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5"/>
    <p:sldMasterId id="2147483680" r:id="rId6"/>
    <p:sldMasterId id="214748368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Lst>
  <p:sldSz cy="5143500" cx="9144000"/>
  <p:notesSz cx="6858000" cy="9144000"/>
  <p:embeddedFontLst>
    <p:embeddedFont>
      <p:font typeface="Helvetica Neue"/>
      <p:regular r:id="rId20"/>
      <p:bold r:id="rId21"/>
      <p:italic r:id="rId22"/>
      <p:boldItalic r:id="rId23"/>
    </p:embeddedFont>
    <p:embeddedFont>
      <p:font typeface="Helvetica Neue Ligh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89224FB-0AB1-4BBA-8C1E-F6024ADFE8BA}">
  <a:tblStyle styleId="{E89224FB-0AB1-4BBA-8C1E-F6024ADFE8B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regular.fntdata"/><Relationship Id="rId22" Type="http://schemas.openxmlformats.org/officeDocument/2006/relationships/font" Target="fonts/HelveticaNeue-italic.fntdata"/><Relationship Id="rId21" Type="http://schemas.openxmlformats.org/officeDocument/2006/relationships/font" Target="fonts/HelveticaNeue-bold.fntdata"/><Relationship Id="rId24" Type="http://schemas.openxmlformats.org/officeDocument/2006/relationships/font" Target="fonts/HelveticaNeueLight-regular.fntdata"/><Relationship Id="rId23" Type="http://schemas.openxmlformats.org/officeDocument/2006/relationships/font" Target="fonts/HelveticaNeue-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font" Target="fonts/HelveticaNeueLight-italic.fntdata"/><Relationship Id="rId25" Type="http://schemas.openxmlformats.org/officeDocument/2006/relationships/font" Target="fonts/HelveticaNeueLight-bold.fntdata"/><Relationship Id="rId27" Type="http://schemas.openxmlformats.org/officeDocument/2006/relationships/font" Target="fonts/HelveticaNeueLight-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c3d625efef_0_129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2c3d625efef_0_12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c3d625efef_0_13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c3d625efef_0_137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g2c3d625efef_0_1372: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c3d625efef_0_13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c3d625efef_0_137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2c3d625efef_0_1379: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c3d625efef_0_13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c3d625efef_0_130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2c3d625efef_0_1306: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c3d625efef_0_24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c3d625efef_0_243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2c3d625efef_0_2434: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c3d625efef_0_13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c3d625efef_0_13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2c3d625efef_0_1316: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c3d4c43532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c3d4c43532_2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2c3d4c43532_2_0: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c3d625efef_0_26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c3d625efef_0_260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2c3d625efef_0_2603: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c3d4c43532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c3d4c43532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2c3d4c43532_1_0: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c3d4c43532_1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c3d4c43532_1_1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g2c3d4c43532_1_11: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c3d4c43532_1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c3d4c43532_1_1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2c3d4c43532_1_18: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59" name="Shape 59"/>
        <p:cNvGrpSpPr/>
        <p:nvPr/>
      </p:nvGrpSpPr>
      <p:grpSpPr>
        <a:xfrm>
          <a:off x="0" y="0"/>
          <a:ext cx="0" cy="0"/>
          <a:chOff x="0" y="0"/>
          <a:chExt cx="0" cy="0"/>
        </a:xfrm>
      </p:grpSpPr>
      <p:sp>
        <p:nvSpPr>
          <p:cNvPr id="60" name="Google Shape;60;p14"/>
          <p:cNvSpPr txBox="1"/>
          <p:nvPr>
            <p:ph type="title"/>
          </p:nvPr>
        </p:nvSpPr>
        <p:spPr>
          <a:xfrm>
            <a:off x="633113" y="2906106"/>
            <a:ext cx="7886700" cy="626700"/>
          </a:xfrm>
          <a:prstGeom prst="rect">
            <a:avLst/>
          </a:prstGeom>
          <a:noFill/>
          <a:ln>
            <a:noFill/>
          </a:ln>
        </p:spPr>
        <p:txBody>
          <a:bodyPr anchorCtr="0" anchor="t" bIns="34275" lIns="34275" spcFirstLastPara="1" rIns="34275" wrap="square" tIns="34275">
            <a:normAutofit/>
          </a:bodyPr>
          <a:lstStyle>
            <a:lvl1pPr lvl="0" rtl="0" algn="ctr">
              <a:lnSpc>
                <a:spcPct val="90000"/>
              </a:lnSpc>
              <a:spcBef>
                <a:spcPts val="0"/>
              </a:spcBef>
              <a:spcAft>
                <a:spcPts val="0"/>
              </a:spcAft>
              <a:buClr>
                <a:srgbClr val="FEFEFE"/>
              </a:buClr>
              <a:buSzPts val="1400"/>
              <a:buNone/>
              <a:defRPr/>
            </a:lvl1pPr>
            <a:lvl2pPr lvl="1" rtl="0" algn="ctr">
              <a:lnSpc>
                <a:spcPct val="90000"/>
              </a:lnSpc>
              <a:spcBef>
                <a:spcPts val="0"/>
              </a:spcBef>
              <a:spcAft>
                <a:spcPts val="0"/>
              </a:spcAft>
              <a:buClr>
                <a:srgbClr val="FEFEFE"/>
              </a:buClr>
              <a:buSzPts val="1400"/>
              <a:buNone/>
              <a:defRPr/>
            </a:lvl2pPr>
            <a:lvl3pPr lvl="2" rtl="0" algn="ctr">
              <a:lnSpc>
                <a:spcPct val="90000"/>
              </a:lnSpc>
              <a:spcBef>
                <a:spcPts val="0"/>
              </a:spcBef>
              <a:spcAft>
                <a:spcPts val="0"/>
              </a:spcAft>
              <a:buClr>
                <a:srgbClr val="FEFEFE"/>
              </a:buClr>
              <a:buSzPts val="1400"/>
              <a:buNone/>
              <a:defRPr/>
            </a:lvl3pPr>
            <a:lvl4pPr lvl="3" rtl="0" algn="ctr">
              <a:lnSpc>
                <a:spcPct val="90000"/>
              </a:lnSpc>
              <a:spcBef>
                <a:spcPts val="0"/>
              </a:spcBef>
              <a:spcAft>
                <a:spcPts val="0"/>
              </a:spcAft>
              <a:buClr>
                <a:srgbClr val="FEFEFE"/>
              </a:buClr>
              <a:buSzPts val="1400"/>
              <a:buNone/>
              <a:defRPr/>
            </a:lvl4pPr>
            <a:lvl5pPr lvl="4" rtl="0" algn="ctr">
              <a:lnSpc>
                <a:spcPct val="90000"/>
              </a:lnSpc>
              <a:spcBef>
                <a:spcPts val="0"/>
              </a:spcBef>
              <a:spcAft>
                <a:spcPts val="0"/>
              </a:spcAft>
              <a:buClr>
                <a:srgbClr val="FEFEFE"/>
              </a:buClr>
              <a:buSzPts val="1400"/>
              <a:buNone/>
              <a:defRPr/>
            </a:lvl5pPr>
            <a:lvl6pPr lvl="5" rtl="0" algn="ctr">
              <a:lnSpc>
                <a:spcPct val="90000"/>
              </a:lnSpc>
              <a:spcBef>
                <a:spcPts val="0"/>
              </a:spcBef>
              <a:spcAft>
                <a:spcPts val="0"/>
              </a:spcAft>
              <a:buClr>
                <a:srgbClr val="FEFEFE"/>
              </a:buClr>
              <a:buSzPts val="1400"/>
              <a:buNone/>
              <a:defRPr/>
            </a:lvl6pPr>
            <a:lvl7pPr lvl="6" rtl="0" algn="ctr">
              <a:lnSpc>
                <a:spcPct val="90000"/>
              </a:lnSpc>
              <a:spcBef>
                <a:spcPts val="0"/>
              </a:spcBef>
              <a:spcAft>
                <a:spcPts val="0"/>
              </a:spcAft>
              <a:buClr>
                <a:srgbClr val="FEFEFE"/>
              </a:buClr>
              <a:buSzPts val="1400"/>
              <a:buNone/>
              <a:defRPr/>
            </a:lvl7pPr>
            <a:lvl8pPr lvl="7" rtl="0" algn="ctr">
              <a:lnSpc>
                <a:spcPct val="90000"/>
              </a:lnSpc>
              <a:spcBef>
                <a:spcPts val="0"/>
              </a:spcBef>
              <a:spcAft>
                <a:spcPts val="0"/>
              </a:spcAft>
              <a:buClr>
                <a:srgbClr val="FEFEFE"/>
              </a:buClr>
              <a:buSzPts val="1400"/>
              <a:buNone/>
              <a:defRPr/>
            </a:lvl8pPr>
            <a:lvl9pPr lvl="8" rtl="0" algn="ctr">
              <a:lnSpc>
                <a:spcPct val="90000"/>
              </a:lnSpc>
              <a:spcBef>
                <a:spcPts val="0"/>
              </a:spcBef>
              <a:spcAft>
                <a:spcPts val="0"/>
              </a:spcAft>
              <a:buClr>
                <a:srgbClr val="FEFEFE"/>
              </a:buClr>
              <a:buSzPts val="1400"/>
              <a:buNone/>
              <a:defRPr/>
            </a:lvl9pPr>
          </a:lstStyle>
          <a:p/>
        </p:txBody>
      </p:sp>
      <p:sp>
        <p:nvSpPr>
          <p:cNvPr id="61" name="Google Shape;61;p14"/>
          <p:cNvSpPr txBox="1"/>
          <p:nvPr>
            <p:ph idx="12" type="sldNum"/>
          </p:nvPr>
        </p:nvSpPr>
        <p:spPr>
          <a:xfrm>
            <a:off x="4419600" y="4629150"/>
            <a:ext cx="2133600" cy="207900"/>
          </a:xfrm>
          <a:prstGeom prst="rect">
            <a:avLst/>
          </a:prstGeom>
          <a:noFill/>
          <a:ln>
            <a:noFill/>
          </a:ln>
        </p:spPr>
        <p:txBody>
          <a:bodyPr anchorCtr="0" anchor="ctr" bIns="34275" lIns="34275" spcFirstLastPara="1" rIns="34275" wrap="square" tIns="34275">
            <a:spAutoFit/>
          </a:bodyPr>
          <a:lstStyle>
            <a:lvl1pPr indent="0" lvl="0"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1pPr>
            <a:lvl2pPr indent="0" lvl="1"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2pPr>
            <a:lvl3pPr indent="0" lvl="2"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3pPr>
            <a:lvl4pPr indent="0" lvl="3"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4pPr>
            <a:lvl5pPr indent="0" lvl="4"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5pPr>
            <a:lvl6pPr indent="0" lvl="5"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6pPr>
            <a:lvl7pPr indent="0" lvl="6"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7pPr>
            <a:lvl8pPr indent="0" lvl="7"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8pPr>
            <a:lvl9pPr indent="0" lvl="8"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bg>
      <p:bgPr>
        <a:solidFill>
          <a:srgbClr val="F2F1EE"/>
        </a:solidFill>
      </p:bgPr>
    </p:bg>
    <p:spTree>
      <p:nvGrpSpPr>
        <p:cNvPr id="62" name="Shape 62"/>
        <p:cNvGrpSpPr/>
        <p:nvPr/>
      </p:nvGrpSpPr>
      <p:grpSpPr>
        <a:xfrm>
          <a:off x="0" y="0"/>
          <a:ext cx="0" cy="0"/>
          <a:chOff x="0" y="0"/>
          <a:chExt cx="0" cy="0"/>
        </a:xfrm>
      </p:grpSpPr>
      <p:grpSp>
        <p:nvGrpSpPr>
          <p:cNvPr id="63" name="Google Shape;63;p15"/>
          <p:cNvGrpSpPr/>
          <p:nvPr/>
        </p:nvGrpSpPr>
        <p:grpSpPr>
          <a:xfrm>
            <a:off x="-1" y="5067300"/>
            <a:ext cx="9144003" cy="79122"/>
            <a:chOff x="-1" y="0"/>
            <a:chExt cx="12192004" cy="105496"/>
          </a:xfrm>
        </p:grpSpPr>
        <p:pic>
          <p:nvPicPr>
            <p:cNvPr descr="Picture 8" id="64" name="Google Shape;64;p15"/>
            <p:cNvPicPr preferRelativeResize="0"/>
            <p:nvPr/>
          </p:nvPicPr>
          <p:blipFill rotWithShape="1">
            <a:blip r:embed="rId2">
              <a:alphaModFix/>
            </a:blip>
            <a:srcRect b="0" l="0" r="0" t="0"/>
            <a:stretch/>
          </p:blipFill>
          <p:spPr>
            <a:xfrm>
              <a:off x="1524000" y="0"/>
              <a:ext cx="9143998" cy="101600"/>
            </a:xfrm>
            <a:prstGeom prst="rect">
              <a:avLst/>
            </a:prstGeom>
            <a:noFill/>
            <a:ln>
              <a:noFill/>
            </a:ln>
          </p:spPr>
        </p:pic>
        <p:pic>
          <p:nvPicPr>
            <p:cNvPr descr="Picture 10" id="65" name="Google Shape;65;p15"/>
            <p:cNvPicPr preferRelativeResize="0"/>
            <p:nvPr/>
          </p:nvPicPr>
          <p:blipFill rotWithShape="1">
            <a:blip r:embed="rId2">
              <a:alphaModFix/>
            </a:blip>
            <a:srcRect b="15583" l="0" r="71579" t="0"/>
            <a:stretch/>
          </p:blipFill>
          <p:spPr>
            <a:xfrm>
              <a:off x="-1" y="0"/>
              <a:ext cx="2598720" cy="101600"/>
            </a:xfrm>
            <a:prstGeom prst="rect">
              <a:avLst/>
            </a:prstGeom>
            <a:noFill/>
            <a:ln>
              <a:noFill/>
            </a:ln>
          </p:spPr>
        </p:pic>
        <p:pic>
          <p:nvPicPr>
            <p:cNvPr descr="Picture 11" id="66" name="Google Shape;66;p15"/>
            <p:cNvPicPr preferRelativeResize="0"/>
            <p:nvPr/>
          </p:nvPicPr>
          <p:blipFill rotWithShape="1">
            <a:blip r:embed="rId2">
              <a:alphaModFix/>
            </a:blip>
            <a:srcRect b="15583" l="0" r="71579" t="0"/>
            <a:stretch/>
          </p:blipFill>
          <p:spPr>
            <a:xfrm>
              <a:off x="9593283" y="0"/>
              <a:ext cx="2598720" cy="105496"/>
            </a:xfrm>
            <a:prstGeom prst="rect">
              <a:avLst/>
            </a:prstGeom>
            <a:noFill/>
            <a:ln>
              <a:noFill/>
            </a:ln>
          </p:spPr>
        </p:pic>
      </p:grpSp>
      <p:sp>
        <p:nvSpPr>
          <p:cNvPr id="67" name="Google Shape;67;p15"/>
          <p:cNvSpPr txBox="1"/>
          <p:nvPr>
            <p:ph type="title"/>
          </p:nvPr>
        </p:nvSpPr>
        <p:spPr>
          <a:xfrm>
            <a:off x="445727" y="200025"/>
            <a:ext cx="7886700" cy="994200"/>
          </a:xfrm>
          <a:prstGeom prst="rect">
            <a:avLst/>
          </a:prstGeom>
          <a:noFill/>
          <a:ln>
            <a:noFill/>
          </a:ln>
        </p:spPr>
        <p:txBody>
          <a:bodyPr anchorCtr="0" anchor="b" bIns="34275" lIns="34275" spcFirstLastPara="1" rIns="34275" wrap="square" tIns="34275">
            <a:normAutofit/>
          </a:bodyPr>
          <a:lstStyle>
            <a:lvl1pPr lvl="0" rtl="0" algn="l">
              <a:lnSpc>
                <a:spcPct val="90000"/>
              </a:lnSpc>
              <a:spcBef>
                <a:spcPts val="0"/>
              </a:spcBef>
              <a:spcAft>
                <a:spcPts val="0"/>
              </a:spcAft>
              <a:buClr>
                <a:srgbClr val="000000"/>
              </a:buClr>
              <a:buSzPts val="3000"/>
              <a:buFont typeface="Helvetica Neue"/>
              <a:buNone/>
              <a:defRPr sz="3000">
                <a:solidFill>
                  <a:srgbClr val="000000"/>
                </a:solidFill>
              </a:defRPr>
            </a:lvl1pPr>
            <a:lvl2pPr lvl="1" rtl="0" algn="ctr">
              <a:lnSpc>
                <a:spcPct val="90000"/>
              </a:lnSpc>
              <a:spcBef>
                <a:spcPts val="0"/>
              </a:spcBef>
              <a:spcAft>
                <a:spcPts val="0"/>
              </a:spcAft>
              <a:buClr>
                <a:srgbClr val="FEFEFE"/>
              </a:buClr>
              <a:buSzPts val="1400"/>
              <a:buNone/>
              <a:defRPr/>
            </a:lvl2pPr>
            <a:lvl3pPr lvl="2" rtl="0" algn="ctr">
              <a:lnSpc>
                <a:spcPct val="90000"/>
              </a:lnSpc>
              <a:spcBef>
                <a:spcPts val="0"/>
              </a:spcBef>
              <a:spcAft>
                <a:spcPts val="0"/>
              </a:spcAft>
              <a:buClr>
                <a:srgbClr val="FEFEFE"/>
              </a:buClr>
              <a:buSzPts val="1400"/>
              <a:buNone/>
              <a:defRPr/>
            </a:lvl3pPr>
            <a:lvl4pPr lvl="3" rtl="0" algn="ctr">
              <a:lnSpc>
                <a:spcPct val="90000"/>
              </a:lnSpc>
              <a:spcBef>
                <a:spcPts val="0"/>
              </a:spcBef>
              <a:spcAft>
                <a:spcPts val="0"/>
              </a:spcAft>
              <a:buClr>
                <a:srgbClr val="FEFEFE"/>
              </a:buClr>
              <a:buSzPts val="1400"/>
              <a:buNone/>
              <a:defRPr/>
            </a:lvl4pPr>
            <a:lvl5pPr lvl="4" rtl="0" algn="ctr">
              <a:lnSpc>
                <a:spcPct val="90000"/>
              </a:lnSpc>
              <a:spcBef>
                <a:spcPts val="0"/>
              </a:spcBef>
              <a:spcAft>
                <a:spcPts val="0"/>
              </a:spcAft>
              <a:buClr>
                <a:srgbClr val="FEFEFE"/>
              </a:buClr>
              <a:buSzPts val="1400"/>
              <a:buNone/>
              <a:defRPr/>
            </a:lvl5pPr>
            <a:lvl6pPr lvl="5" rtl="0" algn="ctr">
              <a:lnSpc>
                <a:spcPct val="90000"/>
              </a:lnSpc>
              <a:spcBef>
                <a:spcPts val="0"/>
              </a:spcBef>
              <a:spcAft>
                <a:spcPts val="0"/>
              </a:spcAft>
              <a:buClr>
                <a:srgbClr val="FEFEFE"/>
              </a:buClr>
              <a:buSzPts val="1400"/>
              <a:buNone/>
              <a:defRPr/>
            </a:lvl6pPr>
            <a:lvl7pPr lvl="6" rtl="0" algn="ctr">
              <a:lnSpc>
                <a:spcPct val="90000"/>
              </a:lnSpc>
              <a:spcBef>
                <a:spcPts val="0"/>
              </a:spcBef>
              <a:spcAft>
                <a:spcPts val="0"/>
              </a:spcAft>
              <a:buClr>
                <a:srgbClr val="FEFEFE"/>
              </a:buClr>
              <a:buSzPts val="1400"/>
              <a:buNone/>
              <a:defRPr/>
            </a:lvl7pPr>
            <a:lvl8pPr lvl="7" rtl="0" algn="ctr">
              <a:lnSpc>
                <a:spcPct val="90000"/>
              </a:lnSpc>
              <a:spcBef>
                <a:spcPts val="0"/>
              </a:spcBef>
              <a:spcAft>
                <a:spcPts val="0"/>
              </a:spcAft>
              <a:buClr>
                <a:srgbClr val="FEFEFE"/>
              </a:buClr>
              <a:buSzPts val="1400"/>
              <a:buNone/>
              <a:defRPr/>
            </a:lvl8pPr>
            <a:lvl9pPr lvl="8" rtl="0" algn="ctr">
              <a:lnSpc>
                <a:spcPct val="90000"/>
              </a:lnSpc>
              <a:spcBef>
                <a:spcPts val="0"/>
              </a:spcBef>
              <a:spcAft>
                <a:spcPts val="0"/>
              </a:spcAft>
              <a:buClr>
                <a:srgbClr val="FEFEFE"/>
              </a:buClr>
              <a:buSzPts val="1400"/>
              <a:buNone/>
              <a:defRPr/>
            </a:lvl9pPr>
          </a:lstStyle>
          <a:p/>
        </p:txBody>
      </p:sp>
      <p:sp>
        <p:nvSpPr>
          <p:cNvPr id="68" name="Google Shape;68;p15"/>
          <p:cNvSpPr txBox="1"/>
          <p:nvPr>
            <p:ph idx="1" type="body"/>
          </p:nvPr>
        </p:nvSpPr>
        <p:spPr>
          <a:xfrm>
            <a:off x="436819" y="1326712"/>
            <a:ext cx="7886700" cy="3263400"/>
          </a:xfrm>
          <a:prstGeom prst="rect">
            <a:avLst/>
          </a:prstGeom>
          <a:noFill/>
          <a:ln>
            <a:noFill/>
          </a:ln>
        </p:spPr>
        <p:txBody>
          <a:bodyPr anchorCtr="0" anchor="t" bIns="34275" lIns="34275" spcFirstLastPara="1" rIns="34275" wrap="square" tIns="34275">
            <a:normAutofit/>
          </a:bodyPr>
          <a:lstStyle>
            <a:lvl1pPr indent="-342900" lvl="0" marL="457200" rtl="0" algn="l">
              <a:lnSpc>
                <a:spcPct val="90000"/>
              </a:lnSpc>
              <a:spcBef>
                <a:spcPts val="800"/>
              </a:spcBef>
              <a:spcAft>
                <a:spcPts val="0"/>
              </a:spcAft>
              <a:buClr>
                <a:srgbClr val="000000"/>
              </a:buClr>
              <a:buSzPts val="1800"/>
              <a:buFont typeface="Helvetica Neue Light"/>
              <a:buChar char="•"/>
              <a:defRPr sz="1800"/>
            </a:lvl1pPr>
            <a:lvl2pPr indent="-342900" lvl="1" marL="914400" rtl="0" algn="l">
              <a:lnSpc>
                <a:spcPct val="90000"/>
              </a:lnSpc>
              <a:spcBef>
                <a:spcPts val="800"/>
              </a:spcBef>
              <a:spcAft>
                <a:spcPts val="0"/>
              </a:spcAft>
              <a:buClr>
                <a:srgbClr val="000000"/>
              </a:buClr>
              <a:buSzPts val="1800"/>
              <a:buFont typeface="Helvetica Neue Light"/>
              <a:buChar char="•"/>
              <a:defRPr sz="1800"/>
            </a:lvl2pPr>
            <a:lvl3pPr indent="-342900" lvl="2" marL="1371600" rtl="0" algn="l">
              <a:lnSpc>
                <a:spcPct val="90000"/>
              </a:lnSpc>
              <a:spcBef>
                <a:spcPts val="800"/>
              </a:spcBef>
              <a:spcAft>
                <a:spcPts val="0"/>
              </a:spcAft>
              <a:buClr>
                <a:srgbClr val="000000"/>
              </a:buClr>
              <a:buSzPts val="1800"/>
              <a:buFont typeface="Helvetica Neue Light"/>
              <a:buChar char="•"/>
              <a:defRPr sz="1800"/>
            </a:lvl3pPr>
            <a:lvl4pPr indent="-342900" lvl="3" marL="1828800" rtl="0" algn="l">
              <a:lnSpc>
                <a:spcPct val="90000"/>
              </a:lnSpc>
              <a:spcBef>
                <a:spcPts val="800"/>
              </a:spcBef>
              <a:spcAft>
                <a:spcPts val="0"/>
              </a:spcAft>
              <a:buClr>
                <a:srgbClr val="000000"/>
              </a:buClr>
              <a:buSzPts val="1800"/>
              <a:buFont typeface="Helvetica Neue Light"/>
              <a:buChar char="•"/>
              <a:defRPr sz="1800"/>
            </a:lvl4pPr>
            <a:lvl5pPr indent="-342900" lvl="4" marL="2286000" rtl="0" algn="l">
              <a:lnSpc>
                <a:spcPct val="90000"/>
              </a:lnSpc>
              <a:spcBef>
                <a:spcPts val="800"/>
              </a:spcBef>
              <a:spcAft>
                <a:spcPts val="0"/>
              </a:spcAft>
              <a:buClr>
                <a:srgbClr val="000000"/>
              </a:buClr>
              <a:buSzPts val="1800"/>
              <a:buFont typeface="Helvetica Neue Light"/>
              <a:buChar char="•"/>
              <a:defRPr sz="1800"/>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
        <p:nvSpPr>
          <p:cNvPr id="69" name="Google Shape;69;p15"/>
          <p:cNvSpPr txBox="1"/>
          <p:nvPr>
            <p:ph idx="12" type="sldNum"/>
          </p:nvPr>
        </p:nvSpPr>
        <p:spPr>
          <a:xfrm>
            <a:off x="8310142" y="4754075"/>
            <a:ext cx="205200" cy="207900"/>
          </a:xfrm>
          <a:prstGeom prst="rect">
            <a:avLst/>
          </a:prstGeom>
          <a:noFill/>
          <a:ln>
            <a:noFill/>
          </a:ln>
        </p:spPr>
        <p:txBody>
          <a:bodyPr anchorCtr="0" anchor="ctr" bIns="34275" lIns="34275" spcFirstLastPara="1" rIns="34275" wrap="square" tIns="34275">
            <a:spAutoFit/>
          </a:bodyPr>
          <a:lstStyle>
            <a:lvl1pPr indent="0" lvl="0"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1pPr>
            <a:lvl2pPr indent="0" lvl="1"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2pPr>
            <a:lvl3pPr indent="0" lvl="2"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3pPr>
            <a:lvl4pPr indent="0" lvl="3"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4pPr>
            <a:lvl5pPr indent="0" lvl="4"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5pPr>
            <a:lvl6pPr indent="0" lvl="5"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6pPr>
            <a:lvl7pPr indent="0" lvl="6"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7pPr>
            <a:lvl8pPr indent="0" lvl="7"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8pPr>
            <a:lvl9pPr indent="0" lvl="8"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
              <a:t>‹#›</a:t>
            </a:fld>
            <a:endParaRPr/>
          </a:p>
        </p:txBody>
      </p:sp>
      <p:pic>
        <p:nvPicPr>
          <p:cNvPr descr="Picture 16" id="70" name="Google Shape;70;p15"/>
          <p:cNvPicPr preferRelativeResize="0"/>
          <p:nvPr/>
        </p:nvPicPr>
        <p:blipFill rotWithShape="1">
          <a:blip r:embed="rId3">
            <a:alphaModFix/>
          </a:blip>
          <a:srcRect b="38394" l="29652" r="29480" t="38313"/>
          <a:stretch/>
        </p:blipFill>
        <p:spPr>
          <a:xfrm>
            <a:off x="269110" y="4529210"/>
            <a:ext cx="1024364" cy="44924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bg>
      <p:bgPr>
        <a:solidFill>
          <a:srgbClr val="F2F1EE"/>
        </a:solidFill>
      </p:bgPr>
    </p:bg>
    <p:spTree>
      <p:nvGrpSpPr>
        <p:cNvPr id="71" name="Shape 71"/>
        <p:cNvGrpSpPr/>
        <p:nvPr/>
      </p:nvGrpSpPr>
      <p:grpSpPr>
        <a:xfrm>
          <a:off x="0" y="0"/>
          <a:ext cx="0" cy="0"/>
          <a:chOff x="0" y="0"/>
          <a:chExt cx="0" cy="0"/>
        </a:xfrm>
      </p:grpSpPr>
      <p:grpSp>
        <p:nvGrpSpPr>
          <p:cNvPr id="72" name="Google Shape;72;p16"/>
          <p:cNvGrpSpPr/>
          <p:nvPr/>
        </p:nvGrpSpPr>
        <p:grpSpPr>
          <a:xfrm>
            <a:off x="-1" y="5067300"/>
            <a:ext cx="9144003" cy="79122"/>
            <a:chOff x="-1" y="0"/>
            <a:chExt cx="12192004" cy="105496"/>
          </a:xfrm>
        </p:grpSpPr>
        <p:pic>
          <p:nvPicPr>
            <p:cNvPr descr="Picture 8" id="73" name="Google Shape;73;p16"/>
            <p:cNvPicPr preferRelativeResize="0"/>
            <p:nvPr/>
          </p:nvPicPr>
          <p:blipFill rotWithShape="1">
            <a:blip r:embed="rId2">
              <a:alphaModFix/>
            </a:blip>
            <a:srcRect b="0" l="0" r="0" t="0"/>
            <a:stretch/>
          </p:blipFill>
          <p:spPr>
            <a:xfrm>
              <a:off x="1524000" y="0"/>
              <a:ext cx="9143998" cy="101600"/>
            </a:xfrm>
            <a:prstGeom prst="rect">
              <a:avLst/>
            </a:prstGeom>
            <a:noFill/>
            <a:ln>
              <a:noFill/>
            </a:ln>
          </p:spPr>
        </p:pic>
        <p:pic>
          <p:nvPicPr>
            <p:cNvPr descr="Picture 10" id="74" name="Google Shape;74;p16"/>
            <p:cNvPicPr preferRelativeResize="0"/>
            <p:nvPr/>
          </p:nvPicPr>
          <p:blipFill rotWithShape="1">
            <a:blip r:embed="rId2">
              <a:alphaModFix/>
            </a:blip>
            <a:srcRect b="15583" l="0" r="71579" t="0"/>
            <a:stretch/>
          </p:blipFill>
          <p:spPr>
            <a:xfrm>
              <a:off x="-1" y="0"/>
              <a:ext cx="2598720" cy="101600"/>
            </a:xfrm>
            <a:prstGeom prst="rect">
              <a:avLst/>
            </a:prstGeom>
            <a:noFill/>
            <a:ln>
              <a:noFill/>
            </a:ln>
          </p:spPr>
        </p:pic>
        <p:pic>
          <p:nvPicPr>
            <p:cNvPr descr="Picture 11" id="75" name="Google Shape;75;p16"/>
            <p:cNvPicPr preferRelativeResize="0"/>
            <p:nvPr/>
          </p:nvPicPr>
          <p:blipFill rotWithShape="1">
            <a:blip r:embed="rId2">
              <a:alphaModFix/>
            </a:blip>
            <a:srcRect b="15583" l="0" r="71579" t="0"/>
            <a:stretch/>
          </p:blipFill>
          <p:spPr>
            <a:xfrm>
              <a:off x="9593283" y="0"/>
              <a:ext cx="2598720" cy="105496"/>
            </a:xfrm>
            <a:prstGeom prst="rect">
              <a:avLst/>
            </a:prstGeom>
            <a:noFill/>
            <a:ln>
              <a:noFill/>
            </a:ln>
          </p:spPr>
        </p:pic>
      </p:grpSp>
      <p:sp>
        <p:nvSpPr>
          <p:cNvPr id="76" name="Google Shape;76;p16"/>
          <p:cNvSpPr txBox="1"/>
          <p:nvPr>
            <p:ph type="title"/>
          </p:nvPr>
        </p:nvSpPr>
        <p:spPr>
          <a:xfrm>
            <a:off x="623888" y="1282303"/>
            <a:ext cx="7886700" cy="2139600"/>
          </a:xfrm>
          <a:prstGeom prst="rect">
            <a:avLst/>
          </a:prstGeom>
          <a:noFill/>
          <a:ln>
            <a:noFill/>
          </a:ln>
        </p:spPr>
        <p:txBody>
          <a:bodyPr anchorCtr="0" anchor="b" bIns="34275" lIns="34275" spcFirstLastPara="1" rIns="34275" wrap="square" tIns="34275">
            <a:normAutofit/>
          </a:bodyPr>
          <a:lstStyle>
            <a:lvl1pPr lvl="0" rtl="0" algn="l">
              <a:lnSpc>
                <a:spcPct val="90000"/>
              </a:lnSpc>
              <a:spcBef>
                <a:spcPts val="0"/>
              </a:spcBef>
              <a:spcAft>
                <a:spcPts val="0"/>
              </a:spcAft>
              <a:buClr>
                <a:srgbClr val="7D1916"/>
              </a:buClr>
              <a:buSzPts val="4100"/>
              <a:buFont typeface="Helvetica Neue"/>
              <a:buNone/>
              <a:defRPr sz="4100">
                <a:solidFill>
                  <a:srgbClr val="7D1916"/>
                </a:solidFill>
              </a:defRPr>
            </a:lvl1pPr>
            <a:lvl2pPr lvl="1" rtl="0" algn="ctr">
              <a:lnSpc>
                <a:spcPct val="90000"/>
              </a:lnSpc>
              <a:spcBef>
                <a:spcPts val="0"/>
              </a:spcBef>
              <a:spcAft>
                <a:spcPts val="0"/>
              </a:spcAft>
              <a:buClr>
                <a:srgbClr val="FEFEFE"/>
              </a:buClr>
              <a:buSzPts val="1400"/>
              <a:buNone/>
              <a:defRPr/>
            </a:lvl2pPr>
            <a:lvl3pPr lvl="2" rtl="0" algn="ctr">
              <a:lnSpc>
                <a:spcPct val="90000"/>
              </a:lnSpc>
              <a:spcBef>
                <a:spcPts val="0"/>
              </a:spcBef>
              <a:spcAft>
                <a:spcPts val="0"/>
              </a:spcAft>
              <a:buClr>
                <a:srgbClr val="FEFEFE"/>
              </a:buClr>
              <a:buSzPts val="1400"/>
              <a:buNone/>
              <a:defRPr/>
            </a:lvl3pPr>
            <a:lvl4pPr lvl="3" rtl="0" algn="ctr">
              <a:lnSpc>
                <a:spcPct val="90000"/>
              </a:lnSpc>
              <a:spcBef>
                <a:spcPts val="0"/>
              </a:spcBef>
              <a:spcAft>
                <a:spcPts val="0"/>
              </a:spcAft>
              <a:buClr>
                <a:srgbClr val="FEFEFE"/>
              </a:buClr>
              <a:buSzPts val="1400"/>
              <a:buNone/>
              <a:defRPr/>
            </a:lvl4pPr>
            <a:lvl5pPr lvl="4" rtl="0" algn="ctr">
              <a:lnSpc>
                <a:spcPct val="90000"/>
              </a:lnSpc>
              <a:spcBef>
                <a:spcPts val="0"/>
              </a:spcBef>
              <a:spcAft>
                <a:spcPts val="0"/>
              </a:spcAft>
              <a:buClr>
                <a:srgbClr val="FEFEFE"/>
              </a:buClr>
              <a:buSzPts val="1400"/>
              <a:buNone/>
              <a:defRPr/>
            </a:lvl5pPr>
            <a:lvl6pPr lvl="5" rtl="0" algn="ctr">
              <a:lnSpc>
                <a:spcPct val="90000"/>
              </a:lnSpc>
              <a:spcBef>
                <a:spcPts val="0"/>
              </a:spcBef>
              <a:spcAft>
                <a:spcPts val="0"/>
              </a:spcAft>
              <a:buClr>
                <a:srgbClr val="FEFEFE"/>
              </a:buClr>
              <a:buSzPts val="1400"/>
              <a:buNone/>
              <a:defRPr/>
            </a:lvl6pPr>
            <a:lvl7pPr lvl="6" rtl="0" algn="ctr">
              <a:lnSpc>
                <a:spcPct val="90000"/>
              </a:lnSpc>
              <a:spcBef>
                <a:spcPts val="0"/>
              </a:spcBef>
              <a:spcAft>
                <a:spcPts val="0"/>
              </a:spcAft>
              <a:buClr>
                <a:srgbClr val="FEFEFE"/>
              </a:buClr>
              <a:buSzPts val="1400"/>
              <a:buNone/>
              <a:defRPr/>
            </a:lvl7pPr>
            <a:lvl8pPr lvl="7" rtl="0" algn="ctr">
              <a:lnSpc>
                <a:spcPct val="90000"/>
              </a:lnSpc>
              <a:spcBef>
                <a:spcPts val="0"/>
              </a:spcBef>
              <a:spcAft>
                <a:spcPts val="0"/>
              </a:spcAft>
              <a:buClr>
                <a:srgbClr val="FEFEFE"/>
              </a:buClr>
              <a:buSzPts val="1400"/>
              <a:buNone/>
              <a:defRPr/>
            </a:lvl8pPr>
            <a:lvl9pPr lvl="8" rtl="0" algn="ctr">
              <a:lnSpc>
                <a:spcPct val="90000"/>
              </a:lnSpc>
              <a:spcBef>
                <a:spcPts val="0"/>
              </a:spcBef>
              <a:spcAft>
                <a:spcPts val="0"/>
              </a:spcAft>
              <a:buClr>
                <a:srgbClr val="FEFEFE"/>
              </a:buClr>
              <a:buSzPts val="1400"/>
              <a:buNone/>
              <a:defRPr/>
            </a:lvl9pPr>
          </a:lstStyle>
          <a:p/>
        </p:txBody>
      </p:sp>
      <p:sp>
        <p:nvSpPr>
          <p:cNvPr id="77" name="Google Shape;77;p16"/>
          <p:cNvSpPr txBox="1"/>
          <p:nvPr>
            <p:ph idx="1" type="body"/>
          </p:nvPr>
        </p:nvSpPr>
        <p:spPr>
          <a:xfrm>
            <a:off x="623888" y="3442096"/>
            <a:ext cx="7886700" cy="1125300"/>
          </a:xfrm>
          <a:prstGeom prst="rect">
            <a:avLst/>
          </a:prstGeom>
          <a:noFill/>
          <a:ln>
            <a:noFill/>
          </a:ln>
        </p:spPr>
        <p:txBody>
          <a:bodyPr anchorCtr="0" anchor="t" bIns="34275" lIns="34275" spcFirstLastPara="1" rIns="34275" wrap="square" tIns="34275">
            <a:normAutofit/>
          </a:bodyPr>
          <a:lstStyle>
            <a:lvl1pPr indent="-228600" lvl="0" marL="457200" rtl="0" algn="l">
              <a:lnSpc>
                <a:spcPct val="90000"/>
              </a:lnSpc>
              <a:spcBef>
                <a:spcPts val="800"/>
              </a:spcBef>
              <a:spcAft>
                <a:spcPts val="0"/>
              </a:spcAft>
              <a:buClr>
                <a:srgbClr val="888888"/>
              </a:buClr>
              <a:buSzPts val="1500"/>
              <a:buFont typeface="Helvetica Neue Light"/>
              <a:buNone/>
              <a:defRPr sz="1500">
                <a:solidFill>
                  <a:srgbClr val="888888"/>
                </a:solidFill>
              </a:defRPr>
            </a:lvl1pPr>
            <a:lvl2pPr indent="-228600" lvl="1" marL="914400" rtl="0" algn="l">
              <a:lnSpc>
                <a:spcPct val="90000"/>
              </a:lnSpc>
              <a:spcBef>
                <a:spcPts val="800"/>
              </a:spcBef>
              <a:spcAft>
                <a:spcPts val="0"/>
              </a:spcAft>
              <a:buClr>
                <a:srgbClr val="888888"/>
              </a:buClr>
              <a:buSzPts val="1500"/>
              <a:buFont typeface="Helvetica Neue Light"/>
              <a:buNone/>
              <a:defRPr sz="1500">
                <a:solidFill>
                  <a:srgbClr val="888888"/>
                </a:solidFill>
              </a:defRPr>
            </a:lvl2pPr>
            <a:lvl3pPr indent="-228600" lvl="2" marL="1371600" rtl="0" algn="l">
              <a:lnSpc>
                <a:spcPct val="90000"/>
              </a:lnSpc>
              <a:spcBef>
                <a:spcPts val="800"/>
              </a:spcBef>
              <a:spcAft>
                <a:spcPts val="0"/>
              </a:spcAft>
              <a:buClr>
                <a:srgbClr val="888888"/>
              </a:buClr>
              <a:buSzPts val="1500"/>
              <a:buFont typeface="Helvetica Neue Light"/>
              <a:buNone/>
              <a:defRPr sz="1500">
                <a:solidFill>
                  <a:srgbClr val="888888"/>
                </a:solidFill>
              </a:defRPr>
            </a:lvl3pPr>
            <a:lvl4pPr indent="-228600" lvl="3" marL="1828800" rtl="0" algn="l">
              <a:lnSpc>
                <a:spcPct val="90000"/>
              </a:lnSpc>
              <a:spcBef>
                <a:spcPts val="800"/>
              </a:spcBef>
              <a:spcAft>
                <a:spcPts val="0"/>
              </a:spcAft>
              <a:buClr>
                <a:srgbClr val="888888"/>
              </a:buClr>
              <a:buSzPts val="1500"/>
              <a:buFont typeface="Helvetica Neue Light"/>
              <a:buNone/>
              <a:defRPr sz="1500">
                <a:solidFill>
                  <a:srgbClr val="888888"/>
                </a:solidFill>
              </a:defRPr>
            </a:lvl4pPr>
            <a:lvl5pPr indent="-228600" lvl="4" marL="2286000" rtl="0" algn="l">
              <a:lnSpc>
                <a:spcPct val="90000"/>
              </a:lnSpc>
              <a:spcBef>
                <a:spcPts val="800"/>
              </a:spcBef>
              <a:spcAft>
                <a:spcPts val="0"/>
              </a:spcAft>
              <a:buClr>
                <a:srgbClr val="888888"/>
              </a:buClr>
              <a:buSzPts val="1500"/>
              <a:buFont typeface="Helvetica Neue Light"/>
              <a:buNone/>
              <a:defRPr sz="1500">
                <a:solidFill>
                  <a:srgbClr val="888888"/>
                </a:solidFill>
              </a:defRPr>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
        <p:nvSpPr>
          <p:cNvPr id="78" name="Google Shape;78;p16"/>
          <p:cNvSpPr txBox="1"/>
          <p:nvPr>
            <p:ph idx="12" type="sldNum"/>
          </p:nvPr>
        </p:nvSpPr>
        <p:spPr>
          <a:xfrm>
            <a:off x="8310142" y="4754075"/>
            <a:ext cx="205200" cy="207900"/>
          </a:xfrm>
          <a:prstGeom prst="rect">
            <a:avLst/>
          </a:prstGeom>
          <a:noFill/>
          <a:ln>
            <a:noFill/>
          </a:ln>
        </p:spPr>
        <p:txBody>
          <a:bodyPr anchorCtr="0" anchor="ctr" bIns="34275" lIns="34275" spcFirstLastPara="1" rIns="34275" wrap="square" tIns="34275">
            <a:spAutoFit/>
          </a:bodyPr>
          <a:lstStyle>
            <a:lvl1pPr indent="0" lvl="0"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1pPr>
            <a:lvl2pPr indent="0" lvl="1"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2pPr>
            <a:lvl3pPr indent="0" lvl="2"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3pPr>
            <a:lvl4pPr indent="0" lvl="3"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4pPr>
            <a:lvl5pPr indent="0" lvl="4"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5pPr>
            <a:lvl6pPr indent="0" lvl="5"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6pPr>
            <a:lvl7pPr indent="0" lvl="6"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7pPr>
            <a:lvl8pPr indent="0" lvl="7"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8pPr>
            <a:lvl9pPr indent="0" lvl="8"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
              <a:t>‹#›</a:t>
            </a:fld>
            <a:endParaRPr/>
          </a:p>
        </p:txBody>
      </p:sp>
      <p:pic>
        <p:nvPicPr>
          <p:cNvPr descr="Picture 16" id="79" name="Google Shape;79;p16"/>
          <p:cNvPicPr preferRelativeResize="0"/>
          <p:nvPr/>
        </p:nvPicPr>
        <p:blipFill rotWithShape="1">
          <a:blip r:embed="rId3">
            <a:alphaModFix/>
          </a:blip>
          <a:srcRect b="38394" l="29652" r="29480" t="38313"/>
          <a:stretch/>
        </p:blipFill>
        <p:spPr>
          <a:xfrm>
            <a:off x="269110" y="4529210"/>
            <a:ext cx="1024364" cy="449244"/>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rgbClr val="F2F1EE"/>
        </a:solidFill>
      </p:bgPr>
    </p:bg>
    <p:spTree>
      <p:nvGrpSpPr>
        <p:cNvPr id="80" name="Shape 80"/>
        <p:cNvGrpSpPr/>
        <p:nvPr/>
      </p:nvGrpSpPr>
      <p:grpSpPr>
        <a:xfrm>
          <a:off x="0" y="0"/>
          <a:ext cx="0" cy="0"/>
          <a:chOff x="0" y="0"/>
          <a:chExt cx="0" cy="0"/>
        </a:xfrm>
      </p:grpSpPr>
      <p:grpSp>
        <p:nvGrpSpPr>
          <p:cNvPr id="81" name="Google Shape;81;p17"/>
          <p:cNvGrpSpPr/>
          <p:nvPr/>
        </p:nvGrpSpPr>
        <p:grpSpPr>
          <a:xfrm>
            <a:off x="-1" y="5067300"/>
            <a:ext cx="9144003" cy="79122"/>
            <a:chOff x="-1" y="0"/>
            <a:chExt cx="12192004" cy="105496"/>
          </a:xfrm>
        </p:grpSpPr>
        <p:pic>
          <p:nvPicPr>
            <p:cNvPr descr="Picture 8" id="82" name="Google Shape;82;p17"/>
            <p:cNvPicPr preferRelativeResize="0"/>
            <p:nvPr/>
          </p:nvPicPr>
          <p:blipFill rotWithShape="1">
            <a:blip r:embed="rId2">
              <a:alphaModFix/>
            </a:blip>
            <a:srcRect b="0" l="0" r="0" t="0"/>
            <a:stretch/>
          </p:blipFill>
          <p:spPr>
            <a:xfrm>
              <a:off x="1524000" y="0"/>
              <a:ext cx="9143998" cy="101600"/>
            </a:xfrm>
            <a:prstGeom prst="rect">
              <a:avLst/>
            </a:prstGeom>
            <a:noFill/>
            <a:ln>
              <a:noFill/>
            </a:ln>
          </p:spPr>
        </p:pic>
        <p:pic>
          <p:nvPicPr>
            <p:cNvPr descr="Picture 10" id="83" name="Google Shape;83;p17"/>
            <p:cNvPicPr preferRelativeResize="0"/>
            <p:nvPr/>
          </p:nvPicPr>
          <p:blipFill rotWithShape="1">
            <a:blip r:embed="rId2">
              <a:alphaModFix/>
            </a:blip>
            <a:srcRect b="15583" l="0" r="71579" t="0"/>
            <a:stretch/>
          </p:blipFill>
          <p:spPr>
            <a:xfrm>
              <a:off x="-1" y="0"/>
              <a:ext cx="2598720" cy="101600"/>
            </a:xfrm>
            <a:prstGeom prst="rect">
              <a:avLst/>
            </a:prstGeom>
            <a:noFill/>
            <a:ln>
              <a:noFill/>
            </a:ln>
          </p:spPr>
        </p:pic>
        <p:pic>
          <p:nvPicPr>
            <p:cNvPr descr="Picture 11" id="84" name="Google Shape;84;p17"/>
            <p:cNvPicPr preferRelativeResize="0"/>
            <p:nvPr/>
          </p:nvPicPr>
          <p:blipFill rotWithShape="1">
            <a:blip r:embed="rId2">
              <a:alphaModFix/>
            </a:blip>
            <a:srcRect b="15583" l="0" r="71579" t="0"/>
            <a:stretch/>
          </p:blipFill>
          <p:spPr>
            <a:xfrm>
              <a:off x="9593283" y="0"/>
              <a:ext cx="2598720" cy="105496"/>
            </a:xfrm>
            <a:prstGeom prst="rect">
              <a:avLst/>
            </a:prstGeom>
            <a:noFill/>
            <a:ln>
              <a:noFill/>
            </a:ln>
          </p:spPr>
        </p:pic>
      </p:grpSp>
      <p:sp>
        <p:nvSpPr>
          <p:cNvPr id="85" name="Google Shape;85;p17"/>
          <p:cNvSpPr txBox="1"/>
          <p:nvPr>
            <p:ph type="title"/>
          </p:nvPr>
        </p:nvSpPr>
        <p:spPr>
          <a:xfrm>
            <a:off x="628650" y="273844"/>
            <a:ext cx="7886700" cy="994200"/>
          </a:xfrm>
          <a:prstGeom prst="rect">
            <a:avLst/>
          </a:prstGeom>
          <a:noFill/>
          <a:ln>
            <a:noFill/>
          </a:ln>
        </p:spPr>
        <p:txBody>
          <a:bodyPr anchorCtr="0" anchor="b" bIns="34275" lIns="34275" spcFirstLastPara="1" rIns="34275" wrap="square" tIns="34275">
            <a:normAutofit/>
          </a:bodyPr>
          <a:lstStyle>
            <a:lvl1pPr lvl="0" rtl="0" algn="l">
              <a:lnSpc>
                <a:spcPct val="90000"/>
              </a:lnSpc>
              <a:spcBef>
                <a:spcPts val="0"/>
              </a:spcBef>
              <a:spcAft>
                <a:spcPts val="0"/>
              </a:spcAft>
              <a:buClr>
                <a:srgbClr val="000000"/>
              </a:buClr>
              <a:buSzPts val="3000"/>
              <a:buFont typeface="Helvetica Neue"/>
              <a:buNone/>
              <a:defRPr sz="3000">
                <a:solidFill>
                  <a:srgbClr val="000000"/>
                </a:solidFill>
              </a:defRPr>
            </a:lvl1pPr>
            <a:lvl2pPr lvl="1" rtl="0" algn="ctr">
              <a:lnSpc>
                <a:spcPct val="90000"/>
              </a:lnSpc>
              <a:spcBef>
                <a:spcPts val="0"/>
              </a:spcBef>
              <a:spcAft>
                <a:spcPts val="0"/>
              </a:spcAft>
              <a:buClr>
                <a:srgbClr val="FEFEFE"/>
              </a:buClr>
              <a:buSzPts val="1400"/>
              <a:buNone/>
              <a:defRPr/>
            </a:lvl2pPr>
            <a:lvl3pPr lvl="2" rtl="0" algn="ctr">
              <a:lnSpc>
                <a:spcPct val="90000"/>
              </a:lnSpc>
              <a:spcBef>
                <a:spcPts val="0"/>
              </a:spcBef>
              <a:spcAft>
                <a:spcPts val="0"/>
              </a:spcAft>
              <a:buClr>
                <a:srgbClr val="FEFEFE"/>
              </a:buClr>
              <a:buSzPts val="1400"/>
              <a:buNone/>
              <a:defRPr/>
            </a:lvl3pPr>
            <a:lvl4pPr lvl="3" rtl="0" algn="ctr">
              <a:lnSpc>
                <a:spcPct val="90000"/>
              </a:lnSpc>
              <a:spcBef>
                <a:spcPts val="0"/>
              </a:spcBef>
              <a:spcAft>
                <a:spcPts val="0"/>
              </a:spcAft>
              <a:buClr>
                <a:srgbClr val="FEFEFE"/>
              </a:buClr>
              <a:buSzPts val="1400"/>
              <a:buNone/>
              <a:defRPr/>
            </a:lvl4pPr>
            <a:lvl5pPr lvl="4" rtl="0" algn="ctr">
              <a:lnSpc>
                <a:spcPct val="90000"/>
              </a:lnSpc>
              <a:spcBef>
                <a:spcPts val="0"/>
              </a:spcBef>
              <a:spcAft>
                <a:spcPts val="0"/>
              </a:spcAft>
              <a:buClr>
                <a:srgbClr val="FEFEFE"/>
              </a:buClr>
              <a:buSzPts val="1400"/>
              <a:buNone/>
              <a:defRPr/>
            </a:lvl5pPr>
            <a:lvl6pPr lvl="5" rtl="0" algn="ctr">
              <a:lnSpc>
                <a:spcPct val="90000"/>
              </a:lnSpc>
              <a:spcBef>
                <a:spcPts val="0"/>
              </a:spcBef>
              <a:spcAft>
                <a:spcPts val="0"/>
              </a:spcAft>
              <a:buClr>
                <a:srgbClr val="FEFEFE"/>
              </a:buClr>
              <a:buSzPts val="1400"/>
              <a:buNone/>
              <a:defRPr/>
            </a:lvl6pPr>
            <a:lvl7pPr lvl="6" rtl="0" algn="ctr">
              <a:lnSpc>
                <a:spcPct val="90000"/>
              </a:lnSpc>
              <a:spcBef>
                <a:spcPts val="0"/>
              </a:spcBef>
              <a:spcAft>
                <a:spcPts val="0"/>
              </a:spcAft>
              <a:buClr>
                <a:srgbClr val="FEFEFE"/>
              </a:buClr>
              <a:buSzPts val="1400"/>
              <a:buNone/>
              <a:defRPr/>
            </a:lvl7pPr>
            <a:lvl8pPr lvl="7" rtl="0" algn="ctr">
              <a:lnSpc>
                <a:spcPct val="90000"/>
              </a:lnSpc>
              <a:spcBef>
                <a:spcPts val="0"/>
              </a:spcBef>
              <a:spcAft>
                <a:spcPts val="0"/>
              </a:spcAft>
              <a:buClr>
                <a:srgbClr val="FEFEFE"/>
              </a:buClr>
              <a:buSzPts val="1400"/>
              <a:buNone/>
              <a:defRPr/>
            </a:lvl8pPr>
            <a:lvl9pPr lvl="8" rtl="0" algn="ctr">
              <a:lnSpc>
                <a:spcPct val="90000"/>
              </a:lnSpc>
              <a:spcBef>
                <a:spcPts val="0"/>
              </a:spcBef>
              <a:spcAft>
                <a:spcPts val="0"/>
              </a:spcAft>
              <a:buClr>
                <a:srgbClr val="FEFEFE"/>
              </a:buClr>
              <a:buSzPts val="1400"/>
              <a:buNone/>
              <a:defRPr/>
            </a:lvl9pPr>
          </a:lstStyle>
          <a:p/>
        </p:txBody>
      </p:sp>
      <p:sp>
        <p:nvSpPr>
          <p:cNvPr id="86" name="Google Shape;86;p17"/>
          <p:cNvSpPr txBox="1"/>
          <p:nvPr>
            <p:ph idx="1" type="body"/>
          </p:nvPr>
        </p:nvSpPr>
        <p:spPr>
          <a:xfrm>
            <a:off x="628650" y="1369219"/>
            <a:ext cx="3886200" cy="3263400"/>
          </a:xfrm>
          <a:prstGeom prst="rect">
            <a:avLst/>
          </a:prstGeom>
          <a:noFill/>
          <a:ln>
            <a:noFill/>
          </a:ln>
        </p:spPr>
        <p:txBody>
          <a:bodyPr anchorCtr="0" anchor="t" bIns="34275" lIns="34275" spcFirstLastPara="1" rIns="34275" wrap="square" tIns="34275">
            <a:normAutofit/>
          </a:bodyPr>
          <a:lstStyle>
            <a:lvl1pPr indent="-317500" lvl="0" marL="457200" rtl="0" algn="l">
              <a:lnSpc>
                <a:spcPct val="90000"/>
              </a:lnSpc>
              <a:spcBef>
                <a:spcPts val="800"/>
              </a:spcBef>
              <a:spcAft>
                <a:spcPts val="0"/>
              </a:spcAft>
              <a:buClr>
                <a:srgbClr val="000000"/>
              </a:buClr>
              <a:buSzPts val="1400"/>
              <a:buChar char="•"/>
              <a:defRPr/>
            </a:lvl1pPr>
            <a:lvl2pPr indent="-317500" lvl="1" marL="914400" rtl="0" algn="l">
              <a:lnSpc>
                <a:spcPct val="90000"/>
              </a:lnSpc>
              <a:spcBef>
                <a:spcPts val="800"/>
              </a:spcBef>
              <a:spcAft>
                <a:spcPts val="0"/>
              </a:spcAft>
              <a:buClr>
                <a:srgbClr val="000000"/>
              </a:buClr>
              <a:buSzPts val="1400"/>
              <a:buChar char="•"/>
              <a:defRPr/>
            </a:lvl2pPr>
            <a:lvl3pPr indent="-317500" lvl="2" marL="1371600" rtl="0" algn="l">
              <a:lnSpc>
                <a:spcPct val="90000"/>
              </a:lnSpc>
              <a:spcBef>
                <a:spcPts val="800"/>
              </a:spcBef>
              <a:spcAft>
                <a:spcPts val="0"/>
              </a:spcAft>
              <a:buClr>
                <a:srgbClr val="000000"/>
              </a:buClr>
              <a:buSzPts val="1400"/>
              <a:buChar char="•"/>
              <a:defRPr/>
            </a:lvl3pPr>
            <a:lvl4pPr indent="-317500" lvl="3" marL="1828800" rtl="0" algn="l">
              <a:lnSpc>
                <a:spcPct val="90000"/>
              </a:lnSpc>
              <a:spcBef>
                <a:spcPts val="800"/>
              </a:spcBef>
              <a:spcAft>
                <a:spcPts val="0"/>
              </a:spcAft>
              <a:buClr>
                <a:srgbClr val="000000"/>
              </a:buClr>
              <a:buSzPts val="1400"/>
              <a:buChar char="•"/>
              <a:defRPr/>
            </a:lvl4pPr>
            <a:lvl5pPr indent="-317500" lvl="4" marL="2286000" rtl="0" algn="l">
              <a:lnSpc>
                <a:spcPct val="90000"/>
              </a:lnSpc>
              <a:spcBef>
                <a:spcPts val="800"/>
              </a:spcBef>
              <a:spcAft>
                <a:spcPts val="0"/>
              </a:spcAft>
              <a:buClr>
                <a:srgbClr val="000000"/>
              </a:buClr>
              <a:buSzPts val="1400"/>
              <a:buChar char="•"/>
              <a:defRPr/>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
        <p:nvSpPr>
          <p:cNvPr id="87" name="Google Shape;87;p17"/>
          <p:cNvSpPr txBox="1"/>
          <p:nvPr>
            <p:ph idx="12" type="sldNum"/>
          </p:nvPr>
        </p:nvSpPr>
        <p:spPr>
          <a:xfrm>
            <a:off x="8310142" y="4754075"/>
            <a:ext cx="205200" cy="207900"/>
          </a:xfrm>
          <a:prstGeom prst="rect">
            <a:avLst/>
          </a:prstGeom>
          <a:noFill/>
          <a:ln>
            <a:noFill/>
          </a:ln>
        </p:spPr>
        <p:txBody>
          <a:bodyPr anchorCtr="0" anchor="ctr" bIns="34275" lIns="34275" spcFirstLastPara="1" rIns="34275" wrap="square" tIns="34275">
            <a:spAutoFit/>
          </a:bodyPr>
          <a:lstStyle>
            <a:lvl1pPr indent="0" lvl="0"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1pPr>
            <a:lvl2pPr indent="0" lvl="1"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2pPr>
            <a:lvl3pPr indent="0" lvl="2"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3pPr>
            <a:lvl4pPr indent="0" lvl="3"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4pPr>
            <a:lvl5pPr indent="0" lvl="4"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5pPr>
            <a:lvl6pPr indent="0" lvl="5"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6pPr>
            <a:lvl7pPr indent="0" lvl="6"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7pPr>
            <a:lvl8pPr indent="0" lvl="7"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8pPr>
            <a:lvl9pPr indent="0" lvl="8"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
              <a:t>‹#›</a:t>
            </a:fld>
            <a:endParaRPr/>
          </a:p>
        </p:txBody>
      </p:sp>
      <p:pic>
        <p:nvPicPr>
          <p:cNvPr descr="Picture 12" id="88" name="Google Shape;88;p17"/>
          <p:cNvPicPr preferRelativeResize="0"/>
          <p:nvPr/>
        </p:nvPicPr>
        <p:blipFill rotWithShape="1">
          <a:blip r:embed="rId3">
            <a:alphaModFix/>
          </a:blip>
          <a:srcRect b="38394" l="29652" r="29480" t="38313"/>
          <a:stretch/>
        </p:blipFill>
        <p:spPr>
          <a:xfrm>
            <a:off x="269110" y="4529210"/>
            <a:ext cx="1024364" cy="449244"/>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p:cSld name="Comparison">
    <p:bg>
      <p:bgPr>
        <a:solidFill>
          <a:srgbClr val="F2F1EE"/>
        </a:solidFill>
      </p:bgPr>
    </p:bg>
    <p:spTree>
      <p:nvGrpSpPr>
        <p:cNvPr id="89" name="Shape 89"/>
        <p:cNvGrpSpPr/>
        <p:nvPr/>
      </p:nvGrpSpPr>
      <p:grpSpPr>
        <a:xfrm>
          <a:off x="0" y="0"/>
          <a:ext cx="0" cy="0"/>
          <a:chOff x="0" y="0"/>
          <a:chExt cx="0" cy="0"/>
        </a:xfrm>
      </p:grpSpPr>
      <p:grpSp>
        <p:nvGrpSpPr>
          <p:cNvPr id="90" name="Google Shape;90;p18"/>
          <p:cNvGrpSpPr/>
          <p:nvPr/>
        </p:nvGrpSpPr>
        <p:grpSpPr>
          <a:xfrm>
            <a:off x="-1" y="5067300"/>
            <a:ext cx="9144003" cy="79122"/>
            <a:chOff x="-1" y="0"/>
            <a:chExt cx="12192004" cy="105496"/>
          </a:xfrm>
        </p:grpSpPr>
        <p:pic>
          <p:nvPicPr>
            <p:cNvPr descr="Picture 8" id="91" name="Google Shape;91;p18"/>
            <p:cNvPicPr preferRelativeResize="0"/>
            <p:nvPr/>
          </p:nvPicPr>
          <p:blipFill rotWithShape="1">
            <a:blip r:embed="rId2">
              <a:alphaModFix/>
            </a:blip>
            <a:srcRect b="0" l="0" r="0" t="0"/>
            <a:stretch/>
          </p:blipFill>
          <p:spPr>
            <a:xfrm>
              <a:off x="1524000" y="0"/>
              <a:ext cx="9143998" cy="101600"/>
            </a:xfrm>
            <a:prstGeom prst="rect">
              <a:avLst/>
            </a:prstGeom>
            <a:noFill/>
            <a:ln>
              <a:noFill/>
            </a:ln>
          </p:spPr>
        </p:pic>
        <p:pic>
          <p:nvPicPr>
            <p:cNvPr descr="Picture 10" id="92" name="Google Shape;92;p18"/>
            <p:cNvPicPr preferRelativeResize="0"/>
            <p:nvPr/>
          </p:nvPicPr>
          <p:blipFill rotWithShape="1">
            <a:blip r:embed="rId2">
              <a:alphaModFix/>
            </a:blip>
            <a:srcRect b="15583" l="0" r="71579" t="0"/>
            <a:stretch/>
          </p:blipFill>
          <p:spPr>
            <a:xfrm>
              <a:off x="-1" y="0"/>
              <a:ext cx="2598720" cy="101600"/>
            </a:xfrm>
            <a:prstGeom prst="rect">
              <a:avLst/>
            </a:prstGeom>
            <a:noFill/>
            <a:ln>
              <a:noFill/>
            </a:ln>
          </p:spPr>
        </p:pic>
        <p:pic>
          <p:nvPicPr>
            <p:cNvPr descr="Picture 11" id="93" name="Google Shape;93;p18"/>
            <p:cNvPicPr preferRelativeResize="0"/>
            <p:nvPr/>
          </p:nvPicPr>
          <p:blipFill rotWithShape="1">
            <a:blip r:embed="rId2">
              <a:alphaModFix/>
            </a:blip>
            <a:srcRect b="15583" l="0" r="71579" t="0"/>
            <a:stretch/>
          </p:blipFill>
          <p:spPr>
            <a:xfrm>
              <a:off x="9593283" y="0"/>
              <a:ext cx="2598720" cy="105496"/>
            </a:xfrm>
            <a:prstGeom prst="rect">
              <a:avLst/>
            </a:prstGeom>
            <a:noFill/>
            <a:ln>
              <a:noFill/>
            </a:ln>
          </p:spPr>
        </p:pic>
      </p:grpSp>
      <p:sp>
        <p:nvSpPr>
          <p:cNvPr id="94" name="Google Shape;94;p18"/>
          <p:cNvSpPr txBox="1"/>
          <p:nvPr>
            <p:ph type="title"/>
          </p:nvPr>
        </p:nvSpPr>
        <p:spPr>
          <a:xfrm>
            <a:off x="629840" y="273844"/>
            <a:ext cx="7886700" cy="994200"/>
          </a:xfrm>
          <a:prstGeom prst="rect">
            <a:avLst/>
          </a:prstGeom>
          <a:noFill/>
          <a:ln>
            <a:noFill/>
          </a:ln>
        </p:spPr>
        <p:txBody>
          <a:bodyPr anchorCtr="0" anchor="b" bIns="34275" lIns="34275" spcFirstLastPara="1" rIns="34275" wrap="square" tIns="34275">
            <a:normAutofit/>
          </a:bodyPr>
          <a:lstStyle>
            <a:lvl1pPr lvl="0" rtl="0" algn="l">
              <a:lnSpc>
                <a:spcPct val="90000"/>
              </a:lnSpc>
              <a:spcBef>
                <a:spcPts val="0"/>
              </a:spcBef>
              <a:spcAft>
                <a:spcPts val="0"/>
              </a:spcAft>
              <a:buClr>
                <a:srgbClr val="000000"/>
              </a:buClr>
              <a:buSzPts val="3000"/>
              <a:buFont typeface="Helvetica Neue"/>
              <a:buNone/>
              <a:defRPr sz="3000">
                <a:solidFill>
                  <a:srgbClr val="000000"/>
                </a:solidFill>
              </a:defRPr>
            </a:lvl1pPr>
            <a:lvl2pPr lvl="1" rtl="0" algn="ctr">
              <a:lnSpc>
                <a:spcPct val="90000"/>
              </a:lnSpc>
              <a:spcBef>
                <a:spcPts val="0"/>
              </a:spcBef>
              <a:spcAft>
                <a:spcPts val="0"/>
              </a:spcAft>
              <a:buClr>
                <a:srgbClr val="FEFEFE"/>
              </a:buClr>
              <a:buSzPts val="1400"/>
              <a:buNone/>
              <a:defRPr/>
            </a:lvl2pPr>
            <a:lvl3pPr lvl="2" rtl="0" algn="ctr">
              <a:lnSpc>
                <a:spcPct val="90000"/>
              </a:lnSpc>
              <a:spcBef>
                <a:spcPts val="0"/>
              </a:spcBef>
              <a:spcAft>
                <a:spcPts val="0"/>
              </a:spcAft>
              <a:buClr>
                <a:srgbClr val="FEFEFE"/>
              </a:buClr>
              <a:buSzPts val="1400"/>
              <a:buNone/>
              <a:defRPr/>
            </a:lvl3pPr>
            <a:lvl4pPr lvl="3" rtl="0" algn="ctr">
              <a:lnSpc>
                <a:spcPct val="90000"/>
              </a:lnSpc>
              <a:spcBef>
                <a:spcPts val="0"/>
              </a:spcBef>
              <a:spcAft>
                <a:spcPts val="0"/>
              </a:spcAft>
              <a:buClr>
                <a:srgbClr val="FEFEFE"/>
              </a:buClr>
              <a:buSzPts val="1400"/>
              <a:buNone/>
              <a:defRPr/>
            </a:lvl4pPr>
            <a:lvl5pPr lvl="4" rtl="0" algn="ctr">
              <a:lnSpc>
                <a:spcPct val="90000"/>
              </a:lnSpc>
              <a:spcBef>
                <a:spcPts val="0"/>
              </a:spcBef>
              <a:spcAft>
                <a:spcPts val="0"/>
              </a:spcAft>
              <a:buClr>
                <a:srgbClr val="FEFEFE"/>
              </a:buClr>
              <a:buSzPts val="1400"/>
              <a:buNone/>
              <a:defRPr/>
            </a:lvl5pPr>
            <a:lvl6pPr lvl="5" rtl="0" algn="ctr">
              <a:lnSpc>
                <a:spcPct val="90000"/>
              </a:lnSpc>
              <a:spcBef>
                <a:spcPts val="0"/>
              </a:spcBef>
              <a:spcAft>
                <a:spcPts val="0"/>
              </a:spcAft>
              <a:buClr>
                <a:srgbClr val="FEFEFE"/>
              </a:buClr>
              <a:buSzPts val="1400"/>
              <a:buNone/>
              <a:defRPr/>
            </a:lvl6pPr>
            <a:lvl7pPr lvl="6" rtl="0" algn="ctr">
              <a:lnSpc>
                <a:spcPct val="90000"/>
              </a:lnSpc>
              <a:spcBef>
                <a:spcPts val="0"/>
              </a:spcBef>
              <a:spcAft>
                <a:spcPts val="0"/>
              </a:spcAft>
              <a:buClr>
                <a:srgbClr val="FEFEFE"/>
              </a:buClr>
              <a:buSzPts val="1400"/>
              <a:buNone/>
              <a:defRPr/>
            </a:lvl7pPr>
            <a:lvl8pPr lvl="7" rtl="0" algn="ctr">
              <a:lnSpc>
                <a:spcPct val="90000"/>
              </a:lnSpc>
              <a:spcBef>
                <a:spcPts val="0"/>
              </a:spcBef>
              <a:spcAft>
                <a:spcPts val="0"/>
              </a:spcAft>
              <a:buClr>
                <a:srgbClr val="FEFEFE"/>
              </a:buClr>
              <a:buSzPts val="1400"/>
              <a:buNone/>
              <a:defRPr/>
            </a:lvl8pPr>
            <a:lvl9pPr lvl="8" rtl="0" algn="ctr">
              <a:lnSpc>
                <a:spcPct val="90000"/>
              </a:lnSpc>
              <a:spcBef>
                <a:spcPts val="0"/>
              </a:spcBef>
              <a:spcAft>
                <a:spcPts val="0"/>
              </a:spcAft>
              <a:buClr>
                <a:srgbClr val="FEFEFE"/>
              </a:buClr>
              <a:buSzPts val="1400"/>
              <a:buNone/>
              <a:defRPr/>
            </a:lvl9pPr>
          </a:lstStyle>
          <a:p/>
        </p:txBody>
      </p:sp>
      <p:sp>
        <p:nvSpPr>
          <p:cNvPr id="95" name="Google Shape;95;p18"/>
          <p:cNvSpPr txBox="1"/>
          <p:nvPr>
            <p:ph idx="1" type="body"/>
          </p:nvPr>
        </p:nvSpPr>
        <p:spPr>
          <a:xfrm>
            <a:off x="629840" y="1260872"/>
            <a:ext cx="3868500" cy="618000"/>
          </a:xfrm>
          <a:prstGeom prst="rect">
            <a:avLst/>
          </a:prstGeom>
          <a:noFill/>
          <a:ln>
            <a:noFill/>
          </a:ln>
        </p:spPr>
        <p:txBody>
          <a:bodyPr anchorCtr="0" anchor="b" bIns="34275" lIns="34275" spcFirstLastPara="1" rIns="34275" wrap="square" tIns="34275">
            <a:normAutofit/>
          </a:bodyPr>
          <a:lstStyle>
            <a:lvl1pPr indent="-228600" lvl="0" marL="457200" rtl="0" algn="l">
              <a:lnSpc>
                <a:spcPct val="90000"/>
              </a:lnSpc>
              <a:spcBef>
                <a:spcPts val="800"/>
              </a:spcBef>
              <a:spcAft>
                <a:spcPts val="0"/>
              </a:spcAft>
              <a:buClr>
                <a:srgbClr val="000000"/>
              </a:buClr>
              <a:buSzPts val="1800"/>
              <a:buFont typeface="Helvetica Neue Light"/>
              <a:buNone/>
              <a:defRPr sz="1800"/>
            </a:lvl1pPr>
            <a:lvl2pPr indent="-228600" lvl="1" marL="914400" rtl="0" algn="l">
              <a:lnSpc>
                <a:spcPct val="90000"/>
              </a:lnSpc>
              <a:spcBef>
                <a:spcPts val="800"/>
              </a:spcBef>
              <a:spcAft>
                <a:spcPts val="0"/>
              </a:spcAft>
              <a:buClr>
                <a:srgbClr val="000000"/>
              </a:buClr>
              <a:buSzPts val="1800"/>
              <a:buFont typeface="Helvetica Neue Light"/>
              <a:buNone/>
              <a:defRPr sz="1800"/>
            </a:lvl2pPr>
            <a:lvl3pPr indent="-228600" lvl="2" marL="1371600" rtl="0" algn="l">
              <a:lnSpc>
                <a:spcPct val="90000"/>
              </a:lnSpc>
              <a:spcBef>
                <a:spcPts val="800"/>
              </a:spcBef>
              <a:spcAft>
                <a:spcPts val="0"/>
              </a:spcAft>
              <a:buClr>
                <a:srgbClr val="000000"/>
              </a:buClr>
              <a:buSzPts val="1800"/>
              <a:buFont typeface="Helvetica Neue Light"/>
              <a:buNone/>
              <a:defRPr sz="1800"/>
            </a:lvl3pPr>
            <a:lvl4pPr indent="-228600" lvl="3" marL="1828800" rtl="0" algn="l">
              <a:lnSpc>
                <a:spcPct val="90000"/>
              </a:lnSpc>
              <a:spcBef>
                <a:spcPts val="800"/>
              </a:spcBef>
              <a:spcAft>
                <a:spcPts val="0"/>
              </a:spcAft>
              <a:buClr>
                <a:srgbClr val="000000"/>
              </a:buClr>
              <a:buSzPts val="1800"/>
              <a:buFont typeface="Helvetica Neue Light"/>
              <a:buNone/>
              <a:defRPr sz="1800"/>
            </a:lvl4pPr>
            <a:lvl5pPr indent="-228600" lvl="4" marL="2286000" rtl="0" algn="l">
              <a:lnSpc>
                <a:spcPct val="90000"/>
              </a:lnSpc>
              <a:spcBef>
                <a:spcPts val="800"/>
              </a:spcBef>
              <a:spcAft>
                <a:spcPts val="0"/>
              </a:spcAft>
              <a:buClr>
                <a:srgbClr val="000000"/>
              </a:buClr>
              <a:buSzPts val="1800"/>
              <a:buFont typeface="Helvetica Neue Light"/>
              <a:buNone/>
              <a:defRPr sz="1800"/>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
        <p:nvSpPr>
          <p:cNvPr id="96" name="Google Shape;96;p18"/>
          <p:cNvSpPr txBox="1"/>
          <p:nvPr>
            <p:ph idx="2" type="body"/>
          </p:nvPr>
        </p:nvSpPr>
        <p:spPr>
          <a:xfrm>
            <a:off x="4629150" y="1260872"/>
            <a:ext cx="3887400" cy="618000"/>
          </a:xfrm>
          <a:prstGeom prst="rect">
            <a:avLst/>
          </a:prstGeom>
          <a:noFill/>
          <a:ln>
            <a:noFill/>
          </a:ln>
        </p:spPr>
        <p:txBody>
          <a:bodyPr anchorCtr="0" anchor="b" bIns="34275" lIns="34275" spcFirstLastPara="1" rIns="34275" wrap="square" tIns="34275">
            <a:normAutofit/>
          </a:bodyPr>
          <a:lstStyle>
            <a:lvl1pPr indent="-317500" lvl="0" marL="457200" rtl="0" algn="l">
              <a:lnSpc>
                <a:spcPct val="90000"/>
              </a:lnSpc>
              <a:spcBef>
                <a:spcPts val="800"/>
              </a:spcBef>
              <a:spcAft>
                <a:spcPts val="0"/>
              </a:spcAft>
              <a:buClr>
                <a:srgbClr val="000000"/>
              </a:buClr>
              <a:buSzPts val="1400"/>
              <a:buChar char="•"/>
              <a:defRPr/>
            </a:lvl1pPr>
            <a:lvl2pPr indent="-317500" lvl="1" marL="914400" rtl="0" algn="l">
              <a:lnSpc>
                <a:spcPct val="90000"/>
              </a:lnSpc>
              <a:spcBef>
                <a:spcPts val="800"/>
              </a:spcBef>
              <a:spcAft>
                <a:spcPts val="0"/>
              </a:spcAft>
              <a:buClr>
                <a:srgbClr val="000000"/>
              </a:buClr>
              <a:buSzPts val="1400"/>
              <a:buChar char="•"/>
              <a:defRPr/>
            </a:lvl2pPr>
            <a:lvl3pPr indent="-317500" lvl="2" marL="1371600" rtl="0" algn="l">
              <a:lnSpc>
                <a:spcPct val="90000"/>
              </a:lnSpc>
              <a:spcBef>
                <a:spcPts val="800"/>
              </a:spcBef>
              <a:spcAft>
                <a:spcPts val="0"/>
              </a:spcAft>
              <a:buClr>
                <a:srgbClr val="000000"/>
              </a:buClr>
              <a:buSzPts val="1400"/>
              <a:buChar char="•"/>
              <a:defRPr/>
            </a:lvl3pPr>
            <a:lvl4pPr indent="-317500" lvl="3" marL="1828800" rtl="0" algn="l">
              <a:lnSpc>
                <a:spcPct val="90000"/>
              </a:lnSpc>
              <a:spcBef>
                <a:spcPts val="800"/>
              </a:spcBef>
              <a:spcAft>
                <a:spcPts val="0"/>
              </a:spcAft>
              <a:buClr>
                <a:srgbClr val="000000"/>
              </a:buClr>
              <a:buSzPts val="1400"/>
              <a:buChar char="•"/>
              <a:defRPr/>
            </a:lvl4pPr>
            <a:lvl5pPr indent="-317500" lvl="4" marL="2286000" rtl="0" algn="l">
              <a:lnSpc>
                <a:spcPct val="90000"/>
              </a:lnSpc>
              <a:spcBef>
                <a:spcPts val="800"/>
              </a:spcBef>
              <a:spcAft>
                <a:spcPts val="0"/>
              </a:spcAft>
              <a:buClr>
                <a:srgbClr val="000000"/>
              </a:buClr>
              <a:buSzPts val="1400"/>
              <a:buChar char="•"/>
              <a:defRPr/>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
        <p:nvSpPr>
          <p:cNvPr id="97" name="Google Shape;97;p18"/>
          <p:cNvSpPr txBox="1"/>
          <p:nvPr>
            <p:ph idx="12" type="sldNum"/>
          </p:nvPr>
        </p:nvSpPr>
        <p:spPr>
          <a:xfrm>
            <a:off x="8310142" y="4754075"/>
            <a:ext cx="205200" cy="207900"/>
          </a:xfrm>
          <a:prstGeom prst="rect">
            <a:avLst/>
          </a:prstGeom>
          <a:noFill/>
          <a:ln>
            <a:noFill/>
          </a:ln>
        </p:spPr>
        <p:txBody>
          <a:bodyPr anchorCtr="0" anchor="ctr" bIns="34275" lIns="34275" spcFirstLastPara="1" rIns="34275" wrap="square" tIns="34275">
            <a:spAutoFit/>
          </a:bodyPr>
          <a:lstStyle>
            <a:lvl1pPr indent="0" lvl="0"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1pPr>
            <a:lvl2pPr indent="0" lvl="1"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2pPr>
            <a:lvl3pPr indent="0" lvl="2"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3pPr>
            <a:lvl4pPr indent="0" lvl="3"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4pPr>
            <a:lvl5pPr indent="0" lvl="4"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5pPr>
            <a:lvl6pPr indent="0" lvl="5"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6pPr>
            <a:lvl7pPr indent="0" lvl="6"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7pPr>
            <a:lvl8pPr indent="0" lvl="7"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8pPr>
            <a:lvl9pPr indent="0" lvl="8"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
              <a:t>‹#›</a:t>
            </a:fld>
            <a:endParaRPr/>
          </a:p>
        </p:txBody>
      </p:sp>
      <p:pic>
        <p:nvPicPr>
          <p:cNvPr descr="Picture 8" id="98" name="Google Shape;98;p18"/>
          <p:cNvPicPr preferRelativeResize="0"/>
          <p:nvPr/>
        </p:nvPicPr>
        <p:blipFill rotWithShape="1">
          <a:blip r:embed="rId3">
            <a:alphaModFix/>
          </a:blip>
          <a:srcRect b="38394" l="29652" r="29480" t="38313"/>
          <a:stretch/>
        </p:blipFill>
        <p:spPr>
          <a:xfrm>
            <a:off x="269110" y="4529210"/>
            <a:ext cx="1024364" cy="449244"/>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rgbClr val="F2F1EE"/>
        </a:solidFill>
      </p:bgPr>
    </p:bg>
    <p:spTree>
      <p:nvGrpSpPr>
        <p:cNvPr id="99" name="Shape 99"/>
        <p:cNvGrpSpPr/>
        <p:nvPr/>
      </p:nvGrpSpPr>
      <p:grpSpPr>
        <a:xfrm>
          <a:off x="0" y="0"/>
          <a:ext cx="0" cy="0"/>
          <a:chOff x="0" y="0"/>
          <a:chExt cx="0" cy="0"/>
        </a:xfrm>
      </p:grpSpPr>
      <p:grpSp>
        <p:nvGrpSpPr>
          <p:cNvPr id="100" name="Google Shape;100;p19"/>
          <p:cNvGrpSpPr/>
          <p:nvPr/>
        </p:nvGrpSpPr>
        <p:grpSpPr>
          <a:xfrm>
            <a:off x="-1" y="5067300"/>
            <a:ext cx="9144003" cy="79122"/>
            <a:chOff x="-1" y="0"/>
            <a:chExt cx="12192004" cy="105496"/>
          </a:xfrm>
        </p:grpSpPr>
        <p:pic>
          <p:nvPicPr>
            <p:cNvPr descr="Picture 8" id="101" name="Google Shape;101;p19"/>
            <p:cNvPicPr preferRelativeResize="0"/>
            <p:nvPr/>
          </p:nvPicPr>
          <p:blipFill rotWithShape="1">
            <a:blip r:embed="rId2">
              <a:alphaModFix/>
            </a:blip>
            <a:srcRect b="0" l="0" r="0" t="0"/>
            <a:stretch/>
          </p:blipFill>
          <p:spPr>
            <a:xfrm>
              <a:off x="1524000" y="0"/>
              <a:ext cx="9143998" cy="101600"/>
            </a:xfrm>
            <a:prstGeom prst="rect">
              <a:avLst/>
            </a:prstGeom>
            <a:noFill/>
            <a:ln>
              <a:noFill/>
            </a:ln>
          </p:spPr>
        </p:pic>
        <p:pic>
          <p:nvPicPr>
            <p:cNvPr descr="Picture 10" id="102" name="Google Shape;102;p19"/>
            <p:cNvPicPr preferRelativeResize="0"/>
            <p:nvPr/>
          </p:nvPicPr>
          <p:blipFill rotWithShape="1">
            <a:blip r:embed="rId2">
              <a:alphaModFix/>
            </a:blip>
            <a:srcRect b="15583" l="0" r="71579" t="0"/>
            <a:stretch/>
          </p:blipFill>
          <p:spPr>
            <a:xfrm>
              <a:off x="-1" y="0"/>
              <a:ext cx="2598720" cy="101600"/>
            </a:xfrm>
            <a:prstGeom prst="rect">
              <a:avLst/>
            </a:prstGeom>
            <a:noFill/>
            <a:ln>
              <a:noFill/>
            </a:ln>
          </p:spPr>
        </p:pic>
        <p:pic>
          <p:nvPicPr>
            <p:cNvPr descr="Picture 11" id="103" name="Google Shape;103;p19"/>
            <p:cNvPicPr preferRelativeResize="0"/>
            <p:nvPr/>
          </p:nvPicPr>
          <p:blipFill rotWithShape="1">
            <a:blip r:embed="rId2">
              <a:alphaModFix/>
            </a:blip>
            <a:srcRect b="15583" l="0" r="71579" t="0"/>
            <a:stretch/>
          </p:blipFill>
          <p:spPr>
            <a:xfrm>
              <a:off x="9593283" y="0"/>
              <a:ext cx="2598720" cy="105496"/>
            </a:xfrm>
            <a:prstGeom prst="rect">
              <a:avLst/>
            </a:prstGeom>
            <a:noFill/>
            <a:ln>
              <a:noFill/>
            </a:ln>
          </p:spPr>
        </p:pic>
      </p:grpSp>
      <p:sp>
        <p:nvSpPr>
          <p:cNvPr id="104" name="Google Shape;104;p19"/>
          <p:cNvSpPr txBox="1"/>
          <p:nvPr>
            <p:ph type="title"/>
          </p:nvPr>
        </p:nvSpPr>
        <p:spPr>
          <a:xfrm>
            <a:off x="628650" y="273844"/>
            <a:ext cx="7886700" cy="994200"/>
          </a:xfrm>
          <a:prstGeom prst="rect">
            <a:avLst/>
          </a:prstGeom>
          <a:noFill/>
          <a:ln>
            <a:noFill/>
          </a:ln>
        </p:spPr>
        <p:txBody>
          <a:bodyPr anchorCtr="0" anchor="b" bIns="34275" lIns="34275" spcFirstLastPara="1" rIns="34275" wrap="square" tIns="34275">
            <a:normAutofit/>
          </a:bodyPr>
          <a:lstStyle>
            <a:lvl1pPr lvl="0" rtl="0" algn="l">
              <a:lnSpc>
                <a:spcPct val="90000"/>
              </a:lnSpc>
              <a:spcBef>
                <a:spcPts val="0"/>
              </a:spcBef>
              <a:spcAft>
                <a:spcPts val="0"/>
              </a:spcAft>
              <a:buClr>
                <a:srgbClr val="000000"/>
              </a:buClr>
              <a:buSzPts val="3000"/>
              <a:buFont typeface="Helvetica Neue"/>
              <a:buNone/>
              <a:defRPr sz="3000">
                <a:solidFill>
                  <a:srgbClr val="000000"/>
                </a:solidFill>
              </a:defRPr>
            </a:lvl1pPr>
            <a:lvl2pPr lvl="1" rtl="0" algn="ctr">
              <a:lnSpc>
                <a:spcPct val="90000"/>
              </a:lnSpc>
              <a:spcBef>
                <a:spcPts val="0"/>
              </a:spcBef>
              <a:spcAft>
                <a:spcPts val="0"/>
              </a:spcAft>
              <a:buClr>
                <a:srgbClr val="FEFEFE"/>
              </a:buClr>
              <a:buSzPts val="1400"/>
              <a:buNone/>
              <a:defRPr/>
            </a:lvl2pPr>
            <a:lvl3pPr lvl="2" rtl="0" algn="ctr">
              <a:lnSpc>
                <a:spcPct val="90000"/>
              </a:lnSpc>
              <a:spcBef>
                <a:spcPts val="0"/>
              </a:spcBef>
              <a:spcAft>
                <a:spcPts val="0"/>
              </a:spcAft>
              <a:buClr>
                <a:srgbClr val="FEFEFE"/>
              </a:buClr>
              <a:buSzPts val="1400"/>
              <a:buNone/>
              <a:defRPr/>
            </a:lvl3pPr>
            <a:lvl4pPr lvl="3" rtl="0" algn="ctr">
              <a:lnSpc>
                <a:spcPct val="90000"/>
              </a:lnSpc>
              <a:spcBef>
                <a:spcPts val="0"/>
              </a:spcBef>
              <a:spcAft>
                <a:spcPts val="0"/>
              </a:spcAft>
              <a:buClr>
                <a:srgbClr val="FEFEFE"/>
              </a:buClr>
              <a:buSzPts val="1400"/>
              <a:buNone/>
              <a:defRPr/>
            </a:lvl4pPr>
            <a:lvl5pPr lvl="4" rtl="0" algn="ctr">
              <a:lnSpc>
                <a:spcPct val="90000"/>
              </a:lnSpc>
              <a:spcBef>
                <a:spcPts val="0"/>
              </a:spcBef>
              <a:spcAft>
                <a:spcPts val="0"/>
              </a:spcAft>
              <a:buClr>
                <a:srgbClr val="FEFEFE"/>
              </a:buClr>
              <a:buSzPts val="1400"/>
              <a:buNone/>
              <a:defRPr/>
            </a:lvl5pPr>
            <a:lvl6pPr lvl="5" rtl="0" algn="ctr">
              <a:lnSpc>
                <a:spcPct val="90000"/>
              </a:lnSpc>
              <a:spcBef>
                <a:spcPts val="0"/>
              </a:spcBef>
              <a:spcAft>
                <a:spcPts val="0"/>
              </a:spcAft>
              <a:buClr>
                <a:srgbClr val="FEFEFE"/>
              </a:buClr>
              <a:buSzPts val="1400"/>
              <a:buNone/>
              <a:defRPr/>
            </a:lvl6pPr>
            <a:lvl7pPr lvl="6" rtl="0" algn="ctr">
              <a:lnSpc>
                <a:spcPct val="90000"/>
              </a:lnSpc>
              <a:spcBef>
                <a:spcPts val="0"/>
              </a:spcBef>
              <a:spcAft>
                <a:spcPts val="0"/>
              </a:spcAft>
              <a:buClr>
                <a:srgbClr val="FEFEFE"/>
              </a:buClr>
              <a:buSzPts val="1400"/>
              <a:buNone/>
              <a:defRPr/>
            </a:lvl7pPr>
            <a:lvl8pPr lvl="7" rtl="0" algn="ctr">
              <a:lnSpc>
                <a:spcPct val="90000"/>
              </a:lnSpc>
              <a:spcBef>
                <a:spcPts val="0"/>
              </a:spcBef>
              <a:spcAft>
                <a:spcPts val="0"/>
              </a:spcAft>
              <a:buClr>
                <a:srgbClr val="FEFEFE"/>
              </a:buClr>
              <a:buSzPts val="1400"/>
              <a:buNone/>
              <a:defRPr/>
            </a:lvl8pPr>
            <a:lvl9pPr lvl="8" rtl="0" algn="ctr">
              <a:lnSpc>
                <a:spcPct val="90000"/>
              </a:lnSpc>
              <a:spcBef>
                <a:spcPts val="0"/>
              </a:spcBef>
              <a:spcAft>
                <a:spcPts val="0"/>
              </a:spcAft>
              <a:buClr>
                <a:srgbClr val="FEFEFE"/>
              </a:buClr>
              <a:buSzPts val="1400"/>
              <a:buNone/>
              <a:defRPr/>
            </a:lvl9pPr>
          </a:lstStyle>
          <a:p/>
        </p:txBody>
      </p:sp>
      <p:sp>
        <p:nvSpPr>
          <p:cNvPr id="105" name="Google Shape;105;p19"/>
          <p:cNvSpPr txBox="1"/>
          <p:nvPr>
            <p:ph idx="12" type="sldNum"/>
          </p:nvPr>
        </p:nvSpPr>
        <p:spPr>
          <a:xfrm>
            <a:off x="8310142" y="4754075"/>
            <a:ext cx="205200" cy="207900"/>
          </a:xfrm>
          <a:prstGeom prst="rect">
            <a:avLst/>
          </a:prstGeom>
          <a:noFill/>
          <a:ln>
            <a:noFill/>
          </a:ln>
        </p:spPr>
        <p:txBody>
          <a:bodyPr anchorCtr="0" anchor="ctr" bIns="34275" lIns="34275" spcFirstLastPara="1" rIns="34275" wrap="square" tIns="34275">
            <a:spAutoFit/>
          </a:bodyPr>
          <a:lstStyle>
            <a:lvl1pPr indent="0" lvl="0"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1pPr>
            <a:lvl2pPr indent="0" lvl="1"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2pPr>
            <a:lvl3pPr indent="0" lvl="2"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3pPr>
            <a:lvl4pPr indent="0" lvl="3"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4pPr>
            <a:lvl5pPr indent="0" lvl="4"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5pPr>
            <a:lvl6pPr indent="0" lvl="5"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6pPr>
            <a:lvl7pPr indent="0" lvl="6"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7pPr>
            <a:lvl8pPr indent="0" lvl="7"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8pPr>
            <a:lvl9pPr indent="0" lvl="8"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
              <a:t>‹#›</a:t>
            </a:fld>
            <a:endParaRPr/>
          </a:p>
        </p:txBody>
      </p:sp>
      <p:pic>
        <p:nvPicPr>
          <p:cNvPr descr="Picture 4" id="106" name="Google Shape;106;p19"/>
          <p:cNvPicPr preferRelativeResize="0"/>
          <p:nvPr/>
        </p:nvPicPr>
        <p:blipFill rotWithShape="1">
          <a:blip r:embed="rId3">
            <a:alphaModFix/>
          </a:blip>
          <a:srcRect b="38394" l="29652" r="29480" t="38313"/>
          <a:stretch/>
        </p:blipFill>
        <p:spPr>
          <a:xfrm>
            <a:off x="269110" y="4529210"/>
            <a:ext cx="1024364" cy="449244"/>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rgbClr val="F2F1EE"/>
        </a:solidFill>
      </p:bgPr>
    </p:bg>
    <p:spTree>
      <p:nvGrpSpPr>
        <p:cNvPr id="107" name="Shape 107"/>
        <p:cNvGrpSpPr/>
        <p:nvPr/>
      </p:nvGrpSpPr>
      <p:grpSpPr>
        <a:xfrm>
          <a:off x="0" y="0"/>
          <a:ext cx="0" cy="0"/>
          <a:chOff x="0" y="0"/>
          <a:chExt cx="0" cy="0"/>
        </a:xfrm>
      </p:grpSpPr>
      <p:grpSp>
        <p:nvGrpSpPr>
          <p:cNvPr id="108" name="Google Shape;108;p20"/>
          <p:cNvGrpSpPr/>
          <p:nvPr/>
        </p:nvGrpSpPr>
        <p:grpSpPr>
          <a:xfrm>
            <a:off x="-1" y="5067300"/>
            <a:ext cx="9144003" cy="79122"/>
            <a:chOff x="-1" y="0"/>
            <a:chExt cx="12192004" cy="105496"/>
          </a:xfrm>
        </p:grpSpPr>
        <p:pic>
          <p:nvPicPr>
            <p:cNvPr descr="Picture 8" id="109" name="Google Shape;109;p20"/>
            <p:cNvPicPr preferRelativeResize="0"/>
            <p:nvPr/>
          </p:nvPicPr>
          <p:blipFill rotWithShape="1">
            <a:blip r:embed="rId2">
              <a:alphaModFix/>
            </a:blip>
            <a:srcRect b="0" l="0" r="0" t="0"/>
            <a:stretch/>
          </p:blipFill>
          <p:spPr>
            <a:xfrm>
              <a:off x="1524000" y="0"/>
              <a:ext cx="9143998" cy="101600"/>
            </a:xfrm>
            <a:prstGeom prst="rect">
              <a:avLst/>
            </a:prstGeom>
            <a:noFill/>
            <a:ln>
              <a:noFill/>
            </a:ln>
          </p:spPr>
        </p:pic>
        <p:pic>
          <p:nvPicPr>
            <p:cNvPr descr="Picture 10" id="110" name="Google Shape;110;p20"/>
            <p:cNvPicPr preferRelativeResize="0"/>
            <p:nvPr/>
          </p:nvPicPr>
          <p:blipFill rotWithShape="1">
            <a:blip r:embed="rId2">
              <a:alphaModFix/>
            </a:blip>
            <a:srcRect b="15583" l="0" r="71579" t="0"/>
            <a:stretch/>
          </p:blipFill>
          <p:spPr>
            <a:xfrm>
              <a:off x="-1" y="0"/>
              <a:ext cx="2598720" cy="101600"/>
            </a:xfrm>
            <a:prstGeom prst="rect">
              <a:avLst/>
            </a:prstGeom>
            <a:noFill/>
            <a:ln>
              <a:noFill/>
            </a:ln>
          </p:spPr>
        </p:pic>
        <p:pic>
          <p:nvPicPr>
            <p:cNvPr descr="Picture 11" id="111" name="Google Shape;111;p20"/>
            <p:cNvPicPr preferRelativeResize="0"/>
            <p:nvPr/>
          </p:nvPicPr>
          <p:blipFill rotWithShape="1">
            <a:blip r:embed="rId2">
              <a:alphaModFix/>
            </a:blip>
            <a:srcRect b="15583" l="0" r="71579" t="0"/>
            <a:stretch/>
          </p:blipFill>
          <p:spPr>
            <a:xfrm>
              <a:off x="9593283" y="0"/>
              <a:ext cx="2598720" cy="105496"/>
            </a:xfrm>
            <a:prstGeom prst="rect">
              <a:avLst/>
            </a:prstGeom>
            <a:noFill/>
            <a:ln>
              <a:noFill/>
            </a:ln>
          </p:spPr>
        </p:pic>
      </p:grpSp>
      <p:sp>
        <p:nvSpPr>
          <p:cNvPr id="112" name="Google Shape;112;p20"/>
          <p:cNvSpPr txBox="1"/>
          <p:nvPr>
            <p:ph idx="12" type="sldNum"/>
          </p:nvPr>
        </p:nvSpPr>
        <p:spPr>
          <a:xfrm>
            <a:off x="8310142" y="4754075"/>
            <a:ext cx="205200" cy="207900"/>
          </a:xfrm>
          <a:prstGeom prst="rect">
            <a:avLst/>
          </a:prstGeom>
          <a:noFill/>
          <a:ln>
            <a:noFill/>
          </a:ln>
        </p:spPr>
        <p:txBody>
          <a:bodyPr anchorCtr="0" anchor="ctr" bIns="34275" lIns="34275" spcFirstLastPara="1" rIns="34275" wrap="square" tIns="34275">
            <a:spAutoFit/>
          </a:bodyPr>
          <a:lstStyle>
            <a:lvl1pPr indent="0" lvl="0"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1pPr>
            <a:lvl2pPr indent="0" lvl="1"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2pPr>
            <a:lvl3pPr indent="0" lvl="2"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3pPr>
            <a:lvl4pPr indent="0" lvl="3"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4pPr>
            <a:lvl5pPr indent="0" lvl="4"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5pPr>
            <a:lvl6pPr indent="0" lvl="5"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6pPr>
            <a:lvl7pPr indent="0" lvl="6"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7pPr>
            <a:lvl8pPr indent="0" lvl="7"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8pPr>
            <a:lvl9pPr indent="0" lvl="8"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
              <a:t>‹#›</a:t>
            </a:fld>
            <a:endParaRPr/>
          </a:p>
        </p:txBody>
      </p:sp>
      <p:pic>
        <p:nvPicPr>
          <p:cNvPr descr="Picture 3" id="113" name="Google Shape;113;p20"/>
          <p:cNvPicPr preferRelativeResize="0"/>
          <p:nvPr/>
        </p:nvPicPr>
        <p:blipFill rotWithShape="1">
          <a:blip r:embed="rId3">
            <a:alphaModFix/>
          </a:blip>
          <a:srcRect b="38394" l="29652" r="29480" t="38313"/>
          <a:stretch/>
        </p:blipFill>
        <p:spPr>
          <a:xfrm>
            <a:off x="269110" y="4529210"/>
            <a:ext cx="1024364" cy="449244"/>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p:cSld name="Content with Caption">
    <p:bg>
      <p:bgPr>
        <a:solidFill>
          <a:srgbClr val="F2F1EE"/>
        </a:solidFill>
      </p:bgPr>
    </p:bg>
    <p:spTree>
      <p:nvGrpSpPr>
        <p:cNvPr id="114" name="Shape 114"/>
        <p:cNvGrpSpPr/>
        <p:nvPr/>
      </p:nvGrpSpPr>
      <p:grpSpPr>
        <a:xfrm>
          <a:off x="0" y="0"/>
          <a:ext cx="0" cy="0"/>
          <a:chOff x="0" y="0"/>
          <a:chExt cx="0" cy="0"/>
        </a:xfrm>
      </p:grpSpPr>
      <p:grpSp>
        <p:nvGrpSpPr>
          <p:cNvPr id="115" name="Google Shape;115;p21"/>
          <p:cNvGrpSpPr/>
          <p:nvPr/>
        </p:nvGrpSpPr>
        <p:grpSpPr>
          <a:xfrm>
            <a:off x="-1" y="5067300"/>
            <a:ext cx="9144003" cy="79122"/>
            <a:chOff x="-1" y="0"/>
            <a:chExt cx="12192004" cy="105496"/>
          </a:xfrm>
        </p:grpSpPr>
        <p:pic>
          <p:nvPicPr>
            <p:cNvPr descr="Picture 8" id="116" name="Google Shape;116;p21"/>
            <p:cNvPicPr preferRelativeResize="0"/>
            <p:nvPr/>
          </p:nvPicPr>
          <p:blipFill rotWithShape="1">
            <a:blip r:embed="rId2">
              <a:alphaModFix/>
            </a:blip>
            <a:srcRect b="0" l="0" r="0" t="0"/>
            <a:stretch/>
          </p:blipFill>
          <p:spPr>
            <a:xfrm>
              <a:off x="1524000" y="0"/>
              <a:ext cx="9143998" cy="101600"/>
            </a:xfrm>
            <a:prstGeom prst="rect">
              <a:avLst/>
            </a:prstGeom>
            <a:noFill/>
            <a:ln>
              <a:noFill/>
            </a:ln>
          </p:spPr>
        </p:pic>
        <p:pic>
          <p:nvPicPr>
            <p:cNvPr descr="Picture 10" id="117" name="Google Shape;117;p21"/>
            <p:cNvPicPr preferRelativeResize="0"/>
            <p:nvPr/>
          </p:nvPicPr>
          <p:blipFill rotWithShape="1">
            <a:blip r:embed="rId2">
              <a:alphaModFix/>
            </a:blip>
            <a:srcRect b="15583" l="0" r="71579" t="0"/>
            <a:stretch/>
          </p:blipFill>
          <p:spPr>
            <a:xfrm>
              <a:off x="-1" y="0"/>
              <a:ext cx="2598720" cy="101600"/>
            </a:xfrm>
            <a:prstGeom prst="rect">
              <a:avLst/>
            </a:prstGeom>
            <a:noFill/>
            <a:ln>
              <a:noFill/>
            </a:ln>
          </p:spPr>
        </p:pic>
        <p:pic>
          <p:nvPicPr>
            <p:cNvPr descr="Picture 11" id="118" name="Google Shape;118;p21"/>
            <p:cNvPicPr preferRelativeResize="0"/>
            <p:nvPr/>
          </p:nvPicPr>
          <p:blipFill rotWithShape="1">
            <a:blip r:embed="rId2">
              <a:alphaModFix/>
            </a:blip>
            <a:srcRect b="15583" l="0" r="71579" t="0"/>
            <a:stretch/>
          </p:blipFill>
          <p:spPr>
            <a:xfrm>
              <a:off x="9593283" y="0"/>
              <a:ext cx="2598720" cy="105496"/>
            </a:xfrm>
            <a:prstGeom prst="rect">
              <a:avLst/>
            </a:prstGeom>
            <a:noFill/>
            <a:ln>
              <a:noFill/>
            </a:ln>
          </p:spPr>
        </p:pic>
      </p:grpSp>
      <p:sp>
        <p:nvSpPr>
          <p:cNvPr id="119" name="Google Shape;119;p21"/>
          <p:cNvSpPr txBox="1"/>
          <p:nvPr>
            <p:ph type="title"/>
          </p:nvPr>
        </p:nvSpPr>
        <p:spPr>
          <a:xfrm>
            <a:off x="629840" y="342900"/>
            <a:ext cx="2949000" cy="1200300"/>
          </a:xfrm>
          <a:prstGeom prst="rect">
            <a:avLst/>
          </a:prstGeom>
          <a:noFill/>
          <a:ln>
            <a:noFill/>
          </a:ln>
        </p:spPr>
        <p:txBody>
          <a:bodyPr anchorCtr="0" anchor="b" bIns="34275" lIns="34275" spcFirstLastPara="1" rIns="34275" wrap="square" tIns="34275">
            <a:normAutofit/>
          </a:bodyPr>
          <a:lstStyle>
            <a:lvl1pPr lvl="0" rtl="0" algn="l">
              <a:lnSpc>
                <a:spcPct val="90000"/>
              </a:lnSpc>
              <a:spcBef>
                <a:spcPts val="0"/>
              </a:spcBef>
              <a:spcAft>
                <a:spcPts val="0"/>
              </a:spcAft>
              <a:buClr>
                <a:srgbClr val="000000"/>
              </a:buClr>
              <a:buSzPts val="2400"/>
              <a:buFont typeface="Helvetica Neue"/>
              <a:buNone/>
              <a:defRPr sz="2400">
                <a:solidFill>
                  <a:srgbClr val="000000"/>
                </a:solidFill>
              </a:defRPr>
            </a:lvl1pPr>
            <a:lvl2pPr lvl="1" rtl="0" algn="ctr">
              <a:lnSpc>
                <a:spcPct val="90000"/>
              </a:lnSpc>
              <a:spcBef>
                <a:spcPts val="0"/>
              </a:spcBef>
              <a:spcAft>
                <a:spcPts val="0"/>
              </a:spcAft>
              <a:buClr>
                <a:srgbClr val="FEFEFE"/>
              </a:buClr>
              <a:buSzPts val="1400"/>
              <a:buNone/>
              <a:defRPr/>
            </a:lvl2pPr>
            <a:lvl3pPr lvl="2" rtl="0" algn="ctr">
              <a:lnSpc>
                <a:spcPct val="90000"/>
              </a:lnSpc>
              <a:spcBef>
                <a:spcPts val="0"/>
              </a:spcBef>
              <a:spcAft>
                <a:spcPts val="0"/>
              </a:spcAft>
              <a:buClr>
                <a:srgbClr val="FEFEFE"/>
              </a:buClr>
              <a:buSzPts val="1400"/>
              <a:buNone/>
              <a:defRPr/>
            </a:lvl3pPr>
            <a:lvl4pPr lvl="3" rtl="0" algn="ctr">
              <a:lnSpc>
                <a:spcPct val="90000"/>
              </a:lnSpc>
              <a:spcBef>
                <a:spcPts val="0"/>
              </a:spcBef>
              <a:spcAft>
                <a:spcPts val="0"/>
              </a:spcAft>
              <a:buClr>
                <a:srgbClr val="FEFEFE"/>
              </a:buClr>
              <a:buSzPts val="1400"/>
              <a:buNone/>
              <a:defRPr/>
            </a:lvl4pPr>
            <a:lvl5pPr lvl="4" rtl="0" algn="ctr">
              <a:lnSpc>
                <a:spcPct val="90000"/>
              </a:lnSpc>
              <a:spcBef>
                <a:spcPts val="0"/>
              </a:spcBef>
              <a:spcAft>
                <a:spcPts val="0"/>
              </a:spcAft>
              <a:buClr>
                <a:srgbClr val="FEFEFE"/>
              </a:buClr>
              <a:buSzPts val="1400"/>
              <a:buNone/>
              <a:defRPr/>
            </a:lvl5pPr>
            <a:lvl6pPr lvl="5" rtl="0" algn="ctr">
              <a:lnSpc>
                <a:spcPct val="90000"/>
              </a:lnSpc>
              <a:spcBef>
                <a:spcPts val="0"/>
              </a:spcBef>
              <a:spcAft>
                <a:spcPts val="0"/>
              </a:spcAft>
              <a:buClr>
                <a:srgbClr val="FEFEFE"/>
              </a:buClr>
              <a:buSzPts val="1400"/>
              <a:buNone/>
              <a:defRPr/>
            </a:lvl6pPr>
            <a:lvl7pPr lvl="6" rtl="0" algn="ctr">
              <a:lnSpc>
                <a:spcPct val="90000"/>
              </a:lnSpc>
              <a:spcBef>
                <a:spcPts val="0"/>
              </a:spcBef>
              <a:spcAft>
                <a:spcPts val="0"/>
              </a:spcAft>
              <a:buClr>
                <a:srgbClr val="FEFEFE"/>
              </a:buClr>
              <a:buSzPts val="1400"/>
              <a:buNone/>
              <a:defRPr/>
            </a:lvl7pPr>
            <a:lvl8pPr lvl="7" rtl="0" algn="ctr">
              <a:lnSpc>
                <a:spcPct val="90000"/>
              </a:lnSpc>
              <a:spcBef>
                <a:spcPts val="0"/>
              </a:spcBef>
              <a:spcAft>
                <a:spcPts val="0"/>
              </a:spcAft>
              <a:buClr>
                <a:srgbClr val="FEFEFE"/>
              </a:buClr>
              <a:buSzPts val="1400"/>
              <a:buNone/>
              <a:defRPr/>
            </a:lvl8pPr>
            <a:lvl9pPr lvl="8" rtl="0" algn="ctr">
              <a:lnSpc>
                <a:spcPct val="90000"/>
              </a:lnSpc>
              <a:spcBef>
                <a:spcPts val="0"/>
              </a:spcBef>
              <a:spcAft>
                <a:spcPts val="0"/>
              </a:spcAft>
              <a:buClr>
                <a:srgbClr val="FEFEFE"/>
              </a:buClr>
              <a:buSzPts val="1400"/>
              <a:buNone/>
              <a:defRPr/>
            </a:lvl9pPr>
          </a:lstStyle>
          <a:p/>
        </p:txBody>
      </p:sp>
      <p:sp>
        <p:nvSpPr>
          <p:cNvPr id="120" name="Google Shape;120;p21"/>
          <p:cNvSpPr txBox="1"/>
          <p:nvPr>
            <p:ph idx="1" type="body"/>
          </p:nvPr>
        </p:nvSpPr>
        <p:spPr>
          <a:xfrm>
            <a:off x="3887390" y="740569"/>
            <a:ext cx="4629300" cy="3655200"/>
          </a:xfrm>
          <a:prstGeom prst="rect">
            <a:avLst/>
          </a:prstGeom>
          <a:noFill/>
          <a:ln>
            <a:noFill/>
          </a:ln>
        </p:spPr>
        <p:txBody>
          <a:bodyPr anchorCtr="0" anchor="t" bIns="34275" lIns="34275" spcFirstLastPara="1" rIns="34275" wrap="square" tIns="34275">
            <a:normAutofit/>
          </a:bodyPr>
          <a:lstStyle>
            <a:lvl1pPr indent="-381000" lvl="0" marL="457200" rtl="0" algn="l">
              <a:lnSpc>
                <a:spcPct val="90000"/>
              </a:lnSpc>
              <a:spcBef>
                <a:spcPts val="800"/>
              </a:spcBef>
              <a:spcAft>
                <a:spcPts val="0"/>
              </a:spcAft>
              <a:buClr>
                <a:srgbClr val="000000"/>
              </a:buClr>
              <a:buSzPts val="2400"/>
              <a:buFont typeface="Helvetica Neue Light"/>
              <a:buChar char="•"/>
              <a:defRPr sz="2400"/>
            </a:lvl1pPr>
            <a:lvl2pPr indent="-381000" lvl="1" marL="914400" rtl="0" algn="l">
              <a:lnSpc>
                <a:spcPct val="90000"/>
              </a:lnSpc>
              <a:spcBef>
                <a:spcPts val="800"/>
              </a:spcBef>
              <a:spcAft>
                <a:spcPts val="0"/>
              </a:spcAft>
              <a:buClr>
                <a:srgbClr val="000000"/>
              </a:buClr>
              <a:buSzPts val="2400"/>
              <a:buFont typeface="Helvetica Neue Light"/>
              <a:buChar char="•"/>
              <a:defRPr sz="2400"/>
            </a:lvl2pPr>
            <a:lvl3pPr indent="-381000" lvl="2" marL="1371600" rtl="0" algn="l">
              <a:lnSpc>
                <a:spcPct val="90000"/>
              </a:lnSpc>
              <a:spcBef>
                <a:spcPts val="800"/>
              </a:spcBef>
              <a:spcAft>
                <a:spcPts val="0"/>
              </a:spcAft>
              <a:buClr>
                <a:srgbClr val="000000"/>
              </a:buClr>
              <a:buSzPts val="2400"/>
              <a:buFont typeface="Helvetica Neue Light"/>
              <a:buChar char="•"/>
              <a:defRPr sz="2400"/>
            </a:lvl3pPr>
            <a:lvl4pPr indent="-381000" lvl="3" marL="1828800" rtl="0" algn="l">
              <a:lnSpc>
                <a:spcPct val="90000"/>
              </a:lnSpc>
              <a:spcBef>
                <a:spcPts val="800"/>
              </a:spcBef>
              <a:spcAft>
                <a:spcPts val="0"/>
              </a:spcAft>
              <a:buClr>
                <a:srgbClr val="000000"/>
              </a:buClr>
              <a:buSzPts val="2400"/>
              <a:buFont typeface="Helvetica Neue Light"/>
              <a:buChar char="•"/>
              <a:defRPr sz="2400"/>
            </a:lvl4pPr>
            <a:lvl5pPr indent="-381000" lvl="4" marL="2286000" rtl="0" algn="l">
              <a:lnSpc>
                <a:spcPct val="90000"/>
              </a:lnSpc>
              <a:spcBef>
                <a:spcPts val="800"/>
              </a:spcBef>
              <a:spcAft>
                <a:spcPts val="0"/>
              </a:spcAft>
              <a:buClr>
                <a:srgbClr val="000000"/>
              </a:buClr>
              <a:buSzPts val="2400"/>
              <a:buFont typeface="Helvetica Neue Light"/>
              <a:buChar char="•"/>
              <a:defRPr sz="2400"/>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
        <p:nvSpPr>
          <p:cNvPr id="121" name="Google Shape;121;p21"/>
          <p:cNvSpPr txBox="1"/>
          <p:nvPr>
            <p:ph idx="2" type="body"/>
          </p:nvPr>
        </p:nvSpPr>
        <p:spPr>
          <a:xfrm>
            <a:off x="629840" y="1543050"/>
            <a:ext cx="2949000" cy="2858700"/>
          </a:xfrm>
          <a:prstGeom prst="rect">
            <a:avLst/>
          </a:prstGeom>
          <a:noFill/>
          <a:ln>
            <a:noFill/>
          </a:ln>
        </p:spPr>
        <p:txBody>
          <a:bodyPr anchorCtr="0" anchor="t" bIns="34275" lIns="34275" spcFirstLastPara="1" rIns="34275" wrap="square" tIns="34275">
            <a:normAutofit/>
          </a:bodyPr>
          <a:lstStyle>
            <a:lvl1pPr indent="-317500" lvl="0" marL="457200" rtl="0" algn="l">
              <a:lnSpc>
                <a:spcPct val="90000"/>
              </a:lnSpc>
              <a:spcBef>
                <a:spcPts val="800"/>
              </a:spcBef>
              <a:spcAft>
                <a:spcPts val="0"/>
              </a:spcAft>
              <a:buClr>
                <a:srgbClr val="000000"/>
              </a:buClr>
              <a:buSzPts val="1400"/>
              <a:buChar char="•"/>
              <a:defRPr/>
            </a:lvl1pPr>
            <a:lvl2pPr indent="-317500" lvl="1" marL="914400" rtl="0" algn="l">
              <a:lnSpc>
                <a:spcPct val="90000"/>
              </a:lnSpc>
              <a:spcBef>
                <a:spcPts val="800"/>
              </a:spcBef>
              <a:spcAft>
                <a:spcPts val="0"/>
              </a:spcAft>
              <a:buClr>
                <a:srgbClr val="000000"/>
              </a:buClr>
              <a:buSzPts val="1400"/>
              <a:buChar char="•"/>
              <a:defRPr/>
            </a:lvl2pPr>
            <a:lvl3pPr indent="-317500" lvl="2" marL="1371600" rtl="0" algn="l">
              <a:lnSpc>
                <a:spcPct val="90000"/>
              </a:lnSpc>
              <a:spcBef>
                <a:spcPts val="800"/>
              </a:spcBef>
              <a:spcAft>
                <a:spcPts val="0"/>
              </a:spcAft>
              <a:buClr>
                <a:srgbClr val="000000"/>
              </a:buClr>
              <a:buSzPts val="1400"/>
              <a:buChar char="•"/>
              <a:defRPr/>
            </a:lvl3pPr>
            <a:lvl4pPr indent="-317500" lvl="3" marL="1828800" rtl="0" algn="l">
              <a:lnSpc>
                <a:spcPct val="90000"/>
              </a:lnSpc>
              <a:spcBef>
                <a:spcPts val="800"/>
              </a:spcBef>
              <a:spcAft>
                <a:spcPts val="0"/>
              </a:spcAft>
              <a:buClr>
                <a:srgbClr val="000000"/>
              </a:buClr>
              <a:buSzPts val="1400"/>
              <a:buChar char="•"/>
              <a:defRPr/>
            </a:lvl4pPr>
            <a:lvl5pPr indent="-317500" lvl="4" marL="2286000" rtl="0" algn="l">
              <a:lnSpc>
                <a:spcPct val="90000"/>
              </a:lnSpc>
              <a:spcBef>
                <a:spcPts val="800"/>
              </a:spcBef>
              <a:spcAft>
                <a:spcPts val="0"/>
              </a:spcAft>
              <a:buClr>
                <a:srgbClr val="000000"/>
              </a:buClr>
              <a:buSzPts val="1400"/>
              <a:buChar char="•"/>
              <a:defRPr/>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
        <p:nvSpPr>
          <p:cNvPr id="122" name="Google Shape;122;p21"/>
          <p:cNvSpPr txBox="1"/>
          <p:nvPr>
            <p:ph idx="12" type="sldNum"/>
          </p:nvPr>
        </p:nvSpPr>
        <p:spPr>
          <a:xfrm>
            <a:off x="8310142" y="4754075"/>
            <a:ext cx="205200" cy="207900"/>
          </a:xfrm>
          <a:prstGeom prst="rect">
            <a:avLst/>
          </a:prstGeom>
          <a:noFill/>
          <a:ln>
            <a:noFill/>
          </a:ln>
        </p:spPr>
        <p:txBody>
          <a:bodyPr anchorCtr="0" anchor="ctr" bIns="34275" lIns="34275" spcFirstLastPara="1" rIns="34275" wrap="square" tIns="34275">
            <a:spAutoFit/>
          </a:bodyPr>
          <a:lstStyle>
            <a:lvl1pPr indent="0" lvl="0"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1pPr>
            <a:lvl2pPr indent="0" lvl="1"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2pPr>
            <a:lvl3pPr indent="0" lvl="2"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3pPr>
            <a:lvl4pPr indent="0" lvl="3"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4pPr>
            <a:lvl5pPr indent="0" lvl="4"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5pPr>
            <a:lvl6pPr indent="0" lvl="5"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6pPr>
            <a:lvl7pPr indent="0" lvl="6"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7pPr>
            <a:lvl8pPr indent="0" lvl="7"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8pPr>
            <a:lvl9pPr indent="0" lvl="8"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
              <a:t>‹#›</a:t>
            </a:fld>
            <a:endParaRPr/>
          </a:p>
        </p:txBody>
      </p:sp>
      <p:pic>
        <p:nvPicPr>
          <p:cNvPr descr="Picture 6" id="123" name="Google Shape;123;p21"/>
          <p:cNvPicPr preferRelativeResize="0"/>
          <p:nvPr/>
        </p:nvPicPr>
        <p:blipFill rotWithShape="1">
          <a:blip r:embed="rId3">
            <a:alphaModFix/>
          </a:blip>
          <a:srcRect b="38394" l="29652" r="29480" t="38313"/>
          <a:stretch/>
        </p:blipFill>
        <p:spPr>
          <a:xfrm>
            <a:off x="269110" y="4529210"/>
            <a:ext cx="1024364" cy="44924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p:bg>
      <p:bgPr>
        <a:solidFill>
          <a:srgbClr val="F2F1EE"/>
        </a:solidFill>
      </p:bgPr>
    </p:bg>
    <p:spTree>
      <p:nvGrpSpPr>
        <p:cNvPr id="124" name="Shape 124"/>
        <p:cNvGrpSpPr/>
        <p:nvPr/>
      </p:nvGrpSpPr>
      <p:grpSpPr>
        <a:xfrm>
          <a:off x="0" y="0"/>
          <a:ext cx="0" cy="0"/>
          <a:chOff x="0" y="0"/>
          <a:chExt cx="0" cy="0"/>
        </a:xfrm>
      </p:grpSpPr>
      <p:grpSp>
        <p:nvGrpSpPr>
          <p:cNvPr id="125" name="Google Shape;125;p22"/>
          <p:cNvGrpSpPr/>
          <p:nvPr/>
        </p:nvGrpSpPr>
        <p:grpSpPr>
          <a:xfrm>
            <a:off x="-1" y="5067300"/>
            <a:ext cx="9144003" cy="79122"/>
            <a:chOff x="-1" y="0"/>
            <a:chExt cx="12192004" cy="105496"/>
          </a:xfrm>
        </p:grpSpPr>
        <p:pic>
          <p:nvPicPr>
            <p:cNvPr descr="Picture 8" id="126" name="Google Shape;126;p22"/>
            <p:cNvPicPr preferRelativeResize="0"/>
            <p:nvPr/>
          </p:nvPicPr>
          <p:blipFill rotWithShape="1">
            <a:blip r:embed="rId2">
              <a:alphaModFix/>
            </a:blip>
            <a:srcRect b="0" l="0" r="0" t="0"/>
            <a:stretch/>
          </p:blipFill>
          <p:spPr>
            <a:xfrm>
              <a:off x="1524000" y="0"/>
              <a:ext cx="9143998" cy="101600"/>
            </a:xfrm>
            <a:prstGeom prst="rect">
              <a:avLst/>
            </a:prstGeom>
            <a:noFill/>
            <a:ln>
              <a:noFill/>
            </a:ln>
          </p:spPr>
        </p:pic>
        <p:pic>
          <p:nvPicPr>
            <p:cNvPr descr="Picture 10" id="127" name="Google Shape;127;p22"/>
            <p:cNvPicPr preferRelativeResize="0"/>
            <p:nvPr/>
          </p:nvPicPr>
          <p:blipFill rotWithShape="1">
            <a:blip r:embed="rId2">
              <a:alphaModFix/>
            </a:blip>
            <a:srcRect b="15583" l="0" r="71579" t="0"/>
            <a:stretch/>
          </p:blipFill>
          <p:spPr>
            <a:xfrm>
              <a:off x="-1" y="0"/>
              <a:ext cx="2598720" cy="101600"/>
            </a:xfrm>
            <a:prstGeom prst="rect">
              <a:avLst/>
            </a:prstGeom>
            <a:noFill/>
            <a:ln>
              <a:noFill/>
            </a:ln>
          </p:spPr>
        </p:pic>
        <p:pic>
          <p:nvPicPr>
            <p:cNvPr descr="Picture 11" id="128" name="Google Shape;128;p22"/>
            <p:cNvPicPr preferRelativeResize="0"/>
            <p:nvPr/>
          </p:nvPicPr>
          <p:blipFill rotWithShape="1">
            <a:blip r:embed="rId2">
              <a:alphaModFix/>
            </a:blip>
            <a:srcRect b="15583" l="0" r="71579" t="0"/>
            <a:stretch/>
          </p:blipFill>
          <p:spPr>
            <a:xfrm>
              <a:off x="9593283" y="0"/>
              <a:ext cx="2598720" cy="105496"/>
            </a:xfrm>
            <a:prstGeom prst="rect">
              <a:avLst/>
            </a:prstGeom>
            <a:noFill/>
            <a:ln>
              <a:noFill/>
            </a:ln>
          </p:spPr>
        </p:pic>
      </p:grpSp>
      <p:sp>
        <p:nvSpPr>
          <p:cNvPr id="129" name="Google Shape;129;p22"/>
          <p:cNvSpPr txBox="1"/>
          <p:nvPr>
            <p:ph type="title"/>
          </p:nvPr>
        </p:nvSpPr>
        <p:spPr>
          <a:xfrm>
            <a:off x="629840" y="342900"/>
            <a:ext cx="2949000" cy="1200300"/>
          </a:xfrm>
          <a:prstGeom prst="rect">
            <a:avLst/>
          </a:prstGeom>
          <a:noFill/>
          <a:ln>
            <a:noFill/>
          </a:ln>
        </p:spPr>
        <p:txBody>
          <a:bodyPr anchorCtr="0" anchor="b" bIns="34275" lIns="34275" spcFirstLastPara="1" rIns="34275" wrap="square" tIns="34275">
            <a:normAutofit/>
          </a:bodyPr>
          <a:lstStyle>
            <a:lvl1pPr lvl="0" rtl="0" algn="l">
              <a:lnSpc>
                <a:spcPct val="90000"/>
              </a:lnSpc>
              <a:spcBef>
                <a:spcPts val="0"/>
              </a:spcBef>
              <a:spcAft>
                <a:spcPts val="0"/>
              </a:spcAft>
              <a:buClr>
                <a:srgbClr val="000000"/>
              </a:buClr>
              <a:buSzPts val="2400"/>
              <a:buFont typeface="Helvetica Neue"/>
              <a:buNone/>
              <a:defRPr sz="2400">
                <a:solidFill>
                  <a:srgbClr val="000000"/>
                </a:solidFill>
              </a:defRPr>
            </a:lvl1pPr>
            <a:lvl2pPr lvl="1" rtl="0" algn="ctr">
              <a:lnSpc>
                <a:spcPct val="90000"/>
              </a:lnSpc>
              <a:spcBef>
                <a:spcPts val="0"/>
              </a:spcBef>
              <a:spcAft>
                <a:spcPts val="0"/>
              </a:spcAft>
              <a:buClr>
                <a:srgbClr val="FEFEFE"/>
              </a:buClr>
              <a:buSzPts val="1400"/>
              <a:buNone/>
              <a:defRPr/>
            </a:lvl2pPr>
            <a:lvl3pPr lvl="2" rtl="0" algn="ctr">
              <a:lnSpc>
                <a:spcPct val="90000"/>
              </a:lnSpc>
              <a:spcBef>
                <a:spcPts val="0"/>
              </a:spcBef>
              <a:spcAft>
                <a:spcPts val="0"/>
              </a:spcAft>
              <a:buClr>
                <a:srgbClr val="FEFEFE"/>
              </a:buClr>
              <a:buSzPts val="1400"/>
              <a:buNone/>
              <a:defRPr/>
            </a:lvl3pPr>
            <a:lvl4pPr lvl="3" rtl="0" algn="ctr">
              <a:lnSpc>
                <a:spcPct val="90000"/>
              </a:lnSpc>
              <a:spcBef>
                <a:spcPts val="0"/>
              </a:spcBef>
              <a:spcAft>
                <a:spcPts val="0"/>
              </a:spcAft>
              <a:buClr>
                <a:srgbClr val="FEFEFE"/>
              </a:buClr>
              <a:buSzPts val="1400"/>
              <a:buNone/>
              <a:defRPr/>
            </a:lvl4pPr>
            <a:lvl5pPr lvl="4" rtl="0" algn="ctr">
              <a:lnSpc>
                <a:spcPct val="90000"/>
              </a:lnSpc>
              <a:spcBef>
                <a:spcPts val="0"/>
              </a:spcBef>
              <a:spcAft>
                <a:spcPts val="0"/>
              </a:spcAft>
              <a:buClr>
                <a:srgbClr val="FEFEFE"/>
              </a:buClr>
              <a:buSzPts val="1400"/>
              <a:buNone/>
              <a:defRPr/>
            </a:lvl5pPr>
            <a:lvl6pPr lvl="5" rtl="0" algn="ctr">
              <a:lnSpc>
                <a:spcPct val="90000"/>
              </a:lnSpc>
              <a:spcBef>
                <a:spcPts val="0"/>
              </a:spcBef>
              <a:spcAft>
                <a:spcPts val="0"/>
              </a:spcAft>
              <a:buClr>
                <a:srgbClr val="FEFEFE"/>
              </a:buClr>
              <a:buSzPts val="1400"/>
              <a:buNone/>
              <a:defRPr/>
            </a:lvl6pPr>
            <a:lvl7pPr lvl="6" rtl="0" algn="ctr">
              <a:lnSpc>
                <a:spcPct val="90000"/>
              </a:lnSpc>
              <a:spcBef>
                <a:spcPts val="0"/>
              </a:spcBef>
              <a:spcAft>
                <a:spcPts val="0"/>
              </a:spcAft>
              <a:buClr>
                <a:srgbClr val="FEFEFE"/>
              </a:buClr>
              <a:buSzPts val="1400"/>
              <a:buNone/>
              <a:defRPr/>
            </a:lvl7pPr>
            <a:lvl8pPr lvl="7" rtl="0" algn="ctr">
              <a:lnSpc>
                <a:spcPct val="90000"/>
              </a:lnSpc>
              <a:spcBef>
                <a:spcPts val="0"/>
              </a:spcBef>
              <a:spcAft>
                <a:spcPts val="0"/>
              </a:spcAft>
              <a:buClr>
                <a:srgbClr val="FEFEFE"/>
              </a:buClr>
              <a:buSzPts val="1400"/>
              <a:buNone/>
              <a:defRPr/>
            </a:lvl8pPr>
            <a:lvl9pPr lvl="8" rtl="0" algn="ctr">
              <a:lnSpc>
                <a:spcPct val="90000"/>
              </a:lnSpc>
              <a:spcBef>
                <a:spcPts val="0"/>
              </a:spcBef>
              <a:spcAft>
                <a:spcPts val="0"/>
              </a:spcAft>
              <a:buClr>
                <a:srgbClr val="FEFEFE"/>
              </a:buClr>
              <a:buSzPts val="1400"/>
              <a:buNone/>
              <a:defRPr/>
            </a:lvl9pPr>
          </a:lstStyle>
          <a:p/>
        </p:txBody>
      </p:sp>
      <p:sp>
        <p:nvSpPr>
          <p:cNvPr id="130" name="Google Shape;130;p22"/>
          <p:cNvSpPr/>
          <p:nvPr>
            <p:ph idx="2" type="pic"/>
          </p:nvPr>
        </p:nvSpPr>
        <p:spPr>
          <a:xfrm>
            <a:off x="3887390" y="740569"/>
            <a:ext cx="4629300" cy="3655200"/>
          </a:xfrm>
          <a:prstGeom prst="rect">
            <a:avLst/>
          </a:prstGeom>
          <a:noFill/>
          <a:ln>
            <a:noFill/>
          </a:ln>
        </p:spPr>
      </p:sp>
      <p:sp>
        <p:nvSpPr>
          <p:cNvPr id="131" name="Google Shape;131;p22"/>
          <p:cNvSpPr txBox="1"/>
          <p:nvPr>
            <p:ph idx="1" type="body"/>
          </p:nvPr>
        </p:nvSpPr>
        <p:spPr>
          <a:xfrm>
            <a:off x="629840" y="1543050"/>
            <a:ext cx="2949000" cy="2858700"/>
          </a:xfrm>
          <a:prstGeom prst="rect">
            <a:avLst/>
          </a:prstGeom>
          <a:noFill/>
          <a:ln>
            <a:noFill/>
          </a:ln>
        </p:spPr>
        <p:txBody>
          <a:bodyPr anchorCtr="0" anchor="t" bIns="34275" lIns="34275" spcFirstLastPara="1" rIns="34275" wrap="square" tIns="34275">
            <a:normAutofit/>
          </a:bodyPr>
          <a:lstStyle>
            <a:lvl1pPr indent="-228600" lvl="0" marL="457200" rtl="0" algn="l">
              <a:lnSpc>
                <a:spcPct val="90000"/>
              </a:lnSpc>
              <a:spcBef>
                <a:spcPts val="800"/>
              </a:spcBef>
              <a:spcAft>
                <a:spcPts val="0"/>
              </a:spcAft>
              <a:buClr>
                <a:srgbClr val="000000"/>
              </a:buClr>
              <a:buSzPts val="1200"/>
              <a:buFont typeface="Helvetica Neue Light"/>
              <a:buNone/>
              <a:defRPr sz="1200"/>
            </a:lvl1pPr>
            <a:lvl2pPr indent="-228600" lvl="1" marL="914400" rtl="0" algn="l">
              <a:lnSpc>
                <a:spcPct val="90000"/>
              </a:lnSpc>
              <a:spcBef>
                <a:spcPts val="800"/>
              </a:spcBef>
              <a:spcAft>
                <a:spcPts val="0"/>
              </a:spcAft>
              <a:buClr>
                <a:srgbClr val="000000"/>
              </a:buClr>
              <a:buSzPts val="1200"/>
              <a:buFont typeface="Helvetica Neue Light"/>
              <a:buNone/>
              <a:defRPr sz="1200"/>
            </a:lvl2pPr>
            <a:lvl3pPr indent="-228600" lvl="2" marL="1371600" rtl="0" algn="l">
              <a:lnSpc>
                <a:spcPct val="90000"/>
              </a:lnSpc>
              <a:spcBef>
                <a:spcPts val="800"/>
              </a:spcBef>
              <a:spcAft>
                <a:spcPts val="0"/>
              </a:spcAft>
              <a:buClr>
                <a:srgbClr val="000000"/>
              </a:buClr>
              <a:buSzPts val="1200"/>
              <a:buFont typeface="Helvetica Neue Light"/>
              <a:buNone/>
              <a:defRPr sz="1200"/>
            </a:lvl3pPr>
            <a:lvl4pPr indent="-228600" lvl="3" marL="1828800" rtl="0" algn="l">
              <a:lnSpc>
                <a:spcPct val="90000"/>
              </a:lnSpc>
              <a:spcBef>
                <a:spcPts val="800"/>
              </a:spcBef>
              <a:spcAft>
                <a:spcPts val="0"/>
              </a:spcAft>
              <a:buClr>
                <a:srgbClr val="000000"/>
              </a:buClr>
              <a:buSzPts val="1200"/>
              <a:buFont typeface="Helvetica Neue Light"/>
              <a:buNone/>
              <a:defRPr sz="1200"/>
            </a:lvl4pPr>
            <a:lvl5pPr indent="-228600" lvl="4" marL="2286000" rtl="0" algn="l">
              <a:lnSpc>
                <a:spcPct val="90000"/>
              </a:lnSpc>
              <a:spcBef>
                <a:spcPts val="800"/>
              </a:spcBef>
              <a:spcAft>
                <a:spcPts val="0"/>
              </a:spcAft>
              <a:buClr>
                <a:srgbClr val="000000"/>
              </a:buClr>
              <a:buSzPts val="1200"/>
              <a:buFont typeface="Helvetica Neue Light"/>
              <a:buNone/>
              <a:defRPr sz="1200"/>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
        <p:nvSpPr>
          <p:cNvPr id="132" name="Google Shape;132;p22"/>
          <p:cNvSpPr txBox="1"/>
          <p:nvPr>
            <p:ph idx="12" type="sldNum"/>
          </p:nvPr>
        </p:nvSpPr>
        <p:spPr>
          <a:xfrm>
            <a:off x="8310142" y="4754075"/>
            <a:ext cx="205200" cy="207900"/>
          </a:xfrm>
          <a:prstGeom prst="rect">
            <a:avLst/>
          </a:prstGeom>
          <a:noFill/>
          <a:ln>
            <a:noFill/>
          </a:ln>
        </p:spPr>
        <p:txBody>
          <a:bodyPr anchorCtr="0" anchor="ctr" bIns="34275" lIns="34275" spcFirstLastPara="1" rIns="34275" wrap="square" tIns="34275">
            <a:spAutoFit/>
          </a:bodyPr>
          <a:lstStyle>
            <a:lvl1pPr indent="0" lvl="0"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1pPr>
            <a:lvl2pPr indent="0" lvl="1"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2pPr>
            <a:lvl3pPr indent="0" lvl="2"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3pPr>
            <a:lvl4pPr indent="0" lvl="3"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4pPr>
            <a:lvl5pPr indent="0" lvl="4"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5pPr>
            <a:lvl6pPr indent="0" lvl="5"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6pPr>
            <a:lvl7pPr indent="0" lvl="6"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7pPr>
            <a:lvl8pPr indent="0" lvl="7"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8pPr>
            <a:lvl9pPr indent="0" lvl="8" marL="0" rtl="0" algn="r">
              <a:lnSpc>
                <a:spcPct val="100000"/>
              </a:lnSpc>
              <a:spcBef>
                <a:spcPts val="0"/>
              </a:spcBef>
              <a:spcAft>
                <a:spcPts val="0"/>
              </a:spcAft>
              <a:buClr>
                <a:srgbClr val="808080"/>
              </a:buClr>
              <a:buSzPts val="900"/>
              <a:buFont typeface="Helvetica Neue Light"/>
              <a:buNone/>
              <a:defRPr sz="900">
                <a:solidFill>
                  <a:srgbClr val="80808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
              <a:t>‹#›</a:t>
            </a:fld>
            <a:endParaRPr/>
          </a:p>
        </p:txBody>
      </p:sp>
      <p:pic>
        <p:nvPicPr>
          <p:cNvPr descr="Picture 6" id="133" name="Google Shape;133;p22"/>
          <p:cNvPicPr preferRelativeResize="0"/>
          <p:nvPr/>
        </p:nvPicPr>
        <p:blipFill rotWithShape="1">
          <a:blip r:embed="rId3">
            <a:alphaModFix/>
          </a:blip>
          <a:srcRect b="38394" l="29652" r="29480" t="38313"/>
          <a:stretch/>
        </p:blipFill>
        <p:spPr>
          <a:xfrm>
            <a:off x="269110" y="4529210"/>
            <a:ext cx="1024364" cy="449244"/>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lt2"/>
        </a:solidFill>
      </p:bgPr>
    </p:bg>
    <p:spTree>
      <p:nvGrpSpPr>
        <p:cNvPr id="143" name="Shape 143"/>
        <p:cNvGrpSpPr/>
        <p:nvPr/>
      </p:nvGrpSpPr>
      <p:grpSpPr>
        <a:xfrm>
          <a:off x="0" y="0"/>
          <a:ext cx="0" cy="0"/>
          <a:chOff x="0" y="0"/>
          <a:chExt cx="0" cy="0"/>
        </a:xfrm>
      </p:grpSpPr>
      <p:sp>
        <p:nvSpPr>
          <p:cNvPr id="144" name="Google Shape;144;p24"/>
          <p:cNvSpPr txBox="1"/>
          <p:nvPr>
            <p:ph idx="1" type="body"/>
          </p:nvPr>
        </p:nvSpPr>
        <p:spPr>
          <a:xfrm>
            <a:off x="633113" y="3532668"/>
            <a:ext cx="7886700" cy="414000"/>
          </a:xfrm>
          <a:prstGeom prst="rect">
            <a:avLst/>
          </a:prstGeom>
          <a:noFill/>
          <a:ln cap="flat" cmpd="sng" w="9525">
            <a:solidFill>
              <a:schemeClr val="lt2"/>
            </a:solidFill>
            <a:prstDash val="solid"/>
            <a:round/>
            <a:headEnd len="sm" w="sm" type="none"/>
            <a:tailEnd len="sm" w="sm" type="none"/>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444848"/>
              </a:buClr>
              <a:buSzPts val="1500"/>
              <a:buFont typeface="Helvetica Neue Light"/>
              <a:buNone/>
              <a:defRPr b="0" i="0" sz="1500">
                <a:solidFill>
                  <a:srgbClr val="444848"/>
                </a:solidFill>
                <a:latin typeface="Helvetica Neue Light"/>
                <a:ea typeface="Helvetica Neue Light"/>
                <a:cs typeface="Helvetica Neue Light"/>
                <a:sym typeface="Helvetica Neue Light"/>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pic>
        <p:nvPicPr>
          <p:cNvPr id="145" name="Google Shape;145;p24"/>
          <p:cNvPicPr preferRelativeResize="0"/>
          <p:nvPr/>
        </p:nvPicPr>
        <p:blipFill rotWithShape="1">
          <a:blip r:embed="rId2">
            <a:alphaModFix/>
          </a:blip>
          <a:srcRect b="42108" l="31992" r="32032" t="42026"/>
          <a:stretch/>
        </p:blipFill>
        <p:spPr>
          <a:xfrm>
            <a:off x="5573211" y="563639"/>
            <a:ext cx="2946606" cy="999931"/>
          </a:xfrm>
          <a:prstGeom prst="rect">
            <a:avLst/>
          </a:prstGeom>
          <a:noFill/>
          <a:ln>
            <a:noFill/>
          </a:ln>
        </p:spPr>
      </p:pic>
      <p:sp>
        <p:nvSpPr>
          <p:cNvPr id="146" name="Google Shape;146;p24"/>
          <p:cNvSpPr txBox="1"/>
          <p:nvPr>
            <p:ph idx="2" type="body"/>
          </p:nvPr>
        </p:nvSpPr>
        <p:spPr>
          <a:xfrm>
            <a:off x="633113" y="2838745"/>
            <a:ext cx="7887000" cy="6765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2"/>
              </a:buClr>
              <a:buSzPts val="3300"/>
              <a:buFont typeface="Helvetica Neue"/>
              <a:buNone/>
              <a:defRPr b="1" i="0" sz="3300">
                <a:solidFill>
                  <a:schemeClr val="dk2"/>
                </a:solidFill>
                <a:latin typeface="Helvetica Neue"/>
                <a:ea typeface="Helvetica Neue"/>
                <a:cs typeface="Helvetica Neue"/>
                <a:sym typeface="Helvetica Neue"/>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7" name="Shape 147"/>
        <p:cNvGrpSpPr/>
        <p:nvPr/>
      </p:nvGrpSpPr>
      <p:grpSpPr>
        <a:xfrm>
          <a:off x="0" y="0"/>
          <a:ext cx="0" cy="0"/>
          <a:chOff x="0" y="0"/>
          <a:chExt cx="0" cy="0"/>
        </a:xfrm>
      </p:grpSpPr>
      <p:sp>
        <p:nvSpPr>
          <p:cNvPr id="148" name="Google Shape;148;p25"/>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2"/>
              </a:buClr>
              <a:buSzPts val="2700"/>
              <a:buFont typeface="Helvetica Neue"/>
              <a:buNone/>
              <a:defRPr sz="2700">
                <a:solidFill>
                  <a:schemeClr val="dk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9" name="Google Shape;149;p25"/>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500"/>
              <a:buFont typeface="Helvetica Neue Light"/>
              <a:buNone/>
              <a:defRPr b="0" i="0" sz="1500">
                <a:solidFill>
                  <a:srgbClr val="888888"/>
                </a:solidFill>
                <a:latin typeface="Helvetica Neue Light"/>
                <a:ea typeface="Helvetica Neue Light"/>
                <a:cs typeface="Helvetica Neue Light"/>
                <a:sym typeface="Helvetica Neue Light"/>
              </a:defRPr>
            </a:lvl1pPr>
            <a:lvl2pPr indent="-228600" lvl="1" marL="914400" rtl="0" algn="l">
              <a:lnSpc>
                <a:spcPct val="90000"/>
              </a:lnSpc>
              <a:spcBef>
                <a:spcPts val="400"/>
              </a:spcBef>
              <a:spcAft>
                <a:spcPts val="0"/>
              </a:spcAft>
              <a:buClr>
                <a:srgbClr val="888888"/>
              </a:buClr>
              <a:buSzPts val="1500"/>
              <a:buFont typeface="Helvetica Neue Light"/>
              <a:buNone/>
              <a:defRPr sz="1500">
                <a:solidFill>
                  <a:srgbClr val="888888"/>
                </a:solidFill>
              </a:defRPr>
            </a:lvl2pPr>
            <a:lvl3pPr indent="-228600" lvl="2" marL="1371600" rtl="0" algn="l">
              <a:lnSpc>
                <a:spcPct val="90000"/>
              </a:lnSpc>
              <a:spcBef>
                <a:spcPts val="400"/>
              </a:spcBef>
              <a:spcAft>
                <a:spcPts val="0"/>
              </a:spcAft>
              <a:buClr>
                <a:srgbClr val="888888"/>
              </a:buClr>
              <a:buSzPts val="1400"/>
              <a:buFont typeface="Helvetica Neue Light"/>
              <a:buNone/>
              <a:defRPr sz="1400">
                <a:solidFill>
                  <a:srgbClr val="888888"/>
                </a:solidFill>
              </a:defRPr>
            </a:lvl3pPr>
            <a:lvl4pPr indent="-228600" lvl="3" marL="1828800" rtl="0" algn="l">
              <a:lnSpc>
                <a:spcPct val="90000"/>
              </a:lnSpc>
              <a:spcBef>
                <a:spcPts val="400"/>
              </a:spcBef>
              <a:spcAft>
                <a:spcPts val="0"/>
              </a:spcAft>
              <a:buClr>
                <a:srgbClr val="888888"/>
              </a:buClr>
              <a:buSzPts val="1200"/>
              <a:buFont typeface="Helvetica Neue Light"/>
              <a:buNone/>
              <a:defRPr sz="1200">
                <a:solidFill>
                  <a:srgbClr val="888888"/>
                </a:solidFill>
              </a:defRPr>
            </a:lvl4pPr>
            <a:lvl5pPr indent="-228600" lvl="4" marL="2286000" rtl="0" algn="l">
              <a:lnSpc>
                <a:spcPct val="90000"/>
              </a:lnSpc>
              <a:spcBef>
                <a:spcPts val="400"/>
              </a:spcBef>
              <a:spcAft>
                <a:spcPts val="0"/>
              </a:spcAft>
              <a:buClr>
                <a:srgbClr val="888888"/>
              </a:buClr>
              <a:buSzPts val="1200"/>
              <a:buFont typeface="Helvetica Neue Light"/>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50" name="Google Shape;150;p25"/>
          <p:cNvSpPr txBox="1"/>
          <p:nvPr>
            <p:ph idx="12" type="sldNum"/>
          </p:nvPr>
        </p:nvSpPr>
        <p:spPr>
          <a:xfrm>
            <a:off x="8102009" y="4713506"/>
            <a:ext cx="413400" cy="282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51" name="Google Shape;151;p25"/>
          <p:cNvSpPr txBox="1"/>
          <p:nvPr>
            <p:ph idx="10" type="dt"/>
          </p:nvPr>
        </p:nvSpPr>
        <p:spPr>
          <a:xfrm>
            <a:off x="5943600" y="4713506"/>
            <a:ext cx="2158500" cy="282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pic>
        <p:nvPicPr>
          <p:cNvPr id="152" name="Google Shape;152;p25"/>
          <p:cNvPicPr preferRelativeResize="0"/>
          <p:nvPr/>
        </p:nvPicPr>
        <p:blipFill rotWithShape="1">
          <a:blip r:embed="rId2">
            <a:alphaModFix/>
          </a:blip>
          <a:srcRect b="38397" l="29655" r="29479" t="38311"/>
          <a:stretch/>
        </p:blipFill>
        <p:spPr>
          <a:xfrm>
            <a:off x="269110" y="4529211"/>
            <a:ext cx="1024357" cy="449244"/>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3" name="Shape 153"/>
        <p:cNvGrpSpPr/>
        <p:nvPr/>
      </p:nvGrpSpPr>
      <p:grpSpPr>
        <a:xfrm>
          <a:off x="0" y="0"/>
          <a:ext cx="0" cy="0"/>
          <a:chOff x="0" y="0"/>
          <a:chExt cx="0" cy="0"/>
        </a:xfrm>
      </p:grpSpPr>
      <p:sp>
        <p:nvSpPr>
          <p:cNvPr id="154" name="Google Shape;154;p26"/>
          <p:cNvSpPr txBox="1"/>
          <p:nvPr>
            <p:ph type="title"/>
          </p:nvPr>
        </p:nvSpPr>
        <p:spPr>
          <a:xfrm>
            <a:off x="445727" y="200025"/>
            <a:ext cx="7886700" cy="9942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3000"/>
              <a:buFont typeface="Helvetica Neue"/>
              <a:buNone/>
              <a:defRPr sz="3000">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5" name="Google Shape;155;p26"/>
          <p:cNvSpPr txBox="1"/>
          <p:nvPr>
            <p:ph idx="1" type="body"/>
          </p:nvPr>
        </p:nvSpPr>
        <p:spPr>
          <a:xfrm>
            <a:off x="436820" y="1326713"/>
            <a:ext cx="7886700" cy="3263400"/>
          </a:xfrm>
          <a:prstGeom prst="rect">
            <a:avLst/>
          </a:prstGeom>
          <a:noFill/>
          <a:ln>
            <a:noFill/>
          </a:ln>
        </p:spPr>
        <p:txBody>
          <a:bodyPr anchorCtr="0" anchor="t" bIns="34275" lIns="68575" spcFirstLastPara="1" rIns="68575" wrap="square" tIns="34275">
            <a:normAutofit/>
          </a:bodyPr>
          <a:lstStyle>
            <a:lvl1pPr indent="-342900" lvl="0" marL="457200" rtl="0" algn="l">
              <a:lnSpc>
                <a:spcPct val="90000"/>
              </a:lnSpc>
              <a:spcBef>
                <a:spcPts val="800"/>
              </a:spcBef>
              <a:spcAft>
                <a:spcPts val="0"/>
              </a:spcAft>
              <a:buClr>
                <a:schemeClr val="dk1"/>
              </a:buClr>
              <a:buSzPts val="1800"/>
              <a:buFont typeface="Helvetica Neue Light"/>
              <a:buChar char="•"/>
              <a:defRPr sz="1800"/>
            </a:lvl1pPr>
            <a:lvl2pPr indent="-323850" lvl="1" marL="914400" rtl="0" algn="l">
              <a:lnSpc>
                <a:spcPct val="90000"/>
              </a:lnSpc>
              <a:spcBef>
                <a:spcPts val="400"/>
              </a:spcBef>
              <a:spcAft>
                <a:spcPts val="0"/>
              </a:spcAft>
              <a:buClr>
                <a:schemeClr val="dk1"/>
              </a:buClr>
              <a:buSzPts val="1500"/>
              <a:buFont typeface="Helvetica Neue Light"/>
              <a:buChar char="•"/>
              <a:defRPr sz="1500"/>
            </a:lvl2pPr>
            <a:lvl3pPr indent="-317500" lvl="2" marL="1371600" rtl="0" algn="l">
              <a:lnSpc>
                <a:spcPct val="90000"/>
              </a:lnSpc>
              <a:spcBef>
                <a:spcPts val="400"/>
              </a:spcBef>
              <a:spcAft>
                <a:spcPts val="0"/>
              </a:spcAft>
              <a:buClr>
                <a:schemeClr val="dk1"/>
              </a:buClr>
              <a:buSzPts val="1400"/>
              <a:buFont typeface="Helvetica Neue Light"/>
              <a:buChar char="•"/>
              <a:defRPr sz="1400"/>
            </a:lvl3pPr>
            <a:lvl4pPr indent="-304800" lvl="3" marL="1828800" rtl="0" algn="l">
              <a:lnSpc>
                <a:spcPct val="90000"/>
              </a:lnSpc>
              <a:spcBef>
                <a:spcPts val="400"/>
              </a:spcBef>
              <a:spcAft>
                <a:spcPts val="0"/>
              </a:spcAft>
              <a:buClr>
                <a:schemeClr val="dk1"/>
              </a:buClr>
              <a:buSzPts val="1200"/>
              <a:buFont typeface="Helvetica Neue Light"/>
              <a:buChar char="•"/>
              <a:defRPr sz="1200"/>
            </a:lvl4pPr>
            <a:lvl5pPr indent="-304800" lvl="4" marL="2286000" rtl="0" algn="l">
              <a:lnSpc>
                <a:spcPct val="90000"/>
              </a:lnSpc>
              <a:spcBef>
                <a:spcPts val="400"/>
              </a:spcBef>
              <a:spcAft>
                <a:spcPts val="0"/>
              </a:spcAft>
              <a:buClr>
                <a:schemeClr val="dk1"/>
              </a:buClr>
              <a:buSzPts val="1200"/>
              <a:buFont typeface="Helvetica Neue Light"/>
              <a:buChar char="•"/>
              <a:defRPr sz="1200"/>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6" name="Google Shape;156;p26"/>
          <p:cNvSpPr txBox="1"/>
          <p:nvPr>
            <p:ph idx="12" type="sldNum"/>
          </p:nvPr>
        </p:nvSpPr>
        <p:spPr>
          <a:xfrm>
            <a:off x="8102009" y="4713506"/>
            <a:ext cx="413400" cy="282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57" name="Google Shape;157;p26"/>
          <p:cNvSpPr txBox="1"/>
          <p:nvPr>
            <p:ph idx="10" type="dt"/>
          </p:nvPr>
        </p:nvSpPr>
        <p:spPr>
          <a:xfrm>
            <a:off x="5943600" y="4713506"/>
            <a:ext cx="2158500" cy="282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pic>
        <p:nvPicPr>
          <p:cNvPr id="158" name="Google Shape;158;p26"/>
          <p:cNvPicPr preferRelativeResize="0"/>
          <p:nvPr/>
        </p:nvPicPr>
        <p:blipFill rotWithShape="1">
          <a:blip r:embed="rId2">
            <a:alphaModFix/>
          </a:blip>
          <a:srcRect b="38397" l="29655" r="29479" t="38311"/>
          <a:stretch/>
        </p:blipFill>
        <p:spPr>
          <a:xfrm>
            <a:off x="269110" y="4529211"/>
            <a:ext cx="1024357" cy="449244"/>
          </a:xfrm>
          <a:prstGeom prst="rect">
            <a:avLst/>
          </a:prstGeom>
          <a:noFill/>
          <a:ln>
            <a:noFill/>
          </a:ln>
        </p:spPr>
      </p:pic>
    </p:spTree>
  </p:cSld>
  <p:clrMapOvr>
    <a:masterClrMapping/>
  </p:clrMapOvr>
  <p:extLst>
    <p:ext uri="{DCECCB84-F9BA-43D5-87BE-67443E8EF086}">
      <p15:sldGuideLst>
        <p15:guide id="1" orient="horz" pos="55">
          <p15:clr>
            <a:srgbClr val="FBAE40"/>
          </p15:clr>
        </p15:guide>
        <p15:guide id="2" pos="2880">
          <p15:clr>
            <a:srgbClr val="FBAE40"/>
          </p15:clr>
        </p15:guide>
        <p15:guide id="3" orient="horz" pos="3185">
          <p15:clr>
            <a:srgbClr val="FBAE40"/>
          </p15:clr>
        </p15:guide>
        <p15:guide id="4" orient="horz" pos="123">
          <p15:clr>
            <a:srgbClr val="FBAE40"/>
          </p15:clr>
        </p15:guide>
        <p15:guide id="5" orient="horz" pos="752">
          <p15:clr>
            <a:srgbClr val="FBAE40"/>
          </p15:clr>
        </p15:guide>
        <p15:guide id="6" pos="91">
          <p15:clr>
            <a:srgbClr val="FBAE40"/>
          </p15:clr>
        </p15:guide>
        <p15:guide id="7" pos="277">
          <p15:clr>
            <a:srgbClr val="FBAE40"/>
          </p15:clr>
        </p15:guide>
        <p15:guide id="8" orient="horz" pos="838">
          <p15:clr>
            <a:srgbClr val="FBAE40"/>
          </p15:clr>
        </p15:guide>
        <p15:guide id="9" pos="5244">
          <p15:clr>
            <a:srgbClr val="FBAE40"/>
          </p15:clr>
        </p15:guide>
        <p15:guide id="10" orient="horz" pos="2896">
          <p15:clr>
            <a:srgbClr val="FBAE40"/>
          </p15:clr>
        </p15:guide>
        <p15:guide id="11" pos="5669">
          <p15:clr>
            <a:srgbClr val="FBAE40"/>
          </p15:clr>
        </p15:guide>
        <p15:guide id="12" orient="horz" pos="2981">
          <p15:clr>
            <a:srgbClr val="FBAE40"/>
          </p15:clr>
        </p15:guide>
        <p15:guide id="13" orient="horz" pos="3151">
          <p15:clr>
            <a:srgbClr val="FBAE40"/>
          </p15:clr>
        </p15:guide>
        <p15:guide id="14" orient="horz" pos="308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9" name="Shape 159"/>
        <p:cNvGrpSpPr/>
        <p:nvPr/>
      </p:nvGrpSpPr>
      <p:grpSpPr>
        <a:xfrm>
          <a:off x="0" y="0"/>
          <a:ext cx="0" cy="0"/>
          <a:chOff x="0" y="0"/>
          <a:chExt cx="0" cy="0"/>
        </a:xfrm>
      </p:grpSpPr>
      <p:sp>
        <p:nvSpPr>
          <p:cNvPr id="160" name="Google Shape;160;p27"/>
          <p:cNvSpPr txBox="1"/>
          <p:nvPr>
            <p:ph type="title"/>
          </p:nvPr>
        </p:nvSpPr>
        <p:spPr>
          <a:xfrm>
            <a:off x="628650" y="273844"/>
            <a:ext cx="7886700" cy="9942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1" name="Google Shape;161;p2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2" name="Google Shape;162;p2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3" name="Google Shape;163;p27"/>
          <p:cNvSpPr txBox="1"/>
          <p:nvPr>
            <p:ph idx="12" type="sldNum"/>
          </p:nvPr>
        </p:nvSpPr>
        <p:spPr>
          <a:xfrm>
            <a:off x="8102009" y="4713506"/>
            <a:ext cx="413400" cy="282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64" name="Google Shape;164;p27"/>
          <p:cNvSpPr txBox="1"/>
          <p:nvPr>
            <p:ph idx="10" type="dt"/>
          </p:nvPr>
        </p:nvSpPr>
        <p:spPr>
          <a:xfrm>
            <a:off x="5943600" y="4713506"/>
            <a:ext cx="2158500" cy="282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pic>
        <p:nvPicPr>
          <p:cNvPr id="165" name="Google Shape;165;p27"/>
          <p:cNvPicPr preferRelativeResize="0"/>
          <p:nvPr/>
        </p:nvPicPr>
        <p:blipFill rotWithShape="1">
          <a:blip r:embed="rId2">
            <a:alphaModFix/>
          </a:blip>
          <a:srcRect b="38397" l="29655" r="29479" t="38311"/>
          <a:stretch/>
        </p:blipFill>
        <p:spPr>
          <a:xfrm>
            <a:off x="269110" y="4529211"/>
            <a:ext cx="1024357" cy="449244"/>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6" name="Shape 166"/>
        <p:cNvGrpSpPr/>
        <p:nvPr/>
      </p:nvGrpSpPr>
      <p:grpSpPr>
        <a:xfrm>
          <a:off x="0" y="0"/>
          <a:ext cx="0" cy="0"/>
          <a:chOff x="0" y="0"/>
          <a:chExt cx="0" cy="0"/>
        </a:xfrm>
      </p:grpSpPr>
      <p:sp>
        <p:nvSpPr>
          <p:cNvPr id="167" name="Google Shape;167;p28"/>
          <p:cNvSpPr txBox="1"/>
          <p:nvPr>
            <p:ph type="title"/>
          </p:nvPr>
        </p:nvSpPr>
        <p:spPr>
          <a:xfrm>
            <a:off x="629841" y="273844"/>
            <a:ext cx="7886700" cy="9942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8" name="Google Shape;168;p28"/>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Font typeface="Helvetica Neue Light"/>
              <a:buNone/>
              <a:defRPr b="1" sz="1800"/>
            </a:lvl1pPr>
            <a:lvl2pPr indent="-228600" lvl="1" marL="914400" rtl="0" algn="l">
              <a:lnSpc>
                <a:spcPct val="90000"/>
              </a:lnSpc>
              <a:spcBef>
                <a:spcPts val="400"/>
              </a:spcBef>
              <a:spcAft>
                <a:spcPts val="0"/>
              </a:spcAft>
              <a:buClr>
                <a:schemeClr val="dk1"/>
              </a:buClr>
              <a:buSzPts val="1500"/>
              <a:buFont typeface="Helvetica Neue Light"/>
              <a:buNone/>
              <a:defRPr b="1" sz="1500"/>
            </a:lvl2pPr>
            <a:lvl3pPr indent="-228600" lvl="2" marL="1371600" rtl="0" algn="l">
              <a:lnSpc>
                <a:spcPct val="90000"/>
              </a:lnSpc>
              <a:spcBef>
                <a:spcPts val="400"/>
              </a:spcBef>
              <a:spcAft>
                <a:spcPts val="0"/>
              </a:spcAft>
              <a:buClr>
                <a:schemeClr val="dk1"/>
              </a:buClr>
              <a:buSzPts val="1400"/>
              <a:buFont typeface="Helvetica Neue Light"/>
              <a:buNone/>
              <a:defRPr b="1" sz="1400"/>
            </a:lvl3pPr>
            <a:lvl4pPr indent="-228600" lvl="3" marL="1828800" rtl="0" algn="l">
              <a:lnSpc>
                <a:spcPct val="90000"/>
              </a:lnSpc>
              <a:spcBef>
                <a:spcPts val="400"/>
              </a:spcBef>
              <a:spcAft>
                <a:spcPts val="0"/>
              </a:spcAft>
              <a:buClr>
                <a:schemeClr val="dk1"/>
              </a:buClr>
              <a:buSzPts val="1200"/>
              <a:buFont typeface="Helvetica Neue Light"/>
              <a:buNone/>
              <a:defRPr b="1" sz="1200"/>
            </a:lvl4pPr>
            <a:lvl5pPr indent="-228600" lvl="4" marL="2286000" rtl="0" algn="l">
              <a:lnSpc>
                <a:spcPct val="90000"/>
              </a:lnSpc>
              <a:spcBef>
                <a:spcPts val="400"/>
              </a:spcBef>
              <a:spcAft>
                <a:spcPts val="0"/>
              </a:spcAft>
              <a:buClr>
                <a:schemeClr val="dk1"/>
              </a:buClr>
              <a:buSzPts val="1200"/>
              <a:buFont typeface="Helvetica Neue Light"/>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69" name="Google Shape;169;p28"/>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0" name="Google Shape;170;p2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Font typeface="Helvetica Neue Light"/>
              <a:buNone/>
              <a:defRPr b="1" sz="1800"/>
            </a:lvl1pPr>
            <a:lvl2pPr indent="-228600" lvl="1" marL="914400" rtl="0" algn="l">
              <a:lnSpc>
                <a:spcPct val="90000"/>
              </a:lnSpc>
              <a:spcBef>
                <a:spcPts val="400"/>
              </a:spcBef>
              <a:spcAft>
                <a:spcPts val="0"/>
              </a:spcAft>
              <a:buClr>
                <a:schemeClr val="dk1"/>
              </a:buClr>
              <a:buSzPts val="1500"/>
              <a:buFont typeface="Helvetica Neue Light"/>
              <a:buNone/>
              <a:defRPr b="1" sz="1500"/>
            </a:lvl2pPr>
            <a:lvl3pPr indent="-228600" lvl="2" marL="1371600" rtl="0" algn="l">
              <a:lnSpc>
                <a:spcPct val="90000"/>
              </a:lnSpc>
              <a:spcBef>
                <a:spcPts val="400"/>
              </a:spcBef>
              <a:spcAft>
                <a:spcPts val="0"/>
              </a:spcAft>
              <a:buClr>
                <a:schemeClr val="dk1"/>
              </a:buClr>
              <a:buSzPts val="1400"/>
              <a:buFont typeface="Helvetica Neue Light"/>
              <a:buNone/>
              <a:defRPr b="1" sz="1400"/>
            </a:lvl3pPr>
            <a:lvl4pPr indent="-228600" lvl="3" marL="1828800" rtl="0" algn="l">
              <a:lnSpc>
                <a:spcPct val="90000"/>
              </a:lnSpc>
              <a:spcBef>
                <a:spcPts val="400"/>
              </a:spcBef>
              <a:spcAft>
                <a:spcPts val="0"/>
              </a:spcAft>
              <a:buClr>
                <a:schemeClr val="dk1"/>
              </a:buClr>
              <a:buSzPts val="1200"/>
              <a:buFont typeface="Helvetica Neue Light"/>
              <a:buNone/>
              <a:defRPr b="1" sz="1200"/>
            </a:lvl4pPr>
            <a:lvl5pPr indent="-228600" lvl="4" marL="2286000" rtl="0" algn="l">
              <a:lnSpc>
                <a:spcPct val="90000"/>
              </a:lnSpc>
              <a:spcBef>
                <a:spcPts val="400"/>
              </a:spcBef>
              <a:spcAft>
                <a:spcPts val="0"/>
              </a:spcAft>
              <a:buClr>
                <a:schemeClr val="dk1"/>
              </a:buClr>
              <a:buSzPts val="1200"/>
              <a:buFont typeface="Helvetica Neue Light"/>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71" name="Google Shape;171;p28"/>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2" name="Google Shape;172;p28"/>
          <p:cNvSpPr txBox="1"/>
          <p:nvPr>
            <p:ph idx="12" type="sldNum"/>
          </p:nvPr>
        </p:nvSpPr>
        <p:spPr>
          <a:xfrm>
            <a:off x="8102009" y="4713506"/>
            <a:ext cx="413400" cy="282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73" name="Google Shape;173;p28"/>
          <p:cNvSpPr txBox="1"/>
          <p:nvPr>
            <p:ph idx="10" type="dt"/>
          </p:nvPr>
        </p:nvSpPr>
        <p:spPr>
          <a:xfrm>
            <a:off x="5943600" y="4713506"/>
            <a:ext cx="2158500" cy="282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pic>
        <p:nvPicPr>
          <p:cNvPr id="174" name="Google Shape;174;p28"/>
          <p:cNvPicPr preferRelativeResize="0"/>
          <p:nvPr/>
        </p:nvPicPr>
        <p:blipFill rotWithShape="1">
          <a:blip r:embed="rId2">
            <a:alphaModFix/>
          </a:blip>
          <a:srcRect b="38397" l="29655" r="29479" t="38311"/>
          <a:stretch/>
        </p:blipFill>
        <p:spPr>
          <a:xfrm>
            <a:off x="269110" y="4529211"/>
            <a:ext cx="1024357" cy="449244"/>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5" name="Shape 175"/>
        <p:cNvGrpSpPr/>
        <p:nvPr/>
      </p:nvGrpSpPr>
      <p:grpSpPr>
        <a:xfrm>
          <a:off x="0" y="0"/>
          <a:ext cx="0" cy="0"/>
          <a:chOff x="0" y="0"/>
          <a:chExt cx="0" cy="0"/>
        </a:xfrm>
      </p:grpSpPr>
      <p:sp>
        <p:nvSpPr>
          <p:cNvPr id="176" name="Google Shape;176;p29"/>
          <p:cNvSpPr txBox="1"/>
          <p:nvPr>
            <p:ph type="title"/>
          </p:nvPr>
        </p:nvSpPr>
        <p:spPr>
          <a:xfrm>
            <a:off x="628650" y="273844"/>
            <a:ext cx="7886700" cy="9942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3000"/>
              <a:buFont typeface="Helvetica Neue"/>
              <a:buNone/>
              <a:defRPr sz="30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77" name="Google Shape;177;p29"/>
          <p:cNvSpPr txBox="1"/>
          <p:nvPr>
            <p:ph idx="12" type="sldNum"/>
          </p:nvPr>
        </p:nvSpPr>
        <p:spPr>
          <a:xfrm>
            <a:off x="8102009" y="4713506"/>
            <a:ext cx="413400" cy="282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78" name="Google Shape;178;p29"/>
          <p:cNvSpPr txBox="1"/>
          <p:nvPr>
            <p:ph idx="10" type="dt"/>
          </p:nvPr>
        </p:nvSpPr>
        <p:spPr>
          <a:xfrm>
            <a:off x="5943600" y="4713506"/>
            <a:ext cx="2158500" cy="282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pic>
        <p:nvPicPr>
          <p:cNvPr id="179" name="Google Shape;179;p29"/>
          <p:cNvPicPr preferRelativeResize="0"/>
          <p:nvPr/>
        </p:nvPicPr>
        <p:blipFill rotWithShape="1">
          <a:blip r:embed="rId2">
            <a:alphaModFix/>
          </a:blip>
          <a:srcRect b="38397" l="29655" r="29479" t="38311"/>
          <a:stretch/>
        </p:blipFill>
        <p:spPr>
          <a:xfrm>
            <a:off x="269110" y="4529211"/>
            <a:ext cx="1024357" cy="449244"/>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0" name="Shape 180"/>
        <p:cNvGrpSpPr/>
        <p:nvPr/>
      </p:nvGrpSpPr>
      <p:grpSpPr>
        <a:xfrm>
          <a:off x="0" y="0"/>
          <a:ext cx="0" cy="0"/>
          <a:chOff x="0" y="0"/>
          <a:chExt cx="0" cy="0"/>
        </a:xfrm>
      </p:grpSpPr>
      <p:sp>
        <p:nvSpPr>
          <p:cNvPr id="181" name="Google Shape;181;p30"/>
          <p:cNvSpPr txBox="1"/>
          <p:nvPr>
            <p:ph idx="12" type="sldNum"/>
          </p:nvPr>
        </p:nvSpPr>
        <p:spPr>
          <a:xfrm>
            <a:off x="8102009" y="4713506"/>
            <a:ext cx="413400" cy="282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82" name="Google Shape;182;p30"/>
          <p:cNvSpPr txBox="1"/>
          <p:nvPr>
            <p:ph idx="10" type="dt"/>
          </p:nvPr>
        </p:nvSpPr>
        <p:spPr>
          <a:xfrm>
            <a:off x="5943600" y="4713506"/>
            <a:ext cx="2158500" cy="282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pic>
        <p:nvPicPr>
          <p:cNvPr id="183" name="Google Shape;183;p30"/>
          <p:cNvPicPr preferRelativeResize="0"/>
          <p:nvPr/>
        </p:nvPicPr>
        <p:blipFill rotWithShape="1">
          <a:blip r:embed="rId2">
            <a:alphaModFix/>
          </a:blip>
          <a:srcRect b="38397" l="29655" r="29479" t="38311"/>
          <a:stretch/>
        </p:blipFill>
        <p:spPr>
          <a:xfrm>
            <a:off x="269110" y="4529211"/>
            <a:ext cx="1024357" cy="449244"/>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4" name="Shape 184"/>
        <p:cNvGrpSpPr/>
        <p:nvPr/>
      </p:nvGrpSpPr>
      <p:grpSpPr>
        <a:xfrm>
          <a:off x="0" y="0"/>
          <a:ext cx="0" cy="0"/>
          <a:chOff x="0" y="0"/>
          <a:chExt cx="0" cy="0"/>
        </a:xfrm>
      </p:grpSpPr>
      <p:sp>
        <p:nvSpPr>
          <p:cNvPr id="185" name="Google Shape;185;p3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Helvetica Neue"/>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6" name="Google Shape;186;p3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Font typeface="Helvetica Neue Light"/>
              <a:buChar char="•"/>
              <a:defRPr sz="2400"/>
            </a:lvl1pPr>
            <a:lvl2pPr indent="-361950" lvl="1" marL="914400" rtl="0" algn="l">
              <a:lnSpc>
                <a:spcPct val="90000"/>
              </a:lnSpc>
              <a:spcBef>
                <a:spcPts val="400"/>
              </a:spcBef>
              <a:spcAft>
                <a:spcPts val="0"/>
              </a:spcAft>
              <a:buClr>
                <a:schemeClr val="dk1"/>
              </a:buClr>
              <a:buSzPts val="2100"/>
              <a:buFont typeface="Helvetica Neue Light"/>
              <a:buChar char="•"/>
              <a:defRPr sz="2100"/>
            </a:lvl2pPr>
            <a:lvl3pPr indent="-342900" lvl="2" marL="1371600" rtl="0" algn="l">
              <a:lnSpc>
                <a:spcPct val="90000"/>
              </a:lnSpc>
              <a:spcBef>
                <a:spcPts val="400"/>
              </a:spcBef>
              <a:spcAft>
                <a:spcPts val="0"/>
              </a:spcAft>
              <a:buClr>
                <a:schemeClr val="dk1"/>
              </a:buClr>
              <a:buSzPts val="1800"/>
              <a:buFont typeface="Helvetica Neue Light"/>
              <a:buChar char="•"/>
              <a:defRPr sz="1800"/>
            </a:lvl3pPr>
            <a:lvl4pPr indent="-323850" lvl="3" marL="1828800" rtl="0" algn="l">
              <a:lnSpc>
                <a:spcPct val="90000"/>
              </a:lnSpc>
              <a:spcBef>
                <a:spcPts val="400"/>
              </a:spcBef>
              <a:spcAft>
                <a:spcPts val="0"/>
              </a:spcAft>
              <a:buClr>
                <a:schemeClr val="dk1"/>
              </a:buClr>
              <a:buSzPts val="1500"/>
              <a:buFont typeface="Helvetica Neue Light"/>
              <a:buChar char="•"/>
              <a:defRPr sz="1500"/>
            </a:lvl4pPr>
            <a:lvl5pPr indent="-323850" lvl="4" marL="2286000" rtl="0" algn="l">
              <a:lnSpc>
                <a:spcPct val="90000"/>
              </a:lnSpc>
              <a:spcBef>
                <a:spcPts val="400"/>
              </a:spcBef>
              <a:spcAft>
                <a:spcPts val="0"/>
              </a:spcAft>
              <a:buClr>
                <a:schemeClr val="dk1"/>
              </a:buClr>
              <a:buSzPts val="1500"/>
              <a:buFont typeface="Helvetica Neue Light"/>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87" name="Google Shape;187;p3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Font typeface="Helvetica Neue Light"/>
              <a:buNone/>
              <a:defRPr sz="1200"/>
            </a:lvl1pPr>
            <a:lvl2pPr indent="-228600" lvl="1" marL="914400" rtl="0" algn="l">
              <a:lnSpc>
                <a:spcPct val="90000"/>
              </a:lnSpc>
              <a:spcBef>
                <a:spcPts val="400"/>
              </a:spcBef>
              <a:spcAft>
                <a:spcPts val="0"/>
              </a:spcAft>
              <a:buClr>
                <a:schemeClr val="dk1"/>
              </a:buClr>
              <a:buSzPts val="1100"/>
              <a:buFont typeface="Helvetica Neue Light"/>
              <a:buNone/>
              <a:defRPr sz="1100"/>
            </a:lvl2pPr>
            <a:lvl3pPr indent="-228600" lvl="2" marL="1371600" rtl="0" algn="l">
              <a:lnSpc>
                <a:spcPct val="90000"/>
              </a:lnSpc>
              <a:spcBef>
                <a:spcPts val="400"/>
              </a:spcBef>
              <a:spcAft>
                <a:spcPts val="0"/>
              </a:spcAft>
              <a:buClr>
                <a:schemeClr val="dk1"/>
              </a:buClr>
              <a:buSzPts val="900"/>
              <a:buFont typeface="Helvetica Neue Light"/>
              <a:buNone/>
              <a:defRPr sz="900"/>
            </a:lvl3pPr>
            <a:lvl4pPr indent="-228600" lvl="3" marL="1828800" rtl="0" algn="l">
              <a:lnSpc>
                <a:spcPct val="90000"/>
              </a:lnSpc>
              <a:spcBef>
                <a:spcPts val="400"/>
              </a:spcBef>
              <a:spcAft>
                <a:spcPts val="0"/>
              </a:spcAft>
              <a:buClr>
                <a:schemeClr val="dk1"/>
              </a:buClr>
              <a:buSzPts val="800"/>
              <a:buFont typeface="Helvetica Neue Light"/>
              <a:buNone/>
              <a:defRPr sz="800"/>
            </a:lvl4pPr>
            <a:lvl5pPr indent="-228600" lvl="4" marL="2286000" rtl="0" algn="l">
              <a:lnSpc>
                <a:spcPct val="90000"/>
              </a:lnSpc>
              <a:spcBef>
                <a:spcPts val="400"/>
              </a:spcBef>
              <a:spcAft>
                <a:spcPts val="0"/>
              </a:spcAft>
              <a:buClr>
                <a:schemeClr val="dk1"/>
              </a:buClr>
              <a:buSzPts val="800"/>
              <a:buFont typeface="Helvetica Neue Light"/>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88" name="Google Shape;188;p31"/>
          <p:cNvSpPr txBox="1"/>
          <p:nvPr>
            <p:ph idx="12" type="sldNum"/>
          </p:nvPr>
        </p:nvSpPr>
        <p:spPr>
          <a:xfrm>
            <a:off x="8102009" y="4713506"/>
            <a:ext cx="413400" cy="282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89" name="Google Shape;189;p31"/>
          <p:cNvSpPr txBox="1"/>
          <p:nvPr>
            <p:ph idx="10" type="dt"/>
          </p:nvPr>
        </p:nvSpPr>
        <p:spPr>
          <a:xfrm>
            <a:off x="5943600" y="4713506"/>
            <a:ext cx="2158500" cy="282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pic>
        <p:nvPicPr>
          <p:cNvPr id="190" name="Google Shape;190;p31"/>
          <p:cNvPicPr preferRelativeResize="0"/>
          <p:nvPr/>
        </p:nvPicPr>
        <p:blipFill rotWithShape="1">
          <a:blip r:embed="rId2">
            <a:alphaModFix/>
          </a:blip>
          <a:srcRect b="38397" l="29655" r="29479" t="38311"/>
          <a:stretch/>
        </p:blipFill>
        <p:spPr>
          <a:xfrm>
            <a:off x="269110" y="4529211"/>
            <a:ext cx="1024357" cy="449244"/>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1" name="Shape 191"/>
        <p:cNvGrpSpPr/>
        <p:nvPr/>
      </p:nvGrpSpPr>
      <p:grpSpPr>
        <a:xfrm>
          <a:off x="0" y="0"/>
          <a:ext cx="0" cy="0"/>
          <a:chOff x="0" y="0"/>
          <a:chExt cx="0" cy="0"/>
        </a:xfrm>
      </p:grpSpPr>
      <p:sp>
        <p:nvSpPr>
          <p:cNvPr id="192" name="Google Shape;192;p3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Helvetica Neue"/>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93" name="Google Shape;193;p32"/>
          <p:cNvSpPr/>
          <p:nvPr>
            <p:ph idx="2" type="pic"/>
          </p:nvPr>
        </p:nvSpPr>
        <p:spPr>
          <a:xfrm>
            <a:off x="3887391" y="740569"/>
            <a:ext cx="4629300" cy="3655200"/>
          </a:xfrm>
          <a:prstGeom prst="rect">
            <a:avLst/>
          </a:prstGeom>
          <a:noFill/>
          <a:ln>
            <a:noFill/>
          </a:ln>
        </p:spPr>
      </p:sp>
      <p:sp>
        <p:nvSpPr>
          <p:cNvPr id="194" name="Google Shape;194;p3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Font typeface="Helvetica Neue Light"/>
              <a:buNone/>
              <a:defRPr sz="1200"/>
            </a:lvl1pPr>
            <a:lvl2pPr indent="-228600" lvl="1" marL="914400" rtl="0" algn="l">
              <a:lnSpc>
                <a:spcPct val="90000"/>
              </a:lnSpc>
              <a:spcBef>
                <a:spcPts val="400"/>
              </a:spcBef>
              <a:spcAft>
                <a:spcPts val="0"/>
              </a:spcAft>
              <a:buClr>
                <a:schemeClr val="dk1"/>
              </a:buClr>
              <a:buSzPts val="1100"/>
              <a:buFont typeface="Helvetica Neue Light"/>
              <a:buNone/>
              <a:defRPr sz="1100"/>
            </a:lvl2pPr>
            <a:lvl3pPr indent="-228600" lvl="2" marL="1371600" rtl="0" algn="l">
              <a:lnSpc>
                <a:spcPct val="90000"/>
              </a:lnSpc>
              <a:spcBef>
                <a:spcPts val="400"/>
              </a:spcBef>
              <a:spcAft>
                <a:spcPts val="0"/>
              </a:spcAft>
              <a:buClr>
                <a:schemeClr val="dk1"/>
              </a:buClr>
              <a:buSzPts val="900"/>
              <a:buFont typeface="Helvetica Neue Light"/>
              <a:buNone/>
              <a:defRPr sz="900"/>
            </a:lvl3pPr>
            <a:lvl4pPr indent="-228600" lvl="3" marL="1828800" rtl="0" algn="l">
              <a:lnSpc>
                <a:spcPct val="90000"/>
              </a:lnSpc>
              <a:spcBef>
                <a:spcPts val="400"/>
              </a:spcBef>
              <a:spcAft>
                <a:spcPts val="0"/>
              </a:spcAft>
              <a:buClr>
                <a:schemeClr val="dk1"/>
              </a:buClr>
              <a:buSzPts val="800"/>
              <a:buFont typeface="Helvetica Neue Light"/>
              <a:buNone/>
              <a:defRPr sz="800"/>
            </a:lvl4pPr>
            <a:lvl5pPr indent="-228600" lvl="4" marL="2286000" rtl="0" algn="l">
              <a:lnSpc>
                <a:spcPct val="90000"/>
              </a:lnSpc>
              <a:spcBef>
                <a:spcPts val="400"/>
              </a:spcBef>
              <a:spcAft>
                <a:spcPts val="0"/>
              </a:spcAft>
              <a:buClr>
                <a:schemeClr val="dk1"/>
              </a:buClr>
              <a:buSzPts val="800"/>
              <a:buFont typeface="Helvetica Neue Light"/>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95" name="Google Shape;195;p32"/>
          <p:cNvSpPr txBox="1"/>
          <p:nvPr>
            <p:ph idx="12" type="sldNum"/>
          </p:nvPr>
        </p:nvSpPr>
        <p:spPr>
          <a:xfrm>
            <a:off x="8102009" y="4713506"/>
            <a:ext cx="413400" cy="282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96" name="Google Shape;196;p32"/>
          <p:cNvSpPr txBox="1"/>
          <p:nvPr>
            <p:ph idx="10" type="dt"/>
          </p:nvPr>
        </p:nvSpPr>
        <p:spPr>
          <a:xfrm>
            <a:off x="5943600" y="4713506"/>
            <a:ext cx="2158500" cy="282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pic>
        <p:nvPicPr>
          <p:cNvPr id="197" name="Google Shape;197;p32"/>
          <p:cNvPicPr preferRelativeResize="0"/>
          <p:nvPr/>
        </p:nvPicPr>
        <p:blipFill rotWithShape="1">
          <a:blip r:embed="rId2">
            <a:alphaModFix/>
          </a:blip>
          <a:srcRect b="38397" l="29655" r="29479" t="38311"/>
          <a:stretch/>
        </p:blipFill>
        <p:spPr>
          <a:xfrm>
            <a:off x="269110" y="4529211"/>
            <a:ext cx="1024357" cy="44924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8" name="Shape 198"/>
        <p:cNvGrpSpPr/>
        <p:nvPr/>
      </p:nvGrpSpPr>
      <p:grpSpPr>
        <a:xfrm>
          <a:off x="0" y="0"/>
          <a:ext cx="0" cy="0"/>
          <a:chOff x="0" y="0"/>
          <a:chExt cx="0" cy="0"/>
        </a:xfrm>
      </p:grpSpPr>
      <p:sp>
        <p:nvSpPr>
          <p:cNvPr id="199" name="Google Shape;199;p33"/>
          <p:cNvSpPr txBox="1"/>
          <p:nvPr>
            <p:ph type="title"/>
          </p:nvPr>
        </p:nvSpPr>
        <p:spPr>
          <a:xfrm>
            <a:off x="628650" y="273844"/>
            <a:ext cx="7886700" cy="9942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3000"/>
              <a:buFont typeface="Helvetica Neue"/>
              <a:buNone/>
              <a:defRPr sz="30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00" name="Google Shape;200;p3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01" name="Google Shape;201;p33"/>
          <p:cNvSpPr txBox="1"/>
          <p:nvPr>
            <p:ph idx="12" type="sldNum"/>
          </p:nvPr>
        </p:nvSpPr>
        <p:spPr>
          <a:xfrm>
            <a:off x="8102009" y="4713506"/>
            <a:ext cx="413400" cy="282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202" name="Google Shape;202;p33"/>
          <p:cNvSpPr txBox="1"/>
          <p:nvPr>
            <p:ph idx="10" type="dt"/>
          </p:nvPr>
        </p:nvSpPr>
        <p:spPr>
          <a:xfrm>
            <a:off x="5943600" y="4713506"/>
            <a:ext cx="2158500" cy="282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pic>
        <p:nvPicPr>
          <p:cNvPr id="203" name="Google Shape;203;p33"/>
          <p:cNvPicPr preferRelativeResize="0"/>
          <p:nvPr/>
        </p:nvPicPr>
        <p:blipFill rotWithShape="1">
          <a:blip r:embed="rId2">
            <a:alphaModFix/>
          </a:blip>
          <a:srcRect b="38397" l="29655" r="29479" t="38311"/>
          <a:stretch/>
        </p:blipFill>
        <p:spPr>
          <a:xfrm>
            <a:off x="269110" y="4529211"/>
            <a:ext cx="1024357" cy="449244"/>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4" name="Shape 204"/>
        <p:cNvGrpSpPr/>
        <p:nvPr/>
      </p:nvGrpSpPr>
      <p:grpSpPr>
        <a:xfrm>
          <a:off x="0" y="0"/>
          <a:ext cx="0" cy="0"/>
          <a:chOff x="0" y="0"/>
          <a:chExt cx="0" cy="0"/>
        </a:xfrm>
      </p:grpSpPr>
      <p:sp>
        <p:nvSpPr>
          <p:cNvPr id="205" name="Google Shape;205;p34"/>
          <p:cNvSpPr txBox="1"/>
          <p:nvPr>
            <p:ph type="title"/>
          </p:nvPr>
        </p:nvSpPr>
        <p:spPr>
          <a:xfrm rot="5400000">
            <a:off x="5350050" y="1467544"/>
            <a:ext cx="4359000" cy="1971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3000"/>
              <a:buFont typeface="Helvetica Neue"/>
              <a:buNone/>
              <a:defRPr sz="30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06" name="Google Shape;206;p3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07" name="Google Shape;207;p34"/>
          <p:cNvSpPr txBox="1"/>
          <p:nvPr>
            <p:ph idx="12" type="sldNum"/>
          </p:nvPr>
        </p:nvSpPr>
        <p:spPr>
          <a:xfrm>
            <a:off x="8102009" y="4713506"/>
            <a:ext cx="413400" cy="282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208" name="Google Shape;208;p34"/>
          <p:cNvSpPr txBox="1"/>
          <p:nvPr>
            <p:ph idx="10" type="dt"/>
          </p:nvPr>
        </p:nvSpPr>
        <p:spPr>
          <a:xfrm>
            <a:off x="5943600" y="4713506"/>
            <a:ext cx="2158500" cy="282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pic>
        <p:nvPicPr>
          <p:cNvPr id="209" name="Google Shape;209;p34"/>
          <p:cNvPicPr preferRelativeResize="0"/>
          <p:nvPr/>
        </p:nvPicPr>
        <p:blipFill rotWithShape="1">
          <a:blip r:embed="rId2">
            <a:alphaModFix/>
          </a:blip>
          <a:srcRect b="38397" l="29655" r="29479" t="38311"/>
          <a:stretch/>
        </p:blipFill>
        <p:spPr>
          <a:xfrm>
            <a:off x="269110" y="4529211"/>
            <a:ext cx="1024357" cy="44924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4.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0.xml"/><Relationship Id="rId10" Type="http://schemas.openxmlformats.org/officeDocument/2006/relationships/slideLayout" Target="../slideLayouts/slideLayout29.xml"/><Relationship Id="rId13" Type="http://schemas.openxmlformats.org/officeDocument/2006/relationships/theme" Target="../theme/theme1.xml"/><Relationship Id="rId12" Type="http://schemas.openxmlformats.org/officeDocument/2006/relationships/slideLayout" Target="../slideLayouts/slideLayout31.xml"/><Relationship Id="rId1" Type="http://schemas.openxmlformats.org/officeDocument/2006/relationships/image" Target="../media/image2.png"/><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01B19"/>
        </a:solidFill>
      </p:bgPr>
    </p:bg>
    <p:spTree>
      <p:nvGrpSpPr>
        <p:cNvPr id="50" name="Shape 50"/>
        <p:cNvGrpSpPr/>
        <p:nvPr/>
      </p:nvGrpSpPr>
      <p:grpSpPr>
        <a:xfrm>
          <a:off x="0" y="0"/>
          <a:ext cx="0" cy="0"/>
          <a:chOff x="0" y="0"/>
          <a:chExt cx="0" cy="0"/>
        </a:xfrm>
      </p:grpSpPr>
      <p:grpSp>
        <p:nvGrpSpPr>
          <p:cNvPr id="51" name="Google Shape;51;p13"/>
          <p:cNvGrpSpPr/>
          <p:nvPr/>
        </p:nvGrpSpPr>
        <p:grpSpPr>
          <a:xfrm>
            <a:off x="-1" y="5067300"/>
            <a:ext cx="9144003" cy="79122"/>
            <a:chOff x="-1" y="0"/>
            <a:chExt cx="12192004" cy="105496"/>
          </a:xfrm>
        </p:grpSpPr>
        <p:pic>
          <p:nvPicPr>
            <p:cNvPr descr="Picture 8" id="52" name="Google Shape;52;p13"/>
            <p:cNvPicPr preferRelativeResize="0"/>
            <p:nvPr/>
          </p:nvPicPr>
          <p:blipFill rotWithShape="1">
            <a:blip r:embed="rId1">
              <a:alphaModFix/>
            </a:blip>
            <a:srcRect b="0" l="0" r="0" t="0"/>
            <a:stretch/>
          </p:blipFill>
          <p:spPr>
            <a:xfrm>
              <a:off x="1524000" y="0"/>
              <a:ext cx="9143998" cy="101600"/>
            </a:xfrm>
            <a:prstGeom prst="rect">
              <a:avLst/>
            </a:prstGeom>
            <a:noFill/>
            <a:ln>
              <a:noFill/>
            </a:ln>
          </p:spPr>
        </p:pic>
        <p:pic>
          <p:nvPicPr>
            <p:cNvPr descr="Picture 10" id="53" name="Google Shape;53;p13"/>
            <p:cNvPicPr preferRelativeResize="0"/>
            <p:nvPr/>
          </p:nvPicPr>
          <p:blipFill rotWithShape="1">
            <a:blip r:embed="rId1">
              <a:alphaModFix/>
            </a:blip>
            <a:srcRect b="15583" l="0" r="71579" t="0"/>
            <a:stretch/>
          </p:blipFill>
          <p:spPr>
            <a:xfrm>
              <a:off x="-1" y="0"/>
              <a:ext cx="2598720" cy="101600"/>
            </a:xfrm>
            <a:prstGeom prst="rect">
              <a:avLst/>
            </a:prstGeom>
            <a:noFill/>
            <a:ln>
              <a:noFill/>
            </a:ln>
          </p:spPr>
        </p:pic>
        <p:pic>
          <p:nvPicPr>
            <p:cNvPr descr="Picture 11" id="54" name="Google Shape;54;p13"/>
            <p:cNvPicPr preferRelativeResize="0"/>
            <p:nvPr/>
          </p:nvPicPr>
          <p:blipFill rotWithShape="1">
            <a:blip r:embed="rId1">
              <a:alphaModFix/>
            </a:blip>
            <a:srcRect b="15583" l="0" r="71579" t="0"/>
            <a:stretch/>
          </p:blipFill>
          <p:spPr>
            <a:xfrm>
              <a:off x="9593283" y="0"/>
              <a:ext cx="2598720" cy="105496"/>
            </a:xfrm>
            <a:prstGeom prst="rect">
              <a:avLst/>
            </a:prstGeom>
            <a:noFill/>
            <a:ln>
              <a:noFill/>
            </a:ln>
          </p:spPr>
        </p:pic>
      </p:grpSp>
      <p:sp>
        <p:nvSpPr>
          <p:cNvPr id="55" name="Google Shape;55;p13"/>
          <p:cNvSpPr txBox="1"/>
          <p:nvPr>
            <p:ph type="title"/>
          </p:nvPr>
        </p:nvSpPr>
        <p:spPr>
          <a:xfrm>
            <a:off x="633113" y="2906106"/>
            <a:ext cx="7886700" cy="626700"/>
          </a:xfrm>
          <a:prstGeom prst="rect">
            <a:avLst/>
          </a:prstGeom>
          <a:noFill/>
          <a:ln>
            <a:noFill/>
          </a:ln>
        </p:spPr>
        <p:txBody>
          <a:bodyPr anchorCtr="0" anchor="t" bIns="34275" lIns="34275" spcFirstLastPara="1" rIns="34275" wrap="square" tIns="34275">
            <a:normAutofit/>
          </a:bodyPr>
          <a:lstStyle>
            <a:lvl1pPr lvl="0" marR="0" rtl="0" algn="ctr">
              <a:lnSpc>
                <a:spcPct val="90000"/>
              </a:lnSpc>
              <a:spcBef>
                <a:spcPts val="0"/>
              </a:spcBef>
              <a:spcAft>
                <a:spcPts val="0"/>
              </a:spcAft>
              <a:buClr>
                <a:srgbClr val="FEFEFE"/>
              </a:buClr>
              <a:buSzPts val="2600"/>
              <a:buFont typeface="Helvetica Neue"/>
              <a:buNone/>
              <a:defRPr b="1" i="0" sz="2600" u="none" cap="none" strike="noStrike">
                <a:solidFill>
                  <a:srgbClr val="FEFEFE"/>
                </a:solidFill>
                <a:latin typeface="Helvetica Neue"/>
                <a:ea typeface="Helvetica Neue"/>
                <a:cs typeface="Helvetica Neue"/>
                <a:sym typeface="Helvetica Neue"/>
              </a:defRPr>
            </a:lvl1pPr>
            <a:lvl2pPr lvl="1" marR="0" rtl="0" algn="ctr">
              <a:lnSpc>
                <a:spcPct val="90000"/>
              </a:lnSpc>
              <a:spcBef>
                <a:spcPts val="0"/>
              </a:spcBef>
              <a:spcAft>
                <a:spcPts val="0"/>
              </a:spcAft>
              <a:buClr>
                <a:srgbClr val="FEFEFE"/>
              </a:buClr>
              <a:buSzPts val="2600"/>
              <a:buFont typeface="Helvetica Neue"/>
              <a:buNone/>
              <a:defRPr b="1" i="0" sz="2600" u="none" cap="none" strike="noStrike">
                <a:solidFill>
                  <a:srgbClr val="FEFEFE"/>
                </a:solidFill>
                <a:latin typeface="Helvetica Neue"/>
                <a:ea typeface="Helvetica Neue"/>
                <a:cs typeface="Helvetica Neue"/>
                <a:sym typeface="Helvetica Neue"/>
              </a:defRPr>
            </a:lvl2pPr>
            <a:lvl3pPr lvl="2" marR="0" rtl="0" algn="ctr">
              <a:lnSpc>
                <a:spcPct val="90000"/>
              </a:lnSpc>
              <a:spcBef>
                <a:spcPts val="0"/>
              </a:spcBef>
              <a:spcAft>
                <a:spcPts val="0"/>
              </a:spcAft>
              <a:buClr>
                <a:srgbClr val="FEFEFE"/>
              </a:buClr>
              <a:buSzPts val="2600"/>
              <a:buFont typeface="Helvetica Neue"/>
              <a:buNone/>
              <a:defRPr b="1" i="0" sz="2600" u="none" cap="none" strike="noStrike">
                <a:solidFill>
                  <a:srgbClr val="FEFEFE"/>
                </a:solidFill>
                <a:latin typeface="Helvetica Neue"/>
                <a:ea typeface="Helvetica Neue"/>
                <a:cs typeface="Helvetica Neue"/>
                <a:sym typeface="Helvetica Neue"/>
              </a:defRPr>
            </a:lvl3pPr>
            <a:lvl4pPr lvl="3" marR="0" rtl="0" algn="ctr">
              <a:lnSpc>
                <a:spcPct val="90000"/>
              </a:lnSpc>
              <a:spcBef>
                <a:spcPts val="0"/>
              </a:spcBef>
              <a:spcAft>
                <a:spcPts val="0"/>
              </a:spcAft>
              <a:buClr>
                <a:srgbClr val="FEFEFE"/>
              </a:buClr>
              <a:buSzPts val="2600"/>
              <a:buFont typeface="Helvetica Neue"/>
              <a:buNone/>
              <a:defRPr b="1" i="0" sz="2600" u="none" cap="none" strike="noStrike">
                <a:solidFill>
                  <a:srgbClr val="FEFEFE"/>
                </a:solidFill>
                <a:latin typeface="Helvetica Neue"/>
                <a:ea typeface="Helvetica Neue"/>
                <a:cs typeface="Helvetica Neue"/>
                <a:sym typeface="Helvetica Neue"/>
              </a:defRPr>
            </a:lvl4pPr>
            <a:lvl5pPr lvl="4" marR="0" rtl="0" algn="ctr">
              <a:lnSpc>
                <a:spcPct val="90000"/>
              </a:lnSpc>
              <a:spcBef>
                <a:spcPts val="0"/>
              </a:spcBef>
              <a:spcAft>
                <a:spcPts val="0"/>
              </a:spcAft>
              <a:buClr>
                <a:srgbClr val="FEFEFE"/>
              </a:buClr>
              <a:buSzPts val="2600"/>
              <a:buFont typeface="Helvetica Neue"/>
              <a:buNone/>
              <a:defRPr b="1" i="0" sz="2600" u="none" cap="none" strike="noStrike">
                <a:solidFill>
                  <a:srgbClr val="FEFEFE"/>
                </a:solidFill>
                <a:latin typeface="Helvetica Neue"/>
                <a:ea typeface="Helvetica Neue"/>
                <a:cs typeface="Helvetica Neue"/>
                <a:sym typeface="Helvetica Neue"/>
              </a:defRPr>
            </a:lvl5pPr>
            <a:lvl6pPr lvl="5" marR="0" rtl="0" algn="ctr">
              <a:lnSpc>
                <a:spcPct val="90000"/>
              </a:lnSpc>
              <a:spcBef>
                <a:spcPts val="0"/>
              </a:spcBef>
              <a:spcAft>
                <a:spcPts val="0"/>
              </a:spcAft>
              <a:buClr>
                <a:srgbClr val="FEFEFE"/>
              </a:buClr>
              <a:buSzPts val="2600"/>
              <a:buFont typeface="Helvetica Neue"/>
              <a:buNone/>
              <a:defRPr b="1" i="0" sz="2600" u="none" cap="none" strike="noStrike">
                <a:solidFill>
                  <a:srgbClr val="FEFEFE"/>
                </a:solidFill>
                <a:latin typeface="Helvetica Neue"/>
                <a:ea typeface="Helvetica Neue"/>
                <a:cs typeface="Helvetica Neue"/>
                <a:sym typeface="Helvetica Neue"/>
              </a:defRPr>
            </a:lvl6pPr>
            <a:lvl7pPr lvl="6" marR="0" rtl="0" algn="ctr">
              <a:lnSpc>
                <a:spcPct val="90000"/>
              </a:lnSpc>
              <a:spcBef>
                <a:spcPts val="0"/>
              </a:spcBef>
              <a:spcAft>
                <a:spcPts val="0"/>
              </a:spcAft>
              <a:buClr>
                <a:srgbClr val="FEFEFE"/>
              </a:buClr>
              <a:buSzPts val="2600"/>
              <a:buFont typeface="Helvetica Neue"/>
              <a:buNone/>
              <a:defRPr b="1" i="0" sz="2600" u="none" cap="none" strike="noStrike">
                <a:solidFill>
                  <a:srgbClr val="FEFEFE"/>
                </a:solidFill>
                <a:latin typeface="Helvetica Neue"/>
                <a:ea typeface="Helvetica Neue"/>
                <a:cs typeface="Helvetica Neue"/>
                <a:sym typeface="Helvetica Neue"/>
              </a:defRPr>
            </a:lvl7pPr>
            <a:lvl8pPr lvl="7" marR="0" rtl="0" algn="ctr">
              <a:lnSpc>
                <a:spcPct val="90000"/>
              </a:lnSpc>
              <a:spcBef>
                <a:spcPts val="0"/>
              </a:spcBef>
              <a:spcAft>
                <a:spcPts val="0"/>
              </a:spcAft>
              <a:buClr>
                <a:srgbClr val="FEFEFE"/>
              </a:buClr>
              <a:buSzPts val="2600"/>
              <a:buFont typeface="Helvetica Neue"/>
              <a:buNone/>
              <a:defRPr b="1" i="0" sz="2600" u="none" cap="none" strike="noStrike">
                <a:solidFill>
                  <a:srgbClr val="FEFEFE"/>
                </a:solidFill>
                <a:latin typeface="Helvetica Neue"/>
                <a:ea typeface="Helvetica Neue"/>
                <a:cs typeface="Helvetica Neue"/>
                <a:sym typeface="Helvetica Neue"/>
              </a:defRPr>
            </a:lvl8pPr>
            <a:lvl9pPr lvl="8" marR="0" rtl="0" algn="ctr">
              <a:lnSpc>
                <a:spcPct val="90000"/>
              </a:lnSpc>
              <a:spcBef>
                <a:spcPts val="0"/>
              </a:spcBef>
              <a:spcAft>
                <a:spcPts val="0"/>
              </a:spcAft>
              <a:buClr>
                <a:srgbClr val="FEFEFE"/>
              </a:buClr>
              <a:buSzPts val="2600"/>
              <a:buFont typeface="Helvetica Neue"/>
              <a:buNone/>
              <a:defRPr b="1" i="0" sz="2600" u="none" cap="none" strike="noStrike">
                <a:solidFill>
                  <a:srgbClr val="FEFEFE"/>
                </a:solidFill>
                <a:latin typeface="Helvetica Neue"/>
                <a:ea typeface="Helvetica Neue"/>
                <a:cs typeface="Helvetica Neue"/>
                <a:sym typeface="Helvetica Neue"/>
              </a:defRPr>
            </a:lvl9pPr>
          </a:lstStyle>
          <a:p/>
        </p:txBody>
      </p:sp>
      <p:pic>
        <p:nvPicPr>
          <p:cNvPr descr="Picture 4" id="56" name="Google Shape;56;p13"/>
          <p:cNvPicPr preferRelativeResize="0"/>
          <p:nvPr/>
        </p:nvPicPr>
        <p:blipFill rotWithShape="1">
          <a:blip r:embed="rId2">
            <a:alphaModFix/>
          </a:blip>
          <a:srcRect b="0" l="0" r="0" t="0"/>
          <a:stretch/>
        </p:blipFill>
        <p:spPr>
          <a:xfrm>
            <a:off x="3032198" y="1109547"/>
            <a:ext cx="3079603" cy="1010791"/>
          </a:xfrm>
          <a:prstGeom prst="rect">
            <a:avLst/>
          </a:prstGeom>
          <a:noFill/>
          <a:ln>
            <a:noFill/>
          </a:ln>
        </p:spPr>
      </p:pic>
      <p:sp>
        <p:nvSpPr>
          <p:cNvPr id="57" name="Google Shape;57;p13"/>
          <p:cNvSpPr txBox="1"/>
          <p:nvPr>
            <p:ph idx="1" type="body"/>
          </p:nvPr>
        </p:nvSpPr>
        <p:spPr>
          <a:xfrm>
            <a:off x="457200" y="1200150"/>
            <a:ext cx="8229600" cy="3394500"/>
          </a:xfrm>
          <a:prstGeom prst="rect">
            <a:avLst/>
          </a:prstGeom>
          <a:noFill/>
          <a:ln>
            <a:noFill/>
          </a:ln>
        </p:spPr>
        <p:txBody>
          <a:bodyPr anchorCtr="0" anchor="t" bIns="34275" lIns="34275" spcFirstLastPara="1" rIns="34275" wrap="square" tIns="34275">
            <a:normAutofit/>
          </a:bodyPr>
          <a:lstStyle>
            <a:lvl1pPr indent="-361950" lvl="0" marL="457200" marR="0" rtl="0" algn="l">
              <a:lnSpc>
                <a:spcPct val="90000"/>
              </a:lnSpc>
              <a:spcBef>
                <a:spcPts val="800"/>
              </a:spcBef>
              <a:spcAft>
                <a:spcPts val="0"/>
              </a:spcAft>
              <a:buClr>
                <a:srgbClr val="000000"/>
              </a:buClr>
              <a:buSzPts val="2100"/>
              <a:buFont typeface="Helvetica Neue Light"/>
              <a:buChar char="•"/>
              <a:defRPr b="0" i="0" sz="2100" u="none" cap="none" strike="noStrike">
                <a:solidFill>
                  <a:srgbClr val="000000"/>
                </a:solidFill>
                <a:latin typeface="Helvetica Neue Light"/>
                <a:ea typeface="Helvetica Neue Light"/>
                <a:cs typeface="Helvetica Neue Light"/>
                <a:sym typeface="Helvetica Neue Light"/>
              </a:defRPr>
            </a:lvl1pPr>
            <a:lvl2pPr indent="-361950" lvl="1" marL="914400" marR="0" rtl="0" algn="l">
              <a:lnSpc>
                <a:spcPct val="90000"/>
              </a:lnSpc>
              <a:spcBef>
                <a:spcPts val="800"/>
              </a:spcBef>
              <a:spcAft>
                <a:spcPts val="0"/>
              </a:spcAft>
              <a:buClr>
                <a:srgbClr val="000000"/>
              </a:buClr>
              <a:buSzPts val="2100"/>
              <a:buFont typeface="Helvetica Neue Light"/>
              <a:buChar char="•"/>
              <a:defRPr b="0" i="0" sz="2100" u="none" cap="none" strike="noStrike">
                <a:solidFill>
                  <a:srgbClr val="000000"/>
                </a:solidFill>
                <a:latin typeface="Helvetica Neue Light"/>
                <a:ea typeface="Helvetica Neue Light"/>
                <a:cs typeface="Helvetica Neue Light"/>
                <a:sym typeface="Helvetica Neue Light"/>
              </a:defRPr>
            </a:lvl2pPr>
            <a:lvl3pPr indent="-361950" lvl="2" marL="1371600" marR="0" rtl="0" algn="l">
              <a:lnSpc>
                <a:spcPct val="90000"/>
              </a:lnSpc>
              <a:spcBef>
                <a:spcPts val="800"/>
              </a:spcBef>
              <a:spcAft>
                <a:spcPts val="0"/>
              </a:spcAft>
              <a:buClr>
                <a:srgbClr val="000000"/>
              </a:buClr>
              <a:buSzPts val="2100"/>
              <a:buFont typeface="Helvetica Neue Light"/>
              <a:buChar char="•"/>
              <a:defRPr b="0" i="0" sz="2100" u="none" cap="none" strike="noStrike">
                <a:solidFill>
                  <a:srgbClr val="000000"/>
                </a:solidFill>
                <a:latin typeface="Helvetica Neue Light"/>
                <a:ea typeface="Helvetica Neue Light"/>
                <a:cs typeface="Helvetica Neue Light"/>
                <a:sym typeface="Helvetica Neue Light"/>
              </a:defRPr>
            </a:lvl3pPr>
            <a:lvl4pPr indent="-361950" lvl="3" marL="1828800" marR="0" rtl="0" algn="l">
              <a:lnSpc>
                <a:spcPct val="90000"/>
              </a:lnSpc>
              <a:spcBef>
                <a:spcPts val="800"/>
              </a:spcBef>
              <a:spcAft>
                <a:spcPts val="0"/>
              </a:spcAft>
              <a:buClr>
                <a:srgbClr val="000000"/>
              </a:buClr>
              <a:buSzPts val="2100"/>
              <a:buFont typeface="Helvetica Neue Light"/>
              <a:buChar char="•"/>
              <a:defRPr b="0" i="0" sz="2100" u="none" cap="none" strike="noStrike">
                <a:solidFill>
                  <a:srgbClr val="000000"/>
                </a:solidFill>
                <a:latin typeface="Helvetica Neue Light"/>
                <a:ea typeface="Helvetica Neue Light"/>
                <a:cs typeface="Helvetica Neue Light"/>
                <a:sym typeface="Helvetica Neue Light"/>
              </a:defRPr>
            </a:lvl4pPr>
            <a:lvl5pPr indent="-361950" lvl="4" marL="2286000" marR="0" rtl="0" algn="l">
              <a:lnSpc>
                <a:spcPct val="90000"/>
              </a:lnSpc>
              <a:spcBef>
                <a:spcPts val="800"/>
              </a:spcBef>
              <a:spcAft>
                <a:spcPts val="0"/>
              </a:spcAft>
              <a:buClr>
                <a:srgbClr val="000000"/>
              </a:buClr>
              <a:buSzPts val="2100"/>
              <a:buFont typeface="Helvetica Neue Light"/>
              <a:buChar char="•"/>
              <a:defRPr b="0" i="0" sz="2100" u="none" cap="none" strike="noStrike">
                <a:solidFill>
                  <a:srgbClr val="000000"/>
                </a:solidFill>
                <a:latin typeface="Helvetica Neue Light"/>
                <a:ea typeface="Helvetica Neue Light"/>
                <a:cs typeface="Helvetica Neue Light"/>
                <a:sym typeface="Helvetica Neue Light"/>
              </a:defRPr>
            </a:lvl5pPr>
            <a:lvl6pPr indent="-361950" lvl="5" marL="2743200" marR="0" rtl="0" algn="l">
              <a:lnSpc>
                <a:spcPct val="90000"/>
              </a:lnSpc>
              <a:spcBef>
                <a:spcPts val="800"/>
              </a:spcBef>
              <a:spcAft>
                <a:spcPts val="0"/>
              </a:spcAft>
              <a:buClr>
                <a:srgbClr val="000000"/>
              </a:buClr>
              <a:buSzPts val="2100"/>
              <a:buFont typeface="Helvetica Neue Light"/>
              <a:buChar char="•"/>
              <a:defRPr b="0" i="0" sz="2100" u="none" cap="none" strike="noStrike">
                <a:solidFill>
                  <a:srgbClr val="000000"/>
                </a:solidFill>
                <a:latin typeface="Helvetica Neue Light"/>
                <a:ea typeface="Helvetica Neue Light"/>
                <a:cs typeface="Helvetica Neue Light"/>
                <a:sym typeface="Helvetica Neue Light"/>
              </a:defRPr>
            </a:lvl6pPr>
            <a:lvl7pPr indent="-361950" lvl="6" marL="3200400" marR="0" rtl="0" algn="l">
              <a:lnSpc>
                <a:spcPct val="90000"/>
              </a:lnSpc>
              <a:spcBef>
                <a:spcPts val="800"/>
              </a:spcBef>
              <a:spcAft>
                <a:spcPts val="0"/>
              </a:spcAft>
              <a:buClr>
                <a:srgbClr val="000000"/>
              </a:buClr>
              <a:buSzPts val="2100"/>
              <a:buFont typeface="Helvetica Neue Light"/>
              <a:buChar char="•"/>
              <a:defRPr b="0" i="0" sz="2100" u="none" cap="none" strike="noStrike">
                <a:solidFill>
                  <a:srgbClr val="000000"/>
                </a:solidFill>
                <a:latin typeface="Helvetica Neue Light"/>
                <a:ea typeface="Helvetica Neue Light"/>
                <a:cs typeface="Helvetica Neue Light"/>
                <a:sym typeface="Helvetica Neue Light"/>
              </a:defRPr>
            </a:lvl7pPr>
            <a:lvl8pPr indent="-361950" lvl="7" marL="3657600" marR="0" rtl="0" algn="l">
              <a:lnSpc>
                <a:spcPct val="90000"/>
              </a:lnSpc>
              <a:spcBef>
                <a:spcPts val="800"/>
              </a:spcBef>
              <a:spcAft>
                <a:spcPts val="0"/>
              </a:spcAft>
              <a:buClr>
                <a:srgbClr val="000000"/>
              </a:buClr>
              <a:buSzPts val="2100"/>
              <a:buFont typeface="Helvetica Neue Light"/>
              <a:buChar char="•"/>
              <a:defRPr b="0" i="0" sz="2100" u="none" cap="none" strike="noStrike">
                <a:solidFill>
                  <a:srgbClr val="000000"/>
                </a:solidFill>
                <a:latin typeface="Helvetica Neue Light"/>
                <a:ea typeface="Helvetica Neue Light"/>
                <a:cs typeface="Helvetica Neue Light"/>
                <a:sym typeface="Helvetica Neue Light"/>
              </a:defRPr>
            </a:lvl8pPr>
            <a:lvl9pPr indent="-361950" lvl="8" marL="4114800" marR="0" rtl="0" algn="l">
              <a:lnSpc>
                <a:spcPct val="90000"/>
              </a:lnSpc>
              <a:spcBef>
                <a:spcPts val="800"/>
              </a:spcBef>
              <a:spcAft>
                <a:spcPts val="0"/>
              </a:spcAft>
              <a:buClr>
                <a:srgbClr val="000000"/>
              </a:buClr>
              <a:buSzPts val="2100"/>
              <a:buFont typeface="Helvetica Neue Light"/>
              <a:buChar char="•"/>
              <a:defRPr b="0" i="0" sz="2100" u="none" cap="none" strike="noStrike">
                <a:solidFill>
                  <a:srgbClr val="000000"/>
                </a:solidFill>
                <a:latin typeface="Helvetica Neue Light"/>
                <a:ea typeface="Helvetica Neue Light"/>
                <a:cs typeface="Helvetica Neue Light"/>
                <a:sym typeface="Helvetica Neue Light"/>
              </a:defRPr>
            </a:lvl9pPr>
          </a:lstStyle>
          <a:p/>
        </p:txBody>
      </p:sp>
      <p:sp>
        <p:nvSpPr>
          <p:cNvPr id="58" name="Google Shape;58;p13"/>
          <p:cNvSpPr txBox="1"/>
          <p:nvPr>
            <p:ph idx="12" type="sldNum"/>
          </p:nvPr>
        </p:nvSpPr>
        <p:spPr>
          <a:xfrm>
            <a:off x="4419600" y="4629150"/>
            <a:ext cx="2133600" cy="207900"/>
          </a:xfrm>
          <a:prstGeom prst="rect">
            <a:avLst/>
          </a:prstGeom>
          <a:noFill/>
          <a:ln>
            <a:noFill/>
          </a:ln>
        </p:spPr>
        <p:txBody>
          <a:bodyPr anchorCtr="0" anchor="ctr" bIns="34275" lIns="34275" spcFirstLastPara="1" rIns="34275" wrap="square" tIns="34275">
            <a:spAutoFit/>
          </a:bodyPr>
          <a:lstStyle>
            <a:lvl1pPr indent="0" lvl="0" marL="0" marR="0" rtl="0" algn="r">
              <a:lnSpc>
                <a:spcPct val="100000"/>
              </a:lnSpc>
              <a:spcBef>
                <a:spcPts val="0"/>
              </a:spcBef>
              <a:spcAft>
                <a:spcPts val="0"/>
              </a:spcAft>
              <a:buClr>
                <a:srgbClr val="808080"/>
              </a:buClr>
              <a:buSzPts val="900"/>
              <a:buFont typeface="Helvetica Neue Light"/>
              <a:buNone/>
              <a:defRPr b="0" i="0" sz="900" u="none" cap="none" strike="noStrike">
                <a:solidFill>
                  <a:srgbClr val="808080"/>
                </a:solidFill>
                <a:latin typeface="Helvetica Neue Light"/>
                <a:ea typeface="Helvetica Neue Light"/>
                <a:cs typeface="Helvetica Neue Light"/>
                <a:sym typeface="Helvetica Neue Light"/>
              </a:defRPr>
            </a:lvl1pPr>
            <a:lvl2pPr indent="0" lvl="1" marL="0" marR="0" rtl="0" algn="r">
              <a:lnSpc>
                <a:spcPct val="100000"/>
              </a:lnSpc>
              <a:spcBef>
                <a:spcPts val="0"/>
              </a:spcBef>
              <a:spcAft>
                <a:spcPts val="0"/>
              </a:spcAft>
              <a:buClr>
                <a:srgbClr val="808080"/>
              </a:buClr>
              <a:buSzPts val="900"/>
              <a:buFont typeface="Helvetica Neue Light"/>
              <a:buNone/>
              <a:defRPr b="0" i="0" sz="900" u="none" cap="none" strike="noStrike">
                <a:solidFill>
                  <a:srgbClr val="808080"/>
                </a:solidFill>
                <a:latin typeface="Helvetica Neue Light"/>
                <a:ea typeface="Helvetica Neue Light"/>
                <a:cs typeface="Helvetica Neue Light"/>
                <a:sym typeface="Helvetica Neue Light"/>
              </a:defRPr>
            </a:lvl2pPr>
            <a:lvl3pPr indent="0" lvl="2" marL="0" marR="0" rtl="0" algn="r">
              <a:lnSpc>
                <a:spcPct val="100000"/>
              </a:lnSpc>
              <a:spcBef>
                <a:spcPts val="0"/>
              </a:spcBef>
              <a:spcAft>
                <a:spcPts val="0"/>
              </a:spcAft>
              <a:buClr>
                <a:srgbClr val="808080"/>
              </a:buClr>
              <a:buSzPts val="900"/>
              <a:buFont typeface="Helvetica Neue Light"/>
              <a:buNone/>
              <a:defRPr b="0" i="0" sz="900" u="none" cap="none" strike="noStrike">
                <a:solidFill>
                  <a:srgbClr val="808080"/>
                </a:solidFill>
                <a:latin typeface="Helvetica Neue Light"/>
                <a:ea typeface="Helvetica Neue Light"/>
                <a:cs typeface="Helvetica Neue Light"/>
                <a:sym typeface="Helvetica Neue Light"/>
              </a:defRPr>
            </a:lvl3pPr>
            <a:lvl4pPr indent="0" lvl="3" marL="0" marR="0" rtl="0" algn="r">
              <a:lnSpc>
                <a:spcPct val="100000"/>
              </a:lnSpc>
              <a:spcBef>
                <a:spcPts val="0"/>
              </a:spcBef>
              <a:spcAft>
                <a:spcPts val="0"/>
              </a:spcAft>
              <a:buClr>
                <a:srgbClr val="808080"/>
              </a:buClr>
              <a:buSzPts val="900"/>
              <a:buFont typeface="Helvetica Neue Light"/>
              <a:buNone/>
              <a:defRPr b="0" i="0" sz="900" u="none" cap="none" strike="noStrike">
                <a:solidFill>
                  <a:srgbClr val="808080"/>
                </a:solidFill>
                <a:latin typeface="Helvetica Neue Light"/>
                <a:ea typeface="Helvetica Neue Light"/>
                <a:cs typeface="Helvetica Neue Light"/>
                <a:sym typeface="Helvetica Neue Light"/>
              </a:defRPr>
            </a:lvl4pPr>
            <a:lvl5pPr indent="0" lvl="4" marL="0" marR="0" rtl="0" algn="r">
              <a:lnSpc>
                <a:spcPct val="100000"/>
              </a:lnSpc>
              <a:spcBef>
                <a:spcPts val="0"/>
              </a:spcBef>
              <a:spcAft>
                <a:spcPts val="0"/>
              </a:spcAft>
              <a:buClr>
                <a:srgbClr val="808080"/>
              </a:buClr>
              <a:buSzPts val="900"/>
              <a:buFont typeface="Helvetica Neue Light"/>
              <a:buNone/>
              <a:defRPr b="0" i="0" sz="900" u="none" cap="none" strike="noStrike">
                <a:solidFill>
                  <a:srgbClr val="808080"/>
                </a:solidFill>
                <a:latin typeface="Helvetica Neue Light"/>
                <a:ea typeface="Helvetica Neue Light"/>
                <a:cs typeface="Helvetica Neue Light"/>
                <a:sym typeface="Helvetica Neue Light"/>
              </a:defRPr>
            </a:lvl5pPr>
            <a:lvl6pPr indent="0" lvl="5" marL="0" marR="0" rtl="0" algn="r">
              <a:lnSpc>
                <a:spcPct val="100000"/>
              </a:lnSpc>
              <a:spcBef>
                <a:spcPts val="0"/>
              </a:spcBef>
              <a:spcAft>
                <a:spcPts val="0"/>
              </a:spcAft>
              <a:buClr>
                <a:srgbClr val="808080"/>
              </a:buClr>
              <a:buSzPts val="900"/>
              <a:buFont typeface="Helvetica Neue Light"/>
              <a:buNone/>
              <a:defRPr b="0" i="0" sz="900" u="none" cap="none" strike="noStrike">
                <a:solidFill>
                  <a:srgbClr val="808080"/>
                </a:solidFill>
                <a:latin typeface="Helvetica Neue Light"/>
                <a:ea typeface="Helvetica Neue Light"/>
                <a:cs typeface="Helvetica Neue Light"/>
                <a:sym typeface="Helvetica Neue Light"/>
              </a:defRPr>
            </a:lvl6pPr>
            <a:lvl7pPr indent="0" lvl="6" marL="0" marR="0" rtl="0" algn="r">
              <a:lnSpc>
                <a:spcPct val="100000"/>
              </a:lnSpc>
              <a:spcBef>
                <a:spcPts val="0"/>
              </a:spcBef>
              <a:spcAft>
                <a:spcPts val="0"/>
              </a:spcAft>
              <a:buClr>
                <a:srgbClr val="808080"/>
              </a:buClr>
              <a:buSzPts val="900"/>
              <a:buFont typeface="Helvetica Neue Light"/>
              <a:buNone/>
              <a:defRPr b="0" i="0" sz="900" u="none" cap="none" strike="noStrike">
                <a:solidFill>
                  <a:srgbClr val="808080"/>
                </a:solidFill>
                <a:latin typeface="Helvetica Neue Light"/>
                <a:ea typeface="Helvetica Neue Light"/>
                <a:cs typeface="Helvetica Neue Light"/>
                <a:sym typeface="Helvetica Neue Light"/>
              </a:defRPr>
            </a:lvl7pPr>
            <a:lvl8pPr indent="0" lvl="7" marL="0" marR="0" rtl="0" algn="r">
              <a:lnSpc>
                <a:spcPct val="100000"/>
              </a:lnSpc>
              <a:spcBef>
                <a:spcPts val="0"/>
              </a:spcBef>
              <a:spcAft>
                <a:spcPts val="0"/>
              </a:spcAft>
              <a:buClr>
                <a:srgbClr val="808080"/>
              </a:buClr>
              <a:buSzPts val="900"/>
              <a:buFont typeface="Helvetica Neue Light"/>
              <a:buNone/>
              <a:defRPr b="0" i="0" sz="900" u="none" cap="none" strike="noStrike">
                <a:solidFill>
                  <a:srgbClr val="808080"/>
                </a:solidFill>
                <a:latin typeface="Helvetica Neue Light"/>
                <a:ea typeface="Helvetica Neue Light"/>
                <a:cs typeface="Helvetica Neue Light"/>
                <a:sym typeface="Helvetica Neue Light"/>
              </a:defRPr>
            </a:lvl8pPr>
            <a:lvl9pPr indent="0" lvl="8" marL="0" marR="0" rtl="0" algn="r">
              <a:lnSpc>
                <a:spcPct val="100000"/>
              </a:lnSpc>
              <a:spcBef>
                <a:spcPts val="0"/>
              </a:spcBef>
              <a:spcAft>
                <a:spcPts val="0"/>
              </a:spcAft>
              <a:buClr>
                <a:srgbClr val="808080"/>
              </a:buClr>
              <a:buSzPts val="900"/>
              <a:buFont typeface="Helvetica Neue Light"/>
              <a:buNone/>
              <a:defRPr b="0" i="0" sz="900" u="none" cap="none" strike="noStrike">
                <a:solidFill>
                  <a:srgbClr val="80808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
              <a:t>‹#›</a:t>
            </a:fld>
            <a:endParaRPr sz="11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4" name="Shape 134"/>
        <p:cNvGrpSpPr/>
        <p:nvPr/>
      </p:nvGrpSpPr>
      <p:grpSpPr>
        <a:xfrm>
          <a:off x="0" y="0"/>
          <a:ext cx="0" cy="0"/>
          <a:chOff x="0" y="0"/>
          <a:chExt cx="0" cy="0"/>
        </a:xfrm>
      </p:grpSpPr>
      <p:sp>
        <p:nvSpPr>
          <p:cNvPr id="135" name="Google Shape;135;p23"/>
          <p:cNvSpPr txBox="1"/>
          <p:nvPr>
            <p:ph type="title"/>
          </p:nvPr>
        </p:nvSpPr>
        <p:spPr>
          <a:xfrm>
            <a:off x="628650" y="273844"/>
            <a:ext cx="7886700" cy="994200"/>
          </a:xfrm>
          <a:prstGeom prst="rect">
            <a:avLst/>
          </a:prstGeom>
          <a:noFill/>
          <a:ln>
            <a:noFill/>
          </a:ln>
        </p:spPr>
        <p:txBody>
          <a:bodyPr anchorCtr="0" anchor="b" bIns="34275" lIns="68575" spcFirstLastPara="1" rIns="68575" wrap="square" tIns="34275">
            <a:normAutofit/>
          </a:bodyPr>
          <a:lstStyle>
            <a:lvl1pPr lvl="0" marR="0" rtl="0" algn="l">
              <a:lnSpc>
                <a:spcPct val="90000"/>
              </a:lnSpc>
              <a:spcBef>
                <a:spcPts val="0"/>
              </a:spcBef>
              <a:spcAft>
                <a:spcPts val="0"/>
              </a:spcAft>
              <a:buClr>
                <a:schemeClr val="dk1"/>
              </a:buClr>
              <a:buSzPts val="3000"/>
              <a:buFont typeface="Helvetica Neue"/>
              <a:buNone/>
              <a:defRPr b="1" i="0" sz="3000" u="none" cap="none" strike="noStrike">
                <a:solidFill>
                  <a:schemeClr val="dk1"/>
                </a:solidFill>
                <a:latin typeface="Helvetica Neue"/>
                <a:ea typeface="Helvetica Neue"/>
                <a:cs typeface="Helvetica Neue"/>
                <a:sym typeface="Helvetica Neue"/>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36" name="Google Shape;136;p2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Helvetica Neue Light"/>
              <a:buChar char="•"/>
              <a:defRPr b="0" i="0" sz="2100" u="none" cap="none" strike="noStrike">
                <a:solidFill>
                  <a:schemeClr val="dk1"/>
                </a:solidFill>
                <a:latin typeface="Helvetica Neue Light"/>
                <a:ea typeface="Helvetica Neue Light"/>
                <a:cs typeface="Helvetica Neue Light"/>
                <a:sym typeface="Helvetica Neue Light"/>
              </a:defRPr>
            </a:lvl1pPr>
            <a:lvl2pPr indent="-342900" lvl="1" marL="914400" marR="0" rtl="0" algn="l">
              <a:lnSpc>
                <a:spcPct val="90000"/>
              </a:lnSpc>
              <a:spcBef>
                <a:spcPts val="400"/>
              </a:spcBef>
              <a:spcAft>
                <a:spcPts val="0"/>
              </a:spcAft>
              <a:buClr>
                <a:schemeClr val="dk1"/>
              </a:buClr>
              <a:buSzPts val="1800"/>
              <a:buFont typeface="Helvetica Neue Light"/>
              <a:buChar char="•"/>
              <a:defRPr b="0" i="0" sz="1800" u="none" cap="none" strike="noStrike">
                <a:solidFill>
                  <a:schemeClr val="dk1"/>
                </a:solidFill>
                <a:latin typeface="Helvetica Neue Light"/>
                <a:ea typeface="Helvetica Neue Light"/>
                <a:cs typeface="Helvetica Neue Light"/>
                <a:sym typeface="Helvetica Neue Light"/>
              </a:defRPr>
            </a:lvl2pPr>
            <a:lvl3pPr indent="-323850" lvl="2" marL="1371600" marR="0" rtl="0" algn="l">
              <a:lnSpc>
                <a:spcPct val="90000"/>
              </a:lnSpc>
              <a:spcBef>
                <a:spcPts val="400"/>
              </a:spcBef>
              <a:spcAft>
                <a:spcPts val="0"/>
              </a:spcAft>
              <a:buClr>
                <a:schemeClr val="dk1"/>
              </a:buClr>
              <a:buSzPts val="1500"/>
              <a:buFont typeface="Helvetica Neue Light"/>
              <a:buChar char="•"/>
              <a:defRPr b="0" i="0" sz="1500" u="none" cap="none" strike="noStrike">
                <a:solidFill>
                  <a:schemeClr val="dk1"/>
                </a:solidFill>
                <a:latin typeface="Helvetica Neue Light"/>
                <a:ea typeface="Helvetica Neue Light"/>
                <a:cs typeface="Helvetica Neue Light"/>
                <a:sym typeface="Helvetica Neue Light"/>
              </a:defRPr>
            </a:lvl3pPr>
            <a:lvl4pPr indent="-317500" lvl="3" marL="1828800" marR="0" rtl="0" algn="l">
              <a:lnSpc>
                <a:spcPct val="90000"/>
              </a:lnSpc>
              <a:spcBef>
                <a:spcPts val="400"/>
              </a:spcBef>
              <a:spcAft>
                <a:spcPts val="0"/>
              </a:spcAft>
              <a:buClr>
                <a:schemeClr val="dk1"/>
              </a:buClr>
              <a:buSzPts val="1400"/>
              <a:buFont typeface="Helvetica Neue Light"/>
              <a:buChar char="•"/>
              <a:defRPr b="0" i="0" sz="1400" u="none" cap="none" strike="noStrike">
                <a:solidFill>
                  <a:schemeClr val="dk1"/>
                </a:solidFill>
                <a:latin typeface="Helvetica Neue Light"/>
                <a:ea typeface="Helvetica Neue Light"/>
                <a:cs typeface="Helvetica Neue Light"/>
                <a:sym typeface="Helvetica Neue Light"/>
              </a:defRPr>
            </a:lvl4pPr>
            <a:lvl5pPr indent="-317500" lvl="4" marL="2286000" marR="0" rtl="0" algn="l">
              <a:lnSpc>
                <a:spcPct val="90000"/>
              </a:lnSpc>
              <a:spcBef>
                <a:spcPts val="400"/>
              </a:spcBef>
              <a:spcAft>
                <a:spcPts val="0"/>
              </a:spcAft>
              <a:buClr>
                <a:schemeClr val="dk1"/>
              </a:buClr>
              <a:buSzPts val="1400"/>
              <a:buFont typeface="Helvetica Neue Light"/>
              <a:buChar char="•"/>
              <a:defRPr b="0" i="0" sz="1400" u="none" cap="none" strike="noStrike">
                <a:solidFill>
                  <a:schemeClr val="dk1"/>
                </a:solidFill>
                <a:latin typeface="Helvetica Neue Light"/>
                <a:ea typeface="Helvetica Neue Light"/>
                <a:cs typeface="Helvetica Neue Light"/>
                <a:sym typeface="Helvetica Neue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grpSp>
        <p:nvGrpSpPr>
          <p:cNvPr id="137" name="Google Shape;137;p23"/>
          <p:cNvGrpSpPr/>
          <p:nvPr/>
        </p:nvGrpSpPr>
        <p:grpSpPr>
          <a:xfrm>
            <a:off x="0" y="5067300"/>
            <a:ext cx="9144002" cy="79122"/>
            <a:chOff x="0" y="6756400"/>
            <a:chExt cx="12192003" cy="105496"/>
          </a:xfrm>
        </p:grpSpPr>
        <p:pic>
          <p:nvPicPr>
            <p:cNvPr id="138" name="Google Shape;138;p23"/>
            <p:cNvPicPr preferRelativeResize="0"/>
            <p:nvPr/>
          </p:nvPicPr>
          <p:blipFill rotWithShape="1">
            <a:blip r:embed="rId1">
              <a:alphaModFix/>
            </a:blip>
            <a:srcRect b="0" l="0" r="0" t="0"/>
            <a:stretch/>
          </p:blipFill>
          <p:spPr>
            <a:xfrm>
              <a:off x="1524000" y="6756400"/>
              <a:ext cx="9143998" cy="101600"/>
            </a:xfrm>
            <a:prstGeom prst="rect">
              <a:avLst/>
            </a:prstGeom>
            <a:noFill/>
            <a:ln>
              <a:noFill/>
            </a:ln>
          </p:spPr>
        </p:pic>
        <p:pic>
          <p:nvPicPr>
            <p:cNvPr id="139" name="Google Shape;139;p23"/>
            <p:cNvPicPr preferRelativeResize="0"/>
            <p:nvPr/>
          </p:nvPicPr>
          <p:blipFill rotWithShape="1">
            <a:blip r:embed="rId1">
              <a:alphaModFix/>
            </a:blip>
            <a:srcRect b="15583" l="0" r="71579" t="0"/>
            <a:stretch/>
          </p:blipFill>
          <p:spPr>
            <a:xfrm>
              <a:off x="0" y="6756400"/>
              <a:ext cx="2598720" cy="101600"/>
            </a:xfrm>
            <a:prstGeom prst="rect">
              <a:avLst/>
            </a:prstGeom>
            <a:noFill/>
            <a:ln>
              <a:noFill/>
            </a:ln>
          </p:spPr>
        </p:pic>
        <p:pic>
          <p:nvPicPr>
            <p:cNvPr id="140" name="Google Shape;140;p23"/>
            <p:cNvPicPr preferRelativeResize="0"/>
            <p:nvPr/>
          </p:nvPicPr>
          <p:blipFill rotWithShape="1">
            <a:blip r:embed="rId1">
              <a:alphaModFix/>
            </a:blip>
            <a:srcRect b="15583" l="0" r="71579" t="0"/>
            <a:stretch/>
          </p:blipFill>
          <p:spPr>
            <a:xfrm>
              <a:off x="9593283" y="6756400"/>
              <a:ext cx="2598720" cy="105496"/>
            </a:xfrm>
            <a:prstGeom prst="rect">
              <a:avLst/>
            </a:prstGeom>
            <a:noFill/>
            <a:ln>
              <a:noFill/>
            </a:ln>
          </p:spPr>
        </p:pic>
      </p:grpSp>
      <p:sp>
        <p:nvSpPr>
          <p:cNvPr id="141" name="Google Shape;141;p23"/>
          <p:cNvSpPr txBox="1"/>
          <p:nvPr>
            <p:ph idx="12" type="sldNum"/>
          </p:nvPr>
        </p:nvSpPr>
        <p:spPr>
          <a:xfrm>
            <a:off x="8102009" y="4713506"/>
            <a:ext cx="413400" cy="282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42" name="Google Shape;142;p23"/>
          <p:cNvSpPr txBox="1"/>
          <p:nvPr>
            <p:ph idx="10" type="dt"/>
          </p:nvPr>
        </p:nvSpPr>
        <p:spPr>
          <a:xfrm>
            <a:off x="5943600" y="4713506"/>
            <a:ext cx="2158500" cy="282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900" u="none" cap="none" strike="noStrike">
                <a:solidFill>
                  <a:srgbClr val="7F7F7F"/>
                </a:solidFill>
                <a:latin typeface="Helvetica Neue Light"/>
                <a:ea typeface="Helvetica Neue Light"/>
                <a:cs typeface="Helvetica Neue Light"/>
                <a:sym typeface="Helvetica Neue Light"/>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hyperlink" Target="https://doi.org/10.1371/journal.pone.026303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 Id="rId3" Type="http://schemas.openxmlformats.org/officeDocument/2006/relationships/hyperlink" Target="https://doi.org/10.1007/s11227-023-05364-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23.png"/><Relationship Id="rId5" Type="http://schemas.openxmlformats.org/officeDocument/2006/relationships/image" Target="../media/image15.png"/><Relationship Id="rId6"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628650" y="2198607"/>
            <a:ext cx="7886700" cy="915600"/>
          </a:xfrm>
          <a:prstGeom prst="rect">
            <a:avLst/>
          </a:prstGeom>
          <a:noFill/>
          <a:ln>
            <a:noFill/>
          </a:ln>
        </p:spPr>
        <p:txBody>
          <a:bodyPr anchorCtr="0" anchor="t" bIns="34275" lIns="34275" spcFirstLastPara="1" rIns="34275" wrap="square" tIns="34275">
            <a:noAutofit/>
          </a:bodyPr>
          <a:lstStyle/>
          <a:p>
            <a:pPr indent="0" lvl="0" marL="0" rtl="0" algn="ctr">
              <a:lnSpc>
                <a:spcPct val="100000"/>
              </a:lnSpc>
              <a:spcBef>
                <a:spcPts val="0"/>
              </a:spcBef>
              <a:spcAft>
                <a:spcPts val="0"/>
              </a:spcAft>
              <a:buClr>
                <a:srgbClr val="FEFEFE"/>
              </a:buClr>
              <a:buSzPts val="2300"/>
              <a:buFont typeface="Helvetica Neue"/>
              <a:buNone/>
            </a:pPr>
            <a:r>
              <a:rPr lang="en" sz="1800"/>
              <a:t>CSE523 Machine Learning</a:t>
            </a:r>
            <a:br>
              <a:rPr lang="en" sz="1800"/>
            </a:br>
            <a:r>
              <a:rPr lang="en" sz="1800"/>
              <a:t>Team - Smooth Operators</a:t>
            </a:r>
            <a:endParaRPr sz="1800"/>
          </a:p>
          <a:p>
            <a:pPr indent="0" lvl="0" marL="0" rtl="0" algn="ctr">
              <a:lnSpc>
                <a:spcPct val="100000"/>
              </a:lnSpc>
              <a:spcBef>
                <a:spcPts val="0"/>
              </a:spcBef>
              <a:spcAft>
                <a:spcPts val="0"/>
              </a:spcAft>
              <a:buClr>
                <a:schemeClr val="dk1"/>
              </a:buClr>
              <a:buSzPts val="800"/>
              <a:buFont typeface="Arial"/>
              <a:buNone/>
            </a:pPr>
            <a:r>
              <a:rPr lang="en" sz="1800"/>
              <a:t>Mentor: Dr. Mehul Raval</a:t>
            </a:r>
            <a:endParaRPr sz="1800"/>
          </a:p>
          <a:p>
            <a:pPr indent="0" lvl="0" marL="0" rtl="0" algn="ctr">
              <a:lnSpc>
                <a:spcPct val="100000"/>
              </a:lnSpc>
              <a:spcBef>
                <a:spcPts val="0"/>
              </a:spcBef>
              <a:spcAft>
                <a:spcPts val="0"/>
              </a:spcAft>
              <a:buClr>
                <a:srgbClr val="FEFEFE"/>
              </a:buClr>
              <a:buSzPts val="2300"/>
              <a:buFont typeface="Helvetica Neue"/>
              <a:buNone/>
            </a:pPr>
            <a:r>
              <a:t/>
            </a:r>
            <a:endParaRPr sz="2000"/>
          </a:p>
          <a:p>
            <a:pPr indent="0" lvl="0" marL="0" rtl="0" algn="ctr">
              <a:lnSpc>
                <a:spcPct val="100000"/>
              </a:lnSpc>
              <a:spcBef>
                <a:spcPts val="0"/>
              </a:spcBef>
              <a:spcAft>
                <a:spcPts val="0"/>
              </a:spcAft>
              <a:buClr>
                <a:srgbClr val="FEFEFE"/>
              </a:buClr>
              <a:buSzPts val="2300"/>
              <a:buFont typeface="Helvetica Neue"/>
              <a:buNone/>
            </a:pPr>
            <a:r>
              <a:t/>
            </a:r>
            <a:endParaRPr sz="2000"/>
          </a:p>
        </p:txBody>
      </p:sp>
      <p:sp>
        <p:nvSpPr>
          <p:cNvPr id="215" name="Google Shape;215;p35"/>
          <p:cNvSpPr txBox="1"/>
          <p:nvPr>
            <p:ph type="title"/>
          </p:nvPr>
        </p:nvSpPr>
        <p:spPr>
          <a:xfrm>
            <a:off x="594563" y="3227925"/>
            <a:ext cx="7954800" cy="626700"/>
          </a:xfrm>
          <a:prstGeom prst="rect">
            <a:avLst/>
          </a:prstGeom>
          <a:noFill/>
          <a:ln>
            <a:noFill/>
          </a:ln>
        </p:spPr>
        <p:txBody>
          <a:bodyPr anchorCtr="0" anchor="t" bIns="34275" lIns="34275" spcFirstLastPara="1" rIns="34275" wrap="square" tIns="34275">
            <a:noAutofit/>
          </a:bodyPr>
          <a:lstStyle/>
          <a:p>
            <a:pPr indent="0" lvl="0" marL="0" rtl="0" algn="ctr">
              <a:lnSpc>
                <a:spcPct val="90000"/>
              </a:lnSpc>
              <a:spcBef>
                <a:spcPts val="0"/>
              </a:spcBef>
              <a:spcAft>
                <a:spcPts val="0"/>
              </a:spcAft>
              <a:buClr>
                <a:srgbClr val="FEFEFE"/>
              </a:buClr>
              <a:buSzPts val="2300"/>
              <a:buFont typeface="Helvetica Neue"/>
              <a:buNone/>
            </a:pPr>
            <a:r>
              <a:rPr lang="en" sz="2000" u="sng"/>
              <a:t>Classification of Drivers based on their Driving Patterns</a:t>
            </a:r>
            <a:endParaRPr sz="2000" u="sng"/>
          </a:p>
        </p:txBody>
      </p:sp>
      <p:sp>
        <p:nvSpPr>
          <p:cNvPr id="216" name="Google Shape;216;p35"/>
          <p:cNvSpPr txBox="1"/>
          <p:nvPr/>
        </p:nvSpPr>
        <p:spPr>
          <a:xfrm>
            <a:off x="838125" y="4251600"/>
            <a:ext cx="1318800" cy="815700"/>
          </a:xfrm>
          <a:prstGeom prst="rect">
            <a:avLst/>
          </a:prstGeom>
          <a:noFill/>
          <a:ln>
            <a:noFill/>
          </a:ln>
        </p:spPr>
        <p:txBody>
          <a:bodyPr anchorCtr="0" anchor="t" bIns="68575" lIns="68575" spcFirstLastPara="1" rIns="68575" wrap="square" tIns="68575">
            <a:spAutoFit/>
          </a:bodyPr>
          <a:lstStyle/>
          <a:p>
            <a:pPr indent="0" lvl="0" marL="0" rtl="0" algn="ctr">
              <a:spcBef>
                <a:spcPts val="0"/>
              </a:spcBef>
              <a:spcAft>
                <a:spcPts val="0"/>
              </a:spcAft>
              <a:buClr>
                <a:srgbClr val="000000"/>
              </a:buClr>
              <a:buSzPts val="1100"/>
              <a:buFont typeface="Arial"/>
              <a:buNone/>
            </a:pPr>
            <a:r>
              <a:rPr lang="en" sz="1100">
                <a:solidFill>
                  <a:srgbClr val="F2F1EE"/>
                </a:solidFill>
                <a:latin typeface="Helvetica Neue Light"/>
                <a:ea typeface="Helvetica Neue Light"/>
                <a:cs typeface="Helvetica Neue Light"/>
                <a:sym typeface="Helvetica Neue Light"/>
              </a:rPr>
              <a:t>Btech. CSE, </a:t>
            </a:r>
            <a:br>
              <a:rPr lang="en" sz="1100">
                <a:solidFill>
                  <a:srgbClr val="F2F1EE"/>
                </a:solidFill>
                <a:latin typeface="Helvetica Neue Light"/>
                <a:ea typeface="Helvetica Neue Light"/>
                <a:cs typeface="Helvetica Neue Light"/>
                <a:sym typeface="Helvetica Neue Light"/>
              </a:rPr>
            </a:br>
            <a:r>
              <a:rPr lang="en" sz="1100">
                <a:solidFill>
                  <a:srgbClr val="F2F1EE"/>
                </a:solidFill>
                <a:latin typeface="Helvetica Neue Light"/>
                <a:ea typeface="Helvetica Neue Light"/>
                <a:cs typeface="Helvetica Neue Light"/>
                <a:sym typeface="Helvetica Neue Light"/>
              </a:rPr>
              <a:t>School of Engineering and Applied Sciences</a:t>
            </a:r>
            <a:endParaRPr sz="1600">
              <a:solidFill>
                <a:srgbClr val="F2F1EE"/>
              </a:solidFill>
              <a:latin typeface="Helvetica Neue Light"/>
              <a:ea typeface="Helvetica Neue Light"/>
              <a:cs typeface="Helvetica Neue Light"/>
              <a:sym typeface="Helvetica Neue Light"/>
            </a:endParaRPr>
          </a:p>
        </p:txBody>
      </p:sp>
      <p:sp>
        <p:nvSpPr>
          <p:cNvPr id="217" name="Google Shape;217;p35"/>
          <p:cNvSpPr txBox="1"/>
          <p:nvPr/>
        </p:nvSpPr>
        <p:spPr>
          <a:xfrm>
            <a:off x="628669" y="3897825"/>
            <a:ext cx="1710000" cy="310500"/>
          </a:xfrm>
          <a:prstGeom prst="rect">
            <a:avLst/>
          </a:prstGeom>
          <a:noFill/>
          <a:ln>
            <a:noFill/>
          </a:ln>
        </p:spPr>
        <p:txBody>
          <a:bodyPr anchorCtr="0" anchor="t" bIns="34275" lIns="34275" spcFirstLastPara="1" rIns="34275" wrap="square" tIns="34275">
            <a:noAutofit/>
          </a:bodyPr>
          <a:lstStyle/>
          <a:p>
            <a:pPr indent="0" lvl="0" marL="0" rtl="0" algn="ctr">
              <a:lnSpc>
                <a:spcPct val="50000"/>
              </a:lnSpc>
              <a:spcBef>
                <a:spcPts val="0"/>
              </a:spcBef>
              <a:spcAft>
                <a:spcPts val="0"/>
              </a:spcAft>
              <a:buNone/>
            </a:pPr>
            <a:r>
              <a:rPr b="1" lang="en" sz="1200">
                <a:solidFill>
                  <a:srgbClr val="FEFEFE"/>
                </a:solidFill>
                <a:latin typeface="Helvetica Neue"/>
                <a:ea typeface="Helvetica Neue"/>
                <a:cs typeface="Helvetica Neue"/>
                <a:sym typeface="Helvetica Neue"/>
              </a:rPr>
              <a:t>Ayush Patel</a:t>
            </a:r>
            <a:br>
              <a:rPr b="1" lang="en" sz="1200">
                <a:solidFill>
                  <a:srgbClr val="FEFEFE"/>
                </a:solidFill>
                <a:latin typeface="Helvetica Neue"/>
                <a:ea typeface="Helvetica Neue"/>
                <a:cs typeface="Helvetica Neue"/>
                <a:sym typeface="Helvetica Neue"/>
              </a:rPr>
            </a:br>
            <a:br>
              <a:rPr b="1" lang="en" sz="1200">
                <a:solidFill>
                  <a:srgbClr val="FEFEFE"/>
                </a:solidFill>
                <a:latin typeface="Helvetica Neue"/>
                <a:ea typeface="Helvetica Neue"/>
                <a:cs typeface="Helvetica Neue"/>
                <a:sym typeface="Helvetica Neue"/>
              </a:rPr>
            </a:br>
            <a:r>
              <a:rPr b="1" lang="en" sz="1200">
                <a:solidFill>
                  <a:srgbClr val="FEFEFE"/>
                </a:solidFill>
                <a:latin typeface="Helvetica Neue"/>
                <a:ea typeface="Helvetica Neue"/>
                <a:cs typeface="Helvetica Neue"/>
                <a:sym typeface="Helvetica Neue"/>
              </a:rPr>
              <a:t>AU2140052</a:t>
            </a:r>
            <a:endParaRPr b="1" sz="1200">
              <a:solidFill>
                <a:srgbClr val="FEFEFE"/>
              </a:solidFill>
              <a:latin typeface="Helvetica Neue"/>
              <a:ea typeface="Helvetica Neue"/>
              <a:cs typeface="Helvetica Neue"/>
              <a:sym typeface="Helvetica Neue"/>
            </a:endParaRPr>
          </a:p>
          <a:p>
            <a:pPr indent="0" lvl="0" marL="0" rtl="0" algn="ctr">
              <a:lnSpc>
                <a:spcPct val="50000"/>
              </a:lnSpc>
              <a:spcBef>
                <a:spcPts val="0"/>
              </a:spcBef>
              <a:spcAft>
                <a:spcPts val="0"/>
              </a:spcAft>
              <a:buNone/>
            </a:pPr>
            <a:r>
              <a:t/>
            </a:r>
            <a:endParaRPr b="1" sz="1200">
              <a:solidFill>
                <a:srgbClr val="FEFEFE"/>
              </a:solidFill>
              <a:latin typeface="Helvetica Neue"/>
              <a:ea typeface="Helvetica Neue"/>
              <a:cs typeface="Helvetica Neue"/>
              <a:sym typeface="Helvetica Neue"/>
            </a:endParaRPr>
          </a:p>
        </p:txBody>
      </p:sp>
      <p:sp>
        <p:nvSpPr>
          <p:cNvPr id="218" name="Google Shape;218;p35"/>
          <p:cNvSpPr txBox="1"/>
          <p:nvPr/>
        </p:nvSpPr>
        <p:spPr>
          <a:xfrm>
            <a:off x="2862113" y="4258238"/>
            <a:ext cx="1318800" cy="815700"/>
          </a:xfrm>
          <a:prstGeom prst="rect">
            <a:avLst/>
          </a:prstGeom>
          <a:noFill/>
          <a:ln>
            <a:noFill/>
          </a:ln>
        </p:spPr>
        <p:txBody>
          <a:bodyPr anchorCtr="0" anchor="t" bIns="68575" lIns="68575" spcFirstLastPara="1" rIns="68575" wrap="square" tIns="68575">
            <a:spAutoFit/>
          </a:bodyPr>
          <a:lstStyle/>
          <a:p>
            <a:pPr indent="0" lvl="0" marL="0" rtl="0" algn="ctr">
              <a:spcBef>
                <a:spcPts val="0"/>
              </a:spcBef>
              <a:spcAft>
                <a:spcPts val="0"/>
              </a:spcAft>
              <a:buClr>
                <a:srgbClr val="000000"/>
              </a:buClr>
              <a:buSzPts val="1100"/>
              <a:buFont typeface="Arial"/>
              <a:buNone/>
            </a:pPr>
            <a:r>
              <a:rPr lang="en" sz="1100">
                <a:solidFill>
                  <a:srgbClr val="F2F1EE"/>
                </a:solidFill>
                <a:latin typeface="Helvetica Neue Light"/>
                <a:ea typeface="Helvetica Neue Light"/>
                <a:cs typeface="Helvetica Neue Light"/>
                <a:sym typeface="Helvetica Neue Light"/>
              </a:rPr>
              <a:t>Btech. CSE, </a:t>
            </a:r>
            <a:br>
              <a:rPr lang="en" sz="1100">
                <a:solidFill>
                  <a:srgbClr val="F2F1EE"/>
                </a:solidFill>
                <a:latin typeface="Helvetica Neue Light"/>
                <a:ea typeface="Helvetica Neue Light"/>
                <a:cs typeface="Helvetica Neue Light"/>
                <a:sym typeface="Helvetica Neue Light"/>
              </a:rPr>
            </a:br>
            <a:r>
              <a:rPr lang="en" sz="1100">
                <a:solidFill>
                  <a:srgbClr val="F2F1EE"/>
                </a:solidFill>
                <a:latin typeface="Helvetica Neue Light"/>
                <a:ea typeface="Helvetica Neue Light"/>
                <a:cs typeface="Helvetica Neue Light"/>
                <a:sym typeface="Helvetica Neue Light"/>
              </a:rPr>
              <a:t>School of Engineering and Applied Sciences</a:t>
            </a:r>
            <a:endParaRPr sz="1600">
              <a:solidFill>
                <a:srgbClr val="F2F1EE"/>
              </a:solidFill>
              <a:latin typeface="Helvetica Neue Light"/>
              <a:ea typeface="Helvetica Neue Light"/>
              <a:cs typeface="Helvetica Neue Light"/>
              <a:sym typeface="Helvetica Neue Light"/>
            </a:endParaRPr>
          </a:p>
        </p:txBody>
      </p:sp>
      <p:sp>
        <p:nvSpPr>
          <p:cNvPr id="219" name="Google Shape;219;p35"/>
          <p:cNvSpPr txBox="1"/>
          <p:nvPr/>
        </p:nvSpPr>
        <p:spPr>
          <a:xfrm>
            <a:off x="2649422" y="3901134"/>
            <a:ext cx="1710000" cy="310500"/>
          </a:xfrm>
          <a:prstGeom prst="rect">
            <a:avLst/>
          </a:prstGeom>
          <a:noFill/>
          <a:ln>
            <a:noFill/>
          </a:ln>
        </p:spPr>
        <p:txBody>
          <a:bodyPr anchorCtr="0" anchor="t" bIns="34275" lIns="34275" spcFirstLastPara="1" rIns="34275" wrap="square" tIns="34275">
            <a:noAutofit/>
          </a:bodyPr>
          <a:lstStyle/>
          <a:p>
            <a:pPr indent="0" lvl="0" marL="0" rtl="0" algn="ctr">
              <a:lnSpc>
                <a:spcPct val="50000"/>
              </a:lnSpc>
              <a:spcBef>
                <a:spcPts val="0"/>
              </a:spcBef>
              <a:spcAft>
                <a:spcPts val="0"/>
              </a:spcAft>
              <a:buNone/>
            </a:pPr>
            <a:r>
              <a:rPr b="1" lang="en" sz="1200">
                <a:solidFill>
                  <a:srgbClr val="FEFEFE"/>
                </a:solidFill>
                <a:latin typeface="Helvetica Neue"/>
                <a:ea typeface="Helvetica Neue"/>
                <a:cs typeface="Helvetica Neue"/>
                <a:sym typeface="Helvetica Neue"/>
              </a:rPr>
              <a:t>Kunj Kanzariya</a:t>
            </a:r>
            <a:br>
              <a:rPr b="1" lang="en" sz="1200">
                <a:solidFill>
                  <a:srgbClr val="FEFEFE"/>
                </a:solidFill>
                <a:latin typeface="Helvetica Neue"/>
                <a:ea typeface="Helvetica Neue"/>
                <a:cs typeface="Helvetica Neue"/>
                <a:sym typeface="Helvetica Neue"/>
              </a:rPr>
            </a:br>
            <a:br>
              <a:rPr b="1" lang="en" sz="1200">
                <a:solidFill>
                  <a:srgbClr val="FEFEFE"/>
                </a:solidFill>
                <a:latin typeface="Helvetica Neue"/>
                <a:ea typeface="Helvetica Neue"/>
                <a:cs typeface="Helvetica Neue"/>
                <a:sym typeface="Helvetica Neue"/>
              </a:rPr>
            </a:br>
            <a:r>
              <a:rPr b="1" lang="en" sz="1200">
                <a:solidFill>
                  <a:srgbClr val="FEFEFE"/>
                </a:solidFill>
                <a:latin typeface="Helvetica Neue"/>
                <a:ea typeface="Helvetica Neue"/>
                <a:cs typeface="Helvetica Neue"/>
                <a:sym typeface="Helvetica Neue"/>
              </a:rPr>
              <a:t>AU2140202</a:t>
            </a:r>
            <a:endParaRPr b="1" sz="1200">
              <a:solidFill>
                <a:srgbClr val="FEFEFE"/>
              </a:solidFill>
              <a:latin typeface="Helvetica Neue"/>
              <a:ea typeface="Helvetica Neue"/>
              <a:cs typeface="Helvetica Neue"/>
              <a:sym typeface="Helvetica Neue"/>
            </a:endParaRPr>
          </a:p>
          <a:p>
            <a:pPr indent="0" lvl="0" marL="0" rtl="0" algn="ctr">
              <a:lnSpc>
                <a:spcPct val="50000"/>
              </a:lnSpc>
              <a:spcBef>
                <a:spcPts val="0"/>
              </a:spcBef>
              <a:spcAft>
                <a:spcPts val="0"/>
              </a:spcAft>
              <a:buNone/>
            </a:pPr>
            <a:r>
              <a:t/>
            </a:r>
            <a:endParaRPr b="1" sz="1200">
              <a:solidFill>
                <a:srgbClr val="FEFEFE"/>
              </a:solidFill>
              <a:latin typeface="Helvetica Neue"/>
              <a:ea typeface="Helvetica Neue"/>
              <a:cs typeface="Helvetica Neue"/>
              <a:sym typeface="Helvetica Neue"/>
            </a:endParaRPr>
          </a:p>
        </p:txBody>
      </p:sp>
      <p:sp>
        <p:nvSpPr>
          <p:cNvPr id="220" name="Google Shape;220;p35"/>
          <p:cNvSpPr txBox="1"/>
          <p:nvPr/>
        </p:nvSpPr>
        <p:spPr>
          <a:xfrm>
            <a:off x="4902506" y="4258238"/>
            <a:ext cx="1318800" cy="815700"/>
          </a:xfrm>
          <a:prstGeom prst="rect">
            <a:avLst/>
          </a:prstGeom>
          <a:noFill/>
          <a:ln>
            <a:noFill/>
          </a:ln>
        </p:spPr>
        <p:txBody>
          <a:bodyPr anchorCtr="0" anchor="t" bIns="68575" lIns="68575" spcFirstLastPara="1" rIns="68575" wrap="square" tIns="68575">
            <a:spAutoFit/>
          </a:bodyPr>
          <a:lstStyle/>
          <a:p>
            <a:pPr indent="0" lvl="0" marL="0" rtl="0" algn="ctr">
              <a:spcBef>
                <a:spcPts val="0"/>
              </a:spcBef>
              <a:spcAft>
                <a:spcPts val="0"/>
              </a:spcAft>
              <a:buClr>
                <a:srgbClr val="000000"/>
              </a:buClr>
              <a:buSzPts val="1100"/>
              <a:buFont typeface="Arial"/>
              <a:buNone/>
            </a:pPr>
            <a:r>
              <a:rPr lang="en" sz="1100">
                <a:solidFill>
                  <a:srgbClr val="F2F1EE"/>
                </a:solidFill>
                <a:latin typeface="Helvetica Neue Light"/>
                <a:ea typeface="Helvetica Neue Light"/>
                <a:cs typeface="Helvetica Neue Light"/>
                <a:sym typeface="Helvetica Neue Light"/>
              </a:rPr>
              <a:t>Btech. CSE, </a:t>
            </a:r>
            <a:br>
              <a:rPr lang="en" sz="1100">
                <a:solidFill>
                  <a:srgbClr val="F2F1EE"/>
                </a:solidFill>
                <a:latin typeface="Helvetica Neue Light"/>
                <a:ea typeface="Helvetica Neue Light"/>
                <a:cs typeface="Helvetica Neue Light"/>
                <a:sym typeface="Helvetica Neue Light"/>
              </a:rPr>
            </a:br>
            <a:r>
              <a:rPr lang="en" sz="1100">
                <a:solidFill>
                  <a:srgbClr val="F2F1EE"/>
                </a:solidFill>
                <a:latin typeface="Helvetica Neue Light"/>
                <a:ea typeface="Helvetica Neue Light"/>
                <a:cs typeface="Helvetica Neue Light"/>
                <a:sym typeface="Helvetica Neue Light"/>
              </a:rPr>
              <a:t>School of Engineering and Applied Sciences</a:t>
            </a:r>
            <a:endParaRPr sz="1600">
              <a:solidFill>
                <a:srgbClr val="F2F1EE"/>
              </a:solidFill>
              <a:latin typeface="Helvetica Neue Light"/>
              <a:ea typeface="Helvetica Neue Light"/>
              <a:cs typeface="Helvetica Neue Light"/>
              <a:sym typeface="Helvetica Neue Light"/>
            </a:endParaRPr>
          </a:p>
        </p:txBody>
      </p:sp>
      <p:sp>
        <p:nvSpPr>
          <p:cNvPr id="221" name="Google Shape;221;p35"/>
          <p:cNvSpPr txBox="1"/>
          <p:nvPr/>
        </p:nvSpPr>
        <p:spPr>
          <a:xfrm>
            <a:off x="4670184" y="3901134"/>
            <a:ext cx="1710000" cy="310500"/>
          </a:xfrm>
          <a:prstGeom prst="rect">
            <a:avLst/>
          </a:prstGeom>
          <a:noFill/>
          <a:ln>
            <a:noFill/>
          </a:ln>
        </p:spPr>
        <p:txBody>
          <a:bodyPr anchorCtr="0" anchor="t" bIns="34275" lIns="34275" spcFirstLastPara="1" rIns="34275" wrap="square" tIns="34275">
            <a:noAutofit/>
          </a:bodyPr>
          <a:lstStyle/>
          <a:p>
            <a:pPr indent="0" lvl="0" marL="0" rtl="0" algn="ctr">
              <a:lnSpc>
                <a:spcPct val="50000"/>
              </a:lnSpc>
              <a:spcBef>
                <a:spcPts val="0"/>
              </a:spcBef>
              <a:spcAft>
                <a:spcPts val="0"/>
              </a:spcAft>
              <a:buSzPts val="400"/>
              <a:buNone/>
            </a:pPr>
            <a:r>
              <a:rPr b="1" lang="en" sz="1200">
                <a:solidFill>
                  <a:srgbClr val="FEFEFE"/>
                </a:solidFill>
                <a:latin typeface="Helvetica Neue"/>
                <a:ea typeface="Helvetica Neue"/>
                <a:cs typeface="Helvetica Neue"/>
                <a:sym typeface="Helvetica Neue"/>
              </a:rPr>
              <a:t>Rutul Patel</a:t>
            </a:r>
            <a:br>
              <a:rPr b="1" lang="en" sz="1200">
                <a:solidFill>
                  <a:srgbClr val="FEFEFE"/>
                </a:solidFill>
                <a:latin typeface="Helvetica Neue"/>
                <a:ea typeface="Helvetica Neue"/>
                <a:cs typeface="Helvetica Neue"/>
                <a:sym typeface="Helvetica Neue"/>
              </a:rPr>
            </a:br>
            <a:br>
              <a:rPr b="1" lang="en" sz="1200">
                <a:solidFill>
                  <a:srgbClr val="FEFEFE"/>
                </a:solidFill>
                <a:latin typeface="Helvetica Neue"/>
                <a:ea typeface="Helvetica Neue"/>
                <a:cs typeface="Helvetica Neue"/>
                <a:sym typeface="Helvetica Neue"/>
              </a:rPr>
            </a:br>
            <a:r>
              <a:rPr b="1" lang="en" sz="1200">
                <a:solidFill>
                  <a:srgbClr val="FEFEFE"/>
                </a:solidFill>
                <a:latin typeface="Helvetica Neue"/>
                <a:ea typeface="Helvetica Neue"/>
                <a:cs typeface="Helvetica Neue"/>
                <a:sym typeface="Helvetica Neue"/>
              </a:rPr>
              <a:t>AU2140206</a:t>
            </a:r>
            <a:endParaRPr b="1" sz="1200">
              <a:solidFill>
                <a:srgbClr val="FEFEFE"/>
              </a:solidFill>
              <a:latin typeface="Helvetica Neue"/>
              <a:ea typeface="Helvetica Neue"/>
              <a:cs typeface="Helvetica Neue"/>
              <a:sym typeface="Helvetica Neue"/>
            </a:endParaRPr>
          </a:p>
        </p:txBody>
      </p:sp>
      <p:sp>
        <p:nvSpPr>
          <p:cNvPr id="222" name="Google Shape;222;p35"/>
          <p:cNvSpPr txBox="1"/>
          <p:nvPr/>
        </p:nvSpPr>
        <p:spPr>
          <a:xfrm>
            <a:off x="6883369" y="4244963"/>
            <a:ext cx="1318800" cy="815700"/>
          </a:xfrm>
          <a:prstGeom prst="rect">
            <a:avLst/>
          </a:prstGeom>
          <a:noFill/>
          <a:ln>
            <a:noFill/>
          </a:ln>
        </p:spPr>
        <p:txBody>
          <a:bodyPr anchorCtr="0" anchor="t" bIns="68575" lIns="68575" spcFirstLastPara="1" rIns="68575" wrap="square" tIns="68575">
            <a:spAutoFit/>
          </a:bodyPr>
          <a:lstStyle/>
          <a:p>
            <a:pPr indent="0" lvl="0" marL="0" rtl="0" algn="ctr">
              <a:spcBef>
                <a:spcPts val="0"/>
              </a:spcBef>
              <a:spcAft>
                <a:spcPts val="0"/>
              </a:spcAft>
              <a:buClr>
                <a:srgbClr val="000000"/>
              </a:buClr>
              <a:buSzPts val="1100"/>
              <a:buFont typeface="Arial"/>
              <a:buNone/>
            </a:pPr>
            <a:r>
              <a:rPr lang="en" sz="1100">
                <a:solidFill>
                  <a:srgbClr val="F2F1EE"/>
                </a:solidFill>
                <a:latin typeface="Helvetica Neue Light"/>
                <a:ea typeface="Helvetica Neue Light"/>
                <a:cs typeface="Helvetica Neue Light"/>
                <a:sym typeface="Helvetica Neue Light"/>
              </a:rPr>
              <a:t>Btech. CSE, </a:t>
            </a:r>
            <a:br>
              <a:rPr lang="en" sz="1100">
                <a:solidFill>
                  <a:srgbClr val="F2F1EE"/>
                </a:solidFill>
                <a:latin typeface="Helvetica Neue Light"/>
                <a:ea typeface="Helvetica Neue Light"/>
                <a:cs typeface="Helvetica Neue Light"/>
                <a:sym typeface="Helvetica Neue Light"/>
              </a:rPr>
            </a:br>
            <a:r>
              <a:rPr lang="en" sz="1100">
                <a:solidFill>
                  <a:srgbClr val="F2F1EE"/>
                </a:solidFill>
                <a:latin typeface="Helvetica Neue Light"/>
                <a:ea typeface="Helvetica Neue Light"/>
                <a:cs typeface="Helvetica Neue Light"/>
                <a:sym typeface="Helvetica Neue Light"/>
              </a:rPr>
              <a:t>School of Engineering and Applied Sciences</a:t>
            </a:r>
            <a:endParaRPr sz="1600">
              <a:solidFill>
                <a:srgbClr val="F2F1EE"/>
              </a:solidFill>
              <a:latin typeface="Helvetica Neue Light"/>
              <a:ea typeface="Helvetica Neue Light"/>
              <a:cs typeface="Helvetica Neue Light"/>
              <a:sym typeface="Helvetica Neue Light"/>
            </a:endParaRPr>
          </a:p>
        </p:txBody>
      </p:sp>
      <p:sp>
        <p:nvSpPr>
          <p:cNvPr id="223" name="Google Shape;223;p35"/>
          <p:cNvSpPr txBox="1"/>
          <p:nvPr/>
        </p:nvSpPr>
        <p:spPr>
          <a:xfrm>
            <a:off x="6687731" y="3894506"/>
            <a:ext cx="1710000" cy="310500"/>
          </a:xfrm>
          <a:prstGeom prst="rect">
            <a:avLst/>
          </a:prstGeom>
          <a:noFill/>
          <a:ln>
            <a:noFill/>
          </a:ln>
        </p:spPr>
        <p:txBody>
          <a:bodyPr anchorCtr="0" anchor="t" bIns="34275" lIns="34275" spcFirstLastPara="1" rIns="34275" wrap="square" tIns="34275">
            <a:noAutofit/>
          </a:bodyPr>
          <a:lstStyle/>
          <a:p>
            <a:pPr indent="0" lvl="0" marL="0" rtl="0" algn="ctr">
              <a:lnSpc>
                <a:spcPct val="50000"/>
              </a:lnSpc>
              <a:spcBef>
                <a:spcPts val="0"/>
              </a:spcBef>
              <a:spcAft>
                <a:spcPts val="0"/>
              </a:spcAft>
              <a:buNone/>
            </a:pPr>
            <a:r>
              <a:rPr b="1" lang="en" sz="1200">
                <a:solidFill>
                  <a:srgbClr val="FEFEFE"/>
                </a:solidFill>
                <a:latin typeface="Helvetica Neue"/>
                <a:ea typeface="Helvetica Neue"/>
                <a:cs typeface="Helvetica Neue"/>
                <a:sym typeface="Helvetica Neue"/>
              </a:rPr>
              <a:t>Saumil Patel</a:t>
            </a:r>
            <a:br>
              <a:rPr b="1" lang="en" sz="1200">
                <a:solidFill>
                  <a:srgbClr val="FEFEFE"/>
                </a:solidFill>
                <a:latin typeface="Helvetica Neue"/>
                <a:ea typeface="Helvetica Neue"/>
                <a:cs typeface="Helvetica Neue"/>
                <a:sym typeface="Helvetica Neue"/>
              </a:rPr>
            </a:br>
            <a:br>
              <a:rPr b="1" lang="en" sz="1200">
                <a:solidFill>
                  <a:srgbClr val="FEFEFE"/>
                </a:solidFill>
                <a:latin typeface="Helvetica Neue"/>
                <a:ea typeface="Helvetica Neue"/>
                <a:cs typeface="Helvetica Neue"/>
                <a:sym typeface="Helvetica Neue"/>
              </a:rPr>
            </a:br>
            <a:r>
              <a:rPr b="1" lang="en" sz="1200">
                <a:solidFill>
                  <a:srgbClr val="FEFEFE"/>
                </a:solidFill>
                <a:latin typeface="Helvetica Neue"/>
                <a:ea typeface="Helvetica Neue"/>
                <a:cs typeface="Helvetica Neue"/>
                <a:sym typeface="Helvetica Neue"/>
              </a:rPr>
              <a:t>AU2140026</a:t>
            </a:r>
            <a:endParaRPr b="1" sz="1200">
              <a:solidFill>
                <a:srgbClr val="FEFEFE"/>
              </a:solidFill>
              <a:latin typeface="Helvetica Neue"/>
              <a:ea typeface="Helvetica Neue"/>
              <a:cs typeface="Helvetica Neue"/>
              <a:sym typeface="Helvetica Neue"/>
            </a:endParaRPr>
          </a:p>
          <a:p>
            <a:pPr indent="0" lvl="0" marL="0" rtl="0" algn="ctr">
              <a:lnSpc>
                <a:spcPct val="50000"/>
              </a:lnSpc>
              <a:spcBef>
                <a:spcPts val="0"/>
              </a:spcBef>
              <a:spcAft>
                <a:spcPts val="0"/>
              </a:spcAft>
              <a:buNone/>
            </a:pPr>
            <a:r>
              <a:t/>
            </a:r>
            <a:endParaRPr b="1" sz="1200">
              <a:solidFill>
                <a:srgbClr val="FEFEFE"/>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4"/>
          <p:cNvSpPr txBox="1"/>
          <p:nvPr>
            <p:ph idx="1" type="body"/>
          </p:nvPr>
        </p:nvSpPr>
        <p:spPr>
          <a:xfrm>
            <a:off x="436819" y="730753"/>
            <a:ext cx="8399700" cy="3764400"/>
          </a:xfrm>
          <a:prstGeom prst="rect">
            <a:avLst/>
          </a:prstGeom>
        </p:spPr>
        <p:txBody>
          <a:bodyPr anchorCtr="0" anchor="t" bIns="34275" lIns="68575" spcFirstLastPara="1" rIns="68575" wrap="square" tIns="34275">
            <a:noAutofit/>
          </a:bodyPr>
          <a:lstStyle/>
          <a:p>
            <a:pPr indent="-234950" lvl="0" marL="342900" rtl="0" algn="l">
              <a:spcBef>
                <a:spcPts val="800"/>
              </a:spcBef>
              <a:spcAft>
                <a:spcPts val="0"/>
              </a:spcAft>
              <a:buSzPts val="1100"/>
              <a:buAutoNum type="arabicPeriod"/>
            </a:pPr>
            <a:r>
              <a:rPr lang="en" sz="1100"/>
              <a:t>B. I. Kwak, M. L. Han and H. K. Kim, "Driver Identification Based on Wavelet Transform Using Driving Patterns," in IEEE Transactions on Industrial Informatics, vol. 17, no. 4, pp. 2400-2410, April 2021, doi: 10.1109/TII.2020.2999911.</a:t>
            </a:r>
            <a:endParaRPr sz="1100"/>
          </a:p>
          <a:p>
            <a:pPr indent="-234950" lvl="2" marL="1028700" rtl="0" algn="l">
              <a:spcBef>
                <a:spcPts val="0"/>
              </a:spcBef>
              <a:spcAft>
                <a:spcPts val="0"/>
              </a:spcAft>
              <a:buSzPts val="1100"/>
              <a:buAutoNum type="romanLcPeriod"/>
            </a:pPr>
            <a:r>
              <a:t/>
            </a:r>
            <a:endParaRPr sz="1100"/>
          </a:p>
          <a:p>
            <a:pPr indent="-234950" lvl="0" marL="342900" rtl="0" algn="l">
              <a:spcBef>
                <a:spcPts val="0"/>
              </a:spcBef>
              <a:spcAft>
                <a:spcPts val="0"/>
              </a:spcAft>
              <a:buSzPts val="1100"/>
              <a:buAutoNum type="arabicPeriod"/>
            </a:pPr>
            <a:r>
              <a:rPr lang="en" sz="1100"/>
              <a:t>Fu, X., Meng, H., Wang, X., Yang, H., &amp; Wang, J. (2022). A hybrid neural network for driving behavior risk prediction based on distracted driving behavior data. PloS one, 17(1), e0263030. </a:t>
            </a:r>
            <a:r>
              <a:rPr lang="en" sz="1100" u="sng">
                <a:solidFill>
                  <a:schemeClr val="hlink"/>
                </a:solidFill>
                <a:hlinkClick r:id="rId3"/>
              </a:rPr>
              <a:t>https://doi.org/10.1371/journal.pone.0263030</a:t>
            </a:r>
            <a:endParaRPr sz="1100"/>
          </a:p>
          <a:p>
            <a:pPr indent="-234950" lvl="2" marL="1028700" rtl="0" algn="l">
              <a:spcBef>
                <a:spcPts val="0"/>
              </a:spcBef>
              <a:spcAft>
                <a:spcPts val="0"/>
              </a:spcAft>
              <a:buSzPts val="1100"/>
              <a:buAutoNum type="romanLcPeriod"/>
            </a:pPr>
            <a:r>
              <a:t/>
            </a:r>
            <a:endParaRPr sz="1100"/>
          </a:p>
          <a:p>
            <a:pPr indent="-234950" lvl="0" marL="342900" rtl="0" algn="l">
              <a:spcBef>
                <a:spcPts val="0"/>
              </a:spcBef>
              <a:spcAft>
                <a:spcPts val="0"/>
              </a:spcAft>
              <a:buSzPts val="1100"/>
              <a:buAutoNum type="arabicPeriod"/>
            </a:pPr>
            <a:r>
              <a:rPr lang="en" sz="1100"/>
              <a:t>B. -c. Guo, Y. -l. Wang, M. Gao, J. Lu, G. -s. Han and L. -b. Zhang, "End to End Autonomous Driving Behavior Prediction Based on Deep Convolution Neural Network," 2022 IEEE 2nd International Conference on Digital Twins and Parallel Intelligence (DTPI), Boston, MA, USA, 2022, pp. 1-6, doi: 10.1109/DTPI55838.2022.9998956. keywords: {Convolution;Roads;Neural networks;Predictive models;Feature extraction;Data models;Behavioral sciences;automotive engineering;autonomous driving;deep convolution neural network;driving behavior prediction;attention mechanism}</a:t>
            </a:r>
            <a:endParaRPr sz="1100"/>
          </a:p>
          <a:p>
            <a:pPr indent="-234950" lvl="0" marL="342900" rtl="0" algn="l">
              <a:lnSpc>
                <a:spcPct val="100000"/>
              </a:lnSpc>
              <a:spcBef>
                <a:spcPts val="0"/>
              </a:spcBef>
              <a:spcAft>
                <a:spcPts val="0"/>
              </a:spcAft>
              <a:buSzPts val="1100"/>
              <a:buAutoNum type="arabicPeriod"/>
            </a:pPr>
            <a:r>
              <a:rPr i="1" lang="en" sz="1100"/>
              <a:t>Dynamic time warping (DTW)</a:t>
            </a:r>
            <a:r>
              <a:rPr lang="en" sz="1100"/>
              <a:t>. File Exchange - MATLAB Central. (n.d.). https://www.mathworks.com/matlabcentral/fileexchange/43156-dynamic-time-warping-dtw </a:t>
            </a:r>
            <a:endParaRPr sz="1100"/>
          </a:p>
          <a:p>
            <a:pPr indent="-234950" lvl="0" marL="342900" rtl="0" algn="l">
              <a:lnSpc>
                <a:spcPct val="100000"/>
              </a:lnSpc>
              <a:spcBef>
                <a:spcPts val="0"/>
              </a:spcBef>
              <a:spcAft>
                <a:spcPts val="0"/>
              </a:spcAft>
              <a:buSzPts val="1100"/>
              <a:buAutoNum type="arabicPeriod"/>
            </a:pPr>
            <a:r>
              <a:rPr lang="en" sz="1100"/>
              <a:t>K-means clustering algorithm - javatpoint. (n.d.). https://www.javatpoint.com/k-means-clustering-algorithm-in-machine-learning </a:t>
            </a:r>
            <a:endParaRPr sz="1100"/>
          </a:p>
          <a:p>
            <a:pPr indent="0" lvl="0" marL="685800" rtl="0" algn="l">
              <a:spcBef>
                <a:spcPts val="1200"/>
              </a:spcBef>
              <a:spcAft>
                <a:spcPts val="0"/>
              </a:spcAft>
              <a:buNone/>
            </a:pPr>
            <a:r>
              <a:t/>
            </a:r>
            <a:endParaRPr sz="1100"/>
          </a:p>
          <a:p>
            <a:pPr indent="0" lvl="0" marL="685800" rtl="0" algn="l">
              <a:spcBef>
                <a:spcPts val="800"/>
              </a:spcBef>
              <a:spcAft>
                <a:spcPts val="0"/>
              </a:spcAft>
              <a:buNone/>
            </a:pPr>
            <a:r>
              <a:t/>
            </a:r>
            <a:endParaRPr sz="1100"/>
          </a:p>
          <a:p>
            <a:pPr indent="0" lvl="0" marL="0" rtl="0" algn="l">
              <a:spcBef>
                <a:spcPts val="800"/>
              </a:spcBef>
              <a:spcAft>
                <a:spcPts val="0"/>
              </a:spcAft>
              <a:buNone/>
            </a:pPr>
            <a:r>
              <a:t/>
            </a:r>
            <a:endParaRPr sz="1100"/>
          </a:p>
        </p:txBody>
      </p:sp>
      <p:sp>
        <p:nvSpPr>
          <p:cNvPr id="326" name="Google Shape;326;p44"/>
          <p:cNvSpPr txBox="1"/>
          <p:nvPr>
            <p:ph idx="12" type="sldNum"/>
          </p:nvPr>
        </p:nvSpPr>
        <p:spPr>
          <a:xfrm>
            <a:off x="8102009" y="4713506"/>
            <a:ext cx="413400" cy="282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r>
              <a:rPr lang="en"/>
              <a:t>|</a:t>
            </a:r>
            <a:r>
              <a:rPr b="0" lang="en"/>
              <a:t>  </a:t>
            </a:r>
            <a:fld id="{00000000-1234-1234-1234-123412341234}" type="slidenum">
              <a:rPr b="0" lang="en"/>
              <a:t>‹#›</a:t>
            </a:fld>
            <a:endParaRPr b="0"/>
          </a:p>
        </p:txBody>
      </p:sp>
      <p:sp>
        <p:nvSpPr>
          <p:cNvPr id="327" name="Google Shape;327;p44"/>
          <p:cNvSpPr txBox="1"/>
          <p:nvPr>
            <p:ph type="title"/>
          </p:nvPr>
        </p:nvSpPr>
        <p:spPr>
          <a:xfrm>
            <a:off x="436819" y="274294"/>
            <a:ext cx="7886700" cy="418500"/>
          </a:xfrm>
          <a:prstGeom prst="rect">
            <a:avLst/>
          </a:prstGeom>
        </p:spPr>
        <p:txBody>
          <a:bodyPr anchorCtr="0" anchor="b" bIns="34275" lIns="68575" spcFirstLastPara="1" rIns="68575" wrap="square" tIns="34275">
            <a:normAutofit fontScale="90000"/>
          </a:bodyPr>
          <a:lstStyle/>
          <a:p>
            <a:pPr indent="0" lvl="0" marL="0" rtl="0" algn="l">
              <a:spcBef>
                <a:spcPts val="0"/>
              </a:spcBef>
              <a:spcAft>
                <a:spcPts val="0"/>
              </a:spcAft>
              <a:buNone/>
            </a:pPr>
            <a:r>
              <a:rPr lang="en">
                <a:solidFill>
                  <a:schemeClr val="dk2"/>
                </a:solidFill>
              </a:rPr>
              <a:t>References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5"/>
          <p:cNvSpPr txBox="1"/>
          <p:nvPr>
            <p:ph type="title"/>
          </p:nvPr>
        </p:nvSpPr>
        <p:spPr>
          <a:xfrm>
            <a:off x="628652" y="1769813"/>
            <a:ext cx="7886700" cy="9942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n" sz="4800">
                <a:solidFill>
                  <a:schemeClr val="dk2"/>
                </a:solidFill>
              </a:rPr>
              <a:t>THANK YOU</a:t>
            </a:r>
            <a:endParaRPr sz="5000">
              <a:solidFill>
                <a:schemeClr val="dk2"/>
              </a:solidFill>
            </a:endParaRPr>
          </a:p>
        </p:txBody>
      </p:sp>
      <p:sp>
        <p:nvSpPr>
          <p:cNvPr id="334" name="Google Shape;334;p45"/>
          <p:cNvSpPr txBox="1"/>
          <p:nvPr>
            <p:ph idx="12" type="sldNum"/>
          </p:nvPr>
        </p:nvSpPr>
        <p:spPr>
          <a:xfrm>
            <a:off x="8102009" y="4713506"/>
            <a:ext cx="413400" cy="282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440533" y="86925"/>
            <a:ext cx="7886700" cy="9942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Problem Statement</a:t>
            </a:r>
            <a:endParaRPr>
              <a:solidFill>
                <a:schemeClr val="dk2"/>
              </a:solidFill>
            </a:endParaRPr>
          </a:p>
        </p:txBody>
      </p:sp>
      <p:sp>
        <p:nvSpPr>
          <p:cNvPr id="230" name="Google Shape;230;p36"/>
          <p:cNvSpPr txBox="1"/>
          <p:nvPr>
            <p:ph idx="12" type="sldNum"/>
          </p:nvPr>
        </p:nvSpPr>
        <p:spPr>
          <a:xfrm>
            <a:off x="8102009" y="4713506"/>
            <a:ext cx="413400" cy="282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r>
              <a:rPr lang="en"/>
              <a:t>|</a:t>
            </a:r>
            <a:r>
              <a:rPr b="0" lang="en"/>
              <a:t>  </a:t>
            </a:r>
            <a:fld id="{00000000-1234-1234-1234-123412341234}" type="slidenum">
              <a:rPr b="0" lang="en"/>
              <a:t>‹#›</a:t>
            </a:fld>
            <a:endParaRPr b="0"/>
          </a:p>
        </p:txBody>
      </p:sp>
      <p:sp>
        <p:nvSpPr>
          <p:cNvPr id="231" name="Google Shape;231;p36"/>
          <p:cNvSpPr txBox="1"/>
          <p:nvPr/>
        </p:nvSpPr>
        <p:spPr>
          <a:xfrm>
            <a:off x="502388" y="1396256"/>
            <a:ext cx="3740700" cy="4617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t/>
            </a:r>
            <a:endParaRPr sz="2100">
              <a:solidFill>
                <a:schemeClr val="dk1"/>
              </a:solidFill>
              <a:latin typeface="Helvetica Neue Light"/>
              <a:ea typeface="Helvetica Neue Light"/>
              <a:cs typeface="Helvetica Neue Light"/>
              <a:sym typeface="Helvetica Neue Light"/>
            </a:endParaRPr>
          </a:p>
        </p:txBody>
      </p:sp>
      <p:pic>
        <p:nvPicPr>
          <p:cNvPr id="232" name="Google Shape;232;p36"/>
          <p:cNvPicPr preferRelativeResize="0"/>
          <p:nvPr/>
        </p:nvPicPr>
        <p:blipFill>
          <a:blip r:embed="rId3">
            <a:alphaModFix/>
          </a:blip>
          <a:stretch>
            <a:fillRect/>
          </a:stretch>
        </p:blipFill>
        <p:spPr>
          <a:xfrm>
            <a:off x="4467094" y="1189622"/>
            <a:ext cx="4532852" cy="2764256"/>
          </a:xfrm>
          <a:prstGeom prst="rect">
            <a:avLst/>
          </a:prstGeom>
          <a:noFill/>
          <a:ln>
            <a:noFill/>
          </a:ln>
        </p:spPr>
      </p:pic>
      <p:sp>
        <p:nvSpPr>
          <p:cNvPr id="233" name="Google Shape;233;p36"/>
          <p:cNvSpPr txBox="1"/>
          <p:nvPr/>
        </p:nvSpPr>
        <p:spPr>
          <a:xfrm>
            <a:off x="440531" y="1396256"/>
            <a:ext cx="4241400" cy="12930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b="1" lang="en" sz="1500">
                <a:solidFill>
                  <a:schemeClr val="dk1"/>
                </a:solidFill>
              </a:rPr>
              <a:t>Develop a driver classification system using machine learning to categorize drivers based on their distinct driving patterns for personalized driving analysis and interventions.</a:t>
            </a:r>
            <a:endParaRPr b="1" sz="1500">
              <a:solidFill>
                <a:schemeClr val="dk1"/>
              </a:solidFill>
            </a:endParaRPr>
          </a:p>
        </p:txBody>
      </p:sp>
      <p:sp>
        <p:nvSpPr>
          <p:cNvPr id="234" name="Google Shape;234;p36"/>
          <p:cNvSpPr txBox="1"/>
          <p:nvPr/>
        </p:nvSpPr>
        <p:spPr>
          <a:xfrm>
            <a:off x="1309163" y="4537556"/>
            <a:ext cx="6525600" cy="695700"/>
          </a:xfrm>
          <a:prstGeom prst="rect">
            <a:avLst/>
          </a:prstGeom>
          <a:noFill/>
          <a:ln>
            <a:noFill/>
          </a:ln>
        </p:spPr>
        <p:txBody>
          <a:bodyPr anchorCtr="0" anchor="t" bIns="68575" lIns="68575" spcFirstLastPara="1" rIns="68575" wrap="square" tIns="68575">
            <a:spAutoFit/>
          </a:bodyPr>
          <a:lstStyle/>
          <a:p>
            <a:pPr indent="-12700" lvl="0" marL="266700" rtl="0" algn="l">
              <a:lnSpc>
                <a:spcPct val="115000"/>
              </a:lnSpc>
              <a:spcBef>
                <a:spcPts val="900"/>
              </a:spcBef>
              <a:spcAft>
                <a:spcPts val="0"/>
              </a:spcAft>
              <a:buClr>
                <a:schemeClr val="dk1"/>
              </a:buClr>
              <a:buSzPts val="800"/>
              <a:buFont typeface="Arial"/>
              <a:buNone/>
            </a:pPr>
            <a:r>
              <a:rPr lang="en" sz="900">
                <a:solidFill>
                  <a:schemeClr val="dk1"/>
                </a:solidFill>
                <a:latin typeface="Helvetica Neue Light"/>
                <a:ea typeface="Helvetica Neue Light"/>
                <a:cs typeface="Helvetica Neue Light"/>
                <a:sym typeface="Helvetica Neue Light"/>
              </a:rPr>
              <a:t>driver behavior analysis methods: Applications oriented study. (n.d.). https://www.researchgate.net/publication/324153684_Driver_Behavior_Analysis_Methods_Applications_oriented_study </a:t>
            </a:r>
            <a:endParaRPr sz="900">
              <a:solidFill>
                <a:schemeClr val="dk1"/>
              </a:solidFill>
              <a:latin typeface="Helvetica Neue Light"/>
              <a:ea typeface="Helvetica Neue Light"/>
              <a:cs typeface="Helvetica Neue Light"/>
              <a:sym typeface="Helvetica Neue Light"/>
            </a:endParaRPr>
          </a:p>
          <a:p>
            <a:pPr indent="0" lvl="0" marL="0" rtl="0" algn="l">
              <a:spcBef>
                <a:spcPts val="900"/>
              </a:spcBef>
              <a:spcAft>
                <a:spcPts val="0"/>
              </a:spcAft>
              <a:buNone/>
            </a:pPr>
            <a:r>
              <a:t/>
            </a:r>
            <a:endParaRPr sz="800">
              <a:solidFill>
                <a:schemeClr val="dk1"/>
              </a:solidFill>
              <a:latin typeface="Helvetica Neue Light"/>
              <a:ea typeface="Helvetica Neue Light"/>
              <a:cs typeface="Helvetica Neue Light"/>
              <a:sym typeface="Helvetica Neue Light"/>
            </a:endParaRPr>
          </a:p>
        </p:txBody>
      </p:sp>
      <p:sp>
        <p:nvSpPr>
          <p:cNvPr id="235" name="Google Shape;235;p36"/>
          <p:cNvSpPr txBox="1"/>
          <p:nvPr/>
        </p:nvSpPr>
        <p:spPr>
          <a:xfrm>
            <a:off x="5223475" y="3953875"/>
            <a:ext cx="3020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1"/>
                </a:solidFill>
                <a:latin typeface="Helvetica Neue"/>
                <a:ea typeface="Helvetica Neue"/>
                <a:cs typeface="Helvetica Neue"/>
                <a:sym typeface="Helvetica Neue"/>
              </a:rPr>
              <a:t>Fig-1: Problem Statement</a:t>
            </a:r>
            <a:endParaRPr b="1" sz="1700">
              <a:solidFill>
                <a:schemeClr val="dk1"/>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436819" y="209044"/>
            <a:ext cx="7886700" cy="418500"/>
          </a:xfrm>
          <a:prstGeom prst="rect">
            <a:avLst/>
          </a:prstGeom>
        </p:spPr>
        <p:txBody>
          <a:bodyPr anchorCtr="0" anchor="b" bIns="34275" lIns="68575" spcFirstLastPara="1" rIns="68575" wrap="square" tIns="34275">
            <a:normAutofit fontScale="90000"/>
          </a:bodyPr>
          <a:lstStyle/>
          <a:p>
            <a:pPr indent="0" lvl="0" marL="0" rtl="0" algn="l">
              <a:spcBef>
                <a:spcPts val="0"/>
              </a:spcBef>
              <a:spcAft>
                <a:spcPts val="0"/>
              </a:spcAft>
              <a:buNone/>
            </a:pPr>
            <a:r>
              <a:rPr lang="en">
                <a:solidFill>
                  <a:schemeClr val="dk2"/>
                </a:solidFill>
              </a:rPr>
              <a:t>Literature Survey</a:t>
            </a:r>
            <a:endParaRPr/>
          </a:p>
        </p:txBody>
      </p:sp>
      <p:sp>
        <p:nvSpPr>
          <p:cNvPr id="242" name="Google Shape;242;p37"/>
          <p:cNvSpPr txBox="1"/>
          <p:nvPr>
            <p:ph idx="12" type="sldNum"/>
          </p:nvPr>
        </p:nvSpPr>
        <p:spPr>
          <a:xfrm>
            <a:off x="8102009" y="4713506"/>
            <a:ext cx="413400" cy="282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r>
              <a:rPr lang="en"/>
              <a:t>|</a:t>
            </a:r>
            <a:r>
              <a:rPr b="0" lang="en"/>
              <a:t>  </a:t>
            </a:r>
            <a:fld id="{00000000-1234-1234-1234-123412341234}" type="slidenum">
              <a:rPr b="0" lang="en"/>
              <a:t>‹#›</a:t>
            </a:fld>
            <a:endParaRPr b="0"/>
          </a:p>
        </p:txBody>
      </p:sp>
      <p:graphicFrame>
        <p:nvGraphicFramePr>
          <p:cNvPr id="243" name="Google Shape;243;p37"/>
          <p:cNvGraphicFramePr/>
          <p:nvPr/>
        </p:nvGraphicFramePr>
        <p:xfrm>
          <a:off x="333375" y="762150"/>
          <a:ext cx="3000000" cy="3000000"/>
        </p:xfrm>
        <a:graphic>
          <a:graphicData uri="http://schemas.openxmlformats.org/drawingml/2006/table">
            <a:tbl>
              <a:tblPr>
                <a:noFill/>
                <a:tableStyleId>{E89224FB-0AB1-4BBA-8C1E-F6024ADFE8BA}</a:tableStyleId>
              </a:tblPr>
              <a:tblGrid>
                <a:gridCol w="661850"/>
                <a:gridCol w="1880375"/>
                <a:gridCol w="1926625"/>
                <a:gridCol w="2108375"/>
                <a:gridCol w="1917600"/>
              </a:tblGrid>
              <a:tr h="616900">
                <a:tc>
                  <a:txBody>
                    <a:bodyPr/>
                    <a:lstStyle/>
                    <a:p>
                      <a:pPr indent="0" lvl="0" marL="0" rtl="0" algn="l">
                        <a:spcBef>
                          <a:spcPts val="0"/>
                        </a:spcBef>
                        <a:spcAft>
                          <a:spcPts val="0"/>
                        </a:spcAft>
                        <a:buNone/>
                      </a:pPr>
                      <a:r>
                        <a:rPr b="1" lang="en" sz="1500"/>
                        <a:t>Sr.No</a:t>
                      </a:r>
                      <a:endParaRPr b="1" sz="1500"/>
                    </a:p>
                  </a:txBody>
                  <a:tcPr marT="68575" marB="68575" marR="68575" marL="68575"/>
                </a:tc>
                <a:tc>
                  <a:txBody>
                    <a:bodyPr/>
                    <a:lstStyle/>
                    <a:p>
                      <a:pPr indent="0" lvl="0" marL="0" rtl="0" algn="l">
                        <a:spcBef>
                          <a:spcPts val="0"/>
                        </a:spcBef>
                        <a:spcAft>
                          <a:spcPts val="0"/>
                        </a:spcAft>
                        <a:buNone/>
                      </a:pPr>
                      <a:r>
                        <a:rPr b="1" lang="en" sz="1500"/>
                        <a:t>Title</a:t>
                      </a:r>
                      <a:endParaRPr b="1" sz="1500"/>
                    </a:p>
                  </a:txBody>
                  <a:tcPr marT="68575" marB="68575" marR="68575" marL="68575"/>
                </a:tc>
                <a:tc>
                  <a:txBody>
                    <a:bodyPr/>
                    <a:lstStyle/>
                    <a:p>
                      <a:pPr indent="0" lvl="0" marL="0" rtl="0" algn="l">
                        <a:spcBef>
                          <a:spcPts val="0"/>
                        </a:spcBef>
                        <a:spcAft>
                          <a:spcPts val="0"/>
                        </a:spcAft>
                        <a:buNone/>
                      </a:pPr>
                      <a:r>
                        <a:rPr b="1" lang="en" sz="1500"/>
                        <a:t>Model</a:t>
                      </a:r>
                      <a:endParaRPr b="1" sz="1500"/>
                    </a:p>
                  </a:txBody>
                  <a:tcPr marT="68575" marB="68575" marR="68575" marL="68575"/>
                </a:tc>
                <a:tc>
                  <a:txBody>
                    <a:bodyPr/>
                    <a:lstStyle/>
                    <a:p>
                      <a:pPr indent="0" lvl="0" marL="0" rtl="0" algn="l">
                        <a:spcBef>
                          <a:spcPts val="0"/>
                        </a:spcBef>
                        <a:spcAft>
                          <a:spcPts val="0"/>
                        </a:spcAft>
                        <a:buNone/>
                      </a:pPr>
                      <a:r>
                        <a:rPr b="1" lang="en" sz="1500"/>
                        <a:t>Dataset</a:t>
                      </a:r>
                      <a:endParaRPr b="1" sz="1500"/>
                    </a:p>
                  </a:txBody>
                  <a:tcPr marT="68575" marB="68575" marR="68575" marL="68575"/>
                </a:tc>
                <a:tc>
                  <a:txBody>
                    <a:bodyPr/>
                    <a:lstStyle/>
                    <a:p>
                      <a:pPr indent="0" lvl="0" marL="0" rtl="0" algn="l">
                        <a:spcBef>
                          <a:spcPts val="0"/>
                        </a:spcBef>
                        <a:spcAft>
                          <a:spcPts val="0"/>
                        </a:spcAft>
                        <a:buNone/>
                      </a:pPr>
                      <a:r>
                        <a:rPr b="1" lang="en" sz="1500"/>
                        <a:t>Accuracy/Metrics</a:t>
                      </a:r>
                      <a:endParaRPr b="1" sz="1500"/>
                    </a:p>
                  </a:txBody>
                  <a:tcPr marT="68575" marB="68575" marR="68575" marL="68575"/>
                </a:tc>
              </a:tr>
              <a:tr h="414075">
                <a:tc>
                  <a:txBody>
                    <a:bodyPr/>
                    <a:lstStyle/>
                    <a:p>
                      <a:pPr indent="0" lvl="0" marL="0" rtl="0" algn="l">
                        <a:spcBef>
                          <a:spcPts val="0"/>
                        </a:spcBef>
                        <a:spcAft>
                          <a:spcPts val="0"/>
                        </a:spcAft>
                        <a:buNone/>
                      </a:pPr>
                      <a:r>
                        <a:rPr lang="en" sz="1100"/>
                        <a:t>1</a:t>
                      </a:r>
                      <a:endParaRPr sz="1100"/>
                    </a:p>
                  </a:txBody>
                  <a:tcPr marT="68575" marB="68575" marR="68575" marL="68575"/>
                </a:tc>
                <a:tc>
                  <a:txBody>
                    <a:bodyPr/>
                    <a:lstStyle/>
                    <a:p>
                      <a:pPr indent="0" lvl="0" marL="0" rtl="0" algn="l">
                        <a:spcBef>
                          <a:spcPts val="0"/>
                        </a:spcBef>
                        <a:spcAft>
                          <a:spcPts val="0"/>
                        </a:spcAft>
                        <a:buNone/>
                      </a:pPr>
                      <a:r>
                        <a:rPr lang="en" sz="1100"/>
                        <a:t>Driver Identification Based on Wavelet Transform Using Driving Patterns </a:t>
                      </a:r>
                      <a:r>
                        <a:rPr lang="en" sz="1100">
                          <a:solidFill>
                            <a:schemeClr val="dk1"/>
                          </a:solidFill>
                        </a:rPr>
                        <a:t>[1]</a:t>
                      </a:r>
                      <a:endParaRPr sz="1100"/>
                    </a:p>
                  </a:txBody>
                  <a:tcPr marT="68575" marB="68575" marR="68575" marL="68575"/>
                </a:tc>
                <a:tc>
                  <a:txBody>
                    <a:bodyPr/>
                    <a:lstStyle/>
                    <a:p>
                      <a:pPr indent="0" lvl="0" marL="0" rtl="0" algn="l">
                        <a:spcBef>
                          <a:spcPts val="0"/>
                        </a:spcBef>
                        <a:spcAft>
                          <a:spcPts val="0"/>
                        </a:spcAft>
                        <a:buNone/>
                      </a:pPr>
                      <a:r>
                        <a:rPr lang="en" sz="1100"/>
                        <a:t>SVM, RandomForest, XGBoost</a:t>
                      </a:r>
                      <a:endParaRPr sz="1100"/>
                    </a:p>
                  </a:txBody>
                  <a:tcPr marT="68575" marB="68575" marR="68575" marL="68575"/>
                </a:tc>
                <a:tc>
                  <a:txBody>
                    <a:bodyPr/>
                    <a:lstStyle/>
                    <a:p>
                      <a:pPr indent="0" lvl="0" marL="0" rtl="0" algn="l">
                        <a:spcBef>
                          <a:spcPts val="0"/>
                        </a:spcBef>
                        <a:spcAft>
                          <a:spcPts val="0"/>
                        </a:spcAft>
                        <a:buNone/>
                      </a:pPr>
                      <a:r>
                        <a:rPr lang="en" sz="1100"/>
                        <a:t>OBD-II public data</a:t>
                      </a:r>
                      <a:endParaRPr sz="1100"/>
                    </a:p>
                    <a:p>
                      <a:pPr indent="0" lvl="0" marL="0" rtl="0" algn="l">
                        <a:spcBef>
                          <a:spcPts val="0"/>
                        </a:spcBef>
                        <a:spcAft>
                          <a:spcPts val="0"/>
                        </a:spcAft>
                        <a:buNone/>
                      </a:pPr>
                      <a:r>
                        <a:t/>
                      </a:r>
                      <a:endParaRPr sz="1100"/>
                    </a:p>
                  </a:txBody>
                  <a:tcPr marT="68575" marB="68575" marR="68575" marL="68575"/>
                </a:tc>
                <a:tc>
                  <a:txBody>
                    <a:bodyPr/>
                    <a:lstStyle/>
                    <a:p>
                      <a:pPr indent="0" lvl="0" marL="0" rtl="0" algn="l">
                        <a:spcBef>
                          <a:spcPts val="0"/>
                        </a:spcBef>
                        <a:spcAft>
                          <a:spcPts val="0"/>
                        </a:spcAft>
                        <a:buNone/>
                      </a:pPr>
                      <a:r>
                        <a:rPr lang="en" sz="1100"/>
                        <a:t>SVM - 87.2%</a:t>
                      </a:r>
                      <a:endParaRPr sz="1100"/>
                    </a:p>
                    <a:p>
                      <a:pPr indent="0" lvl="0" marL="0" rtl="0" algn="l">
                        <a:spcBef>
                          <a:spcPts val="0"/>
                        </a:spcBef>
                        <a:spcAft>
                          <a:spcPts val="0"/>
                        </a:spcAft>
                        <a:buNone/>
                      </a:pPr>
                      <a:r>
                        <a:rPr lang="en" sz="1100"/>
                        <a:t>Random Forest - 89.4%</a:t>
                      </a:r>
                      <a:endParaRPr sz="1100"/>
                    </a:p>
                    <a:p>
                      <a:pPr indent="0" lvl="0" marL="0" rtl="0" algn="l">
                        <a:spcBef>
                          <a:spcPts val="0"/>
                        </a:spcBef>
                        <a:spcAft>
                          <a:spcPts val="0"/>
                        </a:spcAft>
                        <a:buNone/>
                      </a:pPr>
                      <a:r>
                        <a:rPr lang="en" sz="1100"/>
                        <a:t>XGBoost - 92.5%</a:t>
                      </a:r>
                      <a:endParaRPr sz="1100"/>
                    </a:p>
                  </a:txBody>
                  <a:tcPr marT="68575" marB="68575" marR="68575" marL="68575"/>
                </a:tc>
              </a:tr>
              <a:tr h="398200">
                <a:tc>
                  <a:txBody>
                    <a:bodyPr/>
                    <a:lstStyle/>
                    <a:p>
                      <a:pPr indent="0" lvl="0" marL="0" rtl="0" algn="l">
                        <a:spcBef>
                          <a:spcPts val="0"/>
                        </a:spcBef>
                        <a:spcAft>
                          <a:spcPts val="0"/>
                        </a:spcAft>
                        <a:buNone/>
                      </a:pPr>
                      <a:r>
                        <a:rPr lang="en" sz="1100"/>
                        <a:t>2</a:t>
                      </a:r>
                      <a:endParaRPr sz="1100"/>
                    </a:p>
                  </a:txBody>
                  <a:tcPr marT="68575" marB="68575" marR="68575" marL="68575"/>
                </a:tc>
                <a:tc>
                  <a:txBody>
                    <a:bodyPr/>
                    <a:lstStyle/>
                    <a:p>
                      <a:pPr indent="0" lvl="0" marL="0" rtl="0" algn="l">
                        <a:spcBef>
                          <a:spcPts val="0"/>
                        </a:spcBef>
                        <a:spcAft>
                          <a:spcPts val="0"/>
                        </a:spcAft>
                        <a:buClr>
                          <a:schemeClr val="dk1"/>
                        </a:buClr>
                        <a:buSzPts val="800"/>
                        <a:buFont typeface="Arial"/>
                        <a:buNone/>
                      </a:pPr>
                      <a:r>
                        <a:rPr lang="en" sz="1100"/>
                        <a:t>Driving Behavior Prediction Based on Combined</a:t>
                      </a:r>
                      <a:endParaRPr sz="1100"/>
                    </a:p>
                    <a:p>
                      <a:pPr indent="0" lvl="0" marL="0" rtl="0" algn="l">
                        <a:spcBef>
                          <a:spcPts val="0"/>
                        </a:spcBef>
                        <a:spcAft>
                          <a:spcPts val="0"/>
                        </a:spcAft>
                        <a:buNone/>
                      </a:pPr>
                      <a:r>
                        <a:rPr lang="en" sz="1100"/>
                        <a:t>Neural Network Model [2]</a:t>
                      </a:r>
                      <a:endParaRPr sz="1100"/>
                    </a:p>
                  </a:txBody>
                  <a:tcPr marT="68575" marB="68575" marR="68575" marL="68575"/>
                </a:tc>
                <a:tc>
                  <a:txBody>
                    <a:bodyPr/>
                    <a:lstStyle/>
                    <a:p>
                      <a:pPr indent="0" lvl="0" marL="0" rtl="0" algn="l">
                        <a:spcBef>
                          <a:spcPts val="0"/>
                        </a:spcBef>
                        <a:spcAft>
                          <a:spcPts val="0"/>
                        </a:spcAft>
                        <a:buNone/>
                      </a:pPr>
                      <a:r>
                        <a:rPr lang="en" sz="1100">
                          <a:solidFill>
                            <a:schemeClr val="dk1"/>
                          </a:solidFill>
                        </a:rPr>
                        <a:t>CNN-LSTM with Gradient Boosting Decision Tree</a:t>
                      </a:r>
                      <a:endParaRPr sz="1100"/>
                    </a:p>
                  </a:txBody>
                  <a:tcPr marT="68575" marB="68575" marR="68575" marL="68575"/>
                </a:tc>
                <a:tc>
                  <a:txBody>
                    <a:bodyPr/>
                    <a:lstStyle/>
                    <a:p>
                      <a:pPr indent="0" lvl="0" marL="0" rtl="0" algn="l">
                        <a:spcBef>
                          <a:spcPts val="0"/>
                        </a:spcBef>
                        <a:spcAft>
                          <a:spcPts val="0"/>
                        </a:spcAft>
                        <a:buNone/>
                      </a:pPr>
                      <a:r>
                        <a:rPr lang="en" sz="1100"/>
                        <a:t>NGSIM</a:t>
                      </a:r>
                      <a:endParaRPr sz="1100"/>
                    </a:p>
                  </a:txBody>
                  <a:tcPr marT="68575" marB="68575" marR="68575" marL="68575"/>
                </a:tc>
                <a:tc>
                  <a:txBody>
                    <a:bodyPr/>
                    <a:lstStyle/>
                    <a:p>
                      <a:pPr indent="0" lvl="0" marL="0" rtl="0" algn="l">
                        <a:spcBef>
                          <a:spcPts val="0"/>
                        </a:spcBef>
                        <a:spcAft>
                          <a:spcPts val="0"/>
                        </a:spcAft>
                        <a:buNone/>
                      </a:pPr>
                      <a:r>
                        <a:rPr lang="en" sz="1100"/>
                        <a:t>94.15%</a:t>
                      </a:r>
                      <a:endParaRPr sz="1100"/>
                    </a:p>
                  </a:txBody>
                  <a:tcPr marT="68575" marB="68575" marR="68575" marL="68575"/>
                </a:tc>
              </a:tr>
              <a:tr h="972825">
                <a:tc>
                  <a:txBody>
                    <a:bodyPr/>
                    <a:lstStyle/>
                    <a:p>
                      <a:pPr indent="0" lvl="0" marL="0" rtl="0" algn="l">
                        <a:spcBef>
                          <a:spcPts val="0"/>
                        </a:spcBef>
                        <a:spcAft>
                          <a:spcPts val="0"/>
                        </a:spcAft>
                        <a:buNone/>
                      </a:pPr>
                      <a:r>
                        <a:rPr lang="en" sz="1100"/>
                        <a:t>3</a:t>
                      </a:r>
                      <a:endParaRPr sz="1100"/>
                    </a:p>
                  </a:txBody>
                  <a:tcPr marT="68575" marB="68575" marR="68575" marL="68575"/>
                </a:tc>
                <a:tc>
                  <a:txBody>
                    <a:bodyPr/>
                    <a:lstStyle/>
                    <a:p>
                      <a:pPr indent="0" lvl="0" marL="0" rtl="0" algn="l">
                        <a:spcBef>
                          <a:spcPts val="0"/>
                        </a:spcBef>
                        <a:spcAft>
                          <a:spcPts val="0"/>
                        </a:spcAft>
                        <a:buClr>
                          <a:schemeClr val="dk1"/>
                        </a:buClr>
                        <a:buSzPts val="800"/>
                        <a:buFont typeface="Arial"/>
                        <a:buNone/>
                      </a:pPr>
                      <a:r>
                        <a:rPr lang="en" sz="1100">
                          <a:solidFill>
                            <a:schemeClr val="dk1"/>
                          </a:solidFill>
                        </a:rPr>
                        <a:t>Driving behavior analysis and classification by vehicle OBD</a:t>
                      </a:r>
                      <a:endParaRPr sz="1100">
                        <a:solidFill>
                          <a:schemeClr val="dk1"/>
                        </a:solidFill>
                      </a:endParaRPr>
                    </a:p>
                    <a:p>
                      <a:pPr indent="0" lvl="0" marL="0" rtl="0" algn="l">
                        <a:spcBef>
                          <a:spcPts val="0"/>
                        </a:spcBef>
                        <a:spcAft>
                          <a:spcPts val="0"/>
                        </a:spcAft>
                        <a:buNone/>
                      </a:pPr>
                      <a:r>
                        <a:rPr lang="en" sz="1100">
                          <a:solidFill>
                            <a:schemeClr val="dk1"/>
                          </a:solidFill>
                        </a:rPr>
                        <a:t>data using machine learning [3]</a:t>
                      </a:r>
                      <a:endParaRPr sz="1100">
                        <a:solidFill>
                          <a:schemeClr val="dk1"/>
                        </a:solidFill>
                      </a:endParaRPr>
                    </a:p>
                  </a:txBody>
                  <a:tcPr marT="68575" marB="68575" marR="68575" marL="68575"/>
                </a:tc>
                <a:tc>
                  <a:txBody>
                    <a:bodyPr/>
                    <a:lstStyle/>
                    <a:p>
                      <a:pPr indent="0" lvl="0" marL="0" rtl="0" algn="l">
                        <a:spcBef>
                          <a:spcPts val="0"/>
                        </a:spcBef>
                        <a:spcAft>
                          <a:spcPts val="0"/>
                        </a:spcAft>
                        <a:buClr>
                          <a:schemeClr val="dk1"/>
                        </a:buClr>
                        <a:buSzPts val="800"/>
                        <a:buFont typeface="Arial"/>
                        <a:buNone/>
                      </a:pPr>
                      <a:r>
                        <a:rPr lang="en" sz="1100">
                          <a:solidFill>
                            <a:schemeClr val="dk1"/>
                          </a:solidFill>
                        </a:rPr>
                        <a:t>SVM, AdaBoost, RandomForest</a:t>
                      </a:r>
                      <a:endParaRPr sz="1100">
                        <a:solidFill>
                          <a:schemeClr val="dk1"/>
                        </a:solidFill>
                      </a:endParaRPr>
                    </a:p>
                    <a:p>
                      <a:pPr indent="0" lvl="0" marL="0" rtl="0" algn="l">
                        <a:spcBef>
                          <a:spcPts val="0"/>
                        </a:spcBef>
                        <a:spcAft>
                          <a:spcPts val="0"/>
                        </a:spcAft>
                        <a:buNone/>
                      </a:pPr>
                      <a:r>
                        <a:t/>
                      </a:r>
                      <a:endParaRPr sz="1100"/>
                    </a:p>
                  </a:txBody>
                  <a:tcPr marT="68575" marB="68575" marR="68575" marL="68575"/>
                </a:tc>
                <a:tc>
                  <a:txBody>
                    <a:bodyPr/>
                    <a:lstStyle/>
                    <a:p>
                      <a:pPr indent="0" lvl="0" marL="0" rtl="0" algn="l">
                        <a:spcBef>
                          <a:spcPts val="0"/>
                        </a:spcBef>
                        <a:spcAft>
                          <a:spcPts val="0"/>
                        </a:spcAft>
                        <a:buNone/>
                      </a:pPr>
                      <a:r>
                        <a:rPr lang="en" sz="1100"/>
                        <a:t>Self - Generated OBD Data</a:t>
                      </a:r>
                      <a:endParaRPr sz="1100"/>
                    </a:p>
                  </a:txBody>
                  <a:tcPr marT="68575" marB="68575" marR="68575" marL="68575"/>
                </a:tc>
                <a:tc>
                  <a:txBody>
                    <a:bodyPr/>
                    <a:lstStyle/>
                    <a:p>
                      <a:pPr indent="0" lvl="0" marL="0" rtl="0" algn="l">
                        <a:spcBef>
                          <a:spcPts val="0"/>
                        </a:spcBef>
                        <a:spcAft>
                          <a:spcPts val="0"/>
                        </a:spcAft>
                        <a:buNone/>
                      </a:pPr>
                      <a:r>
                        <a:rPr lang="en" sz="1100"/>
                        <a:t>SVM - 99% , </a:t>
                      </a:r>
                      <a:endParaRPr sz="1100"/>
                    </a:p>
                    <a:p>
                      <a:pPr indent="0" lvl="0" marL="0" rtl="0" algn="l">
                        <a:spcBef>
                          <a:spcPts val="0"/>
                        </a:spcBef>
                        <a:spcAft>
                          <a:spcPts val="0"/>
                        </a:spcAft>
                        <a:buNone/>
                      </a:pPr>
                      <a:r>
                        <a:rPr lang="en" sz="1100"/>
                        <a:t>AdaBoost - 99%, RandomForest - 100%</a:t>
                      </a:r>
                      <a:br>
                        <a:rPr lang="en" sz="1100"/>
                      </a:br>
                      <a:r>
                        <a:rPr lang="en" sz="1100"/>
                        <a:t>(10 classes)</a:t>
                      </a:r>
                      <a:endParaRPr sz="1100"/>
                    </a:p>
                  </a:txBody>
                  <a:tcPr marT="68575" marB="68575" marR="68575" marL="68575"/>
                </a:tc>
              </a:tr>
            </a:tbl>
          </a:graphicData>
        </a:graphic>
      </p:graphicFrame>
      <p:sp>
        <p:nvSpPr>
          <p:cNvPr id="244" name="Google Shape;244;p37"/>
          <p:cNvSpPr txBox="1"/>
          <p:nvPr/>
        </p:nvSpPr>
        <p:spPr>
          <a:xfrm>
            <a:off x="1213163" y="3531281"/>
            <a:ext cx="7840500" cy="18009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Clr>
                <a:schemeClr val="dk1"/>
              </a:buClr>
              <a:buSzPts val="800"/>
              <a:buFont typeface="Arial"/>
              <a:buNone/>
            </a:pPr>
            <a:r>
              <a:t/>
            </a:r>
            <a:endParaRPr sz="9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9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800"/>
              <a:buFont typeface="Arial"/>
              <a:buNone/>
            </a:pPr>
            <a:r>
              <a:rPr lang="en" sz="900">
                <a:solidFill>
                  <a:schemeClr val="dk1"/>
                </a:solidFill>
                <a:latin typeface="Helvetica Neue Light"/>
                <a:ea typeface="Helvetica Neue Light"/>
                <a:cs typeface="Helvetica Neue Light"/>
                <a:sym typeface="Helvetica Neue Light"/>
              </a:rPr>
              <a:t>1.  B. -c. Guo, Y. -l. Wang, M. Gao, J. Lu, G. -s. Han and L. -b. Zhang, "End to End Autonomous Driving Behavior Prediction Based on Deep Convolution Neural Network," 2022 IEEE 2nd International Conference on Digital Twins and Parallel Intelligence (DTPI), Boston, MA, USA, 2022, pp. 1-6, doi: 10.1109/DTPI55838.2022.9998956.</a:t>
            </a:r>
            <a:endParaRPr sz="9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800"/>
              <a:buFont typeface="Arial"/>
              <a:buNone/>
            </a:pPr>
            <a:r>
              <a:rPr lang="en" sz="900">
                <a:solidFill>
                  <a:schemeClr val="dk1"/>
                </a:solidFill>
                <a:latin typeface="Helvetica Neue Light"/>
                <a:ea typeface="Helvetica Neue Light"/>
                <a:cs typeface="Helvetica Neue Light"/>
                <a:sym typeface="Helvetica Neue Light"/>
              </a:rPr>
              <a:t>2.  1.kumar, R., Jain, A. Driving behavior analysis and classification by vehicle OBD data using machine learning. J Supercomput 79, 18800–18819 (2023). </a:t>
            </a:r>
            <a:r>
              <a:rPr lang="en" sz="900" u="sng">
                <a:solidFill>
                  <a:schemeClr val="dk1"/>
                </a:solidFill>
                <a:latin typeface="Helvetica Neue Light"/>
                <a:ea typeface="Helvetica Neue Light"/>
                <a:cs typeface="Helvetica Neue Light"/>
                <a:sym typeface="Helvetica Neue Light"/>
                <a:hlinkClick r:id="rId3">
                  <a:extLst>
                    <a:ext uri="{A12FA001-AC4F-418D-AE19-62706E023703}">
                      <ahyp:hlinkClr val="tx"/>
                    </a:ext>
                  </a:extLst>
                </a:hlinkClick>
              </a:rPr>
              <a:t>https://doi.org/10.1007/s11227-023-05364-3</a:t>
            </a:r>
            <a:endParaRPr sz="9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800"/>
              <a:buFont typeface="Arial"/>
              <a:buNone/>
            </a:pPr>
            <a:r>
              <a:rPr lang="en" sz="900">
                <a:solidFill>
                  <a:schemeClr val="dk1"/>
                </a:solidFill>
                <a:latin typeface="Helvetica Neue Light"/>
                <a:ea typeface="Helvetica Neue Light"/>
                <a:cs typeface="Helvetica Neue Light"/>
                <a:sym typeface="Helvetica Neue Light"/>
              </a:rPr>
              <a:t>3. B. I. Kwak, M. L. Han and H. K. Kim, "Driver Identification Based on Wavelet Transform Using Driving Patterns," in IEEE Transactions on Industrial Informatics, vol. 17, no. 4, pp. 2400-2410, April 2021, doi: 10.1109/TII.2020.2999911</a:t>
            </a:r>
            <a:endParaRPr sz="9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800"/>
              <a:buFont typeface="Arial"/>
              <a:buNone/>
            </a:pPr>
            <a:r>
              <a:t/>
            </a:r>
            <a:endParaRPr sz="9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800"/>
              <a:buFont typeface="Arial"/>
              <a:buNone/>
            </a:pPr>
            <a:r>
              <a:t/>
            </a:r>
            <a:endParaRPr sz="9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9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440519" y="265694"/>
            <a:ext cx="7886700" cy="418500"/>
          </a:xfrm>
          <a:prstGeom prst="rect">
            <a:avLst/>
          </a:prstGeom>
        </p:spPr>
        <p:txBody>
          <a:bodyPr anchorCtr="0" anchor="b" bIns="34275" lIns="68575" spcFirstLastPara="1" rIns="68575" wrap="square" tIns="34275">
            <a:normAutofit fontScale="90000"/>
          </a:bodyPr>
          <a:lstStyle/>
          <a:p>
            <a:pPr indent="0" lvl="0" marL="0" rtl="0" algn="l">
              <a:spcBef>
                <a:spcPts val="0"/>
              </a:spcBef>
              <a:spcAft>
                <a:spcPts val="0"/>
              </a:spcAft>
              <a:buNone/>
            </a:pPr>
            <a:r>
              <a:rPr lang="en">
                <a:solidFill>
                  <a:schemeClr val="dk2"/>
                </a:solidFill>
              </a:rPr>
              <a:t>Dataset Description</a:t>
            </a:r>
            <a:endParaRPr/>
          </a:p>
        </p:txBody>
      </p:sp>
      <p:sp>
        <p:nvSpPr>
          <p:cNvPr id="251" name="Google Shape;251;p38"/>
          <p:cNvSpPr txBox="1"/>
          <p:nvPr>
            <p:ph idx="12" type="sldNum"/>
          </p:nvPr>
        </p:nvSpPr>
        <p:spPr>
          <a:xfrm>
            <a:off x="8102009" y="4713506"/>
            <a:ext cx="413400" cy="282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r>
              <a:rPr lang="en"/>
              <a:t>|</a:t>
            </a:r>
            <a:r>
              <a:rPr b="0" lang="en"/>
              <a:t>  </a:t>
            </a:r>
            <a:fld id="{00000000-1234-1234-1234-123412341234}" type="slidenum">
              <a:rPr b="0" lang="en"/>
              <a:t>‹#›</a:t>
            </a:fld>
            <a:endParaRPr b="0"/>
          </a:p>
        </p:txBody>
      </p:sp>
      <p:sp>
        <p:nvSpPr>
          <p:cNvPr id="252" name="Google Shape;252;p38"/>
          <p:cNvSpPr txBox="1"/>
          <p:nvPr/>
        </p:nvSpPr>
        <p:spPr>
          <a:xfrm>
            <a:off x="942600" y="1420700"/>
            <a:ext cx="6525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100">
              <a:solidFill>
                <a:schemeClr val="dk1"/>
              </a:solidFill>
              <a:latin typeface="Helvetica Neue Light"/>
              <a:ea typeface="Helvetica Neue Light"/>
              <a:cs typeface="Helvetica Neue Light"/>
              <a:sym typeface="Helvetica Neue Light"/>
            </a:endParaRPr>
          </a:p>
        </p:txBody>
      </p:sp>
      <p:sp>
        <p:nvSpPr>
          <p:cNvPr id="253" name="Google Shape;253;p38"/>
          <p:cNvSpPr txBox="1"/>
          <p:nvPr/>
        </p:nvSpPr>
        <p:spPr>
          <a:xfrm>
            <a:off x="440525" y="912250"/>
            <a:ext cx="4954500" cy="2447400"/>
          </a:xfrm>
          <a:prstGeom prst="rect">
            <a:avLst/>
          </a:prstGeom>
          <a:noFill/>
          <a:ln>
            <a:noFill/>
          </a:ln>
        </p:spPr>
        <p:txBody>
          <a:bodyPr anchorCtr="0" anchor="t" bIns="68575" lIns="68575" spcFirstLastPara="1" rIns="68575" wrap="square" tIns="68575">
            <a:spAutoFit/>
          </a:bodyPr>
          <a:lstStyle/>
          <a:p>
            <a:pPr indent="-323850" lvl="0" marL="457200" rtl="0" algn="l">
              <a:lnSpc>
                <a:spcPct val="150000"/>
              </a:lnSpc>
              <a:spcBef>
                <a:spcPts val="0"/>
              </a:spcBef>
              <a:spcAft>
                <a:spcPts val="0"/>
              </a:spcAft>
              <a:buClr>
                <a:schemeClr val="dk1"/>
              </a:buClr>
              <a:buSzPts val="1500"/>
              <a:buChar char="●"/>
            </a:pPr>
            <a:r>
              <a:rPr b="1" lang="en" sz="1500">
                <a:solidFill>
                  <a:schemeClr val="dk1"/>
                </a:solidFill>
              </a:rPr>
              <a:t>AU Drone Dataset</a:t>
            </a:r>
            <a:endParaRPr b="1" sz="1500">
              <a:solidFill>
                <a:schemeClr val="dk1"/>
              </a:solidFill>
            </a:endParaRPr>
          </a:p>
          <a:p>
            <a:pPr indent="-323850" lvl="0" marL="457200" rtl="0" algn="l">
              <a:lnSpc>
                <a:spcPct val="150000"/>
              </a:lnSpc>
              <a:spcBef>
                <a:spcPts val="0"/>
              </a:spcBef>
              <a:spcAft>
                <a:spcPts val="0"/>
              </a:spcAft>
              <a:buClr>
                <a:schemeClr val="dk1"/>
              </a:buClr>
              <a:buSzPts val="1500"/>
              <a:buChar char="●"/>
            </a:pPr>
            <a:r>
              <a:rPr b="1" lang="en" sz="1500">
                <a:solidFill>
                  <a:schemeClr val="dk1"/>
                </a:solidFill>
              </a:rPr>
              <a:t>Contains Trajectory data of 213 drivers.</a:t>
            </a:r>
            <a:endParaRPr b="1" sz="1500">
              <a:solidFill>
                <a:schemeClr val="dk1"/>
              </a:solidFill>
            </a:endParaRPr>
          </a:p>
          <a:p>
            <a:pPr indent="-323850" lvl="0" marL="457200" rtl="0" algn="l">
              <a:lnSpc>
                <a:spcPct val="150000"/>
              </a:lnSpc>
              <a:spcBef>
                <a:spcPts val="0"/>
              </a:spcBef>
              <a:spcAft>
                <a:spcPts val="0"/>
              </a:spcAft>
              <a:buClr>
                <a:schemeClr val="dk1"/>
              </a:buClr>
              <a:buSzPts val="1500"/>
              <a:buChar char="●"/>
            </a:pPr>
            <a:r>
              <a:rPr b="1" lang="en" sz="1500">
                <a:solidFill>
                  <a:schemeClr val="dk1"/>
                </a:solidFill>
              </a:rPr>
              <a:t>Each file contains information about position of the vehicle and the risk factors associated with that instance.</a:t>
            </a:r>
            <a:endParaRPr b="1" sz="1500">
              <a:solidFill>
                <a:schemeClr val="dk1"/>
              </a:solidFill>
            </a:endParaRPr>
          </a:p>
          <a:p>
            <a:pPr indent="-323850" lvl="0" marL="457200" rtl="0" algn="l">
              <a:lnSpc>
                <a:spcPct val="150000"/>
              </a:lnSpc>
              <a:spcBef>
                <a:spcPts val="0"/>
              </a:spcBef>
              <a:spcAft>
                <a:spcPts val="0"/>
              </a:spcAft>
              <a:buClr>
                <a:schemeClr val="dk1"/>
              </a:buClr>
              <a:buSzPts val="1500"/>
              <a:buChar char="●"/>
            </a:pPr>
            <a:r>
              <a:rPr b="1" lang="en" sz="1500">
                <a:solidFill>
                  <a:schemeClr val="dk1"/>
                </a:solidFill>
              </a:rPr>
              <a:t>Position information is given in the form of Bounding Box coordinates. </a:t>
            </a:r>
            <a:endParaRPr b="1" sz="1500">
              <a:solidFill>
                <a:schemeClr val="dk1"/>
              </a:solidFill>
            </a:endParaRPr>
          </a:p>
        </p:txBody>
      </p:sp>
      <p:pic>
        <p:nvPicPr>
          <p:cNvPr id="254" name="Google Shape;254;p38"/>
          <p:cNvPicPr preferRelativeResize="0"/>
          <p:nvPr/>
        </p:nvPicPr>
        <p:blipFill>
          <a:blip r:embed="rId3">
            <a:alphaModFix/>
          </a:blip>
          <a:stretch>
            <a:fillRect/>
          </a:stretch>
        </p:blipFill>
        <p:spPr>
          <a:xfrm>
            <a:off x="5508450" y="826638"/>
            <a:ext cx="3491499" cy="2618626"/>
          </a:xfrm>
          <a:prstGeom prst="rect">
            <a:avLst/>
          </a:prstGeom>
          <a:noFill/>
          <a:ln>
            <a:noFill/>
          </a:ln>
        </p:spPr>
      </p:pic>
      <p:sp>
        <p:nvSpPr>
          <p:cNvPr id="255" name="Google Shape;255;p38"/>
          <p:cNvSpPr txBox="1"/>
          <p:nvPr/>
        </p:nvSpPr>
        <p:spPr>
          <a:xfrm>
            <a:off x="6754525" y="3158625"/>
            <a:ext cx="2784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Helvetica Neue Light"/>
                <a:ea typeface="Helvetica Neue Light"/>
                <a:cs typeface="Helvetica Neue Light"/>
                <a:sym typeface="Helvetica Neue Light"/>
              </a:rPr>
              <a:t>time</a:t>
            </a:r>
            <a:endParaRPr sz="1500">
              <a:solidFill>
                <a:schemeClr val="dk1"/>
              </a:solidFill>
              <a:latin typeface="Helvetica Neue Light"/>
              <a:ea typeface="Helvetica Neue Light"/>
              <a:cs typeface="Helvetica Neue Light"/>
              <a:sym typeface="Helvetica Neue Light"/>
            </a:endParaRPr>
          </a:p>
        </p:txBody>
      </p:sp>
      <p:sp>
        <p:nvSpPr>
          <p:cNvPr id="256" name="Google Shape;256;p38"/>
          <p:cNvSpPr txBox="1"/>
          <p:nvPr/>
        </p:nvSpPr>
        <p:spPr>
          <a:xfrm rot="-5400000">
            <a:off x="5053325" y="1928213"/>
            <a:ext cx="1098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Helvetica Neue Light"/>
                <a:ea typeface="Helvetica Neue Light"/>
                <a:cs typeface="Helvetica Neue Light"/>
                <a:sym typeface="Helvetica Neue Light"/>
              </a:rPr>
              <a:t>Risk value</a:t>
            </a:r>
            <a:endParaRPr sz="1500">
              <a:solidFill>
                <a:schemeClr val="dk1"/>
              </a:solidFill>
              <a:latin typeface="Helvetica Neue Light"/>
              <a:ea typeface="Helvetica Neue Light"/>
              <a:cs typeface="Helvetica Neue Light"/>
              <a:sym typeface="Helvetica Neue Light"/>
            </a:endParaRPr>
          </a:p>
        </p:txBody>
      </p:sp>
      <p:sp>
        <p:nvSpPr>
          <p:cNvPr id="257" name="Google Shape;257;p38"/>
          <p:cNvSpPr txBox="1"/>
          <p:nvPr/>
        </p:nvSpPr>
        <p:spPr>
          <a:xfrm>
            <a:off x="5744150" y="3512050"/>
            <a:ext cx="3020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1"/>
                </a:solidFill>
                <a:latin typeface="Helvetica Neue"/>
                <a:ea typeface="Helvetica Neue"/>
                <a:cs typeface="Helvetica Neue"/>
                <a:sym typeface="Helvetica Neue"/>
              </a:rPr>
              <a:t>Fig-</a:t>
            </a:r>
            <a:r>
              <a:rPr b="1" lang="en" sz="1700">
                <a:solidFill>
                  <a:schemeClr val="dk1"/>
                </a:solidFill>
                <a:latin typeface="Helvetica Neue"/>
                <a:ea typeface="Helvetica Neue"/>
                <a:cs typeface="Helvetica Neue"/>
                <a:sym typeface="Helvetica Neue"/>
              </a:rPr>
              <a:t>2</a:t>
            </a:r>
            <a:r>
              <a:rPr b="1" lang="en" sz="1700">
                <a:solidFill>
                  <a:schemeClr val="dk1"/>
                </a:solidFill>
                <a:latin typeface="Helvetica Neue"/>
                <a:ea typeface="Helvetica Neue"/>
                <a:cs typeface="Helvetica Neue"/>
                <a:sym typeface="Helvetica Neue"/>
              </a:rPr>
              <a:t>: Visualisation of Data</a:t>
            </a:r>
            <a:endParaRPr b="1" sz="1700">
              <a:solidFill>
                <a:schemeClr val="dk1"/>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436819" y="209044"/>
            <a:ext cx="7886700" cy="418500"/>
          </a:xfrm>
          <a:prstGeom prst="rect">
            <a:avLst/>
          </a:prstGeom>
        </p:spPr>
        <p:txBody>
          <a:bodyPr anchorCtr="0" anchor="b" bIns="34275" lIns="68575" spcFirstLastPara="1" rIns="68575" wrap="square" tIns="34275">
            <a:normAutofit fontScale="90000"/>
          </a:bodyPr>
          <a:lstStyle/>
          <a:p>
            <a:pPr indent="0" lvl="0" marL="0" rtl="0" algn="l">
              <a:spcBef>
                <a:spcPts val="0"/>
              </a:spcBef>
              <a:spcAft>
                <a:spcPts val="0"/>
              </a:spcAft>
              <a:buNone/>
            </a:pPr>
            <a:r>
              <a:rPr lang="en">
                <a:solidFill>
                  <a:schemeClr val="dk2"/>
                </a:solidFill>
              </a:rPr>
              <a:t>Our Approach</a:t>
            </a:r>
            <a:endParaRPr/>
          </a:p>
        </p:txBody>
      </p:sp>
      <p:sp>
        <p:nvSpPr>
          <p:cNvPr id="264" name="Google Shape;264;p39"/>
          <p:cNvSpPr txBox="1"/>
          <p:nvPr>
            <p:ph idx="12" type="sldNum"/>
          </p:nvPr>
        </p:nvSpPr>
        <p:spPr>
          <a:xfrm>
            <a:off x="8102009" y="4713506"/>
            <a:ext cx="413400" cy="282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r>
              <a:rPr lang="en"/>
              <a:t>|</a:t>
            </a:r>
            <a:r>
              <a:rPr b="0" lang="en"/>
              <a:t>  </a:t>
            </a:r>
            <a:fld id="{00000000-1234-1234-1234-123412341234}" type="slidenum">
              <a:rPr b="0" lang="en"/>
              <a:t>‹#›</a:t>
            </a:fld>
            <a:endParaRPr b="0"/>
          </a:p>
        </p:txBody>
      </p:sp>
      <p:sp>
        <p:nvSpPr>
          <p:cNvPr id="265" name="Google Shape;265;p39"/>
          <p:cNvSpPr txBox="1"/>
          <p:nvPr/>
        </p:nvSpPr>
        <p:spPr>
          <a:xfrm>
            <a:off x="440525" y="912250"/>
            <a:ext cx="4954500" cy="2793600"/>
          </a:xfrm>
          <a:prstGeom prst="rect">
            <a:avLst/>
          </a:prstGeom>
          <a:noFill/>
          <a:ln>
            <a:noFill/>
          </a:ln>
        </p:spPr>
        <p:txBody>
          <a:bodyPr anchorCtr="0" anchor="t" bIns="68575" lIns="68575" spcFirstLastPara="1" rIns="68575" wrap="square" tIns="68575">
            <a:spAutoFit/>
          </a:bodyPr>
          <a:lstStyle/>
          <a:p>
            <a:pPr indent="-323850" lvl="0" marL="457200" rtl="0" algn="l">
              <a:lnSpc>
                <a:spcPct val="150000"/>
              </a:lnSpc>
              <a:spcBef>
                <a:spcPts val="0"/>
              </a:spcBef>
              <a:spcAft>
                <a:spcPts val="0"/>
              </a:spcAft>
              <a:buClr>
                <a:schemeClr val="dk1"/>
              </a:buClr>
              <a:buSzPts val="1500"/>
              <a:buChar char="●"/>
            </a:pPr>
            <a:r>
              <a:rPr b="1" lang="en" sz="1500">
                <a:solidFill>
                  <a:schemeClr val="dk1"/>
                </a:solidFill>
              </a:rPr>
              <a:t>We used tslearn </a:t>
            </a:r>
            <a:r>
              <a:rPr b="1" lang="en" sz="1500">
                <a:solidFill>
                  <a:schemeClr val="dk1"/>
                </a:solidFill>
              </a:rPr>
              <a:t>library to apply k-means clustering on AU drone dataset.</a:t>
            </a:r>
            <a:endParaRPr b="1" sz="1500">
              <a:solidFill>
                <a:schemeClr val="dk1"/>
              </a:solidFill>
            </a:endParaRPr>
          </a:p>
          <a:p>
            <a:pPr indent="-323850" lvl="0" marL="457200" rtl="0" algn="l">
              <a:lnSpc>
                <a:spcPct val="150000"/>
              </a:lnSpc>
              <a:spcBef>
                <a:spcPts val="0"/>
              </a:spcBef>
              <a:spcAft>
                <a:spcPts val="0"/>
              </a:spcAft>
              <a:buClr>
                <a:schemeClr val="dk1"/>
              </a:buClr>
              <a:buSzPts val="1500"/>
              <a:buChar char="●"/>
            </a:pPr>
            <a:r>
              <a:rPr b="1" lang="en" sz="1500">
                <a:solidFill>
                  <a:schemeClr val="dk1"/>
                </a:solidFill>
              </a:rPr>
              <a:t>We filtered out Driver data containing less than 50 data points.</a:t>
            </a:r>
            <a:endParaRPr b="1" sz="1500">
              <a:solidFill>
                <a:schemeClr val="dk1"/>
              </a:solidFill>
            </a:endParaRPr>
          </a:p>
          <a:p>
            <a:pPr indent="-323850" lvl="0" marL="457200" rtl="0" algn="l">
              <a:lnSpc>
                <a:spcPct val="150000"/>
              </a:lnSpc>
              <a:spcBef>
                <a:spcPts val="0"/>
              </a:spcBef>
              <a:spcAft>
                <a:spcPts val="0"/>
              </a:spcAft>
              <a:buClr>
                <a:schemeClr val="dk1"/>
              </a:buClr>
              <a:buSzPts val="1500"/>
              <a:buChar char="●"/>
            </a:pPr>
            <a:r>
              <a:rPr b="1" lang="en" sz="1500">
                <a:solidFill>
                  <a:schemeClr val="dk1"/>
                </a:solidFill>
              </a:rPr>
              <a:t>We used DTW metrics to evaluate our model’s performance, because we have variable sequence length.</a:t>
            </a:r>
            <a:endParaRPr b="1" sz="1500">
              <a:solidFill>
                <a:schemeClr val="dk1"/>
              </a:solidFill>
            </a:endParaRPr>
          </a:p>
          <a:p>
            <a:pPr indent="0" lvl="0" marL="914400" rtl="0" algn="l">
              <a:lnSpc>
                <a:spcPct val="150000"/>
              </a:lnSpc>
              <a:spcBef>
                <a:spcPts val="0"/>
              </a:spcBef>
              <a:spcAft>
                <a:spcPts val="0"/>
              </a:spcAft>
              <a:buNone/>
            </a:pPr>
            <a:r>
              <a:t/>
            </a:r>
            <a:endParaRPr b="1" sz="1500">
              <a:solidFill>
                <a:schemeClr val="dk1"/>
              </a:solidFill>
            </a:endParaRPr>
          </a:p>
        </p:txBody>
      </p:sp>
      <p:pic>
        <p:nvPicPr>
          <p:cNvPr id="266" name="Google Shape;266;p39"/>
          <p:cNvPicPr preferRelativeResize="0"/>
          <p:nvPr/>
        </p:nvPicPr>
        <p:blipFill>
          <a:blip r:embed="rId3">
            <a:alphaModFix/>
          </a:blip>
          <a:stretch>
            <a:fillRect/>
          </a:stretch>
        </p:blipFill>
        <p:spPr>
          <a:xfrm>
            <a:off x="5888738" y="209049"/>
            <a:ext cx="2207477" cy="1799650"/>
          </a:xfrm>
          <a:prstGeom prst="rect">
            <a:avLst/>
          </a:prstGeom>
          <a:noFill/>
          <a:ln>
            <a:noFill/>
          </a:ln>
        </p:spPr>
      </p:pic>
      <p:pic>
        <p:nvPicPr>
          <p:cNvPr id="267" name="Google Shape;267;p39"/>
          <p:cNvPicPr preferRelativeResize="0"/>
          <p:nvPr/>
        </p:nvPicPr>
        <p:blipFill>
          <a:blip r:embed="rId4">
            <a:alphaModFix/>
          </a:blip>
          <a:stretch>
            <a:fillRect/>
          </a:stretch>
        </p:blipFill>
        <p:spPr>
          <a:xfrm>
            <a:off x="5395026" y="2222351"/>
            <a:ext cx="3567500" cy="1799650"/>
          </a:xfrm>
          <a:prstGeom prst="rect">
            <a:avLst/>
          </a:prstGeom>
          <a:noFill/>
          <a:ln>
            <a:noFill/>
          </a:ln>
        </p:spPr>
      </p:pic>
      <p:sp>
        <p:nvSpPr>
          <p:cNvPr id="268" name="Google Shape;268;p39"/>
          <p:cNvSpPr txBox="1"/>
          <p:nvPr/>
        </p:nvSpPr>
        <p:spPr>
          <a:xfrm>
            <a:off x="925800" y="4139725"/>
            <a:ext cx="5862600" cy="1569900"/>
          </a:xfrm>
          <a:prstGeom prst="rect">
            <a:avLst/>
          </a:prstGeom>
          <a:noFill/>
          <a:ln>
            <a:noFill/>
          </a:ln>
        </p:spPr>
        <p:txBody>
          <a:bodyPr anchorCtr="0" anchor="t" bIns="91425" lIns="91425" spcFirstLastPara="1" rIns="91425" wrap="square" tIns="91425">
            <a:spAutoFit/>
          </a:bodyPr>
          <a:lstStyle/>
          <a:p>
            <a:pPr indent="-12700" lvl="0" marL="355600" rtl="0" algn="l">
              <a:lnSpc>
                <a:spcPct val="100000"/>
              </a:lnSpc>
              <a:spcBef>
                <a:spcPts val="1200"/>
              </a:spcBef>
              <a:spcAft>
                <a:spcPts val="0"/>
              </a:spcAft>
              <a:buNone/>
            </a:pPr>
            <a:r>
              <a:rPr i="1" lang="en" sz="1000">
                <a:solidFill>
                  <a:schemeClr val="dk1"/>
                </a:solidFill>
              </a:rPr>
              <a:t>[4] Dynamic time warping (DTW)</a:t>
            </a:r>
            <a:r>
              <a:rPr lang="en" sz="1000">
                <a:solidFill>
                  <a:schemeClr val="dk1"/>
                </a:solidFill>
              </a:rPr>
              <a:t>. File Exchange - MATLAB Central. (n.d.). https://www.mathworks.com/matlabcentral/fileexchange/43156-dynamic-time-warping-dtw </a:t>
            </a:r>
            <a:endParaRPr sz="1000">
              <a:solidFill>
                <a:schemeClr val="dk1"/>
              </a:solidFill>
            </a:endParaRPr>
          </a:p>
          <a:p>
            <a:pPr indent="-12700" lvl="0" marL="355600" rtl="0" algn="l">
              <a:lnSpc>
                <a:spcPct val="100000"/>
              </a:lnSpc>
              <a:spcBef>
                <a:spcPts val="1200"/>
              </a:spcBef>
              <a:spcAft>
                <a:spcPts val="0"/>
              </a:spcAft>
              <a:buNone/>
            </a:pPr>
            <a:r>
              <a:rPr lang="en" sz="1000">
                <a:solidFill>
                  <a:schemeClr val="dk1"/>
                </a:solidFill>
              </a:rPr>
              <a:t>[5] K-means clustering algorithm - javatpoint. (n.d.). https://www.javatpoint.com/k-means-clustering-algorithm-in-machine-learning </a:t>
            </a:r>
            <a:endParaRPr sz="1000">
              <a:solidFill>
                <a:schemeClr val="dk1"/>
              </a:solidFill>
            </a:endParaRPr>
          </a:p>
          <a:p>
            <a:pPr indent="-12700" lvl="0" marL="355600" rtl="0" algn="l">
              <a:lnSpc>
                <a:spcPct val="100000"/>
              </a:lnSpc>
              <a:spcBef>
                <a:spcPts val="1200"/>
              </a:spcBef>
              <a:spcAft>
                <a:spcPts val="0"/>
              </a:spcAft>
              <a:buClr>
                <a:schemeClr val="dk1"/>
              </a:buClr>
              <a:buSzPts val="1100"/>
              <a:buFont typeface="Arial"/>
              <a:buNone/>
            </a:pPr>
            <a:r>
              <a:t/>
            </a:r>
            <a:endParaRPr sz="1000">
              <a:solidFill>
                <a:schemeClr val="dk1"/>
              </a:solidFill>
            </a:endParaRPr>
          </a:p>
          <a:p>
            <a:pPr indent="0" lvl="0" marL="0" rtl="0" algn="l">
              <a:lnSpc>
                <a:spcPct val="100000"/>
              </a:lnSpc>
              <a:spcBef>
                <a:spcPts val="1200"/>
              </a:spcBef>
              <a:spcAft>
                <a:spcPts val="0"/>
              </a:spcAft>
              <a:buNone/>
            </a:pPr>
            <a:r>
              <a:t/>
            </a:r>
            <a:endParaRPr sz="1000">
              <a:solidFill>
                <a:schemeClr val="dk1"/>
              </a:solidFill>
              <a:latin typeface="Helvetica Neue Light"/>
              <a:ea typeface="Helvetica Neue Light"/>
              <a:cs typeface="Helvetica Neue Light"/>
              <a:sym typeface="Helvetica Neue Light"/>
            </a:endParaRPr>
          </a:p>
        </p:txBody>
      </p:sp>
      <p:sp>
        <p:nvSpPr>
          <p:cNvPr id="269" name="Google Shape;269;p39"/>
          <p:cNvSpPr txBox="1"/>
          <p:nvPr/>
        </p:nvSpPr>
        <p:spPr>
          <a:xfrm>
            <a:off x="5888797" y="1689125"/>
            <a:ext cx="2207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Helvetica Neue Light"/>
                <a:ea typeface="Helvetica Neue Light"/>
                <a:cs typeface="Helvetica Neue Light"/>
                <a:sym typeface="Helvetica Neue Light"/>
              </a:rPr>
              <a:t>Fig-3: DTW visualisation</a:t>
            </a:r>
            <a:endParaRPr sz="1500">
              <a:solidFill>
                <a:schemeClr val="dk1"/>
              </a:solidFill>
              <a:latin typeface="Helvetica Neue Light"/>
              <a:ea typeface="Helvetica Neue Light"/>
              <a:cs typeface="Helvetica Neue Light"/>
              <a:sym typeface="Helvetica Neue Light"/>
            </a:endParaRPr>
          </a:p>
        </p:txBody>
      </p:sp>
      <p:sp>
        <p:nvSpPr>
          <p:cNvPr id="270" name="Google Shape;270;p39"/>
          <p:cNvSpPr txBox="1"/>
          <p:nvPr/>
        </p:nvSpPr>
        <p:spPr>
          <a:xfrm>
            <a:off x="6075075" y="3812825"/>
            <a:ext cx="2344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Helvetica Neue Light"/>
                <a:ea typeface="Helvetica Neue Light"/>
                <a:cs typeface="Helvetica Neue Light"/>
                <a:sym typeface="Helvetica Neue Light"/>
              </a:rPr>
              <a:t>Fig-4: K-Means clustering</a:t>
            </a:r>
            <a:endParaRPr sz="15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0"/>
          <p:cNvSpPr txBox="1"/>
          <p:nvPr>
            <p:ph type="title"/>
          </p:nvPr>
        </p:nvSpPr>
        <p:spPr>
          <a:xfrm>
            <a:off x="436819" y="209044"/>
            <a:ext cx="7886700" cy="418500"/>
          </a:xfrm>
          <a:prstGeom prst="rect">
            <a:avLst/>
          </a:prstGeom>
        </p:spPr>
        <p:txBody>
          <a:bodyPr anchorCtr="0" anchor="b" bIns="34275" lIns="68575" spcFirstLastPara="1" rIns="68575" wrap="square" tIns="34275">
            <a:normAutofit fontScale="90000"/>
          </a:bodyPr>
          <a:lstStyle/>
          <a:p>
            <a:pPr indent="0" lvl="0" marL="0" rtl="0" algn="l">
              <a:spcBef>
                <a:spcPts val="0"/>
              </a:spcBef>
              <a:spcAft>
                <a:spcPts val="0"/>
              </a:spcAft>
              <a:buNone/>
            </a:pPr>
            <a:r>
              <a:rPr lang="en">
                <a:solidFill>
                  <a:schemeClr val="dk2"/>
                </a:solidFill>
              </a:rPr>
              <a:t>Results</a:t>
            </a:r>
            <a:endParaRPr/>
          </a:p>
        </p:txBody>
      </p:sp>
      <p:sp>
        <p:nvSpPr>
          <p:cNvPr id="277" name="Google Shape;277;p40"/>
          <p:cNvSpPr txBox="1"/>
          <p:nvPr>
            <p:ph idx="12" type="sldNum"/>
          </p:nvPr>
        </p:nvSpPr>
        <p:spPr>
          <a:xfrm>
            <a:off x="8102009" y="4713506"/>
            <a:ext cx="413400" cy="282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r>
              <a:rPr lang="en"/>
              <a:t>|</a:t>
            </a:r>
            <a:r>
              <a:rPr b="0" lang="en"/>
              <a:t>  </a:t>
            </a:r>
            <a:fld id="{00000000-1234-1234-1234-123412341234}" type="slidenum">
              <a:rPr b="0" lang="en"/>
              <a:t>‹#›</a:t>
            </a:fld>
            <a:endParaRPr b="0"/>
          </a:p>
        </p:txBody>
      </p:sp>
      <p:pic>
        <p:nvPicPr>
          <p:cNvPr id="278" name="Google Shape;278;p40"/>
          <p:cNvPicPr preferRelativeResize="0"/>
          <p:nvPr/>
        </p:nvPicPr>
        <p:blipFill>
          <a:blip r:embed="rId3">
            <a:alphaModFix/>
          </a:blip>
          <a:stretch>
            <a:fillRect/>
          </a:stretch>
        </p:blipFill>
        <p:spPr>
          <a:xfrm>
            <a:off x="5111778" y="86925"/>
            <a:ext cx="3521726" cy="2087000"/>
          </a:xfrm>
          <a:prstGeom prst="rect">
            <a:avLst/>
          </a:prstGeom>
          <a:noFill/>
          <a:ln>
            <a:noFill/>
          </a:ln>
        </p:spPr>
      </p:pic>
      <p:pic>
        <p:nvPicPr>
          <p:cNvPr id="279" name="Google Shape;279;p40"/>
          <p:cNvPicPr preferRelativeResize="0"/>
          <p:nvPr/>
        </p:nvPicPr>
        <p:blipFill>
          <a:blip r:embed="rId4">
            <a:alphaModFix/>
          </a:blip>
          <a:stretch>
            <a:fillRect/>
          </a:stretch>
        </p:blipFill>
        <p:spPr>
          <a:xfrm>
            <a:off x="5111775" y="2488550"/>
            <a:ext cx="3521726" cy="2086976"/>
          </a:xfrm>
          <a:prstGeom prst="rect">
            <a:avLst/>
          </a:prstGeom>
          <a:noFill/>
          <a:ln>
            <a:noFill/>
          </a:ln>
        </p:spPr>
      </p:pic>
      <p:sp>
        <p:nvSpPr>
          <p:cNvPr id="280" name="Google Shape;280;p40"/>
          <p:cNvSpPr txBox="1"/>
          <p:nvPr/>
        </p:nvSpPr>
        <p:spPr>
          <a:xfrm>
            <a:off x="322700" y="1049800"/>
            <a:ext cx="4249200" cy="28398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Clr>
                <a:schemeClr val="dk1"/>
              </a:buClr>
              <a:buSzPts val="1500"/>
              <a:buChar char="●"/>
            </a:pPr>
            <a:r>
              <a:rPr b="1" lang="en" sz="1500">
                <a:solidFill>
                  <a:schemeClr val="dk1"/>
                </a:solidFill>
              </a:rPr>
              <a:t>We used the elbow method to determine the number of clusters</a:t>
            </a:r>
            <a:endParaRPr b="1" sz="1500">
              <a:solidFill>
                <a:schemeClr val="dk1"/>
              </a:solidFill>
            </a:endParaRPr>
          </a:p>
          <a:p>
            <a:pPr indent="-323850" lvl="0" marL="457200" rtl="0" algn="l">
              <a:lnSpc>
                <a:spcPct val="150000"/>
              </a:lnSpc>
              <a:spcBef>
                <a:spcPts val="0"/>
              </a:spcBef>
              <a:spcAft>
                <a:spcPts val="0"/>
              </a:spcAft>
              <a:buClr>
                <a:schemeClr val="dk1"/>
              </a:buClr>
              <a:buSzPts val="1500"/>
              <a:buChar char="●"/>
            </a:pPr>
            <a:r>
              <a:rPr b="1" lang="en" sz="1500">
                <a:solidFill>
                  <a:schemeClr val="dk1"/>
                </a:solidFill>
              </a:rPr>
              <a:t>The Clusters formed when we take k=2 and k=3 in k-means</a:t>
            </a:r>
            <a:endParaRPr b="1" sz="1500">
              <a:solidFill>
                <a:schemeClr val="dk1"/>
              </a:solidFill>
            </a:endParaRPr>
          </a:p>
          <a:p>
            <a:pPr indent="-323850" lvl="0" marL="914400" rtl="0" algn="l">
              <a:lnSpc>
                <a:spcPct val="150000"/>
              </a:lnSpc>
              <a:spcBef>
                <a:spcPts val="0"/>
              </a:spcBef>
              <a:spcAft>
                <a:spcPts val="0"/>
              </a:spcAft>
              <a:buClr>
                <a:schemeClr val="dk1"/>
              </a:buClr>
              <a:buSzPts val="1500"/>
              <a:buChar char="●"/>
            </a:pPr>
            <a:r>
              <a:rPr b="1" lang="en" sz="1500">
                <a:solidFill>
                  <a:schemeClr val="dk1"/>
                </a:solidFill>
              </a:rPr>
              <a:t>Silhouette score (k=2) =  0.373</a:t>
            </a:r>
            <a:endParaRPr b="1" sz="1500">
              <a:solidFill>
                <a:schemeClr val="dk1"/>
              </a:solidFill>
            </a:endParaRPr>
          </a:p>
          <a:p>
            <a:pPr indent="-323850" lvl="0" marL="914400" rtl="0" algn="l">
              <a:lnSpc>
                <a:spcPct val="150000"/>
              </a:lnSpc>
              <a:spcBef>
                <a:spcPts val="0"/>
              </a:spcBef>
              <a:spcAft>
                <a:spcPts val="0"/>
              </a:spcAft>
              <a:buClr>
                <a:schemeClr val="dk1"/>
              </a:buClr>
              <a:buSzPts val="1500"/>
              <a:buChar char="●"/>
            </a:pPr>
            <a:r>
              <a:rPr b="1" lang="en" sz="1500">
                <a:solidFill>
                  <a:schemeClr val="dk1"/>
                </a:solidFill>
              </a:rPr>
              <a:t>Silhouette score (k=3) =  0.319</a:t>
            </a:r>
            <a:endParaRPr b="1" sz="1500">
              <a:solidFill>
                <a:schemeClr val="dk1"/>
              </a:solidFill>
            </a:endParaRPr>
          </a:p>
          <a:p>
            <a:pPr indent="0" lvl="0" marL="914400" rtl="0" algn="l">
              <a:lnSpc>
                <a:spcPct val="150000"/>
              </a:lnSpc>
              <a:spcBef>
                <a:spcPts val="0"/>
              </a:spcBef>
              <a:spcAft>
                <a:spcPts val="0"/>
              </a:spcAft>
              <a:buNone/>
            </a:pPr>
            <a:r>
              <a:t/>
            </a:r>
            <a:endParaRPr b="1" sz="1500">
              <a:solidFill>
                <a:schemeClr val="dk1"/>
              </a:solidFill>
            </a:endParaRPr>
          </a:p>
          <a:p>
            <a:pPr indent="0" lvl="0" marL="914400" rtl="0" algn="l">
              <a:lnSpc>
                <a:spcPct val="150000"/>
              </a:lnSpc>
              <a:spcBef>
                <a:spcPts val="0"/>
              </a:spcBef>
              <a:spcAft>
                <a:spcPts val="0"/>
              </a:spcAft>
              <a:buNone/>
            </a:pPr>
            <a:r>
              <a:t/>
            </a:r>
            <a:endParaRPr b="1" sz="1500">
              <a:solidFill>
                <a:schemeClr val="dk1"/>
              </a:solidFill>
            </a:endParaRPr>
          </a:p>
        </p:txBody>
      </p:sp>
      <p:sp>
        <p:nvSpPr>
          <p:cNvPr id="281" name="Google Shape;281;p40"/>
          <p:cNvSpPr txBox="1"/>
          <p:nvPr/>
        </p:nvSpPr>
        <p:spPr>
          <a:xfrm>
            <a:off x="5700238" y="2080050"/>
            <a:ext cx="2344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Helvetica Neue"/>
                <a:ea typeface="Helvetica Neue"/>
                <a:cs typeface="Helvetica Neue"/>
                <a:sym typeface="Helvetica Neue"/>
              </a:rPr>
              <a:t>Fig. 5 - For 2 clusters</a:t>
            </a:r>
            <a:endParaRPr b="1" sz="1200">
              <a:solidFill>
                <a:schemeClr val="dk1"/>
              </a:solidFill>
              <a:latin typeface="Helvetica Neue"/>
              <a:ea typeface="Helvetica Neue"/>
              <a:cs typeface="Helvetica Neue"/>
              <a:sym typeface="Helvetica Neue"/>
            </a:endParaRPr>
          </a:p>
        </p:txBody>
      </p:sp>
      <p:sp>
        <p:nvSpPr>
          <p:cNvPr id="282" name="Google Shape;282;p40"/>
          <p:cNvSpPr txBox="1"/>
          <p:nvPr/>
        </p:nvSpPr>
        <p:spPr>
          <a:xfrm>
            <a:off x="5700238" y="4470700"/>
            <a:ext cx="2344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Helvetica Neue"/>
                <a:ea typeface="Helvetica Neue"/>
                <a:cs typeface="Helvetica Neue"/>
                <a:sym typeface="Helvetica Neue"/>
              </a:rPr>
              <a:t>Fig. 6 - </a:t>
            </a:r>
            <a:r>
              <a:rPr b="1" lang="en" sz="1200">
                <a:solidFill>
                  <a:schemeClr val="dk1"/>
                </a:solidFill>
                <a:latin typeface="Helvetica Neue"/>
                <a:ea typeface="Helvetica Neue"/>
                <a:cs typeface="Helvetica Neue"/>
                <a:sym typeface="Helvetica Neue"/>
              </a:rPr>
              <a:t>For 3 clusters</a:t>
            </a:r>
            <a:endParaRPr b="1" sz="1200">
              <a:solidFill>
                <a:schemeClr val="dk1"/>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1"/>
          <p:cNvSpPr txBox="1"/>
          <p:nvPr>
            <p:ph idx="1" type="body"/>
          </p:nvPr>
        </p:nvSpPr>
        <p:spPr>
          <a:xfrm>
            <a:off x="436825" y="885150"/>
            <a:ext cx="4730700" cy="3705000"/>
          </a:xfrm>
          <a:prstGeom prst="rect">
            <a:avLst/>
          </a:prstGeom>
        </p:spPr>
        <p:txBody>
          <a:bodyPr anchorCtr="0" anchor="t" bIns="34275" lIns="68575" spcFirstLastPara="1" rIns="68575" wrap="square" tIns="34275">
            <a:normAutofit/>
          </a:bodyPr>
          <a:lstStyle/>
          <a:p>
            <a:pPr indent="0" lvl="0" marL="0" rtl="0" algn="l">
              <a:lnSpc>
                <a:spcPct val="115000"/>
              </a:lnSpc>
              <a:spcBef>
                <a:spcPts val="300"/>
              </a:spcBef>
              <a:spcAft>
                <a:spcPts val="0"/>
              </a:spcAft>
              <a:buNone/>
            </a:pPr>
            <a:r>
              <a:rPr b="1" lang="en" sz="1600" u="sng">
                <a:latin typeface="Arial"/>
                <a:ea typeface="Arial"/>
                <a:cs typeface="Arial"/>
                <a:sym typeface="Arial"/>
              </a:rPr>
              <a:t>1. Weighted Risk Values</a:t>
            </a:r>
            <a:endParaRPr b="1" sz="1600" u="sng">
              <a:latin typeface="Arial"/>
              <a:ea typeface="Arial"/>
              <a:cs typeface="Arial"/>
              <a:sym typeface="Arial"/>
            </a:endParaRPr>
          </a:p>
          <a:p>
            <a:pPr indent="0" lvl="0" marL="457200" rtl="0" algn="l">
              <a:lnSpc>
                <a:spcPct val="115000"/>
              </a:lnSpc>
              <a:spcBef>
                <a:spcPts val="500"/>
              </a:spcBef>
              <a:spcAft>
                <a:spcPts val="0"/>
              </a:spcAft>
              <a:buNone/>
            </a:pPr>
            <a:r>
              <a:rPr b="1" lang="en" sz="1400">
                <a:latin typeface="Arial"/>
                <a:ea typeface="Arial"/>
                <a:cs typeface="Arial"/>
                <a:sym typeface="Arial"/>
              </a:rPr>
              <a:t>Need -  </a:t>
            </a:r>
            <a:r>
              <a:rPr lang="en" sz="1400">
                <a:latin typeface="Arial"/>
                <a:ea typeface="Arial"/>
                <a:cs typeface="Arial"/>
                <a:sym typeface="Arial"/>
              </a:rPr>
              <a:t>Different weight values for three risk    factors can provide a more accurate representation.</a:t>
            </a:r>
            <a:endParaRPr sz="1400">
              <a:latin typeface="Arial"/>
              <a:ea typeface="Arial"/>
              <a:cs typeface="Arial"/>
              <a:sym typeface="Arial"/>
            </a:endParaRPr>
          </a:p>
          <a:p>
            <a:pPr indent="457200" lvl="0" marL="0" rtl="0" algn="l">
              <a:lnSpc>
                <a:spcPct val="115000"/>
              </a:lnSpc>
              <a:spcBef>
                <a:spcPts val="500"/>
              </a:spcBef>
              <a:spcAft>
                <a:spcPts val="0"/>
              </a:spcAft>
              <a:buNone/>
            </a:pPr>
            <a:r>
              <a:rPr b="1" lang="en" sz="1400">
                <a:latin typeface="Arial"/>
                <a:ea typeface="Arial"/>
                <a:cs typeface="Arial"/>
                <a:sym typeface="Arial"/>
              </a:rPr>
              <a:t>Methods -</a:t>
            </a:r>
            <a:endParaRPr b="1" sz="1400">
              <a:latin typeface="Arial"/>
              <a:ea typeface="Arial"/>
              <a:cs typeface="Arial"/>
              <a:sym typeface="Arial"/>
            </a:endParaRPr>
          </a:p>
          <a:p>
            <a:pPr indent="-317500" lvl="0" marL="914400" rtl="0" algn="l">
              <a:lnSpc>
                <a:spcPct val="115000"/>
              </a:lnSpc>
              <a:spcBef>
                <a:spcPts val="500"/>
              </a:spcBef>
              <a:spcAft>
                <a:spcPts val="0"/>
              </a:spcAft>
              <a:buSzPts val="1400"/>
              <a:buFont typeface="Arial"/>
              <a:buChar char="•"/>
            </a:pPr>
            <a:r>
              <a:rPr lang="en" sz="1400">
                <a:latin typeface="Arial"/>
                <a:ea typeface="Arial"/>
                <a:cs typeface="Arial"/>
                <a:sym typeface="Arial"/>
              </a:rPr>
              <a:t>Find out correlations between </a:t>
            </a:r>
            <a:r>
              <a:rPr lang="en" sz="1400">
                <a:latin typeface="Arial"/>
                <a:ea typeface="Arial"/>
                <a:cs typeface="Arial"/>
                <a:sym typeface="Arial"/>
              </a:rPr>
              <a:t>the risk </a:t>
            </a:r>
            <a:r>
              <a:rPr lang="en" sz="1400">
                <a:latin typeface="Arial"/>
                <a:ea typeface="Arial"/>
                <a:cs typeface="Arial"/>
                <a:sym typeface="Arial"/>
              </a:rPr>
              <a:t>values and the reward.</a:t>
            </a:r>
            <a:endParaRPr sz="1400">
              <a:latin typeface="Arial"/>
              <a:ea typeface="Arial"/>
              <a:cs typeface="Arial"/>
              <a:sym typeface="Arial"/>
            </a:endParaRPr>
          </a:p>
          <a:p>
            <a:pPr indent="-317500" lvl="0" marL="914400" rtl="0" algn="l">
              <a:lnSpc>
                <a:spcPct val="115000"/>
              </a:lnSpc>
              <a:spcBef>
                <a:spcPts val="0"/>
              </a:spcBef>
              <a:spcAft>
                <a:spcPts val="0"/>
              </a:spcAft>
              <a:buSzPts val="1400"/>
              <a:buFont typeface="Arial"/>
              <a:buChar char="•"/>
            </a:pPr>
            <a:r>
              <a:rPr lang="en" sz="1400">
                <a:latin typeface="Arial"/>
                <a:ea typeface="Arial"/>
                <a:cs typeface="Arial"/>
                <a:sym typeface="Arial"/>
              </a:rPr>
              <a:t>Find out acceleration of the vehicle and its impact with </a:t>
            </a:r>
            <a:r>
              <a:rPr lang="en" sz="1400">
                <a:latin typeface="Arial"/>
                <a:ea typeface="Arial"/>
                <a:cs typeface="Arial"/>
                <a:sym typeface="Arial"/>
              </a:rPr>
              <a:t>different risk scores.</a:t>
            </a:r>
            <a:endParaRPr sz="1400">
              <a:latin typeface="Arial"/>
              <a:ea typeface="Arial"/>
              <a:cs typeface="Arial"/>
              <a:sym typeface="Arial"/>
            </a:endParaRPr>
          </a:p>
        </p:txBody>
      </p:sp>
      <p:sp>
        <p:nvSpPr>
          <p:cNvPr id="289" name="Google Shape;289;p41"/>
          <p:cNvSpPr txBox="1"/>
          <p:nvPr>
            <p:ph idx="12" type="sldNum"/>
          </p:nvPr>
        </p:nvSpPr>
        <p:spPr>
          <a:xfrm>
            <a:off x="8102009" y="4713506"/>
            <a:ext cx="413400" cy="282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r>
              <a:rPr lang="en"/>
              <a:t>|</a:t>
            </a:r>
            <a:r>
              <a:rPr b="0" lang="en"/>
              <a:t>  </a:t>
            </a:r>
            <a:fld id="{00000000-1234-1234-1234-123412341234}" type="slidenum">
              <a:rPr b="0" lang="en"/>
              <a:t>‹#›</a:t>
            </a:fld>
            <a:endParaRPr b="0"/>
          </a:p>
        </p:txBody>
      </p:sp>
      <p:sp>
        <p:nvSpPr>
          <p:cNvPr id="290" name="Google Shape;290;p41"/>
          <p:cNvSpPr txBox="1"/>
          <p:nvPr>
            <p:ph type="title"/>
          </p:nvPr>
        </p:nvSpPr>
        <p:spPr>
          <a:xfrm>
            <a:off x="436819" y="274294"/>
            <a:ext cx="7886700" cy="418500"/>
          </a:xfrm>
          <a:prstGeom prst="rect">
            <a:avLst/>
          </a:prstGeom>
        </p:spPr>
        <p:txBody>
          <a:bodyPr anchorCtr="0" anchor="b" bIns="34275" lIns="68575" spcFirstLastPara="1" rIns="68575" wrap="square" tIns="34275">
            <a:normAutofit fontScale="90000"/>
          </a:bodyPr>
          <a:lstStyle/>
          <a:p>
            <a:pPr indent="0" lvl="0" marL="0" rtl="0" algn="l">
              <a:spcBef>
                <a:spcPts val="0"/>
              </a:spcBef>
              <a:spcAft>
                <a:spcPts val="0"/>
              </a:spcAft>
              <a:buNone/>
            </a:pPr>
            <a:r>
              <a:rPr lang="en">
                <a:solidFill>
                  <a:schemeClr val="dk2"/>
                </a:solidFill>
              </a:rPr>
              <a:t>Future Work</a:t>
            </a:r>
            <a:endParaRPr/>
          </a:p>
        </p:txBody>
      </p:sp>
      <p:pic>
        <p:nvPicPr>
          <p:cNvPr id="291" name="Google Shape;291;p41"/>
          <p:cNvPicPr preferRelativeResize="0"/>
          <p:nvPr/>
        </p:nvPicPr>
        <p:blipFill>
          <a:blip r:embed="rId3">
            <a:alphaModFix/>
          </a:blip>
          <a:stretch>
            <a:fillRect/>
          </a:stretch>
        </p:blipFill>
        <p:spPr>
          <a:xfrm>
            <a:off x="5385200" y="1541378"/>
            <a:ext cx="3379725" cy="2323550"/>
          </a:xfrm>
          <a:prstGeom prst="rect">
            <a:avLst/>
          </a:prstGeom>
          <a:noFill/>
          <a:ln>
            <a:noFill/>
          </a:ln>
        </p:spPr>
      </p:pic>
      <p:pic>
        <p:nvPicPr>
          <p:cNvPr id="292" name="Google Shape;292;p41"/>
          <p:cNvPicPr preferRelativeResize="0"/>
          <p:nvPr/>
        </p:nvPicPr>
        <p:blipFill>
          <a:blip r:embed="rId4">
            <a:alphaModFix/>
          </a:blip>
          <a:stretch>
            <a:fillRect/>
          </a:stretch>
        </p:blipFill>
        <p:spPr>
          <a:xfrm>
            <a:off x="5428700" y="1138237"/>
            <a:ext cx="3379725" cy="383428"/>
          </a:xfrm>
          <a:prstGeom prst="rect">
            <a:avLst/>
          </a:prstGeom>
          <a:noFill/>
          <a:ln>
            <a:noFill/>
          </a:ln>
        </p:spPr>
      </p:pic>
      <p:sp>
        <p:nvSpPr>
          <p:cNvPr id="293" name="Google Shape;293;p41"/>
          <p:cNvSpPr txBox="1"/>
          <p:nvPr/>
        </p:nvSpPr>
        <p:spPr>
          <a:xfrm>
            <a:off x="5946150" y="4104563"/>
            <a:ext cx="2344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Helvetica Neue"/>
                <a:ea typeface="Helvetica Neue"/>
                <a:cs typeface="Helvetica Neue"/>
                <a:sym typeface="Helvetica Neue"/>
              </a:rPr>
              <a:t>Fig. 7 - 3 Risk Values</a:t>
            </a:r>
            <a:endParaRPr b="1" sz="1200">
              <a:solidFill>
                <a:schemeClr val="dk1"/>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2"/>
          <p:cNvSpPr txBox="1"/>
          <p:nvPr>
            <p:ph idx="1" type="body"/>
          </p:nvPr>
        </p:nvSpPr>
        <p:spPr>
          <a:xfrm>
            <a:off x="436825" y="885150"/>
            <a:ext cx="4524000" cy="3705000"/>
          </a:xfrm>
          <a:prstGeom prst="rect">
            <a:avLst/>
          </a:prstGeom>
        </p:spPr>
        <p:txBody>
          <a:bodyPr anchorCtr="0" anchor="t" bIns="34275" lIns="68575" spcFirstLastPara="1" rIns="68575" wrap="square" tIns="34275">
            <a:normAutofit/>
          </a:bodyPr>
          <a:lstStyle/>
          <a:p>
            <a:pPr indent="0" lvl="0" marL="0" rtl="0" algn="l">
              <a:lnSpc>
                <a:spcPct val="115000"/>
              </a:lnSpc>
              <a:spcBef>
                <a:spcPts val="300"/>
              </a:spcBef>
              <a:spcAft>
                <a:spcPts val="0"/>
              </a:spcAft>
              <a:buNone/>
            </a:pPr>
            <a:r>
              <a:rPr b="1" lang="en" sz="1600" u="sng">
                <a:latin typeface="Arial"/>
                <a:ea typeface="Arial"/>
                <a:cs typeface="Arial"/>
                <a:sym typeface="Arial"/>
              </a:rPr>
              <a:t>2. Explore Different Clustering Methods</a:t>
            </a:r>
            <a:endParaRPr b="1" sz="1600" u="sng">
              <a:latin typeface="Arial"/>
              <a:ea typeface="Arial"/>
              <a:cs typeface="Arial"/>
              <a:sym typeface="Arial"/>
            </a:endParaRPr>
          </a:p>
          <a:p>
            <a:pPr indent="-330200" lvl="0" marL="457200" rtl="0" algn="l">
              <a:lnSpc>
                <a:spcPct val="115000"/>
              </a:lnSpc>
              <a:spcBef>
                <a:spcPts val="500"/>
              </a:spcBef>
              <a:spcAft>
                <a:spcPts val="0"/>
              </a:spcAft>
              <a:buSzPts val="1600"/>
              <a:buFont typeface="Arial"/>
              <a:buChar char="-"/>
            </a:pPr>
            <a:r>
              <a:rPr b="1" lang="en" sz="1600">
                <a:latin typeface="Arial"/>
                <a:ea typeface="Arial"/>
                <a:cs typeface="Arial"/>
                <a:sym typeface="Arial"/>
              </a:rPr>
              <a:t>Kernel </a:t>
            </a:r>
            <a:r>
              <a:rPr b="1" lang="en" sz="1600">
                <a:latin typeface="Arial"/>
                <a:ea typeface="Arial"/>
                <a:cs typeface="Arial"/>
                <a:sym typeface="Arial"/>
              </a:rPr>
              <a:t>K-Means</a:t>
            </a:r>
            <a:endParaRPr b="1" sz="1600">
              <a:latin typeface="Arial"/>
              <a:ea typeface="Arial"/>
              <a:cs typeface="Arial"/>
              <a:sym typeface="Arial"/>
            </a:endParaRPr>
          </a:p>
          <a:p>
            <a:pPr indent="0" lvl="0" marL="457200" rtl="0" algn="l">
              <a:lnSpc>
                <a:spcPct val="115000"/>
              </a:lnSpc>
              <a:spcBef>
                <a:spcPts val="500"/>
              </a:spcBef>
              <a:spcAft>
                <a:spcPts val="0"/>
              </a:spcAft>
              <a:buNone/>
            </a:pPr>
            <a:r>
              <a:rPr b="1" lang="en" sz="1400">
                <a:latin typeface="Arial"/>
                <a:ea typeface="Arial"/>
                <a:cs typeface="Arial"/>
                <a:sym typeface="Arial"/>
              </a:rPr>
              <a:t>Advantages</a:t>
            </a:r>
            <a:r>
              <a:rPr b="1" lang="en" sz="1400">
                <a:latin typeface="Arial"/>
                <a:ea typeface="Arial"/>
                <a:cs typeface="Arial"/>
                <a:sym typeface="Arial"/>
              </a:rPr>
              <a:t> -  </a:t>
            </a:r>
            <a:endParaRPr b="1" sz="1400">
              <a:latin typeface="Arial"/>
              <a:ea typeface="Arial"/>
              <a:cs typeface="Arial"/>
              <a:sym typeface="Arial"/>
            </a:endParaRPr>
          </a:p>
          <a:p>
            <a:pPr indent="-317500" lvl="0" marL="914400" rtl="0" algn="l">
              <a:lnSpc>
                <a:spcPct val="115000"/>
              </a:lnSpc>
              <a:spcBef>
                <a:spcPts val="500"/>
              </a:spcBef>
              <a:spcAft>
                <a:spcPts val="0"/>
              </a:spcAft>
              <a:buSzPts val="1400"/>
              <a:buFont typeface="Arial"/>
              <a:buChar char="•"/>
            </a:pPr>
            <a:r>
              <a:rPr lang="en" sz="1400">
                <a:latin typeface="Arial"/>
                <a:ea typeface="Arial"/>
                <a:cs typeface="Arial"/>
                <a:sym typeface="Arial"/>
              </a:rPr>
              <a:t>Can handle non-linearity in data</a:t>
            </a:r>
            <a:r>
              <a:rPr lang="en" sz="1400">
                <a:latin typeface="Arial"/>
                <a:ea typeface="Arial"/>
                <a:cs typeface="Arial"/>
                <a:sym typeface="Arial"/>
              </a:rPr>
              <a:t>.</a:t>
            </a:r>
            <a:endParaRPr sz="1400">
              <a:latin typeface="Arial"/>
              <a:ea typeface="Arial"/>
              <a:cs typeface="Arial"/>
              <a:sym typeface="Arial"/>
            </a:endParaRPr>
          </a:p>
          <a:p>
            <a:pPr indent="-317500" lvl="0" marL="914400" rtl="0" algn="l">
              <a:lnSpc>
                <a:spcPct val="115000"/>
              </a:lnSpc>
              <a:spcBef>
                <a:spcPts val="0"/>
              </a:spcBef>
              <a:spcAft>
                <a:spcPts val="0"/>
              </a:spcAft>
              <a:buSzPts val="1400"/>
              <a:buFont typeface="Arial"/>
              <a:buChar char="•"/>
            </a:pPr>
            <a:r>
              <a:rPr lang="en" sz="1400">
                <a:latin typeface="Arial"/>
                <a:ea typeface="Arial"/>
                <a:cs typeface="Arial"/>
                <a:sym typeface="Arial"/>
              </a:rPr>
              <a:t>Can identify features that are not </a:t>
            </a:r>
            <a:r>
              <a:rPr lang="en" sz="1400">
                <a:latin typeface="Arial"/>
                <a:ea typeface="Arial"/>
                <a:cs typeface="Arial"/>
                <a:sym typeface="Arial"/>
              </a:rPr>
              <a:t>linearly separable in original feature space.</a:t>
            </a:r>
            <a:endParaRPr sz="1400">
              <a:latin typeface="Arial"/>
              <a:ea typeface="Arial"/>
              <a:cs typeface="Arial"/>
              <a:sym typeface="Arial"/>
            </a:endParaRPr>
          </a:p>
          <a:p>
            <a:pPr indent="457200" lvl="0" marL="0" rtl="0" algn="l">
              <a:lnSpc>
                <a:spcPct val="115000"/>
              </a:lnSpc>
              <a:spcBef>
                <a:spcPts val="500"/>
              </a:spcBef>
              <a:spcAft>
                <a:spcPts val="0"/>
              </a:spcAft>
              <a:buNone/>
            </a:pPr>
            <a:r>
              <a:rPr b="1" lang="en" sz="1400">
                <a:latin typeface="Arial"/>
                <a:ea typeface="Arial"/>
                <a:cs typeface="Arial"/>
                <a:sym typeface="Arial"/>
              </a:rPr>
              <a:t>Methods -</a:t>
            </a:r>
            <a:endParaRPr b="1" sz="1400">
              <a:latin typeface="Arial"/>
              <a:ea typeface="Arial"/>
              <a:cs typeface="Arial"/>
              <a:sym typeface="Arial"/>
            </a:endParaRPr>
          </a:p>
          <a:p>
            <a:pPr indent="-317500" lvl="0" marL="914400" rtl="0" algn="l">
              <a:lnSpc>
                <a:spcPct val="115000"/>
              </a:lnSpc>
              <a:spcBef>
                <a:spcPts val="500"/>
              </a:spcBef>
              <a:spcAft>
                <a:spcPts val="0"/>
              </a:spcAft>
              <a:buSzPts val="1400"/>
              <a:buFont typeface="Arial"/>
              <a:buChar char="•"/>
            </a:pPr>
            <a:r>
              <a:rPr lang="en" sz="1400">
                <a:latin typeface="Arial"/>
                <a:ea typeface="Arial"/>
                <a:cs typeface="Arial"/>
                <a:sym typeface="Arial"/>
              </a:rPr>
              <a:t>Common kernel functions include Gaussian (RBF), polynomial and sigmoid.</a:t>
            </a:r>
            <a:endParaRPr sz="1400">
              <a:latin typeface="Arial"/>
              <a:ea typeface="Arial"/>
              <a:cs typeface="Arial"/>
              <a:sym typeface="Arial"/>
            </a:endParaRPr>
          </a:p>
          <a:p>
            <a:pPr indent="-317500" lvl="0" marL="914400" rtl="0" algn="l">
              <a:lnSpc>
                <a:spcPct val="115000"/>
              </a:lnSpc>
              <a:spcBef>
                <a:spcPts val="0"/>
              </a:spcBef>
              <a:spcAft>
                <a:spcPts val="0"/>
              </a:spcAft>
              <a:buSzPts val="1400"/>
              <a:buFont typeface="Arial"/>
              <a:buChar char="•"/>
            </a:pPr>
            <a:r>
              <a:rPr lang="en" sz="1400">
                <a:latin typeface="Arial"/>
                <a:ea typeface="Arial"/>
                <a:cs typeface="Arial"/>
                <a:sym typeface="Arial"/>
              </a:rPr>
              <a:t>Optimize cluster centres in kernel space (by gradient descent or Expectation-Optimization).</a:t>
            </a:r>
            <a:endParaRPr sz="1400">
              <a:latin typeface="Arial"/>
              <a:ea typeface="Arial"/>
              <a:cs typeface="Arial"/>
              <a:sym typeface="Arial"/>
            </a:endParaRPr>
          </a:p>
        </p:txBody>
      </p:sp>
      <p:sp>
        <p:nvSpPr>
          <p:cNvPr id="300" name="Google Shape;300;p42"/>
          <p:cNvSpPr txBox="1"/>
          <p:nvPr>
            <p:ph idx="12" type="sldNum"/>
          </p:nvPr>
        </p:nvSpPr>
        <p:spPr>
          <a:xfrm>
            <a:off x="8102009" y="4713506"/>
            <a:ext cx="413400" cy="282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r>
              <a:rPr lang="en"/>
              <a:t>|</a:t>
            </a:r>
            <a:r>
              <a:rPr b="0" lang="en"/>
              <a:t>  </a:t>
            </a:r>
            <a:fld id="{00000000-1234-1234-1234-123412341234}" type="slidenum">
              <a:rPr b="0" lang="en"/>
              <a:t>‹#›</a:t>
            </a:fld>
            <a:endParaRPr b="0"/>
          </a:p>
        </p:txBody>
      </p:sp>
      <p:sp>
        <p:nvSpPr>
          <p:cNvPr id="301" name="Google Shape;301;p42"/>
          <p:cNvSpPr txBox="1"/>
          <p:nvPr>
            <p:ph type="title"/>
          </p:nvPr>
        </p:nvSpPr>
        <p:spPr>
          <a:xfrm>
            <a:off x="436819" y="274294"/>
            <a:ext cx="7886700" cy="418500"/>
          </a:xfrm>
          <a:prstGeom prst="rect">
            <a:avLst/>
          </a:prstGeom>
        </p:spPr>
        <p:txBody>
          <a:bodyPr anchorCtr="0" anchor="b" bIns="34275" lIns="68575" spcFirstLastPara="1" rIns="68575" wrap="square" tIns="34275">
            <a:normAutofit fontScale="90000"/>
          </a:bodyPr>
          <a:lstStyle/>
          <a:p>
            <a:pPr indent="0" lvl="0" marL="0" rtl="0" algn="l">
              <a:spcBef>
                <a:spcPts val="0"/>
              </a:spcBef>
              <a:spcAft>
                <a:spcPts val="0"/>
              </a:spcAft>
              <a:buNone/>
            </a:pPr>
            <a:r>
              <a:rPr lang="en">
                <a:solidFill>
                  <a:schemeClr val="dk2"/>
                </a:solidFill>
              </a:rPr>
              <a:t>Future Work</a:t>
            </a:r>
            <a:endParaRPr/>
          </a:p>
        </p:txBody>
      </p:sp>
      <p:pic>
        <p:nvPicPr>
          <p:cNvPr id="302" name="Google Shape;302;p42"/>
          <p:cNvPicPr preferRelativeResize="0"/>
          <p:nvPr/>
        </p:nvPicPr>
        <p:blipFill>
          <a:blip r:embed="rId3">
            <a:alphaModFix/>
          </a:blip>
          <a:stretch>
            <a:fillRect/>
          </a:stretch>
        </p:blipFill>
        <p:spPr>
          <a:xfrm>
            <a:off x="4960825" y="692800"/>
            <a:ext cx="4039125" cy="3139275"/>
          </a:xfrm>
          <a:prstGeom prst="rect">
            <a:avLst/>
          </a:prstGeom>
          <a:noFill/>
          <a:ln>
            <a:noFill/>
          </a:ln>
        </p:spPr>
      </p:pic>
      <p:sp>
        <p:nvSpPr>
          <p:cNvPr id="303" name="Google Shape;303;p42"/>
          <p:cNvSpPr txBox="1"/>
          <p:nvPr/>
        </p:nvSpPr>
        <p:spPr>
          <a:xfrm>
            <a:off x="1054950" y="4408300"/>
            <a:ext cx="7034100" cy="646500"/>
          </a:xfrm>
          <a:prstGeom prst="rect">
            <a:avLst/>
          </a:prstGeom>
          <a:noFill/>
          <a:ln>
            <a:noFill/>
          </a:ln>
        </p:spPr>
        <p:txBody>
          <a:bodyPr anchorCtr="0" anchor="t" bIns="91425" lIns="91425" spcFirstLastPara="1" rIns="91425" wrap="square" tIns="91425">
            <a:spAutoFit/>
          </a:bodyPr>
          <a:lstStyle/>
          <a:p>
            <a:pPr indent="-12700" lvl="0" marL="355600" rtl="0" algn="l">
              <a:lnSpc>
                <a:spcPct val="100000"/>
              </a:lnSpc>
              <a:spcBef>
                <a:spcPts val="1200"/>
              </a:spcBef>
              <a:spcAft>
                <a:spcPts val="1200"/>
              </a:spcAft>
              <a:buNone/>
            </a:pPr>
            <a:r>
              <a:rPr i="1" lang="en" sz="1000">
                <a:solidFill>
                  <a:schemeClr val="dk1"/>
                </a:solidFill>
              </a:rPr>
              <a:t>Inderjit S. Dhillon, Yuqiang Guan, and Brian Kulis. 2004. Kernel k-means: spectral clustering and normalized cuts. In Proceedings of the tenth ACM SIGKDD international conference on Knowledge discovery and data mining (KDD '04). Association for Computing Machinery, New York, NY, USA, 551–556. https://doi.org/10.1145/1014052.1014118</a:t>
            </a:r>
            <a:endParaRPr sz="1000">
              <a:solidFill>
                <a:schemeClr val="dk1"/>
              </a:solidFill>
              <a:latin typeface="Helvetica Neue Light"/>
              <a:ea typeface="Helvetica Neue Light"/>
              <a:cs typeface="Helvetica Neue Light"/>
              <a:sym typeface="Helvetica Neue Light"/>
            </a:endParaRPr>
          </a:p>
        </p:txBody>
      </p:sp>
      <p:sp>
        <p:nvSpPr>
          <p:cNvPr id="304" name="Google Shape;304;p42"/>
          <p:cNvSpPr txBox="1"/>
          <p:nvPr/>
        </p:nvSpPr>
        <p:spPr>
          <a:xfrm>
            <a:off x="5515637" y="3859338"/>
            <a:ext cx="2929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Helvetica Neue"/>
                <a:ea typeface="Helvetica Neue"/>
                <a:cs typeface="Helvetica Neue"/>
                <a:sym typeface="Helvetica Neue"/>
              </a:rPr>
              <a:t>Fig. 8 - kernel k-means algorithm</a:t>
            </a:r>
            <a:endParaRPr b="1" sz="1200">
              <a:solidFill>
                <a:schemeClr val="dk1"/>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3"/>
          <p:cNvSpPr txBox="1"/>
          <p:nvPr>
            <p:ph idx="1" type="body"/>
          </p:nvPr>
        </p:nvSpPr>
        <p:spPr>
          <a:xfrm>
            <a:off x="436825" y="736525"/>
            <a:ext cx="5437500" cy="3705000"/>
          </a:xfrm>
          <a:prstGeom prst="rect">
            <a:avLst/>
          </a:prstGeom>
        </p:spPr>
        <p:txBody>
          <a:bodyPr anchorCtr="0" anchor="t" bIns="34275" lIns="68575" spcFirstLastPara="1" rIns="68575" wrap="square" tIns="34275">
            <a:normAutofit/>
          </a:bodyPr>
          <a:lstStyle/>
          <a:p>
            <a:pPr indent="0" lvl="0" marL="0" rtl="0" algn="l">
              <a:lnSpc>
                <a:spcPct val="115000"/>
              </a:lnSpc>
              <a:spcBef>
                <a:spcPts val="300"/>
              </a:spcBef>
              <a:spcAft>
                <a:spcPts val="0"/>
              </a:spcAft>
              <a:buNone/>
            </a:pPr>
            <a:r>
              <a:rPr b="1" lang="en" sz="1600" u="sng">
                <a:latin typeface="Arial"/>
                <a:ea typeface="Arial"/>
                <a:cs typeface="Arial"/>
                <a:sym typeface="Arial"/>
              </a:rPr>
              <a:t>3.DBA(DTW Barycenter Averaging)</a:t>
            </a:r>
            <a:r>
              <a:rPr b="1" lang="en" sz="1600" u="sng">
                <a:latin typeface="Arial"/>
                <a:ea typeface="Arial"/>
                <a:cs typeface="Arial"/>
                <a:sym typeface="Arial"/>
              </a:rPr>
              <a:t> </a:t>
            </a:r>
            <a:r>
              <a:rPr b="1" lang="en" sz="1600" u="sng">
                <a:latin typeface="Arial"/>
                <a:ea typeface="Arial"/>
                <a:cs typeface="Arial"/>
                <a:sym typeface="Arial"/>
              </a:rPr>
              <a:t>K-Means</a:t>
            </a:r>
            <a:endParaRPr b="1" sz="1600">
              <a:latin typeface="Arial"/>
              <a:ea typeface="Arial"/>
              <a:cs typeface="Arial"/>
              <a:sym typeface="Arial"/>
            </a:endParaRPr>
          </a:p>
          <a:p>
            <a:pPr indent="0" lvl="0" marL="457200" rtl="0" algn="l">
              <a:lnSpc>
                <a:spcPct val="115000"/>
              </a:lnSpc>
              <a:spcBef>
                <a:spcPts val="500"/>
              </a:spcBef>
              <a:spcAft>
                <a:spcPts val="0"/>
              </a:spcAft>
              <a:buNone/>
            </a:pPr>
            <a:r>
              <a:rPr b="1" lang="en" sz="1400">
                <a:latin typeface="Arial"/>
                <a:ea typeface="Arial"/>
                <a:cs typeface="Arial"/>
                <a:sym typeface="Arial"/>
              </a:rPr>
              <a:t>Advantages</a:t>
            </a:r>
            <a:r>
              <a:rPr b="1" lang="en" sz="1400">
                <a:latin typeface="Arial"/>
                <a:ea typeface="Arial"/>
                <a:cs typeface="Arial"/>
                <a:sym typeface="Arial"/>
              </a:rPr>
              <a:t> -  </a:t>
            </a:r>
            <a:endParaRPr b="1" sz="1400">
              <a:latin typeface="Arial"/>
              <a:ea typeface="Arial"/>
              <a:cs typeface="Arial"/>
              <a:sym typeface="Arial"/>
            </a:endParaRPr>
          </a:p>
          <a:p>
            <a:pPr indent="-317500" lvl="0" marL="914400" rtl="0" algn="l">
              <a:lnSpc>
                <a:spcPct val="115000"/>
              </a:lnSpc>
              <a:spcBef>
                <a:spcPts val="500"/>
              </a:spcBef>
              <a:spcAft>
                <a:spcPts val="0"/>
              </a:spcAft>
              <a:buSzPts val="1400"/>
              <a:buFont typeface="Arial"/>
              <a:buChar char="•"/>
            </a:pPr>
            <a:r>
              <a:rPr lang="en" sz="1400">
                <a:latin typeface="Arial"/>
                <a:ea typeface="Arial"/>
                <a:cs typeface="Arial"/>
                <a:sym typeface="Arial"/>
              </a:rPr>
              <a:t>Can effectively model complex relationships.</a:t>
            </a:r>
            <a:endParaRPr sz="1400">
              <a:latin typeface="Arial"/>
              <a:ea typeface="Arial"/>
              <a:cs typeface="Arial"/>
              <a:sym typeface="Arial"/>
            </a:endParaRPr>
          </a:p>
          <a:p>
            <a:pPr indent="-317500" lvl="0" marL="914400" rtl="0" algn="l">
              <a:lnSpc>
                <a:spcPct val="115000"/>
              </a:lnSpc>
              <a:spcBef>
                <a:spcPts val="0"/>
              </a:spcBef>
              <a:spcAft>
                <a:spcPts val="0"/>
              </a:spcAft>
              <a:buSzPts val="1400"/>
              <a:buFont typeface="Arial"/>
              <a:buChar char="•"/>
            </a:pPr>
            <a:r>
              <a:rPr lang="en" sz="1400">
                <a:latin typeface="Arial"/>
                <a:ea typeface="Arial"/>
                <a:cs typeface="Arial"/>
                <a:sym typeface="Arial"/>
              </a:rPr>
              <a:t>Can i</a:t>
            </a:r>
            <a:r>
              <a:rPr lang="en" sz="1400">
                <a:latin typeface="Arial"/>
                <a:ea typeface="Arial"/>
                <a:cs typeface="Arial"/>
                <a:sym typeface="Arial"/>
              </a:rPr>
              <a:t>dentify features that are not linearly separable in original feature space.</a:t>
            </a:r>
            <a:endParaRPr sz="1400">
              <a:latin typeface="Arial"/>
              <a:ea typeface="Arial"/>
              <a:cs typeface="Arial"/>
              <a:sym typeface="Arial"/>
            </a:endParaRPr>
          </a:p>
          <a:p>
            <a:pPr indent="457200" lvl="0" marL="0" rtl="0" algn="l">
              <a:lnSpc>
                <a:spcPct val="115000"/>
              </a:lnSpc>
              <a:spcBef>
                <a:spcPts val="500"/>
              </a:spcBef>
              <a:spcAft>
                <a:spcPts val="0"/>
              </a:spcAft>
              <a:buNone/>
            </a:pPr>
            <a:r>
              <a:rPr b="1" lang="en" sz="1400">
                <a:latin typeface="Arial"/>
                <a:ea typeface="Arial"/>
                <a:cs typeface="Arial"/>
                <a:sym typeface="Arial"/>
              </a:rPr>
              <a:t>Methods -</a:t>
            </a:r>
            <a:endParaRPr b="1" sz="1400">
              <a:latin typeface="Arial"/>
              <a:ea typeface="Arial"/>
              <a:cs typeface="Arial"/>
              <a:sym typeface="Arial"/>
            </a:endParaRPr>
          </a:p>
          <a:p>
            <a:pPr indent="-317500" lvl="0" marL="914400" rtl="0" algn="l">
              <a:lnSpc>
                <a:spcPct val="115000"/>
              </a:lnSpc>
              <a:spcBef>
                <a:spcPts val="500"/>
              </a:spcBef>
              <a:spcAft>
                <a:spcPts val="0"/>
              </a:spcAft>
              <a:buSzPts val="1400"/>
              <a:buFont typeface="Arial"/>
              <a:buChar char="•"/>
            </a:pPr>
            <a:r>
              <a:rPr lang="en" sz="1400">
                <a:latin typeface="Arial"/>
                <a:ea typeface="Arial"/>
                <a:cs typeface="Arial"/>
                <a:sym typeface="Arial"/>
              </a:rPr>
              <a:t>In the Euclidean K-means method, estimate the distance between the centres of weight.</a:t>
            </a:r>
            <a:endParaRPr sz="1400">
              <a:latin typeface="Arial"/>
              <a:ea typeface="Arial"/>
              <a:cs typeface="Arial"/>
              <a:sym typeface="Arial"/>
            </a:endParaRPr>
          </a:p>
          <a:p>
            <a:pPr indent="-317500" lvl="0" marL="914400" rtl="0" algn="l">
              <a:lnSpc>
                <a:spcPct val="115000"/>
              </a:lnSpc>
              <a:spcBef>
                <a:spcPts val="0"/>
              </a:spcBef>
              <a:spcAft>
                <a:spcPts val="0"/>
              </a:spcAft>
              <a:buSzPts val="1400"/>
              <a:buFont typeface="Arial"/>
              <a:buChar char="•"/>
            </a:pPr>
            <a:r>
              <a:rPr lang="en" sz="1400">
                <a:latin typeface="Arial"/>
                <a:ea typeface="Arial"/>
                <a:cs typeface="Arial"/>
                <a:sym typeface="Arial"/>
              </a:rPr>
              <a:t>Common kernel functions include exponential, Gaussian (RBF), polynomial and sigmoid.</a:t>
            </a:r>
            <a:endParaRPr sz="1400">
              <a:latin typeface="Arial"/>
              <a:ea typeface="Arial"/>
              <a:cs typeface="Arial"/>
              <a:sym typeface="Arial"/>
            </a:endParaRPr>
          </a:p>
          <a:p>
            <a:pPr indent="-317500" lvl="0" marL="914400" rtl="0" algn="l">
              <a:lnSpc>
                <a:spcPct val="115000"/>
              </a:lnSpc>
              <a:spcBef>
                <a:spcPts val="0"/>
              </a:spcBef>
              <a:spcAft>
                <a:spcPts val="0"/>
              </a:spcAft>
              <a:buSzPts val="1400"/>
              <a:buFont typeface="Arial"/>
              <a:buChar char="•"/>
            </a:pPr>
            <a:r>
              <a:rPr lang="en" sz="1400">
                <a:latin typeface="Arial"/>
                <a:ea typeface="Arial"/>
                <a:cs typeface="Arial"/>
                <a:sym typeface="Arial"/>
              </a:rPr>
              <a:t>Optimize cluster centres in kernel space (by gradient descent or Expectation-Optimization).</a:t>
            </a:r>
            <a:endParaRPr sz="1400">
              <a:latin typeface="Arial"/>
              <a:ea typeface="Arial"/>
              <a:cs typeface="Arial"/>
              <a:sym typeface="Arial"/>
            </a:endParaRPr>
          </a:p>
        </p:txBody>
      </p:sp>
      <p:sp>
        <p:nvSpPr>
          <p:cNvPr id="311" name="Google Shape;311;p43"/>
          <p:cNvSpPr txBox="1"/>
          <p:nvPr>
            <p:ph idx="12" type="sldNum"/>
          </p:nvPr>
        </p:nvSpPr>
        <p:spPr>
          <a:xfrm>
            <a:off x="8102009" y="4713506"/>
            <a:ext cx="413400" cy="282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r>
              <a:rPr lang="en"/>
              <a:t>|</a:t>
            </a:r>
            <a:r>
              <a:rPr b="0" lang="en"/>
              <a:t>  </a:t>
            </a:r>
            <a:fld id="{00000000-1234-1234-1234-123412341234}" type="slidenum">
              <a:rPr b="0" lang="en"/>
              <a:t>‹#›</a:t>
            </a:fld>
            <a:endParaRPr b="0"/>
          </a:p>
        </p:txBody>
      </p:sp>
      <p:sp>
        <p:nvSpPr>
          <p:cNvPr id="312" name="Google Shape;312;p43"/>
          <p:cNvSpPr txBox="1"/>
          <p:nvPr>
            <p:ph type="title"/>
          </p:nvPr>
        </p:nvSpPr>
        <p:spPr>
          <a:xfrm>
            <a:off x="436819" y="274294"/>
            <a:ext cx="7886700" cy="418500"/>
          </a:xfrm>
          <a:prstGeom prst="rect">
            <a:avLst/>
          </a:prstGeom>
        </p:spPr>
        <p:txBody>
          <a:bodyPr anchorCtr="0" anchor="b" bIns="34275" lIns="68575" spcFirstLastPara="1" rIns="68575" wrap="square" tIns="34275">
            <a:normAutofit fontScale="90000"/>
          </a:bodyPr>
          <a:lstStyle/>
          <a:p>
            <a:pPr indent="0" lvl="0" marL="0" rtl="0" algn="l">
              <a:spcBef>
                <a:spcPts val="0"/>
              </a:spcBef>
              <a:spcAft>
                <a:spcPts val="0"/>
              </a:spcAft>
              <a:buNone/>
            </a:pPr>
            <a:r>
              <a:rPr lang="en">
                <a:solidFill>
                  <a:schemeClr val="dk2"/>
                </a:solidFill>
              </a:rPr>
              <a:t>Future Work</a:t>
            </a:r>
            <a:endParaRPr/>
          </a:p>
        </p:txBody>
      </p:sp>
      <p:sp>
        <p:nvSpPr>
          <p:cNvPr id="313" name="Google Shape;313;p43"/>
          <p:cNvSpPr txBox="1"/>
          <p:nvPr/>
        </p:nvSpPr>
        <p:spPr>
          <a:xfrm>
            <a:off x="1295525" y="4485250"/>
            <a:ext cx="5862600" cy="492600"/>
          </a:xfrm>
          <a:prstGeom prst="rect">
            <a:avLst/>
          </a:prstGeom>
          <a:noFill/>
          <a:ln>
            <a:noFill/>
          </a:ln>
        </p:spPr>
        <p:txBody>
          <a:bodyPr anchorCtr="0" anchor="t" bIns="91425" lIns="91425" spcFirstLastPara="1" rIns="91425" wrap="square" tIns="91425">
            <a:spAutoFit/>
          </a:bodyPr>
          <a:lstStyle/>
          <a:p>
            <a:pPr indent="-12700" lvl="0" marL="355600" rtl="0" algn="l">
              <a:lnSpc>
                <a:spcPct val="100000"/>
              </a:lnSpc>
              <a:spcBef>
                <a:spcPts val="1200"/>
              </a:spcBef>
              <a:spcAft>
                <a:spcPts val="1200"/>
              </a:spcAft>
              <a:buNone/>
            </a:pPr>
            <a:r>
              <a:rPr i="1" lang="en" sz="1000">
                <a:solidFill>
                  <a:schemeClr val="dk1"/>
                </a:solidFill>
              </a:rPr>
              <a:t>Kobylin, Oleg &amp; Lyashenko, Vyacheslav. (2020). Time Series Clustering Based on the K-Means Algorithm. Journal La Multiapp. 1. 1-7. 10.37899/journallamultiapp.v1i3.191. </a:t>
            </a:r>
            <a:endParaRPr sz="1000">
              <a:solidFill>
                <a:schemeClr val="dk1"/>
              </a:solidFill>
              <a:latin typeface="Helvetica Neue Light"/>
              <a:ea typeface="Helvetica Neue Light"/>
              <a:cs typeface="Helvetica Neue Light"/>
              <a:sym typeface="Helvetica Neue Light"/>
            </a:endParaRPr>
          </a:p>
        </p:txBody>
      </p:sp>
      <p:pic>
        <p:nvPicPr>
          <p:cNvPr id="314" name="Google Shape;314;p43"/>
          <p:cNvPicPr preferRelativeResize="0"/>
          <p:nvPr/>
        </p:nvPicPr>
        <p:blipFill>
          <a:blip r:embed="rId3">
            <a:alphaModFix/>
          </a:blip>
          <a:stretch>
            <a:fillRect/>
          </a:stretch>
        </p:blipFill>
        <p:spPr>
          <a:xfrm>
            <a:off x="6026725" y="540394"/>
            <a:ext cx="2964875" cy="698672"/>
          </a:xfrm>
          <a:prstGeom prst="rect">
            <a:avLst/>
          </a:prstGeom>
          <a:noFill/>
          <a:ln>
            <a:noFill/>
          </a:ln>
        </p:spPr>
      </p:pic>
      <p:pic>
        <p:nvPicPr>
          <p:cNvPr id="315" name="Google Shape;315;p43"/>
          <p:cNvPicPr preferRelativeResize="0"/>
          <p:nvPr/>
        </p:nvPicPr>
        <p:blipFill>
          <a:blip r:embed="rId4">
            <a:alphaModFix/>
          </a:blip>
          <a:stretch>
            <a:fillRect/>
          </a:stretch>
        </p:blipFill>
        <p:spPr>
          <a:xfrm>
            <a:off x="6026725" y="1391465"/>
            <a:ext cx="2964875" cy="948760"/>
          </a:xfrm>
          <a:prstGeom prst="rect">
            <a:avLst/>
          </a:prstGeom>
          <a:noFill/>
          <a:ln>
            <a:noFill/>
          </a:ln>
        </p:spPr>
      </p:pic>
      <p:pic>
        <p:nvPicPr>
          <p:cNvPr id="316" name="Google Shape;316;p43"/>
          <p:cNvPicPr preferRelativeResize="0"/>
          <p:nvPr/>
        </p:nvPicPr>
        <p:blipFill>
          <a:blip r:embed="rId5">
            <a:alphaModFix/>
          </a:blip>
          <a:stretch>
            <a:fillRect/>
          </a:stretch>
        </p:blipFill>
        <p:spPr>
          <a:xfrm>
            <a:off x="5308800" y="2500513"/>
            <a:ext cx="3773350" cy="418500"/>
          </a:xfrm>
          <a:prstGeom prst="rect">
            <a:avLst/>
          </a:prstGeom>
          <a:noFill/>
          <a:ln>
            <a:noFill/>
          </a:ln>
        </p:spPr>
      </p:pic>
      <p:pic>
        <p:nvPicPr>
          <p:cNvPr id="317" name="Google Shape;317;p43"/>
          <p:cNvPicPr preferRelativeResize="0"/>
          <p:nvPr/>
        </p:nvPicPr>
        <p:blipFill>
          <a:blip r:embed="rId6">
            <a:alphaModFix/>
          </a:blip>
          <a:stretch>
            <a:fillRect/>
          </a:stretch>
        </p:blipFill>
        <p:spPr>
          <a:xfrm>
            <a:off x="6451888" y="3243413"/>
            <a:ext cx="2114550" cy="514350"/>
          </a:xfrm>
          <a:prstGeom prst="rect">
            <a:avLst/>
          </a:prstGeom>
          <a:noFill/>
          <a:ln>
            <a:noFill/>
          </a:ln>
        </p:spPr>
      </p:pic>
      <p:sp>
        <p:nvSpPr>
          <p:cNvPr id="318" name="Google Shape;318;p43"/>
          <p:cNvSpPr txBox="1"/>
          <p:nvPr/>
        </p:nvSpPr>
        <p:spPr>
          <a:xfrm>
            <a:off x="6009175" y="3780238"/>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highlight>
                  <a:srgbClr val="FFFFFF"/>
                </a:highlight>
              </a:rPr>
              <a:t>«centers of weight»</a:t>
            </a:r>
            <a:endParaRPr>
              <a:solidFill>
                <a:schemeClr val="dk1"/>
              </a:solidFill>
              <a:highlight>
                <a:srgbClr val="FFFFFF"/>
              </a:highlight>
            </a:endParaRPr>
          </a:p>
        </p:txBody>
      </p:sp>
      <p:sp>
        <p:nvSpPr>
          <p:cNvPr id="319" name="Google Shape;319;p43"/>
          <p:cNvSpPr txBox="1"/>
          <p:nvPr/>
        </p:nvSpPr>
        <p:spPr>
          <a:xfrm>
            <a:off x="6199075" y="4158375"/>
            <a:ext cx="2620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Helvetica Neue"/>
                <a:ea typeface="Helvetica Neue"/>
                <a:cs typeface="Helvetica Neue"/>
                <a:sym typeface="Helvetica Neue"/>
              </a:rPr>
              <a:t>Fig. 9 - DBA k-means Algorithm</a:t>
            </a:r>
            <a:endParaRPr b="1" sz="1200">
              <a:solidFill>
                <a:schemeClr val="dk1"/>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Ahmedabad University ">
      <a:dk1>
        <a:srgbClr val="000000"/>
      </a:dk1>
      <a:lt1>
        <a:srgbClr val="FFFFFF"/>
      </a:lt1>
      <a:dk2>
        <a:srgbClr val="7D1916"/>
      </a:dk2>
      <a:lt2>
        <a:srgbClr val="F2F1EE"/>
      </a:lt2>
      <a:accent1>
        <a:srgbClr val="894C00"/>
      </a:accent1>
      <a:accent2>
        <a:srgbClr val="7F4700"/>
      </a:accent2>
      <a:accent3>
        <a:srgbClr val="A5A5A5"/>
      </a:accent3>
      <a:accent4>
        <a:srgbClr val="BC933E"/>
      </a:accent4>
      <a:accent5>
        <a:srgbClr val="000000"/>
      </a:accent5>
      <a:accent6>
        <a:srgbClr val="FEFFFF"/>
      </a:accent6>
      <a:hlink>
        <a:srgbClr val="000000"/>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Theme">
      <a:dk1>
        <a:srgbClr val="000000"/>
      </a:dk1>
      <a:lt1>
        <a:srgbClr val="F2F1EE"/>
      </a:lt1>
      <a:dk2>
        <a:srgbClr val="A7A7A7"/>
      </a:dk2>
      <a:lt2>
        <a:srgbClr val="535353"/>
      </a:lt2>
      <a:accent1>
        <a:srgbClr val="894C00"/>
      </a:accent1>
      <a:accent2>
        <a:srgbClr val="7F4700"/>
      </a:accent2>
      <a:accent3>
        <a:srgbClr val="A5A5A5"/>
      </a:accent3>
      <a:accent4>
        <a:srgbClr val="BC933E"/>
      </a:accent4>
      <a:accent5>
        <a:srgbClr val="707070"/>
      </a:accent5>
      <a:accent6>
        <a:srgbClr val="FEFF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