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7" r:id="rId3"/>
    <p:sldId id="258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AAA5FE-8C07-4659-A1CF-71F7E9908CE3}" type="datetimeFigureOut">
              <a:rPr lang="en-IN" smtClean="0"/>
              <a:pPr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F70D7AF-C098-4C99-AE66-8B55ACFC27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14378" y="1000108"/>
            <a:ext cx="9358378" cy="1219201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G20 ( organization)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3143248"/>
            <a:ext cx="500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Kuldeep </a:t>
            </a:r>
            <a:r>
              <a:rPr lang="en-IN" dirty="0" err="1"/>
              <a:t>jagdishbhai</a:t>
            </a:r>
            <a:r>
              <a:rPr lang="en-IN" dirty="0"/>
              <a:t> </a:t>
            </a:r>
            <a:r>
              <a:rPr lang="en-IN" dirty="0" err="1"/>
              <a:t>rathod</a:t>
            </a:r>
            <a:endParaRPr lang="en-IN" dirty="0"/>
          </a:p>
          <a:p>
            <a:r>
              <a:rPr lang="en-IN" dirty="0"/>
              <a:t>ROLL NO:172</a:t>
            </a:r>
          </a:p>
          <a:p>
            <a:r>
              <a:rPr lang="en-IN" dirty="0"/>
              <a:t>ENROLLMENT NO:21002170110155</a:t>
            </a:r>
          </a:p>
          <a:p>
            <a:r>
              <a:rPr lang="en-IN" dirty="0"/>
              <a:t>BATCH: A5</a:t>
            </a:r>
          </a:p>
          <a:p>
            <a:r>
              <a:rPr lang="en-IN" dirty="0"/>
              <a:t>BRANCH:CE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" y="44624"/>
            <a:ext cx="504326" cy="530323"/>
          </a:xfrm>
          <a:prstGeom prst="rect">
            <a:avLst/>
          </a:prstGeom>
        </p:spPr>
      </p:pic>
      <p:pic>
        <p:nvPicPr>
          <p:cNvPr id="8" name="Picture 2" descr="Lok Jagruti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6" t="11498" b="14326"/>
          <a:stretch/>
        </p:blipFill>
        <p:spPr bwMode="auto">
          <a:xfrm>
            <a:off x="7308304" y="28814"/>
            <a:ext cx="1713684" cy="4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Why g20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045747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Sometimes there things we saw but can’t understand properly.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As we know this time g20 ‘s host country is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india</a:t>
            </a:r>
            <a:r>
              <a:rPr lang="en-US" dirty="0">
                <a:latin typeface="Arial" pitchFamily="34" charset="0"/>
                <a:cs typeface="Arial" pitchFamily="34" charset="0"/>
              </a:rPr>
              <a:t> so people know what is actually g20 and how it’s works.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So this website give you brief information about g20 and you can  understand it very well.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Basically I make this by using bootstrap(40%) ,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(40%),html(20%).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                            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" y="44624"/>
            <a:ext cx="504326" cy="530323"/>
          </a:xfrm>
          <a:prstGeom prst="rect">
            <a:avLst/>
          </a:prstGeom>
        </p:spPr>
      </p:pic>
      <p:pic>
        <p:nvPicPr>
          <p:cNvPr id="17" name="Picture 2" descr="Lok Jagruti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6" t="11498" b="14326"/>
          <a:stretch/>
        </p:blipFill>
        <p:spPr bwMode="auto">
          <a:xfrm>
            <a:off x="7308304" y="28814"/>
            <a:ext cx="1713684" cy="4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28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1988840"/>
            <a:ext cx="817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Basically I use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html,css,bootstrap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Body</a:t>
            </a:r>
            <a:r>
              <a:rPr lang="en-US" dirty="0">
                <a:latin typeface="Arial" pitchFamily="34" charset="0"/>
                <a:cs typeface="Arial" pitchFamily="34" charset="0"/>
              </a:rPr>
              <a:t>-used html as basic in like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create footer with html and another small tag 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making website more attractive like animation and hover 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Bootstrap-</a:t>
            </a:r>
            <a:r>
              <a:rPr lang="en-US" dirty="0">
                <a:latin typeface="Arial" pitchFamily="34" charset="0"/>
                <a:cs typeface="Arial" pitchFamily="34" charset="0"/>
              </a:rPr>
              <a:t>use  bootstrap here for making navbar ,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accordian</a:t>
            </a:r>
            <a:r>
              <a:rPr lang="en-US" dirty="0">
                <a:latin typeface="Arial" pitchFamily="34" charset="0"/>
                <a:cs typeface="Arial" pitchFamily="34" charset="0"/>
              </a:rPr>
              <a:t> ,grid and take           many  attributes of it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Files-</a:t>
            </a:r>
            <a:r>
              <a:rPr lang="en-US" dirty="0">
                <a:latin typeface="Arial" pitchFamily="34" charset="0"/>
                <a:cs typeface="Arial" pitchFamily="34" charset="0"/>
              </a:rPr>
              <a:t>for create this website I create 8 files .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-213050" y="3972542"/>
            <a:ext cx="199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" y="44624"/>
            <a:ext cx="504326" cy="530323"/>
          </a:xfrm>
          <a:prstGeom prst="rect">
            <a:avLst/>
          </a:prstGeom>
        </p:spPr>
      </p:pic>
      <p:pic>
        <p:nvPicPr>
          <p:cNvPr id="33" name="Picture 2" descr="Lok Jagruti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6" t="11498" b="14326"/>
          <a:stretch/>
        </p:blipFill>
        <p:spPr bwMode="auto">
          <a:xfrm>
            <a:off x="7308304" y="28814"/>
            <a:ext cx="1713684" cy="4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6647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60672" cy="1039427"/>
          </a:xfrm>
        </p:spPr>
        <p:txBody>
          <a:bodyPr/>
          <a:lstStyle/>
          <a:p>
            <a:r>
              <a:rPr lang="en-US" sz="4000" dirty="0">
                <a:latin typeface="Algerian" pitchFamily="82" charset="0"/>
              </a:rPr>
              <a:t>Snapshot of 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" y="44624"/>
            <a:ext cx="504326" cy="530323"/>
          </a:xfrm>
          <a:prstGeom prst="rect">
            <a:avLst/>
          </a:prstGeom>
        </p:spPr>
      </p:pic>
      <p:pic>
        <p:nvPicPr>
          <p:cNvPr id="4" name="Picture 2" descr="Lok Jagruti Universi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6" t="11498" b="14326"/>
          <a:stretch/>
        </p:blipFill>
        <p:spPr bwMode="auto">
          <a:xfrm>
            <a:off x="7308304" y="28814"/>
            <a:ext cx="1713684" cy="4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shot (2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1435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53 Computer Thank You Photos - Free &amp;amp;amp; Royalty-Free Stock Photos from  Dreams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5" r="8300" b="14706"/>
          <a:stretch/>
        </p:blipFill>
        <p:spPr bwMode="auto">
          <a:xfrm>
            <a:off x="992" y="0"/>
            <a:ext cx="9143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77720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586</TotalTime>
  <Words>167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Book Antiqua</vt:lpstr>
      <vt:lpstr>Century Gothic</vt:lpstr>
      <vt:lpstr>Wingdings</vt:lpstr>
      <vt:lpstr>Apothecary</vt:lpstr>
      <vt:lpstr>G20 ( organization) website</vt:lpstr>
      <vt:lpstr>Why g20 ?</vt:lpstr>
      <vt:lpstr>information</vt:lpstr>
      <vt:lpstr>Snapshot of Home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 INDIVIDUAL PROJECT</dc:title>
  <dc:creator>Lenovo</dc:creator>
  <cp:lastModifiedBy>Harsh Padaliya</cp:lastModifiedBy>
  <cp:revision>47</cp:revision>
  <dcterms:created xsi:type="dcterms:W3CDTF">2022-03-06T04:48:22Z</dcterms:created>
  <dcterms:modified xsi:type="dcterms:W3CDTF">2023-03-25T04:41:20Z</dcterms:modified>
</cp:coreProperties>
</file>