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0B063-678D-404E-8414-0ABB00BE3C5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EECA99-2578-4C3B-B832-64FFF3BC8461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2B87723C-F821-40A0-98E5-A7B03D30C8CB}" type="parTrans" cxnId="{8360A50A-5578-49FF-A013-34ECE41EF47A}">
      <dgm:prSet/>
      <dgm:spPr/>
      <dgm:t>
        <a:bodyPr/>
        <a:lstStyle/>
        <a:p>
          <a:endParaRPr lang="en-US"/>
        </a:p>
      </dgm:t>
    </dgm:pt>
    <dgm:pt modelId="{1DC0D779-EC8B-429B-8D18-98A8EF523469}" type="sibTrans" cxnId="{8360A50A-5578-49FF-A013-34ECE41EF47A}">
      <dgm:prSet/>
      <dgm:spPr/>
      <dgm:t>
        <a:bodyPr/>
        <a:lstStyle/>
        <a:p>
          <a:endParaRPr lang="en-US"/>
        </a:p>
      </dgm:t>
    </dgm:pt>
    <dgm:pt modelId="{61E12D70-1543-4010-A828-2355706831C3}">
      <dgm:prSet phldrT="[Text]"/>
      <dgm:spPr/>
      <dgm:t>
        <a:bodyPr/>
        <a:lstStyle/>
        <a:p>
          <a:r>
            <a:rPr lang="en-US" dirty="0" smtClean="0"/>
            <a:t>236 missing values</a:t>
          </a:r>
          <a:endParaRPr lang="en-US" dirty="0"/>
        </a:p>
      </dgm:t>
    </dgm:pt>
    <dgm:pt modelId="{803F8524-3959-400E-A130-8A7A1ABCFC77}" type="parTrans" cxnId="{F9C38ADA-3781-4EEE-B5B4-C910D1B85F5F}">
      <dgm:prSet/>
      <dgm:spPr/>
      <dgm:t>
        <a:bodyPr/>
        <a:lstStyle/>
        <a:p>
          <a:endParaRPr lang="en-US"/>
        </a:p>
      </dgm:t>
    </dgm:pt>
    <dgm:pt modelId="{B730D932-A609-40D6-9F28-847E56CE0E12}" type="sibTrans" cxnId="{F9C38ADA-3781-4EEE-B5B4-C910D1B85F5F}">
      <dgm:prSet/>
      <dgm:spPr/>
      <dgm:t>
        <a:bodyPr/>
        <a:lstStyle/>
        <a:p>
          <a:endParaRPr lang="en-US"/>
        </a:p>
      </dgm:t>
    </dgm:pt>
    <dgm:pt modelId="{4E6BF39F-12A7-4107-917E-0AB735FD7799}">
      <dgm:prSet phldrT="[Text]"/>
      <dgm:spPr/>
      <dgm:t>
        <a:bodyPr/>
        <a:lstStyle/>
        <a:p>
          <a:r>
            <a:rPr lang="en-US" dirty="0" smtClean="0"/>
            <a:t>Two approaches</a:t>
          </a:r>
          <a:endParaRPr lang="en-US" dirty="0"/>
        </a:p>
      </dgm:t>
    </dgm:pt>
    <dgm:pt modelId="{68AF67B3-DB73-4447-B863-B36CC8F6594C}" type="parTrans" cxnId="{DDBD0DD2-8274-4C56-8AE2-BC162E8BCAD2}">
      <dgm:prSet/>
      <dgm:spPr/>
      <dgm:t>
        <a:bodyPr/>
        <a:lstStyle/>
        <a:p>
          <a:endParaRPr lang="en-US"/>
        </a:p>
      </dgm:t>
    </dgm:pt>
    <dgm:pt modelId="{6202F4EC-2DD3-46EE-9B54-41AA86CA00A8}" type="sibTrans" cxnId="{DDBD0DD2-8274-4C56-8AE2-BC162E8BCAD2}">
      <dgm:prSet/>
      <dgm:spPr/>
      <dgm:t>
        <a:bodyPr/>
        <a:lstStyle/>
        <a:p>
          <a:endParaRPr lang="en-US"/>
        </a:p>
      </dgm:t>
    </dgm:pt>
    <dgm:pt modelId="{B0D0FD8E-35CF-4E72-AD4F-E86898EB8C41}">
      <dgm:prSet phldrT="[Text]"/>
      <dgm:spPr/>
      <dgm:t>
        <a:bodyPr/>
        <a:lstStyle/>
        <a:p>
          <a:r>
            <a:rPr lang="en-US" dirty="0" smtClean="0"/>
            <a:t>embarked</a:t>
          </a:r>
          <a:endParaRPr lang="en-US" dirty="0"/>
        </a:p>
      </dgm:t>
    </dgm:pt>
    <dgm:pt modelId="{86CF817A-EF6C-4C2D-A673-18962C28D9FA}" type="parTrans" cxnId="{4D49E22B-C3EB-4C5A-9247-862CC2F93C89}">
      <dgm:prSet/>
      <dgm:spPr/>
      <dgm:t>
        <a:bodyPr/>
        <a:lstStyle/>
        <a:p>
          <a:endParaRPr lang="en-US"/>
        </a:p>
      </dgm:t>
    </dgm:pt>
    <dgm:pt modelId="{A321AD84-2FBE-4C3C-8E03-100B0F5D82CC}" type="sibTrans" cxnId="{4D49E22B-C3EB-4C5A-9247-862CC2F93C89}">
      <dgm:prSet/>
      <dgm:spPr/>
      <dgm:t>
        <a:bodyPr/>
        <a:lstStyle/>
        <a:p>
          <a:endParaRPr lang="en-US"/>
        </a:p>
      </dgm:t>
    </dgm:pt>
    <dgm:pt modelId="{0218D76E-BCA9-43B4-95A6-CA5A57B9D7F9}">
      <dgm:prSet phldrT="[Text]"/>
      <dgm:spPr/>
      <dgm:t>
        <a:bodyPr/>
        <a:lstStyle/>
        <a:p>
          <a:r>
            <a:rPr lang="en-US" dirty="0" smtClean="0"/>
            <a:t>Two missing value</a:t>
          </a:r>
          <a:endParaRPr lang="en-US" dirty="0"/>
        </a:p>
      </dgm:t>
    </dgm:pt>
    <dgm:pt modelId="{18F4D7E9-88D2-4FD6-AF2E-4E0AA9F344C3}" type="parTrans" cxnId="{CD8AEFB0-F82B-431B-9E8C-F371D8F2D76E}">
      <dgm:prSet/>
      <dgm:spPr/>
      <dgm:t>
        <a:bodyPr/>
        <a:lstStyle/>
        <a:p>
          <a:endParaRPr lang="en-US"/>
        </a:p>
      </dgm:t>
    </dgm:pt>
    <dgm:pt modelId="{F6265890-5400-424F-8D25-ACF8DBDF30BD}" type="sibTrans" cxnId="{CD8AEFB0-F82B-431B-9E8C-F371D8F2D76E}">
      <dgm:prSet/>
      <dgm:spPr/>
      <dgm:t>
        <a:bodyPr/>
        <a:lstStyle/>
        <a:p>
          <a:endParaRPr lang="en-US"/>
        </a:p>
      </dgm:t>
    </dgm:pt>
    <dgm:pt modelId="{6CF66F16-960B-423E-9054-D4BB7520CB8D}">
      <dgm:prSet phldrT="[Text]"/>
      <dgm:spPr/>
      <dgm:t>
        <a:bodyPr/>
        <a:lstStyle/>
        <a:p>
          <a:r>
            <a:rPr lang="en-US" dirty="0" smtClean="0"/>
            <a:t>Substitute with “S” as many passengers had embarked from </a:t>
          </a:r>
          <a:r>
            <a:rPr lang="en-US" dirty="0" err="1" smtClean="0"/>
            <a:t>southamptons</a:t>
          </a:r>
          <a:endParaRPr lang="en-US" dirty="0"/>
        </a:p>
      </dgm:t>
    </dgm:pt>
    <dgm:pt modelId="{8D850ADF-8DC4-4801-ACB1-B2A96F21DB44}" type="parTrans" cxnId="{A8764489-5164-419C-9F59-3CE15411B539}">
      <dgm:prSet/>
      <dgm:spPr/>
      <dgm:t>
        <a:bodyPr/>
        <a:lstStyle/>
        <a:p>
          <a:endParaRPr lang="en-US"/>
        </a:p>
      </dgm:t>
    </dgm:pt>
    <dgm:pt modelId="{4F381772-90E0-4B7E-AD6B-83B08EB651CD}" type="sibTrans" cxnId="{A8764489-5164-419C-9F59-3CE15411B539}">
      <dgm:prSet/>
      <dgm:spPr/>
      <dgm:t>
        <a:bodyPr/>
        <a:lstStyle/>
        <a:p>
          <a:endParaRPr lang="en-US"/>
        </a:p>
      </dgm:t>
    </dgm:pt>
    <dgm:pt modelId="{BE1AF08B-37C4-4AE5-A04B-461AFAF1FA12}">
      <dgm:prSet phldrT="[Text]"/>
      <dgm:spPr/>
      <dgm:t>
        <a:bodyPr/>
        <a:lstStyle/>
        <a:p>
          <a:r>
            <a:rPr lang="en-US" dirty="0" smtClean="0"/>
            <a:t>Fare</a:t>
          </a:r>
          <a:endParaRPr lang="en-US" dirty="0"/>
        </a:p>
      </dgm:t>
    </dgm:pt>
    <dgm:pt modelId="{EC3B859C-8975-492F-8136-A12CBA96B40E}" type="parTrans" cxnId="{3D2E11E5-0BFD-472D-8798-F61F1516AAA3}">
      <dgm:prSet/>
      <dgm:spPr/>
      <dgm:t>
        <a:bodyPr/>
        <a:lstStyle/>
        <a:p>
          <a:endParaRPr lang="en-US"/>
        </a:p>
      </dgm:t>
    </dgm:pt>
    <dgm:pt modelId="{F0BED906-77CD-448C-8BE0-643C6C63D126}" type="sibTrans" cxnId="{3D2E11E5-0BFD-472D-8798-F61F1516AAA3}">
      <dgm:prSet/>
      <dgm:spPr/>
      <dgm:t>
        <a:bodyPr/>
        <a:lstStyle/>
        <a:p>
          <a:endParaRPr lang="en-US"/>
        </a:p>
      </dgm:t>
    </dgm:pt>
    <dgm:pt modelId="{8338966C-EDAC-4847-B968-F0A703CE446E}">
      <dgm:prSet phldrT="[Text]"/>
      <dgm:spPr/>
      <dgm:t>
        <a:bodyPr/>
        <a:lstStyle/>
        <a:p>
          <a:r>
            <a:rPr lang="en-US" dirty="0" smtClean="0"/>
            <a:t>Median value</a:t>
          </a:r>
          <a:endParaRPr lang="en-US" dirty="0"/>
        </a:p>
      </dgm:t>
    </dgm:pt>
    <dgm:pt modelId="{71A63E98-7B29-4C1C-AA50-14A16DCB1E7C}" type="parTrans" cxnId="{9FA35ADC-55B8-45DF-86D1-AF1B312B3036}">
      <dgm:prSet/>
      <dgm:spPr/>
      <dgm:t>
        <a:bodyPr/>
        <a:lstStyle/>
        <a:p>
          <a:endParaRPr lang="en-US"/>
        </a:p>
      </dgm:t>
    </dgm:pt>
    <dgm:pt modelId="{F572B225-DCF8-477C-997B-19635CE64080}" type="sibTrans" cxnId="{9FA35ADC-55B8-45DF-86D1-AF1B312B3036}">
      <dgm:prSet/>
      <dgm:spPr/>
      <dgm:t>
        <a:bodyPr/>
        <a:lstStyle/>
        <a:p>
          <a:endParaRPr lang="en-US"/>
        </a:p>
      </dgm:t>
    </dgm:pt>
    <dgm:pt modelId="{947282FF-B6A4-467D-90D5-47F1E70067CC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E44A9FB4-C0C5-47ED-9EDE-2A71450C1C33}" type="parTrans" cxnId="{BE383865-78DA-48FC-A9F0-9C5CAC2B9D60}">
      <dgm:prSet/>
      <dgm:spPr/>
      <dgm:t>
        <a:bodyPr/>
        <a:lstStyle/>
        <a:p>
          <a:endParaRPr lang="en-US"/>
        </a:p>
      </dgm:t>
    </dgm:pt>
    <dgm:pt modelId="{5E2A34A4-CC6C-48A7-8AAC-033B5C12461C}" type="sibTrans" cxnId="{BE383865-78DA-48FC-A9F0-9C5CAC2B9D60}">
      <dgm:prSet/>
      <dgm:spPr/>
      <dgm:t>
        <a:bodyPr/>
        <a:lstStyle/>
        <a:p>
          <a:endParaRPr lang="en-US"/>
        </a:p>
      </dgm:t>
    </dgm:pt>
    <dgm:pt modelId="{BC5AEF0D-1CB2-424D-892E-DFCAC63E0690}">
      <dgm:prSet phldrT="[Text]"/>
      <dgm:spPr/>
      <dgm:t>
        <a:bodyPr/>
        <a:lstStyle/>
        <a:p>
          <a:r>
            <a:rPr lang="en-US" dirty="0" smtClean="0"/>
            <a:t>One NA value</a:t>
          </a:r>
          <a:endParaRPr lang="en-US" dirty="0"/>
        </a:p>
      </dgm:t>
    </dgm:pt>
    <dgm:pt modelId="{83C609D8-0169-4059-858B-98FD74F29E61}" type="parTrans" cxnId="{9C9B130C-5E7F-4BFA-B79C-CD4BEC808B1C}">
      <dgm:prSet/>
      <dgm:spPr/>
      <dgm:t>
        <a:bodyPr/>
        <a:lstStyle/>
        <a:p>
          <a:endParaRPr lang="en-US"/>
        </a:p>
      </dgm:t>
    </dgm:pt>
    <dgm:pt modelId="{C8F83AFC-6604-4F07-9B72-298AEEC79FC2}" type="sibTrans" cxnId="{9C9B130C-5E7F-4BFA-B79C-CD4BEC808B1C}">
      <dgm:prSet/>
      <dgm:spPr/>
      <dgm:t>
        <a:bodyPr/>
        <a:lstStyle/>
        <a:p>
          <a:endParaRPr lang="en-US"/>
        </a:p>
      </dgm:t>
    </dgm:pt>
    <dgm:pt modelId="{FCB9731B-9647-4A8A-8058-E77169FC460C}">
      <dgm:prSet phldrT="[Text]"/>
      <dgm:spPr/>
      <dgm:t>
        <a:bodyPr/>
        <a:lstStyle/>
        <a:p>
          <a:r>
            <a:rPr lang="en-US" dirty="0" smtClean="0"/>
            <a:t>Two approaches</a:t>
          </a:r>
          <a:endParaRPr lang="en-US" dirty="0"/>
        </a:p>
      </dgm:t>
    </dgm:pt>
    <dgm:pt modelId="{C06E5FDE-E7C6-4E59-8EFC-58E764A2E1F1}" type="parTrans" cxnId="{64924949-8903-4AD7-BFD0-8A71B6E87124}">
      <dgm:prSet/>
      <dgm:spPr/>
      <dgm:t>
        <a:bodyPr/>
        <a:lstStyle/>
        <a:p>
          <a:endParaRPr lang="en-US"/>
        </a:p>
      </dgm:t>
    </dgm:pt>
    <dgm:pt modelId="{6989D6FD-1D55-41D2-B6F4-D75CE82684E3}" type="sibTrans" cxnId="{64924949-8903-4AD7-BFD0-8A71B6E87124}">
      <dgm:prSet/>
      <dgm:spPr/>
      <dgm:t>
        <a:bodyPr/>
        <a:lstStyle/>
        <a:p>
          <a:endParaRPr lang="en-US"/>
        </a:p>
      </dgm:t>
    </dgm:pt>
    <dgm:pt modelId="{6D16C31B-964A-497B-8262-72C47B7DC747}">
      <dgm:prSet phldrT="[Text]"/>
      <dgm:spPr/>
      <dgm:t>
        <a:bodyPr/>
        <a:lstStyle/>
        <a:p>
          <a:r>
            <a:rPr lang="en-US" dirty="0" smtClean="0"/>
            <a:t>Replace with the median value</a:t>
          </a:r>
          <a:endParaRPr lang="en-US" dirty="0"/>
        </a:p>
      </dgm:t>
    </dgm:pt>
    <dgm:pt modelId="{59045D43-AE89-4C3C-BCD0-E49E04313187}" type="parTrans" cxnId="{EAD60A2C-AA1B-4445-967A-4A7DEDC9ADED}">
      <dgm:prSet/>
      <dgm:spPr/>
      <dgm:t>
        <a:bodyPr/>
        <a:lstStyle/>
        <a:p>
          <a:endParaRPr lang="en-US"/>
        </a:p>
      </dgm:t>
    </dgm:pt>
    <dgm:pt modelId="{E070E9D5-6070-42A2-BBE4-F78275310B76}" type="sibTrans" cxnId="{EAD60A2C-AA1B-4445-967A-4A7DEDC9ADED}">
      <dgm:prSet/>
      <dgm:spPr/>
      <dgm:t>
        <a:bodyPr/>
        <a:lstStyle/>
        <a:p>
          <a:endParaRPr lang="en-US"/>
        </a:p>
      </dgm:t>
    </dgm:pt>
    <dgm:pt modelId="{F59C8E16-857B-464A-8B0C-703D3CDCCE2F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4CE55C60-2F4D-4169-8ED6-E51AA0C3B637}" type="parTrans" cxnId="{75BA2E1F-0CC0-41EF-A3D3-500219384CA3}">
      <dgm:prSet/>
      <dgm:spPr/>
      <dgm:t>
        <a:bodyPr/>
        <a:lstStyle/>
        <a:p>
          <a:endParaRPr lang="en-US"/>
        </a:p>
      </dgm:t>
    </dgm:pt>
    <dgm:pt modelId="{3EBE173F-01B9-4448-B760-F8F407743F88}" type="sibTrans" cxnId="{75BA2E1F-0CC0-41EF-A3D3-500219384CA3}">
      <dgm:prSet/>
      <dgm:spPr/>
      <dgm:t>
        <a:bodyPr/>
        <a:lstStyle/>
        <a:p>
          <a:endParaRPr lang="en-US"/>
        </a:p>
      </dgm:t>
    </dgm:pt>
    <dgm:pt modelId="{07D6C5E9-E355-4AA7-B8D7-DBF6F70F905A}" type="pres">
      <dgm:prSet presAssocID="{DC10B063-678D-404E-8414-0ABB00BE3C5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CCD76F-78E6-451D-9E3A-959B29D668EB}" type="pres">
      <dgm:prSet presAssocID="{6EEECA99-2578-4C3B-B832-64FFF3BC8461}" presName="linNode" presStyleCnt="0"/>
      <dgm:spPr/>
    </dgm:pt>
    <dgm:pt modelId="{35D1A623-5C1B-45D9-951C-F73C91586A84}" type="pres">
      <dgm:prSet presAssocID="{6EEECA99-2578-4C3B-B832-64FFF3BC8461}" presName="parentShp" presStyleLbl="node1" presStyleIdx="0" presStyleCnt="3" custScaleX="78870" custScaleY="77202" custLinFactNeighborX="-390" custLinFactNeighborY="269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905BAD-3838-47F5-A335-FB066A948F50}" type="pres">
      <dgm:prSet presAssocID="{6EEECA99-2578-4C3B-B832-64FFF3BC8461}" presName="childShp" presStyleLbl="bgAccFollowNode1" presStyleIdx="0" presStyleCnt="3" custScaleX="100000" custScaleY="101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D749D-87AF-4403-8053-F66A665BDD4B}" type="pres">
      <dgm:prSet presAssocID="{1DC0D779-EC8B-429B-8D18-98A8EF523469}" presName="spacing" presStyleCnt="0"/>
      <dgm:spPr/>
    </dgm:pt>
    <dgm:pt modelId="{572D6FE6-24EC-43B3-A529-FA8F1EB172C3}" type="pres">
      <dgm:prSet presAssocID="{B0D0FD8E-35CF-4E72-AD4F-E86898EB8C41}" presName="linNode" presStyleCnt="0"/>
      <dgm:spPr/>
    </dgm:pt>
    <dgm:pt modelId="{D157E617-AE9F-4E23-BF97-C9C30CB8A5E2}" type="pres">
      <dgm:prSet presAssocID="{B0D0FD8E-35CF-4E72-AD4F-E86898EB8C41}" presName="parentShp" presStyleLbl="node1" presStyleIdx="1" presStyleCnt="3" custScaleX="79592" custScaleY="71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578C9-E9F2-4A59-A4FF-365F5525A52F}" type="pres">
      <dgm:prSet presAssocID="{B0D0FD8E-35CF-4E72-AD4F-E86898EB8C4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14B2-DA13-4075-B7A4-21882CACB806}" type="pres">
      <dgm:prSet presAssocID="{A321AD84-2FBE-4C3C-8E03-100B0F5D82CC}" presName="spacing" presStyleCnt="0"/>
      <dgm:spPr/>
    </dgm:pt>
    <dgm:pt modelId="{B20C52CF-02BD-41D5-BCDC-A0574FD8535C}" type="pres">
      <dgm:prSet presAssocID="{BE1AF08B-37C4-4AE5-A04B-461AFAF1FA12}" presName="linNode" presStyleCnt="0"/>
      <dgm:spPr/>
    </dgm:pt>
    <dgm:pt modelId="{F25364BD-9D28-47A8-9D68-0341FABD584E}" type="pres">
      <dgm:prSet presAssocID="{BE1AF08B-37C4-4AE5-A04B-461AFAF1FA12}" presName="parentShp" presStyleLbl="node1" presStyleIdx="2" presStyleCnt="3" custScaleX="83675" custScaleY="69301" custLinFactNeighborX="-340" custLinFactNeighborY="-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E75F4-08E5-4B2D-BACB-5980B166AC93}" type="pres">
      <dgm:prSet presAssocID="{BE1AF08B-37C4-4AE5-A04B-461AFAF1FA12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70BFE-71FC-4983-A397-5AE0989E10A6}" type="presOf" srcId="{0218D76E-BCA9-43B4-95A6-CA5A57B9D7F9}" destId="{A24578C9-E9F2-4A59-A4FF-365F5525A52F}" srcOrd="0" destOrd="0" presId="urn:microsoft.com/office/officeart/2005/8/layout/vList6"/>
    <dgm:cxn modelId="{43A522D7-D17E-40FC-9C95-4CF8EFE06741}" type="presOf" srcId="{61E12D70-1543-4010-A828-2355706831C3}" destId="{A3905BAD-3838-47F5-A335-FB066A948F50}" srcOrd="0" destOrd="0" presId="urn:microsoft.com/office/officeart/2005/8/layout/vList6"/>
    <dgm:cxn modelId="{77CB91D6-8905-44AB-A862-CCA0D00756D2}" type="presOf" srcId="{DC10B063-678D-404E-8414-0ABB00BE3C54}" destId="{07D6C5E9-E355-4AA7-B8D7-DBF6F70F905A}" srcOrd="0" destOrd="0" presId="urn:microsoft.com/office/officeart/2005/8/layout/vList6"/>
    <dgm:cxn modelId="{B83311EE-8379-4425-B464-B06BBC6312B4}" type="presOf" srcId="{6D16C31B-964A-497B-8262-72C47B7DC747}" destId="{2A9E75F4-08E5-4B2D-BACB-5980B166AC93}" srcOrd="0" destOrd="2" presId="urn:microsoft.com/office/officeart/2005/8/layout/vList6"/>
    <dgm:cxn modelId="{CD8AEFB0-F82B-431B-9E8C-F371D8F2D76E}" srcId="{B0D0FD8E-35CF-4E72-AD4F-E86898EB8C41}" destId="{0218D76E-BCA9-43B4-95A6-CA5A57B9D7F9}" srcOrd="0" destOrd="0" parTransId="{18F4D7E9-88D2-4FD6-AF2E-4E0AA9F344C3}" sibTransId="{F6265890-5400-424F-8D25-ACF8DBDF30BD}"/>
    <dgm:cxn modelId="{4D49E22B-C3EB-4C5A-9247-862CC2F93C89}" srcId="{DC10B063-678D-404E-8414-0ABB00BE3C54}" destId="{B0D0FD8E-35CF-4E72-AD4F-E86898EB8C41}" srcOrd="1" destOrd="0" parTransId="{86CF817A-EF6C-4C2D-A673-18962C28D9FA}" sibTransId="{A321AD84-2FBE-4C3C-8E03-100B0F5D82CC}"/>
    <dgm:cxn modelId="{A8764489-5164-419C-9F59-3CE15411B539}" srcId="{B0D0FD8E-35CF-4E72-AD4F-E86898EB8C41}" destId="{6CF66F16-960B-423E-9054-D4BB7520CB8D}" srcOrd="1" destOrd="0" parTransId="{8D850ADF-8DC4-4801-ACB1-B2A96F21DB44}" sibTransId="{4F381772-90E0-4B7E-AD6B-83B08EB651CD}"/>
    <dgm:cxn modelId="{75BA2E1F-0CC0-41EF-A3D3-500219384CA3}" srcId="{FCB9731B-9647-4A8A-8058-E77169FC460C}" destId="{F59C8E16-857B-464A-8B0C-703D3CDCCE2F}" srcOrd="1" destOrd="0" parTransId="{4CE55C60-2F4D-4169-8ED6-E51AA0C3B637}" sibTransId="{3EBE173F-01B9-4448-B760-F8F407743F88}"/>
    <dgm:cxn modelId="{A4702F72-4C26-4609-8166-8AF4202EBD20}" type="presOf" srcId="{4E6BF39F-12A7-4107-917E-0AB735FD7799}" destId="{A3905BAD-3838-47F5-A335-FB066A948F50}" srcOrd="0" destOrd="1" presId="urn:microsoft.com/office/officeart/2005/8/layout/vList6"/>
    <dgm:cxn modelId="{DDBD0DD2-8274-4C56-8AE2-BC162E8BCAD2}" srcId="{6EEECA99-2578-4C3B-B832-64FFF3BC8461}" destId="{4E6BF39F-12A7-4107-917E-0AB735FD7799}" srcOrd="1" destOrd="0" parTransId="{68AF67B3-DB73-4447-B863-B36CC8F6594C}" sibTransId="{6202F4EC-2DD3-46EE-9B54-41AA86CA00A8}"/>
    <dgm:cxn modelId="{0876F4D0-DD92-4349-9FAC-894C67BD1482}" type="presOf" srcId="{947282FF-B6A4-467D-90D5-47F1E70067CC}" destId="{A3905BAD-3838-47F5-A335-FB066A948F50}" srcOrd="0" destOrd="3" presId="urn:microsoft.com/office/officeart/2005/8/layout/vList6"/>
    <dgm:cxn modelId="{3381C0FE-6AF4-4BA8-A471-41B946D63569}" type="presOf" srcId="{B0D0FD8E-35CF-4E72-AD4F-E86898EB8C41}" destId="{D157E617-AE9F-4E23-BF97-C9C30CB8A5E2}" srcOrd="0" destOrd="0" presId="urn:microsoft.com/office/officeart/2005/8/layout/vList6"/>
    <dgm:cxn modelId="{E72EDFC8-3776-4588-9EF4-D4CA6B428491}" type="presOf" srcId="{F59C8E16-857B-464A-8B0C-703D3CDCCE2F}" destId="{2A9E75F4-08E5-4B2D-BACB-5980B166AC93}" srcOrd="0" destOrd="3" presId="urn:microsoft.com/office/officeart/2005/8/layout/vList6"/>
    <dgm:cxn modelId="{5BCE6F44-8096-4BC0-83F8-DB21F049E3C1}" type="presOf" srcId="{BE1AF08B-37C4-4AE5-A04B-461AFAF1FA12}" destId="{F25364BD-9D28-47A8-9D68-0341FABD584E}" srcOrd="0" destOrd="0" presId="urn:microsoft.com/office/officeart/2005/8/layout/vList6"/>
    <dgm:cxn modelId="{64924949-8903-4AD7-BFD0-8A71B6E87124}" srcId="{BE1AF08B-37C4-4AE5-A04B-461AFAF1FA12}" destId="{FCB9731B-9647-4A8A-8058-E77169FC460C}" srcOrd="1" destOrd="0" parTransId="{C06E5FDE-E7C6-4E59-8EFC-58E764A2E1F1}" sibTransId="{6989D6FD-1D55-41D2-B6F4-D75CE82684E3}"/>
    <dgm:cxn modelId="{3D2E11E5-0BFD-472D-8798-F61F1516AAA3}" srcId="{DC10B063-678D-404E-8414-0ABB00BE3C54}" destId="{BE1AF08B-37C4-4AE5-A04B-461AFAF1FA12}" srcOrd="2" destOrd="0" parTransId="{EC3B859C-8975-492F-8136-A12CBA96B40E}" sibTransId="{F0BED906-77CD-448C-8BE0-643C6C63D126}"/>
    <dgm:cxn modelId="{F9C38ADA-3781-4EEE-B5B4-C910D1B85F5F}" srcId="{6EEECA99-2578-4C3B-B832-64FFF3BC8461}" destId="{61E12D70-1543-4010-A828-2355706831C3}" srcOrd="0" destOrd="0" parTransId="{803F8524-3959-400E-A130-8A7A1ABCFC77}" sibTransId="{B730D932-A609-40D6-9F28-847E56CE0E12}"/>
    <dgm:cxn modelId="{8360A50A-5578-49FF-A013-34ECE41EF47A}" srcId="{DC10B063-678D-404E-8414-0ABB00BE3C54}" destId="{6EEECA99-2578-4C3B-B832-64FFF3BC8461}" srcOrd="0" destOrd="0" parTransId="{2B87723C-F821-40A0-98E5-A7B03D30C8CB}" sibTransId="{1DC0D779-EC8B-429B-8D18-98A8EF523469}"/>
    <dgm:cxn modelId="{EAD60A2C-AA1B-4445-967A-4A7DEDC9ADED}" srcId="{FCB9731B-9647-4A8A-8058-E77169FC460C}" destId="{6D16C31B-964A-497B-8262-72C47B7DC747}" srcOrd="0" destOrd="0" parTransId="{59045D43-AE89-4C3C-BCD0-E49E04313187}" sibTransId="{E070E9D5-6070-42A2-BBE4-F78275310B76}"/>
    <dgm:cxn modelId="{D3F29A96-96AC-4C0C-8FB8-B50AA15A0B85}" type="presOf" srcId="{8338966C-EDAC-4847-B968-F0A703CE446E}" destId="{A3905BAD-3838-47F5-A335-FB066A948F50}" srcOrd="0" destOrd="2" presId="urn:microsoft.com/office/officeart/2005/8/layout/vList6"/>
    <dgm:cxn modelId="{BE383865-78DA-48FC-A9F0-9C5CAC2B9D60}" srcId="{4E6BF39F-12A7-4107-917E-0AB735FD7799}" destId="{947282FF-B6A4-467D-90D5-47F1E70067CC}" srcOrd="1" destOrd="0" parTransId="{E44A9FB4-C0C5-47ED-9EDE-2A71450C1C33}" sibTransId="{5E2A34A4-CC6C-48A7-8AAC-033B5C12461C}"/>
    <dgm:cxn modelId="{9C9B130C-5E7F-4BFA-B79C-CD4BEC808B1C}" srcId="{BE1AF08B-37C4-4AE5-A04B-461AFAF1FA12}" destId="{BC5AEF0D-1CB2-424D-892E-DFCAC63E0690}" srcOrd="0" destOrd="0" parTransId="{83C609D8-0169-4059-858B-98FD74F29E61}" sibTransId="{C8F83AFC-6604-4F07-9B72-298AEEC79FC2}"/>
    <dgm:cxn modelId="{333A7649-1138-4402-9179-59DAEDA0C878}" type="presOf" srcId="{6CF66F16-960B-423E-9054-D4BB7520CB8D}" destId="{A24578C9-E9F2-4A59-A4FF-365F5525A52F}" srcOrd="0" destOrd="1" presId="urn:microsoft.com/office/officeart/2005/8/layout/vList6"/>
    <dgm:cxn modelId="{9FA35ADC-55B8-45DF-86D1-AF1B312B3036}" srcId="{4E6BF39F-12A7-4107-917E-0AB735FD7799}" destId="{8338966C-EDAC-4847-B968-F0A703CE446E}" srcOrd="0" destOrd="0" parTransId="{71A63E98-7B29-4C1C-AA50-14A16DCB1E7C}" sibTransId="{F572B225-DCF8-477C-997B-19635CE64080}"/>
    <dgm:cxn modelId="{27819EE3-B7BE-4A19-9CC5-1A15FC07C831}" type="presOf" srcId="{BC5AEF0D-1CB2-424D-892E-DFCAC63E0690}" destId="{2A9E75F4-08E5-4B2D-BACB-5980B166AC93}" srcOrd="0" destOrd="0" presId="urn:microsoft.com/office/officeart/2005/8/layout/vList6"/>
    <dgm:cxn modelId="{B4FADB91-42AF-4E90-AC6D-F7C826494FA8}" type="presOf" srcId="{6EEECA99-2578-4C3B-B832-64FFF3BC8461}" destId="{35D1A623-5C1B-45D9-951C-F73C91586A84}" srcOrd="0" destOrd="0" presId="urn:microsoft.com/office/officeart/2005/8/layout/vList6"/>
    <dgm:cxn modelId="{1C3074BF-F38E-49B7-A7F3-AD042A68CACB}" type="presOf" srcId="{FCB9731B-9647-4A8A-8058-E77169FC460C}" destId="{2A9E75F4-08E5-4B2D-BACB-5980B166AC93}" srcOrd="0" destOrd="1" presId="urn:microsoft.com/office/officeart/2005/8/layout/vList6"/>
    <dgm:cxn modelId="{B51BA9E9-2557-4DBC-B27F-F586239410CA}" type="presParOf" srcId="{07D6C5E9-E355-4AA7-B8D7-DBF6F70F905A}" destId="{2DCCD76F-78E6-451D-9E3A-959B29D668EB}" srcOrd="0" destOrd="0" presId="urn:microsoft.com/office/officeart/2005/8/layout/vList6"/>
    <dgm:cxn modelId="{13980604-0B76-4258-A29B-2773732A909D}" type="presParOf" srcId="{2DCCD76F-78E6-451D-9E3A-959B29D668EB}" destId="{35D1A623-5C1B-45D9-951C-F73C91586A84}" srcOrd="0" destOrd="0" presId="urn:microsoft.com/office/officeart/2005/8/layout/vList6"/>
    <dgm:cxn modelId="{411C5574-5383-42E6-AA71-BE71833B6AC5}" type="presParOf" srcId="{2DCCD76F-78E6-451D-9E3A-959B29D668EB}" destId="{A3905BAD-3838-47F5-A335-FB066A948F50}" srcOrd="1" destOrd="0" presId="urn:microsoft.com/office/officeart/2005/8/layout/vList6"/>
    <dgm:cxn modelId="{63496855-9626-4A9A-B74D-F2A1B8370FA3}" type="presParOf" srcId="{07D6C5E9-E355-4AA7-B8D7-DBF6F70F905A}" destId="{D86D749D-87AF-4403-8053-F66A665BDD4B}" srcOrd="1" destOrd="0" presId="urn:microsoft.com/office/officeart/2005/8/layout/vList6"/>
    <dgm:cxn modelId="{2EEAF698-7A6D-4359-8DE0-710671DE2FF3}" type="presParOf" srcId="{07D6C5E9-E355-4AA7-B8D7-DBF6F70F905A}" destId="{572D6FE6-24EC-43B3-A529-FA8F1EB172C3}" srcOrd="2" destOrd="0" presId="urn:microsoft.com/office/officeart/2005/8/layout/vList6"/>
    <dgm:cxn modelId="{5E879EDB-81CF-484D-B11D-B75006E8D661}" type="presParOf" srcId="{572D6FE6-24EC-43B3-A529-FA8F1EB172C3}" destId="{D157E617-AE9F-4E23-BF97-C9C30CB8A5E2}" srcOrd="0" destOrd="0" presId="urn:microsoft.com/office/officeart/2005/8/layout/vList6"/>
    <dgm:cxn modelId="{ACC4A6ED-C2FF-4122-8785-E0A99020680C}" type="presParOf" srcId="{572D6FE6-24EC-43B3-A529-FA8F1EB172C3}" destId="{A24578C9-E9F2-4A59-A4FF-365F5525A52F}" srcOrd="1" destOrd="0" presId="urn:microsoft.com/office/officeart/2005/8/layout/vList6"/>
    <dgm:cxn modelId="{5A1A29FC-E72A-4263-9E44-9256F11002CD}" type="presParOf" srcId="{07D6C5E9-E355-4AA7-B8D7-DBF6F70F905A}" destId="{2E5114B2-DA13-4075-B7A4-21882CACB806}" srcOrd="3" destOrd="0" presId="urn:microsoft.com/office/officeart/2005/8/layout/vList6"/>
    <dgm:cxn modelId="{F605488D-81DA-4522-8931-4D7EDA7DA0BE}" type="presParOf" srcId="{07D6C5E9-E355-4AA7-B8D7-DBF6F70F905A}" destId="{B20C52CF-02BD-41D5-BCDC-A0574FD8535C}" srcOrd="4" destOrd="0" presId="urn:microsoft.com/office/officeart/2005/8/layout/vList6"/>
    <dgm:cxn modelId="{057186A0-3407-4D66-8D2F-2D662BC41349}" type="presParOf" srcId="{B20C52CF-02BD-41D5-BCDC-A0574FD8535C}" destId="{F25364BD-9D28-47A8-9D68-0341FABD584E}" srcOrd="0" destOrd="0" presId="urn:microsoft.com/office/officeart/2005/8/layout/vList6"/>
    <dgm:cxn modelId="{1676DF51-6CDB-46BC-A111-932A0E170FE5}" type="presParOf" srcId="{B20C52CF-02BD-41D5-BCDC-A0574FD8535C}" destId="{2A9E75F4-08E5-4B2D-BACB-5980B166AC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D7E72-DBE6-4232-A2AB-2883EFEF6E5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50378-4579-4F7B-BF20-25F72C523BD9}">
      <dgm:prSet phldrT="[Text]"/>
      <dgm:spPr/>
      <dgm:t>
        <a:bodyPr/>
        <a:lstStyle/>
        <a:p>
          <a:r>
            <a:rPr lang="en-US" dirty="0" smtClean="0"/>
            <a:t>Given attributes</a:t>
          </a:r>
          <a:endParaRPr lang="en-US" dirty="0"/>
        </a:p>
      </dgm:t>
    </dgm:pt>
    <dgm:pt modelId="{DCC72790-E6EF-4DB6-95CD-1B43E9326082}" type="parTrans" cxnId="{53CF10DF-24BF-4BC7-8FA4-31F3808B21DA}">
      <dgm:prSet/>
      <dgm:spPr/>
      <dgm:t>
        <a:bodyPr/>
        <a:lstStyle/>
        <a:p>
          <a:endParaRPr lang="en-US"/>
        </a:p>
      </dgm:t>
    </dgm:pt>
    <dgm:pt modelId="{76EC1CDF-698A-48F9-8316-42F17E07773D}" type="sibTrans" cxnId="{53CF10DF-24BF-4BC7-8FA4-31F3808B21DA}">
      <dgm:prSet/>
      <dgm:spPr/>
      <dgm:t>
        <a:bodyPr/>
        <a:lstStyle/>
        <a:p>
          <a:endParaRPr lang="en-US"/>
        </a:p>
      </dgm:t>
    </dgm:pt>
    <dgm:pt modelId="{D3CDF382-0E95-450F-9599-03BBFF8BCAE7}">
      <dgm:prSet phldrT="[Text]"/>
      <dgm:spPr/>
      <dgm:t>
        <a:bodyPr/>
        <a:lstStyle/>
        <a:p>
          <a:r>
            <a:rPr lang="en-US" dirty="0" err="1" smtClean="0"/>
            <a:t>Pclass</a:t>
          </a:r>
          <a:r>
            <a:rPr lang="en-US" dirty="0" smtClean="0"/>
            <a:t>, age ,sex, fare, </a:t>
          </a:r>
          <a:r>
            <a:rPr lang="en-US" dirty="0" err="1" smtClean="0"/>
            <a:t>sibsp</a:t>
          </a:r>
          <a:r>
            <a:rPr lang="en-US" dirty="0" smtClean="0"/>
            <a:t>, parch, cabin</a:t>
          </a:r>
          <a:endParaRPr lang="en-US" dirty="0"/>
        </a:p>
      </dgm:t>
    </dgm:pt>
    <dgm:pt modelId="{41E60218-4BE6-4766-A0CE-5B63344F3F51}" type="parTrans" cxnId="{101EDCF5-AEA4-41B0-AAE9-A15CBA7750F8}">
      <dgm:prSet/>
      <dgm:spPr/>
      <dgm:t>
        <a:bodyPr/>
        <a:lstStyle/>
        <a:p>
          <a:endParaRPr lang="en-US"/>
        </a:p>
      </dgm:t>
    </dgm:pt>
    <dgm:pt modelId="{57302700-9A32-4DC8-BBB1-A2210C68FA92}" type="sibTrans" cxnId="{101EDCF5-AEA4-41B0-AAE9-A15CBA7750F8}">
      <dgm:prSet/>
      <dgm:spPr/>
      <dgm:t>
        <a:bodyPr/>
        <a:lstStyle/>
        <a:p>
          <a:endParaRPr lang="en-US"/>
        </a:p>
      </dgm:t>
    </dgm:pt>
    <dgm:pt modelId="{8367ABE0-ABB4-479E-908A-9C0BD4ADE54F}">
      <dgm:prSet phldrT="[Text]"/>
      <dgm:spPr/>
      <dgm:t>
        <a:bodyPr/>
        <a:lstStyle/>
        <a:p>
          <a:r>
            <a:rPr lang="en-US" dirty="0" smtClean="0"/>
            <a:t>Engineered attributes</a:t>
          </a:r>
          <a:endParaRPr lang="en-US" dirty="0"/>
        </a:p>
      </dgm:t>
    </dgm:pt>
    <dgm:pt modelId="{3C1E64A5-A549-4EA9-B090-51E87E05DF1B}" type="parTrans" cxnId="{9A992344-E638-41AC-B9D2-87F24A44BE8D}">
      <dgm:prSet/>
      <dgm:spPr/>
      <dgm:t>
        <a:bodyPr/>
        <a:lstStyle/>
        <a:p>
          <a:endParaRPr lang="en-US"/>
        </a:p>
      </dgm:t>
    </dgm:pt>
    <dgm:pt modelId="{AECD0059-51CE-4EF8-B1F8-7EAD2093F519}" type="sibTrans" cxnId="{9A992344-E638-41AC-B9D2-87F24A44BE8D}">
      <dgm:prSet/>
      <dgm:spPr/>
      <dgm:t>
        <a:bodyPr/>
        <a:lstStyle/>
        <a:p>
          <a:endParaRPr lang="en-US"/>
        </a:p>
      </dgm:t>
    </dgm:pt>
    <dgm:pt modelId="{2009F141-FEA9-444E-BFAB-83B29586A173}">
      <dgm:prSet phldrT="[Text]"/>
      <dgm:spPr/>
      <dgm:t>
        <a:bodyPr/>
        <a:lstStyle/>
        <a:p>
          <a:r>
            <a:rPr lang="en-US" dirty="0" smtClean="0"/>
            <a:t>Title, surname, mother, father, extended relation</a:t>
          </a:r>
          <a:endParaRPr lang="en-US" dirty="0"/>
        </a:p>
      </dgm:t>
    </dgm:pt>
    <dgm:pt modelId="{2914CDD7-15E2-4C67-B5DB-663265604B3A}" type="parTrans" cxnId="{1BCB0CA3-E35A-4519-979A-016D15D54B90}">
      <dgm:prSet/>
      <dgm:spPr/>
      <dgm:t>
        <a:bodyPr/>
        <a:lstStyle/>
        <a:p>
          <a:endParaRPr lang="en-US"/>
        </a:p>
      </dgm:t>
    </dgm:pt>
    <dgm:pt modelId="{262F1C78-0CDD-4CFC-B52B-DC3D97E1F0EB}" type="sibTrans" cxnId="{1BCB0CA3-E35A-4519-979A-016D15D54B90}">
      <dgm:prSet/>
      <dgm:spPr/>
      <dgm:t>
        <a:bodyPr/>
        <a:lstStyle/>
        <a:p>
          <a:endParaRPr lang="en-US"/>
        </a:p>
      </dgm:t>
    </dgm:pt>
    <dgm:pt modelId="{5552565C-7034-41C7-AF97-9DD776F450E6}" type="pres">
      <dgm:prSet presAssocID="{BE6D7E72-DBE6-4232-A2AB-2883EFEF6E5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477FD9-D6E3-4290-A5D4-1E735C245F8A}" type="pres">
      <dgm:prSet presAssocID="{61950378-4579-4F7B-BF20-25F72C523BD9}" presName="horFlow" presStyleCnt="0"/>
      <dgm:spPr/>
    </dgm:pt>
    <dgm:pt modelId="{6AD88234-71C8-4A00-B5BD-02CBDAD0EC19}" type="pres">
      <dgm:prSet presAssocID="{61950378-4579-4F7B-BF20-25F72C523BD9}" presName="bigChev" presStyleLbl="node1" presStyleIdx="0" presStyleCnt="2"/>
      <dgm:spPr/>
      <dgm:t>
        <a:bodyPr/>
        <a:lstStyle/>
        <a:p>
          <a:endParaRPr lang="en-US"/>
        </a:p>
      </dgm:t>
    </dgm:pt>
    <dgm:pt modelId="{E953EFA3-493A-4D52-8D80-950E189D7263}" type="pres">
      <dgm:prSet presAssocID="{41E60218-4BE6-4766-A0CE-5B63344F3F51}" presName="parTrans" presStyleCnt="0"/>
      <dgm:spPr/>
    </dgm:pt>
    <dgm:pt modelId="{2ED03E2D-0AB4-491D-9787-74520172C270}" type="pres">
      <dgm:prSet presAssocID="{D3CDF382-0E95-450F-9599-03BBFF8BCAE7}" presName="node" presStyleLbl="alignAccFollowNode1" presStyleIdx="0" presStyleCnt="2" custScaleX="254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A91D3-A324-4B38-BCB6-2C8F6346917D}" type="pres">
      <dgm:prSet presAssocID="{61950378-4579-4F7B-BF20-25F72C523BD9}" presName="vSp" presStyleCnt="0"/>
      <dgm:spPr/>
    </dgm:pt>
    <dgm:pt modelId="{26A43B80-0807-4F6F-8781-359BB503E9D3}" type="pres">
      <dgm:prSet presAssocID="{8367ABE0-ABB4-479E-908A-9C0BD4ADE54F}" presName="horFlow" presStyleCnt="0"/>
      <dgm:spPr/>
    </dgm:pt>
    <dgm:pt modelId="{A02DF1BC-D69A-4149-BFBB-4667CDF3D24C}" type="pres">
      <dgm:prSet presAssocID="{8367ABE0-ABB4-479E-908A-9C0BD4ADE54F}" presName="bigChev" presStyleLbl="node1" presStyleIdx="1" presStyleCnt="2"/>
      <dgm:spPr/>
      <dgm:t>
        <a:bodyPr/>
        <a:lstStyle/>
        <a:p>
          <a:endParaRPr lang="en-US"/>
        </a:p>
      </dgm:t>
    </dgm:pt>
    <dgm:pt modelId="{64A38C2A-EEE6-4F67-A18E-15FE8C376CE2}" type="pres">
      <dgm:prSet presAssocID="{2914CDD7-15E2-4C67-B5DB-663265604B3A}" presName="parTrans" presStyleCnt="0"/>
      <dgm:spPr/>
    </dgm:pt>
    <dgm:pt modelId="{97404B27-4B5D-4162-B2F5-99BF8433D4E1}" type="pres">
      <dgm:prSet presAssocID="{2009F141-FEA9-444E-BFAB-83B29586A173}" presName="node" presStyleLbl="alignAccFollowNode1" presStyleIdx="1" presStyleCnt="2" custScaleX="246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E1F2E0-1C57-4301-B84F-49E77B7728BF}" type="presOf" srcId="{8367ABE0-ABB4-479E-908A-9C0BD4ADE54F}" destId="{A02DF1BC-D69A-4149-BFBB-4667CDF3D24C}" srcOrd="0" destOrd="0" presId="urn:microsoft.com/office/officeart/2005/8/layout/lProcess3"/>
    <dgm:cxn modelId="{349C46CE-A856-4974-AEA2-0B5E551E85EB}" type="presOf" srcId="{2009F141-FEA9-444E-BFAB-83B29586A173}" destId="{97404B27-4B5D-4162-B2F5-99BF8433D4E1}" srcOrd="0" destOrd="0" presId="urn:microsoft.com/office/officeart/2005/8/layout/lProcess3"/>
    <dgm:cxn modelId="{9A992344-E638-41AC-B9D2-87F24A44BE8D}" srcId="{BE6D7E72-DBE6-4232-A2AB-2883EFEF6E50}" destId="{8367ABE0-ABB4-479E-908A-9C0BD4ADE54F}" srcOrd="1" destOrd="0" parTransId="{3C1E64A5-A549-4EA9-B090-51E87E05DF1B}" sibTransId="{AECD0059-51CE-4EF8-B1F8-7EAD2093F519}"/>
    <dgm:cxn modelId="{53CF10DF-24BF-4BC7-8FA4-31F3808B21DA}" srcId="{BE6D7E72-DBE6-4232-A2AB-2883EFEF6E50}" destId="{61950378-4579-4F7B-BF20-25F72C523BD9}" srcOrd="0" destOrd="0" parTransId="{DCC72790-E6EF-4DB6-95CD-1B43E9326082}" sibTransId="{76EC1CDF-698A-48F9-8316-42F17E07773D}"/>
    <dgm:cxn modelId="{385221BB-F578-4002-A7C4-81C0C5B3EEEE}" type="presOf" srcId="{61950378-4579-4F7B-BF20-25F72C523BD9}" destId="{6AD88234-71C8-4A00-B5BD-02CBDAD0EC19}" srcOrd="0" destOrd="0" presId="urn:microsoft.com/office/officeart/2005/8/layout/lProcess3"/>
    <dgm:cxn modelId="{10073687-7A6F-4553-BC25-699C4AD0725E}" type="presOf" srcId="{BE6D7E72-DBE6-4232-A2AB-2883EFEF6E50}" destId="{5552565C-7034-41C7-AF97-9DD776F450E6}" srcOrd="0" destOrd="0" presId="urn:microsoft.com/office/officeart/2005/8/layout/lProcess3"/>
    <dgm:cxn modelId="{52B33469-8123-4C14-BEF2-52B372C1A4EA}" type="presOf" srcId="{D3CDF382-0E95-450F-9599-03BBFF8BCAE7}" destId="{2ED03E2D-0AB4-491D-9787-74520172C270}" srcOrd="0" destOrd="0" presId="urn:microsoft.com/office/officeart/2005/8/layout/lProcess3"/>
    <dgm:cxn modelId="{1BCB0CA3-E35A-4519-979A-016D15D54B90}" srcId="{8367ABE0-ABB4-479E-908A-9C0BD4ADE54F}" destId="{2009F141-FEA9-444E-BFAB-83B29586A173}" srcOrd="0" destOrd="0" parTransId="{2914CDD7-15E2-4C67-B5DB-663265604B3A}" sibTransId="{262F1C78-0CDD-4CFC-B52B-DC3D97E1F0EB}"/>
    <dgm:cxn modelId="{101EDCF5-AEA4-41B0-AAE9-A15CBA7750F8}" srcId="{61950378-4579-4F7B-BF20-25F72C523BD9}" destId="{D3CDF382-0E95-450F-9599-03BBFF8BCAE7}" srcOrd="0" destOrd="0" parTransId="{41E60218-4BE6-4766-A0CE-5B63344F3F51}" sibTransId="{57302700-9A32-4DC8-BBB1-A2210C68FA92}"/>
    <dgm:cxn modelId="{A7DDAB42-2B8D-49F3-A90C-5272279CFA9C}" type="presParOf" srcId="{5552565C-7034-41C7-AF97-9DD776F450E6}" destId="{C4477FD9-D6E3-4290-A5D4-1E735C245F8A}" srcOrd="0" destOrd="0" presId="urn:microsoft.com/office/officeart/2005/8/layout/lProcess3"/>
    <dgm:cxn modelId="{5068FA62-B6B1-4528-A658-CEECAD291363}" type="presParOf" srcId="{C4477FD9-D6E3-4290-A5D4-1E735C245F8A}" destId="{6AD88234-71C8-4A00-B5BD-02CBDAD0EC19}" srcOrd="0" destOrd="0" presId="urn:microsoft.com/office/officeart/2005/8/layout/lProcess3"/>
    <dgm:cxn modelId="{E154C959-0CC1-4D25-BB0B-294B857E717D}" type="presParOf" srcId="{C4477FD9-D6E3-4290-A5D4-1E735C245F8A}" destId="{E953EFA3-493A-4D52-8D80-950E189D7263}" srcOrd="1" destOrd="0" presId="urn:microsoft.com/office/officeart/2005/8/layout/lProcess3"/>
    <dgm:cxn modelId="{B2F75BDA-6157-4B77-B681-CC7520F8FBFF}" type="presParOf" srcId="{C4477FD9-D6E3-4290-A5D4-1E735C245F8A}" destId="{2ED03E2D-0AB4-491D-9787-74520172C270}" srcOrd="2" destOrd="0" presId="urn:microsoft.com/office/officeart/2005/8/layout/lProcess3"/>
    <dgm:cxn modelId="{4167E407-E26E-476D-ABBA-296C334839A0}" type="presParOf" srcId="{5552565C-7034-41C7-AF97-9DD776F450E6}" destId="{709A91D3-A324-4B38-BCB6-2C8F6346917D}" srcOrd="1" destOrd="0" presId="urn:microsoft.com/office/officeart/2005/8/layout/lProcess3"/>
    <dgm:cxn modelId="{5070A7A4-F1BF-40D4-B1A7-69AF5FB3292B}" type="presParOf" srcId="{5552565C-7034-41C7-AF97-9DD776F450E6}" destId="{26A43B80-0807-4F6F-8781-359BB503E9D3}" srcOrd="2" destOrd="0" presId="urn:microsoft.com/office/officeart/2005/8/layout/lProcess3"/>
    <dgm:cxn modelId="{CB6A1A6E-79A5-4642-B654-7BAAD139759B}" type="presParOf" srcId="{26A43B80-0807-4F6F-8781-359BB503E9D3}" destId="{A02DF1BC-D69A-4149-BFBB-4667CDF3D24C}" srcOrd="0" destOrd="0" presId="urn:microsoft.com/office/officeart/2005/8/layout/lProcess3"/>
    <dgm:cxn modelId="{9C5B89E1-6DC8-4C96-B146-1EE6D54CA026}" type="presParOf" srcId="{26A43B80-0807-4F6F-8781-359BB503E9D3}" destId="{64A38C2A-EEE6-4F67-A18E-15FE8C376CE2}" srcOrd="1" destOrd="0" presId="urn:microsoft.com/office/officeart/2005/8/layout/lProcess3"/>
    <dgm:cxn modelId="{7A67C026-7D51-4A0B-A17D-3756E71F2D8A}" type="presParOf" srcId="{26A43B80-0807-4F6F-8781-359BB503E9D3}" destId="{97404B27-4B5D-4162-B2F5-99BF8433D4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20E24-AAA1-44D9-A355-14CD69E015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6909E-AB0F-4C95-BCD5-48BCCB89FB7A}">
      <dgm:prSet phldrT="[Text]"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5855EDEC-6919-466C-BAD2-F2731FBDA96A}" type="parTrans" cxnId="{0FAE1B8C-AB0B-4F80-9375-8AC7529B929C}">
      <dgm:prSet/>
      <dgm:spPr/>
      <dgm:t>
        <a:bodyPr/>
        <a:lstStyle/>
        <a:p>
          <a:endParaRPr lang="en-US"/>
        </a:p>
      </dgm:t>
    </dgm:pt>
    <dgm:pt modelId="{DBC0F05A-7EA0-469E-8E62-466625D65F61}" type="sibTrans" cxnId="{0FAE1B8C-AB0B-4F80-9375-8AC7529B929C}">
      <dgm:prSet/>
      <dgm:spPr/>
      <dgm:t>
        <a:bodyPr/>
        <a:lstStyle/>
        <a:p>
          <a:endParaRPr lang="en-US"/>
        </a:p>
      </dgm:t>
    </dgm:pt>
    <dgm:pt modelId="{20929D00-0DF2-4380-BD03-8D539F69DFD6}">
      <dgm:prSet phldrT="[Text]"/>
      <dgm:spPr/>
      <dgm:t>
        <a:bodyPr/>
        <a:lstStyle/>
        <a:p>
          <a:r>
            <a:rPr lang="en-US" dirty="0" smtClean="0"/>
            <a:t>77.09%</a:t>
          </a:r>
          <a:endParaRPr lang="en-US" dirty="0"/>
        </a:p>
      </dgm:t>
    </dgm:pt>
    <dgm:pt modelId="{9F6C14B0-0E50-4B79-B238-2A115D5206A6}" type="parTrans" cxnId="{4B5C4941-450D-49F7-80C0-0D05A640F048}">
      <dgm:prSet/>
      <dgm:spPr/>
      <dgm:t>
        <a:bodyPr/>
        <a:lstStyle/>
        <a:p>
          <a:endParaRPr lang="en-US"/>
        </a:p>
      </dgm:t>
    </dgm:pt>
    <dgm:pt modelId="{BB5C01CE-1F96-4EF6-9D94-322741DF44D9}" type="sibTrans" cxnId="{4B5C4941-450D-49F7-80C0-0D05A640F048}">
      <dgm:prSet/>
      <dgm:spPr/>
      <dgm:t>
        <a:bodyPr/>
        <a:lstStyle/>
        <a:p>
          <a:endParaRPr lang="en-US"/>
        </a:p>
      </dgm:t>
    </dgm:pt>
    <dgm:pt modelId="{4DB49C23-106C-4991-9993-75E6EC99A7A8}">
      <dgm:prSet phldrT="[Text]"/>
      <dgm:spPr/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650BBB2C-ADA8-4349-A3DD-5240E4ED1D70}" type="parTrans" cxnId="{F2C43757-5FDF-4EE9-B100-436708609359}">
      <dgm:prSet/>
      <dgm:spPr/>
      <dgm:t>
        <a:bodyPr/>
        <a:lstStyle/>
        <a:p>
          <a:endParaRPr lang="en-US"/>
        </a:p>
      </dgm:t>
    </dgm:pt>
    <dgm:pt modelId="{1D5855A5-BF27-42FA-89DE-305E73BA0454}" type="sibTrans" cxnId="{F2C43757-5FDF-4EE9-B100-436708609359}">
      <dgm:prSet/>
      <dgm:spPr/>
      <dgm:t>
        <a:bodyPr/>
        <a:lstStyle/>
        <a:p>
          <a:endParaRPr lang="en-US"/>
        </a:p>
      </dgm:t>
    </dgm:pt>
    <dgm:pt modelId="{31ED4D69-AFD3-4738-96D4-931082F15D82}">
      <dgm:prSet phldrT="[Text]"/>
      <dgm:spPr/>
      <dgm:t>
        <a:bodyPr/>
        <a:lstStyle/>
        <a:p>
          <a:r>
            <a:rPr lang="en-US" dirty="0" smtClean="0"/>
            <a:t>All the attributes do not follow standardize distribution</a:t>
          </a:r>
          <a:endParaRPr lang="en-US" dirty="0"/>
        </a:p>
      </dgm:t>
    </dgm:pt>
    <dgm:pt modelId="{57285420-28C6-4013-B859-5C3BD224D191}" type="parTrans" cxnId="{5A418DE3-DEFD-42E4-AFB5-5C06CB9DB9DF}">
      <dgm:prSet/>
      <dgm:spPr/>
      <dgm:t>
        <a:bodyPr/>
        <a:lstStyle/>
        <a:p>
          <a:endParaRPr lang="en-US"/>
        </a:p>
      </dgm:t>
    </dgm:pt>
    <dgm:pt modelId="{C7C7CEC0-199F-4261-8DE1-E811787A1D53}" type="sibTrans" cxnId="{5A418DE3-DEFD-42E4-AFB5-5C06CB9DB9DF}">
      <dgm:prSet/>
      <dgm:spPr/>
      <dgm:t>
        <a:bodyPr/>
        <a:lstStyle/>
        <a:p>
          <a:endParaRPr lang="en-US"/>
        </a:p>
      </dgm:t>
    </dgm:pt>
    <dgm:pt modelId="{D9AB41F6-D8F0-49CC-8F77-A789C193C45C}" type="pres">
      <dgm:prSet presAssocID="{DFD20E24-AAA1-44D9-A355-14CD69E015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4BC6E-3A54-47F0-BDF8-0E6ED843448F}" type="pres">
      <dgm:prSet presAssocID="{6A46909E-AB0F-4C95-BCD5-48BCCB89FB7A}" presName="composite" presStyleCnt="0"/>
      <dgm:spPr/>
    </dgm:pt>
    <dgm:pt modelId="{A8EC466A-050D-40D0-A94B-EECAC05BD49A}" type="pres">
      <dgm:prSet presAssocID="{6A46909E-AB0F-4C95-BCD5-48BCCB89FB7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5FA69-9DE4-4D74-8C89-4AFCE96DCA2B}" type="pres">
      <dgm:prSet presAssocID="{6A46909E-AB0F-4C95-BCD5-48BCCB89FB7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04CC0-A8E6-4DB4-AF65-72095DAB9D12}" type="pres">
      <dgm:prSet presAssocID="{DBC0F05A-7EA0-469E-8E62-466625D65F61}" presName="sp" presStyleCnt="0"/>
      <dgm:spPr/>
    </dgm:pt>
    <dgm:pt modelId="{CE343BF7-4BA9-4B2D-8F52-568F6124C17F}" type="pres">
      <dgm:prSet presAssocID="{4DB49C23-106C-4991-9993-75E6EC99A7A8}" presName="composite" presStyleCnt="0"/>
      <dgm:spPr/>
    </dgm:pt>
    <dgm:pt modelId="{49496501-30EB-44C8-A1BD-EADD61DFD15E}" type="pres">
      <dgm:prSet presAssocID="{4DB49C23-106C-4991-9993-75E6EC99A7A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952C8-3020-4339-90DF-C6B0DB70ED2A}" type="pres">
      <dgm:prSet presAssocID="{4DB49C23-106C-4991-9993-75E6EC99A7A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008FDD-50E3-4EFA-809C-1369B5C9CCC5}" type="presOf" srcId="{6A46909E-AB0F-4C95-BCD5-48BCCB89FB7A}" destId="{A8EC466A-050D-40D0-A94B-EECAC05BD49A}" srcOrd="0" destOrd="0" presId="urn:microsoft.com/office/officeart/2005/8/layout/chevron2"/>
    <dgm:cxn modelId="{D3B92C92-6B4A-4B97-81A7-DAC28963ED51}" type="presOf" srcId="{20929D00-0DF2-4380-BD03-8D539F69DFD6}" destId="{1ED5FA69-9DE4-4D74-8C89-4AFCE96DCA2B}" srcOrd="0" destOrd="0" presId="urn:microsoft.com/office/officeart/2005/8/layout/chevron2"/>
    <dgm:cxn modelId="{0FAE1B8C-AB0B-4F80-9375-8AC7529B929C}" srcId="{DFD20E24-AAA1-44D9-A355-14CD69E015B9}" destId="{6A46909E-AB0F-4C95-BCD5-48BCCB89FB7A}" srcOrd="0" destOrd="0" parTransId="{5855EDEC-6919-466C-BAD2-F2731FBDA96A}" sibTransId="{DBC0F05A-7EA0-469E-8E62-466625D65F61}"/>
    <dgm:cxn modelId="{5A418DE3-DEFD-42E4-AFB5-5C06CB9DB9DF}" srcId="{4DB49C23-106C-4991-9993-75E6EC99A7A8}" destId="{31ED4D69-AFD3-4738-96D4-931082F15D82}" srcOrd="0" destOrd="0" parTransId="{57285420-28C6-4013-B859-5C3BD224D191}" sibTransId="{C7C7CEC0-199F-4261-8DE1-E811787A1D53}"/>
    <dgm:cxn modelId="{4B5C4941-450D-49F7-80C0-0D05A640F048}" srcId="{6A46909E-AB0F-4C95-BCD5-48BCCB89FB7A}" destId="{20929D00-0DF2-4380-BD03-8D539F69DFD6}" srcOrd="0" destOrd="0" parTransId="{9F6C14B0-0E50-4B79-B238-2A115D5206A6}" sibTransId="{BB5C01CE-1F96-4EF6-9D94-322741DF44D9}"/>
    <dgm:cxn modelId="{39CA4D0B-4FA8-471C-AD14-5A5B94AE5FCC}" type="presOf" srcId="{DFD20E24-AAA1-44D9-A355-14CD69E015B9}" destId="{D9AB41F6-D8F0-49CC-8F77-A789C193C45C}" srcOrd="0" destOrd="0" presId="urn:microsoft.com/office/officeart/2005/8/layout/chevron2"/>
    <dgm:cxn modelId="{DCD013F0-FAA7-435C-A3E7-B6A519F336DB}" type="presOf" srcId="{31ED4D69-AFD3-4738-96D4-931082F15D82}" destId="{1C3952C8-3020-4339-90DF-C6B0DB70ED2A}" srcOrd="0" destOrd="0" presId="urn:microsoft.com/office/officeart/2005/8/layout/chevron2"/>
    <dgm:cxn modelId="{5DDBA7D0-7FAD-4775-8E68-826B6DA43B01}" type="presOf" srcId="{4DB49C23-106C-4991-9993-75E6EC99A7A8}" destId="{49496501-30EB-44C8-A1BD-EADD61DFD15E}" srcOrd="0" destOrd="0" presId="urn:microsoft.com/office/officeart/2005/8/layout/chevron2"/>
    <dgm:cxn modelId="{F2C43757-5FDF-4EE9-B100-436708609359}" srcId="{DFD20E24-AAA1-44D9-A355-14CD69E015B9}" destId="{4DB49C23-106C-4991-9993-75E6EC99A7A8}" srcOrd="1" destOrd="0" parTransId="{650BBB2C-ADA8-4349-A3DD-5240E4ED1D70}" sibTransId="{1D5855A5-BF27-42FA-89DE-305E73BA0454}"/>
    <dgm:cxn modelId="{DE8C91EF-5947-4168-9183-1FA8CBE3DB46}" type="presParOf" srcId="{D9AB41F6-D8F0-49CC-8F77-A789C193C45C}" destId="{B454BC6E-3A54-47F0-BDF8-0E6ED843448F}" srcOrd="0" destOrd="0" presId="urn:microsoft.com/office/officeart/2005/8/layout/chevron2"/>
    <dgm:cxn modelId="{DA592158-4F80-42F1-BD5B-A0F02759EFC9}" type="presParOf" srcId="{B454BC6E-3A54-47F0-BDF8-0E6ED843448F}" destId="{A8EC466A-050D-40D0-A94B-EECAC05BD49A}" srcOrd="0" destOrd="0" presId="urn:microsoft.com/office/officeart/2005/8/layout/chevron2"/>
    <dgm:cxn modelId="{01E90DB1-BE7F-4C1D-AFC2-7D0C37867723}" type="presParOf" srcId="{B454BC6E-3A54-47F0-BDF8-0E6ED843448F}" destId="{1ED5FA69-9DE4-4D74-8C89-4AFCE96DCA2B}" srcOrd="1" destOrd="0" presId="urn:microsoft.com/office/officeart/2005/8/layout/chevron2"/>
    <dgm:cxn modelId="{A35B15AB-FBD5-4CC5-A724-225A7C3CCFC0}" type="presParOf" srcId="{D9AB41F6-D8F0-49CC-8F77-A789C193C45C}" destId="{3CB04CC0-A8E6-4DB4-AF65-72095DAB9D12}" srcOrd="1" destOrd="0" presId="urn:microsoft.com/office/officeart/2005/8/layout/chevron2"/>
    <dgm:cxn modelId="{116C2CBA-7901-48B5-9A5E-2FC1CF076376}" type="presParOf" srcId="{D9AB41F6-D8F0-49CC-8F77-A789C193C45C}" destId="{CE343BF7-4BA9-4B2D-8F52-568F6124C17F}" srcOrd="2" destOrd="0" presId="urn:microsoft.com/office/officeart/2005/8/layout/chevron2"/>
    <dgm:cxn modelId="{19D040DF-9694-4AD0-97BD-3C369ED772BD}" type="presParOf" srcId="{CE343BF7-4BA9-4B2D-8F52-568F6124C17F}" destId="{49496501-30EB-44C8-A1BD-EADD61DFD15E}" srcOrd="0" destOrd="0" presId="urn:microsoft.com/office/officeart/2005/8/layout/chevron2"/>
    <dgm:cxn modelId="{741CB9A9-57DC-4EB7-8E82-FA4E68B12EC3}" type="presParOf" srcId="{CE343BF7-4BA9-4B2D-8F52-568F6124C17F}" destId="{1C3952C8-3020-4339-90DF-C6B0DB70ED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674DFF-E2E7-4E6F-A857-9723A0C1C2E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BC21D-EA8F-4267-BA5F-087CF0E8DB4E}" type="pres">
      <dgm:prSet presAssocID="{A0674DFF-E2E7-4E6F-A857-9723A0C1C2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E114DFB-10E9-4146-B1BF-35EDCBE28083}" type="presOf" srcId="{A0674DFF-E2E7-4E6F-A857-9723A0C1C2E6}" destId="{8E1BC21D-EA8F-4267-BA5F-087CF0E8DB4E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D20E24-AAA1-44D9-A355-14CD69E015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6909E-AB0F-4C95-BCD5-48BCCB89FB7A}">
      <dgm:prSet phldrT="[Text]"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5855EDEC-6919-466C-BAD2-F2731FBDA96A}" type="parTrans" cxnId="{0FAE1B8C-AB0B-4F80-9375-8AC7529B929C}">
      <dgm:prSet/>
      <dgm:spPr/>
      <dgm:t>
        <a:bodyPr/>
        <a:lstStyle/>
        <a:p>
          <a:endParaRPr lang="en-US"/>
        </a:p>
      </dgm:t>
    </dgm:pt>
    <dgm:pt modelId="{DBC0F05A-7EA0-469E-8E62-466625D65F61}" type="sibTrans" cxnId="{0FAE1B8C-AB0B-4F80-9375-8AC7529B929C}">
      <dgm:prSet/>
      <dgm:spPr/>
      <dgm:t>
        <a:bodyPr/>
        <a:lstStyle/>
        <a:p>
          <a:endParaRPr lang="en-US"/>
        </a:p>
      </dgm:t>
    </dgm:pt>
    <dgm:pt modelId="{20929D00-0DF2-4380-BD03-8D539F69DFD6}">
      <dgm:prSet phldrT="[Text]"/>
      <dgm:spPr/>
      <dgm:t>
        <a:bodyPr/>
        <a:lstStyle/>
        <a:p>
          <a:r>
            <a:rPr lang="en-US" dirty="0" smtClean="0"/>
            <a:t>83.25%</a:t>
          </a:r>
          <a:endParaRPr lang="en-US" dirty="0"/>
        </a:p>
      </dgm:t>
    </dgm:pt>
    <dgm:pt modelId="{9F6C14B0-0E50-4B79-B238-2A115D5206A6}" type="parTrans" cxnId="{4B5C4941-450D-49F7-80C0-0D05A640F048}">
      <dgm:prSet/>
      <dgm:spPr/>
      <dgm:t>
        <a:bodyPr/>
        <a:lstStyle/>
        <a:p>
          <a:endParaRPr lang="en-US"/>
        </a:p>
      </dgm:t>
    </dgm:pt>
    <dgm:pt modelId="{BB5C01CE-1F96-4EF6-9D94-322741DF44D9}" type="sibTrans" cxnId="{4B5C4941-450D-49F7-80C0-0D05A640F048}">
      <dgm:prSet/>
      <dgm:spPr/>
      <dgm:t>
        <a:bodyPr/>
        <a:lstStyle/>
        <a:p>
          <a:endParaRPr lang="en-US"/>
        </a:p>
      </dgm:t>
    </dgm:pt>
    <dgm:pt modelId="{4DB49C23-106C-4991-9993-75E6EC99A7A8}">
      <dgm:prSet phldrT="[Text]"/>
      <dgm:spPr/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650BBB2C-ADA8-4349-A3DD-5240E4ED1D70}" type="parTrans" cxnId="{F2C43757-5FDF-4EE9-B100-436708609359}">
      <dgm:prSet/>
      <dgm:spPr/>
      <dgm:t>
        <a:bodyPr/>
        <a:lstStyle/>
        <a:p>
          <a:endParaRPr lang="en-US"/>
        </a:p>
      </dgm:t>
    </dgm:pt>
    <dgm:pt modelId="{1D5855A5-BF27-42FA-89DE-305E73BA0454}" type="sibTrans" cxnId="{F2C43757-5FDF-4EE9-B100-436708609359}">
      <dgm:prSet/>
      <dgm:spPr/>
      <dgm:t>
        <a:bodyPr/>
        <a:lstStyle/>
        <a:p>
          <a:endParaRPr lang="en-US"/>
        </a:p>
      </dgm:t>
    </dgm:pt>
    <dgm:pt modelId="{31ED4D69-AFD3-4738-96D4-931082F15D82}">
      <dgm:prSet phldrT="[Text]"/>
      <dgm:spPr/>
      <dgm:t>
        <a:bodyPr/>
        <a:lstStyle/>
        <a:p>
          <a:r>
            <a:rPr lang="en-US" dirty="0" smtClean="0"/>
            <a:t>Limitation with number of factor affected the accuracy</a:t>
          </a:r>
          <a:endParaRPr lang="en-US" dirty="0"/>
        </a:p>
      </dgm:t>
    </dgm:pt>
    <dgm:pt modelId="{57285420-28C6-4013-B859-5C3BD224D191}" type="parTrans" cxnId="{5A418DE3-DEFD-42E4-AFB5-5C06CB9DB9DF}">
      <dgm:prSet/>
      <dgm:spPr/>
      <dgm:t>
        <a:bodyPr/>
        <a:lstStyle/>
        <a:p>
          <a:endParaRPr lang="en-US"/>
        </a:p>
      </dgm:t>
    </dgm:pt>
    <dgm:pt modelId="{C7C7CEC0-199F-4261-8DE1-E811787A1D53}" type="sibTrans" cxnId="{5A418DE3-DEFD-42E4-AFB5-5C06CB9DB9DF}">
      <dgm:prSet/>
      <dgm:spPr/>
      <dgm:t>
        <a:bodyPr/>
        <a:lstStyle/>
        <a:p>
          <a:endParaRPr lang="en-US"/>
        </a:p>
      </dgm:t>
    </dgm:pt>
    <dgm:pt modelId="{D9AB41F6-D8F0-49CC-8F77-A789C193C45C}" type="pres">
      <dgm:prSet presAssocID="{DFD20E24-AAA1-44D9-A355-14CD69E015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4BC6E-3A54-47F0-BDF8-0E6ED843448F}" type="pres">
      <dgm:prSet presAssocID="{6A46909E-AB0F-4C95-BCD5-48BCCB89FB7A}" presName="composite" presStyleCnt="0"/>
      <dgm:spPr/>
    </dgm:pt>
    <dgm:pt modelId="{A8EC466A-050D-40D0-A94B-EECAC05BD49A}" type="pres">
      <dgm:prSet presAssocID="{6A46909E-AB0F-4C95-BCD5-48BCCB89FB7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5FA69-9DE4-4D74-8C89-4AFCE96DCA2B}" type="pres">
      <dgm:prSet presAssocID="{6A46909E-AB0F-4C95-BCD5-48BCCB89FB7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04CC0-A8E6-4DB4-AF65-72095DAB9D12}" type="pres">
      <dgm:prSet presAssocID="{DBC0F05A-7EA0-469E-8E62-466625D65F61}" presName="sp" presStyleCnt="0"/>
      <dgm:spPr/>
    </dgm:pt>
    <dgm:pt modelId="{CE343BF7-4BA9-4B2D-8F52-568F6124C17F}" type="pres">
      <dgm:prSet presAssocID="{4DB49C23-106C-4991-9993-75E6EC99A7A8}" presName="composite" presStyleCnt="0"/>
      <dgm:spPr/>
    </dgm:pt>
    <dgm:pt modelId="{49496501-30EB-44C8-A1BD-EADD61DFD15E}" type="pres">
      <dgm:prSet presAssocID="{4DB49C23-106C-4991-9993-75E6EC99A7A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952C8-3020-4339-90DF-C6B0DB70ED2A}" type="pres">
      <dgm:prSet presAssocID="{4DB49C23-106C-4991-9993-75E6EC99A7A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E1B8C-AB0B-4F80-9375-8AC7529B929C}" srcId="{DFD20E24-AAA1-44D9-A355-14CD69E015B9}" destId="{6A46909E-AB0F-4C95-BCD5-48BCCB89FB7A}" srcOrd="0" destOrd="0" parTransId="{5855EDEC-6919-466C-BAD2-F2731FBDA96A}" sibTransId="{DBC0F05A-7EA0-469E-8E62-466625D65F61}"/>
    <dgm:cxn modelId="{E3FFAB40-3117-41A4-B185-E36074264C85}" type="presOf" srcId="{6A46909E-AB0F-4C95-BCD5-48BCCB89FB7A}" destId="{A8EC466A-050D-40D0-A94B-EECAC05BD49A}" srcOrd="0" destOrd="0" presId="urn:microsoft.com/office/officeart/2005/8/layout/chevron2"/>
    <dgm:cxn modelId="{5A418DE3-DEFD-42E4-AFB5-5C06CB9DB9DF}" srcId="{4DB49C23-106C-4991-9993-75E6EC99A7A8}" destId="{31ED4D69-AFD3-4738-96D4-931082F15D82}" srcOrd="0" destOrd="0" parTransId="{57285420-28C6-4013-B859-5C3BD224D191}" sibTransId="{C7C7CEC0-199F-4261-8DE1-E811787A1D53}"/>
    <dgm:cxn modelId="{4B5C4941-450D-49F7-80C0-0D05A640F048}" srcId="{6A46909E-AB0F-4C95-BCD5-48BCCB89FB7A}" destId="{20929D00-0DF2-4380-BD03-8D539F69DFD6}" srcOrd="0" destOrd="0" parTransId="{9F6C14B0-0E50-4B79-B238-2A115D5206A6}" sibTransId="{BB5C01CE-1F96-4EF6-9D94-322741DF44D9}"/>
    <dgm:cxn modelId="{2374FEB4-915E-409F-B13E-A8BB6FCD17FB}" type="presOf" srcId="{DFD20E24-AAA1-44D9-A355-14CD69E015B9}" destId="{D9AB41F6-D8F0-49CC-8F77-A789C193C45C}" srcOrd="0" destOrd="0" presId="urn:microsoft.com/office/officeart/2005/8/layout/chevron2"/>
    <dgm:cxn modelId="{D4527368-92C9-455E-945E-9F929FFBA295}" type="presOf" srcId="{31ED4D69-AFD3-4738-96D4-931082F15D82}" destId="{1C3952C8-3020-4339-90DF-C6B0DB70ED2A}" srcOrd="0" destOrd="0" presId="urn:microsoft.com/office/officeart/2005/8/layout/chevron2"/>
    <dgm:cxn modelId="{E9266CE7-BCC3-427D-A55C-D218B5F6E5CC}" type="presOf" srcId="{4DB49C23-106C-4991-9993-75E6EC99A7A8}" destId="{49496501-30EB-44C8-A1BD-EADD61DFD15E}" srcOrd="0" destOrd="0" presId="urn:microsoft.com/office/officeart/2005/8/layout/chevron2"/>
    <dgm:cxn modelId="{F2C43757-5FDF-4EE9-B100-436708609359}" srcId="{DFD20E24-AAA1-44D9-A355-14CD69E015B9}" destId="{4DB49C23-106C-4991-9993-75E6EC99A7A8}" srcOrd="1" destOrd="0" parTransId="{650BBB2C-ADA8-4349-A3DD-5240E4ED1D70}" sibTransId="{1D5855A5-BF27-42FA-89DE-305E73BA0454}"/>
    <dgm:cxn modelId="{CA8EFF00-18C1-4819-9EC0-20A954794020}" type="presOf" srcId="{20929D00-0DF2-4380-BD03-8D539F69DFD6}" destId="{1ED5FA69-9DE4-4D74-8C89-4AFCE96DCA2B}" srcOrd="0" destOrd="0" presId="urn:microsoft.com/office/officeart/2005/8/layout/chevron2"/>
    <dgm:cxn modelId="{58BFEADB-C7A4-48BB-B35F-5E5D270BF3C4}" type="presParOf" srcId="{D9AB41F6-D8F0-49CC-8F77-A789C193C45C}" destId="{B454BC6E-3A54-47F0-BDF8-0E6ED843448F}" srcOrd="0" destOrd="0" presId="urn:microsoft.com/office/officeart/2005/8/layout/chevron2"/>
    <dgm:cxn modelId="{26737EBC-1F23-419E-B222-CE0830492804}" type="presParOf" srcId="{B454BC6E-3A54-47F0-BDF8-0E6ED843448F}" destId="{A8EC466A-050D-40D0-A94B-EECAC05BD49A}" srcOrd="0" destOrd="0" presId="urn:microsoft.com/office/officeart/2005/8/layout/chevron2"/>
    <dgm:cxn modelId="{C30975C0-972A-4F85-867A-DE9EAE79542B}" type="presParOf" srcId="{B454BC6E-3A54-47F0-BDF8-0E6ED843448F}" destId="{1ED5FA69-9DE4-4D74-8C89-4AFCE96DCA2B}" srcOrd="1" destOrd="0" presId="urn:microsoft.com/office/officeart/2005/8/layout/chevron2"/>
    <dgm:cxn modelId="{F92471DF-121B-44B7-8226-FD1B3FD70071}" type="presParOf" srcId="{D9AB41F6-D8F0-49CC-8F77-A789C193C45C}" destId="{3CB04CC0-A8E6-4DB4-AF65-72095DAB9D12}" srcOrd="1" destOrd="0" presId="urn:microsoft.com/office/officeart/2005/8/layout/chevron2"/>
    <dgm:cxn modelId="{88F5D305-B246-47E9-87DF-77BBED6D30A3}" type="presParOf" srcId="{D9AB41F6-D8F0-49CC-8F77-A789C193C45C}" destId="{CE343BF7-4BA9-4B2D-8F52-568F6124C17F}" srcOrd="2" destOrd="0" presId="urn:microsoft.com/office/officeart/2005/8/layout/chevron2"/>
    <dgm:cxn modelId="{F691054E-8CE8-48D4-A0C9-6BCE50CEB770}" type="presParOf" srcId="{CE343BF7-4BA9-4B2D-8F52-568F6124C17F}" destId="{49496501-30EB-44C8-A1BD-EADD61DFD15E}" srcOrd="0" destOrd="0" presId="urn:microsoft.com/office/officeart/2005/8/layout/chevron2"/>
    <dgm:cxn modelId="{432E9E74-4F7C-435F-9DB3-A6F551187908}" type="presParOf" srcId="{CE343BF7-4BA9-4B2D-8F52-568F6124C17F}" destId="{1C3952C8-3020-4339-90DF-C6B0DB70ED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D20E24-AAA1-44D9-A355-14CD69E015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6909E-AB0F-4C95-BCD5-48BCCB89FB7A}">
      <dgm:prSet phldrT="[Text]"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5855EDEC-6919-466C-BAD2-F2731FBDA96A}" type="parTrans" cxnId="{0FAE1B8C-AB0B-4F80-9375-8AC7529B929C}">
      <dgm:prSet/>
      <dgm:spPr/>
      <dgm:t>
        <a:bodyPr/>
        <a:lstStyle/>
        <a:p>
          <a:endParaRPr lang="en-US"/>
        </a:p>
      </dgm:t>
    </dgm:pt>
    <dgm:pt modelId="{DBC0F05A-7EA0-469E-8E62-466625D65F61}" type="sibTrans" cxnId="{0FAE1B8C-AB0B-4F80-9375-8AC7529B929C}">
      <dgm:prSet/>
      <dgm:spPr/>
      <dgm:t>
        <a:bodyPr/>
        <a:lstStyle/>
        <a:p>
          <a:endParaRPr lang="en-US"/>
        </a:p>
      </dgm:t>
    </dgm:pt>
    <dgm:pt modelId="{20929D00-0DF2-4380-BD03-8D539F69DFD6}">
      <dgm:prSet phldrT="[Text]"/>
      <dgm:spPr/>
      <dgm:t>
        <a:bodyPr/>
        <a:lstStyle/>
        <a:p>
          <a:r>
            <a:rPr lang="en-US" dirty="0" smtClean="0"/>
            <a:t>82.74%</a:t>
          </a:r>
          <a:endParaRPr lang="en-US" dirty="0"/>
        </a:p>
      </dgm:t>
    </dgm:pt>
    <dgm:pt modelId="{9F6C14B0-0E50-4B79-B238-2A115D5206A6}" type="parTrans" cxnId="{4B5C4941-450D-49F7-80C0-0D05A640F048}">
      <dgm:prSet/>
      <dgm:spPr/>
      <dgm:t>
        <a:bodyPr/>
        <a:lstStyle/>
        <a:p>
          <a:endParaRPr lang="en-US"/>
        </a:p>
      </dgm:t>
    </dgm:pt>
    <dgm:pt modelId="{BB5C01CE-1F96-4EF6-9D94-322741DF44D9}" type="sibTrans" cxnId="{4B5C4941-450D-49F7-80C0-0D05A640F048}">
      <dgm:prSet/>
      <dgm:spPr/>
      <dgm:t>
        <a:bodyPr/>
        <a:lstStyle/>
        <a:p>
          <a:endParaRPr lang="en-US"/>
        </a:p>
      </dgm:t>
    </dgm:pt>
    <dgm:pt modelId="{4DB49C23-106C-4991-9993-75E6EC99A7A8}">
      <dgm:prSet phldrT="[Text]"/>
      <dgm:spPr/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650BBB2C-ADA8-4349-A3DD-5240E4ED1D70}" type="parTrans" cxnId="{F2C43757-5FDF-4EE9-B100-436708609359}">
      <dgm:prSet/>
      <dgm:spPr/>
      <dgm:t>
        <a:bodyPr/>
        <a:lstStyle/>
        <a:p>
          <a:endParaRPr lang="en-US"/>
        </a:p>
      </dgm:t>
    </dgm:pt>
    <dgm:pt modelId="{1D5855A5-BF27-42FA-89DE-305E73BA0454}" type="sibTrans" cxnId="{F2C43757-5FDF-4EE9-B100-436708609359}">
      <dgm:prSet/>
      <dgm:spPr/>
      <dgm:t>
        <a:bodyPr/>
        <a:lstStyle/>
        <a:p>
          <a:endParaRPr lang="en-US"/>
        </a:p>
      </dgm:t>
    </dgm:pt>
    <dgm:pt modelId="{31ED4D69-AFD3-4738-96D4-931082F15D82}">
      <dgm:prSet phldrT="[Text]"/>
      <dgm:spPr/>
      <dgm:t>
        <a:bodyPr/>
        <a:lstStyle/>
        <a:p>
          <a:r>
            <a:rPr lang="en-US" dirty="0" smtClean="0"/>
            <a:t>Less accuracy because all the attributes could not be factored</a:t>
          </a:r>
          <a:endParaRPr lang="en-US" dirty="0"/>
        </a:p>
      </dgm:t>
    </dgm:pt>
    <dgm:pt modelId="{57285420-28C6-4013-B859-5C3BD224D191}" type="parTrans" cxnId="{5A418DE3-DEFD-42E4-AFB5-5C06CB9DB9DF}">
      <dgm:prSet/>
      <dgm:spPr/>
      <dgm:t>
        <a:bodyPr/>
        <a:lstStyle/>
        <a:p>
          <a:endParaRPr lang="en-US"/>
        </a:p>
      </dgm:t>
    </dgm:pt>
    <dgm:pt modelId="{C7C7CEC0-199F-4261-8DE1-E811787A1D53}" type="sibTrans" cxnId="{5A418DE3-DEFD-42E4-AFB5-5C06CB9DB9DF}">
      <dgm:prSet/>
      <dgm:spPr/>
      <dgm:t>
        <a:bodyPr/>
        <a:lstStyle/>
        <a:p>
          <a:endParaRPr lang="en-US"/>
        </a:p>
      </dgm:t>
    </dgm:pt>
    <dgm:pt modelId="{D9AB41F6-D8F0-49CC-8F77-A789C193C45C}" type="pres">
      <dgm:prSet presAssocID="{DFD20E24-AAA1-44D9-A355-14CD69E015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4BC6E-3A54-47F0-BDF8-0E6ED843448F}" type="pres">
      <dgm:prSet presAssocID="{6A46909E-AB0F-4C95-BCD5-48BCCB89FB7A}" presName="composite" presStyleCnt="0"/>
      <dgm:spPr/>
    </dgm:pt>
    <dgm:pt modelId="{A8EC466A-050D-40D0-A94B-EECAC05BD49A}" type="pres">
      <dgm:prSet presAssocID="{6A46909E-AB0F-4C95-BCD5-48BCCB89FB7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5FA69-9DE4-4D74-8C89-4AFCE96DCA2B}" type="pres">
      <dgm:prSet presAssocID="{6A46909E-AB0F-4C95-BCD5-48BCCB89FB7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04CC0-A8E6-4DB4-AF65-72095DAB9D12}" type="pres">
      <dgm:prSet presAssocID="{DBC0F05A-7EA0-469E-8E62-466625D65F61}" presName="sp" presStyleCnt="0"/>
      <dgm:spPr/>
    </dgm:pt>
    <dgm:pt modelId="{CE343BF7-4BA9-4B2D-8F52-568F6124C17F}" type="pres">
      <dgm:prSet presAssocID="{4DB49C23-106C-4991-9993-75E6EC99A7A8}" presName="composite" presStyleCnt="0"/>
      <dgm:spPr/>
    </dgm:pt>
    <dgm:pt modelId="{49496501-30EB-44C8-A1BD-EADD61DFD15E}" type="pres">
      <dgm:prSet presAssocID="{4DB49C23-106C-4991-9993-75E6EC99A7A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952C8-3020-4339-90DF-C6B0DB70ED2A}" type="pres">
      <dgm:prSet presAssocID="{4DB49C23-106C-4991-9993-75E6EC99A7A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A78C8E-AE68-4BB5-A6B6-ED7ADD567E9A}" type="presOf" srcId="{6A46909E-AB0F-4C95-BCD5-48BCCB89FB7A}" destId="{A8EC466A-050D-40D0-A94B-EECAC05BD49A}" srcOrd="0" destOrd="0" presId="urn:microsoft.com/office/officeart/2005/8/layout/chevron2"/>
    <dgm:cxn modelId="{0FAE1B8C-AB0B-4F80-9375-8AC7529B929C}" srcId="{DFD20E24-AAA1-44D9-A355-14CD69E015B9}" destId="{6A46909E-AB0F-4C95-BCD5-48BCCB89FB7A}" srcOrd="0" destOrd="0" parTransId="{5855EDEC-6919-466C-BAD2-F2731FBDA96A}" sibTransId="{DBC0F05A-7EA0-469E-8E62-466625D65F61}"/>
    <dgm:cxn modelId="{5A418DE3-DEFD-42E4-AFB5-5C06CB9DB9DF}" srcId="{4DB49C23-106C-4991-9993-75E6EC99A7A8}" destId="{31ED4D69-AFD3-4738-96D4-931082F15D82}" srcOrd="0" destOrd="0" parTransId="{57285420-28C6-4013-B859-5C3BD224D191}" sibTransId="{C7C7CEC0-199F-4261-8DE1-E811787A1D53}"/>
    <dgm:cxn modelId="{4B5C4941-450D-49F7-80C0-0D05A640F048}" srcId="{6A46909E-AB0F-4C95-BCD5-48BCCB89FB7A}" destId="{20929D00-0DF2-4380-BD03-8D539F69DFD6}" srcOrd="0" destOrd="0" parTransId="{9F6C14B0-0E50-4B79-B238-2A115D5206A6}" sibTransId="{BB5C01CE-1F96-4EF6-9D94-322741DF44D9}"/>
    <dgm:cxn modelId="{242F5D87-687F-462B-ADF1-F6FAF11B31ED}" type="presOf" srcId="{DFD20E24-AAA1-44D9-A355-14CD69E015B9}" destId="{D9AB41F6-D8F0-49CC-8F77-A789C193C45C}" srcOrd="0" destOrd="0" presId="urn:microsoft.com/office/officeart/2005/8/layout/chevron2"/>
    <dgm:cxn modelId="{EFAAE767-9817-456C-BB1C-0623B7BF3648}" type="presOf" srcId="{31ED4D69-AFD3-4738-96D4-931082F15D82}" destId="{1C3952C8-3020-4339-90DF-C6B0DB70ED2A}" srcOrd="0" destOrd="0" presId="urn:microsoft.com/office/officeart/2005/8/layout/chevron2"/>
    <dgm:cxn modelId="{F2C43757-5FDF-4EE9-B100-436708609359}" srcId="{DFD20E24-AAA1-44D9-A355-14CD69E015B9}" destId="{4DB49C23-106C-4991-9993-75E6EC99A7A8}" srcOrd="1" destOrd="0" parTransId="{650BBB2C-ADA8-4349-A3DD-5240E4ED1D70}" sibTransId="{1D5855A5-BF27-42FA-89DE-305E73BA0454}"/>
    <dgm:cxn modelId="{5AB5EB6D-3494-41EA-8220-EC8D5FA47297}" type="presOf" srcId="{20929D00-0DF2-4380-BD03-8D539F69DFD6}" destId="{1ED5FA69-9DE4-4D74-8C89-4AFCE96DCA2B}" srcOrd="0" destOrd="0" presId="urn:microsoft.com/office/officeart/2005/8/layout/chevron2"/>
    <dgm:cxn modelId="{1A96A3AB-AF29-4B87-BE80-F65790EF3538}" type="presOf" srcId="{4DB49C23-106C-4991-9993-75E6EC99A7A8}" destId="{49496501-30EB-44C8-A1BD-EADD61DFD15E}" srcOrd="0" destOrd="0" presId="urn:microsoft.com/office/officeart/2005/8/layout/chevron2"/>
    <dgm:cxn modelId="{B39B06DB-E7AA-4459-9EAC-46F636748070}" type="presParOf" srcId="{D9AB41F6-D8F0-49CC-8F77-A789C193C45C}" destId="{B454BC6E-3A54-47F0-BDF8-0E6ED843448F}" srcOrd="0" destOrd="0" presId="urn:microsoft.com/office/officeart/2005/8/layout/chevron2"/>
    <dgm:cxn modelId="{07108F09-CC0A-498C-BA02-3F867BF4B4CE}" type="presParOf" srcId="{B454BC6E-3A54-47F0-BDF8-0E6ED843448F}" destId="{A8EC466A-050D-40D0-A94B-EECAC05BD49A}" srcOrd="0" destOrd="0" presId="urn:microsoft.com/office/officeart/2005/8/layout/chevron2"/>
    <dgm:cxn modelId="{B8E8F8CF-7E80-4A7A-BD81-D30CF9068DF1}" type="presParOf" srcId="{B454BC6E-3A54-47F0-BDF8-0E6ED843448F}" destId="{1ED5FA69-9DE4-4D74-8C89-4AFCE96DCA2B}" srcOrd="1" destOrd="0" presId="urn:microsoft.com/office/officeart/2005/8/layout/chevron2"/>
    <dgm:cxn modelId="{369AF14A-8577-436A-B8BD-E3DAEF265798}" type="presParOf" srcId="{D9AB41F6-D8F0-49CC-8F77-A789C193C45C}" destId="{3CB04CC0-A8E6-4DB4-AF65-72095DAB9D12}" srcOrd="1" destOrd="0" presId="urn:microsoft.com/office/officeart/2005/8/layout/chevron2"/>
    <dgm:cxn modelId="{146A9AF3-7531-4370-8965-B8BE5F2203CB}" type="presParOf" srcId="{D9AB41F6-D8F0-49CC-8F77-A789C193C45C}" destId="{CE343BF7-4BA9-4B2D-8F52-568F6124C17F}" srcOrd="2" destOrd="0" presId="urn:microsoft.com/office/officeart/2005/8/layout/chevron2"/>
    <dgm:cxn modelId="{F876091A-FC1E-423E-BA62-0686337C9D64}" type="presParOf" srcId="{CE343BF7-4BA9-4B2D-8F52-568F6124C17F}" destId="{49496501-30EB-44C8-A1BD-EADD61DFD15E}" srcOrd="0" destOrd="0" presId="urn:microsoft.com/office/officeart/2005/8/layout/chevron2"/>
    <dgm:cxn modelId="{2CABA53E-998A-4265-AC67-6C93404FAD61}" type="presParOf" srcId="{CE343BF7-4BA9-4B2D-8F52-568F6124C17F}" destId="{1C3952C8-3020-4339-90DF-C6B0DB70ED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D20E24-AAA1-44D9-A355-14CD69E015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6909E-AB0F-4C95-BCD5-48BCCB89FB7A}">
      <dgm:prSet phldrT="[Text]"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5855EDEC-6919-466C-BAD2-F2731FBDA96A}" type="parTrans" cxnId="{0FAE1B8C-AB0B-4F80-9375-8AC7529B929C}">
      <dgm:prSet/>
      <dgm:spPr/>
      <dgm:t>
        <a:bodyPr/>
        <a:lstStyle/>
        <a:p>
          <a:endParaRPr lang="en-US"/>
        </a:p>
      </dgm:t>
    </dgm:pt>
    <dgm:pt modelId="{DBC0F05A-7EA0-469E-8E62-466625D65F61}" type="sibTrans" cxnId="{0FAE1B8C-AB0B-4F80-9375-8AC7529B929C}">
      <dgm:prSet/>
      <dgm:spPr/>
      <dgm:t>
        <a:bodyPr/>
        <a:lstStyle/>
        <a:p>
          <a:endParaRPr lang="en-US"/>
        </a:p>
      </dgm:t>
    </dgm:pt>
    <dgm:pt modelId="{20929D00-0DF2-4380-BD03-8D539F69DFD6}">
      <dgm:prSet phldrT="[Text]"/>
      <dgm:spPr/>
      <dgm:t>
        <a:bodyPr/>
        <a:lstStyle/>
        <a:p>
          <a:r>
            <a:rPr lang="en-US" dirty="0" smtClean="0"/>
            <a:t>78.68%</a:t>
          </a:r>
          <a:endParaRPr lang="en-US" dirty="0"/>
        </a:p>
      </dgm:t>
    </dgm:pt>
    <dgm:pt modelId="{9F6C14B0-0E50-4B79-B238-2A115D5206A6}" type="parTrans" cxnId="{4B5C4941-450D-49F7-80C0-0D05A640F048}">
      <dgm:prSet/>
      <dgm:spPr/>
      <dgm:t>
        <a:bodyPr/>
        <a:lstStyle/>
        <a:p>
          <a:endParaRPr lang="en-US"/>
        </a:p>
      </dgm:t>
    </dgm:pt>
    <dgm:pt modelId="{BB5C01CE-1F96-4EF6-9D94-322741DF44D9}" type="sibTrans" cxnId="{4B5C4941-450D-49F7-80C0-0D05A640F048}">
      <dgm:prSet/>
      <dgm:spPr/>
      <dgm:t>
        <a:bodyPr/>
        <a:lstStyle/>
        <a:p>
          <a:endParaRPr lang="en-US"/>
        </a:p>
      </dgm:t>
    </dgm:pt>
    <dgm:pt modelId="{4DB49C23-106C-4991-9993-75E6EC99A7A8}">
      <dgm:prSet phldrT="[Text]"/>
      <dgm:spPr/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650BBB2C-ADA8-4349-A3DD-5240E4ED1D70}" type="parTrans" cxnId="{F2C43757-5FDF-4EE9-B100-436708609359}">
      <dgm:prSet/>
      <dgm:spPr/>
      <dgm:t>
        <a:bodyPr/>
        <a:lstStyle/>
        <a:p>
          <a:endParaRPr lang="en-US"/>
        </a:p>
      </dgm:t>
    </dgm:pt>
    <dgm:pt modelId="{1D5855A5-BF27-42FA-89DE-305E73BA0454}" type="sibTrans" cxnId="{F2C43757-5FDF-4EE9-B100-436708609359}">
      <dgm:prSet/>
      <dgm:spPr/>
      <dgm:t>
        <a:bodyPr/>
        <a:lstStyle/>
        <a:p>
          <a:endParaRPr lang="en-US"/>
        </a:p>
      </dgm:t>
    </dgm:pt>
    <dgm:pt modelId="{31ED4D69-AFD3-4738-96D4-931082F15D82}">
      <dgm:prSet phldrT="[Text]"/>
      <dgm:spPr/>
      <dgm:t>
        <a:bodyPr/>
        <a:lstStyle/>
        <a:p>
          <a:r>
            <a:rPr lang="en-US" dirty="0" smtClean="0"/>
            <a:t>Considering the conditional and individual probabilistic dependence of each variable on survival rate.</a:t>
          </a:r>
          <a:endParaRPr lang="en-US" dirty="0"/>
        </a:p>
      </dgm:t>
    </dgm:pt>
    <dgm:pt modelId="{57285420-28C6-4013-B859-5C3BD224D191}" type="parTrans" cxnId="{5A418DE3-DEFD-42E4-AFB5-5C06CB9DB9DF}">
      <dgm:prSet/>
      <dgm:spPr/>
      <dgm:t>
        <a:bodyPr/>
        <a:lstStyle/>
        <a:p>
          <a:endParaRPr lang="en-US"/>
        </a:p>
      </dgm:t>
    </dgm:pt>
    <dgm:pt modelId="{C7C7CEC0-199F-4261-8DE1-E811787A1D53}" type="sibTrans" cxnId="{5A418DE3-DEFD-42E4-AFB5-5C06CB9DB9DF}">
      <dgm:prSet/>
      <dgm:spPr/>
      <dgm:t>
        <a:bodyPr/>
        <a:lstStyle/>
        <a:p>
          <a:endParaRPr lang="en-US"/>
        </a:p>
      </dgm:t>
    </dgm:pt>
    <dgm:pt modelId="{D9AB41F6-D8F0-49CC-8F77-A789C193C45C}" type="pres">
      <dgm:prSet presAssocID="{DFD20E24-AAA1-44D9-A355-14CD69E015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4BC6E-3A54-47F0-BDF8-0E6ED843448F}" type="pres">
      <dgm:prSet presAssocID="{6A46909E-AB0F-4C95-BCD5-48BCCB89FB7A}" presName="composite" presStyleCnt="0"/>
      <dgm:spPr/>
    </dgm:pt>
    <dgm:pt modelId="{A8EC466A-050D-40D0-A94B-EECAC05BD49A}" type="pres">
      <dgm:prSet presAssocID="{6A46909E-AB0F-4C95-BCD5-48BCCB89FB7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5FA69-9DE4-4D74-8C89-4AFCE96DCA2B}" type="pres">
      <dgm:prSet presAssocID="{6A46909E-AB0F-4C95-BCD5-48BCCB89FB7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04CC0-A8E6-4DB4-AF65-72095DAB9D12}" type="pres">
      <dgm:prSet presAssocID="{DBC0F05A-7EA0-469E-8E62-466625D65F61}" presName="sp" presStyleCnt="0"/>
      <dgm:spPr/>
    </dgm:pt>
    <dgm:pt modelId="{CE343BF7-4BA9-4B2D-8F52-568F6124C17F}" type="pres">
      <dgm:prSet presAssocID="{4DB49C23-106C-4991-9993-75E6EC99A7A8}" presName="composite" presStyleCnt="0"/>
      <dgm:spPr/>
    </dgm:pt>
    <dgm:pt modelId="{49496501-30EB-44C8-A1BD-EADD61DFD15E}" type="pres">
      <dgm:prSet presAssocID="{4DB49C23-106C-4991-9993-75E6EC99A7A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952C8-3020-4339-90DF-C6B0DB70ED2A}" type="pres">
      <dgm:prSet presAssocID="{4DB49C23-106C-4991-9993-75E6EC99A7A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FCF783-9E40-4412-90B6-6BBBB6D64B27}" type="presOf" srcId="{DFD20E24-AAA1-44D9-A355-14CD69E015B9}" destId="{D9AB41F6-D8F0-49CC-8F77-A789C193C45C}" srcOrd="0" destOrd="0" presId="urn:microsoft.com/office/officeart/2005/8/layout/chevron2"/>
    <dgm:cxn modelId="{AE638A34-F253-454E-901B-C3CB8CB640CD}" type="presOf" srcId="{6A46909E-AB0F-4C95-BCD5-48BCCB89FB7A}" destId="{A8EC466A-050D-40D0-A94B-EECAC05BD49A}" srcOrd="0" destOrd="0" presId="urn:microsoft.com/office/officeart/2005/8/layout/chevron2"/>
    <dgm:cxn modelId="{0FAE1B8C-AB0B-4F80-9375-8AC7529B929C}" srcId="{DFD20E24-AAA1-44D9-A355-14CD69E015B9}" destId="{6A46909E-AB0F-4C95-BCD5-48BCCB89FB7A}" srcOrd="0" destOrd="0" parTransId="{5855EDEC-6919-466C-BAD2-F2731FBDA96A}" sibTransId="{DBC0F05A-7EA0-469E-8E62-466625D65F61}"/>
    <dgm:cxn modelId="{3BEF3F64-B21C-4DA3-ABE9-A9CC8912AAD1}" type="presOf" srcId="{20929D00-0DF2-4380-BD03-8D539F69DFD6}" destId="{1ED5FA69-9DE4-4D74-8C89-4AFCE96DCA2B}" srcOrd="0" destOrd="0" presId="urn:microsoft.com/office/officeart/2005/8/layout/chevron2"/>
    <dgm:cxn modelId="{5A418DE3-DEFD-42E4-AFB5-5C06CB9DB9DF}" srcId="{4DB49C23-106C-4991-9993-75E6EC99A7A8}" destId="{31ED4D69-AFD3-4738-96D4-931082F15D82}" srcOrd="0" destOrd="0" parTransId="{57285420-28C6-4013-B859-5C3BD224D191}" sibTransId="{C7C7CEC0-199F-4261-8DE1-E811787A1D53}"/>
    <dgm:cxn modelId="{4B5C4941-450D-49F7-80C0-0D05A640F048}" srcId="{6A46909E-AB0F-4C95-BCD5-48BCCB89FB7A}" destId="{20929D00-0DF2-4380-BD03-8D539F69DFD6}" srcOrd="0" destOrd="0" parTransId="{9F6C14B0-0E50-4B79-B238-2A115D5206A6}" sibTransId="{BB5C01CE-1F96-4EF6-9D94-322741DF44D9}"/>
    <dgm:cxn modelId="{2BCD10DD-67F0-454A-93BF-FA02DF3985F6}" type="presOf" srcId="{4DB49C23-106C-4991-9993-75E6EC99A7A8}" destId="{49496501-30EB-44C8-A1BD-EADD61DFD15E}" srcOrd="0" destOrd="0" presId="urn:microsoft.com/office/officeart/2005/8/layout/chevron2"/>
    <dgm:cxn modelId="{93A1507D-8B7F-41BA-B3DC-C8F1EB4518AF}" type="presOf" srcId="{31ED4D69-AFD3-4738-96D4-931082F15D82}" destId="{1C3952C8-3020-4339-90DF-C6B0DB70ED2A}" srcOrd="0" destOrd="0" presId="urn:microsoft.com/office/officeart/2005/8/layout/chevron2"/>
    <dgm:cxn modelId="{F2C43757-5FDF-4EE9-B100-436708609359}" srcId="{DFD20E24-AAA1-44D9-A355-14CD69E015B9}" destId="{4DB49C23-106C-4991-9993-75E6EC99A7A8}" srcOrd="1" destOrd="0" parTransId="{650BBB2C-ADA8-4349-A3DD-5240E4ED1D70}" sibTransId="{1D5855A5-BF27-42FA-89DE-305E73BA0454}"/>
    <dgm:cxn modelId="{84BA675A-A921-4E2E-B01D-17B2DBDF7F59}" type="presParOf" srcId="{D9AB41F6-D8F0-49CC-8F77-A789C193C45C}" destId="{B454BC6E-3A54-47F0-BDF8-0E6ED843448F}" srcOrd="0" destOrd="0" presId="urn:microsoft.com/office/officeart/2005/8/layout/chevron2"/>
    <dgm:cxn modelId="{6C1724F5-CB80-4333-A91B-0F75A770C7FD}" type="presParOf" srcId="{B454BC6E-3A54-47F0-BDF8-0E6ED843448F}" destId="{A8EC466A-050D-40D0-A94B-EECAC05BD49A}" srcOrd="0" destOrd="0" presId="urn:microsoft.com/office/officeart/2005/8/layout/chevron2"/>
    <dgm:cxn modelId="{1861E681-261A-4541-97E4-66C29F2699EB}" type="presParOf" srcId="{B454BC6E-3A54-47F0-BDF8-0E6ED843448F}" destId="{1ED5FA69-9DE4-4D74-8C89-4AFCE96DCA2B}" srcOrd="1" destOrd="0" presId="urn:microsoft.com/office/officeart/2005/8/layout/chevron2"/>
    <dgm:cxn modelId="{8F30C054-D42D-45C2-B29F-BCBB9FC48D51}" type="presParOf" srcId="{D9AB41F6-D8F0-49CC-8F77-A789C193C45C}" destId="{3CB04CC0-A8E6-4DB4-AF65-72095DAB9D12}" srcOrd="1" destOrd="0" presId="urn:microsoft.com/office/officeart/2005/8/layout/chevron2"/>
    <dgm:cxn modelId="{9DE3DFAA-3BCE-4659-BD36-EDDC76674627}" type="presParOf" srcId="{D9AB41F6-D8F0-49CC-8F77-A789C193C45C}" destId="{CE343BF7-4BA9-4B2D-8F52-568F6124C17F}" srcOrd="2" destOrd="0" presId="urn:microsoft.com/office/officeart/2005/8/layout/chevron2"/>
    <dgm:cxn modelId="{E6AE9DA9-7C2A-4678-9314-8B2EA3FF5762}" type="presParOf" srcId="{CE343BF7-4BA9-4B2D-8F52-568F6124C17F}" destId="{49496501-30EB-44C8-A1BD-EADD61DFD15E}" srcOrd="0" destOrd="0" presId="urn:microsoft.com/office/officeart/2005/8/layout/chevron2"/>
    <dgm:cxn modelId="{78F73DD4-92CE-46FD-BE7D-3F0AAF8B6623}" type="presParOf" srcId="{CE343BF7-4BA9-4B2D-8F52-568F6124C17F}" destId="{1C3952C8-3020-4339-90DF-C6B0DB70ED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905BAD-3838-47F5-A335-FB066A948F50}">
      <dsp:nvSpPr>
        <dsp:cNvPr id="0" name=""/>
        <dsp:cNvSpPr/>
      </dsp:nvSpPr>
      <dsp:spPr>
        <a:xfrm>
          <a:off x="2673533" y="3046"/>
          <a:ext cx="4471813" cy="15378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236 missing values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Two approaches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Median value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Decision tree</a:t>
          </a:r>
          <a:endParaRPr lang="en-US" sz="1700" kern="1200" dirty="0"/>
        </a:p>
      </dsp:txBody>
      <dsp:txXfrm>
        <a:off x="2673533" y="3046"/>
        <a:ext cx="4471813" cy="1537856"/>
      </dsp:txXfrm>
    </dsp:sp>
    <dsp:sp modelId="{35D1A623-5C1B-45D9-951C-F73C91586A84}">
      <dsp:nvSpPr>
        <dsp:cNvPr id="0" name=""/>
        <dsp:cNvSpPr/>
      </dsp:nvSpPr>
      <dsp:spPr>
        <a:xfrm>
          <a:off x="304813" y="228601"/>
          <a:ext cx="2351279" cy="1168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age</a:t>
          </a:r>
          <a:endParaRPr lang="en-US" sz="3200" kern="1200" dirty="0"/>
        </a:p>
      </dsp:txBody>
      <dsp:txXfrm>
        <a:off x="304813" y="228601"/>
        <a:ext cx="2351279" cy="1168443"/>
      </dsp:txXfrm>
    </dsp:sp>
    <dsp:sp modelId="{A24578C9-E9F2-4A59-A4FF-365F5525A52F}">
      <dsp:nvSpPr>
        <dsp:cNvPr id="0" name=""/>
        <dsp:cNvSpPr/>
      </dsp:nvSpPr>
      <dsp:spPr>
        <a:xfrm>
          <a:off x="2682242" y="1692251"/>
          <a:ext cx="4480560" cy="15134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Two missing value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Substitute with “S” as many passengers had embarked from </a:t>
          </a:r>
          <a:r>
            <a:rPr lang="en-US" sz="1700" kern="1200" dirty="0" err="1" smtClean="0"/>
            <a:t>southamptons</a:t>
          </a:r>
          <a:endParaRPr lang="en-US" sz="1700" kern="1200" dirty="0"/>
        </a:p>
      </dsp:txBody>
      <dsp:txXfrm>
        <a:off x="2682242" y="1692251"/>
        <a:ext cx="4480560" cy="1513489"/>
      </dsp:txXfrm>
    </dsp:sp>
    <dsp:sp modelId="{D157E617-AE9F-4E23-BF97-C9C30CB8A5E2}">
      <dsp:nvSpPr>
        <dsp:cNvPr id="0" name=""/>
        <dsp:cNvSpPr/>
      </dsp:nvSpPr>
      <dsp:spPr>
        <a:xfrm>
          <a:off x="304797" y="1905002"/>
          <a:ext cx="2377444" cy="1087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embarked</a:t>
          </a:r>
          <a:endParaRPr lang="en-US" sz="3200" kern="1200" dirty="0"/>
        </a:p>
      </dsp:txBody>
      <dsp:txXfrm>
        <a:off x="304797" y="1905002"/>
        <a:ext cx="2377444" cy="1087986"/>
      </dsp:txXfrm>
    </dsp:sp>
    <dsp:sp modelId="{2A9E75F4-08E5-4B2D-BACB-5980B166AC93}">
      <dsp:nvSpPr>
        <dsp:cNvPr id="0" name=""/>
        <dsp:cNvSpPr/>
      </dsp:nvSpPr>
      <dsp:spPr>
        <a:xfrm>
          <a:off x="2743222" y="3357089"/>
          <a:ext cx="4480560" cy="15134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One NA value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Two approaches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Replace with the median value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Decision tree</a:t>
          </a:r>
          <a:endParaRPr lang="en-US" sz="1700" kern="1200" dirty="0"/>
        </a:p>
      </dsp:txBody>
      <dsp:txXfrm>
        <a:off x="2743222" y="3357089"/>
        <a:ext cx="4480560" cy="1513489"/>
      </dsp:txXfrm>
    </dsp:sp>
    <dsp:sp modelId="{F25364BD-9D28-47A8-9D68-0341FABD584E}">
      <dsp:nvSpPr>
        <dsp:cNvPr id="0" name=""/>
        <dsp:cNvSpPr/>
      </dsp:nvSpPr>
      <dsp:spPr>
        <a:xfrm>
          <a:off x="228583" y="3581396"/>
          <a:ext cx="2499405" cy="10488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Fare</a:t>
          </a:r>
          <a:endParaRPr lang="en-US" sz="3200" kern="1200" dirty="0"/>
        </a:p>
      </dsp:txBody>
      <dsp:txXfrm>
        <a:off x="228583" y="3581396"/>
        <a:ext cx="2499405" cy="10488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D88234-71C8-4A00-B5BD-02CBDAD0EC19}">
      <dsp:nvSpPr>
        <dsp:cNvPr id="0" name=""/>
        <dsp:cNvSpPr/>
      </dsp:nvSpPr>
      <dsp:spPr>
        <a:xfrm>
          <a:off x="58" y="1364672"/>
          <a:ext cx="2505000" cy="10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Given attributes</a:t>
          </a:r>
          <a:endParaRPr lang="en-US" sz="2100" kern="1200" dirty="0"/>
        </a:p>
      </dsp:txBody>
      <dsp:txXfrm>
        <a:off x="58" y="1364672"/>
        <a:ext cx="2505000" cy="1002000"/>
      </dsp:txXfrm>
    </dsp:sp>
    <dsp:sp modelId="{2ED03E2D-0AB4-491D-9787-74520172C270}">
      <dsp:nvSpPr>
        <dsp:cNvPr id="0" name=""/>
        <dsp:cNvSpPr/>
      </dsp:nvSpPr>
      <dsp:spPr>
        <a:xfrm>
          <a:off x="2179409" y="1449842"/>
          <a:ext cx="5288132" cy="8316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Pclass</a:t>
          </a:r>
          <a:r>
            <a:rPr lang="en-US" sz="2800" kern="1200" dirty="0" smtClean="0"/>
            <a:t>, age ,sex, fare, </a:t>
          </a:r>
          <a:r>
            <a:rPr lang="en-US" sz="2800" kern="1200" dirty="0" err="1" smtClean="0"/>
            <a:t>sibsp</a:t>
          </a:r>
          <a:r>
            <a:rPr lang="en-US" sz="2800" kern="1200" dirty="0" smtClean="0"/>
            <a:t>, parch, cabin</a:t>
          </a:r>
          <a:endParaRPr lang="en-US" sz="2800" kern="1200" dirty="0"/>
        </a:p>
      </dsp:txBody>
      <dsp:txXfrm>
        <a:off x="2179409" y="1449842"/>
        <a:ext cx="5288132" cy="831660"/>
      </dsp:txXfrm>
    </dsp:sp>
    <dsp:sp modelId="{A02DF1BC-D69A-4149-BFBB-4667CDF3D24C}">
      <dsp:nvSpPr>
        <dsp:cNvPr id="0" name=""/>
        <dsp:cNvSpPr/>
      </dsp:nvSpPr>
      <dsp:spPr>
        <a:xfrm>
          <a:off x="58" y="2506952"/>
          <a:ext cx="2505000" cy="10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Engineered attributes</a:t>
          </a:r>
          <a:endParaRPr lang="en-US" sz="2100" kern="1200" dirty="0"/>
        </a:p>
      </dsp:txBody>
      <dsp:txXfrm>
        <a:off x="58" y="2506952"/>
        <a:ext cx="2505000" cy="1002000"/>
      </dsp:txXfrm>
    </dsp:sp>
    <dsp:sp modelId="{97404B27-4B5D-4162-B2F5-99BF8433D4E1}">
      <dsp:nvSpPr>
        <dsp:cNvPr id="0" name=""/>
        <dsp:cNvSpPr/>
      </dsp:nvSpPr>
      <dsp:spPr>
        <a:xfrm>
          <a:off x="2179409" y="2592122"/>
          <a:ext cx="5127143" cy="8316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Title, surname, mother, father, extended relation</a:t>
          </a:r>
          <a:endParaRPr lang="en-US" sz="2800" kern="1200" dirty="0"/>
        </a:p>
      </dsp:txBody>
      <dsp:txXfrm>
        <a:off x="2179409" y="2592122"/>
        <a:ext cx="5127143" cy="8316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EC466A-050D-40D0-A94B-EECAC05BD49A}">
      <dsp:nvSpPr>
        <dsp:cNvPr id="0" name=""/>
        <dsp:cNvSpPr/>
      </dsp:nvSpPr>
      <dsp:spPr>
        <a:xfrm rot="5400000">
          <a:off x="-386225" y="389707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Accuracy</a:t>
          </a:r>
          <a:endParaRPr lang="en-US" sz="3200" kern="1200" dirty="0"/>
        </a:p>
      </dsp:txBody>
      <dsp:txXfrm rot="5400000">
        <a:off x="-386225" y="389707"/>
        <a:ext cx="2574835" cy="1802384"/>
      </dsp:txXfrm>
    </dsp:sp>
    <dsp:sp modelId="{1ED5FA69-9DE4-4D74-8C89-4AFCE96DCA2B}">
      <dsp:nvSpPr>
        <dsp:cNvPr id="0" name=""/>
        <dsp:cNvSpPr/>
      </dsp:nvSpPr>
      <dsp:spPr>
        <a:xfrm rot="5400000">
          <a:off x="3798170" y="-1992303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77.09%</a:t>
          </a:r>
          <a:endParaRPr lang="en-US" sz="3500" kern="1200" dirty="0"/>
        </a:p>
      </dsp:txBody>
      <dsp:txXfrm rot="5400000">
        <a:off x="3798170" y="-1992303"/>
        <a:ext cx="1673642" cy="5665215"/>
      </dsp:txXfrm>
    </dsp:sp>
    <dsp:sp modelId="{49496501-30EB-44C8-A1BD-EADD61DFD15E}">
      <dsp:nvSpPr>
        <dsp:cNvPr id="0" name=""/>
        <dsp:cNvSpPr/>
      </dsp:nvSpPr>
      <dsp:spPr>
        <a:xfrm rot="5400000">
          <a:off x="-386225" y="2681532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learning</a:t>
          </a:r>
          <a:endParaRPr lang="en-US" sz="3200" kern="1200" dirty="0"/>
        </a:p>
      </dsp:txBody>
      <dsp:txXfrm rot="5400000">
        <a:off x="-386225" y="2681532"/>
        <a:ext cx="2574835" cy="1802384"/>
      </dsp:txXfrm>
    </dsp:sp>
    <dsp:sp modelId="{1C3952C8-3020-4339-90DF-C6B0DB70ED2A}">
      <dsp:nvSpPr>
        <dsp:cNvPr id="0" name=""/>
        <dsp:cNvSpPr/>
      </dsp:nvSpPr>
      <dsp:spPr>
        <a:xfrm rot="5400000">
          <a:off x="3798170" y="299520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All the attributes do not follow standardize distribution</a:t>
          </a:r>
          <a:endParaRPr lang="en-US" sz="3500" kern="1200" dirty="0"/>
        </a:p>
      </dsp:txBody>
      <dsp:txXfrm rot="5400000">
        <a:off x="3798170" y="299520"/>
        <a:ext cx="1673642" cy="566521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EC466A-050D-40D0-A94B-EECAC05BD49A}">
      <dsp:nvSpPr>
        <dsp:cNvPr id="0" name=""/>
        <dsp:cNvSpPr/>
      </dsp:nvSpPr>
      <dsp:spPr>
        <a:xfrm rot="5400000">
          <a:off x="-386225" y="389707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Accuracy</a:t>
          </a:r>
          <a:endParaRPr lang="en-US" sz="3200" kern="1200" dirty="0"/>
        </a:p>
      </dsp:txBody>
      <dsp:txXfrm rot="5400000">
        <a:off x="-386225" y="389707"/>
        <a:ext cx="2574835" cy="1802384"/>
      </dsp:txXfrm>
    </dsp:sp>
    <dsp:sp modelId="{1ED5FA69-9DE4-4D74-8C89-4AFCE96DCA2B}">
      <dsp:nvSpPr>
        <dsp:cNvPr id="0" name=""/>
        <dsp:cNvSpPr/>
      </dsp:nvSpPr>
      <dsp:spPr>
        <a:xfrm rot="5400000">
          <a:off x="3798170" y="-1992303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83.25%</a:t>
          </a:r>
          <a:endParaRPr lang="en-US" sz="3500" kern="1200" dirty="0"/>
        </a:p>
      </dsp:txBody>
      <dsp:txXfrm rot="5400000">
        <a:off x="3798170" y="-1992303"/>
        <a:ext cx="1673642" cy="5665215"/>
      </dsp:txXfrm>
    </dsp:sp>
    <dsp:sp modelId="{49496501-30EB-44C8-A1BD-EADD61DFD15E}">
      <dsp:nvSpPr>
        <dsp:cNvPr id="0" name=""/>
        <dsp:cNvSpPr/>
      </dsp:nvSpPr>
      <dsp:spPr>
        <a:xfrm rot="5400000">
          <a:off x="-386225" y="2681532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learning</a:t>
          </a:r>
          <a:endParaRPr lang="en-US" sz="3200" kern="1200" dirty="0"/>
        </a:p>
      </dsp:txBody>
      <dsp:txXfrm rot="5400000">
        <a:off x="-386225" y="2681532"/>
        <a:ext cx="2574835" cy="1802384"/>
      </dsp:txXfrm>
    </dsp:sp>
    <dsp:sp modelId="{1C3952C8-3020-4339-90DF-C6B0DB70ED2A}">
      <dsp:nvSpPr>
        <dsp:cNvPr id="0" name=""/>
        <dsp:cNvSpPr/>
      </dsp:nvSpPr>
      <dsp:spPr>
        <a:xfrm rot="5400000">
          <a:off x="3798170" y="299520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Limitation with number of factor affected the accuracy</a:t>
          </a:r>
          <a:endParaRPr lang="en-US" sz="3500" kern="1200" dirty="0"/>
        </a:p>
      </dsp:txBody>
      <dsp:txXfrm rot="5400000">
        <a:off x="3798170" y="299520"/>
        <a:ext cx="1673642" cy="566521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EC466A-050D-40D0-A94B-EECAC05BD49A}">
      <dsp:nvSpPr>
        <dsp:cNvPr id="0" name=""/>
        <dsp:cNvSpPr/>
      </dsp:nvSpPr>
      <dsp:spPr>
        <a:xfrm rot="5400000">
          <a:off x="-386225" y="389707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Accuracy</a:t>
          </a:r>
          <a:endParaRPr lang="en-US" sz="3200" kern="1200" dirty="0"/>
        </a:p>
      </dsp:txBody>
      <dsp:txXfrm rot="5400000">
        <a:off x="-386225" y="389707"/>
        <a:ext cx="2574835" cy="1802384"/>
      </dsp:txXfrm>
    </dsp:sp>
    <dsp:sp modelId="{1ED5FA69-9DE4-4D74-8C89-4AFCE96DCA2B}">
      <dsp:nvSpPr>
        <dsp:cNvPr id="0" name=""/>
        <dsp:cNvSpPr/>
      </dsp:nvSpPr>
      <dsp:spPr>
        <a:xfrm rot="5400000">
          <a:off x="3798170" y="-1992303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82.74%</a:t>
          </a:r>
          <a:endParaRPr lang="en-US" sz="3500" kern="1200" dirty="0"/>
        </a:p>
      </dsp:txBody>
      <dsp:txXfrm rot="5400000">
        <a:off x="3798170" y="-1992303"/>
        <a:ext cx="1673642" cy="5665215"/>
      </dsp:txXfrm>
    </dsp:sp>
    <dsp:sp modelId="{49496501-30EB-44C8-A1BD-EADD61DFD15E}">
      <dsp:nvSpPr>
        <dsp:cNvPr id="0" name=""/>
        <dsp:cNvSpPr/>
      </dsp:nvSpPr>
      <dsp:spPr>
        <a:xfrm rot="5400000">
          <a:off x="-386225" y="2681532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learning</a:t>
          </a:r>
          <a:endParaRPr lang="en-US" sz="3200" kern="1200" dirty="0"/>
        </a:p>
      </dsp:txBody>
      <dsp:txXfrm rot="5400000">
        <a:off x="-386225" y="2681532"/>
        <a:ext cx="2574835" cy="1802384"/>
      </dsp:txXfrm>
    </dsp:sp>
    <dsp:sp modelId="{1C3952C8-3020-4339-90DF-C6B0DB70ED2A}">
      <dsp:nvSpPr>
        <dsp:cNvPr id="0" name=""/>
        <dsp:cNvSpPr/>
      </dsp:nvSpPr>
      <dsp:spPr>
        <a:xfrm rot="5400000">
          <a:off x="3798170" y="299520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Less accuracy because all the attributes could not be factored</a:t>
          </a:r>
          <a:endParaRPr lang="en-US" sz="3500" kern="1200" dirty="0"/>
        </a:p>
      </dsp:txBody>
      <dsp:txXfrm rot="5400000">
        <a:off x="3798170" y="299520"/>
        <a:ext cx="1673642" cy="566521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EC466A-050D-40D0-A94B-EECAC05BD49A}">
      <dsp:nvSpPr>
        <dsp:cNvPr id="0" name=""/>
        <dsp:cNvSpPr/>
      </dsp:nvSpPr>
      <dsp:spPr>
        <a:xfrm rot="5400000">
          <a:off x="-386225" y="389707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Accuracy</a:t>
          </a:r>
          <a:endParaRPr lang="en-US" sz="3200" kern="1200" dirty="0"/>
        </a:p>
      </dsp:txBody>
      <dsp:txXfrm rot="5400000">
        <a:off x="-386225" y="389707"/>
        <a:ext cx="2574835" cy="1802384"/>
      </dsp:txXfrm>
    </dsp:sp>
    <dsp:sp modelId="{1ED5FA69-9DE4-4D74-8C89-4AFCE96DCA2B}">
      <dsp:nvSpPr>
        <dsp:cNvPr id="0" name=""/>
        <dsp:cNvSpPr/>
      </dsp:nvSpPr>
      <dsp:spPr>
        <a:xfrm rot="5400000">
          <a:off x="3798170" y="-1992303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78.68%</a:t>
          </a:r>
          <a:endParaRPr lang="en-US" sz="2600" kern="1200" dirty="0"/>
        </a:p>
      </dsp:txBody>
      <dsp:txXfrm rot="5400000">
        <a:off x="3798170" y="-1992303"/>
        <a:ext cx="1673642" cy="5665215"/>
      </dsp:txXfrm>
    </dsp:sp>
    <dsp:sp modelId="{49496501-30EB-44C8-A1BD-EADD61DFD15E}">
      <dsp:nvSpPr>
        <dsp:cNvPr id="0" name=""/>
        <dsp:cNvSpPr/>
      </dsp:nvSpPr>
      <dsp:spPr>
        <a:xfrm rot="5400000">
          <a:off x="-386225" y="2681532"/>
          <a:ext cx="2574835" cy="180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learning</a:t>
          </a:r>
          <a:endParaRPr lang="en-US" sz="3200" kern="1200" dirty="0"/>
        </a:p>
      </dsp:txBody>
      <dsp:txXfrm rot="5400000">
        <a:off x="-386225" y="2681532"/>
        <a:ext cx="2574835" cy="1802384"/>
      </dsp:txXfrm>
    </dsp:sp>
    <dsp:sp modelId="{1C3952C8-3020-4339-90DF-C6B0DB70ED2A}">
      <dsp:nvSpPr>
        <dsp:cNvPr id="0" name=""/>
        <dsp:cNvSpPr/>
      </dsp:nvSpPr>
      <dsp:spPr>
        <a:xfrm rot="5400000">
          <a:off x="3798170" y="299520"/>
          <a:ext cx="1673642" cy="5665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Considering the conditional and individual probabilistic dependence of each variable on survival rate.</a:t>
          </a:r>
          <a:endParaRPr lang="en-US" sz="2600" kern="1200" dirty="0"/>
        </a:p>
      </dsp:txBody>
      <dsp:txXfrm rot="5400000">
        <a:off x="3798170" y="299520"/>
        <a:ext cx="1673642" cy="5665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8331F3-C8A9-4099-ADCB-1D69F1639C7B}" type="datetimeFigureOut">
              <a:rPr lang="en-US" smtClean="0"/>
              <a:pPr/>
              <a:t>28-Sep-19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C491C0-1C7F-49A3-9999-E3B21A5B9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752599"/>
          </a:xfrm>
        </p:spPr>
        <p:txBody>
          <a:bodyPr/>
          <a:lstStyle/>
          <a:p>
            <a:r>
              <a:rPr lang="en-US" dirty="0" smtClean="0"/>
              <a:t>Titanic Survival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705600" cy="2590800"/>
          </a:xfrm>
        </p:spPr>
        <p:txBody>
          <a:bodyPr/>
          <a:lstStyle/>
          <a:p>
            <a:r>
              <a:rPr lang="en-US" dirty="0" err="1" smtClean="0"/>
              <a:t>Ayush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endParaRPr lang="en-US" dirty="0" smtClean="0"/>
          </a:p>
          <a:p>
            <a:r>
              <a:rPr lang="en-US" dirty="0" err="1" smtClean="0"/>
              <a:t>Sec.:A</a:t>
            </a:r>
            <a:endParaRPr lang="en-US" dirty="0" smtClean="0"/>
          </a:p>
          <a:p>
            <a:r>
              <a:rPr lang="en-US" dirty="0" smtClean="0"/>
              <a:t>University Roll No.:171500077</a:t>
            </a:r>
          </a:p>
          <a:p>
            <a:r>
              <a:rPr lang="en-US" dirty="0" smtClean="0"/>
              <a:t>Department of Computer Engineering &amp; Applications</a:t>
            </a:r>
            <a:endParaRPr lang="en-US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GLA University, Mathura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467600" cy="1143000"/>
          </a:xfrm>
        </p:spPr>
        <p:txBody>
          <a:bodyPr/>
          <a:lstStyle/>
          <a:p>
            <a:r>
              <a:rPr lang="en-US" dirty="0" smtClean="0"/>
              <a:t>Machine learning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Classification: predict class from observation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Clustering: group observations into “meaningful” groups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Regression(prediction): predict value from observations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survival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Goal- which passenger is able to survived the tragedy?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r>
              <a:rPr lang="en-US" dirty="0" smtClean="0"/>
              <a:t>Passenger ID</a:t>
            </a:r>
          </a:p>
          <a:p>
            <a:r>
              <a:rPr lang="en-US" dirty="0" smtClean="0"/>
              <a:t>Passenger class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No. of passenger’s sibling &amp; spouse on board</a:t>
            </a:r>
          </a:p>
          <a:p>
            <a:r>
              <a:rPr lang="en-US" dirty="0" smtClean="0"/>
              <a:t>No. of passenger’s parents  &amp; children on board</a:t>
            </a:r>
          </a:p>
          <a:p>
            <a:r>
              <a:rPr lang="en-US" dirty="0" smtClean="0"/>
              <a:t>Ticket</a:t>
            </a:r>
          </a:p>
          <a:p>
            <a:r>
              <a:rPr lang="en-US" dirty="0" smtClean="0"/>
              <a:t>Fare</a:t>
            </a:r>
          </a:p>
          <a:p>
            <a:r>
              <a:rPr lang="en-US" dirty="0" smtClean="0"/>
              <a:t>Cabin</a:t>
            </a:r>
          </a:p>
          <a:p>
            <a:r>
              <a:rPr lang="en-US" dirty="0" smtClean="0"/>
              <a:t>City where </a:t>
            </a:r>
            <a:r>
              <a:rPr lang="en-US" smtClean="0"/>
              <a:t>passenger embarked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completion techniques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524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necessary libraries</a:t>
            </a:r>
          </a:p>
          <a:p>
            <a:r>
              <a:rPr lang="en-US" dirty="0" smtClean="0"/>
              <a:t>Read in and explore the historic data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Cleaning data</a:t>
            </a:r>
          </a:p>
          <a:p>
            <a:r>
              <a:rPr lang="en-US" dirty="0" smtClean="0"/>
              <a:t>Choosing the best model</a:t>
            </a:r>
          </a:p>
          <a:p>
            <a:r>
              <a:rPr lang="en-US" dirty="0" smtClean="0"/>
              <a:t>Creating submission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considered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Simple linear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/>
        </p:nvGraphicFramePr>
        <p:xfrm>
          <a:off x="609600" y="17526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 of ML</a:t>
            </a:r>
          </a:p>
          <a:p>
            <a:r>
              <a:rPr lang="en-US" dirty="0" smtClean="0"/>
              <a:t>ML techniques</a:t>
            </a:r>
          </a:p>
          <a:p>
            <a:r>
              <a:rPr lang="en-US" dirty="0" smtClean="0"/>
              <a:t>Input and output features</a:t>
            </a:r>
          </a:p>
          <a:p>
            <a:r>
              <a:rPr lang="en-US" dirty="0" smtClean="0"/>
              <a:t>Missing data completion</a:t>
            </a:r>
          </a:p>
          <a:p>
            <a:r>
              <a:rPr lang="en-US" dirty="0" smtClean="0"/>
              <a:t>Different algorithm</a:t>
            </a:r>
          </a:p>
          <a:p>
            <a:r>
              <a:rPr lang="en-US" dirty="0" smtClean="0"/>
              <a:t>Experience and learning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algorithm gave different results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algorithm can predict with 100% accuracy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 descr="C:\Users\Pandey\Desktop\any-questions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 descr="C:\Users\Pandey\Desktop\How-to-Say-Thank-You-in-Japanese-830x45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2663"/>
            <a:ext cx="7467600" cy="4048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 A computer program said to learn from experience (E) with some class of tasks (T) and a performance measure (P) if its performance at tasks in T as measured by P improves with 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Pandey\Desktop\i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6491384" cy="540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</a:p>
          <a:p>
            <a:endParaRPr lang="en-US" dirty="0" smtClean="0"/>
          </a:p>
          <a:p>
            <a:r>
              <a:rPr lang="en-US" dirty="0" smtClean="0"/>
              <a:t>Semi-Supervised Learning</a:t>
            </a:r>
          </a:p>
          <a:p>
            <a:endParaRPr lang="en-US" dirty="0" smtClean="0"/>
          </a:p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62200"/>
          </a:xfrm>
        </p:spPr>
        <p:txBody>
          <a:bodyPr/>
          <a:lstStyle/>
          <a:p>
            <a:r>
              <a:rPr lang="en-US" dirty="0" smtClean="0"/>
              <a:t>The  correct classes of the training data are known </a:t>
            </a:r>
            <a:endParaRPr lang="en-US" dirty="0"/>
          </a:p>
        </p:txBody>
      </p:sp>
      <p:pic>
        <p:nvPicPr>
          <p:cNvPr id="2051" name="Picture 3" descr="C:\Users\Pandey\Desktop\Images01\supervised-lear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943600" cy="2468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43000"/>
          </a:xfrm>
        </p:spPr>
        <p:txBody>
          <a:bodyPr/>
          <a:lstStyle/>
          <a:p>
            <a:r>
              <a:rPr lang="en-US" dirty="0" smtClean="0"/>
              <a:t>The correct classes of the training data are not known</a:t>
            </a:r>
          </a:p>
          <a:p>
            <a:endParaRPr lang="en-US" dirty="0"/>
          </a:p>
        </p:txBody>
      </p:sp>
      <p:pic>
        <p:nvPicPr>
          <p:cNvPr id="1030" name="Picture 6" descr="C:\Users\Pandey\Desktop\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124200"/>
            <a:ext cx="5780087" cy="2395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66800"/>
          </a:xfrm>
        </p:spPr>
        <p:txBody>
          <a:bodyPr/>
          <a:lstStyle/>
          <a:p>
            <a:r>
              <a:rPr lang="en-US" dirty="0" smtClean="0"/>
              <a:t>A mix of supervised and unsupervised learning</a:t>
            </a:r>
            <a:endParaRPr lang="en-US" dirty="0"/>
          </a:p>
        </p:txBody>
      </p:sp>
      <p:pic>
        <p:nvPicPr>
          <p:cNvPr id="3074" name="Picture 2" descr="C:\Users\Pandey\Desktop\Principle-of-semi-supervised-learning-1-a-model-eg-CSP-LDA-classifier-is-fir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8096250" cy="256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09800"/>
          </a:xfrm>
        </p:spPr>
        <p:txBody>
          <a:bodyPr/>
          <a:lstStyle/>
          <a:p>
            <a:r>
              <a:rPr lang="en-US" dirty="0" smtClean="0"/>
              <a:t>Allows the machine or software agent to learn its behavior based on feedback from the environment.</a:t>
            </a:r>
          </a:p>
          <a:p>
            <a:r>
              <a:rPr lang="en-US" dirty="0" smtClean="0"/>
              <a:t>This behavior can be learnt once and for all, or keep on adapting as time goes by.</a:t>
            </a:r>
            <a:endParaRPr lang="en-US" dirty="0"/>
          </a:p>
        </p:txBody>
      </p:sp>
      <p:pic>
        <p:nvPicPr>
          <p:cNvPr id="4098" name="Picture 2" descr="C:\Users\Pandey\Desktop\k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10000"/>
            <a:ext cx="4552950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1644</TotalTime>
  <Words>419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Titanic Survival Prediction</vt:lpstr>
      <vt:lpstr>contents</vt:lpstr>
      <vt:lpstr>Introduction</vt:lpstr>
      <vt:lpstr> </vt:lpstr>
      <vt:lpstr>Types of machine learning</vt:lpstr>
      <vt:lpstr>Supervised learning</vt:lpstr>
      <vt:lpstr>Unsupervised learning</vt:lpstr>
      <vt:lpstr>Semi-supervised learning</vt:lpstr>
      <vt:lpstr>Reinforcement learning</vt:lpstr>
      <vt:lpstr>Machine learning techniques</vt:lpstr>
      <vt:lpstr>techniques</vt:lpstr>
      <vt:lpstr>Titanic survival prediction</vt:lpstr>
      <vt:lpstr>Input features</vt:lpstr>
      <vt:lpstr>Missing data completion techniques</vt:lpstr>
      <vt:lpstr>roadmap</vt:lpstr>
      <vt:lpstr>Attributes considered</vt:lpstr>
      <vt:lpstr> Simple linear model</vt:lpstr>
      <vt:lpstr>Random forest</vt:lpstr>
      <vt:lpstr>SVM</vt:lpstr>
      <vt:lpstr>Naïve bayes</vt:lpstr>
      <vt:lpstr>Experience and learning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Pandey</dc:creator>
  <cp:lastModifiedBy>Pandey</cp:lastModifiedBy>
  <cp:revision>138</cp:revision>
  <dcterms:created xsi:type="dcterms:W3CDTF">2019-09-20T17:50:39Z</dcterms:created>
  <dcterms:modified xsi:type="dcterms:W3CDTF">2019-09-28T06:13:17Z</dcterms:modified>
</cp:coreProperties>
</file>