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9" d="100"/>
          <a:sy n="49" d="100"/>
        </p:scale>
        <p:origin x="1042"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Ayush Pandey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Ayush,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7/12/2022</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jpe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22.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635099"/>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b="1" u="sng"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b="1" u="sng" spc="-105" dirty="0">
                <a:solidFill>
                  <a:srgbClr val="FFFFFF"/>
                </a:solidFill>
                <a:latin typeface="Gadugi" panose="020B0502040204020203" pitchFamily="34" charset="0"/>
                <a:ea typeface="Gadugi" panose="020B0502040204020203" pitchFamily="34" charset="0"/>
              </a:rPr>
              <a:t>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b="1"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b="1"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b="1"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b="1"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b="1" spc="-19" dirty="0">
                <a:latin typeface="Gadugi" panose="020B0502040204020203" pitchFamily="34" charset="0"/>
                <a:ea typeface="Gadugi" panose="020B0502040204020203" pitchFamily="34" charset="0"/>
              </a:rPr>
              <a:t>Analysis to find Social Buzz's top 5 most popular categories of content </a:t>
            </a:r>
          </a:p>
          <a:p>
            <a:endParaRPr lang="en-AU" b="1"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Data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AYUSH PANDEY</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5FA7BB8-30FC-E2EC-5BAA-E840CF1DD3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97458" y="7045779"/>
            <a:ext cx="2499542" cy="2499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5"/>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5"/>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51</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Arial</vt:lpstr>
      <vt:lpstr>Gadugi</vt:lpstr>
      <vt:lpstr>Calibri</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Ayush Kumar Pandey</cp:lastModifiedBy>
  <cp:revision>14</cp:revision>
  <dcterms:created xsi:type="dcterms:W3CDTF">2006-08-16T00:00:00Z</dcterms:created>
  <dcterms:modified xsi:type="dcterms:W3CDTF">2022-07-12T13:03:24Z</dcterms:modified>
  <dc:identifier>DAEhDyfaYKE</dc:identifier>
</cp:coreProperties>
</file>