
<file path=[Content_Types].xml><?xml version="1.0" encoding="utf-8"?>
<Types xmlns="http://schemas.openxmlformats.org/package/2006/content-types">
  <Default Extension="wmf" ContentType="image/x-wmf"/>
  <Default Extension="png" ContentType="image/png"/>
  <Default Extension="jpeg" ContentType="image/jpeg"/>
  <Default Extension="xml" ContentType="application/xml"/>
  <Default Extension="rels" ContentType="application/vnd.openxmlformats-package.relationships+xml"/>
  <Default Extension="bin" ContentType="application/vnd.openxmlformats-officedocument.oleObject"/>
  <Override PartName="/ppt/notesSlides/notesSlide9.xml" ContentType="application/vnd.openxmlformats-officedocument.presentationml.notesSlide+xml"/>
  <Override PartName="/ppt/notesSlides/notesSlide8.xml" ContentType="application/vnd.openxmlformats-officedocument.presentationml.notesSlide+xml"/>
  <Override PartName="/ppt/notesSlides/notesSlide7.xml" ContentType="application/vnd.openxmlformats-officedocument.presentationml.notesSlide+xml"/>
  <Override PartName="/ppt/notesSlides/notesSlide6.xml" ContentType="application/vnd.openxmlformats-officedocument.presentationml.notesSlide+xml"/>
  <Override PartName="/ppt/notesSlides/notesSlide5.xml" ContentType="application/vnd.openxmlformats-officedocument.presentationml.notesSlide+xml"/>
  <Override PartName="/ppt/notesSlides/notesSlide4.xml" ContentType="application/vnd.openxmlformats-officedocument.presentationml.notesSlide+xml"/>
  <Override PartName="/ppt/notesSlides/notesSlide3.xml" ContentType="application/vnd.openxmlformats-officedocument.presentationml.notesSlide+xml"/>
  <Override PartName="/ppt/notesSlides/notesSlide2.xml" ContentType="application/vnd.openxmlformats-officedocument.presentationml.notesSlide+xml"/>
  <Override PartName="/ppt/notesSlides/notesSlide10.xml" ContentType="application/vnd.openxmlformats-officedocument.presentationml.notesSlide+xml"/>
  <Override PartName="/ppt/notesSlides/notesSlide1.xml" ContentType="application/vnd.openxmlformats-officedocument.presentationml.notesSlide+xml"/>
  <Override PartName="/ppt/slides/slide10.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8.xml" ContentType="application/vnd.openxmlformats-officedocument.presentationml.slide+xml"/>
  <Override PartName="/ppt/slideLayouts/slideLayout9.xml" ContentType="application/vnd.openxmlformats-officedocument.presentationml.slideLayout+xml"/>
  <Override PartName="/ppt/slides/slide1.xml" ContentType="application/vnd.openxmlformats-officedocument.presentationml.slide+xml"/>
  <Override PartName="/ppt/slideLayouts/slideLayout8.xml" ContentType="application/vnd.openxmlformats-officedocument.presentationml.slideLayout+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s/slide9.xml" ContentType="application/vnd.openxmlformats-officedocument.presentationml.slide+xml"/>
  <Override PartName="/ppt/slideLayouts/slideLayout2.xml" ContentType="application/vnd.openxmlformats-officedocument.presentationml.slideLayout+xml"/>
  <Override PartName="/ppt/slides/slide5.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slideLayouts/slideLayout7.xml" ContentType="application/vnd.openxmlformats-officedocument.presentationml.slideLayout+xml"/>
  <Override PartName="/ppt/slideLayouts/slideLayout10.xml" ContentType="application/vnd.openxmlformats-officedocument.presentationml.slideLayout+xml"/>
  <Override PartName="/ppt/slideMasters/slideMaster1.xml" ContentType="application/vnd.openxmlformats-officedocument.presentationml.slideMaster+xml"/>
  <Override PartName="/ppt/theme/theme2.xml" ContentType="application/vnd.openxmlformats-officedocument.theme+xml"/>
  <Override PartName="/ppt/slideLayouts/slideLayout11.xml" ContentType="application/vnd.openxmlformats-officedocument.presentationml.slideLayout+xml"/>
  <Override PartName="/ppt/tableStyles.xml" ContentType="application/vnd.openxmlformats-officedocument.presentationml.tableStyles+xml"/>
  <Override PartName="/ppt/theme/theme1.xml" ContentType="application/vnd.openxmlformats-officedocument.theme+xml"/>
  <Override PartName="/ppt/slideLayouts/slideLayout1.xml" ContentType="application/vnd.openxmlformats-officedocument.presentationml.slideLayout+xml"/>
  <Override PartName="/ppt/slides/slide2.xml" ContentType="application/vnd.openxmlformats-officedocument.presentationml.slide+xml"/>
  <Override PartName="/ppt/viewProps.xml" ContentType="application/vnd.openxmlformats-officedocument.presentationml.viewProps+xml"/>
  <Override PartName="/ppt/slideLayouts/slideLayout6.xml" ContentType="application/vnd.openxmlformats-officedocument.presentationml.slideLayout+xml"/>
  <Override PartName="/ppt/presProps.xml" ContentType="application/vnd.openxmlformats-officedocument.presentationml.presProps+xml"/>
  <Override PartName="/ppt/slideLayouts/slideLayout5.xml" ContentType="application/vnd.openxmlformats-officedocument.presentationml.slideLayout+xml"/>
  <Override PartName="/docProps/app.xml" ContentType="application/vnd.openxmlformats-officedocument.extended-properties+xml"/>
  <Override PartName="/docProps/core.xml" ContentType="application/vnd.openxmlformats-package.core-properties+xml"/>
  <Override PartName="/ppt/presentation.xml" ContentType="application/vnd.openxmlformats-officedocument.presentationml.presentation.main+xml"/>
</Types>
</file>

<file path=_rels/.rels><?xml version="1.0" encoding="UTF-8" standalone="yes"?><Relationships xmlns="http://schemas.openxmlformats.org/package/2006/relationships"><Relationship Id="rId3" Type="http://schemas.openxmlformats.org/package/2006/relationships/metadata/core-properties" Target="docProps/core.xml"/><Relationship Id="rId1" Type="http://schemas.openxmlformats.org/officeDocument/2006/relationships/officeDocument" Target="ppt/presentation.xml"/><Relationship Id="rId2"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autoCompressPictures="0" saveSubsetFonts="1" strictFirstAndLastChars="0">
  <p:sldMasterIdLst>
    <p:sldMasterId id="2147483648" r:id="rId1"/>
  </p:sldMasterIdLst>
  <p:notesMasterIdLst>
    <p:notesMasterId r:id="rId14"/>
  </p:notesMasterIdLst>
  <p:sldIdLst>
    <p:sldId id="256" r:id="rId4"/>
    <p:sldId id="257" r:id="rId5"/>
    <p:sldId id="258" r:id="rId6"/>
    <p:sldId id="259" r:id="rId7"/>
    <p:sldId id="260" r:id="rId8"/>
    <p:sldId id="261" r:id="rId9"/>
    <p:sldId id="262" r:id="rId10"/>
    <p:sldId id="263" r:id="rId11"/>
    <p:sldId id="264" r:id="rId12"/>
    <p:sldId id="265" r:id="rId13"/>
  </p:sldIdLst>
  <p:sldSz cx="9144000" cy="5143500"/>
  <p:notesSz cx="6858000" cy="9144000"/>
  <p:defaultTextStyle>
    <a:defPPr marR="0" lvl="0" algn="l">
      <a:lnSpc>
        <a:spcPct val="100000"/>
      </a:lnSpc>
      <a:spcBef>
        <a:spcPts val="0"/>
      </a:spcBef>
      <a:spcAft>
        <a:spcPts val="0"/>
      </a:spcAft>
    </a:defPPr>
    <a:lvl1pPr marR="0" lvl="0"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1pPr>
    <a:lvl2pPr marR="0" lvl="1"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theme" Target="theme/theme1.xml"/><Relationship Id="rId3" Type="http://schemas.openxmlformats.org/officeDocument/2006/relationships/theme" Target="theme/theme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notesMaster" Target="notesMasters/notesMaster1.xml"/><Relationship Id="rId15" Type="http://schemas.openxmlformats.org/officeDocument/2006/relationships/presProps" Target="presProps.xml" /><Relationship Id="rId16" Type="http://schemas.openxmlformats.org/officeDocument/2006/relationships/tableStyles" Target="tableStyles.xml" /><Relationship Id="rId17" Type="http://schemas.openxmlformats.org/officeDocument/2006/relationships/viewProps" Target="viewProps.xml" /></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name="">
    <p:spTree>
      <p:nvGrpSpPr>
        <p:cNvPr id="1" name=""/>
        <p:cNvGrpSpPr/>
        <p:nvPr/>
      </p:nvGrpSpPr>
      <p:grpSpPr bwMode="auto">
        <a:xfrm>
          <a:off x="0" y="0"/>
          <a:ext cx="0" cy="0"/>
          <a:chOff x="0" y="0"/>
          <a:chExt cx="0" cy="0"/>
        </a:xfrm>
      </p:grpSpPr>
      <p:sp>
        <p:nvSpPr>
          <p:cNvPr id="3" name="Google Shape;3;n"/>
          <p:cNvSpPr/>
          <p:nvPr>
            <p:ph type="sldImg" idx="2"/>
          </p:nvPr>
        </p:nvSpPr>
        <p:spPr bwMode="auto">
          <a:xfrm>
            <a:off x="381300" y="685800"/>
            <a:ext cx="6096075" cy="3429000"/>
          </a:xfrm>
          <a:custGeom>
            <a:avLst/>
            <a:gdLst/>
            <a:ahLst/>
            <a:cxnLst/>
            <a:rect l="l" t="t" r="r" b="b"/>
            <a:pathLst>
              <a:path w="120000" h="120000" fill="norm" stroke="1"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bwMode="auto">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pPr>
              <a:defRPr/>
            </a:pPr>
            <a:endParaRPr/>
          </a:p>
        </p:txBody>
      </p:sp>
    </p:spTree>
  </p:cSld>
  <p:clrMap bg1="lt1" tx1="dk1" bg2="dk2" tx2="lt2" accent1="accent1" accent2="accent2" accent3="accent3" accent4="accent4" accent5="accent5" accent6="accent6" hlink="hlink" folHlink="folHlink"/>
  <p:notesStyle>
    <a:defPPr marR="0" lvl="0" algn="l">
      <a:lnSpc>
        <a:spcPct val="100000"/>
      </a:lnSpc>
      <a:spcBef>
        <a:spcPts val="0"/>
      </a:spcBef>
      <a:spcAft>
        <a:spcPts val="0"/>
      </a:spcAft>
    </a:defPPr>
    <a:lvl1pPr marR="0" lvl="0"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1pPr>
    <a:lvl2pPr marR="0" lvl="1"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MasterSp="0">
  <p:cSld name="">
    <p:spTree>
      <p:nvGrpSpPr>
        <p:cNvPr id="1" name=""/>
        <p:cNvGrpSpPr/>
        <p:nvPr/>
      </p:nvGrpSpPr>
      <p:grpSpPr bwMode="auto">
        <a:xfrm>
          <a:off x="0" y="0"/>
          <a:ext cx="0" cy="0"/>
          <a:chOff x="0" y="0"/>
          <a:chExt cx="0" cy="0"/>
        </a:xfrm>
      </p:grpSpPr>
      <p:sp>
        <p:nvSpPr>
          <p:cNvPr id="51" name="Google Shape;51;p:notes"/>
          <p:cNvSpPr/>
          <p:nvPr>
            <p:ph type="sldImg" idx="2"/>
          </p:nvPr>
        </p:nvSpPr>
        <p:spPr bwMode="auto">
          <a:xfrm>
            <a:off x="381300" y="685800"/>
            <a:ext cx="6096075" cy="3429000"/>
          </a:xfrm>
          <a:custGeom>
            <a:avLst/>
            <a:gdLst/>
            <a:ahLst/>
            <a:cxnLst/>
            <a:rect l="l" t="t" r="r" b="b"/>
            <a:pathLst>
              <a:path w="120000" h="120000" fill="norm" stroke="1" extrusionOk="0">
                <a:moveTo>
                  <a:pt x="0" y="0"/>
                </a:moveTo>
                <a:lnTo>
                  <a:pt x="120000" y="0"/>
                </a:lnTo>
                <a:lnTo>
                  <a:pt x="120000" y="120000"/>
                </a:lnTo>
                <a:lnTo>
                  <a:pt x="0" y="120000"/>
                </a:lnTo>
                <a:close/>
              </a:path>
            </a:pathLst>
          </a:custGeom>
        </p:spPr>
      </p:sp>
      <p:sp>
        <p:nvSpPr>
          <p:cNvPr id="52" name="Google Shape;52;p:notes"/>
          <p:cNvSpPr txBox="1"/>
          <p:nvPr>
            <p:ph type="body" idx="1"/>
          </p:nvPr>
        </p:nvSpPr>
        <p:spPr bwMode="auto">
          <a:xfrm>
            <a:off x="685800" y="4343400"/>
            <a:ext cx="5486400" cy="4114800"/>
          </a:xfrm>
          <a:prstGeom prst="rect">
            <a:avLst/>
          </a:prstGeom>
        </p:spPr>
        <p:txBody>
          <a:bodyPr spcFirstLastPara="1" wrap="square" lIns="91425" tIns="91425" rIns="91425" bIns="91425" anchor="t" anchorCtr="0">
            <a:noAutofit/>
          </a:bodyPr>
          <a:lstStyle/>
          <a:p>
            <a:pPr marL="0" lvl="0" indent="0" algn="l">
              <a:spcBef>
                <a:spcPts val="0"/>
              </a:spcBef>
              <a:spcAft>
                <a:spcPts val="0"/>
              </a:spcAft>
              <a:buNone/>
              <a:defRPr/>
            </a:pPr>
            <a:endParaRPr/>
          </a:p>
        </p:txBody>
      </p:sp>
    </p:spTree>
  </p:cSld>
</p:notes>
</file>

<file path=ppt/notesSlides/notesSlide10.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MasterSp="0">
  <p:cSld name="">
    <p:spTree>
      <p:nvGrpSpPr>
        <p:cNvPr id="1" name=""/>
        <p:cNvGrpSpPr/>
        <p:nvPr/>
      </p:nvGrpSpPr>
      <p:grpSpPr bwMode="auto">
        <a:xfrm>
          <a:off x="0" y="0"/>
          <a:ext cx="0" cy="0"/>
          <a:chOff x="0" y="0"/>
          <a:chExt cx="0" cy="0"/>
        </a:xfrm>
      </p:grpSpPr>
      <p:sp>
        <p:nvSpPr>
          <p:cNvPr id="84" name="Google Shape;84;g28af0634556_0_31:notes"/>
          <p:cNvSpPr/>
          <p:nvPr>
            <p:ph type="sldImg" idx="2"/>
          </p:nvPr>
        </p:nvSpPr>
        <p:spPr bwMode="auto">
          <a:xfrm>
            <a:off x="381300" y="685800"/>
            <a:ext cx="6096000" cy="3429000"/>
          </a:xfrm>
          <a:custGeom>
            <a:avLst/>
            <a:gdLst/>
            <a:ahLst/>
            <a:cxnLst/>
            <a:rect l="l" t="t" r="r" b="b"/>
            <a:pathLst>
              <a:path w="120000" h="120000" fill="norm" stroke="1" extrusionOk="0">
                <a:moveTo>
                  <a:pt x="0" y="0"/>
                </a:moveTo>
                <a:lnTo>
                  <a:pt x="120000" y="0"/>
                </a:lnTo>
                <a:lnTo>
                  <a:pt x="120000" y="120000"/>
                </a:lnTo>
                <a:lnTo>
                  <a:pt x="0" y="120000"/>
                </a:lnTo>
                <a:close/>
              </a:path>
            </a:pathLst>
          </a:custGeom>
        </p:spPr>
      </p:sp>
      <p:sp>
        <p:nvSpPr>
          <p:cNvPr id="85" name="Google Shape;85;g28af0634556_0_31:notes"/>
          <p:cNvSpPr txBox="1"/>
          <p:nvPr>
            <p:ph type="body" idx="1"/>
          </p:nvPr>
        </p:nvSpPr>
        <p:spPr bwMode="auto">
          <a:xfrm>
            <a:off x="685800" y="4343400"/>
            <a:ext cx="5486400" cy="4114800"/>
          </a:xfrm>
          <a:prstGeom prst="rect">
            <a:avLst/>
          </a:prstGeom>
        </p:spPr>
        <p:txBody>
          <a:bodyPr spcFirstLastPara="1" wrap="square" lIns="91425" tIns="91425" rIns="91425" bIns="91425" anchor="t" anchorCtr="0">
            <a:noAutofit/>
          </a:bodyPr>
          <a:lstStyle/>
          <a:p>
            <a:pPr marL="0" lvl="0" indent="0" algn="l">
              <a:spcBef>
                <a:spcPts val="0"/>
              </a:spcBef>
              <a:spcAft>
                <a:spcPts val="0"/>
              </a:spcAft>
              <a:buNone/>
              <a:defRPr/>
            </a:pPr>
            <a:endParaRPr/>
          </a:p>
        </p:txBody>
      </p:sp>
    </p:spTree>
  </p:cSld>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MasterSp="0">
  <p:cSld name="">
    <p:spTree>
      <p:nvGrpSpPr>
        <p:cNvPr id="1" name=""/>
        <p:cNvGrpSpPr/>
        <p:nvPr/>
      </p:nvGrpSpPr>
      <p:grpSpPr bwMode="auto">
        <a:xfrm>
          <a:off x="0" y="0"/>
          <a:ext cx="0" cy="0"/>
          <a:chOff x="0" y="0"/>
          <a:chExt cx="0" cy="0"/>
        </a:xfrm>
      </p:grpSpPr>
      <p:sp>
        <p:nvSpPr>
          <p:cNvPr id="60" name="Google Shape;60;g28af0634556_0_1:notes"/>
          <p:cNvSpPr/>
          <p:nvPr>
            <p:ph type="sldImg" idx="2"/>
          </p:nvPr>
        </p:nvSpPr>
        <p:spPr bwMode="auto">
          <a:xfrm>
            <a:off x="381300" y="685800"/>
            <a:ext cx="6096000" cy="3429000"/>
          </a:xfrm>
          <a:custGeom>
            <a:avLst/>
            <a:gdLst/>
            <a:ahLst/>
            <a:cxnLst/>
            <a:rect l="l" t="t" r="r" b="b"/>
            <a:pathLst>
              <a:path w="120000" h="120000" fill="norm" stroke="1" extrusionOk="0">
                <a:moveTo>
                  <a:pt x="0" y="0"/>
                </a:moveTo>
                <a:lnTo>
                  <a:pt x="120000" y="0"/>
                </a:lnTo>
                <a:lnTo>
                  <a:pt x="120000" y="120000"/>
                </a:lnTo>
                <a:lnTo>
                  <a:pt x="0" y="120000"/>
                </a:lnTo>
                <a:close/>
              </a:path>
            </a:pathLst>
          </a:custGeom>
        </p:spPr>
      </p:sp>
      <p:sp>
        <p:nvSpPr>
          <p:cNvPr id="61" name="Google Shape;61;g28af0634556_0_1:notes"/>
          <p:cNvSpPr txBox="1"/>
          <p:nvPr>
            <p:ph type="body" idx="1"/>
          </p:nvPr>
        </p:nvSpPr>
        <p:spPr bwMode="auto">
          <a:xfrm>
            <a:off x="685800" y="4343400"/>
            <a:ext cx="5486400" cy="4114800"/>
          </a:xfrm>
          <a:prstGeom prst="rect">
            <a:avLst/>
          </a:prstGeom>
        </p:spPr>
        <p:txBody>
          <a:bodyPr spcFirstLastPara="1" wrap="square" lIns="91425" tIns="91425" rIns="91425" bIns="91425" anchor="t" anchorCtr="0">
            <a:noAutofit/>
          </a:bodyPr>
          <a:lstStyle/>
          <a:p>
            <a:pPr marL="0" lvl="0" indent="0" algn="l">
              <a:spcBef>
                <a:spcPts val="0"/>
              </a:spcBef>
              <a:spcAft>
                <a:spcPts val="0"/>
              </a:spcAft>
              <a:buNone/>
              <a:defRPr/>
            </a:pPr>
            <a:endParaRPr/>
          </a:p>
        </p:txBody>
      </p:sp>
    </p:spTree>
  </p:cSld>
</p:notes>
</file>

<file path=ppt/notesSlides/notesSlide3.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MasterSp="0">
  <p:cSld name="">
    <p:spTree>
      <p:nvGrpSpPr>
        <p:cNvPr id="1" name=""/>
        <p:cNvGrpSpPr/>
        <p:nvPr/>
      </p:nvGrpSpPr>
      <p:grpSpPr bwMode="auto">
        <a:xfrm>
          <a:off x="0" y="0"/>
          <a:ext cx="0" cy="0"/>
          <a:chOff x="0" y="0"/>
          <a:chExt cx="0" cy="0"/>
        </a:xfrm>
      </p:grpSpPr>
      <p:sp>
        <p:nvSpPr>
          <p:cNvPr id="66" name="Google Shape;66;g28af0634556_0_6:notes"/>
          <p:cNvSpPr/>
          <p:nvPr>
            <p:ph type="sldImg" idx="2"/>
          </p:nvPr>
        </p:nvSpPr>
        <p:spPr bwMode="auto">
          <a:xfrm>
            <a:off x="381300" y="685800"/>
            <a:ext cx="6096000" cy="3429000"/>
          </a:xfrm>
          <a:custGeom>
            <a:avLst/>
            <a:gdLst/>
            <a:ahLst/>
            <a:cxnLst/>
            <a:rect l="l" t="t" r="r" b="b"/>
            <a:pathLst>
              <a:path w="120000" h="120000" fill="norm" stroke="1" extrusionOk="0">
                <a:moveTo>
                  <a:pt x="0" y="0"/>
                </a:moveTo>
                <a:lnTo>
                  <a:pt x="120000" y="0"/>
                </a:lnTo>
                <a:lnTo>
                  <a:pt x="120000" y="120000"/>
                </a:lnTo>
                <a:lnTo>
                  <a:pt x="0" y="120000"/>
                </a:lnTo>
                <a:close/>
              </a:path>
            </a:pathLst>
          </a:custGeom>
        </p:spPr>
      </p:sp>
      <p:sp>
        <p:nvSpPr>
          <p:cNvPr id="67" name="Google Shape;67;g28af0634556_0_6:notes"/>
          <p:cNvSpPr txBox="1"/>
          <p:nvPr>
            <p:ph type="body" idx="1"/>
          </p:nvPr>
        </p:nvSpPr>
        <p:spPr bwMode="auto">
          <a:xfrm>
            <a:off x="685800" y="4343400"/>
            <a:ext cx="5486400" cy="4114800"/>
          </a:xfrm>
          <a:prstGeom prst="rect">
            <a:avLst/>
          </a:prstGeom>
        </p:spPr>
        <p:txBody>
          <a:bodyPr spcFirstLastPara="1" wrap="square" lIns="91425" tIns="91425" rIns="91425" bIns="91425" anchor="t" anchorCtr="0">
            <a:noAutofit/>
          </a:bodyPr>
          <a:lstStyle/>
          <a:p>
            <a:pPr marL="0" lvl="0" indent="0" algn="l">
              <a:spcBef>
                <a:spcPts val="0"/>
              </a:spcBef>
              <a:spcAft>
                <a:spcPts val="0"/>
              </a:spcAft>
              <a:buNone/>
              <a:defRPr/>
            </a:pPr>
            <a:endParaRPr/>
          </a:p>
        </p:txBody>
      </p:sp>
    </p:spTree>
  </p:cSld>
</p:notes>
</file>

<file path=ppt/notesSlides/notesSlide4.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403EB339-5E96-62F9-EE45-2DA6A6403F79}" type="slidenum">
              <a:rPr/>
              <a:t/>
            </a:fld>
            <a:endParaRPr/>
          </a:p>
        </p:txBody>
      </p:sp>
    </p:spTree>
  </p:cSld>
</p:notes>
</file>

<file path=ppt/notesSlides/notesSlide5.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D71F782D-BDDB-D3A6-936C-CCBF450EA089}" type="slidenum">
              <a:rPr/>
              <a:t/>
            </a:fld>
            <a:endParaRPr/>
          </a:p>
        </p:txBody>
      </p:sp>
    </p:spTree>
  </p:cSld>
</p:notes>
</file>

<file path=ppt/notesSlides/notesSlide6.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523453836" name="Slide Image Placeholder 1"/>
          <p:cNvSpPr>
            <a:spLocks noChangeAspect="1" noGrp="1" noRot="1"/>
          </p:cNvSpPr>
          <p:nvPr>
            <p:ph type="sldImg"/>
          </p:nvPr>
        </p:nvSpPr>
        <p:spPr bwMode="auto"/>
      </p:sp>
      <p:sp>
        <p:nvSpPr>
          <p:cNvPr id="1582605798" name="Notes Placeholder 2"/>
          <p:cNvSpPr>
            <a:spLocks noGrp="1"/>
          </p:cNvSpPr>
          <p:nvPr>
            <p:ph type="body" idx="1"/>
          </p:nvPr>
        </p:nvSpPr>
        <p:spPr bwMode="auto"/>
        <p:txBody>
          <a:bodyPr/>
          <a:lstStyle/>
          <a:p>
            <a:pPr>
              <a:defRPr/>
            </a:pPr>
            <a:endParaRPr/>
          </a:p>
        </p:txBody>
      </p:sp>
      <p:sp>
        <p:nvSpPr>
          <p:cNvPr id="2116297776" name="Slide Number Placeholder 3"/>
          <p:cNvSpPr>
            <a:spLocks noGrp="1"/>
          </p:cNvSpPr>
          <p:nvPr>
            <p:ph type="sldNum" sz="quarter" idx="10"/>
          </p:nvPr>
        </p:nvSpPr>
        <p:spPr bwMode="auto"/>
        <p:txBody>
          <a:bodyPr/>
          <a:lstStyle/>
          <a:p>
            <a:pPr>
              <a:defRPr/>
            </a:pPr>
            <a:fld id="{52541200-7A0C-7D02-AE1F-33691581BF03}" type="slidenum">
              <a:rPr/>
              <a:t/>
            </a:fld>
            <a:endParaRPr/>
          </a:p>
        </p:txBody>
      </p:sp>
    </p:spTree>
  </p:cSld>
</p:notes>
</file>

<file path=ppt/notesSlides/notesSlide7.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501821817" name="Slide Image Placeholder 1"/>
          <p:cNvSpPr>
            <a:spLocks noChangeAspect="1" noGrp="1" noRot="1"/>
          </p:cNvSpPr>
          <p:nvPr>
            <p:ph type="sldImg"/>
          </p:nvPr>
        </p:nvSpPr>
        <p:spPr bwMode="auto"/>
      </p:sp>
      <p:sp>
        <p:nvSpPr>
          <p:cNvPr id="1646040757" name="Notes Placeholder 2"/>
          <p:cNvSpPr>
            <a:spLocks noGrp="1"/>
          </p:cNvSpPr>
          <p:nvPr>
            <p:ph type="body" idx="1"/>
          </p:nvPr>
        </p:nvSpPr>
        <p:spPr bwMode="auto"/>
        <p:txBody>
          <a:bodyPr/>
          <a:lstStyle/>
          <a:p>
            <a:pPr>
              <a:defRPr/>
            </a:pPr>
            <a:endParaRPr/>
          </a:p>
        </p:txBody>
      </p:sp>
      <p:sp>
        <p:nvSpPr>
          <p:cNvPr id="979805485" name="Slide Number Placeholder 3"/>
          <p:cNvSpPr>
            <a:spLocks noGrp="1"/>
          </p:cNvSpPr>
          <p:nvPr>
            <p:ph type="sldNum" sz="quarter" idx="10"/>
          </p:nvPr>
        </p:nvSpPr>
        <p:spPr bwMode="auto"/>
        <p:txBody>
          <a:bodyPr/>
          <a:lstStyle/>
          <a:p>
            <a:pPr>
              <a:defRPr/>
            </a:pPr>
            <a:fld id="{C843A06F-9D14-CF48-CD24-8CCBB970BE8E}" type="slidenum">
              <a:rPr/>
              <a:t/>
            </a:fld>
            <a:endParaRPr/>
          </a:p>
        </p:txBody>
      </p:sp>
    </p:spTree>
  </p:cSld>
</p:notes>
</file>

<file path=ppt/notesSlides/notesSlide8.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MasterSp="0">
  <p:cSld name="">
    <p:spTree>
      <p:nvGrpSpPr>
        <p:cNvPr id="1" name=""/>
        <p:cNvGrpSpPr/>
        <p:nvPr/>
      </p:nvGrpSpPr>
      <p:grpSpPr bwMode="auto">
        <a:xfrm>
          <a:off x="0" y="0"/>
          <a:ext cx="0" cy="0"/>
          <a:chOff x="0" y="0"/>
          <a:chExt cx="0" cy="0"/>
        </a:xfrm>
      </p:grpSpPr>
      <p:sp>
        <p:nvSpPr>
          <p:cNvPr id="72" name="Google Shape;72;g28af0634556_0_15:notes"/>
          <p:cNvSpPr/>
          <p:nvPr>
            <p:ph type="sldImg" idx="2"/>
          </p:nvPr>
        </p:nvSpPr>
        <p:spPr bwMode="auto">
          <a:xfrm>
            <a:off x="381300" y="685800"/>
            <a:ext cx="6096000" cy="3429000"/>
          </a:xfrm>
          <a:custGeom>
            <a:avLst/>
            <a:gdLst/>
            <a:ahLst/>
            <a:cxnLst/>
            <a:rect l="l" t="t" r="r" b="b"/>
            <a:pathLst>
              <a:path w="120000" h="120000" fill="norm" stroke="1" extrusionOk="0">
                <a:moveTo>
                  <a:pt x="0" y="0"/>
                </a:moveTo>
                <a:lnTo>
                  <a:pt x="120000" y="0"/>
                </a:lnTo>
                <a:lnTo>
                  <a:pt x="120000" y="120000"/>
                </a:lnTo>
                <a:lnTo>
                  <a:pt x="0" y="120000"/>
                </a:lnTo>
                <a:close/>
              </a:path>
            </a:pathLst>
          </a:custGeom>
        </p:spPr>
      </p:sp>
      <p:sp>
        <p:nvSpPr>
          <p:cNvPr id="73" name="Google Shape;73;g28af0634556_0_15:notes"/>
          <p:cNvSpPr txBox="1"/>
          <p:nvPr>
            <p:ph type="body" idx="1"/>
          </p:nvPr>
        </p:nvSpPr>
        <p:spPr bwMode="auto">
          <a:xfrm>
            <a:off x="685800" y="4343400"/>
            <a:ext cx="5486400" cy="4114800"/>
          </a:xfrm>
          <a:prstGeom prst="rect">
            <a:avLst/>
          </a:prstGeom>
        </p:spPr>
        <p:txBody>
          <a:bodyPr spcFirstLastPara="1" wrap="square" lIns="91425" tIns="91425" rIns="91425" bIns="91425" anchor="t" anchorCtr="0">
            <a:noAutofit/>
          </a:bodyPr>
          <a:lstStyle/>
          <a:p>
            <a:pPr marL="0" lvl="0" indent="0" algn="l">
              <a:spcBef>
                <a:spcPts val="0"/>
              </a:spcBef>
              <a:spcAft>
                <a:spcPts val="0"/>
              </a:spcAft>
              <a:buNone/>
              <a:defRPr/>
            </a:pPr>
            <a:endParaRPr/>
          </a:p>
        </p:txBody>
      </p:sp>
    </p:spTree>
  </p:cSld>
</p:notes>
</file>

<file path=ppt/notesSlides/notesSlide9.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MasterSp="0">
  <p:cSld name="">
    <p:spTree>
      <p:nvGrpSpPr>
        <p:cNvPr id="1" name=""/>
        <p:cNvGrpSpPr/>
        <p:nvPr/>
      </p:nvGrpSpPr>
      <p:grpSpPr bwMode="auto">
        <a:xfrm>
          <a:off x="0" y="0"/>
          <a:ext cx="0" cy="0"/>
          <a:chOff x="0" y="0"/>
          <a:chExt cx="0" cy="0"/>
        </a:xfrm>
      </p:grpSpPr>
      <p:sp>
        <p:nvSpPr>
          <p:cNvPr id="78" name="Google Shape;78;g28af0634556_0_24:notes"/>
          <p:cNvSpPr/>
          <p:nvPr>
            <p:ph type="sldImg" idx="2"/>
          </p:nvPr>
        </p:nvSpPr>
        <p:spPr bwMode="auto">
          <a:xfrm>
            <a:off x="381300" y="685800"/>
            <a:ext cx="6096000" cy="3429000"/>
          </a:xfrm>
          <a:custGeom>
            <a:avLst/>
            <a:gdLst/>
            <a:ahLst/>
            <a:cxnLst/>
            <a:rect l="l" t="t" r="r" b="b"/>
            <a:pathLst>
              <a:path w="120000" h="120000" fill="norm" stroke="1" extrusionOk="0">
                <a:moveTo>
                  <a:pt x="0" y="0"/>
                </a:moveTo>
                <a:lnTo>
                  <a:pt x="120000" y="0"/>
                </a:lnTo>
                <a:lnTo>
                  <a:pt x="120000" y="120000"/>
                </a:lnTo>
                <a:lnTo>
                  <a:pt x="0" y="120000"/>
                </a:lnTo>
                <a:close/>
              </a:path>
            </a:pathLst>
          </a:custGeom>
        </p:spPr>
      </p:sp>
      <p:sp>
        <p:nvSpPr>
          <p:cNvPr id="79" name="Google Shape;79;g28af0634556_0_24:notes"/>
          <p:cNvSpPr txBox="1"/>
          <p:nvPr>
            <p:ph type="body" idx="1"/>
          </p:nvPr>
        </p:nvSpPr>
        <p:spPr bwMode="auto">
          <a:xfrm>
            <a:off x="685800" y="4343400"/>
            <a:ext cx="5486400" cy="4114800"/>
          </a:xfrm>
          <a:prstGeom prst="rect">
            <a:avLst/>
          </a:prstGeom>
        </p:spPr>
        <p:txBody>
          <a:bodyPr spcFirstLastPara="1" wrap="square" lIns="91425" tIns="91425" rIns="91425" bIns="91425" anchor="t" anchorCtr="0">
            <a:noAutofit/>
          </a:bodyPr>
          <a:lstStyle/>
          <a:p>
            <a:pPr marL="0" lvl="0" indent="0" algn="l">
              <a:spcBef>
                <a:spcPts val="0"/>
              </a:spcBef>
              <a:spcAft>
                <a:spcPts val="0"/>
              </a:spcAft>
              <a:buNone/>
              <a:defRPr/>
            </a:pPr>
            <a:endParaRPr/>
          </a:p>
        </p:txBody>
      </p:sp>
    </p:spTree>
  </p:cSld>
</p:note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Title slide" preserve="0" showMasterPhAnim="0" showMasterSp="1" type="title" userDrawn="1">
  <p:cSld name="TITLE">
    <p:spTree>
      <p:nvGrpSpPr>
        <p:cNvPr id="1" name=""/>
        <p:cNvGrpSpPr/>
        <p:nvPr/>
      </p:nvGrpSpPr>
      <p:grpSpPr bwMode="auto">
        <a:xfrm>
          <a:off x="0" y="0"/>
          <a:ext cx="0" cy="0"/>
          <a:chOff x="0" y="0"/>
          <a:chExt cx="0" cy="0"/>
        </a:xfrm>
      </p:grpSpPr>
      <p:sp>
        <p:nvSpPr>
          <p:cNvPr id="10" name="Google Shape;10;p2"/>
          <p:cNvSpPr txBox="1"/>
          <p:nvPr>
            <p:ph type="ctrTitle"/>
          </p:nvPr>
        </p:nvSpPr>
        <p:spPr bwMode="auto">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pPr>
              <a:defRPr/>
            </a:pPr>
            <a:endParaRPr/>
          </a:p>
        </p:txBody>
      </p:sp>
      <p:sp>
        <p:nvSpPr>
          <p:cNvPr id="11" name="Google Shape;11;p2"/>
          <p:cNvSpPr txBox="1"/>
          <p:nvPr>
            <p:ph type="subTitle" idx="1"/>
          </p:nvPr>
        </p:nvSpPr>
        <p:spPr bwMode="auto">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pPr>
              <a:defRPr/>
            </a:pPr>
            <a:endParaRPr/>
          </a:p>
        </p:txBody>
      </p:sp>
      <p:sp>
        <p:nvSpPr>
          <p:cNvPr id="12" name="Google Shape;12;p2"/>
          <p:cNvSpPr txBox="1"/>
          <p:nvPr>
            <p:ph type="sldNum" idx="12"/>
          </p:nvPr>
        </p:nvSpPr>
        <p:spPr bwMode="auto">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a:spcBef>
                <a:spcPts val="0"/>
              </a:spcBef>
              <a:spcAft>
                <a:spcPts val="0"/>
              </a:spcAft>
              <a:buNone/>
              <a:defRPr/>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Big number" preserve="0" showMasterPhAnim="0" showMasterSp="1" userDrawn="1">
  <p:cSld name="BIG_NUMBER">
    <p:spTree>
      <p:nvGrpSpPr>
        <p:cNvPr id="1" name=""/>
        <p:cNvGrpSpPr/>
        <p:nvPr/>
      </p:nvGrpSpPr>
      <p:grpSpPr bwMode="auto">
        <a:xfrm>
          <a:off x="0" y="0"/>
          <a:ext cx="0" cy="0"/>
          <a:chOff x="0" y="0"/>
          <a:chExt cx="0" cy="0"/>
        </a:xfrm>
      </p:grpSpPr>
      <p:sp>
        <p:nvSpPr>
          <p:cNvPr id="45" name="Google Shape;45;p11"/>
          <p:cNvSpPr txBox="1"/>
          <p:nvPr>
            <p:ph type="title" hasCustomPrompt="1"/>
          </p:nvPr>
        </p:nvSpPr>
        <p:spPr bwMode="auto">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pPr>
              <a:defRPr/>
            </a:pPr>
            <a:r>
              <a:rPr/>
              <a:t>xx%</a:t>
            </a:r>
            <a:endParaRPr/>
          </a:p>
        </p:txBody>
      </p:sp>
      <p:sp>
        <p:nvSpPr>
          <p:cNvPr id="46" name="Google Shape;46;p11"/>
          <p:cNvSpPr txBox="1"/>
          <p:nvPr>
            <p:ph type="body" idx="1"/>
          </p:nvPr>
        </p:nvSpPr>
        <p:spPr bwMode="auto">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pPr>
              <a:defRPr/>
            </a:pPr>
            <a:endParaRPr/>
          </a:p>
        </p:txBody>
      </p:sp>
      <p:sp>
        <p:nvSpPr>
          <p:cNvPr id="47" name="Google Shape;47;p11"/>
          <p:cNvSpPr txBox="1"/>
          <p:nvPr>
            <p:ph type="sldNum" idx="12"/>
          </p:nvPr>
        </p:nvSpPr>
        <p:spPr bwMode="auto">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a:spcBef>
                <a:spcPts val="0"/>
              </a:spcBef>
              <a:spcAft>
                <a:spcPts val="0"/>
              </a:spcAft>
              <a:buNone/>
              <a:defRPr/>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Blank" preserve="0" showMasterPhAnim="0" showMasterSp="1" type="blank" userDrawn="1">
  <p:cSld name="BLANK">
    <p:spTree>
      <p:nvGrpSpPr>
        <p:cNvPr id="1" name=""/>
        <p:cNvGrpSpPr/>
        <p:nvPr/>
      </p:nvGrpSpPr>
      <p:grpSpPr bwMode="auto">
        <a:xfrm>
          <a:off x="0" y="0"/>
          <a:ext cx="0" cy="0"/>
          <a:chOff x="0" y="0"/>
          <a:chExt cx="0" cy="0"/>
        </a:xfrm>
      </p:grpSpPr>
      <p:sp>
        <p:nvSpPr>
          <p:cNvPr id="49" name="Google Shape;49;p12"/>
          <p:cNvSpPr txBox="1"/>
          <p:nvPr>
            <p:ph type="sldNum" idx="12"/>
          </p:nvPr>
        </p:nvSpPr>
        <p:spPr bwMode="auto">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a:spcBef>
                <a:spcPts val="0"/>
              </a:spcBef>
              <a:spcAft>
                <a:spcPts val="0"/>
              </a:spcAft>
              <a:buNone/>
              <a:defRPr/>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Section header" preserve="0" showMasterPhAnim="0" showMasterSp="1" type="secHead" userDrawn="1">
  <p:cSld name="SECTION_HEADER">
    <p:spTree>
      <p:nvGrpSpPr>
        <p:cNvPr id="1" name=""/>
        <p:cNvGrpSpPr/>
        <p:nvPr/>
      </p:nvGrpSpPr>
      <p:grpSpPr bwMode="auto">
        <a:xfrm>
          <a:off x="0" y="0"/>
          <a:ext cx="0" cy="0"/>
          <a:chOff x="0" y="0"/>
          <a:chExt cx="0" cy="0"/>
        </a:xfrm>
      </p:grpSpPr>
      <p:sp>
        <p:nvSpPr>
          <p:cNvPr id="14" name="Google Shape;14;p3"/>
          <p:cNvSpPr txBox="1"/>
          <p:nvPr>
            <p:ph type="title"/>
          </p:nvPr>
        </p:nvSpPr>
        <p:spPr bwMode="auto">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pPr>
              <a:defRPr/>
            </a:pPr>
            <a:endParaRPr/>
          </a:p>
        </p:txBody>
      </p:sp>
      <p:sp>
        <p:nvSpPr>
          <p:cNvPr id="15" name="Google Shape;15;p3"/>
          <p:cNvSpPr txBox="1"/>
          <p:nvPr>
            <p:ph type="sldNum" idx="12"/>
          </p:nvPr>
        </p:nvSpPr>
        <p:spPr bwMode="auto">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a:spcBef>
                <a:spcPts val="0"/>
              </a:spcBef>
              <a:spcAft>
                <a:spcPts val="0"/>
              </a:spcAft>
              <a:buNone/>
              <a:defRPr/>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Title and body" preserve="0" showMasterPhAnim="0" showMasterSp="1" type="tx" userDrawn="1">
  <p:cSld name="TITLE_AND_BODY">
    <p:spTree>
      <p:nvGrpSpPr>
        <p:cNvPr id="1" name=""/>
        <p:cNvGrpSpPr/>
        <p:nvPr/>
      </p:nvGrpSpPr>
      <p:grpSpPr bwMode="auto">
        <a:xfrm>
          <a:off x="0" y="0"/>
          <a:ext cx="0" cy="0"/>
          <a:chOff x="0" y="0"/>
          <a:chExt cx="0" cy="0"/>
        </a:xfrm>
      </p:grpSpPr>
      <p:sp>
        <p:nvSpPr>
          <p:cNvPr id="17" name="Google Shape;17;p4"/>
          <p:cNvSpPr txBox="1"/>
          <p:nvPr>
            <p:ph type="title"/>
          </p:nvPr>
        </p:nvSpPr>
        <p:spPr bwMode="auto">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pPr>
              <a:defRPr/>
            </a:pPr>
            <a:endParaRPr/>
          </a:p>
        </p:txBody>
      </p:sp>
      <p:sp>
        <p:nvSpPr>
          <p:cNvPr id="18" name="Google Shape;18;p4"/>
          <p:cNvSpPr txBox="1"/>
          <p:nvPr>
            <p:ph type="body" idx="1"/>
          </p:nvPr>
        </p:nvSpPr>
        <p:spPr bwMode="auto">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pPr>
              <a:defRPr/>
            </a:pPr>
            <a:endParaRPr/>
          </a:p>
        </p:txBody>
      </p:sp>
      <p:sp>
        <p:nvSpPr>
          <p:cNvPr id="19" name="Google Shape;19;p4"/>
          <p:cNvSpPr txBox="1"/>
          <p:nvPr>
            <p:ph type="sldNum" idx="12"/>
          </p:nvPr>
        </p:nvSpPr>
        <p:spPr bwMode="auto">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a:spcBef>
                <a:spcPts val="0"/>
              </a:spcBef>
              <a:spcAft>
                <a:spcPts val="0"/>
              </a:spcAft>
              <a:buNone/>
              <a:defRPr/>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Title and two columns" preserve="0" showMasterPhAnim="0" showMasterSp="1" type="twoColTx" userDrawn="1">
  <p:cSld name="TITLE_AND_TWO_COLUMNS">
    <p:spTree>
      <p:nvGrpSpPr>
        <p:cNvPr id="1" name=""/>
        <p:cNvGrpSpPr/>
        <p:nvPr/>
      </p:nvGrpSpPr>
      <p:grpSpPr bwMode="auto">
        <a:xfrm>
          <a:off x="0" y="0"/>
          <a:ext cx="0" cy="0"/>
          <a:chOff x="0" y="0"/>
          <a:chExt cx="0" cy="0"/>
        </a:xfrm>
      </p:grpSpPr>
      <p:sp>
        <p:nvSpPr>
          <p:cNvPr id="21" name="Google Shape;21;p5"/>
          <p:cNvSpPr txBox="1"/>
          <p:nvPr>
            <p:ph type="title"/>
          </p:nvPr>
        </p:nvSpPr>
        <p:spPr bwMode="auto">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pPr>
              <a:defRPr/>
            </a:pPr>
            <a:endParaRPr/>
          </a:p>
        </p:txBody>
      </p:sp>
      <p:sp>
        <p:nvSpPr>
          <p:cNvPr id="22" name="Google Shape;22;p5"/>
          <p:cNvSpPr txBox="1"/>
          <p:nvPr>
            <p:ph type="body" idx="1"/>
          </p:nvPr>
        </p:nvSpPr>
        <p:spPr bwMode="auto">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pPr>
              <a:defRPr/>
            </a:pPr>
            <a:endParaRPr/>
          </a:p>
        </p:txBody>
      </p:sp>
      <p:sp>
        <p:nvSpPr>
          <p:cNvPr id="23" name="Google Shape;23;p5"/>
          <p:cNvSpPr txBox="1"/>
          <p:nvPr>
            <p:ph type="body" idx="2"/>
          </p:nvPr>
        </p:nvSpPr>
        <p:spPr bwMode="auto">
          <a:xfrm>
            <a:off x="4832399"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pPr>
              <a:defRPr/>
            </a:pPr>
            <a:endParaRPr/>
          </a:p>
        </p:txBody>
      </p:sp>
      <p:sp>
        <p:nvSpPr>
          <p:cNvPr id="24" name="Google Shape;24;p5"/>
          <p:cNvSpPr txBox="1"/>
          <p:nvPr>
            <p:ph type="sldNum" idx="12"/>
          </p:nvPr>
        </p:nvSpPr>
        <p:spPr bwMode="auto">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a:spcBef>
                <a:spcPts val="0"/>
              </a:spcBef>
              <a:spcAft>
                <a:spcPts val="0"/>
              </a:spcAft>
              <a:buNone/>
              <a:defRPr/>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Title only" preserve="0" showMasterPhAnim="0" showMasterSp="1" type="titleOnly" userDrawn="1">
  <p:cSld name="TITLE_ONLY">
    <p:spTree>
      <p:nvGrpSpPr>
        <p:cNvPr id="1" name=""/>
        <p:cNvGrpSpPr/>
        <p:nvPr/>
      </p:nvGrpSpPr>
      <p:grpSpPr bwMode="auto">
        <a:xfrm>
          <a:off x="0" y="0"/>
          <a:ext cx="0" cy="0"/>
          <a:chOff x="0" y="0"/>
          <a:chExt cx="0" cy="0"/>
        </a:xfrm>
      </p:grpSpPr>
      <p:sp>
        <p:nvSpPr>
          <p:cNvPr id="26" name="Google Shape;26;p6"/>
          <p:cNvSpPr txBox="1"/>
          <p:nvPr>
            <p:ph type="title"/>
          </p:nvPr>
        </p:nvSpPr>
        <p:spPr bwMode="auto">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pPr>
              <a:defRPr/>
            </a:pPr>
            <a:endParaRPr/>
          </a:p>
        </p:txBody>
      </p:sp>
      <p:sp>
        <p:nvSpPr>
          <p:cNvPr id="27" name="Google Shape;27;p6"/>
          <p:cNvSpPr txBox="1"/>
          <p:nvPr>
            <p:ph type="sldNum" idx="12"/>
          </p:nvPr>
        </p:nvSpPr>
        <p:spPr bwMode="auto">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a:spcBef>
                <a:spcPts val="0"/>
              </a:spcBef>
              <a:spcAft>
                <a:spcPts val="0"/>
              </a:spcAft>
              <a:buNone/>
              <a:defRPr/>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One column text" preserve="0" showMasterPhAnim="0" showMasterSp="1" userDrawn="1">
  <p:cSld name="ONE_COLUMN_TEXT">
    <p:spTree>
      <p:nvGrpSpPr>
        <p:cNvPr id="1" name=""/>
        <p:cNvGrpSpPr/>
        <p:nvPr/>
      </p:nvGrpSpPr>
      <p:grpSpPr bwMode="auto">
        <a:xfrm>
          <a:off x="0" y="0"/>
          <a:ext cx="0" cy="0"/>
          <a:chOff x="0" y="0"/>
          <a:chExt cx="0" cy="0"/>
        </a:xfrm>
      </p:grpSpPr>
      <p:sp>
        <p:nvSpPr>
          <p:cNvPr id="29" name="Google Shape;29;p7"/>
          <p:cNvSpPr txBox="1"/>
          <p:nvPr>
            <p:ph type="title"/>
          </p:nvPr>
        </p:nvSpPr>
        <p:spPr bwMode="auto">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pPr>
              <a:defRPr/>
            </a:pPr>
            <a:endParaRPr/>
          </a:p>
        </p:txBody>
      </p:sp>
      <p:sp>
        <p:nvSpPr>
          <p:cNvPr id="30" name="Google Shape;30;p7"/>
          <p:cNvSpPr txBox="1"/>
          <p:nvPr>
            <p:ph type="body" idx="1"/>
          </p:nvPr>
        </p:nvSpPr>
        <p:spPr bwMode="auto">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pPr>
              <a:defRPr/>
            </a:pPr>
            <a:endParaRPr/>
          </a:p>
        </p:txBody>
      </p:sp>
      <p:sp>
        <p:nvSpPr>
          <p:cNvPr id="31" name="Google Shape;31;p7"/>
          <p:cNvSpPr txBox="1"/>
          <p:nvPr>
            <p:ph type="sldNum" idx="12"/>
          </p:nvPr>
        </p:nvSpPr>
        <p:spPr bwMode="auto">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a:spcBef>
                <a:spcPts val="0"/>
              </a:spcBef>
              <a:spcAft>
                <a:spcPts val="0"/>
              </a:spcAft>
              <a:buNone/>
              <a:defRPr/>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Main point" preserve="0" showMasterPhAnim="0" showMasterSp="1" userDrawn="1">
  <p:cSld name="MAIN_POINT">
    <p:spTree>
      <p:nvGrpSpPr>
        <p:cNvPr id="1" name=""/>
        <p:cNvGrpSpPr/>
        <p:nvPr/>
      </p:nvGrpSpPr>
      <p:grpSpPr bwMode="auto">
        <a:xfrm>
          <a:off x="0" y="0"/>
          <a:ext cx="0" cy="0"/>
          <a:chOff x="0" y="0"/>
          <a:chExt cx="0" cy="0"/>
        </a:xfrm>
      </p:grpSpPr>
      <p:sp>
        <p:nvSpPr>
          <p:cNvPr id="33" name="Google Shape;33;p8"/>
          <p:cNvSpPr txBox="1"/>
          <p:nvPr>
            <p:ph type="title"/>
          </p:nvPr>
        </p:nvSpPr>
        <p:spPr bwMode="auto">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pPr>
              <a:defRPr/>
            </a:pPr>
            <a:endParaRPr/>
          </a:p>
        </p:txBody>
      </p:sp>
      <p:sp>
        <p:nvSpPr>
          <p:cNvPr id="34" name="Google Shape;34;p8"/>
          <p:cNvSpPr txBox="1"/>
          <p:nvPr>
            <p:ph type="sldNum" idx="12"/>
          </p:nvPr>
        </p:nvSpPr>
        <p:spPr bwMode="auto">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a:spcBef>
                <a:spcPts val="0"/>
              </a:spcBef>
              <a:spcAft>
                <a:spcPts val="0"/>
              </a:spcAft>
              <a:buNone/>
              <a:defRPr/>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Section title and description" preserve="0" showMasterPhAnim="0" showMasterSp="1" userDrawn="1">
  <p:cSld name="SECTION_TITLE_AND_DESCRIPTION">
    <p:spTree>
      <p:nvGrpSpPr>
        <p:cNvPr id="1" name=""/>
        <p:cNvGrpSpPr/>
        <p:nvPr/>
      </p:nvGrpSpPr>
      <p:grpSpPr bwMode="auto">
        <a:xfrm>
          <a:off x="0" y="0"/>
          <a:ext cx="0" cy="0"/>
          <a:chOff x="0" y="0"/>
          <a:chExt cx="0" cy="0"/>
        </a:xfrm>
      </p:grpSpPr>
      <p:sp>
        <p:nvSpPr>
          <p:cNvPr id="36" name="Google Shape;36;p9"/>
          <p:cNvSpPr/>
          <p:nvPr/>
        </p:nvSpPr>
        <p:spPr bwMode="auto">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37" name="Google Shape;37;p9"/>
          <p:cNvSpPr txBox="1"/>
          <p:nvPr>
            <p:ph type="title"/>
          </p:nvPr>
        </p:nvSpPr>
        <p:spPr bwMode="auto">
          <a:xfrm>
            <a:off x="265500" y="1233175"/>
            <a:ext cx="4045199"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pPr>
              <a:defRPr/>
            </a:pPr>
            <a:endParaRPr/>
          </a:p>
        </p:txBody>
      </p:sp>
      <p:sp>
        <p:nvSpPr>
          <p:cNvPr id="38" name="Google Shape;38;p9"/>
          <p:cNvSpPr txBox="1"/>
          <p:nvPr>
            <p:ph type="subTitle" idx="1"/>
          </p:nvPr>
        </p:nvSpPr>
        <p:spPr bwMode="auto">
          <a:xfrm>
            <a:off x="265500" y="2803075"/>
            <a:ext cx="4045199" cy="1235099"/>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pPr>
              <a:defRPr/>
            </a:pPr>
            <a:endParaRPr/>
          </a:p>
        </p:txBody>
      </p:sp>
      <p:sp>
        <p:nvSpPr>
          <p:cNvPr id="39" name="Google Shape;39;p9"/>
          <p:cNvSpPr txBox="1"/>
          <p:nvPr>
            <p:ph type="body" idx="2"/>
          </p:nvPr>
        </p:nvSpPr>
        <p:spPr bwMode="auto">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pPr>
              <a:defRPr/>
            </a:pPr>
            <a:endParaRPr/>
          </a:p>
        </p:txBody>
      </p:sp>
      <p:sp>
        <p:nvSpPr>
          <p:cNvPr id="40" name="Google Shape;40;p9"/>
          <p:cNvSpPr txBox="1"/>
          <p:nvPr>
            <p:ph type="sldNum" idx="12"/>
          </p:nvPr>
        </p:nvSpPr>
        <p:spPr bwMode="auto">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a:spcBef>
                <a:spcPts val="0"/>
              </a:spcBef>
              <a:spcAft>
                <a:spcPts val="0"/>
              </a:spcAft>
              <a:buNone/>
              <a:defRPr/>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Caption" preserve="0" showMasterPhAnim="0" showMasterSp="1" userDrawn="1">
  <p:cSld name="CAPTION_ONLY">
    <p:spTree>
      <p:nvGrpSpPr>
        <p:cNvPr id="1" name=""/>
        <p:cNvGrpSpPr/>
        <p:nvPr/>
      </p:nvGrpSpPr>
      <p:grpSpPr bwMode="auto">
        <a:xfrm>
          <a:off x="0" y="0"/>
          <a:ext cx="0" cy="0"/>
          <a:chOff x="0" y="0"/>
          <a:chExt cx="0" cy="0"/>
        </a:xfrm>
      </p:grpSpPr>
      <p:sp>
        <p:nvSpPr>
          <p:cNvPr id="42" name="Google Shape;42;p10"/>
          <p:cNvSpPr txBox="1"/>
          <p:nvPr>
            <p:ph type="body" idx="1"/>
          </p:nvPr>
        </p:nvSpPr>
        <p:spPr bwMode="auto">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pPr>
              <a:defRPr/>
            </a:pPr>
            <a:endParaRPr/>
          </a:p>
        </p:txBody>
      </p:sp>
      <p:sp>
        <p:nvSpPr>
          <p:cNvPr id="43" name="Google Shape;43;p10"/>
          <p:cNvSpPr txBox="1"/>
          <p:nvPr>
            <p:ph type="sldNum" idx="12"/>
          </p:nvPr>
        </p:nvSpPr>
        <p:spPr bwMode="auto">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a:spcBef>
                <a:spcPts val="0"/>
              </a:spcBef>
              <a:spcAft>
                <a:spcPts val="0"/>
              </a:spcAft>
              <a:buNone/>
              <a:defRPr/>
            </a:pPr>
            <a:fld id="{00000000-1234-1234-1234-123412341234}" type="slidenum">
              <a:rPr lang="en"/>
              <a:t>‹#›</a:t>
            </a:fld>
            <a:endParaRPr/>
          </a:p>
        </p:txBody>
      </p:sp>
    </p:spTree>
  </p:cSld>
  <p:clrMapOvr>
    <a:masterClrMapping/>
  </p:clrMapOvr>
</p:sldLayout>
</file>

<file path=ppt/slideMasters/_rels/slideMaster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reserve="0">
  <p:cSld name="simple-light-2">
    <p:bg>
      <p:bgPr shadeToTitle="0">
        <a:solidFill>
          <a:schemeClr val="lt1"/>
        </a:solidFill>
      </p:bgPr>
    </p:bg>
    <p:spTree>
      <p:nvGrpSpPr>
        <p:cNvPr id="1" name=""/>
        <p:cNvGrpSpPr/>
        <p:nvPr/>
      </p:nvGrpSpPr>
      <p:grpSpPr bwMode="auto">
        <a:xfrm>
          <a:off x="0" y="0"/>
          <a:ext cx="0" cy="0"/>
          <a:chOff x="0" y="0"/>
          <a:chExt cx="0" cy="0"/>
        </a:xfrm>
      </p:grpSpPr>
      <p:sp>
        <p:nvSpPr>
          <p:cNvPr id="6" name="Google Shape;6;p1"/>
          <p:cNvSpPr txBox="1"/>
          <p:nvPr>
            <p:ph type="title"/>
          </p:nvPr>
        </p:nvSpPr>
        <p:spPr bwMode="auto">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pPr>
              <a:defRPr/>
            </a:pPr>
            <a:endParaRPr/>
          </a:p>
        </p:txBody>
      </p:sp>
      <p:sp>
        <p:nvSpPr>
          <p:cNvPr id="7" name="Google Shape;7;p1"/>
          <p:cNvSpPr txBox="1"/>
          <p:nvPr>
            <p:ph type="body" idx="1"/>
          </p:nvPr>
        </p:nvSpPr>
        <p:spPr bwMode="auto">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4999"/>
              </a:lnSpc>
              <a:spcBef>
                <a:spcPts val="0"/>
              </a:spcBef>
              <a:spcAft>
                <a:spcPts val="0"/>
              </a:spcAft>
              <a:buClr>
                <a:schemeClr val="dk2"/>
              </a:buClr>
              <a:buSzPts val="1800"/>
              <a:buChar char="●"/>
              <a:defRPr sz="1800">
                <a:solidFill>
                  <a:schemeClr val="dk2"/>
                </a:solidFill>
              </a:defRPr>
            </a:lvl1pPr>
            <a:lvl2pPr marL="914400" lvl="1" indent="-317500">
              <a:lnSpc>
                <a:spcPct val="114999"/>
              </a:lnSpc>
              <a:spcBef>
                <a:spcPts val="0"/>
              </a:spcBef>
              <a:spcAft>
                <a:spcPts val="0"/>
              </a:spcAft>
              <a:buClr>
                <a:schemeClr val="dk2"/>
              </a:buClr>
              <a:buSzPts val="1400"/>
              <a:buChar char="○"/>
              <a:defRPr>
                <a:solidFill>
                  <a:schemeClr val="dk2"/>
                </a:solidFill>
              </a:defRPr>
            </a:lvl2pPr>
            <a:lvl3pPr marL="1371600" lvl="2" indent="-317500">
              <a:lnSpc>
                <a:spcPct val="114999"/>
              </a:lnSpc>
              <a:spcBef>
                <a:spcPts val="0"/>
              </a:spcBef>
              <a:spcAft>
                <a:spcPts val="0"/>
              </a:spcAft>
              <a:buClr>
                <a:schemeClr val="dk2"/>
              </a:buClr>
              <a:buSzPts val="1400"/>
              <a:buChar char="■"/>
              <a:defRPr>
                <a:solidFill>
                  <a:schemeClr val="dk2"/>
                </a:solidFill>
              </a:defRPr>
            </a:lvl3pPr>
            <a:lvl4pPr marL="1828800" lvl="3" indent="-317500">
              <a:lnSpc>
                <a:spcPct val="114999"/>
              </a:lnSpc>
              <a:spcBef>
                <a:spcPts val="0"/>
              </a:spcBef>
              <a:spcAft>
                <a:spcPts val="0"/>
              </a:spcAft>
              <a:buClr>
                <a:schemeClr val="dk2"/>
              </a:buClr>
              <a:buSzPts val="1400"/>
              <a:buChar char="●"/>
              <a:defRPr>
                <a:solidFill>
                  <a:schemeClr val="dk2"/>
                </a:solidFill>
              </a:defRPr>
            </a:lvl4pPr>
            <a:lvl5pPr marL="2286000" lvl="4" indent="-317500">
              <a:lnSpc>
                <a:spcPct val="114999"/>
              </a:lnSpc>
              <a:spcBef>
                <a:spcPts val="0"/>
              </a:spcBef>
              <a:spcAft>
                <a:spcPts val="0"/>
              </a:spcAft>
              <a:buClr>
                <a:schemeClr val="dk2"/>
              </a:buClr>
              <a:buSzPts val="1400"/>
              <a:buChar char="○"/>
              <a:defRPr>
                <a:solidFill>
                  <a:schemeClr val="dk2"/>
                </a:solidFill>
              </a:defRPr>
            </a:lvl5pPr>
            <a:lvl6pPr marL="2743200" lvl="5" indent="-317500">
              <a:lnSpc>
                <a:spcPct val="114999"/>
              </a:lnSpc>
              <a:spcBef>
                <a:spcPts val="0"/>
              </a:spcBef>
              <a:spcAft>
                <a:spcPts val="0"/>
              </a:spcAft>
              <a:buClr>
                <a:schemeClr val="dk2"/>
              </a:buClr>
              <a:buSzPts val="1400"/>
              <a:buChar char="■"/>
              <a:defRPr>
                <a:solidFill>
                  <a:schemeClr val="dk2"/>
                </a:solidFill>
              </a:defRPr>
            </a:lvl6pPr>
            <a:lvl7pPr marL="3200400" lvl="6" indent="-317500">
              <a:lnSpc>
                <a:spcPct val="114999"/>
              </a:lnSpc>
              <a:spcBef>
                <a:spcPts val="0"/>
              </a:spcBef>
              <a:spcAft>
                <a:spcPts val="0"/>
              </a:spcAft>
              <a:buClr>
                <a:schemeClr val="dk2"/>
              </a:buClr>
              <a:buSzPts val="1400"/>
              <a:buChar char="●"/>
              <a:defRPr>
                <a:solidFill>
                  <a:schemeClr val="dk2"/>
                </a:solidFill>
              </a:defRPr>
            </a:lvl7pPr>
            <a:lvl8pPr marL="3657600" lvl="7" indent="-317500">
              <a:lnSpc>
                <a:spcPct val="114999"/>
              </a:lnSpc>
              <a:spcBef>
                <a:spcPts val="0"/>
              </a:spcBef>
              <a:spcAft>
                <a:spcPts val="0"/>
              </a:spcAft>
              <a:buClr>
                <a:schemeClr val="dk2"/>
              </a:buClr>
              <a:buSzPts val="1400"/>
              <a:buChar char="○"/>
              <a:defRPr>
                <a:solidFill>
                  <a:schemeClr val="dk2"/>
                </a:solidFill>
              </a:defRPr>
            </a:lvl8pPr>
            <a:lvl9pPr marL="4114800" lvl="8" indent="-317500">
              <a:lnSpc>
                <a:spcPct val="114999"/>
              </a:lnSpc>
              <a:spcBef>
                <a:spcPts val="0"/>
              </a:spcBef>
              <a:spcAft>
                <a:spcPts val="0"/>
              </a:spcAft>
              <a:buClr>
                <a:schemeClr val="dk2"/>
              </a:buClr>
              <a:buSzPts val="1400"/>
              <a:buChar char="■"/>
              <a:defRPr>
                <a:solidFill>
                  <a:schemeClr val="dk2"/>
                </a:solidFill>
              </a:defRPr>
            </a:lvl9pPr>
          </a:lstStyle>
          <a:p>
            <a:pPr>
              <a:defRPr/>
            </a:pPr>
            <a:endParaRPr/>
          </a:p>
        </p:txBody>
      </p:sp>
      <p:sp>
        <p:nvSpPr>
          <p:cNvPr id="8" name="Google Shape;8;p1"/>
          <p:cNvSpPr txBox="1"/>
          <p:nvPr>
            <p:ph type="sldNum" idx="12"/>
          </p:nvPr>
        </p:nvSpPr>
        <p:spPr bwMode="auto">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a:spcBef>
                <a:spcPts val="0"/>
              </a:spcBef>
              <a:spcAft>
                <a:spcPts val="0"/>
              </a:spcAft>
              <a:buNone/>
              <a:defRPr/>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marR="0" lvl="0" algn="l">
        <a:lnSpc>
          <a:spcPct val="100000"/>
        </a:lnSpc>
        <a:spcBef>
          <a:spcPts val="0"/>
        </a:spcBef>
        <a:spcAft>
          <a:spcPts val="0"/>
        </a:spcAft>
      </a:defPPr>
      <a:lvl1pPr marR="0" lvl="0"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1pPr>
      <a:lvl2pPr marR="0" lvl="1"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p:titleStyle>
    <p:bodyStyle>
      <a:defPPr marR="0" lvl="0" algn="l">
        <a:lnSpc>
          <a:spcPct val="100000"/>
        </a:lnSpc>
        <a:spcBef>
          <a:spcPts val="0"/>
        </a:spcBef>
        <a:spcAft>
          <a:spcPts val="0"/>
        </a:spcAft>
      </a:defPPr>
      <a:lvl1pPr marR="0" lvl="0"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1pPr>
      <a:lvl2pPr marR="0" lvl="1"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p:bodyStyle>
    <p:otherStyle>
      <a:defPPr marR="0" lvl="0" algn="l">
        <a:lnSpc>
          <a:spcPct val="100000"/>
        </a:lnSpc>
        <a:spcBef>
          <a:spcPts val="0"/>
        </a:spcBef>
        <a:spcAft>
          <a:spcPts val="0"/>
        </a:spcAft>
      </a:defPPr>
      <a:lvl1pPr marR="0" lvl="0"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1pPr>
      <a:lvl2pPr marR="0" lvl="1"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github.com/ayushpath123/Amazon_Analysis" TargetMode="External"/><Relationship Id="rId4" Type="http://schemas.openxmlformats.org/officeDocument/2006/relationships/image" Target="../media/image1.png"/></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54" name="Google Shape;54;p13"/>
          <p:cNvSpPr txBox="1"/>
          <p:nvPr>
            <p:ph type="ctrTitle"/>
          </p:nvPr>
        </p:nvSpPr>
        <p:spPr bwMode="auto">
          <a:xfrm>
            <a:off x="264725" y="0"/>
            <a:ext cx="8520600" cy="792600"/>
          </a:xfrm>
          <a:prstGeom prst="rect">
            <a:avLst/>
          </a:prstGeom>
        </p:spPr>
        <p:txBody>
          <a:bodyPr spcFirstLastPara="1" wrap="square" lIns="91425" tIns="91425" rIns="91425" bIns="91425" anchor="b" anchorCtr="0">
            <a:normAutofit/>
          </a:bodyPr>
          <a:lstStyle/>
          <a:p>
            <a:pPr marL="0" lvl="0" indent="0" algn="ctr">
              <a:spcBef>
                <a:spcPts val="0"/>
              </a:spcBef>
              <a:spcAft>
                <a:spcPts val="0"/>
              </a:spcAft>
              <a:buNone/>
              <a:defRPr/>
            </a:pPr>
            <a:r>
              <a:rPr lang="en" sz="3800"/>
              <a:t>Project</a:t>
            </a:r>
            <a:r>
              <a:rPr lang="en" sz="3800"/>
              <a:t> - Phase 1</a:t>
            </a:r>
            <a:endParaRPr sz="3800"/>
          </a:p>
        </p:txBody>
      </p:sp>
      <p:sp>
        <p:nvSpPr>
          <p:cNvPr id="55" name="Google Shape;55;p13"/>
          <p:cNvSpPr txBox="1"/>
          <p:nvPr>
            <p:ph type="subTitle" idx="1"/>
          </p:nvPr>
        </p:nvSpPr>
        <p:spPr bwMode="auto">
          <a:xfrm>
            <a:off x="311700" y="1260550"/>
            <a:ext cx="8520600" cy="792600"/>
          </a:xfrm>
          <a:prstGeom prst="rect">
            <a:avLst/>
          </a:prstGeom>
        </p:spPr>
        <p:txBody>
          <a:bodyPr spcFirstLastPara="1" wrap="square" lIns="91425" tIns="91425" rIns="91425" bIns="91425" anchor="t" anchorCtr="0">
            <a:normAutofit/>
          </a:bodyPr>
          <a:lstStyle/>
          <a:p>
            <a:pPr marL="0" lvl="0" indent="0" algn="ctr">
              <a:spcBef>
                <a:spcPts val="0"/>
              </a:spcBef>
              <a:spcAft>
                <a:spcPts val="0"/>
              </a:spcAft>
              <a:buNone/>
              <a:defRPr/>
            </a:pPr>
            <a:r>
              <a:rPr lang="en"/>
              <a:t>Amazon Sales Analysis</a:t>
            </a:r>
            <a:endParaRPr/>
          </a:p>
        </p:txBody>
      </p:sp>
      <p:sp>
        <p:nvSpPr>
          <p:cNvPr id="56" name="Google Shape;56;p13"/>
          <p:cNvSpPr txBox="1"/>
          <p:nvPr/>
        </p:nvSpPr>
        <p:spPr bwMode="auto">
          <a:xfrm>
            <a:off x="264725" y="2799575"/>
            <a:ext cx="4979100" cy="1561800"/>
          </a:xfrm>
          <a:prstGeom prst="rect">
            <a:avLst/>
          </a:prstGeom>
          <a:noFill/>
          <a:ln>
            <a:noFill/>
          </a:ln>
        </p:spPr>
        <p:txBody>
          <a:bodyPr spcFirstLastPara="1" wrap="square" lIns="91425" tIns="91425" rIns="91425" bIns="91425" anchor="t" anchorCtr="0">
            <a:noAutofit/>
          </a:bodyPr>
          <a:lstStyle/>
          <a:p>
            <a:pPr marL="0" lvl="0" indent="0" algn="l">
              <a:spcBef>
                <a:spcPts val="0"/>
              </a:spcBef>
              <a:spcAft>
                <a:spcPts val="0"/>
              </a:spcAft>
              <a:buNone/>
              <a:defRPr/>
            </a:pPr>
            <a:r>
              <a:rPr lang="en" sz="1800">
                <a:solidFill>
                  <a:schemeClr val="dk2"/>
                </a:solidFill>
              </a:rPr>
              <a:t>Team Members</a:t>
            </a:r>
            <a:endParaRPr sz="1800">
              <a:solidFill>
                <a:schemeClr val="dk2"/>
              </a:solidFill>
            </a:endParaRPr>
          </a:p>
          <a:p>
            <a:pPr marL="457200" lvl="0" indent="-342900" algn="l">
              <a:spcBef>
                <a:spcPts val="0"/>
              </a:spcBef>
              <a:spcAft>
                <a:spcPts val="0"/>
              </a:spcAft>
              <a:buClr>
                <a:schemeClr val="dk2"/>
              </a:buClr>
              <a:buSzPts val="1800"/>
              <a:buAutoNum type="arabicPeriod"/>
              <a:defRPr/>
            </a:pPr>
            <a:r>
              <a:rPr lang="en" sz="1800">
                <a:solidFill>
                  <a:schemeClr val="dk2"/>
                </a:solidFill>
              </a:rPr>
              <a:t>Hitesh Sharma (22BDS028)</a:t>
            </a:r>
            <a:endParaRPr sz="1800">
              <a:solidFill>
                <a:schemeClr val="dk2"/>
              </a:solidFill>
            </a:endParaRPr>
          </a:p>
          <a:p>
            <a:pPr marL="457200" lvl="0" indent="-342900" algn="l">
              <a:spcBef>
                <a:spcPts val="0"/>
              </a:spcBef>
              <a:spcAft>
                <a:spcPts val="0"/>
              </a:spcAft>
              <a:buClr>
                <a:schemeClr val="dk2"/>
              </a:buClr>
              <a:buSzPts val="1800"/>
              <a:buAutoNum type="arabicPeriod"/>
              <a:defRPr/>
            </a:pPr>
            <a:r>
              <a:rPr lang="en" sz="1800">
                <a:solidFill>
                  <a:schemeClr val="dk2"/>
                </a:solidFill>
              </a:rPr>
              <a:t>Lalit Yadav (22BDS034)</a:t>
            </a:r>
            <a:endParaRPr sz="1800">
              <a:solidFill>
                <a:schemeClr val="dk2"/>
              </a:solidFill>
            </a:endParaRPr>
          </a:p>
          <a:p>
            <a:pPr marL="457200" lvl="0" indent="-342900" algn="l">
              <a:spcBef>
                <a:spcPts val="0"/>
              </a:spcBef>
              <a:spcAft>
                <a:spcPts val="0"/>
              </a:spcAft>
              <a:buClr>
                <a:schemeClr val="dk2"/>
              </a:buClr>
              <a:buSzPts val="1800"/>
              <a:buAutoNum type="arabicPeriod"/>
              <a:defRPr/>
            </a:pPr>
            <a:r>
              <a:rPr lang="en" sz="1800">
                <a:solidFill>
                  <a:schemeClr val="dk2"/>
                </a:solidFill>
              </a:rPr>
              <a:t>Manish Kaushik (22BDS037)</a:t>
            </a:r>
            <a:endParaRPr sz="1800">
              <a:solidFill>
                <a:schemeClr val="dk2"/>
              </a:solidFill>
            </a:endParaRPr>
          </a:p>
          <a:p>
            <a:pPr marL="457200" lvl="0" indent="-342900" algn="l">
              <a:spcBef>
                <a:spcPts val="0"/>
              </a:spcBef>
              <a:spcAft>
                <a:spcPts val="0"/>
              </a:spcAft>
              <a:buClr>
                <a:schemeClr val="dk2"/>
              </a:buClr>
              <a:buSzPts val="1800"/>
              <a:buAutoNum type="arabicPeriod"/>
              <a:defRPr/>
            </a:pPr>
            <a:r>
              <a:rPr lang="en" sz="1800">
                <a:solidFill>
                  <a:schemeClr val="dk2"/>
                </a:solidFill>
              </a:rPr>
              <a:t>Ayush Pathak (22BDS044)</a:t>
            </a:r>
            <a:endParaRPr sz="1800">
              <a:solidFill>
                <a:schemeClr val="dk2"/>
              </a:solidFill>
            </a:endParaRPr>
          </a:p>
        </p:txBody>
      </p:sp>
      <p:sp>
        <p:nvSpPr>
          <p:cNvPr id="57" name="Google Shape;57;p13"/>
          <p:cNvSpPr txBox="1"/>
          <p:nvPr/>
        </p:nvSpPr>
        <p:spPr bwMode="auto">
          <a:xfrm>
            <a:off x="295925" y="4737175"/>
            <a:ext cx="8349300" cy="305399"/>
          </a:xfrm>
          <a:prstGeom prst="rect">
            <a:avLst/>
          </a:prstGeom>
          <a:noFill/>
          <a:ln>
            <a:noFill/>
          </a:ln>
        </p:spPr>
        <p:txBody>
          <a:bodyPr spcFirstLastPara="1" wrap="square" lIns="91425" tIns="91425" rIns="91425" bIns="91425" anchor="t" anchorCtr="0">
            <a:noAutofit/>
          </a:bodyPr>
          <a:lstStyle/>
          <a:p>
            <a:pPr marL="0" lvl="0" indent="0" algn="l">
              <a:spcBef>
                <a:spcPts val="0"/>
              </a:spcBef>
              <a:spcAft>
                <a:spcPts val="0"/>
              </a:spcAft>
              <a:buNone/>
              <a:defRPr/>
            </a:pPr>
            <a:r>
              <a:rPr lang="en" sz="1800">
                <a:solidFill>
                  <a:schemeClr val="dk2"/>
                </a:solidFill>
              </a:rPr>
              <a:t>Github Repo Link: </a:t>
            </a:r>
            <a:r>
              <a:rPr lang="en" sz="1800" u="sng">
                <a:solidFill>
                  <a:schemeClr val="hlink"/>
                </a:solidFill>
                <a:hlinkClick r:id="rId3" tooltip="https://github.com/ayushpath123/Amazon_Analysis"/>
              </a:rPr>
              <a:t>https://github.com/ayushpath123/Amazon_Analysis</a:t>
            </a:r>
            <a:endParaRPr sz="1800">
              <a:solidFill>
                <a:schemeClr val="dk2"/>
              </a:solidFill>
            </a:endParaRPr>
          </a:p>
        </p:txBody>
      </p:sp>
      <p:pic>
        <p:nvPicPr>
          <p:cNvPr id="58" name="Google Shape;58;p13"/>
          <p:cNvPicPr/>
          <p:nvPr/>
        </p:nvPicPr>
        <p:blipFill>
          <a:blip r:embed="rId4">
            <a:alphaModFix/>
          </a:blip>
          <a:stretch/>
        </p:blipFill>
        <p:spPr bwMode="auto">
          <a:xfrm>
            <a:off x="311700" y="173975"/>
            <a:ext cx="1270598" cy="1270598"/>
          </a:xfrm>
          <a:prstGeom prst="rect">
            <a:avLst/>
          </a:prstGeom>
          <a:noFill/>
          <a:ln>
            <a:noFill/>
          </a:ln>
        </p:spPr>
      </p:pic>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87" name="Google Shape;87;p18"/>
          <p:cNvSpPr txBox="1"/>
          <p:nvPr>
            <p:ph type="body" idx="1"/>
          </p:nvPr>
        </p:nvSpPr>
        <p:spPr bwMode="auto">
          <a:xfrm>
            <a:off x="311700" y="1152475"/>
            <a:ext cx="8520600" cy="3416400"/>
          </a:xfrm>
          <a:prstGeom prst="rect">
            <a:avLst/>
          </a:prstGeom>
        </p:spPr>
        <p:txBody>
          <a:bodyPr spcFirstLastPara="1" wrap="square" lIns="91425" tIns="91425" rIns="91425" bIns="91425" anchor="t" anchorCtr="0">
            <a:normAutofit/>
          </a:bodyPr>
          <a:lstStyle/>
          <a:p>
            <a:pPr marL="0" lvl="0" indent="0" algn="l">
              <a:spcBef>
                <a:spcPts val="0"/>
              </a:spcBef>
              <a:spcAft>
                <a:spcPts val="1200"/>
              </a:spcAft>
              <a:buNone/>
              <a:defRPr/>
            </a:pPr>
            <a:r>
              <a:rPr lang="en"/>
              <a:t>Thank You !!!</a:t>
            </a: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63" name="Google Shape;63;p14"/>
          <p:cNvSpPr txBox="1"/>
          <p:nvPr>
            <p:ph type="title"/>
          </p:nvPr>
        </p:nvSpPr>
        <p:spPr bwMode="auto">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a:spcBef>
                <a:spcPts val="0"/>
              </a:spcBef>
              <a:spcAft>
                <a:spcPts val="0"/>
              </a:spcAft>
              <a:buNone/>
              <a:defRPr/>
            </a:pPr>
            <a:r>
              <a:rPr lang="en"/>
              <a:t>Overview of the Project</a:t>
            </a:r>
            <a:endParaRPr/>
          </a:p>
        </p:txBody>
      </p:sp>
      <p:sp>
        <p:nvSpPr>
          <p:cNvPr id="64" name="Google Shape;64;p14"/>
          <p:cNvSpPr txBox="1"/>
          <p:nvPr>
            <p:ph type="body" idx="1"/>
          </p:nvPr>
        </p:nvSpPr>
        <p:spPr bwMode="auto">
          <a:xfrm>
            <a:off x="311700" y="1152475"/>
            <a:ext cx="8520600" cy="3416400"/>
          </a:xfrm>
          <a:prstGeom prst="rect">
            <a:avLst/>
          </a:prstGeom>
        </p:spPr>
        <p:txBody>
          <a:bodyPr spcFirstLastPara="1" wrap="square" lIns="91425" tIns="91425" rIns="91425" bIns="91425" anchor="t" anchorCtr="0">
            <a:normAutofit fontScale="62500" lnSpcReduction="20000"/>
          </a:bodyPr>
          <a:lstStyle/>
          <a:p>
            <a:pPr marL="457200" lvl="0" indent="-303857" algn="l">
              <a:spcBef>
                <a:spcPts val="0"/>
              </a:spcBef>
              <a:spcAft>
                <a:spcPts val="0"/>
              </a:spcAft>
              <a:buSzPct val="100000"/>
              <a:buChar char="●"/>
              <a:defRPr/>
            </a:pPr>
            <a:r>
              <a:rPr lang="en" sz="1900"/>
              <a:t>This dataset captures sales transaction details, including customer, product, pricing, and sales data, along with discount, invoice, and sales rep information. Key features involve sales amounts, margins, and promised delivery dates for each item.</a:t>
            </a:r>
            <a:endParaRPr sz="1900"/>
          </a:p>
          <a:p>
            <a:pPr marL="457200" lvl="0" indent="-299888" algn="l">
              <a:spcBef>
                <a:spcPts val="1000"/>
              </a:spcBef>
              <a:spcAft>
                <a:spcPts val="0"/>
              </a:spcAft>
              <a:buSzPct val="100000"/>
              <a:buChar char="●"/>
              <a:defRPr/>
            </a:pPr>
            <a:r>
              <a:rPr lang="en" sz="1800"/>
              <a:t>Analyze sales performance based on transactional data to identify trends in discounting, sales margins, and customer behavior. Develop a dynamic dashboard for visualizing sales metrics like total sales, margin performance, and top-selling items.</a:t>
            </a:r>
            <a:endParaRPr sz="1800"/>
          </a:p>
          <a:p>
            <a:pPr marL="0" lvl="0" indent="0" algn="l">
              <a:spcBef>
                <a:spcPts val="1200"/>
              </a:spcBef>
              <a:spcAft>
                <a:spcPts val="0"/>
              </a:spcAft>
              <a:buNone/>
              <a:defRPr/>
            </a:pPr>
            <a:r>
              <a:rPr lang="en" sz="1500" b="1">
                <a:solidFill>
                  <a:schemeClr val="dk1"/>
                </a:solidFill>
              </a:rPr>
              <a:t>          </a:t>
            </a:r>
            <a:endParaRPr sz="1500" b="1">
              <a:solidFill>
                <a:schemeClr val="dk1"/>
              </a:solidFill>
            </a:endParaRPr>
          </a:p>
          <a:p>
            <a:pPr marL="0" lvl="0" indent="0" algn="l">
              <a:spcBef>
                <a:spcPts val="1200"/>
              </a:spcBef>
              <a:spcAft>
                <a:spcPts val="0"/>
              </a:spcAft>
              <a:buNone/>
              <a:defRPr/>
            </a:pPr>
            <a:r>
              <a:rPr lang="en" sz="1100" b="1">
                <a:solidFill>
                  <a:schemeClr val="dk1"/>
                </a:solidFill>
              </a:rPr>
              <a:t>               </a:t>
            </a:r>
            <a:r>
              <a:rPr lang="en" sz="1850" b="1">
                <a:solidFill>
                  <a:schemeClr val="dk1"/>
                </a:solidFill>
              </a:rPr>
              <a:t>Deliverables</a:t>
            </a:r>
            <a:r>
              <a:rPr lang="en" sz="1850">
                <a:solidFill>
                  <a:schemeClr val="dk1"/>
                </a:solidFill>
              </a:rPr>
              <a:t>:</a:t>
            </a:r>
            <a:endParaRPr sz="1850">
              <a:solidFill>
                <a:schemeClr val="dk1"/>
              </a:solidFill>
            </a:endParaRPr>
          </a:p>
          <a:p>
            <a:pPr marL="457200" lvl="0" indent="-302981" algn="l">
              <a:spcBef>
                <a:spcPts val="1200"/>
              </a:spcBef>
              <a:spcAft>
                <a:spcPts val="0"/>
              </a:spcAft>
              <a:buClr>
                <a:schemeClr val="dk1"/>
              </a:buClr>
              <a:buSzPct val="100000"/>
              <a:buAutoNum type="arabicPeriod"/>
              <a:defRPr/>
            </a:pPr>
            <a:r>
              <a:rPr lang="en" sz="1850">
                <a:solidFill>
                  <a:schemeClr val="dk1"/>
                </a:solidFill>
              </a:rPr>
              <a:t>Cleaned and preprocessed dataset.</a:t>
            </a:r>
            <a:endParaRPr sz="1850">
              <a:solidFill>
                <a:schemeClr val="dk1"/>
              </a:solidFill>
            </a:endParaRPr>
          </a:p>
          <a:p>
            <a:pPr marL="457200" lvl="0" indent="-302981" algn="l">
              <a:spcBef>
                <a:spcPts val="0"/>
              </a:spcBef>
              <a:spcAft>
                <a:spcPts val="0"/>
              </a:spcAft>
              <a:buClr>
                <a:schemeClr val="dk1"/>
              </a:buClr>
              <a:buSzPct val="100000"/>
              <a:buAutoNum type="arabicPeriod"/>
              <a:defRPr/>
            </a:pPr>
            <a:r>
              <a:rPr lang="en" sz="1850">
                <a:solidFill>
                  <a:schemeClr val="dk1"/>
                </a:solidFill>
              </a:rPr>
              <a:t>Data visualizations for key metrics (e.g., sales by item, discount analysis).</a:t>
            </a:r>
            <a:endParaRPr sz="1850">
              <a:solidFill>
                <a:schemeClr val="dk1"/>
              </a:solidFill>
            </a:endParaRPr>
          </a:p>
          <a:p>
            <a:pPr marL="457200" lvl="0" indent="-302981" algn="l">
              <a:spcBef>
                <a:spcPts val="0"/>
              </a:spcBef>
              <a:spcAft>
                <a:spcPts val="0"/>
              </a:spcAft>
              <a:buClr>
                <a:schemeClr val="dk1"/>
              </a:buClr>
              <a:buSzPct val="100000"/>
              <a:buAutoNum type="arabicPeriod"/>
              <a:defRPr/>
            </a:pPr>
            <a:r>
              <a:rPr lang="en" sz="1850">
                <a:solidFill>
                  <a:schemeClr val="dk1"/>
                </a:solidFill>
              </a:rPr>
              <a:t>An interactive dashboard for filtering data by customer, date, and product attributes.</a:t>
            </a:r>
            <a:endParaRPr sz="1850">
              <a:solidFill>
                <a:schemeClr val="dk1"/>
              </a:solidFill>
            </a:endParaRPr>
          </a:p>
          <a:p>
            <a:pPr marL="457200" lvl="0" indent="-302981" algn="l">
              <a:spcBef>
                <a:spcPts val="0"/>
              </a:spcBef>
              <a:spcAft>
                <a:spcPts val="0"/>
              </a:spcAft>
              <a:buClr>
                <a:schemeClr val="dk1"/>
              </a:buClr>
              <a:buSzPct val="100000"/>
              <a:buAutoNum type="arabicPeriod"/>
              <a:defRPr/>
            </a:pPr>
            <a:r>
              <a:rPr lang="en" sz="1850">
                <a:solidFill>
                  <a:schemeClr val="dk1"/>
                </a:solidFill>
              </a:rPr>
              <a:t>Summary report with actionable insights on sales performance and profitability.</a:t>
            </a:r>
            <a:endParaRPr sz="1850">
              <a:solidFill>
                <a:schemeClr val="dk1"/>
              </a:solidFill>
            </a:endParaRPr>
          </a:p>
          <a:p>
            <a:pPr marL="0" lvl="0" indent="0" algn="l">
              <a:spcBef>
                <a:spcPts val="1200"/>
              </a:spcBef>
              <a:spcAft>
                <a:spcPts val="0"/>
              </a:spcAft>
              <a:buNone/>
              <a:defRPr/>
            </a:pPr>
            <a:endParaRPr sz="1100">
              <a:solidFill>
                <a:schemeClr val="dk1"/>
              </a:solidFill>
            </a:endParaRPr>
          </a:p>
          <a:p>
            <a:pPr marL="457200" lvl="0" indent="-300037" algn="l">
              <a:spcBef>
                <a:spcPts val="1200"/>
              </a:spcBef>
              <a:spcAft>
                <a:spcPts val="1000"/>
              </a:spcAft>
              <a:buSzPct val="100000"/>
              <a:buChar char="●"/>
              <a:defRPr/>
            </a:pPr>
            <a:r>
              <a:rPr lang="en"/>
              <a:t>Tools used: Python (Pandas, Plotly,Matplotlib, Seaborn),Power Bi,Git/GitHub for version control.</a:t>
            </a: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69" name="Google Shape;69;p15"/>
          <p:cNvSpPr txBox="1"/>
          <p:nvPr>
            <p:ph type="title"/>
          </p:nvPr>
        </p:nvSpPr>
        <p:spPr bwMode="auto">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a:spcBef>
                <a:spcPts val="0"/>
              </a:spcBef>
              <a:spcAft>
                <a:spcPts val="0"/>
              </a:spcAft>
              <a:buNone/>
              <a:defRPr/>
            </a:pPr>
            <a:r>
              <a:rPr lang="en"/>
              <a:t>Progress Achieved (Phase 1)</a:t>
            </a:r>
            <a:endParaRPr/>
          </a:p>
        </p:txBody>
      </p:sp>
      <p:sp>
        <p:nvSpPr>
          <p:cNvPr id="70" name="Google Shape;70;p15"/>
          <p:cNvSpPr txBox="1"/>
          <p:nvPr>
            <p:ph type="body" idx="1"/>
          </p:nvPr>
        </p:nvSpPr>
        <p:spPr bwMode="auto">
          <a:xfrm>
            <a:off x="311700" y="1152475"/>
            <a:ext cx="8520600" cy="3416400"/>
          </a:xfrm>
          <a:prstGeom prst="rect">
            <a:avLst/>
          </a:prstGeom>
        </p:spPr>
        <p:txBody>
          <a:bodyPr spcFirstLastPara="1" wrap="square" lIns="91425" tIns="91425" rIns="91425" bIns="91425" anchor="t" anchorCtr="0">
            <a:normAutofit lnSpcReduction="10000"/>
          </a:bodyPr>
          <a:lstStyle/>
          <a:p>
            <a:pPr marL="0" lvl="0" indent="0" algn="l">
              <a:spcBef>
                <a:spcPts val="1200"/>
              </a:spcBef>
              <a:spcAft>
                <a:spcPts val="0"/>
              </a:spcAft>
              <a:buNone/>
              <a:defRPr/>
            </a:pPr>
            <a:r>
              <a:rPr lang="en" sz="1400" b="1">
                <a:solidFill>
                  <a:schemeClr val="dk1"/>
                </a:solidFill>
              </a:rPr>
              <a:t>Key Milestones and Tasks Completed (60% Complete)</a:t>
            </a:r>
            <a:r>
              <a:rPr lang="en" sz="1400">
                <a:solidFill>
                  <a:schemeClr val="dk1"/>
                </a:solidFill>
              </a:rPr>
              <a:t>:</a:t>
            </a:r>
            <a:endParaRPr sz="1400">
              <a:solidFill>
                <a:schemeClr val="dk1"/>
              </a:solidFill>
            </a:endParaRPr>
          </a:p>
          <a:p>
            <a:pPr marL="457200" lvl="0" indent="-317500" algn="l">
              <a:spcBef>
                <a:spcPts val="1200"/>
              </a:spcBef>
              <a:spcAft>
                <a:spcPts val="0"/>
              </a:spcAft>
              <a:buClr>
                <a:schemeClr val="dk1"/>
              </a:buClr>
              <a:buSzPts val="1400"/>
              <a:buAutoNum type="arabicPeriod"/>
              <a:defRPr/>
            </a:pPr>
            <a:r>
              <a:rPr lang="en" sz="1400" b="1">
                <a:solidFill>
                  <a:schemeClr val="dk1"/>
                </a:solidFill>
              </a:rPr>
              <a:t>Graphs Creation </a:t>
            </a:r>
            <a:r>
              <a:rPr lang="en" sz="1400">
                <a:solidFill>
                  <a:schemeClr val="dk1"/>
                </a:solidFill>
              </a:rPr>
              <a:t>: Made graphs using Python and prepared them for Power BI</a:t>
            </a:r>
            <a:r>
              <a:rPr lang="en" sz="1400">
                <a:solidFill>
                  <a:schemeClr val="dk1"/>
                </a:solidFill>
              </a:rPr>
              <a:t>.</a:t>
            </a:r>
            <a:endParaRPr sz="1400">
              <a:solidFill>
                <a:schemeClr val="dk1"/>
              </a:solidFill>
            </a:endParaRPr>
          </a:p>
          <a:p>
            <a:pPr marL="457200" lvl="0" indent="-317500" algn="l">
              <a:spcBef>
                <a:spcPts val="0"/>
              </a:spcBef>
              <a:spcAft>
                <a:spcPts val="0"/>
              </a:spcAft>
              <a:buClr>
                <a:schemeClr val="dk1"/>
              </a:buClr>
              <a:buSzPts val="1400"/>
              <a:buAutoNum type="arabicPeriod"/>
              <a:defRPr/>
            </a:pPr>
            <a:r>
              <a:rPr lang="en" sz="1400" b="1">
                <a:solidFill>
                  <a:schemeClr val="dk1"/>
                </a:solidFill>
              </a:rPr>
              <a:t>Dashboard Setup </a:t>
            </a:r>
            <a:r>
              <a:rPr lang="en" sz="1400">
                <a:solidFill>
                  <a:schemeClr val="dk1"/>
                </a:solidFill>
              </a:rPr>
              <a:t>: Added graphs to Power BI and set up interactive filters.</a:t>
            </a:r>
            <a:endParaRPr sz="1400">
              <a:solidFill>
                <a:schemeClr val="dk1"/>
              </a:solidFill>
            </a:endParaRPr>
          </a:p>
          <a:p>
            <a:pPr marL="457200" lvl="0" indent="-317500" algn="l">
              <a:spcBef>
                <a:spcPts val="0"/>
              </a:spcBef>
              <a:spcAft>
                <a:spcPts val="0"/>
              </a:spcAft>
              <a:buClr>
                <a:schemeClr val="dk1"/>
              </a:buClr>
              <a:buSzPts val="1400"/>
              <a:buAutoNum type="arabicPeriod"/>
              <a:defRPr/>
            </a:pPr>
            <a:r>
              <a:rPr lang="en" sz="1400" b="1">
                <a:solidFill>
                  <a:schemeClr val="dk1"/>
                </a:solidFill>
              </a:rPr>
              <a:t>Testing </a:t>
            </a:r>
            <a:r>
              <a:rPr lang="en" sz="1400">
                <a:solidFill>
                  <a:schemeClr val="dk1"/>
                </a:solidFill>
              </a:rPr>
              <a:t>: Checked that everything works correctly.</a:t>
            </a:r>
            <a:endParaRPr sz="1400">
              <a:solidFill>
                <a:schemeClr val="dk1"/>
              </a:solidFill>
            </a:endParaRPr>
          </a:p>
          <a:p>
            <a:pPr marL="457200" lvl="0" indent="0" algn="l">
              <a:spcBef>
                <a:spcPts val="1200"/>
              </a:spcBef>
              <a:spcAft>
                <a:spcPts val="0"/>
              </a:spcAft>
              <a:buNone/>
              <a:defRPr/>
            </a:pPr>
            <a:endParaRPr sz="1400">
              <a:solidFill>
                <a:schemeClr val="dk1"/>
              </a:solidFill>
            </a:endParaRPr>
          </a:p>
          <a:p>
            <a:pPr marL="0" lvl="0" indent="0" algn="l">
              <a:spcBef>
                <a:spcPts val="1200"/>
              </a:spcBef>
              <a:spcAft>
                <a:spcPts val="0"/>
              </a:spcAft>
              <a:buNone/>
              <a:defRPr/>
            </a:pPr>
            <a:r>
              <a:rPr lang="en" sz="1400" b="1">
                <a:solidFill>
                  <a:schemeClr val="dk1"/>
                </a:solidFill>
              </a:rPr>
              <a:t>Challenges and Solutions</a:t>
            </a:r>
            <a:r>
              <a:rPr lang="en" sz="1400">
                <a:solidFill>
                  <a:schemeClr val="dk1"/>
                </a:solidFill>
              </a:rPr>
              <a:t>:</a:t>
            </a:r>
            <a:endParaRPr sz="1400">
              <a:solidFill>
                <a:schemeClr val="dk1"/>
              </a:solidFill>
            </a:endParaRPr>
          </a:p>
          <a:p>
            <a:pPr marL="457200" lvl="0" indent="-317500" algn="l">
              <a:spcBef>
                <a:spcPts val="1200"/>
              </a:spcBef>
              <a:spcAft>
                <a:spcPts val="0"/>
              </a:spcAft>
              <a:buClr>
                <a:schemeClr val="dk1"/>
              </a:buClr>
              <a:buSzPts val="1400"/>
              <a:buAutoNum type="arabicPeriod"/>
              <a:defRPr/>
            </a:pPr>
            <a:r>
              <a:rPr lang="en" sz="1400" b="1">
                <a:solidFill>
                  <a:schemeClr val="dk1"/>
                </a:solidFill>
              </a:rPr>
              <a:t>Graph Integration</a:t>
            </a:r>
            <a:r>
              <a:rPr lang="en" sz="1400">
                <a:solidFill>
                  <a:schemeClr val="dk1"/>
                </a:solidFill>
              </a:rPr>
              <a:t>: Fixed issues by exporting Python graphs as images or HTML for use in Power BI.</a:t>
            </a:r>
            <a:endParaRPr sz="1400">
              <a:solidFill>
                <a:schemeClr val="dk1"/>
              </a:solidFill>
            </a:endParaRPr>
          </a:p>
          <a:p>
            <a:pPr marL="457200" lvl="0" indent="-317500" algn="l">
              <a:spcBef>
                <a:spcPts val="0"/>
              </a:spcBef>
              <a:spcAft>
                <a:spcPts val="0"/>
              </a:spcAft>
              <a:buClr>
                <a:schemeClr val="dk1"/>
              </a:buClr>
              <a:buSzPts val="1400"/>
              <a:buAutoNum type="arabicPeriod"/>
              <a:defRPr/>
            </a:pPr>
            <a:r>
              <a:rPr lang="en" sz="1400" b="1">
                <a:solidFill>
                  <a:schemeClr val="dk1"/>
                </a:solidFill>
              </a:rPr>
              <a:t>Performance</a:t>
            </a:r>
            <a:r>
              <a:rPr lang="en" sz="1400">
                <a:solidFill>
                  <a:schemeClr val="dk1"/>
                </a:solidFill>
              </a:rPr>
              <a:t>: Improved speed by using Power BI’s tools to handle large data.</a:t>
            </a:r>
            <a:endParaRPr sz="1400">
              <a:solidFill>
                <a:schemeClr val="dk1"/>
              </a:solidFill>
            </a:endParaRPr>
          </a:p>
          <a:p>
            <a:pPr marL="457200" lvl="0" indent="0" algn="l">
              <a:spcBef>
                <a:spcPts val="1200"/>
              </a:spcBef>
              <a:spcAft>
                <a:spcPts val="1000"/>
              </a:spcAft>
              <a:buNone/>
              <a:defRPr/>
            </a:pP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204859914" name="Google Shape;18;p4"/>
          <p:cNvSpPr txBox="1"/>
          <p:nvPr>
            <p:ph type="body" idx="1"/>
          </p:nvPr>
        </p:nvSpPr>
        <p:spPr bwMode="auto">
          <a:xfrm flipH="0" flipV="0">
            <a:off x="240006" y="5254112"/>
            <a:ext cx="8520599" cy="1055890"/>
          </a:xfrm>
          <a:prstGeom prst="rect">
            <a:avLst/>
          </a:prstGeom>
        </p:spPr>
        <p:txBody>
          <a:bodyPr spcFirstLastPara="1" wrap="square" lIns="91423" tIns="91423" rIns="91423" bIns="91423" anchor="t" anchorCtr="0">
            <a:normAutofit/>
          </a:bodyPr>
          <a:lstStyle>
            <a:lvl1pPr marL="457200" lvl="0" indent="-342900">
              <a:spcBef>
                <a:spcPts val="0"/>
              </a:spcBef>
              <a:spcAft>
                <a:spcPts val="0"/>
              </a:spcAft>
              <a:buSzPts val="1800"/>
              <a:buChar char="●"/>
              <a:defRPr/>
            </a:lvl1pPr>
            <a:lvl2pPr marL="914400" lvl="1" indent="-317499">
              <a:spcBef>
                <a:spcPts val="0"/>
              </a:spcBef>
              <a:spcAft>
                <a:spcPts val="0"/>
              </a:spcAft>
              <a:buSzPts val="1400"/>
              <a:buChar char="○"/>
              <a:defRPr/>
            </a:lvl2pPr>
            <a:lvl3pPr marL="1371600" lvl="2" indent="-317499">
              <a:spcBef>
                <a:spcPts val="0"/>
              </a:spcBef>
              <a:spcAft>
                <a:spcPts val="0"/>
              </a:spcAft>
              <a:buSzPts val="1400"/>
              <a:buChar char="■"/>
              <a:defRPr/>
            </a:lvl3pPr>
            <a:lvl4pPr marL="1828800" lvl="3" indent="-317499">
              <a:spcBef>
                <a:spcPts val="0"/>
              </a:spcBef>
              <a:spcAft>
                <a:spcPts val="0"/>
              </a:spcAft>
              <a:buSzPts val="1400"/>
              <a:buChar char="●"/>
              <a:defRPr/>
            </a:lvl4pPr>
            <a:lvl5pPr marL="2286000" lvl="4" indent="-317499">
              <a:spcBef>
                <a:spcPts val="0"/>
              </a:spcBef>
              <a:spcAft>
                <a:spcPts val="0"/>
              </a:spcAft>
              <a:buSzPts val="1400"/>
              <a:buChar char="○"/>
              <a:defRPr/>
            </a:lvl5pPr>
            <a:lvl6pPr marL="2743200" lvl="5" indent="-317499">
              <a:spcBef>
                <a:spcPts val="0"/>
              </a:spcBef>
              <a:spcAft>
                <a:spcPts val="0"/>
              </a:spcAft>
              <a:buSzPts val="1400"/>
              <a:buChar char="■"/>
              <a:defRPr/>
            </a:lvl6pPr>
            <a:lvl7pPr marL="3200400" lvl="6" indent="-317499">
              <a:spcBef>
                <a:spcPts val="0"/>
              </a:spcBef>
              <a:spcAft>
                <a:spcPts val="0"/>
              </a:spcAft>
              <a:buSzPts val="1400"/>
              <a:buChar char="●"/>
              <a:defRPr/>
            </a:lvl7pPr>
            <a:lvl8pPr marL="3657600" lvl="7" indent="-317499">
              <a:spcBef>
                <a:spcPts val="0"/>
              </a:spcBef>
              <a:spcAft>
                <a:spcPts val="0"/>
              </a:spcAft>
              <a:buSzPts val="1400"/>
              <a:buChar char="○"/>
              <a:defRPr/>
            </a:lvl8pPr>
            <a:lvl9pPr marL="4114800" lvl="8" indent="-317499">
              <a:spcBef>
                <a:spcPts val="0"/>
              </a:spcBef>
              <a:spcAft>
                <a:spcPts val="0"/>
              </a:spcAft>
              <a:buSzPts val="1400"/>
              <a:buChar char="■"/>
              <a:defRPr/>
            </a:lvl9pPr>
          </a:lstStyle>
          <a:p>
            <a:pPr>
              <a:defRPr/>
            </a:pPr>
            <a:endParaRPr/>
          </a:p>
        </p:txBody>
      </p:sp>
      <p:pic>
        <p:nvPicPr>
          <p:cNvPr id="1878335128" name=""/>
          <p:cNvPicPr>
            <a:picLocks noChangeAspect="1"/>
          </p:cNvPicPr>
          <p:nvPr/>
        </p:nvPicPr>
        <p:blipFill>
          <a:blip r:embed="rId3"/>
          <a:stretch/>
        </p:blipFill>
        <p:spPr bwMode="auto">
          <a:xfrm>
            <a:off x="0" y="253871"/>
            <a:ext cx="9144000" cy="4635757"/>
          </a:xfrm>
          <a:prstGeom prst="rect">
            <a:avLst/>
          </a:prstGeom>
        </p:spPr>
      </p:pic>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pic>
        <p:nvPicPr>
          <p:cNvPr id="1610189488" name=""/>
          <p:cNvPicPr>
            <a:picLocks noChangeAspect="1"/>
          </p:cNvPicPr>
          <p:nvPr/>
        </p:nvPicPr>
        <p:blipFill>
          <a:blip r:embed="rId3"/>
          <a:stretch/>
        </p:blipFill>
        <p:spPr bwMode="auto">
          <a:xfrm>
            <a:off x="0" y="225113"/>
            <a:ext cx="9144000" cy="4693273"/>
          </a:xfrm>
          <a:prstGeom prst="rect">
            <a:avLst/>
          </a:prstGeom>
        </p:spPr>
      </p:pic>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pic>
        <p:nvPicPr>
          <p:cNvPr id="1134934085" name=""/>
          <p:cNvPicPr>
            <a:picLocks noChangeAspect="1"/>
          </p:cNvPicPr>
          <p:nvPr/>
        </p:nvPicPr>
        <p:blipFill>
          <a:blip r:embed="rId3"/>
          <a:stretch/>
        </p:blipFill>
        <p:spPr bwMode="auto">
          <a:xfrm>
            <a:off x="0" y="89170"/>
            <a:ext cx="9144000" cy="4965159"/>
          </a:xfrm>
          <a:prstGeom prst="rect">
            <a:avLst/>
          </a:prstGeom>
        </p:spPr>
      </p:pic>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pic>
        <p:nvPicPr>
          <p:cNvPr id="5601611" name=""/>
          <p:cNvPicPr>
            <a:picLocks noChangeAspect="1"/>
          </p:cNvPicPr>
          <p:nvPr/>
        </p:nvPicPr>
        <p:blipFill>
          <a:blip r:embed="rId3"/>
          <a:stretch/>
        </p:blipFill>
        <p:spPr bwMode="auto">
          <a:xfrm>
            <a:off x="0" y="286758"/>
            <a:ext cx="9144000" cy="4569982"/>
          </a:xfrm>
          <a:prstGeom prst="rect">
            <a:avLst/>
          </a:prstGeom>
        </p:spPr>
      </p:pic>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75" name="Google Shape;75;p16"/>
          <p:cNvSpPr txBox="1"/>
          <p:nvPr>
            <p:ph type="title"/>
          </p:nvPr>
        </p:nvSpPr>
        <p:spPr bwMode="auto">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a:spcBef>
                <a:spcPts val="0"/>
              </a:spcBef>
              <a:spcAft>
                <a:spcPts val="0"/>
              </a:spcAft>
              <a:buNone/>
              <a:defRPr/>
            </a:pPr>
            <a:r>
              <a:rPr lang="en"/>
              <a:t>Plan for Next Phase</a:t>
            </a:r>
            <a:endParaRPr/>
          </a:p>
        </p:txBody>
      </p:sp>
      <p:sp>
        <p:nvSpPr>
          <p:cNvPr id="76" name="Google Shape;76;p16"/>
          <p:cNvSpPr txBox="1"/>
          <p:nvPr>
            <p:ph type="body" idx="1"/>
          </p:nvPr>
        </p:nvSpPr>
        <p:spPr bwMode="auto">
          <a:xfrm>
            <a:off x="311700" y="1152475"/>
            <a:ext cx="8520600" cy="3416400"/>
          </a:xfrm>
          <a:prstGeom prst="rect">
            <a:avLst/>
          </a:prstGeom>
        </p:spPr>
        <p:txBody>
          <a:bodyPr spcFirstLastPara="1" wrap="square" lIns="91425" tIns="91425" rIns="91425" bIns="91425" anchor="t" anchorCtr="0">
            <a:normAutofit/>
          </a:bodyPr>
          <a:lstStyle/>
          <a:p>
            <a:pPr marL="0" lvl="0" indent="0" algn="l">
              <a:spcBef>
                <a:spcPts val="0"/>
              </a:spcBef>
              <a:spcAft>
                <a:spcPts val="0"/>
              </a:spcAft>
              <a:buNone/>
              <a:defRPr/>
            </a:pPr>
            <a:endParaRPr/>
          </a:p>
          <a:p>
            <a:pPr marL="457200" lvl="0" indent="-342900" algn="l">
              <a:spcBef>
                <a:spcPts val="1000"/>
              </a:spcBef>
              <a:spcAft>
                <a:spcPts val="0"/>
              </a:spcAft>
              <a:buSzPts val="1800"/>
              <a:buChar char="●"/>
              <a:defRPr/>
            </a:pPr>
            <a:r>
              <a:rPr lang="en"/>
              <a:t>1. </a:t>
            </a:r>
            <a:r>
              <a:rPr lang="en" b="1"/>
              <a:t>Add Features</a:t>
            </a:r>
            <a:r>
              <a:rPr lang="en"/>
              <a:t> (3 weeks): Enhance the dashboard with advanced visualizations and interactive elements to provide more insights.</a:t>
            </a:r>
            <a:endParaRPr/>
          </a:p>
          <a:p>
            <a:pPr marL="457200" lvl="0" indent="-342900" algn="l">
              <a:spcBef>
                <a:spcPts val="1000"/>
              </a:spcBef>
              <a:spcAft>
                <a:spcPts val="0"/>
              </a:spcAft>
              <a:buSzPts val="1800"/>
              <a:buChar char="●"/>
              <a:defRPr/>
            </a:pPr>
            <a:r>
              <a:rPr lang="en"/>
              <a:t>2. </a:t>
            </a:r>
            <a:r>
              <a:rPr lang="en" b="1"/>
              <a:t>Analyze Complex Graphs</a:t>
            </a:r>
            <a:r>
              <a:rPr lang="en"/>
              <a:t> (3 weeks): Develop and analyze more complex graphs using Python to uncover deeper patterns and trends.</a:t>
            </a:r>
            <a:endParaRPr/>
          </a:p>
          <a:p>
            <a:pPr marL="457200" lvl="0" indent="-342900" algn="l">
              <a:spcBef>
                <a:spcPts val="1000"/>
              </a:spcBef>
              <a:spcAft>
                <a:spcPts val="1000"/>
              </a:spcAft>
              <a:buSzPts val="1800"/>
              <a:buChar char="●"/>
              <a:defRPr/>
            </a:pPr>
            <a:r>
              <a:rPr lang="en"/>
              <a:t>3.</a:t>
            </a:r>
            <a:r>
              <a:rPr lang="en" b="1"/>
              <a:t> Integration and Review</a:t>
            </a:r>
            <a:r>
              <a:rPr lang="en"/>
              <a:t> (2 weeks): Integrate new features and complex graphs into the existing dashboard and review overall functionality for a seamless user experience.</a:t>
            </a: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81" name="Google Shape;81;p17"/>
          <p:cNvSpPr txBox="1"/>
          <p:nvPr>
            <p:ph type="title"/>
          </p:nvPr>
        </p:nvSpPr>
        <p:spPr bwMode="auto">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a:spcBef>
                <a:spcPts val="0"/>
              </a:spcBef>
              <a:spcAft>
                <a:spcPts val="0"/>
              </a:spcAft>
              <a:buNone/>
              <a:defRPr/>
            </a:pPr>
            <a:r>
              <a:rPr lang="en"/>
              <a:t>Conclusion / References</a:t>
            </a:r>
            <a:endParaRPr/>
          </a:p>
        </p:txBody>
      </p:sp>
      <p:sp>
        <p:nvSpPr>
          <p:cNvPr id="82" name="Google Shape;82;p17"/>
          <p:cNvSpPr txBox="1"/>
          <p:nvPr>
            <p:ph type="body" idx="1"/>
          </p:nvPr>
        </p:nvSpPr>
        <p:spPr bwMode="auto">
          <a:xfrm>
            <a:off x="311700" y="1152475"/>
            <a:ext cx="8520600" cy="3416400"/>
          </a:xfrm>
          <a:prstGeom prst="rect">
            <a:avLst/>
          </a:prstGeom>
        </p:spPr>
        <p:txBody>
          <a:bodyPr spcFirstLastPara="1" wrap="square" lIns="91425" tIns="91425" rIns="91425" bIns="91425" anchor="t" anchorCtr="0">
            <a:normAutofit fontScale="55000" lnSpcReduction="20000"/>
          </a:bodyPr>
          <a:lstStyle/>
          <a:p>
            <a:pPr marL="457200" lvl="0" indent="0" algn="l">
              <a:spcBef>
                <a:spcPts val="0"/>
              </a:spcBef>
              <a:spcAft>
                <a:spcPts val="0"/>
              </a:spcAft>
              <a:buNone/>
              <a:defRPr/>
            </a:pPr>
            <a:r>
              <a:rPr lang="en" b="1"/>
              <a:t>Project Summary</a:t>
            </a:r>
            <a:endParaRPr b="1"/>
          </a:p>
          <a:p>
            <a:pPr marL="457200" lvl="0" indent="-304165" algn="l">
              <a:spcBef>
                <a:spcPts val="1200"/>
              </a:spcBef>
              <a:spcAft>
                <a:spcPts val="0"/>
              </a:spcAft>
              <a:buSzPct val="100000"/>
              <a:buChar char="●"/>
              <a:defRPr/>
            </a:pPr>
            <a:r>
              <a:rPr lang="en" sz="2150"/>
              <a:t>The project has made significant progress by developing and integrating key visualizations and dashboards to analyze sales data. Python-generated graphs have been successfully incorporated into Power BI, enhancing the dashboard’s functionality. The next steps involve adding advanced features, analyzing more complex graphs, and ensuring a smooth integration and review process. This project aims to provide deeper insights into sales trends, customer behavior, and product performance, ultimately supporting data-driven decision-making.</a:t>
            </a:r>
            <a:endParaRPr sz="2150"/>
          </a:p>
          <a:p>
            <a:pPr marL="457200" lvl="0" indent="0" algn="l">
              <a:spcBef>
                <a:spcPts val="1200"/>
              </a:spcBef>
              <a:spcAft>
                <a:spcPts val="0"/>
              </a:spcAft>
              <a:buNone/>
              <a:defRPr/>
            </a:pPr>
            <a:endParaRPr/>
          </a:p>
          <a:p>
            <a:pPr marL="457200" lvl="0" indent="-291465" algn="l">
              <a:spcBef>
                <a:spcPts val="1200"/>
              </a:spcBef>
              <a:spcAft>
                <a:spcPts val="0"/>
              </a:spcAft>
              <a:buSzPct val="100000"/>
              <a:buChar char="●"/>
              <a:defRPr/>
            </a:pPr>
            <a:r>
              <a:rPr lang="en" b="1"/>
              <a:t>Resources, Tools, and References:</a:t>
            </a:r>
            <a:endParaRPr b="1"/>
          </a:p>
          <a:p>
            <a:pPr marL="457200" lvl="0" indent="0" algn="l">
              <a:spcBef>
                <a:spcPts val="1200"/>
              </a:spcBef>
              <a:spcAft>
                <a:spcPts val="0"/>
              </a:spcAft>
              <a:buNone/>
              <a:defRPr/>
            </a:pPr>
            <a:r>
              <a:rPr lang="en" b="1" i="1" u="sng"/>
              <a:t>Python</a:t>
            </a:r>
            <a:r>
              <a:rPr lang="en"/>
              <a:t>: For generating and analyzing complex graphs.</a:t>
            </a:r>
            <a:endParaRPr/>
          </a:p>
          <a:p>
            <a:pPr marL="457200" lvl="0" indent="0" algn="l">
              <a:spcBef>
                <a:spcPts val="1200"/>
              </a:spcBef>
              <a:spcAft>
                <a:spcPts val="0"/>
              </a:spcAft>
              <a:buNone/>
              <a:defRPr/>
            </a:pPr>
            <a:r>
              <a:rPr lang="en" b="1" i="1" u="sng"/>
              <a:t>Power BI</a:t>
            </a:r>
            <a:r>
              <a:rPr lang="en"/>
              <a:t>: For creating interactive dashboards and visualizations.</a:t>
            </a:r>
            <a:endParaRPr/>
          </a:p>
          <a:p>
            <a:pPr marL="0" lvl="0" indent="0" algn="l">
              <a:spcBef>
                <a:spcPts val="1200"/>
              </a:spcBef>
              <a:spcAft>
                <a:spcPts val="0"/>
              </a:spcAft>
              <a:buNone/>
              <a:defRPr/>
            </a:pPr>
            <a:r>
              <a:rPr lang="en"/>
              <a:t>             </a:t>
            </a:r>
            <a:r>
              <a:rPr lang="en" b="1" i="1" u="sng"/>
              <a:t>Pandas</a:t>
            </a:r>
            <a:r>
              <a:rPr lang="en"/>
              <a:t>: Data manipulation and preparation.</a:t>
            </a:r>
            <a:endParaRPr/>
          </a:p>
          <a:p>
            <a:pPr marL="0" lvl="0" indent="0" algn="l">
              <a:spcBef>
                <a:spcPts val="1200"/>
              </a:spcBef>
              <a:spcAft>
                <a:spcPts val="0"/>
              </a:spcAft>
              <a:buNone/>
              <a:defRPr/>
            </a:pPr>
            <a:r>
              <a:rPr lang="en"/>
              <a:t>             </a:t>
            </a:r>
            <a:r>
              <a:rPr lang="en" b="1" i="1" u="sng"/>
              <a:t>Matplotlib/Seaborn:</a:t>
            </a:r>
            <a:r>
              <a:rPr lang="en"/>
              <a:t> Graph generation in Python.</a:t>
            </a:r>
            <a:endParaRPr/>
          </a:p>
          <a:p>
            <a:pPr marL="457200" lvl="0" indent="0" algn="l">
              <a:spcBef>
                <a:spcPts val="1200"/>
              </a:spcBef>
              <a:spcAft>
                <a:spcPts val="1200"/>
              </a:spcAft>
              <a:buNone/>
              <a:defRPr/>
            </a:pPr>
            <a:r>
              <a:rPr lang="en" b="1" i="1" u="sng"/>
              <a:t>Power BI Documentation</a:t>
            </a:r>
            <a:r>
              <a:rPr lang="en"/>
              <a:t>: For guidance on dashboard features and performance optimization.</a:t>
            </a: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theme/_rels/theme1.xml.rels><?xml version="1.0" encoding="UTF-8" standalone="yes"?><Relationships xmlns="http://schemas.openxmlformats.org/package/2006/relationships"></Relationships>
</file>

<file path=ppt/theme/_rels/theme2.xml.rels><?xml version="1.0" encoding="UTF-8" standalone="yes"?><Relationships xmlns="http://schemas.openxmlformats.org/package/2006/relationships"></Relationships>
</file>

<file path=ppt/theme/theme1.xml><?xml version="1.0" encoding="utf-8"?>
<a:theme xmlns:a="http://schemas.openxmlformats.org/drawingml/2006/main" xmlns:r="http://schemas.openxmlformats.org/officeDocument/2006/relationships" xmlns:p="http://schemas.openxmlformats.org/presentation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Arial"/>
        <a:cs typeface="Arial"/>
      </a:majorFont>
      <a:minorFont>
        <a:latin typeface="Arial"/>
        <a:ea typeface="Arial"/>
        <a:cs typeface="Arial"/>
      </a:minorFont>
    </a:fontScheme>
    <a:fmtScheme name="Office">
      <a:fillStyleLst>
        <a:solidFill>
          <a:schemeClr val="phClr"/>
        </a:solidFill>
        <a:gradFill>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gradFill>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gradFill>
        <a:gradFill>
          <a:gsLst>
            <a:gs pos="0">
              <a:schemeClr val="phClr">
                <a:tint val="80000"/>
                <a:satMod val="300000"/>
              </a:schemeClr>
            </a:gs>
            <a:gs pos="100000">
              <a:schemeClr val="phClr">
                <a:shade val="30000"/>
                <a:satMod val="200000"/>
              </a:schemeClr>
            </a:gs>
          </a:gsLst>
          <a:path path="circle"/>
        </a:gradFill>
      </a:bgFillStyleLst>
    </a:fmtScheme>
  </a:themeElements>
  <a:objectDefaults/>
</a:theme>
</file>

<file path=ppt/theme/theme2.xml><?xml version="1.0" encoding="utf-8"?>
<a:theme xmlns:a="http://schemas.openxmlformats.org/drawingml/2006/main" xmlns:r="http://schemas.openxmlformats.org/officeDocument/2006/relationships" xmlns:p="http://schemas.openxmlformats.org/presentationml/2006/main" na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Arial"/>
        <a:cs typeface="Arial"/>
      </a:majorFont>
      <a:minorFont>
        <a:latin typeface="Arial"/>
        <a:ea typeface="Arial"/>
        <a:cs typeface="Arial"/>
      </a:minorFont>
    </a:fontScheme>
    <a:fmtScheme name="Office">
      <a:fillStyleLst>
        <a:solidFill>
          <a:schemeClr val="phClr"/>
        </a:solidFill>
        <a:gradFill>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gradFill>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gradFill>
        <a:gradFill>
          <a:gsLst>
            <a:gs pos="0">
              <a:schemeClr val="phClr">
                <a:tint val="80000"/>
                <a:satMod val="300000"/>
              </a:schemeClr>
            </a:gs>
            <a:gs pos="100000">
              <a:schemeClr val="phClr">
                <a:shade val="30000"/>
                <a:satMod val="200000"/>
              </a:schemeClr>
            </a:gs>
          </a:gsLst>
          <a:path path="circle"/>
        </a:gradFill>
      </a:bgFillStyleLst>
    </a:fmtScheme>
  </a:themeElements>
  <a:objectDefaults/>
</a:theme>
</file>

<file path=docProps/app.xml><?xml version="1.0" encoding="utf-8"?>
<Properties xmlns="http://schemas.openxmlformats.org/officeDocument/2006/extended-properties" xmlns:vt="http://schemas.openxmlformats.org/officeDocument/2006/docPropsVTypes">
  <Template/>
  <TotalTime>0</TotalTime>
  <Words>0</Words>
  <Application>ONLYOFFICE/8.1.1.27</Application>
  <DocSecurity>0</DocSecurity>
  <PresentationFormat>On-screen Show (4:3)</PresentationFormat>
  <Paragraphs>0</Paragraphs>
  <Slides>10</Slides>
  <Notes>10</Notes>
  <HiddenSlides>0</HiddenSlides>
  <MMClips>2</MMClips>
  <ScaleCrop>0</ScaleCrop>
  <HeadingPairs>
    <vt:vector size="4" baseType="variant">
      <vt:variant>
        <vt:lpstr>Theme</vt:lpstr>
      </vt:variant>
      <vt:variant>
        <vt:i4>1</vt:i4>
      </vt:variant>
      <vt:variant>
        <vt:lpstr>Slide Titles</vt:lpstr>
      </vt:variant>
      <vt:variant>
        <vt:i4>10</vt:i4>
      </vt:variant>
    </vt:vector>
  </HeadingPairs>
  <TitlesOfParts>
    <vt:vector size="11" baseType="lpstr">
      <vt:lpstr>Theme 1</vt:lpstr>
      <vt:lpstr>Slide 1</vt:lpstr>
      <vt:lpstr>Slide 2</vt:lpstr>
      <vt:lpstr>Slide 3</vt:lpstr>
      <vt:lpstr>Slide 4</vt:lpstr>
      <vt:lpstr>Slide 5</vt:lpstr>
      <vt:lpstr>Slide 6</vt:lpstr>
      <vt:lpstr>Slide 7</vt:lpstr>
      <vt:lpstr>Slide 8</vt:lpstr>
      <vt:lpstr>Slide 9</vt:lpstr>
      <vt:lpstr>Slide 10</vt:lpstr>
    </vt:vector>
  </TitlesOfParts>
  <Manager/>
  <Company/>
  <LinksUpToDate>0</LinksUpToDate>
  <SharedDoc>0</SharedDoc>
  <HyperlinkBase/>
  <HyperlinksChanged>0</HyperlinksChanged>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dc:identifier/>
  <dc:language/>
  <cp:lastModifiedBy/>
  <cp:revision>1</cp:revision>
  <dcterms:modified xsi:type="dcterms:W3CDTF">2024-10-03T04:22:10Z</dcterms:modified>
  <cp:category/>
  <cp:contentStatus/>
  <cp:version/>
</cp:coreProperties>
</file>