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80C4-677A-4F54-AC67-C50708C2FC31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0F62-844B-4132-81E1-2E689FBBF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903F-3C35-4983-96FE-6EEAD131E216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8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AA46-2763-4041-B783-5ACBEC33EAA4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B10-10DD-4040-ADE2-78F3C2146EB2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CF2A-5A96-47F5-A34D-869F86863F74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40AF-ADB6-4619-A1AD-FA88528A646E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52BE-33E2-4E1B-AAE4-3471EAE44CA5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236B-ACD7-4E9C-AEED-89570FAC022F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76F1-0351-47A7-9E00-8AC2910042B6}" type="datetime1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7584-98B9-4F18-ACF8-FFDBD3E16709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C3ED6E0-CB5F-4E20-89A6-92B3170875DE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205-AB75-4E65-953E-9AA511FB8394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FECF20-AD1C-42E2-B1AF-778A878753CF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portpsychology.org/" TargetMode="External"/><Relationship Id="rId2" Type="http://schemas.openxmlformats.org/officeDocument/2006/relationships/hyperlink" Target="https://www.sports-ai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/>
          <p:nvPr>
            <p:ph type="ctrTitle"/>
          </p:nvPr>
        </p:nvSpPr>
        <p:spPr>
          <a:xfrm>
            <a:off x="338328" y="384048"/>
            <a:ext cx="84672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AI for Mental Health Monitoring in Athletes</a:t>
            </a:r>
            <a:endParaRPr b="1" sz="28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1464116" y="6459785"/>
            <a:ext cx="62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AI FOR MENTAL HEALTH MONITORING IN ATHLETES</a:t>
            </a:r>
            <a:endParaRPr b="1" sz="1100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3281082" y="1978844"/>
            <a:ext cx="3399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Under The Guidance Of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Saumil B Trivedi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3281083" y="4635327"/>
            <a:ext cx="45990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Submitted To: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rPr>
              <a:t>Department of IMCA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rPr>
              <a:t>Faculty of IT &amp; Computer Science,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rPr>
              <a:t>PARUL University</a:t>
            </a:r>
            <a:endParaRPr b="1" sz="2200">
              <a:solidFill>
                <a:srgbClr val="30937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:\Users\HP\Desktop\pu.jpg" id="21" name="Google Shape;2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924" y="4554071"/>
            <a:ext cx="2447911" cy="157778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410790" y="3420683"/>
            <a:ext cx="6335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Developed By</a:t>
            </a:r>
            <a:r>
              <a:rPr b="1" lang="en-US" sz="2000">
                <a:solidFill>
                  <a:srgbClr val="1F497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A7B29"/>
                </a:solidFill>
                <a:latin typeface="Cambria"/>
                <a:ea typeface="Cambria"/>
                <a:cs typeface="Cambria"/>
                <a:sym typeface="Cambria"/>
              </a:rPr>
              <a:t>Aayush Pathak (2405112120135)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30588" y="6421196"/>
            <a:ext cx="984019" cy="365125"/>
          </a:xfrm>
        </p:spPr>
        <p:txBody>
          <a:bodyPr/>
          <a:lstStyle/>
          <a:p>
            <a:fld id="{615D92F5-C6BD-4770-B93B-CCC7110BADD0}" type="slidenum">
              <a:rPr lang="en-US" sz="1100" smtClean="0"/>
              <a:pPr/>
              <a:t>2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71" y="941599"/>
            <a:ext cx="8086543" cy="413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APPLICATION AREAS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METHODOLOGIES (e.g. LITERATURE REVIEW)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ALGORITHMS / TECHNIQUES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TOOLS &amp; TECHNOLOGIES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CURRENT/LATEST R&amp;D WORKS IN THE FIELD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BIBLIOGRAPHY / REFERENCES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BB9EE-1CAC-392D-D5E3-85A0B1E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 for Mental Health Monitoring in Athletes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4DB3-A050-4046-BF5A-407FF362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4B7F6-E66F-1729-37C8-D0794BE1F6B6}"/>
              </a:ext>
            </a:extLst>
          </p:cNvPr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CE5F-3771-9F37-404B-2BD8EE14EA8D}"/>
              </a:ext>
            </a:extLst>
          </p:cNvPr>
          <p:cNvSpPr txBox="1"/>
          <p:nvPr/>
        </p:nvSpPr>
        <p:spPr>
          <a:xfrm>
            <a:off x="444939" y="1499616"/>
            <a:ext cx="7964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 of Athlete Mental Health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Mental health plays a critical role in an athlete's overall performance. Stress, anxiety, depression, and burnout are common in high-performance environments.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Athletes are under constant pressure to perform, leading to mental health challenges that are often overlooked.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AI’s Role in Mental Health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Artificial intelligence can be leveraged to monitor, analyze, and predict mental health conditions in athletes.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goal is to create a proactive system to detect mental health issues before they affect performance or lead to injury.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Objective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explore how AI can enhance the mental well-being of athletes through continuous monitoring and personalized interventions.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1B5796B-0673-93B3-FBEF-5FA8E2EB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 for Mental Health Monitoring in Athletes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777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E138B-4ACA-8081-499A-E0F264A5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C70F1-9394-48E9-0E3C-072B5344C842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23FBD-B0B5-D950-0E7F-22AFE2AFB7D3}"/>
              </a:ext>
            </a:extLst>
          </p:cNvPr>
          <p:cNvSpPr txBox="1"/>
          <p:nvPr/>
        </p:nvSpPr>
        <p:spPr>
          <a:xfrm>
            <a:off x="444939" y="1499616"/>
            <a:ext cx="79644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Monitoring Stress and Anxiety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tools can track stress levels by analyzing physiological signals (e.g., heart rate, sleep patterns) and behavioral data (e.g., social media activity).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Predicting Burnout and Fatigue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systems can predict mental fatigue and burnout, helping prevent overtraining and reducing the risk of mental health decline.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Recovery and Rehabilitation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assists in the rehabilitation process by monitoring an athlete's mental state, guiding tailored recovery techniques to restore their mental well-being.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Dynamics and Leadership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models can analyze team dynamics and detect early signs of stress within teams, assisting coaches and psychologists in addressing group mental health issues.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FC835AA-8759-529E-CCF4-F73807EE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 for Mental Health Monitoring in Athletes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383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109A7-73C2-263D-2CA7-47A1DD26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C64D-DB5E-245D-7B9D-3B4641539AAE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850B0-3A84-C101-E47A-430E97D3CA4F}"/>
              </a:ext>
            </a:extLst>
          </p:cNvPr>
          <p:cNvSpPr txBox="1"/>
          <p:nvPr/>
        </p:nvSpPr>
        <p:spPr>
          <a:xfrm>
            <a:off x="528793" y="1351508"/>
            <a:ext cx="808641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Literature Review Approach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Analyzing existing studies on AI and mental health in athletes to understand the current state of research and technologies.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Reviewing research on the psychological challenges faced by athletes and how AI has been used to monitor or predict mental health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Findings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can assist in mental health detection through physiological data (e.g., sleep tracking, heart rate variability).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Studies show that machine learning can predict anxiety and depressive episodes based on patterns in an athlete’s behavior or performance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There’s increasing interest in using AI to combine multiple data sources (biometrics, psychological tests, etc.) to create holistic mental health profiles for athletes.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42CC144-A897-5468-BBA9-D3CF5470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 for Mental Health Monitoring in Athletes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686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BC453-2D31-CECB-373E-334A77AA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9C53-209D-47E7-A835-073EDB62C123}"/>
              </a:ext>
            </a:extLst>
          </p:cNvPr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76389-BE8A-9AFC-6B56-00D757BC74B3}"/>
              </a:ext>
            </a:extLst>
          </p:cNvPr>
          <p:cNvSpPr txBox="1"/>
          <p:nvPr/>
        </p:nvSpPr>
        <p:spPr>
          <a:xfrm>
            <a:off x="4824915" y="1664523"/>
            <a:ext cx="4127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 Models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Supervised Learning</a:t>
            </a:r>
            <a:r>
              <a:rPr lang="en-US" dirty="0"/>
              <a:t>: Models like support vector machines (SVM) and decision trees are used to classify mental health states based on historical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Unsupervised Learning</a:t>
            </a:r>
            <a:r>
              <a:rPr lang="en-US" dirty="0"/>
              <a:t>: Techniques like clustering can identify patterns or anomalies in an athlete's behavior or physiological metrics without pre-labeled data.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F9828FB-80C5-ED79-E257-B17AF13F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 for Mental Health Monitoring in Athletes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5CE3D-0741-2719-AF24-31E3730D0CB4}"/>
              </a:ext>
            </a:extLst>
          </p:cNvPr>
          <p:cNvSpPr txBox="1"/>
          <p:nvPr/>
        </p:nvSpPr>
        <p:spPr>
          <a:xfrm>
            <a:off x="439271" y="1664523"/>
            <a:ext cx="4127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Natural Language Processing (NLP)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NLP techniques are used to analyze text data (e.g., social media posts, communication with coaches) to detect signs of mental health issues such as depression or anxiety.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Behavioral Analytics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algorithms that analyze an athlete’s behavior (e.g., changes in training intensity or performance) to detect early signs of mental fatigue or stress.</a:t>
            </a:r>
          </a:p>
        </p:txBody>
      </p:sp>
    </p:spTree>
    <p:extLst>
      <p:ext uri="{BB962C8B-B14F-4D97-AF65-F5344CB8AC3E}">
        <p14:creationId xmlns:p14="http://schemas.microsoft.com/office/powerpoint/2010/main" val="9499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904C-CC08-5AD8-6759-953EAE9D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67264-B60C-4A15-4523-C7B54739EAFF}"/>
              </a:ext>
            </a:extLst>
          </p:cNvPr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TOOLS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&amp;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D9F18-D23F-B3F2-F0E4-602CB1A1A837}"/>
              </a:ext>
            </a:extLst>
          </p:cNvPr>
          <p:cNvSpPr txBox="1"/>
          <p:nvPr/>
        </p:nvSpPr>
        <p:spPr>
          <a:xfrm>
            <a:off x="444939" y="1560660"/>
            <a:ext cx="7964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Wearables and Sensors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Smartwatches/Fitness Trackers</a:t>
            </a:r>
            <a:r>
              <a:rPr lang="en-US" dirty="0"/>
              <a:t> (e.g., Fitbit, Apple Watch): Measure physiological parameters such as heart rate, sleep, and physical activity, which can be used to monitor stress and fatigue.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Heart Rate Variability (HRV) Monitors</a:t>
            </a:r>
            <a:r>
              <a:rPr lang="en-US" dirty="0"/>
              <a:t>: HRV is a key indicator of mental stress and recovery. AI tools analyze HRV to assess mental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AI-driven Analytics Platforms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Platforms like IBM Watson or Microsoft Azure are used to analyze large datasets (performance data, psychological profiles, physiological data) to predict mental health trends in athletes.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Facial Recognition Software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can analyze athletes' facial expressions to detect emotions such as stress, anxiety, or frustration.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59DBBF9-4832-F37D-331D-CB5B947D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 for Mental Health Monitoring in Athletes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450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38BE-A063-4DC0-6C0E-55B8A55E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A8AE-0505-0968-B929-F5DE183ABF8B}"/>
              </a:ext>
            </a:extLst>
          </p:cNvPr>
          <p:cNvSpPr txBox="1"/>
          <p:nvPr/>
        </p:nvSpPr>
        <p:spPr>
          <a:xfrm>
            <a:off x="439271" y="233713"/>
            <a:ext cx="8283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CURRENT/LATEST R&amp;D WORKS IN THE FIELD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05E74-9967-FD29-9662-BF5E1F01ED70}"/>
              </a:ext>
            </a:extLst>
          </p:cNvPr>
          <p:cNvSpPr txBox="1"/>
          <p:nvPr/>
        </p:nvSpPr>
        <p:spPr>
          <a:xfrm>
            <a:off x="444939" y="1880700"/>
            <a:ext cx="7964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Wearable AI Devices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Research on the development of wearables that track not just physical but also emotional and mental well-being, providing real-time data for both athletes and coaches.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for Monitoring Team Mental Health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studies are exploring AI solutions that analyze the mental health of entire teams, helping to maintain team dynamics and address group stress or conflict.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Collaboration with Sports Psychologists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AI-based tools are being integrated with sports psychologists to help them monitor and support the mental health of athletes with greater precision.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FEE2A-7814-AA96-7F1E-C4282713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 for Mental Health Monitoring in Athletes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523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CA705-C7DB-7FF8-EB6D-28637A37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D4A5F-9AD5-CC3F-18F3-F3E16072117A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BIBLIOGRAPHY / 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2A137-2A6D-9DF9-78D4-DCEAA4ABC3D7}"/>
              </a:ext>
            </a:extLst>
          </p:cNvPr>
          <p:cNvSpPr txBox="1"/>
          <p:nvPr/>
        </p:nvSpPr>
        <p:spPr>
          <a:xfrm>
            <a:off x="444939" y="1432644"/>
            <a:ext cx="804069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0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"Artificial Intelligence in Sports" by Asif Raza, Muhammad Usama, and Muhammad Ilyas.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"Mental Health in Sport" by R. L. Faulkner and T. B. Sparkes.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Journal Articles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"Artificial Intelligence and Mental Health: Emerging Trends in Sports" – Journal of Sports Psychology, 2024.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"Wearable Technology and AI: New Frontiers in Athlete Wellness and Mental Health" – Sports Technology Review, 2023.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Websites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AI in Sports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https://www.sports-ai.com/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International Society of Sports Psychology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https://www.isportpsychology.org/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Conference Proceedings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“AI for Mental Health in Sports: Applications and Challenges” – IEEE Conference on AI and Sports, 2023.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61BDD-9CC5-EB51-1C05-CD4181A7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 for Mental Health Monitoring in Athletes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7089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