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5" Type="http://schemas.openxmlformats.org/officeDocument/2006/relationships/slide" Target="slides/slide14.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notesMaster" Target="notesMasters/notesMaster1.xml"/><Relationship Id="rId10" Type="http://schemas.openxmlformats.org/officeDocument/2006/relationships/slideMaster" Target="slideMasters/slideMaster7.xml"/><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7" name="Google Shape;1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 name="Google Shape;2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6" name="Google Shape;24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55" name="Google Shape;2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64" name="Google Shape;2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2" name="Google Shape;27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5" name="Google Shape;1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4" name="Google Shape;1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3" name="Google Shape;1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2" name="Google Shape;1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1" name="Google Shape;2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0" name="Google Shape;2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9" name="Google Shape;2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8" name="Google Shape;22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8000" u="none" cap="none" strike="noStrike">
                <a:solidFill>
                  <a:srgbClr val="262626"/>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23" name="Google Shape;23;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lstStyle>
            <a:lvl1pPr lvl="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lvl="1" marR="0" rtl="0" algn="ctr">
              <a:lnSpc>
                <a:spcPct val="90000"/>
              </a:lnSpc>
              <a:spcBef>
                <a:spcPts val="200"/>
              </a:spcBef>
              <a:spcAft>
                <a:spcPts val="0"/>
              </a:spcAft>
              <a:buClr>
                <a:schemeClr val="accent1"/>
              </a:buClr>
              <a:buSzPts val="2400"/>
              <a:buFont typeface="Calibri"/>
              <a:buNone/>
              <a:defRPr b="0" i="0" sz="2400" u="none" cap="none" strike="noStrike">
                <a:solidFill>
                  <a:srgbClr val="404040"/>
                </a:solidFill>
                <a:latin typeface="Calibri"/>
                <a:ea typeface="Calibri"/>
                <a:cs typeface="Calibri"/>
                <a:sym typeface="Calibri"/>
              </a:defRPr>
            </a:lvl2pPr>
            <a:lvl3pPr lvl="2" marR="0" rtl="0" algn="ctr">
              <a:lnSpc>
                <a:spcPct val="90000"/>
              </a:lnSpc>
              <a:spcBef>
                <a:spcPts val="400"/>
              </a:spcBef>
              <a:spcAft>
                <a:spcPts val="0"/>
              </a:spcAft>
              <a:buClr>
                <a:schemeClr val="accent1"/>
              </a:buClr>
              <a:buSzPts val="2400"/>
              <a:buFont typeface="Calibri"/>
              <a:buNone/>
              <a:defRPr b="0" i="0" sz="2400" u="none" cap="none" strike="noStrike">
                <a:solidFill>
                  <a:srgbClr val="404040"/>
                </a:solidFill>
                <a:latin typeface="Calibri"/>
                <a:ea typeface="Calibri"/>
                <a:cs typeface="Calibri"/>
                <a:sym typeface="Calibri"/>
              </a:defRPr>
            </a:lvl3pPr>
            <a:lvl4pPr lvl="3" marR="0" rtl="0" algn="ctr">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4pPr>
            <a:lvl5pPr lvl="4" marR="0" rtl="0" algn="ctr">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5pPr>
            <a:lvl6pPr lvl="5"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ctr">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24" name="Google Shape;24;p2"/>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2"/>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2"/>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1" name="Shape 131"/>
        <p:cNvGrpSpPr/>
        <p:nvPr/>
      </p:nvGrpSpPr>
      <p:grpSpPr>
        <a:xfrm>
          <a:off x="0" y="0"/>
          <a:ext cx="0" cy="0"/>
          <a:chOff x="0" y="0"/>
          <a:chExt cx="0" cy="0"/>
        </a:xfrm>
      </p:grpSpPr>
      <p:sp>
        <p:nvSpPr>
          <p:cNvPr id="132" name="Google Shape;132;p16"/>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lstStyle>
            <a:lvl1pPr lvl="0" marR="0" rtl="0" algn="l">
              <a:lnSpc>
                <a:spcPct val="85000"/>
              </a:lnSpc>
              <a:spcBef>
                <a:spcPts val="0"/>
              </a:spcBef>
              <a:spcAft>
                <a:spcPts val="0"/>
              </a:spcAft>
              <a:buSzPts val="1400"/>
              <a:buNone/>
              <a:defRPr b="0" i="0" sz="3600" u="none" cap="none" strike="noStrike">
                <a:solidFill>
                  <a:srgbClr val="FFFFFF"/>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33" name="Google Shape;133;p16"/>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404040"/>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404040"/>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34" name="Google Shape;134;p16"/>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lstStyle>
            <a:lvl1pPr indent="-228600" lvl="0" marL="457200" marR="0" rtl="0" algn="l">
              <a:lnSpc>
                <a:spcPct val="90000"/>
              </a:lnSpc>
              <a:spcBef>
                <a:spcPts val="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600"/>
              </a:spcBef>
              <a:spcAft>
                <a:spcPts val="0"/>
              </a:spcAft>
              <a:buClr>
                <a:schemeClr val="accent1"/>
              </a:buClr>
              <a:buSzPts val="1200"/>
              <a:buFont typeface="Calibri"/>
              <a:buNone/>
              <a:defRPr b="0" i="0" sz="12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135" name="Google Shape;135;p16"/>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Google Shape;136;p16"/>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7" name="Google Shape;137;p16"/>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18"/>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51" name="Google Shape;151;p18"/>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2" name="Google Shape;152;p18"/>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3" name="Google Shape;153;p18"/>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4" name="Google Shape;154;p18"/>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Google Shape;37;p4"/>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38" name="Google Shape;38;p4"/>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9" name="Google Shape;39;p4"/>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0" name="Google Shape;40;p4"/>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1" name="Google Shape;41;p4"/>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2" name="Shape 42"/>
        <p:cNvGrpSpPr/>
        <p:nvPr/>
      </p:nvGrpSpPr>
      <p:grpSpPr>
        <a:xfrm>
          <a:off x="0" y="0"/>
          <a:ext cx="0" cy="0"/>
          <a:chOff x="0" y="0"/>
          <a:chExt cx="0" cy="0"/>
        </a:xfrm>
      </p:grpSpPr>
      <p:sp>
        <p:nvSpPr>
          <p:cNvPr id="43" name="Google Shape;43;p5"/>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44" name="Google Shape;44;p5"/>
          <p:cNvSpPr txBox="1"/>
          <p:nvPr>
            <p:ph idx="1" type="body"/>
          </p:nvPr>
        </p:nvSpPr>
        <p:spPr>
          <a:xfrm rot="5400000">
            <a:off x="4114799" y="-1171575"/>
            <a:ext cx="4022725" cy="10058400"/>
          </a:xfrm>
          <a:prstGeom prst="rect">
            <a:avLst/>
          </a:prstGeom>
          <a:noFill/>
          <a:ln>
            <a:noFill/>
          </a:ln>
        </p:spPr>
        <p:txBody>
          <a:bodyPr anchorCtr="0" anchor="t" bIns="0" lIns="45700" spcFirstLastPara="1" rIns="45700" wrap="square" tIns="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Google Shape;45;p5"/>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5"/>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5"/>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50" name="Google Shape;50;p6"/>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6"/>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6"/>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3" name="Shape 53"/>
        <p:cNvGrpSpPr/>
        <p:nvPr/>
      </p:nvGrpSpPr>
      <p:grpSpPr>
        <a:xfrm>
          <a:off x="0" y="0"/>
          <a:ext cx="0" cy="0"/>
          <a:chOff x="0" y="0"/>
          <a:chExt cx="0" cy="0"/>
        </a:xfrm>
      </p:grpSpPr>
      <p:sp>
        <p:nvSpPr>
          <p:cNvPr id="54" name="Google Shape;54;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55" name="Google Shape;55;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chemeClr val="accent1"/>
              </a:buClr>
              <a:buSzPts val="2000"/>
              <a:buFont typeface="Calibri"/>
              <a:buNone/>
              <a:defRPr b="0" sz="2000" cap="non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6" name="Google Shape;56;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7" name="Google Shape;57;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1200"/>
              </a:spcBef>
              <a:spcAft>
                <a:spcPts val="0"/>
              </a:spcAft>
              <a:buClr>
                <a:schemeClr val="accent1"/>
              </a:buClr>
              <a:buSzPts val="2000"/>
              <a:buFont typeface="Calibri"/>
              <a:buNone/>
              <a:defRPr b="0" sz="2000" cap="non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58" name="Google Shape;58;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59" name="Google Shape;59;p7"/>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7"/>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7"/>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2" name="Shape 62"/>
        <p:cNvGrpSpPr/>
        <p:nvPr/>
      </p:nvGrpSpPr>
      <p:grpSpPr>
        <a:xfrm>
          <a:off x="0" y="0"/>
          <a:ext cx="0" cy="0"/>
          <a:chOff x="0" y="0"/>
          <a:chExt cx="0" cy="0"/>
        </a:xfrm>
      </p:grpSpPr>
      <p:sp>
        <p:nvSpPr>
          <p:cNvPr id="63" name="Google Shape;63;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64" name="Google Shape;64;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65" name="Google Shape;65;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sz="2000">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66" name="Google Shape;66;p8"/>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8"/>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8"/>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1" name="Shape 81"/>
        <p:cNvGrpSpPr/>
        <p:nvPr/>
      </p:nvGrpSpPr>
      <p:grpSpPr>
        <a:xfrm>
          <a:off x="0" y="0"/>
          <a:ext cx="0" cy="0"/>
          <a:chOff x="0" y="0"/>
          <a:chExt cx="0" cy="0"/>
        </a:xfrm>
      </p:grpSpPr>
      <p:sp>
        <p:nvSpPr>
          <p:cNvPr id="82" name="Google Shape;82;p1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8000" u="none" cap="none" strike="noStrike">
                <a:solidFill>
                  <a:srgbClr val="262626"/>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83" name="Google Shape;83;p1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84" name="Google Shape;84;p10"/>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10"/>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10"/>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8" name="Shape 98"/>
        <p:cNvGrpSpPr/>
        <p:nvPr/>
      </p:nvGrpSpPr>
      <p:grpSpPr>
        <a:xfrm>
          <a:off x="0" y="0"/>
          <a:ext cx="0" cy="0"/>
          <a:chOff x="0" y="0"/>
          <a:chExt cx="0" cy="0"/>
        </a:xfrm>
      </p:grpSpPr>
      <p:sp>
        <p:nvSpPr>
          <p:cNvPr id="99" name="Google Shape;99;p12"/>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0" name="Google Shape;100;p12"/>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1" name="Google Shape;101;p12"/>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14"/>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3600" u="none" cap="none" strike="noStrike">
                <a:solidFill>
                  <a:srgbClr val="FFFFFF"/>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15" name="Google Shape;115;p14"/>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6" name="Google Shape;116;p14"/>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200"/>
              <a:buFont typeface="Calibri"/>
              <a:buNone/>
              <a:defRPr b="0" i="0" sz="1200" u="none" cap="none" strike="noStrike">
                <a:solidFill>
                  <a:srgbClr val="404040"/>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404040"/>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404040"/>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404040"/>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117" name="Google Shape;117;p14"/>
          <p:cNvSpPr txBox="1"/>
          <p:nvPr>
            <p:ph idx="10" type="dt"/>
          </p:nvPr>
        </p:nvSpPr>
        <p:spPr>
          <a:xfrm>
            <a:off x="465137" y="6459537"/>
            <a:ext cx="2619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Google Shape;118;p14"/>
          <p:cNvSpPr txBox="1"/>
          <p:nvPr>
            <p:ph idx="11" type="ftr"/>
          </p:nvPr>
        </p:nvSpPr>
        <p:spPr>
          <a:xfrm>
            <a:off x="4800600" y="6459537"/>
            <a:ext cx="4648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9" name="Google Shape;119;p14"/>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 name="Google Shape;12;p1"/>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13" name="Google Shape;13;p1"/>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0" y="6334125"/>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 name="Google Shape;15;p1"/>
          <p:cNvCxnSpPr/>
          <p:nvPr/>
        </p:nvCxnSpPr>
        <p:spPr>
          <a:xfrm>
            <a:off x="1208087" y="4343400"/>
            <a:ext cx="9875837" cy="0"/>
          </a:xfrm>
          <a:prstGeom prst="straightConnector1">
            <a:avLst/>
          </a:prstGeom>
          <a:noFill/>
          <a:ln cap="flat" cmpd="sng" w="9525">
            <a:solidFill>
              <a:srgbClr val="7F7F7F"/>
            </a:solidFill>
            <a:prstDash val="solid"/>
            <a:miter lim="800000"/>
            <a:headEnd len="med" w="med" type="none"/>
            <a:tailEnd len="med" w="med" type="none"/>
          </a:ln>
        </p:spPr>
      </p:cxnSp>
      <p:sp>
        <p:nvSpPr>
          <p:cNvPr id="16" name="Google Shape;16;p1"/>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7" name="Google Shape;17;p1"/>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8" name="Google Shape;18;p1"/>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Google Shape;28;p3"/>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3"/>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3"/>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31" name="Google Shape;31;p3"/>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2" name="Google Shape;32;p3"/>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3"/>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3"/>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35" name="Google Shape;35;p3"/>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9" name="Shape 69"/>
        <p:cNvGrpSpPr/>
        <p:nvPr/>
      </p:nvGrpSpPr>
      <p:grpSpPr>
        <a:xfrm>
          <a:off x="0" y="0"/>
          <a:ext cx="0" cy="0"/>
          <a:chOff x="0" y="0"/>
          <a:chExt cx="0" cy="0"/>
        </a:xfrm>
      </p:grpSpPr>
      <p:sp>
        <p:nvSpPr>
          <p:cNvPr id="70" name="Google Shape;70;p9"/>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9"/>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2" name="Google Shape;72;p9"/>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73" name="Google Shape;73;p9"/>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9"/>
          <p:cNvSpPr/>
          <p:nvPr/>
        </p:nvSpPr>
        <p:spPr>
          <a:xfrm>
            <a:off x="0" y="6334125"/>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75" name="Google Shape;75;p9"/>
          <p:cNvCxnSpPr/>
          <p:nvPr/>
        </p:nvCxnSpPr>
        <p:spPr>
          <a:xfrm>
            <a:off x="1208087" y="4343400"/>
            <a:ext cx="9875837" cy="0"/>
          </a:xfrm>
          <a:prstGeom prst="straightConnector1">
            <a:avLst/>
          </a:prstGeom>
          <a:noFill/>
          <a:ln cap="flat" cmpd="sng" w="9525">
            <a:solidFill>
              <a:srgbClr val="7F7F7F"/>
            </a:solidFill>
            <a:prstDash val="solid"/>
            <a:miter lim="800000"/>
            <a:headEnd len="med" w="med" type="none"/>
            <a:tailEnd len="med" w="med" type="none"/>
          </a:ln>
        </p:spPr>
      </p:cxnSp>
      <p:sp>
        <p:nvSpPr>
          <p:cNvPr id="76" name="Google Shape;76;p9"/>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77" name="Google Shape;77;p9"/>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8" name="Google Shape;78;p9"/>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9"/>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9"/>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p11"/>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1"/>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0" name="Google Shape;90;p11"/>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91" name="Google Shape;91;p11"/>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1"/>
          <p:cNvSpPr/>
          <p:nvPr/>
        </p:nvSpPr>
        <p:spPr>
          <a:xfrm>
            <a:off x="0" y="6334125"/>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1"/>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94" name="Google Shape;94;p11"/>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5" name="Google Shape;95;p11"/>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1"/>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1"/>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2" name="Shape 102"/>
        <p:cNvGrpSpPr/>
        <p:nvPr/>
      </p:nvGrpSpPr>
      <p:grpSpPr>
        <a:xfrm>
          <a:off x="0" y="0"/>
          <a:ext cx="0" cy="0"/>
          <a:chOff x="0" y="0"/>
          <a:chExt cx="0" cy="0"/>
        </a:xfrm>
      </p:grpSpPr>
      <p:sp>
        <p:nvSpPr>
          <p:cNvPr id="103" name="Google Shape;103;p13"/>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13"/>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5" name="Google Shape;105;p13"/>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106" name="Google Shape;106;p13"/>
          <p:cNvSpPr/>
          <p:nvPr/>
        </p:nvSpPr>
        <p:spPr>
          <a:xfrm>
            <a:off x="0" y="0"/>
            <a:ext cx="4051300"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3"/>
          <p:cNvSpPr/>
          <p:nvPr/>
        </p:nvSpPr>
        <p:spPr>
          <a:xfrm>
            <a:off x="4040187" y="0"/>
            <a:ext cx="63500"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3"/>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09" name="Google Shape;109;p13"/>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0" name="Google Shape;110;p13"/>
          <p:cNvSpPr txBox="1"/>
          <p:nvPr>
            <p:ph idx="10" type="dt"/>
          </p:nvPr>
        </p:nvSpPr>
        <p:spPr>
          <a:xfrm>
            <a:off x="465137" y="6459537"/>
            <a:ext cx="26193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1" name="Google Shape;111;p13"/>
          <p:cNvSpPr txBox="1"/>
          <p:nvPr>
            <p:ph idx="11" type="ftr"/>
          </p:nvPr>
        </p:nvSpPr>
        <p:spPr>
          <a:xfrm>
            <a:off x="4800600" y="6459537"/>
            <a:ext cx="4648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13"/>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0" name="Shape 120"/>
        <p:cNvGrpSpPr/>
        <p:nvPr/>
      </p:nvGrpSpPr>
      <p:grpSpPr>
        <a:xfrm>
          <a:off x="0" y="0"/>
          <a:ext cx="0" cy="0"/>
          <a:chOff x="0" y="0"/>
          <a:chExt cx="0" cy="0"/>
        </a:xfrm>
      </p:grpSpPr>
      <p:sp>
        <p:nvSpPr>
          <p:cNvPr id="121" name="Google Shape;121;p15"/>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5"/>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3" name="Google Shape;123;p15"/>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124" name="Google Shape;124;p15"/>
          <p:cNvSpPr/>
          <p:nvPr/>
        </p:nvSpPr>
        <p:spPr>
          <a:xfrm>
            <a:off x="0" y="4953000"/>
            <a:ext cx="12188825" cy="1905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5"/>
          <p:cNvSpPr/>
          <p:nvPr/>
        </p:nvSpPr>
        <p:spPr>
          <a:xfrm>
            <a:off x="0" y="4914900"/>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15"/>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27" name="Google Shape;127;p15"/>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28" name="Google Shape;128;p15"/>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Google Shape;129;p15"/>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0" name="Google Shape;130;p15"/>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8" name="Shape 138"/>
        <p:cNvGrpSpPr/>
        <p:nvPr/>
      </p:nvGrpSpPr>
      <p:grpSpPr>
        <a:xfrm>
          <a:off x="0" y="0"/>
          <a:ext cx="0" cy="0"/>
          <a:chOff x="0" y="0"/>
          <a:chExt cx="0" cy="0"/>
        </a:xfrm>
      </p:grpSpPr>
      <p:sp>
        <p:nvSpPr>
          <p:cNvPr id="139" name="Google Shape;139;p17"/>
          <p:cNvSpPr/>
          <p:nvPr/>
        </p:nvSpPr>
        <p:spPr>
          <a:xfrm>
            <a:off x="0" y="6400800"/>
            <a:ext cx="12192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17"/>
          <p:cNvSpPr/>
          <p:nvPr/>
        </p:nvSpPr>
        <p:spPr>
          <a:xfrm>
            <a:off x="0" y="6334125"/>
            <a:ext cx="12192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1" name="Google Shape;141;p17"/>
          <p:cNvCxnSpPr/>
          <p:nvPr/>
        </p:nvCxnSpPr>
        <p:spPr>
          <a:xfrm>
            <a:off x="1193800" y="1738312"/>
            <a:ext cx="9966325" cy="0"/>
          </a:xfrm>
          <a:prstGeom prst="straightConnector1">
            <a:avLst/>
          </a:prstGeom>
          <a:noFill/>
          <a:ln cap="flat" cmpd="sng" w="9525">
            <a:solidFill>
              <a:srgbClr val="7F7F7F"/>
            </a:solidFill>
            <a:prstDash val="solid"/>
            <a:miter lim="800000"/>
            <a:headEnd len="med" w="med" type="none"/>
            <a:tailEnd len="med" w="med" type="none"/>
          </a:ln>
        </p:spPr>
      </p:cxnSp>
      <p:sp>
        <p:nvSpPr>
          <p:cNvPr id="142" name="Google Shape;142;p17"/>
          <p:cNvSpPr/>
          <p:nvPr/>
        </p:nvSpPr>
        <p:spPr>
          <a:xfrm>
            <a:off x="3175" y="6400800"/>
            <a:ext cx="12188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17"/>
          <p:cNvSpPr/>
          <p:nvPr/>
        </p:nvSpPr>
        <p:spPr>
          <a:xfrm>
            <a:off x="0" y="6334125"/>
            <a:ext cx="12188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17"/>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45" name="Google Shape;145;p17"/>
          <p:cNvSpPr txBox="1"/>
          <p:nvPr>
            <p:ph idx="1" type="body"/>
          </p:nvPr>
        </p:nvSpPr>
        <p:spPr>
          <a:xfrm>
            <a:off x="1096962" y="1846262"/>
            <a:ext cx="10058400" cy="4022725"/>
          </a:xfrm>
          <a:prstGeom prst="rect">
            <a:avLst/>
          </a:prstGeom>
          <a:noFill/>
          <a:ln>
            <a:noFill/>
          </a:ln>
        </p:spPr>
        <p:txBody>
          <a:bodyPr anchorCtr="0" anchor="t" bIns="45700" lIns="0" spcFirstLastPara="1" rIns="0" wrap="square" tIns="45700"/>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406400" lvl="1" marL="914400" marR="0" rtl="0" algn="l">
              <a:lnSpc>
                <a:spcPct val="90000"/>
              </a:lnSpc>
              <a:spcBef>
                <a:spcPts val="200"/>
              </a:spcBef>
              <a:spcAft>
                <a:spcPts val="0"/>
              </a:spcAft>
              <a:buClr>
                <a:schemeClr val="accent1"/>
              </a:buClr>
              <a:buSzPts val="2800"/>
              <a:buFont typeface="Calibri"/>
              <a:buChar char="◦"/>
              <a:defRPr b="0" i="0" sz="2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6" name="Google Shape;146;p17"/>
          <p:cNvSpPr txBox="1"/>
          <p:nvPr>
            <p:ph idx="10" type="dt"/>
          </p:nvPr>
        </p:nvSpPr>
        <p:spPr>
          <a:xfrm>
            <a:off x="1096962" y="6459537"/>
            <a:ext cx="247332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 name="Google Shape;147;p17"/>
          <p:cNvSpPr txBox="1"/>
          <p:nvPr>
            <p:ph idx="11" type="ftr"/>
          </p:nvPr>
        </p:nvSpPr>
        <p:spPr>
          <a:xfrm>
            <a:off x="3686175" y="6459537"/>
            <a:ext cx="4822825"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9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8" name="Google Shape;148;p17"/>
          <p:cNvSpPr txBox="1"/>
          <p:nvPr>
            <p:ph idx="12" type="sldNum"/>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9"/>
          <p:cNvSpPr txBox="1"/>
          <p:nvPr>
            <p:ph type="ctrTitle"/>
          </p:nvPr>
        </p:nvSpPr>
        <p:spPr>
          <a:xfrm>
            <a:off x="481012" y="214312"/>
            <a:ext cx="11325225" cy="1087437"/>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262626"/>
              </a:buClr>
              <a:buSzPts val="4000"/>
              <a:buFont typeface="Cambria"/>
              <a:buNone/>
            </a:pPr>
            <a:r>
              <a:rPr b="1" i="0" lang="en-US" sz="4000" u="none" cap="none" strike="noStrike">
                <a:solidFill>
                  <a:srgbClr val="262626"/>
                </a:solidFill>
                <a:latin typeface="Cambria"/>
                <a:ea typeface="Cambria"/>
                <a:cs typeface="Cambria"/>
                <a:sym typeface="Cambria"/>
              </a:rPr>
              <a:t> </a:t>
            </a:r>
            <a:r>
              <a:rPr b="1" i="0" lang="en-US" sz="4000" u="none" cap="none" strike="noStrike">
                <a:solidFill>
                  <a:srgbClr val="262626"/>
                </a:solidFill>
                <a:latin typeface="Times New Roman"/>
                <a:ea typeface="Times New Roman"/>
                <a:cs typeface="Times New Roman"/>
                <a:sym typeface="Times New Roman"/>
              </a:rPr>
              <a:t>Chameli Devi Group of Institutions, Indore</a:t>
            </a:r>
            <a:br>
              <a:rPr b="1" i="0" lang="en-US" sz="4000" u="none" cap="none" strike="noStrike">
                <a:solidFill>
                  <a:srgbClr val="262626"/>
                </a:solidFill>
                <a:latin typeface="Times New Roman"/>
                <a:ea typeface="Times New Roman"/>
                <a:cs typeface="Times New Roman"/>
                <a:sym typeface="Times New Roman"/>
              </a:rPr>
            </a:br>
            <a:r>
              <a:rPr b="1" i="0" lang="en-US" sz="3200" u="none" cap="none" strike="noStrike">
                <a:solidFill>
                  <a:srgbClr val="262626"/>
                </a:solidFill>
                <a:latin typeface="Times New Roman"/>
                <a:ea typeface="Times New Roman"/>
                <a:cs typeface="Times New Roman"/>
                <a:sym typeface="Times New Roman"/>
              </a:rPr>
              <a:t>Department of Computer Science &amp; Engineering</a:t>
            </a:r>
            <a:endParaRPr/>
          </a:p>
        </p:txBody>
      </p:sp>
      <p:sp>
        <p:nvSpPr>
          <p:cNvPr id="160" name="Google Shape;160;p19"/>
          <p:cNvSpPr txBox="1"/>
          <p:nvPr>
            <p:ph idx="1" type="subTitle"/>
          </p:nvPr>
        </p:nvSpPr>
        <p:spPr>
          <a:xfrm>
            <a:off x="417512" y="4697412"/>
            <a:ext cx="11469687" cy="16081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600"/>
              <a:buFont typeface="Calibri"/>
              <a:buNone/>
            </a:pPr>
            <a:r>
              <a:rPr b="1" i="0" lang="en-US" sz="1600" u="none" cap="none" strike="noStrike">
                <a:solidFill>
                  <a:srgbClr val="002060"/>
                </a:solidFill>
                <a:latin typeface="Cambria"/>
                <a:ea typeface="Cambria"/>
                <a:cs typeface="Cambria"/>
                <a:sym typeface="Cambria"/>
              </a:rPr>
              <a:t>GUIDED BY:						                                                                                    PRESENTED BY:</a:t>
            </a:r>
            <a:endParaRPr b="1" sz="1600">
              <a:solidFill>
                <a:srgbClr val="002060"/>
              </a:solidFill>
              <a:latin typeface="Cambria"/>
              <a:ea typeface="Cambria"/>
              <a:cs typeface="Cambria"/>
              <a:sym typeface="Cambria"/>
            </a:endParaRPr>
          </a:p>
          <a:p>
            <a:pPr indent="0" lvl="0" marL="0" marR="0" rtl="0" algn="l">
              <a:lnSpc>
                <a:spcPct val="90000"/>
              </a:lnSpc>
              <a:spcBef>
                <a:spcPts val="1400"/>
              </a:spcBef>
              <a:spcAft>
                <a:spcPts val="0"/>
              </a:spcAft>
              <a:buClr>
                <a:schemeClr val="accent1"/>
              </a:buClr>
              <a:buSzPts val="1600"/>
              <a:buFont typeface="Calibri"/>
              <a:buNone/>
            </a:pPr>
            <a:r>
              <a:rPr b="1" lang="en-US" sz="1600">
                <a:solidFill>
                  <a:schemeClr val="dk1"/>
                </a:solidFill>
                <a:latin typeface="Cambria"/>
                <a:ea typeface="Cambria"/>
                <a:cs typeface="Cambria"/>
                <a:sym typeface="Cambria"/>
              </a:rPr>
              <a:t>NAND KISHORE SHARMA</a:t>
            </a:r>
            <a:r>
              <a:rPr b="1" i="0" lang="en-US" sz="1600" u="none" cap="none" strike="noStrike">
                <a:solidFill>
                  <a:schemeClr val="dk1"/>
                </a:solidFill>
                <a:latin typeface="Cambria"/>
                <a:ea typeface="Cambria"/>
                <a:cs typeface="Cambria"/>
                <a:sym typeface="Cambria"/>
              </a:rPr>
              <a:t>	                                                                                                   AYUSH</a:t>
            </a:r>
            <a:r>
              <a:rPr b="1" lang="en-US" sz="1600">
                <a:solidFill>
                  <a:schemeClr val="dk1"/>
                </a:solidFill>
                <a:latin typeface="Cambria"/>
                <a:ea typeface="Cambria"/>
                <a:cs typeface="Cambria"/>
                <a:sym typeface="Cambria"/>
              </a:rPr>
              <a:t> PATIDAR(0832CS151034)</a:t>
            </a:r>
            <a:r>
              <a:rPr b="1" i="0" lang="en-US" sz="1600" u="none" cap="none" strike="noStrike">
                <a:solidFill>
                  <a:schemeClr val="dk1"/>
                </a:solidFill>
                <a:latin typeface="Cambria"/>
                <a:ea typeface="Cambria"/>
                <a:cs typeface="Cambria"/>
                <a:sym typeface="Cambria"/>
              </a:rPr>
              <a:t>		 </a:t>
            </a:r>
            <a:r>
              <a:rPr b="0" i="0" lang="en-US" sz="1600" u="none" cap="none" strike="noStrike">
                <a:solidFill>
                  <a:schemeClr val="dk1"/>
                </a:solidFill>
                <a:latin typeface="Cambria"/>
                <a:ea typeface="Cambria"/>
                <a:cs typeface="Cambria"/>
                <a:sym typeface="Cambria"/>
              </a:rPr>
              <a:t>ASSISTANT PROFESSOR                                     		       </a:t>
            </a:r>
            <a:endParaRPr/>
          </a:p>
          <a:p>
            <a:pPr indent="0" lvl="0" marL="0" marR="0" rtl="0" algn="l">
              <a:lnSpc>
                <a:spcPct val="90000"/>
              </a:lnSpc>
              <a:spcBef>
                <a:spcPts val="1400"/>
              </a:spcBef>
              <a:spcAft>
                <a:spcPts val="0"/>
              </a:spcAft>
              <a:buClr>
                <a:schemeClr val="accent1"/>
              </a:buClr>
              <a:buSzPts val="1600"/>
              <a:buFont typeface="Calibri"/>
              <a:buNone/>
            </a:pPr>
            <a:r>
              <a:rPr b="1" i="0" lang="en-US" sz="1600" u="none" cap="none" strike="noStrike">
                <a:solidFill>
                  <a:schemeClr val="dk1"/>
                </a:solidFill>
                <a:latin typeface="Cambria"/>
                <a:ea typeface="Cambria"/>
                <a:cs typeface="Cambria"/>
                <a:sym typeface="Cambria"/>
              </a:rPr>
              <a:t>							            </a:t>
            </a:r>
            <a:endParaRPr/>
          </a:p>
          <a:p>
            <a:pPr indent="0" lvl="0" marL="0" marR="0" rtl="0" algn="l">
              <a:lnSpc>
                <a:spcPct val="90000"/>
              </a:lnSpc>
              <a:spcBef>
                <a:spcPts val="1400"/>
              </a:spcBef>
              <a:spcAft>
                <a:spcPts val="0"/>
              </a:spcAft>
              <a:buClr>
                <a:schemeClr val="accent1"/>
              </a:buClr>
              <a:buSzPts val="1600"/>
              <a:buFont typeface="Calibri"/>
              <a:buNone/>
            </a:pPr>
            <a:r>
              <a:t/>
            </a:r>
            <a:endParaRPr b="1" i="0" sz="1600" u="none" cap="none" strike="noStrike">
              <a:solidFill>
                <a:schemeClr val="dk1"/>
              </a:solidFill>
              <a:latin typeface="Cambria"/>
              <a:ea typeface="Cambria"/>
              <a:cs typeface="Cambria"/>
              <a:sym typeface="Cambria"/>
            </a:endParaRPr>
          </a:p>
        </p:txBody>
      </p:sp>
      <p:sp>
        <p:nvSpPr>
          <p:cNvPr id="161" name="Google Shape;161;p19"/>
          <p:cNvSpPr txBox="1"/>
          <p:nvPr/>
        </p:nvSpPr>
        <p:spPr>
          <a:xfrm>
            <a:off x="747712" y="307975"/>
            <a:ext cx="10791825" cy="860425"/>
          </a:xfrm>
          <a:prstGeom prst="rect">
            <a:avLst/>
          </a:prstGeom>
          <a:noFill/>
          <a:ln>
            <a:noFill/>
          </a:ln>
        </p:spPr>
        <p:txBody>
          <a:bodyPr anchorCtr="0" anchor="b" bIns="45700" lIns="91425" spcFirstLastPara="1" rIns="91425" wrap="square" tIns="45700">
            <a:noAutofit/>
          </a:bodyPr>
          <a:lstStyle/>
          <a:p>
            <a:pPr indent="0" lvl="0" marL="0" marR="0" rtl="0" algn="ctr">
              <a:lnSpc>
                <a:spcPct val="85000"/>
              </a:lnSpc>
              <a:spcBef>
                <a:spcPts val="0"/>
              </a:spcBef>
              <a:spcAft>
                <a:spcPts val="0"/>
              </a:spcAft>
              <a:buClr>
                <a:srgbClr val="D6181D"/>
              </a:buClr>
              <a:buSzPts val="5700"/>
              <a:buFont typeface="Cambria"/>
              <a:buNone/>
            </a:pPr>
            <a:r>
              <a:rPr b="0" i="0" lang="en-US" sz="5700" u="none">
                <a:solidFill>
                  <a:srgbClr val="D6181D"/>
                </a:solidFill>
                <a:latin typeface="Cambria"/>
                <a:ea typeface="Cambria"/>
                <a:cs typeface="Cambria"/>
                <a:sym typeface="Cambria"/>
              </a:rPr>
              <a:t>	</a:t>
            </a:r>
            <a:endParaRPr/>
          </a:p>
        </p:txBody>
      </p:sp>
      <p:sp>
        <p:nvSpPr>
          <p:cNvPr id="162" name="Google Shape;162;p19"/>
          <p:cNvSpPr txBox="1"/>
          <p:nvPr/>
        </p:nvSpPr>
        <p:spPr>
          <a:xfrm>
            <a:off x="2533650" y="1776412"/>
            <a:ext cx="7219950" cy="2554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D0D0D"/>
              </a:buClr>
              <a:buSzPts val="3200"/>
              <a:buFont typeface="Times New Roman"/>
              <a:buNone/>
            </a:pPr>
            <a:r>
              <a:t/>
            </a:r>
            <a:endParaRPr/>
          </a:p>
          <a:p>
            <a:pPr indent="0" lvl="0" marL="0" marR="0" rtl="0" algn="ctr">
              <a:lnSpc>
                <a:spcPct val="100000"/>
              </a:lnSpc>
              <a:spcBef>
                <a:spcPts val="0"/>
              </a:spcBef>
              <a:spcAft>
                <a:spcPts val="0"/>
              </a:spcAft>
              <a:buClr>
                <a:srgbClr val="0D0D0D"/>
              </a:buClr>
              <a:buSzPts val="3200"/>
              <a:buFont typeface="Times New Roman"/>
              <a:buNone/>
            </a:pPr>
            <a:r>
              <a:rPr b="1" i="0" lang="en-US" sz="3200" u="none">
                <a:solidFill>
                  <a:srgbClr val="0D0D0D"/>
                </a:solidFill>
                <a:latin typeface="Times New Roman"/>
                <a:ea typeface="Times New Roman"/>
                <a:cs typeface="Times New Roman"/>
                <a:sym typeface="Times New Roman"/>
              </a:rPr>
              <a:t>Major Project  </a:t>
            </a:r>
            <a:endParaRPr/>
          </a:p>
          <a:p>
            <a:pPr indent="0" lvl="0" marL="0" marR="0" rtl="0" algn="ctr">
              <a:lnSpc>
                <a:spcPct val="100000"/>
              </a:lnSpc>
              <a:spcBef>
                <a:spcPts val="0"/>
              </a:spcBef>
              <a:spcAft>
                <a:spcPts val="0"/>
              </a:spcAft>
              <a:buClr>
                <a:srgbClr val="0D0D0D"/>
              </a:buClr>
              <a:buSzPts val="3200"/>
              <a:buFont typeface="Times New Roman"/>
              <a:buNone/>
            </a:pPr>
            <a:r>
              <a:rPr b="1" i="0" lang="en-US" sz="3200" u="none">
                <a:solidFill>
                  <a:srgbClr val="0D0D0D"/>
                </a:solidFill>
                <a:latin typeface="Times New Roman"/>
                <a:ea typeface="Times New Roman"/>
                <a:cs typeface="Times New Roman"/>
                <a:sym typeface="Times New Roman"/>
              </a:rPr>
              <a:t>Presentation </a:t>
            </a:r>
            <a:endParaRPr/>
          </a:p>
          <a:p>
            <a:pPr indent="0" lvl="0" marL="0" marR="0" rtl="0" algn="ctr">
              <a:lnSpc>
                <a:spcPct val="100000"/>
              </a:lnSpc>
              <a:spcBef>
                <a:spcPts val="0"/>
              </a:spcBef>
              <a:spcAft>
                <a:spcPts val="0"/>
              </a:spcAft>
              <a:buClr>
                <a:srgbClr val="0D0D0D"/>
              </a:buClr>
              <a:buSzPts val="3200"/>
              <a:buFont typeface="Times New Roman"/>
              <a:buNone/>
            </a:pPr>
            <a:r>
              <a:rPr b="1" i="0" lang="en-US" sz="3200" u="none">
                <a:solidFill>
                  <a:srgbClr val="0D0D0D"/>
                </a:solidFill>
                <a:latin typeface="Times New Roman"/>
                <a:ea typeface="Times New Roman"/>
                <a:cs typeface="Times New Roman"/>
                <a:sym typeface="Times New Roman"/>
              </a:rPr>
              <a:t>on</a:t>
            </a:r>
            <a:endParaRPr/>
          </a:p>
          <a:p>
            <a:pPr indent="0" lvl="0" marL="0" marR="0" rtl="0" algn="ctr">
              <a:lnSpc>
                <a:spcPct val="100000"/>
              </a:lnSpc>
              <a:spcBef>
                <a:spcPts val="0"/>
              </a:spcBef>
              <a:spcAft>
                <a:spcPts val="0"/>
              </a:spcAft>
              <a:buClr>
                <a:srgbClr val="0D0D0D"/>
              </a:buClr>
              <a:buSzPts val="3200"/>
              <a:buFont typeface="Times New Roman"/>
              <a:buNone/>
            </a:pPr>
            <a:r>
              <a:rPr b="1" lang="en-US" sz="3200">
                <a:solidFill>
                  <a:srgbClr val="0D0D0D"/>
                </a:solidFill>
                <a:latin typeface="Times New Roman"/>
                <a:ea typeface="Times New Roman"/>
                <a:cs typeface="Times New Roman"/>
                <a:sym typeface="Times New Roman"/>
              </a:rPr>
              <a:t>Automatic Predictive Modeling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Expected Outcome</a:t>
            </a:r>
            <a:endParaRPr/>
          </a:p>
        </p:txBody>
      </p:sp>
      <p:sp>
        <p:nvSpPr>
          <p:cNvPr id="240" name="Google Shape;240;p28"/>
          <p:cNvSpPr txBox="1"/>
          <p:nvPr>
            <p:ph idx="1" type="body"/>
          </p:nvPr>
        </p:nvSpPr>
        <p:spPr>
          <a:xfrm>
            <a:off x="1082675" y="2160587"/>
            <a:ext cx="10058400" cy="3230562"/>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800"/>
              <a:buFont typeface="Calibri"/>
              <a:buNone/>
            </a:pPr>
            <a:r>
              <a:rPr b="0" i="0" lang="en-US" sz="2800" u="none">
                <a:solidFill>
                  <a:srgbClr val="404040"/>
                </a:solidFill>
                <a:latin typeface="Cambria"/>
                <a:ea typeface="Cambria"/>
                <a:cs typeface="Cambria"/>
                <a:sym typeface="Cambria"/>
              </a:rPr>
              <a:t>The Image Classifier model built using CNN will be able to classify images in a data set with great accuracy.</a:t>
            </a:r>
            <a:endParaRPr/>
          </a:p>
        </p:txBody>
      </p:sp>
      <p:sp>
        <p:nvSpPr>
          <p:cNvPr id="241" name="Google Shape;241;p28"/>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42" name="Google Shape;242;p28"/>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43" name="Google Shape;243;p28"/>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Profile of Team Members</a:t>
            </a:r>
            <a:endParaRPr/>
          </a:p>
        </p:txBody>
      </p:sp>
      <p:sp>
        <p:nvSpPr>
          <p:cNvPr id="249" name="Google Shape;249;p29"/>
          <p:cNvSpPr txBox="1"/>
          <p:nvPr>
            <p:ph idx="1" type="body"/>
          </p:nvPr>
        </p:nvSpPr>
        <p:spPr>
          <a:xfrm>
            <a:off x="1096962" y="2638425"/>
            <a:ext cx="10058400" cy="3230562"/>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4000"/>
              <a:buFont typeface="Calibri"/>
              <a:buNone/>
            </a:pPr>
            <a:r>
              <a:rPr b="1" i="0" lang="en-US" sz="4000" u="none">
                <a:solidFill>
                  <a:srgbClr val="404040"/>
                </a:solidFill>
                <a:latin typeface="Cambria"/>
                <a:ea typeface="Cambria"/>
                <a:cs typeface="Cambria"/>
                <a:sym typeface="Cambria"/>
              </a:rPr>
              <a:t>Name:</a:t>
            </a:r>
            <a:endParaRPr/>
          </a:p>
          <a:p>
            <a:pPr indent="0" lvl="0" marL="0" marR="0" rtl="0" algn="l">
              <a:lnSpc>
                <a:spcPct val="90000"/>
              </a:lnSpc>
              <a:spcBef>
                <a:spcPts val="1400"/>
              </a:spcBef>
              <a:spcAft>
                <a:spcPts val="0"/>
              </a:spcAft>
              <a:buClr>
                <a:schemeClr val="accent1"/>
              </a:buClr>
              <a:buSzPts val="4000"/>
              <a:buFont typeface="Calibri"/>
              <a:buNone/>
            </a:pPr>
            <a:r>
              <a:rPr b="1" i="0" lang="en-US" sz="4000" u="none">
                <a:solidFill>
                  <a:srgbClr val="404040"/>
                </a:solidFill>
                <a:latin typeface="Cambria"/>
                <a:ea typeface="Cambria"/>
                <a:cs typeface="Cambria"/>
                <a:sym typeface="Cambria"/>
              </a:rPr>
              <a:t>Role:</a:t>
            </a:r>
            <a:endParaRPr/>
          </a:p>
          <a:p>
            <a:pPr indent="0" lvl="0" marL="0" marR="0" rtl="0" algn="l">
              <a:lnSpc>
                <a:spcPct val="90000"/>
              </a:lnSpc>
              <a:spcBef>
                <a:spcPts val="1400"/>
              </a:spcBef>
              <a:spcAft>
                <a:spcPts val="0"/>
              </a:spcAft>
              <a:buClr>
                <a:schemeClr val="accent1"/>
              </a:buClr>
              <a:buSzPts val="4000"/>
              <a:buFont typeface="Calibri"/>
              <a:buNone/>
            </a:pPr>
            <a:r>
              <a:rPr b="1" i="0" lang="en-US" sz="4000" u="none">
                <a:solidFill>
                  <a:srgbClr val="404040"/>
                </a:solidFill>
                <a:latin typeface="Cambria"/>
                <a:ea typeface="Cambria"/>
                <a:cs typeface="Cambria"/>
                <a:sym typeface="Cambria"/>
              </a:rPr>
              <a:t>Responsibility:</a:t>
            </a:r>
            <a:endParaRPr/>
          </a:p>
        </p:txBody>
      </p:sp>
      <p:sp>
        <p:nvSpPr>
          <p:cNvPr id="250" name="Google Shape;250;p29"/>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51" name="Google Shape;251;p29"/>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52" name="Google Shape;252;p29"/>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Reference</a:t>
            </a:r>
            <a:endParaRPr/>
          </a:p>
        </p:txBody>
      </p:sp>
      <p:sp>
        <p:nvSpPr>
          <p:cNvPr id="258" name="Google Shape;258;p30"/>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59" name="Google Shape;259;p30"/>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60" name="Google Shape;260;p30"/>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
        <p:nvSpPr>
          <p:cNvPr id="261" name="Google Shape;261;p30"/>
          <p:cNvSpPr txBox="1"/>
          <p:nvPr>
            <p:ph idx="1" type="body"/>
          </p:nvPr>
        </p:nvSpPr>
        <p:spPr>
          <a:xfrm>
            <a:off x="1082675" y="2160587"/>
            <a:ext cx="10058400" cy="3230562"/>
          </a:xfrm>
          <a:prstGeom prst="rect">
            <a:avLst/>
          </a:prstGeom>
          <a:noFill/>
          <a:ln>
            <a:noFill/>
          </a:ln>
        </p:spPr>
        <p:txBody>
          <a:bodyPr anchorCtr="0" anchor="t" bIns="45700" lIns="0" spcFirstLastPara="1" rIns="0" wrap="square" tIns="45700">
            <a:noAutofit/>
          </a:bodyPr>
          <a:lstStyle/>
          <a:p>
            <a:pPr indent="-152400" lvl="0" marL="90487" marR="0" rtl="0" algn="l">
              <a:lnSpc>
                <a:spcPct val="90000"/>
              </a:lnSpc>
              <a:spcBef>
                <a:spcPts val="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Neural Networks , Book by Simon S. Haykins</a:t>
            </a:r>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towardsdatascience.com</a:t>
            </a:r>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medium.com</a:t>
            </a:r>
            <a:endParaRPr b="0" i="0" sz="2400" u="none">
              <a:solidFill>
                <a:srgbClr val="404040"/>
              </a:solidFill>
              <a:latin typeface="Calibri"/>
              <a:ea typeface="Calibri"/>
              <a:cs typeface="Calibri"/>
              <a:sym typeface="Calibri"/>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analyticsvidhya.com</a:t>
            </a:r>
            <a:endParaRPr b="0" i="0" sz="2400" u="none">
              <a:solidFill>
                <a:srgbClr val="404040"/>
              </a:solidFill>
              <a:latin typeface="Calibri"/>
              <a:ea typeface="Calibri"/>
              <a:cs typeface="Calibri"/>
              <a:sym typeface="Calibri"/>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neuralnetworksanddeeplearning.com</a:t>
            </a:r>
            <a:endParaRPr b="0" i="0" sz="2400" u="none">
              <a:solidFill>
                <a:srgbClr val="404040"/>
              </a:solidFill>
              <a:latin typeface="Calibri"/>
              <a:ea typeface="Calibri"/>
              <a:cs typeface="Calibri"/>
              <a:sym typeface="Calibri"/>
            </a:endParaRPr>
          </a:p>
          <a:p>
            <a:pPr indent="-152400" lvl="0" marL="90487"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github.com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idx="1" type="body"/>
          </p:nvPr>
        </p:nvSpPr>
        <p:spPr>
          <a:xfrm>
            <a:off x="2925762" y="1751012"/>
            <a:ext cx="5999162" cy="2425700"/>
          </a:xfrm>
          <a:prstGeom prst="rect">
            <a:avLst/>
          </a:prstGeom>
          <a:noFill/>
          <a:ln>
            <a:noFill/>
          </a:ln>
        </p:spPr>
        <p:txBody>
          <a:bodyPr anchorCtr="0" anchor="t" bIns="45700" lIns="0" spcFirstLastPara="1" rIns="0" wrap="square" tIns="45700">
            <a:noAutofit/>
          </a:bodyPr>
          <a:lstStyle/>
          <a:p>
            <a:pPr indent="-228600" lvl="0" marL="90487" marR="0" rtl="0" algn="l">
              <a:lnSpc>
                <a:spcPct val="90000"/>
              </a:lnSpc>
              <a:spcBef>
                <a:spcPts val="0"/>
              </a:spcBef>
              <a:spcAft>
                <a:spcPts val="0"/>
              </a:spcAft>
              <a:buClr>
                <a:schemeClr val="accent1"/>
              </a:buClr>
              <a:buSzPts val="3600"/>
              <a:buFont typeface="Calibri"/>
              <a:buChar char=" "/>
            </a:pPr>
            <a:r>
              <a:rPr b="1" i="0" lang="en-US" sz="3600" u="none">
                <a:solidFill>
                  <a:srgbClr val="404040"/>
                </a:solidFill>
                <a:latin typeface="Times New Roman"/>
                <a:ea typeface="Times New Roman"/>
                <a:cs typeface="Times New Roman"/>
                <a:sym typeface="Times New Roman"/>
              </a:rPr>
              <a:t>Any Query Please..?</a:t>
            </a:r>
            <a:endParaRPr/>
          </a:p>
        </p:txBody>
      </p:sp>
      <p:sp>
        <p:nvSpPr>
          <p:cNvPr id="267" name="Google Shape;267;p31"/>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68" name="Google Shape;268;p31"/>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
        <p:nvSpPr>
          <p:cNvPr id="269" name="Google Shape;269;p31"/>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1096962" y="287337"/>
            <a:ext cx="10058400" cy="144938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404040"/>
              </a:buClr>
              <a:buSzPts val="4800"/>
              <a:buFont typeface="Times New Roman"/>
              <a:buNone/>
            </a:pPr>
            <a:r>
              <a:rPr b="1" i="0" lang="en-US" sz="4800" u="none" cap="none" strike="noStrike">
                <a:solidFill>
                  <a:srgbClr val="404040"/>
                </a:solidFill>
                <a:latin typeface="Times New Roman"/>
                <a:ea typeface="Times New Roman"/>
                <a:cs typeface="Times New Roman"/>
                <a:sym typeface="Times New Roman"/>
              </a:rPr>
              <a:t>Thank You</a:t>
            </a:r>
            <a:endParaRPr/>
          </a:p>
        </p:txBody>
      </p:sp>
      <p:sp>
        <p:nvSpPr>
          <p:cNvPr id="275" name="Google Shape;275;p32"/>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76" name="Google Shape;276;p32"/>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
        <p:nvSpPr>
          <p:cNvPr id="277" name="Google Shape;277;p32"/>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627062" y="287337"/>
            <a:ext cx="10528300" cy="120015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404040"/>
              </a:buClr>
              <a:buSzPts val="4000"/>
              <a:buFont typeface="Times New Roman"/>
              <a:buNone/>
            </a:pPr>
            <a:r>
              <a:rPr b="1" i="0" lang="en-US" sz="4000" u="none" cap="none" strike="noStrike">
                <a:solidFill>
                  <a:srgbClr val="404040"/>
                </a:solidFill>
                <a:latin typeface="Times New Roman"/>
                <a:ea typeface="Times New Roman"/>
                <a:cs typeface="Times New Roman"/>
                <a:sym typeface="Times New Roman"/>
              </a:rPr>
              <a:t>Outline</a:t>
            </a:r>
            <a:endParaRPr/>
          </a:p>
        </p:txBody>
      </p:sp>
      <p:sp>
        <p:nvSpPr>
          <p:cNvPr id="168" name="Google Shape;168;p20"/>
          <p:cNvSpPr txBox="1"/>
          <p:nvPr>
            <p:ph idx="1" type="body"/>
          </p:nvPr>
        </p:nvSpPr>
        <p:spPr>
          <a:xfrm>
            <a:off x="350837" y="1746250"/>
            <a:ext cx="10790237" cy="4327525"/>
          </a:xfrm>
          <a:prstGeom prst="rect">
            <a:avLst/>
          </a:prstGeom>
          <a:noFill/>
          <a:ln>
            <a:noFill/>
          </a:ln>
        </p:spPr>
        <p:txBody>
          <a:bodyPr anchorCtr="0" anchor="t" bIns="45700" lIns="0" spcFirstLastPara="1" rIns="0" wrap="square" tIns="45700">
            <a:noAutofit/>
          </a:bodyPr>
          <a:lstStyle/>
          <a:p>
            <a:pPr indent="-203200" lvl="0" marL="90487" marR="0" rtl="0" algn="l">
              <a:lnSpc>
                <a:spcPct val="100000"/>
              </a:lnSpc>
              <a:spcBef>
                <a:spcPts val="0"/>
              </a:spcBef>
              <a:spcAft>
                <a:spcPts val="0"/>
              </a:spcAft>
              <a:buClr>
                <a:srgbClr val="FF0000"/>
              </a:buClr>
              <a:buSzPts val="3200"/>
              <a:buFont typeface="Noto Sans Symbols"/>
              <a:buChar char="➢"/>
            </a:pPr>
            <a:r>
              <a:rPr b="1" i="0" lang="en-US" sz="3200" u="none" cap="none" strike="noStrike">
                <a:solidFill>
                  <a:srgbClr val="404040"/>
                </a:solidFill>
                <a:latin typeface="Cambria"/>
                <a:ea typeface="Cambria"/>
                <a:cs typeface="Cambria"/>
                <a:sym typeface="Cambria"/>
              </a:rPr>
              <a:t>  </a:t>
            </a:r>
            <a:r>
              <a:rPr b="1" i="0" lang="en-US" sz="2800" u="none" cap="none" strike="noStrike">
                <a:solidFill>
                  <a:srgbClr val="0070C0"/>
                </a:solidFill>
                <a:latin typeface="Times New Roman"/>
                <a:ea typeface="Times New Roman"/>
                <a:cs typeface="Times New Roman"/>
                <a:sym typeface="Times New Roman"/>
              </a:rPr>
              <a:t>Introduction</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0070C0"/>
                </a:solidFill>
                <a:latin typeface="Times New Roman"/>
                <a:ea typeface="Times New Roman"/>
                <a:cs typeface="Times New Roman"/>
                <a:sym typeface="Times New Roman"/>
              </a:rPr>
              <a:t>  Rationale</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0070C0"/>
                </a:solidFill>
                <a:latin typeface="Times New Roman"/>
                <a:ea typeface="Times New Roman"/>
                <a:cs typeface="Times New Roman"/>
                <a:sym typeface="Times New Roman"/>
              </a:rPr>
              <a:t>  Objectives</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404040"/>
                </a:solidFill>
                <a:latin typeface="Times New Roman"/>
                <a:ea typeface="Times New Roman"/>
                <a:cs typeface="Times New Roman"/>
                <a:sym typeface="Times New Roman"/>
              </a:rPr>
              <a:t>  </a:t>
            </a:r>
            <a:r>
              <a:rPr b="1" i="0" lang="en-US" sz="2800" u="none" cap="none" strike="noStrike">
                <a:solidFill>
                  <a:srgbClr val="0070C0"/>
                </a:solidFill>
                <a:latin typeface="Times New Roman"/>
                <a:ea typeface="Times New Roman"/>
                <a:cs typeface="Times New Roman"/>
                <a:sym typeface="Times New Roman"/>
              </a:rPr>
              <a:t>Methodology</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404040"/>
                </a:solidFill>
                <a:latin typeface="Times New Roman"/>
                <a:ea typeface="Times New Roman"/>
                <a:cs typeface="Times New Roman"/>
                <a:sym typeface="Times New Roman"/>
              </a:rPr>
              <a:t>  </a:t>
            </a:r>
            <a:r>
              <a:rPr b="1" i="0" lang="en-US" sz="2800" u="none" cap="none" strike="noStrike">
                <a:solidFill>
                  <a:srgbClr val="0070C0"/>
                </a:solidFill>
                <a:latin typeface="Times New Roman"/>
                <a:ea typeface="Times New Roman"/>
                <a:cs typeface="Times New Roman"/>
                <a:sym typeface="Times New Roman"/>
              </a:rPr>
              <a:t>Contribution of the Project</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404040"/>
                </a:solidFill>
                <a:latin typeface="Times New Roman"/>
                <a:ea typeface="Times New Roman"/>
                <a:cs typeface="Times New Roman"/>
                <a:sym typeface="Times New Roman"/>
              </a:rPr>
              <a:t>  </a:t>
            </a:r>
            <a:r>
              <a:rPr b="1" i="0" lang="en-US" sz="2800" u="none" cap="none" strike="noStrike">
                <a:solidFill>
                  <a:srgbClr val="0070C0"/>
                </a:solidFill>
                <a:latin typeface="Times New Roman"/>
                <a:ea typeface="Times New Roman"/>
                <a:cs typeface="Times New Roman"/>
                <a:sym typeface="Times New Roman"/>
              </a:rPr>
              <a:t>Technical Details</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404040"/>
                </a:solidFill>
                <a:latin typeface="Times New Roman"/>
                <a:ea typeface="Times New Roman"/>
                <a:cs typeface="Times New Roman"/>
                <a:sym typeface="Times New Roman"/>
              </a:rPr>
              <a:t>  </a:t>
            </a:r>
            <a:r>
              <a:rPr b="1" i="0" lang="en-US" sz="2800" u="none" cap="none" strike="noStrike">
                <a:solidFill>
                  <a:srgbClr val="0070C0"/>
                </a:solidFill>
                <a:latin typeface="Times New Roman"/>
                <a:ea typeface="Times New Roman"/>
                <a:cs typeface="Times New Roman"/>
                <a:sym typeface="Times New Roman"/>
              </a:rPr>
              <a:t>Expected Outcome</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0070C0"/>
                </a:solidFill>
                <a:latin typeface="Times New Roman"/>
                <a:ea typeface="Times New Roman"/>
                <a:cs typeface="Times New Roman"/>
                <a:sym typeface="Times New Roman"/>
              </a:rPr>
              <a:t>  Profile of Team Members</a:t>
            </a:r>
            <a:endParaRPr/>
          </a:p>
          <a:p>
            <a:pPr indent="-177800" lvl="0" marL="90487" marR="0" rtl="0" algn="l">
              <a:lnSpc>
                <a:spcPct val="100000"/>
              </a:lnSpc>
              <a:spcBef>
                <a:spcPts val="0"/>
              </a:spcBef>
              <a:spcAft>
                <a:spcPts val="0"/>
              </a:spcAft>
              <a:buClr>
                <a:srgbClr val="FF0000"/>
              </a:buClr>
              <a:buSzPts val="2800"/>
              <a:buFont typeface="Noto Sans Symbols"/>
              <a:buChar char="➢"/>
            </a:pPr>
            <a:r>
              <a:rPr b="1" i="0" lang="en-US" sz="2800" u="none" cap="none" strike="noStrike">
                <a:solidFill>
                  <a:srgbClr val="0070C0"/>
                </a:solidFill>
                <a:latin typeface="Times New Roman"/>
                <a:ea typeface="Times New Roman"/>
                <a:cs typeface="Times New Roman"/>
                <a:sym typeface="Times New Roman"/>
              </a:rPr>
              <a:t>  References</a:t>
            </a:r>
            <a:endParaRPr b="0" i="0" sz="2800" u="none" cap="none" strike="noStrike">
              <a:solidFill>
                <a:srgbClr val="0070C0"/>
              </a:solidFill>
              <a:latin typeface="Times New Roman"/>
              <a:ea typeface="Times New Roman"/>
              <a:cs typeface="Times New Roman"/>
              <a:sym typeface="Times New Roman"/>
            </a:endParaRPr>
          </a:p>
          <a:p>
            <a:pPr indent="0" lvl="0" marL="90487" marR="0" rtl="0" algn="l">
              <a:lnSpc>
                <a:spcPct val="100000"/>
              </a:lnSpc>
              <a:spcBef>
                <a:spcPts val="0"/>
              </a:spcBef>
              <a:spcAft>
                <a:spcPts val="0"/>
              </a:spcAft>
              <a:buClr>
                <a:srgbClr val="FF0000"/>
              </a:buClr>
              <a:buSzPts val="2800"/>
              <a:buFont typeface="Noto Sans Symbols"/>
              <a:buNone/>
            </a:pPr>
            <a:r>
              <a:t/>
            </a:r>
            <a:endParaRPr b="1" i="0" sz="2800" u="none" cap="none" strike="noStrike">
              <a:solidFill>
                <a:srgbClr val="0070C0"/>
              </a:solidFill>
              <a:latin typeface="Times New Roman"/>
              <a:ea typeface="Times New Roman"/>
              <a:cs typeface="Times New Roman"/>
              <a:sym typeface="Times New Roman"/>
            </a:endParaRPr>
          </a:p>
          <a:p>
            <a:pPr indent="0" lvl="0" marL="90488" marR="0" rtl="0" algn="l">
              <a:lnSpc>
                <a:spcPct val="90000"/>
              </a:lnSpc>
              <a:spcBef>
                <a:spcPts val="1200"/>
              </a:spcBef>
              <a:spcAft>
                <a:spcPts val="0"/>
              </a:spcAft>
              <a:buClr>
                <a:schemeClr val="accent1"/>
              </a:buClr>
              <a:buSzPts val="2800"/>
              <a:buFont typeface="Calibri"/>
              <a:buNone/>
            </a:pPr>
            <a:r>
              <a:t/>
            </a:r>
            <a:endParaRPr b="1" i="0" sz="2800" u="none">
              <a:solidFill>
                <a:srgbClr val="0070C0"/>
              </a:solidFill>
              <a:latin typeface="Times New Roman"/>
              <a:ea typeface="Times New Roman"/>
              <a:cs typeface="Times New Roman"/>
              <a:sym typeface="Times New Roman"/>
            </a:endParaRPr>
          </a:p>
        </p:txBody>
      </p:sp>
      <p:sp>
        <p:nvSpPr>
          <p:cNvPr id="169" name="Google Shape;169;p20"/>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170" name="Google Shape;170;p20"/>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171" name="Google Shape;171;p20"/>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24425" y="877754"/>
            <a:ext cx="10058400" cy="6663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Introduction</a:t>
            </a:r>
            <a:endParaRPr/>
          </a:p>
        </p:txBody>
      </p:sp>
      <p:sp>
        <p:nvSpPr>
          <p:cNvPr id="177" name="Google Shape;177;p21"/>
          <p:cNvSpPr txBox="1"/>
          <p:nvPr>
            <p:ph idx="1" type="body"/>
          </p:nvPr>
        </p:nvSpPr>
        <p:spPr>
          <a:xfrm>
            <a:off x="227075" y="1877250"/>
            <a:ext cx="11793300" cy="3890700"/>
          </a:xfrm>
          <a:prstGeom prst="rect">
            <a:avLst/>
          </a:prstGeom>
          <a:noFill/>
          <a:ln>
            <a:noFill/>
          </a:ln>
        </p:spPr>
        <p:txBody>
          <a:bodyPr anchorCtr="0" anchor="t" bIns="45700" lIns="0" spcFirstLastPara="1" rIns="0" wrap="square" tIns="45700">
            <a:noAutofit/>
          </a:bodyPr>
          <a:lstStyle/>
          <a:p>
            <a:pPr indent="-203200" lvl="0" marL="90487" marR="0" rtl="0" algn="l">
              <a:lnSpc>
                <a:spcPct val="90000"/>
              </a:lnSpc>
              <a:spcBef>
                <a:spcPts val="0"/>
              </a:spcBef>
              <a:spcAft>
                <a:spcPts val="0"/>
              </a:spcAft>
              <a:buClr>
                <a:schemeClr val="accent1"/>
              </a:buClr>
              <a:buSzPts val="3200"/>
              <a:buFont typeface="Arial"/>
              <a:buChar char="•"/>
            </a:pPr>
            <a:r>
              <a:rPr b="1" i="0" lang="en-US" sz="3200" u="none">
                <a:solidFill>
                  <a:srgbClr val="404040"/>
                </a:solidFill>
                <a:latin typeface="Cambria"/>
                <a:ea typeface="Cambria"/>
                <a:cs typeface="Cambria"/>
                <a:sym typeface="Cambria"/>
              </a:rPr>
              <a:t> </a:t>
            </a:r>
            <a:r>
              <a:rPr lang="en-US" sz="3200">
                <a:latin typeface="Cambria"/>
                <a:ea typeface="Cambria"/>
                <a:cs typeface="Cambria"/>
                <a:sym typeface="Cambria"/>
              </a:rPr>
              <a:t>Automatic Predictive modeling</a:t>
            </a:r>
            <a:endParaRPr/>
          </a:p>
          <a:p>
            <a:pPr indent="-203200" lvl="0" marL="90487" marR="0" rtl="0" algn="l">
              <a:lnSpc>
                <a:spcPct val="90000"/>
              </a:lnSpc>
              <a:spcBef>
                <a:spcPts val="1400"/>
              </a:spcBef>
              <a:spcAft>
                <a:spcPts val="0"/>
              </a:spcAft>
              <a:buClr>
                <a:schemeClr val="accent1"/>
              </a:buClr>
              <a:buSzPts val="3200"/>
              <a:buFont typeface="Arial"/>
              <a:buChar char="•"/>
            </a:pPr>
            <a:r>
              <a:rPr lang="en-US" sz="3200"/>
              <a:t> Implemented using Machine Learning Algorithms.</a:t>
            </a:r>
            <a:endParaRPr sz="3200"/>
          </a:p>
          <a:p>
            <a:pPr indent="-203200" lvl="0" marL="90487" marR="0" rtl="0" algn="l">
              <a:lnSpc>
                <a:spcPct val="90000"/>
              </a:lnSpc>
              <a:spcBef>
                <a:spcPts val="1400"/>
              </a:spcBef>
              <a:spcAft>
                <a:spcPts val="0"/>
              </a:spcAft>
              <a:buClr>
                <a:schemeClr val="accent1"/>
              </a:buClr>
              <a:buSzPts val="3200"/>
              <a:buFont typeface="Arial"/>
              <a:buChar char="•"/>
            </a:pPr>
            <a:r>
              <a:rPr b="1" i="0" lang="en-US" sz="3200" u="none">
                <a:solidFill>
                  <a:srgbClr val="404040"/>
                </a:solidFill>
                <a:latin typeface="Cambria"/>
                <a:ea typeface="Cambria"/>
                <a:cs typeface="Cambria"/>
                <a:sym typeface="Cambria"/>
              </a:rPr>
              <a:t> </a:t>
            </a:r>
            <a:r>
              <a:rPr lang="en-US" sz="3200">
                <a:latin typeface="Cambria"/>
                <a:ea typeface="Cambria"/>
                <a:cs typeface="Cambria"/>
                <a:sym typeface="Cambria"/>
              </a:rPr>
              <a:t>Automatic Predictive modeling is sequence of steps which helps an user to train their models without performing the legacy steps of Machine learning.The user have to just provide the data on which model is to be built and all the steps ranging from preprocessing to modeling of data is carried out by Automatic Pipeline.</a:t>
            </a:r>
            <a:endParaRPr b="1" i="0" sz="3200" u="none">
              <a:solidFill>
                <a:srgbClr val="404040"/>
              </a:solidFill>
              <a:latin typeface="Cambria"/>
              <a:ea typeface="Cambria"/>
              <a:cs typeface="Cambria"/>
              <a:sym typeface="Cambria"/>
            </a:endParaRPr>
          </a:p>
          <a:p>
            <a:pPr indent="0" lvl="0" marL="90488" marR="0" rtl="0" algn="l">
              <a:lnSpc>
                <a:spcPct val="90000"/>
              </a:lnSpc>
              <a:spcBef>
                <a:spcPts val="1400"/>
              </a:spcBef>
              <a:spcAft>
                <a:spcPts val="0"/>
              </a:spcAft>
              <a:buClr>
                <a:schemeClr val="accent1"/>
              </a:buClr>
              <a:buSzPts val="3200"/>
              <a:buFont typeface="Calibri"/>
              <a:buNone/>
            </a:pPr>
            <a:r>
              <a:t/>
            </a:r>
            <a:endParaRPr b="1" i="0" sz="3200" u="none">
              <a:solidFill>
                <a:srgbClr val="404040"/>
              </a:solidFill>
              <a:latin typeface="Cambria"/>
              <a:ea typeface="Cambria"/>
              <a:cs typeface="Cambria"/>
              <a:sym typeface="Cambria"/>
            </a:endParaRPr>
          </a:p>
        </p:txBody>
      </p:sp>
      <p:sp>
        <p:nvSpPr>
          <p:cNvPr id="178" name="Google Shape;178;p21"/>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179" name="Google Shape;179;p21"/>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180" name="Google Shape;180;p21"/>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042987" y="627062"/>
            <a:ext cx="10058400" cy="754062"/>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Rationale</a:t>
            </a:r>
            <a:endParaRPr/>
          </a:p>
        </p:txBody>
      </p:sp>
      <p:sp>
        <p:nvSpPr>
          <p:cNvPr id="186" name="Google Shape;186;p22"/>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187" name="Google Shape;187;p22"/>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188" name="Google Shape;188;p22"/>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
        <p:nvSpPr>
          <p:cNvPr id="189" name="Google Shape;189;p22"/>
          <p:cNvSpPr txBox="1"/>
          <p:nvPr>
            <p:ph idx="1" type="body"/>
          </p:nvPr>
        </p:nvSpPr>
        <p:spPr>
          <a:xfrm>
            <a:off x="545000" y="2143125"/>
            <a:ext cx="11172600" cy="3725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800"/>
              <a:buFont typeface="Calibri"/>
              <a:buNone/>
            </a:pPr>
            <a:r>
              <a:rPr b="0" i="0" lang="en-US" sz="2800" u="none">
                <a:solidFill>
                  <a:srgbClr val="404040"/>
                </a:solidFill>
                <a:latin typeface="Cambria"/>
                <a:ea typeface="Cambria"/>
                <a:cs typeface="Cambria"/>
                <a:sym typeface="Cambria"/>
              </a:rPr>
              <a:t>Machine Learning is an </a:t>
            </a:r>
            <a:r>
              <a:rPr lang="en-US" sz="2800">
                <a:latin typeface="Cambria"/>
                <a:ea typeface="Cambria"/>
                <a:cs typeface="Cambria"/>
                <a:sym typeface="Cambria"/>
              </a:rPr>
              <a:t>E</a:t>
            </a:r>
            <a:r>
              <a:rPr b="0" i="0" lang="en-US" sz="2800" u="none">
                <a:solidFill>
                  <a:srgbClr val="404040"/>
                </a:solidFill>
                <a:latin typeface="Cambria"/>
                <a:ea typeface="Cambria"/>
                <a:cs typeface="Cambria"/>
                <a:sym typeface="Cambria"/>
              </a:rPr>
              <a:t>merging field which </a:t>
            </a:r>
            <a:r>
              <a:rPr lang="en-US" sz="2800">
                <a:latin typeface="Cambria"/>
                <a:ea typeface="Cambria"/>
                <a:cs typeface="Cambria"/>
                <a:sym typeface="Cambria"/>
              </a:rPr>
              <a:t>has a lot of Extraordinary concepts which helps users to make right choices and save their valuable time. </a:t>
            </a:r>
            <a:r>
              <a:rPr b="0" i="0" lang="en-US" sz="2800" u="none">
                <a:solidFill>
                  <a:srgbClr val="404040"/>
                </a:solidFill>
                <a:latin typeface="Cambria"/>
                <a:ea typeface="Cambria"/>
                <a:cs typeface="Cambria"/>
                <a:sym typeface="Cambria"/>
              </a:rPr>
              <a:t> </a:t>
            </a:r>
            <a:endParaRPr sz="2800">
              <a:latin typeface="Cambria"/>
              <a:ea typeface="Cambria"/>
              <a:cs typeface="Cambria"/>
              <a:sym typeface="Cambria"/>
            </a:endParaRPr>
          </a:p>
          <a:p>
            <a:pPr indent="0" lvl="0" marL="0" marR="0" rtl="0" algn="l">
              <a:lnSpc>
                <a:spcPct val="90000"/>
              </a:lnSpc>
              <a:spcBef>
                <a:spcPts val="0"/>
              </a:spcBef>
              <a:spcAft>
                <a:spcPts val="0"/>
              </a:spcAft>
              <a:buClr>
                <a:schemeClr val="accent1"/>
              </a:buClr>
              <a:buSzPts val="2800"/>
              <a:buFont typeface="Calibri"/>
              <a:buNone/>
            </a:pPr>
            <a:r>
              <a:t/>
            </a:r>
            <a:endParaRPr sz="2800">
              <a:latin typeface="Cambria"/>
              <a:ea typeface="Cambria"/>
              <a:cs typeface="Cambria"/>
              <a:sym typeface="Cambria"/>
            </a:endParaRPr>
          </a:p>
          <a:p>
            <a:pPr indent="0" lvl="0" marL="0" marR="0" rtl="0" algn="l">
              <a:lnSpc>
                <a:spcPct val="90000"/>
              </a:lnSpc>
              <a:spcBef>
                <a:spcPts val="0"/>
              </a:spcBef>
              <a:spcAft>
                <a:spcPts val="0"/>
              </a:spcAft>
              <a:buClr>
                <a:schemeClr val="accent1"/>
              </a:buClr>
              <a:buSzPts val="2800"/>
              <a:buFont typeface="Calibri"/>
              <a:buNone/>
            </a:pPr>
            <a:r>
              <a:rPr b="0" i="0" lang="en-US" sz="2800" u="none">
                <a:solidFill>
                  <a:srgbClr val="404040"/>
                </a:solidFill>
                <a:latin typeface="Cambria"/>
                <a:ea typeface="Cambria"/>
                <a:cs typeface="Cambria"/>
                <a:sym typeface="Cambria"/>
              </a:rPr>
              <a:t>Automatic </a:t>
            </a:r>
            <a:r>
              <a:rPr lang="en-US" sz="2800">
                <a:latin typeface="Cambria"/>
                <a:ea typeface="Cambria"/>
                <a:cs typeface="Cambria"/>
                <a:sym typeface="Cambria"/>
              </a:rPr>
              <a:t>Predictive modeling helps users by providing them ready trained model which they can scale or deploy easily..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Objective</a:t>
            </a:r>
            <a:endParaRPr/>
          </a:p>
        </p:txBody>
      </p:sp>
      <p:sp>
        <p:nvSpPr>
          <p:cNvPr id="195" name="Google Shape;195;p23"/>
          <p:cNvSpPr txBox="1"/>
          <p:nvPr>
            <p:ph idx="1" type="body"/>
          </p:nvPr>
        </p:nvSpPr>
        <p:spPr>
          <a:xfrm>
            <a:off x="1096962" y="2638425"/>
            <a:ext cx="10058400" cy="3230562"/>
          </a:xfrm>
          <a:prstGeom prst="rect">
            <a:avLst/>
          </a:prstGeom>
          <a:noFill/>
          <a:ln>
            <a:noFill/>
          </a:ln>
        </p:spPr>
        <p:txBody>
          <a:bodyPr anchorCtr="0" anchor="t" bIns="45700" lIns="0" spcFirstLastPara="1" rIns="0" wrap="square" tIns="45700">
            <a:noAutofit/>
          </a:bodyPr>
          <a:lstStyle/>
          <a:p>
            <a:pPr indent="-177800" lvl="0" marL="90487" marR="0" rtl="0" algn="l">
              <a:lnSpc>
                <a:spcPct val="90000"/>
              </a:lnSpc>
              <a:spcBef>
                <a:spcPts val="0"/>
              </a:spcBef>
              <a:spcAft>
                <a:spcPts val="0"/>
              </a:spcAft>
              <a:buClr>
                <a:schemeClr val="accent1"/>
              </a:buClr>
              <a:buSzPts val="2800"/>
              <a:buFont typeface="Arial"/>
              <a:buChar char="•"/>
            </a:pPr>
            <a:r>
              <a:rPr b="0" i="0" lang="en-US" sz="2800" u="none">
                <a:solidFill>
                  <a:srgbClr val="404040"/>
                </a:solidFill>
                <a:latin typeface="Calibri"/>
                <a:ea typeface="Calibri"/>
                <a:cs typeface="Calibri"/>
                <a:sym typeface="Calibri"/>
              </a:rPr>
              <a:t> </a:t>
            </a:r>
            <a:r>
              <a:rPr lang="en-US" sz="2800"/>
              <a:t>To build an Automatic Machine learning Pipeline which can </a:t>
            </a:r>
            <a:r>
              <a:rPr lang="en-US" sz="2800"/>
              <a:t>develop</a:t>
            </a:r>
            <a:r>
              <a:rPr lang="en-US" sz="2800"/>
              <a:t> an efficient model by Itself , by carrying out all the steps which required to build an Predictive Model .</a:t>
            </a:r>
            <a:endParaRPr/>
          </a:p>
        </p:txBody>
      </p:sp>
      <p:sp>
        <p:nvSpPr>
          <p:cNvPr id="196" name="Google Shape;196;p23"/>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197" name="Google Shape;197;p23"/>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198" name="Google Shape;198;p23"/>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Methodology</a:t>
            </a:r>
            <a:endParaRPr/>
          </a:p>
        </p:txBody>
      </p:sp>
      <p:sp>
        <p:nvSpPr>
          <p:cNvPr id="204" name="Google Shape;204;p24"/>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05" name="Google Shape;205;p24"/>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06" name="Google Shape;206;p24"/>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pic>
        <p:nvPicPr>
          <p:cNvPr id="207" name="Google Shape;207;p24"/>
          <p:cNvPicPr preferRelativeResize="0"/>
          <p:nvPr/>
        </p:nvPicPr>
        <p:blipFill>
          <a:blip r:embed="rId3">
            <a:alphaModFix/>
          </a:blip>
          <a:stretch>
            <a:fillRect/>
          </a:stretch>
        </p:blipFill>
        <p:spPr>
          <a:xfrm>
            <a:off x="152400" y="1458912"/>
            <a:ext cx="11548944" cy="48482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Contribution of the Project</a:t>
            </a:r>
            <a:endParaRPr/>
          </a:p>
        </p:txBody>
      </p:sp>
      <p:sp>
        <p:nvSpPr>
          <p:cNvPr id="213" name="Google Shape;213;p25"/>
          <p:cNvSpPr txBox="1"/>
          <p:nvPr>
            <p:ph idx="1" type="body"/>
          </p:nvPr>
        </p:nvSpPr>
        <p:spPr>
          <a:xfrm>
            <a:off x="1111250" y="2460625"/>
            <a:ext cx="10058400" cy="3230562"/>
          </a:xfrm>
          <a:prstGeom prst="rect">
            <a:avLst/>
          </a:prstGeom>
          <a:noFill/>
          <a:ln>
            <a:noFill/>
          </a:ln>
        </p:spPr>
        <p:txBody>
          <a:bodyPr anchorCtr="0" anchor="t" bIns="45700" lIns="0" spcFirstLastPara="1" rIns="0" wrap="square" tIns="45700">
            <a:noAutofit/>
          </a:bodyPr>
          <a:lstStyle/>
          <a:p>
            <a:pPr indent="-571500" lvl="1" marL="571500" marR="0" rtl="0" algn="l">
              <a:lnSpc>
                <a:spcPct val="90000"/>
              </a:lnSpc>
              <a:spcBef>
                <a:spcPts val="0"/>
              </a:spcBef>
              <a:spcAft>
                <a:spcPts val="0"/>
              </a:spcAft>
              <a:buClr>
                <a:schemeClr val="accent1"/>
              </a:buClr>
              <a:buSzPts val="4000"/>
              <a:buFont typeface="Calibri"/>
              <a:buChar char="◦"/>
            </a:pPr>
            <a:r>
              <a:rPr b="0" i="0" lang="en-US" sz="4000" u="none" cap="none" strike="noStrike">
                <a:solidFill>
                  <a:srgbClr val="404040"/>
                </a:solidFill>
                <a:latin typeface="Calibri"/>
                <a:ea typeface="Calibri"/>
                <a:cs typeface="Calibri"/>
                <a:sym typeface="Calibri"/>
              </a:rPr>
              <a:t>Innovativeness (Facial Recognition)</a:t>
            </a:r>
            <a:endParaRPr/>
          </a:p>
          <a:p>
            <a:pPr indent="-571500" lvl="1" marL="571500" marR="0" rtl="0" algn="l">
              <a:lnSpc>
                <a:spcPct val="90000"/>
              </a:lnSpc>
              <a:spcBef>
                <a:spcPts val="1400"/>
              </a:spcBef>
              <a:spcAft>
                <a:spcPts val="0"/>
              </a:spcAft>
              <a:buClr>
                <a:schemeClr val="accent1"/>
              </a:buClr>
              <a:buSzPts val="4000"/>
              <a:buFont typeface="Calibri"/>
              <a:buChar char="◦"/>
            </a:pPr>
            <a:r>
              <a:rPr b="0" i="0" lang="en-US" sz="4000" u="none" cap="none" strike="noStrike">
                <a:solidFill>
                  <a:srgbClr val="404040"/>
                </a:solidFill>
                <a:latin typeface="Calibri"/>
                <a:ea typeface="Calibri"/>
                <a:cs typeface="Calibri"/>
                <a:sym typeface="Calibri"/>
              </a:rPr>
              <a:t>Usefulness (Good Management)</a:t>
            </a:r>
            <a:endParaRPr/>
          </a:p>
          <a:p>
            <a:pPr indent="-571500" lvl="1" marL="571500" marR="0" rtl="0" algn="l">
              <a:lnSpc>
                <a:spcPct val="90000"/>
              </a:lnSpc>
              <a:spcBef>
                <a:spcPts val="1400"/>
              </a:spcBef>
              <a:spcAft>
                <a:spcPts val="0"/>
              </a:spcAft>
              <a:buClr>
                <a:schemeClr val="accent1"/>
              </a:buClr>
              <a:buSzPts val="4000"/>
              <a:buFont typeface="Calibri"/>
              <a:buChar char="◦"/>
            </a:pPr>
            <a:r>
              <a:rPr b="0" i="0" lang="en-US" sz="4000" u="none" cap="none" strike="noStrike">
                <a:solidFill>
                  <a:srgbClr val="404040"/>
                </a:solidFill>
                <a:latin typeface="Calibri"/>
                <a:ea typeface="Calibri"/>
                <a:cs typeface="Calibri"/>
                <a:sym typeface="Calibri"/>
              </a:rPr>
              <a:t>Market Potential (Google Photos)</a:t>
            </a:r>
            <a:endParaRPr/>
          </a:p>
        </p:txBody>
      </p:sp>
      <p:sp>
        <p:nvSpPr>
          <p:cNvPr id="214" name="Google Shape;214;p25"/>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15" name="Google Shape;215;p25"/>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16" name="Google Shape;216;p25"/>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096962" y="28733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4000"/>
              <a:buFont typeface="Times New Roman"/>
              <a:buNone/>
            </a:pPr>
            <a:r>
              <a:rPr b="1" i="0" lang="en-US" sz="4000" u="none" cap="none" strike="noStrike">
                <a:solidFill>
                  <a:srgbClr val="0070C0"/>
                </a:solidFill>
                <a:latin typeface="Times New Roman"/>
                <a:ea typeface="Times New Roman"/>
                <a:cs typeface="Times New Roman"/>
                <a:sym typeface="Times New Roman"/>
              </a:rPr>
              <a:t>Technical Details</a:t>
            </a:r>
            <a:endParaRPr/>
          </a:p>
        </p:txBody>
      </p:sp>
      <p:sp>
        <p:nvSpPr>
          <p:cNvPr id="222" name="Google Shape;222;p26"/>
          <p:cNvSpPr txBox="1"/>
          <p:nvPr>
            <p:ph idx="1" type="body"/>
          </p:nvPr>
        </p:nvSpPr>
        <p:spPr>
          <a:xfrm>
            <a:off x="1082675" y="1982787"/>
            <a:ext cx="10058400" cy="3967162"/>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400"/>
              <a:buFont typeface="Calibri"/>
              <a:buNone/>
            </a:pPr>
            <a:r>
              <a:rPr b="1" i="0" lang="en-US" sz="2400" u="none">
                <a:solidFill>
                  <a:srgbClr val="404040"/>
                </a:solidFill>
                <a:latin typeface="Calibri"/>
                <a:ea typeface="Calibri"/>
                <a:cs typeface="Calibri"/>
                <a:sym typeface="Calibri"/>
              </a:rPr>
              <a:t>Software Requirements:</a:t>
            </a:r>
            <a:endParaRPr/>
          </a:p>
          <a:p>
            <a:pPr indent="-152400" lvl="0" marL="0" marR="0" rtl="0" algn="l">
              <a:lnSpc>
                <a:spcPct val="90000"/>
              </a:lnSpc>
              <a:spcBef>
                <a:spcPts val="1400"/>
              </a:spcBef>
              <a:spcAft>
                <a:spcPts val="0"/>
              </a:spcAft>
              <a:buClr>
                <a:schemeClr val="accent1"/>
              </a:buClr>
              <a:buSzPts val="2400"/>
              <a:buFont typeface="Arial"/>
              <a:buChar char="•"/>
            </a:pPr>
            <a:r>
              <a:rPr b="1" i="0" lang="en-US" sz="2400" u="none">
                <a:solidFill>
                  <a:srgbClr val="404040"/>
                </a:solidFill>
                <a:latin typeface="Calibri"/>
                <a:ea typeface="Calibri"/>
                <a:cs typeface="Calibri"/>
                <a:sym typeface="Calibri"/>
              </a:rPr>
              <a:t> </a:t>
            </a:r>
            <a:r>
              <a:rPr b="0" i="0" lang="en-US" sz="2400" u="none">
                <a:solidFill>
                  <a:srgbClr val="404040"/>
                </a:solidFill>
                <a:latin typeface="Calibri"/>
                <a:ea typeface="Calibri"/>
                <a:cs typeface="Calibri"/>
                <a:sym typeface="Calibri"/>
              </a:rPr>
              <a:t>Programming Language: Python 3</a:t>
            </a:r>
            <a:endParaRPr/>
          </a:p>
          <a:p>
            <a:pPr indent="-152400" lvl="0" marL="0"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Libraries used: Tensorflow, Keras, numpy, sklearn</a:t>
            </a:r>
            <a:endParaRPr/>
          </a:p>
          <a:p>
            <a:pPr indent="0" lvl="0" marL="0" marR="0" rtl="0" algn="l">
              <a:lnSpc>
                <a:spcPct val="90000"/>
              </a:lnSpc>
              <a:spcBef>
                <a:spcPts val="1400"/>
              </a:spcBef>
              <a:spcAft>
                <a:spcPts val="0"/>
              </a:spcAft>
              <a:buClr>
                <a:schemeClr val="accent1"/>
              </a:buClr>
              <a:buSzPts val="2400"/>
              <a:buFont typeface="Calibri"/>
              <a:buNone/>
            </a:pPr>
            <a:r>
              <a:rPr b="1" i="0" lang="en-US" sz="2400" u="none">
                <a:solidFill>
                  <a:srgbClr val="404040"/>
                </a:solidFill>
                <a:latin typeface="Calibri"/>
                <a:ea typeface="Calibri"/>
                <a:cs typeface="Calibri"/>
                <a:sym typeface="Calibri"/>
              </a:rPr>
              <a:t>Hardware Requirements:</a:t>
            </a:r>
            <a:endParaRPr/>
          </a:p>
          <a:p>
            <a:pPr indent="-152400" lvl="0" marL="0"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Intel Core i5 and above</a:t>
            </a:r>
            <a:endParaRPr/>
          </a:p>
          <a:p>
            <a:pPr indent="-152400" lvl="0" marL="0"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16GB RAM (Min. 8GB)</a:t>
            </a:r>
            <a:endParaRPr/>
          </a:p>
          <a:p>
            <a:pPr indent="-152400" lvl="0" marL="0" marR="0" rtl="0" algn="l">
              <a:lnSpc>
                <a:spcPct val="90000"/>
              </a:lnSpc>
              <a:spcBef>
                <a:spcPts val="1400"/>
              </a:spcBef>
              <a:spcAft>
                <a:spcPts val="0"/>
              </a:spcAft>
              <a:buClr>
                <a:schemeClr val="accent1"/>
              </a:buClr>
              <a:buSzPts val="2400"/>
              <a:buFont typeface="Arial"/>
              <a:buChar char="•"/>
            </a:pPr>
            <a:r>
              <a:rPr b="0" i="0" lang="en-US" sz="2400" u="none">
                <a:solidFill>
                  <a:srgbClr val="404040"/>
                </a:solidFill>
                <a:latin typeface="Calibri"/>
                <a:ea typeface="Calibri"/>
                <a:cs typeface="Calibri"/>
                <a:sym typeface="Calibri"/>
              </a:rPr>
              <a:t> Dedicated GPU</a:t>
            </a:r>
            <a:endParaRPr/>
          </a:p>
          <a:p>
            <a:pPr indent="0" lvl="0" marL="90488" marR="0" rtl="0" algn="l">
              <a:lnSpc>
                <a:spcPct val="90000"/>
              </a:lnSpc>
              <a:spcBef>
                <a:spcPts val="1400"/>
              </a:spcBef>
              <a:spcAft>
                <a:spcPts val="0"/>
              </a:spcAft>
              <a:buClr>
                <a:schemeClr val="accent1"/>
              </a:buClr>
              <a:buSzPts val="2400"/>
              <a:buFont typeface="Calibri"/>
              <a:buNone/>
            </a:pPr>
            <a:r>
              <a:t/>
            </a:r>
            <a:endParaRPr b="0" i="0" sz="2400" u="none">
              <a:solidFill>
                <a:srgbClr val="404040"/>
              </a:solidFill>
              <a:latin typeface="Calibri"/>
              <a:ea typeface="Calibri"/>
              <a:cs typeface="Calibri"/>
              <a:sym typeface="Calibri"/>
            </a:endParaRPr>
          </a:p>
        </p:txBody>
      </p:sp>
      <p:sp>
        <p:nvSpPr>
          <p:cNvPr id="223" name="Google Shape;223;p26"/>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24" name="Google Shape;224;p26"/>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25" name="Google Shape;225;p26"/>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042987" y="928687"/>
            <a:ext cx="10058400" cy="10191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70C0"/>
              </a:buClr>
              <a:buSzPts val="3600"/>
              <a:buFont typeface="Times New Roman"/>
              <a:buNone/>
            </a:pPr>
            <a:r>
              <a:rPr b="1" i="0" lang="en-US" sz="3600" u="none" cap="none" strike="noStrike">
                <a:solidFill>
                  <a:srgbClr val="0070C0"/>
                </a:solidFill>
                <a:latin typeface="Times New Roman"/>
                <a:ea typeface="Times New Roman"/>
                <a:cs typeface="Times New Roman"/>
                <a:sym typeface="Times New Roman"/>
              </a:rPr>
              <a:t>Why the particular technology is employed for this particular project.</a:t>
            </a:r>
            <a:br>
              <a:rPr b="1" i="0" lang="en-US" sz="3600" u="none" cap="none" strike="noStrike">
                <a:solidFill>
                  <a:srgbClr val="0070C0"/>
                </a:solidFill>
                <a:latin typeface="Times New Roman"/>
                <a:ea typeface="Times New Roman"/>
                <a:cs typeface="Times New Roman"/>
                <a:sym typeface="Times New Roman"/>
              </a:rPr>
            </a:br>
            <a:endParaRPr/>
          </a:p>
        </p:txBody>
      </p:sp>
      <p:sp>
        <p:nvSpPr>
          <p:cNvPr id="231" name="Google Shape;231;p27"/>
          <p:cNvSpPr txBox="1"/>
          <p:nvPr>
            <p:ph idx="1" type="body"/>
          </p:nvPr>
        </p:nvSpPr>
        <p:spPr>
          <a:xfrm>
            <a:off x="1096962" y="2638425"/>
            <a:ext cx="10058400" cy="3230562"/>
          </a:xfrm>
          <a:prstGeom prst="rect">
            <a:avLst/>
          </a:prstGeom>
          <a:noFill/>
          <a:ln>
            <a:noFill/>
          </a:ln>
        </p:spPr>
        <p:txBody>
          <a:bodyPr anchorCtr="0" anchor="t" bIns="45700" lIns="0" spcFirstLastPara="1" rIns="0" wrap="square" tIns="45700">
            <a:noAutofit/>
          </a:bodyPr>
          <a:lstStyle/>
          <a:p>
            <a:pPr indent="-177800" lvl="0" marL="90487" marR="0" rtl="0" algn="l">
              <a:lnSpc>
                <a:spcPct val="90000"/>
              </a:lnSpc>
              <a:spcBef>
                <a:spcPts val="0"/>
              </a:spcBef>
              <a:spcAft>
                <a:spcPts val="0"/>
              </a:spcAft>
              <a:buClr>
                <a:schemeClr val="accent1"/>
              </a:buClr>
              <a:buSzPts val="2800"/>
              <a:buFont typeface="Arial"/>
              <a:buChar char="•"/>
            </a:pPr>
            <a:r>
              <a:rPr b="0" i="0" lang="en-US" sz="2800" u="none">
                <a:solidFill>
                  <a:srgbClr val="404040"/>
                </a:solidFill>
                <a:latin typeface="Calibri"/>
                <a:ea typeface="Calibri"/>
                <a:cs typeface="Calibri"/>
                <a:sym typeface="Calibri"/>
              </a:rPr>
              <a:t> The particular technology, i.e. Artificial Neural Networks is employed for this particular project. ANNs are much more capable of solving real world non-linear problems with great accuracy.</a:t>
            </a:r>
            <a:endParaRPr/>
          </a:p>
          <a:p>
            <a:pPr indent="-177800" lvl="0" marL="90487" marR="0" rtl="0" algn="l">
              <a:lnSpc>
                <a:spcPct val="90000"/>
              </a:lnSpc>
              <a:spcBef>
                <a:spcPts val="1400"/>
              </a:spcBef>
              <a:spcAft>
                <a:spcPts val="0"/>
              </a:spcAft>
              <a:buClr>
                <a:schemeClr val="accent1"/>
              </a:buClr>
              <a:buSzPts val="2800"/>
              <a:buFont typeface="Arial"/>
              <a:buChar char="•"/>
            </a:pPr>
            <a:r>
              <a:rPr b="0" i="0" lang="en-US" sz="2800" u="none">
                <a:solidFill>
                  <a:srgbClr val="404040"/>
                </a:solidFill>
                <a:latin typeface="Calibri"/>
                <a:ea typeface="Calibri"/>
                <a:cs typeface="Calibri"/>
                <a:sym typeface="Calibri"/>
              </a:rPr>
              <a:t> CNN is the best preferred technique (most efficient) for the image recognition and classification.</a:t>
            </a:r>
            <a:endParaRPr/>
          </a:p>
          <a:p>
            <a:pPr indent="0" lvl="0" marL="90488" marR="0" rtl="0" algn="l">
              <a:lnSpc>
                <a:spcPct val="90000"/>
              </a:lnSpc>
              <a:spcBef>
                <a:spcPts val="14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p:txBody>
      </p:sp>
      <p:sp>
        <p:nvSpPr>
          <p:cNvPr id="232" name="Google Shape;232;p27"/>
          <p:cNvSpPr txBox="1"/>
          <p:nvPr/>
        </p:nvSpPr>
        <p:spPr>
          <a:xfrm>
            <a:off x="1096962" y="6459537"/>
            <a:ext cx="2473325"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a:t>
            </a:r>
            <a:endParaRPr/>
          </a:p>
        </p:txBody>
      </p:sp>
      <p:sp>
        <p:nvSpPr>
          <p:cNvPr id="233" name="Google Shape;233;p27"/>
          <p:cNvSpPr txBox="1"/>
          <p:nvPr/>
        </p:nvSpPr>
        <p:spPr>
          <a:xfrm>
            <a:off x="9901237" y="6459537"/>
            <a:ext cx="131127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000"/>
              <a:buFont typeface="Calibri"/>
              <a:buNone/>
            </a:pPr>
            <a:fld id="{00000000-1234-1234-1234-123412341234}" type="slidenum">
              <a:rPr b="0" i="0" lang="en-US" sz="1000" u="none">
                <a:solidFill>
                  <a:srgbClr val="FFFFFF"/>
                </a:solidFill>
                <a:latin typeface="Calibri"/>
                <a:ea typeface="Calibri"/>
                <a:cs typeface="Calibri"/>
                <a:sym typeface="Calibri"/>
              </a:rPr>
              <a:t>‹#›</a:t>
            </a:fld>
            <a:endParaRPr/>
          </a:p>
        </p:txBody>
      </p:sp>
      <p:sp>
        <p:nvSpPr>
          <p:cNvPr id="234" name="Google Shape;234;p27"/>
          <p:cNvSpPr txBox="1"/>
          <p:nvPr/>
        </p:nvSpPr>
        <p:spPr>
          <a:xfrm>
            <a:off x="3686175" y="6459537"/>
            <a:ext cx="482282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Calibri"/>
              <a:buNone/>
            </a:pPr>
            <a:r>
              <a:rPr b="0" i="0" lang="en-US" sz="900" u="none">
                <a:solidFill>
                  <a:srgbClr val="FFFFFF"/>
                </a:solidFill>
                <a:latin typeface="Calibri"/>
                <a:ea typeface="Calibri"/>
                <a:cs typeface="Calibri"/>
                <a:sym typeface="Calibri"/>
              </a:rPr>
              <a:t>&lt;TITLE&gt;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