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EB3B-E7C0-4AF3-B6B1-71A329C9ACB6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C9E9C0-72E6-4231-B0F6-10E89EB629CE}">
      <dgm:prSet phldrT="[Text]"/>
      <dgm:spPr/>
      <dgm:t>
        <a:bodyPr/>
        <a:lstStyle/>
        <a:p>
          <a:r>
            <a:rPr lang="en-US" dirty="0"/>
            <a:t>Walker logs in with Snapchat API</a:t>
          </a:r>
        </a:p>
      </dgm:t>
    </dgm:pt>
    <dgm:pt modelId="{4D8C6ACB-306B-4D0C-9840-12A744A9E4FD}" type="parTrans" cxnId="{AD028E54-CB24-463D-AF65-A4E9C8BA39C6}">
      <dgm:prSet/>
      <dgm:spPr/>
      <dgm:t>
        <a:bodyPr/>
        <a:lstStyle/>
        <a:p>
          <a:endParaRPr lang="en-US"/>
        </a:p>
      </dgm:t>
    </dgm:pt>
    <dgm:pt modelId="{AAD470E1-E8C3-4AA4-B9A0-35A4A22874B2}" type="sibTrans" cxnId="{AD028E54-CB24-463D-AF65-A4E9C8BA39C6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593F917-EFF6-4447-9D8D-A397ED6C0340}">
      <dgm:prSet phldrT="[Text]"/>
      <dgm:spPr/>
      <dgm:t>
        <a:bodyPr/>
        <a:lstStyle/>
        <a:p>
          <a:r>
            <a:rPr lang="en-US" dirty="0"/>
            <a:t>Guardian picks up </a:t>
          </a:r>
        </a:p>
      </dgm:t>
    </dgm:pt>
    <dgm:pt modelId="{8099ED5A-0AF7-441E-AD1E-473B220FCF0D}" type="parTrans" cxnId="{90F810AB-546B-4CC1-A3A2-992EA7FA7051}">
      <dgm:prSet/>
      <dgm:spPr/>
      <dgm:t>
        <a:bodyPr/>
        <a:lstStyle/>
        <a:p>
          <a:endParaRPr lang="en-US"/>
        </a:p>
      </dgm:t>
    </dgm:pt>
    <dgm:pt modelId="{799F9399-C283-4936-81E1-7FFE3203904F}" type="sibTrans" cxnId="{90F810AB-546B-4CC1-A3A2-992EA7FA7051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086F4A1-AE87-4A02-A345-2B35825A8E63}">
      <dgm:prSet phldrT="[Text]"/>
      <dgm:spPr/>
      <dgm:t>
        <a:bodyPr/>
        <a:lstStyle/>
        <a:p>
          <a:r>
            <a:rPr lang="en-US" dirty="0"/>
            <a:t>Guardian talks with Walker about whatever</a:t>
          </a:r>
        </a:p>
      </dgm:t>
    </dgm:pt>
    <dgm:pt modelId="{1B9CE8F7-8EDA-4DEB-87A6-17DF881BDCFF}" type="parTrans" cxnId="{CCADA14D-EA67-4CA6-953B-F79E053C87C5}">
      <dgm:prSet/>
      <dgm:spPr/>
      <dgm:t>
        <a:bodyPr/>
        <a:lstStyle/>
        <a:p>
          <a:endParaRPr lang="en-US"/>
        </a:p>
      </dgm:t>
    </dgm:pt>
    <dgm:pt modelId="{322C1A40-5132-4E65-8731-8540A0C4A4F2}" type="sibTrans" cxnId="{CCADA14D-EA67-4CA6-953B-F79E053C87C5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BD85E29-152E-4DBA-97B7-0C77D026AE4B}">
      <dgm:prSet phldrT="[Text]"/>
      <dgm:spPr/>
      <dgm:t>
        <a:bodyPr/>
        <a:lstStyle/>
        <a:p>
          <a:r>
            <a:rPr lang="en-US" dirty="0"/>
            <a:t>Everything said gets sent to Google Cloud API</a:t>
          </a:r>
        </a:p>
      </dgm:t>
    </dgm:pt>
    <dgm:pt modelId="{BD4EFDC1-E2F6-4C23-927A-0BDF5B459683}" type="parTrans" cxnId="{7CC4ACBC-64B6-4DF9-9490-FFC811B2B569}">
      <dgm:prSet/>
      <dgm:spPr/>
      <dgm:t>
        <a:bodyPr/>
        <a:lstStyle/>
        <a:p>
          <a:endParaRPr lang="en-US"/>
        </a:p>
      </dgm:t>
    </dgm:pt>
    <dgm:pt modelId="{85F64C64-7E11-49A0-8A84-69B7E701C66D}" type="sibTrans" cxnId="{7CC4ACBC-64B6-4DF9-9490-FFC811B2B569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3A3D46F-0D8A-4A37-BC96-C3AF11A9B0E9}">
      <dgm:prSet phldrT="[Text]"/>
      <dgm:spPr/>
      <dgm:t>
        <a:bodyPr/>
        <a:lstStyle/>
        <a:p>
          <a:r>
            <a:rPr lang="en-US" dirty="0"/>
            <a:t>If Safe word is said, 911 is alerted of the Walker’s location</a:t>
          </a:r>
        </a:p>
      </dgm:t>
    </dgm:pt>
    <dgm:pt modelId="{DD533196-604F-4B00-8A36-7441E5AAF1D6}" type="parTrans" cxnId="{B9F099A1-2957-4413-B518-3E288B2CF8CE}">
      <dgm:prSet/>
      <dgm:spPr/>
      <dgm:t>
        <a:bodyPr/>
        <a:lstStyle/>
        <a:p>
          <a:endParaRPr lang="en-US"/>
        </a:p>
      </dgm:t>
    </dgm:pt>
    <dgm:pt modelId="{85511E28-F084-4C0D-ABA6-75697A4F55BA}" type="sibTrans" cxnId="{B9F099A1-2957-4413-B518-3E288B2CF8CE}">
      <dgm:prSet/>
      <dgm:spPr/>
      <dgm:t>
        <a:bodyPr/>
        <a:lstStyle/>
        <a:p>
          <a:endParaRPr lang="en-US"/>
        </a:p>
      </dgm:t>
    </dgm:pt>
    <dgm:pt modelId="{DE176562-489D-489A-97A7-F6BC232C83C0}" type="pres">
      <dgm:prSet presAssocID="{18A6EB3B-E7C0-4AF3-B6B1-71A329C9ACB6}" presName="Name0" presStyleCnt="0">
        <dgm:presLayoutVars>
          <dgm:dir/>
          <dgm:resizeHandles val="exact"/>
        </dgm:presLayoutVars>
      </dgm:prSet>
      <dgm:spPr/>
    </dgm:pt>
    <dgm:pt modelId="{5080E2CA-18B6-4F11-9D66-A96D25D67C80}" type="pres">
      <dgm:prSet presAssocID="{FCC9E9C0-72E6-4231-B0F6-10E89EB629CE}" presName="node" presStyleLbl="node1" presStyleIdx="0" presStyleCnt="5">
        <dgm:presLayoutVars>
          <dgm:bulletEnabled val="1"/>
        </dgm:presLayoutVars>
      </dgm:prSet>
      <dgm:spPr/>
    </dgm:pt>
    <dgm:pt modelId="{DD8CE7FC-0A00-4A21-86D5-6709703BC6A2}" type="pres">
      <dgm:prSet presAssocID="{AAD470E1-E8C3-4AA4-B9A0-35A4A22874B2}" presName="sibTrans" presStyleLbl="sibTrans1D1" presStyleIdx="0" presStyleCnt="4"/>
      <dgm:spPr/>
    </dgm:pt>
    <dgm:pt modelId="{0BB2E779-FA15-4B84-9298-6A930E8FC586}" type="pres">
      <dgm:prSet presAssocID="{AAD470E1-E8C3-4AA4-B9A0-35A4A22874B2}" presName="connectorText" presStyleLbl="sibTrans1D1" presStyleIdx="0" presStyleCnt="4"/>
      <dgm:spPr/>
    </dgm:pt>
    <dgm:pt modelId="{D285DFEF-EFB4-4A6B-858A-D8CF7B498EBB}" type="pres">
      <dgm:prSet presAssocID="{C593F917-EFF6-4447-9D8D-A397ED6C0340}" presName="node" presStyleLbl="node1" presStyleIdx="1" presStyleCnt="5">
        <dgm:presLayoutVars>
          <dgm:bulletEnabled val="1"/>
        </dgm:presLayoutVars>
      </dgm:prSet>
      <dgm:spPr/>
    </dgm:pt>
    <dgm:pt modelId="{FA4A350D-B43D-4E29-8745-0DB2440BD5A6}" type="pres">
      <dgm:prSet presAssocID="{799F9399-C283-4936-81E1-7FFE3203904F}" presName="sibTrans" presStyleLbl="sibTrans1D1" presStyleIdx="1" presStyleCnt="4"/>
      <dgm:spPr/>
    </dgm:pt>
    <dgm:pt modelId="{A6AAF88B-3904-4BBC-BC79-8E5CA1C67BFE}" type="pres">
      <dgm:prSet presAssocID="{799F9399-C283-4936-81E1-7FFE3203904F}" presName="connectorText" presStyleLbl="sibTrans1D1" presStyleIdx="1" presStyleCnt="4"/>
      <dgm:spPr/>
    </dgm:pt>
    <dgm:pt modelId="{F8F4B8EF-36E8-42ED-8460-45716C587867}" type="pres">
      <dgm:prSet presAssocID="{1086F4A1-AE87-4A02-A345-2B35825A8E63}" presName="node" presStyleLbl="node1" presStyleIdx="2" presStyleCnt="5">
        <dgm:presLayoutVars>
          <dgm:bulletEnabled val="1"/>
        </dgm:presLayoutVars>
      </dgm:prSet>
      <dgm:spPr/>
    </dgm:pt>
    <dgm:pt modelId="{DB50412B-B16D-4633-B228-27CC6B5F3543}" type="pres">
      <dgm:prSet presAssocID="{322C1A40-5132-4E65-8731-8540A0C4A4F2}" presName="sibTrans" presStyleLbl="sibTrans1D1" presStyleIdx="2" presStyleCnt="4"/>
      <dgm:spPr/>
    </dgm:pt>
    <dgm:pt modelId="{4B5B604F-693A-444D-AC72-04274B89C440}" type="pres">
      <dgm:prSet presAssocID="{322C1A40-5132-4E65-8731-8540A0C4A4F2}" presName="connectorText" presStyleLbl="sibTrans1D1" presStyleIdx="2" presStyleCnt="4"/>
      <dgm:spPr/>
    </dgm:pt>
    <dgm:pt modelId="{8D17D027-A11E-4901-AA09-5CEABDD183D4}" type="pres">
      <dgm:prSet presAssocID="{8BD85E29-152E-4DBA-97B7-0C77D026AE4B}" presName="node" presStyleLbl="node1" presStyleIdx="3" presStyleCnt="5">
        <dgm:presLayoutVars>
          <dgm:bulletEnabled val="1"/>
        </dgm:presLayoutVars>
      </dgm:prSet>
      <dgm:spPr/>
    </dgm:pt>
    <dgm:pt modelId="{FB95A000-FE74-4206-BEAD-62E5ECA60432}" type="pres">
      <dgm:prSet presAssocID="{85F64C64-7E11-49A0-8A84-69B7E701C66D}" presName="sibTrans" presStyleLbl="sibTrans1D1" presStyleIdx="3" presStyleCnt="4"/>
      <dgm:spPr/>
    </dgm:pt>
    <dgm:pt modelId="{B4FB8EDB-996B-44A1-BA6C-E710CCFF09D5}" type="pres">
      <dgm:prSet presAssocID="{85F64C64-7E11-49A0-8A84-69B7E701C66D}" presName="connectorText" presStyleLbl="sibTrans1D1" presStyleIdx="3" presStyleCnt="4"/>
      <dgm:spPr/>
    </dgm:pt>
    <dgm:pt modelId="{3F6BA313-4BDB-48DB-A64F-B10A5EC1BC4B}" type="pres">
      <dgm:prSet presAssocID="{53A3D46F-0D8A-4A37-BC96-C3AF11A9B0E9}" presName="node" presStyleLbl="node1" presStyleIdx="4" presStyleCnt="5">
        <dgm:presLayoutVars>
          <dgm:bulletEnabled val="1"/>
        </dgm:presLayoutVars>
      </dgm:prSet>
      <dgm:spPr/>
    </dgm:pt>
  </dgm:ptLst>
  <dgm:cxnLst>
    <dgm:cxn modelId="{6EA5BC05-A3C9-478C-9ACA-8E7CC9E4A6E1}" type="presOf" srcId="{322C1A40-5132-4E65-8731-8540A0C4A4F2}" destId="{DB50412B-B16D-4633-B228-27CC6B5F3543}" srcOrd="0" destOrd="0" presId="urn:microsoft.com/office/officeart/2005/8/layout/bProcess3"/>
    <dgm:cxn modelId="{FB4B7F08-CF45-45DE-B4B9-70C2EB10F6D0}" type="presOf" srcId="{85F64C64-7E11-49A0-8A84-69B7E701C66D}" destId="{FB95A000-FE74-4206-BEAD-62E5ECA60432}" srcOrd="0" destOrd="0" presId="urn:microsoft.com/office/officeart/2005/8/layout/bProcess3"/>
    <dgm:cxn modelId="{8E173634-9F17-4CFB-875C-151F70C5CDDD}" type="presOf" srcId="{799F9399-C283-4936-81E1-7FFE3203904F}" destId="{FA4A350D-B43D-4E29-8745-0DB2440BD5A6}" srcOrd="0" destOrd="0" presId="urn:microsoft.com/office/officeart/2005/8/layout/bProcess3"/>
    <dgm:cxn modelId="{5BEBB73B-2515-44AA-B1FC-8FB0C8F0B834}" type="presOf" srcId="{18A6EB3B-E7C0-4AF3-B6B1-71A329C9ACB6}" destId="{DE176562-489D-489A-97A7-F6BC232C83C0}" srcOrd="0" destOrd="0" presId="urn:microsoft.com/office/officeart/2005/8/layout/bProcess3"/>
    <dgm:cxn modelId="{E9B0B161-CEA8-4046-BD90-2839558A371D}" type="presOf" srcId="{AAD470E1-E8C3-4AA4-B9A0-35A4A22874B2}" destId="{0BB2E779-FA15-4B84-9298-6A930E8FC586}" srcOrd="1" destOrd="0" presId="urn:microsoft.com/office/officeart/2005/8/layout/bProcess3"/>
    <dgm:cxn modelId="{BC43D746-8AD1-4A4E-B9A4-0BE0C0C3C7A1}" type="presOf" srcId="{799F9399-C283-4936-81E1-7FFE3203904F}" destId="{A6AAF88B-3904-4BBC-BC79-8E5CA1C67BFE}" srcOrd="1" destOrd="0" presId="urn:microsoft.com/office/officeart/2005/8/layout/bProcess3"/>
    <dgm:cxn modelId="{CCADA14D-EA67-4CA6-953B-F79E053C87C5}" srcId="{18A6EB3B-E7C0-4AF3-B6B1-71A329C9ACB6}" destId="{1086F4A1-AE87-4A02-A345-2B35825A8E63}" srcOrd="2" destOrd="0" parTransId="{1B9CE8F7-8EDA-4DEB-87A6-17DF881BDCFF}" sibTransId="{322C1A40-5132-4E65-8731-8540A0C4A4F2}"/>
    <dgm:cxn modelId="{AD028E54-CB24-463D-AF65-A4E9C8BA39C6}" srcId="{18A6EB3B-E7C0-4AF3-B6B1-71A329C9ACB6}" destId="{FCC9E9C0-72E6-4231-B0F6-10E89EB629CE}" srcOrd="0" destOrd="0" parTransId="{4D8C6ACB-306B-4D0C-9840-12A744A9E4FD}" sibTransId="{AAD470E1-E8C3-4AA4-B9A0-35A4A22874B2}"/>
    <dgm:cxn modelId="{17FD3E78-D658-4769-9E15-F5C00F0CE39F}" type="presOf" srcId="{AAD470E1-E8C3-4AA4-B9A0-35A4A22874B2}" destId="{DD8CE7FC-0A00-4A21-86D5-6709703BC6A2}" srcOrd="0" destOrd="0" presId="urn:microsoft.com/office/officeart/2005/8/layout/bProcess3"/>
    <dgm:cxn modelId="{95994F79-3B91-4510-ADFE-2C735AB36A65}" type="presOf" srcId="{322C1A40-5132-4E65-8731-8540A0C4A4F2}" destId="{4B5B604F-693A-444D-AC72-04274B89C440}" srcOrd="1" destOrd="0" presId="urn:microsoft.com/office/officeart/2005/8/layout/bProcess3"/>
    <dgm:cxn modelId="{8F7BEC5A-C492-49B6-958B-FD3B8AAB61BF}" type="presOf" srcId="{53A3D46F-0D8A-4A37-BC96-C3AF11A9B0E9}" destId="{3F6BA313-4BDB-48DB-A64F-B10A5EC1BC4B}" srcOrd="0" destOrd="0" presId="urn:microsoft.com/office/officeart/2005/8/layout/bProcess3"/>
    <dgm:cxn modelId="{13EB9F94-73E1-4A47-B719-09ADB4356D21}" type="presOf" srcId="{8BD85E29-152E-4DBA-97B7-0C77D026AE4B}" destId="{8D17D027-A11E-4901-AA09-5CEABDD183D4}" srcOrd="0" destOrd="0" presId="urn:microsoft.com/office/officeart/2005/8/layout/bProcess3"/>
    <dgm:cxn modelId="{B9F099A1-2957-4413-B518-3E288B2CF8CE}" srcId="{18A6EB3B-E7C0-4AF3-B6B1-71A329C9ACB6}" destId="{53A3D46F-0D8A-4A37-BC96-C3AF11A9B0E9}" srcOrd="4" destOrd="0" parTransId="{DD533196-604F-4B00-8A36-7441E5AAF1D6}" sibTransId="{85511E28-F084-4C0D-ABA6-75697A4F55BA}"/>
    <dgm:cxn modelId="{90F810AB-546B-4CC1-A3A2-992EA7FA7051}" srcId="{18A6EB3B-E7C0-4AF3-B6B1-71A329C9ACB6}" destId="{C593F917-EFF6-4447-9D8D-A397ED6C0340}" srcOrd="1" destOrd="0" parTransId="{8099ED5A-0AF7-441E-AD1E-473B220FCF0D}" sibTransId="{799F9399-C283-4936-81E1-7FFE3203904F}"/>
    <dgm:cxn modelId="{7CC4ACBC-64B6-4DF9-9490-FFC811B2B569}" srcId="{18A6EB3B-E7C0-4AF3-B6B1-71A329C9ACB6}" destId="{8BD85E29-152E-4DBA-97B7-0C77D026AE4B}" srcOrd="3" destOrd="0" parTransId="{BD4EFDC1-E2F6-4C23-927A-0BDF5B459683}" sibTransId="{85F64C64-7E11-49A0-8A84-69B7E701C66D}"/>
    <dgm:cxn modelId="{2C9F41C2-2B96-47A6-88CC-57C59906D43D}" type="presOf" srcId="{85F64C64-7E11-49A0-8A84-69B7E701C66D}" destId="{B4FB8EDB-996B-44A1-BA6C-E710CCFF09D5}" srcOrd="1" destOrd="0" presId="urn:microsoft.com/office/officeart/2005/8/layout/bProcess3"/>
    <dgm:cxn modelId="{C87869D0-D5C6-4814-9298-14F7AD648A19}" type="presOf" srcId="{FCC9E9C0-72E6-4231-B0F6-10E89EB629CE}" destId="{5080E2CA-18B6-4F11-9D66-A96D25D67C80}" srcOrd="0" destOrd="0" presId="urn:microsoft.com/office/officeart/2005/8/layout/bProcess3"/>
    <dgm:cxn modelId="{84E9BED2-9171-4EEF-B930-F06995E3C35C}" type="presOf" srcId="{1086F4A1-AE87-4A02-A345-2B35825A8E63}" destId="{F8F4B8EF-36E8-42ED-8460-45716C587867}" srcOrd="0" destOrd="0" presId="urn:microsoft.com/office/officeart/2005/8/layout/bProcess3"/>
    <dgm:cxn modelId="{BA457DE6-A002-4C72-8C8F-F402E67EBCBF}" type="presOf" srcId="{C593F917-EFF6-4447-9D8D-A397ED6C0340}" destId="{D285DFEF-EFB4-4A6B-858A-D8CF7B498EBB}" srcOrd="0" destOrd="0" presId="urn:microsoft.com/office/officeart/2005/8/layout/bProcess3"/>
    <dgm:cxn modelId="{B5210977-08DC-4B61-8398-2D93DB77782F}" type="presParOf" srcId="{DE176562-489D-489A-97A7-F6BC232C83C0}" destId="{5080E2CA-18B6-4F11-9D66-A96D25D67C80}" srcOrd="0" destOrd="0" presId="urn:microsoft.com/office/officeart/2005/8/layout/bProcess3"/>
    <dgm:cxn modelId="{9284FEBF-262F-45F3-BDA8-C7865074D8A6}" type="presParOf" srcId="{DE176562-489D-489A-97A7-F6BC232C83C0}" destId="{DD8CE7FC-0A00-4A21-86D5-6709703BC6A2}" srcOrd="1" destOrd="0" presId="urn:microsoft.com/office/officeart/2005/8/layout/bProcess3"/>
    <dgm:cxn modelId="{08AFE83F-0787-4823-9C3D-8C27DB73B592}" type="presParOf" srcId="{DD8CE7FC-0A00-4A21-86D5-6709703BC6A2}" destId="{0BB2E779-FA15-4B84-9298-6A930E8FC586}" srcOrd="0" destOrd="0" presId="urn:microsoft.com/office/officeart/2005/8/layout/bProcess3"/>
    <dgm:cxn modelId="{A4149440-671E-4176-978A-278A98363C02}" type="presParOf" srcId="{DE176562-489D-489A-97A7-F6BC232C83C0}" destId="{D285DFEF-EFB4-4A6B-858A-D8CF7B498EBB}" srcOrd="2" destOrd="0" presId="urn:microsoft.com/office/officeart/2005/8/layout/bProcess3"/>
    <dgm:cxn modelId="{4F492170-D229-4DE8-9C21-9B67688A8672}" type="presParOf" srcId="{DE176562-489D-489A-97A7-F6BC232C83C0}" destId="{FA4A350D-B43D-4E29-8745-0DB2440BD5A6}" srcOrd="3" destOrd="0" presId="urn:microsoft.com/office/officeart/2005/8/layout/bProcess3"/>
    <dgm:cxn modelId="{B8FAAF0E-2220-4BC4-A8B1-B4FEE05EE0D8}" type="presParOf" srcId="{FA4A350D-B43D-4E29-8745-0DB2440BD5A6}" destId="{A6AAF88B-3904-4BBC-BC79-8E5CA1C67BFE}" srcOrd="0" destOrd="0" presId="urn:microsoft.com/office/officeart/2005/8/layout/bProcess3"/>
    <dgm:cxn modelId="{9E010E76-3FF7-43F5-8B12-0E90BA8D0FD9}" type="presParOf" srcId="{DE176562-489D-489A-97A7-F6BC232C83C0}" destId="{F8F4B8EF-36E8-42ED-8460-45716C587867}" srcOrd="4" destOrd="0" presId="urn:microsoft.com/office/officeart/2005/8/layout/bProcess3"/>
    <dgm:cxn modelId="{D57F81B7-F0AC-48E9-8EA1-915809E365E8}" type="presParOf" srcId="{DE176562-489D-489A-97A7-F6BC232C83C0}" destId="{DB50412B-B16D-4633-B228-27CC6B5F3543}" srcOrd="5" destOrd="0" presId="urn:microsoft.com/office/officeart/2005/8/layout/bProcess3"/>
    <dgm:cxn modelId="{2ABB119A-23FC-4645-AB36-6AE8E1983258}" type="presParOf" srcId="{DB50412B-B16D-4633-B228-27CC6B5F3543}" destId="{4B5B604F-693A-444D-AC72-04274B89C440}" srcOrd="0" destOrd="0" presId="urn:microsoft.com/office/officeart/2005/8/layout/bProcess3"/>
    <dgm:cxn modelId="{6166177E-5B2F-49B6-A7C7-A98065862C50}" type="presParOf" srcId="{DE176562-489D-489A-97A7-F6BC232C83C0}" destId="{8D17D027-A11E-4901-AA09-5CEABDD183D4}" srcOrd="6" destOrd="0" presId="urn:microsoft.com/office/officeart/2005/8/layout/bProcess3"/>
    <dgm:cxn modelId="{60F657F2-29F9-4E60-97F0-19EC01D350B2}" type="presParOf" srcId="{DE176562-489D-489A-97A7-F6BC232C83C0}" destId="{FB95A000-FE74-4206-BEAD-62E5ECA60432}" srcOrd="7" destOrd="0" presId="urn:microsoft.com/office/officeart/2005/8/layout/bProcess3"/>
    <dgm:cxn modelId="{08C28A22-15C7-4AF2-98AA-4406ADC9E187}" type="presParOf" srcId="{FB95A000-FE74-4206-BEAD-62E5ECA60432}" destId="{B4FB8EDB-996B-44A1-BA6C-E710CCFF09D5}" srcOrd="0" destOrd="0" presId="urn:microsoft.com/office/officeart/2005/8/layout/bProcess3"/>
    <dgm:cxn modelId="{B841A347-B574-4882-8D4D-C75CB92F0007}" type="presParOf" srcId="{DE176562-489D-489A-97A7-F6BC232C83C0}" destId="{3F6BA313-4BDB-48DB-A64F-B10A5EC1BC4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E7FC-0A00-4A21-86D5-6709703BC6A2}">
      <dsp:nvSpPr>
        <dsp:cNvPr id="0" name=""/>
        <dsp:cNvSpPr/>
      </dsp:nvSpPr>
      <dsp:spPr>
        <a:xfrm>
          <a:off x="310465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6">
              <a:shade val="90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849359"/>
        <a:ext cx="32615" cy="6523"/>
      </dsp:txXfrm>
    </dsp:sp>
    <dsp:sp modelId="{5080E2CA-18B6-4F11-9D66-A96D25D67C80}">
      <dsp:nvSpPr>
        <dsp:cNvPr id="0" name=""/>
        <dsp:cNvSpPr/>
      </dsp:nvSpPr>
      <dsp:spPr>
        <a:xfrm>
          <a:off x="270317" y="1779"/>
          <a:ext cx="2836138" cy="1701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Walker logs in with Snapchat API</a:t>
          </a:r>
        </a:p>
      </dsp:txBody>
      <dsp:txXfrm>
        <a:off x="270317" y="1779"/>
        <a:ext cx="2836138" cy="1701683"/>
      </dsp:txXfrm>
    </dsp:sp>
    <dsp:sp modelId="{FA4A350D-B43D-4E29-8745-0DB2440BD5A6}">
      <dsp:nvSpPr>
        <dsp:cNvPr id="0" name=""/>
        <dsp:cNvSpPr/>
      </dsp:nvSpPr>
      <dsp:spPr>
        <a:xfrm>
          <a:off x="6593106" y="806901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6">
              <a:shade val="90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654" y="849359"/>
        <a:ext cx="32615" cy="6523"/>
      </dsp:txXfrm>
    </dsp:sp>
    <dsp:sp modelId="{D285DFEF-EFB4-4A6B-858A-D8CF7B498EBB}">
      <dsp:nvSpPr>
        <dsp:cNvPr id="0" name=""/>
        <dsp:cNvSpPr/>
      </dsp:nvSpPr>
      <dsp:spPr>
        <a:xfrm>
          <a:off x="3758768" y="1779"/>
          <a:ext cx="2836138" cy="1701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Guardian picks up </a:t>
          </a:r>
        </a:p>
      </dsp:txBody>
      <dsp:txXfrm>
        <a:off x="3758768" y="1779"/>
        <a:ext cx="2836138" cy="1701683"/>
      </dsp:txXfrm>
    </dsp:sp>
    <dsp:sp modelId="{DB50412B-B16D-4633-B228-27CC6B5F3543}">
      <dsp:nvSpPr>
        <dsp:cNvPr id="0" name=""/>
        <dsp:cNvSpPr/>
      </dsp:nvSpPr>
      <dsp:spPr>
        <a:xfrm>
          <a:off x="1688387" y="1701662"/>
          <a:ext cx="6976900" cy="621711"/>
        </a:xfrm>
        <a:custGeom>
          <a:avLst/>
          <a:gdLst/>
          <a:ahLst/>
          <a:cxnLst/>
          <a:rect l="0" t="0" r="0" b="0"/>
          <a:pathLst>
            <a:path>
              <a:moveTo>
                <a:pt x="6976900" y="0"/>
              </a:moveTo>
              <a:lnTo>
                <a:pt x="6976900" y="327955"/>
              </a:lnTo>
              <a:lnTo>
                <a:pt x="0" y="327955"/>
              </a:lnTo>
              <a:lnTo>
                <a:pt x="0" y="621711"/>
              </a:lnTo>
            </a:path>
          </a:pathLst>
        </a:custGeom>
        <a:noFill/>
        <a:ln w="9525" cap="rnd" cmpd="sng" algn="ctr">
          <a:solidFill>
            <a:schemeClr val="accent6">
              <a:shade val="90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1654" y="2009256"/>
        <a:ext cx="350366" cy="6523"/>
      </dsp:txXfrm>
    </dsp:sp>
    <dsp:sp modelId="{F8F4B8EF-36E8-42ED-8460-45716C587867}">
      <dsp:nvSpPr>
        <dsp:cNvPr id="0" name=""/>
        <dsp:cNvSpPr/>
      </dsp:nvSpPr>
      <dsp:spPr>
        <a:xfrm>
          <a:off x="7247218" y="1779"/>
          <a:ext cx="2836138" cy="1701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Guardian talks with Walker about whatever</a:t>
          </a:r>
        </a:p>
      </dsp:txBody>
      <dsp:txXfrm>
        <a:off x="7247218" y="1779"/>
        <a:ext cx="2836138" cy="1701683"/>
      </dsp:txXfrm>
    </dsp:sp>
    <dsp:sp modelId="{FB95A000-FE74-4206-BEAD-62E5ECA60432}">
      <dsp:nvSpPr>
        <dsp:cNvPr id="0" name=""/>
        <dsp:cNvSpPr/>
      </dsp:nvSpPr>
      <dsp:spPr>
        <a:xfrm>
          <a:off x="3104656" y="3160895"/>
          <a:ext cx="6217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711" y="45720"/>
              </a:lnTo>
            </a:path>
          </a:pathLst>
        </a:custGeom>
        <a:noFill/>
        <a:ln w="9525" cap="rnd" cmpd="sng" algn="ctr">
          <a:solidFill>
            <a:schemeClr val="accent6">
              <a:shade val="90000"/>
            </a:schemeClr>
          </a:solidFill>
          <a:prstDash val="solid"/>
          <a:tailEnd type="arrow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9204" y="3203354"/>
        <a:ext cx="32615" cy="6523"/>
      </dsp:txXfrm>
    </dsp:sp>
    <dsp:sp modelId="{8D17D027-A11E-4901-AA09-5CEABDD183D4}">
      <dsp:nvSpPr>
        <dsp:cNvPr id="0" name=""/>
        <dsp:cNvSpPr/>
      </dsp:nvSpPr>
      <dsp:spPr>
        <a:xfrm>
          <a:off x="270317" y="2355774"/>
          <a:ext cx="2836138" cy="1701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Everything said gets sent to Google Cloud API</a:t>
          </a:r>
        </a:p>
      </dsp:txBody>
      <dsp:txXfrm>
        <a:off x="270317" y="2355774"/>
        <a:ext cx="2836138" cy="1701683"/>
      </dsp:txXfrm>
    </dsp:sp>
    <dsp:sp modelId="{3F6BA313-4BDB-48DB-A64F-B10A5EC1BC4B}">
      <dsp:nvSpPr>
        <dsp:cNvPr id="0" name=""/>
        <dsp:cNvSpPr/>
      </dsp:nvSpPr>
      <dsp:spPr>
        <a:xfrm>
          <a:off x="3758768" y="2355774"/>
          <a:ext cx="2836138" cy="17016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Safe word is said, 911 is alerted of the Walker’s location</a:t>
          </a:r>
        </a:p>
      </dsp:txBody>
      <dsp:txXfrm>
        <a:off x="3758768" y="2355774"/>
        <a:ext cx="2836138" cy="170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6F7-3BED-4DF4-9434-41D8EF065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Guardian Angel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ED428-F2FD-491B-BF20-3F5FD3B8C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Home. Be Safe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5C10AEC-39A3-4175-AF76-7561AC0B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604" y1="46875" x2="28297" y2="48864"/>
                        <a14:foregroundMark x1="23352" y1="45739" x2="32143" y2="60227"/>
                        <a14:foregroundMark x1="52747" y1="52841" x2="47802" y2="70170"/>
                        <a14:foregroundMark x1="47802" y1="70170" x2="57418" y2="64205"/>
                        <a14:foregroundMark x1="44231" y1="50852" x2="39835" y2="69034"/>
                        <a14:foregroundMark x1="39835" y1="69034" x2="51374" y2="84091"/>
                        <a14:foregroundMark x1="51374" y1="84091" x2="68407" y2="81818"/>
                        <a14:foregroundMark x1="68407" y1="81818" x2="65659" y2="63636"/>
                        <a14:foregroundMark x1="65659" y1="63636" x2="50549" y2="52273"/>
                        <a14:foregroundMark x1="50549" y1="52273" x2="37363" y2="53977"/>
                        <a14:foregroundMark x1="75000" y1="49432" x2="80495" y2="42898"/>
                        <a14:foregroundMark x1="48352" y1="33807" x2="50275" y2="35795"/>
                        <a14:foregroundMark x1="50824" y1="32670" x2="54121" y2="41477"/>
                        <a14:foregroundMark x1="69231" y1="46591" x2="80769" y2="50852"/>
                        <a14:foregroundMark x1="41758" y1="12784" x2="56593" y2="144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3750" y="0"/>
            <a:ext cx="2773920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44DE-0582-4DC0-96FB-00F8B1A9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Night Walks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1F0-C4AE-4C66-8E25-0A72C323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can be scary to walk alone at night</a:t>
            </a:r>
          </a:p>
          <a:p>
            <a:r>
              <a:rPr lang="en-US" sz="2800" dirty="0"/>
              <a:t>Studies have shown more violent crimes have occurred in 2017 at night</a:t>
            </a:r>
          </a:p>
          <a:p>
            <a:r>
              <a:rPr lang="en-US" sz="2800" dirty="0"/>
              <a:t>Many of these violent crimes have happened when the victim is walking home from their car or on a nightly 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5F36-63B8-4720-8F67-9209C196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8761-62FF-4E07-AF08-CFCDBBFF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 user feels like they are in any sort of danger or is uncomfortable, they can log into this app to chat with their snapchat friends in real time</a:t>
            </a:r>
          </a:p>
          <a:p>
            <a:r>
              <a:rPr lang="en-US" sz="2800" dirty="0"/>
              <a:t>The “Guardian” has access to real time audio and GPS data</a:t>
            </a:r>
          </a:p>
          <a:p>
            <a:r>
              <a:rPr lang="en-US" sz="2800" dirty="0"/>
              <a:t>The “Walker” has a safe word that can be said at any time to automatically call 911 to their location</a:t>
            </a:r>
          </a:p>
        </p:txBody>
      </p:sp>
    </p:spTree>
    <p:extLst>
      <p:ext uri="{BB962C8B-B14F-4D97-AF65-F5344CB8AC3E}">
        <p14:creationId xmlns:p14="http://schemas.microsoft.com/office/powerpoint/2010/main" val="104800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4B60-05B6-4FB0-AC4C-906B3CF0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A1C5A-318B-4CF6-BECB-34FE56A4E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1842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8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830-118E-4D5A-9CA9-6853DA91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5DA7-1D65-43EA-989F-77AF2DDD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5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162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Guardian Angel</vt:lpstr>
      <vt:lpstr>Dangers of Night Walks</vt:lpstr>
      <vt:lpstr>What we do</vt:lpstr>
      <vt:lpstr>How it 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Guardian Angel</dc:title>
  <dc:creator>Nathan Binkley</dc:creator>
  <cp:lastModifiedBy>Nathan Binkley</cp:lastModifiedBy>
  <cp:revision>3</cp:revision>
  <dcterms:created xsi:type="dcterms:W3CDTF">2019-02-10T14:03:45Z</dcterms:created>
  <dcterms:modified xsi:type="dcterms:W3CDTF">2019-02-10T14:26:49Z</dcterms:modified>
</cp:coreProperties>
</file>