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315" r:id="rId4"/>
    <p:sldId id="358" r:id="rId5"/>
    <p:sldId id="359" r:id="rId6"/>
    <p:sldId id="317" r:id="rId7"/>
    <p:sldId id="360" r:id="rId8"/>
    <p:sldId id="318" r:id="rId9"/>
    <p:sldId id="320" r:id="rId10"/>
    <p:sldId id="350" r:id="rId11"/>
    <p:sldId id="337" r:id="rId12"/>
    <p:sldId id="365" r:id="rId13"/>
    <p:sldId id="366" r:id="rId14"/>
    <p:sldId id="367" r:id="rId15"/>
    <p:sldId id="368" r:id="rId16"/>
    <p:sldId id="321" r:id="rId17"/>
    <p:sldId id="362" r:id="rId18"/>
    <p:sldId id="361" r:id="rId19"/>
    <p:sldId id="322" r:id="rId20"/>
    <p:sldId id="346" r:id="rId21"/>
    <p:sldId id="347" r:id="rId22"/>
    <p:sldId id="351" r:id="rId23"/>
    <p:sldId id="323" r:id="rId24"/>
    <p:sldId id="369" r:id="rId25"/>
    <p:sldId id="326" r:id="rId26"/>
    <p:sldId id="370" r:id="rId27"/>
    <p:sldId id="329" r:id="rId28"/>
    <p:sldId id="371" r:id="rId29"/>
    <p:sldId id="372" r:id="rId30"/>
    <p:sldId id="373" r:id="rId31"/>
    <p:sldId id="374" r:id="rId32"/>
    <p:sldId id="375" r:id="rId33"/>
    <p:sldId id="376" r:id="rId34"/>
    <p:sldId id="377" r:id="rId35"/>
    <p:sldId id="378" r:id="rId36"/>
    <p:sldId id="379" r:id="rId37"/>
    <p:sldId id="380" r:id="rId38"/>
    <p:sldId id="381" r:id="rId39"/>
    <p:sldId id="355" r:id="rId40"/>
    <p:sldId id="363" r:id="rId41"/>
    <p:sldId id="364" r:id="rId42"/>
    <p:sldId id="314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7E6450-70E0-48E0-B09E-586EBA9D3ABC}" v="100" dt="2025-05-25T16:21:51.2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660"/>
  </p:normalViewPr>
  <p:slideViewPr>
    <p:cSldViewPr snapToGrid="0">
      <p:cViewPr>
        <p:scale>
          <a:sx n="58" d="100"/>
          <a:sy n="58" d="100"/>
        </p:scale>
        <p:origin x="102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rachand Amgoth" userId="ea017c71-c3c5-459d-b04b-915c0e816ad1" providerId="ADAL" clId="{517E6450-70E0-48E0-B09E-586EBA9D3ABC}"/>
    <pc:docChg chg="undo custSel addSld delSld modSld sldOrd">
      <pc:chgData name="Tarachand Amgoth" userId="ea017c71-c3c5-459d-b04b-915c0e816ad1" providerId="ADAL" clId="{517E6450-70E0-48E0-B09E-586EBA9D3ABC}" dt="2025-05-26T13:44:24.797" v="3008" actId="313"/>
      <pc:docMkLst>
        <pc:docMk/>
      </pc:docMkLst>
      <pc:sldChg chg="modSp mod">
        <pc:chgData name="Tarachand Amgoth" userId="ea017c71-c3c5-459d-b04b-915c0e816ad1" providerId="ADAL" clId="{517E6450-70E0-48E0-B09E-586EBA9D3ABC}" dt="2025-05-24T11:55:42.546" v="221" actId="313"/>
        <pc:sldMkLst>
          <pc:docMk/>
          <pc:sldMk cId="128509175" sldId="256"/>
        </pc:sldMkLst>
        <pc:spChg chg="mod">
          <ac:chgData name="Tarachand Amgoth" userId="ea017c71-c3c5-459d-b04b-915c0e816ad1" providerId="ADAL" clId="{517E6450-70E0-48E0-B09E-586EBA9D3ABC}" dt="2025-05-24T11:37:22.779" v="41" actId="20577"/>
          <ac:spMkLst>
            <pc:docMk/>
            <pc:sldMk cId="128509175" sldId="256"/>
            <ac:spMk id="2" creationId="{2D285A8E-BCA9-19D1-DA6E-8479262F12DC}"/>
          </ac:spMkLst>
        </pc:spChg>
        <pc:spChg chg="mod">
          <ac:chgData name="Tarachand Amgoth" userId="ea017c71-c3c5-459d-b04b-915c0e816ad1" providerId="ADAL" clId="{517E6450-70E0-48E0-B09E-586EBA9D3ABC}" dt="2025-05-24T11:55:42.546" v="221" actId="313"/>
          <ac:spMkLst>
            <pc:docMk/>
            <pc:sldMk cId="128509175" sldId="256"/>
            <ac:spMk id="3" creationId="{C6E3C8E9-F9C1-6B8C-CE8D-FD277A5355E0}"/>
          </ac:spMkLst>
        </pc:spChg>
      </pc:sldChg>
      <pc:sldChg chg="addSp delSp modSp mod setBg">
        <pc:chgData name="Tarachand Amgoth" userId="ea017c71-c3c5-459d-b04b-915c0e816ad1" providerId="ADAL" clId="{517E6450-70E0-48E0-B09E-586EBA9D3ABC}" dt="2025-05-25T16:20:57.408" v="2886" actId="26606"/>
        <pc:sldMkLst>
          <pc:docMk/>
          <pc:sldMk cId="2347969515" sldId="257"/>
        </pc:sldMkLst>
        <pc:spChg chg="mod">
          <ac:chgData name="Tarachand Amgoth" userId="ea017c71-c3c5-459d-b04b-915c0e816ad1" providerId="ADAL" clId="{517E6450-70E0-48E0-B09E-586EBA9D3ABC}" dt="2025-05-25T16:20:57.408" v="2886" actId="26606"/>
          <ac:spMkLst>
            <pc:docMk/>
            <pc:sldMk cId="2347969515" sldId="257"/>
            <ac:spMk id="2" creationId="{450BD554-0F4A-31B8-50C4-35F45BAF1BE0}"/>
          </ac:spMkLst>
        </pc:spChg>
        <pc:spChg chg="mod">
          <ac:chgData name="Tarachand Amgoth" userId="ea017c71-c3c5-459d-b04b-915c0e816ad1" providerId="ADAL" clId="{517E6450-70E0-48E0-B09E-586EBA9D3ABC}" dt="2025-05-25T16:20:57.408" v="2886" actId="26606"/>
          <ac:spMkLst>
            <pc:docMk/>
            <pc:sldMk cId="2347969515" sldId="257"/>
            <ac:spMk id="3" creationId="{CD782DB9-7674-DF22-CD29-6AFD5C6EAC52}"/>
          </ac:spMkLst>
        </pc:spChg>
        <pc:spChg chg="add del">
          <ac:chgData name="Tarachand Amgoth" userId="ea017c71-c3c5-459d-b04b-915c0e816ad1" providerId="ADAL" clId="{517E6450-70E0-48E0-B09E-586EBA9D3ABC}" dt="2025-05-25T16:20:57.408" v="2886" actId="26606"/>
          <ac:spMkLst>
            <pc:docMk/>
            <pc:sldMk cId="2347969515" sldId="257"/>
            <ac:spMk id="10" creationId="{45D37F4E-DDB4-456B-97E0-9937730A039F}"/>
          </ac:spMkLst>
        </pc:spChg>
        <pc:spChg chg="add del">
          <ac:chgData name="Tarachand Amgoth" userId="ea017c71-c3c5-459d-b04b-915c0e816ad1" providerId="ADAL" clId="{517E6450-70E0-48E0-B09E-586EBA9D3ABC}" dt="2025-05-25T16:20:57.408" v="2886" actId="26606"/>
          <ac:spMkLst>
            <pc:docMk/>
            <pc:sldMk cId="2347969515" sldId="257"/>
            <ac:spMk id="12" creationId="{B2DD41CD-8F47-4F56-AD12-4E2FF7696987}"/>
          </ac:spMkLst>
        </pc:spChg>
        <pc:picChg chg="add mod">
          <ac:chgData name="Tarachand Amgoth" userId="ea017c71-c3c5-459d-b04b-915c0e816ad1" providerId="ADAL" clId="{517E6450-70E0-48E0-B09E-586EBA9D3ABC}" dt="2025-05-25T16:20:57.408" v="2886" actId="26606"/>
          <ac:picMkLst>
            <pc:docMk/>
            <pc:sldMk cId="2347969515" sldId="257"/>
            <ac:picMk id="5" creationId="{DE1054BC-3493-10E3-F1D5-72EEF409C145}"/>
          </ac:picMkLst>
        </pc:picChg>
      </pc:sldChg>
      <pc:sldChg chg="del">
        <pc:chgData name="Tarachand Amgoth" userId="ea017c71-c3c5-459d-b04b-915c0e816ad1" providerId="ADAL" clId="{517E6450-70E0-48E0-B09E-586EBA9D3ABC}" dt="2025-05-24T11:55:25.983" v="197" actId="47"/>
        <pc:sldMkLst>
          <pc:docMk/>
          <pc:sldMk cId="253024993" sldId="315"/>
        </pc:sldMkLst>
      </pc:sldChg>
      <pc:sldChg chg="del">
        <pc:chgData name="Tarachand Amgoth" userId="ea017c71-c3c5-459d-b04b-915c0e816ad1" providerId="ADAL" clId="{517E6450-70E0-48E0-B09E-586EBA9D3ABC}" dt="2025-05-24T11:55:31.249" v="211" actId="47"/>
        <pc:sldMkLst>
          <pc:docMk/>
          <pc:sldMk cId="1775737029" sldId="316"/>
        </pc:sldMkLst>
      </pc:sldChg>
      <pc:sldChg chg="del">
        <pc:chgData name="Tarachand Amgoth" userId="ea017c71-c3c5-459d-b04b-915c0e816ad1" providerId="ADAL" clId="{517E6450-70E0-48E0-B09E-586EBA9D3ABC}" dt="2025-05-24T11:55:31.577" v="212" actId="47"/>
        <pc:sldMkLst>
          <pc:docMk/>
          <pc:sldMk cId="1123631443" sldId="317"/>
        </pc:sldMkLst>
      </pc:sldChg>
      <pc:sldChg chg="del">
        <pc:chgData name="Tarachand Amgoth" userId="ea017c71-c3c5-459d-b04b-915c0e816ad1" providerId="ADAL" clId="{517E6450-70E0-48E0-B09E-586EBA9D3ABC}" dt="2025-05-24T11:55:33.717" v="219" actId="47"/>
        <pc:sldMkLst>
          <pc:docMk/>
          <pc:sldMk cId="690633543" sldId="318"/>
        </pc:sldMkLst>
      </pc:sldChg>
      <pc:sldChg chg="del">
        <pc:chgData name="Tarachand Amgoth" userId="ea017c71-c3c5-459d-b04b-915c0e816ad1" providerId="ADAL" clId="{517E6450-70E0-48E0-B09E-586EBA9D3ABC}" dt="2025-05-24T11:55:24.983" v="196" actId="47"/>
        <pc:sldMkLst>
          <pc:docMk/>
          <pc:sldMk cId="3490958606" sldId="319"/>
        </pc:sldMkLst>
      </pc:sldChg>
      <pc:sldChg chg="del">
        <pc:chgData name="Tarachand Amgoth" userId="ea017c71-c3c5-459d-b04b-915c0e816ad1" providerId="ADAL" clId="{517E6450-70E0-48E0-B09E-586EBA9D3ABC}" dt="2025-05-24T11:55:26.546" v="198" actId="47"/>
        <pc:sldMkLst>
          <pc:docMk/>
          <pc:sldMk cId="1790486328" sldId="320"/>
        </pc:sldMkLst>
      </pc:sldChg>
      <pc:sldChg chg="del">
        <pc:chgData name="Tarachand Amgoth" userId="ea017c71-c3c5-459d-b04b-915c0e816ad1" providerId="ADAL" clId="{517E6450-70E0-48E0-B09E-586EBA9D3ABC}" dt="2025-05-24T11:55:27.608" v="202" actId="47"/>
        <pc:sldMkLst>
          <pc:docMk/>
          <pc:sldMk cId="1682508144" sldId="321"/>
        </pc:sldMkLst>
      </pc:sldChg>
      <pc:sldChg chg="del">
        <pc:chgData name="Tarachand Amgoth" userId="ea017c71-c3c5-459d-b04b-915c0e816ad1" providerId="ADAL" clId="{517E6450-70E0-48E0-B09E-586EBA9D3ABC}" dt="2025-05-24T11:55:26.639" v="199" actId="47"/>
        <pc:sldMkLst>
          <pc:docMk/>
          <pc:sldMk cId="2778869226" sldId="322"/>
        </pc:sldMkLst>
      </pc:sldChg>
      <pc:sldChg chg="del">
        <pc:chgData name="Tarachand Amgoth" userId="ea017c71-c3c5-459d-b04b-915c0e816ad1" providerId="ADAL" clId="{517E6450-70E0-48E0-B09E-586EBA9D3ABC}" dt="2025-05-24T11:55:26.967" v="200" actId="47"/>
        <pc:sldMkLst>
          <pc:docMk/>
          <pc:sldMk cId="3741778065" sldId="323"/>
        </pc:sldMkLst>
      </pc:sldChg>
      <pc:sldChg chg="del">
        <pc:chgData name="Tarachand Amgoth" userId="ea017c71-c3c5-459d-b04b-915c0e816ad1" providerId="ADAL" clId="{517E6450-70E0-48E0-B09E-586EBA9D3ABC}" dt="2025-05-24T11:55:27.296" v="201" actId="47"/>
        <pc:sldMkLst>
          <pc:docMk/>
          <pc:sldMk cId="2370921673" sldId="324"/>
        </pc:sldMkLst>
      </pc:sldChg>
      <pc:sldChg chg="del">
        <pc:chgData name="Tarachand Amgoth" userId="ea017c71-c3c5-459d-b04b-915c0e816ad1" providerId="ADAL" clId="{517E6450-70E0-48E0-B09E-586EBA9D3ABC}" dt="2025-05-24T11:55:28.061" v="203" actId="47"/>
        <pc:sldMkLst>
          <pc:docMk/>
          <pc:sldMk cId="1635738912" sldId="325"/>
        </pc:sldMkLst>
      </pc:sldChg>
      <pc:sldChg chg="del">
        <pc:chgData name="Tarachand Amgoth" userId="ea017c71-c3c5-459d-b04b-915c0e816ad1" providerId="ADAL" clId="{517E6450-70E0-48E0-B09E-586EBA9D3ABC}" dt="2025-05-24T11:55:28.983" v="205" actId="47"/>
        <pc:sldMkLst>
          <pc:docMk/>
          <pc:sldMk cId="2354825569" sldId="326"/>
        </pc:sldMkLst>
      </pc:sldChg>
      <pc:sldChg chg="del">
        <pc:chgData name="Tarachand Amgoth" userId="ea017c71-c3c5-459d-b04b-915c0e816ad1" providerId="ADAL" clId="{517E6450-70E0-48E0-B09E-586EBA9D3ABC}" dt="2025-05-24T11:55:29.249" v="206" actId="47"/>
        <pc:sldMkLst>
          <pc:docMk/>
          <pc:sldMk cId="3988145476" sldId="327"/>
        </pc:sldMkLst>
      </pc:sldChg>
      <pc:sldChg chg="del">
        <pc:chgData name="Tarachand Amgoth" userId="ea017c71-c3c5-459d-b04b-915c0e816ad1" providerId="ADAL" clId="{517E6450-70E0-48E0-B09E-586EBA9D3ABC}" dt="2025-05-24T11:55:29.593" v="207" actId="47"/>
        <pc:sldMkLst>
          <pc:docMk/>
          <pc:sldMk cId="803470464" sldId="328"/>
        </pc:sldMkLst>
      </pc:sldChg>
      <pc:sldChg chg="del">
        <pc:chgData name="Tarachand Amgoth" userId="ea017c71-c3c5-459d-b04b-915c0e816ad1" providerId="ADAL" clId="{517E6450-70E0-48E0-B09E-586EBA9D3ABC}" dt="2025-05-24T11:55:30.874" v="210" actId="47"/>
        <pc:sldMkLst>
          <pc:docMk/>
          <pc:sldMk cId="1267090074" sldId="329"/>
        </pc:sldMkLst>
      </pc:sldChg>
      <pc:sldChg chg="del">
        <pc:chgData name="Tarachand Amgoth" userId="ea017c71-c3c5-459d-b04b-915c0e816ad1" providerId="ADAL" clId="{517E6450-70E0-48E0-B09E-586EBA9D3ABC}" dt="2025-05-24T11:55:32.436" v="214" actId="47"/>
        <pc:sldMkLst>
          <pc:docMk/>
          <pc:sldMk cId="2448923712" sldId="330"/>
        </pc:sldMkLst>
      </pc:sldChg>
      <pc:sldChg chg="del">
        <pc:chgData name="Tarachand Amgoth" userId="ea017c71-c3c5-459d-b04b-915c0e816ad1" providerId="ADAL" clId="{517E6450-70E0-48E0-B09E-586EBA9D3ABC}" dt="2025-05-24T11:55:33.092" v="215" actId="47"/>
        <pc:sldMkLst>
          <pc:docMk/>
          <pc:sldMk cId="3704941778" sldId="331"/>
        </pc:sldMkLst>
      </pc:sldChg>
      <pc:sldChg chg="del">
        <pc:chgData name="Tarachand Amgoth" userId="ea017c71-c3c5-459d-b04b-915c0e816ad1" providerId="ADAL" clId="{517E6450-70E0-48E0-B09E-586EBA9D3ABC}" dt="2025-05-24T11:55:33.655" v="217" actId="47"/>
        <pc:sldMkLst>
          <pc:docMk/>
          <pc:sldMk cId="457691629" sldId="332"/>
        </pc:sldMkLst>
      </pc:sldChg>
      <pc:sldChg chg="del">
        <pc:chgData name="Tarachand Amgoth" userId="ea017c71-c3c5-459d-b04b-915c0e816ad1" providerId="ADAL" clId="{517E6450-70E0-48E0-B09E-586EBA9D3ABC}" dt="2025-05-24T11:55:33.624" v="216" actId="47"/>
        <pc:sldMkLst>
          <pc:docMk/>
          <pc:sldMk cId="910585747" sldId="333"/>
        </pc:sldMkLst>
      </pc:sldChg>
      <pc:sldChg chg="del">
        <pc:chgData name="Tarachand Amgoth" userId="ea017c71-c3c5-459d-b04b-915c0e816ad1" providerId="ADAL" clId="{517E6450-70E0-48E0-B09E-586EBA9D3ABC}" dt="2025-05-24T11:55:34.218" v="220" actId="47"/>
        <pc:sldMkLst>
          <pc:docMk/>
          <pc:sldMk cId="1145285980" sldId="334"/>
        </pc:sldMkLst>
      </pc:sldChg>
      <pc:sldChg chg="del">
        <pc:chgData name="Tarachand Amgoth" userId="ea017c71-c3c5-459d-b04b-915c0e816ad1" providerId="ADAL" clId="{517E6450-70E0-48E0-B09E-586EBA9D3ABC}" dt="2025-05-24T11:55:28.655" v="204" actId="47"/>
        <pc:sldMkLst>
          <pc:docMk/>
          <pc:sldMk cId="1515040505" sldId="335"/>
        </pc:sldMkLst>
      </pc:sldChg>
      <pc:sldChg chg="del">
        <pc:chgData name="Tarachand Amgoth" userId="ea017c71-c3c5-459d-b04b-915c0e816ad1" providerId="ADAL" clId="{517E6450-70E0-48E0-B09E-586EBA9D3ABC}" dt="2025-05-24T11:55:29.936" v="208" actId="47"/>
        <pc:sldMkLst>
          <pc:docMk/>
          <pc:sldMk cId="759525106" sldId="336"/>
        </pc:sldMkLst>
      </pc:sldChg>
      <pc:sldChg chg="del">
        <pc:chgData name="Tarachand Amgoth" userId="ea017c71-c3c5-459d-b04b-915c0e816ad1" providerId="ADAL" clId="{517E6450-70E0-48E0-B09E-586EBA9D3ABC}" dt="2025-05-24T11:55:30.264" v="209" actId="47"/>
        <pc:sldMkLst>
          <pc:docMk/>
          <pc:sldMk cId="3419718172" sldId="337"/>
        </pc:sldMkLst>
      </pc:sldChg>
      <pc:sldChg chg="del">
        <pc:chgData name="Tarachand Amgoth" userId="ea017c71-c3c5-459d-b04b-915c0e816ad1" providerId="ADAL" clId="{517E6450-70E0-48E0-B09E-586EBA9D3ABC}" dt="2025-05-24T11:55:31.936" v="213" actId="47"/>
        <pc:sldMkLst>
          <pc:docMk/>
          <pc:sldMk cId="918537840" sldId="338"/>
        </pc:sldMkLst>
      </pc:sldChg>
      <pc:sldChg chg="del">
        <pc:chgData name="Tarachand Amgoth" userId="ea017c71-c3c5-459d-b04b-915c0e816ad1" providerId="ADAL" clId="{517E6450-70E0-48E0-B09E-586EBA9D3ABC}" dt="2025-05-24T11:55:33.702" v="218" actId="47"/>
        <pc:sldMkLst>
          <pc:docMk/>
          <pc:sldMk cId="3775312083" sldId="339"/>
        </pc:sldMkLst>
      </pc:sldChg>
      <pc:sldChg chg="addSp delSp modSp add del mod setBg">
        <pc:chgData name="Tarachand Amgoth" userId="ea017c71-c3c5-459d-b04b-915c0e816ad1" providerId="ADAL" clId="{517E6450-70E0-48E0-B09E-586EBA9D3ABC}" dt="2025-05-25T14:27:52.193" v="2236" actId="47"/>
        <pc:sldMkLst>
          <pc:docMk/>
          <pc:sldMk cId="2971468167" sldId="340"/>
        </pc:sldMkLst>
        <pc:spChg chg="mod">
          <ac:chgData name="Tarachand Amgoth" userId="ea017c71-c3c5-459d-b04b-915c0e816ad1" providerId="ADAL" clId="{517E6450-70E0-48E0-B09E-586EBA9D3ABC}" dt="2025-05-25T10:42:42.646" v="1150" actId="255"/>
          <ac:spMkLst>
            <pc:docMk/>
            <pc:sldMk cId="2971468167" sldId="340"/>
            <ac:spMk id="2" creationId="{32768190-BC8D-27B2-12A3-BB318C9F2AC1}"/>
          </ac:spMkLst>
        </pc:spChg>
        <pc:spChg chg="del mod">
          <ac:chgData name="Tarachand Amgoth" userId="ea017c71-c3c5-459d-b04b-915c0e816ad1" providerId="ADAL" clId="{517E6450-70E0-48E0-B09E-586EBA9D3ABC}" dt="2025-05-25T10:40:12.323" v="1090" actId="12084"/>
          <ac:spMkLst>
            <pc:docMk/>
            <pc:sldMk cId="2971468167" sldId="340"/>
            <ac:spMk id="3" creationId="{3B4549AD-B298-2FDD-C20E-8C1226D26313}"/>
          </ac:spMkLst>
        </pc:spChg>
        <pc:spChg chg="add mod">
          <ac:chgData name="Tarachand Amgoth" userId="ea017c71-c3c5-459d-b04b-915c0e816ad1" providerId="ADAL" clId="{517E6450-70E0-48E0-B09E-586EBA9D3ABC}" dt="2025-05-25T14:27:04.182" v="2221"/>
          <ac:spMkLst>
            <pc:docMk/>
            <pc:sldMk cId="2971468167" sldId="340"/>
            <ac:spMk id="8" creationId="{31EBDE2C-EFF8-F0F3-5D17-2C7B064207FB}"/>
          </ac:spMkLst>
        </pc:spChg>
        <pc:spChg chg="add del">
          <ac:chgData name="Tarachand Amgoth" userId="ea017c71-c3c5-459d-b04b-915c0e816ad1" providerId="ADAL" clId="{517E6450-70E0-48E0-B09E-586EBA9D3ABC}" dt="2025-05-25T10:39:16.742" v="1081" actId="26606"/>
          <ac:spMkLst>
            <pc:docMk/>
            <pc:sldMk cId="2971468167" sldId="340"/>
            <ac:spMk id="10" creationId="{5AA03EDC-7067-4DFF-B672-541D016AAAB8}"/>
          </ac:spMkLst>
        </pc:spChg>
        <pc:spChg chg="add del">
          <ac:chgData name="Tarachand Amgoth" userId="ea017c71-c3c5-459d-b04b-915c0e816ad1" providerId="ADAL" clId="{517E6450-70E0-48E0-B09E-586EBA9D3ABC}" dt="2025-05-25T10:39:16.742" v="1081" actId="26606"/>
          <ac:spMkLst>
            <pc:docMk/>
            <pc:sldMk cId="2971468167" sldId="340"/>
            <ac:spMk id="12" creationId="{0EBF3E39-B0BE-496A-8604-9007470FFA3A}"/>
          </ac:spMkLst>
        </pc:spChg>
        <pc:graphicFrameChg chg="add del mod">
          <ac:chgData name="Tarachand Amgoth" userId="ea017c71-c3c5-459d-b04b-915c0e816ad1" providerId="ADAL" clId="{517E6450-70E0-48E0-B09E-586EBA9D3ABC}" dt="2025-05-25T14:26:00.470" v="2217" actId="478"/>
          <ac:graphicFrameMkLst>
            <pc:docMk/>
            <pc:sldMk cId="2971468167" sldId="340"/>
            <ac:graphicFrameMk id="6" creationId="{991E6D92-7F30-F2B9-473B-942382030D17}"/>
          </ac:graphicFrameMkLst>
        </pc:graphicFrameChg>
        <pc:picChg chg="add mod">
          <ac:chgData name="Tarachand Amgoth" userId="ea017c71-c3c5-459d-b04b-915c0e816ad1" providerId="ADAL" clId="{517E6450-70E0-48E0-B09E-586EBA9D3ABC}" dt="2025-05-25T10:42:42.646" v="1150" actId="255"/>
          <ac:picMkLst>
            <pc:docMk/>
            <pc:sldMk cId="2971468167" sldId="340"/>
            <ac:picMk id="5" creationId="{80E252EA-CDC4-9329-B237-ACF086EAC5EF}"/>
          </ac:picMkLst>
        </pc:picChg>
      </pc:sldChg>
      <pc:sldChg chg="addSp delSp modSp add mod">
        <pc:chgData name="Tarachand Amgoth" userId="ea017c71-c3c5-459d-b04b-915c0e816ad1" providerId="ADAL" clId="{517E6450-70E0-48E0-B09E-586EBA9D3ABC}" dt="2025-05-25T14:27:48.162" v="2235"/>
        <pc:sldMkLst>
          <pc:docMk/>
          <pc:sldMk cId="2117911861" sldId="341"/>
        </pc:sldMkLst>
        <pc:spChg chg="mod">
          <ac:chgData name="Tarachand Amgoth" userId="ea017c71-c3c5-459d-b04b-915c0e816ad1" providerId="ADAL" clId="{517E6450-70E0-48E0-B09E-586EBA9D3ABC}" dt="2025-05-24T11:57:32.753" v="339" actId="20577"/>
          <ac:spMkLst>
            <pc:docMk/>
            <pc:sldMk cId="2117911861" sldId="341"/>
            <ac:spMk id="2" creationId="{05D6C85C-EAE1-A169-4AA7-420810429580}"/>
          </ac:spMkLst>
        </pc:spChg>
        <pc:spChg chg="mod">
          <ac:chgData name="Tarachand Amgoth" userId="ea017c71-c3c5-459d-b04b-915c0e816ad1" providerId="ADAL" clId="{517E6450-70E0-48E0-B09E-586EBA9D3ABC}" dt="2025-05-25T14:27:41.182" v="2234" actId="255"/>
          <ac:spMkLst>
            <pc:docMk/>
            <pc:sldMk cId="2117911861" sldId="341"/>
            <ac:spMk id="3" creationId="{E7D460A7-DDFC-6B06-574B-9FC7D2E1436B}"/>
          </ac:spMkLst>
        </pc:spChg>
        <pc:picChg chg="add del mod">
          <ac:chgData name="Tarachand Amgoth" userId="ea017c71-c3c5-459d-b04b-915c0e816ad1" providerId="ADAL" clId="{517E6450-70E0-48E0-B09E-586EBA9D3ABC}" dt="2025-05-25T14:26:59.203" v="2220" actId="478"/>
          <ac:picMkLst>
            <pc:docMk/>
            <pc:sldMk cId="2117911861" sldId="341"/>
            <ac:picMk id="5" creationId="{F1FA6133-3BF1-E583-778E-747A716BE43C}"/>
          </ac:picMkLst>
        </pc:picChg>
        <pc:picChg chg="add mod">
          <ac:chgData name="Tarachand Amgoth" userId="ea017c71-c3c5-459d-b04b-915c0e816ad1" providerId="ADAL" clId="{517E6450-70E0-48E0-B09E-586EBA9D3ABC}" dt="2025-05-25T14:27:48.162" v="2235"/>
          <ac:picMkLst>
            <pc:docMk/>
            <pc:sldMk cId="2117911861" sldId="341"/>
            <ac:picMk id="6" creationId="{04AA0318-1A48-E0F8-BE50-1ED17580D83D}"/>
          </ac:picMkLst>
        </pc:picChg>
      </pc:sldChg>
      <pc:sldChg chg="addSp modSp add mod">
        <pc:chgData name="Tarachand Amgoth" userId="ea017c71-c3c5-459d-b04b-915c0e816ad1" providerId="ADAL" clId="{517E6450-70E0-48E0-B09E-586EBA9D3ABC}" dt="2025-05-25T10:52:55.013" v="1252" actId="1037"/>
        <pc:sldMkLst>
          <pc:docMk/>
          <pc:sldMk cId="317130976" sldId="342"/>
        </pc:sldMkLst>
        <pc:spChg chg="mod">
          <ac:chgData name="Tarachand Amgoth" userId="ea017c71-c3c5-459d-b04b-915c0e816ad1" providerId="ADAL" clId="{517E6450-70E0-48E0-B09E-586EBA9D3ABC}" dt="2025-05-24T11:58:02.190" v="383" actId="20577"/>
          <ac:spMkLst>
            <pc:docMk/>
            <pc:sldMk cId="317130976" sldId="342"/>
            <ac:spMk id="2" creationId="{FD452CD6-B1D6-846B-51EF-D68666FC95D1}"/>
          </ac:spMkLst>
        </pc:spChg>
        <pc:spChg chg="mod">
          <ac:chgData name="Tarachand Amgoth" userId="ea017c71-c3c5-459d-b04b-915c0e816ad1" providerId="ADAL" clId="{517E6450-70E0-48E0-B09E-586EBA9D3ABC}" dt="2025-05-25T10:52:49.232" v="1221" actId="255"/>
          <ac:spMkLst>
            <pc:docMk/>
            <pc:sldMk cId="317130976" sldId="342"/>
            <ac:spMk id="3" creationId="{EBD1EE71-A419-B8FF-42B8-89D49EF9F16B}"/>
          </ac:spMkLst>
        </pc:spChg>
        <pc:picChg chg="add mod">
          <ac:chgData name="Tarachand Amgoth" userId="ea017c71-c3c5-459d-b04b-915c0e816ad1" providerId="ADAL" clId="{517E6450-70E0-48E0-B09E-586EBA9D3ABC}" dt="2025-05-25T10:52:55.013" v="1252" actId="1037"/>
          <ac:picMkLst>
            <pc:docMk/>
            <pc:sldMk cId="317130976" sldId="342"/>
            <ac:picMk id="5" creationId="{2E1DE74D-22DA-50A9-9C79-A6B0E30174A2}"/>
          </ac:picMkLst>
        </pc:picChg>
      </pc:sldChg>
      <pc:sldChg chg="addSp delSp modSp add mod">
        <pc:chgData name="Tarachand Amgoth" userId="ea017c71-c3c5-459d-b04b-915c0e816ad1" providerId="ADAL" clId="{517E6450-70E0-48E0-B09E-586EBA9D3ABC}" dt="2025-05-25T10:55:39.632" v="1276" actId="113"/>
        <pc:sldMkLst>
          <pc:docMk/>
          <pc:sldMk cId="2490178607" sldId="343"/>
        </pc:sldMkLst>
        <pc:spChg chg="mod">
          <ac:chgData name="Tarachand Amgoth" userId="ea017c71-c3c5-459d-b04b-915c0e816ad1" providerId="ADAL" clId="{517E6450-70E0-48E0-B09E-586EBA9D3ABC}" dt="2025-05-24T11:58:28.065" v="428" actId="20577"/>
          <ac:spMkLst>
            <pc:docMk/>
            <pc:sldMk cId="2490178607" sldId="343"/>
            <ac:spMk id="2" creationId="{7AADA76E-FBA8-6A5D-925F-4E1963E88632}"/>
          </ac:spMkLst>
        </pc:spChg>
        <pc:spChg chg="mod">
          <ac:chgData name="Tarachand Amgoth" userId="ea017c71-c3c5-459d-b04b-915c0e816ad1" providerId="ADAL" clId="{517E6450-70E0-48E0-B09E-586EBA9D3ABC}" dt="2025-05-25T10:55:39.632" v="1276" actId="113"/>
          <ac:spMkLst>
            <pc:docMk/>
            <pc:sldMk cId="2490178607" sldId="343"/>
            <ac:spMk id="3" creationId="{82F11CE9-F31D-B869-620F-B798B7570D5A}"/>
          </ac:spMkLst>
        </pc:spChg>
        <pc:picChg chg="add del mod">
          <ac:chgData name="Tarachand Amgoth" userId="ea017c71-c3c5-459d-b04b-915c0e816ad1" providerId="ADAL" clId="{517E6450-70E0-48E0-B09E-586EBA9D3ABC}" dt="2025-05-25T10:52:35.249" v="1218" actId="21"/>
          <ac:picMkLst>
            <pc:docMk/>
            <pc:sldMk cId="2490178607" sldId="343"/>
            <ac:picMk id="5" creationId="{2E1DE74D-22DA-50A9-9C79-A6B0E30174A2}"/>
          </ac:picMkLst>
        </pc:picChg>
        <pc:picChg chg="add mod">
          <ac:chgData name="Tarachand Amgoth" userId="ea017c71-c3c5-459d-b04b-915c0e816ad1" providerId="ADAL" clId="{517E6450-70E0-48E0-B09E-586EBA9D3ABC}" dt="2025-05-25T10:55:32.960" v="1275" actId="14100"/>
          <ac:picMkLst>
            <pc:docMk/>
            <pc:sldMk cId="2490178607" sldId="343"/>
            <ac:picMk id="7" creationId="{00F110B2-C4BE-15E1-FEC7-930E0496B0B3}"/>
          </ac:picMkLst>
        </pc:picChg>
      </pc:sldChg>
      <pc:sldChg chg="addSp modSp add mod">
        <pc:chgData name="Tarachand Amgoth" userId="ea017c71-c3c5-459d-b04b-915c0e816ad1" providerId="ADAL" clId="{517E6450-70E0-48E0-B09E-586EBA9D3ABC}" dt="2025-05-25T11:10:05.219" v="1423" actId="1076"/>
        <pc:sldMkLst>
          <pc:docMk/>
          <pc:sldMk cId="2524874522" sldId="344"/>
        </pc:sldMkLst>
        <pc:spChg chg="mod">
          <ac:chgData name="Tarachand Amgoth" userId="ea017c71-c3c5-459d-b04b-915c0e816ad1" providerId="ADAL" clId="{517E6450-70E0-48E0-B09E-586EBA9D3ABC}" dt="2025-05-24T11:58:41.942" v="445" actId="20577"/>
          <ac:spMkLst>
            <pc:docMk/>
            <pc:sldMk cId="2524874522" sldId="344"/>
            <ac:spMk id="2" creationId="{6D13E41F-98C3-4FDF-A6BE-C6F973CB2A8B}"/>
          </ac:spMkLst>
        </pc:spChg>
        <pc:spChg chg="mod">
          <ac:chgData name="Tarachand Amgoth" userId="ea017c71-c3c5-459d-b04b-915c0e816ad1" providerId="ADAL" clId="{517E6450-70E0-48E0-B09E-586EBA9D3ABC}" dt="2025-05-25T11:09:46.998" v="1419" actId="113"/>
          <ac:spMkLst>
            <pc:docMk/>
            <pc:sldMk cId="2524874522" sldId="344"/>
            <ac:spMk id="3" creationId="{47A12B11-A0E4-626A-628C-CB6536FD2110}"/>
          </ac:spMkLst>
        </pc:spChg>
        <pc:picChg chg="add mod">
          <ac:chgData name="Tarachand Amgoth" userId="ea017c71-c3c5-459d-b04b-915c0e816ad1" providerId="ADAL" clId="{517E6450-70E0-48E0-B09E-586EBA9D3ABC}" dt="2025-05-25T11:10:05.219" v="1423" actId="1076"/>
          <ac:picMkLst>
            <pc:docMk/>
            <pc:sldMk cId="2524874522" sldId="344"/>
            <ac:picMk id="5" creationId="{983662A6-58F2-AF65-72E9-0DEFE7930AF7}"/>
          </ac:picMkLst>
        </pc:picChg>
      </pc:sldChg>
      <pc:sldChg chg="addSp delSp modSp add mod">
        <pc:chgData name="Tarachand Amgoth" userId="ea017c71-c3c5-459d-b04b-915c0e816ad1" providerId="ADAL" clId="{517E6450-70E0-48E0-B09E-586EBA9D3ABC}" dt="2025-05-26T13:39:49.790" v="3001" actId="5793"/>
        <pc:sldMkLst>
          <pc:docMk/>
          <pc:sldMk cId="1166510996" sldId="345"/>
        </pc:sldMkLst>
        <pc:spChg chg="mod">
          <ac:chgData name="Tarachand Amgoth" userId="ea017c71-c3c5-459d-b04b-915c0e816ad1" providerId="ADAL" clId="{517E6450-70E0-48E0-B09E-586EBA9D3ABC}" dt="2025-05-26T13:39:49.790" v="3001" actId="5793"/>
          <ac:spMkLst>
            <pc:docMk/>
            <pc:sldMk cId="1166510996" sldId="345"/>
            <ac:spMk id="2" creationId="{6E6C132C-3F75-6AC4-543B-8C4AC4AC1B4E}"/>
          </ac:spMkLst>
        </pc:spChg>
        <pc:spChg chg="del mod">
          <ac:chgData name="Tarachand Amgoth" userId="ea017c71-c3c5-459d-b04b-915c0e816ad1" providerId="ADAL" clId="{517E6450-70E0-48E0-B09E-586EBA9D3ABC}" dt="2025-05-25T10:58:09.572" v="1322" actId="478"/>
          <ac:spMkLst>
            <pc:docMk/>
            <pc:sldMk cId="1166510996" sldId="345"/>
            <ac:spMk id="3" creationId="{02B80B51-1332-76C8-E173-87EF30368FFB}"/>
          </ac:spMkLst>
        </pc:spChg>
        <pc:picChg chg="add mod">
          <ac:chgData name="Tarachand Amgoth" userId="ea017c71-c3c5-459d-b04b-915c0e816ad1" providerId="ADAL" clId="{517E6450-70E0-48E0-B09E-586EBA9D3ABC}" dt="2025-05-25T10:58:31.432" v="1334" actId="1037"/>
          <ac:picMkLst>
            <pc:docMk/>
            <pc:sldMk cId="1166510996" sldId="345"/>
            <ac:picMk id="5" creationId="{F776F79B-CE39-8874-5A08-E013CF0099FE}"/>
          </ac:picMkLst>
        </pc:picChg>
      </pc:sldChg>
      <pc:sldChg chg="addSp modSp add mod">
        <pc:chgData name="Tarachand Amgoth" userId="ea017c71-c3c5-459d-b04b-915c0e816ad1" providerId="ADAL" clId="{517E6450-70E0-48E0-B09E-586EBA9D3ABC}" dt="2025-05-25T11:00:02.372" v="1355" actId="1076"/>
        <pc:sldMkLst>
          <pc:docMk/>
          <pc:sldMk cId="1941320728" sldId="346"/>
        </pc:sldMkLst>
        <pc:spChg chg="mod">
          <ac:chgData name="Tarachand Amgoth" userId="ea017c71-c3c5-459d-b04b-915c0e816ad1" providerId="ADAL" clId="{517E6450-70E0-48E0-B09E-586EBA9D3ABC}" dt="2025-05-24T11:59:05.037" v="482" actId="20577"/>
          <ac:spMkLst>
            <pc:docMk/>
            <pc:sldMk cId="1941320728" sldId="346"/>
            <ac:spMk id="2" creationId="{88DF1BD4-787F-48ED-6DD6-E3D0E668A3A6}"/>
          </ac:spMkLst>
        </pc:spChg>
        <pc:spChg chg="mod">
          <ac:chgData name="Tarachand Amgoth" userId="ea017c71-c3c5-459d-b04b-915c0e816ad1" providerId="ADAL" clId="{517E6450-70E0-48E0-B09E-586EBA9D3ABC}" dt="2025-05-25T10:59:25.154" v="1349" actId="20577"/>
          <ac:spMkLst>
            <pc:docMk/>
            <pc:sldMk cId="1941320728" sldId="346"/>
            <ac:spMk id="3" creationId="{21AD4C63-0802-E89E-7325-67A6837A93F6}"/>
          </ac:spMkLst>
        </pc:spChg>
        <pc:picChg chg="add mod">
          <ac:chgData name="Tarachand Amgoth" userId="ea017c71-c3c5-459d-b04b-915c0e816ad1" providerId="ADAL" clId="{517E6450-70E0-48E0-B09E-586EBA9D3ABC}" dt="2025-05-25T11:00:02.372" v="1355" actId="1076"/>
          <ac:picMkLst>
            <pc:docMk/>
            <pc:sldMk cId="1941320728" sldId="346"/>
            <ac:picMk id="5" creationId="{D21BFC98-87A8-D4D8-A0CC-6909C9299FCB}"/>
          </ac:picMkLst>
        </pc:picChg>
      </pc:sldChg>
      <pc:sldChg chg="addSp delSp modSp add del mod setBg">
        <pc:chgData name="Tarachand Amgoth" userId="ea017c71-c3c5-459d-b04b-915c0e816ad1" providerId="ADAL" clId="{517E6450-70E0-48E0-B09E-586EBA9D3ABC}" dt="2025-05-25T16:22:22.731" v="2899" actId="47"/>
        <pc:sldMkLst>
          <pc:docMk/>
          <pc:sldMk cId="1727426145" sldId="347"/>
        </pc:sldMkLst>
        <pc:spChg chg="mod">
          <ac:chgData name="Tarachand Amgoth" userId="ea017c71-c3c5-459d-b04b-915c0e816ad1" providerId="ADAL" clId="{517E6450-70E0-48E0-B09E-586EBA9D3ABC}" dt="2025-05-25T16:18:53.998" v="2868" actId="26606"/>
          <ac:spMkLst>
            <pc:docMk/>
            <pc:sldMk cId="1727426145" sldId="347"/>
            <ac:spMk id="2" creationId="{A8B4D725-053F-DC83-AE90-3AC08F73AAD3}"/>
          </ac:spMkLst>
        </pc:spChg>
        <pc:spChg chg="mod">
          <ac:chgData name="Tarachand Amgoth" userId="ea017c71-c3c5-459d-b04b-915c0e816ad1" providerId="ADAL" clId="{517E6450-70E0-48E0-B09E-586EBA9D3ABC}" dt="2025-05-25T16:18:53.998" v="2868" actId="26606"/>
          <ac:spMkLst>
            <pc:docMk/>
            <pc:sldMk cId="1727426145" sldId="347"/>
            <ac:spMk id="3" creationId="{EB96E8CB-C238-190F-CA48-2864D11F9A16}"/>
          </ac:spMkLst>
        </pc:spChg>
        <pc:spChg chg="add del">
          <ac:chgData name="Tarachand Amgoth" userId="ea017c71-c3c5-459d-b04b-915c0e816ad1" providerId="ADAL" clId="{517E6450-70E0-48E0-B09E-586EBA9D3ABC}" dt="2025-05-25T16:18:53.983" v="2867" actId="26606"/>
          <ac:spMkLst>
            <pc:docMk/>
            <pc:sldMk cId="1727426145" sldId="347"/>
            <ac:spMk id="11" creationId="{F13C74B1-5B17-4795-BED0-7140497B445A}"/>
          </ac:spMkLst>
        </pc:spChg>
        <pc:spChg chg="add del">
          <ac:chgData name="Tarachand Amgoth" userId="ea017c71-c3c5-459d-b04b-915c0e816ad1" providerId="ADAL" clId="{517E6450-70E0-48E0-B09E-586EBA9D3ABC}" dt="2025-05-25T16:18:53.983" v="2867" actId="26606"/>
          <ac:spMkLst>
            <pc:docMk/>
            <pc:sldMk cId="1727426145" sldId="347"/>
            <ac:spMk id="13" creationId="{D4974D33-8DC5-464E-8C6D-BE58F0669C17}"/>
          </ac:spMkLst>
        </pc:spChg>
        <pc:spChg chg="add">
          <ac:chgData name="Tarachand Amgoth" userId="ea017c71-c3c5-459d-b04b-915c0e816ad1" providerId="ADAL" clId="{517E6450-70E0-48E0-B09E-586EBA9D3ABC}" dt="2025-05-25T16:18:53.998" v="2868" actId="26606"/>
          <ac:spMkLst>
            <pc:docMk/>
            <pc:sldMk cId="1727426145" sldId="347"/>
            <ac:spMk id="15" creationId="{45D37F4E-DDB4-456B-97E0-9937730A039F}"/>
          </ac:spMkLst>
        </pc:spChg>
        <pc:spChg chg="add">
          <ac:chgData name="Tarachand Amgoth" userId="ea017c71-c3c5-459d-b04b-915c0e816ad1" providerId="ADAL" clId="{517E6450-70E0-48E0-B09E-586EBA9D3ABC}" dt="2025-05-25T16:18:53.998" v="2868" actId="26606"/>
          <ac:spMkLst>
            <pc:docMk/>
            <pc:sldMk cId="1727426145" sldId="347"/>
            <ac:spMk id="16" creationId="{B2DD41CD-8F47-4F56-AD12-4E2FF7696987}"/>
          </ac:spMkLst>
        </pc:spChg>
        <pc:picChg chg="add del mod">
          <ac:chgData name="Tarachand Amgoth" userId="ea017c71-c3c5-459d-b04b-915c0e816ad1" providerId="ADAL" clId="{517E6450-70E0-48E0-B09E-586EBA9D3ABC}" dt="2025-05-25T16:18:42.196" v="2863" actId="478"/>
          <ac:picMkLst>
            <pc:docMk/>
            <pc:sldMk cId="1727426145" sldId="347"/>
            <ac:picMk id="5" creationId="{6DD32E54-91C1-F4B8-1B02-48A1B555BED0}"/>
          </ac:picMkLst>
        </pc:picChg>
        <pc:picChg chg="add del mod">
          <ac:chgData name="Tarachand Amgoth" userId="ea017c71-c3c5-459d-b04b-915c0e816ad1" providerId="ADAL" clId="{517E6450-70E0-48E0-B09E-586EBA9D3ABC}" dt="2025-05-25T16:19:54.496" v="2878" actId="478"/>
          <ac:picMkLst>
            <pc:docMk/>
            <pc:sldMk cId="1727426145" sldId="347"/>
            <ac:picMk id="6" creationId="{816E6519-A500-21CF-F129-4821F1F3730C}"/>
          </ac:picMkLst>
        </pc:picChg>
        <pc:picChg chg="add del mod">
          <ac:chgData name="Tarachand Amgoth" userId="ea017c71-c3c5-459d-b04b-915c0e816ad1" providerId="ADAL" clId="{517E6450-70E0-48E0-B09E-586EBA9D3ABC}" dt="2025-05-25T16:21:48.624" v="2892" actId="21"/>
          <ac:picMkLst>
            <pc:docMk/>
            <pc:sldMk cId="1727426145" sldId="347"/>
            <ac:picMk id="8" creationId="{177EB64E-58EF-41DC-BF40-D508AE090FAC}"/>
          </ac:picMkLst>
        </pc:picChg>
      </pc:sldChg>
      <pc:sldChg chg="addSp delSp modSp add mod setBg">
        <pc:chgData name="Tarachand Amgoth" userId="ea017c71-c3c5-459d-b04b-915c0e816ad1" providerId="ADAL" clId="{517E6450-70E0-48E0-B09E-586EBA9D3ABC}" dt="2025-05-25T16:22:30.731" v="2927" actId="1036"/>
        <pc:sldMkLst>
          <pc:docMk/>
          <pc:sldMk cId="939607959" sldId="348"/>
        </pc:sldMkLst>
        <pc:spChg chg="mod">
          <ac:chgData name="Tarachand Amgoth" userId="ea017c71-c3c5-459d-b04b-915c0e816ad1" providerId="ADAL" clId="{517E6450-70E0-48E0-B09E-586EBA9D3ABC}" dt="2025-05-25T16:20:24.992" v="2884" actId="26606"/>
          <ac:spMkLst>
            <pc:docMk/>
            <pc:sldMk cId="939607959" sldId="348"/>
            <ac:spMk id="2" creationId="{90F93B33-CC09-3CEA-DA71-81D8A728C42E}"/>
          </ac:spMkLst>
        </pc:spChg>
        <pc:spChg chg="mod">
          <ac:chgData name="Tarachand Amgoth" userId="ea017c71-c3c5-459d-b04b-915c0e816ad1" providerId="ADAL" clId="{517E6450-70E0-48E0-B09E-586EBA9D3ABC}" dt="2025-05-25T16:22:16.200" v="2898" actId="207"/>
          <ac:spMkLst>
            <pc:docMk/>
            <pc:sldMk cId="939607959" sldId="348"/>
            <ac:spMk id="3" creationId="{B4CEE43C-8E08-737D-C170-459108BDE622}"/>
          </ac:spMkLst>
        </pc:spChg>
        <pc:spChg chg="add del">
          <ac:chgData name="Tarachand Amgoth" userId="ea017c71-c3c5-459d-b04b-915c0e816ad1" providerId="ADAL" clId="{517E6450-70E0-48E0-B09E-586EBA9D3ABC}" dt="2025-05-25T16:20:24.992" v="2884" actId="26606"/>
          <ac:spMkLst>
            <pc:docMk/>
            <pc:sldMk cId="939607959" sldId="348"/>
            <ac:spMk id="12" creationId="{058A14AF-9FB5-4CC7-BA35-E8E85D3EDF0E}"/>
          </ac:spMkLst>
        </pc:spChg>
        <pc:spChg chg="add del">
          <ac:chgData name="Tarachand Amgoth" userId="ea017c71-c3c5-459d-b04b-915c0e816ad1" providerId="ADAL" clId="{517E6450-70E0-48E0-B09E-586EBA9D3ABC}" dt="2025-05-25T16:20:24.992" v="2884" actId="26606"/>
          <ac:spMkLst>
            <pc:docMk/>
            <pc:sldMk cId="939607959" sldId="348"/>
            <ac:spMk id="14" creationId="{3A9A4357-BD1D-4622-A4FE-766E6AB8DE84}"/>
          </ac:spMkLst>
        </pc:spChg>
        <pc:spChg chg="add del">
          <ac:chgData name="Tarachand Amgoth" userId="ea017c71-c3c5-459d-b04b-915c0e816ad1" providerId="ADAL" clId="{517E6450-70E0-48E0-B09E-586EBA9D3ABC}" dt="2025-05-25T16:20:24.992" v="2884" actId="26606"/>
          <ac:spMkLst>
            <pc:docMk/>
            <pc:sldMk cId="939607959" sldId="348"/>
            <ac:spMk id="16" creationId="{E659831F-0D9A-4C63-9EBB-8435B85A440F}"/>
          </ac:spMkLst>
        </pc:spChg>
        <pc:spChg chg="add del">
          <ac:chgData name="Tarachand Amgoth" userId="ea017c71-c3c5-459d-b04b-915c0e816ad1" providerId="ADAL" clId="{517E6450-70E0-48E0-B09E-586EBA9D3ABC}" dt="2025-05-25T16:20:24.992" v="2884" actId="26606"/>
          <ac:spMkLst>
            <pc:docMk/>
            <pc:sldMk cId="939607959" sldId="348"/>
            <ac:spMk id="18" creationId="{E6995CE5-F890-4ABA-82A2-26507CE8D2A3}"/>
          </ac:spMkLst>
        </pc:spChg>
        <pc:picChg chg="add del mod">
          <ac:chgData name="Tarachand Amgoth" userId="ea017c71-c3c5-459d-b04b-915c0e816ad1" providerId="ADAL" clId="{517E6450-70E0-48E0-B09E-586EBA9D3ABC}" dt="2025-05-25T16:19:18.779" v="2874" actId="21"/>
          <ac:picMkLst>
            <pc:docMk/>
            <pc:sldMk cId="939607959" sldId="348"/>
            <ac:picMk id="5" creationId="{3F7A8CCB-E23F-D6F6-1476-945D672D8EAB}"/>
          </ac:picMkLst>
        </pc:picChg>
        <pc:picChg chg="add del">
          <ac:chgData name="Tarachand Amgoth" userId="ea017c71-c3c5-459d-b04b-915c0e816ad1" providerId="ADAL" clId="{517E6450-70E0-48E0-B09E-586EBA9D3ABC}" dt="2025-05-25T16:19:11.824" v="2872" actId="22"/>
          <ac:picMkLst>
            <pc:docMk/>
            <pc:sldMk cId="939607959" sldId="348"/>
            <ac:picMk id="6" creationId="{DDDDBEE0-006B-6B0D-84B1-50F0BE260B19}"/>
          </ac:picMkLst>
        </pc:picChg>
        <pc:picChg chg="add del mod">
          <ac:chgData name="Tarachand Amgoth" userId="ea017c71-c3c5-459d-b04b-915c0e816ad1" providerId="ADAL" clId="{517E6450-70E0-48E0-B09E-586EBA9D3ABC}" dt="2025-05-25T16:21:28.731" v="2888" actId="478"/>
          <ac:picMkLst>
            <pc:docMk/>
            <pc:sldMk cId="939607959" sldId="348"/>
            <ac:picMk id="7" creationId="{3F7A8CCB-E23F-D6F6-1476-945D672D8EAB}"/>
          </ac:picMkLst>
        </pc:picChg>
        <pc:picChg chg="add mod">
          <ac:chgData name="Tarachand Amgoth" userId="ea017c71-c3c5-459d-b04b-915c0e816ad1" providerId="ADAL" clId="{517E6450-70E0-48E0-B09E-586EBA9D3ABC}" dt="2025-05-25T16:22:30.731" v="2927" actId="1036"/>
          <ac:picMkLst>
            <pc:docMk/>
            <pc:sldMk cId="939607959" sldId="348"/>
            <ac:picMk id="8" creationId="{177EB64E-58EF-41DC-BF40-D508AE090FAC}"/>
          </ac:picMkLst>
        </pc:picChg>
      </pc:sldChg>
      <pc:sldChg chg="addSp delSp modSp add mod">
        <pc:chgData name="Tarachand Amgoth" userId="ea017c71-c3c5-459d-b04b-915c0e816ad1" providerId="ADAL" clId="{517E6450-70E0-48E0-B09E-586EBA9D3ABC}" dt="2025-05-26T13:41:49.945" v="3007" actId="1076"/>
        <pc:sldMkLst>
          <pc:docMk/>
          <pc:sldMk cId="1020398298" sldId="349"/>
        </pc:sldMkLst>
        <pc:spChg chg="mod">
          <ac:chgData name="Tarachand Amgoth" userId="ea017c71-c3c5-459d-b04b-915c0e816ad1" providerId="ADAL" clId="{517E6450-70E0-48E0-B09E-586EBA9D3ABC}" dt="2025-05-25T11:17:35.815" v="1606" actId="313"/>
          <ac:spMkLst>
            <pc:docMk/>
            <pc:sldMk cId="1020398298" sldId="349"/>
            <ac:spMk id="2" creationId="{5034DD5C-04D8-DC73-D356-CB68EAA7D4F7}"/>
          </ac:spMkLst>
        </pc:spChg>
        <pc:spChg chg="mod">
          <ac:chgData name="Tarachand Amgoth" userId="ea017c71-c3c5-459d-b04b-915c0e816ad1" providerId="ADAL" clId="{517E6450-70E0-48E0-B09E-586EBA9D3ABC}" dt="2025-05-26T13:40:50.822" v="3002" actId="313"/>
          <ac:spMkLst>
            <pc:docMk/>
            <pc:sldMk cId="1020398298" sldId="349"/>
            <ac:spMk id="3" creationId="{C2D54353-7B8C-F0EF-2E78-D81E771E4784}"/>
          </ac:spMkLst>
        </pc:spChg>
        <pc:picChg chg="add del mod">
          <ac:chgData name="Tarachand Amgoth" userId="ea017c71-c3c5-459d-b04b-915c0e816ad1" providerId="ADAL" clId="{517E6450-70E0-48E0-B09E-586EBA9D3ABC}" dt="2025-05-26T13:41:41.320" v="3003" actId="478"/>
          <ac:picMkLst>
            <pc:docMk/>
            <pc:sldMk cId="1020398298" sldId="349"/>
            <ac:picMk id="5" creationId="{E3666637-7E55-BB79-F608-716381F1DE64}"/>
          </ac:picMkLst>
        </pc:picChg>
        <pc:picChg chg="add mod">
          <ac:chgData name="Tarachand Amgoth" userId="ea017c71-c3c5-459d-b04b-915c0e816ad1" providerId="ADAL" clId="{517E6450-70E0-48E0-B09E-586EBA9D3ABC}" dt="2025-05-26T13:41:49.945" v="3007" actId="1076"/>
          <ac:picMkLst>
            <pc:docMk/>
            <pc:sldMk cId="1020398298" sldId="349"/>
            <ac:picMk id="6" creationId="{797A3B26-FEAB-CD2F-40DE-AE4BA4ACBFC1}"/>
          </ac:picMkLst>
        </pc:picChg>
      </pc:sldChg>
      <pc:sldChg chg="addSp modSp add mod">
        <pc:chgData name="Tarachand Amgoth" userId="ea017c71-c3c5-459d-b04b-915c0e816ad1" providerId="ADAL" clId="{517E6450-70E0-48E0-B09E-586EBA9D3ABC}" dt="2025-05-25T11:19:45.552" v="1621" actId="14100"/>
        <pc:sldMkLst>
          <pc:docMk/>
          <pc:sldMk cId="2871954996" sldId="350"/>
        </pc:sldMkLst>
        <pc:spChg chg="mod">
          <ac:chgData name="Tarachand Amgoth" userId="ea017c71-c3c5-459d-b04b-915c0e816ad1" providerId="ADAL" clId="{517E6450-70E0-48E0-B09E-586EBA9D3ABC}" dt="2025-05-24T12:00:47.411" v="600" actId="20577"/>
          <ac:spMkLst>
            <pc:docMk/>
            <pc:sldMk cId="2871954996" sldId="350"/>
            <ac:spMk id="2" creationId="{32489044-3443-7110-0C97-F8B6043B5B0A}"/>
          </ac:spMkLst>
        </pc:spChg>
        <pc:spChg chg="mod">
          <ac:chgData name="Tarachand Amgoth" userId="ea017c71-c3c5-459d-b04b-915c0e816ad1" providerId="ADAL" clId="{517E6450-70E0-48E0-B09E-586EBA9D3ABC}" dt="2025-05-25T11:16:14.741" v="1601" actId="113"/>
          <ac:spMkLst>
            <pc:docMk/>
            <pc:sldMk cId="2871954996" sldId="350"/>
            <ac:spMk id="3" creationId="{AD35DC71-B1E9-CA6E-B298-7A4F55918A7C}"/>
          </ac:spMkLst>
        </pc:spChg>
        <pc:picChg chg="add mod">
          <ac:chgData name="Tarachand Amgoth" userId="ea017c71-c3c5-459d-b04b-915c0e816ad1" providerId="ADAL" clId="{517E6450-70E0-48E0-B09E-586EBA9D3ABC}" dt="2025-05-25T11:19:45.552" v="1621" actId="14100"/>
          <ac:picMkLst>
            <pc:docMk/>
            <pc:sldMk cId="2871954996" sldId="350"/>
            <ac:picMk id="5" creationId="{2701DAB1-5ADD-2538-C934-0E4C64561D66}"/>
          </ac:picMkLst>
        </pc:picChg>
      </pc:sldChg>
      <pc:sldChg chg="addSp modSp add mod ord">
        <pc:chgData name="Tarachand Amgoth" userId="ea017c71-c3c5-459d-b04b-915c0e816ad1" providerId="ADAL" clId="{517E6450-70E0-48E0-B09E-586EBA9D3ABC}" dt="2025-05-25T11:13:42.113" v="1573" actId="1076"/>
        <pc:sldMkLst>
          <pc:docMk/>
          <pc:sldMk cId="4043957181" sldId="351"/>
        </pc:sldMkLst>
        <pc:spChg chg="mod">
          <ac:chgData name="Tarachand Amgoth" userId="ea017c71-c3c5-459d-b04b-915c0e816ad1" providerId="ADAL" clId="{517E6450-70E0-48E0-B09E-586EBA9D3ABC}" dt="2025-05-24T12:01:20.833" v="647" actId="20577"/>
          <ac:spMkLst>
            <pc:docMk/>
            <pc:sldMk cId="4043957181" sldId="351"/>
            <ac:spMk id="2" creationId="{E392E7D2-DE72-A4D7-B787-8B2B0B3FA33C}"/>
          </ac:spMkLst>
        </pc:spChg>
        <pc:spChg chg="mod">
          <ac:chgData name="Tarachand Amgoth" userId="ea017c71-c3c5-459d-b04b-915c0e816ad1" providerId="ADAL" clId="{517E6450-70E0-48E0-B09E-586EBA9D3ABC}" dt="2025-05-25T11:13:38.848" v="1572" actId="20577"/>
          <ac:spMkLst>
            <pc:docMk/>
            <pc:sldMk cId="4043957181" sldId="351"/>
            <ac:spMk id="3" creationId="{7D572EB0-B9B7-7BEC-0341-B6D708070B7A}"/>
          </ac:spMkLst>
        </pc:spChg>
        <pc:picChg chg="add mod">
          <ac:chgData name="Tarachand Amgoth" userId="ea017c71-c3c5-459d-b04b-915c0e816ad1" providerId="ADAL" clId="{517E6450-70E0-48E0-B09E-586EBA9D3ABC}" dt="2025-05-25T11:13:42.113" v="1573" actId="1076"/>
          <ac:picMkLst>
            <pc:docMk/>
            <pc:sldMk cId="4043957181" sldId="351"/>
            <ac:picMk id="5" creationId="{732D9AB6-1930-88E3-6B19-D26FB609F308}"/>
          </ac:picMkLst>
        </pc:picChg>
      </pc:sldChg>
      <pc:sldChg chg="addSp modSp add mod">
        <pc:chgData name="Tarachand Amgoth" userId="ea017c71-c3c5-459d-b04b-915c0e816ad1" providerId="ADAL" clId="{517E6450-70E0-48E0-B09E-586EBA9D3ABC}" dt="2025-05-25T11:21:52.179" v="1644"/>
        <pc:sldMkLst>
          <pc:docMk/>
          <pc:sldMk cId="258691195" sldId="352"/>
        </pc:sldMkLst>
        <pc:spChg chg="mod">
          <ac:chgData name="Tarachand Amgoth" userId="ea017c71-c3c5-459d-b04b-915c0e816ad1" providerId="ADAL" clId="{517E6450-70E0-48E0-B09E-586EBA9D3ABC}" dt="2025-05-24T12:01:03.441" v="618" actId="20577"/>
          <ac:spMkLst>
            <pc:docMk/>
            <pc:sldMk cId="258691195" sldId="352"/>
            <ac:spMk id="2" creationId="{796FEE0E-16B6-5383-1F94-FE0C3650EFB0}"/>
          </ac:spMkLst>
        </pc:spChg>
        <pc:spChg chg="mod">
          <ac:chgData name="Tarachand Amgoth" userId="ea017c71-c3c5-459d-b04b-915c0e816ad1" providerId="ADAL" clId="{517E6450-70E0-48E0-B09E-586EBA9D3ABC}" dt="2025-05-25T11:20:34.673" v="1624" actId="15"/>
          <ac:spMkLst>
            <pc:docMk/>
            <pc:sldMk cId="258691195" sldId="352"/>
            <ac:spMk id="3" creationId="{2BE1AD77-1B1C-0AEF-82AA-661DEDCE7874}"/>
          </ac:spMkLst>
        </pc:spChg>
        <pc:picChg chg="add mod">
          <ac:chgData name="Tarachand Amgoth" userId="ea017c71-c3c5-459d-b04b-915c0e816ad1" providerId="ADAL" clId="{517E6450-70E0-48E0-B09E-586EBA9D3ABC}" dt="2025-05-25T11:21:52.179" v="1644"/>
          <ac:picMkLst>
            <pc:docMk/>
            <pc:sldMk cId="258691195" sldId="352"/>
            <ac:picMk id="5" creationId="{13ACB58F-BC0B-A4BB-ECE0-D69F6306A1D5}"/>
          </ac:picMkLst>
        </pc:picChg>
      </pc:sldChg>
      <pc:sldChg chg="addSp delSp modSp add mod">
        <pc:chgData name="Tarachand Amgoth" userId="ea017c71-c3c5-459d-b04b-915c0e816ad1" providerId="ADAL" clId="{517E6450-70E0-48E0-B09E-586EBA9D3ABC}" dt="2025-05-25T11:25:09.872" v="1693" actId="1038"/>
        <pc:sldMkLst>
          <pc:docMk/>
          <pc:sldMk cId="2624696006" sldId="353"/>
        </pc:sldMkLst>
        <pc:spChg chg="mod">
          <ac:chgData name="Tarachand Amgoth" userId="ea017c71-c3c5-459d-b04b-915c0e816ad1" providerId="ADAL" clId="{517E6450-70E0-48E0-B09E-586EBA9D3ABC}" dt="2025-05-24T12:01:35.131" v="666" actId="20577"/>
          <ac:spMkLst>
            <pc:docMk/>
            <pc:sldMk cId="2624696006" sldId="353"/>
            <ac:spMk id="2" creationId="{4E515866-CCDB-FCBF-5EC1-305380CB94B7}"/>
          </ac:spMkLst>
        </pc:spChg>
        <pc:spChg chg="mod">
          <ac:chgData name="Tarachand Amgoth" userId="ea017c71-c3c5-459d-b04b-915c0e816ad1" providerId="ADAL" clId="{517E6450-70E0-48E0-B09E-586EBA9D3ABC}" dt="2025-05-25T11:24:43.222" v="1668" actId="14"/>
          <ac:spMkLst>
            <pc:docMk/>
            <pc:sldMk cId="2624696006" sldId="353"/>
            <ac:spMk id="3" creationId="{F7C253E5-ED10-D84D-0775-9D6DC5D8A26F}"/>
          </ac:spMkLst>
        </pc:spChg>
        <pc:spChg chg="add del">
          <ac:chgData name="Tarachand Amgoth" userId="ea017c71-c3c5-459d-b04b-915c0e816ad1" providerId="ADAL" clId="{517E6450-70E0-48E0-B09E-586EBA9D3ABC}" dt="2025-05-25T11:24:48.393" v="1670" actId="22"/>
          <ac:spMkLst>
            <pc:docMk/>
            <pc:sldMk cId="2624696006" sldId="353"/>
            <ac:spMk id="7" creationId="{C0F53B55-030A-883E-00D3-21E4EB11A55F}"/>
          </ac:spMkLst>
        </pc:spChg>
        <pc:picChg chg="add del mod">
          <ac:chgData name="Tarachand Amgoth" userId="ea017c71-c3c5-459d-b04b-915c0e816ad1" providerId="ADAL" clId="{517E6450-70E0-48E0-B09E-586EBA9D3ABC}" dt="2025-05-25T11:21:43.507" v="1643" actId="21"/>
          <ac:picMkLst>
            <pc:docMk/>
            <pc:sldMk cId="2624696006" sldId="353"/>
            <ac:picMk id="5" creationId="{13ACB58F-BC0B-A4BB-ECE0-D69F6306A1D5}"/>
          </ac:picMkLst>
        </pc:picChg>
        <pc:picChg chg="add mod">
          <ac:chgData name="Tarachand Amgoth" userId="ea017c71-c3c5-459d-b04b-915c0e816ad1" providerId="ADAL" clId="{517E6450-70E0-48E0-B09E-586EBA9D3ABC}" dt="2025-05-25T11:25:09.872" v="1693" actId="1038"/>
          <ac:picMkLst>
            <pc:docMk/>
            <pc:sldMk cId="2624696006" sldId="353"/>
            <ac:picMk id="9" creationId="{E3E4D08B-1418-D2FD-0109-E0FBBA97CC3B}"/>
          </ac:picMkLst>
        </pc:picChg>
      </pc:sldChg>
      <pc:sldChg chg="addSp delSp modSp add mod">
        <pc:chgData name="Tarachand Amgoth" userId="ea017c71-c3c5-459d-b04b-915c0e816ad1" providerId="ADAL" clId="{517E6450-70E0-48E0-B09E-586EBA9D3ABC}" dt="2025-05-25T11:27:30.437" v="1699" actId="1076"/>
        <pc:sldMkLst>
          <pc:docMk/>
          <pc:sldMk cId="2966960322" sldId="354"/>
        </pc:sldMkLst>
        <pc:spChg chg="mod">
          <ac:chgData name="Tarachand Amgoth" userId="ea017c71-c3c5-459d-b04b-915c0e816ad1" providerId="ADAL" clId="{517E6450-70E0-48E0-B09E-586EBA9D3ABC}" dt="2025-05-24T12:02:03.646" v="699" actId="20577"/>
          <ac:spMkLst>
            <pc:docMk/>
            <pc:sldMk cId="2966960322" sldId="354"/>
            <ac:spMk id="2" creationId="{8C4B79FF-3632-BF0F-A09D-33216EB9CA3C}"/>
          </ac:spMkLst>
        </pc:spChg>
        <pc:spChg chg="mod">
          <ac:chgData name="Tarachand Amgoth" userId="ea017c71-c3c5-459d-b04b-915c0e816ad1" providerId="ADAL" clId="{517E6450-70E0-48E0-B09E-586EBA9D3ABC}" dt="2025-05-25T11:27:22.421" v="1697"/>
          <ac:spMkLst>
            <pc:docMk/>
            <pc:sldMk cId="2966960322" sldId="354"/>
            <ac:spMk id="3" creationId="{4CEC4A0A-936C-28F9-2D1B-800C9B9BEAB7}"/>
          </ac:spMkLst>
        </pc:spChg>
        <pc:picChg chg="add del mod">
          <ac:chgData name="Tarachand Amgoth" userId="ea017c71-c3c5-459d-b04b-915c0e816ad1" providerId="ADAL" clId="{517E6450-70E0-48E0-B09E-586EBA9D3ABC}" dt="2025-05-25T11:24:36.800" v="1667" actId="478"/>
          <ac:picMkLst>
            <pc:docMk/>
            <pc:sldMk cId="2966960322" sldId="354"/>
            <ac:picMk id="5" creationId="{F0C69C08-A60E-527B-B742-E1D53A99311A}"/>
          </ac:picMkLst>
        </pc:picChg>
        <pc:picChg chg="add mod">
          <ac:chgData name="Tarachand Amgoth" userId="ea017c71-c3c5-459d-b04b-915c0e816ad1" providerId="ADAL" clId="{517E6450-70E0-48E0-B09E-586EBA9D3ABC}" dt="2025-05-25T11:27:30.437" v="1699" actId="1076"/>
          <ac:picMkLst>
            <pc:docMk/>
            <pc:sldMk cId="2966960322" sldId="354"/>
            <ac:picMk id="7" creationId="{39F6D261-A855-7118-3397-C04CC5EBC983}"/>
          </ac:picMkLst>
        </pc:picChg>
      </pc:sldChg>
      <pc:sldChg chg="add del">
        <pc:chgData name="Tarachand Amgoth" userId="ea017c71-c3c5-459d-b04b-915c0e816ad1" providerId="ADAL" clId="{517E6450-70E0-48E0-B09E-586EBA9D3ABC}" dt="2025-05-24T12:01:47.069" v="667" actId="47"/>
        <pc:sldMkLst>
          <pc:docMk/>
          <pc:sldMk cId="3451743314" sldId="355"/>
        </pc:sldMkLst>
      </pc:sldChg>
      <pc:sldChg chg="addSp modSp add mod">
        <pc:chgData name="Tarachand Amgoth" userId="ea017c71-c3c5-459d-b04b-915c0e816ad1" providerId="ADAL" clId="{517E6450-70E0-48E0-B09E-586EBA9D3ABC}" dt="2025-05-26T13:44:24.797" v="3008" actId="313"/>
        <pc:sldMkLst>
          <pc:docMk/>
          <pc:sldMk cId="3526980975" sldId="356"/>
        </pc:sldMkLst>
        <pc:spChg chg="mod">
          <ac:chgData name="Tarachand Amgoth" userId="ea017c71-c3c5-459d-b04b-915c0e816ad1" providerId="ADAL" clId="{517E6450-70E0-48E0-B09E-586EBA9D3ABC}" dt="2025-05-25T11:31:36.515" v="1820" actId="20577"/>
          <ac:spMkLst>
            <pc:docMk/>
            <pc:sldMk cId="3526980975" sldId="356"/>
            <ac:spMk id="2" creationId="{2D201A88-268D-5574-4961-3B0BD0B92390}"/>
          </ac:spMkLst>
        </pc:spChg>
        <pc:spChg chg="mod">
          <ac:chgData name="Tarachand Amgoth" userId="ea017c71-c3c5-459d-b04b-915c0e816ad1" providerId="ADAL" clId="{517E6450-70E0-48E0-B09E-586EBA9D3ABC}" dt="2025-05-26T13:44:24.797" v="3008" actId="313"/>
          <ac:spMkLst>
            <pc:docMk/>
            <pc:sldMk cId="3526980975" sldId="356"/>
            <ac:spMk id="3" creationId="{003E213A-F889-37F1-9F96-7F4B41E2BA3B}"/>
          </ac:spMkLst>
        </pc:spChg>
        <pc:picChg chg="add mod">
          <ac:chgData name="Tarachand Amgoth" userId="ea017c71-c3c5-459d-b04b-915c0e816ad1" providerId="ADAL" clId="{517E6450-70E0-48E0-B09E-586EBA9D3ABC}" dt="2025-05-25T14:14:22.553" v="1915" actId="1035"/>
          <ac:picMkLst>
            <pc:docMk/>
            <pc:sldMk cId="3526980975" sldId="356"/>
            <ac:picMk id="5" creationId="{0EA369F9-6CA6-ED8E-1B65-F5B25523558C}"/>
          </ac:picMkLst>
        </pc:picChg>
      </pc:sldChg>
      <pc:sldChg chg="addSp delSp modSp add mod">
        <pc:chgData name="Tarachand Amgoth" userId="ea017c71-c3c5-459d-b04b-915c0e816ad1" providerId="ADAL" clId="{517E6450-70E0-48E0-B09E-586EBA9D3ABC}" dt="2025-05-25T15:15:40.321" v="2789" actId="20577"/>
        <pc:sldMkLst>
          <pc:docMk/>
          <pc:sldMk cId="572894454" sldId="357"/>
        </pc:sldMkLst>
        <pc:spChg chg="mod">
          <ac:chgData name="Tarachand Amgoth" userId="ea017c71-c3c5-459d-b04b-915c0e816ad1" providerId="ADAL" clId="{517E6450-70E0-48E0-B09E-586EBA9D3ABC}" dt="2025-05-25T15:15:40.321" v="2789" actId="20577"/>
          <ac:spMkLst>
            <pc:docMk/>
            <pc:sldMk cId="572894454" sldId="357"/>
            <ac:spMk id="2" creationId="{00EECB97-E325-F799-A907-F67B4851814B}"/>
          </ac:spMkLst>
        </pc:spChg>
        <pc:spChg chg="del mod">
          <ac:chgData name="Tarachand Amgoth" userId="ea017c71-c3c5-459d-b04b-915c0e816ad1" providerId="ADAL" clId="{517E6450-70E0-48E0-B09E-586EBA9D3ABC}" dt="2025-05-25T14:51:21.372" v="2361" actId="478"/>
          <ac:spMkLst>
            <pc:docMk/>
            <pc:sldMk cId="572894454" sldId="357"/>
            <ac:spMk id="3" creationId="{7E75B77F-0D60-9CA4-F3E9-D4EF2BAD2E61}"/>
          </ac:spMkLst>
        </pc:spChg>
        <pc:picChg chg="add mod">
          <ac:chgData name="Tarachand Amgoth" userId="ea017c71-c3c5-459d-b04b-915c0e816ad1" providerId="ADAL" clId="{517E6450-70E0-48E0-B09E-586EBA9D3ABC}" dt="2025-05-25T14:51:39.428" v="2367" actId="14100"/>
          <ac:picMkLst>
            <pc:docMk/>
            <pc:sldMk cId="572894454" sldId="357"/>
            <ac:picMk id="5" creationId="{44A3D779-D57B-85EE-9A00-E26EBB39377E}"/>
          </ac:picMkLst>
        </pc:picChg>
      </pc:sldChg>
      <pc:sldChg chg="addSp delSp modSp add mod setBg">
        <pc:chgData name="Tarachand Amgoth" userId="ea017c71-c3c5-459d-b04b-915c0e816ad1" providerId="ADAL" clId="{517E6450-70E0-48E0-B09E-586EBA9D3ABC}" dt="2025-05-25T16:15:45.931" v="2861" actId="14100"/>
        <pc:sldMkLst>
          <pc:docMk/>
          <pc:sldMk cId="658749922" sldId="358"/>
        </pc:sldMkLst>
        <pc:spChg chg="mod">
          <ac:chgData name="Tarachand Amgoth" userId="ea017c71-c3c5-459d-b04b-915c0e816ad1" providerId="ADAL" clId="{517E6450-70E0-48E0-B09E-586EBA9D3ABC}" dt="2025-05-25T16:15:45.931" v="2861" actId="14100"/>
          <ac:spMkLst>
            <pc:docMk/>
            <pc:sldMk cId="658749922" sldId="358"/>
            <ac:spMk id="2" creationId="{E27D9FA9-B178-158B-7BF3-D2A257966BF2}"/>
          </ac:spMkLst>
        </pc:spChg>
        <pc:spChg chg="del mod">
          <ac:chgData name="Tarachand Amgoth" userId="ea017c71-c3c5-459d-b04b-915c0e816ad1" providerId="ADAL" clId="{517E6450-70E0-48E0-B09E-586EBA9D3ABC}" dt="2025-05-25T16:15:19.947" v="2855" actId="478"/>
          <ac:spMkLst>
            <pc:docMk/>
            <pc:sldMk cId="658749922" sldId="358"/>
            <ac:spMk id="3" creationId="{ECB7A41B-D5B0-0D4C-1DFF-70432FDAA170}"/>
          </ac:spMkLst>
        </pc:spChg>
        <pc:spChg chg="add del mod">
          <ac:chgData name="Tarachand Amgoth" userId="ea017c71-c3c5-459d-b04b-915c0e816ad1" providerId="ADAL" clId="{517E6450-70E0-48E0-B09E-586EBA9D3ABC}" dt="2025-05-25T16:15:22.712" v="2856" actId="478"/>
          <ac:spMkLst>
            <pc:docMk/>
            <pc:sldMk cId="658749922" sldId="358"/>
            <ac:spMk id="5" creationId="{65573DEC-455C-2E13-9162-141CA877084E}"/>
          </ac:spMkLst>
        </pc:spChg>
        <pc:spChg chg="add">
          <ac:chgData name="Tarachand Amgoth" userId="ea017c71-c3c5-459d-b04b-915c0e816ad1" providerId="ADAL" clId="{517E6450-70E0-48E0-B09E-586EBA9D3ABC}" dt="2025-05-25T16:15:40.556" v="2860" actId="26606"/>
          <ac:spMkLst>
            <pc:docMk/>
            <pc:sldMk cId="658749922" sldId="358"/>
            <ac:spMk id="9" creationId="{B7BD7FCF-A254-4A97-A15C-319B67622677}"/>
          </ac:spMkLst>
        </pc:spChg>
        <pc:spChg chg="add">
          <ac:chgData name="Tarachand Amgoth" userId="ea017c71-c3c5-459d-b04b-915c0e816ad1" providerId="ADAL" clId="{517E6450-70E0-48E0-B09E-586EBA9D3ABC}" dt="2025-05-25T16:15:40.556" v="2860" actId="26606"/>
          <ac:spMkLst>
            <pc:docMk/>
            <pc:sldMk cId="658749922" sldId="358"/>
            <ac:spMk id="10" creationId="{52FFAF72-6204-4676-9C6F-9A4CC4D91805}"/>
          </ac:spMkLst>
        </pc:spChg>
        <pc:spChg chg="add del">
          <ac:chgData name="Tarachand Amgoth" userId="ea017c71-c3c5-459d-b04b-915c0e816ad1" providerId="ADAL" clId="{517E6450-70E0-48E0-B09E-586EBA9D3ABC}" dt="2025-05-25T16:15:32.103" v="2859" actId="26606"/>
          <ac:spMkLst>
            <pc:docMk/>
            <pc:sldMk cId="658749922" sldId="358"/>
            <ac:spMk id="12" creationId="{665DBBEF-238B-476B-96AB-8AAC3224ECEA}"/>
          </ac:spMkLst>
        </pc:spChg>
        <pc:spChg chg="add del">
          <ac:chgData name="Tarachand Amgoth" userId="ea017c71-c3c5-459d-b04b-915c0e816ad1" providerId="ADAL" clId="{517E6450-70E0-48E0-B09E-586EBA9D3ABC}" dt="2025-05-25T16:15:32.103" v="2859" actId="26606"/>
          <ac:spMkLst>
            <pc:docMk/>
            <pc:sldMk cId="658749922" sldId="358"/>
            <ac:spMk id="14" creationId="{3FCFB1DE-0B7E-48CC-BA90-B2AB0889F9D6}"/>
          </ac:spMkLst>
        </pc:spChg>
        <pc:picChg chg="add mod">
          <ac:chgData name="Tarachand Amgoth" userId="ea017c71-c3c5-459d-b04b-915c0e816ad1" providerId="ADAL" clId="{517E6450-70E0-48E0-B09E-586EBA9D3ABC}" dt="2025-05-25T16:15:40.556" v="2860" actId="26606"/>
          <ac:picMkLst>
            <pc:docMk/>
            <pc:sldMk cId="658749922" sldId="358"/>
            <ac:picMk id="7" creationId="{81D3C79C-B05D-8165-B6D3-13931B66BB00}"/>
          </ac:picMkLst>
        </pc:picChg>
      </pc:sldChg>
      <pc:sldChg chg="modSp add del mod">
        <pc:chgData name="Tarachand Amgoth" userId="ea017c71-c3c5-459d-b04b-915c0e816ad1" providerId="ADAL" clId="{517E6450-70E0-48E0-B09E-586EBA9D3ABC}" dt="2025-05-25T14:58:45.421" v="2477" actId="47"/>
        <pc:sldMkLst>
          <pc:docMk/>
          <pc:sldMk cId="2291995835" sldId="359"/>
        </pc:sldMkLst>
      </pc:sldChg>
      <pc:sldChg chg="addSp modSp add mod">
        <pc:chgData name="Tarachand Amgoth" userId="ea017c71-c3c5-459d-b04b-915c0e816ad1" providerId="ADAL" clId="{517E6450-70E0-48E0-B09E-586EBA9D3ABC}" dt="2025-05-25T15:20:44.727" v="2819" actId="1035"/>
        <pc:sldMkLst>
          <pc:docMk/>
          <pc:sldMk cId="3891020399" sldId="360"/>
        </pc:sldMkLst>
        <pc:spChg chg="mod">
          <ac:chgData name="Tarachand Amgoth" userId="ea017c71-c3c5-459d-b04b-915c0e816ad1" providerId="ADAL" clId="{517E6450-70E0-48E0-B09E-586EBA9D3ABC}" dt="2025-05-25T14:59:04.557" v="2507" actId="20577"/>
          <ac:spMkLst>
            <pc:docMk/>
            <pc:sldMk cId="3891020399" sldId="360"/>
            <ac:spMk id="2" creationId="{05EF6CAB-C317-DD71-6CBB-6AC309621BD4}"/>
          </ac:spMkLst>
        </pc:spChg>
        <pc:spChg chg="mod">
          <ac:chgData name="Tarachand Amgoth" userId="ea017c71-c3c5-459d-b04b-915c0e816ad1" providerId="ADAL" clId="{517E6450-70E0-48E0-B09E-586EBA9D3ABC}" dt="2025-05-25T15:08:44.662" v="2610" actId="207"/>
          <ac:spMkLst>
            <pc:docMk/>
            <pc:sldMk cId="3891020399" sldId="360"/>
            <ac:spMk id="3" creationId="{2FB612C0-43E6-6F87-5555-6F62955F0987}"/>
          </ac:spMkLst>
        </pc:spChg>
        <pc:picChg chg="add mod">
          <ac:chgData name="Tarachand Amgoth" userId="ea017c71-c3c5-459d-b04b-915c0e816ad1" providerId="ADAL" clId="{517E6450-70E0-48E0-B09E-586EBA9D3ABC}" dt="2025-05-25T15:20:44.727" v="2819" actId="1035"/>
          <ac:picMkLst>
            <pc:docMk/>
            <pc:sldMk cId="3891020399" sldId="360"/>
            <ac:picMk id="5" creationId="{10C29D0A-15A6-B195-E490-53B574086ADA}"/>
          </ac:picMkLst>
        </pc:picChg>
      </pc:sldChg>
      <pc:sldChg chg="addSp modSp add mod">
        <pc:chgData name="Tarachand Amgoth" userId="ea017c71-c3c5-459d-b04b-915c0e816ad1" providerId="ADAL" clId="{517E6450-70E0-48E0-B09E-586EBA9D3ABC}" dt="2025-05-25T15:22:07.606" v="2827" actId="14100"/>
        <pc:sldMkLst>
          <pc:docMk/>
          <pc:sldMk cId="1726236045" sldId="361"/>
        </pc:sldMkLst>
        <pc:spChg chg="mod">
          <ac:chgData name="Tarachand Amgoth" userId="ea017c71-c3c5-459d-b04b-915c0e816ad1" providerId="ADAL" clId="{517E6450-70E0-48E0-B09E-586EBA9D3ABC}" dt="2025-05-24T12:03:24.505" v="813" actId="20577"/>
          <ac:spMkLst>
            <pc:docMk/>
            <pc:sldMk cId="1726236045" sldId="361"/>
            <ac:spMk id="2" creationId="{6FEA13B7-6DEE-24C6-B973-37AE659A03FF}"/>
          </ac:spMkLst>
        </pc:spChg>
        <pc:spChg chg="mod">
          <ac:chgData name="Tarachand Amgoth" userId="ea017c71-c3c5-459d-b04b-915c0e816ad1" providerId="ADAL" clId="{517E6450-70E0-48E0-B09E-586EBA9D3ABC}" dt="2025-05-25T15:17:39.277" v="2809" actId="2711"/>
          <ac:spMkLst>
            <pc:docMk/>
            <pc:sldMk cId="1726236045" sldId="361"/>
            <ac:spMk id="3" creationId="{5E3F8660-A945-C3F2-EED1-EC7351F70322}"/>
          </ac:spMkLst>
        </pc:spChg>
        <pc:picChg chg="add mod">
          <ac:chgData name="Tarachand Amgoth" userId="ea017c71-c3c5-459d-b04b-915c0e816ad1" providerId="ADAL" clId="{517E6450-70E0-48E0-B09E-586EBA9D3ABC}" dt="2025-05-25T15:22:07.606" v="2827" actId="14100"/>
          <ac:picMkLst>
            <pc:docMk/>
            <pc:sldMk cId="1726236045" sldId="361"/>
            <ac:picMk id="5" creationId="{AFDCB926-4D05-432F-94AD-D3131046642E}"/>
          </ac:picMkLst>
        </pc:picChg>
      </pc:sldChg>
      <pc:sldChg chg="modSp add del mod">
        <pc:chgData name="Tarachand Amgoth" userId="ea017c71-c3c5-459d-b04b-915c0e816ad1" providerId="ADAL" clId="{517E6450-70E0-48E0-B09E-586EBA9D3ABC}" dt="2025-05-25T15:18:09.837" v="2810" actId="2696"/>
        <pc:sldMkLst>
          <pc:docMk/>
          <pc:sldMk cId="1582918339" sldId="362"/>
        </pc:sldMkLst>
        <pc:spChg chg="mod">
          <ac:chgData name="Tarachand Amgoth" userId="ea017c71-c3c5-459d-b04b-915c0e816ad1" providerId="ADAL" clId="{517E6450-70E0-48E0-B09E-586EBA9D3ABC}" dt="2025-05-25T15:09:25.099" v="2636" actId="20577"/>
          <ac:spMkLst>
            <pc:docMk/>
            <pc:sldMk cId="1582918339" sldId="362"/>
            <ac:spMk id="2" creationId="{E0D63077-37FD-8169-BCB2-AAD5B7D6BC36}"/>
          </ac:spMkLst>
        </pc:spChg>
        <pc:spChg chg="mod">
          <ac:chgData name="Tarachand Amgoth" userId="ea017c71-c3c5-459d-b04b-915c0e816ad1" providerId="ADAL" clId="{517E6450-70E0-48E0-B09E-586EBA9D3ABC}" dt="2025-05-25T15:10:07.894" v="2653" actId="11"/>
          <ac:spMkLst>
            <pc:docMk/>
            <pc:sldMk cId="1582918339" sldId="362"/>
            <ac:spMk id="3" creationId="{F01402F9-88D2-C581-2571-3FE521DAB222}"/>
          </ac:spMkLst>
        </pc:spChg>
      </pc:sldChg>
      <pc:sldChg chg="addSp delSp modSp add mod setBg">
        <pc:chgData name="Tarachand Amgoth" userId="ea017c71-c3c5-459d-b04b-915c0e816ad1" providerId="ADAL" clId="{517E6450-70E0-48E0-B09E-586EBA9D3ABC}" dt="2025-05-25T16:10:09.737" v="2839" actId="14100"/>
        <pc:sldMkLst>
          <pc:docMk/>
          <pc:sldMk cId="2190265033" sldId="362"/>
        </pc:sldMkLst>
        <pc:spChg chg="mod">
          <ac:chgData name="Tarachand Amgoth" userId="ea017c71-c3c5-459d-b04b-915c0e816ad1" providerId="ADAL" clId="{517E6450-70E0-48E0-B09E-586EBA9D3ABC}" dt="2025-05-25T16:10:09.737" v="2839" actId="14100"/>
          <ac:spMkLst>
            <pc:docMk/>
            <pc:sldMk cId="2190265033" sldId="362"/>
            <ac:spMk id="2" creationId="{E0D63077-37FD-8169-BCB2-AAD5B7D6BC36}"/>
          </ac:spMkLst>
        </pc:spChg>
        <pc:spChg chg="del">
          <ac:chgData name="Tarachand Amgoth" userId="ea017c71-c3c5-459d-b04b-915c0e816ad1" providerId="ADAL" clId="{517E6450-70E0-48E0-B09E-586EBA9D3ABC}" dt="2025-05-25T16:09:33.850" v="2832" actId="478"/>
          <ac:spMkLst>
            <pc:docMk/>
            <pc:sldMk cId="2190265033" sldId="362"/>
            <ac:spMk id="3" creationId="{F01402F9-88D2-C581-2571-3FE521DAB222}"/>
          </ac:spMkLst>
        </pc:spChg>
        <pc:spChg chg="add del mod">
          <ac:chgData name="Tarachand Amgoth" userId="ea017c71-c3c5-459d-b04b-915c0e816ad1" providerId="ADAL" clId="{517E6450-70E0-48E0-B09E-586EBA9D3ABC}" dt="2025-05-25T16:09:36.898" v="2833" actId="478"/>
          <ac:spMkLst>
            <pc:docMk/>
            <pc:sldMk cId="2190265033" sldId="362"/>
            <ac:spMk id="5" creationId="{05076EA3-5E75-E76D-B94C-9666B900ACCA}"/>
          </ac:spMkLst>
        </pc:spChg>
        <pc:spChg chg="add del">
          <ac:chgData name="Tarachand Amgoth" userId="ea017c71-c3c5-459d-b04b-915c0e816ad1" providerId="ADAL" clId="{517E6450-70E0-48E0-B09E-586EBA9D3ABC}" dt="2025-05-25T16:09:45.741" v="2836" actId="26606"/>
          <ac:spMkLst>
            <pc:docMk/>
            <pc:sldMk cId="2190265033" sldId="362"/>
            <ac:spMk id="12" creationId="{D4771268-CB57-404A-9271-370EB28F6090}"/>
          </ac:spMkLst>
        </pc:spChg>
        <pc:spChg chg="add">
          <ac:chgData name="Tarachand Amgoth" userId="ea017c71-c3c5-459d-b04b-915c0e816ad1" providerId="ADAL" clId="{517E6450-70E0-48E0-B09E-586EBA9D3ABC}" dt="2025-05-25T16:09:45.741" v="2837" actId="26606"/>
          <ac:spMkLst>
            <pc:docMk/>
            <pc:sldMk cId="2190265033" sldId="362"/>
            <ac:spMk id="14" creationId="{52FFAF72-6204-4676-9C6F-9A4CC4D91805}"/>
          </ac:spMkLst>
        </pc:spChg>
        <pc:spChg chg="add">
          <ac:chgData name="Tarachand Amgoth" userId="ea017c71-c3c5-459d-b04b-915c0e816ad1" providerId="ADAL" clId="{517E6450-70E0-48E0-B09E-586EBA9D3ABC}" dt="2025-05-25T16:09:45.741" v="2837" actId="26606"/>
          <ac:spMkLst>
            <pc:docMk/>
            <pc:sldMk cId="2190265033" sldId="362"/>
            <ac:spMk id="15" creationId="{B7BD7FCF-A254-4A97-A15C-319B67622677}"/>
          </ac:spMkLst>
        </pc:spChg>
        <pc:picChg chg="add mod">
          <ac:chgData name="Tarachand Amgoth" userId="ea017c71-c3c5-459d-b04b-915c0e816ad1" providerId="ADAL" clId="{517E6450-70E0-48E0-B09E-586EBA9D3ABC}" dt="2025-05-25T16:09:45.741" v="2837" actId="26606"/>
          <ac:picMkLst>
            <pc:docMk/>
            <pc:sldMk cId="2190265033" sldId="362"/>
            <ac:picMk id="7" creationId="{DA736341-3FC1-764C-697B-8F7F6991D427}"/>
          </ac:picMkLst>
        </pc:picChg>
      </pc:sldChg>
      <pc:sldChg chg="modSp add del mod ord">
        <pc:chgData name="Tarachand Amgoth" userId="ea017c71-c3c5-459d-b04b-915c0e816ad1" providerId="ADAL" clId="{517E6450-70E0-48E0-B09E-586EBA9D3ABC}" dt="2025-05-25T15:09:07.224" v="2611" actId="47"/>
        <pc:sldMkLst>
          <pc:docMk/>
          <pc:sldMk cId="1728618425" sldId="363"/>
        </pc:sldMkLst>
        <pc:spChg chg="mod">
          <ac:chgData name="Tarachand Amgoth" userId="ea017c71-c3c5-459d-b04b-915c0e816ad1" providerId="ADAL" clId="{517E6450-70E0-48E0-B09E-586EBA9D3ABC}" dt="2025-05-25T15:08:18.394" v="2606" actId="20577"/>
          <ac:spMkLst>
            <pc:docMk/>
            <pc:sldMk cId="1728618425" sldId="363"/>
            <ac:spMk id="3" creationId="{A83CD2E1-A8F9-0C40-D04D-16D41A53A672}"/>
          </ac:spMkLst>
        </pc:spChg>
      </pc:sldChg>
      <pc:sldChg chg="modSp add del mod">
        <pc:chgData name="Tarachand Amgoth" userId="ea017c71-c3c5-459d-b04b-915c0e816ad1" providerId="ADAL" clId="{517E6450-70E0-48E0-B09E-586EBA9D3ABC}" dt="2025-05-25T15:10:16.144" v="2654" actId="47"/>
        <pc:sldMkLst>
          <pc:docMk/>
          <pc:sldMk cId="944476848" sldId="364"/>
        </pc:sldMkLst>
      </pc:sldChg>
      <pc:sldChg chg="add">
        <pc:chgData name="Tarachand Amgoth" userId="ea017c71-c3c5-459d-b04b-915c0e816ad1" providerId="ADAL" clId="{517E6450-70E0-48E0-B09E-586EBA9D3ABC}" dt="2025-05-25T15:14:38.631" v="2773"/>
        <pc:sldMkLst>
          <pc:docMk/>
          <pc:sldMk cId="445565149" sldId="365"/>
        </pc:sldMkLst>
      </pc:sldChg>
      <pc:sldChg chg="modSp add del mod">
        <pc:chgData name="Tarachand Amgoth" userId="ea017c71-c3c5-459d-b04b-915c0e816ad1" providerId="ADAL" clId="{517E6450-70E0-48E0-B09E-586EBA9D3ABC}" dt="2025-05-25T15:14:12.413" v="2772" actId="2696"/>
        <pc:sldMkLst>
          <pc:docMk/>
          <pc:sldMk cId="1867217669" sldId="365"/>
        </pc:sldMkLst>
        <pc:spChg chg="mod">
          <ac:chgData name="Tarachand Amgoth" userId="ea017c71-c3c5-459d-b04b-915c0e816ad1" providerId="ADAL" clId="{517E6450-70E0-48E0-B09E-586EBA9D3ABC}" dt="2025-05-25T15:06:11.931" v="2597" actId="2711"/>
          <ac:spMkLst>
            <pc:docMk/>
            <pc:sldMk cId="1867217669" sldId="365"/>
            <ac:spMk id="3" creationId="{B12FB63D-D459-3E88-3B0B-6B34132C8ACA}"/>
          </ac:spMkLst>
        </pc:spChg>
      </pc:sldChg>
      <pc:sldChg chg="modSp add del mod">
        <pc:chgData name="Tarachand Amgoth" userId="ea017c71-c3c5-459d-b04b-915c0e816ad1" providerId="ADAL" clId="{517E6450-70E0-48E0-B09E-586EBA9D3ABC}" dt="2025-05-24T12:04:13.944" v="867" actId="47"/>
        <pc:sldMkLst>
          <pc:docMk/>
          <pc:sldMk cId="3905509056" sldId="366"/>
        </pc:sldMkLst>
      </pc:sldChg>
      <pc:sldChg chg="modSp add del mod">
        <pc:chgData name="Tarachand Amgoth" userId="ea017c71-c3c5-459d-b04b-915c0e816ad1" providerId="ADAL" clId="{517E6450-70E0-48E0-B09E-586EBA9D3ABC}" dt="2025-05-25T15:03:30.867" v="2546" actId="47"/>
        <pc:sldMkLst>
          <pc:docMk/>
          <pc:sldMk cId="3898370185" sldId="367"/>
        </pc:sldMkLst>
      </pc:sldChg>
      <pc:sldChg chg="modSp add del mod">
        <pc:chgData name="Tarachand Amgoth" userId="ea017c71-c3c5-459d-b04b-915c0e816ad1" providerId="ADAL" clId="{517E6450-70E0-48E0-B09E-586EBA9D3ABC}" dt="2025-05-25T15:03:42.228" v="2547" actId="47"/>
        <pc:sldMkLst>
          <pc:docMk/>
          <pc:sldMk cId="491194855" sldId="368"/>
        </pc:sldMkLst>
        <pc:spChg chg="mod">
          <ac:chgData name="Tarachand Amgoth" userId="ea017c71-c3c5-459d-b04b-915c0e816ad1" providerId="ADAL" clId="{517E6450-70E0-48E0-B09E-586EBA9D3ABC}" dt="2025-05-25T15:01:21.122" v="2524" actId="20577"/>
          <ac:spMkLst>
            <pc:docMk/>
            <pc:sldMk cId="491194855" sldId="368"/>
            <ac:spMk id="3" creationId="{D7B5CAB6-D67F-D6CF-8A39-E0A28F10ECEA}"/>
          </ac:spMkLst>
        </pc:spChg>
      </pc:sldChg>
      <pc:sldChg chg="modSp add del mod">
        <pc:chgData name="Tarachand Amgoth" userId="ea017c71-c3c5-459d-b04b-915c0e816ad1" providerId="ADAL" clId="{517E6450-70E0-48E0-B09E-586EBA9D3ABC}" dt="2025-05-25T15:03:52.344" v="2548" actId="47"/>
        <pc:sldMkLst>
          <pc:docMk/>
          <pc:sldMk cId="2812263460" sldId="369"/>
        </pc:sldMkLst>
        <pc:spChg chg="mod">
          <ac:chgData name="Tarachand Amgoth" userId="ea017c71-c3c5-459d-b04b-915c0e816ad1" providerId="ADAL" clId="{517E6450-70E0-48E0-B09E-586EBA9D3ABC}" dt="2025-05-25T15:01:28.794" v="2525" actId="6549"/>
          <ac:spMkLst>
            <pc:docMk/>
            <pc:sldMk cId="2812263460" sldId="369"/>
            <ac:spMk id="3" creationId="{6AC8474F-8BDE-E020-6787-11B2F0BAF437}"/>
          </ac:spMkLst>
        </pc:spChg>
      </pc:sldChg>
      <pc:sldChg chg="modSp add del mod">
        <pc:chgData name="Tarachand Amgoth" userId="ea017c71-c3c5-459d-b04b-915c0e816ad1" providerId="ADAL" clId="{517E6450-70E0-48E0-B09E-586EBA9D3ABC}" dt="2025-05-25T15:04:05.838" v="2549" actId="47"/>
        <pc:sldMkLst>
          <pc:docMk/>
          <pc:sldMk cId="1967981430" sldId="370"/>
        </pc:sldMkLst>
        <pc:spChg chg="mod">
          <ac:chgData name="Tarachand Amgoth" userId="ea017c71-c3c5-459d-b04b-915c0e816ad1" providerId="ADAL" clId="{517E6450-70E0-48E0-B09E-586EBA9D3ABC}" dt="2025-05-25T15:01:37.325" v="2526" actId="6549"/>
          <ac:spMkLst>
            <pc:docMk/>
            <pc:sldMk cId="1967981430" sldId="370"/>
            <ac:spMk id="3" creationId="{CB2B9485-1A21-1DED-312B-1475DBCC67F1}"/>
          </ac:spMkLst>
        </pc:spChg>
      </pc:sldChg>
      <pc:sldChg chg="modSp add del mod">
        <pc:chgData name="Tarachand Amgoth" userId="ea017c71-c3c5-459d-b04b-915c0e816ad1" providerId="ADAL" clId="{517E6450-70E0-48E0-B09E-586EBA9D3ABC}" dt="2025-05-25T15:04:16.213" v="2550" actId="47"/>
        <pc:sldMkLst>
          <pc:docMk/>
          <pc:sldMk cId="1373865950" sldId="371"/>
        </pc:sldMkLst>
        <pc:spChg chg="mod">
          <ac:chgData name="Tarachand Amgoth" userId="ea017c71-c3c5-459d-b04b-915c0e816ad1" providerId="ADAL" clId="{517E6450-70E0-48E0-B09E-586EBA9D3ABC}" dt="2025-05-25T15:01:47.468" v="2529" actId="20577"/>
          <ac:spMkLst>
            <pc:docMk/>
            <pc:sldMk cId="1373865950" sldId="371"/>
            <ac:spMk id="3" creationId="{3EB8D3D3-7E73-0035-77EC-7CF528754638}"/>
          </ac:spMkLst>
        </pc:spChg>
      </pc:sldChg>
      <pc:sldChg chg="modSp add del mod">
        <pc:chgData name="Tarachand Amgoth" userId="ea017c71-c3c5-459d-b04b-915c0e816ad1" providerId="ADAL" clId="{517E6450-70E0-48E0-B09E-586EBA9D3ABC}" dt="2025-05-25T15:04:26.542" v="2551" actId="47"/>
        <pc:sldMkLst>
          <pc:docMk/>
          <pc:sldMk cId="3364796268" sldId="372"/>
        </pc:sldMkLst>
        <pc:spChg chg="mod">
          <ac:chgData name="Tarachand Amgoth" userId="ea017c71-c3c5-459d-b04b-915c0e816ad1" providerId="ADAL" clId="{517E6450-70E0-48E0-B09E-586EBA9D3ABC}" dt="2025-05-25T15:01:54.109" v="2530" actId="6549"/>
          <ac:spMkLst>
            <pc:docMk/>
            <pc:sldMk cId="3364796268" sldId="372"/>
            <ac:spMk id="3" creationId="{EE451A03-4F1F-A488-6707-643D3E456CBC}"/>
          </ac:spMkLst>
        </pc:spChg>
      </pc:sldChg>
      <pc:sldChg chg="modSp add del mod">
        <pc:chgData name="Tarachand Amgoth" userId="ea017c71-c3c5-459d-b04b-915c0e816ad1" providerId="ADAL" clId="{517E6450-70E0-48E0-B09E-586EBA9D3ABC}" dt="2025-05-25T15:04:39.417" v="2552" actId="47"/>
        <pc:sldMkLst>
          <pc:docMk/>
          <pc:sldMk cId="1183306069" sldId="373"/>
        </pc:sldMkLst>
        <pc:spChg chg="mod">
          <ac:chgData name="Tarachand Amgoth" userId="ea017c71-c3c5-459d-b04b-915c0e816ad1" providerId="ADAL" clId="{517E6450-70E0-48E0-B09E-586EBA9D3ABC}" dt="2025-05-25T15:02:04.295" v="2540" actId="20577"/>
          <ac:spMkLst>
            <pc:docMk/>
            <pc:sldMk cId="1183306069" sldId="373"/>
            <ac:spMk id="3" creationId="{D0FF4ECF-E8F9-E19E-BB0C-C60414AB0226}"/>
          </ac:spMkLst>
        </pc:spChg>
      </pc:sldChg>
      <pc:sldChg chg="modSp add del mod">
        <pc:chgData name="Tarachand Amgoth" userId="ea017c71-c3c5-459d-b04b-915c0e816ad1" providerId="ADAL" clId="{517E6450-70E0-48E0-B09E-586EBA9D3ABC}" dt="2025-05-25T15:02:14.470" v="2541" actId="47"/>
        <pc:sldMkLst>
          <pc:docMk/>
          <pc:sldMk cId="825139503" sldId="374"/>
        </pc:sldMkLst>
      </pc:sldChg>
      <pc:sldChg chg="modSp add del mod">
        <pc:chgData name="Tarachand Amgoth" userId="ea017c71-c3c5-459d-b04b-915c0e816ad1" providerId="ADAL" clId="{517E6450-70E0-48E0-B09E-586EBA9D3ABC}" dt="2025-05-25T15:02:19.611" v="2542" actId="47"/>
        <pc:sldMkLst>
          <pc:docMk/>
          <pc:sldMk cId="3922237012" sldId="375"/>
        </pc:sldMkLst>
      </pc:sldChg>
      <pc:sldChg chg="modSp add del mod">
        <pc:chgData name="Tarachand Amgoth" userId="ea017c71-c3c5-459d-b04b-915c0e816ad1" providerId="ADAL" clId="{517E6450-70E0-48E0-B09E-586EBA9D3ABC}" dt="2025-05-25T15:02:24.674" v="2543" actId="47"/>
        <pc:sldMkLst>
          <pc:docMk/>
          <pc:sldMk cId="1651067007" sldId="376"/>
        </pc:sldMkLst>
      </pc:sldChg>
      <pc:sldChg chg="modSp add del mod">
        <pc:chgData name="Tarachand Amgoth" userId="ea017c71-c3c5-459d-b04b-915c0e816ad1" providerId="ADAL" clId="{517E6450-70E0-48E0-B09E-586EBA9D3ABC}" dt="2025-05-25T15:12:39.569" v="2746" actId="20577"/>
        <pc:sldMkLst>
          <pc:docMk/>
          <pc:sldMk cId="2365418672" sldId="377"/>
        </pc:sldMkLst>
        <pc:spChg chg="mod">
          <ac:chgData name="Tarachand Amgoth" userId="ea017c71-c3c5-459d-b04b-915c0e816ad1" providerId="ADAL" clId="{517E6450-70E0-48E0-B09E-586EBA9D3ABC}" dt="2025-05-25T15:11:39.070" v="2712" actId="6549"/>
          <ac:spMkLst>
            <pc:docMk/>
            <pc:sldMk cId="2365418672" sldId="377"/>
            <ac:spMk id="2" creationId="{C3526EA6-9953-8FFD-83E4-698FF4E70690}"/>
          </ac:spMkLst>
        </pc:spChg>
        <pc:spChg chg="mod">
          <ac:chgData name="Tarachand Amgoth" userId="ea017c71-c3c5-459d-b04b-915c0e816ad1" providerId="ADAL" clId="{517E6450-70E0-48E0-B09E-586EBA9D3ABC}" dt="2025-05-25T15:12:39.569" v="2746" actId="20577"/>
          <ac:spMkLst>
            <pc:docMk/>
            <pc:sldMk cId="2365418672" sldId="377"/>
            <ac:spMk id="3" creationId="{7DB33F9A-96C5-1172-D009-E43F5A0BEE0A}"/>
          </ac:spMkLst>
        </pc:spChg>
      </pc:sldChg>
      <pc:sldChg chg="modSp add del mod">
        <pc:chgData name="Tarachand Amgoth" userId="ea017c71-c3c5-459d-b04b-915c0e816ad1" providerId="ADAL" clId="{517E6450-70E0-48E0-B09E-586EBA9D3ABC}" dt="2025-05-25T15:12:46.507" v="2747" actId="47"/>
        <pc:sldMkLst>
          <pc:docMk/>
          <pc:sldMk cId="2549950111" sldId="378"/>
        </pc:sldMkLst>
        <pc:spChg chg="mod">
          <ac:chgData name="Tarachand Amgoth" userId="ea017c71-c3c5-459d-b04b-915c0e816ad1" providerId="ADAL" clId="{517E6450-70E0-48E0-B09E-586EBA9D3ABC}" dt="2025-05-25T15:12:27.614" v="2744" actId="12"/>
          <ac:spMkLst>
            <pc:docMk/>
            <pc:sldMk cId="2549950111" sldId="378"/>
            <ac:spMk id="3" creationId="{2B61F1C5-2E9B-4434-5641-F4DA2110E982}"/>
          </ac:spMkLst>
        </pc:spChg>
      </pc:sldChg>
      <pc:sldChg chg="addSp modSp add mod">
        <pc:chgData name="Tarachand Amgoth" userId="ea017c71-c3c5-459d-b04b-915c0e816ad1" providerId="ADAL" clId="{517E6450-70E0-48E0-B09E-586EBA9D3ABC}" dt="2025-05-25T16:16:11.912" v="2862" actId="1076"/>
        <pc:sldMkLst>
          <pc:docMk/>
          <pc:sldMk cId="1574243191" sldId="379"/>
        </pc:sldMkLst>
        <pc:spChg chg="mod">
          <ac:chgData name="Tarachand Amgoth" userId="ea017c71-c3c5-459d-b04b-915c0e816ad1" providerId="ADAL" clId="{517E6450-70E0-48E0-B09E-586EBA9D3ABC}" dt="2025-05-24T12:06:23.020" v="1041" actId="20577"/>
          <ac:spMkLst>
            <pc:docMk/>
            <pc:sldMk cId="1574243191" sldId="379"/>
            <ac:spMk id="2" creationId="{CAD836BB-3C32-8B08-6C71-62424499F633}"/>
          </ac:spMkLst>
        </pc:spChg>
        <pc:spChg chg="mod">
          <ac:chgData name="Tarachand Amgoth" userId="ea017c71-c3c5-459d-b04b-915c0e816ad1" providerId="ADAL" clId="{517E6450-70E0-48E0-B09E-586EBA9D3ABC}" dt="2025-05-25T15:13:52.010" v="2771" actId="255"/>
          <ac:spMkLst>
            <pc:docMk/>
            <pc:sldMk cId="1574243191" sldId="379"/>
            <ac:spMk id="3" creationId="{D42D7A92-AA23-7717-DA37-7113254DFAE6}"/>
          </ac:spMkLst>
        </pc:spChg>
        <pc:picChg chg="add mod">
          <ac:chgData name="Tarachand Amgoth" userId="ea017c71-c3c5-459d-b04b-915c0e816ad1" providerId="ADAL" clId="{517E6450-70E0-48E0-B09E-586EBA9D3ABC}" dt="2025-05-25T16:16:11.912" v="2862" actId="1076"/>
          <ac:picMkLst>
            <pc:docMk/>
            <pc:sldMk cId="1574243191" sldId="379"/>
            <ac:picMk id="5" creationId="{8643286E-895D-CAB3-4DDA-FA84933B0028}"/>
          </ac:picMkLst>
        </pc:picChg>
      </pc:sldChg>
      <pc:sldChg chg="modSp add del mod">
        <pc:chgData name="Tarachand Amgoth" userId="ea017c71-c3c5-459d-b04b-915c0e816ad1" providerId="ADAL" clId="{517E6450-70E0-48E0-B09E-586EBA9D3ABC}" dt="2025-05-25T15:02:36.256" v="2544" actId="47"/>
        <pc:sldMkLst>
          <pc:docMk/>
          <pc:sldMk cId="3788040036" sldId="380"/>
        </pc:sldMkLst>
      </pc:sldChg>
      <pc:sldChg chg="modSp add del mod">
        <pc:chgData name="Tarachand Amgoth" userId="ea017c71-c3c5-459d-b04b-915c0e816ad1" providerId="ADAL" clId="{517E6450-70E0-48E0-B09E-586EBA9D3ABC}" dt="2025-05-25T15:02:40.006" v="2545" actId="47"/>
        <pc:sldMkLst>
          <pc:docMk/>
          <pc:sldMk cId="4024060012" sldId="381"/>
        </pc:sldMkLst>
      </pc:sldChg>
      <pc:sldChg chg="addSp modSp add mod ord">
        <pc:chgData name="Tarachand Amgoth" userId="ea017c71-c3c5-459d-b04b-915c0e816ad1" providerId="ADAL" clId="{517E6450-70E0-48E0-B09E-586EBA9D3ABC}" dt="2025-05-25T11:31:20.359" v="1797" actId="20577"/>
        <pc:sldMkLst>
          <pc:docMk/>
          <pc:sldMk cId="1551309448" sldId="382"/>
        </pc:sldMkLst>
        <pc:spChg chg="mod">
          <ac:chgData name="Tarachand Amgoth" userId="ea017c71-c3c5-459d-b04b-915c0e816ad1" providerId="ADAL" clId="{517E6450-70E0-48E0-B09E-586EBA9D3ABC}" dt="2025-05-25T11:31:20.359" v="1797" actId="20577"/>
          <ac:spMkLst>
            <pc:docMk/>
            <pc:sldMk cId="1551309448" sldId="382"/>
            <ac:spMk id="2" creationId="{33C69816-8ECB-462B-DCAF-39A159B522F3}"/>
          </ac:spMkLst>
        </pc:spChg>
        <pc:spChg chg="mod">
          <ac:chgData name="Tarachand Amgoth" userId="ea017c71-c3c5-459d-b04b-915c0e816ad1" providerId="ADAL" clId="{517E6450-70E0-48E0-B09E-586EBA9D3ABC}" dt="2025-05-25T11:30:34.802" v="1763" actId="255"/>
          <ac:spMkLst>
            <pc:docMk/>
            <pc:sldMk cId="1551309448" sldId="382"/>
            <ac:spMk id="3" creationId="{F703C4AB-D2FA-00CC-90FE-96FEC85E0BCD}"/>
          </ac:spMkLst>
        </pc:spChg>
        <pc:picChg chg="add mod">
          <ac:chgData name="Tarachand Amgoth" userId="ea017c71-c3c5-459d-b04b-915c0e816ad1" providerId="ADAL" clId="{517E6450-70E0-48E0-B09E-586EBA9D3ABC}" dt="2025-05-25T11:30:41.771" v="1766" actId="1076"/>
          <ac:picMkLst>
            <pc:docMk/>
            <pc:sldMk cId="1551309448" sldId="382"/>
            <ac:picMk id="5" creationId="{D547E8EB-E543-7518-1165-F3C3B073A711}"/>
          </ac:picMkLst>
        </pc:picChg>
      </pc:sldChg>
      <pc:sldChg chg="add del">
        <pc:chgData name="Tarachand Amgoth" userId="ea017c71-c3c5-459d-b04b-915c0e816ad1" providerId="ADAL" clId="{517E6450-70E0-48E0-B09E-586EBA9D3ABC}" dt="2025-05-24T11:55:12.905" v="195" actId="47"/>
        <pc:sldMkLst>
          <pc:docMk/>
          <pc:sldMk cId="2017920602" sldId="382"/>
        </pc:sldMkLst>
      </pc:sldChg>
      <pc:sldChg chg="add del">
        <pc:chgData name="Tarachand Amgoth" userId="ea017c71-c3c5-459d-b04b-915c0e816ad1" providerId="ADAL" clId="{517E6450-70E0-48E0-B09E-586EBA9D3ABC}" dt="2025-05-24T11:55:10.436" v="194" actId="47"/>
        <pc:sldMkLst>
          <pc:docMk/>
          <pc:sldMk cId="3784924344" sldId="383"/>
        </pc:sldMkLst>
      </pc:sldChg>
      <pc:sldChg chg="addSp modSp add mod">
        <pc:chgData name="Tarachand Amgoth" userId="ea017c71-c3c5-459d-b04b-915c0e816ad1" providerId="ADAL" clId="{517E6450-70E0-48E0-B09E-586EBA9D3ABC}" dt="2025-05-25T14:17:32.612" v="1994" actId="1076"/>
        <pc:sldMkLst>
          <pc:docMk/>
          <pc:sldMk cId="3958699238" sldId="383"/>
        </pc:sldMkLst>
        <pc:spChg chg="mod">
          <ac:chgData name="Tarachand Amgoth" userId="ea017c71-c3c5-459d-b04b-915c0e816ad1" providerId="ADAL" clId="{517E6450-70E0-48E0-B09E-586EBA9D3ABC}" dt="2025-05-25T14:17:26.253" v="1991" actId="207"/>
          <ac:spMkLst>
            <pc:docMk/>
            <pc:sldMk cId="3958699238" sldId="383"/>
            <ac:spMk id="3" creationId="{B7807D87-3F94-4D9F-E3FA-11AA0943BD56}"/>
          </ac:spMkLst>
        </pc:spChg>
        <pc:picChg chg="add mod">
          <ac:chgData name="Tarachand Amgoth" userId="ea017c71-c3c5-459d-b04b-915c0e816ad1" providerId="ADAL" clId="{517E6450-70E0-48E0-B09E-586EBA9D3ABC}" dt="2025-05-25T14:17:32.612" v="1994" actId="1076"/>
          <ac:picMkLst>
            <pc:docMk/>
            <pc:sldMk cId="3958699238" sldId="383"/>
            <ac:picMk id="5" creationId="{10BD358C-FACB-9B28-452D-33F3F1342BCA}"/>
          </ac:picMkLst>
        </pc:picChg>
      </pc:sldChg>
      <pc:sldChg chg="addSp modSp add mod ord">
        <pc:chgData name="Tarachand Amgoth" userId="ea017c71-c3c5-459d-b04b-915c0e816ad1" providerId="ADAL" clId="{517E6450-70E0-48E0-B09E-586EBA9D3ABC}" dt="2025-05-25T14:16:16.116" v="1982" actId="20577"/>
        <pc:sldMkLst>
          <pc:docMk/>
          <pc:sldMk cId="4243258575" sldId="384"/>
        </pc:sldMkLst>
        <pc:spChg chg="mod">
          <ac:chgData name="Tarachand Amgoth" userId="ea017c71-c3c5-459d-b04b-915c0e816ad1" providerId="ADAL" clId="{517E6450-70E0-48E0-B09E-586EBA9D3ABC}" dt="2025-05-25T14:16:16.116" v="1982" actId="20577"/>
          <ac:spMkLst>
            <pc:docMk/>
            <pc:sldMk cId="4243258575" sldId="384"/>
            <ac:spMk id="3" creationId="{B0FD42C0-34EA-7DE2-0D90-C4E07CFD7DE8}"/>
          </ac:spMkLst>
        </pc:spChg>
        <pc:picChg chg="add mod">
          <ac:chgData name="Tarachand Amgoth" userId="ea017c71-c3c5-459d-b04b-915c0e816ad1" providerId="ADAL" clId="{517E6450-70E0-48E0-B09E-586EBA9D3ABC}" dt="2025-05-25T14:16:12.131" v="1981" actId="1076"/>
          <ac:picMkLst>
            <pc:docMk/>
            <pc:sldMk cId="4243258575" sldId="384"/>
            <ac:picMk id="5" creationId="{7C2E9F8D-B628-8D86-A433-820E0D549143}"/>
          </ac:picMkLst>
        </pc:picChg>
      </pc:sldChg>
      <pc:sldChg chg="addSp modSp add mod">
        <pc:chgData name="Tarachand Amgoth" userId="ea017c71-c3c5-459d-b04b-915c0e816ad1" providerId="ADAL" clId="{517E6450-70E0-48E0-B09E-586EBA9D3ABC}" dt="2025-05-25T14:32:26.781" v="2243" actId="1076"/>
        <pc:sldMkLst>
          <pc:docMk/>
          <pc:sldMk cId="144838719" sldId="385"/>
        </pc:sldMkLst>
        <pc:spChg chg="mod">
          <ac:chgData name="Tarachand Amgoth" userId="ea017c71-c3c5-459d-b04b-915c0e816ad1" providerId="ADAL" clId="{517E6450-70E0-48E0-B09E-586EBA9D3ABC}" dt="2025-05-25T14:19:08.394" v="2048" actId="255"/>
          <ac:spMkLst>
            <pc:docMk/>
            <pc:sldMk cId="144838719" sldId="385"/>
            <ac:spMk id="3" creationId="{FFD52372-DCCE-9374-CD2D-75FE34879425}"/>
          </ac:spMkLst>
        </pc:spChg>
        <pc:picChg chg="add mod">
          <ac:chgData name="Tarachand Amgoth" userId="ea017c71-c3c5-459d-b04b-915c0e816ad1" providerId="ADAL" clId="{517E6450-70E0-48E0-B09E-586EBA9D3ABC}" dt="2025-05-25T14:32:26.781" v="2243" actId="1076"/>
          <ac:picMkLst>
            <pc:docMk/>
            <pc:sldMk cId="144838719" sldId="385"/>
            <ac:picMk id="5" creationId="{49703C14-79C6-A80A-E4DF-B826812672F6}"/>
          </ac:picMkLst>
        </pc:picChg>
      </pc:sldChg>
      <pc:sldChg chg="addSp modSp add mod">
        <pc:chgData name="Tarachand Amgoth" userId="ea017c71-c3c5-459d-b04b-915c0e816ad1" providerId="ADAL" clId="{517E6450-70E0-48E0-B09E-586EBA9D3ABC}" dt="2025-05-25T14:21:31.690" v="2140" actId="14100"/>
        <pc:sldMkLst>
          <pc:docMk/>
          <pc:sldMk cId="2574537644" sldId="386"/>
        </pc:sldMkLst>
        <pc:spChg chg="mod">
          <ac:chgData name="Tarachand Amgoth" userId="ea017c71-c3c5-459d-b04b-915c0e816ad1" providerId="ADAL" clId="{517E6450-70E0-48E0-B09E-586EBA9D3ABC}" dt="2025-05-25T14:21:24.487" v="2138" actId="255"/>
          <ac:spMkLst>
            <pc:docMk/>
            <pc:sldMk cId="2574537644" sldId="386"/>
            <ac:spMk id="3" creationId="{B3E22F30-E749-D9AB-BB85-378535E6E8DB}"/>
          </ac:spMkLst>
        </pc:spChg>
        <pc:picChg chg="add mod">
          <ac:chgData name="Tarachand Amgoth" userId="ea017c71-c3c5-459d-b04b-915c0e816ad1" providerId="ADAL" clId="{517E6450-70E0-48E0-B09E-586EBA9D3ABC}" dt="2025-05-25T14:21:31.690" v="2140" actId="14100"/>
          <ac:picMkLst>
            <pc:docMk/>
            <pc:sldMk cId="2574537644" sldId="386"/>
            <ac:picMk id="5" creationId="{628B1880-68F4-FC7A-0884-A6C0F44CC14A}"/>
          </ac:picMkLst>
        </pc:picChg>
      </pc:sldChg>
      <pc:sldChg chg="addSp modSp add mod">
        <pc:chgData name="Tarachand Amgoth" userId="ea017c71-c3c5-459d-b04b-915c0e816ad1" providerId="ADAL" clId="{517E6450-70E0-48E0-B09E-586EBA9D3ABC}" dt="2025-05-25T14:22:27.094" v="2152" actId="1076"/>
        <pc:sldMkLst>
          <pc:docMk/>
          <pc:sldMk cId="3820159769" sldId="387"/>
        </pc:sldMkLst>
        <pc:spChg chg="mod">
          <ac:chgData name="Tarachand Amgoth" userId="ea017c71-c3c5-459d-b04b-915c0e816ad1" providerId="ADAL" clId="{517E6450-70E0-48E0-B09E-586EBA9D3ABC}" dt="2025-05-25T14:22:19.453" v="2150" actId="255"/>
          <ac:spMkLst>
            <pc:docMk/>
            <pc:sldMk cId="3820159769" sldId="387"/>
            <ac:spMk id="3" creationId="{D62FC482-C4CD-3A6A-8D7A-483BB5B0AADB}"/>
          </ac:spMkLst>
        </pc:spChg>
        <pc:picChg chg="add mod">
          <ac:chgData name="Tarachand Amgoth" userId="ea017c71-c3c5-459d-b04b-915c0e816ad1" providerId="ADAL" clId="{517E6450-70E0-48E0-B09E-586EBA9D3ABC}" dt="2025-05-25T14:22:27.094" v="2152" actId="1076"/>
          <ac:picMkLst>
            <pc:docMk/>
            <pc:sldMk cId="3820159769" sldId="387"/>
            <ac:picMk id="5" creationId="{FDB50C95-09FB-3EA3-DB45-E126403A0035}"/>
          </ac:picMkLst>
        </pc:picChg>
      </pc:sldChg>
      <pc:sldChg chg="addSp modSp add mod">
        <pc:chgData name="Tarachand Amgoth" userId="ea017c71-c3c5-459d-b04b-915c0e816ad1" providerId="ADAL" clId="{517E6450-70E0-48E0-B09E-586EBA9D3ABC}" dt="2025-05-25T14:23:35.761" v="2194" actId="1076"/>
        <pc:sldMkLst>
          <pc:docMk/>
          <pc:sldMk cId="2162558874" sldId="388"/>
        </pc:sldMkLst>
        <pc:spChg chg="mod">
          <ac:chgData name="Tarachand Amgoth" userId="ea017c71-c3c5-459d-b04b-915c0e816ad1" providerId="ADAL" clId="{517E6450-70E0-48E0-B09E-586EBA9D3ABC}" dt="2025-05-25T14:23:26.198" v="2192" actId="207"/>
          <ac:spMkLst>
            <pc:docMk/>
            <pc:sldMk cId="2162558874" sldId="388"/>
            <ac:spMk id="3" creationId="{E6EB8953-9EB8-2CF7-5966-1F499633A7B6}"/>
          </ac:spMkLst>
        </pc:spChg>
        <pc:picChg chg="add mod">
          <ac:chgData name="Tarachand Amgoth" userId="ea017c71-c3c5-459d-b04b-915c0e816ad1" providerId="ADAL" clId="{517E6450-70E0-48E0-B09E-586EBA9D3ABC}" dt="2025-05-25T14:23:35.761" v="2194" actId="1076"/>
          <ac:picMkLst>
            <pc:docMk/>
            <pc:sldMk cId="2162558874" sldId="388"/>
            <ac:picMk id="5" creationId="{C45F901C-86B7-EE0D-444B-A46CEDEFC2EF}"/>
          </ac:picMkLst>
        </pc:picChg>
      </pc:sldChg>
      <pc:sldChg chg="addSp modSp add mod">
        <pc:chgData name="Tarachand Amgoth" userId="ea017c71-c3c5-459d-b04b-915c0e816ad1" providerId="ADAL" clId="{517E6450-70E0-48E0-B09E-586EBA9D3ABC}" dt="2025-05-25T14:24:55.850" v="2213" actId="1076"/>
        <pc:sldMkLst>
          <pc:docMk/>
          <pc:sldMk cId="114185667" sldId="389"/>
        </pc:sldMkLst>
        <pc:spChg chg="mod">
          <ac:chgData name="Tarachand Amgoth" userId="ea017c71-c3c5-459d-b04b-915c0e816ad1" providerId="ADAL" clId="{517E6450-70E0-48E0-B09E-586EBA9D3ABC}" dt="2025-05-25T14:24:49.256" v="2211" actId="207"/>
          <ac:spMkLst>
            <pc:docMk/>
            <pc:sldMk cId="114185667" sldId="389"/>
            <ac:spMk id="3" creationId="{F1D4B20C-628A-C6E6-580D-CF9B6C0FBF5C}"/>
          </ac:spMkLst>
        </pc:spChg>
        <pc:picChg chg="add mod">
          <ac:chgData name="Tarachand Amgoth" userId="ea017c71-c3c5-459d-b04b-915c0e816ad1" providerId="ADAL" clId="{517E6450-70E0-48E0-B09E-586EBA9D3ABC}" dt="2025-05-25T14:24:55.850" v="2213" actId="1076"/>
          <ac:picMkLst>
            <pc:docMk/>
            <pc:sldMk cId="114185667" sldId="389"/>
            <ac:picMk id="5" creationId="{5142D4CA-B68D-3579-809D-FE31C1E69C04}"/>
          </ac:picMkLst>
        </pc:picChg>
      </pc:sldChg>
      <pc:sldChg chg="add del">
        <pc:chgData name="Tarachand Amgoth" userId="ea017c71-c3c5-459d-b04b-915c0e816ad1" providerId="ADAL" clId="{517E6450-70E0-48E0-B09E-586EBA9D3ABC}" dt="2025-05-25T14:45:42.175" v="2249" actId="47"/>
        <pc:sldMkLst>
          <pc:docMk/>
          <pc:sldMk cId="4087720208" sldId="390"/>
        </pc:sldMkLst>
      </pc:sldChg>
      <pc:sldChg chg="addSp modSp add mod">
        <pc:chgData name="Tarachand Amgoth" userId="ea017c71-c3c5-459d-b04b-915c0e816ad1" providerId="ADAL" clId="{517E6450-70E0-48E0-B09E-586EBA9D3ABC}" dt="2025-05-25T14:15:32.022" v="1938" actId="1035"/>
        <pc:sldMkLst>
          <pc:docMk/>
          <pc:sldMk cId="2943354304" sldId="391"/>
        </pc:sldMkLst>
        <pc:spChg chg="mod">
          <ac:chgData name="Tarachand Amgoth" userId="ea017c71-c3c5-459d-b04b-915c0e816ad1" providerId="ADAL" clId="{517E6450-70E0-48E0-B09E-586EBA9D3ABC}" dt="2025-05-25T14:15:21.051" v="1930" actId="20577"/>
          <ac:spMkLst>
            <pc:docMk/>
            <pc:sldMk cId="2943354304" sldId="391"/>
            <ac:spMk id="3" creationId="{B3EA159F-2445-786F-8CDF-FFC03731B54A}"/>
          </ac:spMkLst>
        </pc:spChg>
        <pc:picChg chg="add mod">
          <ac:chgData name="Tarachand Amgoth" userId="ea017c71-c3c5-459d-b04b-915c0e816ad1" providerId="ADAL" clId="{517E6450-70E0-48E0-B09E-586EBA9D3ABC}" dt="2025-05-25T14:15:32.022" v="1938" actId="1035"/>
          <ac:picMkLst>
            <pc:docMk/>
            <pc:sldMk cId="2943354304" sldId="391"/>
            <ac:picMk id="5" creationId="{E06CDA5C-3D92-826C-FD7F-B355BEB39016}"/>
          </ac:picMkLst>
        </pc:picChg>
      </pc:sldChg>
      <pc:sldChg chg="modSp add mod">
        <pc:chgData name="Tarachand Amgoth" userId="ea017c71-c3c5-459d-b04b-915c0e816ad1" providerId="ADAL" clId="{517E6450-70E0-48E0-B09E-586EBA9D3ABC}" dt="2025-05-25T14:17:00.693" v="1986" actId="207"/>
        <pc:sldMkLst>
          <pc:docMk/>
          <pc:sldMk cId="4140842650" sldId="392"/>
        </pc:sldMkLst>
        <pc:spChg chg="mod">
          <ac:chgData name="Tarachand Amgoth" userId="ea017c71-c3c5-459d-b04b-915c0e816ad1" providerId="ADAL" clId="{517E6450-70E0-48E0-B09E-586EBA9D3ABC}" dt="2025-05-25T14:17:00.693" v="1986" actId="207"/>
          <ac:spMkLst>
            <pc:docMk/>
            <pc:sldMk cId="4140842650" sldId="392"/>
            <ac:spMk id="3" creationId="{D7E0937D-506D-E033-1CD6-E9259F33817F}"/>
          </ac:spMkLst>
        </pc:spChg>
      </pc:sldChg>
      <pc:sldChg chg="addSp delSp modSp add mod">
        <pc:chgData name="Tarachand Amgoth" userId="ea017c71-c3c5-459d-b04b-915c0e816ad1" providerId="ADAL" clId="{517E6450-70E0-48E0-B09E-586EBA9D3ABC}" dt="2025-05-25T14:18:40.843" v="2005" actId="1076"/>
        <pc:sldMkLst>
          <pc:docMk/>
          <pc:sldMk cId="1735483555" sldId="393"/>
        </pc:sldMkLst>
        <pc:spChg chg="mod">
          <ac:chgData name="Tarachand Amgoth" userId="ea017c71-c3c5-459d-b04b-915c0e816ad1" providerId="ADAL" clId="{517E6450-70E0-48E0-B09E-586EBA9D3ABC}" dt="2025-05-25T14:17:53.474" v="1998" actId="255"/>
          <ac:spMkLst>
            <pc:docMk/>
            <pc:sldMk cId="1735483555" sldId="393"/>
            <ac:spMk id="3" creationId="{D8E27282-C059-DEE4-1E91-86F00EC30B64}"/>
          </ac:spMkLst>
        </pc:spChg>
        <pc:picChg chg="add del mod">
          <ac:chgData name="Tarachand Amgoth" userId="ea017c71-c3c5-459d-b04b-915c0e816ad1" providerId="ADAL" clId="{517E6450-70E0-48E0-B09E-586EBA9D3ABC}" dt="2025-05-25T14:18:33.790" v="2001" actId="478"/>
          <ac:picMkLst>
            <pc:docMk/>
            <pc:sldMk cId="1735483555" sldId="393"/>
            <ac:picMk id="5" creationId="{20FAEEE9-3C89-2370-0AF3-7C04F2E7041A}"/>
          </ac:picMkLst>
        </pc:picChg>
        <pc:picChg chg="add mod">
          <ac:chgData name="Tarachand Amgoth" userId="ea017c71-c3c5-459d-b04b-915c0e816ad1" providerId="ADAL" clId="{517E6450-70E0-48E0-B09E-586EBA9D3ABC}" dt="2025-05-25T14:18:40.843" v="2005" actId="1076"/>
          <ac:picMkLst>
            <pc:docMk/>
            <pc:sldMk cId="1735483555" sldId="393"/>
            <ac:picMk id="7" creationId="{AC7BFD31-0DCC-5BDF-9F96-289AD134BC5F}"/>
          </ac:picMkLst>
        </pc:picChg>
      </pc:sldChg>
      <pc:sldChg chg="addSp delSp modSp add mod">
        <pc:chgData name="Tarachand Amgoth" userId="ea017c71-c3c5-459d-b04b-915c0e816ad1" providerId="ADAL" clId="{517E6450-70E0-48E0-B09E-586EBA9D3ABC}" dt="2025-05-25T14:37:36.597" v="2247" actId="1076"/>
        <pc:sldMkLst>
          <pc:docMk/>
          <pc:sldMk cId="3677191655" sldId="394"/>
        </pc:sldMkLst>
        <pc:spChg chg="mod">
          <ac:chgData name="Tarachand Amgoth" userId="ea017c71-c3c5-459d-b04b-915c0e816ad1" providerId="ADAL" clId="{517E6450-70E0-48E0-B09E-586EBA9D3ABC}" dt="2025-05-25T14:20:12.454" v="2052" actId="255"/>
          <ac:spMkLst>
            <pc:docMk/>
            <pc:sldMk cId="3677191655" sldId="394"/>
            <ac:spMk id="3" creationId="{570E50F9-EEF0-0BAA-C389-D58921ABF97B}"/>
          </ac:spMkLst>
        </pc:spChg>
        <pc:picChg chg="add del mod">
          <ac:chgData name="Tarachand Amgoth" userId="ea017c71-c3c5-459d-b04b-915c0e816ad1" providerId="ADAL" clId="{517E6450-70E0-48E0-B09E-586EBA9D3ABC}" dt="2025-05-25T14:32:23.124" v="2241" actId="21"/>
          <ac:picMkLst>
            <pc:docMk/>
            <pc:sldMk cId="3677191655" sldId="394"/>
            <ac:picMk id="5" creationId="{49703C14-79C6-A80A-E4DF-B826812672F6}"/>
          </ac:picMkLst>
        </pc:picChg>
        <pc:picChg chg="add mod">
          <ac:chgData name="Tarachand Amgoth" userId="ea017c71-c3c5-459d-b04b-915c0e816ad1" providerId="ADAL" clId="{517E6450-70E0-48E0-B09E-586EBA9D3ABC}" dt="2025-05-25T14:37:36.597" v="2247" actId="1076"/>
          <ac:picMkLst>
            <pc:docMk/>
            <pc:sldMk cId="3677191655" sldId="394"/>
            <ac:picMk id="7" creationId="{F7A793E2-50BE-8AE5-4974-B912050695A5}"/>
          </ac:picMkLst>
        </pc:picChg>
      </pc:sldChg>
      <pc:sldChg chg="addSp modSp add mod">
        <pc:chgData name="Tarachand Amgoth" userId="ea017c71-c3c5-459d-b04b-915c0e816ad1" providerId="ADAL" clId="{517E6450-70E0-48E0-B09E-586EBA9D3ABC}" dt="2025-05-25T14:21:55.629" v="2146" actId="14100"/>
        <pc:sldMkLst>
          <pc:docMk/>
          <pc:sldMk cId="2396518705" sldId="395"/>
        </pc:sldMkLst>
        <pc:spChg chg="mod">
          <ac:chgData name="Tarachand Amgoth" userId="ea017c71-c3c5-459d-b04b-915c0e816ad1" providerId="ADAL" clId="{517E6450-70E0-48E0-B09E-586EBA9D3ABC}" dt="2025-05-25T14:21:48.848" v="2144" actId="255"/>
          <ac:spMkLst>
            <pc:docMk/>
            <pc:sldMk cId="2396518705" sldId="395"/>
            <ac:spMk id="3" creationId="{4CAE0B08-DCF5-B92A-F118-D52991C333AE}"/>
          </ac:spMkLst>
        </pc:spChg>
        <pc:picChg chg="add mod">
          <ac:chgData name="Tarachand Amgoth" userId="ea017c71-c3c5-459d-b04b-915c0e816ad1" providerId="ADAL" clId="{517E6450-70E0-48E0-B09E-586EBA9D3ABC}" dt="2025-05-25T14:21:55.629" v="2146" actId="14100"/>
          <ac:picMkLst>
            <pc:docMk/>
            <pc:sldMk cId="2396518705" sldId="395"/>
            <ac:picMk id="5" creationId="{35899968-F106-C40D-40BC-B9DDC79FD1EC}"/>
          </ac:picMkLst>
        </pc:picChg>
      </pc:sldChg>
      <pc:sldChg chg="addSp modSp add mod">
        <pc:chgData name="Tarachand Amgoth" userId="ea017c71-c3c5-459d-b04b-915c0e816ad1" providerId="ADAL" clId="{517E6450-70E0-48E0-B09E-586EBA9D3ABC}" dt="2025-05-25T14:22:58.023" v="2186" actId="1076"/>
        <pc:sldMkLst>
          <pc:docMk/>
          <pc:sldMk cId="256135844" sldId="396"/>
        </pc:sldMkLst>
        <pc:spChg chg="mod">
          <ac:chgData name="Tarachand Amgoth" userId="ea017c71-c3c5-459d-b04b-915c0e816ad1" providerId="ADAL" clId="{517E6450-70E0-48E0-B09E-586EBA9D3ABC}" dt="2025-05-25T14:22:52.476" v="2183" actId="207"/>
          <ac:spMkLst>
            <pc:docMk/>
            <pc:sldMk cId="256135844" sldId="396"/>
            <ac:spMk id="3" creationId="{E0D849B3-540A-927D-007B-EA45AE072283}"/>
          </ac:spMkLst>
        </pc:spChg>
        <pc:picChg chg="add mod">
          <ac:chgData name="Tarachand Amgoth" userId="ea017c71-c3c5-459d-b04b-915c0e816ad1" providerId="ADAL" clId="{517E6450-70E0-48E0-B09E-586EBA9D3ABC}" dt="2025-05-25T14:22:58.023" v="2186" actId="1076"/>
          <ac:picMkLst>
            <pc:docMk/>
            <pc:sldMk cId="256135844" sldId="396"/>
            <ac:picMk id="5" creationId="{07C75BCF-F50A-A1F4-9949-56E3B83AFA4B}"/>
          </ac:picMkLst>
        </pc:picChg>
      </pc:sldChg>
      <pc:sldChg chg="addSp delSp modSp add mod">
        <pc:chgData name="Tarachand Amgoth" userId="ea017c71-c3c5-459d-b04b-915c0e816ad1" providerId="ADAL" clId="{517E6450-70E0-48E0-B09E-586EBA9D3ABC}" dt="2025-05-25T14:24:26.600" v="2207" actId="1076"/>
        <pc:sldMkLst>
          <pc:docMk/>
          <pc:sldMk cId="2337199821" sldId="397"/>
        </pc:sldMkLst>
        <pc:spChg chg="mod">
          <ac:chgData name="Tarachand Amgoth" userId="ea017c71-c3c5-459d-b04b-915c0e816ad1" providerId="ADAL" clId="{517E6450-70E0-48E0-B09E-586EBA9D3ABC}" dt="2025-05-25T14:23:58.496" v="2199" actId="207"/>
          <ac:spMkLst>
            <pc:docMk/>
            <pc:sldMk cId="2337199821" sldId="397"/>
            <ac:spMk id="3" creationId="{2F1048DA-0D12-EAD0-2014-62057A197629}"/>
          </ac:spMkLst>
        </pc:spChg>
        <pc:picChg chg="add del mod">
          <ac:chgData name="Tarachand Amgoth" userId="ea017c71-c3c5-459d-b04b-915c0e816ad1" providerId="ADAL" clId="{517E6450-70E0-48E0-B09E-586EBA9D3ABC}" dt="2025-05-25T14:24:19.959" v="2203" actId="478"/>
          <ac:picMkLst>
            <pc:docMk/>
            <pc:sldMk cId="2337199821" sldId="397"/>
            <ac:picMk id="5" creationId="{B2FBC7D3-757C-336F-1D3D-A2CB8A5405B4}"/>
          </ac:picMkLst>
        </pc:picChg>
        <pc:picChg chg="add mod">
          <ac:chgData name="Tarachand Amgoth" userId="ea017c71-c3c5-459d-b04b-915c0e816ad1" providerId="ADAL" clId="{517E6450-70E0-48E0-B09E-586EBA9D3ABC}" dt="2025-05-25T14:24:26.600" v="2207" actId="1076"/>
          <ac:picMkLst>
            <pc:docMk/>
            <pc:sldMk cId="2337199821" sldId="397"/>
            <ac:picMk id="7" creationId="{05E7E613-759E-AE73-F8AE-9D64552BE763}"/>
          </ac:picMkLst>
        </pc:picChg>
      </pc:sldChg>
      <pc:sldChg chg="addSp delSp modSp add mod">
        <pc:chgData name="Tarachand Amgoth" userId="ea017c71-c3c5-459d-b04b-915c0e816ad1" providerId="ADAL" clId="{517E6450-70E0-48E0-B09E-586EBA9D3ABC}" dt="2025-05-25T14:48:57.817" v="2347" actId="1076"/>
        <pc:sldMkLst>
          <pc:docMk/>
          <pc:sldMk cId="3445801558" sldId="398"/>
        </pc:sldMkLst>
        <pc:spChg chg="mod">
          <ac:chgData name="Tarachand Amgoth" userId="ea017c71-c3c5-459d-b04b-915c0e816ad1" providerId="ADAL" clId="{517E6450-70E0-48E0-B09E-586EBA9D3ABC}" dt="2025-05-25T14:45:36.784" v="2248" actId="207"/>
          <ac:spMkLst>
            <pc:docMk/>
            <pc:sldMk cId="3445801558" sldId="398"/>
            <ac:spMk id="3" creationId="{9AE1C5DD-82F7-C586-AAB4-ABCE11C7E9A0}"/>
          </ac:spMkLst>
        </pc:spChg>
        <pc:picChg chg="add del mod">
          <ac:chgData name="Tarachand Amgoth" userId="ea017c71-c3c5-459d-b04b-915c0e816ad1" providerId="ADAL" clId="{517E6450-70E0-48E0-B09E-586EBA9D3ABC}" dt="2025-05-25T14:48:41.799" v="2342" actId="478"/>
          <ac:picMkLst>
            <pc:docMk/>
            <pc:sldMk cId="3445801558" sldId="398"/>
            <ac:picMk id="5" creationId="{4D5C6528-6149-257F-13FD-46AC0EDE2D5A}"/>
          </ac:picMkLst>
        </pc:picChg>
        <pc:picChg chg="add del mod">
          <ac:chgData name="Tarachand Amgoth" userId="ea017c71-c3c5-459d-b04b-915c0e816ad1" providerId="ADAL" clId="{517E6450-70E0-48E0-B09E-586EBA9D3ABC}" dt="2025-05-25T14:48:43.519" v="2343" actId="478"/>
          <ac:picMkLst>
            <pc:docMk/>
            <pc:sldMk cId="3445801558" sldId="398"/>
            <ac:picMk id="7" creationId="{9B596D6D-58CF-DD37-677B-F87E41C14171}"/>
          </ac:picMkLst>
        </pc:picChg>
        <pc:picChg chg="add mod">
          <ac:chgData name="Tarachand Amgoth" userId="ea017c71-c3c5-459d-b04b-915c0e816ad1" providerId="ADAL" clId="{517E6450-70E0-48E0-B09E-586EBA9D3ABC}" dt="2025-05-25T14:48:57.817" v="2347" actId="1076"/>
          <ac:picMkLst>
            <pc:docMk/>
            <pc:sldMk cId="3445801558" sldId="398"/>
            <ac:picMk id="9" creationId="{9A57029E-B51A-69B4-B620-55E2C8E86CB5}"/>
          </ac:picMkLst>
        </pc:picChg>
      </pc:sldChg>
      <pc:sldChg chg="add">
        <pc:chgData name="Tarachand Amgoth" userId="ea017c71-c3c5-459d-b04b-915c0e816ad1" providerId="ADAL" clId="{517E6450-70E0-48E0-B09E-586EBA9D3ABC}" dt="2025-05-25T14:26:55.344" v="2219" actId="2890"/>
        <pc:sldMkLst>
          <pc:docMk/>
          <pc:sldMk cId="281629267" sldId="399"/>
        </pc:sldMkLst>
      </pc:sldChg>
      <pc:sldChg chg="addSp modSp add mod">
        <pc:chgData name="Tarachand Amgoth" userId="ea017c71-c3c5-459d-b04b-915c0e816ad1" providerId="ADAL" clId="{517E6450-70E0-48E0-B09E-586EBA9D3ABC}" dt="2025-05-25T16:22:56.425" v="2929" actId="207"/>
        <pc:sldMkLst>
          <pc:docMk/>
          <pc:sldMk cId="1834957759" sldId="400"/>
        </pc:sldMkLst>
        <pc:spChg chg="mod">
          <ac:chgData name="Tarachand Amgoth" userId="ea017c71-c3c5-459d-b04b-915c0e816ad1" providerId="ADAL" clId="{517E6450-70E0-48E0-B09E-586EBA9D3ABC}" dt="2025-05-25T16:22:56.425" v="2929" actId="207"/>
          <ac:spMkLst>
            <pc:docMk/>
            <pc:sldMk cId="1834957759" sldId="400"/>
            <ac:spMk id="3" creationId="{525A33D7-C011-B887-EF59-69533C499312}"/>
          </ac:spMkLst>
        </pc:spChg>
        <pc:picChg chg="add mod">
          <ac:chgData name="Tarachand Amgoth" userId="ea017c71-c3c5-459d-b04b-915c0e816ad1" providerId="ADAL" clId="{517E6450-70E0-48E0-B09E-586EBA9D3ABC}" dt="2025-05-25T15:21:30.078" v="2824" actId="14100"/>
          <ac:picMkLst>
            <pc:docMk/>
            <pc:sldMk cId="1834957759" sldId="400"/>
            <ac:picMk id="5" creationId="{A94FFB7C-264C-C33D-38BF-4072CE4CABD8}"/>
          </ac:picMkLst>
        </pc:picChg>
      </pc:sldChg>
      <pc:sldChg chg="add del">
        <pc:chgData name="Tarachand Amgoth" userId="ea017c71-c3c5-459d-b04b-915c0e816ad1" providerId="ADAL" clId="{517E6450-70E0-48E0-B09E-586EBA9D3ABC}" dt="2025-05-25T14:53:41.678" v="2372" actId="47"/>
        <pc:sldMkLst>
          <pc:docMk/>
          <pc:sldMk cId="148048658" sldId="401"/>
        </pc:sldMkLst>
      </pc:sldChg>
      <pc:sldChg chg="addSp delSp modSp add mod">
        <pc:chgData name="Tarachand Amgoth" userId="ea017c71-c3c5-459d-b04b-915c0e816ad1" providerId="ADAL" clId="{517E6450-70E0-48E0-B09E-586EBA9D3ABC}" dt="2025-05-25T14:57:37.644" v="2476" actId="14100"/>
        <pc:sldMkLst>
          <pc:docMk/>
          <pc:sldMk cId="2167777530" sldId="401"/>
        </pc:sldMkLst>
        <pc:spChg chg="mod">
          <ac:chgData name="Tarachand Amgoth" userId="ea017c71-c3c5-459d-b04b-915c0e816ad1" providerId="ADAL" clId="{517E6450-70E0-48E0-B09E-586EBA9D3ABC}" dt="2025-05-25T14:56:11.159" v="2449" actId="20577"/>
          <ac:spMkLst>
            <pc:docMk/>
            <pc:sldMk cId="2167777530" sldId="401"/>
            <ac:spMk id="2" creationId="{B3320D11-12EB-0DC1-56CF-2CB189B092A0}"/>
          </ac:spMkLst>
        </pc:spChg>
        <pc:spChg chg="del">
          <ac:chgData name="Tarachand Amgoth" userId="ea017c71-c3c5-459d-b04b-915c0e816ad1" providerId="ADAL" clId="{517E6450-70E0-48E0-B09E-586EBA9D3ABC}" dt="2025-05-25T14:54:08.370" v="2400" actId="478"/>
          <ac:spMkLst>
            <pc:docMk/>
            <pc:sldMk cId="2167777530" sldId="401"/>
            <ac:spMk id="3" creationId="{196C22F9-BC83-5573-E4B0-DA1C4C3199D1}"/>
          </ac:spMkLst>
        </pc:spChg>
        <pc:spChg chg="add del mod">
          <ac:chgData name="Tarachand Amgoth" userId="ea017c71-c3c5-459d-b04b-915c0e816ad1" providerId="ADAL" clId="{517E6450-70E0-48E0-B09E-586EBA9D3ABC}" dt="2025-05-25T14:54:10.964" v="2401" actId="478"/>
          <ac:spMkLst>
            <pc:docMk/>
            <pc:sldMk cId="2167777530" sldId="401"/>
            <ac:spMk id="5" creationId="{40FA104F-3277-B3B5-BC74-BB9A4FDFC557}"/>
          </ac:spMkLst>
        </pc:spChg>
        <pc:picChg chg="add del mod">
          <ac:chgData name="Tarachand Amgoth" userId="ea017c71-c3c5-459d-b04b-915c0e816ad1" providerId="ADAL" clId="{517E6450-70E0-48E0-B09E-586EBA9D3ABC}" dt="2025-05-25T14:57:23.340" v="2470" actId="478"/>
          <ac:picMkLst>
            <pc:docMk/>
            <pc:sldMk cId="2167777530" sldId="401"/>
            <ac:picMk id="7" creationId="{33FBE998-710B-7CA5-301E-9C8CEBAB5187}"/>
          </ac:picMkLst>
        </pc:picChg>
        <pc:picChg chg="add mod">
          <ac:chgData name="Tarachand Amgoth" userId="ea017c71-c3c5-459d-b04b-915c0e816ad1" providerId="ADAL" clId="{517E6450-70E0-48E0-B09E-586EBA9D3ABC}" dt="2025-05-25T14:57:37.644" v="2476" actId="14100"/>
          <ac:picMkLst>
            <pc:docMk/>
            <pc:sldMk cId="2167777530" sldId="401"/>
            <ac:picMk id="9" creationId="{0086A9DC-DF65-23AC-EB4C-5F546E9BCD70}"/>
          </ac:picMkLst>
        </pc:picChg>
      </pc:sldChg>
      <pc:sldChg chg="modSp add mod ord">
        <pc:chgData name="Tarachand Amgoth" userId="ea017c71-c3c5-459d-b04b-915c0e816ad1" providerId="ADAL" clId="{517E6450-70E0-48E0-B09E-586EBA9D3ABC}" dt="2025-05-25T14:56:47.870" v="2469"/>
        <pc:sldMkLst>
          <pc:docMk/>
          <pc:sldMk cId="3191547654" sldId="402"/>
        </pc:sldMkLst>
        <pc:spChg chg="mod">
          <ac:chgData name="Tarachand Amgoth" userId="ea017c71-c3c5-459d-b04b-915c0e816ad1" providerId="ADAL" clId="{517E6450-70E0-48E0-B09E-586EBA9D3ABC}" dt="2025-05-25T14:56:38.540" v="2467" actId="20577"/>
          <ac:spMkLst>
            <pc:docMk/>
            <pc:sldMk cId="3191547654" sldId="402"/>
            <ac:spMk id="2" creationId="{B11CA180-F0C7-0842-E350-62DE494AFCE1}"/>
          </ac:spMkLst>
        </pc:spChg>
      </pc:sldChg>
      <pc:sldChg chg="addSp delSp modSp mod setBg">
        <pc:chgData name="Tarachand Amgoth" userId="ea017c71-c3c5-459d-b04b-915c0e816ad1" providerId="ADAL" clId="{517E6450-70E0-48E0-B09E-586EBA9D3ABC}" dt="2025-05-25T16:14:06.490" v="2854" actId="1038"/>
        <pc:sldMkLst>
          <pc:docMk/>
          <pc:sldMk cId="445565149" sldId="403"/>
        </pc:sldMkLst>
        <pc:spChg chg="mod">
          <ac:chgData name="Tarachand Amgoth" userId="ea017c71-c3c5-459d-b04b-915c0e816ad1" providerId="ADAL" clId="{517E6450-70E0-48E0-B09E-586EBA9D3ABC}" dt="2025-05-25T16:13:53.056" v="2847" actId="255"/>
          <ac:spMkLst>
            <pc:docMk/>
            <pc:sldMk cId="445565149" sldId="403"/>
            <ac:spMk id="2" creationId="{0FAC4550-DBF9-5310-3854-A8F386ADE60D}"/>
          </ac:spMkLst>
        </pc:spChg>
        <pc:spChg chg="del">
          <ac:chgData name="Tarachand Amgoth" userId="ea017c71-c3c5-459d-b04b-915c0e816ad1" providerId="ADAL" clId="{517E6450-70E0-48E0-B09E-586EBA9D3ABC}" dt="2025-05-25T16:13:27.165" v="2842" actId="478"/>
          <ac:spMkLst>
            <pc:docMk/>
            <pc:sldMk cId="445565149" sldId="403"/>
            <ac:spMk id="3" creationId="{B12FB63D-D459-3E88-3B0B-6B34132C8ACA}"/>
          </ac:spMkLst>
        </pc:spChg>
        <pc:spChg chg="add del mod">
          <ac:chgData name="Tarachand Amgoth" userId="ea017c71-c3c5-459d-b04b-915c0e816ad1" providerId="ADAL" clId="{517E6450-70E0-48E0-B09E-586EBA9D3ABC}" dt="2025-05-25T16:13:29.665" v="2843" actId="478"/>
          <ac:spMkLst>
            <pc:docMk/>
            <pc:sldMk cId="445565149" sldId="403"/>
            <ac:spMk id="5" creationId="{A29C293C-DF3C-AB8B-4639-26166CAE7158}"/>
          </ac:spMkLst>
        </pc:spChg>
        <pc:spChg chg="add">
          <ac:chgData name="Tarachand Amgoth" userId="ea017c71-c3c5-459d-b04b-915c0e816ad1" providerId="ADAL" clId="{517E6450-70E0-48E0-B09E-586EBA9D3ABC}" dt="2025-05-25T16:13:36.712" v="2845" actId="26606"/>
          <ac:spMkLst>
            <pc:docMk/>
            <pc:sldMk cId="445565149" sldId="403"/>
            <ac:spMk id="12" creationId="{665DBBEF-238B-476B-96AB-8AAC3224ECEA}"/>
          </ac:spMkLst>
        </pc:spChg>
        <pc:spChg chg="add">
          <ac:chgData name="Tarachand Amgoth" userId="ea017c71-c3c5-459d-b04b-915c0e816ad1" providerId="ADAL" clId="{517E6450-70E0-48E0-B09E-586EBA9D3ABC}" dt="2025-05-25T16:13:36.712" v="2845" actId="26606"/>
          <ac:spMkLst>
            <pc:docMk/>
            <pc:sldMk cId="445565149" sldId="403"/>
            <ac:spMk id="14" creationId="{3FCFB1DE-0B7E-48CC-BA90-B2AB0889F9D6}"/>
          </ac:spMkLst>
        </pc:spChg>
        <pc:picChg chg="add mod">
          <ac:chgData name="Tarachand Amgoth" userId="ea017c71-c3c5-459d-b04b-915c0e816ad1" providerId="ADAL" clId="{517E6450-70E0-48E0-B09E-586EBA9D3ABC}" dt="2025-05-25T16:14:06.490" v="2854" actId="1038"/>
          <ac:picMkLst>
            <pc:docMk/>
            <pc:sldMk cId="445565149" sldId="403"/>
            <ac:picMk id="7" creationId="{8AD645FD-9A45-31B5-BAB5-E7BD0D0610BE}"/>
          </ac:picMkLst>
        </pc:picChg>
      </pc:sldChg>
      <pc:sldChg chg="add">
        <pc:chgData name="Tarachand Amgoth" userId="ea017c71-c3c5-459d-b04b-915c0e816ad1" providerId="ADAL" clId="{517E6450-70E0-48E0-B09E-586EBA9D3ABC}" dt="2025-05-25T16:21:25.809" v="2887" actId="2890"/>
        <pc:sldMkLst>
          <pc:docMk/>
          <pc:sldMk cId="3504816344" sldId="404"/>
        </pc:sldMkLst>
      </pc:sldChg>
      <pc:sldChg chg="addSp delSp modSp add mod setBg">
        <pc:chgData name="Tarachand Amgoth" userId="ea017c71-c3c5-459d-b04b-915c0e816ad1" providerId="ADAL" clId="{517E6450-70E0-48E0-B09E-586EBA9D3ABC}" dt="2025-05-26T10:16:54.195" v="2944" actId="1038"/>
        <pc:sldMkLst>
          <pc:docMk/>
          <pc:sldMk cId="440810450" sldId="405"/>
        </pc:sldMkLst>
        <pc:spChg chg="mod">
          <ac:chgData name="Tarachand Amgoth" userId="ea017c71-c3c5-459d-b04b-915c0e816ad1" providerId="ADAL" clId="{517E6450-70E0-48E0-B09E-586EBA9D3ABC}" dt="2025-05-26T10:16:44.086" v="2937" actId="26606"/>
          <ac:spMkLst>
            <pc:docMk/>
            <pc:sldMk cId="440810450" sldId="405"/>
            <ac:spMk id="2" creationId="{26286279-E513-03FD-8CD0-E23E9CCBFB16}"/>
          </ac:spMkLst>
        </pc:spChg>
        <pc:spChg chg="del">
          <ac:chgData name="Tarachand Amgoth" userId="ea017c71-c3c5-459d-b04b-915c0e816ad1" providerId="ADAL" clId="{517E6450-70E0-48E0-B09E-586EBA9D3ABC}" dt="2025-05-26T10:16:34.055" v="2932" actId="478"/>
          <ac:spMkLst>
            <pc:docMk/>
            <pc:sldMk cId="440810450" sldId="405"/>
            <ac:spMk id="3" creationId="{4A767C26-4F1C-4684-0E89-471DFDF5C9F1}"/>
          </ac:spMkLst>
        </pc:spChg>
        <pc:spChg chg="add del mod">
          <ac:chgData name="Tarachand Amgoth" userId="ea017c71-c3c5-459d-b04b-915c0e816ad1" providerId="ADAL" clId="{517E6450-70E0-48E0-B09E-586EBA9D3ABC}" dt="2025-05-26T10:16:36.617" v="2933" actId="478"/>
          <ac:spMkLst>
            <pc:docMk/>
            <pc:sldMk cId="440810450" sldId="405"/>
            <ac:spMk id="6" creationId="{20F840FB-E228-7406-1DC6-11F73B8625A2}"/>
          </ac:spMkLst>
        </pc:spChg>
        <pc:spChg chg="add del">
          <ac:chgData name="Tarachand Amgoth" userId="ea017c71-c3c5-459d-b04b-915c0e816ad1" providerId="ADAL" clId="{517E6450-70E0-48E0-B09E-586EBA9D3ABC}" dt="2025-05-26T10:16:44.086" v="2937" actId="26606"/>
          <ac:spMkLst>
            <pc:docMk/>
            <pc:sldMk cId="440810450" sldId="405"/>
            <ac:spMk id="13" creationId="{76906711-0AFB-47DD-A4B6-4E94B38B8C91}"/>
          </ac:spMkLst>
        </pc:spChg>
        <pc:spChg chg="add del">
          <ac:chgData name="Tarachand Amgoth" userId="ea017c71-c3c5-459d-b04b-915c0e816ad1" providerId="ADAL" clId="{517E6450-70E0-48E0-B09E-586EBA9D3ABC}" dt="2025-05-26T10:16:44.086" v="2937" actId="26606"/>
          <ac:spMkLst>
            <pc:docMk/>
            <pc:sldMk cId="440810450" sldId="405"/>
            <ac:spMk id="15" creationId="{AA91F649-894C-41F6-A21D-3D1AC558E934}"/>
          </ac:spMkLst>
        </pc:spChg>
        <pc:spChg chg="add del">
          <ac:chgData name="Tarachand Amgoth" userId="ea017c71-c3c5-459d-b04b-915c0e816ad1" providerId="ADAL" clId="{517E6450-70E0-48E0-B09E-586EBA9D3ABC}" dt="2025-05-26T10:16:44.086" v="2937" actId="26606"/>
          <ac:spMkLst>
            <pc:docMk/>
            <pc:sldMk cId="440810450" sldId="405"/>
            <ac:spMk id="17" creationId="{56037404-66BD-46B5-9323-1B531319671A}"/>
          </ac:spMkLst>
        </pc:spChg>
        <pc:picChg chg="del">
          <ac:chgData name="Tarachand Amgoth" userId="ea017c71-c3c5-459d-b04b-915c0e816ad1" providerId="ADAL" clId="{517E6450-70E0-48E0-B09E-586EBA9D3ABC}" dt="2025-05-26T10:16:29.461" v="2931" actId="478"/>
          <ac:picMkLst>
            <pc:docMk/>
            <pc:sldMk cId="440810450" sldId="405"/>
            <ac:picMk id="5" creationId="{23FB770C-A0B9-33B5-D3AC-D101909FF027}"/>
          </ac:picMkLst>
        </pc:picChg>
        <pc:picChg chg="add mod">
          <ac:chgData name="Tarachand Amgoth" userId="ea017c71-c3c5-459d-b04b-915c0e816ad1" providerId="ADAL" clId="{517E6450-70E0-48E0-B09E-586EBA9D3ABC}" dt="2025-05-26T10:16:54.195" v="2944" actId="1038"/>
          <ac:picMkLst>
            <pc:docMk/>
            <pc:sldMk cId="440810450" sldId="405"/>
            <ac:picMk id="8" creationId="{71CF5C21-17B9-877B-D1CF-69614FD0A410}"/>
          </ac:picMkLst>
        </pc:picChg>
      </pc:sldChg>
    </pc:docChg>
  </pc:docChgLst>
  <pc:docChgLst>
    <pc:chgData name="Tarachand Amgoth" userId="ea017c71-c3c5-459d-b04b-915c0e816ad1" providerId="ADAL" clId="{96EB1148-40AF-4894-8C47-B064AB043402}"/>
    <pc:docChg chg="undo custSel addSld delSld modSld">
      <pc:chgData name="Tarachand Amgoth" userId="ea017c71-c3c5-459d-b04b-915c0e816ad1" providerId="ADAL" clId="{96EB1148-40AF-4894-8C47-B064AB043402}" dt="2025-05-23T15:02:13.246" v="1014"/>
      <pc:docMkLst>
        <pc:docMk/>
      </pc:docMkLst>
      <pc:sldChg chg="modSp mod">
        <pc:chgData name="Tarachand Amgoth" userId="ea017c71-c3c5-459d-b04b-915c0e816ad1" providerId="ADAL" clId="{96EB1148-40AF-4894-8C47-B064AB043402}" dt="2025-05-23T12:45:41.445" v="938" actId="20577"/>
        <pc:sldMkLst>
          <pc:docMk/>
          <pc:sldMk cId="128509175" sldId="256"/>
        </pc:sldMkLst>
        <pc:spChg chg="mod">
          <ac:chgData name="Tarachand Amgoth" userId="ea017c71-c3c5-459d-b04b-915c0e816ad1" providerId="ADAL" clId="{96EB1148-40AF-4894-8C47-B064AB043402}" dt="2025-05-23T12:45:41.445" v="938" actId="20577"/>
          <ac:spMkLst>
            <pc:docMk/>
            <pc:sldMk cId="128509175" sldId="256"/>
            <ac:spMk id="2" creationId="{2D285A8E-BCA9-19D1-DA6E-8479262F12DC}"/>
          </ac:spMkLst>
        </pc:spChg>
        <pc:spChg chg="mod">
          <ac:chgData name="Tarachand Amgoth" userId="ea017c71-c3c5-459d-b04b-915c0e816ad1" providerId="ADAL" clId="{96EB1148-40AF-4894-8C47-B064AB043402}" dt="2025-05-21T15:41:28.780" v="105" actId="20577"/>
          <ac:spMkLst>
            <pc:docMk/>
            <pc:sldMk cId="128509175" sldId="256"/>
            <ac:spMk id="3" creationId="{C6E3C8E9-F9C1-6B8C-CE8D-FD277A5355E0}"/>
          </ac:spMkLst>
        </pc:spChg>
      </pc:sldChg>
      <pc:sldChg chg="addSp delSp modSp mod">
        <pc:chgData name="Tarachand Amgoth" userId="ea017c71-c3c5-459d-b04b-915c0e816ad1" providerId="ADAL" clId="{96EB1148-40AF-4894-8C47-B064AB043402}" dt="2025-05-21T16:02:57.929" v="489" actId="6549"/>
        <pc:sldMkLst>
          <pc:docMk/>
          <pc:sldMk cId="2347969515" sldId="257"/>
        </pc:sldMkLst>
        <pc:spChg chg="mod">
          <ac:chgData name="Tarachand Amgoth" userId="ea017c71-c3c5-459d-b04b-915c0e816ad1" providerId="ADAL" clId="{96EB1148-40AF-4894-8C47-B064AB043402}" dt="2025-05-21T16:02:57.929" v="489" actId="6549"/>
          <ac:spMkLst>
            <pc:docMk/>
            <pc:sldMk cId="2347969515" sldId="257"/>
            <ac:spMk id="2" creationId="{450BD554-0F4A-31B8-50C4-35F45BAF1BE0}"/>
          </ac:spMkLst>
        </pc:spChg>
        <pc:spChg chg="mod">
          <ac:chgData name="Tarachand Amgoth" userId="ea017c71-c3c5-459d-b04b-915c0e816ad1" providerId="ADAL" clId="{96EB1148-40AF-4894-8C47-B064AB043402}" dt="2025-05-21T15:54:52.235" v="358" actId="2710"/>
          <ac:spMkLst>
            <pc:docMk/>
            <pc:sldMk cId="2347969515" sldId="257"/>
            <ac:spMk id="3" creationId="{CD782DB9-7674-DF22-CD29-6AFD5C6EAC52}"/>
          </ac:spMkLst>
        </pc:spChg>
      </pc:sldChg>
      <pc:sldChg chg="del">
        <pc:chgData name="Tarachand Amgoth" userId="ea017c71-c3c5-459d-b04b-915c0e816ad1" providerId="ADAL" clId="{96EB1148-40AF-4894-8C47-B064AB043402}" dt="2025-05-21T15:45:41.116" v="249" actId="47"/>
        <pc:sldMkLst>
          <pc:docMk/>
          <pc:sldMk cId="65406577" sldId="265"/>
        </pc:sldMkLst>
      </pc:sldChg>
      <pc:sldChg chg="del">
        <pc:chgData name="Tarachand Amgoth" userId="ea017c71-c3c5-459d-b04b-915c0e816ad1" providerId="ADAL" clId="{96EB1148-40AF-4894-8C47-B064AB043402}" dt="2025-05-21T15:45:41.492" v="251" actId="47"/>
        <pc:sldMkLst>
          <pc:docMk/>
          <pc:sldMk cId="4005670066" sldId="266"/>
        </pc:sldMkLst>
      </pc:sldChg>
      <pc:sldChg chg="del">
        <pc:chgData name="Tarachand Amgoth" userId="ea017c71-c3c5-459d-b04b-915c0e816ad1" providerId="ADAL" clId="{96EB1148-40AF-4894-8C47-B064AB043402}" dt="2025-05-21T15:45:42.198" v="255" actId="47"/>
        <pc:sldMkLst>
          <pc:docMk/>
          <pc:sldMk cId="2906788377" sldId="267"/>
        </pc:sldMkLst>
      </pc:sldChg>
      <pc:sldChg chg="del">
        <pc:chgData name="Tarachand Amgoth" userId="ea017c71-c3c5-459d-b04b-915c0e816ad1" providerId="ADAL" clId="{96EB1148-40AF-4894-8C47-B064AB043402}" dt="2025-05-21T15:45:42.010" v="254" actId="47"/>
        <pc:sldMkLst>
          <pc:docMk/>
          <pc:sldMk cId="2360235567" sldId="269"/>
        </pc:sldMkLst>
      </pc:sldChg>
      <pc:sldChg chg="del">
        <pc:chgData name="Tarachand Amgoth" userId="ea017c71-c3c5-459d-b04b-915c0e816ad1" providerId="ADAL" clId="{96EB1148-40AF-4894-8C47-B064AB043402}" dt="2025-05-21T15:45:46.503" v="279" actId="47"/>
        <pc:sldMkLst>
          <pc:docMk/>
          <pc:sldMk cId="3299807422" sldId="270"/>
        </pc:sldMkLst>
      </pc:sldChg>
      <pc:sldChg chg="del">
        <pc:chgData name="Tarachand Amgoth" userId="ea017c71-c3c5-459d-b04b-915c0e816ad1" providerId="ADAL" clId="{96EB1148-40AF-4894-8C47-B064AB043402}" dt="2025-05-21T15:45:47.649" v="285" actId="47"/>
        <pc:sldMkLst>
          <pc:docMk/>
          <pc:sldMk cId="3537752806" sldId="271"/>
        </pc:sldMkLst>
      </pc:sldChg>
      <pc:sldChg chg="del">
        <pc:chgData name="Tarachand Amgoth" userId="ea017c71-c3c5-459d-b04b-915c0e816ad1" providerId="ADAL" clId="{96EB1148-40AF-4894-8C47-B064AB043402}" dt="2025-05-21T15:45:40.896" v="248" actId="47"/>
        <pc:sldMkLst>
          <pc:docMk/>
          <pc:sldMk cId="4154097889" sldId="272"/>
        </pc:sldMkLst>
      </pc:sldChg>
      <pc:sldChg chg="del">
        <pc:chgData name="Tarachand Amgoth" userId="ea017c71-c3c5-459d-b04b-915c0e816ad1" providerId="ADAL" clId="{96EB1148-40AF-4894-8C47-B064AB043402}" dt="2025-05-21T15:45:36.857" v="247" actId="47"/>
        <pc:sldMkLst>
          <pc:docMk/>
          <pc:sldMk cId="2729753253" sldId="273"/>
        </pc:sldMkLst>
      </pc:sldChg>
      <pc:sldChg chg="del">
        <pc:chgData name="Tarachand Amgoth" userId="ea017c71-c3c5-459d-b04b-915c0e816ad1" providerId="ADAL" clId="{96EB1148-40AF-4894-8C47-B064AB043402}" dt="2025-05-21T15:45:41.304" v="250" actId="47"/>
        <pc:sldMkLst>
          <pc:docMk/>
          <pc:sldMk cId="3043151034" sldId="275"/>
        </pc:sldMkLst>
      </pc:sldChg>
      <pc:sldChg chg="del">
        <pc:chgData name="Tarachand Amgoth" userId="ea017c71-c3c5-459d-b04b-915c0e816ad1" providerId="ADAL" clId="{96EB1148-40AF-4894-8C47-B064AB043402}" dt="2025-05-21T15:45:41.649" v="252" actId="47"/>
        <pc:sldMkLst>
          <pc:docMk/>
          <pc:sldMk cId="2324810049" sldId="277"/>
        </pc:sldMkLst>
      </pc:sldChg>
      <pc:sldChg chg="del">
        <pc:chgData name="Tarachand Amgoth" userId="ea017c71-c3c5-459d-b04b-915c0e816ad1" providerId="ADAL" clId="{96EB1148-40AF-4894-8C47-B064AB043402}" dt="2025-05-21T15:45:41.830" v="253" actId="47"/>
        <pc:sldMkLst>
          <pc:docMk/>
          <pc:sldMk cId="1944628629" sldId="278"/>
        </pc:sldMkLst>
      </pc:sldChg>
      <pc:sldChg chg="del">
        <pc:chgData name="Tarachand Amgoth" userId="ea017c71-c3c5-459d-b04b-915c0e816ad1" providerId="ADAL" clId="{96EB1148-40AF-4894-8C47-B064AB043402}" dt="2025-05-21T15:45:42.371" v="256" actId="47"/>
        <pc:sldMkLst>
          <pc:docMk/>
          <pc:sldMk cId="3355584099" sldId="279"/>
        </pc:sldMkLst>
      </pc:sldChg>
      <pc:sldChg chg="del">
        <pc:chgData name="Tarachand Amgoth" userId="ea017c71-c3c5-459d-b04b-915c0e816ad1" providerId="ADAL" clId="{96EB1148-40AF-4894-8C47-B064AB043402}" dt="2025-05-21T15:45:42.560" v="257" actId="47"/>
        <pc:sldMkLst>
          <pc:docMk/>
          <pc:sldMk cId="1043555560" sldId="280"/>
        </pc:sldMkLst>
      </pc:sldChg>
      <pc:sldChg chg="del">
        <pc:chgData name="Tarachand Amgoth" userId="ea017c71-c3c5-459d-b04b-915c0e816ad1" providerId="ADAL" clId="{96EB1148-40AF-4894-8C47-B064AB043402}" dt="2025-05-21T15:45:42.732" v="258" actId="47"/>
        <pc:sldMkLst>
          <pc:docMk/>
          <pc:sldMk cId="424562274" sldId="281"/>
        </pc:sldMkLst>
      </pc:sldChg>
      <pc:sldChg chg="del">
        <pc:chgData name="Tarachand Amgoth" userId="ea017c71-c3c5-459d-b04b-915c0e816ad1" providerId="ADAL" clId="{96EB1148-40AF-4894-8C47-B064AB043402}" dt="2025-05-21T15:45:42.932" v="259" actId="47"/>
        <pc:sldMkLst>
          <pc:docMk/>
          <pc:sldMk cId="3549983590" sldId="282"/>
        </pc:sldMkLst>
      </pc:sldChg>
      <pc:sldChg chg="del">
        <pc:chgData name="Tarachand Amgoth" userId="ea017c71-c3c5-459d-b04b-915c0e816ad1" providerId="ADAL" clId="{96EB1148-40AF-4894-8C47-B064AB043402}" dt="2025-05-21T15:45:43.267" v="261" actId="47"/>
        <pc:sldMkLst>
          <pc:docMk/>
          <pc:sldMk cId="3014833025" sldId="283"/>
        </pc:sldMkLst>
      </pc:sldChg>
      <pc:sldChg chg="del">
        <pc:chgData name="Tarachand Amgoth" userId="ea017c71-c3c5-459d-b04b-915c0e816ad1" providerId="ADAL" clId="{96EB1148-40AF-4894-8C47-B064AB043402}" dt="2025-05-21T15:45:43.094" v="260" actId="47"/>
        <pc:sldMkLst>
          <pc:docMk/>
          <pc:sldMk cId="917481439" sldId="284"/>
        </pc:sldMkLst>
      </pc:sldChg>
      <pc:sldChg chg="del">
        <pc:chgData name="Tarachand Amgoth" userId="ea017c71-c3c5-459d-b04b-915c0e816ad1" providerId="ADAL" clId="{96EB1148-40AF-4894-8C47-B064AB043402}" dt="2025-05-21T15:45:43.612" v="263" actId="47"/>
        <pc:sldMkLst>
          <pc:docMk/>
          <pc:sldMk cId="4172560094" sldId="285"/>
        </pc:sldMkLst>
      </pc:sldChg>
      <pc:sldChg chg="del">
        <pc:chgData name="Tarachand Amgoth" userId="ea017c71-c3c5-459d-b04b-915c0e816ad1" providerId="ADAL" clId="{96EB1148-40AF-4894-8C47-B064AB043402}" dt="2025-05-21T15:45:43.433" v="262" actId="47"/>
        <pc:sldMkLst>
          <pc:docMk/>
          <pc:sldMk cId="3005731703" sldId="286"/>
        </pc:sldMkLst>
      </pc:sldChg>
      <pc:sldChg chg="del">
        <pc:chgData name="Tarachand Amgoth" userId="ea017c71-c3c5-459d-b04b-915c0e816ad1" providerId="ADAL" clId="{96EB1148-40AF-4894-8C47-B064AB043402}" dt="2025-05-21T15:45:43.801" v="264" actId="47"/>
        <pc:sldMkLst>
          <pc:docMk/>
          <pc:sldMk cId="4289185962" sldId="287"/>
        </pc:sldMkLst>
      </pc:sldChg>
      <pc:sldChg chg="del">
        <pc:chgData name="Tarachand Amgoth" userId="ea017c71-c3c5-459d-b04b-915c0e816ad1" providerId="ADAL" clId="{96EB1148-40AF-4894-8C47-B064AB043402}" dt="2025-05-21T15:45:43.959" v="265" actId="47"/>
        <pc:sldMkLst>
          <pc:docMk/>
          <pc:sldMk cId="134183764" sldId="288"/>
        </pc:sldMkLst>
      </pc:sldChg>
      <pc:sldChg chg="del">
        <pc:chgData name="Tarachand Amgoth" userId="ea017c71-c3c5-459d-b04b-915c0e816ad1" providerId="ADAL" clId="{96EB1148-40AF-4894-8C47-B064AB043402}" dt="2025-05-21T15:45:44.135" v="266" actId="47"/>
        <pc:sldMkLst>
          <pc:docMk/>
          <pc:sldMk cId="3696450892" sldId="289"/>
        </pc:sldMkLst>
      </pc:sldChg>
      <pc:sldChg chg="del">
        <pc:chgData name="Tarachand Amgoth" userId="ea017c71-c3c5-459d-b04b-915c0e816ad1" providerId="ADAL" clId="{96EB1148-40AF-4894-8C47-B064AB043402}" dt="2025-05-21T15:45:44.319" v="267" actId="47"/>
        <pc:sldMkLst>
          <pc:docMk/>
          <pc:sldMk cId="1336418505" sldId="290"/>
        </pc:sldMkLst>
      </pc:sldChg>
      <pc:sldChg chg="del">
        <pc:chgData name="Tarachand Amgoth" userId="ea017c71-c3c5-459d-b04b-915c0e816ad1" providerId="ADAL" clId="{96EB1148-40AF-4894-8C47-B064AB043402}" dt="2025-05-21T15:45:44.476" v="268" actId="47"/>
        <pc:sldMkLst>
          <pc:docMk/>
          <pc:sldMk cId="822956490" sldId="291"/>
        </pc:sldMkLst>
      </pc:sldChg>
      <pc:sldChg chg="del">
        <pc:chgData name="Tarachand Amgoth" userId="ea017c71-c3c5-459d-b04b-915c0e816ad1" providerId="ADAL" clId="{96EB1148-40AF-4894-8C47-B064AB043402}" dt="2025-05-21T15:45:44.681" v="269" actId="47"/>
        <pc:sldMkLst>
          <pc:docMk/>
          <pc:sldMk cId="2151144268" sldId="292"/>
        </pc:sldMkLst>
      </pc:sldChg>
      <pc:sldChg chg="del">
        <pc:chgData name="Tarachand Amgoth" userId="ea017c71-c3c5-459d-b04b-915c0e816ad1" providerId="ADAL" clId="{96EB1148-40AF-4894-8C47-B064AB043402}" dt="2025-05-21T15:45:46.141" v="277" actId="47"/>
        <pc:sldMkLst>
          <pc:docMk/>
          <pc:sldMk cId="3423193436" sldId="293"/>
        </pc:sldMkLst>
      </pc:sldChg>
      <pc:sldChg chg="del">
        <pc:chgData name="Tarachand Amgoth" userId="ea017c71-c3c5-459d-b04b-915c0e816ad1" providerId="ADAL" clId="{96EB1148-40AF-4894-8C47-B064AB043402}" dt="2025-05-21T15:45:46.314" v="278" actId="47"/>
        <pc:sldMkLst>
          <pc:docMk/>
          <pc:sldMk cId="150917950" sldId="294"/>
        </pc:sldMkLst>
      </pc:sldChg>
      <pc:sldChg chg="del">
        <pc:chgData name="Tarachand Amgoth" userId="ea017c71-c3c5-459d-b04b-915c0e816ad1" providerId="ADAL" clId="{96EB1148-40AF-4894-8C47-B064AB043402}" dt="2025-05-21T15:45:46.675" v="280" actId="47"/>
        <pc:sldMkLst>
          <pc:docMk/>
          <pc:sldMk cId="2815229992" sldId="295"/>
        </pc:sldMkLst>
      </pc:sldChg>
      <pc:sldChg chg="del">
        <pc:chgData name="Tarachand Amgoth" userId="ea017c71-c3c5-459d-b04b-915c0e816ad1" providerId="ADAL" clId="{96EB1148-40AF-4894-8C47-B064AB043402}" dt="2025-05-21T15:45:44.838" v="270" actId="47"/>
        <pc:sldMkLst>
          <pc:docMk/>
          <pc:sldMk cId="2407653366" sldId="296"/>
        </pc:sldMkLst>
      </pc:sldChg>
      <pc:sldChg chg="del">
        <pc:chgData name="Tarachand Amgoth" userId="ea017c71-c3c5-459d-b04b-915c0e816ad1" providerId="ADAL" clId="{96EB1148-40AF-4894-8C47-B064AB043402}" dt="2025-05-21T15:45:45.026" v="271" actId="47"/>
        <pc:sldMkLst>
          <pc:docMk/>
          <pc:sldMk cId="334937096" sldId="297"/>
        </pc:sldMkLst>
      </pc:sldChg>
      <pc:sldChg chg="del">
        <pc:chgData name="Tarachand Amgoth" userId="ea017c71-c3c5-459d-b04b-915c0e816ad1" providerId="ADAL" clId="{96EB1148-40AF-4894-8C47-B064AB043402}" dt="2025-05-21T15:45:45.200" v="272" actId="47"/>
        <pc:sldMkLst>
          <pc:docMk/>
          <pc:sldMk cId="2364548149" sldId="298"/>
        </pc:sldMkLst>
      </pc:sldChg>
      <pc:sldChg chg="del">
        <pc:chgData name="Tarachand Amgoth" userId="ea017c71-c3c5-459d-b04b-915c0e816ad1" providerId="ADAL" clId="{96EB1148-40AF-4894-8C47-B064AB043402}" dt="2025-05-21T15:45:45.387" v="273" actId="47"/>
        <pc:sldMkLst>
          <pc:docMk/>
          <pc:sldMk cId="3475734599" sldId="299"/>
        </pc:sldMkLst>
      </pc:sldChg>
      <pc:sldChg chg="del">
        <pc:chgData name="Tarachand Amgoth" userId="ea017c71-c3c5-459d-b04b-915c0e816ad1" providerId="ADAL" clId="{96EB1148-40AF-4894-8C47-B064AB043402}" dt="2025-05-21T15:45:45.560" v="274" actId="47"/>
        <pc:sldMkLst>
          <pc:docMk/>
          <pc:sldMk cId="3331910124" sldId="300"/>
        </pc:sldMkLst>
      </pc:sldChg>
      <pc:sldChg chg="del">
        <pc:chgData name="Tarachand Amgoth" userId="ea017c71-c3c5-459d-b04b-915c0e816ad1" providerId="ADAL" clId="{96EB1148-40AF-4894-8C47-B064AB043402}" dt="2025-05-21T15:45:45.738" v="275" actId="47"/>
        <pc:sldMkLst>
          <pc:docMk/>
          <pc:sldMk cId="1855308433" sldId="301"/>
        </pc:sldMkLst>
      </pc:sldChg>
      <pc:sldChg chg="del">
        <pc:chgData name="Tarachand Amgoth" userId="ea017c71-c3c5-459d-b04b-915c0e816ad1" providerId="ADAL" clId="{96EB1148-40AF-4894-8C47-B064AB043402}" dt="2025-05-21T15:45:45.952" v="276" actId="47"/>
        <pc:sldMkLst>
          <pc:docMk/>
          <pc:sldMk cId="2421706847" sldId="302"/>
        </pc:sldMkLst>
      </pc:sldChg>
      <pc:sldChg chg="del">
        <pc:chgData name="Tarachand Amgoth" userId="ea017c71-c3c5-459d-b04b-915c0e816ad1" providerId="ADAL" clId="{96EB1148-40AF-4894-8C47-B064AB043402}" dt="2025-05-21T15:45:46.880" v="281" actId="47"/>
        <pc:sldMkLst>
          <pc:docMk/>
          <pc:sldMk cId="804413471" sldId="303"/>
        </pc:sldMkLst>
      </pc:sldChg>
      <pc:sldChg chg="del">
        <pc:chgData name="Tarachand Amgoth" userId="ea017c71-c3c5-459d-b04b-915c0e816ad1" providerId="ADAL" clId="{96EB1148-40AF-4894-8C47-B064AB043402}" dt="2025-05-21T15:45:47.068" v="282" actId="47"/>
        <pc:sldMkLst>
          <pc:docMk/>
          <pc:sldMk cId="1920981875" sldId="304"/>
        </pc:sldMkLst>
      </pc:sldChg>
      <pc:sldChg chg="del">
        <pc:chgData name="Tarachand Amgoth" userId="ea017c71-c3c5-459d-b04b-915c0e816ad1" providerId="ADAL" clId="{96EB1148-40AF-4894-8C47-B064AB043402}" dt="2025-05-21T15:45:47.256" v="283" actId="47"/>
        <pc:sldMkLst>
          <pc:docMk/>
          <pc:sldMk cId="2223747564" sldId="305"/>
        </pc:sldMkLst>
      </pc:sldChg>
      <pc:sldChg chg="del">
        <pc:chgData name="Tarachand Amgoth" userId="ea017c71-c3c5-459d-b04b-915c0e816ad1" providerId="ADAL" clId="{96EB1148-40AF-4894-8C47-B064AB043402}" dt="2025-05-21T15:45:47.460" v="284" actId="47"/>
        <pc:sldMkLst>
          <pc:docMk/>
          <pc:sldMk cId="3299482063" sldId="306"/>
        </pc:sldMkLst>
      </pc:sldChg>
      <pc:sldChg chg="del">
        <pc:chgData name="Tarachand Amgoth" userId="ea017c71-c3c5-459d-b04b-915c0e816ad1" providerId="ADAL" clId="{96EB1148-40AF-4894-8C47-B064AB043402}" dt="2025-05-21T15:45:47.822" v="286" actId="47"/>
        <pc:sldMkLst>
          <pc:docMk/>
          <pc:sldMk cId="678273295" sldId="307"/>
        </pc:sldMkLst>
      </pc:sldChg>
      <pc:sldChg chg="del">
        <pc:chgData name="Tarachand Amgoth" userId="ea017c71-c3c5-459d-b04b-915c0e816ad1" providerId="ADAL" clId="{96EB1148-40AF-4894-8C47-B064AB043402}" dt="2025-05-21T15:45:48.026" v="287" actId="47"/>
        <pc:sldMkLst>
          <pc:docMk/>
          <pc:sldMk cId="2654949015" sldId="308"/>
        </pc:sldMkLst>
      </pc:sldChg>
      <pc:sldChg chg="del">
        <pc:chgData name="Tarachand Amgoth" userId="ea017c71-c3c5-459d-b04b-915c0e816ad1" providerId="ADAL" clId="{96EB1148-40AF-4894-8C47-B064AB043402}" dt="2025-05-21T15:45:48.402" v="289" actId="47"/>
        <pc:sldMkLst>
          <pc:docMk/>
          <pc:sldMk cId="54627421" sldId="309"/>
        </pc:sldMkLst>
      </pc:sldChg>
      <pc:sldChg chg="del">
        <pc:chgData name="Tarachand Amgoth" userId="ea017c71-c3c5-459d-b04b-915c0e816ad1" providerId="ADAL" clId="{96EB1148-40AF-4894-8C47-B064AB043402}" dt="2025-05-21T15:45:48.214" v="288" actId="47"/>
        <pc:sldMkLst>
          <pc:docMk/>
          <pc:sldMk cId="1990471472" sldId="310"/>
        </pc:sldMkLst>
      </pc:sldChg>
      <pc:sldChg chg="del">
        <pc:chgData name="Tarachand Amgoth" userId="ea017c71-c3c5-459d-b04b-915c0e816ad1" providerId="ADAL" clId="{96EB1148-40AF-4894-8C47-B064AB043402}" dt="2025-05-21T15:45:48.591" v="290" actId="47"/>
        <pc:sldMkLst>
          <pc:docMk/>
          <pc:sldMk cId="1188313946" sldId="311"/>
        </pc:sldMkLst>
      </pc:sldChg>
      <pc:sldChg chg="del">
        <pc:chgData name="Tarachand Amgoth" userId="ea017c71-c3c5-459d-b04b-915c0e816ad1" providerId="ADAL" clId="{96EB1148-40AF-4894-8C47-B064AB043402}" dt="2025-05-21T15:45:48.795" v="291" actId="47"/>
        <pc:sldMkLst>
          <pc:docMk/>
          <pc:sldMk cId="3078319948" sldId="312"/>
        </pc:sldMkLst>
      </pc:sldChg>
      <pc:sldChg chg="del">
        <pc:chgData name="Tarachand Amgoth" userId="ea017c71-c3c5-459d-b04b-915c0e816ad1" providerId="ADAL" clId="{96EB1148-40AF-4894-8C47-B064AB043402}" dt="2025-05-21T15:45:48.968" v="292" actId="47"/>
        <pc:sldMkLst>
          <pc:docMk/>
          <pc:sldMk cId="40416960" sldId="313"/>
        </pc:sldMkLst>
      </pc:sldChg>
      <pc:sldChg chg="add del">
        <pc:chgData name="Tarachand Amgoth" userId="ea017c71-c3c5-459d-b04b-915c0e816ad1" providerId="ADAL" clId="{96EB1148-40AF-4894-8C47-B064AB043402}" dt="2025-05-21T15:45:51.841" v="296" actId="47"/>
        <pc:sldMkLst>
          <pc:docMk/>
          <pc:sldMk cId="530033050" sldId="314"/>
        </pc:sldMkLst>
      </pc:sldChg>
      <pc:sldChg chg="addSp modSp add mod">
        <pc:chgData name="Tarachand Amgoth" userId="ea017c71-c3c5-459d-b04b-915c0e816ad1" providerId="ADAL" clId="{96EB1148-40AF-4894-8C47-B064AB043402}" dt="2025-05-21T16:05:43.033" v="560" actId="207"/>
        <pc:sldMkLst>
          <pc:docMk/>
          <pc:sldMk cId="253024993" sldId="315"/>
        </pc:sldMkLst>
      </pc:sldChg>
      <pc:sldChg chg="modSp add mod">
        <pc:chgData name="Tarachand Amgoth" userId="ea017c71-c3c5-459d-b04b-915c0e816ad1" providerId="ADAL" clId="{96EB1148-40AF-4894-8C47-B064AB043402}" dt="2025-05-21T15:43:29.328" v="172" actId="20577"/>
        <pc:sldMkLst>
          <pc:docMk/>
          <pc:sldMk cId="1775737029" sldId="316"/>
        </pc:sldMkLst>
      </pc:sldChg>
      <pc:sldChg chg="modSp add mod">
        <pc:chgData name="Tarachand Amgoth" userId="ea017c71-c3c5-459d-b04b-915c0e816ad1" providerId="ADAL" clId="{96EB1148-40AF-4894-8C47-B064AB043402}" dt="2025-05-21T15:44:36.755" v="203" actId="20577"/>
        <pc:sldMkLst>
          <pc:docMk/>
          <pc:sldMk cId="1123631443" sldId="317"/>
        </pc:sldMkLst>
      </pc:sldChg>
      <pc:sldChg chg="modSp add del mod">
        <pc:chgData name="Tarachand Amgoth" userId="ea017c71-c3c5-459d-b04b-915c0e816ad1" providerId="ADAL" clId="{96EB1148-40AF-4894-8C47-B064AB043402}" dt="2025-05-23T13:27:41.033" v="961" actId="255"/>
        <pc:sldMkLst>
          <pc:docMk/>
          <pc:sldMk cId="690633543" sldId="318"/>
        </pc:sldMkLst>
      </pc:sldChg>
      <pc:sldChg chg="addSp modSp add mod">
        <pc:chgData name="Tarachand Amgoth" userId="ea017c71-c3c5-459d-b04b-915c0e816ad1" providerId="ADAL" clId="{96EB1148-40AF-4894-8C47-B064AB043402}" dt="2025-05-21T16:03:09.720" v="490" actId="6549"/>
        <pc:sldMkLst>
          <pc:docMk/>
          <pc:sldMk cId="3490958606" sldId="319"/>
        </pc:sldMkLst>
      </pc:sldChg>
      <pc:sldChg chg="addSp delSp modSp add mod">
        <pc:chgData name="Tarachand Amgoth" userId="ea017c71-c3c5-459d-b04b-915c0e816ad1" providerId="ADAL" clId="{96EB1148-40AF-4894-8C47-B064AB043402}" dt="2025-05-21T16:11:25.356" v="585" actId="1076"/>
        <pc:sldMkLst>
          <pc:docMk/>
          <pc:sldMk cId="1790486328" sldId="320"/>
        </pc:sldMkLst>
      </pc:sldChg>
      <pc:sldChg chg="add">
        <pc:chgData name="Tarachand Amgoth" userId="ea017c71-c3c5-459d-b04b-915c0e816ad1" providerId="ADAL" clId="{96EB1148-40AF-4894-8C47-B064AB043402}" dt="2025-05-21T16:06:21.534" v="564" actId="2890"/>
        <pc:sldMkLst>
          <pc:docMk/>
          <pc:sldMk cId="1682508144" sldId="321"/>
        </pc:sldMkLst>
      </pc:sldChg>
      <pc:sldChg chg="addSp delSp modSp add mod">
        <pc:chgData name="Tarachand Amgoth" userId="ea017c71-c3c5-459d-b04b-915c0e816ad1" providerId="ADAL" clId="{96EB1148-40AF-4894-8C47-B064AB043402}" dt="2025-05-21T16:13:04.887" v="597" actId="1076"/>
        <pc:sldMkLst>
          <pc:docMk/>
          <pc:sldMk cId="2778869226" sldId="322"/>
        </pc:sldMkLst>
      </pc:sldChg>
      <pc:sldChg chg="addSp delSp modSp add mod">
        <pc:chgData name="Tarachand Amgoth" userId="ea017c71-c3c5-459d-b04b-915c0e816ad1" providerId="ADAL" clId="{96EB1148-40AF-4894-8C47-B064AB043402}" dt="2025-05-23T13:08:12.769" v="939" actId="20577"/>
        <pc:sldMkLst>
          <pc:docMk/>
          <pc:sldMk cId="3741778065" sldId="323"/>
        </pc:sldMkLst>
      </pc:sldChg>
      <pc:sldChg chg="addSp delSp modSp add mod">
        <pc:chgData name="Tarachand Amgoth" userId="ea017c71-c3c5-459d-b04b-915c0e816ad1" providerId="ADAL" clId="{96EB1148-40AF-4894-8C47-B064AB043402}" dt="2025-05-23T14:21:58.711" v="1004" actId="9405"/>
        <pc:sldMkLst>
          <pc:docMk/>
          <pc:sldMk cId="2370921673" sldId="324"/>
        </pc:sldMkLst>
      </pc:sldChg>
      <pc:sldChg chg="addSp delSp modSp mod">
        <pc:chgData name="Tarachand Amgoth" userId="ea017c71-c3c5-459d-b04b-915c0e816ad1" providerId="ADAL" clId="{96EB1148-40AF-4894-8C47-B064AB043402}" dt="2025-05-23T14:40:02.228" v="1007"/>
        <pc:sldMkLst>
          <pc:docMk/>
          <pc:sldMk cId="1635738912" sldId="325"/>
        </pc:sldMkLst>
      </pc:sldChg>
      <pc:sldChg chg="addSp">
        <pc:chgData name="Tarachand Amgoth" userId="ea017c71-c3c5-459d-b04b-915c0e816ad1" providerId="ADAL" clId="{96EB1148-40AF-4894-8C47-B064AB043402}" dt="2025-05-23T14:46:36.739" v="1008"/>
        <pc:sldMkLst>
          <pc:docMk/>
          <pc:sldMk cId="803470464" sldId="328"/>
        </pc:sldMkLst>
      </pc:sldChg>
      <pc:sldChg chg="addSp">
        <pc:chgData name="Tarachand Amgoth" userId="ea017c71-c3c5-459d-b04b-915c0e816ad1" providerId="ADAL" clId="{96EB1148-40AF-4894-8C47-B064AB043402}" dt="2025-05-23T15:00:17.821" v="1009"/>
        <pc:sldMkLst>
          <pc:docMk/>
          <pc:sldMk cId="2448923712" sldId="330"/>
        </pc:sldMkLst>
      </pc:sldChg>
      <pc:sldChg chg="addSp">
        <pc:chgData name="Tarachand Amgoth" userId="ea017c71-c3c5-459d-b04b-915c0e816ad1" providerId="ADAL" clId="{96EB1148-40AF-4894-8C47-B064AB043402}" dt="2025-05-23T15:00:17.821" v="1009"/>
        <pc:sldMkLst>
          <pc:docMk/>
          <pc:sldMk cId="3704941778" sldId="331"/>
        </pc:sldMkLst>
      </pc:sldChg>
      <pc:sldChg chg="addSp delSp modSp mod">
        <pc:chgData name="Tarachand Amgoth" userId="ea017c71-c3c5-459d-b04b-915c0e816ad1" providerId="ADAL" clId="{96EB1148-40AF-4894-8C47-B064AB043402}" dt="2025-05-23T15:02:13.246" v="1014"/>
        <pc:sldMkLst>
          <pc:docMk/>
          <pc:sldMk cId="457691629" sldId="332"/>
        </pc:sldMkLst>
      </pc:sldChg>
      <pc:sldChg chg="addSp">
        <pc:chgData name="Tarachand Amgoth" userId="ea017c71-c3c5-459d-b04b-915c0e816ad1" providerId="ADAL" clId="{96EB1148-40AF-4894-8C47-B064AB043402}" dt="2025-05-23T15:00:17.821" v="1009"/>
        <pc:sldMkLst>
          <pc:docMk/>
          <pc:sldMk cId="910585747" sldId="333"/>
        </pc:sldMkLst>
      </pc:sldChg>
      <pc:sldChg chg="modSp mod">
        <pc:chgData name="Tarachand Amgoth" userId="ea017c71-c3c5-459d-b04b-915c0e816ad1" providerId="ADAL" clId="{96EB1148-40AF-4894-8C47-B064AB043402}" dt="2025-05-23T13:45:16.890" v="1003" actId="6549"/>
        <pc:sldMkLst>
          <pc:docMk/>
          <pc:sldMk cId="1145285980" sldId="334"/>
        </pc:sldMkLst>
      </pc:sldChg>
      <pc:sldChg chg="add">
        <pc:chgData name="Tarachand Amgoth" userId="ea017c71-c3c5-459d-b04b-915c0e816ad1" providerId="ADAL" clId="{96EB1148-40AF-4894-8C47-B064AB043402}" dt="2025-05-22T16:21:09.217" v="639" actId="2890"/>
        <pc:sldMkLst>
          <pc:docMk/>
          <pc:sldMk cId="1515040505" sldId="335"/>
        </pc:sldMkLst>
      </pc:sldChg>
      <pc:sldChg chg="addSp delSp modSp add mod">
        <pc:chgData name="Tarachand Amgoth" userId="ea017c71-c3c5-459d-b04b-915c0e816ad1" providerId="ADAL" clId="{96EB1148-40AF-4894-8C47-B064AB043402}" dt="2025-05-23T14:46:36.739" v="1008"/>
        <pc:sldMkLst>
          <pc:docMk/>
          <pc:sldMk cId="759525106" sldId="336"/>
        </pc:sldMkLst>
      </pc:sldChg>
      <pc:sldChg chg="addSp delSp modSp add mod">
        <pc:chgData name="Tarachand Amgoth" userId="ea017c71-c3c5-459d-b04b-915c0e816ad1" providerId="ADAL" clId="{96EB1148-40AF-4894-8C47-B064AB043402}" dt="2025-05-23T14:46:36.739" v="1008"/>
        <pc:sldMkLst>
          <pc:docMk/>
          <pc:sldMk cId="3419718172" sldId="337"/>
        </pc:sldMkLst>
      </pc:sldChg>
      <pc:sldChg chg="addSp delSp modSp add mod">
        <pc:chgData name="Tarachand Amgoth" userId="ea017c71-c3c5-459d-b04b-915c0e816ad1" providerId="ADAL" clId="{96EB1148-40AF-4894-8C47-B064AB043402}" dt="2025-05-23T15:00:17.821" v="1009"/>
        <pc:sldMkLst>
          <pc:docMk/>
          <pc:sldMk cId="918537840" sldId="338"/>
        </pc:sldMkLst>
      </pc:sldChg>
      <pc:sldChg chg="addSp delSp modSp add mod">
        <pc:chgData name="Tarachand Amgoth" userId="ea017c71-c3c5-459d-b04b-915c0e816ad1" providerId="ADAL" clId="{96EB1148-40AF-4894-8C47-B064AB043402}" dt="2025-05-23T15:02:13.246" v="1014"/>
        <pc:sldMkLst>
          <pc:docMk/>
          <pc:sldMk cId="3775312083" sldId="339"/>
        </pc:sldMkLst>
      </pc:sldChg>
    </pc:docChg>
  </pc:docChgLst>
  <pc:docChgLst>
    <pc:chgData name="Tarachand Amgoth" userId="ea017c71-c3c5-459d-b04b-915c0e816ad1" providerId="ADAL" clId="{450FC495-86E8-4DBD-B010-8EF485ABC89E}"/>
    <pc:docChg chg="undo redo custSel addSld delSld modSld sldOrd">
      <pc:chgData name="Tarachand Amgoth" userId="ea017c71-c3c5-459d-b04b-915c0e816ad1" providerId="ADAL" clId="{450FC495-86E8-4DBD-B010-8EF485ABC89E}" dt="2025-05-19T15:20:16.292" v="3024"/>
      <pc:docMkLst>
        <pc:docMk/>
      </pc:docMkLst>
      <pc:sldChg chg="addSp modSp new mod">
        <pc:chgData name="Tarachand Amgoth" userId="ea017c71-c3c5-459d-b04b-915c0e816ad1" providerId="ADAL" clId="{450FC495-86E8-4DBD-B010-8EF485ABC89E}" dt="2025-05-18T16:52:37.067" v="680" actId="2711"/>
        <pc:sldMkLst>
          <pc:docMk/>
          <pc:sldMk cId="128509175" sldId="256"/>
        </pc:sldMkLst>
        <pc:spChg chg="mod">
          <ac:chgData name="Tarachand Amgoth" userId="ea017c71-c3c5-459d-b04b-915c0e816ad1" providerId="ADAL" clId="{450FC495-86E8-4DBD-B010-8EF485ABC89E}" dt="2025-05-18T16:52:30.143" v="679" actId="2711"/>
          <ac:spMkLst>
            <pc:docMk/>
            <pc:sldMk cId="128509175" sldId="256"/>
            <ac:spMk id="2" creationId="{2D285A8E-BCA9-19D1-DA6E-8479262F12DC}"/>
          </ac:spMkLst>
        </pc:spChg>
        <pc:spChg chg="mod">
          <ac:chgData name="Tarachand Amgoth" userId="ea017c71-c3c5-459d-b04b-915c0e816ad1" providerId="ADAL" clId="{450FC495-86E8-4DBD-B010-8EF485ABC89E}" dt="2025-05-18T16:52:37.067" v="680" actId="2711"/>
          <ac:spMkLst>
            <pc:docMk/>
            <pc:sldMk cId="128509175" sldId="256"/>
            <ac:spMk id="3" creationId="{C6E3C8E9-F9C1-6B8C-CE8D-FD277A5355E0}"/>
          </ac:spMkLst>
        </pc:spChg>
        <pc:spChg chg="add mod">
          <ac:chgData name="Tarachand Amgoth" userId="ea017c71-c3c5-459d-b04b-915c0e816ad1" providerId="ADAL" clId="{450FC495-86E8-4DBD-B010-8EF485ABC89E}" dt="2025-05-18T16:52:22.307" v="678" actId="2711"/>
          <ac:spMkLst>
            <pc:docMk/>
            <pc:sldMk cId="128509175" sldId="256"/>
            <ac:spMk id="4" creationId="{F761C3AE-CF19-B99D-45B6-BF96056E5830}"/>
          </ac:spMkLst>
        </pc:spChg>
      </pc:sldChg>
      <pc:sldChg chg="addSp delSp modSp new mod">
        <pc:chgData name="Tarachand Amgoth" userId="ea017c71-c3c5-459d-b04b-915c0e816ad1" providerId="ADAL" clId="{450FC495-86E8-4DBD-B010-8EF485ABC89E}" dt="2025-05-19T15:07:06.475" v="3021"/>
        <pc:sldMkLst>
          <pc:docMk/>
          <pc:sldMk cId="2347969515" sldId="257"/>
        </pc:sldMkLst>
        <pc:spChg chg="mod">
          <ac:chgData name="Tarachand Amgoth" userId="ea017c71-c3c5-459d-b04b-915c0e816ad1" providerId="ADAL" clId="{450FC495-86E8-4DBD-B010-8EF485ABC89E}" dt="2025-05-18T16:52:47.221" v="681" actId="2711"/>
          <ac:spMkLst>
            <pc:docMk/>
            <pc:sldMk cId="2347969515" sldId="257"/>
            <ac:spMk id="2" creationId="{450BD554-0F4A-31B8-50C4-35F45BAF1BE0}"/>
          </ac:spMkLst>
        </pc:spChg>
        <pc:spChg chg="mod">
          <ac:chgData name="Tarachand Amgoth" userId="ea017c71-c3c5-459d-b04b-915c0e816ad1" providerId="ADAL" clId="{450FC495-86E8-4DBD-B010-8EF485ABC89E}" dt="2025-05-18T16:59:25.797" v="726" actId="255"/>
          <ac:spMkLst>
            <pc:docMk/>
            <pc:sldMk cId="2347969515" sldId="257"/>
            <ac:spMk id="3" creationId="{CD782DB9-7674-DF22-CD29-6AFD5C6EAC52}"/>
          </ac:spMkLst>
        </pc:spChg>
      </pc:sldChg>
      <pc:sldChg chg="add del">
        <pc:chgData name="Tarachand Amgoth" userId="ea017c71-c3c5-459d-b04b-915c0e816ad1" providerId="ADAL" clId="{450FC495-86E8-4DBD-B010-8EF485ABC89E}" dt="2025-05-17T17:38:15.046" v="178" actId="47"/>
        <pc:sldMkLst>
          <pc:docMk/>
          <pc:sldMk cId="166379589" sldId="258"/>
        </pc:sldMkLst>
      </pc:sldChg>
      <pc:sldChg chg="modSp add del mod">
        <pc:chgData name="Tarachand Amgoth" userId="ea017c71-c3c5-459d-b04b-915c0e816ad1" providerId="ADAL" clId="{450FC495-86E8-4DBD-B010-8EF485ABC89E}" dt="2025-05-18T16:32:59.584" v="337" actId="47"/>
        <pc:sldMkLst>
          <pc:docMk/>
          <pc:sldMk cId="1746535523" sldId="258"/>
        </pc:sldMkLst>
      </pc:sldChg>
      <pc:sldChg chg="modSp add del mod">
        <pc:chgData name="Tarachand Amgoth" userId="ea017c71-c3c5-459d-b04b-915c0e816ad1" providerId="ADAL" clId="{450FC495-86E8-4DBD-B010-8EF485ABC89E}" dt="2025-05-18T16:33:25.499" v="339" actId="47"/>
        <pc:sldMkLst>
          <pc:docMk/>
          <pc:sldMk cId="2855868326" sldId="259"/>
        </pc:sldMkLst>
      </pc:sldChg>
      <pc:sldChg chg="modSp add del mod">
        <pc:chgData name="Tarachand Amgoth" userId="ea017c71-c3c5-459d-b04b-915c0e816ad1" providerId="ADAL" clId="{450FC495-86E8-4DBD-B010-8EF485ABC89E}" dt="2025-05-18T16:33:52.661" v="342" actId="47"/>
        <pc:sldMkLst>
          <pc:docMk/>
          <pc:sldMk cId="3236206752" sldId="260"/>
        </pc:sldMkLst>
      </pc:sldChg>
      <pc:sldChg chg="add del">
        <pc:chgData name="Tarachand Amgoth" userId="ea017c71-c3c5-459d-b04b-915c0e816ad1" providerId="ADAL" clId="{450FC495-86E8-4DBD-B010-8EF485ABC89E}" dt="2025-05-18T16:35:37.858" v="357" actId="47"/>
        <pc:sldMkLst>
          <pc:docMk/>
          <pc:sldMk cId="4082737632" sldId="261"/>
        </pc:sldMkLst>
      </pc:sldChg>
      <pc:sldChg chg="modSp add del mod">
        <pc:chgData name="Tarachand Amgoth" userId="ea017c71-c3c5-459d-b04b-915c0e816ad1" providerId="ADAL" clId="{450FC495-86E8-4DBD-B010-8EF485ABC89E}" dt="2025-05-18T16:34:28.318" v="349" actId="47"/>
        <pc:sldMkLst>
          <pc:docMk/>
          <pc:sldMk cId="3216077309" sldId="262"/>
        </pc:sldMkLst>
      </pc:sldChg>
      <pc:sldChg chg="modSp add del mod">
        <pc:chgData name="Tarachand Amgoth" userId="ea017c71-c3c5-459d-b04b-915c0e816ad1" providerId="ADAL" clId="{450FC495-86E8-4DBD-B010-8EF485ABC89E}" dt="2025-05-18T16:35:07.343" v="354" actId="47"/>
        <pc:sldMkLst>
          <pc:docMk/>
          <pc:sldMk cId="459854985" sldId="263"/>
        </pc:sldMkLst>
      </pc:sldChg>
      <pc:sldChg chg="modSp add del mod">
        <pc:chgData name="Tarachand Amgoth" userId="ea017c71-c3c5-459d-b04b-915c0e816ad1" providerId="ADAL" clId="{450FC495-86E8-4DBD-B010-8EF485ABC89E}" dt="2025-05-18T16:35:59.024" v="360" actId="47"/>
        <pc:sldMkLst>
          <pc:docMk/>
          <pc:sldMk cId="3431882639" sldId="264"/>
        </pc:sldMkLst>
      </pc:sldChg>
      <pc:sldChg chg="addSp modSp add mod">
        <pc:chgData name="Tarachand Amgoth" userId="ea017c71-c3c5-459d-b04b-915c0e816ad1" providerId="ADAL" clId="{450FC495-86E8-4DBD-B010-8EF485ABC89E}" dt="2025-05-19T15:07:06.475" v="3021"/>
        <pc:sldMkLst>
          <pc:docMk/>
          <pc:sldMk cId="65406577" sldId="265"/>
        </pc:sldMkLst>
      </pc:sldChg>
      <pc:sldChg chg="addSp modSp add mod">
        <pc:chgData name="Tarachand Amgoth" userId="ea017c71-c3c5-459d-b04b-915c0e816ad1" providerId="ADAL" clId="{450FC495-86E8-4DBD-B010-8EF485ABC89E}" dt="2025-05-19T15:07:06.475" v="3021"/>
        <pc:sldMkLst>
          <pc:docMk/>
          <pc:sldMk cId="4005670066" sldId="266"/>
        </pc:sldMkLst>
      </pc:sldChg>
      <pc:sldChg chg="addSp modSp add mod">
        <pc:chgData name="Tarachand Amgoth" userId="ea017c71-c3c5-459d-b04b-915c0e816ad1" providerId="ADAL" clId="{450FC495-86E8-4DBD-B010-8EF485ABC89E}" dt="2025-05-19T15:07:06.475" v="3021"/>
        <pc:sldMkLst>
          <pc:docMk/>
          <pc:sldMk cId="2906788377" sldId="267"/>
        </pc:sldMkLst>
      </pc:sldChg>
      <pc:sldChg chg="modSp add del mod">
        <pc:chgData name="Tarachand Amgoth" userId="ea017c71-c3c5-459d-b04b-915c0e816ad1" providerId="ADAL" clId="{450FC495-86E8-4DBD-B010-8EF485ABC89E}" dt="2025-05-18T17:15:00.438" v="864" actId="47"/>
        <pc:sldMkLst>
          <pc:docMk/>
          <pc:sldMk cId="2479104044" sldId="268"/>
        </pc:sldMkLst>
      </pc:sldChg>
      <pc:sldChg chg="addSp delSp modSp add mod ord">
        <pc:chgData name="Tarachand Amgoth" userId="ea017c71-c3c5-459d-b04b-915c0e816ad1" providerId="ADAL" clId="{450FC495-86E8-4DBD-B010-8EF485ABC89E}" dt="2025-05-19T15:07:06.475" v="3021"/>
        <pc:sldMkLst>
          <pc:docMk/>
          <pc:sldMk cId="2360235567" sldId="269"/>
        </pc:sldMkLst>
      </pc:sldChg>
      <pc:sldChg chg="addSp delSp modSp add mod ord setBg">
        <pc:chgData name="Tarachand Amgoth" userId="ea017c71-c3c5-459d-b04b-915c0e816ad1" providerId="ADAL" clId="{450FC495-86E8-4DBD-B010-8EF485ABC89E}" dt="2025-05-19T15:07:06.475" v="3021"/>
        <pc:sldMkLst>
          <pc:docMk/>
          <pc:sldMk cId="3299807422" sldId="270"/>
        </pc:sldMkLst>
      </pc:sldChg>
      <pc:sldChg chg="addSp delSp modSp add mod">
        <pc:chgData name="Tarachand Amgoth" userId="ea017c71-c3c5-459d-b04b-915c0e816ad1" providerId="ADAL" clId="{450FC495-86E8-4DBD-B010-8EF485ABC89E}" dt="2025-05-19T15:20:16.292" v="3024"/>
        <pc:sldMkLst>
          <pc:docMk/>
          <pc:sldMk cId="3537752806" sldId="271"/>
        </pc:sldMkLst>
      </pc:sldChg>
      <pc:sldChg chg="addSp delSp modSp add mod">
        <pc:chgData name="Tarachand Amgoth" userId="ea017c71-c3c5-459d-b04b-915c0e816ad1" providerId="ADAL" clId="{450FC495-86E8-4DBD-B010-8EF485ABC89E}" dt="2025-05-19T15:07:06.475" v="3021"/>
        <pc:sldMkLst>
          <pc:docMk/>
          <pc:sldMk cId="4154097889" sldId="272"/>
        </pc:sldMkLst>
      </pc:sldChg>
      <pc:sldChg chg="addSp delSp modSp add mod">
        <pc:chgData name="Tarachand Amgoth" userId="ea017c71-c3c5-459d-b04b-915c0e816ad1" providerId="ADAL" clId="{450FC495-86E8-4DBD-B010-8EF485ABC89E}" dt="2025-05-19T15:07:06.475" v="3021"/>
        <pc:sldMkLst>
          <pc:docMk/>
          <pc:sldMk cId="2729753253" sldId="273"/>
        </pc:sldMkLst>
      </pc:sldChg>
      <pc:sldChg chg="addSp delSp modSp add del mod">
        <pc:chgData name="Tarachand Amgoth" userId="ea017c71-c3c5-459d-b04b-915c0e816ad1" providerId="ADAL" clId="{450FC495-86E8-4DBD-B010-8EF485ABC89E}" dt="2025-05-18T17:00:01.809" v="727" actId="47"/>
        <pc:sldMkLst>
          <pc:docMk/>
          <pc:sldMk cId="216221203" sldId="274"/>
        </pc:sldMkLst>
      </pc:sldChg>
      <pc:sldChg chg="addSp delSp modSp add del mod">
        <pc:chgData name="Tarachand Amgoth" userId="ea017c71-c3c5-459d-b04b-915c0e816ad1" providerId="ADAL" clId="{450FC495-86E8-4DBD-B010-8EF485ABC89E}" dt="2025-05-18T17:04:16.406" v="787" actId="47"/>
        <pc:sldMkLst>
          <pc:docMk/>
          <pc:sldMk cId="3031546680" sldId="274"/>
        </pc:sldMkLst>
      </pc:sldChg>
      <pc:sldChg chg="addSp modSp add mod">
        <pc:chgData name="Tarachand Amgoth" userId="ea017c71-c3c5-459d-b04b-915c0e816ad1" providerId="ADAL" clId="{450FC495-86E8-4DBD-B010-8EF485ABC89E}" dt="2025-05-19T15:07:06.475" v="3021"/>
        <pc:sldMkLst>
          <pc:docMk/>
          <pc:sldMk cId="3043151034" sldId="275"/>
        </pc:sldMkLst>
      </pc:sldChg>
      <pc:sldChg chg="addSp delSp modSp add del mod">
        <pc:chgData name="Tarachand Amgoth" userId="ea017c71-c3c5-459d-b04b-915c0e816ad1" providerId="ADAL" clId="{450FC495-86E8-4DBD-B010-8EF485ABC89E}" dt="2025-05-18T17:09:33.196" v="831" actId="47"/>
        <pc:sldMkLst>
          <pc:docMk/>
          <pc:sldMk cId="4091327059" sldId="276"/>
        </pc:sldMkLst>
      </pc:sldChg>
      <pc:sldChg chg="addSp modSp add mod">
        <pc:chgData name="Tarachand Amgoth" userId="ea017c71-c3c5-459d-b04b-915c0e816ad1" providerId="ADAL" clId="{450FC495-86E8-4DBD-B010-8EF485ABC89E}" dt="2025-05-19T15:07:06.475" v="3021"/>
        <pc:sldMkLst>
          <pc:docMk/>
          <pc:sldMk cId="2324810049" sldId="277"/>
        </pc:sldMkLst>
      </pc:sldChg>
      <pc:sldChg chg="addSp modSp add mod">
        <pc:chgData name="Tarachand Amgoth" userId="ea017c71-c3c5-459d-b04b-915c0e816ad1" providerId="ADAL" clId="{450FC495-86E8-4DBD-B010-8EF485ABC89E}" dt="2025-05-19T15:07:06.475" v="3021"/>
        <pc:sldMkLst>
          <pc:docMk/>
          <pc:sldMk cId="1944628629" sldId="278"/>
        </pc:sldMkLst>
      </pc:sldChg>
      <pc:sldChg chg="addSp delSp modSp add mod">
        <pc:chgData name="Tarachand Amgoth" userId="ea017c71-c3c5-459d-b04b-915c0e816ad1" providerId="ADAL" clId="{450FC495-86E8-4DBD-B010-8EF485ABC89E}" dt="2025-05-19T15:07:06.475" v="3021"/>
        <pc:sldMkLst>
          <pc:docMk/>
          <pc:sldMk cId="3355584099" sldId="279"/>
        </pc:sldMkLst>
      </pc:sldChg>
      <pc:sldChg chg="addSp delSp modSp add mod">
        <pc:chgData name="Tarachand Amgoth" userId="ea017c71-c3c5-459d-b04b-915c0e816ad1" providerId="ADAL" clId="{450FC495-86E8-4DBD-B010-8EF485ABC89E}" dt="2025-05-19T15:07:06.475" v="3021"/>
        <pc:sldMkLst>
          <pc:docMk/>
          <pc:sldMk cId="1043555560" sldId="280"/>
        </pc:sldMkLst>
      </pc:sldChg>
      <pc:sldChg chg="addSp delSp modSp add mod">
        <pc:chgData name="Tarachand Amgoth" userId="ea017c71-c3c5-459d-b04b-915c0e816ad1" providerId="ADAL" clId="{450FC495-86E8-4DBD-B010-8EF485ABC89E}" dt="2025-05-19T15:07:06.475" v="3021"/>
        <pc:sldMkLst>
          <pc:docMk/>
          <pc:sldMk cId="424562274" sldId="281"/>
        </pc:sldMkLst>
      </pc:sldChg>
      <pc:sldChg chg="addSp delSp modSp add mod">
        <pc:chgData name="Tarachand Amgoth" userId="ea017c71-c3c5-459d-b04b-915c0e816ad1" providerId="ADAL" clId="{450FC495-86E8-4DBD-B010-8EF485ABC89E}" dt="2025-05-19T15:07:06.475" v="3021"/>
        <pc:sldMkLst>
          <pc:docMk/>
          <pc:sldMk cId="3549983590" sldId="282"/>
        </pc:sldMkLst>
      </pc:sldChg>
      <pc:sldChg chg="addSp modSp add del mod">
        <pc:chgData name="Tarachand Amgoth" userId="ea017c71-c3c5-459d-b04b-915c0e816ad1" providerId="ADAL" clId="{450FC495-86E8-4DBD-B010-8EF485ABC89E}" dt="2025-05-18T17:39:42.099" v="1027" actId="2890"/>
        <pc:sldMkLst>
          <pc:docMk/>
          <pc:sldMk cId="2057099486" sldId="283"/>
        </pc:sldMkLst>
      </pc:sldChg>
      <pc:sldChg chg="addSp delSp modSp add mod">
        <pc:chgData name="Tarachand Amgoth" userId="ea017c71-c3c5-459d-b04b-915c0e816ad1" providerId="ADAL" clId="{450FC495-86E8-4DBD-B010-8EF485ABC89E}" dt="2025-05-19T15:07:06.475" v="3021"/>
        <pc:sldMkLst>
          <pc:docMk/>
          <pc:sldMk cId="3014833025" sldId="283"/>
        </pc:sldMkLst>
      </pc:sldChg>
      <pc:sldChg chg="addSp delSp modSp add mod">
        <pc:chgData name="Tarachand Amgoth" userId="ea017c71-c3c5-459d-b04b-915c0e816ad1" providerId="ADAL" clId="{450FC495-86E8-4DBD-B010-8EF485ABC89E}" dt="2025-05-19T15:07:06.475" v="3021"/>
        <pc:sldMkLst>
          <pc:docMk/>
          <pc:sldMk cId="917481439" sldId="284"/>
        </pc:sldMkLst>
      </pc:sldChg>
      <pc:sldChg chg="addSp delSp modSp add mod setBg">
        <pc:chgData name="Tarachand Amgoth" userId="ea017c71-c3c5-459d-b04b-915c0e816ad1" providerId="ADAL" clId="{450FC495-86E8-4DBD-B010-8EF485ABC89E}" dt="2025-05-19T03:26:41.932" v="1644" actId="113"/>
        <pc:sldMkLst>
          <pc:docMk/>
          <pc:sldMk cId="4172560094" sldId="285"/>
        </pc:sldMkLst>
      </pc:sldChg>
      <pc:sldChg chg="addSp delSp modSp add mod">
        <pc:chgData name="Tarachand Amgoth" userId="ea017c71-c3c5-459d-b04b-915c0e816ad1" providerId="ADAL" clId="{450FC495-86E8-4DBD-B010-8EF485ABC89E}" dt="2025-05-19T15:07:06.475" v="3021"/>
        <pc:sldMkLst>
          <pc:docMk/>
          <pc:sldMk cId="3005731703" sldId="286"/>
        </pc:sldMkLst>
      </pc:sldChg>
      <pc:sldChg chg="addSp delSp modSp add mod">
        <pc:chgData name="Tarachand Amgoth" userId="ea017c71-c3c5-459d-b04b-915c0e816ad1" providerId="ADAL" clId="{450FC495-86E8-4DBD-B010-8EF485ABC89E}" dt="2025-05-19T15:07:06.475" v="3021"/>
        <pc:sldMkLst>
          <pc:docMk/>
          <pc:sldMk cId="4289185962" sldId="287"/>
        </pc:sldMkLst>
      </pc:sldChg>
      <pc:sldChg chg="addSp delSp modSp add mod">
        <pc:chgData name="Tarachand Amgoth" userId="ea017c71-c3c5-459d-b04b-915c0e816ad1" providerId="ADAL" clId="{450FC495-86E8-4DBD-B010-8EF485ABC89E}" dt="2025-05-19T15:07:06.475" v="3021"/>
        <pc:sldMkLst>
          <pc:docMk/>
          <pc:sldMk cId="134183764" sldId="288"/>
        </pc:sldMkLst>
      </pc:sldChg>
      <pc:sldChg chg="addSp delSp modSp add mod">
        <pc:chgData name="Tarachand Amgoth" userId="ea017c71-c3c5-459d-b04b-915c0e816ad1" providerId="ADAL" clId="{450FC495-86E8-4DBD-B010-8EF485ABC89E}" dt="2025-05-19T15:07:06.475" v="3021"/>
        <pc:sldMkLst>
          <pc:docMk/>
          <pc:sldMk cId="3696450892" sldId="289"/>
        </pc:sldMkLst>
      </pc:sldChg>
      <pc:sldChg chg="addSp delSp modSp add mod">
        <pc:chgData name="Tarachand Amgoth" userId="ea017c71-c3c5-459d-b04b-915c0e816ad1" providerId="ADAL" clId="{450FC495-86E8-4DBD-B010-8EF485ABC89E}" dt="2025-05-19T15:07:06.475" v="3021"/>
        <pc:sldMkLst>
          <pc:docMk/>
          <pc:sldMk cId="1336418505" sldId="290"/>
        </pc:sldMkLst>
      </pc:sldChg>
      <pc:sldChg chg="addSp delSp modSp add mod">
        <pc:chgData name="Tarachand Amgoth" userId="ea017c71-c3c5-459d-b04b-915c0e816ad1" providerId="ADAL" clId="{450FC495-86E8-4DBD-B010-8EF485ABC89E}" dt="2025-05-19T15:07:06.475" v="3021"/>
        <pc:sldMkLst>
          <pc:docMk/>
          <pc:sldMk cId="822956490" sldId="291"/>
        </pc:sldMkLst>
      </pc:sldChg>
      <pc:sldChg chg="addSp delSp modSp add mod">
        <pc:chgData name="Tarachand Amgoth" userId="ea017c71-c3c5-459d-b04b-915c0e816ad1" providerId="ADAL" clId="{450FC495-86E8-4DBD-B010-8EF485ABC89E}" dt="2025-05-19T15:07:06.475" v="3021"/>
        <pc:sldMkLst>
          <pc:docMk/>
          <pc:sldMk cId="2151144268" sldId="292"/>
        </pc:sldMkLst>
      </pc:sldChg>
      <pc:sldChg chg="addSp modSp add mod">
        <pc:chgData name="Tarachand Amgoth" userId="ea017c71-c3c5-459d-b04b-915c0e816ad1" providerId="ADAL" clId="{450FC495-86E8-4DBD-B010-8EF485ABC89E}" dt="2025-05-19T15:07:06.475" v="3021"/>
        <pc:sldMkLst>
          <pc:docMk/>
          <pc:sldMk cId="3423193436" sldId="293"/>
        </pc:sldMkLst>
      </pc:sldChg>
      <pc:sldChg chg="addSp delSp modSp add mod">
        <pc:chgData name="Tarachand Amgoth" userId="ea017c71-c3c5-459d-b04b-915c0e816ad1" providerId="ADAL" clId="{450FC495-86E8-4DBD-B010-8EF485ABC89E}" dt="2025-05-19T15:07:06.475" v="3021"/>
        <pc:sldMkLst>
          <pc:docMk/>
          <pc:sldMk cId="150917950" sldId="294"/>
        </pc:sldMkLst>
      </pc:sldChg>
      <pc:sldChg chg="addSp delSp modSp add del mod setBg">
        <pc:chgData name="Tarachand Amgoth" userId="ea017c71-c3c5-459d-b04b-915c0e816ad1" providerId="ADAL" clId="{450FC495-86E8-4DBD-B010-8EF485ABC89E}" dt="2025-05-19T15:07:06.475" v="3021"/>
        <pc:sldMkLst>
          <pc:docMk/>
          <pc:sldMk cId="2815229992" sldId="295"/>
        </pc:sldMkLst>
      </pc:sldChg>
      <pc:sldChg chg="addSp delSp modSp add mod">
        <pc:chgData name="Tarachand Amgoth" userId="ea017c71-c3c5-459d-b04b-915c0e816ad1" providerId="ADAL" clId="{450FC495-86E8-4DBD-B010-8EF485ABC89E}" dt="2025-05-19T15:07:06.475" v="3021"/>
        <pc:sldMkLst>
          <pc:docMk/>
          <pc:sldMk cId="2407653366" sldId="296"/>
        </pc:sldMkLst>
      </pc:sldChg>
      <pc:sldChg chg="addSp delSp modSp add mod">
        <pc:chgData name="Tarachand Amgoth" userId="ea017c71-c3c5-459d-b04b-915c0e816ad1" providerId="ADAL" clId="{450FC495-86E8-4DBD-B010-8EF485ABC89E}" dt="2025-05-19T15:07:06.475" v="3021"/>
        <pc:sldMkLst>
          <pc:docMk/>
          <pc:sldMk cId="334937096" sldId="297"/>
        </pc:sldMkLst>
      </pc:sldChg>
      <pc:sldChg chg="addSp delSp modSp add del mod">
        <pc:chgData name="Tarachand Amgoth" userId="ea017c71-c3c5-459d-b04b-915c0e816ad1" providerId="ADAL" clId="{450FC495-86E8-4DBD-B010-8EF485ABC89E}" dt="2025-05-19T15:07:06.475" v="3021"/>
        <pc:sldMkLst>
          <pc:docMk/>
          <pc:sldMk cId="2364548149" sldId="298"/>
        </pc:sldMkLst>
      </pc:sldChg>
      <pc:sldChg chg="addSp delSp modSp add mod">
        <pc:chgData name="Tarachand Amgoth" userId="ea017c71-c3c5-459d-b04b-915c0e816ad1" providerId="ADAL" clId="{450FC495-86E8-4DBD-B010-8EF485ABC89E}" dt="2025-05-19T07:19:16.715" v="2499" actId="14100"/>
        <pc:sldMkLst>
          <pc:docMk/>
          <pc:sldMk cId="3475734599" sldId="299"/>
        </pc:sldMkLst>
      </pc:sldChg>
      <pc:sldChg chg="addSp delSp modSp add mod">
        <pc:chgData name="Tarachand Amgoth" userId="ea017c71-c3c5-459d-b04b-915c0e816ad1" providerId="ADAL" clId="{450FC495-86E8-4DBD-B010-8EF485ABC89E}" dt="2025-05-19T15:07:06.475" v="3021"/>
        <pc:sldMkLst>
          <pc:docMk/>
          <pc:sldMk cId="3331910124" sldId="300"/>
        </pc:sldMkLst>
      </pc:sldChg>
      <pc:sldChg chg="addSp delSp modSp add mod">
        <pc:chgData name="Tarachand Amgoth" userId="ea017c71-c3c5-459d-b04b-915c0e816ad1" providerId="ADAL" clId="{450FC495-86E8-4DBD-B010-8EF485ABC89E}" dt="2025-05-19T15:07:06.475" v="3021"/>
        <pc:sldMkLst>
          <pc:docMk/>
          <pc:sldMk cId="1855308433" sldId="301"/>
        </pc:sldMkLst>
      </pc:sldChg>
      <pc:sldChg chg="addSp delSp modSp add mod">
        <pc:chgData name="Tarachand Amgoth" userId="ea017c71-c3c5-459d-b04b-915c0e816ad1" providerId="ADAL" clId="{450FC495-86E8-4DBD-B010-8EF485ABC89E}" dt="2025-05-19T15:07:06.475" v="3021"/>
        <pc:sldMkLst>
          <pc:docMk/>
          <pc:sldMk cId="2421706847" sldId="302"/>
        </pc:sldMkLst>
      </pc:sldChg>
      <pc:sldChg chg="addSp delSp modSp add del mod">
        <pc:chgData name="Tarachand Amgoth" userId="ea017c71-c3c5-459d-b04b-915c0e816ad1" providerId="ADAL" clId="{450FC495-86E8-4DBD-B010-8EF485ABC89E}" dt="2025-05-19T11:10:25.890" v="2656" actId="47"/>
        <pc:sldMkLst>
          <pc:docMk/>
          <pc:sldMk cId="3061306980" sldId="302"/>
        </pc:sldMkLst>
      </pc:sldChg>
      <pc:sldChg chg="addSp delSp modSp add mod">
        <pc:chgData name="Tarachand Amgoth" userId="ea017c71-c3c5-459d-b04b-915c0e816ad1" providerId="ADAL" clId="{450FC495-86E8-4DBD-B010-8EF485ABC89E}" dt="2025-05-19T15:07:06.475" v="3021"/>
        <pc:sldMkLst>
          <pc:docMk/>
          <pc:sldMk cId="804413471" sldId="303"/>
        </pc:sldMkLst>
      </pc:sldChg>
      <pc:sldChg chg="addSp delSp modSp add mod">
        <pc:chgData name="Tarachand Amgoth" userId="ea017c71-c3c5-459d-b04b-915c0e816ad1" providerId="ADAL" clId="{450FC495-86E8-4DBD-B010-8EF485ABC89E}" dt="2025-05-19T15:13:12.172" v="3023"/>
        <pc:sldMkLst>
          <pc:docMk/>
          <pc:sldMk cId="1920981875" sldId="304"/>
        </pc:sldMkLst>
      </pc:sldChg>
      <pc:sldChg chg="addSp delSp modSp add mod">
        <pc:chgData name="Tarachand Amgoth" userId="ea017c71-c3c5-459d-b04b-915c0e816ad1" providerId="ADAL" clId="{450FC495-86E8-4DBD-B010-8EF485ABC89E}" dt="2025-05-19T15:13:12.172" v="3023"/>
        <pc:sldMkLst>
          <pc:docMk/>
          <pc:sldMk cId="2223747564" sldId="305"/>
        </pc:sldMkLst>
      </pc:sldChg>
      <pc:sldChg chg="addSp delSp modSp add mod">
        <pc:chgData name="Tarachand Amgoth" userId="ea017c71-c3c5-459d-b04b-915c0e816ad1" providerId="ADAL" clId="{450FC495-86E8-4DBD-B010-8EF485ABC89E}" dt="2025-05-19T13:30:46.884" v="3020" actId="15"/>
        <pc:sldMkLst>
          <pc:docMk/>
          <pc:sldMk cId="3299482063" sldId="306"/>
        </pc:sldMkLst>
      </pc:sldChg>
      <pc:sldChg chg="addSp modSp add mod">
        <pc:chgData name="Tarachand Amgoth" userId="ea017c71-c3c5-459d-b04b-915c0e816ad1" providerId="ADAL" clId="{450FC495-86E8-4DBD-B010-8EF485ABC89E}" dt="2025-05-19T15:20:16.292" v="3024"/>
        <pc:sldMkLst>
          <pc:docMk/>
          <pc:sldMk cId="678273295" sldId="307"/>
        </pc:sldMkLst>
      </pc:sldChg>
      <pc:sldChg chg="addSp modSp add mod">
        <pc:chgData name="Tarachand Amgoth" userId="ea017c71-c3c5-459d-b04b-915c0e816ad1" providerId="ADAL" clId="{450FC495-86E8-4DBD-B010-8EF485ABC89E}" dt="2025-05-19T15:20:16.292" v="3024"/>
        <pc:sldMkLst>
          <pc:docMk/>
          <pc:sldMk cId="2654949015" sldId="308"/>
        </pc:sldMkLst>
      </pc:sldChg>
      <pc:sldChg chg="addSp modSp add mod">
        <pc:chgData name="Tarachand Amgoth" userId="ea017c71-c3c5-459d-b04b-915c0e816ad1" providerId="ADAL" clId="{450FC495-86E8-4DBD-B010-8EF485ABC89E}" dt="2025-05-19T15:20:16.292" v="3024"/>
        <pc:sldMkLst>
          <pc:docMk/>
          <pc:sldMk cId="54627421" sldId="309"/>
        </pc:sldMkLst>
      </pc:sldChg>
      <pc:sldChg chg="addSp add ord">
        <pc:chgData name="Tarachand Amgoth" userId="ea017c71-c3c5-459d-b04b-915c0e816ad1" providerId="ADAL" clId="{450FC495-86E8-4DBD-B010-8EF485ABC89E}" dt="2025-05-19T15:20:16.292" v="3024"/>
        <pc:sldMkLst>
          <pc:docMk/>
          <pc:sldMk cId="1990471472" sldId="310"/>
        </pc:sldMkLst>
      </pc:sldChg>
      <pc:sldChg chg="addSp modSp add mod">
        <pc:chgData name="Tarachand Amgoth" userId="ea017c71-c3c5-459d-b04b-915c0e816ad1" providerId="ADAL" clId="{450FC495-86E8-4DBD-B010-8EF485ABC89E}" dt="2025-05-19T15:20:16.292" v="3024"/>
        <pc:sldMkLst>
          <pc:docMk/>
          <pc:sldMk cId="1188313946" sldId="311"/>
        </pc:sldMkLst>
      </pc:sldChg>
      <pc:sldChg chg="addSp modSp add mod">
        <pc:chgData name="Tarachand Amgoth" userId="ea017c71-c3c5-459d-b04b-915c0e816ad1" providerId="ADAL" clId="{450FC495-86E8-4DBD-B010-8EF485ABC89E}" dt="2025-05-19T15:20:16.292" v="3024"/>
        <pc:sldMkLst>
          <pc:docMk/>
          <pc:sldMk cId="3078319948" sldId="312"/>
        </pc:sldMkLst>
      </pc:sldChg>
      <pc:sldChg chg="modSp add mod">
        <pc:chgData name="Tarachand Amgoth" userId="ea017c71-c3c5-459d-b04b-915c0e816ad1" providerId="ADAL" clId="{450FC495-86E8-4DBD-B010-8EF485ABC89E}" dt="2025-05-19T12:33:55.465" v="2991" actId="2711"/>
        <pc:sldMkLst>
          <pc:docMk/>
          <pc:sldMk cId="40416960" sldId="313"/>
        </pc:sldMkLst>
      </pc:sldChg>
      <pc:sldChg chg="delSp modSp new mod">
        <pc:chgData name="Tarachand Amgoth" userId="ea017c71-c3c5-459d-b04b-915c0e816ad1" providerId="ADAL" clId="{450FC495-86E8-4DBD-B010-8EF485ABC89E}" dt="2025-05-19T13:29:41.015" v="3017" actId="255"/>
        <pc:sldMkLst>
          <pc:docMk/>
          <pc:sldMk cId="530033050" sldId="314"/>
        </pc:sldMkLst>
        <pc:spChg chg="mod">
          <ac:chgData name="Tarachand Amgoth" userId="ea017c71-c3c5-459d-b04b-915c0e816ad1" providerId="ADAL" clId="{450FC495-86E8-4DBD-B010-8EF485ABC89E}" dt="2025-05-19T13:29:41.015" v="3017" actId="255"/>
          <ac:spMkLst>
            <pc:docMk/>
            <pc:sldMk cId="530033050" sldId="314"/>
            <ac:spMk id="3" creationId="{65CA08A3-AB97-1F87-01B7-6DADCD8B2B7A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5-05-30T14:07:18.5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13629 5624 139 0,'0'0'235'0,"0"0"-140"0,0 0-56 0,0 0-18 16,0 0-20-16,0 0 15 16,-97-70-11-16,84 60-4 15,3 4 74-15,-2 0-27 0,3 2-19 16,1 0 0 0,-2-2-28-16,4 2 24 0,-1 0-25 15,-2-2 0-15,0 2 78 16,-2-2-26-16,0 2 10 15,-1 2-23-15,2-2 3 16,1 2 52-16,2 2-76 16,2-2-3-16,3 2 12 15,0 0-26-15,2-2 1 16,0 2 5-16,-2-2 2 16,2-2-3-16,-2 0-6 15,-3 0-3-15,3-2 3 16,0-2 1-16,0-2 22 15,0-2-7-15,2-2-5 16,-3-2-6-16,-2 0-5 0,1-4-5 16,0-4-5-16,-3-3 17 15,-1 0-14-15,0-1-10 16,-1 1 17-16,-1 5 0 16,0 4-9-16,1 6 9 15,3 2 4-15,0 2 25 16,1 4 9-16,0 2 8 15,1-2-11-15,-1 2 20 16,1 0-35-16,0-2-19 16,1 2 63-16,-1 2-19 15,-1 0-1-15,1 0-2 16,-3 0-20-16,3-2 19 16,-1 2-41-16,1 0 1 0,2-2 21 15,-3 2-22-15,3 0 16 16,-1 0-7-16,3 0-2 15,-2 0-7 1,2 0-17-16,0 0-1 0,0 0 17 16,0 0 1-16,0 0 0 15,0 0 0-15,0 0 1 16,0 0 12-16,0-2-13 16,0 2 0-16,0 0 11 15,0 0 24-15,0 0-21 16,0 0 15-16,0 0-7 15,0 0 50-15,0 0-56 16,0 0-5-16,0 0 37 16,0 0-15-16,0 0-3 15,0 0-11-15,0 0-6 0,0 0 11 16,0 0-24-16,0 0 0 16,0 0 22-16,0 0-1 15,0 0-5-15,0 0 3 16,0 0-11-16,0 0 34 15,0 0-42-15,0 0-9 16,0 0 9-16,0 0 0 16,0 0 0-16,0 0-9 15,7 0 9-15,4 0-8 16,2 0 8-16,3 0-7 16,2 0 7-16,0 2 10 15,2-2-10-15,0 0 0 0,0 2 2 16,-5 0-1-16,-1 0-1 15,-3 0-16-15,-5 2 10 16,0-2 6-16,-4 0-19 16,0-2 3-16,-2 0 16 15,0 0-19-15,0 0 11 16,0 0-37-16,0 0 45 16,0 0 0-16,0 0-33 15,0 4-43-15,-7 8-100 16,-6-2-134-16,-8 4-268 0</inkml:trace>
  <inkml:trace contextRef="#ctx0" brushRef="#br0" timeOffset="831.98">13118 5288 584 0,'0'0'143'0,"0"0"-85"0,0 0-12 0,0 0 47 16,0 0 66-16,0 0-55 16,0 0-39-16,0-3-19 15,0 3-9-15,5 0 15 16,1 0-20-16,6 3-18 15,1 1 50-15,3-4-41 0,3 0 1 16,2 0-8-16,1 0-6 16,2 0 13-16,1 0-23 15,2 0 0 1,0 0 14-16,-1 0 4 0,3-4-18 16,-2 0-1-16,0-1 1 15,-3 1 4-15,1 0-4 16,-3 0-3-16,1 3 3 15,-2-1 1-15,0 2-1 16,-1 0-6-16,-3 0 6 0,2 0 3 16,-2 0-3-1,-1 2 0-15,-1-1-6 0,-1-1 7 16,1 0-1-16,-1 3 1 16,1-3-1-16,1 0 9 15,3 0-9-15,2 0 0 16,-1 0 3-16,0 0 0 15,-2 0-3-15,-3 0-3 16,1 4 3-16,-3 0-1 16,-1 0 1-16,1-2-5 15,1 2 5-15,1-3 10 16,3-1-9-16,-1 0-2 16,4 0 2-16,-4 0 3 15,1 0-4-15,0 0-1 16,-2 0 0-16,-3 0 1 15,0 3 0-15,-2-3 0 0,1 1 0 16,-1-1 6-16,0 0-6 16,-2 3 0-16,2-3 15 15,-5 0-15-15,2 0-6 16,-4 0 5-16,-4 0 1 16,2 0 6-16,-2 0-6 15,0 0 0-15,0 0 22 16,0 2 9-16,0-2-21 15,0 0 15-15,0 0-25 16,0 0 29-16,0 0-29 16,0 0-43-16,0 0-16 15,0 8-115-15,0 0-330 16,-9 0-190-16</inkml:trace>
  <inkml:trace contextRef="#ctx0" brushRef="#br0" timeOffset="3564.14">16981 5356 584 0,'0'0'218'0,"0"0"-148"0,0 0 8 0,0 0 1 16,0 0-2-1,0 0-47-15,0 0-28 0,0 0 24 16,0 0 10-16,0 0 9 16,0 0 8-16,0 0-45 15,3 0-7-15,8 0 35 16,0 0 11-16,5 0 8 16,4 0-22-16,4 0 1 15,1-4-5-15,2 4-29 16,2-2-7-16,2 2 7 15,0 0 0-15,3 0 11 16,-1 0-10-16,-2 0 0 16,0 2 15-16,1 2-16 0,-3 0-9 15,0 0 9 1,0-4 0-16,0 0-1 0,0 0 2 16,2 0 0-16,0 0 6 15,2 0-7-15,1-4 0 16,3-4 0-16,3 2 0 15,1 2 26-15,-3-2-25 16,-3 4 11-16,-4 0-9 16,-4-1-3-16,-2 3-9 15,0 0 8-15,-6 0 1 16,1-1 2-16,1 1-1 16,-2-3-1-16,4 3 18 15,-1-1-18-15,0 1-8 16,3 0 7-16,-1 0 1 15,5 0 4-15,0 0-3 0,5 0-1 16,1 0 9-16,1 0-9 16,4 0-7-16,-2 0 6 15,0 0 1-15,-1-4 1 16,-3 0-1-16,1-1 0 16,0 0 15-16,0 1-15 15,-2 0-9-15,3-1 8 16,-1 4-2-16,3-3 2 15,1 1 2-15,-2 0 5 16,1-4 4-16,0 3-10 16,-3 0-16-16,2 1 15 15,-4 0 1-15,0 2 3 0,-2 1-3 16,1 0 0-16,-1 0 9 16,-2 0-9-16,0 0-14 15,-2 0 13-15,-1 0-2 16,3 1 3-16,-3 2 0 15,6-1 10-15,-1-2-10 16,2 0-4-16,3 0 4 16,-2 0-1-16,-1 0-8 15,-2 0 9-15,-1 0 2 16,-5 0 7-16,-2 0-9 16,-1 0 0-16,1 0 0 15,-1 0-1-15,2 1-4 16,1-1 5-16,2 0 1 0,2 0 12 15,0 0-13 1,2 0 0-16,2 0-6 0,3 0 6 16,-1 0-2-16,-1 0 1 15,1 0 2-15,-1 0 1 16,0 0-1-16,-1 0 0 16,-2 0-2-16,3 0 1 15,-3 0 0-15,0 0 3 16,0 0-3-16,1 0 2 15,-6 0-1-15,1 0 0 16,-3 0-1-16,1 4 0 16,-1 3 1-16,3-1 7 15,2-2-8-15,2 1 6 0,3 4-6 16,1-4-4 0,3-1 4-16,0-1-1 0,2-1 1 15,0-2 6-15,-2 0-4 16,-5 0 11-16,-4 0-6 15,-4 0-7-15,-7 0 0 16,-5 0 0-16,-4 0 1 16,0 0 12-16,-2 0-4 15,-3 0 13-15,0 0 13 16,1 0-29-16,-3 0-2 16,0 0 11-16,1 0-14 15,-3 0 29-15,0 0-21 16,0 0 5-16,0 0 5 15,0 0-19-15,0 0-1 16,0 0-6-16,0 0-62 0,-3 4-17 16,-16 8-113-1,0-2-172-15,0 0-596 0</inkml:trace>
  <inkml:trace contextRef="#ctx0" brushRef="#br0" timeOffset="5798">24927 5193 454 0,'0'0'250'0,"0"0"-159"0,0 0-78 16,0 0-3-16,0 0 111 15,0 0-79-15,0 0-33 16,105 28-5-16,-67-24 9 15,6-4-6-15,10 0 48 0,4 0 26 16,8 0-13-16,8-8-33 16,4-2 6-16,5-2 28 15,-1-2-43 1,0 0-10-16,-3 0-7 0,-6 2-9 16,-7 2 5-16,-3 0-5 15,-5 2-2-15,-4 2-5 16,-5 2 8-16,-1 2-1 15,2 2 2-15,-4-2-1 16,4 2 17-16,-4-2-18 16,5-2 0-16,-1 2 21 15,-2-2-7-15,0 0 24 16,-7 0-28-16,1 2 2 0,-3 2 12 16,-3 0-24-16,1 0 0 15,-1-2-11-15,1 2 24 16,2-4-13-16,1 0 1 15,2-4 15-15,1 0 10 16,-1 0-26-16,1-2 16 16,-6 4 23-16,-1-2-39 15,-3 4 2-15,-2 2 11 16,0 2-6-16,-2 0 1 16,3 0-8-16,-3 0-6 15,0 0-2-15,0 0 16 16,-2 0-5-16,2 0-2 15,-3 0-1-15,-2 4 16 16,3 0-16-16,-2 0-9 0,-3 0-4 16,0 0 26-1,-2 0-9-15,-1-2-4 0,-4 2 0 16,-1-2 5-16,-6 0-5 16,1 0-4-16,-5-2-2 15,0 0 12-15,-4 0-6 16,3 0 1-16,-3 0 1 15,0 2 11-15,0-2-13 16,0 2-61-16,0-2-27 16,-5 0-166-16,-5 0-235 0</inkml:trace>
  <inkml:trace contextRef="#ctx0" brushRef="#br0" timeOffset="7976.39">30493 3818 605 0,'0'0'284'0,"0"0"-80"0,0 0-59 0,0 0 18 16,0 0 28 0,0 0-111-16,0 0-44 0,-13-16 31 15,13 16-11-15,0-2 35 16,0 2 3-16,0 0-15 15,0 0 27-15,0 0-81 16,0 0-10-16,-2 0 33 16,-1 6-42-16,-2 18-4 15,-3 18 11-15,-3 14 0 16,-1 10 8-16,1 2-21 16,3-6 0-16,1-7-10 15,2-11 25-15,1-8-20 16,1-10 5-16,3-6 0 15,-2-6-1-15,2-6-16 16,0-2-15-16,-2-4 31 0,2-2-23 16,0 0 18-16,0 0 6 15,-2 0 0-15,0 0-16 16,0-14 4-16,-3-6-32 16,3-8 37-16,0-6 1 15,2-6 5-15,0-9-28 16,0-1 2-16,9-4 26 15,1 0-22-15,4 4 0 16,-3 2 15-16,0 8 16 16,-2 8-1-16,0 6-7 0,-5 8 0 15,1 2 2 1,-1 6-2-16,-2 1 0 0,0 4-11 16,-2 2 18-16,3 2-7 15,-3 1 0-15,3 0 1 16,-3 0 3-16,0 0-4 15,0 0-2-15,0 0-9 16,0 0 11-16,2 0 0 16,-2 0 0-16,2 0 1 15,0 0-1-15,2 0 0 16,5 0 0-16,1 0 4 16,-2 0-3-16,5 1 14 15,1 16-13-15,1 2-1 16,1 10 42-16,-1 5-24 15,2 2-18-15,-2 4 35 0,3 0-35 16,-3 0 16-16,1-6-17 16,-1-3 0-16,-1-5-2 15,-1-5 2-15,-1-2 0 16,-4-3-3-16,-1-3 5 16,-3-2-2-16,-2-1 0 15,0 0 0-15,1-4 5 16,0 0-5-16,-3-2 0 15,2-2-20-15,0-1 3 16,-2 2-11-16,2-3-14 16,-2 0-19-16,2 0-17 15,-2 0-39-15,5 0-26 16,-1 0 3-16,5 0-95 16,-2-6-29-16,-3-4-263 0</inkml:trace>
  <inkml:trace contextRef="#ctx0" brushRef="#br0" timeOffset="8275.42">30449 4163 591 0,'0'0'191'16,"0"0"-115"-16,0 0 38 0,0 0 113 0,0 0-38 0,0 0-93 0,0 0-31 16,-5-17-30-16,5 17-13 15,0-1-2-15,7-2-10 16,12-4 3-16,12-4-7 16,8-4-6-16,5-3 9 15,3-3-9-15,0 3-41 16,-4 0-17-16,-8 4-108 15,1 2-65-15,-12 4-80 16,-9 2-324-16</inkml:trace>
  <inkml:trace contextRef="#ctx0" brushRef="#br0" timeOffset="8808.79">31021 3691 400 0,'0'0'193'0,"0"0"-56"16,0 0 18-16,0 0 73 0,0 0 2 15,0 0-51 1,0 0-7-16,-3-24-47 16,3 24-22-16,-2 0-30 15,0 4-55-15,2 13 9 0,-2 4-14 16,2 9 11-16,0 6 33 16,0 11-51-16,0 9 16 15,6 6 52-15,6 6-37 16,3 2-21-16,1-3-16 15,0-9 0-15,0-10-8 16,-6-10 8-16,-1-10 0 16,-3-10 0-16,-2-10 14 15,-2-4-28-15,-2-2 11 16,0-2 3-16,0 0 1 16,0 0 6-16,0 0-7 15,0 0 16-15,0 0-10 16,0-4-10-16,0-4 4 0,0 0-45 15,0 0 36-15,0-4-72 16,0 0-31-16,0-8-107 16,6 2-169-16,-1 4-271 0</inkml:trace>
  <inkml:trace contextRef="#ctx0" brushRef="#br0" timeOffset="31274.27">4986 10608 166 0,'0'0'296'0,"0"0"-188"0,0 0-49 0,0 0-52 16,-27 32 6-16,27-22-13 16,0 4 1-16,13 2-2 15,10-2-5-15,-1 2-50 16,9 2 13-16,-8-2-135 15,-4-4-184-15</inkml:trace>
  <inkml:trace contextRef="#ctx0" brushRef="#br0" timeOffset="31709.31">5115 10796 163 0,'0'0'292'16,"0"0"-154"-16,0 0-86 16,0 0 43-16,0 0-30 15,0 0-14-15,0 0 12 16,-35 12-37-16,30-12 0 15,3 0-17-15,0 0 11 16,-2 0 60-16,0 0 43 16,2 0 62-16,0 0 33 15,2 0-92-15,0 0-5 0,0 0 6 16,0 0-29-16,0 0 19 16,0 0-67-16,0 0-9 15,0 0 22-15,0 0-49 16,0 0 10-16,0 0-6 15,0-8-8-15,18-8 26 16,11-8-30-16,13-6-5 16,10-4 0-16,12-2-1 15,12-5-10-15,9-3 0 16,10-3-20-16,1-2 18 16,-2 1 5-16,-9 4-13 15,-11 8 3-15,-19 8-102 16,-12 10 31-16,-17 10 33 0,-11 4-11 15,-8 4 46 1,-7 0-5-16,0 0 25 0,0 0-19 16,0 4-38-16,-2 6-95 15,-3 8-77-15,1-2-122 16,0 0-57-16</inkml:trace>
  <inkml:trace contextRef="#ctx0" brushRef="#br0" timeOffset="34737.55">4251 8544 575 0,'0'0'250'0,"0"0"-102"0,0 0-49 16,0 0-26-16,0 0 26 16,0 0-53-16,0 0-18 15,20-2 60-15,-9 2 11 16,2 0-16-16,3 0-19 15,4 0-28-15,0 0 29 16,2 0-38-16,1 6-11 16,4 0-4-16,2 0 6 15,2 0-15-15,2 0 8 0,5-4-11 16,2 2 35 0,3-2-19-16,1 0-15 0,5-2 7 15,0 2 1-15,4 0-9 16,-1-2 0-16,-2 2 1 15,0 0 9-15,-6 0-10 16,-3 2 0-16,-4-2-1 16,1-2-8-16,2 0 9 15,5 0 0-15,3 0 7 16,4 0 0-16,2-3-7 16,-4-2 0-16,2 1-1 15,-3 4-2-15,-7 0 2 0,-2 0 0 16,-1-2 2-16,-6 2 8 15,-2-2-9-15,-2 0 0 16,0 0-6-16,0-2 6 16,-3 2 0-16,3 0 0 15,-2 2 0-15,0-2 3 16,2 0-3-16,-2-2 0 16,0 2 0-16,0-4 0 15,4 2 0-15,0-2 0 16,2 0 0-16,3-2 10 15,4 2-10-15,3-4 0 16,1 0-5-16,0 2 6 16,1 0-1-16,-3 0 0 15,-1 4 3-15,-4 2 4 0,-1 0-7 16,-5 0 0-16,2 0-10 16,-2-2 9-16,3 0 1 15,-1 0 0-15,3-2 1 16,0 0 11-16,4 2-12 15,0-2 0-15,5 0-15 16,-1 2 22-16,0 0-7 16,-1 0 0-16,-3 4 1 15,0 0 3-15,0 0-4 16,-2 0 0-16,0 0-14 16,-5 0 24-16,0 0-11 15,-1 0 1-15,-3 0 0 16,0 0 5-16,0 0-5 15,0 0 0-15,-2 0-9 0,2 0 9 16,2 0 0 0,0 0 0-16,-2 0 1 0,2 0 6 15,-2 2-7-15,-2 0 0 16,0-2-9-16,0 2 11 16,-6 0-2-16,4 0 0 15,-2 0 0-15,1 0 6 16,-2 2-6-16,0 0-9 15,-1 0 0-15,0 2-3 16,2-2 12-16,-3-2 0 0,5 2-8 16,-1-2-9-1,3-2 17-15,2 2 0 16,0-2-16-16,2 0 27 0,2 2-11 16,1-2 0-1,-1 0 0-15,0 0 2 0,-2 0-2 16,1 0-8-16,2 0-6 15,-3 0 6-15,2-2 6 16,1-2 2-16,-1 0 0 16,0 0-3-16,5 2 3 15,0 0 0-15,5-2-14 16,-1 2 20-16,1 0-6 16,1-2 0-16,0 0 2 15,-1 0 5-15,-1 0-7 16,3-2 0-16,-1 0-13 0,0 0 22 15,3 0-9 1,5 0 0-16,8-3 0 0,34-2 31 16,45-11-30-16,56-4 62 15,21-9 21-15,2 2-70 16,-18 4 2-16,-35 3-16 16,-11 8-23-16,-34 4-3 15,-35 6-82-15,-31 4-46 16,-23 2 35-16,-6 0 18 15,-8 2 83-15,-3-2 18 16,-12 2 58-16,-2 0 103 16,0 0-95-16,0 0-45 15,0-2-13-15,2 2-8 16,5-2-17-16,3-4 17 16,6 0 1-16,7-2 8 0,6-2-9 15,2 0 0-15,7 2 0 16,4 0 1-16,5 0-1 15,11 0 7-15,9 0 15 16,10-2 56-16,10-2-78 16,7 0-2-16,4 0-5 15,-5-1 14-15,-6 4-3 16,-6-1-4-16,-14 2 0 16,-11 2-3-16,-12 2 3 15,-13 1-3-15,-9 2-10 16,-9-1 26-16,-3 2-8 15,-6 0-5-15,1 0 2 16,1 0-2-16,6 0 0 16,1 0 0-16,7 0-15 15,7 0 25-15,9 0-10 0,8 0 9 16,12 2 1-16,8 3-7 16,7 2-3-16,7-3-7 15,0-1-6-15,3 0 23 16,-6-2-10-16,1 2 1 15,-5-1-1-15,-4 0 16 16,-7 2-16-16,-6 0-8 16,-9-1-9-16,-8 2 30 15,-3 1-13-15,-3 0 2 16,0 0-2-16,0 0 15 0,5 0-15 16,1 2-9-16,9-2-5 15</inkml:trace>
  <inkml:trace contextRef="#ctx0" brushRef="#br0" timeOffset="54074.49">16977 8358 365 0,'0'0'163'0,"0"0"-109"0,0 0-41 16,0 0-11-16,0 0 14 15,-25 0-10-15,25 2 4 16,0 2-3-16,0 0-7 15,0 0 0-15,0 0 0 16,0 0 0-16,0 2 8 16,0-2-1-16,-2 0 7 15,0-2 14-15,0-2-28 0,0 2 24 16,0-2 38-16,-1 0 18 16,1 0 31-16,0 0-17 15,2 0-6-15,-2 0 3 16,2 0-20-16,0 0 11 15,0 0 15-15,0 0 8 16,0 0 58-16,0 0-40 16,0 0-21-16,0 0 17 15,0 0-48-15,0 0 17 16,0 0-3-16,0 0-8 16,0 0 21-16,0 0-36 0,0 0-14 15,0 0-14 1,0 0-25-16,0 0-9 0,0 0 0 15,0 0 8-15,0 0-20 16,6 3 12-16,19 0 0 16,15-3-1-16,14 0 1 15,10 0-1-15,7-14 0 16</inkml:trace>
  <inkml:trace contextRef="#ctx0" brushRef="#br0" timeOffset="56288.75">16583 8566 378 0,'0'0'221'0,"0"0"-111"0,0 0-47 16,0 0 66-16,0 0-24 15,0 0-15-15,0 0-37 16,0 0-5-16,0 0 58 0,0 0-31 16,0 0-18-16,0 0 1 15,7 0-29-15,8 0 16 16,3 0-3-16,4 0-36 15,5 0 41-15,4 2-39 16,8-2 3-16,3 0-11 16,4 0 0-16,5 0-1 15,-1-2 1-15,-4-6-20 16,-3 2 20-16,-5 0 11 16,-7 0-2-16,-4 4-9 15,-3 0 0-15,-6 2 0 16,-4 0-8-16,-4 0 2 15,-3 0-2-15,-5 0 16 16,2 0-8-16,-1 0 8 16,0 0-8-16,3 0-10 0,-2 0 9 15,5 0 1-15,-2 0-1 16,2 0 1-16,-2 0 0 16,-3 0 0-16,-2 0-12 15,0 0 6-15,-2 0 5 16,2 0-4-16,-2 0 5 15,3 0 11-15,1 0-3 16,3 0-8-16,2 0 0 16,-3-2-6-16,3-2 5 15,-4 2 1-15,0 2 0 16,-3-2 0-16,0 2 8 16,0 0 0-16,0 0-8 0,3 0-11 15,-3 0 11-15,0 0 0 16,0 0 1-16,-2 0 0 15,0 0-1-15,0 0 19 16,0 0-10-16,0 0-6 16,0 0 1-16,0 0 4 15,0-2 22-15,0 2-9 16,0 0 2-16,0-2 12 16,0 2-35-16,0 0-1 15,0-2 1-15,0 2-2 16,0 0 1-16,0 0 1 15,0 0-16-15,0 0-15 16,0-2-89-16,0 0-131 16,0 0-257-16</inkml:trace>
  <inkml:trace contextRef="#ctx0" brushRef="#br0" timeOffset="60484.21">5520 9629 613 0,'0'0'116'0,"0"0"-84"0,0 0 83 0,0 0 9 0,0 0-63 15,0 0-42-15,0 0-2 16,0 0 82-16,0 0 31 15,0 0-18-15,0 0 32 16,0 0-63-16,0 0-24 16,0 0-24-16,0 0-31 15,0 0 16-15,0 0-18 16,0 0 0-16,3 0-6 16,8 0 6-16,4 0 0 15,6-2 0-15,4 0 0 0,1 0 10 16,2 0-10-16,-1 2 0 15,0-2 6-15,-4 2-6 16,-3 0-1-16,0 0-5 16,0 0 6-16,0 0 6 15,-2-2-6-15,0 0 0 16,-1 2-3-16,-1-2 3 16,-1 2 0-16,-1-2 0 15,1 2 0-15,-1 0 2 16,1 0-2-16,4 0 0 15,-2 0 6-15,3 0-5 16,1 0-1-16,-4 0-1 16,1 0 1-16,-1 0 0 0,-1-2 0 15,-3 2 0 1,-1 0-1-16,-3 0 1 0,-1 0 0 16,2 0 0-16,-1 0 0 15,4 0 3-15,0 0-3 16,5 0 0-16,0 0-6 15,5 0 8-15,-4 0-2 16,3 0 0-16,-1 0 0 16,-4 0 5-16,-1 0-5 15,-1 0 0-15,1 0 5 16,-1 0-4-16,-1 0-1 16,4 0-10-16,0 0 10 15,1 0 7-15,8 0-7 0,2 0 0 16,2 0 8-1,3-4-8-15,1 0-11 0,-4 0 10 16,-4 0 1-16,-4 2-3 16,-3 2 3-16,-7-2 0 15,-1 2 7-15,-3 0-7 16,1 0-6-16,2 0 6 16,1 0 0-16,2 0 6 15,6 0-6-15,3 0-7 16,5 0 7-16,5-2 17 15,3-2-17-15,1 0-1 16,3-2 1-16,-6 2 0 0,-4-2 0 16,-6 4 0-1,-5 0 4-15,-7 2-4 0,-4 0-1 16,-5 0 0-16,1 0 1 16,0 0 2-16,1 0-2 15,5 0 0-15,3 2 15 16,1 0-15-16,6 0-8 15,2 0 7-15,4-2 1 16,2 0 6-16,2 0-6 16,1 0 0-16,-5 0 3 15,-3 0-3-15,-1 0-2 16,-6 0 1-16,1 2 1 16,0-2 2-16,0 0-2 15,2 0 0-15,4 0 5 16,1 0-5-16,1 0 0 0,3-4 1 15,1 0 0-15,-1 0 18 16,-5 0-19-16,1 2 0 16,-6 2 4-16,0 0-4 15,-4 0 0-15,1 0 0 16,-1-2 0-16,-1 2 6 16,1-2-6-16,3-2 2 15,-1 2 24-15,4-4-19 16,1 2-4-16,3-1 11 15,-3 2-3-15,-4 1 5 16,-3 2-16-16,-1-2 0 16,-3 2 11-16,0 0-11 15,0-2-1-15,4 0 0 16,1-2 1-16,5 0 29 16,-2 2-29-16,2-2 0 0,1 0 9 15,-2 1 3-15,0-1-12 16,-3 3 0-16,-1-2 0 15,-1 2 17-15,1 1-17 16,-3 0 0-16,1-2 19 16,1 2-18-16,-1-2 17 15,1 2-5-15,2-2-12 16,-2 2 29-16,1-3-30 16,-1 3 0-16,1-1 1 15</inkml:trace>
  <inkml:trace contextRef="#ctx0" brushRef="#br0" timeOffset="64214.54">10777 9707 525 0,'0'0'176'0,"0"0"-118"0,0 0 33 0,0 0 26 16,0 0-30-16,0 0-43 15,0 0-43-15,-2 0 19 16,2 0-1-16,0 0-3 16,0 0 43-16,0 0-22 15,0 0 22-15,0 0 6 16,0 0-36-16,6 0 8 15,8 0-11-15,5 2-15 16,6-2 39-16,6 0-40 0,3 0 10 16,3 0 8-1,6 0-27-15,1 0-1 0,4-8 0 16,-4 2-6-16,-4-2-1 16,-2 2 8-16,-4 0-1 15,-3-2 19-15,-4 2-17 16,2 0-2-16,-1 0-3 15,3 0 3-15,5 2 10 16,2 0-10-16,2 0 1 16,5 0 0-16,-5 2 10 15,2-2-20-15,1 2 9 16,-8 0-10-16,-2 0 9 16,-6 2 1-16,-5 0 0 0,-4 0 0 15,-2 0 10 1,-7 0-23-16,-1 0 5 0,-1 0-8 15,2 0 16-15,2 0 1 16,2 0 0-16,5 0 13 16,5 0-6-16,-1 0-14 15,2 0 6-15,-1 0-12 16,-1 0 6-16,-2 0 8 16,-2 0-2-16,0 0 16 15,0 0-10-15,2 0-12 16,1 0 0-16,4 0 6 15,6-4-6-15,5-2 12 16,7 0-6-16,1 2 17 16,5 0-16-16,3 0-2 15,-1 2 0-15,-2 0-5 0,-5 0 6 16,-6 0 0-16,-4 0 1 16</inkml:trace>
  <inkml:trace contextRef="#ctx0" brushRef="#br0" timeOffset="66694.44">6906 10624 629 0,'0'0'233'0,"0"0"-67"0,0 0 48 0,0 0-8 16,0 0-39-16,0 0-82 0,0 0-45 16,-6 0 22-16,6 0-39 15,0 0-4-15,13 0 68 16,7 4-46-16,7 0 18 16,11 0-28-16,9-3-23 15,6 2 14-15,14-3-22 16,6 0 0-1,10 0 3-15,6-14 4 0,3-2-7 16,-1-4 0-16,1 1 0 16,-6 3 0-16,-1 4 0 15,-7 0 0-15,-5 5-7 16,-10 0 8-16,-10 3-2 16,-11 1-4-16,-8 0 5 15,-5 1-1-15,-7 2 1 16,-1 0-3-16,-2-2-5 15,1 2 16-15,3 0-6 0,1-2-2 16,-2 0 0-16,1 0-1 16,-4 2 1-16,-3 0-6 15,-7 0-10-15,-3 0 29 16,0 0-14-16,-6 0 1 16,0 0 0-16,0 0 11 15,0 0-11-15,0 0 0 16,0 0-5-16,2 0 17 15,-2 0-24-15,0 0-10 16,0 0-45-16,0 0 0 0,0 0-94 16,0 0-49-1,0-2-75-15,0 0-248 0</inkml:trace>
  <inkml:trace contextRef="#ctx0" brushRef="#br0" timeOffset="69328.23">11817 10648 415 0,'0'0'154'0,"0"0"-86"0,0 0-61 0,0 0 13 0,0 0 16 16,0 0-20-16,0 0 13 16,18 0-27-16,-16 0 29 15,0 0 59-15,3 0-32 16,2 0 17-16,-1 0-25 0,3 0 5 16,3 0 9-1,-2 0-64-15,9 0 2 16,0 0 69-16,4 0-39 0,4 0-7 15,-1 0-19-15,6 0 1 16,-1 0-7-16,2 0-6 16,5 0-23-16,2 0 20 15,2 0 18-15,3 0-20 16,2 0 18-16,-1-6-7 16,4 0 0-16,-4 2-16 15,-1 0-29-15,-3 2 17 16,-4 0-21-16,-2 0 25 15,-3-1 9-15,1 2 15 16,-1-3 0-16,-2 1-13 16,0 0-5-16,-2-1 17 15,0-3 2-15,0 3 4 0,3-2-5 16,1 1 2-16,3-2 2 16,-1 0-4-16,3-1-9 15,-5 1-2-15,0 4 18 16,-2 0-14-16,-4 2-9 15,0 1 10-15,0 0 5 16,-2 0-27-16,4 0 8 16,-2 0 13-16,4 0 14 15,-2 0-9-15,2-3 4 16,2 2-2-16,-1-4 0 16,1 3-15-16,0 0 5 15,-2 2-2-15,1 0 2 0,-3 0-16 16,0 0-11-16,-2 0-5 15,-1 0 26-15,-2 0-26 16,1 0 3-16,2 0 37 16,0 0-14-16,-1 0 16 15,1-4 1-15,2 3-1 16,-3-2 14-16,3 3-14 16,0 0 0-16,0 0 17 15,2 0-17-15,3 0 25 16,-1 3-15-16,1-2 7 15,2 1 14-15,2-2-24 16,1 0-7-16,2 0 58 16,3 0-30-16,-2 0 16 0,1 0-31 15,-5 0 2 1,-3 0-15-16,-1 0-6 0,-5 0-17 16,-5 0 23-16,-1 0-12 15,-4 0 12-15,2 0 2 16,1-3-1-16,0-1 30 15,5-3-18-15,2 3-13 16,2 1 49-16,2 0-43 16,3 3 5-16,2-2-4 15,0 2-6-15,2-2 23 16,-2 2-24-16,-2-2 0 16,-5 2-7-16,-5-2 15 0,-3 0-8 15,-3 2 2 1,-5-2-1-16,-1 2 9 0,-1-2-10 15,1 2 0-15,-1 0 32 16,1 0-22-16,3 0 6 16,3 0-15-16,2 0 14 15,3 0-15-15,-3 0 0 16,3 0-5-16,0-2 4 16,-4 2 2-16,0 0-1 15,-3 0 0-15,-3 0 1 16,1 0 9-16,-3 0-10 15,0-2-10-15,3 2 3 16,-1-2 14-16,1 0-1 16,-3 0-5-16,-1 0 6 15,-3 0 24-15,-3 2-31 16,1 0 0-16,-2 0 17 16,-1 0-15-16,0 0 44 0,-1 0-5 15,-1 0 12-15,0 0-3 16,0 0-40-16,0 0-10 15,-2 0 47-15,2 0-33 16,-2 0 11-16,0 0-15 16,0 0 0-16,0 0-5 15,-6 6-5-15,-11 4-214 16,-6-2-290-16</inkml:trace>
  <inkml:trace contextRef="#ctx0" brushRef="#br0" timeOffset="74854.45">4631 11654 312 0,'0'0'101'0,"0"0"-21"0,0 0 2 0,0 0-4 0,0 0 3 16,0 0 7-16,0 0 0 0,-13-10 43 15,13 10-12 1,-4 0 18-16,2-2 42 0,-2 2-60 16,-2 0-15-16,4-2-17 15,0 2-31-15,2 0 42 16,0 0-53-16,0 0-27 15,0-2 24-15,0 2-42 16,0 0-10-16,0 0 2 16,18 0 8-16,9 0 14 15,11 2-14-15,6 6 0 16,7-3 16-16,10-4-16 16,1 1-1-16,5-2-1 15,-3 0 1-15,-2 0 0 0,-6 0 1 16,-6 0 0-1,-8 0 4-15,-7 2-4 0,-6 4-7 16,-2 1-5-16,-2-2 9 16,2 1 3-16,0-2 0 15,4 0 0-15,0-1 16 16,4-2-16-16,1 1-12 16,4-2 3-16,1 0 9 15,-2 0-9-15,1 0 9 16,-2 0 0-16,-2 0 17 15,0 0-17-15,-5 0-22 16,2 0 6-16,-2 0 16 16,-1 0-6-16,1 0 6 15,2 0 0-15,0-2 2 0,3 1-2 16,-1 1-5-16,-1 0 5 16,-1 0-5-16,1 0-15 15,-2 0 20 1,-3 0-52-16,-1 0 42 0,-4-3 9 15,1 2 0-15,-5 1-5 16,0-3 6-16,2 3 8 16,-1-1-8-16,-2 1 0 15,4 0 12-15,1 0-12 16,1-3-9-16,2 3 8 16,1-2 1-16,3 0-9 15,4 0 9-15,-4-2 0 16,0 3 13-16,0 1-13 0,-5 0-12 15,1 0 12 1,0-3 0-16,0 3 7 0,4 0-7 16,0-1 0-16,2 1 3 15,1-3-3-15,-3 1-12 16,-2 2 12-16,-4-2 0 16,-5 2 0-16,-3 0 0 15,-1 0 0-15,2 0 15 16,-2 0-15-16,-1 0-13 15,-1 0 12-15,1 0 1 16,3 0 5-16,2-2-5 16,0-2 0-16,4 3-2 15,1-2 2-15,-2 1-1 16,-4 0 0-16,-1 2 1 16,0 0 2-16,0 0-2 0,-3 0-13 15,1 0 4-15,-3 2 16 16,1 0-8-16,-3 2 1 15,3-2 0-15,-4 0-3 16,1 0 3-16,1 0 0 16,1 0-1-16,-2-2 1 15,0 3-1-15,0-2 1 16,-4-1 0-16,-2 3 4 16,-1-3-4-16,-2 0 0 15,1 0 0-15,-1 0 0 16,-2 0 0-16,2 0 0 15,-2 0 0-15,0 0 6 0,0 0-6 16,0 0 0 0,0 0 0-16,0 1 1 0,0-1-1 15,0 0 0-15,0 2-22 16,0 0-26-16,0 2-95 16,-7 5-138-16,-6-2-69 15,0-3-455-15</inkml:trace>
  <inkml:trace contextRef="#ctx0" brushRef="#br0" timeOffset="-167895.48">6414 12837 468 0,'0'0'96'0,"0"0"-87"0,0 0-9 0,0 0-13 0,0 0 13 16,0 0 45-16,-25-5-31 15,25 2-14-15,0 3-13 16,0 0-18-16,0-1 30 16,0 1-11-16,0-3 12 15,0 3-1-15,0 0 2 16,0 0-1-16,0-2 14 15,0 0-4-15,0 0-4 16,0-3-6-16,0 0-17 16,0 1 10-16,0 0 7 15,3 0-28-15,2 0-9 16,-1 0-2-16,5-2-7 16,-1 2-109-16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5-05-30T14:10:11.7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3723 13852 392 0,'0'-2'290'0,"-2"0"-182"0,-3-2-82 0,5 0 3 16,0-4-21-16,0 0-8 16,0-4 18-16,11-4-17 15,5 2 3-15,-1 0-4 16,1 4 0-16,-3 0 8 15,-4 2-7-15,3 0 62 16,-4-2 71-16,-1 0 1 16,-1 0 45-16,0-1-24 15,-2-3-22-15,2-4 8 16,7-8-83-16,10-10-40 0,12-12 32 16,17-14-51-16,12-12 18 15,32-20-18-15,-2 7-18 16,6 3 8-16</inkml:trace>
  <inkml:trace contextRef="#ctx0" brushRef="#br0" timeOffset="13557.76">9776 10840 232 0,'0'0'156'0,"0"0"-120"0,0 0-8 0,0 0-28 15,0 0 0 1,0 0 7-16,0-6-1 0,0 6 4 15,0 0 58-15,0 0 11 16,0 0-1-16,0 0-26 16,0 0-9-16,0 0 3 15,0 0-27-15,0 0 0 16,0 0 0-16,0 0-11 16,-2 0 30-16,-3 0-12 15,3 0-6-15,0 0 48 16,2 0-30-16,0-2-5 0,0 2 6 15,0 0-20-15,0 0 19 16,0 0-38-16,0 0 2 16,0 0 46-16,0 0-47 15,0 0 9-15,0 0-4 16,0 0 7-16,0-2 24 16,2-2-2-16,12 0-7 15,3 0 23-15,4-2-51 16,3 2-5-16,0 0 4 15,-1 0 1-15,-3 0 2 16,-3 2-1-16,-1 0-1 16,0 0 9-16,-2 2-9 15,-2 0-2-15,5-2-5 0,-5 2 7 16,7-2 5 0,-4 0-5-16,3 0 0 0,1-2 22 15,0 2-22-15,-1 2-12 16,-3-2 6-16,3 2 6 15,-3 0 0-15,1-2 0 16,0 2 1-16,2 0 17 16,-3-2-18-16,3 2-15 15,-1 0 14-15,2 0 1 16,1 0 2-16,2 0-2 16,2 0 0-16,1 0 8 15,0-2-8-15,2 0-7 0,-6 0 6 16,-3 0 1-1,1 2 2-15,-4-2-2 16,-1 0 0-16,1 0 3 0,-2-2-3 16,3 2-1-16,-5-2 0 15,2 2-8-15,0 0 9 16,-1 0 0-16,1 0 0 16,-2 2 15-16,3-2-15 15,-1 2-7-15,3-2 7 16,-3 2-13-16,3-2 13 15,-1 2 6-15,1 0-5 16,-1-2 15-16,1 2-16 16,2 0-13-16,0 0 13 15,-1 0-4-15,1 0 4 16,3 0 0-16,-4 0 1 16,3 0 20-16,1 0-21 15,0 0-18-15,2 0 17 0,2 0 1 16,-1 0 2-16,5 0-2 15,2 2 0-15,1 2-1 16,-3 0-1-16,2 2-6 16,0 0 7-16,0 0-23 15,0 2 23-15,-3-2-11 16,5 0 12-16,0-4 0 16,5 0 0-16,1-2-1 15,9 0 0-15,-2 0-14 16,3 0 15-16,0 0 6 15,-2 0-5-15,-3 0-1 16,-3 0-11-16,-6 2-37 16,-3 4 3-16,-6 2 3 0,-2-2 42 15,1 2 8-15,-3-4 3 16,5 0-4-16,2-2-7 16,3-2-1-16,3 0-17 15,3 0 18-15,5 0 14 16,1-4-13-16,0-2 7 15,1 2 5-15,-3 0-13 16,-1 0-14-16,-4 2 12 16,-3 0-2-16,-1 2 4 15,-4-2 1-15</inkml:trace>
  <inkml:trace contextRef="#ctx0" brushRef="#br0" timeOffset="16571.77">12372 10786 491 0,'0'0'112'0,"0"0"-105"0,0 0-7 0,0 0 19 0,0 0 43 15,0 0-1-15,0 0-21 16,31-8-2-16,-22 2-5 15,0 2-11-15,2-2 20 16,5-2 1-16,2 0 15 0,1 0 5 16,6 0-54-16,0 0 6 15,4 0-4-15,2 2-9 16,2-2 18-16,7-2-13 16,1-2-4-16,1-2 6 15,0 1-9-15,-2-1-9 16,-2 3 0-16,-5 0 9 15,-1 4 0-15,-5-1 2 16,-5 4 5-16,-3 1-7 16,-2 3-3-16,-2 0-19 15,-1 0 6-15,1 0-4 16,3 4 19-16,1 0-18 16,2 0 2-16,-1 1 16 15,2-1-50-15,-2-3 0 0,0 2 20 16,-2-3-10-1,0 0 40-15,-3 0-21 0,1 0 22 16,-3 0 0-16,1 0-3 16,-3 0 3-16,5 0 5 15,-1-3-3-15,1 2 32 16,1-3-19-16,-1-1-2 16,-1 4-3-16,2 1-9 15,-2 0-1-15,-1 0 0 16,1 0 2-16,1 0 32 15,-1 0-12-15,1 0 7 16,1 0-9-16,1 0-13 0,-2 0-1 16,2 0 2-16,2 0-7 15,-3 0 31-15,4 0-20 16,-1-4 14-16,2 0 9 16,0 0-34-16,1-2 11 15,2 2-12-15,0-3 0 16,2 1 15-16,2 1-15 15,0 1 15-15,0-3 5 16,0 4-10-16,3-4 9 16,-3 1 10-16,0 2-28 15,-7 0 28-15,-2 0-29 16,-6 3 0-16,-6 1-8 16,-3 0 16-16,-3 0-8 0,0 0 0 15,-2 0 0 1,2 0 10-16,0 0-10 0,3 0 1 15,2 0-3-15,-1 0 0 16,1 0 2-16,-1 0 0 16,4 0 1-16,-4-3 1 15,-1 3-2-15,1 0 0 16,-4-2 2-16,4 0-1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5-05-30T14:10:44.0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3237 9613 576 0,'0'0'129'0,"0"0"35"0,0 0-52 0,0 0-16 0,0 0 68 15,-42-12-68-15,40 10-40 16,-1-2-8-16,-2 2-20 16,1 2 25-16,0-2 3 15,1 0-36-15,-1 0 75 16,2 0-22-16,0 2-5 16,0 0 13-16,2 0-12 0,0 0 5 15,0-2-74-15,0 2 15 16,0 0 1-16,0 0-16 15,0 0 0-15,0 0 0 16,13 0 0-16,9 0 3 16,7 0-3-16,4 0-15 15,7 0 14-15,1 0 2 16,-1 4 8-16,0-2-8 16,-5 2 12-16,1-2-13 15,-7 0-7-15,0 0-4 16,-7 0 10-16,1 2 2 0,-6 0 4 15,1 0 2-15,3-2-6 16,0-2 2-16,4 0-3 16,4 0-9-16,2 0 2 15,0 0 14-15,3 0-7 16,-3 0 0-16,-2 0 8 16,-4 0-7-16,-3 0-1 15,-2 0-12-15,-2 0 12 16,1 0 1-16,-1 0-1 15,1 0 0-15,0 0 9 16,2 0-11-16,1 0 2 16,-3 0-9-16,4 0 9 15,0 0 0-15,1 0 1 0,0 0-2 16,1 0-4 0,4 0 4-16,0 0-20 0,0 0 2 15,0 0 11-15,-4 0 8 16,-4 0-9-16,2 2 9 15,-3 0 0-15,-1 0-1 16,4 0-5-16,4-2-7 16,0 0 13-16,4 0 1 15,2 0 5-15,1 0-7 16,-1 0 2-16,-4 0-2 16,-2 0-5-16,-2 0-4 15,-3 0 10-15,-5 0 10 16,2 0-10-16,-4 0 7 15,1 0-7-15,-1 0 0 16,3 0-5-16,-1 0-12 0,4 0 17 16,-1 0 7-1,2 0 3-15</inkml:trace>
  <inkml:trace contextRef="#ctx0" brushRef="#br0" timeOffset="3009.01">5044 9641 479 0,'0'0'171'0,"0"0"-51"16,0 0-9-16,0 0 14 0,0 0-8 0,0 0-4 16,0 0-44-1,-16-12-28-15,16 12 52 0,0 0-32 16,0 0-15-16,0 0-18 16,0 0-11-16,0-2-17 15,0 2-7-15,4-4 0 16,12 2 7-16,7-2 11 15,8-2-9-15,7 2 11 16,8-2-13-16,8-2 5 16,6 0-5-16,4-2-13 15,-1 2 13-15,-1 2 0 16,-2 2 7-16,-8 0-6 0,-8 4 0 16,-8 0-1-1,-7 0-26-15,-3 0-1 0,-3-4 27 16,0-1 1-1,-2 2 5-15,0-3 0 0,-3-3-6 16,-1 4 0-16,-1-1 0 16,-1-1-7-16,-3 2 6 15,-1 1 2-15,-5 2 11 16,-1-1-4-16,-5 3 3 16,0 0 20-16,0 0-21 15,0 0-9-15,0 0 65 16,0 0-28-16,0 0-8 15,0 0-3-15,0 0-14 16,0 0 9-16,0 0-22 16,0 0-2-16,0 0 2 0,-3 0 0 15,1 0 13-15,0 0-9 16,0 0-2-16,0 0 8 16,2 0-10-16,-2 0 0 15,2 0-7-15,-3 0 14 16,-1 0-7-16,2 0 0 15,2 0 0-15,-2 0-1 16,-1 0 1-16,3 0-49 16,0 0 36-16,0 0-85 15,-5 5-81-15,3 4-194 16,-4 2-241-16</inkml:trace>
  <inkml:trace contextRef="#ctx0" brushRef="#br0" timeOffset="5357.84">7766 9553 484 0,'0'0'154'0,"0"0"-40"0,0 0 9 0,0 0 4 0,0 0-5 16,0 0 34-16,0 0-66 15,-10-9-47-15,10 9-15 16,0 0-5-16,0 0 9 15,0 0-32-15,0 0 0 16,0 0 7-16,10 0 21 16,9 0-1-16,7 0-5 15,6 0-10-15,10 0 24 0,5 0-36 16,8 0 0-16,5 0 6 16,2 0 0-16,3-1-6 15,0-1 0-15,-2 2 0 16,-3 0-1-16,-1 0-3 15,-3 0-3-15,-2 0 7 16,0 2 9-16,-2-2-9 16,4 0 0-16,2 0 0 15,5-8 0-15,-1-6 0 16,2-2 0-16,3-3-3 0,1 1 4 16,-4 0-1-16,-4 3 0 15,-5 1 6-15,-3 1-8 16,-3 4 2-16,-5 0 0 15,-3 5-1-15,-5 0 1 16,-5 3-7-16,-7 1 7 16,-2 0 0-16,-1 0 2 15,-4 0-2-15,3 0-5 16,1 0 5-16,3 0 11 16,2 0-10-16,8 0-2 15,6 0 2-15,7 0 2 16,4-5-3-16,5-4-8 15,0 0 8-15,-3 3 0 0,-2 2-5 16,-3 2-29 0,-4 0 11-16</inkml:trace>
  <inkml:trace contextRef="#ctx0" brushRef="#br0" timeOffset="10662.47">4084 10555 38 0,'0'0'343'0,"0"0"-200"0,0 0-91 0,0 0 20 16,0 0-16-16,0 0-31 15,0 0 21-15,-2-4-36 16,2 4 20-16,0 0 30 16,0 0-8-16,0 0 40 15,0 0-25-15,0 0-25 16,0 0 24-16,0 0-47 16,0 0-18-16,0 0 6 15,4 0 3-15,11 0 49 16,3 0-46-16,4 2-7 15,5 5 26-15,4-6-32 16,2 2-1-16,6-3 1 16,-1 0-6-16,1 0 6 0,-1-3 0 15,1-7 0-15,-6 2 17 16,0 0-17-16,-1 2-10 16,-1 2 9-16,2 0-16 15,-2 2 15-15,0 2-33 16,-1-2 35-16,-4 0 4 15,1-2-4-15,-3 3-12 16,3-4 11-16,-2 3-3 16,-1 0 4-16,-1 2 0 15,-4 0 0-15,-1 0 7 16,0 0-7-16,0 0-1 16,2 0 0-16,2 0-8 15,5 0 9-15,2 0 0 16,2-2 1-16,0-2 8 0,0 2-9 15,-2 2-6-15,0 0-1 16,-2 0 7-16,-2 0 5 16,0 0-5-16,-4 0 0 15,2 0 4-15,-1 0-4 16,3 0 0-16,-1 0-1 16,5-4 1-16,2 2 0 15,2-4 0-15,6 2 0 16,-1 0 7-16,-1 2-7 15,1 0-16-15,-5-2 15 16,1 2-21-16,-3 0 13 16,-4 0-23-16,-5 2 32 0,1 0-14 15,-8 0 7-15,1 0-25 16,-5 0 10-16,0 4 19 16,-2 0 3-16,2-2 0 15,3-2 0-15,3 0 11 16,6 0-11-16,1 0-10 15,5 0 9-15,3 0 1 16,-3 0 2-16,0 0-2 16,-8 0 0-16,-3 0 4 15,-5 0-4-15,-1 0-11 16,-3 0 10-16,-3 0 2 0,3 0 4 16,3 0-5-1,-2 0 0-15,4 0 12 0,4 0-12 16,2 0-1-16,3 0 1 15,0 0 0-15,2 0 1 16,-2 0-1-16,-1 0 0 16,-5 0 17-16,-3 0-17 15,-3 0-10-15,-2 0 8 16,0 0 2-16,-2 0 0 16,1 0 0-16</inkml:trace>
  <inkml:trace contextRef="#ctx0" brushRef="#br0" timeOffset="13950.86">6449 10471 191 0,'0'0'347'0,"0"0"-215"0,0 0-114 0,0 0-10 16,0 0 12-16,0 0 7 16,0 0 2-16,37 0 4 15,-20 0-21-15,1 0-12 16,2 0 7-16,-2 2-7 16,0 2 27-16,2 4-15 0,2-2-1 15,1 4 9-15,0-1-20 16,6-2-8-16,0 0 6 15,7-3 1-15,5-3-14 16,1-1 15-16,1 0-6 16,1 0 5-16,0 0-33 15,-1-4 17-15,-3 3 8 16,-3-2 3-16,-5 3 6 16,-3 0 1-16,-5 0 7 15,-3 0-7-15,-6 0-1 16,-1 7 1-16,-6-4 23 0,1 1-24 15,-5 0 20 1,4-1 10-16,-6-3-5 0,0 0 15 16,0 0-27-16,-2 0 3 15,0 0 2-15,0 1-11 16,0-1 9-16,0 0 4 16,0 0-1-16,0 0-8 15,0 0-11-15,0 0-10 16,0 0-22-16,0 3-98 15,0-2-114-15</inkml:trace>
  <inkml:trace contextRef="#ctx0" brushRef="#br0" timeOffset="76024.12">4982 13257 130 0,'0'0'27'0,"0"0"-27"0,0 0-37 0,0 0 21 0,0 0 15 16,8-14 2-16,-8 11-1 15,0 3 16-15,2 0-6 16,-2 0 33-16,0-1 22 16,0 1-26-16,0-3 13 15,0-1-33-15,0 2 0 16,0-3 5-16,0-2-22 16,0 1 25-16,0 1-18 15,0-2-8-15,0 3 58 16,0 1-18-16,0-1-10 0,0 1-2 15,0 3-7-15,0-2-9 16,0 2-13-16,0 0 1 16,0 0 9-16,0 0-2 15,0 0-7-15,0 0 8 16,0 0-1-16,0 0-8 16,0 0-1-16,0 0-16 15,0-2 17-15,0 2 7 16,0-2-1-16,0-2-6 15,0 2 0-15,0-1-13 16,0-2-30-16,0 1-39 16,3 0 41-16,-1 0-31 0,0 3-10 15,-2-2-29 1,2 1 3-16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5-05-30T14:12:11.1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2744 2935 362 0,'0'0'128'0,"0"0"48"0,0 0-66 0,0 0 0 16,0 0 34 0,0 0-24-16,0 0 2 0,-39-50-48 15,34 46-51-15,-2-2 77 16,-2 2-36-16,1 2-6 15,-1-2 3-15,-3 2-15 16,-1 2 2-16,-3 0-48 16,-3 0 11-16,-2 0 3 15,-1 10 0-15,-5 8-12 16,3 7 8-16,-3 3-9 16,0 5-1-16,3 7-10 15,3 3-2-15,2-1 12 16,7-2 11-16,4-2-10 15,5 0 6-15,3-2-5 16,0-2-4-16,0 1 1 0,13-6-14 16,1-3 14-1,3-4 2-15,2-5 5 0,-1-2-6 16,-1-2-8-16,4-5-2 16,-1-2 10-16,4-2-9 15,3-4 9-15,2 0 0 16,2 0-9-16,2 0-1 15,3-10-25-15,2-2 23 16,-2-4-87-16,-1 4-7 16,-4-2 42-16,-4 4-33 15,-9 3-32-15,-5 2-7 16,-4 2-53-16,-9 2-31 0</inkml:trace>
  <inkml:trace contextRef="#ctx0" brushRef="#br0" timeOffset="600.37">2909 3102 586 0,'0'0'189'0,"0"0"-106"0,0 0-15 0,0 0-29 0,0 0-6 0,0 0 42 0,0 0-40 15,18-2-9-15,-7 4 13 16,5 14-16-16,1 2 38 15,4 2-45-15,1 0-15 16,1 2 46-16,-4-2-47 16,-3 2 0-16,-3 0 0 15,-6-2-32-15,-2-2 22 16,-5 1-61-16,0-6-16 16,0 0 71-16,-8-6-14 15,-4-3 13-15,1-4 17 0,-1 0 0 16,1-10 7-16,3-8-7 15,0-1 7-15,6-6 42 16,2-3-26-16,0 0-12 16,0-2 15-16,10-2-5 15,5 0 27-15,5 2-17 16,-1 0 2-16,2 2 41 16,-3 2-52-16,-5 8-6 15,-2 1-1-15,-2 7-13 16,-4 5 20-16,-3-2-22 15,-2 6-10-15,0 1 8 16,0 0-92-16,0 8-60 16,4 18 18-16,1-5-108 0,1 0-71 15</inkml:trace>
  <inkml:trace contextRef="#ctx0" brushRef="#br0" timeOffset="1068.34">3299 3156 22 0,'0'0'786'0,"0"0"-611"0,0 0-88 0,0 0 21 0,0 0 27 0,0 0 10 15,0 0-45-15,0 0-58 16,2 0 1-16,3 0-43 16,-1 0-15-16,1 0 14 15,4 0-5-15,4 0 6 16,1 0 0-16,5 0-2 15,2-6-8-15,-3-2-43 0,-1-6-25 16,-3 0-19 0,-5 0 14-16,-7-4 64 0,-2 4 18 15,0 0 1-15,-13 4 30 16,-8 2-29-16,-3 6 22 16,-3 2 20-16,3 0-37 15,-1 8 13-15,1 14-18 16,-1 8 28-16,5 10 17 15,0 10-30-15,6 2 8 16,8-1-24-16,6-10 13 16,0-10-2-16,6-9-10 15,15-8-1-15,5-6 28 0,6-6-27 16,7-2-1 0,11 0 0-16,4-20 11 0,1-5-11 15,3-4 0-15,8-10-127 16,-10 7-74-16,-13 2-186 0</inkml:trace>
  <inkml:trace contextRef="#ctx0" brushRef="#br0" timeOffset="1897.07">3629 2835 658 0,'0'0'192'0,"0"0"-45"0,0 0-31 0,0 0-9 0,0 0 45 0,0 0-30 16,0 0-12-16,-14-12 1 15,14 12-55-15,0 0-11 16,0 0-1-16,0 12-24 16,0 12 55-16,0 11-46 15,0 6 1-15,0 12-16 16,10 3-14-16,1 4-13 15,5-2 12-15,3-6-1 16,2-8 0-16,3-10 4 16,0-10 2-16,-1-6-4 15,-3-7-66-15,-3-7 12 16,-1-4-6-16,-3 0-21 16,-3 0 29-16,-2-8 18 0,-5-10 27 15,-3-5-3-15,0-4-3 16,0-4-4-16,-3 1 16 15,-9 4 2-15,-5 4-1 16,-1 8 1-16,1 2 20 16,-6 6-21-16,1 4-18 15,-2 2-37-15,-3 4 26 16,-2 20 10-16,-2 6 19 16,2 4 20-16,2 2 2 15,5-2-16-15,4-2-6 16,7-1-2-16,4-5 2 15,7-2-1-15,0-2-9 0,2-2 20 16,19-2-10 0,6-4 12-16,6-6-11 0,7-6 12 15,11-2 6-15,2-10-18 16,9-14 51-16,2-8-33 16,-5-4 8-16,-1-5-23 15,-6 0-4-15,-11 0-1 16,-9 7-5-16,-14 6-19 15,-9 6 23-15,-9 4 4 16,0 2 14-16,-3 4 11 16,-12 2-21-16,1 4 1 15,1 4 12-15,5 0-19 16,0 2 34-16,2 0-33 0,2 0 6 16,1 0-7-16,-1 8-15 15,2 4 15-15,2 2-1 16,0 2 1-16,0 0 5 15,0 4-4-15,0 0-1 16,13-2 0-16,3 2-4 16,1-4-10-16,4 1 12 15,1-8-7-15,0-3-5 16,0-6-26-16,9 0-116 16,-8-4-148-16,-6-7-230 0</inkml:trace>
  <inkml:trace contextRef="#ctx0" brushRef="#br0" timeOffset="2113.42">4035 2985 747 0,'0'0'361'0,"0"0"-172"0,0 0-148 0,0 0-6 0,0 0-2 16,0 0-33-16,0 0 0 16,31 9-16-16,0-9-196 15,-6 0-38-15,-1 0-352 0</inkml:trace>
  <inkml:trace contextRef="#ctx0" brushRef="#br0" timeOffset="2465.31">4322 2657 1001 0,'0'0'293'0,"0"0"-156"0,0 0-63 16,0 0 25-16,0 0 5 15,0 0-39-15,0 0 9 16,-3-16-41-16,3 24-24 15,0 10 17-15,0 12-11 16,0 8 31-16,0 10-32 0,5 8-13 16,2 6 21-16,2 0-22 15,6-1 0-15,3-5 0 16,3-8-10-16,2-10 9 16,2-12-6-16,6-10-26 15,3-10 26-15,6-6-60 16,2 0-12-16,2-12 17 15,-1-10-88-15,9-16-56 16,-14 6-67-16,-12 2-141 0</inkml:trace>
  <inkml:trace contextRef="#ctx0" brushRef="#br0" timeOffset="2762.53">4475 3012 570 0,'0'0'234'16,"0"0"-61"-16,0 0-28 16,0 0 56-16,0 0 5 15,0 0-54-15,0 0-46 16,-29 0-18-16,29 0-66 15,0-6-10-15,16-6-4 16,11-7 16-16,9-7 19 16,8-4-43-16,5-2-13 15,-5 6 12-15,-5 8-141 0,-15 14-65 16,-8 4-152 0,-14 0-209-16</inkml:trace>
  <inkml:trace contextRef="#ctx0" brushRef="#br0" timeOffset="9307.33">18245 4233 201 0,'0'0'167'0,"0"0"-99"0,0 0-29 0,0 0 0 15,0 0 37-15,0 0-37 16,0 0-6-16,-22-2-8 15,20-4-5-15,-5 0 28 16,2-4 24-16,-1 1-36 16,-1 4 104-16,1-3-17 15,-2 2-48-15,2 0-28 16,-1-1-23-16,3 3-2 16,0 1-13-16,-4-1 2 15,2 2 30-15,2-3-6 16,-3 4-22-16,3-2-3 15,-1 2-10-15,-2-2 26 16,3 2-26-16,-3 1 10 16,3-2 18-16,0 2-2 15,1 0 2-15,-1 0-14 0,1 0-5 16,1 0 1-16,0 0 10 16,2 0-18-16,0 0 72 15,0-2-18-15,0 2 24 16,0 0 11-16,0 0-23 15,0 0 19-15,0 0-45 16,0 0-31-16,0 0 61 16,0 0-72-16,0 0 3 15,0 0-3-15,0 0-6 16,14 0-4-16,10 0 10 16,7 0 0-16,11 0 27 0,5 0-27 15,4 0-1-15,5 0 1 16,4 0 0-16,1 0 9 15,3-5-9-15,3-3 0 16,-3 2 3-16,-1 2-3 16,-3 3-12-16,-4 1 11 15,-7 0-11-15,0 0 11 16,-2 0 1-16,-5 0 0 16,0 0-5-16,1 0 5 15,-3 0-23-15,-1 0 7 16,4-7 11-16,-1 0-5 15,1 0 10-15,-1 2-2 16,2-4-5-16,4 1 7 0,-2 0-6 16,3 2 6-1,-5 0 0-15,2 2 0 0,-9 2 0 16,-1 2 0-16,-5 0 2 16,-4 0-2-16,-3 0-1 15,1 0-1-15,-3 0 2 16,2 0 5-16,-1 0-5 15,0 0 0-15,-4 0 0 16,-3 0 0-16,-3 0-1 16,-3 0 1-16,-6 0 0 15,0 0 7-15,-4 0-7 16,0 0 0-16,0 0 13 16,0 0-13-16,0 0-16 15,0 0 7-15,0 0-59 16,0 18-60-16,-4 2-131 0,-10 0-437 0</inkml:trace>
  <inkml:trace contextRef="#ctx0" brushRef="#br0" timeOffset="10590.15">22761 4062 443 0,'0'0'215'0,"0"0"-80"0,0 0-47 0,0 0-14 0,0 0 17 16,0 0-19-16,0 0-28 16,-6-6 14-16,6 6-28 15,0 0 85-15,0 0 4 16,0 0-25-16,0 0-2 16,0 0-47-16,0 0-8 15,0 0 34-15,0 0-71 16,11 0 1-16,7 0 26 15,9 0-13-15,4 6 28 16,4 0-30-16,7-1 4 16,1-4-16-16,2 2 0 15,-1-3-10-15,3 0 9 0,0 0-25 16,-1 0 26 0,4 0 6-16,-2 0-4 0,2 0 1 15,0 0-3-15,-2 0-9 16,1 0 8-16,-3 0-10 15,-1 0-4-15,-3 0 15 16,0 0-13-16,-1 0 7 16,-5 4-32-16,-3-3 22 15,-2 1 7-15,-2 2 8 16,0-1 0-16,-2-2 2 16,2 2 9-16,-3-2-10 15,3 2 0-15,0 0-14 16,2 1 14-16,0-1 0 0,3 1 3 15,2-4-2-15,-3 1 7 16,-1 2-8-16,-3-2-3 16,-3 4-6-16,-2 0 9 15,1-2-11-15,2-2 11 16,2 2 9-16,4-3 3 16,3 0-6-16,7 0-6 15,3 0-3-15,3 0-7 16,2 0 20-16,1 0-3 15,-6 0 3-15,-1 0 2 16,-3 0-6-16,1 4-6 16</inkml:trace>
  <inkml:trace contextRef="#ctx0" brushRef="#br0" timeOffset="50873.44">3261 10579 310 0,'0'0'124'0,"0"0"-80"0,0 0-21 0,3-18 3 16,-3 14 29-16,0 0-25 15,0 2-13-15,0 2 32 16,0-1-21-16,0 1 19 16,0 0 34-16,0 0-20 15,0 0 31-15,0-3 1 16,0 3 2-16,0 0 31 16,0-1-42-16,0 1-14 15,0-3 36-15,0 3-39 0,0 0 13 16,0 0-8-1,0 0-20-15,0 0 11 0,0 0-63 16,0 0 12 0,0 0 6-16,0-1-11 0,4 1-1 15,7-3 6-15,3 1 8 16,6-2 10-16,4 0-30 16,5-4 0-16,2 2 5 15,4-4-4-15,6 2 0 16,-1 0 1-16,5-2 4 0,-1 4 0 15,-2 0-6 1,-1 4-9-16,-1 2 0 0,-2 0 18 16,1 0-6-16,2 0-3 15,1 0 17-15,-2 0-17 16,-1 0-9-16,-2 0-3 16,1 0 4-16,-1 0 16 15,0-6-5-15,-4 0-3 16,1 2 16-16,-3 0-16 15,-4 2 0-15,-1 0-28 16,-4 2 21-16,3-2 14 16,-3 0 8-16,2 0-15 15,1 2 17-15,2 0-17 16,0 0-6-16,4 0-11 16,0 0 11-16,2 0 12 0,3 0 0 15,-1 0-6 1,0 0 16-16,-2 0-16 0,0 0-2 15,-2 0-18-15,1 0 14 16,-3 0 12-16,0 0 2 16,2 0-7-16,0 0 10 15,2-2-11-15,1 0-10 16,3 2-2-16,1-2 1 16,5 2 22-16,1-2-11 15,3-2 2-15,2-2-1 16,4 0 5-16,-1-2-6 15,-1 0-15-15,-2 0 14 16,-1 0 2-16,2 2 4 16,-6 2-5-16,-1 2 6 15,-1 0-3-15,-1 0-3 0,-4 0-14 16,1 0 14-16,0 0 0 16,2 0 7-16,0 0-6 15,0 0 5-15,0 0-6 16,1 0 0-16,-4 2-11 15,1 0 11-15,-3 0 0 16,2 0 2-16,-2 2-2 16,1 2 10-16,2 0-10 15,1 0-3-15,2 0-6 16,1-2 2-16,2 0 14 16,4-2-4-16,-4 0-1 15,1 0 8-15,-3 0-10 0,1 0-12 16,-1 0 1-1,0 0 5-15,1-2 12 0,-1-8-6 16,-3 2 0-16,4-2 1 16,-3 0 8-16,0-2-9 15,3 2-16-15,-5 2 15 16,-1 0 2-16,-1 2 9 16,-2 2-9-16,-1-1-1 15,-4 4 3-15,-3-3-3 16,-1 0-7-16,0 2-1 15,-7-2 16-15,-3 1 3 16,-1 2-11-16,-8 1 0 16,1 0 1-16,-5 0-1 15,0 0-7-15,0-3 0 16</inkml:trace>
  <inkml:trace contextRef="#ctx0" brushRef="#br0" timeOffset="54137.13">9102 10547 309 0,'0'0'127'0,"0"0"-33"0,0 0 2 0,0 0-15 16,0 0 1-1,0 0 28-15,0 0-19 16,-33-10-21-16,29 8 35 0,0 0-37 16,0 0 6-16,-1 0 3 15,3 1-15-15,0-2 34 16,2 2-35-16,-2 1-10 15,2 0 44-15,0 0-51 16,0 0-21-16,0 0-23 16,2 0 12-16,13 0 16 15,8 0 8-15,6 0-21 16,2 0 25-16,6 0-40 16,1 0 0-16,5 0-1 15,1 0 1-15,6 0 3 16,0-3 13-16,4-7-14 15,0 0 30-15,-1 0-32 16,-2 4-1-16,0 2-5 0,1 0 6 16,-3 0 0-16,0-2 1 15,3 0-1-15,-4-2 7 16,4-2 8-16,-4 0-30 16,-1 0 15-16,-3 2-6 15,-1 0 6-15,-5 0 1 16,0 0 9-16,-3 4 0 15,2 0-10-15,-6 0-9 16,2 4-1-16,-2-2 10 16,0 2 7-16,3-2-5 15,-1-2 7-15,5-2-9 16,-1-2-2-16,4 2-11 0,-1-2 13 16,-2 0-1-16,1 2 0 15,0 2 2-15,-3 0 11 16,-3 2-12-16,-2 2 0 15,-4 0-11-15,0-2 10 16,0 2-6-16,-1-2 7 16,0-2 6-16,3 0 4 15,5 0-4-15,1-2-6 16,4 0-11-16,-1 2 9 16,1 2-13-16,-3 0 15 15,-1 2 9-15,0 0 6 0,-4 0-15 16,-2 0-5-1,-3 0-3-15,3 0 7 0,2 0-13 16,-2 0 14-16,2 0 6 16,0 0-6-16,3-2 0 15,-5 2-22-15,-2 0-35 16,-3 0-8-16,-3 0 21 16,-4 0 43-16,-3 0 2 15,-3 0 7-15,-1 0-8 16,2 0-17-16,1 0 16 15,-1 0 0-15,1 0 0 16,2-2 0-16,1-1 2 16,0 0 17-16,4 1-16 15,0 2-2-15,-1 0-23 16,4 0 22-16,-3 0 2 0,3 0 10 16,-4 0-10-1,4 4 17-15,-1 0-18 0,-2-2-12 16,0 0-1-1,3-2 12-15,-4 0-3 0,4 0 4 16,-3 0 1-16,0 0 17 16,0 0-18-16,0 0-8 15,2 0 7-15,-2 0-8 16,3 0 6-16,-6-2 3 16,-1 2 8-16,-1 0-7 15,-1 0 5-15,-3 0-6 16,-2-2-1-16,0 2 1 15,-4 0 0-15,-3 0 16 16,-2 0 9-16,0 0 27 0,0 0 8 16,0 0-46-16,0 0 27 15,0 0-7-15,0 0-18 16,0-3 35-16,0 2-43 16,0 1 12-16,0-2-20 15,-2 0 2-15,2 2-2 16,0-2 0-16,-3 2 6 15,3 0 4-15,-2 0-9 16,0 0-1-16,2-2 0 16,0 0-18-16,0 2-17 15,0-3-27-15,-2 3-105 16,2 0-33-16,-8-1-362 0</inkml:trace>
  <inkml:trace contextRef="#ctx0" brushRef="#br0" timeOffset="63282.48">10625 10505 504 0,'0'0'98'0,"0"0"-98"0,0 0-7 0,0 0-84 16,0 0 72-16,0 0-42 15,-13-46-129-15</inkml:trace>
  <inkml:trace contextRef="#ctx0" brushRef="#br0" timeOffset="71240.13">13528 10525 74 0,'0'0'30'0,"0"0"-30"0,0 0 10 0,0 0-8 15,0 0-1-15,0 0 33 16,-9-8-14-16,7 6 29 16,0 0 38-16,2-1-41 15,0 0-16-15,0-1-30 16,0 2 6-16,0 0 35 15,0 2-30-15,0 0 2 16,-2 0 7-16,2 0-18 0,0 0 1 16,-2 0-3-1,2 0 0-15,0 0-8 0,0-2 16 16,0 2-4-16,0-2 6 16,0 0-10-16,0 0 0 15,0 0-12-15,0 0 6 16,0 0-1-16,0 0 8 15,0 2-2-15,0-2-7 16,0 2-37-16,0-2 11 16,2 0-26-16,2-2-23 15,1 2 9-15,-1 0-76 0</inkml:trace>
  <inkml:trace contextRef="#ctx0" brushRef="#br0" timeOffset="72645.7">13501 10447 12 0,'0'0'70'0,"0"0"-39"0,0 0 8 0,0 0 11 0,0 0-34 16,0 0-6-16,0 0 7 16,0 0 5-16,0 0 27 15,0 0 6-15,-2 0-13 16,2 0 11-16,0 0-25 16,0 0-26-16,0 0 51 15,0 0-35-15,0 0 15 16,0 0 3-16,0 0-7 15,0 0 30-15,0 0 16 16,0 0-13-16,0 0 61 16,0 0-46-16,0 0-28 0,0 0-6 15,-2 0-11 1,2 0 40-16,0 0-22 0,0 0-11 16,0 0 41-16,0 0-43 15,0 0 7-15,0 0-23 16,0 0-20-16,0 0 27 15,2 0-13-15,14 0-14 16,5 0 46-16,0 0-38 16,8 0-9-16,2-2 0 15,3-2 16-15,1 0-2 16,-2 0-13-16,0 2 0 16,-5 2 16-16,-4 0-17 15,1 0-10-15,0 0 10 16,2 0-8-16,4 2 8 0,2 0 8 15,5-2-8 1,2 0 19-16,3 0-19 0,-1 0-10 16,0-4 8-16,0-2-15 15,-2 0 17-15,-2 0 8 16,-5 2-6-16,-4 2-1 16,0 0 0-16,-4 0-2 15,0 0-14-15,-1 0 4 16,3-2-2-16,-1 0 14 15,3 0-1-15,2-2 0 16,1 0-21-16,-1 0-5 16,3 0 11-16,-6 2-70 15,3 0 61-15,-2 0-19 0,-2 2 31 16,0 0 4-16,2-2-19 16,-2-2 14-16,2 0 13 15,0-2-19-15,2 0 19 16,-2 0 20-16,0 4-19 15,-2 0 5-15,-1 4-6 16,-3 0-8-16,-1 0-26 16,1 0 6-16,-4 0 21 15,1 0 7-15,3 0-10 16,-4 0 8-16,4 0-27 16,-3 0 28-16,2 0-7 15,-2 0 6-15,-1 0 2 16,-4 0 1-16,-1 0 21 15,-4 0-21-15,-3-2-1 0,-3 2-17 16,-2-3 10-16,-2 3 7 16,2 0 0-16,-2 0 7 15,0 0 12-15,4 0-19 16,-4 0-6-16,0 0-4 16,0 0 10-16,0 0 0 15,0 0 5-15,0 0-5 16,0 0 14-16,0 0-14 15,0 0-9-15,0 0 8 16,0 0-8-16,0 0-9 16,0 0 17-16,0 0-39 0,0 0-10 15,0-3-20 1,4-3-60-16,0 0-13 16,-2 0-88-16</inkml:trace>
  <inkml:trace contextRef="#ctx0" brushRef="#br0" timeOffset="74720.42">18581 10483 418 0,'0'0'81'0,"0"0"-52"0,0 0 23 15,0 0 18-15,0 0-55 0,0 0-14 16,118 2 20-1,-97 0-20-15,-4 2 26 0,1-2 5 16,3-2 23-16,-2 2 32 16,4-2-28-16,1 0-6 15,5 0 11-15,1 0-34 16,1 0-2-16,2 0-17 16,3 0-11-16,1 0 35 15,1-6-35-15,-2 0 0 16,2-2 14-16,-3 0 2 15,3 0 49-15,-2 0-65 16,-3 2 10-16,-2 0-1 16,-2 0-8-16,2 0 12 0,-2 2 32 15,-4 2-44-15,-5 0 12 16,-7 2-13-16,-3 0 0 16,-4 0 13-16,-3 0 6 15,-1 0 10-15,2 0 9 16,-2 0-25-16,3 0 26 15,-3 0-33-15,2 0-4 16,-1 0 34-16,-1 0-35 16,0 0 12-16,-2 0 13 15,3 0-16-15,-3 0 16 16,2 0-11-16,-2 0-15 16,0 0 46-16,2 0-45 15,-2 0 5-15,0 0 4 16,2 0 8-16,0 0-18 15,0 0 0-15,1 0-6 0,-3 0 6 16,0 0 3-16,0 0 10 16,0 0 28-16,0 0-3 15,0 0 10-15,0 0-33 16,0 0-9-16,0 0 36 16,0 0-21-16,0 0-1 15,-3 2 1-15,-1-2-21 16,-2 2 0-16,-4 0-20 15,4 2-65-15,-5 0 8 16,-5 6-109-16,1-2-126 16,-4 0-187-16</inkml:trace>
  <inkml:trace contextRef="#ctx0" brushRef="#br0" timeOffset="99999.94">14506 11616 550 0,'0'0'192'0,"0"0"-114"0,0 0-29 0,0 0 30 15,0 0 1-15,0 0-41 16,-22-20 11-16,22 20-41 16,-2 0 40-16,2 0 50 15,-2 0 11-15,2 0 0 16,0-2-62-16,-3 0-19 16,3 0 44-16,0 0-45 15,0-2-6-15,0-2-21 16,11-6 11-16,14-6-5 0,10-6-7 15,15-8-9-15,6-4-1 16,8-4 20-16,3 2 0 16,-5 3-10-16,-6 7-16 15,-12 9-32-15,-10 6-79 16,-12 5 8-16,-8 6 106 16,-7 0 10-16,-7 2 3 15,0 0 16-15,0 0-7 16,0 0 0-16,0 0-9 15,0 0-21-15,0 0 11 16,0 0-32-16,0 0-3 16,0 0-11-16,0 0-11 0,0 8-27 15,-5 14-81-15,-4-2-23 16,-4 1-87-16</inkml:trace>
  <inkml:trace contextRef="#ctx0" brushRef="#br0" timeOffset="100470.35">14707 11887 224 0,'0'0'222'0,"0"0"-92"0,0 0-62 0,0 0 23 0,0 0-32 15,0 0-36-15,0 0 14 16,-5 0-5-16,15-10 29 16,3 0-5-16,3-2-24 15,3-4 19-15,6-4-28 16,6-5-7-16,7-2 11 15,7-5-27-15,3-5 14 16,4 1-14-16,-3 2 0 16,-2 4-3-16,-12 8 3 0,-8 6-9 15,-11 6 8-15,-7 8-11 16,-9 2 12-16,0 0 0 16,0 0 1-16,-3 0 18 15,-5 8-19-15,-2 0 0 16,4-2 0-16,1-2-14 15,3 2-67-15,-2 4-48 16,0 0-22-16,-2 0-24 16</inkml:trace>
  <inkml:trace contextRef="#ctx0" brushRef="#br0" timeOffset="100982.21">14807 12141 297 0,'0'0'140'0,"0"0"-62"0,0 0-4 0,0 0 20 0,0 0 40 0,0 0-58 16,0 0-37-16,0 3 8 15,0-3-13-15,3 0 26 0,5 0-1 16,6-4-30-16,8-13 37 16,9-5-19-16,10-8-8 15,7-6-10-15,6-4-12 16,0 2-7-16,-8 6-10 15,-8 8-60-15,-12 10 23 16,-10 6-35-16,-9 6 47 16,-5 2 25-16,-2 0 0 15,0 0 22-15,0 0-22 16,0 0 0-16,-2 0 5 16,-2 8 8-16,-1-2-11 15,3 2 1-15,-2-2-2 16,1-2-2-16,3-2-27 15,-2 0-57-15,2 0 8 16,0 2-12-16,0 2-36 0,0 0-55 16,-3-2-146-16</inkml:trace>
  <inkml:trace contextRef="#ctx0" brushRef="#br0" timeOffset="101828.15">17945 13629 1028 0,'0'0'0'0,"0"0"-104"0</inkml:trace>
  <inkml:trace contextRef="#ctx0" brushRef="#br0" timeOffset="103766.25">17530 12675 508 0,'0'0'107'0,"0"0"-27"16,0 0-36-16,0 0 10 0,0 0 76 15,0 0-38-15,0 0-12 16,-18-36-25-16,13 32-22 16,-1 0 29-16,-1 2 12 15,1-2 9-15,1 0 14 16,1-2-69-16,-1 2-18 15,-2 0 0-15,3-2 3 16,0 0-13-16,-3 0 2 16,3 0-1-16,-1 0 10 15,-2 0-11-15,1-3 0 16,-3 4-10-16,-1-1 11 16,0 2-1-16,-3 1 10 15,-3 3-9-15,-5 0 3 0,-2 0-4 16,-6 9 0-1,0 9-6-15,-3 4 12 0,1 2-2 16,0 2-3-16,2 0 8 16,4 0-2-16,3 2-7 15,4 2 0-15,2 4-6 16,3 2 21-16,2 5-15 16,0-4 0-16,4-1 15 15,1 1-15-15,4-7-8 16,2 0 0-16,0-2 0 15,0 0 10-15,11 0-2 16,4-2 1-16,3-2-1 16,2 2 13-16,2-4-13 15,0 2-14-15,1-3 1 16,0-3 23-16,0-3-10 0,2-2 1 16,0 1 15-16,2-2-16 15,2 0-15-15,2-2-17 16,2-2 22-16,3-4 7 15,-1-4 3-15,3 0 0 16,0 0 0-16,2-6 0 16,0-8-8-16,0-4-10 15,-2-4 4-15,2-5 27 16,-2 0-13-16,-1-4 7 16,2-2-6-16,-6-6 8 0,3 1-9 15,-3-4-11-15,1 0 11 16,-7 2 0-16,-5 4 11 15,-7 2-10-15,-6 7 12 16,-6 5-10-16,-3 3-3 16,0 1-6-16,0 1 6 15,-10 1 0-15,0 0 21 16,-1 2-11-16,-1 0 16 16,1 0 2-16,-1 2-28 15,2 2 0-15,-1 0 21 16,-3 0-21-16,1 4 17 15,-1 0-5-15,1 2-5 16,-3 0 31-16,1 2-38 16,-1 2 0-16,1 0 9 15,-1 0-9-15,1 0 19 0,2 0-2 16,1 0 1-16,5 0 5 16,1 0-23-16,4 0 0 15,0 0 29-15,2 0-17 16,0 0 4-16,0 0-6 15,0 0-9-15,-4 0 6 16,4 0-7-16,0 0-7 16,-2 0 0-16,-2 0 14 15,0 0 5-15,-1 0-12 16,3 0 0-16,-2 2 3 16,2 0-3-16,2-2-12 15,-2 0 1-15,2 0 22 16,0 0-8-16,0 0-3 15,0 0 0-15,0 0-13 16,0 0 13-16,0 0-6 0,0 0 5 16,0 0 1-16,0 0-6 15,0 0 5-15,0 0 1 16,0 0-13-16,0 0 13 16,0 0-3-16,0 0-8 15,0 0 22-15,4 0-8 16,-2 0-3-16,2 2 0 15,1-2-10-15,-3 0 10 16,2 0 0-16,-2 0-6 16,0 0 15-16,4 0-3 0,-4 0-6 15,2 0 0-15,1 0-9 16,-1 0 9 0,-2 0-9-16,2 0 3 0,-2 0-5 15,4 0 9-15,-4 0-18 16,0 0-12-16,0 0 14 15,-2 0-10-15,0 0-2 16,0 0 12-16,0 0-31 16,0 0-12-16,0 0-19 15,0 0-29-15,0 0 3 16,0 0-42-16,2 0-53 16,1 4 60-16,-3 2-87 0</inkml:trace>
  <inkml:trace contextRef="#ctx0" brushRef="#br0" timeOffset="107776.97">8086 14355 204 0,'0'0'138'0,"0"0"-66"0,0 0 0 0,0 0-18 0,0 0 19 16,0 0-28-16,0 0-9 15,-4-16 0-15,2 14-29 16,0-2 6-16,0 3 65 16,0-4-34-16,2 3 18 15,0 0-3-15,-2 0 6 0,2 0-8 16,0 2-27-16,-2 0-30 15,2 0 61-15,0 0-32 16,0 0 5-16,0 0-9 16,0 0 7-16,0 0 13 15,0-2-45-15,0 2 0 16,0-2-7-16,16-4 14 16,3 0-3-16,10 2 6 15,7-2-8-15,4 4 12 16,4-2-14-16,1 2-1 15,2 0-9-15,2 0 16 16,0 0-6-16,0-2 1 16,2-4-1-16,0-2 0 0,3 0 0 15,0-2-13-15,-4 2 1 16,-5 4 12-16,-5 4-13 16,-6 2-24-16,-10 0-4 15,-1 0 34-15,-6 0-40 16,1 6 21-16,2-2 25 15,4-4 2-15,5 0-1 16,3 0 5-16,5 0-4 16,2 0 1-16,1 0-2 15,2 0-2-15,-1 0-11 16,0 0 13-16,1 0-6 16,1 4-18-16,-1-2 12 0,3-2-2 15,-3 0 14 1,0 0-10-16,1 0 2 0,-1 0 16 15,2 0-8-15,2 0 0 16,3 0 0-16,2 0-10 16,2-4 7-16,5-4-1 15,0 0 3-15,5 2 1 16,-1-2 0-16,0 4-1 16,3 2 1-16,2 0-13 15,-3 0 13-15,1 2-17 16,-3 0 5-16,0 0-40 15,-1 0 20-15,-3 0 6 16,0-2 22-16,0-4-9 0,0-4 13 16,0-2 0-1,2-6 7-15,0 4-6 0,-1 0 18 16,5 2-19-16,-2 4 0 16,-5 4 7-16,3 4-7 15,-4 0 0-15,-4 0 13 16,-4 0-13-16,0 0 0 15,-4 4-14-15,-1 0 14 16,-1 0-12-16,3-4 12 16,1 0 0-16,3 0 0 15,4 0 12-15,3 0-15 16,2-4 3-16,2 0 0 16,3 0-6-16,-1 2 6 0,0-1 0 15,-1 2 8 1,1-2-6-16,-2 2-4 0,0-1-3 15,1-2 5-15,-3 0 4 16,0-3 10-16,2 0 21 16,0-4 13-16,5 1-8 15,1 2-1-15,3 3-39 16,-2-8 1-16,3 7 17 16,-2-3-17-16,-3 2 23 15,-3 3 1-15,-6 2-19 16,-7 1-8-16,-6 1 2 15,-8 0-1-15,-4 0 1 16,-2 0 0-16,-2 0 26 16,-2 0 27-16,-4 0-37 15,-2 0-2-15,-6 0-14 0,-4 0 0 16,-4 0 6-16,-5 0 8 16,0 0 5-16,0 0 39 15,0 0-4-15,0 0-3 16,0 0-51-16,0 0 10 15,0 0 8-15,0 0-17 16,0 0 14-16,0 0 1 16,0 0-4-16,0 0-12 15,0 0-2-15,0 0-2 16,0 0 4-16,0 0 2 16,0 0 0-16,0 0 22 15,0 0-24-15,0 0 38 0,0 0-38 16,0 0 13-16,0 0 20 15,0 0-15-15,0 0-2 16,0 0 6-16,0 0-6 16,0 0-16-16,0 0-2 15,0 0-25-15,0 0 2 16,0 0 25-16,0 0-115 16,0 0-112-16,0 10-76 15,-5-2-56-15</inkml:trace>
  <inkml:trace contextRef="#ctx0" brushRef="#br0" timeOffset="108897.12">16019 13705 506 0,'0'0'168'0,"0"0"-12"0,0 0-104 0,0 0-14 0,0 0 115 16,0 0-43-16,0 0-22 16,0-7-15-16,0 5-24 15,0-3 40-15,14 4 37 0,1 1-75 16,3 0 16-1,4 0-26-15,1 22 10 0,1 10 9 16,3 6-54-16,2 6-6 16,0-2 0-1,2-6-25-15,-2-6 12 16,0-7-100-16,11-18-47 16,-9-5-84-16,-6 0-242 0</inkml:trace>
  <inkml:trace contextRef="#ctx0" brushRef="#br0" timeOffset="109177.95">16451 13575 682 0,'0'0'259'0,"0"0"-115"16,0 0-102-16,0 0 36 15,-22 134 83-15,13-77-64 16,3 3-8-16,1 4-28 16,3 0-23-16,0-2 42 15,2-1-42-15,0-7-13 16,0-8-19-16,0-6-6 16,2-12-31-16,5-8-65 15,6-16-133-15,-2-4-63 16,-2 0-197-16</inkml:trace>
  <inkml:trace contextRef="#ctx0" brushRef="#br0" timeOffset="109741.63">16551 13989 1066 0,'0'0'311'0,"0"0"-193"15,0 0-117-15,0 0 31 16,0 0-15-16,0 0-8 16,0 0-3-16,43 33-6 15,-11-44 0-15,1-16 4 16,7-5 5-16,3-8-9 16,1-2 7-16,-4 0-6 15,-4 4-1-15,-10 2-12 0,-8 8-20 16,-14 6 31-16,-4 4 2 15,0 8 6-15,-12 3 46 16,-11 7 41-16,-6 0-18 16,-4 15-42-16,-3 15-34 15,1 6 47-15,3 4-12 16,10 0 24-16,6 0-15 16,11-2-38-16,5-2 0 15,0-8-6-15,23-7-18 16,8-12-4-16,9-9 20 15,9 0-15-15,3-18-61 16,5-12-37-16,-1-6 14 0,-2 0-46 16,-3 0 75-16,-4 8 70 15,-8 8 4-15,-7 8 3 16,-10 12-4-16,-8 0 10 16,-8 12 59-16,-6 18-3 15,0 6-17-15,0 8 37 16,-18 0-48-16,-3 1 7 15,-6-5-11-15,0-8-2 16,-4-6-33-16,2-6 0 16,4-8-68-16,2-8 17 15,11-4-79-15,5-16-110 16,7-6-313-16</inkml:trace>
  <inkml:trace contextRef="#ctx0" brushRef="#br0" timeOffset="110024.53">17488 13505 1073 0,'0'0'350'0,"0"0"-143"0,0 0-151 0,0 0 10 0,0 0 61 0,0 0-126 16,0 0 34-16,-45 50-21 15,40-8 18-15,1 5 30 16,2 3-62-16,2 2 0 16,0 0 39-16,0-2-39 15,13 0 0-15,7-8-22 0,1-6-79 16,12-10-92 0,-4-16-203-16,-4-6-116 0</inkml:trace>
  <inkml:trace contextRef="#ctx0" brushRef="#br0" timeOffset="110590.4">17842 13629 1124 0,'0'0'302'0,"0"0"-76"15,0 0-173-15,0 0 45 0,0 0 44 16,0 0-84-16,0 123-7 15,0-75-51-15,0 2 0 16,0-2 42 0,0-2-42-16,0-6 18 0,0-9-18 15,0-7-8-15,0-12 7 16,0-6-85-16,0-6-48 16,0-5 33-16,4-18 52 15,1-8 27-15,-1-5-29 16,-1 0 51-16,-3 0-12 15,0 2 12-15,0 6 0 16,4 6 13-16,2 6-13 16,1 8 32-16,5 6-32 0,1 2 0 15,5 0 66-15,4 10-31 16,2 8 2-16,3 2 8 16,0 2-43-16,2-4 12 15,-2-6-14-15,2-4 0 16,0-8 0-16,0 0 0 15,-2-8-10-15,-8-12-57 16,-3-4 1-16,-7-6 37 16,-9 2 16-16,0-2 13 15,-2 2 7-15,-17 2-4 16,0 4 29-16,-4 4 29 16,1 4-1-16,5 10 25 15,-2 4-64-15,9 0-8 16,0 8-8-16,6 16-5 15,4-2-2-15,0 4-43 0,2 0-130 16,31-6-52-16,-4-4-183 16,-2-10-173-16</inkml:trace>
  <inkml:trace contextRef="#ctx0" brushRef="#br0" timeOffset="110807.08">18473 13636 681 0,'0'0'488'0,"0"0"-237"0,0 0-45 0,0 0 13 0,0 0-102 0,0 0-87 0,0 0 34 15,-32 19-42-15,21 2-12 0,0 5 23 16,4 2-32-16,3 2 15 16,4 0-16-1,0-2-9-15,4-4 7 0,19-6 2 16,8-6 0-16</inkml:trace>
  <inkml:trace contextRef="#ctx0" brushRef="#br0" timeOffset="121765.49">17120 15378 606 0,'0'0'146'0,"0"0"-146"0,0 0-4 0,0 0-6 0,0 0 9 0,0 0 1 16,0 0-13-16,-62 54-38 15,62-44 8-15,0-2 1 16,0 0 31-16,0-8 11 16,0 4 1-16,0-4-1 15,-2 0 0-15,2 0-16 0,-9 2-19 16,-1 0-77 0,0-2-302-16</inkml:trace>
  <inkml:trace contextRef="#ctx0" brushRef="#br0" timeOffset="126978.32">16596 14752 781 0,'0'0'117'0,"0"0"31"0,0 0-44 0,0 0-10 16,0 0 80-16,0 0-87 15,0 0-36-15,-39-12-18 16,37 12-25-16,2 0 6 16,0 0 41-16,-4 0-33 0,2 0 29 15,-2 0-24 1,0 0 8-16,1 12-5 0,-1 8-29 15,4 6 0-15,0 6 17 16,0 7-11-16,4 1 31 16,13 6-37-16,0 2-1 15,1 4 18-15,1 0-3 16,0 0-7-16,1-3-6 16,-3-3 11-16,-1-2 2 15,-3-10-15-15,-2 0 0 16,1-4-15-16,-6-2 25 15,3-2-10-15,-2-4 0 16,0 0 1-16,2-4-2 16,-3-1 1-16,0-2 0 15,2 2-13-15,-2 1 20 0,-1 0-7 16,-1 4 0-16,-2 4 1 16,0 2 11-16,1-2-12 15,-3 2-3-15,2-2-19 16,-2-4 38-16,3-4-16 15,-3 0 0-15,2-4 1 16,0-4 7-16,0-2-8 16,0-4-28-16,-2 0 22 15,3-4-6-15,-3 0 5 16,2 0 5-16,-2 0 2 16,0 0-1-16,0 0-3 15,0 0-22-15,2 0 15 16,-2 0-41-16,0-4 33 15,0-4-22-15,0-2-3 0,0-8-43 16,0-8-76-16,0 4-113 16,0 0-71-16</inkml:trace>
  <inkml:trace contextRef="#ctx0" brushRef="#br0" timeOffset="127360.25">16650 15763 474 0,'0'0'92'0,"0"0"-72"0,0 0-19 0,0 0 29 0,0 0 24 0,0 0 12 15,0 0 55-15,0 0 14 16,0 4-2-16,0 4 19 16,0 0-36-16,0 6-9 15,0 0-37-15,7 0-15 16,3 0 5-16,7 2-50 16,2 2-10-16,4-4 43 15,1 4-42-15,1-5 0 16,-1-4 19-16,-2 1-19 15,-4-2-1-15,-5-3-3 0,-1-1-135 16,-3-4 37-16,-5 0-102 16,0 0-47-16,1-4-38 15,-5-6-273-15</inkml:trace>
  <inkml:trace contextRef="#ctx0" brushRef="#br0" timeOffset="127760.06">17006 15663 388 0,'0'0'207'0,"0"0"-124"0,0 0-15 0,0 0 42 0,0 0 10 15,0 0 10-15,0 0-55 16,-8-8 21-16,8 8 40 16,0 0-47-16,-3 0-23 15,1 0-22-15,-2 14-16 16,-6 12 40-16,-1 6-62 15,-1 12 3-15,-5 2 48 16,2 2-40-16,-1-4 29 16,3-3-46-16,2-11 8 0,2-2-18 15,5-6-9-15,4-12-165 16,0-2-154-16,0-8-346 0</inkml:trace>
  <inkml:trace contextRef="#ctx0" brushRef="#br0" timeOffset="129063.28">16485 14865 340 0,'0'0'72'0,"0"0"-21"0,0 0-51 0,0 0 0 0,0 0 0 15,0 0-48-15,0 0-79 16,-18 14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5-05-30T14:17:47.8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18673 14957 172 0,'0'0'657'0,"0"0"-386"0,0 0-48 0,0 0-99 15,0 0-10-15,0 0 12 0,-24-62-18 16,24 54-21-1,0-2-64-15,0 2-1 0,0-4 98 16,0 2-33-16,0 2 22 16,0 2-19-16,0 2-13 15,0 4 7-15,0 0-84 16,0 0 23-16,0 0 20 16,2 5-41-16,9 20 29 15,2 11-11-15,5 18-4 16,2 8 9-16,0 10-25 15,-2-4-21-15,-3 3 21 16,-1-13 12-16,-1-4-3 16,-1-6-3-16,-4-12 9 0,1-8-15 15,-2-2-16 1,-2-10-42-16,-3-2 29 0,0-4 22 16,0-6 1-16,-2-4-7 15,0 0 13-15,0 0 11 16,0 0-11-16,0 0-16 15,0-4 15-15,-4-6 1 16,-6-4-1-16,4-2-13 16,-1-6-1-16,5-4 4 15,0-2-30-15,0-8-39 16,0 2 73-16,-6 6-12 16,2 2-21-16,-7 6 17 15,-3 8 3-15,-4 8 12 16,-2 4-21-16,-5 0-2 0,-6 18 30 15,-1 12 2-15,-3 10 11 16,0 0-12-16,2 4 0 16,6 2 8-16,7-6-8 15,6 4-10-15,5-3 10 16,9-1 1-16,2-4-1 16,0-4 0-16,2-6 0 15,13-8 13-15,4-6-13 16,3-6 0-16,2-6 51 15,5 0-29-15,4-8-4 16,4-12-1-16,-2-2-17 0,-1 0 37 16,-5 0-37-1,-6 4-1-15,-2 1-44 0,-5 4 25 16,-1 3-85-16,-3-3-79 16,-2 4-152-16,-3-5-263 15,-1 5-318-15</inkml:trace>
  <inkml:trace contextRef="#ctx0" brushRef="#br0" timeOffset="416.71">18992 15450 1242 0,'0'0'497'0,"0"0"-434"0,0 0 2 0,0 0-65 15,0 0-6-15,0 0-2 16,0 0 8-16,79-44 5 0,-62 38 24 16,2-6 6-16,1 2 55 15,5-8-85-15,2 0-5 16,-2 0-6-16,-8 2-20 16,-3 6 8-16,-8 0-13 15,-6 6 31-15,0 0-7 16,-6 0 7-16,-15 4-12 15,-1 0 4-15,-1 4 8 16,2 10 35-16,-2 4-34 16,5 8 18-16,5-2 19 15,0 6-38-15,6 2 0 0,4 2 0 16,3-6 1 0,0 2 5-16,7-8 5 0,13 1 4 15,5-9-15 1,6-9-15-16,7-1-113 0,20-4-163 15,-6 0-385-15,-4-1 167 0</inkml:trace>
  <inkml:trace contextRef="#ctx0" brushRef="#br0" timeOffset="1515.18">19568 15561 1023 0,'0'0'596'0,"0"0"-395"15,0 0-169-15,0 0 59 0,0 0-47 16,0 0 15-16,-4-125 2 16,4 93-30-16,0-2 37 15,0-4 8 1,0-4-35-16,0-4 15 0,0 2-42 16,-11-11 11-16,-7 1-25 15,-6-4-11-15,-5-6-37 16,-2 4-12-16,0 2 37 15,6 18 9-15,7 8 15 16,7 15-1-16,9 9 0 16,2 8-94-16,2 0-12 15,17 0 68-15,10 16 13 16,1 12 15-16,1 11 1 0,-4 11-15 16,-7 8-11-1,-9 4-32-15,-9 6 35 0,-2 2-18 16,-7-3 6-16,-15-3 44 15,-2-10 1-15,-1-2 17 16,5-10-11-16,9-8-7 16,7-10-10-16,4-8-33 15,0-14-101-15,19-2 88 16,8-6 35-16,7-16 21 16,1-6 20-16,4-2-19 15,0-2 5-15,3-6 9 16,-1 0 14-16,-1 0 44 15,-4 6-51-15,-7 8 33 16,-11 7-55-16,-10 9-29 16,-8 7 29-16,0 1 18 0,-2 0-17 15,-16 0 39-15,-1 1-28 16,-2 12-1-16,1 5 10 16,0 4-14-16,0 1-7 15,4 8 13-15,5-1-11 16,3 2 55-16,5-2-45 15,3 2-2-15,0-8 26 16,7-4-27-16,13-2 13 16,4-14 6-16,7-4-15 15,8 0 31-15,5-22 16 0,5-12-54 16,2-2-6 0,-4-4-35-16,-9 4-81 0,-13 4 40 15,-13 10-29-15,-9 4 93 16,-3 1 24-16,0 8 35 15,-7 3 74-15,-4 2-81 16,3 4 18-16,-2 0-48 16,2 4-8-16,1 11 34 15,1 3-36-15,0 3 0 16,4-3 12-16,0 0-6 16,2-4 31-16,0-4-36 15,2 2 0-15,12-8 24 16,5-4-25-16,8 0-1 15,5 0-9-15,1-16 20 16,2 0-20-16,-6-2-82 0,-4 2 34 16,-9-2-45-1,-9 4-31-15,-7-3 105 0,0 3 29 16,0 1 33-16,-9 3 64 16,-3 2-31-16,4 2-6 15,1 3 19-15,1 3-79 16,4 0 0-16,-4 0 2 15,2 3 12-15,0 11 23 16,-1 4-24-16,5 0 2 16,0 1 22-16,0-2-37 15,2-3-4-15,11-2-7 16,6-2 22-16,-1-6-8 16,1-4-3-16,6 0-70 0,2 0 32 15,8-18-287 1,-6-4-418-16,-6 0 5 0</inkml:trace>
  <inkml:trace contextRef="#ctx0" brushRef="#br0" timeOffset="1800.61">20422 14801 1372 0,'0'0'295'0,"0"0"-245"0,0 0 52 0,0 0-35 15,0 0 8-15,0 0-74 16,0 0 11-16,27-44 26 16,-23 57-38-16,0 14 0 0,3 10 50 15,0 12-34-15,0 5 43 16,4 4-44 0,0 0-7-16,2-4 7 0,3-6-15 15,2-9-37 1,-2-7 26-16,1-14-70 0,3-8-148 15,1-10 57-15,12-10-192 16,-6-16-31-16,-3-6 116 0</inkml:trace>
  <inkml:trace contextRef="#ctx0" brushRef="#br0" timeOffset="2064.76">20716 14766 940 0,'0'0'525'0,"0"0"-291"16,0 0-193-16,0 0-8 16,0 0 46-16,0 0-42 15,0 0 61-15,5 53-23 16,1-11 25-16,-1 8 27 16,1 2-97-16,1-4-30 15,6-4 28-15,3-8-21 16,4-8-13-16,5-11 6 15,4-8-81-15,2-9-46 16,11-4-152-16,-11-14-316 16,-6-4-288-16</inkml:trace>
  <inkml:trace contextRef="#ctx0" brushRef="#br0" timeOffset="2251.88">20787 15069 537 0,'0'0'825'16,"0"0"-607"-16,0 0-134 16,0 0-20-16,0 0 12 15,0 0-33-15,0 0-42 16,94-56 77-16,-56 28-70 16,-3 2-8-16,8 2-168 15,-12 12-346-15,-2-2-189 0</inkml:trace>
  <inkml:trace contextRef="#ctx0" brushRef="#br0" timeOffset="2480.54">21278 14897 1461 0,'0'0'353'0,"0"0"-253"0,0 0-99 16,0 0 23-16,0 0 58 15,0 0-60-15,0 0 32 16,129-90 29-16,-109 72-44 16,-3 5-39-16,-1 7-26 15,0 2-144-15,6 4-107 0,-2 17 32 16,-7 2-570-16</inkml:trace>
  <inkml:trace contextRef="#ctx0" brushRef="#br0" timeOffset="2649.84">21456 15111 1320 0,'0'0'558'0,"0"0"-507"15,0 0-4-15,0 0 10 16,0 0-4-16,127-108-53 16,-76 58-16-16,-2 2-24 15,3-10-162-15,-15 13-353 16,-12 13-86-16</inkml:trace>
  <inkml:trace contextRef="#ctx0" brushRef="#br0" timeOffset="2848.15">21748 14606 1054 0,'0'0'518'15,"0"0"-419"-15,0 0-32 16,0 0-9-16,0 0 92 15,0 0-87-15,0 0-28 16,134 0 96-16,-99 0-131 16,3 4 19-16,4 0-40 15,-1-4 21-15,9 0-204 16,-7 0-161-16,-12-4-395 0</inkml:trace>
  <inkml:trace contextRef="#ctx0" brushRef="#br0" timeOffset="3083.13">22140 14476 1111 0,'0'0'635'15,"0"0"-472"-15,0 0-108 16,0 0 99-16,0 104 29 16,11-52-141-16,-2-2-29 15,2 7 141-15,-2-2-63 16,-5 2-60-16,4-9-31 15,-4-2-27-15,0-14 9 0,3-6-174 16,1-8-58-16,6-18 10 16,-3 0-371-16,3-14-80 0</inkml:trace>
  <inkml:trace contextRef="#ctx0" brushRef="#br0" timeOffset="3680.07">22381 14736 1415 0,'0'0'380'0,"0"0"-218"16,0 0-128-16,0 0 38 15,0 0-38-15,0 0-23 16,0 0 66-16,146-84-53 0,-109 48-17 16,-2-4 45-1,-6 4-52-15,-2 4-14 0,-14 8-33 16,-7 12-34-16,-6 4 57 15,-6 8 24-15,-19 0 0 16,-4 8 37-16,-4 14-4 16,-1 10-1-16,3 6-14 15,7 2-9-15,4 0 38 16,11-4-23-16,6-8-24 16,3-6 85-16,0-8-85 15,14-10-12-15,11-4 12 16,6-9 0-16,7-22 52 15,2-15-52-15,2-6-34 0,-2-2-30 16,-4 4-63 0,-9 8 47-16,-12 8 24 0,-6 12 49 15,-9 9 7-15,0 5 10 16,0 8 27-16,0 0 51 16,-9 4-70-16,0 19-2 15,3-1 8-15,4 0-14 16,2 0 38-16,0-2-16 15,13 0-11-15,11-4 40 16,10 0-41-16,1-2-20 16,3-2-1-16,-4 2-28 15,-10-4 29-15,-8 2 17 16,-14-2-11-16,-2 6 47 16,-16 8-13-16,-17 4 0 0,-5 6-40 15,-4-2 11-15,-1 3-13 16,1 1 2-16,0 0-71 15,-18 0-135-15,8-6-463 16,7-10-826-16</inkml:trace>
  <inkml:trace contextRef="#ctx0" brushRef="#br0" timeOffset="4879.75">21677 15887 796 0,'0'0'333'0,"0"0"-163"16,0 0 0-16,0 0 45 0,0 0-66 16,0 0-59-16,0 0-10 15,-7 0-30-15,7 0 50 16,0 0-16-16,4 0 17 15,5-6 20-15,4-2-88 0,1 0-24 16,1-2 18-16,1 2-14 16,-1-4-17-16,8 2 4 15,-1-4-61-15,1 6 15 16,-6 4-136-16,-3 4-77 16,-10 0-3-16,-4 40-137 15,-9-4 16-15,-9 4-21 0</inkml:trace>
  <inkml:trace contextRef="#ctx0" brushRef="#br0" timeOffset="5078.92">21677 16214 49 0,'0'0'218'16,"0"0"-55"-16,0 0-56 0,0 0 18 15,0 0 5-15,0 0 16 16,0 0 83-16,-29 79 111 16,53-102-102-16,3-7-25 15,4-2-48-15,3-4-37 16,1 6 17-16,1-2-145 15,-5 10 24-15,-4 4-52 16,-7 10 17-16,-5 4-110 16,1 4-151-16,-7 0-236 15,-1 8-84-15</inkml:trace>
  <inkml:trace contextRef="#ctx0" brushRef="#br0" timeOffset="5445.97">22238 15783 339 0,'0'0'352'15,"0"0"22"-15,0 0-69 16,0 0-20-16,0 0-57 16,0 0-83-16,0 0-23 15,6 28-38-15,6-2-31 0,1 6 13 16,5 0-53 0,-1 4 56-16,2 0-69 0,-4-1 0 15,-3 1 6-15,-4-10-6 16,-6 0-73-16,-2-6 8 15,0-2-120-15,0-6-8 16,-13-4-38-16,-3-8-73 16,3 0-3-16,-1-8-67 0</inkml:trace>
  <inkml:trace contextRef="#ctx0" brushRef="#br0" timeOffset="5928.42">22260 15741 776 0,'0'0'388'0,"0"0"-127"0,0 0-125 16,0 0 45-16,0 0 47 16,0 0-139-16,0 0-49 15,107-103 25-15,-87 103-47 16,-3 0 35-16,2 13-43 16,1 9 2-16,0 0 29 15,0 0-41-15,0-2 0 16,-2 0-7-16,0-2-5 15,-5-10-78-15,3-2-59 16,-3-6-67-16,1 0 51 16,-1-14-69-16,-3-8-3 15,0-4 64-15,-6 0-45 16,-4-2-5-16,0-2-9 0,0 2 47 16,-14-3 185-16,-3 4 41 15,1-1 172-15,1 1 40 16,3 9-3-16,6 6 65 15,1 2-64-15,5 10-103 16,0 0-43-16,0 0-63 16,3 0 86-16,13 18 19 15,-1 2-48-15,5 9-3 16,-3 4-78-16,4 7-3 16,-3 5 13-16,-3-1-11 15,-1-4 3-15,-3-4-20 16,-3-6-14-16,-1-6-82 15,0-6-104-15,6-6-72 16,-2-4-57-16,1-8-237 0</inkml:trace>
  <inkml:trace contextRef="#ctx0" brushRef="#br0" timeOffset="6412.22">22902 15588 932 0,'0'0'483'0,"0"0"-342"0,0 0-73 0,0 0 52 0,0 0-97 16,0 0-8-16,0 0 64 16,-5-4 22-16,5 8 14 15,0 19 3-15,0 4-39 0,7 8 9 16,6 5-88-16,1 0 8 15,6-4 13-15,0-8-20 16,0-8 9-16,0-6-2 16,0-8 1-16,0-6-6 15,2 0-3-15,-1-18 0 16,-1-10 3-16,-1-6-2 16,-3-2 12-16,-5-2 6 15,-9 4-13-15,-2-2-6 16,0 5-10-16,-17 4-9 15,-5 0 13-15,-1 9 12 16,-2 4 10-16,1 10-16 0,0 4 7 16,-5 0-23-1,-2 10 16-15,0 12-6 0,-1 9 5 16,5-4 2-16,5 4-1 16,7-3 0-16,7-4-9 15,6-4 3-15,2-2-109 16,8-4-101-16,25 6-15 15,-4-6-366-15,-3-2-176 0</inkml:trace>
  <inkml:trace contextRef="#ctx0" brushRef="#br0" timeOffset="8376.14">22647 16116 469 0,'0'0'128'0,"0"0"-34"0,0 0 0 15,0 0 98-15,0 0 19 16,0 0-83-16,0 0-8 16,54-82 20-16,-50 82-43 15,-1 0 20-15,-3 0-22 16,0 0 8-16,0 18 42 16,0 4-73-16,0 14 26 15,-5 4-61-15,-12 4-36 16,-8 6 70-16,-8 0-71 15,-8 3 15-15,-3-9-12 16,-10 2-2-16,-2-6-1 0,-6 0 0 16,-7-4 9-16,-4 4 19 15,-10-6-28-15,-6 2 11 16,-4 0-11-16,-3-4-3 16,-2-1-3-16,2-9 5 15,5-2 1-15,8-4 3 16,8-10-2-16,5-2 8 15,13-4-9-15,5 0-3 16,7-10 1-16,8-8 2 16,3-4 0-16,5-4 11 15,5-6-11-15,2-3 0 0,0 3-6 16,1-4 7 0,2 4-1-16,-4 2 0 0,1 0 1 15,-1 2-6-15,1-4 5 16,-2-4 0-16,1 2-15 15,2 2 5-15,0 5 0 16,1 0 2-16,3 6 8 16,-2 7 6-16,6 4-6 15,2 2 0-15,0 0-7 16,2 6 10-16,2-2-5 16,0 4 2-16,3 0 0 15,0 0 13-15,-3 0-13 16,-2 0 0-16,-2 4-25 15,-7 18 34-15,-2 10-9 16,0 13 12-16,3 1-9 0,0 6 45 16,5 2-48-1,4-6 0-15,2-2 3 0,1-6 8 16,3-10-11-16,0-7 0 16,0-5 1-16,2-13 9 15,0-1-10-15,0-4 0 16,0 0-20-16,0-22 44 15,0-14-12-15,2-12-11 16,7-6 5-16,-1-8 12 16,2 4-18-16,-4 4-9 15,-4 4-12-15,3 1 27 16,-5 9-6-16,2 8 5 0,0 6-4 16,2 8 21-1,2 4-22-15,0 10-9 0,5 4-14 16,5 0 35-16,9 18-12 15,3 10 16-15,8 6 9 16,2 6 18-16,4-4-43 16,1-4-13-16,-3-5-3 15,-1-9 28-15,-3-4-24 16,-1 2-48-16,11 2-117 16,-9-4-65-16,-8-4-523 0</inkml:trace>
  <inkml:trace contextRef="#ctx0" brushRef="#br0" timeOffset="59420.73">11933 14033 173 0,'0'0'264'0,"0"0"-164"0,0 0-12 15,0 0-26-15,0 0 56 0,-5 0-34 16,5 0 0 0,-2 0 60-16,2 0-81 0,0 0 13 15,0 0 72-15,0 0-53 16,0 0 24-16,0 0-16 16,0 0-12-16,0 0 45 15,0 0-105-15,0 0-24 16,0 0 66-16,0 0-59 15,0 0 16-15,14 0-29 16,3 0-1-16,10 0 59 16,4-3-59-16,3 2 0 15,6 1 17-15,0 0-3 16,2 0 1-16,3 0-15 16,-1 0 0-16,2 0-4 15,-2 0 4-15,3 1 0 0,1-1-15 16,2 0 44-16,-2 0-30 15,4 0 1-15,-1-5 0 16,-2 1 6-16,0-5-6 16,-2 5 0-16,-2 0-3 15,-3 2 16-15,1-6-20 16,-1 3 7-16,-1-2 0 16,0 0-8-16,1 0 8 15,0 3 0-15,-1-2 9 16,-1 5-3-16,-3-2-12 15,3 3 3-15,-3 0 3 16,-4 0-16-16,-2 0 16 16,-2 3 0-16,0 2-4 0,-3-3 26 15,5 0-28-15,-2-2 6 16,6 0 0-16,-2 0-2 16,0 0 2-16,3 0 0 15,-1-2-23-15,3 0 46 16,0-2-27-16,5-2 4 15,1 0 0-15,1 0-1 16,1 0 1-16,1 0 0 16,-3 4-14-16,2 2 29 15,-4 0-30-15,-3 0-7 16,-3 0-7-16,0 0 2 16,-2 0 23-16,-3 0-1 0,-4 0-9 15,2 0 28 1,-3 0-23-16,3 0 9 0,0 0 0 15,2 0-7-15,-2 2 7 16,2-2 0-16,-2 0-10 16,2 0 35-16,-2 0-41 15,0 0 16-15,-2 0-11 16,0 0-3-16,-4 0 14 16,0 0 0-16,2 0-11 15,0 0 19-15,2 0-19 16,2 0 8-16,0 2 3 15,2-2-4-15,2 0 10 16,1 0-5-16,1 0 14 16,-2 2-13-16,1 0-4 15,-3 0-7-15,0 1-4 0,-4-2 12 16,2 3 2-16,-2-2 5 16,2 0-4-16,0 0 5 15,-2 0-4-15,0-2-3 16,-4 0-3-16,2 0-6 15,-2 0 11-15,1 0-2 16,0 0 7-16,5 0 5 16,0 0-11-16,2 0-1 15,0-2 0-15,1 0 6 16,-1 0 0-16,0 2 3 16,2 0 7-16,4 0-10 15,-2 0-6-15,3 0-7 16,0-2 5-16,2 0 2 0,-2 0 14 15,2 1 2 1,-3-2-7-16,-3 1 4 0,-1 0-13 16,1 2-3-16,-2-2 3 15,-1 2 6-15,2 0 3 16,-2-2 13-16,3 2-13 16,-1-2-8-16,-2 2 18 15,-2 0-19-15,0 0 0 16,-4 0 18-16,-1-2-3 15,-4 2-15-15,-5-2 3 16,-1 2 5-16,-3 0 17 16,1 0-25-16,-2-6 0 0,7 4 43 15,-2-4-4 1,5 2-4-16,-1-2-15 0,6 0-3 16,0-2 6-16,2 2-23 15,-3 0-2-15,-2 2 1 16,-2 0 2-16,-7 0 15 15,-1 4-16-15,-3-2 0 16,-5 2 51-16,0-2-51 16,1 2 0-16,-2 0 70 15,-1 0-62-15,0-2 15 16,2 2-15-16,3-2-7 16,-1 0 37-16,1 2-38 15,0 0 0-15,-2 0 16 0,-1-2-16 16,0 2-1-1,1 0 1-15,-5 0 0 0,0 0 6 16,0 0-6-16,0 0 0 16,0 0 15-16,0-2-14 15,0 2 14-15,0-2-15 16,0 2 0-16,0 0 37 16,0 0-37-16,0 0 0 15,0 0 31-15,0 0-19 16,0 0-12-16,0 0 0 15,0 0 1-15,0 0 24 16,0 0-25-16,0 0 0 16,0 0 29-16,0 0-29 15,0 0-6-15,0 0 5 16,0 0 1-16,0 0 20 0,0 0-20 16,0 0 0-1,0 0 29-15,0 0-18 0,0 0-11 16,0 0 0-16,0 0 0 15,0 0 17-15,0 0-17 16,0 0 0-16,0 0-2 16,0 0 11-16,0 0-10 15,0 0 1-15,0 0 0 16,0 0 10-16,0 0-10 16,0 0 0-16,0 0 12 15,0 0-12-15,0 0-9 16,0 0 3-16,0 0 6 0,0 0 3 15,0 0-3 1,0 0 0-16,0 0 11 0,0 0-11 16,0 0-1-16,0 0-13 15,0 0 14-15,0 0 3 16,0 0-3-16,0 0 0 16,0 0-9-16,0 0 20 15,0 0-17-15,0 0 6 16,0 0 0-16,0 0 7 15,0 0-7-15,0 0 0 16,0 0 0-16,0 0 0 16,0 0-1-16,0 0 0 15,0 0 1-15,0 0 2 16,0 0-2-16,0 0 0 16,0 0 9-16,0 0-9 0,0 0-6 15,0 0 5 1,0 0 1-16,0 0-8 0,0 0 8 15,0 0 0-15,0 0 4 16,0 0-3-16,0 0-2 16,0 0-6-16,0 0 7 15,0 0 6-15,0 0 2 16,0 0-8-16,0 0 0 16,0 0-9-16,0 0 7 15,0 0-4-15,0 0 6 16,0 0 11-16,0 0-1 15,0 0-10-15,0 0 5 16,0 0-5-16,0 0-18 0,0 0 16 16,0 0 2-16,0 0 2 15,0 0-1-15,0 0-1 16,0 0 2-16,0 0 4 16,0 0-12-16,0 0 4 15,0 0 2-15,0 0 12 16,0 0-12-16,0 0 0 15,0 0 0-15,0 0-5 16,0 0 5-16,0 0 0 16,0-2 0-16,0 2 10 15,0-2-8-15,0 0-2 16,0 2 7-16,0 0-7 16,0 0-12-16,0 0 11 15,0 0 1-15,0 0-3 16,0 0 3-16,0 0 0 0,0 0 9 15,0 0-9-15,0 0-9 16,0 0-1-16,0 0 10 16,0 0-15-16,2 0 15 15,7 0 0-15,4 0-17 16,3 8 22-16,4 0-6 16,2 2 1-16,3-6 0 15,0 0 8-15,-4 0-8 16,2-2 0-16,-1 0-1 15,0 0 0-15,-4 2-1 0,0-2-4 16,-5 0 6 0,-2 0 3-16,1 0-3 0,-1-2 0 15,1 2 9-15,-4 0-9 16,1-2-7-16,-1 0-1 16,0 0 8-16,-2 0 2 15,-1 0-2-15,1 2 0 16,3-2-11-16,-2 4 26 15,0-4-15-15,-1 0 0 16,1 0 0-16,0 0 14 16,2 0-14-16,-1 0 0 15,1 0-23-15,1 0 35 16,0 2-12-16,1 0 0 16,-1 0 0-16,-2 0 7 15,1-2-7-15,-5 0 0 0,4 0 0 16,-6 0 0-16,2 0-1 15,1 0-5-15,1 0 6 16,4 0 1-16,-2 0-1 16,3 0 0-16,3 0-18 15,1 0 38-15,-1 0-22 16,1 0 2-16,1 0 0 16,-1 0 12-16,-2 0-12 15,1 0 0-15,-1 0-27 16,-3 0 48-16,-4 0-21 15,-2 0 0-15,-1 0 0 16,1 0 16-16,-2 0-16 16,0 0 0-16,4 0 15 15,0 0-9-15,0-4 5 16,5 0 1-16,5-2 0 0,2 2 6 16,2-2-18-16,3 4 0 15,-4-2-12-15,-1 2 28 16,-3 0-16-16,-1 0 0 15,-3 0 15-15,-1 0-11 16,0 0-4-16,-3 0-11 16,1 2-10-16,-2-2 42 15,-2 2-16-15,-4 0-5 16,2 0 0-16,-2 0 15 16,0 0-15-16,0 0-3 0,0 0-4 15,0 0 14 1,2 0 4-16,-2 0-11 0,0 0 9 15,3 0 6-15,-3 0-15 16,0 0-3-16,0 0-16 16,0 0 38-16,0-2-8 15,0 2-11-15,0 0 18 16,0 0-18-16,0 0-8 16,0 0-75-16,-5 0 47 15,-15 0-105-15,-40 0-172 16,4-8-282-16,-9-2-749 0</inkml:trace>
  <inkml:trace contextRef="#ctx0" brushRef="#br0" timeOffset="61333.66">15990 13189 776 0,'0'0'411'0,"0"0"-220"0,0 0-94 0,0 0 117 16,0 0-53-16,0 0 20 15,0 0-91-15,-11-103-25 16,3 79 58-16,-2-4-86 15,-1-6-18-15,1-4 57 16,-2-5-65-16,-3-3 43 16,-1-4-41-16,-2 0 4 0,-2-4 30 15,-5 0-47 1,-2-4-3-16,-2-1-7 0,-4 1 20 16,-2 0 22-16,-1 2-32 15,-2 2 0-15,-2 2 17 16,2 0-17-16,2 3-3 15,1 2-19-15,-1-2 44 16,3 1-5-16,-6 2-17 16,4 2 0-16,-3 0 16 15,1 2-16-15,-1 2-1 16,2 2-34-16,-2 3 65 16,0-1-31-16,1-2 1 15,-2-2 0-15,3-6 10 16,1-6-10-16,-1-10 0 15,1-8-9-15,-3-7 21 0,-5-5 14 16,-5-14-26-16,-12-20 0 16,-12-19-31-16,-1-7 31 15,-1 3 0-15,5 5-17 16,-2 10 40-16,-5-6-20 16,-6-5-3-16,-3 3 0 15,-2 0 4-15,1-5-4 16,-2 3 0-16,1-7-10 15,7-1 25-15,0 4-27 16,6 0 12-16,1 1 0 16,8 1 4-16,5-1-4 15,6 7 0-15,8 7-1 16,1 9 29-16,3 0-50 0,1 3 22 16,4 2 0-1,8 14-18-15,7 19 18 0,4 14 0 16,0 4-3-16,-2-8 30 15,-2-11-39-15,-7-7 12 16,2 0 0-16,2 2-8 16,-1-1 8-16,4 3 0 15,-1 6 3-15,0 2 15 16,4 3-33-16,-1 6 15 16,-1-2 0-16,2 1-10 15,3-2 10-15,-1 0 0 16,3-4 26-16,3-2-25 15,0-1-2-15,1 1-25 16,0 2 24-16,1 4-14 16,-1 4 16-16,4 3 0 0,-1 5 13 15,1 6 1-15,4 6-16 16,0 4 2-16,2 6 0 16,0 3 5-16,0 7-5 15,0 4 0-15,-3 4 13 16,3 5-1-16,0 3-24 15,0 2 5-15,0 4-1 16,0 0-1-16,0 0 9 16,0 0 0-16,0 0 9 15,0 0-2-15,0 0-14 16,0 0-32-16,0 5 8 16,5 9 2-16,6 7 29 0,-1 3 0 15,4 6 9-15,-1 6-1 16,1 6 2-16,-1 4-10 15,3 6 0-15,-1 2 7 16,4 2-6-16,-2 7 0 16,3 1 22-16,1 4-21 15,-2 6-2-15,4 2-5 16,-1 4 2-16,0 7 3 16,2 3 1-16,3 2 25 15,0 3-10-15,0 1-4 16,4 0-7-16,3 0-5 15,-3-2-12-15,2-3 11 16,0-5 2-16,-1 0 15 0,-3-3-8 16,-3-1 9-1,1-2-8-15,0 0-9 0,-3-4 0 16,3 0 0-16,0-3 6 16,-3-5-5-16,3 0 17 15,-4 0-17-15,-4 0-2 16,2 3 0-16,-6-1-8 15,1 2-2-15,-1 2 22 16,-1 0-1-16,-3-2-7 16,2 1 3-16,-2-5 9 15,0-2-15-15,-1 0 0 16,-2 0-7-16,-1 1 22 16,-3 1-15-16,0 0 8 0,-1 0 0 15,0 0 14 1,-1-2-22-16,-2-2 0 0,0-3 6 15,0-3 3-15,0-2-7 16,0-4-2-16,0 2 6 16,0 0-5-16,0 1-1 15,0-3-6-15,-5-2 6 16,2-4 1-16,1-2 10 16,2-3-11-16,0-4 7 15,0-5 10-15,0-3-17 16,0-7 0-16,0-6 12 15,0-4-12-15,0-4-12 16,0-4 11-16,0-1 1 16,0-3-1-16,0 3 1 0,0-3 0 15,0 0 12-15,0 0-12 16,0 0-1-16,0 0 1 16,0 2 0-16,0-2-9 15,0 0 9-15,0 2-2 16,0 2-40-16,0 2 42 15,0 2-49-15,0 4-87 16,0 2-110-16,0 2-4 16,-17 14-147-16,1-6-244 15,-1-2 89-15</inkml:trace>
  <inkml:trace contextRef="#ctx0" brushRef="#br0" timeOffset="61651.71">13036 10583 916 0,'0'0'172'0,"0"0"-29"0,0 0 43 0,0 0 6 16,0 0-45-16,0 0-67 16,0 0 13-16,-42-54-61 15,48 53-6-15,5 1 102 16,3 0-91-16,1 0 4 15,8 1-7-15,1 13 6 16,7 4 52-16,3 4-81 16,1 3 13-16,1 0 10 0,0 0-34 15,-2-3 0 1,1-4-11-16,-2-4-29 0,3-4 34 16,-1-4-130-16,1-6-115 15,15 0-7-15,-11-4-291 16,-6-8-116-16</inkml:trace>
  <inkml:trace contextRef="#ctx0" brushRef="#br0" timeOffset="61932.12">13785 10365 970 0,'0'0'339'16,"0"0"-252"-16,0 0 26 0,0 0 123 16,0 0-125-16,0 0-25 15,0 0-46-15,-2 0-8 16,-12 22 131-16,-7 10-59 16,0 12-20-16,-8 10 60 15,-4 11-105-15,-1 4 4 16,-2 4-30-16,2-3 8 15,1-4-34-15,4-8 13 16,-9 3-226-16,7-17-283 16,4-20-631-16</inkml:trace>
  <inkml:trace contextRef="#ctx0" brushRef="#br0" timeOffset="67627.77">18755 16013 671 0,'0'0'163'0,"0"0"-110"0,0 0 28 0,0 0 38 0,0 0 57 15,0 0-61-15,0 0-44 16,-2-19 42-16,2 15-30 16,7 0-3-16,1-1-7 15,0 1-42-15,0 0 67 16,-1 3-35-16,-1 1-3 15,4-4 27-15,-1-1-69 16,1-3 26-16,6 3-18 16,2-5-25-16,4 1 69 15,3-4-63-15,6 0 5 16,0-1 16-16,7 0-17 16,0 2-11-16,5-2 0 0,-1-2 7 15,5 0 18-15,-3 4-19 16,1 2-6-16,-3-4 13 15,0 6-13-15,1 0-1 16,-3-6 1-16,2 2 0 16,-2-2 29-16,0 0-28 15,-2 0 0-15,-5 0 8 16,-2 2 2-16,-4 2-12 16,0 6 1-16,-6-4 0 15,-2 2 9-15,1 2-9 0,-5 0 0 16,4 0-1-1,-1-4 11-15,-1 2-10 0,6-2 0 16,-1-2 1-16,0 2 18 16,5-5-10-16,2 3-9 15,0 1 0-15,2 0-3 16,0 0 2-16,-2 0 1 16,-4 4 0-16,0 1-3 15,-6-1 3-15,-1 5 0 16,1-8-1-16,-2 4 13 15,3-2-12-15,2-2 0 16,2-4 0-16,3 2 52 16,0 0-52-16,0-4 0 15,0 6-8-15,-6-4 15 0,-2 6-8 16,-6 2 1-16,-2 0 0 16,-4 0 3-16,-3 4-3 15,1-2 0-15,-1 2 29 16,3-2-21-16,0 0-8 15,-1 2 0-15,1-2 0 16,2 0 12-16,-2 2-12 16,-3 0 0-16,0-4-9 15,-1 4 21-15,-1 0-12 16,0 0 0-16,3 0 0 16,2 0 24-16,6-4-24 15,7 2 0-15,5 0 29 16,4 0-27-16,2-2-2 0,4 0 0 15,3 4 1 1,-2-4 8-16,-3 0-9 0,-2 2 0 16,0 2 1-16,-2-2-1 15,0-2 0-15,2 2-1 16,5-6 1-16,3 0 11 16,5-4-11-16,7 0 0 15,2-2-15-15,3 0 37 16,-2 2-22-16,-3 0 0 15,-2 6 0-15,-6-2 14 16,-6 4-14-16,-3-1 0 16,-3 4-2-16,-2-3 2 15,0-4-1-15,2 3 1 0,2 0 0 16,5-5 39 0,2 2-39-16,3-5 0 0,1-1-3 15,1 2 15-15,-1 1-6 16,-2-2-5-16,-1 4 5 15,-3 0 7-15,-7 5-13 16,-4-4-3-16,-7 4-15 16,-7 2 36-16,-4-2-16 15,-3 4-2-15,-3 0 0 16,-1 0 34-16,0 0-34 16,1 0 0-16,-3-4 0 15,2 4 9-15,-2 0-12 16,0 0 9-16,0 0-5 15,0 0 1-15,0 0-2 16,0 0-5-16,0 0-16 0,0 0 41 16,0 0-28-1,0 0 8-15,0 0-12 0,0 0-6 16,0 0-178-16,0 10-123 16,0 24 61-16,2-6-341 15,2 3-225-15</inkml:trace>
  <inkml:trace contextRef="#ctx0" brushRef="#br0" timeOffset="68943.16">23441 15480 586 0,'0'0'208'0,"0"0"-127"0,0 0-20 0,0 0 27 0,0 0 12 16,0 0 36-16,0 0 0 16,0 0 66-16,0 0-14 15,0 0-27-15,0-4 11 0,0 0-91 16,0-2-44-16,0 2 68 15,2-10-68-15,10 2 25 16,5-10-34-16,6-2-8 16,8-4 9-16,9-4-29 15,7 0-12-15,6-8-4 16,5 4 32-16,0 0 14 16,-5 5-30-16,-11 8 0 15,-8 6 21-15,-14 7-21 16,-7 2-12-16,-5 6-4 15,-6 2 32-15,-2 0-8 16,0 0 5-16,0 0-12 0,0 0 29 16,0 0-30-1,0 0 0-15,0 0-10 0,0 0 25 16,0 0 8-16,0 0-21 16,0 0 7-16,0 0 55 15,0 0-64-15,0 0 0 16,0 0 21-16,0 0-8 15,0 0 13-15,0 0-26 16,0 0 6-16,0 0 14 16,0 0-20-16,0 0 0 15,0 0-3-15,0 0 20 16,0 0-20-16,0 0 3 16,0 0 0-16,0 0 10 15,0 0-10-15,0 0 0 16,-2-2-16-16,-6 2 38 0,4 0-19 15,-1 0-3 1,1 0 0-16,0 0 9 0,2 0-9 16,0 0 0-16,-1 0-15 15,3 0 33-15,0 0-19 16,-2 0 1-16,2 0 0 16,0 0 5-16,-2 0-5 15,2 0 0-15,-3-2 9 16,3 2 0-16,-2 0-5 15,2 0-4-15,0 0 0 16,-2 0-9-16,2 0 9 16,0 0 0-16,0 0-13 15,0 0 38-15,0 0-31 16,0 0 6-16,0 0 0 16,0 0-1-16,0 0 1 0,0 0 0 15,0 0-5-15,0 0 20 16,0 0-27-16,0 0 12 15,0 0 0-15,0 0-6 16,0 0 6-16,0 0 0 16,0 0-3-16,0 0 21 15,0 0-21-15,0 0 3 16,0 0 0-16,0 0-7 16,0 0 7-16,0 0 0 15,0 0-8-15,0 0 35 16,0 0-45-16,0 0 18 15,-5 0-43-15,-1 0 41 0,-5 0-147 16,-7 10-101-16,-18 8-16 16,5-4-272-16,-2-2-148 0</inkml:trace>
  <inkml:trace contextRef="#ctx0" brushRef="#br0" timeOffset="72209.25">23044 14225 436 0,'0'0'374'0,"0"0"-117"0,0 0-97 0,0 0 33 16,0 0-34-16,0 0-75 16,0 0-10-16,-6-54-41 15,4 50-19-15,-5 2 86 16,1-2-86-16,-6 2 33 15,1-4 12-15,-5 2-26 16,1 2 72-16,-1 0-53 0,-4-2-51 16,-2 4 86-16,-3-8-59 15,-6 4-2-15,-2 0 7 16,-7-2-33-16,-3 6 16 16,-3-4-16-16,-4 2 0 15,0 2 15-15,-4 0 15 16,2 0-4-16,2 0 1 15,2 0-6-15,4 0 21 16,3 6-42-16,2 0 0 16,3 4 3-16,-1 0-3 15,0 4 0-15,2 0 6 0,-3 2 0 16,0 2-12 0,1 2 0-16,-4 0-1 0,1 2-1 15,0 0 16-15,-1 2-5 16,2-2 8-16,1-4-11 15,5 0 0-15,4-4-8 16,2 3-13-16,4 1 10 16,1 0 22-16,0 4 1 15,2 2-12-15,-1 2 1 16,6 0 11-16,4 0-12 16,2 2-9-16,4 6 9 15,3 4 20-15,2 6-2 16,0 0 18-16,5-2 4 15,13 3 14-15,4-1-54 16,4 0 0-16,5-4 18 0,8-4-8 16,1 4 16-16,4-8-9 15,3 2-17-15,2-2 9 16,2-5-9-16,3 0-13 16,0 4 7-16,-2-9 12 15,0 2 4-15,-3-4-10 16,-4-4 1-16,0-4 8 15,-5 0-9-15,-1-6-7 16,1 0 6-16,1-4 1 16,-1-2 0-16,4 0 1 15,3 0 0-15,5-8 19 16,0-6-20-16,0-4 0 0,-3 2-14 16,-4 2 31-16,-8 1-17 15,-1 2 0-15,-7-1 1 16,-2-1 11-16,-3-1-12 15,3 1 0-15,0-5-6 16,4-1 15-16,3-7-9 16,1-2 0-16,7-4 1 15,-1-6 20-15,-1 2-21 16,-5 0 0-16,-6 0 4 16,-6 4-3-16,-10 3 4 15,-9 6-4-15,-4 1-1 16,0-5 41-16,-4 5-41 15,-9-2 0-15,-3 2 23 0,3 4-10 16,2-4-13 0,3 0 0-16,2-4 1 0,2-2 6 15,-3-2-7-15,3-2 0 16,-6-2 0-16,2 2 0 16,-5 0-6-16,1 5 6 15,-1 1 0-15,1 4 6 16,1 2-6-16,3 2 0 15,1 2 10-15,2 2-10 16,-1 0-6-16,-1 0-4 16,1 2 10-16,-3 0 0 15,-3 2 0-15,-1 0 0 16,1 0-14-16,2 0 20 16,-1 2-6-16,1 0 0 15,2 4 1-15,-3-4 11 0,1 2-12 16,0-2 0-16,-3 2 18 15,-1-2-18-15,1 0-14 16,-3 2 13-16,3-2 1 16,-1 4 6-16,5-2-6 15,0 4 0-15,3 0 27 16,1 0-27-16,0 0 0 16,5 2-1-16,-2 0 1 15,2 0 15-15,0 0-15 16,0 0 0-16,0 0 8 15,0 0-8-15,0 0-1 16,0 0 0-16,0 0 1 0,0 0 4 16,0 0-4-16,0 0 0 15,0 0 15-15,0 0-15 16,0 0-19-16,0 0 17 16,0 0-2-16,0 0-2 15,0 0 6-15,0 0 0 16,0 0-11-16,0 0 23 15,0 0-24-15,0 0 12 16,0 0 0-16,0 0 9 16,0 0-9-16,0 0 0 15,0 0 5-15,0 0-5 16,0 0-15-16,0 0 15 16,0 0 0-16,0 0-1 15,0 0 1-15,0 0 0 16,0 0 10-16,0 0-10 15,0 0-7-15,0 0 5 0,0 0 2 16,0 0-3-16,0 0 3 16,0 0 0-16,0 0-6 15,0 0 15-15,0 0-10 16,0 0 1-16,0 0 0 16,0 0 12-16,0 0-12 15,0 0 0-15,0 0-18 16,0 0 18-16,0 0 0 15,0 0 0-15,0 0 0 16,0 0 1-16,0 0-1 16,0 0 0-16,0 0 14 15,0 0-14-15,0 0-20 16,0 0 19-16,0 0 1 0,0 0-4 16,0 0 4-16,0 0 0 15,0 0 6-15,0 0-6 16,0 0 0-16,0 0-8 15,0 0 8-15,0 0 9 16,0 0-9-16,0 0 0 16,0 0-3-16,0 0 3 15,0 0-1-15,0 0-5 16,0 0 6-16,0 0 11 16,0 0-10-16,0 0-1 15,0 0 22-15,0 0-22 16,0 0-22-16,0 0 21 15,0 0-1-15,0 0 2 0,0 0 0 16,0 0 0-16,0 0 7 16,0 0-7-16,0 0-6 15,0 0 0-15,0 0 6 16,0 0 6-16,0 0-5 16,0 0-1-16,0 0 13 15,0 0-13-15,0 0-16 16,0 0 15-16,0 0 1 15,0 0 4-15,0 0-4 16,0 0 0-16,0 0 12 16,0 0-12-16,0 0-20 0,0 0 13 15,0 0 7-15,0 0-3 16,0 0 3-16,0 0 0 16,0 0 7-16,0 0-7 15,0 0-1-15,0 0-8 16,0 0 9-16,0 0 6 15,0 0-6-15,0 0 0 16,0 0 24-16,0 0-24 16,0-2-18-16,0 2 12 15,0-2 6-15,0 2-9 16,0 0 9-16,0 0 0 16,0 0 10-16,0 0-10 15,0 0-9-15,0 0 3 16,0 0 6-16,0 0 2 15,0 0-2-15,0 0 0 0,0 0-6 16,0 0 16 0,0 0-10-16,0 0 0 0,0 0 0 15,0 0-2-15,0 0 2 16,0 0 0-16,0 0 7 16,0 0-7-16,0 0-8 15,0 0 8-15,0 0 0 16,0 0 3-16,0 0-3 15,0 0 0-15,0 0 0 16,0 0 1-16,0 0-2 16,0 0-6-16,0 0 7 15,0 0-1-15,0 0 1 16,0 0 0-16,0 0-1 0,0 0-5 16,0 0 4-1,0 0 2-15,0 0 0 0,0 0-1 16,0 0 1-16,0 0 0 15,0 0 3-15,0 0-3 16,0 0-8-16,0 0-2 16,0 0 10-16,0 0-8 15,0 0 8-15,0 0 0 16,0 0-31-16,0 0 6 16,0 0 10-16,2 0-20 15,3 0-1-15,2 8 35 16,0 2-99-16,1 4-48 0,1 2 13 15,1 2-150-15,-2 2-25 16,1-2-38-16,0 10-187 16,-4-4 249-16,-3-6-119 0</inkml:trace>
  <inkml:trace contextRef="#ctx0" brushRef="#br0" timeOffset="74724">23414 15482 466 0,'0'0'381'0,"0"0"-157"0,0 0-9 0,0 0 6 16,0 0-23-16,0 0 17 15,0-82-50-15,0 72-73 16,0 2-5-16,-9 0-72 15,3 0-15-15,-6 2 84 16,4-4-33-16,-5 2-5 16,-1-2-30-16,-4 2 4 15,-2-4 15-15,-5 2-35 16,-4-4 0-16,-2 2 6 16,-4-2 2-16,-1 0 8 15,-4 2-1-15,-1-2-5 16,2 1 36-16,-1-1-46 0,-1 5 0 15,3-1 38-15,3 2-32 16,2 3 11-16,1 1-16 16,1 4 0-16,2 0 12 15,0 0-13-15,-2 0-11 16,0 0 3-16,-5 0 16 16,-1 0 10-16,-4 4-18 15,1 6 0-15,-2 3 18 16,1-5-18-16,4 3-13 15,-1 2 4-15,5 1 18 16,-1 4-4-16,3 0-5 16,2 4 0-16,2 0 2 15,3 4-2-15,-1-2 0 0,1 6-5 16,2 4 13 0,-3 4 2-16,0 5-10 0,4-2 10 15,0-2-8-15,5-6-2 16,3-2-5-16,5-5-17 15,0-2 44-15,2 6-5 16,3 0-17-16,1 6 0 16,2 0 26-16,0 4-26 15,5 0-8-15,11 1-6 16,3-1 28-16,4 6-6 16,4 2-8-16,2-4 0 15,4-2 14-15,0-4-14 16,5-2-6-16,-3-8-4 15,4-6 20-15,-1 0-5 16,-3-4-4-16,3-4-1 0,-3 3 9 16,0-3-9-16,-2 0-18 15,-2-2 3-15,2 2 30 16,-3-6 2-16,1 6-17 16,0-4 0-16,2-2 13 15,1 2-13-15,1-2-6 16,5-2-16-16,1 2 37 15,3-8-15-15,0 0 0 16,-1 0 0-16,1 0 12 16,-1 0-12-16,-1-10 0 0,-2-6-6 15,0 2 21 1,-4-4-6-16,-1 0-9 0,1-4 0 16,-3 0 21-16,3-6-21 15,-3 1 0-15,1-5-14 16,-6 2 35-16,-1-2 12 15,-6-2-33-15,-3 6 0 16,-3-4 18-16,-4 6-18 16,-2-4 0-16,-2 2-7 15,-3 2 7-15,3-2 0 16,-3-3 0-16,-1 4 2 16,1 0 16-16,-1-1-18 15,-1 4 0-15,-2 0-3 16,0 2 13-16,0 0-16 0,0 4 6 15,0-4 0-15,-12 4 6 16,1 0-6 0,0-4 0-16,2 4-24 0,0 0 53 15,3 0-31-15,-1 1 2 16,3 2 0-16,-3 3 8 16,0-2-8-16,1 1 0 15,-3 4-15-15,-1-4 16 16,0 3-1-16,-1 1 0 15,-1 0 1-15,1-3 1 16,0 2-2-16,2 2 0 16,2 2 10-16,3-2 4 15,0 0-19-15,-1 2 5 16,0 2 0-16,1-2-1 0,-1 2 1 16,1 0 0-1,0 0-5-15,2 4 25 0,0 0-4 16,-1-4-16-16,3 4 0 15,0 0 23-15,0 0-23 16,0 0 0-16,0 0 3 16,0 0-2-16,0 0-2 15,0 0-7-15,0 0 8 16,0 0-3-16,0 0 3 16,0 0 0-16,0 0 13 15,0 0-11-15,0 0-4 16,0 0-11-16,0 0 13 15,0 0-26-15,0 0 7 0,0 0-29 16,0 0 20 0,0 0-76-16,11 0-13 0,10 18-204 15,-4 0-243-15,-3-2-208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5-05-30T14:18:05.8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9217 5179 552 0,'0'0'213'0,"0"0"-109"0,0 0-3 0,0 0 44 16,0 0-47-16,0 0 24 16,-5-13-35-16,5 10-51 15,0 3 63-15,0 0-30 16,0-2 28-16,0 2 33 16,0-2-81-16,0 0 2 15,0 2 15-15,0 0-40 16,-2 0 74-16,2 0-87 15,0 0-1-15,0 6-12 16,0 15-19-16,0 12 19 0,-2 14-1 16,2 11 16-16,0 6 4 15,0 6-18-15,0-2-1 16,0-6 0-16,0-9 4 16,2-15-7-16,0-12 3 15,3-12 0-15,-3-8 9 16,0-4-8-16,-2-2-1 15,0 0 9-15,0 0 8 16,0-4-14-16,0-10-3 16,-4-4 1-16,-3-4 23 15,-1-6-24-15,-2-5 0 16,1 0 0-16,1-4-7 0,3 1 7 16,1-4 0-16,2 2 0 15,2-2-1-15,0 2 1 16,0 0 0-16,4 3-6 15,5 6 7-15,0 3-1 16,0 5 0-16,-2 7 0 16,-3 6 9-16,0 4-9 15,-2 2 0-15,1 2-13 16,3 0 23-16,2 0-11 16,2 0 1-16,5 18 0 15,1 6 22-15,3 9-22 16,0 0 0-16,-1 3-9 15,0-3 26-15,0-5-17 0,-5-6 0 16,1-6 0 0,-6-6 0-16,1-6-2 0,-4-2-13 15,-3-2-4-15,3 0 11 16,-1-2 8-16,0-14 6 16,3-6 1-16,2-6-1 15,-2-5-6-15,4-3-1 16,-3 0-14-16,4 4 30 15,-1 4-14-15,1 6 2 16,-4 6 7-16,-1 4-10 16,-1 6-3-16,-1 4-20 15,0 2-1-15,-1 0 29 16,3 0-5-16,1 0 0 16,1 8 1-16,3 6 10 0,-2 4-11 15,2 6-4-15,-3 4-23 16,-1 2 42-16,-1 1-15 15,-2-3 0-15,-3-4 7 16,-2-2 5-16,0-6-12 16,0 0-17-16,0-4-7 15,0-2 12-15,0-4-41 16,0 2-48-16,0-4 3 16,0 0 5-16,0 2-82 15,0-2-8-15,3-2-6 16,-1 2-19-16,4-4 33 15,1 0-23-15,-3 0-125 0</inkml:trace>
  <inkml:trace contextRef="#ctx0" brushRef="#br0" timeOffset="582.86">9861 5089 979 0,'0'0'263'0,"0"0"-167"0,0 0-96 0,0 0 41 0,0 0 54 15,0 0-76-15,0 0 45 16,4 22 29-16,-2 2 17 15,4 2 26-15,-2 6-119 16,2 2-11-16,-1 3 44 16,-1-1-38-16,-2 0 36 15,0-2-28-15,-2-4-5 16,2-4-3-16,-2-6-12 16,0-4-13-16,0-6 5 15,4-2 16-15,0-4-3 16,2-4-4-16,7 0 17 15,3 0-18-15,7 0-1 16,3 0-1-16,5-6-4 16,2-6 12-16,2 2 8 15,-4 0-13-15,-5 0 6 0,-6 4-7 16,-6 2-17-16,-5 0-11 16,-5 4 12-16,-2 0 32 15,-2 0-15-15,0 0 0 16,0 0 0-16,0 0 14 15,0-2-15-15,0 2-15 16,2 0 14-16,-2 0 2 16,0 0 4-16,0 0-5 15,0 0-23-15,2 0-37 16,1 0-90-16,6 0-53 16,-2 6-39-16,1 2-316 0</inkml:trace>
  <inkml:trace contextRef="#ctx0" brushRef="#br0" timeOffset="1831.78">10411 5198 986 0,'0'0'320'0,"0"0"-297"0,0 0-1 0,0 0-18 16,0 0 2-16,0 0 15 16,0 0 19-16,58 0-27 15,-31 0 0-15,4 0-5 16,3 0 3-16,3 0 82 16,6 0-43-16,1-3 1 15,3-7 13-15,0-2-31 16,-5 0 21-16,-4 2-54 15,-8 0 0-15,-9 4-4 0,-3 0 5 16,-7 4-1-16,-4 0 13 16,-4 2-13-16,-3 0-32 15,0 0-83-15,0 0-76 16,0 0-28-16,0 4-69 16,0 0-24-16</inkml:trace>
  <inkml:trace contextRef="#ctx0" brushRef="#br0" timeOffset="2181.3">10823 4973 844 0,'0'0'324'16,"0"0"-231"-16,0 0-43 15,0 0-15-15,0 0 71 16,0 0 0-16,0 0-55 16,78-34-3-16,-57 31-35 15,0 3-11-15,4 0 115 16,-2 0-66-16,-1 11 16 16,0 7-16-16,-4 4-51 15,-1 6 53-15,-5 0-53 16,-3 2 0-16,-7 2-7 15,-2-2 13-15,0 1-6 16,-11 1 0-16,-9-1-52 16,0 0-22-16,0-6-81 0,-1-3-43 15,4 0 48-15,5-3-134 16,4-9-50-16</inkml:trace>
  <inkml:trace contextRef="#ctx0" brushRef="#br0" timeOffset="3597.15">10558 5559 677 0,'0'0'217'0,"0"0"-138"16,0 0 70-16,0 0 19 0,0 0 2 15,0 0 23-15,0 0-102 16,-29-41-27-16,29 37 5 16,0 0-37-16,11 2 56 15,7 2-25-15,9 0-43 16,9 2 66-16,10 18-80 16,8 9 37-16,4 0-43 15,4 3 25-15,3-2 4 16,-3-1-28-16,-4-8 11 15,-6-3 7-15,-10-3-19 0,-9-3-19 16,-10-4 11-16,-13 0-72 16,-3-4 79-16,-7-2-62 15,0-2 58-15,0 2-15 16,-2-2-60-16,-7 0-92 16,-4 0-6-16,-3 0-107 15,3 0-101-15,-1-10-340 0</inkml:trace>
  <inkml:trace contextRef="#ctx0" brushRef="#br0" timeOffset="3830.16">11138 5649 789 0,'0'0'396'0,"0"0"-235"0,0 0-43 15,0 0-56-15,0 0 18 16,0 0 84-16,0 0-97 15,62 51-42-15,-49-22-24 16,-4 1 17-16,-4 4-15 16,-5 2 10-16,0 0 12 15,-9 4-25-15,-13 2-179 16,-32 18-10-16,5-10-220 16,0-7-402-16</inkml:trace>
  <inkml:trace contextRef="#ctx0" brushRef="#br0" timeOffset="4262.72">10297 5979 401 0,'0'0'407'0,"0"0"-199"16,0 0-111-16,0 0-29 0,0 0 145 15,0 0 21-15,0 0-98 16,164-18-24-16,-100 41-21 15,9 9-44-15,4 6 26 16,-2 8-43-16,1 4-7 16,-9 0-9-16,-9 0-3 15,-10-2-12-15,-5-8 1 16,-9-6 0-16,-9-6 2 16,-2-7-2-16,-3-6-6 15,-2-4-4-15,0-8-45 16,0 0 20-16,2-3 7 15,2 0-77-15,1 0 9 16,-8 0-263-16,-3 0-381 0</inkml:trace>
  <inkml:trace contextRef="#ctx0" brushRef="#br0" timeOffset="4562.89">11436 6268 1066 0,'0'0'311'0,"0"0"-272"0,0 0-11 16,0 0 43-1,0 0 37-15,0 0-22 0,118 30-29 16,-95-6-24-16,-6 3 57 15,-3 2-82-15,-8 2 14 16,-6 1 15-16,0 4-27 16,-17 0-4-16,-12-2-6 15,-12 2-26-15,-30 16-80 16,7-10-185-16,4-8-258 0</inkml:trace>
  <inkml:trace contextRef="#ctx0" brushRef="#br0" timeOffset="5561.99">11662 4820 992 0,'0'0'314'0,"0"0"-203"0,0 0-5 0,0 0-58 15,0 0 38-15,0 0-41 16,0 0 2-16,-108-4-34 16,91 15-13-16,-1 3 0 15,-3 5 34-15,2 7-24 16,3 2 35-16,3 1-20 16,3-3-1-16,10-4-15 15,0-2-9-15,0-6-30 16,16-2 29-16,9-4 1 15,4-2 0-15,4-2 8 16,3 2 8-16,-3 0-11 16,0 2-5-16,-6 4-21 15,-4 2-2-15,-10 2 39 0,-9 4-16 16,-4 0 0-16,0 2 21 16,-17 2-7-16,-14 4-14 15,-10 1-19-15,-3 0 8 16,-3-2 22-16,5-5-2 15,6-6-8-15,9-4 1 16,9-8 17-16,11-2-19 16,5-2-68-16,2 0-21 15,0-8-103-15,32-24-110 16,-1 4-8-16,-2-1 3 0</inkml:trace>
  <inkml:trace contextRef="#ctx0" brushRef="#br0" timeOffset="5980.65">11708 5093 770 0,'0'0'293'0,"0"0"-63"0,0 0-34 0,0 0 34 0,0 0-75 16,0 0-86-16,0 0-40 16,0-4-29-16,0 4-32 15,4 0 32-15,4 12 0 16,2 4 27-16,3 2-14 15,1 2-3-15,3-2-2 16,4-2-8-16,-1-3-25 16,2-8 8-16,0-3 34 0,3-2-25 15,-2 0 8 1,-4-11 0-16,-1-8-23 0,-7-1-20 16,-7 0 18-16,-1 0 11 15,-3 2 28-15,0 2 22 16,-3 0-36-16,-3 6 33 15,-1 2 62-15,3 4-95 16,4 2 8-16,0 2 11 16,0 0-19-16,0 0-1 15,0 10-5-15,9 10 6 16,2 2 0-16,-2 6-6 16,0 0-51-16,-1 3 20 15,0-2-156-15,-2 1-129 16,-1-6-18-16,-1-12-488 0</inkml:trace>
  <inkml:trace contextRef="#ctx0" brushRef="#br0" timeOffset="6482.65">12092 5049 958 0,'0'0'534'0,"0"0"-418"0,0 0-84 0,0 0 28 15,0 0-31-15,0 0 19 16,0 0 59-16,81 52-89 16,-58-20 59-16,-5 4-31 15,-1 1-33-15,-3-1 15 16,-5-3-28-16,-3-4-11 0,-3-5-8 16,-3-8 38-16,0-6-38 15,0-4-2-15,0-4 21 16,-11-2 17-16,-3 0-17 15,-1 0-3-15,-3-14 3 16,-4-6 0-16,-3-8 0 16,1-6-10-16,-5-5-51 15,4-1 60-15,3 0-30 16,4 0 22-16,7 6 8 16,9 4 2-16,2 4-2 15,0 2-8-15,22 2-11 16,2 4 20-16,5 8-41 0,3 6 29 15,-1 4-7 1,-2 0 38-16,-2 10-15 0,-5 6-4 16,-7 4 0-16,-10 4 6 15,-5 4-5-15,-5 4-1 16,-17 2 61-16,-5-2-60 16,1-4-2-16,1-7-31 15,5-6-76-15,7-8-22 16,9-6-172-16,4-1-222 0</inkml:trace>
  <inkml:trace contextRef="#ctx0" brushRef="#br0" timeOffset="6710.76">12394 5045 1320 0,'0'0'568'0,"0"0"-486"0,0 0-21 0,0 0-2 0,0 0-4 16,0 0-15-16,0 0-40 15,-11 0-17-15,11 0-31 16,0 4-75-16,0 6-100 16,0-2-161-16,0-2-501 0</inkml:trace>
  <inkml:trace contextRef="#ctx0" brushRef="#br0" timeOffset="7267.35">12637 4638 681 0,'0'0'351'0,"0"0"-169"0,0 0-63 16,0 0 56-16,0 0 19 15,0 0-89-15,0 0-79 16,-5 46 125-16,5-12-41 16,-2 6-55-16,2 2-8 15,0 0-13-15,0-3-22 16,0-6-12-16,11-4-24 16,5-7 24-16,2-8 12 15,2-8-3-15,7-6 13 16,4 0-15-16,4-4-7 15,6-14-9-15,-3-6-47 0,-3-1 34 16,-4 6-22 0,-8 1-43-16,-8 5-11 0,-6 8-38 15,-4 2 42 1,-5 3-34-16,0 0-78 0,0 0 101 16,0 0-42-16,0 3-9 15,2 2-18-15,0-2-12 16,1-2 75-16,1-1 69 15,0 0 42-15,-2 0 55 16,0 0-16-16,1 0-39 16</inkml:trace>
  <inkml:trace contextRef="#ctx0" brushRef="#br0" timeOffset="8243.31">11635 5739 522 0,'0'0'319'0,"0"0"-110"0,0 0-99 16,0 0 31-16,0 0 58 0,0 0-137 15,0 0-47-15,31-4 129 16,-20 18-48-16,3 4-20 15,1 4-5-15,-1 2-36 16,1 6 25-16,3 0-60 16,-1-2 0-16,1 0 48 15,2-4-42-15,0-6-5 16,-2-4-1-16,-5-6 0 16,1-4 9-16,-5-4-9 15,-5 0 0-15,1-2 60 16,-1-16-60-16,-2-6 0 0,2-6-1 15,2-4 1 1,-6 2-7-16,0 2 7 0,0 2 0 16,0 4-6-16,-12 4 6 15,3 4-8-15,-1 4 7 16,0 6-17-16,6 3 17 16,-1 3-10-16,5 0-58 15,-2 7-1-15,2 15-59 16,0 22-28-16,2-6-212 15,7-4-215-15</inkml:trace>
  <inkml:trace contextRef="#ctx0" brushRef="#br0" timeOffset="8659.68">12002 5879 856 0,'0'0'511'0,"0"0"-389"0,0 0-32 0,0 0 22 0,0 0 31 0,0 0-31 16,0 0-70-16,65-4 17 16,-52 14-51-16,-1 0-9 15,-4 2 1-15,-1-2-3 16,-3 0-17-16,-4-2 20 16,0-2-69-16,0-4 69 15,0-2-6-15,0 0 6 16,-2 0 0-16,-2 0 9 15,-3-12 0-15,3-3-9 0,2-6 0 16,2 1 19-16,0-2-19 16,0 4-22-16,10 0 12 15,5 6 10-15,4 2 10 16,1 6 9-16,0 4-18 16,2 0 77-16,1 0-77 15,-1 2 38-15,-2 8-39 16,-4 2 15-16,-3 0 1 15,-5 0-16-15,0 2-21 16,-6 2-42-16,-2 6-160 16,2-4-54-16,-2-4-316 0</inkml:trace>
  <inkml:trace contextRef="#ctx0" brushRef="#br0" timeOffset="9325.71">12749 5522 641 0,'0'0'166'0,"0"0"-90"0,0 0-38 0,0 0 105 0,0 0 71 0,0 0-66 16,0 0-13-16,0-26 20 16,-5 26-53-16,-9 0 11 15,-1 0-86-15,-5 0 13 16,-3 12 4-16,0 8-43 16,-2 0-1-16,2 2 0 15,8 0 16-15,3-1 22 16,8-2-29-16,4-1 12 0,0-1-21 15,9-3-37-15,11-4 35 16,5-4-4-16,4 0 6 16,0-5 15-16,2 4-14 15,-4 1 22-15,-6 0-23 16,-4 4-16-16,-7 4-15 16,-5 4 10-16,-5 4-10 15,0 2 13-15,-5 0 36 16,-12-2-10-16,-3-2-5 15,-1-4 13-15,0-2-16 16,0-6 0-16,3 0 0 0,5-6 12 16,2 0-12-16,4-2-1 15,7 0-66-15,0 0-169 16,0-8 7-16,10-10-133 16,2-2-135-16</inkml:trace>
  <inkml:trace contextRef="#ctx0" brushRef="#br0" timeOffset="9711.08">12822 5718 523 0,'0'0'591'0,"0"0"-317"0,0 0-101 0,0 0 32 0,0 0-23 0,0 0-83 0,0 0-8 0,0-11-89 15,0 11 10-15,0 0-12 16,0 0-34-16,2 6 34 15,5 4-6-15,4 4 13 16,0-4 20-16,1 0-27 16,-2-4 0-16,1-4-1 15,3-2-19-15,-3 0 12 16,5-6-7-16,-3-10-15 16,3-6 3-16,-5 0 20 15,0 0-26-15,-4 4 32 16,-3 4-25-16,-1 4 26 15,-3 6 16-15,0 4-15 16,0 0 50-16,0 0-51 0,4 0 0 16,0 11 0-1,3 6 1-15,0 1-1 0,4 2 0 16,0-4-88-16,0-4-104 16,2-6-151-16,-2-4-184 15,1-2-327-15</inkml:trace>
  <inkml:trace contextRef="#ctx0" brushRef="#br0" timeOffset="10125.68">13133 5650 453 0,'0'0'509'0,"0"0"-398"16,0 0-21-16,0 0 91 16,0 0 24-16,0 0-44 15,99 115-75-15,-77-89-77 0,-4-2 41 16,-7-4-27-16,-1-4-21 15,-8-4 4-15,-2-6-6 16,0-2-29-16,0 0 28 16,-8-2 2-16,-7-2 0 15,-3 0-1-15,1 0 25 16,-4-12-25-16,1-8-9 16,0-6 9-16,2-6-26 15,3-6 52-15,1-2-12 16,3-4 0-16,7 1-8 15,4 3 6-15,0 8-12 16,0 6-6-16,11 8-10 16,7 6 26-16,-1 6-10 0,4 4 1 15,1 2-1 1,-2 0 41-16,0 4-41 0,-4 14 0 16,-5 8-19-16,-7 2 39 15,-4 4-40-15,0 0 20 16,0 4-107-16,-8-9-165 15,1-9-348-15</inkml:trace>
  <inkml:trace contextRef="#ctx0" brushRef="#br0" timeOffset="10291.26">13515 5624 1260 0,'0'0'397'0,"0"0"-378"0,0 0-19 0,0 0-101 0,0 0-157 0,0 0-245 0</inkml:trace>
  <inkml:trace contextRef="#ctx0" brushRef="#br0" timeOffset="10424.52">13515 5624 1114 0,'71'25'368'15,"-71"-25"-368"-15,0 0-304 0,0 0-350 16</inkml:trace>
  <inkml:trace contextRef="#ctx0" brushRef="#br0" timeOffset="13657.76">11926 6450 808 0,'0'0'253'0,"0"0"-142"0,0 0 15 0,0 0 35 16,0 0 9-16,0 0-75 16,0 0-51-16,29 22 143 15,-8 5-89-15,1 7-5 16,-3 6-37-16,4 4-49 16,-5 4 94-16,0-4-91 15,-5-1 6-15,-4-7-16 16,-5-4-40-16,-4-5-82 15,0-2-20-15,0-5-95 16,-13-2 52-16,-5-10-130 16,2-4-60-16,3-4-27 0</inkml:trace>
  <inkml:trace contextRef="#ctx0" brushRef="#br0" timeOffset="14404.74">11901 6555 780 0,'0'0'284'16,"0"0"-132"-16,0 0-121 15,0 0 56-15,0 0 23 16,0 0-77-16,0 0 53 16,90-105-39-16,-66 102 30 15,1 3-6-15,-2 0-59 16,-4 18 4-16,-3 8 40 15,-3 8-23-15,-3 2 29 16,-8 6-36-16,-2 0 10 0,0 0-31 16,-10 0-5-16,-7-6-11 15,-1-4-11-15,3-9-3 16,1-7 9-16,5-6-37 16,7-6 13-16,2-4-1 15,0 0-83-15,8 0 6 16,17-3 81-16,4-8 10 15,9-7 16-15,2-3 12 16,3 2-1-16,-1-3 19 16,-5 1-19-16,-6 3 0 15,-8 4 18-15,-9 2-17 16,-8 5 92-16,-6-2-31 16,0 1 10-16,0 2 36 0,-6 0-99 15,-4 2-9-15,-3 2 0 16,-1 2-19-16,1 0 19 15,-3 0 0-15,3 8 32 16,3 10-11-16,-2 2-2 16,8 5-6-16,1-3-13 15,3 0 2-15,0-2 28 16,3-4-24-16,13-6 9 16,3-5-15-16,8-5 7 15,2 0-7-15,4-8 0 16,5-10 21-16,-2-4-42 15,-2 0 12-15,-7 2-52 16,-10 2 32-16,-5 4-36 0,-10 2 57 16,-2 2 7-16,0 2 2 15,0 4 76-15,0 0 8 16,0 4-17-16,0 0-35 16,0 0-33-16,0 0-14 15,2 12 13-15,4 2 1 16,3 0 29-16,-2 0-29 15,0-2 16-15,-3 1-16 16,-2-4-64-16,-2 1-191 16,0-2-326-16,-13-5-156 0</inkml:trace>
  <inkml:trace contextRef="#ctx0" brushRef="#br0" timeOffset="14771.4">12553 6641 879 0,'0'0'616'0,"0"0"-491"0,0 0-94 0,0 0 32 0,0 0-21 0,0 0 43 15,113-16-84-15,-91 16 11 16,-3 0-12-16,-2 12 0 16,-3 0-1-16,-1 0 1 15,-3 0 0-15,-2-1 1 16,-6-2-1-16,-2-3-36 15,0-2-8-15,0-2-33 0,0-2 77 16,0 0 22 0,-4 0-21-16,1 0 36 0,3-8-37 15,0-4 0 1,0-2-7-16,3 0 2 16,10 0 5-16,5 4-10 0,-1 2 20 15,6 6-7-15,-1 2-3 16,0 0 0-16,3 14-9 15,-1 6-122-15,10 8-48 16,-5-4-125-16,-7-6-224 0</inkml:trace>
  <inkml:trace contextRef="#ctx0" brushRef="#br0" timeOffset="15272.62">13176 6699 757 0,'0'0'750'0,"0"0"-501"0,0 0-84 16,0 0 38-16,0 0-88 15,0 0-35-15,0 0-60 16,-13-122-5-16,-3 92 10 16,-6 0-25-16,-3 0 0 15,-4 0-13-15,3 0 28 16,2 6-9-16,5 2-5 16,6 4-2-16,4 7 1 15,7 4-80-15,2 3-4 16,0 4 40-16,7 0-15 15,12 0 57-15,6 0 2 16,0 9 0-16,2 11-6 16,-6 5 6-16,-5 5-23 15,-7 2 2-15,-9 2 33 16,0 0-12-16,-2-4 1 0,-13-4 14 16,1-8 13-16,5-6-28 15,5-6-15-15,4-4-2 16,0-2-45-16,0 0 1 15,13 0 40-15,9 0 21 16,5-8 19-16,4-4-19 16,1 0-16-16,-1 0-10 15,-4 0 7-15,-3 4-12 16,-9 0-60-16,-6 2 91 16,-5 4-10-16,0 2 16 15,-4 0-6-15,0 0 63 16,0 0-62-16,0 0-1 15,4 0-9-15,5 0-98 0,-1 0-145 16,6 0-378-16</inkml:trace>
  <inkml:trace contextRef="#ctx0" brushRef="#br0" timeOffset="15404.95">13501 6511 1166 0,'0'0'564'0,"0"0"-442"0,0 0-45 0,0 0-4 0,0 0-73 16,0 0-87-16,0 0-471 16,54-30-154-16</inkml:trace>
  <inkml:trace contextRef="#ctx0" brushRef="#br0" timeOffset="15537.04">13669 6479 641 0,'2'0'767'16,"0"0"-537"-16,2 0-116 15,5-11 38-15,1 2-149 16,1 3-3-16,-5 3-147 16,-2 3-427-16,-4 0-392 0</inkml:trace>
  <inkml:trace contextRef="#ctx0" brushRef="#br0" timeOffset="19569.71">12994 4507 845 0,'0'0'287'0,"0"0"-184"0,0 0 46 0,0 0-16 16,0 0-61-16,0 0 68 15,0 0-78-15,-9-41 25 16,4 32-5-16,3 4 2 15,-3-4 29-15,1 3-82 16,0 0-21-16,-3-2 79 0,-2 1-74 16,-2 0 10-16,-2-1-25 15,-1 0 16-15,1 2 14 16,-3 0-30-16,3 2 0 16,-3-2 31-16,1 0-31 15,-3 2-25-15,-2 0 16 16,-5 2 7-16,1 0 2 15,-5 0 0-15,2 0 1 16,-2 2 22-16,2-2-23 16,1 0-8-16,1 2-2 15,3 0 10-15,-1 0 6 0,2 0-6 16,-2 0 0 0,3 0 18-16,-5 0-18 0,3 0-17 15,-4 0 10-15,-1 0 7 16,-2 4 4-16,0 2-4 15,2-2 0-15,2 2 24 16,1-2-24-16,2 0-18 16,-3 2 11-16,5-2-21 15,0 2 28-15,0-4 0 16,3 2 16-16,1-1 18 16,3-3-34-16,3 1-12 15,-1-1 11-15,3 2 1 16,-4 2-5-16,-3 0 5 15,-4 0 0-15,0 4 12 16,-6 1-12-16,-4 0-10 0,2 0 2 16,-2 0 8-16,3 1 0 15,-1-2 0-15,5 1 0 16,0-1 31-16,3-1-31 16,0 1-22-16,3-1 15 15,1 0-2-15,-3 2 9 16,-1-4 0-16,2 3 1 15,-1 1 21-15,1-1-22 16,-2 2-10-16,-3 2-1 16,2 4 11-16,-2 0 0 15,-1 2 1-15,4 0 0 16,-2 0 26-16,3 2-27 0,-1-2-14 16,1 0 13-1,0 0 1-15,2 0 4 0,1 0-3 16,-1-2 0-16,1 0 36 15,1-2-37-15,1 0-25 16,1 0 19-16,4 2 4 16,-3-2 1-16,1 4 2 15,-1 0 4-15,-1 7 4 16,-2 3-8-16,-4 2-2 16,2 2-13-16,1-2 14 15,3 0 3-15,4-2 7 16,1-2-10-16,3 0 0 15,2-1-5-15,2-2 5 0,0 4-12 16,0-4 12 0,0 6 6-16,0 0 6 0,8 2-9 15,5 3 3-15,6-2-6 16,5 0-27-16,2-2 18 16,5-2-1-16,6 0 10 15,3-4 1-15,6 0 8 16,8-2 2-16,4-5-10 15,4-3-2-15,3-6 1 16,-3-2 0-16,0-2 15 16,-1-4-3-16,-6 0-8 15,-1 0-4-15,-3 0-12 16,-2 0 6-16,-5 0 6 16,-1 0 0-16,-1 0 5 15,1 0 7-15,1-4 0 0,4-6-12 16,2-3-12-16,6 0-3 15,2-8 13-15,0 0-6 16,-2-4 8-16,-5 1 22 16,-2 0 0-16,-7 0-13 15,1 2-9-15,-5 0-15 16,-3 4 14-16,-2 0 1 16,-1 2 6-16,-8 2 4 15,-1 0-5-15,-6 2-5 16,1 2-6-16,-3-3 6 15,2 2 0-15,-2-3 1 16,1-1 37-16,1 0-37 0,-1-2 27 16,-1 2-20-1,-1 1 2-15,-1-1-10 0,-3-1 0 16,-2 0 12 0,-1 0 33-16,-3-2-44 0,3-2 36 15,0-2-35-15,-3-2-1 16,3-4-2-16,1 2 1 15,-1 0 0-15,-2 0 17 16,-3 2-1-16,-2 0 10 16,0 0 3-16,0-1-6 15,-2 1-8-15,-10 1-15 16,-1-2 16-16,-3 1 29 16,1 2-44-16,-3 0-1 15,1 2 12-15,-1 2-12 16,0 2-15-16,0 0 13 0,2 2 4 15,3 4 2-15,-3 2 5 16,5 2-9-16,-2 2 0 16,1 0-25-16,2 4 24 15,-1 0-68-15,-7 0-80 16,-32 30-63-16,4 0-298 16,-6-2-308-16</inkml:trace>
  <inkml:trace contextRef="#ctx0" brushRef="#br0" timeOffset="20936.63">11155 4026 16 0,'0'0'505'0,"0"0"-356"0,0 0-64 15,0 0-5-15,0 0 66 16,0 0-74-16,0 0-24 15,-17-12 14-15,15 12-26 0,0-2 74 16,2 2-20-16,0-2-22 16,0 2 28-16,0 0-57 15,0-2-5-15,0 2 46 16,0-2-39-16,0 2 23 16,0 0-24-16,0-2 8 15,0 0 18-15,0 0-35 16,0 2-19-16,0-2 59 15,0 2-41-15,0 0 24 16,0-2-23-16,0 2 12 16,0-2-7-16,0 0-36 15,0 0 0-15,0 0-6 16,0 0 19-16,0 2 6 0,0-2-6 16,0 0-11-16,0-2 38 15,0 0-40-15,0-2 0 16,0 2 4-16,0 0-4 15,0 2 20-15,0 0-14 16,0 0 7-16,0 2-3 16,0 0-10-16,0 0-13 15,0 0-3-15,0-2 32 16,0 2-5-16,0-2-10 16,0 0 23-16,0 2-24 15,0-2-13-15,0 0-8 16,0 0 3-16,0 2 36 0,0 0-6 15,0-2-3 1,0 0 7-16,0 0-10 0,0 2-6 16,2-2-25-16,-2 2 3 15,0 0 42-15,0 0-21 16,0 0 1-16,0 0 0 16,0 0-1-16,0 0 1 15,4 0-47-15,3 4 25 16,3 12 35-16,2 6-13 15,3 8 1-15,3 5 24 16,-2 2-22-16,-2 2-3 16,-4-6-24-16,-1-1 11 15,-2-5 26-15,-2-3 8 16,-1-2-20-16,-4-6 23 16,2 0-24-16,-2-4-13 0,0-4-38 15,0-2 33-15,0-2-14 16,0 0 10-16,0 0-5 15,0-2-23-15,0 0 13 16,0 0-100-16,0-2-53 16,0 2 48-16,0-2-89 15,0 0-55-15,0-2-202 0</inkml:trace>
  <inkml:trace contextRef="#ctx0" brushRef="#br0" timeOffset="21315.16">11136 4002 211 0,'0'0'346'0,"0"0"-196"0,0 0-16 0,0 0-11 0,0 0 12 15,0 0 9-15,0 0-110 16,0-56-23-16,4 44 94 16,5-2-52-16,2-2 14 15,5-2-23-15,4 0 1 16,-1 0 57-16,2 4-77 16,-4 3-24-16,1 6 57 0,-3 1-57 15,-1 2 31-15,-3 2-31 16,-1 0 5-16,-2 0-6 15,-1 0-3-15,-3 0-47 16,3 4 40-16,-2 3-86 16,1 4-12-16,1-1-53 15,-3 4-32-15,-4 10 17 16,0-2-118-16,0-2-386 0</inkml:trace>
  <inkml:trace contextRef="#ctx0" brushRef="#br0" timeOffset="21549.49">11213 4219 322 0,'0'0'372'0,"0"0"-174"0,0 0-43 16,0 0-19-16,0 0 62 15,0 0-73-15,0 0-57 16,48-22 8-16,-29 10-76 15,6-2 0-15,2 0 10 16,-1-4-10-16,3 0-35 16,-2 2-48-16,9-12-187 15,-9 7-96-15,-8 2-474 0</inkml:trace>
  <inkml:trace contextRef="#ctx0" brushRef="#br0" timeOffset="21938.71">11628 4008 568 0,'0'0'270'16,"0"0"-134"-16,0 0-51 16,0 0-20-16,0 0 3 15,0 0 35-15,0 0-80 16,78-72-23-16,-49 56 28 15,2-4-22-15,4 0 21 16,1 0-27-16,0 0 0 16,-4 5-22-16,-9 8-99 15,-9 5-189-15,-10 2-29 0</inkml:trace>
  <inkml:trace contextRef="#ctx0" brushRef="#br0" timeOffset="22252.89">11706 3824 322 0,'0'0'319'0,"0"0"-113"15,0 0-95-15,0 0 11 16,0 0 70-16,0 0-64 15,0 0-26-15,42-42-72 16,-33 42-10-16,2 0 78 16,0 14-70-16,1 10 20 15,-2 8 7-15,2 8-36 0,-3 6-19 16,-3 0-13-16,-1 0-10 16,-1-6-12-16,1-4-22 15,-1-3 20-15,-1-5-67 16,1-6-233-16,-2-8-24 0</inkml:trace>
  <inkml:trace contextRef="#ctx0" brushRef="#br0" timeOffset="22851.17">12187 3589 438 0,'0'0'254'15,"0"0"-108"-15,0 0-92 16,0 0 37-16,0 0 48 15,0 0-62-15,0 0 50 16,40 42-60-16,-36-22 10 16,-4 6-16-16,0 4-48 0,0 5 37 15,0 3-50-15,0 0 0 16,0 0 11 0,0-4-9-16,0-8 24 0,0-8-23 15,0-8 17-15,0-6-39 16,12-4 19-16,3 0 0 15,8-2 22-15,6-10-13 16,6-6 4-16,5-4 2 16,3 0-5-16,-1 0-10 15,-4 2-16-15,-5 2-8 16,-8 4 24-16,-12 4 11 16,-6 4 12-16,-5 2 35 15,-2 1 37-15,0-1 17 16,0 0-55-16,0 1-56 15,2-1 113-15,-2 1-62 0,0 3-33 16,0 0-11-16,0 0 0 16,0 0-8-16,0 0 0 15,0 0-39-15,0 0-1 16,0 0 19-16,0 0-96 16,0 0-52-16,0 5-76 15,-11 4-45-15,2 4-86 16,-2-5-346-16</inkml:trace>
  <inkml:trace contextRef="#ctx0" brushRef="#br0" timeOffset="24133.36">13629 5486 707 0,'0'0'363'0,"0"0"-281"0,0 0-62 0,0 0 43 15,0 0 53-15,0 0 17 16,0 0-79-16,0-18-13 16,0 10 65-16,4-2-77 15,9-6 0-15,6-4-29 16,4-6 18-16,12-6 17 15,4-4-34-15,8-5 4 16,2-3 19-16,1 0-24 16,-4 2-24-16,-6 4 24 0,-4 4-5 15,-8 6 5-15,-7 6 6 16,-8 4 0-16,-4 6 36 16,-7 6-20-16,-2 2-14 15,0 4 15-15,0 0-10 16,0 0 20-16,0-2-13 15,0 2 1-15,2 0-8 16,-2-2-12-16,3 2-2 16,-3-2-5-16,0 2 6 15,0 0 30-15,2 0-29 16,-2 0 34-16,0 0-8 16,0 0-27-16,0 0 0 15,0 0-1-15,0 0-24 0,0 0 12 16,0 0-66-16,0 8-159 15,0 4-119-15,-5-2-238 0</inkml:trace>
  <inkml:trace contextRef="#ctx0" brushRef="#br0" timeOffset="25031.59">13962 4841 405 0,'0'0'487'0,"0"0"-311"0,0 0-67 0,0 0 104 0,0 0-48 16,0 0-7-16,0 0-43 15,-6-3-65-15,6 3 7 16,0-2 10-16,0 2-30 16,0 0 58-16,0-2-56 15,0 2 6-15,0 0 18 16,0 0-62-16,0 0 17 16,0 0-18-16,0 0 8 15,0 0 4-15,0 0-10 16,0 0-2-16,0 0 8 0,0 0 11 15,0 0-19-15,0 0 8 16,0 0 8-16,0 0 49 16,0 0-52-16,0 0 13 15,0 0-7-15,0 0-19 16,0 0-7-16,0 0 6 16,0 0 1-16,0 0-3 15,0 0 12-15,0 0-8 16,0 0-1-16,0 0-2 15,0 0 1-15,0 0-4 16,0 0 5-16,0 0 6 16,0 0-6-16,0 0 0 15,0 0-1-15,0 0 11 0,0 0-11 16,0 0 1-16,0 0 0 16,0 0 19-16,0 0-19 15,0-2 0-15,0 1 2 16,0 1 10-16,0 0-13 15,0 0 1-15,0 0-7 16,9 0-13-16,7 0 19 16,6 0 1-16,9 0 14 15,5 0-4-15,2 0-10 16,-1 0 0-16,2 0 1 16,-11 0 7-16,-3 0-8 15,-11 0 0-15,-6 0-17 16,-6 0 44-16,0 0-27 0,-2 0 0 15,0 0 25-15,0 0-2 16,0 0-23-16,0 0 0 16,0 0-26-16,0 0 55 15,0 0-30-15,0 0 1 16,0 0 0-16,0 0-3 16,0 0 3-16,0 7-29 15,0 15 9-15,0 7 26 16,0 7-6-16,0 0 0 15,0 2 0-15,0-6-6 16,0-6-108-16,0 0-92 16,0-8-110-16,0-4-387 0</inkml:trace>
  <inkml:trace contextRef="#ctx0" brushRef="#br0" timeOffset="64114.61">4016 6088 85 0,'0'0'181'0,"0"0"-112"0,0 0-69 0,0 0-30 16,0 0-154-16</inkml:trace>
  <inkml:trace contextRef="#ctx0" brushRef="#br0" timeOffset="64200.17">4016 6088 85 0,'-113'-78'100'0,"104"70"-100"15,2-1-15-15,3 1-155 16</inkml:trace>
  <inkml:trace contextRef="#ctx0" brushRef="#br0" timeOffset="65433.92">3644 5546 218 0,'0'0'251'16,"0"0"-147"-16,0 0 11 16,0 0-55-16,0 0 46 15,0 0 59-15,0 0-36 16,-42-68-22-16,38 60 32 15,2 0-20-15,-2-2 41 16,1 2-71-16,-2 0 19 0,3 2 39 16,-2 0-59-1,1 2 5-15,1 0-34 0,0 4-12 16,0 0 66-16,2 0-70 16,0 0-25-16,0 4 16 15,0 20-34-15,0 12 0 16,0 16 14-16,0 12-8 15,2 4 31-15,9 3-37 16,1-3 9-16,1-6 15 16,1-4-24-16,-2-6 0 15,-1-7-8-15,-3-9 8 16,-2-6 2-16,-4-6-2 16,1-6 0-16,-3-6-9 15,0-4 18-15,0-4-9 16,0-4 0-16,0 0 0 0,0 0 40 15,0 0-40-15,-9-4 0 16,-1-10-5-16,2-6 7 16,-3-6-2-16,-1-8 0 15,1-4 0-15,3-4 2 16,-2-3-2-16,4-1 0 16,3 0 6-16,3 2-6 15,0 0-9-15,0 4 1 16,0 2 8-16,0 6 8 15,0 6-8-15,0 8 0 16,0 4-8-16,0 3 22 16,0 5-23-16,0 1 9 15,3 0 0-15,1 3-8 0,6 0 8 16,-2 2 0-16,3 0-26 16,3 0 24-16,1 0-8 15,3 14 8-15,2 4 2 16,2 2-6-16,-1 2 6 15,-2 0 0-15,1-1 20 16,-4-6-20-16,-3-2-18 16,-2-5 10-16,-1-2 8 15,-2 0 5-15,-1-4-5 16,-3-2 0-16,-2 0 0 16,4 0 0-16,-2 0-1 15,2 0-1-15,3-10 2 0,5-11 15 16,-1-6-15-1,-2-4 0-15,0-1 27 0,-4 4-27 16,-3 6-19-16,-2 2 19 16,1 6 0-16,-3 2 1 15,0 2-1-15,0 6 0 16,0 0 14-16,0 4-14 16,0 0-18-16,0 0 9 15,2 0 6-15,-2 0-15 16,0 0 18-16,5 0 0 15,-1 0-18-15,3 0 17 16,1 0 0-16,4 10-11 16,1 6 12-16,0 6-10 15,5 7 10-15,-3 4 0 0,2 3 18 16,-1 3-18 0,1-3-17-16,-1-2 16 0,-1-6-7 15,-4-4-12-15,1-4 5 16,-4-6-24-16,-1-2 12 15,0-6-57-15,-3 0-6 16,-1-4-21-16,1-2-59 16,-2 0 15-16,2 0-60 15,1 0-42-15,-1-10-32 16,1-2-110-16</inkml:trace>
  <inkml:trace contextRef="#ctx0" brushRef="#br0" timeOffset="66028.85">4232 5468 677 0,'0'0'191'0,"0"0"-58"0,0 0-54 0,0 0 59 0,0 0 1 0,0 0-14 16,0 0 13-16,-4-54-87 15,4 52 51-15,0 2-3 16,0 0-28-16,0 0 40 16,0 0-101-16,0 0-10 15,8 16 73-15,0 6-37 16,3 6 26-16,1 6-22 0,1 2-39 16,-5 2 66-1,4 0-67-15,-5 1 1 0,-1-3 28 16,0-4-27-16,-3-4 22 15,1-6-24-15,-1-6 0 16,-1-4 21-16,3-4-21 16,-3-4 0-16,2 0-21 15,0 0 36-15,3-2-15 16,2 0 0-16,4 2 0 16,6-2 13-16,4 0-13 15,8-2 0-15,8 0-9 16,3 0 20-16,10-6-11 15,-2-6 0-15,4-4 0 16,-2-2-1-16,-8 4 1 0,-11 0 0 16,-10 6-12-16,-7 2 18 15,-10 4-8-15,-6 0 2 16,0 2 0-16,0 0 15 16,0 0-15-16,0 0 0 15,0 0-18-15,0 0 15 16,0 0-11-16,0 0-6 15,-4 0-57-15,-1 0 55 16,0 0-157-16,-1 4-48 16,-1 2-63-16,1 0-370 0</inkml:trace>
  <inkml:trace contextRef="#ctx0" brushRef="#br0" timeOffset="66582.75">4821 5588 977 0,'0'0'253'0,"0"0"-150"0,0 0-2 0,0 0-25 0,0 0-37 0,0 0 73 0,0 0-68 16,107-66 16-16,-45 28-16 15,17-8-2-15,12-10 22 16,7-4-64-16,2-1 6 0,-2 3 3 16,-9 6 6-16,-13 6-11 15,-11 6-4-15,-17 8 1 16,-12 6 7-16,-11 6-8 15,-9 8 0-15,-10 4-16 16,-2 2 36-16,-4 2-6 16,3 2-12-16,-3 2 9 15,0-2-7-15,0-1-4 16,0 3-91-16,0 0-26 16,0 7-116-16,-5 11-134 15,-8 2-305-15</inkml:trace>
  <inkml:trace contextRef="#ctx0" brushRef="#br0" timeOffset="67062.09">5040 5627 322 0,'0'0'792'15,"0"0"-630"-15,0 0-126 16,0 0 98-16,0 0 30 16,0 0-6-16,0 0-27 15,131-25-59-15,-87 46 56 0,8 9-96 16,1 12-22-1,5 6 42-15,5 6-33 0,3 4 61 16,3 0-49 0,0-1-30-16,-4-7 27 0,-3-6-28 15,-4-8-7-15,-6-6-2 16,-8-8 18-16,-6-4-1 16,-9-6-8-16,-9-4 0 15,-6-2 8-15,-8-4-8 16,-1 0 0-16,-3-2-7 15,-2 0 16-15,2 0-18 16,-2 0 8-16,0 0-28 0,0 0-9 16,0 0-98-1,0 0-153-15,-2 0-243 0,-9-10-465 0</inkml:trace>
  <inkml:trace contextRef="#ctx0" brushRef="#br0" timeOffset="69229.42">5055 5811 178 0,'0'0'158'0,"0"0"-109"0,0 0-30 16,0 0 50-16,0 0-2 15,0 0 31-15,0 0-29 16,-38-6 47-16,36 2-15 15,2-2 0-15,0 0-22 16,0 0 55-16,0 0-24 16,0 0 9-16,0 2 10 15,0 2 5-15,0 0 15 16,0 2-62-16,2 0-31 16,11 0 76-16,8 6-59 0,10 16 10 15,11 12-21-15,9 14 4 16,12 13 36-1,8 8-97-15,7 10 9 0,5 1 36 16,1-2-36-16,-4-8-6 16,-2-10-8-16,-6-5 1 15,-8-12 21-15,-4-4-22 16,-4-9 0-16,-9-6 2 16,-10-4-2-16,-8-6-2 15,-6-4-4-15,-9-2 6 16,-6-2 9-16,-3-2-9 15,-5-2 0-15,0-2 12 16,0 0-12-16,0 0-6 16,0 0 6-16,0 0 0 0,0 0 12 15,0 0-12-15,0 0 0 16,0 0-34-16,0 0 34 16,0 0-58-16,0 2-67 15,-25-2-140-15,6 0-51 16,-6 0-416-16</inkml:trace>
  <inkml:trace contextRef="#ctx0" brushRef="#br0" timeOffset="71574.89">6187 4720 101 0,'0'0'810'0,"0"0"-573"0,0 0-88 0,0 0 16 15,0 0-24-15,0 0-42 16,0 0 21-16,-4-52-83 15,-1 46 29-15,0 2-8 16,-4 2-24-16,1 0 55 16,-1 2-71-16,0 0-17 15,-2 0 46-15,-2 0-38 16,-1 0 17-16,1 16-14 16,-3 6-5-16,3 4 36 15,-1 4-43-15,8 2 0 16,3-2 8-16,3-2-2 15,0-3 5-15,5-6-3 16,9-2-5-16,3-6 0 16,1-3-3-16,1-3-5 15,6-1-17-15,2-2 44 0,2 0 0 16,2-1-22 0,-2 3 0-16,2 3 9 0,-6 3-9 15,-8 2-10-15,-3 4-15 16,-5 2 35-16,-7 4-10 15,-2 4 0-15,0 0 1 16,-6 0 15-16,-10-2-7 16,-4-2-9-16,-2-1 54 15,-5-3-53-15,2-3 44 16,-2-1-45-16,1-2 0 16,2-2 22-16,1-3-22 0,3-4-13 15,2-3-8 1,2 0 42-16,3 0-15 0,5 0-6 15,0-2 0-15,2-6-31 16,4-2 9-16,2 1-63 16,0-4 64-16,0 1-86 15,14-2 20-15,5 3-126 16,14-6-131-16,-1 5-205 16,-8 2-193-16</inkml:trace>
  <inkml:trace contextRef="#ctx0" brushRef="#br0" timeOffset="72024.16">6459 5059 408 0,'0'0'231'0,"0"0"-68"0,0 0-40 0,0 0 73 0,0 0 75 0,0 0-67 16,0 0-6-16,4-12-24 15,-4 10-10-15,0 2 12 16,0 0-60-16,0 0-43 16,0 0 13-16,0 0-77 15,0 0 7-15,0 0-16 16,0 0-15-16,0 0 9 15,0 0-113-15,2 0-63 16,1 0-134-16,1 0-360 16,0 0-43-16</inkml:trace>
  <inkml:trace contextRef="#ctx0" brushRef="#br0" timeOffset="72510.22">6677 4698 628 0,'0'0'123'0,"0"0"-2"15,0 0-12-15,0 0 76 16,0 0 42-16,0 0-90 0,0 0-31 15,2-20 0-15,-2 20-60 16,3 0 44-16,-1 0-50 16,0 0-24-16,4 12 79 15,-1 10-41-15,2 8 8 16,-3 8 21-16,-1 6-45 16,-1 6 42-16,0 1-78 15,-2-5 23-15,2-8-18 16,0-8-6-16,2-12-1 15,6-6 0-15,1-6 18 16,7-4-33-16,10-2 15 16,9 0 0-16,9-14-6 15,8-6 6-15,4 0 0 16,0 0-1-16,-8 0 16 16,-9 4-38-16,-12 4 23 0,-12 6-44 15,-8 2 23 1,-6 4-19-16,-3 0-59 0,0 0-84 15,0 24-126-15,0 2-32 16,-3 0-401-16</inkml:trace>
  <inkml:trace contextRef="#ctx0" brushRef="#br0" timeOffset="73323">6387 5759 622 0,'0'0'311'0,"0"0"-146"0,0 0 34 0,0 0 6 15,0 0-11-15,0 0-22 16,0 0-97-16,-9-12-62 16,9 12 78-16,0 0-65 15,2 18 18-15,5 8 42 16,5 6-24-16,-1 6 1 15,-1 0-63-15,6-2 8 0,-3-5-1 16,3-8 1 0,0-5 5-16,-3-5-13 0,-2-8 0 15,1-2 12-15,1-3-12 16,5 0 0-16,4-3 18 16,2-12-5-16,1-6-13 15,0-1 2-15,-6 2 5 16,-3-2 2-16,-3 0-9 15,-5-2 0-15,-2-2 6 16,-4 2 0-16,-2-2-1 16,0 2-5-16,0 2 0 15,0 2 13-15,-6 0-13 16,-6 2 0-16,4 4-16 16,-1 2 31-16,1 3-15 0,2 4 0 15,4 0 0 1,0 4 16-16,-1 1-16 0,3 0 0 15,-2 0 17-15,2 0-17 16,0 0-21-16,0 0 3 16,0 0-24-16,0 0 41 15,2 11-120-15,7 10-102 16,9 15-22-16,-5-4-287 16,-1-6-158-16</inkml:trace>
  <inkml:trace contextRef="#ctx0" brushRef="#br0" timeOffset="73523.47">6866 5901 1132 0,'0'0'390'0,"0"0"-242"0,0 0 28 0,0 0 12 0,0 0-68 15,0 0 2-15,0 0-122 16,5-18 18-16,-5 16-40 15,0-2 22-15,6 0-93 16,15-8-155-16,-1 2-141 16,-1 0-263-16</inkml:trace>
  <inkml:trace contextRef="#ctx0" brushRef="#br0" timeOffset="74022.71">7205 5577 487 0,'0'0'628'0,"0"0"-421"16,0 0-148-16,0 0-1 15,0 0 195-15,0 0-80 16,0 0-53-16,2-97-44 16,-2 97-25-16,0 0 51 15,-4 0-75-15,-7 4-26 16,-7 14 73-16,0 8-62 15,0 5-12-15,2 1 0 16,6-3 1-16,5 0 17 0,5-5-18 16,0-4 0-16,2-6 12 15,14-3-12-15,4 0-34 16,2-3 21-16,3 0 7 16,1-2 4-16,1 0 2 15,-2 4 0-15,-3 0 21 16,-2 2-21-16,-6 0-24 15,-8 0 9-15,-4 0-1 16,-2-2 1-16,0 2 15 16,-8 0 0-16,-9 0 51 15,-2-2-51-15,1 0-1 16,1-2 0-16,0-4 1 16,5-2 15-16,0 0-15 0,1-2 0 15,2 0 27 1,2 0-27-16,0 0-28 0,5 0-14 15,2 0-63 1,0-12-26-16,9-4-167 0,7-2-316 16</inkml:trace>
  <inkml:trace contextRef="#ctx0" brushRef="#br0" timeOffset="74239.42">7419 5819 1144 0,'0'0'345'0,"0"0"-207"0,0 0 34 0,0 0-24 0,0 0-18 15,0 0-57-15,0 0-66 16,0 0 27-16,0 0-34 16,0 0-44-16,4 0-43 15,5-4-232-15,1-8-323 16,0 0-284-16</inkml:trace>
  <inkml:trace contextRef="#ctx0" brushRef="#br0" timeOffset="74605.64">7610 5462 791 0,'0'0'375'0,"0"0"-257"15,0 0-52-15,0 0 45 0,0 0 67 16,0 0 6-16,0 0-105 16,19-18-32-16,-19 20-47 15,0 20 0-15,0 12 76 16,0 10 4-16,-8 9-4 16,0-2-3-16,3-2-73 15,1-9 43-15,4-10-43 16,0-6 7-16,0-8 15 15,0-4-22-15,4-6 0 16,9-2-14-16,5-4 24 16,9 0-10-16,9-4 0 15,6-14 1-15,7-8 39 0,1 0-40 16,-6 0-13-16,-7 8-42 16,-12 5-157-16,-7 10-11 15,-18 3-50-15,0 0-473 16,0 10 13-16</inkml:trace>
  <inkml:trace contextRef="#ctx0" brushRef="#br0" timeOffset="75970.83">6423 6655 1249 0,'0'0'490'0,"0"0"-408"0,0 0 5 0,0 0-45 15,0 0 50 1,0 0 54-16,0 0-102 0,7 110 12 15,-1-68-54-15,3 3 7 16,1 1 40-16,-4 0-49 16,-4 0-2-16,3-6-30 15,-5-4 43-15,0-7-22 16,2-11-53-16,-2-7-84 16,0-4 15-16,0-6-145 15,0-1 37-15,-7 0-27 16,-5-12 35-16,-3-8 114 15,-1-2 28-15,1-6 42 16,2-4 32-16,1-4-2 16,6-2 19-16,0-2 20 0,3 0-7 15,1 0 57-15,2 4 41 16,0 0-20-16,0 4 61 16,11 1-34-16,7 3-13 15,2 0 22-15,4 0-37 16,1 4 52-16,2 2-42 15,-3 6-13-15,-4 6 28 16,-2 8-115-16,-5 2-2 16,-6 14-11-16,-3 18 26 15,-4 8 53-15,0 6-26 16,0 4-29-16,-2-3 81 0,-9-5-92 16,2-10 6-1,0-6 16-15,0-10-9 0,3-2-6 16,1-8-7-16,1 0 0 15,2-4 15-15,0-2-15 16,2 2 0-16,0-2-15 16,0 0 36-16,0 2-42 15,0 0 19-15,6 4 2 16,7 0 4-16,5 2-4 16,7 2 0-16,3 0-18 15,7-2 36-15,0 0 6 16,-2-2-24-16,1-2 0 15,-7 0 16-15,-8-2-16 16,-7-2 0-16,-6 2-12 16,-6-2 33-16,0 0-14 15,0 2-7-15,0-2 0 16,0 0 8-16,0 0-8 0,0 2-80 16,0 0-41-16,0 2-237 15,-4 0-254-15,0-2-365 0</inkml:trace>
  <inkml:trace contextRef="#ctx0" brushRef="#br0" timeOffset="76221.39">6962 6904 1267 0,'0'0'376'0,"0"0"-212"0,0 0-144 0,0 0 68 0,0 0 83 0,0 0-103 0,0 0 31 16,0-6-93-16,0 6 1 15,0 0 20-15,0 0-27 16,0 0-56-16,0 0-40 16,2 8-156-16,0 6-128 15,-2-2-363-15</inkml:trace>
  <inkml:trace contextRef="#ctx0" brushRef="#br0" timeOffset="77570.47">7199 6515 532 0,'0'0'292'0,"0"0"-118"0,0 0-3 0,0 0 64 0,0 0-59 15,0 0-70-15,0 0 44 16,0-10-71-16,0 10-1 16,0 0 0-16,0 0-20 15,0 0 13-15,0 6-71 16,2 12 12-16,6 10 83 16,1 10-69-16,1 6 11 15,-2 4-17-15,1-1 14 16,-3-3 1-16,2-7-35 15,-4-6 0-15,-2-7-3 0,-2-6 16 16,0-6-13-16,0-2 0 16,0-4 0-16,0-2 15 15,0 0-15-15,0-4 0 16,0 2 12-16,0-2-12 16,0 0-6-16,0 2 4 15,2 0 2-15,3 0-10 16,1 2 10-16,2 0 0 15,2 0-8-15,1-2 16 16,5 2-9-16,-1-2 1 16,2-2 0-16,0 0 12 15,1 0-12-15,0 0 0 0,-3 0 0 16,4 0 25 0,-6-6-25-16,-3 0 0 0,-2 2 0 15,-2 0 12-15,-4 2-12 16,-2 2 0-16,3 0 10 15,-3 0-8-15,0 0-2 16,0 0 0-16,0 0 1 16,0 0-4-16,0 0 3 15,2 0-64-15,2 0-19 16,12 0-172-16,-1 0-146 16,1 0-395-16</inkml:trace>
  <inkml:trace contextRef="#ctx0" brushRef="#br0" timeOffset="77786.66">7791 6842 696 0,'0'0'369'0,"0"0"-195"0,0 0-110 0,0 0-64 0,0 0-207 16,0 0-889-16</inkml:trace>
  <inkml:trace contextRef="#ctx0" brushRef="#br0" timeOffset="81318.8">7386 4696 67 0,'0'0'167'0,"0"0"-81"0,0 0-9 15,0 0 25-15,0 0-17 16,0 0-40-16,0 0 37 16,-5 0-40-16,5 0 22 0,0 0-9 15,0 0-16 1,0 0 50-16,0 0-31 0,0 0-10 16,0 0 62-16,0 0-45 15,0 0 0-15,0-4 9 16,0 0-17-16,3 0 37 15,-1 0-47-15,0 2-25 16,0-2 54-16,2 2-63 16,1-4 13-16,1 2-25 15,4-2 5-15,1-4 18 16,5 0-24-16,3-4 0 16,6-4 0-16,4-2 10 15,2-4-11-15,0 2 1 16,2-2 0-16,1-2 6 15,-1 1-6-15,-2 1 0 0,0 1 9 16,-1 0-9 0,-1 1-6-16,-3 0 5 0,-3 4 1 15,-4 0 1-15,0 4-1 16,-6 2 0-16,-2 2 17 16,0 2-17-16,-4 0-6 15,0 4-1-15,-1 0 7 16,-3 0 7-16,-1 2-7 15,0 2 0-15,-2 0 1 16,0 0 1-16,0 0-4 16,0 0-8-16,0 0-45 15,0 0 4-15,0 0-102 16,-7 22-114-16,-9 2 31 16,-1 0-137-16</inkml:trace>
  <inkml:trace contextRef="#ctx0" brushRef="#br0" timeOffset="81915.89">7467 4863 390 0,'0'0'134'0,"0"0"-29"0,0 0 31 0,0 0 4 0,0 0 6 0,0 0-1 0,0 0-40 15,-8 0 19-15,8-3-2 16,0-1 3-16,0-2 8 15,4 1-76-15,10-2 9 16,3 1-11-16,10 2-18 16,7 0 55-16,11 3-55 15,13 1 19-15,8-3-6 16,14 1-33-16,9-4 3 16,5-1-15-16,-1-4 7 0,-3 1 17 15,-14 0-21-15,-14 2-8 16,-18 4 0-16,-13 2 0 15,-12 2-12 1,-13 0 4-16,-4 0 8 0,-2 0 11 16,0 0 1-16,0 0 4 15,0 0 33-15,0 0-34 16,0-2 22-16,0 0-37 16,0 2 0-16,-2 0 14 15,-2 0-14-15,2 0 0 0,-3-2-13 16,5 0-9-1,-4 2 11-15,1 0-73 0,-4 0-48 16,-3 4-55-16,-13 18-155 16,1 0-227-1,2-4-352-15</inkml:trace>
  <inkml:trace contextRef="#ctx0" brushRef="#br0" timeOffset="85579.82">8375 4070 116 0,'0'0'326'0,"0"0"-179"0,0 0-53 0,0 0-14 0,0 0 6 15,0 0 12-15,0 0-29 16,0-18 11-16,0 12 7 16,2 2-14-16,-2 0 52 15,0 0 4-15,2 2-20 16,-2-2 28-16,2-1-59 15,-2-2 11-15,0 3 16 16,0 0-31-16,0 0-11 16,0 2-18-16,0 0-11 15,0 0 22-15,0 0-40 16,0 0-15-16,0 0 51 16,0 0-51-16,-4 2 23 15,-5 0-24-15,-5 0 6 16,2 0-6-16,-7 0-6 15,4 14 2-15,-3 5-19 0,5 2 41 16,-1 3-18-16,5 3 0 16,3-1 7-16,6-2-1 15,0 2-6-15,0-2-19 16,9-2-3-16,11-2 33 16,2-6-12-16,7-4 2 15,5-8-1-15,6-2 17 16,6 0-17-16,6-12 0 15,1-6-12-15,-4 0 22 16,-6 3-20-16,-14 4-17 16,-10 3-35-16,-7 4-10 15,-8-2-96-15,-4 2-68 0,0-2-5 16,-2-5-263-16,-12 2 227 16,-1-1-379-16</inkml:trace>
  <inkml:trace contextRef="#ctx0" brushRef="#br0" timeOffset="85930.98">8468 3792 176 0,'0'0'517'0,"0"0"-333"0,0 0-78 16,0 0-6-16,0 0 101 0,0 0-69 15,0 0 9 1,-24-61-39-16,24 60-29 0,0-2 18 16,0 1-90-16,0 2 8 15,0 0 41-15,2 0-44 16,14 0 33-16,3 9-10 16,4 9-17-16,-1 10 55 15,-1 6-67-15,-2 4 0 16,2 2-9-16,1-2 21 15,-2-2-6-15,2-4 6 16,1-4-11-16,-2-6 7 16,0-8-8-16,1-3-72 0,0-7 28 15,9-4-148 1,-2 0-137-16,-6-3-268 0</inkml:trace>
  <inkml:trace contextRef="#ctx0" brushRef="#br0" timeOffset="86928.66">8957 3848 510 0,'0'0'578'0,"0"0"-325"16,0 0-112-16,0 0-11 16,0 0 64-16,0 0-107 15,0 0-38-15,-14-24 34 0,3 22-70 16,0 0 40-1,-3 2-53-15,-1 0 9 0,1 0 16 16,-1 0-25-16,-3 5 0 16,0 16 0-16,0 5 8 15,5 4 1-15,4 0-9 16,7-2 0-16,2-6-7 16,0-4 7-16,6-2 0 15,10-8-13-15,4-4 27 16,4-4 0-16,5 0-14 15,2-14 0-15,6-12-2 16,1-4-1-16,-7-2-44 16,-2 0 28-16,-10 2-15 15,-7 6 22-15,-8 4-14 16,-4 4 26-16,0 5-10 0,0 6 10 16,0 1 0-1,0 2-1-15,0 2 14 0,7 0-26 16,7 0-9-16,3 0 22 15,8 14-12-15,-3 2 12 16,2 2 0-16,-4 0 21 16,-1-4-20-16,-7-2-2 15,-3-4-6-15,-7 0-8 16,-2-2-4-16,0-2-1 16,0-2 20-16,0 0 45 15,-8-2-39-15,3 0-4 16,1-2-2-16,2-14-34 15,2-4 19-15,0-6-33 16,0-4 27-16,4-2-24 0,7-3 22 16,-1 8 4-16,-2 2 19 15,-4 7 0-15,-1 8 23 16,-3 4 31 0,0 2 3-16,0 4 9 0,0-2-31 15,0 2 11-15,0 0-46 16,0 0-19-16,-3 0 19 15,3 0 2-15,0 0 10 16,0 8-1-16,0 4-10 16,3 1-1-16,7 1-19 15,6-3 5-15,3 1 1 16,-2-2 22-16,6 1-9 16,-6-4 21-16,1 1-21 0,-9-1 0 15,-5 0-9-15,-4 0-36 16,0-1 31-16,-2 2 12 15,-13 0 2-15,1-2 24 16,5-5-13-16,3-1-11 16,1 0-14-16,5 0-39 15,0-3 41-15,0-12 21 16,13-4-9-16,8-8 15 16,3 0 11-16,3-1-26 15,1 3-19-15,1 7-18 16,-2 4 37-16,-4 4 35 15,-8 4 5-15,-3 6-19 16,-8 0-10-16,-2 0-11 16,-2 0-14-16,0 6-67 15,-2 21 55-15,-14-2-208 0,3 0-313 0</inkml:trace>
  <inkml:trace contextRef="#ctx0" brushRef="#br0" timeOffset="87744.98">9832 3629 314 0,'0'0'1106'0,"0"0"-783"0,0 0-196 0,0 0-58 0,0 0 110 0,0 0-89 16,0 0-28-16,-109-58-37 15,82 44-24-15,-4-4 19 16,-4-2-20-16,-4-2 0 16,1-4 33-16,3-2-27 15,1-2-6-15,5-2-1 16,7 0 1-16,5-3-30 16,7 3 28-16,8 2-40 15,2 6 19-15,0 6 23 16,14 6-28-16,8 8 18 15,6 4 0-15,7 0 4 0,-2 16 6 16,2 10 0 0,-1 8 10-16,-5 5-10 0,-10 4 0 15,-5 8 0-15,-10-1 0 16,-4-4 13-16,0-10-13 16,0-8 0-16,0-12 8 15,-2-6-8-15,2-8-8 16,0-2-3-16,0 0-38 15,0 0 48-15,9-6-46 16,9-8 47-16,5-4 66 16,3 0-66-16,-2 0-16 15,-1 2 16-15,-5 8-2 16,-3 2 2-16,-2 2 0 16,1 4 6-16,-3-2 46 15,3 2-47-15,1 0-5 16,3 0-1-16,2 0 1 0,2 0 18 15,1-8-18-15,4-4 0 16,-1-2 24-16,0-1-24 16,1 0-2-16,-2 1-8 15,-3 0 10-15,-4 3 4 16,-4 6-4-16,-4-1 0 16,-3 3 9-16,0 3-9 15,2 0-19-15,2 0 10 16,0 0 2-16,2 0-26 15,1-1-5-15,-3-6-166 16,0 0 22-16,1-4-64 16,-6 1 102-16,1 2 88 15,-3 1 56-15,-2 3 1 16,2 1 86-16,0 2 29 0,-2-2 84 16,2 1-137-16,0 0-27 15,3 2-36-15,-1 0-39 16,2 8-88-16,-4 5-431 15</inkml:trace>
  <inkml:trace contextRef="#ctx0" brushRef="#br0" timeOffset="89145.25">8743 4618 600 0,'0'0'143'0,"0"0"-7"0,0 0-32 15,0 0 49-15,0 0 70 16,0 0-79-16,0 0-13 15,-19-34-38-15,11 34-21 0,-3 0 27 16,-5 10-80 0,-7 12-13-16,0 8 57 0,-4 6-54 15,2 6 19-15,2 0-5 16,6 1-14-16,8-3 22 16,9-7-31-16,0-5-8 15,5-7-14-15,16-7 37 16,11-9-15-16,5-5 2 15,8 0 15-15,7-9-17 16,1-14-35-16,3-4-60 16,-1-4 93-16,-5 3-71 15,-12 5 22-15,-12 2-43 16,-11 7 40-16,-8 4 34 0,-7 0-5 16,0 0 25-16,0 2 18 15,0 2 12-15,-4 2 30 16,-1 0 23-16,3 4-15 15,0 0 38-15,0 0-106 16,0 0 0-16,-3 0 40 16,3 6-39-16,2 4 19 15,0 4-10-15,0 0 0 16,0-4 11-16,0-2-21 16,5-4-13-16,7-4 4 15,5 0 18-15,0 0 26 16,3-12-25-16,1-6 1 0,-6-2 18 15,-2-2-29 1,-4 2-16-16,-7 2-8 0,-2 4 38 16,0 4-28-16,-20 2 11 15,-7 4 3 1,-4 4-23-16,-7 0 23 0,3 4-9 16,-1 12-4-16,7 4 26 15,5 0-9-15,5-2-3 16,11-2-1-16,6-6 0 15,2-2-22-15,2-4-97 16,41-4-5-16,-6 0-149 16,3-8-357-16</inkml:trace>
  <inkml:trace contextRef="#ctx0" brushRef="#br0" timeOffset="89594.59">9223 4596 1145 0,'0'0'293'0,"0"0"-200"0,0 0-71 0,0 0-8 0,0 0 45 0,0 0-48 16,0 0-2-16,0 8 52 16,3 0-48-16,0-2 18 15,-1 2-24-15,0-2 14 16,-2-4-12-16,0 0-9 15,0 0-21-15,0-2 5 16,0 0 9-16,0 0-11 16,0 0 5-16,0 0 13 15,-7-6-9-15,4-4 9 0,1 2-36 16,2-2 34-16,0 0 4 16,0 0-11-16,0 0 9 15,10 2 0-15,3 2 7 16,5 2-6-16,1 0-1 15,6 0 65-15,2 2-35 16,-2-1 30-16,-1 2-28 16,-4 1-8-16,-6 0 20 15,-6 0-44-15,-1 0-15 16,-3 0 14-16,-2 0-120 16,3 0-4-16,0 0-188 0,-3-7-201 15</inkml:trace>
  <inkml:trace contextRef="#ctx0" brushRef="#br0" timeOffset="90775.71">9384 4233 954 0,'0'0'319'0,"0"0"-153"0,0 0-100 0,0 0 41 0,0 0 31 15,0 0-53-15,0 0-28 0,5-2-57 16,5 6 0 0,4 12 44-16,2 6-43 0,4 8 13 15,2 4 15-15,2 2-17 16,1 0-6-16,-3-2-6 16,-4-6-12-16,-2-6-12 15,-8-5-56-15,-3-7-55 16,-3-5 35-16,-2-2 21 15,0-3 79-15,0 0-1 16,-4 0 1-16,-9-11 18 16,-3 1 5-16,-2 1 19 15,-2-1 42-15,3-3-70 16,1 4 4-16,5-4-7 16,6 1 10-16,5 1-15 15,0-3 7-15,0-4-1 0,18-3 4 16,4-1-8-16,3 2-8 15,1 2-13-15,3 4 4 16,-2 6 9-16,-3 4 1 16,-3 4 23-16,-4 0 4 15,-3 4-5-15,-5 10 6 16,-1 2-29-16,0-2 6 16,-4 0 22-16,0-4-19 15,1-4-8-15,-1-2-1 16,-2-2-43-16,2-2-5 15,4 0 7-15,1-2 20 16,1-12 21-16,2 0 13 16,1-2-1-16,-2 4 4 15,3 0-1-15,-1 2 3 16,1 0-18-16,-1 0 0 0,3 0 56 16,-1-4 9-16,1 0 3 15,-3 0-22-15,-2 0-20 16,-6 0-9-16,-5 1-17 15,0 4-17-15,0 0-11 16,-5 4 28-16,-8 1-28 16,2 2 9-16,-1 2-15 15,1 0 8-15,3 0-19 16,0 0 4-16,2 8 41 16,6 4 0-16,0 0-1 15,0 2 0-15,2-4 1 16,14 0-2-16,3-6-6 0,6-4 8 15,0 0 20 1,2 0 4-16,2-10-11 0,-2-8 3 16,-4-2-15-16,-2-2-1 15,-7 1-21-15,-8 3-31 16,-2 3 51-16,-4 0 2 16,0 4 16-16,0 2 15 15,0 5 12-15,0 3 70 16,0 1-97-16,0 0-3 15,0 0 59-15,0-3-67 16,0 3-6-16,0-1-1 16,0-2-10-16,5-3-5 15,9-3 3-15,3-8 13 0,5-5 38 16,3-2-38 0,-1-4-10-16,-2 0 1 0,1 2 7 15,-6 2 2-15,-3 2 0 16,-7 6 1-16,-7 2 15 15,0 4-16-15,0 2 2 16,0 2-2-16,0-2 0 16,-3 4 29-16,1-1-29 15,2 1 0-15,0 4 18 16,0 0-18-16,0 0-10 16,0 0 2-16,0 0-5 15,0 0-8-15,0 0 21 16,5 4 0-16,5 5-9 15,2-1 9-15,3 0-110 16,4-2-81-16,-2-2-175 0,-3-4-250 16</inkml:trace>
  <inkml:trace contextRef="#ctx0" brushRef="#br0" timeOffset="90977.07">10316 3760 920 0,'0'0'680'0,"0"0"-486"0,0 0-35 0,0 0-84 0,0 0 36 16,0 0-54 0,0 0-45-16,93-67-24 0,-70 54-223 15,-10 4-584-15</inkml:trace>
  <inkml:trace contextRef="#ctx0" brushRef="#br0" timeOffset="93140.41">13127 15869 130 0,'0'0'166'0,"0"0"-85"0,0 0-81 0,0 0-6 0,0 0-3 15,0 0 18 1,0 0-8-16,-22-68 8 0,19 56 5 15,3-2 47 1,-2-4-19-16,2 0 17 16,-2-2 59-16,0 2-35 0,0-4 67 15,0 2 15-15,-3-1 1 16,3 3 28-16,0 3-64 16,2 3-12-16,0-1 44 15,0 8-57-15,0-4 40 16,0 4-64-16,0 1-3 15,0 4 48-15,2 0-75 16,7 0-31-16,5 0 61 16,3 4-63-16,8 18 81 15,1 10-73-15,6 4-25 0,-1 0 37 16,2 4-38 0,-2-10 0-16,3 2-27 0,-3-10-27 15,-4-4-48-15,0-6-66 16,-3-2-36-16,-2-6-9 15,3-4-149-15,-7-4-196 16,-5-10-4-16</inkml:trace>
  <inkml:trace contextRef="#ctx0" brushRef="#br0" timeOffset="93423.54">13653 15476 760 0,'0'0'379'0,"0"0"-166"0,0 0-99 0,0 0 46 16,0 0-48-16,0 0 29 16,0 0-28-16,16 126-80 15,-10-59 49-15,3 1-30 16,1 2 1-16,-4-4 3 16,1-3-55-16,-5-5 1 15,-2-12-2-15,0-6-30 16,0-8 18-16,0-6-22 15,-2-4-3-15,-3-8-11 16,3-6-10-16,2-4-54 16,0-4-86-16,13-14-35 15,12-8 4-15,2-8-272 0</inkml:trace>
  <inkml:trace contextRef="#ctx0" brushRef="#br0" timeOffset="94039.34">13996 15811 849 0,'0'0'499'0,"0"0"-280"15,0 0-173-15,0 0 34 16,0 0 25-16,0 0-77 16,0 0 40-16,56-22-68 15,-29 14 0-15,2 2 85 16,6-8-50-16,8-2 15 15,1-6-6-15,1-2-31 0,-1-6-13 16,-6-1-7-16,-7 4-68 16,-10 0 73-16,-13 5-44 15,-8 4 46-15,0 8 0 16,-6 2 0-16,-15 7-13 16,-3 1-2-16,0 1 15 15,-1 20 19-15,5 7-19 16,5-2 34-16,5 6 5 15,8-2-17-15,2-2 43 16,0-2-65-16,7-6 0 16,11-4 51-16,4-8-42 15,1-2 30-15,0-6-5 16,4 0-9-16,4-22-6 0,3-2-19 16,-3-6-24-1,0 0-13-15,-4 2 20 0,-7 0-34 16,-4 6 16-16,-7 5 35 15,-2 8-18-15,-5 4 12 16,0 5-4-16,0 0-8 16,5 5 36-16,2 17 12 15,8 1 23-15,6 12-31 16,2-3 62-16,-1 0-84 16,-2-2 0-16,-8-8 15 15,-8 0-14-15,-6 0 11 16,-4-4 0-16,-23 4-11 15,-8 0-2-15,-6 0-60 16,3-2-94-16,5-3 66 16,13-17-160-16,9 0-284 0,11-17-452 0</inkml:trace>
  <inkml:trace contextRef="#ctx0" brushRef="#br0" timeOffset="94342.03">14995 15248 1408 0,'0'0'539'0,"0"0"-440"0,0 0-15 0,0 0-81 0,0 0 7 0,0 0 51 0,0 0-33 0,33 90 3 15,-15-42 80-15,-1 10-37 16,4 6 33-16,-4 7-107 15,3-3 6-15,1-2 9 16,-6-4-15-16,1-12-15 16,-5-14-94-16,-5-10-48 15,-4-8 2 1,1-14-123-16,-3-4 8 0,0 0 159 16,0-12-222-16,0-28-31 15,0 4 108-15,0 0-25 0</inkml:trace>
  <inkml:trace contextRef="#ctx0" brushRef="#br0" timeOffset="94844.74">15235 15651 276 0,'0'0'297'0,"0"0"-56"0,0 0-8 16,0 0 21-16,0 0-10 15,0 0-65-15,0 0-49 16,71-76 61-16,-62 76-90 16,1 9 23-16,3 9-42 15,-1 3-60-15,5 7 94 16,-5-2-116-16,0-2 17 15,-5-2 12-15,-3-6-29 16,-2-2-32-16,-2-8-37 16,0-4 5-16,0 0 58 15,0-2-27-15,0 0 8 16,-2-2 6-16,-2-10-14 16,2-6 11-16,2 4-6 15,0 0 28-15,0 6 0 16,0 4 0-16,0 0 0 0,0 4 6 15,12 0 10 1,7 0 11-16,5 12-12 0,3-2-9 16,4-6 82-16,5 0-53 15,-1-4-18-15,3 0 28 16,-7-4-45-16,-4-14-12 16,-9 0-10-16,-7-8 22 15,-11 0-6-15,0 2 6 16,-2-2 0-16,-16 3 18 15,-4 5-18-15,0 0-6 16,-1 4 5-16,3 6 2 16,2 0 10-16,2 6-11 15,6 2 0-15,5 0-6 0,1 10-57 16,4 8-33 0,0 4-103-16,15 9-176 0,10-9-110 15,2-7-72-15</inkml:trace>
  <inkml:trace contextRef="#ctx0" brushRef="#br0" timeOffset="95188.72">15928 15601 768 0,'0'0'819'0,"0"0"-583"0,0 0-139 0,0 0 61 16,0 0-36-16,0 0 35 15,0 0-95-15,60 80-16 0,-40-52-4 16,-2-6-42-1,-2-8-19-15,-1-2 18 0,-3-6-20 16,-2-6 21-16,4 0 1 16,1-4 16-16,1-18-10 15,0-6-7-15,-6-8-37 16,-2 0 3-16,-8 1 6 16,0 3 20-16,-10 2 16 15,-11 6-4-15,-4 2 41 16,-2 8-44-16,0 10-1 15,0 4 0-15,0 0 10 16,6 22-16-16,3 9 16 16,5 1-8-16,11 4-2 15,2-4-157-15,19-2-165 0,14-10-320 16,1-12-216-16</inkml:trace>
  <inkml:trace contextRef="#ctx0" brushRef="#br0" timeOffset="95489.07">16717 15552 1837 0,'0'0'467'0,"0"0"-402"15,0 0 7-15,0 0-71 16,0 0 8-16,0 0-9 15,0 0 20-15,129-14 29 0,-85 10-49 16,-1-4 39-16,-1 2 15 16,1-2-54-16,-3-2-11 15,-5 2 10-15,-1 2-84 16,-8-2 11-16,-3 4-82 16,-8-4 11-16,-3 6 9 15,-8 0-68-15,-2 2-12 16,0 0-273-16,-2 4-156 0</inkml:trace>
  <inkml:trace contextRef="#ctx0" brushRef="#br0" timeOffset="96237.81">18392 15432 527 0,'0'0'335'0,"0"0"-152"0,0 0-43 0,0 0 5 0,0 0-32 0,0 0 30 15,0 0-53-15,-4-54 36 16,4 40 48-16,0 6-38 16,-7 2 49-16,-9 4-74 15,-5 2-47-15,-11 0-8 16,-6 18-56-16,-2 12 0 0,0 10-22 15,2 0 28-15,7 0-6 16,9 5 1 0,10-8-1-16,12 6 9 0,0-3-9 15,25-4-11-15,15-10-8 16,13-6 25-16,12-12-12 16,11-8-3-16,1-4-77 15,0-24-16-15,2-16-150 16,-18 4-325-16,-23 4-270 0</inkml:trace>
  <inkml:trace contextRef="#ctx0" brushRef="#br0" timeOffset="96504.08">18523 15200 1039 0,'0'0'533'0,"0"0"-398"15,0 0 1-15,0 0-36 16,0 0-22-16,0 0 62 16,0 0-112-16,83 58-27 15,-56-14 79-15,-5 6-27 16,0 8-2-16,-2 4-35 16,1 0-1-16,-4-8-15 15,1-5-117-15,-3-9-103 16,4-12 22-16,12-16-92 15,-4-8-76-15,-3-4-41 0</inkml:trace>
  <inkml:trace contextRef="#ctx0" brushRef="#br0" timeOffset="97453.43">19036 15448 827 0,'0'0'363'15,"0"0"-176"-15,0 0 89 16,0 0-48-16,0 0-24 15,0 0-100-15,0 0-61 16,-52-64 3-16,39 64-46 16,-5 4 0-16,-3 12-4 15,0 8 13-15,1 2 11 16,5 4 5-16,4-2-5 16,6-2 11-16,5-7-31 15,0-6-21-15,0-4-1 16,7-9 41-16,10 0-19 15,4 0 13-15,6-17 1 0,2-1-1 16,2 0-13 0,2 8-18-16,3 2-1 0,-3 8 38 15,0 0-10-15,-4 0-9 16,-2 4 0-16,-4 4 14 16,-6-3-14-16,-5-1-73 15,-6-4 64-15,-4 0-25 16,-2 0 21-16,0-13-18 15,0-5-43-15,0-8 53 16,0 0-58-16,5 2-37 16,8-2 116-16,5 0-36 15,5 8 36-15,1 8 0 0,-4 6 0 16,0 4-5-16,-5 0 5 16,-3 6 0-16,-1 10 70 15,-5 2-12-15,-2 0 17 16,-1 0-13-16,0-10-31 15,-1-2-10-15,0-2-21 16,-2-4-12-16,2 0-3 16,0 0 30-16,7-6-21 15,3-12 6-15,3-4 0 16,3-4-32-16,-3-2 23 16,-1 4-56-16,-7 2 55 0,-5 6 20 15,-2 4 0 1,0 4-10-16,-7 6 0 0,-7 2 21 15,1 0-21-15,-3 6 0 16,6 10 31-16,1 2-25 16,4 2 31-16,5 2-37 15,0-2 0-15,11 0 8 16,9-2-8-16,2 0 0 16,1-2 17-16,-3-6-15 15,-2 2 1-15,-4-2-3 16,-6-2 0-16,-4-2-12 15,-4 2 12-15,0 2-18 16,0 2 8-16,-10-3 10 16,-6 0-1-16,5-5-23 15,4-4 24-15,4 0-6 0,3 0-8 16,0 0-81-16,12-4 16 16,15-12 22-16,4 2 47 15,5 4 0-15,3 2 10 16,1 6 17-16,-1 2-9 15,-2 0-7-15,-8 6 64 16,-4 8-37-16,-8 0 39 16,-5 2-67-16,-8-6 0 15,-4 2-16-15,0 2 4 16,-4-5-74-16,-25-4-154 16,4-1-352-16,1-4-341 0</inkml:trace>
  <inkml:trace contextRef="#ctx0" brushRef="#br0" timeOffset="97620.07">19751 15378 727 0,'0'0'766'0,"0"0"-537"0,0 0-163 0,0 0 49 0,0 0-62 16,0 0-53-16,118 18-9 15,-87 14-257-15,1 4-84 16,13 16-195-16,-10-11 17 15,-4-10 270-15</inkml:trace>
  <inkml:trace contextRef="#ctx0" brushRef="#br0" timeOffset="98075.15">20237 15659 750 0,'0'0'308'0,"0"0"-127"0,0 0 80 16,0 0-40-16,29-111-78 15,-29 85-2-15,-9 2-90 16,-11-8 5-16,-7 2 13 15,-2-2-35-15,-4-2-12 16,-1-2-22-16,5 0-10 16,2 0-18-16,10 4 28 15,5 6-28-15,10 4-9 16,2 3-50-16,2 11-1 16,19 7-10-16,4 1 62 15,1 0 18-15,3 19 19 16,-3 12-1-16,-1 1 43 15,-5 8 23-15,-4 0 33 0,-5 0-75 16,-4-6-2-16,-5-6 27 16,0-6-37-16,0-4-5 15,0-12-7-15,3-2-18 16,4-4-71-16,4 0-2 16,6 0-22-16,2-10 71 15,4-4-49-15,2 0 51 16,-5 6 40-16,1 4 20 15,-4 4 66-15,-1 0-29 16,0 0-39-16,-4 18 118 0,-4-4-72 16,-3 8-2-1,-2-8-46-15,-5 2-16 0,0-6-138 16,-7-6-249 0,-11-4-329-16</inkml:trace>
  <inkml:trace contextRef="#ctx0" brushRef="#br0" timeOffset="98235.25">20301 15262 1147 0,'0'0'502'0,"0"0"-416"0,0 0-33 0,0 0 72 0,0 0-66 15,0 0-59-15,0 0-79 16,94 10-130-16,-74 2-384 0</inkml:trace>
  <inkml:trace contextRef="#ctx0" brushRef="#br0" timeOffset="98935.5">20627 15270 1107 0,'0'0'532'0,"0"0"-410"16,0 0 138-16,0 0-93 15,0 0-146-15,0 0 58 16,0 0-65-16,-103 72 15 16,101-32 8-16,2-4-16 15,0-4 25-15,22-2-46 0,10-10-9 16,10-8 3 0,9-12 6-16,7 0-23 0,7-8-108 15,1-12-113-15,-1-2-17 16,-7-4-89-16,-6 0 67 15,-15 2 156 1,-14 2 127-16,-15 4 43 0,-8 4 177 16,0 2 54-16,-15-2 56 15,-5 6-168-15,-1 0-72 16,4 2 99-16,-1 6-118 16,3 0-8-16,1 0-35 15,3 2-27-15,5 14 59 16,1-2-60-16,2 8 0 15,3-4 35-15,0 0-33 16,10-2-2-16,7-4-6 0,6-8 6 16,6-4-15-16,2 0 15 15,4-2-77-15,3-12 60 16,1-2 0-16,-2-6 8 16,1 2 1-16,-5-2 8 15,1 0 20-15,-8-4-20 16,-1 4 0-16,-10-6 55 15,-3-2-54-15,-8-2 18 16,-4-3-19-16,0-1 0 16,0 0-7-16,-6 0 7 15,-10-2 0-15,3 6 3 16,-3 6-3-16,7 8 0 0,3 6-2 16,1 6 10-1,5 6-23-15,0 0 15 0,0 2-6 16,0 22-4-16,0 12 10 15,13 12-9-15,6-2 3 16,2 2 6-16,6-4-3 16,2-8 3-16,-4-9-100 15,-3-4 25-15,-9 4-234 16,-4-9-362-16,-9-2 65 0</inkml:trace>
  <inkml:trace contextRef="#ctx0" brushRef="#br0" timeOffset="99484.64">21376 15292 584 0,'0'0'256'0,"0"0"-52"0,0 0-149 0,0 0 39 15,0 0 151-15,73-116-184 0,-39 94-50 16,1 5 17-16,1 5 2 16,-3 6 128-16,-4 6-59 15,0 0-37-15,-4 0 94 16,-6 13-119-16,0 2-22 15,-6 6-15-15,1 1 11 16,-4-4-44-16,1-4-9 16,-1-4-104-16,3-2 64 15,3-8-94-15,1 0-18 16,8-6 32-16,-1-10 14 16,5-7 142-16,-4 1 6 15,-8-1 60-15,-5 2 99 0,-7 3-1 16,-5 4 29-16,0 6 36 15,-3 2-56-15,-6 0 40 16,0 6-104 0,3 0-35-16,-1 0 19 0,0 10-74 15,2 8-13-15,3-4 10 16,2 3 19-16,0-6 8 16,0-3-36-16,14-4 7 15,6-4 25-15,6 0-33 16,8-8-23-16,7-10-27 15,-2 4-54-15,-1 0 98 16,0 2-6-16,-5 8 12 0,-2 4 13 16,-2 0-13-1,0 0-6-15,-2 16-1 0,0-2 14 16,0 0 35-16,-5-2-29 16,-4-2-13-16,-4-2 0 15,-8-6-21-15,-6 1-139 16,-2-3-128-16,-18 0-415 0</inkml:trace>
  <inkml:trace contextRef="#ctx0" brushRef="#br0" timeOffset="99668.13">21774 15015 1635 0,'0'0'354'0,"0"0"-266"0,0 0 31 0,0 0-17 0,119-52-102 16,-104 52-195-16,-13 10-537 0</inkml:trace>
  <inkml:trace contextRef="#ctx0" brushRef="#br0" timeOffset="102266.72">17924 16557 62 0,'0'0'318'0,"0"0"-220"0,0 0-90 0,0 0 20 0,0 0-8 15,0 0 33-15,0 0-12 16,5-4-15-16,-5 4 44 16,0 0-22-16,0 0 33 15,0 0 27-15,0 0-12 16,0 0-1-16,0 0-20 16,0-4 21-16,0 2 61 15,0-6-29-15,0 0 6 0,0-2 2 16,0-4-28-16,2 2 46 15,0 2-46-15,0 6-24 16,3 4 39-16,4 0-90 16,6 18 3-16,10 18 60 15,4 12-46-15,4 6 3 16,-2 4-53-16,-2 5-3 16,-4-9 3-16,-2-6 0 15,-6-8-40-15,-1-12-48 16,-5-10-103-16,-5-6-51 15,-6-12-130-15,0 0-171 16,0-8 148-16</inkml:trace>
  <inkml:trace contextRef="#ctx0" brushRef="#br0" timeOffset="102831.82">18058 16583 652 0,'0'0'538'0,"0"0"-306"16,0 0-76-16,0 0-76 15,-5-128-10-15,30 96 55 16,6 2-50-16,3 6-10 16,1 3 11-16,-4 16-41 15,-4 5-3-15,-4 4-32 16,-6 19 0-16,-7 18 52 16,-6 7-24-16,-4 10 21 15,0-4-3-15,-16-2-30 16,-2-12 6-16,5-8-22 0,2-9-1 15,4-10-8 1,7-8 9-16,0-5 0 0,0 0-9 16,9 0-4-1,11 0-13-15,5-5 26 0,3 1 0 16,1 4-1-16,0 0 1 16,-2 22 0-16,-7 5 17 15,-7 5-16-15,-8 2-2 16,-5-2-18-16,0 0 11 15,-13-6 8-15,-8-8 17 16,0-4-6-16,-2-6 11 16,1-4-16-16,7 0-6 0,3-4-5 15,5 0-21 1,7-4 5-16,0-14 21 0,0-4-13 16,14 0 13-16,6-4 1 15,7 4-1-15,4-2 0 16,4 4-10-16,3 6 10 15,-2 4 1-15,0 6 14 16,-5 4 6-16,-4 0-20 16,-8 0 11-16,-5 0-12 15,-7 4-25-15,-7 6 25 16,0 2 0-16,0 2-118 16,-16 4-98-16,-2-4-142 15,0-10-329-15</inkml:trace>
  <inkml:trace contextRef="#ctx0" brushRef="#br0" timeOffset="104035.79">18670 16663 1283 0,'0'0'543'0,"0"0"-451"0,0 0 48 0,0 0 43 0,0 0-91 0,0 0-85 16,137 28 70-16,-110-6-68 15,-10 5 13-15,-3-4-11 16,-8 4-10-16,-3-9 10 16,-3-4-11-16,0-2-58 15,0-8 34-15,-3 0 11 16,-6-4 12-16,0 0 0 16,-2 0-22-16,0-20 5 15,0 0-10-15,2-10 23 0,3 2 4 16,0-3 1-16,6 4-12 15,0 4 11-15,4 1 1 16,11 6 3-16,7 6-3 16,7 6 0-16,3 4 20 15,3 0 6-15,-2 8-24 16,-1 10-2-16,-6 0 9 16,-3 0-17-16,-6 0 8 15,-3-5-131-15,-3 1-6 16,-2-9-112-16,-1-2-41 0,2-3 10 15,1 0 45-15,2 0 101 16,3-17 24-16,2-1 110 16,-1-8 51-16,-1 2 77 15,-1 2 60-15,-1 0 38 16,-5 4-46-16,-3 4 43 16,-4 2-74-16,-2 2-21 15,0-2 85-15,0 6-118 16,0-2-21-16,0 4-14 15,-6 4-53-15,-1 0 18 16,-1 0-25-16,-2 4 0 16,-1 8 30-16,1 6-30 15,2 0-16-15,2 4 8 0,4 2 8 16,2 6 6 0,0-2-6-16,2-6 8 0,12-4 11 15,3-5-19-15,5-9-12 16,1-4 0-16,3 0 12 15,-1-8 9-15,-1-11-9 16,-1-3 0-16,-6-4-27 16,-1-2 27-16,-5-2-12 15,-7 4-4-15,-4 6 16 16,0 2 2-16,0 6-2 16,0 4 0-16,0 2 32 15,0 6-30-15,0 0-4 16,0 0-2-16,0 0 1 15,0 0-8-15,5 4 11 16,4 6 0-16,2 0 38 16,1-2-38-16,1-4-15 0,0 0 4 15,3-4 11-15,-3 0 12 16,1 0-12-16,-1-8 0 16,-2 2 24-16,2-2-24 15,0 4-12-15,1-6 0 16,-1 6 12-16,-1-4 3 15,-1 4-3-15,-3 0 0 16,0 2 14-16,-4-2-14 16,-2 4 0-16,-2-4-12 15,2 4 12-15,-2 0 14 16,0 0-13-16,3 0-1 16,-3 0 3-16,4 0 13 0,0 0-16 15,5 0 0 1,7 0 0-16,4 0 37 0,6 8-19 15,8 14 12-15,4 6 31 16,2 2-52-16,-2 6-7 16,-3 0-2-16,-8-4 0 15,-11-6-6-15,-7 1 19 16,-9-5-13-16,0 2 2 16,-11-2-2-16,-12-4-18 15,-1 0 18-15,-5-2 0 16,2-6-11-16,5-6 11 15,2 0-23-15,5-4 15 0,3 0-96 16,8 0-45 0,4-30-62-16,0 2-347 15,10-2-203-15</inkml:trace>
  <inkml:trace contextRef="#ctx0" brushRef="#br0" timeOffset="104185.25">20206 16615 1460 0,'0'0'700'0,"0"0"-501"0,0 0-119 0,0 0 92 15,0 0-105-15,0 0-67 16,0 0-250-16,0-58-638 0</inkml:trace>
  <inkml:trace contextRef="#ctx0" brushRef="#br0" timeOffset="105912.67">23089 14674 497 0,'0'0'209'0,"0"0"-40"0,0 0 16 0,0 0 57 0,0 0-36 16,0 0-10-16,0 0 37 16,-18-60-53-16,18 60-6 15,0 0-39-15,0 2-29 16,14 28 11-16,8 18-47 15,7 37-70-15,6 35 78 16,6 28-78-16,3 9 33 16,-4-13-31-16,1-12 26 15,-6-14-28-15,1 1-1 16,-7-21-19-16,-5-22 1 0,-4-17 38 16,-4-1-20-1,4 0 1-15,2 8 0 0,2 2-1 16,1-6-37-16,-2-8-20 15,-2-9 40-15,-2-5 24 16,-4-4-12-16,-4-4 6 16,-6-2 0-16,-5-2-1 15,0 2-27-15,0 0-23 16,0 2 30-16,-9-4 38 16,2 2-25-16,2-3 8 15,3-5 0-15,2-3-10 16,0 4 10-16,0-7-25 15,0-2 11-15,0 4 14 16,0 4-24-16,0-4-5 16,2 4 29-16,0-4-14 0,4-4 14 15,-4 0-10-15,2-6-5 16,1 0 15-16,-3-6-16 16,0 6-106-16,0-4 1 15,-2 2 40-15,0 2-27 16,0 4 28-16,0-2 79 15,0 4-107-15,0 2-38 16,0-2-62-16,0 0-78 16,6-6-60-16,2-2-257 0</inkml:trace>
  <inkml:trace contextRef="#ctx0" brushRef="#br0" timeOffset="107411.64">24062 15294 965 0,'0'0'564'0,"0"0"-314"0,0 0-125 0,0 0 2 16,0 0-1-16,0 0-100 15,0 0 12-15,29 40-25 16,0-6-7-16,5 12 71 15,-1 2-46-15,0 2 2 16,-6 3 11-16,-2-3-29 16,-9-6-15-16,-5-12-1 15,-7-6-13-15,-2-12 7 16,-2-10 14-16,0-2 1 0,0-2 26 16,0 0-10-16,0-6 10 15,-6-12-34-15,-10-14-8 16,1-2-1-16,-4-2 18 15,4-5-3-15,1 5 12 16,4 4-6-16,1 6-12 16,7 4-27-16,2 8-7 15,0-2 25-15,15 6 18 16,10 2-6-16,1 4 18 16,8 4-21-16,-3 0 15 0,2 0-15 15,-1 12 0 1,-3 4 14-16,-3 8 0 0,-3 2 25 15,-4 1 4-15,-3 0-31 16,-5 0-4-16,-4-8-8 16,-5-2-12-16,-2-12 0 15,0 4 12-15,0-5 0 16,0-4 0-16,0 0 1 16,0 0-15-16,0 0-12 15,0-10-55-15,-2-11 75 16,0-2-29-16,2-8 12 15,0-1 12-15,0-2 0 16,9 2-11-16,4 4 6 16,8 8 1-16,-2 4 15 15,1 8 0-15,1 8 8 0,0 0 17 16,2 0-13-16,-1 14 34 16,1 12-46-16,1 6 1 15,0 4 51 1,3 0-18-16,0-2 3 0,-2-7-37 15,-4-5-54-15,0-7-1 16,-3-2-253-16,-1-13-329 16,-5 0 83-16,-5-8-204 0</inkml:trace>
  <inkml:trace contextRef="#ctx0" brushRef="#br0" timeOffset="108114.61">24914 15382 985 0,'0'0'547'0,"0"0"-362"0,0 0-42 0,0 0-20 0,0 0 101 0,0 0-130 0,0 0-42 15,-5-74-7-15,5 74 2 16,0 0 35-16,3 18-38 16,5 4-8-16,1 8 89 15,5-4-98-15,-1 2-16 16,3-2-11-16,1-8 6 15,3-6-5-15,3-2-1 16,2-10-13-16,1 0 13 16,-2 0 0-16,1-12-2 15,-2-6-44-15,-6-2 14 16,-8-2 31-16,-4 0-40 16,-5 0 21-16,0 2 20 0,-2 2 1 15,-10 4 14-15,5 4-2 16,1 2-11-16,4 6 69 15,2 2-71-15,0 0 0 16,0 0-10-16,0 16 31 16,13 10-14-16,5 4 11 15,7 2-10-15,-2-6 35 16,4 0-43-16,2-8 0 16,-2-4 9-16,0-10-9 15,0-4-51-15,-2 0-56 16,1-4-60-16,-2-22 19 15,1-4-74-15,-5-2-122 0,-9-4 25 16,-4 4 25-16,-7-6 111 16,0 2 127-16,-5 0 56 15,-8 4 119-15,-1 0 9 16,4 9 56-16,3 1 108 16,3 10-90-16,2 6-22 15,2 2-34-15,0 4-76 16,0 0 4-16,0 0-41 15,10 10 46-15,8 12 93 16,0 10-87-16,4 7-27 16,1 1-58-16,-4 0 23 15,2-8-16-15,-4-6-7 16,-3-8-78-16,-1-4 41 0,1-6-116 16,3-8-96-1,4 0-51-15,1-4 6 0,9-36-39 16,-7 4-327-1,-4-3 271-15</inkml:trace>
  <inkml:trace contextRef="#ctx0" brushRef="#br0" timeOffset="108545.78">25785 15075 582 0,'0'0'415'0,"0"0"-157"0,0 0 32 0,0 0 82 0,0 0-149 16,0 0-100-16,0 0-52 15,-20-66-52-15,38 86 106 16,2 8-36-16,2 6-56 15,2 4 58-15,-3 2-91 16,-1-1-12-16,-5-3 3 16,-6 0-26-16,-2-10-60 0,-7-2-52 15,0-2-51-15,-4-4 133 16,-14-4-171-16,-5-2 39 16,2-6 118-16,0-2 79 15,3-4 13-15,5 0 70 16,1 0 18-16,8 0 76 15,4-6-105-15,0-10-21 16,4-2-51-16,14-4 16 16,5-2 5-16,4 2-21 15,2 0 7-15,2 0 60 0,2 8-32 16,1 0 35 0,-1 10-39-16,-4 4-15 0,-2 0 29 15,-6 10-30-15,-2 8 32 16,-4 0 35-16,-3 0-82 15,-6 2-8-15,-4-2-12 16,-2 0-87-16,0 0 28 16,-4 0-128-16,-21-6-93 15,6-2-327-15,-4-8-207 0</inkml:trace>
  <inkml:trace contextRef="#ctx0" brushRef="#br0" timeOffset="108711.86">26021 15240 441 0,'0'0'1153'0,"0"0"-838"0,0 0-135 0,0 0 45 0,0 0-117 0,0 0-58 16,0 0-50-16,60-36-92 16,-35 45-24-16,-8 12-241 15,-3-3-476-15</inkml:trace>
  <inkml:trace contextRef="#ctx0" brushRef="#br0" timeOffset="108913.07">26362 15316 1495 0,'0'0'588'15,"0"0"-442"-15,0 0-53 0,0 0-42 16,0 0 22-16,0 0-73 15,147-90-66-15,-113 82-48 16,-10 3-140-16,-9 5-70 16,-8 0-29-16,-7 0-339 0</inkml:trace>
  <inkml:trace contextRef="#ctx0" brushRef="#br0" timeOffset="110872.31">14061 16601 469 0,'0'0'0'0</inkml:trace>
  <inkml:trace contextRef="#ctx0" brushRef="#br0" timeOffset="111875.33">13571 16507 719 0,'0'0'242'15,"0"0"-12"-15,0 0-156 16,0 0 22-16,0 0 59 15,0 0 15-15,0 0 9 16,58 0-113-16,-30 0-66 16,6 0 83-16,6-4-42 15,6 0 21-15,13-6 19 0,9-2-55 16,15-6-5 0,33-12-21-16,34-12-1 0,41-20 1 15,21-11 14-15,-3 3-2 16,-8 8 15-16,-30 8-26 15,-15 14-1-15,-35 12-12 16,-34 11-32-16,-32 12 32 16,-19 2 9-16,-8 3-50 15,-5 0 33-15,-7 0 20 16,-12 0 8-16,-4 0 54 16,0-1-50-16,0 1 64 15,-2-4-4-15,0-1 11 0,0 5-32 16,2-4-29-16,0 4-17 15,0 0-5-15,-2 0-24 16,2 0 15-16,-6 0 18 16,0 0-2-16,-3 0-7 15,1 0 9-15,-2 0-18 16,1 0-6-16,1 0-46 16,1 0 33-16,2 0 12 15,3 0-20-15,0 4-44 16,-5 10-120-16,1 3-149 15,-6 1-354-15</inkml:trace>
  <inkml:trace contextRef="#ctx0" brushRef="#br0" timeOffset="118554.6">15331 14967 829 0,'0'0'327'0,"0"0"-82"0,0 0-141 0,0 0-40 15,0 0 142-15,0 0-99 16,-96-98-16-16,80 84-36 15,1 0-39-15,-5 2 40 16,-5-5-56-16,-2 3 0 16,-2 5 49-16,-6-4-7 15,-3 7-2-15,-6-3-29 16,-6 0-11-16,1 0 34 16,-4-2-34-16,4-3 0 15,-1 0 10-15,4 0-9 16,2 2 9-16,-1 2-7 15,-4 6 3-15,-2 4-9 0,-9 0 3 16,-9 8 0 0,-5 14 0-16,-6 2 0 0,0 2-5 15,1-4 4-15,8 1 2 16,4-5 6-16,7 0-7 16,7-6 0-16,6 2 11 15,4 0 0-15,3-4-11 16,1 4 0-16,-1 2 0 15,-1-4-5-15,1 4 5 16,-2 0-8-16,-3 4 8 16,-1 4 16-16,-3 4-16 15,1-2-6-15,0 0 6 16,3 2-4-16,3-4 4 16,0 2-14-16,6 0 14 0,2 2 14 15,3 3-14-15,2 1 0 16,1 4 0-16,3 2-2 15,0 2 2-15,5-4-4 16,0 8 4-16,4 1 6 16,3 0-4-16,4 4-2 15,5 1 0-15,4-2 7 16,0 6-7-16,0 0 0 16,18 4 37-16,4 4-36 15,2-3 10-15,5-5-11 16,2 0 1-16,5-2 15 0,5-6-16 15,5 2 0 1,8-4 19-16,8 2-18 0,7 3-1 16,7 5 0-16,4-2 1 15,5 2 27-15,2-10-28 16,0-4 0-16,-6-8 19 16,2-6-19-16,0-2-6 15,-6-3 0-15,4-3 6 16,-3-4 9-16,-4 0-9 15,-1-2 0-15,-7-2 14 16,2-6-14-16,-3 0-1 16,-1-4-5-16,1 0 6 15,-1 0 7-15,3 0-7 0,-3-8 0 16,1 4 5-16,-5-2 8 16,-2 2-23-16,0 0 10 15,0-9 0-15,0-1 13 16,0-4-13-16,0 0 0 15,-3 0 13-15,-3 4-13 16,-3-2-1-16,-2 2-11 16,0 4 12-16,-3-2 12 15,3 2-12-15,-3-2 0 16,1 2 21-16,-3-4-21 16,0 2-18-16,1-2 12 15,1-4 6-15,2 0 6 16,-2-4-6-16,-2 0 0 15,3-6 40-15,-5 2-40 16,-1 0-27-16,-2-2 26 0,-2 6-2 16,-1-5 3-1,-3 1 0-15,2-2 2 0,3-6 36 16,-1 2-38-16,1-4-19 16,-3 4 18-16,-4 2-21 15,-4-2 22-15,-3-2 19 16,-1 2-11-16,-6-9 24 15,-1 1-32-15,-6 4-12 16,-6-4 12-16,-2 0 0 16,0 4 11-16,0-8 7 15,-10 2-12-15,-4 0 16 16,-3-3-22-16,-4 4-3 0,-1-4-4 16,-3 5 7-16,-2-4 0 15,1 2 0-15,1 4 10 16,1 0-1-16,-1 4-9 15,2 2-9-15,2 6 8 16,0-2-3-16,1 6 4 16,1 4 0-16,-2 0 13 15,2-1-3-15,-4 3-10 16,3 2-12-16,-3-2 2 16,2 2 10-16,0 0 7 15,-1 2 1-15,0 2 17 16,2 2-7-16,-5 2-18 15,3-2-13-15,0 2 5 16,-1 2 8-16,1-2 3 0,0 0-2 16,-5 2 11-16,3 2-5 15,-5-2-7-15,-2-2-6 16,2 0-1-16,-3 4 7 16,1-2 1-16,0 4-1 15,2 0 17-15,2 0-17 16,0 0-3-16,6 0 1 15,-2 0-5-15,7 0 7 16,3 0 9-16,4 0-9 16,2 0 19-16,3 0-19 15,2 0 8-15,-1-4-20 16,1 4 12-16,2 0 0 0,-2 0 9 16,2 0-3-1,-2 0-6-15,0 0 0 0,0-2-11 16,-3 2 10-16,2 0 0 15,-1 0 1-15,2 0-3 16,-5 0 15-16,3 0-19 16,-5 0 7-16,-5 12-156 15,-10 32-31-15,2 0-166 16,-5-6-447-16</inkml:trace>
  <inkml:trace contextRef="#ctx0" brushRef="#br0" timeOffset="-213524.04">28247 9703 765 0,'0'0'630'0,"0"0"-485"0,0 0-92 0,0 0 119 0,0 0-58 0,0 0 15 0,0 0 9 0,0-10-121 0,0 10 8 15,0 0 21-15,0 0-25 16,0 0 99-16,0 0-46 16,0 0-49-16,0 0 82 15,-9 0-77-15,-9 0-21 16,-13 0-9-16,-16 14-41 15,-15 12 39-15,-7 4-26 0,2 7 28 16,6-4 2-16,17-1-2 16,13-3-17-16,11-4 2 15,13 0-11-15,7-1 8 16,0 0-6-16,14-2 15 16,12 2-21-16,11-4 30 15,2 0-19-15,5-2 3 16,2 0 16-16,-4-1 6 15,-7 1-6-15,-4 1 0 16,-6 6-12-16,-5-1 12 16,-5 3-19-16,-5 2 2 15,-8-1-12-15,-2-2 14 0,0-2 12 16,-9 2-1-16,-11-2 4 16,-7 2 20-16,0-2-18 15,-2-4-2-15,0-2 6 16,0-6 25-16,2-2-31 15,-2-2 0-15,0-3 55 16,3-1-54-16,4-3 6 16,2-1-7-16,4 0 0 15,5 0 1-15,4 0-1 16,5 0-32-16,2 0 20 16,0-1-56-16,0-12-41 15,25-21-59-15,6 2-201 16,0-2-430-16</inkml:trace>
  <inkml:trace contextRef="#ctx0" brushRef="#br0" timeOffset="-213291.55">28325 10421 1458 0,'0'0'502'0,"0"0"-465"0,0 0 21 0,0 0 29 16,0 0-16-16,0 0-71 16,0 0-127-16,0 0 32 15,2 0-107-15,-2 0-69 16,9-4-54-16,-3-4-51 16,6-4-167-16</inkml:trace>
  <inkml:trace contextRef="#ctx0" brushRef="#br0" timeOffset="-212791.14">28826 9769 863 0,'0'0'270'0,"0"0"-201"0,0 0 23 16,0 0 140-16,0 0 33 16,0 0-116-16,0 0-30 15,5-2 30-15,-5 2-107 16,0 0 15-16,0 0-57 16,0 4 25-16,0 14-28 15,0 8 16-15,0 13 69 16,0 8-24-16,0 6-58 15,0 5 0-15,-3-2 1 16,-3-2 14-16,-1-8 12 16,2-7-26-16,3-11 1 0,2-9 2 15,0-4-4 1,0-8-13-16,2 0 11 0,14-5 2 16,5-2-1-16,8 0 1 15,6 0 0-15,5 0 20 16,2-2-20-16,-1-5-14 15,-8 2-5-15,-6 3-5 16,-8 0 0-16,-7 2-45 16,-8 0 11-16,-1 0 52 15,-3 0-90-15,0 0-24 16,0 0-116-16,0 0-289 16,0 2-79-16</inkml:trace>
  <inkml:trace contextRef="#ctx0" brushRef="#br0" timeOffset="-212008.93">27467 10997 1330 0,'0'0'487'0,"0"0"-471"0,0 0 23 0,0 0 39 0,0 0 11 0,0 0 5 16,0 0-94-16,-6 0 1 16,6 0-13-16,2 0-47 15,11 0 43-15,12 7 15 16,14 6 2-16,38 0 49 15,52-2-25-15,66-9 43 16,40-2 6-16,23 0-48 16,1-8-5-16,-19-1-9 15,1 8-11-15,-7-1 24 16,-12 0-25-16,-21 0 0 16,-27 0-14-16,-40-3 7 15,-40 4-24-15,-30-3-12 16,-16 1 13-16,2 0 16 0,-6 1 14 15,-3-3 0-15,-22 4 16 16,-7 1-6-16,-10 0 83 16,-2 0-7-16,0 0-25 15,0 0 14-15,0 0-75 16,0 0 0-16,0 0-8 16,0 0-14-16,0 0-63 15,0 0-35-15,-20 0-78 16,-11 1-139-16,-11 8-613 0</inkml:trace>
  <inkml:trace contextRef="#ctx0" brushRef="#br0" timeOffset="-211125.84">27987 11744 1104 0,'0'0'486'0,"0"0"-401"0,0 0 37 0,0 0 123 0,0 0-123 15,0 0-115-15,0 0-7 16,0 25 8-16,0 11-8 15,0 20 19-15,0 10 59 16,0 8-20-16,0-4-58 16,0-4-12-16,0-9 5 15,0-7 14-15,0-8 0 0,2-10-7 16,-2-10 0 0,0-8-19-16,0-4-89 0,0-6-56 15,0-4 33-15,0 0-81 16,0 0-72-16,-9-6-114 15,-1-10-118-15</inkml:trace>
  <inkml:trace contextRef="#ctx0" brushRef="#br0" timeOffset="-210792.23">27883 11887 846 0,'0'0'309'0,"0"0"-251"0,0 0 27 16,0 0 91-16,0 0-23 15,0 0-95-15,0 0-22 16,6-12-15-16,7 8-21 16,7-4 0-16,9-4 42 15,4-2 44-15,5 0-9 16,-2 0-48-16,-7 3-11 15,-7 6-12-15,-9 3-6 16,-6 2-21-16,-5 0-8 16,-2 0 27-16,0 0-5 15,3 0-59-15,-1 0-28 0,2 28 23 16,1-2-225 0,-3 0-197-16</inkml:trace>
  <inkml:trace contextRef="#ctx0" brushRef="#br0" timeOffset="-210542.64">27922 12228 447 0,'0'0'894'0,"0"0"-737"15,0 0-113-15,0 0 4 16,0 0 99-16,0 0-2 15,0 0-119-15,152-38 2 16,-115 26 38-16,-1 3-66 16,-5 0 19-16,-2 3-19 0,-6-1-19 15,-6 4-35-15,-1-1-129 16,-3 4-133-16,-5 0-56 16,0 0-196-16</inkml:trace>
  <inkml:trace contextRef="#ctx0" brushRef="#br0" timeOffset="-209990.7">29209 11554 1159 0,'0'0'290'0,"0"0"-245"0,0 0 0 0,0 0-4 0,0 0 4 0,0 0 216 16,47 154-141-16,-28-73 20 16,-2 9-67-16,1 6 1 15,-3 15 21-15,-1-11-71 16,-3 0 4-16,-3-2 69 15,0-14-90-15,-4 9-1 16,1-9-6-16,-5-10-7 16,0-8-4-16,0-12 11 15,-3-7-41-15,-6-11 32 16,2-8-48-16,1-10-18 0,4-4 20 16,2-6-19-1,0-2 16-15,0-4-48 0,0-2-33 16,24 0-13-1,-2-8-242-15,-2-10-4 0</inkml:trace>
  <inkml:trace contextRef="#ctx0" brushRef="#br0" timeOffset="-209294.05">29851 11794 565 0,'0'0'303'0,"0"0"-172"0,0 0-27 15,0 0 63-15,0 0 35 16,0 0-85-16,0 0-63 16,2-5 25-16,0 5-3 15,0 0 3-15,4 12-22 16,-2 8 8-16,0 10 18 0,3 4 16 15,-5 4-79-15,2 0 35 16,-2-2-27-16,2 0 6 16,-2-1 2-16,-2-7-26 15,2-2-10-15,2-7-9 16,0-5 2-16,5-1-8 16,5-3 22-16,3-4-7 15,12-4 8-15,7-2 5 16,13 0-4-16,5 0-9 15,4-8-5-15,-5-6-14 16,-6 1 30-16,-12 3-11 16,-10 1 19-16,-8 3-18 15,-5 2 13-15,-5 1-12 16,-5 3-2-16,0 0 100 16,-2 0-50-16,0 0-5 0,0 0-1 15,0 0-27-15,0 0-10 16,0 0-7-16,0 0 0 15,0 0 5-15,0 0 4 16,0 0 12-16,0 0-1 16,0 0-18-16,0 0-4 15,0 0-42-15,-4 0-138 16,-21 0-14-16,2 0-290 0,-8 0-194 16</inkml:trace>
  <inkml:trace contextRef="#ctx0" brushRef="#br0" timeOffset="-206478.88">28575 11300 776 0,'0'0'539'0,"0"0"-405"0,0 0-40 0,0 0 45 0,0 0 68 0,0 0-49 16,0 0-118-16,-5 0-8 16,5 0 18-16,-2 0 2 15,-5 0 65-15,-4 0-76 16,-9 0-27-16,-6-3 46 15,-3 2-37-15,-8 1-23 16,0 0 0-16,-3 0 8 16,-2 0 16-16,-3 9-24 15,-2 4 0-15,-2 2-3 16,-3 6 3-16,2 3-12 16,-4 3-1-16,2 4 13 15,4 3-6-15,1 4 6 0,0 4 0 16,-2 4-12-1,0 6 10-15,2 3-5 0,5-1-3 16,4 1 10-16,2 2 5 16,3 1-3-16,2 6-2 15,0 2 10-15,2 3-10 16,2-1-12-16,7-2-1 16,2 2 13-16,5-4 0 15,1 1 8-15,8-6-8 16,2 2 0-16,2-5-14 15,0 0-1-15,0 2 6 16,4 2 18-16,5-2 9 16,0-1-18-16,0-1 0 15,2-4 2-15,-2 2-2 0,2-4-11 16,0 0 10-16,1-5-24 16,3-3 24-16,5-4 1 15,1-2 0-15,5-2 4 16,0-4-4-16,8-4-7 15,4-2 7-15,0-6 0 16,4-4-12-16,1-4 13 16,-1-6-1-16,-2-2 9 15,-3-2-9-15,0 0-2 16,-2 0 1-16,3 0 1 16,0-10 9-16,5-4-7 0,1-4 5 15,3-4 17-15,-1-2-24 16,-1 0-6-16,-5-2 5 15,-4-2 2-15,-1-1 26 16,-4 0-27-16,1-3 0 16,-1-1 10-16,-2-3 4 15,-2 2-15-15,-3 0 1 16,-4 0 0-16,-4 6 31 16,-3 2-31-16,-1 4 0 15,-4 2 15-15,1 0-4 16,-2-3-11-16,2 0 0 15,-3-4 0-15,1-3 9 16,-3 2-9-16,4-2 0 16,-4-2-4-16,2-2 4 15,3-4-2-15,-3-2-8 0,2 0 10 16,-2 0 3 0,1 0-3-16,-5 4 0 0,2 1-2 15,-2 3 8-15,2 4-7 16,0 2 2-16,-2 4 4 15,-2 4 10-15,2 0-15 16,0-2 0-16,1-4-14 16,-1-6 25-16,0-2-13 15,-2 0 2-15,0 1 0 16,0 5 16-16,0 1-16 16,0 0 0-16,-4 3-6 15,-1 0 6-15,3-2-1 16,0-2 1-16,0-2 0 0,0 0 4 15,-4 2-4 1,2 2 0-16,0 4 5 0,-3 4 1 16,1 0-6-16,-4-2 0 15,4 3 0-15,-1 0 19 16,1 3-19-16,-2 3 0 16,4 2 3-16,0 3 15 15,1 0-18-15,3 1 1 16,0 3 11-16,0 0-2 15,0 0-10-15,0 0 0 16,-2 0-13-16,2 0 31 16,0 0-14-16,0 0-2 0,0 0-2 15,0 0 33 1,0-1-33-16,0 1 0 0,0 0-17 16,0-3 18-16,0 3-2 15,0 0-4-15,0 0-25 16,0-1-21-16,16 1-164 15,10-5-63-15,40 4 3 16,-7-2-288-16,-1 3-319 0</inkml:trace>
  <inkml:trace contextRef="#ctx0" brushRef="#br0" timeOffset="-204931.16">30468 11500 159 0,'0'0'686'0,"0"0"-484"0,0 0-96 0,0 0 41 0,0 0 68 0,0 0 1 16,0 0-118-16,-29-26-31 15,20 22 101-15,-1 0-87 16,-6-4 3-16,-2 2-50 16,0-2-17-16,0 1 52 15,1 2-61-15,0-1 2 16,0-1 17-16,-1 6-21 15,-1-1 7-15,-6 2-13 16,-4 0 1-16,-5 0-10 16,-1 0 9-16,-6 3-31 15,1 8 19-15,1-1 24 0,0 2-6 16,6 0-5 0,-1 0-1-16,3 0 1 0,0 2-1 15,2 4-18-15,-2 2-5 16,2 2 43-16,0 4-22 15,1 0 2-15,5-2 0 16,3 0 6-16,5 4-6 16,-2 3-21-16,0 5-4 15,-3 10 50-15,2 2-23 16,-2 6-2-16,2-2 0 16,5-2 4-16,1-4-4 15,4 1-19-15,1-1 6 16,3 2 26-16,0 2-11 15,4 0-2-15,0 2 0 16,0 2-8-16,0-1 8 0,0 2-16 16,4-1 6-16,4 1 20 15,1-5-3-15,1 0-6 16,0-2-1-16,3-4 6 16,3 1-6-16,0-8-10 15,4 0-2-15,0-6 24 16,2-2-1-16,3-5-11 15,-1-2 0-15,1-2 9 16,0 0-9-16,-1 0-10 16,-2 0-8-16,3-2 36 15,2 3-9-15,0-6-9 16,2 1 0-16,2-4 7 0,2-1-7 16,0-4 0-1,5 0-7-15,0-3 17 0,1-3-2 16,2-1-7-16,-3 0 1 15,2 0 24-15,1-5-26 16,-4-9 0-16,5-4 14 16,1-9-14-16,-1-3 35 15,2-6-34-15,1-6 0 16,-3-6 38-16,-1-4-39 16,-8-5 0-16,-4-1 20 15,-7-3-19-15,-2-2 69 16,-5 1-51-16,2-2-19 15,-5 1 42-15,2 5-42 0,-1 6 0 16,-3 6 22-16,-4 4-4 16,-1 2 23-16,-3 2-41 15,-2 2 0-15,0-2 9 16,0 2-9-16,0 1 0 16,0 1-4-16,-11 4 20 15,-1 2-11-15,-1 0-5 16,-3-2 0-16,3 0 9 15,-3 0-9-15,1 2 0 16,1 2 3-16,1 4 10 16,3 1-2-16,-4 3-11 15,1 0 0-15,-1-1 0 16,-1-2 0-16,1 2 0 16,-1 1-5-16,-1 0 22 15,3 1-12-15,-3 5-5 0,0 0 0 16,3 2 12-16,0 2-12 15,2 2 0-15,1 2-4 16,6 2 17-16,0 2-26 16,4 0-23-16,0 0-83 15,0 0-30-15,0 14-137 16,0 11-362-16,0 0 96 0</inkml:trace>
  <inkml:trace contextRef="#ctx0" brushRef="#br0" timeOffset="-204324.62">28728 13251 796 0,'0'0'353'0,"0"0"-188"0,0 0-85 0,0 0 81 0,0 0 12 15,0 0-128-15,0 0-43 16,11-3-2-16,14 3-4 16,10 0 4-16,19 0 30 15,33 0 48-15,38-5 41 0,39-9-80 16,21-7 64 0,2 3-52-16,-12 4-43 0,-30 4 38 15,-28 6-45-15,-30 0 6 16,-29 0-7-16,-11 3-17 15,0-2-47-15,-2 1-76 16,-3 0-83-16,-18 2 75 16,-11-2-5-16,-8 2-6 15,-5 0 15-15,0 0-165 0</inkml:trace>
  <inkml:trace contextRef="#ctx0" brushRef="#br0" timeOffset="-203947.72">30127 13499 1215 0,'0'0'209'0,"0"0"-209"16,0 0 0-16,0 0 57 0,0 0 5 15,0 0-28-15,0 0 2 16,143 0-11-16,-83-6 48 16,5-6-31-16,2 0 11 15,-3 0 11-15,-8 4-52 16,-9 4-12-16,-9 0-5 15,-11 4-46-15,-12 0 38 16,-7 0-72-16,-4 0-43 16,-4 0-16-16,0 0-37 15,-27 20-109-15,0 0 19 16</inkml:trace>
  <inkml:trace contextRef="#ctx0" brushRef="#br0" timeOffset="-203698.3">30515 13664 973 0,'0'0'284'15,"0"0"-281"-15,0 0 23 16,0 0 52-16,0 0 48 16,2 134-47-16,-2-88 24 15,0 4-47-15,0 0 18 16,0-4-74-16,0-7-18 15,0-7 9-15,-4-6 9 16,2-6-51-16,0-4-32 16,0-6-33-16,-4 0-32 15,2-4-161-15,0-4-92 0</inkml:trace>
  <inkml:trace contextRef="#ctx0" brushRef="#br0" timeOffset="-203282.38">30600 13806 1407 0,'0'0'178'16,"0"0"-150"-16,0 0-28 15,0 0 156-15,0 0-96 16,123 18-26-16,-94-2 45 0,-8 2-70 15,-7 0 8 1,-7 0-17-16,-7-4 12 16,0 0-5-16,0-4-7 0,-5-3 0 15,-4-2 24 1,0 1-15-16,-2-4-9 0,3 0-23 16,-2-2-36-16,4 0 24 15,1 0-66-15,3-20 38 16,2-6 62-16,0-8-90 15,5-4-17-15,13 2 96 16,1 6 12-16,4 8 7 16,-3 10-7-16,2 6-35 15,0 6 19-15,1 2-68 16,8 36-77-16,-4-2-44 16,-3-2-302-16</inkml:trace>
  <inkml:trace contextRef="#ctx0" brushRef="#br0" timeOffset="-202566.75">31340 13828 1453 0,'0'0'253'16,"0"0"-177"-16,0 0 24 16,0 0 50-16,0 0-48 15,0 0-83-15,0 0 53 16,-70-48-70-16,51 46 51 15,-6 0-32-15,-4 2-8 16,-2 0 2-16,0 2-15 16,-3 14 0-16,5 4 41 15,2 4-33-15,9 2-1 0,9-8-7 16,7 0 1-16,2-4 15 16,0-2-16-16,19-2 0 15,4-4 28-15,14-2-28 16,3-4 0-16,-1 0 0 15,2 0 0-15,-7 0 9 16,-11-4-9-16,-5 1 0 16,-7-2-9-16,-3-1 9 15,-6 0 0-15,-2-2-10 16,2-2 10-16,-2 0 16 16,0 0-16-16,0 4 0 0,0 0 5 15,0 4 14 1,0 0-18-16,0 2-1 0,0 0 9 15,0 0 33-15,0 0-42 16,0 0 0-16,0 4-9 16,0 6 9-16,0 6-13 15,2 2 12-15,9-2-17 16,5 2 18-16,1-6 3 16,8-2 3-16,6-6-12 15,5-4 6-15,4 0-18 16,2 0-13-16,3-14-5 15,-7-2 36-15,-7 0-58 16,-9 0-3-16,-8 0 35 16,-10 4-44-16,-2 0 70 0,-2 4-1 15,0 6 1-15,0-2 90 16,0 4-53-16,0 0-14 16,0 0-6-16,0 0-17 15,0 0-1-15,0 4-5 16,0 8 6-16,0 4 20 15,0-2-12-15,5 2-7 16,-3-10-1-16,0 0-13 16,-2-4-164-16,0-2-128 15,0-4-296-15,-9-10-116 0</inkml:trace>
  <inkml:trace contextRef="#ctx0" brushRef="#br0" timeOffset="-202398.05">31625 13726 606 0,'0'0'1150'0,"0"0"-986"0,0 0-114 0,0 0 23 0,0 0 5 15,0 0 7-15,0 0-83 16,27-14-2-16,-3 14-31 16,12 8-261-16,-5-1-323 15,-4 2-124-15</inkml:trace>
  <inkml:trace contextRef="#ctx0" brushRef="#br0" timeOffset="-201967.12">31899 13780 1527 0,'0'0'535'0,"0"0"-475"0,0 0-25 16,0 0 124-16,0 0-56 16,0 0-61-16,0 0-42 15,0 22-2-15,0-12 2 16,-4 2 6-16,-2-4 8 15,4-4-5-15,2-2-9 16,0 0-26-16,0-2 19 16,0 0-17-16,0 0 11 15,0 0 7-15,0 0 6 16,0 0-8-16,0 0 1 16,0-4-8-16,0-6 8 15,0-6-75-15,0-4 7 16,0 2 63-16,0 2 12 0,0 6 36 15,14 4-26-15,-1 2 12 16,7 4 21-16,1 0-31 16,-2 4 59-16,2 12-40 15,-4 2 11-15,-5 2 23 16,-4 2-65-16,-3 0 11 16,-3-2-11-16,0 0 14 15,0 0-2-15,1-2-3 16,2 0-7-16,-1-2-2 15,-2-2-98-15,2 1-37 16,-4-4-74-16,0 3-151 16,-20-3-208-16,-2-4-362 0</inkml:trace>
  <inkml:trace contextRef="#ctx0" brushRef="#br0" timeOffset="-201431.48">31043 14405 165 0,'0'0'896'0,"0"0"-653"0,0 0-168 0,0 0-31 16,0 0 161-16,0 0-19 16,0 0-70-16,-11 0-14 15,11 0-3-15,3 0 9 16,3 0-28-16,3 0-45 16,13 0 29-16,16 0-30 15,36 0 60-15,43-10 19 16,44-8-106-16,13-8 17 15,-23 7-18-15,-39 2 6 16,-45 9 48-16,-21 0-53 16,-1 2-6-16,-9 0 13 0,-7 2-14 15,-19 2 0-15,-4 0 24 16,-6 2 30-16,0 0 42 16,0 0-62-16,0 0-11 15,0 0 5-15,0 0-15 16,0 0-20-16,0 0 7 15,0 0 0-15,0 0 6 16,0 0-6-16,-10-4-52 16,-1 0-31-16,-7-2-79 15,-4 0-68-15,-12-8-93 16,6 2-332-16,6 0-337 16</inkml:trace>
  <inkml:trace contextRef="#ctx0" brushRef="#br0" timeOffset="-195855.65">6307 12507 922 0,'0'0'191'0,"0"0"-171"0,0 0 20 0,0 0-40 16,0 0 8-16,121 84 0 0,-77-70-6 15,7-4 11 1,8-2-12-16,1-2 9 15,2-2 3-15,3-2-13 0,-1 2 0 16,1 2 132 0,3-4-52-16,7 0 14 0,2-2-10 15,4 0 4-15,6 0-18 16,-1 0-70-16,1 0 6 16,-2 0-5-16,-8 0 14 15,-7 0-7-15,-10 12-8 16,-7 4 0-16,-6 2 9 15,-5-2-9-15,-3-4-3 16,1-2-15-16,-1-2 33 16,4-4-15-16,4-4 0 15,2 0 1-15,2 0 13 0,0 0-14 16,1 0-2 0,-8-2 2-16,-2 0 0 0,-1 2 0 15,-6 0-1-15,-4 0 1 16,1-2 4-16,-1 2-4 15,-4-2-3-15,2 0-4 16,0 0 14-16,2-2-3 16,9-2-4-16,4 0 0 15,7-4 10-15,3 2-10 16,4 0-8-16,2 0-4 16,-2 2 24-16,-7 2-1 15,-4 0-11-15,-7 4 0 16,-9-2 3-16,-2 2-3 15,-4-2-6-15,2 0-3 16,2-2 16-16,4 2-7 0,3-4 0 16,6 2 1-16,3-4 6 15,3 0-7-15,6-2 0 16,2 0 2-16,2-2-2 16,-2 0 17-16,-1 0-17 15,-6 2 1-15,-3 0 12 16,-3-1-13-16,-7 4-7 15,-5-1 0-15,-4 1 14 16,-8 4 5-16,0-1-12 16,-3 0 0-16,-3 1 9 15,-1-1-9-15,5 1 0 0,-2-1 36 16,3-3-18 0,-5 3 25-16,-4 1-43 0,-2 0 0 15,-7-1 27-15,0 3-27 16,-2-6 17-16,-19 1 20 15,-8-3-30-15,-6 0 77 16,-5 1-66-16,-5 0 5 16,1 2 33-16,2 2-32 15,-1 0-8-15,3 0 38 16,0 4-53-16,-3 0 6 16,-1 0-7-16,-3 0 0 15,3 0-7-15,1 0 7 0,10 0 0 16,6 2 0-1,7-2 17-15,12 2-3 0,2-2-14 16,6 0-25 0,0 0 7-16,0 0 18 0,16 0-3 15,11 0-12-15,11 2 30 16,11 0-12-16,12-2-3 16,7 0 0-16,3 0-6 15,8 0 6-15,-2-8 0 16,4-2 1-16,-8 2 19 15,-4 2-40-15,-9 0 20 16,-8 2 0-16,-5 2-25 16,-5 0 25-16,-2-2 0 15,0 2 9-15,-2-2 7 16,-2 2-22-16,-3 0 6 0,-2 2 0 16,0 0-19-1,1 0 19-15,-1 0 0 0,2 0-13 16,0 0 20-16,5 0-16 15,-2 0 9-15,4 2 0 16,0 2-13-16,5-2 13 16,4 2 0-16,2-4 20 15,1 0-19-15,-4 0-2 16,-3 0-32-16,-5 0-27 16,-7 0 42-16,-6 0-26 15,-4 0 44-15,-2 0 28 16,-2 0-27-16,1 0-2 15,4 0-5-15,3 0 6 16,6 0-18-16,8 0 19 16,1 0-1-16,0 0 23 0,1 0-14 15,-3 0-18-15,-3 0 3 16,-1 0 6-16,-3 0-7 16,3 0 7-16,-2 0 0 15,-1 0-12-15,-2-2 8 16,1-2 3-16,-1 2-28 15,2-4 20-15,-2 2-6 16,0 0 15-16,-2 0 0 16,-2 2 16-16,-4 0-16 15,-6 2 0-15,1 0-16 16,-5 0 10-16,3 0-5 16,-1 0 11-16,4 0 0 0,0 0 12 15,4 0-3-15,1 2-12 16,3-2 3-16,0 0 0 15,2 0-9-15,-1 0 9 16,3 2 0-16,4-2 3 16,-4 0 15-16,0 0-31 15,-2 2 13-15,2-2-16 16,-3 0 16-16,3 0 2 16,4 0 6-16,-2 0 14 15,-2 0-22-15,-2 0 0 16,-3 0-15-16,1-2-2 15,-2 2 17-15,-1-2 0 16,3 2 13-16,2-2-2 16,5 2-10-16,1 0-2 0,1 0-1 15,-3 0-7-15,0 0 2 16,-1 0 13-16,-6 0-6 16,1 2 1-16,0 2 17 15,0-2-27-15,0 0 9 16,0 0-10-16,-1-2 10 15,-2 0 0-15,-1 2 1 16,2-2 20-16,-6 0-20 16,4 0-2-16,-1 0-12 15,1 0-17-15,0 0 30 16,2 0 6-16,2 0 9 16,2 0 1-16,0 0-16 15,-2 0 0-15,0 0-13 0,-4 2-4 16,2 2 11-16,2 0 12 15,-2-2 4-15,4 2-9 16,-2 0 8-16,2-2-13 16,0 0 4-16,2 0-9 15,0 0 8-15,0 2 2 16,0 0 4-16,-2-2 1 16,0 2 3-16,0-2-18 15,-3 0 9-15,1 1-10 16,-2-2 8-16,2 1 4 15,0-2 5-15,0 2 15 16,2-2-22-16,-4 2 0 16,2 0-11-16,-2 0-10 15,-2 0 21-15,-1 3 0 0,2-2 18 16,1 1-6 0,-1 0-11-16,3 0-1 0,-2 0-1 15,-1 0-17-15,0 0 17 16,1-2 2-16,4 1 6 15,0-2-3-15,2 3 8 16,3-1-18-16,1-2 6 16,1 1-3-16,4-2-6 15,0 2 18-15,-2 0-5 16,2 1 6-16,-2-3-9 16,0 0-2-16,-3 0-4 15,-1 0 5-15,-1 0-6 0,-2 0 12 16,-4 0 2-1,0 0 2-15,-2 0 0 0,-2 0 5 16,0 0-15-16,0 0 0 16,-1 0 14-16,0 0-13 15,-2 0 21-15,5 0-5 16,-3 0-6-16,0 0 1 16,0 0-12-16,1 0 0 15,-1 0 2-15,0 0-1 16,3 4-1-16,0-3 0 15,4 3 0-15,0 1 2 16,2-4-2-16,0 2-2 16,0 1 2-16,-2-3 8 0,2 2-8 15,-4 1 0 1,-1-2 1-16,-3-1-1 0,-1 2-2 16,1-2-5-16,-2 2 7 15,0-2 9-15,1 2-8 16,-2-2-1-16,0 2 0 15,5-1 10-15,-4 2-10 16,6-3-4-16,0 2 4 16,-2-2 1-16,2 2 6 15,0-1-7-15,-1 0 1 16,0 0 6-16,-1 0-7 16,2 0-1-16,0-2 1 15,0 1 5-15,-3-1-5 16,0 3-1-16,-1 1 1 15,-3-2 3-15,-3 0-3 0,-1-2-9 16,-1 2 9 0,1-2 0-16,0 0 2 0,0 0-2 15,4 0 0-15,-1 0 10 16,6 0-10-16,0 0-6 16,2 0 5-16,0 0 2 15,-2 0 4-15,0 0-5 16,-2 0 0-16,-1 0 4 15,-2 0-4-15,0 0-10 16,-2 0 8-16,2 0 4 16,0 0 2-16,3 0-4 15,-2 0 0-15,4 0 5 0,2 0-5 16,0 0-2-16,2 0 2 16,0 0 2-16,-2 0-2 15,0 0-1-15,-6 0 1 16,-1 0-3-16,-2 0 3 15,2 0 0-15,-2 0-2 16,4 0 8-16,3 0-7 16,-1 0 1-16,5 0 0 15,3 0 1-15,-1-2-1 16,4 0 0-16,1 0 2 16,1-1 9-16,0 2-4 15,-6-3-7-15,-2 2 0 16,-7 0 7-16,-6 0-7 0,-6 0 0 15,-1 2 8 1,-1-2 6-16,-6 2-11 0,0 0-1 16,0 0 5-16,-2 0 33 15,0 0-40-15,0 0 6 16,0 0 31-16,0 0-37 16,0 0-6-16,0 0 5 15,0 0 2-15,0 0 5 16,0 0-6-16,0 0 12 15,0 0 31-15,0 0-42 16,0 0 0-16,0 0-1 16,0 0 8-16,0 0 4 15,0 0-12-15,0 0 0 16,0 0 7-16,0 0-7 16,2 0-2-16,5-3-5 0,4 3 7 15,5-1 12-15,2-2-12 16,-1 2 0-16,6-2 27 15,1 0-27-15,1-1-17 16,1 0 17-16,-1 0 0 16,1 0 12-16,-3-1-12 15,0 1 0-15,-2 3 39 16,4 1-39-16,0-3 7 16,-1 2-7-16,3 1 0 15,-5-3 14-15,-2 2-14 16,-3-1 0-16,-5 2 16 15,-5-3-10-15,-5 3-6 0,-2 0 0 16,0 0 0 0,0 0 75-16,0 0-59 0,0 0-7 15,0 0 36-15,0 0-45 16,0 0-13-16,0 0 7 16,0 0 6-16,0 0 10 15,0 0-10-15,0 0 0 16,0 0 27-16,0 0-27 15,0 0-10-15,0 0 8 16,0 0 2-16,0 0 11 16,0 0-11-16,0 0 0 15,0 0 37-15,0 0-27 16,0 0-8-16,0 0-2 0,0 0 9 16,0 0 44-1,0 0-52-15,0 0 0 0,0 0 42 16,0 0-36-16,0 0-7 15,0 0 0-15,0 0 9 16,0 0 15-16,0 0-24 16,0 0 0-16,0 0 23 15,0 0-23-15,0 0-18 16,0 0 9-16,0 0 7 16,0 0 2-16,0 0 6 15,0 0-6-15,0 0 12 16,0 0-12-16,0 0-1 15,0 0-8-15,0 0 9 16,0 0 29-16,0 0-28 16,0 0 12-16,0-1 11 0,0-2 6 15,0 2-39-15,0-2 9 16,0 3 0-16,0 0 16 16,0 0-7-16,0 0-6 15,0 0-3-15,0-1-12 16,0-2 11-16,0-3-42 15,0-13-95-15,0 0-124 16,-13-2-431-16</inkml:trace>
  <inkml:trace contextRef="#ctx0" brushRef="#br0" timeOffset="-193024.09">4888 12268 626 0,'0'0'254'0,"0"0"-166"0,0 0-86 0,46-106 11 16,-27 70 51-1,-2 1-31-15,-3 5 1 0,-3 2 35 16,-5 6 21-16,-1 4-8 16,-5 2-82-16,0 6 6 15,0 0 23-15,0 4-20 16,0 4 23-16,0 0-31 16,0 2 0-16,0 0-1 15,0 0-29-15,0 0-9 16,0 0 29-16,0 0 18 15,0 0 32-15,0 0-4 16,0 0-9-16,0 0 55 0,-3 0-31 16,3 0 1-16,0 0 27 15,0 0-58-15,0 0 2 16,0 0-24-16,0 0-22 16,3 16-87-16,6 4-211 15,2 2-194-15</inkml:trace>
  <inkml:trace contextRef="#ctx0" brushRef="#br0" timeOffset="-191192.55">6096 13066 692 0,'0'0'267'0,"0"0"-138"0,0 0 97 0,0 0-46 0,0 0-81 16,0 0 3 0,0 0-69-16,-9-16-23 0,9 16 27 15,0 0-17-15,0 0 45 16,0 0-14-16,0 0 11 15,-2 0 43-15,2 0-30 16,0 0-26-16,0 0 28 16,0 0-32-16,-2-2 41 15,2-2-47-15,-6-2-2 16,2-4 52-16,-5-2-89 16,1-4 11-16,-6 0 23 15,-1-2-16-15,-4-2-9 16,-1-3-9-16,-4 0 0 0,-2-4 2 15,-1 4-2-15,-2-4 0 16,0 3 9-16,0 3-3 16,0-2-12-16,2 3 1 15,0 2 5-15,-2 4-16 16,-2 2 16-16,-5 2 0 16,-4 4-6-16,-4 0 15 15,-3 2-11-15,-5 0 2 16,2 2 0-16,-4 0-29 15,2 0 29-15,4 0 0 16,1 2 7-16,3 0 21 16,-1 0-41-16,3 0 13 0,-6 0 0 15,4 0-6 1,-5 0 6-16,0 0 0 0,-2 0 0 16,-3 0 13-1,1-2-26-15,-3 0 8 0,3 0 5 16,4-2-5-16,2 2 5 15,3-2 0-15,3 0 23 16,-1 2-22-16,-1-2-2 16,1 0-14-16,-2 0 6 15,-1-2-6-15,1 2 17 16,-1-2-2-16,-2 2 28 16,0 0-27-16,-6 2-2 15,-2 2 1-15,-8 0 0 16,-4 0-16-16,0 0 16 15,0 0 0-15,0 0 4 0,9 6 11 16,5-4-27-16,9 2 12 16,8-2 0-16,7-2 10 15,2 0-10-15,0 0 0 16,-4 0 4-16,0 0-3 16,-2 0-2-16,1 2-8 15,-1 2-7-15,-2 2 4 16,-1 0 13-16,0 4-1 15,2-2 0-15,5 2 17 16,3 0-38-16,2 2 12 16,3 2-31-16,1 2 25 15,5 0 15-15,-1 2 0 16,1 2-9-16,2 4 22 16,-3 2-41-16,-1 8 28 15,5 2-3-15,-1 7-6 16,1 3 10-16,5 2-1 0,3 4 0 15,4 0 21-15,0 2-43 16,0-2 22-16,9-2-26 16,7 1 26-16,1-3 1 15,8 0 7-15,2-6-8 16,2-2 0-16,4-4-9 16,0-4-3-16,5-4-15 15,1-6 27-15,3-1 1 16,2-6 11-16,5 2-12 0,1-3 13 15,2 0-26 1,2 0 8-16,2 0-17 0,0 0-3 16,2-2 23-16,-1 2 1 15,3-4-6-15,2 2-5 16,1 0-9-16,-3-2 6 16,-2 2 5-16,-2 0 10 15,-7-2 0-15,-5 0 0 16,2-2 16-16,-7 0-16 15,3 0 0-15,1-2-12 16,1 0 4-16,6-2 8 16,0 0 0-16,6-4 15 15,2 0-2-15,3 0-2 0,1 0-11 16,0 0-11 0,3-8 4-16,-1-6 7 15,-1 0 1-15,-5 0 8 0,-5-2 1 16,-4 2-8-16,-4-2-2 15,-3 0-4-15,-1-2-2 16,-6 2 6-16,1-2 16 16,-3-2 9-16,-4 0 9 15,0-3-14-15,-4 1 35 16,-4-1-55-16,0-2 0 16,-6 1 18-16,-1-2 2 15,-3 4-8-15,-7 2 10 16,-2 2-3-16,-2 0 41 15,0-2-60-15,0 0 7 16,-4 0-2-16,-3 2 4 0,1 2 11 16,-1 2-17-1,0 2 8-15,3 4-11 0,-1 2 0 16,1 4-16-16,2 2 16 16,0-2 10-16,0 2 17 15,-1-2-9-15,1 2-17 16,0-2 0-16,-3 2-1 15,-2 0-33-15,1 0 0 16,-3 0 20-16,-3 0-62 16,-1 0-60-16,-11 0-41 15,1 0-214-15,2 0-536 0</inkml:trace>
  <inkml:trace contextRef="#ctx0" brushRef="#br0" timeOffset="-188343.94">6708 13654 656 0,'0'0'377'0,"0"0"-179"0,0 0-181 16,0 0 38-16,0 0 64 16,0 0-81-16,0 0 4 15,11 0-30-15,3 0-12 16,3 0 17-16,6 0-10 0,4 0-7 16,6 0 16-16,7 1-15 15,9 3 59-15,12-1-11 16,10 3 12-16,11-5 15 15,10 2-76-15,10 1 25 16,2 0-5-16,8 0-19 16,-2-1 40-16,-4 4-41 15,-6 3 21-15,-9 0-21 16,-8 2-12-16,-8-2 12 16,-5-2 0-16,-5 0 2 15,-1-2 8-15,-1-4 0 16,1-2-10-16,1 0 3 0,1 0-3 15,1 0-11 1,5 0 10-16,-3 2 1 16,2 2 6-16,-1 0 3 15,-4 0-9-15,-3 2 6 0,-1 2-6 16,-4-2-8-16,-5 0 1 16,1 0 7-16,-3-2 1 15,-2 2 1-15,-2-2-2 16,-1 0 0-16,1 2 13 15,-5-2-20-15,-1 4 7 16,-3 0 0-16,-5 0 10 16,1 2-10-16,-1-2 0 15,2 0-3-15,3 0-1 0,7-2 4 16,1 0 0 0,6-2 1-16,2 0 13 0,6-4-2 15,4 0-5-15,7 0 17 16,0 0-24-16,4 0 0 15,-4 0 0-15,-3 0 12 16,-5 0-8-16,-3 0-4 16,-4 0 0-16,-5 2-2 15,-2 0 12-15,-6 0-11 16,-3-2 1-16,-5 0 0 16,4 0 9-16,-2 0 0 15,1 0 2-15,0-2 5 16,-1-2-1-16,-6 0-15 15,-2 0 0-15,-4 4 10 16,-4 0 3-16,-6-4-13 0,-1 4 0 16,-6 0 0-1,-3 0-4-15,-1 0 4 0,1 0 25 16,-3 0-9-16,3 0 36 16,-3 0-45-16,2 0 0 15,3 0 20-15,-3 0-26 16,0 0-1-16,2 0 6 15,0 0-4-15,3 0 13 16,1 0-15-16,4 0 0 16,-1 0-3-16,3 0 22 15,-1 0-16-15,4 0-3 16,-1 0 1-16,-1 0 31 0,1 0-32 16,0 0 0-1,-2-2-21-15,-1 0 40 16,1 0-19-16,-5 2 7 0,1-2-6 15,-6 2 32-15,-2 0-33 16,1 0 0-16,-3-2 21 16,-2 2-21-16,0 0 47 15,2 0-10-15,-2 0-3 16,0 0 38-16,0 0-72 16,0 0 0-16,0 0 28 15,0 0-16-15,0 0 15 16,0 0-11-16,0 0 7 15,0 0 32-15,0 0-55 16,0 0 0-16,0-2 1 16,0 2 19-16,0 0-14 0,0 0-6 15,0 0 0-15,0 0 16 16,0 0-16-16,0 0-1 16,0 0-22-16,0 0 37 15,0 0-14-15,0 0 0 16,0-2-23-16,0 0 8 15,-4-2-116-15,-21-16-143 16,0 2-461-16,-4 0-758 0</inkml:trace>
  <inkml:trace contextRef="#ctx0" brushRef="#br0" timeOffset="-186595.66">14424 13596 880 0,'0'0'581'0,"0"0"-508"0,0 0-73 0,0 0 0 0,0 0 13 16,0 0-3-16,0 0-10 16,93-5 0-16,-39 3 80 0,10 0-23 15,1 2 0-15,5 0-26 16,-4 0 30-16,5 0 68 16,0 0-129-16,4 2 10 15,0 5 17-15,1-2-20 16,4 3 6-16,3-2-13 15,4-2 1-15,0 0 6 16,4 0-7-16,0 1-9 16,3-4 0-16,-3 3 18 15,1 0-1-15,-8 1-8 16,-2 0 0-16,-4 3 23 16,-4 2-23-16,-3 1-10 15,-2 0-6-15,-5 0 32 16,2-1-7-16,-2-2-9 15,1-1 0-15,-1 2 4 0,3-1-4 16,-2-2-1-16,-3 0-11 16,0-2 24-16,-4 2-9 15,-2-2-3-15,-4 0 0 16,-4-2-3-16,-3 2 3 16,-3-2 0-16,-2-2-11 15,-1 0 23-15,1 0 0 16,-1 0-10-16,3 2-2 15,3-2 27-15,2 0-27 16,-2 2 0-16,-1 0-12 16,-1 0 25-16,1 2 5 15,5-2-18-15,4 0 0 16,5-2-3-16,7 2 3 16,2-2 0-16,4 0-9 15,3 0 21-15,-2 0-12 0,1 0 0 16,3 0 1-16,-1 0 8 15,1-8-9-15,4-2 0 16,1-2 21-16,3-2-4 16,1-2 16-16,4-2 7 15,-4 0-29-15,-6 0 12 16,-4 4-23-16,-15 1 0 16,-10 4 7-16,-7 3 3 15,-12-1-4-15,-6 3-6 16,-5 0 0-16,-7 2 0 15,-4 2 0-15,-2 0 0 16,-5 0-6-16,0 0 23 16,0 0-22-16,-2 0 5 0,2 0 0 15,-2 0-1-15,3 0 1 16,-3 0 0-16,0 0 9 16,0-1-3-16,0 1-12 15,0 0-2-15,0 0-2 16,0 0-18-16,0 0-12 15,0 0-84-15,0 0-71 16,-3 0-333-16,-16 0-251 0</inkml:trace>
  <inkml:trace contextRef="#ctx0" brushRef="#br0" timeOffset="-185696.89">20790 12959 757 0,'0'0'603'0,"0"0"-418"0,0 0-32 0,0 0 28 0,0 0-65 16,0 0 10-16,0 0-104 16,62-15 0-16,-11-1 6 15,37-11 4-15,3-1-9 16,13-6-23-16,10 0-3 16,-18 2-5-16,6 0 16 15,-13 2-5-15,-16 10-3 16,-17 4 8-16,-20 8-16 15,-14 4 0-15,-11 2-21 0,-9 2 29 16,-2 0 0-16,0 0-5 16,0 0-88-16,-19 10-143 15,-8 10-356-15,-8 2-393 0</inkml:trace>
  <inkml:trace contextRef="#ctx0" brushRef="#br0" timeOffset="-185313.64">20531 13283 1008 0,'0'0'647'0,"0"0"-556"16,0 0-71-16,0 0 39 15,0 0 61-15,0 0 13 16,130-35-96-16,-75 35-18 15,6 0 71-15,3 23-47 16,3 9 38-16,2 12-20 16,7 6-37-16,1 6 28 15,2 2-52-15,-6 0 1 16,-9-9 3-16,-8-8 4 16,-12-6-5-16,-7-11-3 15,-13-8-13-15,-6-6-2 16,-9-4-3-16,-3-4 15 0,-4-2-19 15,-2 0 22-15,0 0-22 16,0 0-20-16,0 0-27 16,0 0 20-16,0 0-66 15,0 0-101-15,-8-10 3 16,-5-6-657-16</inkml:trace>
  <inkml:trace contextRef="#ctx0" brushRef="#br0" timeOffset="-184148.07">22064 12647 773 0,'0'0'530'0,"0"0"-409"0,0 0 9 0,0 0 10 16,0 0 11-16,0 0-37 16,0 0-102-16,-13-6 21 15,13 6 46-15,0-2-15 16,0 2 35-16,0 0-34 0,0 0-14 16,0 0 10-1,0 0-61-15,6 0-19 16,12 10 9-16,9 6 10 0,7 4 23 15,8 0-23-15,3 2 1 16,1-4 10-16,1-2-11 16,-9-2 0-16,-7-4-9 15,-14-2 9-15,-5-2 9 16,-8-2 1-16,-4-2-5 16,0 2 57-16,0 1-52 15,-14 2 30-15,-5 4-29 16,-6 3 20-16,-2-1-9 15,-2 0-16-15,3-2 6 16,2-3-9-16,3-2-3 16,5-2-6-16,6 0-6 0,5-1-71 15,1-2-31-15,4-1-20 16,0 3-12-16,0-1-47 16,0 6-183-16,0-2-141 15,4-4 187-15</inkml:trace>
  <inkml:trace contextRef="#ctx0" brushRef="#br0" timeOffset="-183679.61">22712 12609 780 0,'0'0'562'0,"0"0"-471"0,0 0 14 0,0 0 128 0,0 0-54 0,0 0-39 15,0 0-93-15,0 0-1 16,0 14 22-16,0 8-67 16,0 4 40-16,-2 4-25 15,2 0 6-15,0-2 17 16,2-4-38-16,14-2 7 15,2-6-8-15,2-5-12 16,2-7 1-16,3-4-7 0,0 0-9 16,-2 0 26-16,2-13 2 15,-7-3 5-15,-7-2-6 16,-9 0-12-16,-2-2 12 16,0 0 0-16,-11-2 6 15,-9 0 1-15,-5 4-6 16,2 2-1-16,0 4 22 15,1 6-8-15,3 2-22 16,9 4 8-16,1 0 0 16,5 0-31-16,4 0 25 15,0 0-127-15,0 6-96 16,13 8-129-16,9 0-225 16,5-4-61-16</inkml:trace>
  <inkml:trace contextRef="#ctx0" brushRef="#br0" timeOffset="-183481.11">23142 12749 1094 0,'0'0'666'15,"0"0"-498"-15,0 0-54 16,0 0 112-16,0 0-81 16,0 0-120-16,0 0 0 15,0 0-25-15,0 0-78 16,0 0-73-16,7 0-196 15,15-4-166-15,-2-8 143 0,3-2-183 16</inkml:trace>
  <inkml:trace contextRef="#ctx0" brushRef="#br0" timeOffset="-183115.14">23358 12597 945 0,'0'0'379'0,"0"0"-212"0,0 0 118 16,0 0-93-16,0 0-60 15,0 0-42-15,0 0-25 16,-33-6 9-16,22 6-47 16,-2 4-26-16,1 6 51 15,4 2-45-15,3 0 27 16,5 0-34-16,0 0 0 16,0 2 19-16,7 0-19 15,13 2 0-15,2-2-7 16,2 0 19-16,1-2-12 15,-2 0 0-15,-6-4 1 0,-5 0 16 16,-6-2-17-16,-4 1 0 16,-2-2-5-16,0-1 5 15,0 2-6-15,-6 0 6 16,-10 0 1-16,-1 3 33 16,-6-5-34-16,3 1 0 15,0-3-19-15,2-2 19 16,3 3-35-16,1-3-54 15,-3-5-79-15,3-11-155 16,3-6-633-16</inkml:trace>
  <inkml:trace contextRef="#ctx0" brushRef="#br0" timeOffset="-182958.9">23358 12597 827 0</inkml:trace>
  <inkml:trace contextRef="#ctx0" brushRef="#br0" timeOffset="-182882.72">23358 12597 827 0,'-21'-50'388'0,"29"47"-275"0,8-2-52 0,10-4 115 0,15-5 95 0,7-4-122 0,4 3-82 16,0-4-42-16,-8 5-25 16,-11 4-26-16,-8 5 11 15,-12 2-150-15,-13 3-57 16,0 0-105-16,-7 12-219 0</inkml:trace>
  <inkml:trace contextRef="#ctx0" brushRef="#br0" timeOffset="-181980.86">22292 13673 1084 0,'0'0'346'0,"0"0"-295"0,0 0-7 0,0 0 180 0,0 0-141 16,0 0-36-16,0 0-26 0,0 0 52 15,2 0 37-15,-4 3-100 16,-12 11 3-16,-6 4 70 15,-5 4-52-15,-1 2 15 16,-1-2-40-16,7-6-5 16,6-2 28-16,6-10-29 15,6 0-16-15,2-4-9 16,0 0 14-16,0 0 9 16,6 2-25-16,17 0 27 15,6 4 10-15,10-6-10 16,8 2 0-16,0-2-3 15,2 0 9-15,-4 0 10 16,-8 0-16-16,-3-2 0 0,-10-2 6 16,-8 2-6-16,-7 0-6 15,-5 2 4-15,-4 0 4 16,0 0 22-16,0 0-24 16,0 0 7-16,0 0 2 15,0 0-9-15,0 0-21 16,0 0-4-16,0 0-43 15,2 0-75-15,5 0-85 16,0 0-178-16,0-4-100 0</inkml:trace>
  <inkml:trace contextRef="#ctx0" brushRef="#br0" timeOffset="-181167.02">22897 13605 603 0,'0'0'388'0,"0"0"-216"0,0 0 15 0,0 0 88 0,0 0-124 0,0 0-79 0,0 0 41 16,0 0-34-16,0 0 21 15,0 4-71-15,-7 14-28 16,-1 6 85-16,-3 7-51 16,1 1 1-16,4 0 16 15,4-8-51-15,2-4 13 16,0-4-14-16,0-8 0 15,4-2-9-15,14-2 9 16,2-4-3-16,9 0-7 0,2 0-21 16,0-10 31-16,-2-8-44 15,-8-2-2-15,-11-2 33 16,-8-2 10-16,-2 2 3 16,-4-2 21-16,-15 2-15 15,-8 4 36-15,0 1-41 16,0 8 28-16,2 2 35 15,3 5-57-15,5 2 3 16,3 0-10-16,5 0-13 16,5 0 7-16,4 0-65 15,0 6-117-15,0 8 36 16,37-2-167-16,-1-3-345 16,-2-5-133-16</inkml:trace>
  <inkml:trace contextRef="#ctx0" brushRef="#br0" timeOffset="-180983.3">23291 13647 13 0,'0'0'1430'0,"0"0"-1076"0,0 0-291 0,0 0 127 0,0 0 27 16,0 0-143-16,0 0-65 15,0 0-9-15,0 0-92 16,3 0-37-16,4 0-140 15,19-14-68-15,3-4 79 16,-2 0-246-16</inkml:trace>
  <inkml:trace contextRef="#ctx0" brushRef="#br0" timeOffset="-180651.57">23515 13503 925 0,'0'0'395'0,"0"0"-241"0,0 0 127 16,0 0-51-16,0 0-94 15,0 0-43-15,0 0-37 16,-41 8 11-16,37-2-67 16,4 0 19-16,0 2-23 15,0 2 4-15,0 0 0 16,6 4 34-16,13 0-28 16,3 3 3-16,0-6-9 15,0 1 0-15,-1-4 5 0,-6 1-5 16,-7-5 0-16,-2 0-1 15,-6-1 2-15,0 0-2 16,0 2-24-16,-6 2 15 16,-11 3 10-16,-8 2 13 15,-1 2 11-15,1-4-12 16,5-2 1-16,7-4-13 16,4-4-89-16,2 0-174 15,1 0-121-15</inkml:trace>
  <inkml:trace contextRef="#ctx0" brushRef="#br0" timeOffset="-180467.41">23543 13546 1144 0,'0'0'479'15,"0"0"-473"-15,0 0 33 16,0 0 154-16,0 0-111 15,143-71-82-15,-120 59-82 16,-19 4-199-16,-4 4-204 16,0 4-399-16</inkml:trace>
  <inkml:trace contextRef="#ctx0" brushRef="#br0" timeOffset="-176570.11">24058 12493 468 0,'0'0'295'0,"0"0"-113"0,0 0 21 16,0 0-60-16,0 0 7 15,0 0 1-15,0 0-23 16,-31-45 11-16,29 41 30 16,2 3 24-16,0 1 52 0,0 0-186 15,0 0-33-15,0 0 58 16,0 0-72-16,0 3 6 16,8 17-18-16,11 11 12 15,5 5 9-15,3 6-21 16,2-2 0-16,0-2-12 15,-3-6 12-15,-3-8-61 16,-7-8-85-16,-3-6-41 16,-7-4-46-16,-2-6-250 15,6-4 177-15,-4-16 43 16,1-6-331-16</inkml:trace>
  <inkml:trace contextRef="#ctx0" brushRef="#br0" timeOffset="-176288.31">24303 12507 765 0,'0'0'509'16,"0"0"-344"-16,0 0 88 16,0 0-70-16,0 0-47 15,0 0-33-15,0 0-86 16,-2 23 37-16,-9 12 68 16,-5 11-15-16,1 10-6 15,-1 4-63-15,3 0-36 16,9-6 23-16,2-5-13 15,2-9-24-15,0-6-2 16,0-6-81-16,0-6-7 0,4-2-101 16,2-6-74-1,-1-4 26-15,1-2-41 0,-2-4 73 16,2-2 37-16,4-2 9 16,-1 0-2-16,3-12-327 15</inkml:trace>
  <inkml:trace contextRef="#ctx0" brushRef="#br0" timeOffset="-175671.03">24372 12926 385 0,'0'0'622'15,"0"0"-374"-15,0 0-103 16,0 0 46-16,0 0-8 16,0 0-74-16,0 0-98 15,85-40 20-15,-52 23 54 16,-2 2-65-16,-6 0 8 0,-9 4-22 15,-7 4-4-15,-5 4 21 16,-4 0-23-16,0 2 0 16,0-2 61-16,-4 3-29 15,-8 0 37-15,1 0-49 16,-2 0-19-16,-3 0 43 16,1 14-44-16,-1 2 0 15,5 4 14-15,0 2-14 16,8 3-6-16,3-5-1 15,0 0 7-15,3-4-4 16,10-4 4-16,10-4-15 16,6-8-3-16,7 0 20 15,10-10-10-15,5-16-27 0,1-6-63 16,-6-2 38 0,-10-1-94-16,-14 3 6 0,-9 2 103 15,-11 4 44-15,-2 4 1 16,0 2 0-16,-8 8 23 15,-3 2 49-15,-1 4-21 16,1 4 2-16,3 2 10 16,1 0-46-16,2 0 43 15,1 2-60-15,2 12 2 16,-1 4 23-16,3 6-14 16,0 0-11-16,0 4 49 15,0-2-48-15,11-2 32 16,-1 1-32-16,-4-3 17 0,-4 0 21 15,-2-4-38 1,0 2 12-16,-22 2 57 0,-9 2-70 16,-9 2 40-16,-2-2-40 15,1 0-25-15,6-4-12 16,-10 12-160-16,12-8-337 16,6-2-247-16</inkml:trace>
  <inkml:trace contextRef="#ctx0" brushRef="#br0" timeOffset="-174856.07">24330 13623 563 0,'0'0'490'0,"0"0"-341"0,0 0 31 0,0 0 29 15,0 0-21-15,0 0-48 0,0 0-87 16,-6-50 2 0,6 50-15-16,0 0 4 0,0 0 42 15,0 0-73-15,0 4 3 16,0 12 32-16,0 6-39 16,0 4 55-16,0 2-64 15,0-6 0-15,0-4-6 16,0-1 6-16,0-13-1 15,2 0-26-15,0-2-51 16,-2-2 4-16,0 0-31 16,0 0 4-16,0 0 72 15,0-10-12-15,0-11 12 16,-2 0 27-16,-5-4 4 0,0 2-2 16,2 1 0-1,3 4 0-15,2 5 72 0,0 3-42 16,0 6-3-16,5 4 10 15,11-4-7-15,4 4 16 16,2 0-45-16,0 0 15 16,1 12 92-16,-2 4-71 15,-2 5-2-15,1-2 8 16,-5 2-31-16,-1-3-9 16,1-3-3-16,-1-2 0 15,1-4 5-15,3-2-5 16,0-5 0-16,0-2-6 0,1 0-2 15,-3-4 2 1,-5-14-51-16,-1-2 21 0,-10-5 35 16,0 0 2-16,0-4 7 15,-16 1 7-15,-3-2-14 16,0 4 10-16,-1 4-11 16,5 8 0-16,3 4 25 15,3 6-16-15,5 4-9 16,2 0-9-16,2 0-86 15,0 6-63-15,2 26-103 16,13-4-254-16,3-4 16 0</inkml:trace>
  <inkml:trace contextRef="#ctx0" brushRef="#br0" timeOffset="-174390">24854 13586 1362 0,'0'0'277'0,"0"0"-197"0,0 0-21 0,0 0-12 0,0 0-40 16,0 0-7-16,0 0 0 16,0-3 160-16,0 3-68 15,-5 0 0-15,1 10-30 16,-2 12-12-16,0 7-4 15,4-1-46-15,2 0 0 16,0-6 9-16,0-8-7 0,8-2-1 16,9-8-1-1,5-4 18-15,7 0-15 0,5-6-3 16,1-13-21-16,1-3 20 16,-5-3 2-16,-11 0-2 15,-9 3 2-15,-11-2-1 16,0 4 2-16,-11 0-2 15,-11 4-20-15,-5 0 19 16,0 2 2-16,5 4 0 16,2 4-1-16,4 4-11 15,3 2 10-15,4 0-48 16,5 0-41-16,2 0 79 0,2 0-138 16,0 8-138-16,8 6 55 15,10-4-321-15,0-1-222 0</inkml:trace>
  <inkml:trace contextRef="#ctx0" brushRef="#br0" timeOffset="-174053.92">25373 13564 563 0,'0'0'538'0,"0"0"-273"0,0 0 7 0,0 0 88 16,0 0-50-16,0 0-172 15,0 0-136-15,0-3-2 16,0 1-66-16,-16-2-224 16,-6 0-1250-16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5-05-30T14:22:35.5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1490 4367 773 0,'0'0'282'0,"0"0"-122"0,0 0-32 0,0 0-8 16,0 0 46-16,0 0-64 15,-7-8-43-15,7 8-14 16,0-2-45-16,0 2 29 15,0 0-10-15,0 0-17 16,0 0 20-16,0 0-22 16,7 0 0-16,2 0-12 0,9 0 24 15,4 6-12-15,9 2 16 16,7 2-15-16,7 0 40 16,8 0-41-1,9 0 0-15,8 0 37 0,3 0-37 16,6 0 0-16,-2 1 1 15,-3-2 0-15,-7 1 6 16,-3 0-7-16,-3 1 0 16,-3-4-8-16,0 0 16 15,-6-3-9-15,0 2 2 16,0-2-1-16,-2 0 6 16,2 0-6-16,-1 2-3 0,4-2-16 15,1 1 38-15,0 2-11 16,0-3-8-16,-2-2 0 15,-4-1-5-15,0 2 5 16,-4-2-22-16,-3 2 21 16,-6 1-34-16,1-2 27 15,-5 0 7-15,3 1 1 16,0 0-2-16,0-1 1 16,6 0 1-16,0 0-9 15,3 0 15-15,3-2-6 16,0 2 0-16,1-2 6 15,0 0-6-15,0 2-3 16,2-2 2-16,0 0-8 0,1 0 10 16,0 0-1-16,4 0 6 15,0 0 6-15,2 0-12 16,0 0-3-16,3-2-4 16,-3-2-5-16,0 0 24 15,-3-1-11-15,-6 2 0 16,-2 1-1-16,-3 2 2 15,-2-2-2-15,3 0-12 16,2 0-6-16,4-1 36 16,5 2-14-16,9-2-4 15,6 2 0-15,7-1 10 16,6 0-10-16,3 0-9 16,-2 0-5-16,0 0 28 15,-8 2-14-15,-5 0 0 16,-7 0 0-16,-9 0 5 15,-8 0-5-15,-5 0-9 0,-3 0 8 16,-5-3 2-16,1-1 5 16,-3 3-6-16,5-5 16 15,5-1-16-15,3 2-9 16,8-4 2-16,2 4-4 16,2-2 22-16,-2 4-4 15,-4 0-6-15,-2 2 12 16,-4 1-8-16,1 0-5 15,-5-3-22-15,-3 3 13 0,-3 0 18 16,-3-1-2 0,-2-2-7-16,5 2 0 0,-1-3 7 15,5-1-7-15,3 4-19 16,-1-3 10-16,1 1 18 16,1 2-1-16,2-2-8 15,-1 3 0-15,-1-2 6 16,1 2-6-16,0 0-13 15,-5 0 4-15,0 0 18 16,0-2 3-16,1 0-12 16,1-2 0-16,2 0-1 15,1 0 1-15,1 2-8 16,1 0-3-16,-2 2 22 16,-2 0-3-16,-1 0-7 15,-3 0-1-15,0 0 7 0,-4 0-7 16,3 0-13-1,0 0 1-15,2 0 24 0,5-2-1 16,3-2-11-16,4-1 0 16,-3-4 16-16,2 4-16 15,-4-4 0-15,-1 1-5 16,-3 0 15-16,-3-2 10 16,-2 0-20-16,-2 0 0 15,-3 2 6-15,1-2-6 16,-3 2 0-16,2 0 5 15,3-2 1-15,-3 2 14 16,0-2-13-16,-1 0-4 16,-3 0 34-16,-5 2-32 15,-3 2-4-15,-10 0 54 16,-5 4-49-16,-2 2 50 0,-4-2-29 16,0 2 10-16,0 0 66 15,0 0-63-15,0 0 12 16,0 0 42-16,0 0-75 15,0 0 32-15,0 0-51 16,0 0 7-16,0 0 50 16,0 0-57-16,0 0 6 15,0 0 39-15,0 0-44 16,0 0 16-16,0 0-17 16,0 0 0-16,0 0-1 15,0 0 1-15,0 0 0 16,0 0 3-16,0 0 19 15,0-2-30-15,0 2 8 0,0 0-4 16,0 0-9-16,0 0 13 16,0 0 0-16,0 0 9 15,0 0 7-15,0 0-29 16,0 0 13-16,0 0 0 16,0 0-17-16,0 0 17 15,0 0 0-15,0 0 21 16,0 0-9-16,0 0-12 15,0 0 0-15,0 0 0 16,-4-2 0-16,2 2 0 16,0-2 0-16,0 2-3 15,-1 0 18-15,1 0-27 16,0 0 12-16,2 0-12 0,0 0 11 16,0 0 2-16,0 0 0 15,0 0 17 1,0 0-17-16,0 0-2 0,0 0-42 15,0-2-41-15,0 2 62 16,-4-2-126-16,-14-10-96 16,-1 2-293-16,0-4-343 0</inkml:trace>
  <inkml:trace contextRef="#ctx0" brushRef="#br0" timeOffset="1431.57">8948 3623 183 0,'0'0'364'0,"0"0"-207"0,0 0-60 0,0 0 30 0,0 0-8 15,0 0-1-15,0 0-22 16,4-6-34-16,-4 6 114 16,2-2-57-16,-2 0-33 15,0 2-15-15,0-2-12 16,0 2 67-16,0 0-44 16,0 0-34-16,0 0 60 15,0 0-95-15,0 0 3 16,0 2-16-16,0 0 2 15,0 0-1-15,0-2-1 16,0 0 0-16,0 0 11 0,0 0-11 16,0 0-25-16,0 2 24 15,3-2 1-15,-1 0 10 16,0 0-10-16,-2 0 0 16,0 0 53-16,0 0-52 15,0 0 28-15,0-6-13 16,0 0 12-16,-7 2 112 15,1 2-105-15,-4 2-11 16,2 0-15-16,1 0-9 16,-2 0-7-16,-2 10-7 15,2 2-16-15,-3 8 10 16,6 3-32-16,2-1-73 16,4 2-54-16,0 7-330 15,6-3 110-15,8-3-265 0</inkml:trace>
  <inkml:trace contextRef="#ctx0" brushRef="#br0" timeOffset="1865.91">8998 4096 755 0,'0'0'522'0,"0"0"-424"0,0 0-18 0,0 0 77 0,0 0-23 16,0 0 17 0,0 0-54-16,-17-8-72 15,15 8 21-15,-1 0-40 0,3 0 19 16,-2 3-19-16,2 1-5 16,-2 3-1-16,2 4 0 15,0-3-11-15,0-1-3 16,0-3 14-16,0-1 0 15,0-3-10-15,2 0-36 16,0 0-21-16,1 0 16 16,-1 0 15-16,0 0 36 15,1 0 14-15,-3-3 30 16,0 2 32-16,0-2-29 16,0 2 50-16,-3 1 12 15,-1 0-69-15,-1 0 23 0,3 0-50 16,-1 0 2-1,3 0-15-15,0 0-27 0,0 0-80 16,0 4-95-16,0 10-185 16,0-2-219-16</inkml:trace>
  <inkml:trace contextRef="#ctx0" brushRef="#br0" timeOffset="2866.58">9308 4399 1190 0,'0'0'363'0,"0"0"-270"0,0 0 41 0,0 0-21 16,0 0-22-16,0 0-48 15,0 0-31-15,0-1-7 16,0 1-5-16,16 0-12 16,11 3-8-16,15 7 38 15,16 0-18-15,38-1 15 16,41-4-2-16,44-5 39 16,22 0-24-16,3 0-12 15,-17-1 27-15,-23-10-42 16,-27 4-1-16,-30 0 1 0,-33 1 8 15,-14 1-6 1,7-4-3-16,7-1-8 0,4-2-5 16,-9 0 26-16,-9-2-5 15,-6 0-1-15,-4 2 15 16,-4 0 31-16,-3 2-53 16,-3 2-3-16,-8 0-17 15,-7 4 40-15,-11 2-16 16,-8 0-4-16,-5 2 0 15,-3 0 28-15,0 0-28 16,0 0 0-16,0 0 2 16,0 0-1-16,0 0 26 15,0 0-5-15,0 0 2 0,0 0-5 16,0 0-19 0,0 0-6-16,0 0-1 0,0 0 14 15,0 0-7-15,0 0 0 16,0 0 1-16,0 0-1 15,-3 0-136-15,-26 14-112 16,2 4-118-16,-4-2-492 0</inkml:trace>
  <inkml:trace contextRef="#ctx0" brushRef="#br0" timeOffset="4512.12">12882 4514 750 0,'0'0'565'0,"0"0"-485"0,0 0-73 0,0 0 8 0,0 0-1 16,0 0 23-16,0 0-37 16,18 0 0-16,3 0 23 15,10 0-23-15,6 0 48 16,12 0 7-16,7 0-26 15,13 0 47-15,24 0-19 16,39 0-6-16,47 0 87 0,21 0-72 16,12-7 11-16,-15 3 34 15,-22 0-82-15,-13 3 5 16,-11-1-34-16,-10-1 0 16,-26 2 12-16,-23-2-12 15,-22 3 0-15,-6 0 24 16,7-1-24-16,8-2 0 15,7 2-12-15,-4-2 8 16,1 2 4-16,-1-2 0 16,3 1 0-16,2 2 24 15,2-1-18-15,-4 1-6 16,-1 0-5-16,-3 0 2 16,-5 0-12-16,-5 0 21 0,-7 0-6 15,-1 0 0 1,-5 0 23-16,-4 0-28 0,-6 0 5 15,-1-3 0-15,-5 3-12 16,0-1 14-16,-1 1-2 16,-1 0 20-16,2 0-14 15,-2 0-12-15,0 0-4 16,2 0 6-16,3 0-8 16,4 0 22-16,5 0-10 15,1 0 25-15,3 0-19 16,-2-3 0-16,2 2-6 15,-3-2 0-15,3 1 6 16,-2 2-6-16,0 0 0 16,-2 0 16-16,-4 0-15 15,0 0-2-15,-2 0-3 0,0 0-9 16,-4 0 13-16,3 0 6 16,-5 0 2-16,3-2 27 15,-7-1-25-15,-3-1 26 16,-6 1-36-16,-8 2 0 15,-4 1 4-15,-5 0-4 16,-4 0 9-16,-3 0 7 16,-1 0-15-16,-2 0-2 15,-2 0-9-15,2 0-10 16,-2 0 20-16,0 0 11 16,0 0 21-16,0 0 8 15,0 0 7-15,0 0 23 16,0 0-70-16,0 0 20 0,0 0 38 15,0 0-49-15,0 0 24 16,0 0-10-16,0 0-21 16,0 0 35-16,0 0-37 15,0 0 0-15,0 0 9 16,0 0-8-16,0 0 0 16,0 0-1-16,0 0 8 15,0 0-19-15,0 0 11 16,0 0-27-16,0 0 5 15,0 0 22-15,0 0-34 16,0 0-35-16,0 0-89 16,-4 0-21-16,-25 9-163 15,0 5-359-15,-2-4-226 0</inkml:trace>
  <inkml:trace contextRef="#ctx0" brushRef="#br0" timeOffset="6394.4">21068 4616 831 0,'0'0'512'0,"0"0"-369"0,0 0-129 0,0 0 12 0,0 0 67 15,0 0-93-15,0 0-1 16,89 0-8-16,-31-2 9 15,9 0 6-15,4 0-6 16,3 2 0-16,4 0 7 16,2 0-7-16,5 6 0 15,-1 0-7-15,5 0 7 16,-2-4 10-16,-2 0-10 16,-2-2 0-16,-6 0-2 0,2 0 8 15,0 0-6-15,2-6 1 16,6-6 21-16,5-2 67 15,3-2-66-15,18-2-11 16,-8 2 46-16,4 0-50 16,1-1 2-16,-15 3-10 15,12 0 15-15,-6 5 5 16,-5-1-20-16,-9 3 0 16,-6 0-10-16,-4 3-3 15,-4 1-11-15,-2 3 11 16,-1 0 7-16,1 0 6 15,0 0 1-15,3 0 0 0,3 4 10 16,6-1-11-16,8-3-1 16,3 0-6-16,6 0-6 15,5 0 13 1,0-3 6-16,1-2 0 0,4-4 24 16,-1 1-15-16,16 0-15 15,-16 1 6-15,-2-4 4 16,-7 1 22-16,-22 2-32 15,2-2 7-15,-11 0 11 16,-15 0-18-16,-10 0-22 16,-10 2 16-16,-8 0 6 15,-1 0 15-15,-3 2-15 16,5 2 0-16,4 0 11 0,7 0-11 16,6 0-1-1,10 0 0-15,4 0 1 0,9 0 7 16,2 0-6-16,5-2 16 15,-1 2-17-15,-1 2-6 16,-1 0 5-16,-5 0 1 16,-5 0 0-16,-6 2 0 15,-6-2 11-15,-8 0 12 16,-6 0 4-16,-4-2-9 16,-2-2-18-16,-2 0 40 15,0 2-28-15,-3 0 45 16,1-2-44-16,-3 2 14 15,1 2 0-15,-2-2-27 16,-3 2-7-16,-5 2 6 16,-1 0 2-16,-5 0 2 0,-1 0 3 15,3 0-6-15,-2 0 0 16,4 0-3-16,2 0-8 16,7 0 5-16,7 4 3 15,7 4 3-15,5 0 1 16,4 0 10-16,-1 0-11 15,3-2-2-15,-5-2 1 16,0 0 1-16,-2-2 0 16,0 0 0-16,0-2 6 15,0 0-6-15,1 0 0 16,4 0-1-16,4 0 1 16,2 0 0-16,-1 0 0 15,4-6 14-15,0-2-13 16,-4 0-1-16,-1 2 0 0,-3 2-1 15,-5 0 0-15,-3 2 1 16,-5 0 0-16,-7 0 6 16,-2 2-6-16,-2-2 0 15,1 0-1-15,-2 0-3 16,4-2 4-16,-1 0 0 16,5 2 0-16,-3-2 3 15,5 0-3-15,-2 0 0 16,0 1-1-16,-3 2 4 15,-1 1-4-15,-6 0 1 16,-3-2 0-16,-1 2 5 0,0-2-5 16,-1-2 0-16,-1 2 6 15,-3 0 11-15,2 0-9 16,-2-1 14-16,-1 3-20 16,-3-1 63-16,-2-1-65 15,2 2 16-15,-4 0 59 16,0-2-35-16,0 2 34 15,0 0 6-15,0-2-32 16,0 2 15-16,0 0-63 16,0 0-23-16,0 0 22 15,-30 0-111-15,-4 0-165 16,-10 0-677-16</inkml:trace>
  <inkml:trace contextRef="#ctx0" brushRef="#br0" timeOffset="15689.37">9019 6988 766 0,'0'0'344'0,"0"0"-240"0,0 0-91 0,0 0 86 16,0 0-2-16,0 0-79 15,0-4 44-15,0 4-27 16,0 0 29-16,0 0 54 16,0 0 2-16,0 0 29 15,0 0-85-15,0 0-37 16,0 0 86-16,0 0-82 16,0 0-17-16,0-2-14 15,8-4 1-15,19-4 12 16,11-8-13-16,16-6 0 15,6-6 3-15,4-4 9 16,1-1-13-16,-5 3 1 0,-8 3 0 16,-12 4 9-16,-9 7-9 15,-11 6 0-15,-7 2 24 16,-6 6-24-16,-3 0-22 16,-1 2 22-16,-1 0 0 15,-2 0 3-15,2 2-3 16,-2-1 0-16,0 1 13 15,2 0-13-15,-2 0-7 16,3 0-2-16,-3 0 9 16,0 0-4-16,0 0 4 15,0 0-28-15,0 0-9 16,0 0-102-16,2 0-37 16,0 7-60-16,-2 26-78 15,0-5-61-15,-7 5-189 0</inkml:trace>
  <inkml:trace contextRef="#ctx0" brushRef="#br0" timeOffset="16103.27">9173 7313 671 0,'0'0'374'0,"0"0"-209"16,0 0-42-16,0 0 80 0,0 0-14 0,0 0-51 0,0 0 8 15,-3 0-65 1,3 0 20-16,0 0-25 0,0 0-60 16,0 0 52-16,0 0-55 15,0 0-7-15,5-6 20 16,12-8-26-16,14-6-14 15,10-8 13-15,5-6 1 16,8-2 4-16,-5 1-3 16,-4 8-1-16,-10 4 14 15,-10 7-14-15,-7 6-11 16,-9 6 10-16,-3 3-9 16,-6 1 10-16,2 0 1 15,-2 0 10-15,0 0-11 16,0 0-36-16,0 0-57 15,0 1-111-15,-6 35-185 0,-7 0 36 16,-5 4-150-16</inkml:trace>
  <inkml:trace contextRef="#ctx0" brushRef="#br0" timeOffset="16886.73">9188 7622 722 0,'0'0'313'16,"0"0"-193"-16,0 0 73 16,0 0 48-16,0 0-101 15,0 0-28-15,0 0 4 16,0 0-8-16,0 0 28 16,0 0-77-16,4-2-25 0,10-6-12 15,11-4-9-15,8-9-13 16,15-5 2-16,13-6 10 15,6-6 26-15,2 2-38 16,-7 2 17-16,-8 4 9 16,-12 8-26-16,-15 6-18 15,-12 8 8-15,-5 4 10 16,-10 2 27-16,0 2 17 16,0 0 16-16,0 0-4 15,0 0-48-15,0 0 4 16,0 0-12-16,0 0 0 0,0 0 4 15,0 0 5-15,0 0-7 16,0 0-2 0,0 0-3-16,0 0 3 0,0 0 0 15,0 0 0-15,0 0 8 16,0 0-8-16,0 0 0 16,0 0-7-16,0 0-3 15,0-2 4-15,0 0 4 16,0 0 2-16,0-2-10 15,0 4 10-15,0-2 0 16,0 0-1-16,0 2-20 16,0 0 3-16,0 0 5 15,0 0-1-15,0 0 8 0,0 0 6 16,0 0 0-16,0 0-1 16,0 0-24-16,0 0 25 15,0 0 0-15,0 0 0 16,0 0-7-16,0 0 7 15,0 0 0-15,0 0-1 16,0 0-7-16,0 0 7 16,0 0-1-16,0 0 2 15,0 0 0-15,0 0 0 16,0 0 0-16,0 0-12 16,0 0 2-16,0 0-2 15,0 0 3-15,0 0 6 16,0 0-25-16,0 0 18 15,0 0-27-15,0 0 3 16,0 0-77-16,0 0 10 0,0 0-58 16,0 0-85-1,0 0-27-15,0 2-98 16,-6 6-138-16</inkml:trace>
  <inkml:trace contextRef="#ctx0" brushRef="#br0" timeOffset="19287.32">2210 8799 502 0,'0'0'644'0,"0"0"-520"0,0 0-66 0,0 0-50 0,0 0 63 0,0 0-41 15,0 0-28-15,51-12 34 16,-15 10-36-16,2-2 0 15,6-1 20-15,3 2-2 16,2 1-2-16,-2 0-15 16,1 2 0-16,4 0 25 15,-1 0-26-15,5 0 0 16,4 0 4-16,3 0 6 16,3 0 15-16,5-2-10 15,3-2 4-15,2 2 53 16,1-1-72-16,0 2 1 15,-4-1 6-15,-3 2 5 0,-6 0-5 16,-4 0-7 0,-5 0 0-16,-1 0 13 0,-2 3-13 15,-4 4-3-15,1-5-5 16,-4 2 16-16,0-2 13 16,1 0-15-16,-1-2 4 15,1 1 22-15,-1-1-32 16,-3 3 0-16,1 1-4 15,-3 0 15-15,-2 2-9 16,-3 0-2-16,1 2 0 16,-3-2-3-16,4 0 3 15,-4-2 0-15,5-2-13 0,-3 0 28 16,5 0-3-16,1 0-12 16,-2 0 0-16,-1-2 13 15,3 2-13-15,-3 0 0 16,1 0-2-16,1 0 4 15,3-2 23-15,1 0-25 16,1 0 0-16,2 0 26 16,-2 0-25-16,3 0-1 15,-1 0 52-15,4 0-52 16,1 0 30-16,3 0-23 16,1 0-6-16,-1 0 34 15,1 0-35-15,-2 0 0 16,-3 0 47-16,-6 0-47 15,-6 0 28-15,-2 0-28 16,-4-2 2-16,-4 2 32 16,-2-2-33-16,1 0 10 0,-1 0 39 15,0-2-37-15,-2 2 46 16,-3 2-59-16,-5 0 1 16,-3 0 16-16,-5 0-17 15,-3 0 0-15,-3 0 34 16,-1 0-34-16,-2 0 34 15,0 0-17-15,0 0-6 16,0 0 63-16,0 0-49 16,0 0 15-16,0 0 17 15,0 0-48-15,0 0 13 16,0 0-22-16,0 0 0 16,0 0 14-16,0 0-14 0,0 0 0 15,0 0 5-15,0 0 18 16,0 0-26-16,0 0 3 15,0 0-2-15,0 0-8 16,0 0 10-16,0 0 0 16,0 0 13-16,0 0-13 15,0 0-24-15,0 0-78 16,0 0-103-16,-2 0-38 16,-13 2-357-16,-6 4-352 0</inkml:trace>
  <inkml:trace contextRef="#ctx0" brushRef="#br0" timeOffset="21465.75">8250 8839 651 0,'0'0'221'0,"0"0"-130"0,0 0 11 0,0 0 68 16,0 0-56-16,0 0-101 15,0 0 58-15,0-10-18 0,0 8 19 16,0 0-21-16,2-4-14 15,13 0 44-15,10-2-65 16,4 0 2-16,9-2 34 16,7-1-28-16,6 2 15 15,12-1 8-15,6-2-13 16,6 2 18-16,6 0-52 16,1 0 0-16,0 2 32 15,-3 0-32-15,-8 2-2 16,-9 2-4-16,-6 0 6 15,-10 1 3-15,-3 2-3 16,-5-2-3-16,-1 0 2 0,4-1 2 16,5 0 8-1,6-5 13-15,4 4-16 0,4-3 44 16,-1 1-50-16,1 4 0 16,-4-1 21-16,-6 1-21 15,-4 1-12-15,-5 2 9 16,-6 0 3-16,1-2 3 15,-5 2-3-15,2-2 0 16,3-2 4-16,1 0-4 16,4 0 0-16,-1-2-7 15,2 2 7-15,1 0 10 16,-5 3-10-16,-3-2 0 16,-6 3-7-16,-4 0 7 0,-3 0 0 15,-4 0 0-15,-2 0 0 16,1 0 6-1,1 0-6-15,3 0 0 16,0 0 17-16,4 0-17 0,4 0-15 16,0 0 15-16,4 0 0 15,1 0 9-15,3 0-9 16,2 0 0-16,-1 0 34 16,-1 3-34-16,1-3 21 15,3 0-21-15,-4 1 9 16,1-1 4-16,0 0-3 15,-3 0-8-15,-2 2 14 16,2 0-15-16,-4 0-2 0,0 0 1 16,-2 2 0-1,2-2 9-15,-3 2-9 0,5-1 0 16,-2-2 32 0,0 1-32-16,0 0-8 0,2 0 6 15,-1 2 2-15,-1 0 15 16,0 0-15-16,0 0 0 15,3 2 6 1,1-2-6-16,3-1 0 0,1 1-1 16,4-1 1-16,-1 0 8 15,3-3-7-15,0 1-1 16,2-1 22-16,-1 0-22 16,-1 0-2-16,-1 0 1 15,-2 0 1-15,-1 0 10 0,1 0-10 16,-2 0 0-1,3-1 79-15,3-8-61 0,6 1 23 16,1-2-2-16,2 0-30 16,-3 1 82-16,-5-2-83 15,-9 3 0-15,-7 2 25 16,-6 2-26-16,-6-2-7 16,-1 2 37-16,-3 0-37 15,-3 0 55-15,-1 0-24 16,-5 2-5-16,2 0 5 15,-2 0-23-15,-3 2-8 16,1 0 0-16,-2 0 0 16,0 0 13-16,-2 0-12 15,0 0-1-15,0 0 4 0,0 0-4 16,0 0 0-16,0 0-2 16,0 0 2-16,0 0 0 15,0-2 1-15,2 2 12 16,-2 0-10-16,0 0-3 15,0 0-8-15,0 0 7 16,0 0 2-16,0 0 0 16,0 0-1-16,0 0 0 15,0 0 5-15,0 0-5 16,0 0 0-16,0 0-10 16,0 0-11-16,0 0 5 15,0 0-28-15,0 0-33 16,0 0-39-16,0-2-150 15,3-8 1-15,-1-2-103 0,-2-2-370 16</inkml:trace>
  <inkml:trace contextRef="#ctx0" brushRef="#br0" timeOffset="22798.15">3135 10560 772 0,'0'0'320'0,"0"0"-226"0,0 0 92 0,0 0-47 0,0 0-25 16,0 0-43 0,0 0-30-16,-56 76 29 0,33-28-35 15,4 8-16-15,3 2 82 16,3 0-52-16,5-2 19 16,6-1-35-16,2-7-16 15,0-4 9-15,2-6-26 16,17-8-17-16,3-6-8 15,5-6 46-15,4-10-21 16,9-6 7-16,9-2 2 16,6-6-9-16,5-16-46 15,3-8-78-15,-3-2 1 16,-6-4-64-16,-3-20-30 16,-15 8-83-16,-14 5-44 0</inkml:trace>
  <inkml:trace contextRef="#ctx0" brushRef="#br0" timeOffset="23118.92">3014 10752 1043 0,'0'0'493'0,"0"0"-459"16,0 0 17-16,0 0 52 15,0 0 17-15,0 0-120 16,0 0 0-16,-12 0 16 0,12-2-16 16,12-4 0-1,5-2 32-15,8-4-17 0,8-4 48 16,8-2-24-16,3-3-10 16,4 3 1-16,-2 4-30 15,-4 5-28-15,-1 0 19 16,-8 8-32-16,-6 1-17 15,-8 0-52-15,-5 0-33 16,-7 0-3-16,-7 24-76 16,0-2-47-16,0 0-115 0</inkml:trace>
  <inkml:trace contextRef="#ctx0" brushRef="#br0" timeOffset="23714.49">3380 11125 836 0,'0'0'189'0,"0"0"-155"15,0 0 19-15,0 0 72 16,0 0-18-16,0 0-45 15,0 0-5-15,95-84 10 16,-84 84-57-16,-1 0 22 16,-2 0 49-16,1 0-44 15,0 0 37-15,2 12-47 0,0 4-27 16,-2 2 57-16,-2 2-57 16,-2 0 0-16,-3-2 25 15,-2-4-16-15,0-2-18 16,0-6-6-16,0-4 15 15,0-2 40-15,0 0-40 16,0 0 0-16,0 0-1 16,4 0-5-16,0-10-9 15,5-8-33-15,5-8-51 16,3-4 56-16,1 2 10 16,5 0 10-16,2 4 22 15,-2 3-2-15,6 3-13 0,-2 4 16 16,0 6 0-16,-6 7 49 15,-4 1-30-15,-3 0 26 16,-3 15 18-16,-1 6-31 16,-2 2 47-16,-2 4-55 15,-1-5-23-15,-3 0 55 16,0-4-47-16,-2 0-2 16,0-4 12-16,0-2-19 15,0 2-35-15,0-4-100 16,0 2-56-16,2 0-20 15,5-4-153-15,4-2-181 0</inkml:trace>
  <inkml:trace contextRef="#ctx0" brushRef="#br0" timeOffset="24396.75">4166 10860 1099 0,'0'0'352'0,"0"0"-241"0,0 0-33 0,0 0 100 16,0 0-80-16,0 0-96 15,0 0 83-15,-9-20-18 16,3 20-15-16,-6 0-27 16,-5 10-8-16,-4 4 14 15,-1 8-31-15,0 0 0 16,8 5-13-16,6-4 13 15,8-1-10-15,0 1 9 0,2-3-41 16,16-2 40-16,6-2-59 16,5-2 26-16,2 0 34 15,-2 0 1-15,-2 0-12 16,-7 0 12-16,-9 4 0 16,-11 0-1-16,0 2-30 15,-9 4-24-15,-20 2 22 16,-2 1 17-16,-2-6 2 15,4-5 14-15,8-8 10 16,8-6-10-16,9-2-18 16,4 0-132-16,0-6 94 15,15-14-2-15,10-6-16 16,8-4 49-16,7-2 25 0,12 0 18 16,3 0-18-16,6 0 83 15,-3 0 19-15,-8 6-89 16,-9 4 29-16,-14 8-20 15,-12 4-13-15,-8 3 31 16,-7 6 14-16,0-1-12 16,-3 2 105-16,-7-3-118 15,-2 3 14-15,1 0-37 16,2 0-6-16,1 0 29 16,0 0-29-16,0 0-6 15,-1 10-20-15,-1 7 26 16,4 6-11-16,0 6 4 0,3 3 7 15,3-2-13 1,0-4 13-16,0-8-109 0,5-4 54 16,11-8-106-16,3-6-74 15,15-4-28-15,-5-14-25 16,-3-4-24-16</inkml:trace>
  <inkml:trace contextRef="#ctx0" brushRef="#br0" timeOffset="24862.47">4602 10997 776 0,'0'0'505'0,"0"0"-379"0,0 0 3 0,0 0 119 16,0 0-96-16,0 0-79 15,0 0-70-15,10-4 8 16,-6 4 32-16,3 1-43 16,-3 9 0-16,2 3 58 0,0-1-58 15,-2 2 0 1,0 0-10-16,-4 0 10 0,2-4-16 15,-2-4-12-15,3-2-73 16,-3-4 101-16,2 0-28 16,-2 0 2-16,2 0-14 15,2 0-9-15,6-6-17 16,1-6 9-16,4-4 57 16,7-2-6-16,3 0 6 15,0 4-6-15,-3 4 0 16,-4 3 6-16,-2 7 40 15,-6 0-33-15,-1 0 2 16,-2 7 90-16,0 4-77 0,-1 4 15 16,-3 1-28-16,1-2 11 15,0-2 12-15,-2 0-32 16,1-2-16-16,-3-4 15 16,0-4-106-16,3 0 41 15,-1-2 31-15,2 2-36 16,7 0 65-16,5 2-61 15,8-4-58-15,25 0 32 16,-3-4-69-16,-3-12-131 0</inkml:trace>
  <inkml:trace contextRef="#ctx0" brushRef="#br0" timeOffset="25811.6">5198 10539 1107 0,'0'0'299'0,"0"0"-231"0,0 0 47 0,0 0-10 0,0 0-13 15,0 0-57-15,0 0 1 16,8 44 102-16,1-9-83 16,3 7 31-16,-4 6-46 15,1 0-11-15,-1 0 35 16,-6-4-63-16,-2-6 18 15,0-6-19-15,0-7-59 16,0-10-32-16,0-6 26 16,0-8 36-16,0-1 6 0,0 0 5 15,0 0-63-15,2-1 9 16,11-16-88-16,7-1-15 16,5-2-61-16,1 4 157 15,-2 8 78-15,-1 6 2 16,-10 2 16-16,-9 0 60 15,-4 13-39-15,0 5 97 16,-13 5-48-16,-20 8-27 16,-11 2 66-16,-6 4-85 15,-1-7 32-15,9-6 44 16,13-10-116-16,13-8 13 16,9-4-14-16,7-2-59 15,0 0 8-15,21-12-25 0,14-12 76 16,17-13-10-1,8-4 10-15,5-5-41 0,1-3-19 16,1 1 60-16,-7 2 33 16,-6 4-12-16,-17 4-5 15,-12 6 4-15,-14 4-5 16,-11 5 14-16,0 8 75 16,0 1-36-16,0 6 34 15,0 4-39-15,-4 2 10 16,-1 2-32-16,3 0-20 15,0 0-26-15,-2 7 5 16,-2 20 0-16,2 11 17 16,-2 12-5-16,-3 8 19 0,5 2-8 15,2-2-23 1,2-10-1-16,0-8-16 16,0-11-41-16,0-9 28 0,8-6-64 15,5-6 38-15,3-6-24 16,4 0-28-16,2-2 95 15,3 0 13-15,0 0 0 16,4-2 4-16,4-6-3 16,2-2 20-16,3-2-11 15,5-4 2-15,-1-4-12 16,-2-5 7-16,-5 2 11 16,-8 0 25-16,-9 3-32 0,-11 4 22 15,-7 4 57 1,0 2-57-16,-9 2 51 0,-9 6-10 15,-7 2-27-15,-4 0 34 16,-2 18-81-16,0 10 7 16,5 7 21-16,6 1-16 15,9-3-12-15,8 2-6 16,3-7 6-16,5-4-16 16,17-4-14-16,9-8-87 15,41-12-9-15,-10 0-175 16,-2-18-370-16</inkml:trace>
  <inkml:trace contextRef="#ctx0" brushRef="#br0" timeOffset="27543.77">14431 10153 36 0,'0'0'159'0,"0"0"-38"0,0 0 81 0,0 0 22 15,0 0 76-15,0 0-12 16,0 0-47-16,2 0 28 16,-2 0-117-16,0 0-46 15,0 0-9-15,0 0-72 16,7 0 16-16,4 0-30 16,9 0-10-16,11 0 64 0,11 0-53 15,16 0 34 1,13 0 31-16,28-7-77 0,28-1 40 15,24-6-40-15,-9 4 0 16,-26 0 17-16,-35 2-17 16,-23 4 0-16,4 0-8 15,7-2 26-15,2 0-31 16,-10 0 13-16,-6 2 0 16,-5-2-5-16,-2 2 5 15,0-2 0-15,0 0 33 16,4 2-33-16,3-2 29 15,0 0-29-15,3 2 0 16,-2 0 16-16,-4 2-16 0,-2 2 1 16,-4 0 10-16,-2 0 0 15,-1 0-9-15,-1 0-2 16,1 0-10-16,1 0-2 16,0 0 22-16,5 0-10 15,5-2 33-15,2 0-23 16,4-2 5-16,2 2-15 15,1-2 0-15,-3 2 45 16,-5 0-35-16,-4 2-4 16,-6 0 14-16,-3 0-5 15,-4 0-6-15,-5 0-9 16,-4 0-20-16,-4 0 20 0,-4 0 9 16,-2 0 34-16,-1 0-2 15,-5 0-35 1,-4 0 9-16,-2 0-15 0,-2 0 0 15,-5 0-9-15,2 0 19 16,-2 0-10-16,0 0 16 16,0 0-15-16,0 0-2 15,0 0-27-15,-7 0-157 16,-26 0-70-16,0 4-436 16,-4-4-832-16</inkml:trace>
  <inkml:trace contextRef="#ctx0" brushRef="#br0" timeOffset="35920.12">17577 9100 841 0,'0'0'517'0,"0"0"-428"0,0 0-24 0,0 0 2 0,0 0 22 15,0 0 6-15,0-7-75 16,0 7 42-16,0-1-1 15,0-5 21-15,0-1 32 16,-2-1-75-16,-6 1-8 16,0-6 59-16,-3 4-25 15,1-5 36-15,0 1-57 16,-6-1-35-16,0-2 33 16,1-2-42-16,-3 2 0 15,0 0 38-15,1 0-37 16,-2 0 14-16,0-2-15 15,-4 2 0-15,-4 0-7 0,-2-2 7 16,-6 2-21-16,-1 2 11 16,-1 2 10-16,-4 2-2 15,3 3-34-15,-1 2 36 16,1-1-7-16,1-1 8 16,2 4-1-16,2-3 25 15,-3 0-16-15,1 2-11 16,-1-2 2-16,0 2-3 15,-2 0-4-15,0-3 7 16,1 4 0-16,-1-1-11 16,2 0 31-16,2 0-31 15,3 0 11-15,2 0-3 16,2-1 3-16,3 4 0 0,0-2 0 16,-1 3 18-1,0 0-18-15,-2 0-10 0,-4 0-18 16,-4 0 20-16,-3 0-14 15,-4 0 29-15,-1 0-7 16,-3 3 6-16,1 1 5 16,1-1-7-16,2 0-4 15,1 1-6-15,5-3 6 16,3 2 0-16,4-2 0 16,2-1 12-16,5 3-1 15,0-3-22-15,0 2 11 16,-3 0-12-16,-2 0 11 15,-4-1 1-15,-3 3 0 0,-1 0 18 16,-1 3-12 0,-1-4-6-16,1 4-6 0,0-3-12 15,3 0 18 1,1 0 8-16,1-1 3 0,2 0-2 16,-2 1-9-16,2 0 0 15,-4 2-8-15,-1 0-11 16,-1 4-2-16,-1 0 23 15,-1 2-2-15,0 0 3 16,2 0 9-16,-1 0-24 16,5 0 1-16,2 0 10 15,4 0 1-15,4 0 0 16,0-2 1-16,1 2 0 0,-4 2 5 16,-3 0-6-16,-2 2-23 15,0 0 3-15,-2 2 20 16,2-2 0-16,0 0 13 15,4-2-7-15,1 0-4 16,4 4-2-16,0 0 0 16,-1 4-21-16,2 3 10 15,-1-1 17-15,2 2-6 16,0-2 0-16,2-2 9 16,3 0-7-16,0-2-2 15,1-4 0-15,4 2 2 16,-1 0-2-16,2 2-7 15,0 4 6-15,3 5 1 16,-3 0-7-16,5 4 7 0,0-1-16 16,2 2 15-16,0-2 2 15,0-2 6-15,0-2-7 16,0-4 8-16,0-2-17 16,0-4 3-16,2 0 0 15,3 0 6-15,1 3 2 16,0 0-2-16,2 5-1 15,1 0 1-15,-1 1 3 16,1 0-3-16,0 0-2 16,2-1-8-16,3 0 10 15,-1-2-1-15,0 0 1 16,3 0-12-16,-1 0 11 16,3 0 1-16,1 0 0 15,0 2 13-15,1 0-13 0,1 1-1 16,-2-4-6-16,4 0 7 15,-1-5-18-15,0 0 18 16,1-2 0-16,-1 0 7 16,5 0-7-16,0 0 0 15,-1 0-2-15,5 2 2 16,-2-2 3-16,0 0-3 16,-2 0 0-16,0-2-11 15,0 0 21-15,-3 0-20 16,3-2 5-16,-1 0 5 15,-1-2-3-15,-3-2 3 16,3 2 0-16,-3 0 8 0,2 2-8 16,3 1-15-1,2 1 14-15,2-1 1 0,3 1-8 16,1 0 8 0,6-1 0-16,3-1 12 0,3-2-12 15,4-2-1-15,0-1-7 16,1 2 8-16,-4-1 3 15,2-3-3-15,-6 4 0 16,1-1 5-16,-1 0-4 16,-2 0-2-16,1 2 0 15,-1 0 1-15,3 0-1 16,-3 0 1-16,2 0 0 16,1 0 3-16,5-2-3 15,3-2-1-15,5-2 0 16,8-2 1-16,1-2 7 0,3 0-7 15,-4 0 0-15,-1 0 7 16,-7 0-7-16,-2 0-1 16,-5 0-6-16,-4-4 7 15,-5-2 12-15,-1-2-11 16,-4 0 11-16,3-2 18 16,2 0-23-16,3-4-7 15,1-4 0-15,8 0 24 16,0-4 10-16,2-4 1 15,0-1-23-15,-6 1 17 16,0-2-29-16,-8 0-15 16,-5 0 9-16,-6 2 6 15,-6 0 14-15,-4 0-13 16,-6 0 6-16,-1-4 6 0,-4-2-13 16,1-4-3-1,-1-2 2-15,-4-5-3 0,3 1 4 16,-3-2 17-16,2 0 1 15,-2 4-7-15,-1 0-11 16,-3 2-11-16,-2 1 11 16,0 1 0-16,0 4 11 15,0-1-5-15,0 0 22 16,-9 1 2-16,3 0-30 16,0 0-6-16,2 4 0 15,0 2 6-15,2 4 13 16,2 0-11-16,-3 0 7 15,3 0 0-15,-2 0 14 0,-2-2-23 16,0 2 12-16,-1 1-6 16,-2 2 41-16,-2 1-41 15,3 1 17-15,-1 3 25 16,0 5-37-16,2 0-4 16,3 4-7-16,0-2 1 15,-2 3 31-15,2 0-32 16,0 0 0-16,-1 0-9 15,3 2 16-15,-2 0-8 16,0 0 1-16,0 0 0 16,-1 2-16-16,-2-2 16 15,3 0-42-15,-2 0 0 0,-3-2-156 16,-1-12-84 0,-2 2-412-16,4-8-660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5-05-30T14:23:40.5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7377 7417 810 0,'0'0'219'0,"0"0"3"0,0 0-137 0,0 0 30 0,0 0 64 16,0 0-72-16,0-22-3 16,0 14-86-16,0 0 7 15,0-2 95-15,0 0-66 16,0 2-6-16,0 0-3 15,0 2-20-15,-5 2 80 16,0-2-74-16,-1 0 3 16,-3 0 46-16,-2 0-80 15,-2-2 0-15,0 0 0 16,-3 2 14-16,-5-4 2 16,0 0-1-16,-6-2-8 15,-2 0 8-15,-2-4-5 16,-5 2-10-16,0 0 0 15,-2 0 2-15,-4 0 14 0,-3 3-16 16,-1 0 0-16,1 1 3 16,0 2-1-16,6 1-4 15,0 1-5-15,1 2 7 16,1 3 3-16,1 1 7 16,1-3-1-16,-1 3 5 15,0 0-14-15,0-1-30 16,1 1 24-16,-3 0 6 15,-2 0-5-15,-1 0 13 16,0 0-8-16,1 0 0 16,1 0-9-16,1 1 9 15,1 6-1-15,1 0-5 0,1 1 6 16,0 0 0-16,0 2 8 16,2 0-8-16,-1 1-6 15,1 3 5-15,-3 1 1 16,1 3 0-16,-3 4 9 15,2 3-9-15,-4 1 0 16,2 4-8-16,-5 2 1 16,1 2 7-16,0 0 0 15,2 2 2-15,4-1-2 16,3 1 0-16,6 1 0 16,2 4 5-16,6 1-5 15,1 4-7-15,3 2 1 16,1 2 6-16,3 0 13 0,2 3-13 15,0-1 0-15,4 0-9 16,1 0 22-16,2-2-19 16,2-4 6-16,0-4 0 15,0-6 8-15,0-1-8 16,13-2 0-16,5-1-30 16,2 1 41-16,2 1-17 15,5 0 6-15,2-2 0 16,0 0 3-16,6-4-3 15,-1-2 0-15,4-6-27 16,-2-4 27-16,-1-1-6 16,3-8 6-16,0-1 0 15,2-1 27-15,2-4-27 0,3 2-6 16,0-2-17 0,4-1 46-16,2 0-19 0,7 0-4 15,2 0 0-15,4-12 10 16,5-4-10-16,-1 0 0 15,-4 2-12-15,-1 0 24 16,-5 4-18-16,-8 4 6 16,-4 2 0-16,-2 2 18 15,-5 0-18-15,2-2-16 16,-1 0-2-16,2 0 32 16,3-4-14-16,4-4 0 15,4-2 8-15,5-6-7 16,5-4-1-16,-3-2-7 15,-2-2-8-15,-6 1 30 16,-8 4 1-16,-7 1-15 0,-6 1-1 16,-4 3 20-16,-4-2-20 15,-1-4-14-15,0-2 1 16,3-2 26-16,-3-4 1 16,-1 2-13-16,-4 0 19 15,-6 0-1-15,-2-2-19 16,-2-4 0-16,-5 0 1 15,-2 0 1-15,0-1 46 16,0 3-23-16,0 0-18 16,-11 0 28-16,-1 4-35 0,2 2 0 15,-3 4 12 1,1 6-11-16,1 4 37 0,-1 4-23 16,2 2-7-16,1 4 8 15,-3 0-16-15,4 0-6 16,-1 2-13-16,0 2 38 15,0-2-3-15,2 2-16 16,3-2 0-16,0 2 11 16,-1-3-11-16,5 2-6 15,-2 1-15-15,2 0 42 16,0 0-42-16,0 0 6 16,0 0-88-16,0 0-11 15,0 0-97-15,9 12-66 16,18 8-17-16,-4-2-367 15,0-2-93-15</inkml:trace>
  <inkml:trace contextRef="#ctx0" brushRef="#br0" timeOffset="788.09">8950 8562 947 0,'0'0'266'0,"0"0"-202"0,0 0 3 0,0 0 21 0,0 0-44 16,0 0 69-16,0 0-52 16,160 10 58-16,-80-6-29 15,34 0-46-15,42-4 10 16,40 0-43-16,15 0 3 0,-12-12 64 15,-20 0-46-15,-38 0 1 16,-22-2-23-16,-28 2-9 16,-26 2 7-16,-14 2-8 15,-5 0 0-15,-3 2 3 16,-9 2-2-16,-19 2-1 16,-13 0 23-16,-2 2 63 15,0 0 4-15,0-2-90 16,-6 2-13-16,-1 0-12 15,3 0 25-15,-1 0-67 16,-4 0-57-16,-15 0-78 16,-3 4-102-16,-2 2-369 0</inkml:trace>
  <inkml:trace contextRef="#ctx0" brushRef="#br0" timeOffset="2748.3">7889 9364 773 0,'0'0'332'0,"0"0"-213"0,0 0-65 0,0 0-4 0,0 0 19 0,0 0 57 16,0 0-78-16,2 64-26 16,12-38 56-16,3 5-72 15,4 1 67-15,3 2-13 16,8-2-19-16,3-2 48 0,7-4-73 15,10-4-8-15,3-6 24 16,10-8-25-16,4-6 11 16,7-2-16-16,4-6 22 15,0-16 39-15,4-4-63 16,-1-8 1-16,-2 0-9 16,-6-2 28-16,-8 0-13 15,-12 1-7-15,-9 5 0 16,-13-2 21-16,-6 3-21 15,-8-2 0-15,-3 1-6 16,2-2 20-16,-2-2-14 16,1-4 8-16,3 0-8 15,1-2 28-15,-2-5-28 0,-1 1-5 16,-5-2-12 0,-3-2 34-16,-8-2-8 0,-2-2-1 15,0 2 20-15,0 0 31 16,-10 6-27-16,-5 2-20 15,-3 3 65-15,1 7-62 16,-4 4 36-16,1 4-16 16,-4 8 4-16,-5 2-18 15,-4 4-21-15,-10 2-31 16,-3 0 16-16,-4 2 30 16,0 2 4-16,-2-2-19 15,1 2 0-15,4 0 14 16,2-2-14-16,3 0 0 15,2 0-15-15,2-4 24 16,2 0-10-16,5-4 2 0,0-1 4 16,2 2 1-16,-2 1-6 15,-3 1-21-15,-1 6 5 16,-1 1 32-16,-1 4 2 16,-4 0-18-16,3 0 0 15,-2 12-9-15,-2 3 9 16,2 3-9-16,-2 3-17 15,1 1 52-15,5-4-22 16,3 2-4-16,0 0 0 16,-1 0 1-16,1 2-1 15,0 2 0-15,-1-2-9 16,3 2 18-16,4-3-7 0,3-2-2 16,3-1 0-16,6 4 0 15,-1 1 0-15,1 4 0 16,3 4-8-16,-1 3 22 15,3 0-5-15,0-2-9 16,3 2 0-16,1 0 9 16,4-2-9-16,0 3 0 15,-1 1-8-15,3 0 25 16,0 1 5-16,0 4-22 16,0-3 0-16,0-2 1 15,0 0-1-15,13 0 0 16,4-4 24-16,4 0-15 15,6-2-15-15,6-4 6 0,4-2 0 16,5-3 3 0,2-6-3-16,3-2 0 0,2-5 14 15,-2-4 2-15,-3-4-16 16,-3 0 0-16,-10 0 0 16,-4 0-27-16,-10 0 29 15,-5-3-2-15,-8 2 41 16,0-2-32-16,-4 2 41 15,0 1-50-15,3-2 0 16,-3 2 25-16,0 0-25 16,0-2 0-16,0 0 7 15,0-1 10-15,0-1-34 16,0 3 16-16,0-3-74 16,0 0 68-16,0-1-75 15,0 0-76-15,0-8-88 16,0 1-395-16,-5-2-295 0</inkml:trace>
  <inkml:trace contextRef="#ctx0" brushRef="#br0" timeOffset="3913.29">10625 10008 874 0,'0'0'488'0,"0"0"-365"0,0 0-68 0,0 0 31 16,0 0-4-16,0 0 23 0,0 0-99 16,40-6 14-16,-11 6 109 15,6 0-98-15,8 8 7 16,-1 4 1-16,8 0-28 16,3 0 64-16,12 0-3 15,10-2-27-15,30-4 2 16,38-4-37-16,35-2-10 15,9 0 0-15,-6 0 9 16,-17 0 31-16,-27-6-26 16,-4-6 17-16,-21 2-25 0,-26 0 4 15,-18 0-10-15,-13 2 0 16,0 0 13-16,-1 0 24 16,-2 2-36-16,-15 0 28 15,-12 2 33-15,-5 2-62 16,-7-2 18-16,-2 0-15 15,0 2 18-15,3-2 31 16,-1 0-37-16,1 0 10 16,-1 2-11-16,-2-2-8 15,-2 2-6-15,-2 0 0 16,-5 2 1-16,0 0 42 16,-2-2-42-16,0 2 10 15,0-2 21-15,0-2-17 16,-2 0-17-16,-7-2 2 15,-5 0-71-15,-3 2 26 0,-28-4-263 16,3 0-424 0,-3-4-689-16</inkml:trace>
  <inkml:trace contextRef="#ctx0" brushRef="#br0" timeOffset="6310.87">11859 6575 690 0,'0'0'293'0,"0"0"-204"0,0 0-36 16,0 0 37-16,0 0 3 0,0 0 24 15,0 0-97 1,17 0 1-16,12 0 85 0,6 4-89 15,9 2-16-15,10 4 19 16,8 0-11-16,9 4 45 16,10 2-22-16,25 8-4 15,31 6 46-15,32 5-49 16,16-2 48-16,2-6-11 16,-2-8-39-16,-13-4 65 15,6-5-62-15,-5-2 4 16,3-2 24-16,-4-1-54 0,-11 4-11 15,-12 3 10 1,-13 0 1-16,-10 2 8 0,-3-2-7 16,-5-4 12-16,-2 0 2 15,-16-4-15-15,-15 0-21 16,15 2 21-16,12 0 0 16,17 4 1-16,13 0-1 15,-8-2 0-15,-29 0 17 16,-18-4-16-16,-18 0-1 15,-7-2 0-15,8 2 0 16,5-2 12-16,6 2-11 16,-10-4 15-16,-11 0-16 0,-12 0-11 15,-9 0 10-15,-10 0 1 16,-12 0 0-16,-5 0 65 16,-8 0-47-16,-1 0 33 15,-3 0 1 1,0 0-37-16,0 0-15 0,0 0 0 15,0 0 15-15,0 0-34 16,0 0-26-16,-7 0-78 16,-11 0-42-16,5 0-234 15,-1-4-264-15</inkml:trace>
  <inkml:trace contextRef="#ctx0" brushRef="#br0" timeOffset="7476.98">20308 6735 788 0,'0'0'280'0,"0"0"-83"0,0 0-53 0,0 0-110 16,0 0 97-16,0 0-24 15,0 0-75-15,41-10 79 16,15 10-98-16,35 0-3 15,42 0 47-15,48-1-33 16,29-6 59-16,0 1-27 0,-4 0-49 16,-19-2 34-1,0 0-41-15,0-4 0 0,-6 0-1 16,-7-2 17-16,-8-2-7 16,-3-2-9-16,0 0 0 15,-7 2 3-15,-4 0-3 16,-10 4 0-16,-10-2 23 15,-3 4-8-15,-7-2 66 16,-3 2-63-16,-19 0-17 16,-13 2 91-16,-21 2-92 15,-1 2 7-15,10-2 42 16,6-1-49-16,4 2 0 16,-12 1 0-16,-15-1 0 15,-18 4 18-15,-16-2-5 16,-10 3-5-16,-7 0 57 0,-7 0-35 15,0 0 34-15,0 0-64 16,0 0 0-16,0 0-2 16,0 0 10-16,0 0-8 15,0-1 34-15,0 1-33 16,0 0-1-16,0 0-37 16,0 0-115-16,-12 0 31 15,-12 1-215-15,-9 3-474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569E3-30CE-4A59-8AEB-CFCE855F2B26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85BF0-FB52-454B-ACEF-91D95D38C3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086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E4878-D07C-0BE6-DC19-7FA7E31A0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0000C-3990-5039-0CA5-6A23142B4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3E511-A02D-7F0D-9590-3610A26C0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85862-502C-465C-80D9-4A38FCB63B7A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18D8B-C48C-A29F-900D-877F3727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4B37C-5A2F-2690-7567-3D6CDCEC7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C908-3AF1-4EDB-96D3-AA3C01DF4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296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0F247-0B87-F88A-B116-76D5FDE96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829D07-BFA8-A1C3-EE08-F1C3E1487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AFD60-8AB3-D7F5-EFCF-8BB0FD126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85862-502C-465C-80D9-4A38FCB63B7A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B4745-7449-6842-861D-8707698C2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343DF-FF24-180F-8172-8C074F3B2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C908-3AF1-4EDB-96D3-AA3C01DF4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654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FCE6CC-9EDF-8724-AD7C-560F3014D9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990677-69CB-9647-47A1-DCDEB4206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DB2E0-27D2-333F-366E-330AFC6E5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85862-502C-465C-80D9-4A38FCB63B7A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B12C4-4277-E5DF-6D76-0F3DAB835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0BC5A-00EA-B6D6-BF55-0CC922AEF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C908-3AF1-4EDB-96D3-AA3C01DF4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714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96870-8159-533F-1001-49735526A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57B4B-64FD-67E9-2D3F-C8C158D44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F6C2F-C1C7-A60D-F965-B5877C987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85862-502C-465C-80D9-4A38FCB63B7A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6BED9-C844-89B1-8687-B1BDF450B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69B1A-0A76-E9DF-D3D8-C5B591C9B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C908-3AF1-4EDB-96D3-AA3C01DF4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2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88AB1-B884-2B9B-1A91-A4E57CDE5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0DA13-DD69-A91E-B336-4C928E1B7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6AF0F-E3B6-2051-C2CA-8A8137B1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85862-502C-465C-80D9-4A38FCB63B7A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11C2B-72B5-2C2D-7573-B6663A7EA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C5DE9-4A6B-A885-F77E-773B8C2B0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C908-3AF1-4EDB-96D3-AA3C01DF4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495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5C340-ACA8-9349-2898-9CC053A49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DB554-66CB-55E2-F8F1-D20E235A06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1A69DA-F25E-6DFB-D35A-61398F651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332FC-1DBB-0F47-60D0-D70547088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85862-502C-465C-80D9-4A38FCB63B7A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5032A-2C51-1554-0660-D23AF754B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1C6ED-43D8-358C-1D62-9B456D089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C908-3AF1-4EDB-96D3-AA3C01DF4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375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CD051-1512-DE22-6CBA-57717CE69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239BA-04E0-E1B5-201F-042F35BB5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FF3F33-ADF4-2FD9-9484-754BB530D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88C461-A573-9844-60E6-4495585A1F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29C1B0-A1E2-9111-7920-0055C5F7D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9CB188-B13C-7406-E8F5-A80A5684E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85862-502C-465C-80D9-4A38FCB63B7A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6A700B-6CD4-4D1E-E1C8-A808A1779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480FEE-08A2-5B16-5D14-BD8E4781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C908-3AF1-4EDB-96D3-AA3C01DF4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742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CDBBA-1634-C6C1-2FD1-D097A8F38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D732E3-A630-D910-1AA5-B17C777A7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85862-502C-465C-80D9-4A38FCB63B7A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660F0A-73E3-673D-2E3C-0257608D9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36C202-8FF4-D40A-96BF-3D49F6D8C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C908-3AF1-4EDB-96D3-AA3C01DF4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131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3DF52-69BD-0F7E-F9D8-7EBB2981B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85862-502C-465C-80D9-4A38FCB63B7A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89E952-9721-D6B9-B169-9B19BA90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29118-0800-B298-D751-288D98D54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C908-3AF1-4EDB-96D3-AA3C01DF4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58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34387-40D8-A4C4-CBFA-378FD7925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8B345-70D4-BB42-F56F-CE1785015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30EA5F-1E55-2342-D01E-AAC08EC19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3BB65-A6BD-9BB2-FA7A-292797148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85862-502C-465C-80D9-4A38FCB63B7A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82F84-7726-D1E2-F197-4D7037BDC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BEFC8-C020-CDC2-CFCC-C4EEAF6C2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C908-3AF1-4EDB-96D3-AA3C01DF4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16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F75E4-A59C-6431-DAD3-F3FC8252A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DFEB29-75E0-A66A-27F2-AD6418774B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7B37F-4BBE-CF6B-2BAF-6AD2ED6B7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FC5D8-7193-BC77-A2E9-7C48327F8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85862-502C-465C-80D9-4A38FCB63B7A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193DD-17DB-5A73-20FA-AB7168659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68708-79F0-520E-89DA-B5ADD5F25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C908-3AF1-4EDB-96D3-AA3C01DF4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25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C58E39-07CF-D835-F410-B071711ED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60D1A-3A64-7B34-25E0-F40CCBF18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853AE-5C11-19C0-622B-6922DBC9E5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D85862-502C-465C-80D9-4A38FCB63B7A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3EAED-CCA3-EEDF-3D12-E77427FE5C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AD74B-1A30-CF24-F7B7-A62C85B7C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A6C908-3AF1-4EDB-96D3-AA3C01DF4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986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85A8E-BCA9-19D1-DA6E-8479262F1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44047"/>
            <a:ext cx="9144000" cy="86591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AI in Finance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3C8E9-F9C1-6B8C-CE8D-FD277A5355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Focus on Risk Scoring and Fraud Detection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761C3AE-CF19-B99D-45B6-BF96056E5830}"/>
              </a:ext>
            </a:extLst>
          </p:cNvPr>
          <p:cNvSpPr txBox="1">
            <a:spLocks/>
          </p:cNvSpPr>
          <p:nvPr/>
        </p:nvSpPr>
        <p:spPr>
          <a:xfrm>
            <a:off x="1555213" y="725273"/>
            <a:ext cx="9144000" cy="8659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General Applications of AI 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09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B8709-7A2F-4D0D-C724-28AC94A4CB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FDA67-53C8-D472-FAF2-BA80DD0B1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34" y="169178"/>
            <a:ext cx="11593293" cy="897618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Visual Walkthrough: Credit Risk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5A195-EC49-D65F-1C02-01EA56F4A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26" y="1142083"/>
            <a:ext cx="11375580" cy="5170712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Credit Risk Scoring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Load user input: income, age, credit score, existing loan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Pre-trained model (e.g., Logistic Regression or Random Forest)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Score: 0.87 → High Risk → Loan Rejected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OR: Score: 0.22 → Low Risk → Loan Approved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EC79422-7703-8B20-6F72-35EEB7DA6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3F7F140-53E9-3B79-2903-30D1DC631F59}"/>
                  </a:ext>
                </a:extLst>
              </p14:cNvPr>
              <p14:cNvContentPartPr/>
              <p14:nvPr/>
            </p14:nvContentPartPr>
            <p14:xfrm>
              <a:off x="1907280" y="2321640"/>
              <a:ext cx="6938640" cy="1306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3F7F140-53E9-3B79-2903-30D1DC631F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97920" y="2312280"/>
                <a:ext cx="6957360" cy="132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9993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124C7-7C9F-13D5-EA18-1CC3E554E7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14AE8-9165-1DC5-872F-33556559C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34" y="169178"/>
            <a:ext cx="11593293" cy="897618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Visual Walkthrough: Credit Risk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5C3C0-FF2F-D375-0CD9-9E5C1FB66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26" y="1142083"/>
            <a:ext cx="11375580" cy="5170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Credit Risk ML Step-by-step demo: 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 dataset 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Preprocess (scale, encode) 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Train (e.g., Logistic Regression, Random Forest) 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</a:p>
          <a:p>
            <a:pPr marL="457200" indent="-457200"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Load Dataset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 structured data (CSV, Excel, database)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 loan_data.csv with features like income, age, loan amount, etc.</a:t>
            </a:r>
          </a:p>
          <a:p>
            <a:pPr marL="0" indent="0">
              <a:buNone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2AA5168-1A58-79F8-EFAA-54853C7F4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774289-2016-1CC8-56D7-14DEBD47B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5711" y="1958899"/>
            <a:ext cx="4445228" cy="294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731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1D5000-806E-D953-4D26-FDCD9FCD6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825E-58BB-2A06-35E5-A0358F24E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34" y="169178"/>
            <a:ext cx="11593293" cy="897618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Visual Walkthrough: Credit Risk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18B71-E5B4-9859-8CA5-F6B9A9510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26" y="1142083"/>
            <a:ext cx="11375580" cy="5170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Credit Risk ML Step-by-step demo: 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Load dataset 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Preprocess (scale, encode) 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Train (e.g., Logistic Regression, Random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Forest) 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</a:p>
          <a:p>
            <a:pPr marL="457200" indent="-457200"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Preprocess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Missing Value Handling (e.g., fill with median)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Encode Categorical Variables (e.g., one-hot encoding for gender, employment)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Feature Scaling (e.g., Min-Max or StandardScaler for income, age)</a:t>
            </a:r>
          </a:p>
          <a:p>
            <a:pPr marL="0" indent="0">
              <a:buNone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9BF9923-0A9C-59C1-448D-3B7A13073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8CDE1C-C151-AC68-72B4-0D4437B14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754" y="1579998"/>
            <a:ext cx="5596173" cy="301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434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CE0CE-138F-98B3-1676-8CAE99659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10138-87F0-9E0F-D718-FA891B349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34" y="169178"/>
            <a:ext cx="11593293" cy="897618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Visual Walkthrough: Credit Risk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3B23A-C2A4-455D-0FDB-8901B512D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26" y="1142083"/>
            <a:ext cx="11375580" cy="5170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Credit Risk ML Step-by-step demo: 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Load dataset 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Preprocess (scale, encode) 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(e.g., Logistic Regression, Random Forest) 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</a:p>
          <a:p>
            <a:pPr marL="457200" indent="-457200">
              <a:buAutoNum type="arabicPeriod"/>
            </a:pPr>
            <a:endParaRPr lang="en-US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IN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Model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Choose algorithm:</a:t>
            </a:r>
          </a:p>
          <a:p>
            <a:pPr marL="1200150" lvl="2" indent="-285750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</a:p>
          <a:p>
            <a:pPr marL="1200150" lvl="2" indent="-285750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</a:p>
          <a:p>
            <a:pPr marL="1200150" lvl="2" indent="-285750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XGBoost, etc.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Split into train/test (e.g., 80/20) and Fit model on training data</a:t>
            </a:r>
          </a:p>
          <a:p>
            <a:pPr marL="0" indent="0">
              <a:buNone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5FCCF34-275F-E0CA-56C5-47C29BDAD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3614A4-44B5-63C2-B181-3CD4AAC7A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821" y="3095561"/>
            <a:ext cx="5555771" cy="288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795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621BE-11A7-E088-E81A-F9EF26892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27794-7EC0-2473-82DA-864A09A75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34" y="169178"/>
            <a:ext cx="11593293" cy="897618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Visual Walkthrough: Credit Risk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839C0-72E2-51F5-CA3A-109648407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26" y="1142083"/>
            <a:ext cx="11375580" cy="5170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Credit Risk ML Step-by-step demo: 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Load dataset 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Preprocess (scale, encode) 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Train (e.g., Logistic Regression, Random Forest) 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</a:p>
          <a:p>
            <a:pPr marL="457200" indent="-457200">
              <a:buAutoNum type="arabicPeriod"/>
            </a:pPr>
            <a:endParaRPr lang="en-US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Make predictions on test data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 (default / no default)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 probability (p(default) = 0.72)</a:t>
            </a:r>
          </a:p>
          <a:p>
            <a:pPr marL="0" indent="0">
              <a:buNone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9009CC-032F-12B4-7B78-849C74512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47307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021D90-2DE6-0B97-3E00-0F49F3BF9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50A8C-5827-465F-14E1-EF603085B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34" y="169178"/>
            <a:ext cx="11593293" cy="897618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Visual Walkthrough: Credit Risk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CD5BB-AB06-5A36-DA6A-9F0A58CC5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26" y="1142083"/>
            <a:ext cx="11375580" cy="5170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Credit Risk ML Step-by-step demo: 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Load dataset 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Preprocess (scale, encode) 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Train (e.g., Logistic Regression, Random Forest) 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Predict and </a:t>
            </a: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Evaluation</a:t>
            </a:r>
          </a:p>
          <a:p>
            <a:pPr marL="457200" indent="-457200">
              <a:buAutoNum type="arabicPeriod"/>
            </a:pPr>
            <a:endParaRPr lang="en-US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Evaluation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Accuracy, Precision, Recall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Confusion Matrix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ROC-AUC Curve</a:t>
            </a:r>
          </a:p>
          <a:p>
            <a:pPr marL="0" indent="0">
              <a:buNone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AA1FBA4-94D4-6D21-38CC-F5DB19FAD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11946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6CD4C-A4C6-74F1-B096-5AD6F42266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1AC72-49AE-E9F0-E916-2026F9C99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34" y="169178"/>
            <a:ext cx="11593293" cy="897618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Fraud Detection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A3A18-9496-816E-2668-EB14FA659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26" y="1142083"/>
            <a:ext cx="11375580" cy="51707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Fraud Detection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Finance refers to the use of data analysis, ML, and AI techniques to identify and prevent unauthorized, illegal, or suspicious financial activities.</a:t>
            </a:r>
          </a:p>
          <a:p>
            <a:pPr marL="0" indent="0">
              <a:buNone/>
            </a:pP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types of fraud include: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Credit card fraud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Unauthorized use of someone’s credit/debit card.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Identity theft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Fraudsters use stolen personal information to open accounts or make purchases.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Loan fraud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Applying for loans with false or stolen identities.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Insurance fraud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Filing fake or exaggerated claims.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Insider trading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Using confidential information for financial gain.</a:t>
            </a:r>
          </a:p>
          <a:p>
            <a:pPr marL="0" indent="0">
              <a:buNone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533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8DECA7-55A7-06FB-19C8-2DFD1D064A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4B64D-5CF2-7E7A-7EDF-DCCD966E8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34" y="169178"/>
            <a:ext cx="11593293" cy="897618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Fraud Detection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E1BCD-0F5B-D1FD-EFCC-9C1DC0335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26" y="1142083"/>
            <a:ext cx="11375580" cy="51707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Fraud Detection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Finance refers to the use of data analysis, ML, and AI techniques to identify and prevent unauthorized, illegal, or suspicious financial activities.</a:t>
            </a:r>
          </a:p>
          <a:p>
            <a:pPr marL="0" indent="0">
              <a:buNone/>
            </a:pP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AI Helps in Fraud Detection</a:t>
            </a:r>
          </a:p>
          <a:p>
            <a:pPr marL="342900" indent="-342900">
              <a:buAutoNum type="arabicPeriod"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Transaction history, user profile, device info, etc.</a:t>
            </a:r>
          </a:p>
          <a:p>
            <a:pPr marL="342900" indent="-342900">
              <a:buAutoNum type="arabicPeriod"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Identify behaviors like frequency, amount, location mismatch.</a:t>
            </a: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Model Training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 supervised learning (with labeled fraud/not-fraud) or unsupervised learning (anomaly detection)</a:t>
            </a: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Real-time Scoring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Predict if a transaction is fraudulent before it completes.</a:t>
            </a: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Alerts &amp; Actions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Flag or block the transaction, alert investigators.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863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28A58D-4AC7-3D64-D66A-C0D682036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DE59D-5783-1738-80CE-A8CAAC9F9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34" y="169178"/>
            <a:ext cx="11593293" cy="897618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Fraud Detection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489FF-5387-5DF5-13AD-7FC153652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26" y="1142083"/>
            <a:ext cx="11375580" cy="51707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Fraud Detection: Real-Time Alerts Flag unusual transactions using anomaly detection</a:t>
            </a:r>
          </a:p>
          <a:p>
            <a:pPr>
              <a:buNone/>
            </a:pPr>
            <a:endParaRPr lang="en-US" sz="500" dirty="0"/>
          </a:p>
          <a:p>
            <a:pPr>
              <a:buNone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How It Works: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Input: Transaction data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i="1" dirty="0">
                <a:latin typeface="Arial" panose="020B0604020202020204" pitchFamily="34" charset="0"/>
                <a:cs typeface="Arial" panose="020B0604020202020204" pitchFamily="34" charset="0"/>
              </a:rPr>
              <a:t>(e.g., amount, location, time, frequency, device ID)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Model: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Supervised Learning (if past fraud labels exist)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Unsupervised Learning (for unknown/new fraud patterns)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Anomaly Detection (Isolation Forest, Autoencoders)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Output: Transaction flagged as Normal or Suspicious</a:t>
            </a: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3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CE8819-E539-0804-C189-9B64D05F0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49A50-C7F9-DD94-4F6B-DAF3E4781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34" y="169178"/>
            <a:ext cx="11593293" cy="897618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Fraud Detection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81D46-9050-AE2C-F617-4A2B3CE40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26" y="1142083"/>
            <a:ext cx="11375580" cy="51707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Fraud Detection: Real-Time Alerts Flag unusual transactions using anomaly detection</a:t>
            </a:r>
          </a:p>
          <a:p>
            <a:pPr marL="0" indent="0">
              <a:buNone/>
            </a:pPr>
            <a:endParaRPr lang="en-US" sz="5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Example Alerts: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Unusual location of purchase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Sudden large withdrawal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Repeated failed login attempts</a:t>
            </a:r>
          </a:p>
          <a:p>
            <a:pPr marL="457200" lvl="1" indent="0">
              <a:buNone/>
            </a:pPr>
            <a:endParaRPr lang="en-US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Common Algorithms: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Logistic Regression (for known fraud types)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Isolation Forest / One-Class SVM (for anomaly detection)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Neural networks (for high-volume data patterns)</a:t>
            </a: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0286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D554-0F4A-31B8-50C4-35F45BAF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34" y="169178"/>
            <a:ext cx="11593293" cy="897618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82DB9-7674-DF22-CD29-6AFD5C6EA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26" y="1142083"/>
            <a:ext cx="11375580" cy="51707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AI in Finance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Credit Risk Scoring and Credit Risk ML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Fraud Detection- AI Approached and Demo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 of AI in Finance by Companies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Ethical &amp; Regulatory Considerations </a:t>
            </a:r>
          </a:p>
        </p:txBody>
      </p:sp>
    </p:spTree>
    <p:extLst>
      <p:ext uri="{BB962C8B-B14F-4D97-AF65-F5344CB8AC3E}">
        <p14:creationId xmlns:p14="http://schemas.microsoft.com/office/powerpoint/2010/main" val="2347969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70B2B6-70BE-0FF4-A03D-3012C2963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285C8-2B24-6ADA-262F-51BEE1B39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34" y="169178"/>
            <a:ext cx="11593293" cy="897618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Fraud Detection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43EAE-53B5-5A02-F932-7E83D2136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26" y="1142083"/>
            <a:ext cx="11375580" cy="5170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AI Detects Fraud</a:t>
            </a:r>
          </a:p>
          <a:p>
            <a:pPr>
              <a:lnSpc>
                <a:spcPct val="100000"/>
              </a:lnSpc>
              <a:buNone/>
            </a:pPr>
            <a:endParaRPr lang="en-IN" sz="5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Supervised Learning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: Historical transaction data labeled as “fraud” or “legit”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: Logistic Regression, Random Forest, XGBoost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: Learn patterns from past fraud to flag similar future cases</a:t>
            </a:r>
          </a:p>
          <a:p>
            <a:pPr marL="914400" lvl="2" indent="0">
              <a:buNone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Unsupervised Learning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: Unlabelled transaction data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Techniques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: Clustering (e.g., K-Means), Autoencoders, Isolation Forest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: Flag transactions that deviate from typical behavior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5CD4AB8-EA69-00E1-2484-AA3A94904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29087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C50E4B-6272-F310-B587-1286C02CC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E24A2-BB04-50AD-D601-EB6B53353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34" y="169178"/>
            <a:ext cx="11593293" cy="897618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Fraud Detection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5CD38-49F1-AF33-E74C-86BC5514F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26" y="1142083"/>
            <a:ext cx="11375580" cy="5170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Anomaly Detection Logic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Build a profile of normal behavior for each user (amount, location, time)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Identify outliers (e.g., sudden ₹80,000 spent in a foreign country)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Flag as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potential fraud</a:t>
            </a:r>
          </a:p>
          <a:p>
            <a:pPr>
              <a:buFont typeface="+mj-lt"/>
              <a:buAutoNum type="arabicPeriod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Real-Time Detection Features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Amount, IP/location, device type, transaction 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Velocity checks (too many transactions in short time)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Behavioral fingerprints</a:t>
            </a:r>
          </a:p>
          <a:p>
            <a:pPr>
              <a:buFont typeface="+mj-lt"/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B23F17-5448-CE94-2BD8-7F7EB2053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67247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97EBE-F5C2-5D67-EBD2-18DB1C885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5BFB-88C4-2ACA-F345-8C01A04A7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34" y="169178"/>
            <a:ext cx="11593293" cy="897618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Demo: Fraud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ADED0-E873-C55F-BCB7-9FC65440F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26" y="1142083"/>
            <a:ext cx="11375580" cy="5170712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Demo: Fraud Detection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Simulate transaction data: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Amount, device, location, frequency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 to anomaly detection model (e.g., Isolation Forest)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Anomaly Score: 0.95 → Flagged as Fraud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Anomaly Score: 0.05 → Legit Transaction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00B8B96-BFDE-0691-6E77-CEF67F522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44422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542D4-3D9C-6FBA-F587-ED0AAC5D4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1A4D-F311-1428-71C4-2033B9300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34" y="169178"/>
            <a:ext cx="11593293" cy="897618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Key Use cases of AI in Finance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AC51F-16F4-51E1-393F-9E955F8CA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26" y="1142083"/>
            <a:ext cx="11375580" cy="5170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Robo-Advisors: Investment Guidance Algorithms suggest personalized portfolio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Robo-advisors use AI algorithms to recommend personalized investment portfolios based on user goals, risk tolerance, and financial status.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How It Works: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User Input: Age, income, savings, investment horizon, risk appetite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Model: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Uses modern portfolio theory (MPT)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Applies ML/DL to optimize asset allocation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Continuously learns from market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Output: A customized portfolio recommendation and rebalancing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</a:p>
          <a:p>
            <a:pPr>
              <a:buNone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525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3CD16-3E14-5C8A-C9DD-1A731681C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C7AC-BD95-4DB7-B5E1-9526E0AF0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34" y="169178"/>
            <a:ext cx="11593293" cy="897618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Key Use cases of AI in Finance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27A07-2A17-1CC7-B145-DC5E05EE3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26" y="1142083"/>
            <a:ext cx="11375580" cy="5170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Robo-Advisors: Investment Guidance Algorithms suggest personalized portfolio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Robo-advisors use AI algorithms to recommend personalized investment portfolios based on user goals, risk tolerance, and financial status.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Features: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 portfolio rebalancing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Tax-loss harvesting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Goal-based planning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 Techniques Used: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Clustering to group investors by behavior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Reinforcement Learning for dynamic strategy adjustment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Recommendation algorithms (similar to Netflix/Spotify)</a:t>
            </a:r>
          </a:p>
          <a:p>
            <a:pPr>
              <a:buNone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022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BE957-1499-F538-7C31-AD8B4C735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D4110-FDA8-48E7-F822-70E969BF0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34" y="169178"/>
            <a:ext cx="11593293" cy="897618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Key Use cases of AI in Finance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30E00-98AE-DC31-8525-3044152B2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26" y="1142083"/>
            <a:ext cx="11375580" cy="5170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Service: Chatbots &amp; NLP Automate queries and support in banking app</a:t>
            </a:r>
          </a:p>
          <a:p>
            <a:pPr>
              <a:buNone/>
            </a:pPr>
            <a:endParaRPr lang="en-US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Chatbots &amp; Natural Language Processing (NLP)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AI-powered chatbots use NLP to understand and respond to customer queries in real time, enhancing support in apps and websites.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b="1" dirty="0"/>
              <a:t>How It Works: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Input: Customer messages (typed or spoken)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AI Model: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2400" dirty="0"/>
              <a:t>NLP engines (e.g., BERT, GPT, </a:t>
            </a:r>
            <a:r>
              <a:rPr lang="en-IN" sz="2400" dirty="0" err="1"/>
              <a:t>Dialogflow</a:t>
            </a:r>
            <a:r>
              <a:rPr lang="en-IN" sz="2400" dirty="0"/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2400" dirty="0"/>
              <a:t>Intent detection + entity recognition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2400" dirty="0"/>
              <a:t>Dialogue management (context-aware)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Output: Relevant response, action, or escalation to a human agent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1359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1082F4-3074-F7A1-02B4-C4552CBA8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3F7F-A09B-753B-B87A-431D754DC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34" y="169178"/>
            <a:ext cx="11593293" cy="897618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Key Use cases of AI in Finance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18632-A19E-1986-1AEC-FE3BEAE86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26" y="1142083"/>
            <a:ext cx="11375580" cy="5170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Service: Chatbots &amp; NLP Automate queries and support in banking app</a:t>
            </a:r>
          </a:p>
          <a:p>
            <a:pPr>
              <a:buNone/>
            </a:pPr>
            <a:endParaRPr lang="en-US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Common Use Cases: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Balance inquiries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Loan status checks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Fraud report handling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Password resets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Benefits: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24/7 support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Reduced operational costs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Faster response time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Scalability across thousands of users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1041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18609-BA7A-81E3-C645-836CB680B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709F9-8D0E-6F57-5E18-35F7E83FC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34" y="169178"/>
            <a:ext cx="11593293" cy="897618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Key Use cases of AI in Finance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15A3C-BDDD-9E90-ACCC-D58E9EBAB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26" y="1142083"/>
            <a:ext cx="11375580" cy="51707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Algorithmic Trading: Predictive Modeling Forecast stock movements using ML model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Algorithmic trading uses AI and ML models to predict price movements and automatically execute trades based on those predictions.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b="1" dirty="0"/>
              <a:t>How It Works: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Input Data: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Historical stock prices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Technical indicators (e.g., moving averages)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News sentiment &amp; social media signals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Model: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Supervised Learning (e.g., XGBoost, LSTM, Random Forest)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Time-Series Forecasting (ARIMA, Prophet, Deep Learning models)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Output: Predicted price trends → Buy/Sell signals → Auto-execution via trading bots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B39B75B-4251-1C3F-D8F5-3D79CBE69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279205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87C60-FC4D-D1F3-7C10-EB9DE34A7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C0BF6-4656-4ADD-DEED-5A73EB62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34" y="169178"/>
            <a:ext cx="11593293" cy="897618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Key Use cases of AI in Finance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39F12-A7BE-D3C1-79D0-1AEDB167E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26" y="1142083"/>
            <a:ext cx="11375580" cy="51707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Algorithmic Trading: Predictive Modeling Forecast stock movements using ML model</a:t>
            </a:r>
          </a:p>
          <a:p>
            <a:pPr marL="0" indent="0">
              <a:buNone/>
            </a:pPr>
            <a:endParaRPr lang="en-US" sz="5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High-frequency trading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Portfolio optimization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Market anomaly detection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By: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Hedge funds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Investment banks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Retail trading platforms (e.g., Robinhood,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Zerodha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 tools)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222BBC7-6AA6-8FE8-0B2E-9F5C57973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666680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681760-C3CD-8343-319E-1DCD563D3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76D75-BEFA-ED29-6DB4-378560711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34" y="169178"/>
            <a:ext cx="11593293" cy="897618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Applications of AI in Finance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A02E8-E0F6-DA18-509C-7E4DC0D59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26" y="1142083"/>
            <a:ext cx="11375580" cy="5170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Credit Risk Scoring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Purpose: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Predict if a loan applicant is likely to default.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Techniques: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Logistic Regression,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Neural Networks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Use Case: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Banks use AI to analyze income, age, credit history,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FICO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LendingClub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D31E4A-2E4F-9B59-F10E-635A39296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67996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572D59-B59D-7A38-0139-B49558D15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54370-8CF0-407F-A4D1-9C2B9A9AA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34" y="169178"/>
            <a:ext cx="11593293" cy="897618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Introduction to AI in Finance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B7A03-CA01-4F40-B429-8668A8907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26" y="1142083"/>
            <a:ext cx="11375580" cy="124857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AI in Finance?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 in Finance refers to the use of machine learning (ML), deep learning (DL), and data-driven automation to:</a:t>
            </a:r>
          </a:p>
          <a:p>
            <a:pPr lvl="1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586B58-8F44-9D49-9D60-25C2894B9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053" y="2005696"/>
            <a:ext cx="4742961" cy="43823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FD8AE1-C16B-F799-0743-8EE33C8052F1}"/>
              </a:ext>
            </a:extLst>
          </p:cNvPr>
          <p:cNvSpPr txBox="1"/>
          <p:nvPr/>
        </p:nvSpPr>
        <p:spPr>
          <a:xfrm>
            <a:off x="614191" y="2644170"/>
            <a:ext cx="609783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 massive financial datasets: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AI uncovers patterns and correlations across millions of transactions, customer profiles, and market signals.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B42902F-5E98-DA99-DD2E-28111EE89D51}"/>
                  </a:ext>
                </a:extLst>
              </p14:cNvPr>
              <p14:cNvContentPartPr/>
              <p14:nvPr/>
            </p14:nvContentPartPr>
            <p14:xfrm>
              <a:off x="1530360" y="1320120"/>
              <a:ext cx="9678600" cy="3301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B42902F-5E98-DA99-DD2E-28111EE89D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21000" y="1310760"/>
                <a:ext cx="9697320" cy="332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70519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67A84C-30CB-1764-D620-DDC3FCFAE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166E-5DCF-C1A3-E596-1C6F398AE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34" y="169178"/>
            <a:ext cx="11593293" cy="897618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Applications of AI in Finance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DE506-9E57-FBBB-8937-403C4AF0E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26" y="1142083"/>
            <a:ext cx="11375580" cy="5170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Fraud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Purpose: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Detect suspicious or unauthorized transactions in real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Techniques: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Anomaly Detection, Isolation Forests, Autoencoders, Random Forest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Use Case: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Credit card companies flag fraudulent purchases.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Mastercard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Visa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PayPal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FAE4249-57D4-3BFF-3154-AF1A0D1FB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41568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C381F4-D6A2-DD61-9B7F-BF9DEA7EB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342C1-1B5C-0A96-66E5-A40311268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34" y="169178"/>
            <a:ext cx="11593293" cy="897618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Applications of AI in Finance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2016B-5E31-5E77-E5B8-306440D1B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26" y="1142083"/>
            <a:ext cx="11375580" cy="5170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Algorithmic Trading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Purpose: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Use AI models to buy/sell financial assets automatically based on predictions.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Techniques: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Time Series Forecasting, Reinforcement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Use Case: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Hedge funds automate trading strategies.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Two Sigma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QuantConnect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JP Morgan AI Labs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FF6DD1D-0480-C8DE-2852-47BB66F91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117123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300F6-FC7B-7DA4-C6A2-1F3880ED6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39FD7-C670-2E28-1C60-7E567B5FF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34" y="169178"/>
            <a:ext cx="11593293" cy="897618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Applications of AI in Finance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69267-950C-C1C7-0C99-068503A4B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26" y="1142083"/>
            <a:ext cx="11375580" cy="5170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Robo-Advisors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Purpose: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Provide automated investment guidance to clients.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Techniques: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Portfolio Optimization, Rebalancing Algorithms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Use Case: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Users input goals, and the system recommends investment plans.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Betterment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Wealthfront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Schwab Intelligent Portfolios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CBFD59-2836-0218-16B6-60EB94DE0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034531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359F56-C557-9BB8-4AA7-FFD24B273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C4C35-EDF4-2732-65D4-6E82BD016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34" y="169178"/>
            <a:ext cx="11593293" cy="897618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Applications of AI in Finance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54F65-E6B1-C6E8-A373-F1C6F0120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26" y="1142083"/>
            <a:ext cx="11375580" cy="5170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Service (Chatbots &amp; NLP)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Purpose: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Automate support and interaction through natural language.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Techniques: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NLP (e.g., BERT), Intent Detection, Sentiment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Use Case: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AI answers FAQs and executes tasks (e.g., check balance).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Bank of America’s Erica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HSBC's Amy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3ED4F2E-E72E-0C01-3939-DED34B27E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997623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C56B31-D04D-E375-749A-83FC4364A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35F3-50C3-C68E-5FCE-647E47BF1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34" y="169178"/>
            <a:ext cx="11593293" cy="897618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Applications of AI in Finance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D83E8-D42A-C786-FE72-82A9AA08E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26" y="1142083"/>
            <a:ext cx="11375580" cy="5170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 &amp; Compliance Automation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Purpose: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Process and extract information from contracts, invoices,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Techniques: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OCR, Computer Vision, NLP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Use Case: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Automating KYC, auditing, and regulatory reporting.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Kofax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ABBYY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TruNarrative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67628C-B6BF-FBFB-6EE1-71DC987AB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947605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5F583-2802-5EE7-F49C-30DA982D8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BEAF0-A786-B69C-67CB-D325FE5AC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34" y="169178"/>
            <a:ext cx="11593293" cy="897618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Applications of AI in Finance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57049-4219-4083-3D75-3A54C478A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26" y="1142083"/>
            <a:ext cx="11375580" cy="5170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Insurance Underwriting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Purpose: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Evaluate risk and set premiums for insurance applicants.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Techniques: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Supervised Learning, Bayesian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Use Case: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 evaluates driving records, claims history,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Lemonade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Progressive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Allianz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DDBC36B-28BF-CEC2-D486-6DA929300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854947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3896A-0422-7E9F-818C-D017B3514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7932C-7C57-9E4A-F309-DF99271BA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34" y="169178"/>
            <a:ext cx="11593293" cy="897618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Applications of AI in Finance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BFB14-735A-6E81-7CE0-AA4C0B409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26" y="1142083"/>
            <a:ext cx="11375580" cy="5170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Wealth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Purpose: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Personalized investment strategies and risk-adjusted advice.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Techniques: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Clustering, Risk Profiling, Recommendation 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Use Case: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Tailored advisory via mobile apps.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Morgan Stanley </a:t>
            </a:r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WealthDesk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Charles Schwab AI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9D807CE-8ACB-27EF-2EAC-2B5FCF84E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150599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400E67-218F-7385-0BC2-16D544FB2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784EB-40E7-9D5B-8F27-0D766533D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34" y="169178"/>
            <a:ext cx="11593293" cy="897618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Applications of AI in Finance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2A86F-A5BF-2396-45E5-C75909142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26" y="1142083"/>
            <a:ext cx="11375580" cy="5170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Financial Forecasting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Purpose: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Predict future revenue, expenses, and trends.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Techniques: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LSTM, ARIMA, Prophet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Use Case: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Used for budgeting, planning, and stock market forecasting.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IBM Planning Analytics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Oracle EPM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C48992-34BA-D54B-7439-01A13B5D4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377338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126FF5-E917-F2D4-AE97-ABCC4ED62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73680-07BF-15E6-4A09-EA1875F53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34" y="169178"/>
            <a:ext cx="11593293" cy="897618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Applications of AI in Finance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6CADF-3852-2A49-ECF2-634A81C30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26" y="1142083"/>
            <a:ext cx="11375580" cy="5170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AML (Anti-Money Laundering)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Purpose: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Detect hidden money-laundering activities.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Techniques: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Graph Analytics, Rule-Based + ML Hybrids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Use Case: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Identify hidden patterns in transaction chains.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SAS AML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ThetaRay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ComplyAdvantage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CF5A26A-DF34-411E-8E06-AC26910DD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845175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28182D-6F69-1648-67C1-00E6DF36E8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D16D9-B20D-BA15-E440-91E655578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34" y="169178"/>
            <a:ext cx="11593293" cy="897618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Ethical &amp; Regulatory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CC5B1-61E5-BB16-2C1E-975C788BB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26" y="1142083"/>
            <a:ext cx="11375580" cy="5170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Ethical &amp; Regulatory Considerations in AI for Finance</a:t>
            </a:r>
          </a:p>
          <a:p>
            <a:pPr>
              <a:buNone/>
            </a:pPr>
            <a:endParaRPr lang="en-US" sz="1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 in Credit Scoring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AI models may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unintentionally discriminate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against certain age, gender, race, or socioeconomic groups.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Example: Historical data reflecting societal bias → model replicates it.</a:t>
            </a:r>
          </a:p>
          <a:p>
            <a:pPr marL="0" indent="0">
              <a:buNone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Mitigation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fairness-aware ML techniques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Regular auditing and model explainability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C5CCE3-044E-2E85-8AC2-D4C4E8847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70795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3D74A4-9CE4-D8BC-C1D1-EB94428AF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9FDB3-7B20-42AF-C92C-1353E2A91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34" y="169178"/>
            <a:ext cx="11593293" cy="897618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Introduction to AI in Finance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637F2-E431-6100-DF65-AECE506FF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26" y="1142083"/>
            <a:ext cx="11375580" cy="124857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AI in Finance?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 in Finance refers to the use of machine learning (ML), deep learning (DL), and data-driven automation to:</a:t>
            </a:r>
          </a:p>
          <a:p>
            <a:pPr lvl="1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A51C19-D665-1344-096A-5C1B17014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053" y="2005696"/>
            <a:ext cx="4742961" cy="43823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A3CDEF-3552-3EDB-50D2-26CE09F3AFC3}"/>
              </a:ext>
            </a:extLst>
          </p:cNvPr>
          <p:cNvSpPr txBox="1"/>
          <p:nvPr/>
        </p:nvSpPr>
        <p:spPr>
          <a:xfrm>
            <a:off x="614191" y="2644170"/>
            <a:ext cx="60978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outcomes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Forecast credit defaults, detect fraud, and anticipate stock price movements or financial risks.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B733DA0-DB3D-2C23-FFD3-23B9AABBD0EB}"/>
                  </a:ext>
                </a:extLst>
              </p14:cNvPr>
              <p14:cNvContentPartPr/>
              <p14:nvPr/>
            </p14:nvContentPartPr>
            <p14:xfrm>
              <a:off x="1337760" y="3786120"/>
              <a:ext cx="3757680" cy="1200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B733DA0-DB3D-2C23-FFD3-23B9AABBD0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8400" y="3776760"/>
                <a:ext cx="3776400" cy="121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05777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1336F4-46D3-56F5-C020-EAFEBB3EF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F3516-1B33-CA42-B25E-16D467BAD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34" y="169178"/>
            <a:ext cx="11593293" cy="897618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Ethical &amp; Regulatory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84990-C9EE-77D7-B00B-CBE578B67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26" y="1142083"/>
            <a:ext cx="11375580" cy="5170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Ethical &amp; Regulatory Considerations in AI for Finance</a:t>
            </a:r>
          </a:p>
          <a:p>
            <a:pPr>
              <a:buNone/>
            </a:pPr>
            <a:endParaRPr lang="en-US" sz="1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Privacy &amp; Regulations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Financial data is sensitive. AI systems must comply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GDPR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(EU): Right to explanation, consent, erasure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CCPA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(California): Transparency, opt-out of data sales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Enforce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secure data storage, encryption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limited access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FD806AD-0CCB-FAE1-DB5C-8821BD0BF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571058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5F2FCC-5C68-43AA-F8E1-EBC6F961B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1569A-B461-815D-ACED-4A42FB900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34" y="169178"/>
            <a:ext cx="11593293" cy="897618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Ethical &amp; Regulatory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3D336-4907-F91F-4415-091D35744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26" y="1142083"/>
            <a:ext cx="11375580" cy="5170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Ethical &amp; Regulatory Considerations in AI for Finance</a:t>
            </a:r>
          </a:p>
          <a:p>
            <a:pPr>
              <a:buNone/>
            </a:pPr>
            <a:endParaRPr lang="en-US" sz="1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Explainability of Models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Stakeholders (customers, regulators) demand:</a:t>
            </a:r>
          </a:p>
          <a:p>
            <a:pPr marL="1200150" lvl="2" indent="-285750"/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Why was I denied a loan?”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Black-box models (deep learning) → challenge</a:t>
            </a:r>
          </a:p>
          <a:p>
            <a:pPr lvl="1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Solutions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200150" lvl="2" indent="-285750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Use interpretable models (e.g., logistic regression)</a:t>
            </a:r>
          </a:p>
          <a:p>
            <a:pPr marL="1200150" lvl="2" indent="-285750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Apply explainability tools (e.g., SHAP, LIME)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2537DD2-71CC-511A-C04A-10BA7E141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981874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A08A3-AB97-1F87-01B7-6DADCD8B2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4400" dirty="0"/>
          </a:p>
          <a:p>
            <a:pPr marL="0" indent="0" algn="ctr">
              <a:buNone/>
            </a:pPr>
            <a:endParaRPr lang="en-IN" sz="2200" dirty="0"/>
          </a:p>
          <a:p>
            <a:pPr marL="0" indent="0" algn="ctr">
              <a:buNone/>
            </a:pPr>
            <a:r>
              <a:rPr lang="en-IN" sz="4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30033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357F57-D771-96BD-28F4-8358E29AF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FC73-0FC6-C8B7-EE2C-5CC508125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34" y="169178"/>
            <a:ext cx="11593293" cy="897618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Introduction to AI in Finance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F16FA-21E3-63A9-120E-C6E0D5D70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26" y="1142083"/>
            <a:ext cx="11375580" cy="124857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AI in Finance?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 in Finance refers to the use of machine learning (ML), deep learning (DL), and data-driven automation to:</a:t>
            </a:r>
          </a:p>
          <a:p>
            <a:pPr lvl="1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89F956-C510-1550-6871-AC03A413E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053" y="2005696"/>
            <a:ext cx="4742961" cy="43823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EA9B33-2A5B-F4FA-9DE8-E28E8C7EA0A6}"/>
              </a:ext>
            </a:extLst>
          </p:cNvPr>
          <p:cNvSpPr txBox="1"/>
          <p:nvPr/>
        </p:nvSpPr>
        <p:spPr>
          <a:xfrm>
            <a:off x="614191" y="2644170"/>
            <a:ext cx="609783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Automate financial tasks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Automates credit scoring, portfolio management, and algorithmic trading for improved efficiency and accuracy.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274F7FE-009F-9D52-5673-8E8C85648B26}"/>
                  </a:ext>
                </a:extLst>
              </p14:cNvPr>
              <p14:cNvContentPartPr/>
              <p14:nvPr/>
            </p14:nvContentPartPr>
            <p14:xfrm>
              <a:off x="1139040" y="3363840"/>
              <a:ext cx="2519640" cy="1409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274F7FE-009F-9D52-5673-8E8C85648B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29680" y="3354480"/>
                <a:ext cx="2538360" cy="142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5833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143B76-83E5-8FCA-E040-7ECEF8271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9F01E-13D6-E811-CA90-50248C627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34" y="169178"/>
            <a:ext cx="11593293" cy="897618"/>
          </a:xfrm>
        </p:spPr>
        <p:txBody>
          <a:bodyPr>
            <a:normAutofit/>
          </a:bodyPr>
          <a:lstStyle/>
          <a:p>
            <a:r>
              <a:rPr lang="en-IN" sz="3200">
                <a:latin typeface="Arial" panose="020B0604020202020204" pitchFamily="34" charset="0"/>
                <a:cs typeface="Arial" panose="020B0604020202020204" pitchFamily="34" charset="0"/>
              </a:rPr>
              <a:t>Risk Scoring 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55FD1-2DB8-673A-3682-166E82764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26" y="1142083"/>
            <a:ext cx="11375580" cy="517071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Scoring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in Finance is the process of assigning a numerical score to a borrower or financial transaction to quantify the likelihood of financial risk—such as loan default, fraud, or late payment.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It Means: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The score represents how risky a customer, transaction, or loan is.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Higher score = more risky; lower score = safer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lvl="1" indent="0">
              <a:buNone/>
            </a:pPr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Case: Credit Risk Scoring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Used by banks and lenders to assess: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Will this borrower repay the loan?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What interest rate should we offer?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6915A9-5986-2205-F519-4E82FE6C0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061" y="3455148"/>
            <a:ext cx="3705310" cy="321269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39440CC-34EB-A3FC-0037-2ECD1A36CC20}"/>
                  </a:ext>
                </a:extLst>
              </p14:cNvPr>
              <p14:cNvContentPartPr/>
              <p14:nvPr/>
            </p14:nvContentPartPr>
            <p14:xfrm>
              <a:off x="853920" y="950760"/>
              <a:ext cx="8089920" cy="4826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39440CC-34EB-A3FC-0037-2ECD1A36CC2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4560" y="941400"/>
                <a:ext cx="8108640" cy="484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7946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2A5D10-47A9-84B5-892E-6EA2DA03D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CACE4-F8DD-8408-612F-8940701DD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34" y="169178"/>
            <a:ext cx="11593293" cy="897618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Risk Scoring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CB025-6F97-986F-8CC2-DEEF08019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26" y="1142083"/>
            <a:ext cx="11375580" cy="5170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 to Risk Scoring Models: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Income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Credit history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Outstanding debt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Employment status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Credit score (e.g., CIBIL)</a:t>
            </a:r>
          </a:p>
          <a:p>
            <a:pPr>
              <a:buNone/>
            </a:pP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Credit Risk Models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Credit Risk Models are AI/ML algorithms designed to assess the probability that a borrower will default on a loan.</a:t>
            </a:r>
          </a:p>
          <a:p>
            <a:pPr>
              <a:buNone/>
            </a:pP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E71EEA-7E78-956E-D240-9E4A6A3E3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886" y="617987"/>
            <a:ext cx="2819400" cy="364135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6E63634-BF0C-BEE0-6112-79A8C26A1287}"/>
                  </a:ext>
                </a:extLst>
              </p14:cNvPr>
              <p14:cNvContentPartPr/>
              <p14:nvPr/>
            </p14:nvContentPartPr>
            <p14:xfrm>
              <a:off x="4293360" y="2027160"/>
              <a:ext cx="4330440" cy="4032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6E63634-BF0C-BEE0-6112-79A8C26A128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84000" y="2017800"/>
                <a:ext cx="4349160" cy="405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240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518F69-C658-7FC4-433B-FCF54DBD3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A2C8E-6160-9CDD-9CB8-A9E6E9206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34" y="169178"/>
            <a:ext cx="11593293" cy="897618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Risk Scoring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9F723-A0AD-8052-7EA4-6118C82AB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26" y="1142083"/>
            <a:ext cx="11375580" cy="51707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Credit Risk Models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How It Works: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Input: Customer profile data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(e.g., income, employment, credit history, existing debt, age)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Model: Trained using historical data with labels (Default = Yes/No)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Output: A credit risk score or default probability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Goal: To classify or score applicants as low-risk or high-risk for better loan decision-making.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6839C3-9D6C-FACB-6419-E28974814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441" y="250203"/>
            <a:ext cx="6639880" cy="317879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5D09E2F-10CC-3504-A75E-677245AE4309}"/>
                  </a:ext>
                </a:extLst>
              </p14:cNvPr>
              <p14:cNvContentPartPr/>
              <p14:nvPr/>
            </p14:nvContentPartPr>
            <p14:xfrm>
              <a:off x="996840" y="1149840"/>
              <a:ext cx="10573200" cy="4992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5D09E2F-10CC-3504-A75E-677245AE43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7480" y="1140480"/>
                <a:ext cx="10591920" cy="501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9720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CCFB4-0FF2-F067-97EB-527A4D934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52501-BB4E-7C4F-46BB-00C3337BD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34" y="169178"/>
            <a:ext cx="11593293" cy="897618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Risk Scoring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7C111-02FF-D144-6D63-6191F8381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26" y="1142083"/>
            <a:ext cx="11375580" cy="5170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Credit Risk Models Predict default probability based on customer profile</a:t>
            </a:r>
          </a:p>
          <a:p>
            <a:pPr>
              <a:buNone/>
            </a:pPr>
            <a:endParaRPr lang="en-US" sz="1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2400" b="1" dirty="0"/>
              <a:t>Example Models Used: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Logistic Regression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Decision Trees / Random Forest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Gradient Boosting Machines (e.g., XGBoost)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A00CCD-7F9F-D102-2DAA-6EE93392D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180" y="3429000"/>
            <a:ext cx="5224994" cy="298571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039EC32-A3A5-4E15-95AD-4D5C5A73CDE7}"/>
                  </a:ext>
                </a:extLst>
              </p14:cNvPr>
              <p14:cNvContentPartPr/>
              <p14:nvPr/>
            </p14:nvContentPartPr>
            <p14:xfrm>
              <a:off x="533880" y="1296360"/>
              <a:ext cx="9861120" cy="2774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039EC32-A3A5-4E15-95AD-4D5C5A73CDE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4520" y="1287000"/>
                <a:ext cx="9879840" cy="279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6138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3383</TotalTime>
  <Words>2500</Words>
  <Application>Microsoft Office PowerPoint</Application>
  <PresentationFormat>Widescreen</PresentationFormat>
  <Paragraphs>397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Aptos</vt:lpstr>
      <vt:lpstr>Aptos Display</vt:lpstr>
      <vt:lpstr>Arial</vt:lpstr>
      <vt:lpstr>Arial Unicode MS</vt:lpstr>
      <vt:lpstr>Wingdings</vt:lpstr>
      <vt:lpstr>Office Theme</vt:lpstr>
      <vt:lpstr>AI in Finance</vt:lpstr>
      <vt:lpstr>Outline</vt:lpstr>
      <vt:lpstr>Introduction to AI in Finance </vt:lpstr>
      <vt:lpstr>Introduction to AI in Finance </vt:lpstr>
      <vt:lpstr>Introduction to AI in Finance </vt:lpstr>
      <vt:lpstr>Risk Scoring </vt:lpstr>
      <vt:lpstr>Risk Scoring </vt:lpstr>
      <vt:lpstr>Risk Scoring </vt:lpstr>
      <vt:lpstr>Risk Scoring </vt:lpstr>
      <vt:lpstr>Visual Walkthrough: Credit Risk </vt:lpstr>
      <vt:lpstr>Visual Walkthrough: Credit Risk </vt:lpstr>
      <vt:lpstr>Visual Walkthrough: Credit Risk </vt:lpstr>
      <vt:lpstr>Visual Walkthrough: Credit Risk </vt:lpstr>
      <vt:lpstr>Visual Walkthrough: Credit Risk </vt:lpstr>
      <vt:lpstr>Visual Walkthrough: Credit Risk </vt:lpstr>
      <vt:lpstr>Fraud Detection </vt:lpstr>
      <vt:lpstr>Fraud Detection </vt:lpstr>
      <vt:lpstr>Fraud Detection </vt:lpstr>
      <vt:lpstr>Fraud Detection </vt:lpstr>
      <vt:lpstr>Fraud Detection </vt:lpstr>
      <vt:lpstr>Fraud Detection </vt:lpstr>
      <vt:lpstr>Demo: Fraud Detection</vt:lpstr>
      <vt:lpstr>Key Use cases of AI in Finance </vt:lpstr>
      <vt:lpstr>Key Use cases of AI in Finance </vt:lpstr>
      <vt:lpstr>Key Use cases of AI in Finance </vt:lpstr>
      <vt:lpstr>Key Use cases of AI in Finance </vt:lpstr>
      <vt:lpstr>Key Use cases of AI in Finance </vt:lpstr>
      <vt:lpstr>Key Use cases of AI in Finance </vt:lpstr>
      <vt:lpstr>Applications of AI in Finance </vt:lpstr>
      <vt:lpstr>Applications of AI in Finance </vt:lpstr>
      <vt:lpstr>Applications of AI in Finance </vt:lpstr>
      <vt:lpstr>Applications of AI in Finance </vt:lpstr>
      <vt:lpstr>Applications of AI in Finance </vt:lpstr>
      <vt:lpstr>Applications of AI in Finance </vt:lpstr>
      <vt:lpstr>Applications of AI in Finance </vt:lpstr>
      <vt:lpstr>Applications of AI in Finance </vt:lpstr>
      <vt:lpstr>Applications of AI in Finance </vt:lpstr>
      <vt:lpstr>Applications of AI in Finance </vt:lpstr>
      <vt:lpstr>Ethical &amp; Regulatory Considerations</vt:lpstr>
      <vt:lpstr>Ethical &amp; Regulatory Considerations</vt:lpstr>
      <vt:lpstr>Ethical &amp; Regulatory Considerations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Tarachand Amgoth</dc:creator>
  <cp:lastModifiedBy>Tarachand Amgoth</cp:lastModifiedBy>
  <cp:revision>4</cp:revision>
  <dcterms:created xsi:type="dcterms:W3CDTF">2025-05-17T16:52:08Z</dcterms:created>
  <dcterms:modified xsi:type="dcterms:W3CDTF">2025-05-30T15:30:22Z</dcterms:modified>
</cp:coreProperties>
</file>