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ccf3e1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ccf3e1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ccf3e17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ccf3e17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ccf3e1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ccf3e1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ccf3e17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ccf3e17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9312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PROJECT : </a:t>
            </a:r>
            <a:r>
              <a:rPr b="1" lang="en" sz="2400">
                <a:solidFill>
                  <a:srgbClr val="FFFFFF"/>
                </a:solidFill>
              </a:rPr>
              <a:t>EVENTS INFO PAGE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SUBMITTED BY : </a:t>
            </a:r>
            <a:r>
              <a:rPr b="1" lang="en" sz="2400">
                <a:solidFill>
                  <a:srgbClr val="FFFFFF"/>
                </a:solidFill>
              </a:rPr>
              <a:t>TEAM 43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 rot="-707">
            <a:off x="74075" y="931925"/>
            <a:ext cx="8758200" cy="4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OVERVIEW :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</a:t>
            </a:r>
            <a:r>
              <a:rPr lang="en" sz="2400">
                <a:solidFill>
                  <a:srgbClr val="FFFFFF"/>
                </a:solidFill>
              </a:rPr>
              <a:t>n a popular college like ours, multiple Events are organised in the campus every week. However, due to a lack of common medium, people often miss out on the important of details such as date of event, venue etc. To solve this problem, we have built a Web App on which everyone can easily find out about the various Events being held in the college.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-554550" y="-948925"/>
            <a:ext cx="9144000" cy="1302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 flipH="1" rot="-681">
            <a:off x="-125" y="875"/>
            <a:ext cx="9082500" cy="504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Solution Description :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On this Web App: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1.</a:t>
            </a:r>
            <a:r>
              <a:rPr lang="en" sz="1800">
                <a:solidFill>
                  <a:srgbClr val="FFFFFF"/>
                </a:solidFill>
              </a:rPr>
              <a:t>The event organizers or the admins can create new events, update and delete events.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2.Students can see events segreagated into three categories: past, currrent and future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events. To be reminded for an pqrticular event they can save an upcoming event to 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their personal calendar using our Add to Calendar method. They can also search for a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particular event using the search feature.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Features :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1. </a:t>
            </a:r>
            <a:r>
              <a:rPr lang="en" sz="1800">
                <a:solidFill>
                  <a:srgbClr val="FFFFFF"/>
                </a:solidFill>
              </a:rPr>
              <a:t>Addition, updation and deletion of events.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2. Classification of events into: past, current and upcoming.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3. </a:t>
            </a:r>
            <a:r>
              <a:rPr lang="en" sz="1800">
                <a:solidFill>
                  <a:srgbClr val="FFFFFF"/>
                </a:solidFill>
              </a:rPr>
              <a:t>C</a:t>
            </a:r>
            <a:r>
              <a:rPr lang="en" sz="1800">
                <a:solidFill>
                  <a:srgbClr val="FFFFFF"/>
                </a:solidFill>
              </a:rPr>
              <a:t>ountdown Timer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4. [Bonus ]: Add to personal calendar for receiving remminder about an event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5. [Bonus ]: Search for a particular event using the search bar.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6. P</a:t>
            </a:r>
            <a:r>
              <a:rPr lang="en" sz="1800">
                <a:solidFill>
                  <a:srgbClr val="FFFFFF"/>
                </a:solidFill>
              </a:rPr>
              <a:t>er</a:t>
            </a:r>
            <a:r>
              <a:rPr lang="en" sz="1800">
                <a:solidFill>
                  <a:srgbClr val="FFFFFF"/>
                </a:solidFill>
              </a:rPr>
              <a:t>sistent data storage.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7. Responsive to both Desktop and Mobile screens.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-554550" y="-948925"/>
            <a:ext cx="9144000" cy="1302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 rot="-681">
            <a:off x="-125" y="875"/>
            <a:ext cx="9082500" cy="504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WORKFLOW :</a:t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650" y="87275"/>
            <a:ext cx="6610099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-554550" y="-948925"/>
            <a:ext cx="9144000" cy="1302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 flipH="1" rot="-681">
            <a:off x="-125" y="875"/>
            <a:ext cx="9082500" cy="504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TECHNOLOGY STACK</a:t>
            </a:r>
            <a:r>
              <a:rPr lang="en" sz="1800">
                <a:solidFill>
                  <a:srgbClr val="FF9900"/>
                </a:solidFill>
              </a:rPr>
              <a:t> :</a:t>
            </a:r>
            <a:endParaRPr sz="1800">
              <a:solidFill>
                <a:srgbClr val="FF99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000" y="253400"/>
            <a:ext cx="4934251" cy="43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-554550" y="-948925"/>
            <a:ext cx="9144000" cy="1302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 flipH="1" rot="-681">
            <a:off x="-125" y="875"/>
            <a:ext cx="9082500" cy="504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USE CASE :</a:t>
            </a:r>
            <a:endParaRPr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ADMIN </a:t>
            </a:r>
            <a:r>
              <a:rPr lang="en" sz="1800">
                <a:solidFill>
                  <a:srgbClr val="FF9900"/>
                </a:solidFill>
              </a:rPr>
              <a:t>: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Can create new events, update and delete events.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STUDENT: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View segregated</a:t>
            </a:r>
            <a:r>
              <a:rPr lang="en" sz="1800">
                <a:solidFill>
                  <a:srgbClr val="FFFFFF"/>
                </a:solidFill>
              </a:rPr>
              <a:t> events from past, current and future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Can set a reminder for a particular event 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Search for a particular event using the search feature.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