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2456-6BC0-4B80-84D6-4A7C47AC6D78}" type="datetimeFigureOut">
              <a:rPr lang="en-IN" smtClean="0"/>
              <a:pPr/>
              <a:t>18-05-2021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AF07F-7454-4BE2-8C02-78221FDE743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F07F-7454-4BE2-8C02-78221FDE743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wfawnjglgg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fasofnaion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wfawnjglgg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wfawnjg</dc:title>
  <dc:creator>HP</dc:creator>
  <cp:lastModifiedBy>HP</cp:lastModifiedBy>
  <cp:revision>3</cp:revision>
  <dcterms:created xsi:type="dcterms:W3CDTF">2006-08-16T00:00:00Z</dcterms:created>
  <dcterms:modified xsi:type="dcterms:W3CDTF">2021-05-18T11:40:19Z</dcterms:modified>
</cp:coreProperties>
</file>