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B5FB9-C866-0740-99C1-D9B60A5FB27A}" v="4" dt="2023-09-12T08:59:23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0BCB-D9C1-698C-CA6E-A0CE0458B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249BE-F7F3-0E7C-704A-D873DE137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A9568-31C9-AB0A-5084-539DC9B7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0160-EA38-A147-9C0F-E4431D88526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C27C-02A2-66D6-A7D9-7CF48671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5523-9F88-844F-06CE-1074B6B7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22F0-947E-E748-ACA9-0CC7DB66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37FC-BE86-44C7-6440-71433261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926B7-4EA8-34E5-261D-80F99607B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8F38B-DA7E-0583-375A-3B5EAEF8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0160-EA38-A147-9C0F-E4431D88526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3B6B8-5D91-8EBF-8C6F-462725F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35598-B3BD-3ADC-C5B2-E456520B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22F0-947E-E748-ACA9-0CC7DB66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E9A50-2727-6169-E73D-DC14A775D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EA9FB-A38F-04A2-8B12-F9CDA3171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2494D-091B-D7DB-BEFC-86C530F4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0160-EA38-A147-9C0F-E4431D88526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A4CF-9D30-B92A-89A4-5B52D706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AEBD-10BA-8219-8ED2-FA6ACDAA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22F0-947E-E748-ACA9-0CC7DB66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7119-1759-5ED5-1CF0-136AA4AA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D921-AC6D-A0A6-6674-90E77C6D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5D58-BA47-728F-8616-EAE48C3A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0160-EA38-A147-9C0F-E4431D88526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EBAF4-767C-2B6A-7114-6D7206AB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A923-9C94-9167-1AC2-28E7B901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22F0-947E-E748-ACA9-0CC7DB66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A62A-8D55-50FB-40FF-E6A94B33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1867E-FF66-93C8-EF7D-B5E75EABC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DD1C-EED1-8162-FF32-B783E8B5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0160-EA38-A147-9C0F-E4431D88526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1862-AAA8-0202-2B45-E6393C4A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1CDA3-9962-142B-025A-6BAD932F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22F0-947E-E748-ACA9-0CC7DB66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9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0581-136C-5816-A6F0-A3E34644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B979-C266-8E2E-1196-8B4EB4582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C3BB9-9041-402B-CB26-36ABB99A7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E9C6F-0E78-9DAF-AB91-F9E9DDA9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0160-EA38-A147-9C0F-E4431D88526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6A6C0-74EF-44EC-4650-90604439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A0342-0274-C6F0-2D04-0D1AABB8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22F0-947E-E748-ACA9-0CC7DB66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4F40-96CB-E8E1-80CE-929D81E3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A9ABC-DA85-0BCF-2837-F9C534A9B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21973-4185-E68F-2F1D-3CABAEDE9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30803-0CAD-3C3F-8EDE-09742BCCF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F2D6C-3914-959F-3A11-800F91873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5A8B4-9039-2A31-3D39-15B81735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0160-EA38-A147-9C0F-E4431D88526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9CF69-82AE-47BC-65B3-DEF688FC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19A9C-EA48-9996-43EA-EBF7157B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22F0-947E-E748-ACA9-0CC7DB66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6C45-1F1F-C910-682B-D47F057E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74807-9D82-0B8A-DDFE-3787317B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0160-EA38-A147-9C0F-E4431D88526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DCC85-1725-E955-8536-D2B2F96F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63204-C545-510C-1A48-F031A947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22F0-947E-E748-ACA9-0CC7DB66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729B8-8026-9A73-FCB1-0371EA8D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0160-EA38-A147-9C0F-E4431D88526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17651-4FAE-63C4-4F61-11061204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E0260-19F5-4100-9156-3E93E849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22F0-947E-E748-ACA9-0CC7DB66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3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9539-5D21-825B-4092-6BBCC162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460D-3962-834F-B703-0EB7263D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3872F-C498-6DFA-6387-FCE1B80BB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7DF30-011C-912A-360C-95175041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0160-EA38-A147-9C0F-E4431D88526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12968-BA8A-3E71-06C4-65D9C98B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E779B-2C4B-9EBD-BFAC-5FE188F2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22F0-947E-E748-ACA9-0CC7DB66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6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396A-1990-2613-2E75-844412A5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6ABA2-7033-5522-7D6F-6463DA03F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F6E4F-D126-25F9-C3EA-85D7FA5BF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36418-1A39-1BF7-01A8-36997867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0160-EA38-A147-9C0F-E4431D88526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7C8CF-A05D-FE0F-C16F-6833091E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C5CEC-41E8-2C70-8C13-BC5F98EF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022F0-947E-E748-ACA9-0CC7DB66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3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A0961-3B5B-7CB3-3993-04C5F6EC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1D99-C319-8A81-6B4C-DDD06BDD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7666A-EF57-2157-6E6D-AE881AA82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20160-EA38-A147-9C0F-E4431D88526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02782-A2B3-1DEE-95A3-7757D3655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0D4DE-F2F4-8C6C-8AD8-EFDA42316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022F0-947E-E748-ACA9-0CC7DB66E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5;g9099d71877_21_74">
            <a:extLst>
              <a:ext uri="{FF2B5EF4-FFF2-40B4-BE49-F238E27FC236}">
                <a16:creationId xmlns:a16="http://schemas.microsoft.com/office/drawing/2014/main" id="{DF790B30-7F88-472B-9C3E-9CC2A666129F}"/>
              </a:ext>
            </a:extLst>
          </p:cNvPr>
          <p:cNvSpPr txBox="1"/>
          <p:nvPr/>
        </p:nvSpPr>
        <p:spPr>
          <a:xfrm>
            <a:off x="1984465" y="847083"/>
            <a:ext cx="2180526" cy="487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975" tIns="53975" rIns="53975" bIns="53975" anchor="t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CB0"/>
                </a:solidFill>
                <a:effectLst/>
                <a:uLnTx/>
                <a:uFillTx/>
                <a:latin typeface="Open Sans"/>
                <a:ea typeface="+mn-ea"/>
                <a:cs typeface="Arial"/>
                <a:sym typeface="Arial"/>
              </a:rPr>
              <a:t>Ayush Raj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/>
                <a:ea typeface="Verdana"/>
                <a:cs typeface="Arial"/>
                <a:sym typeface="Verdana"/>
              </a:rPr>
              <a:t>Software Engineer I 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Open Sans"/>
              <a:ea typeface="+mn-ea"/>
              <a:cs typeface="Arial"/>
              <a:sym typeface="Arial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CAFC20AD-4C0E-4E9F-8190-D34CFAECCB7C}"/>
              </a:ext>
            </a:extLst>
          </p:cNvPr>
          <p:cNvSpPr txBox="1"/>
          <p:nvPr/>
        </p:nvSpPr>
        <p:spPr>
          <a:xfrm>
            <a:off x="4252533" y="787216"/>
            <a:ext cx="72866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Ayush is a seasoned professional Engineer with over 1.5+ years of hands-on experience </a:t>
            </a:r>
            <a:r>
              <a:rPr lang="en-US" sz="1200" kern="0" dirty="0">
                <a:solidFill>
                  <a:srgbClr val="3131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Full Stack Developer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His expertise spans across multiple domains and projects, where he has consistently demonstrated his ability to develop, test, maintain, debug responsive web apps/sites with a deep understanding of Modern Web Technologies and best practices.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CAB59682-2469-4E45-B113-27843FE0EF65}"/>
              </a:ext>
            </a:extLst>
          </p:cNvPr>
          <p:cNvSpPr txBox="1"/>
          <p:nvPr/>
        </p:nvSpPr>
        <p:spPr>
          <a:xfrm>
            <a:off x="5631118" y="2746798"/>
            <a:ext cx="5865444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Demonstrated proficiency across front-end technologies for developing, testing, maintaining, debugging responsive web apps/sites with an understanding of Modern </a:t>
            </a:r>
            <a:r>
              <a:rPr lang="en-IN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IN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eb </a:t>
            </a:r>
            <a:r>
              <a:rPr lang="en-IN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IN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echnologies and best practices 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Experienced in building scalable React applications along with deep understanding of configuring bundlers, internal reconciliation process and Diffing Algorithm.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Effectively Implemented Redux toolkit to globally manage the state in the application.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Successfully used AWS CloudFront , leading to a reduction in overall Latency of the Application.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Node JS to develop RESTful API’s using the MVC architecture within the microservices.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Prioritized graceful error handling by crafting comprehensive unit tests for each of the components.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Orchestrated establishing a well-organized Folder Structure that  facilitated development of Modular code ensuring clear separation of concerns.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Adept in Database management , having utilized MySQL and Mongo Db on backend systems.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Identified and Fixed Root cause of some Major bugs in the Application.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 Closely with Multiple Stakeholders including Functional Consultants, UX Designers, DevOps and QA team</a:t>
            </a:r>
            <a:r>
              <a:rPr lang="en-US" sz="12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N" sz="12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7CF39C-67D2-415B-A297-3CF5A753D66E}"/>
              </a:ext>
            </a:extLst>
          </p:cNvPr>
          <p:cNvCxnSpPr>
            <a:cxnSpLocks/>
          </p:cNvCxnSpPr>
          <p:nvPr/>
        </p:nvCxnSpPr>
        <p:spPr>
          <a:xfrm>
            <a:off x="695439" y="2241808"/>
            <a:ext cx="10549052" cy="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ysDash"/>
          </a:ln>
          <a:effectLst/>
        </p:spPr>
      </p:cxnSp>
      <p:grpSp>
        <p:nvGrpSpPr>
          <p:cNvPr id="8" name="Graphic 4">
            <a:extLst>
              <a:ext uri="{FF2B5EF4-FFF2-40B4-BE49-F238E27FC236}">
                <a16:creationId xmlns:a16="http://schemas.microsoft.com/office/drawing/2014/main" id="{FA0F9F74-4EEC-4D1F-BE6F-92FF10621D85}"/>
              </a:ext>
            </a:extLst>
          </p:cNvPr>
          <p:cNvGrpSpPr/>
          <p:nvPr/>
        </p:nvGrpSpPr>
        <p:grpSpPr>
          <a:xfrm>
            <a:off x="2003539" y="1395722"/>
            <a:ext cx="240556" cy="240651"/>
            <a:chOff x="2998797" y="4792777"/>
            <a:chExt cx="362309" cy="362450"/>
          </a:xfrm>
          <a:solidFill>
            <a:sysClr val="windowText" lastClr="000000">
              <a:lumMod val="75000"/>
              <a:lumOff val="25000"/>
            </a:sysClr>
          </a:solidFill>
        </p:grpSpPr>
        <p:sp>
          <p:nvSpPr>
            <p:cNvPr id="24" name="Graphic 4">
              <a:extLst>
                <a:ext uri="{FF2B5EF4-FFF2-40B4-BE49-F238E27FC236}">
                  <a16:creationId xmlns:a16="http://schemas.microsoft.com/office/drawing/2014/main" id="{17636789-A837-4AD7-82F9-899EF563B85D}"/>
                </a:ext>
              </a:extLst>
            </p:cNvPr>
            <p:cNvSpPr/>
            <p:nvPr/>
          </p:nvSpPr>
          <p:spPr>
            <a:xfrm>
              <a:off x="3107426" y="4869864"/>
              <a:ext cx="145120" cy="203010"/>
            </a:xfrm>
            <a:custGeom>
              <a:avLst/>
              <a:gdLst>
                <a:gd name="connsiteX0" fmla="*/ 72206 w 145120"/>
                <a:gd name="connsiteY0" fmla="*/ 0 h 203010"/>
                <a:gd name="connsiteX1" fmla="*/ 72206 w 145120"/>
                <a:gd name="connsiteY1" fmla="*/ 0 h 203010"/>
                <a:gd name="connsiteX2" fmla="*/ 0 w 145120"/>
                <a:gd name="connsiteY2" fmla="*/ 72139 h 203010"/>
                <a:gd name="connsiteX3" fmla="*/ 10224 w 145120"/>
                <a:gd name="connsiteY3" fmla="*/ 108528 h 203010"/>
                <a:gd name="connsiteX4" fmla="*/ 72845 w 145120"/>
                <a:gd name="connsiteY4" fmla="*/ 203011 h 203010"/>
                <a:gd name="connsiteX5" fmla="*/ 135467 w 145120"/>
                <a:gd name="connsiteY5" fmla="*/ 108528 h 203010"/>
                <a:gd name="connsiteX6" fmla="*/ 145052 w 145120"/>
                <a:gd name="connsiteY6" fmla="*/ 72777 h 203010"/>
                <a:gd name="connsiteX7" fmla="*/ 72206 w 145120"/>
                <a:gd name="connsiteY7" fmla="*/ 0 h 203010"/>
                <a:gd name="connsiteX8" fmla="*/ 72206 w 145120"/>
                <a:gd name="connsiteY8" fmla="*/ 110443 h 203010"/>
                <a:gd name="connsiteX9" fmla="*/ 34506 w 145120"/>
                <a:gd name="connsiteY9" fmla="*/ 72777 h 203010"/>
                <a:gd name="connsiteX10" fmla="*/ 72206 w 145120"/>
                <a:gd name="connsiteY10" fmla="*/ 35112 h 203010"/>
                <a:gd name="connsiteX11" fmla="*/ 109907 w 145120"/>
                <a:gd name="connsiteY11" fmla="*/ 72777 h 203010"/>
                <a:gd name="connsiteX12" fmla="*/ 72206 w 145120"/>
                <a:gd name="connsiteY12" fmla="*/ 110443 h 203010"/>
                <a:gd name="connsiteX13" fmla="*/ 72206 w 145120"/>
                <a:gd name="connsiteY13" fmla="*/ 110443 h 20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5120" h="203010">
                  <a:moveTo>
                    <a:pt x="72206" y="0"/>
                  </a:moveTo>
                  <a:lnTo>
                    <a:pt x="72206" y="0"/>
                  </a:lnTo>
                  <a:cubicBezTo>
                    <a:pt x="31950" y="0"/>
                    <a:pt x="0" y="32558"/>
                    <a:pt x="0" y="72139"/>
                  </a:cubicBezTo>
                  <a:cubicBezTo>
                    <a:pt x="0" y="84907"/>
                    <a:pt x="3195" y="97675"/>
                    <a:pt x="10224" y="108528"/>
                  </a:cubicBezTo>
                  <a:lnTo>
                    <a:pt x="72845" y="203011"/>
                  </a:lnTo>
                  <a:lnTo>
                    <a:pt x="135467" y="108528"/>
                  </a:lnTo>
                  <a:cubicBezTo>
                    <a:pt x="141857" y="97675"/>
                    <a:pt x="145691" y="85545"/>
                    <a:pt x="145052" y="72777"/>
                  </a:cubicBezTo>
                  <a:cubicBezTo>
                    <a:pt x="144413" y="32558"/>
                    <a:pt x="112463" y="0"/>
                    <a:pt x="72206" y="0"/>
                  </a:cubicBezTo>
                  <a:close/>
                  <a:moveTo>
                    <a:pt x="72206" y="110443"/>
                  </a:moveTo>
                  <a:cubicBezTo>
                    <a:pt x="51119" y="110443"/>
                    <a:pt x="34506" y="93206"/>
                    <a:pt x="34506" y="72777"/>
                  </a:cubicBezTo>
                  <a:cubicBezTo>
                    <a:pt x="34506" y="52349"/>
                    <a:pt x="51759" y="35112"/>
                    <a:pt x="72206" y="35112"/>
                  </a:cubicBezTo>
                  <a:cubicBezTo>
                    <a:pt x="92654" y="35112"/>
                    <a:pt x="109907" y="52349"/>
                    <a:pt x="109907" y="72777"/>
                  </a:cubicBezTo>
                  <a:cubicBezTo>
                    <a:pt x="109907" y="93206"/>
                    <a:pt x="93293" y="110443"/>
                    <a:pt x="72206" y="110443"/>
                  </a:cubicBezTo>
                  <a:lnTo>
                    <a:pt x="72206" y="110443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" name="Graphic 4">
              <a:extLst>
                <a:ext uri="{FF2B5EF4-FFF2-40B4-BE49-F238E27FC236}">
                  <a16:creationId xmlns:a16="http://schemas.microsoft.com/office/drawing/2014/main" id="{695D7208-12F0-41A3-A76A-A75813FDC107}"/>
                </a:ext>
              </a:extLst>
            </p:cNvPr>
            <p:cNvSpPr/>
            <p:nvPr/>
          </p:nvSpPr>
          <p:spPr>
            <a:xfrm>
              <a:off x="3154711" y="4917105"/>
              <a:ext cx="49841" cy="49795"/>
            </a:xfrm>
            <a:custGeom>
              <a:avLst/>
              <a:gdLst>
                <a:gd name="connsiteX0" fmla="*/ 49842 w 49841"/>
                <a:gd name="connsiteY0" fmla="*/ 24898 h 49795"/>
                <a:gd name="connsiteX1" fmla="*/ 24921 w 49841"/>
                <a:gd name="connsiteY1" fmla="*/ 49795 h 49795"/>
                <a:gd name="connsiteX2" fmla="*/ 0 w 49841"/>
                <a:gd name="connsiteY2" fmla="*/ 24898 h 49795"/>
                <a:gd name="connsiteX3" fmla="*/ 24921 w 49841"/>
                <a:gd name="connsiteY3" fmla="*/ 0 h 49795"/>
                <a:gd name="connsiteX4" fmla="*/ 49842 w 49841"/>
                <a:gd name="connsiteY4" fmla="*/ 24898 h 4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41" h="49795">
                  <a:moveTo>
                    <a:pt x="49842" y="24898"/>
                  </a:moveTo>
                  <a:cubicBezTo>
                    <a:pt x="49842" y="38648"/>
                    <a:pt x="38684" y="49795"/>
                    <a:pt x="24921" y="49795"/>
                  </a:cubicBezTo>
                  <a:cubicBezTo>
                    <a:pt x="11158" y="49795"/>
                    <a:pt x="0" y="38648"/>
                    <a:pt x="0" y="24898"/>
                  </a:cubicBezTo>
                  <a:cubicBezTo>
                    <a:pt x="0" y="11147"/>
                    <a:pt x="11158" y="0"/>
                    <a:pt x="24921" y="0"/>
                  </a:cubicBezTo>
                  <a:cubicBezTo>
                    <a:pt x="38684" y="0"/>
                    <a:pt x="49842" y="11147"/>
                    <a:pt x="49842" y="24898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Graphic 4">
              <a:extLst>
                <a:ext uri="{FF2B5EF4-FFF2-40B4-BE49-F238E27FC236}">
                  <a16:creationId xmlns:a16="http://schemas.microsoft.com/office/drawing/2014/main" id="{64420569-0558-4217-A2D8-0220CEC3BFFA}"/>
                </a:ext>
              </a:extLst>
            </p:cNvPr>
            <p:cNvSpPr/>
            <p:nvPr/>
          </p:nvSpPr>
          <p:spPr>
            <a:xfrm>
              <a:off x="2998797" y="4792777"/>
              <a:ext cx="362309" cy="362450"/>
            </a:xfrm>
            <a:custGeom>
              <a:avLst/>
              <a:gdLst>
                <a:gd name="connsiteX0" fmla="*/ 180835 w 362309"/>
                <a:gd name="connsiteY0" fmla="*/ 479 h 362450"/>
                <a:gd name="connsiteX1" fmla="*/ 0 w 362309"/>
                <a:gd name="connsiteY1" fmla="*/ 181784 h 362450"/>
                <a:gd name="connsiteX2" fmla="*/ 181474 w 362309"/>
                <a:gd name="connsiteY2" fmla="*/ 362451 h 362450"/>
                <a:gd name="connsiteX3" fmla="*/ 362310 w 362309"/>
                <a:gd name="connsiteY3" fmla="*/ 181146 h 362450"/>
                <a:gd name="connsiteX4" fmla="*/ 180835 w 362309"/>
                <a:gd name="connsiteY4" fmla="*/ 479 h 362450"/>
                <a:gd name="connsiteX5" fmla="*/ 180835 w 362309"/>
                <a:gd name="connsiteY5" fmla="*/ 479 h 362450"/>
                <a:gd name="connsiteX6" fmla="*/ 254320 w 362309"/>
                <a:gd name="connsiteY6" fmla="*/ 191998 h 362450"/>
                <a:gd name="connsiteX7" fmla="*/ 185947 w 362309"/>
                <a:gd name="connsiteY7" fmla="*/ 294780 h 362450"/>
                <a:gd name="connsiteX8" fmla="*/ 180835 w 362309"/>
                <a:gd name="connsiteY8" fmla="*/ 297972 h 362450"/>
                <a:gd name="connsiteX9" fmla="*/ 180835 w 362309"/>
                <a:gd name="connsiteY9" fmla="*/ 297972 h 362450"/>
                <a:gd name="connsiteX10" fmla="*/ 175723 w 362309"/>
                <a:gd name="connsiteY10" fmla="*/ 294780 h 362450"/>
                <a:gd name="connsiteX11" fmla="*/ 107990 w 362309"/>
                <a:gd name="connsiteY11" fmla="*/ 191998 h 362450"/>
                <a:gd name="connsiteX12" fmla="*/ 95849 w 362309"/>
                <a:gd name="connsiteY12" fmla="*/ 149226 h 362450"/>
                <a:gd name="connsiteX13" fmla="*/ 180835 w 362309"/>
                <a:gd name="connsiteY13" fmla="*/ 64319 h 362450"/>
                <a:gd name="connsiteX14" fmla="*/ 180835 w 362309"/>
                <a:gd name="connsiteY14" fmla="*/ 64319 h 362450"/>
                <a:gd name="connsiteX15" fmla="*/ 265821 w 362309"/>
                <a:gd name="connsiteY15" fmla="*/ 149226 h 362450"/>
                <a:gd name="connsiteX16" fmla="*/ 254320 w 362309"/>
                <a:gd name="connsiteY16" fmla="*/ 191998 h 362450"/>
                <a:gd name="connsiteX17" fmla="*/ 254320 w 362309"/>
                <a:gd name="connsiteY17" fmla="*/ 191998 h 3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2309" h="362450">
                  <a:moveTo>
                    <a:pt x="180835" y="479"/>
                  </a:moveTo>
                  <a:cubicBezTo>
                    <a:pt x="80513" y="479"/>
                    <a:pt x="0" y="81556"/>
                    <a:pt x="0" y="181784"/>
                  </a:cubicBezTo>
                  <a:cubicBezTo>
                    <a:pt x="0" y="282012"/>
                    <a:pt x="81152" y="362451"/>
                    <a:pt x="181474" y="362451"/>
                  </a:cubicBezTo>
                  <a:cubicBezTo>
                    <a:pt x="281157" y="362451"/>
                    <a:pt x="362310" y="281374"/>
                    <a:pt x="362310" y="181146"/>
                  </a:cubicBezTo>
                  <a:cubicBezTo>
                    <a:pt x="362310" y="80917"/>
                    <a:pt x="281157" y="-160"/>
                    <a:pt x="180835" y="479"/>
                  </a:cubicBezTo>
                  <a:cubicBezTo>
                    <a:pt x="180835" y="-160"/>
                    <a:pt x="180835" y="-160"/>
                    <a:pt x="180835" y="479"/>
                  </a:cubicBezTo>
                  <a:close/>
                  <a:moveTo>
                    <a:pt x="254320" y="191998"/>
                  </a:moveTo>
                  <a:lnTo>
                    <a:pt x="185947" y="294780"/>
                  </a:lnTo>
                  <a:cubicBezTo>
                    <a:pt x="184669" y="296696"/>
                    <a:pt x="182752" y="297334"/>
                    <a:pt x="180835" y="297972"/>
                  </a:cubicBezTo>
                  <a:lnTo>
                    <a:pt x="180835" y="297972"/>
                  </a:lnTo>
                  <a:cubicBezTo>
                    <a:pt x="178918" y="297972"/>
                    <a:pt x="177001" y="296696"/>
                    <a:pt x="175723" y="294780"/>
                  </a:cubicBezTo>
                  <a:lnTo>
                    <a:pt x="107990" y="191998"/>
                  </a:lnTo>
                  <a:cubicBezTo>
                    <a:pt x="99683" y="179230"/>
                    <a:pt x="95849" y="163909"/>
                    <a:pt x="95849" y="149226"/>
                  </a:cubicBezTo>
                  <a:cubicBezTo>
                    <a:pt x="95849" y="101984"/>
                    <a:pt x="134189" y="64319"/>
                    <a:pt x="180835" y="64319"/>
                  </a:cubicBezTo>
                  <a:lnTo>
                    <a:pt x="180835" y="64319"/>
                  </a:lnTo>
                  <a:cubicBezTo>
                    <a:pt x="228121" y="64319"/>
                    <a:pt x="265821" y="102623"/>
                    <a:pt x="265821" y="149226"/>
                  </a:cubicBezTo>
                  <a:cubicBezTo>
                    <a:pt x="266460" y="164547"/>
                    <a:pt x="262626" y="179230"/>
                    <a:pt x="254320" y="191998"/>
                  </a:cubicBezTo>
                  <a:lnTo>
                    <a:pt x="254320" y="191998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9" name="Google Shape;165;g9099d71877_21_74">
            <a:extLst>
              <a:ext uri="{FF2B5EF4-FFF2-40B4-BE49-F238E27FC236}">
                <a16:creationId xmlns:a16="http://schemas.microsoft.com/office/drawing/2014/main" id="{4B970187-F41D-4C1A-8D08-371C76FCB9EE}"/>
              </a:ext>
            </a:extLst>
          </p:cNvPr>
          <p:cNvSpPr txBox="1"/>
          <p:nvPr/>
        </p:nvSpPr>
        <p:spPr>
          <a:xfrm>
            <a:off x="2241291" y="1324410"/>
            <a:ext cx="1923700" cy="54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975" tIns="53975" rIns="53975" bIns="53975" anchor="t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7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50" kern="0" dirty="0">
                <a:solidFill>
                  <a:srgbClr val="000000"/>
                </a:solidFill>
                <a:latin typeface="Open Sans"/>
                <a:ea typeface="Verdana"/>
                <a:cs typeface="Verdana"/>
                <a:sym typeface="Verdana"/>
              </a:rPr>
              <a:t>Bengaluru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/>
                <a:cs typeface="Verdana"/>
                <a:sym typeface="Verdana"/>
              </a:rPr>
              <a:t>, India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7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Verdana"/>
                <a:cs typeface="Verdana"/>
                <a:sym typeface="Verdana"/>
              </a:rPr>
              <a:t>Mobile: +91 7022709918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Arial"/>
              <a:sym typeface="Arial"/>
            </a:endParaRPr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58208412-C68B-4D18-9D22-B44FA12B0E63}"/>
              </a:ext>
            </a:extLst>
          </p:cNvPr>
          <p:cNvGrpSpPr/>
          <p:nvPr/>
        </p:nvGrpSpPr>
        <p:grpSpPr>
          <a:xfrm>
            <a:off x="2003527" y="1706606"/>
            <a:ext cx="237743" cy="237743"/>
            <a:chOff x="7191874" y="4308712"/>
            <a:chExt cx="362312" cy="361971"/>
          </a:xfrm>
          <a:solidFill>
            <a:sysClr val="windowText" lastClr="000000">
              <a:lumMod val="75000"/>
              <a:lumOff val="25000"/>
            </a:sysClr>
          </a:solidFill>
        </p:grpSpPr>
        <p:sp>
          <p:nvSpPr>
            <p:cNvPr id="21" name="Graphic 4">
              <a:extLst>
                <a:ext uri="{FF2B5EF4-FFF2-40B4-BE49-F238E27FC236}">
                  <a16:creationId xmlns:a16="http://schemas.microsoft.com/office/drawing/2014/main" id="{08B8A85D-5F47-477A-BD71-B27EBCFAD012}"/>
                </a:ext>
              </a:extLst>
            </p:cNvPr>
            <p:cNvSpPr/>
            <p:nvPr/>
          </p:nvSpPr>
          <p:spPr>
            <a:xfrm>
              <a:off x="7319672" y="4390427"/>
              <a:ext cx="107351" cy="197903"/>
            </a:xfrm>
            <a:custGeom>
              <a:avLst/>
              <a:gdLst>
                <a:gd name="connsiteX0" fmla="*/ 105434 w 107351"/>
                <a:gd name="connsiteY0" fmla="*/ 0 h 197903"/>
                <a:gd name="connsiteX1" fmla="*/ 1917 w 107351"/>
                <a:gd name="connsiteY1" fmla="*/ 0 h 197903"/>
                <a:gd name="connsiteX2" fmla="*/ 0 w 107351"/>
                <a:gd name="connsiteY2" fmla="*/ 1277 h 197903"/>
                <a:gd name="connsiteX3" fmla="*/ 0 w 107351"/>
                <a:gd name="connsiteY3" fmla="*/ 196627 h 197903"/>
                <a:gd name="connsiteX4" fmla="*/ 1917 w 107351"/>
                <a:gd name="connsiteY4" fmla="*/ 197903 h 197903"/>
                <a:gd name="connsiteX5" fmla="*/ 105434 w 107351"/>
                <a:gd name="connsiteY5" fmla="*/ 197903 h 197903"/>
                <a:gd name="connsiteX6" fmla="*/ 107351 w 107351"/>
                <a:gd name="connsiteY6" fmla="*/ 196627 h 197903"/>
                <a:gd name="connsiteX7" fmla="*/ 107351 w 107351"/>
                <a:gd name="connsiteY7" fmla="*/ 1277 h 197903"/>
                <a:gd name="connsiteX8" fmla="*/ 105434 w 107351"/>
                <a:gd name="connsiteY8" fmla="*/ 0 h 197903"/>
                <a:gd name="connsiteX9" fmla="*/ 53676 w 107351"/>
                <a:gd name="connsiteY9" fmla="*/ 183220 h 197903"/>
                <a:gd name="connsiteX10" fmla="*/ 44730 w 107351"/>
                <a:gd name="connsiteY10" fmla="*/ 174283 h 197903"/>
                <a:gd name="connsiteX11" fmla="*/ 53676 w 107351"/>
                <a:gd name="connsiteY11" fmla="*/ 165345 h 197903"/>
                <a:gd name="connsiteX12" fmla="*/ 62622 w 107351"/>
                <a:gd name="connsiteY12" fmla="*/ 174283 h 197903"/>
                <a:gd name="connsiteX13" fmla="*/ 62622 w 107351"/>
                <a:gd name="connsiteY13" fmla="*/ 174283 h 197903"/>
                <a:gd name="connsiteX14" fmla="*/ 53676 w 107351"/>
                <a:gd name="connsiteY14" fmla="*/ 183220 h 197903"/>
                <a:gd name="connsiteX15" fmla="*/ 97766 w 107351"/>
                <a:gd name="connsiteY15" fmla="*/ 144278 h 197903"/>
                <a:gd name="connsiteX16" fmla="*/ 91376 w 107351"/>
                <a:gd name="connsiteY16" fmla="*/ 150662 h 197903"/>
                <a:gd name="connsiteX17" fmla="*/ 15975 w 107351"/>
                <a:gd name="connsiteY17" fmla="*/ 150662 h 197903"/>
                <a:gd name="connsiteX18" fmla="*/ 9585 w 107351"/>
                <a:gd name="connsiteY18" fmla="*/ 144278 h 197903"/>
                <a:gd name="connsiteX19" fmla="*/ 9585 w 107351"/>
                <a:gd name="connsiteY19" fmla="*/ 16599 h 197903"/>
                <a:gd name="connsiteX20" fmla="*/ 15975 w 107351"/>
                <a:gd name="connsiteY20" fmla="*/ 10215 h 197903"/>
                <a:gd name="connsiteX21" fmla="*/ 91376 w 107351"/>
                <a:gd name="connsiteY21" fmla="*/ 10215 h 197903"/>
                <a:gd name="connsiteX22" fmla="*/ 97766 w 107351"/>
                <a:gd name="connsiteY22" fmla="*/ 16599 h 197903"/>
                <a:gd name="connsiteX23" fmla="*/ 97766 w 107351"/>
                <a:gd name="connsiteY23" fmla="*/ 144278 h 19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351" h="197903">
                  <a:moveTo>
                    <a:pt x="105434" y="0"/>
                  </a:moveTo>
                  <a:lnTo>
                    <a:pt x="1917" y="0"/>
                  </a:lnTo>
                  <a:cubicBezTo>
                    <a:pt x="639" y="0"/>
                    <a:pt x="0" y="639"/>
                    <a:pt x="0" y="1277"/>
                  </a:cubicBezTo>
                  <a:lnTo>
                    <a:pt x="0" y="196627"/>
                  </a:lnTo>
                  <a:cubicBezTo>
                    <a:pt x="639" y="197265"/>
                    <a:pt x="1278" y="197903"/>
                    <a:pt x="1917" y="197903"/>
                  </a:cubicBezTo>
                  <a:lnTo>
                    <a:pt x="105434" y="197903"/>
                  </a:lnTo>
                  <a:cubicBezTo>
                    <a:pt x="106073" y="197903"/>
                    <a:pt x="107351" y="197265"/>
                    <a:pt x="107351" y="196627"/>
                  </a:cubicBezTo>
                  <a:lnTo>
                    <a:pt x="107351" y="1277"/>
                  </a:lnTo>
                  <a:cubicBezTo>
                    <a:pt x="107351" y="1277"/>
                    <a:pt x="106712" y="0"/>
                    <a:pt x="105434" y="0"/>
                  </a:cubicBezTo>
                  <a:close/>
                  <a:moveTo>
                    <a:pt x="53676" y="183220"/>
                  </a:moveTo>
                  <a:cubicBezTo>
                    <a:pt x="48563" y="183220"/>
                    <a:pt x="44730" y="179390"/>
                    <a:pt x="44730" y="174283"/>
                  </a:cubicBezTo>
                  <a:cubicBezTo>
                    <a:pt x="44730" y="169176"/>
                    <a:pt x="48563" y="165345"/>
                    <a:pt x="53676" y="165345"/>
                  </a:cubicBezTo>
                  <a:cubicBezTo>
                    <a:pt x="58787" y="165345"/>
                    <a:pt x="62622" y="169176"/>
                    <a:pt x="62622" y="174283"/>
                  </a:cubicBezTo>
                  <a:cubicBezTo>
                    <a:pt x="62622" y="174283"/>
                    <a:pt x="62622" y="174283"/>
                    <a:pt x="62622" y="174283"/>
                  </a:cubicBezTo>
                  <a:cubicBezTo>
                    <a:pt x="63261" y="179390"/>
                    <a:pt x="58787" y="183220"/>
                    <a:pt x="53676" y="183220"/>
                  </a:cubicBezTo>
                  <a:close/>
                  <a:moveTo>
                    <a:pt x="97766" y="144278"/>
                  </a:moveTo>
                  <a:cubicBezTo>
                    <a:pt x="97766" y="148108"/>
                    <a:pt x="95210" y="150662"/>
                    <a:pt x="91376" y="150662"/>
                  </a:cubicBezTo>
                  <a:lnTo>
                    <a:pt x="15975" y="150662"/>
                  </a:lnTo>
                  <a:cubicBezTo>
                    <a:pt x="12141" y="150662"/>
                    <a:pt x="9585" y="148108"/>
                    <a:pt x="9585" y="144278"/>
                  </a:cubicBezTo>
                  <a:lnTo>
                    <a:pt x="9585" y="16599"/>
                  </a:lnTo>
                  <a:cubicBezTo>
                    <a:pt x="9585" y="12768"/>
                    <a:pt x="12141" y="10215"/>
                    <a:pt x="15975" y="10215"/>
                  </a:cubicBezTo>
                  <a:lnTo>
                    <a:pt x="91376" y="10215"/>
                  </a:lnTo>
                  <a:cubicBezTo>
                    <a:pt x="95210" y="10215"/>
                    <a:pt x="97766" y="12768"/>
                    <a:pt x="97766" y="16599"/>
                  </a:cubicBezTo>
                  <a:lnTo>
                    <a:pt x="97766" y="144278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Graphic 4">
              <a:extLst>
                <a:ext uri="{FF2B5EF4-FFF2-40B4-BE49-F238E27FC236}">
                  <a16:creationId xmlns:a16="http://schemas.microsoft.com/office/drawing/2014/main" id="{C42ADBD5-02E6-440D-A456-B64E25510C9B}"/>
                </a:ext>
              </a:extLst>
            </p:cNvPr>
            <p:cNvSpPr/>
            <p:nvPr/>
          </p:nvSpPr>
          <p:spPr>
            <a:xfrm>
              <a:off x="7191874" y="4308712"/>
              <a:ext cx="362312" cy="361971"/>
            </a:xfrm>
            <a:custGeom>
              <a:avLst/>
              <a:gdLst>
                <a:gd name="connsiteX0" fmla="*/ 181474 w 362312"/>
                <a:gd name="connsiteY0" fmla="*/ 0 h 361971"/>
                <a:gd name="connsiteX1" fmla="*/ 0 w 362312"/>
                <a:gd name="connsiteY1" fmla="*/ 180667 h 361971"/>
                <a:gd name="connsiteX2" fmla="*/ 180836 w 362312"/>
                <a:gd name="connsiteY2" fmla="*/ 361972 h 361971"/>
                <a:gd name="connsiteX3" fmla="*/ 362309 w 362312"/>
                <a:gd name="connsiteY3" fmla="*/ 181305 h 361971"/>
                <a:gd name="connsiteX4" fmla="*/ 362309 w 362312"/>
                <a:gd name="connsiteY4" fmla="*/ 181305 h 361971"/>
                <a:gd name="connsiteX5" fmla="*/ 181474 w 362312"/>
                <a:gd name="connsiteY5" fmla="*/ 0 h 361971"/>
                <a:gd name="connsiteX6" fmla="*/ 248569 w 362312"/>
                <a:gd name="connsiteY6" fmla="*/ 278342 h 361971"/>
                <a:gd name="connsiteX7" fmla="*/ 233872 w 362312"/>
                <a:gd name="connsiteY7" fmla="*/ 292386 h 361971"/>
                <a:gd name="connsiteX8" fmla="*/ 130355 w 362312"/>
                <a:gd name="connsiteY8" fmla="*/ 292386 h 361971"/>
                <a:gd name="connsiteX9" fmla="*/ 115658 w 362312"/>
                <a:gd name="connsiteY9" fmla="*/ 278342 h 361971"/>
                <a:gd name="connsiteX10" fmla="*/ 115658 w 362312"/>
                <a:gd name="connsiteY10" fmla="*/ 82992 h 361971"/>
                <a:gd name="connsiteX11" fmla="*/ 130355 w 362312"/>
                <a:gd name="connsiteY11" fmla="*/ 68947 h 361971"/>
                <a:gd name="connsiteX12" fmla="*/ 233233 w 362312"/>
                <a:gd name="connsiteY12" fmla="*/ 68947 h 361971"/>
                <a:gd name="connsiteX13" fmla="*/ 247930 w 362312"/>
                <a:gd name="connsiteY13" fmla="*/ 82992 h 361971"/>
                <a:gd name="connsiteX14" fmla="*/ 248569 w 362312"/>
                <a:gd name="connsiteY14" fmla="*/ 278342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2312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895"/>
                    <a:pt x="81152" y="361972"/>
                    <a:pt x="180836" y="361972"/>
                  </a:cubicBezTo>
                  <a:cubicBezTo>
                    <a:pt x="281157" y="361972"/>
                    <a:pt x="362309" y="280895"/>
                    <a:pt x="362309" y="181305"/>
                  </a:cubicBezTo>
                  <a:cubicBezTo>
                    <a:pt x="362309" y="181305"/>
                    <a:pt x="362309" y="181305"/>
                    <a:pt x="362309" y="181305"/>
                  </a:cubicBezTo>
                  <a:cubicBezTo>
                    <a:pt x="362949" y="81077"/>
                    <a:pt x="281796" y="0"/>
                    <a:pt x="181474" y="0"/>
                  </a:cubicBezTo>
                  <a:close/>
                  <a:moveTo>
                    <a:pt x="248569" y="278342"/>
                  </a:moveTo>
                  <a:cubicBezTo>
                    <a:pt x="247930" y="286002"/>
                    <a:pt x="241540" y="292386"/>
                    <a:pt x="233872" y="292386"/>
                  </a:cubicBezTo>
                  <a:lnTo>
                    <a:pt x="130355" y="292386"/>
                  </a:lnTo>
                  <a:cubicBezTo>
                    <a:pt x="122686" y="292386"/>
                    <a:pt x="115658" y="286641"/>
                    <a:pt x="115658" y="278342"/>
                  </a:cubicBezTo>
                  <a:lnTo>
                    <a:pt x="115658" y="82992"/>
                  </a:lnTo>
                  <a:cubicBezTo>
                    <a:pt x="115658" y="75331"/>
                    <a:pt x="122686" y="68947"/>
                    <a:pt x="130355" y="68947"/>
                  </a:cubicBezTo>
                  <a:lnTo>
                    <a:pt x="233233" y="68947"/>
                  </a:lnTo>
                  <a:cubicBezTo>
                    <a:pt x="240900" y="68947"/>
                    <a:pt x="247930" y="74693"/>
                    <a:pt x="247930" y="82992"/>
                  </a:cubicBezTo>
                  <a:lnTo>
                    <a:pt x="248569" y="278342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3" name="Graphic 4">
              <a:extLst>
                <a:ext uri="{FF2B5EF4-FFF2-40B4-BE49-F238E27FC236}">
                  <a16:creationId xmlns:a16="http://schemas.microsoft.com/office/drawing/2014/main" id="{E485AA09-82D8-4F69-A1D9-DE495719D5CD}"/>
                </a:ext>
              </a:extLst>
            </p:cNvPr>
            <p:cNvSpPr/>
            <p:nvPr/>
          </p:nvSpPr>
          <p:spPr>
            <a:xfrm>
              <a:off x="7342037" y="4413409"/>
              <a:ext cx="62621" cy="114911"/>
            </a:xfrm>
            <a:custGeom>
              <a:avLst/>
              <a:gdLst>
                <a:gd name="connsiteX0" fmla="*/ 0 w 62621"/>
                <a:gd name="connsiteY0" fmla="*/ 0 h 114911"/>
                <a:gd name="connsiteX1" fmla="*/ 62622 w 62621"/>
                <a:gd name="connsiteY1" fmla="*/ 0 h 114911"/>
                <a:gd name="connsiteX2" fmla="*/ 62622 w 62621"/>
                <a:gd name="connsiteY2" fmla="*/ 114912 h 114911"/>
                <a:gd name="connsiteX3" fmla="*/ 0 w 62621"/>
                <a:gd name="connsiteY3" fmla="*/ 114912 h 11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21" h="114911">
                  <a:moveTo>
                    <a:pt x="0" y="0"/>
                  </a:moveTo>
                  <a:lnTo>
                    <a:pt x="62622" y="0"/>
                  </a:lnTo>
                  <a:lnTo>
                    <a:pt x="62622" y="114912"/>
                  </a:lnTo>
                  <a:lnTo>
                    <a:pt x="0" y="114912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E168E2-89C6-4AC1-9022-15E15873C7E9}"/>
              </a:ext>
            </a:extLst>
          </p:cNvPr>
          <p:cNvCxnSpPr>
            <a:cxnSpLocks/>
          </p:cNvCxnSpPr>
          <p:nvPr/>
        </p:nvCxnSpPr>
        <p:spPr>
          <a:xfrm>
            <a:off x="695439" y="2389996"/>
            <a:ext cx="39231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12" name="TextBox 34">
            <a:extLst>
              <a:ext uri="{FF2B5EF4-FFF2-40B4-BE49-F238E27FC236}">
                <a16:creationId xmlns:a16="http://schemas.microsoft.com/office/drawing/2014/main" id="{1700F0B9-3A08-4F1D-AED8-AB5143397A2F}"/>
              </a:ext>
            </a:extLst>
          </p:cNvPr>
          <p:cNvSpPr txBox="1"/>
          <p:nvPr/>
        </p:nvSpPr>
        <p:spPr>
          <a:xfrm>
            <a:off x="695439" y="2472191"/>
            <a:ext cx="3335716" cy="230832"/>
          </a:xfrm>
          <a:prstGeom prst="rect">
            <a:avLst/>
          </a:prstGeom>
          <a:noFill/>
        </p:spPr>
        <p:txBody>
          <a:bodyPr wrap="square" lIns="18288" tIns="18288" rIns="18288" bIns="18288" rtlCol="0" anchor="t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 charset="0"/>
              </a:rPr>
              <a:t>Relevant Tools/Skills</a:t>
            </a:r>
          </a:p>
        </p:txBody>
      </p:sp>
      <p:sp>
        <p:nvSpPr>
          <p:cNvPr id="13" name="TextBox 46">
            <a:extLst>
              <a:ext uri="{FF2B5EF4-FFF2-40B4-BE49-F238E27FC236}">
                <a16:creationId xmlns:a16="http://schemas.microsoft.com/office/drawing/2014/main" id="{96AC3EDD-24EE-4EC4-91F9-05FF131F6964}"/>
              </a:ext>
            </a:extLst>
          </p:cNvPr>
          <p:cNvSpPr txBox="1"/>
          <p:nvPr/>
        </p:nvSpPr>
        <p:spPr>
          <a:xfrm>
            <a:off x="5613532" y="2470923"/>
            <a:ext cx="3335716" cy="230832"/>
          </a:xfrm>
          <a:prstGeom prst="rect">
            <a:avLst/>
          </a:prstGeom>
          <a:noFill/>
        </p:spPr>
        <p:txBody>
          <a:bodyPr wrap="square" lIns="18288" tIns="18288" rIns="18288" bIns="18288" rtlCol="0" anchor="t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 charset="0"/>
              </a:rPr>
              <a:t>Relevant Experience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864F19-D760-4AF8-9F9A-E947D446509D}"/>
              </a:ext>
            </a:extLst>
          </p:cNvPr>
          <p:cNvCxnSpPr>
            <a:cxnSpLocks/>
          </p:cNvCxnSpPr>
          <p:nvPr/>
        </p:nvCxnSpPr>
        <p:spPr>
          <a:xfrm>
            <a:off x="5613532" y="2389996"/>
            <a:ext cx="39231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18" name="TextBox 26">
            <a:extLst>
              <a:ext uri="{FF2B5EF4-FFF2-40B4-BE49-F238E27FC236}">
                <a16:creationId xmlns:a16="http://schemas.microsoft.com/office/drawing/2014/main" id="{0C1EBF01-C568-4F85-BEBC-7D890C2B39C3}"/>
              </a:ext>
            </a:extLst>
          </p:cNvPr>
          <p:cNvSpPr txBox="1"/>
          <p:nvPr/>
        </p:nvSpPr>
        <p:spPr>
          <a:xfrm>
            <a:off x="625641" y="2701755"/>
            <a:ext cx="4244939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+mn-cs"/>
              </a:defRPr>
            </a:lvl9pPr>
          </a:lstStyle>
          <a:p>
            <a:pPr marL="171450" indent="-171450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000000"/>
                </a:solidFill>
                <a:latin typeface="Open Sans Light"/>
                <a:ea typeface="+mn-ea"/>
              </a:rPr>
              <a:t>Tech Stacks : React JS, React Native, Node JS, Vue JS.</a:t>
            </a:r>
          </a:p>
          <a:p>
            <a:pPr marL="171450" indent="-171450" algn="r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000000"/>
                </a:solidFill>
                <a:latin typeface="Open Sans Light"/>
                <a:ea typeface="+mn-ea"/>
              </a:rPr>
              <a:t>Tools/Applications</a:t>
            </a:r>
            <a:r>
              <a:rPr lang="en-US" sz="1200" dirty="0">
                <a:solidFill>
                  <a:srgbClr val="000000"/>
                </a:solidFill>
                <a:latin typeface="Open Sans Light"/>
                <a:ea typeface="+mn-ea"/>
              </a:rPr>
              <a:t>: Git, AWS Cloud , Express(NodeJS),  GitHub, Docker , GCP.   </a:t>
            </a:r>
          </a:p>
          <a:p>
            <a:pPr marL="171450" indent="-171450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000000"/>
                </a:solidFill>
                <a:latin typeface="Open Sans Light"/>
                <a:ea typeface="+mn-ea"/>
              </a:rPr>
              <a:t>Programming Languages</a:t>
            </a:r>
            <a:r>
              <a:rPr lang="en-US" sz="1200" dirty="0">
                <a:solidFill>
                  <a:srgbClr val="000000"/>
                </a:solidFill>
                <a:latin typeface="Open Sans Light"/>
                <a:ea typeface="+mn-ea"/>
              </a:rPr>
              <a:t>: JavaScript, Python, Java.</a:t>
            </a:r>
          </a:p>
          <a:p>
            <a:pPr>
              <a:spcBef>
                <a:spcPts val="600"/>
              </a:spcBef>
              <a:buSzPct val="100000"/>
              <a:defRPr/>
            </a:pPr>
            <a:endParaRPr lang="en-US" sz="1200" dirty="0">
              <a:solidFill>
                <a:srgbClr val="313131"/>
              </a:solidFill>
              <a:latin typeface="Open Sans Light"/>
            </a:endParaRPr>
          </a:p>
          <a:p>
            <a:pPr marL="171450" indent="-17145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313131"/>
              </a:solidFill>
              <a:latin typeface="Open Sans Light"/>
            </a:endParaRPr>
          </a:p>
        </p:txBody>
      </p:sp>
      <p:pic>
        <p:nvPicPr>
          <p:cNvPr id="20" name="Picture 19" descr="Flag of India - Wikipedia">
            <a:extLst>
              <a:ext uri="{FF2B5EF4-FFF2-40B4-BE49-F238E27FC236}">
                <a16:creationId xmlns:a16="http://schemas.microsoft.com/office/drawing/2014/main" id="{DE2CC493-F424-6664-9289-AF699BAB0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39" y="1732655"/>
            <a:ext cx="655663" cy="43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erson in a red and black plaid shirt&#10;&#10;Description automatically generated">
            <a:extLst>
              <a:ext uri="{FF2B5EF4-FFF2-40B4-BE49-F238E27FC236}">
                <a16:creationId xmlns:a16="http://schemas.microsoft.com/office/drawing/2014/main" id="{BE4EFF4F-8E5D-8DC7-FFD0-8705DD82E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39" y="195966"/>
            <a:ext cx="1211580" cy="155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4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296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Open Sans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Sahu, Nandita</dc:creator>
  <cp:lastModifiedBy>Raj, Ayush</cp:lastModifiedBy>
  <cp:revision>14</cp:revision>
  <dcterms:created xsi:type="dcterms:W3CDTF">2023-09-12T05:26:04Z</dcterms:created>
  <dcterms:modified xsi:type="dcterms:W3CDTF">2023-10-17T17:32:20Z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2023-09-12T05:26:16Z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3aaacbc6-0b53-4f87-85d4-bc6662d577d6</vt:lpwstr>
  </property>
  <property fmtid="{D5CDD505-2E9C-101B-9397-08002B2CF9AE}" pid="8" name="MSIP_Label_ea60d57e-af5b-4752-ac57-3e4f28ca11dc_ContentBits">
    <vt:lpwstr>0</vt:lpwstr>
  </property>
</Properties>
</file>