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3D11-EE17-4BE0-921B-E5F16E1223D8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8CDB7-1ED7-4F57-A9AA-B139D53B0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2.png"/>
          <p:cNvPicPr/>
          <p:nvPr/>
        </p:nvPicPr>
        <p:blipFill>
          <a:blip r:embed="rId2" cstate="print"/>
          <a:srcRect/>
          <a:stretch/>
        </p:blipFill>
        <p:spPr>
          <a:xfrm>
            <a:off x="990600" y="-116958"/>
            <a:ext cx="6860215" cy="6974958"/>
          </a:xfrm>
          <a:prstGeom prst="rect">
            <a:avLst/>
          </a:prstGeom>
          <a:ln w="9525" cap="flat" cmpd="sng">
            <a:noFill/>
            <a:prstDash val="solid"/>
            <a:round/>
            <a:headEnd/>
            <a:tailEnd/>
          </a:ln>
        </p:spPr>
      </p:pic>
      <p:pic>
        <p:nvPicPr>
          <p:cNvPr id="6" name="image3.png"/>
          <p:cNvPicPr/>
          <p:nvPr/>
        </p:nvPicPr>
        <p:blipFill>
          <a:blip r:embed="rId3" cstate="print"/>
          <a:srcRect/>
          <a:stretch/>
        </p:blipFill>
        <p:spPr>
          <a:xfrm>
            <a:off x="1371600" y="228600"/>
            <a:ext cx="5943600" cy="1485900"/>
          </a:xfrm>
          <a:prstGeom prst="rect">
            <a:avLst/>
          </a:prstGeom>
          <a:ln w="9525" cap="flat" cmpd="sng">
            <a:noFill/>
            <a:prstDash val="solid"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29000" y="1676400"/>
            <a:ext cx="194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Dehradun</a:t>
            </a:r>
            <a:r>
              <a:rPr lang="en-US" b="1" dirty="0" smtClean="0"/>
              <a:t> Campus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362200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MINI PROJECT REPORT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33800" y="2895600"/>
            <a:ext cx="1297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BTECH CSE</a:t>
            </a:r>
          </a:p>
          <a:p>
            <a:r>
              <a:rPr lang="en-US" b="1" dirty="0" smtClean="0"/>
              <a:t>     </a:t>
            </a:r>
            <a:r>
              <a:rPr lang="en-US" b="1" dirty="0" smtClean="0"/>
              <a:t>V </a:t>
            </a:r>
            <a:r>
              <a:rPr lang="en-US" b="1" dirty="0" smtClean="0"/>
              <a:t>SEM</a:t>
            </a:r>
          </a:p>
          <a:p>
            <a:r>
              <a:rPr lang="en-US" b="1" dirty="0" smtClean="0"/>
              <a:t>2024 - 2025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3962400"/>
            <a:ext cx="571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 OF COMPUTER SCIENCE AND ENGINEERING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4876800"/>
          <a:ext cx="6096000" cy="1057094"/>
        </p:xfrm>
        <a:graphic>
          <a:graphicData uri="http://schemas.openxmlformats.org/drawingml/2006/table">
            <a:tbl>
              <a:tblPr/>
              <a:tblGrid>
                <a:gridCol w="2621884"/>
                <a:gridCol w="1693699"/>
                <a:gridCol w="1780417"/>
              </a:tblGrid>
              <a:tr h="34627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Submitted to: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Submitted by: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7701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Student Name: AYUSH </a:t>
                      </a:r>
                      <a:r>
                        <a:rPr lang="en-IN" sz="17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RANA</a:t>
                      </a: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800600" y="5715000"/>
            <a:ext cx="3180422" cy="85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Student Id: 22011610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Section:F1</a:t>
            </a:r>
            <a:endParaRPr kumimoji="0" lang="en-US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Class Roll No :16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219200" y="5257800"/>
            <a:ext cx="1913794" cy="30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b="1" dirty="0" smtClean="0"/>
              <a:t>Ms. </a:t>
            </a:r>
            <a:r>
              <a:rPr lang="en-IN" b="1" dirty="0" err="1" smtClean="0"/>
              <a:t>Himadri</a:t>
            </a:r>
            <a:r>
              <a:rPr lang="en-IN" b="1" dirty="0" smtClean="0"/>
              <a:t>  </a:t>
            </a:r>
            <a:r>
              <a:rPr lang="en-IN" b="1" dirty="0" err="1" smtClean="0"/>
              <a:t>Vaidya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219200" y="5638800"/>
            <a:ext cx="1184299" cy="5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B.Tech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CSE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Deptt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STACK USED</a:t>
            </a:r>
          </a:p>
          <a:p>
            <a:r>
              <a:rPr lang="en-US" dirty="0" smtClean="0"/>
              <a:t>MAIN FEATURES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Bookstore, an online platform designed to offer a seamless book browsing experience. This project features user registration and login, allowing registered users to access exclusive content and a protected route. Non-registered users can browse and download free books displayed on the website. The project incorporates a database to efficiently manage and display book information, ensuring an organized and user-friendly interface.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Registration and Login</a:t>
            </a:r>
          </a:p>
          <a:p>
            <a:r>
              <a:rPr lang="en-US" dirty="0" smtClean="0"/>
              <a:t>Protected Route for registered user</a:t>
            </a:r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CRUD operations on books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not only serves as an academic exercise but also provides practical experience in developing a full-stack web application. It taught me with the skills required to tackle real-world problems in web development and e-commerce.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177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CONTENT</vt:lpstr>
      <vt:lpstr>INTRODUCTION</vt:lpstr>
      <vt:lpstr>Features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</cp:revision>
  <dcterms:created xsi:type="dcterms:W3CDTF">2024-07-12T10:59:31Z</dcterms:created>
  <dcterms:modified xsi:type="dcterms:W3CDTF">2024-11-05T15:56:45Z</dcterms:modified>
</cp:coreProperties>
</file>