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Kolkata: The City of Joy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Dynamic PPT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Information Technology (IT)</a:t>
            </a:r>
          </a:p>
          <a:p>
            <a:pPr/>
            <a:r>
              <a:t>Manufacturing</a:t>
            </a:r>
          </a:p>
          <a:p>
            <a:pPr/>
            <a:r>
              <a:t>Commercial Port</a:t>
            </a:r>
          </a:p>
          <a:p>
            <a:pPr/>
            <a:r>
              <a:t>Tourism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 is renowned for its rich cultural heritage, including literature, art, music, and cuisine. It's often called the 'City of Joy' for its vibrant atmosphere.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Bengali Literature and Arts</a:t>
            </a:r>
          </a:p>
          <a:p>
            <a:pPr/>
            <a:r>
              <a:t>Traditional Music (Rabindra Sangeet)</a:t>
            </a:r>
          </a:p>
          <a:p>
            <a:pPr/>
            <a:r>
              <a:t>Bengali Cuisine (e.g., Roshogolla, Machher Jhol)</a:t>
            </a:r>
          </a:p>
          <a:p>
            <a:pPr/>
            <a:r>
              <a:t>Durga Puja Festival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 is a diverse city with a mix of languages, religions, and communities. Bengali is the dominant language, and Hinduism is the majority religion.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Dominant Language: Bengali</a:t>
            </a:r>
          </a:p>
          <a:p>
            <a:pPr/>
            <a:r>
              <a:t>Majority Religion: Hinduism</a:t>
            </a:r>
          </a:p>
          <a:p>
            <a:pPr/>
            <a:r>
              <a:t>Significant Muslim and Christian Populations</a:t>
            </a:r>
          </a:p>
          <a:p>
            <a:pPr/>
            <a:r>
              <a:t>Diverse Communities: Chinese, Tamil, Anglo-Indian,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 has a well-developed transportation system including a metro, suburban rail, trams, and an international airport.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Kolkata Metro</a:t>
            </a:r>
          </a:p>
          <a:p>
            <a:pPr/>
            <a:r>
              <a:t>Suburban Railway</a:t>
            </a:r>
          </a:p>
          <a:p>
            <a:pPr/>
            <a:r>
              <a:t>Tram Network</a:t>
            </a:r>
          </a:p>
          <a:p>
            <a:pPr/>
            <a:r>
              <a:t>Netaji Subhas Chandra Bose International Airport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 is a center for education and research, with numerous universities and research institutions.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University of Calcutta</a:t>
            </a:r>
          </a:p>
          <a:p>
            <a:pPr/>
            <a:r>
              <a:t>Presidency University</a:t>
            </a:r>
          </a:p>
          <a:p>
            <a:pPr/>
            <a:r>
              <a:t>Indian Institute of Management Calcutta</a:t>
            </a:r>
          </a:p>
          <a:p>
            <a:pPr/>
            <a:r>
              <a:t>Indian Statistical Institute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 is home to numerous historical landmarks, cultural sites, and modern attractions, drawing tourists from around the world.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Kolkata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Tourist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Victoria Memorial</a:t>
            </a:r>
          </a:p>
          <a:p>
            <a:pPr/>
            <a:r>
              <a:t>Howrah Bridge</a:t>
            </a:r>
          </a:p>
          <a:p>
            <a:pPr/>
            <a:r>
              <a:t>Indian Museum</a:t>
            </a:r>
          </a:p>
          <a:p>
            <a:pPr/>
            <a:r>
              <a:t>Science City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Kolkata, formerly known as Calcutta, is the capital of West Bengal and a major financial and cultural hub of India. It lies on the eastern bank of the Hooghly River.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Population: Approximately 4.5 million (city proper)</a:t>
            </a:r>
          </a:p>
          <a:p>
            <a:pPr/>
            <a:r>
              <a:t>Metropolitan Area Population: Over 15 million</a:t>
            </a:r>
          </a:p>
          <a:p>
            <a:pPr/>
            <a:r>
              <a:t>Known as the 'Cultural Capital of India'</a:t>
            </a:r>
          </a:p>
          <a:p>
            <a:pPr/>
            <a:r>
              <a:t>Served as the de facto capital of India until 1911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Kolkata's history dates back to the 17th century when the British East India Company established a trading post. It grew to become a major center of British power and culture.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1690: East India Company establishes a trading license.</a:t>
            </a:r>
          </a:p>
          <a:p>
            <a:pPr/>
            <a:r>
              <a:t>1757: Battle of Plassey leads to British dominance.</a:t>
            </a:r>
          </a:p>
          <a:p>
            <a:pPr/>
            <a:r>
              <a:t>1773: Calcutta becomes the headquarters of the East India Company.</a:t>
            </a:r>
          </a:p>
          <a:p>
            <a:pPr/>
            <a:r>
              <a:t>1911: Capital of India moves to New Delhi.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Geography and Climate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 is located in the Ganges Delta and has a tropical savanna climate with hot, humid summers and mild winters. The city is prone to cyclones and heavy rainfall during the monsoon season.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Tropical Savanna Climate</a:t>
            </a:r>
          </a:p>
          <a:p>
            <a:pPr/>
            <a:r>
              <a:t>High Humidity</a:t>
            </a:r>
          </a:p>
          <a:p>
            <a:pPr/>
            <a:r>
              <a:t>Monsoon Season: June to September</a:t>
            </a:r>
          </a:p>
          <a:p>
            <a:pPr/>
            <a:r>
              <a:t>Risk of Cyclones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Kolkata is a major commercial and financial hub, particularly for East and Northeast India. Key sectors include IT, manufacturing, and tourism.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