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65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5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5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13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95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1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5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4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938" y="746975"/>
            <a:ext cx="7379357" cy="20477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Face detection and Recognition</a:t>
            </a:r>
            <a:r>
              <a:rPr lang="en-US" dirty="0"/>
              <a:t/>
            </a:r>
            <a:br>
              <a:rPr lang="en-US" dirty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3803" y="2575775"/>
            <a:ext cx="6658377" cy="2743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Presented By-</a:t>
            </a:r>
          </a:p>
          <a:p>
            <a:r>
              <a:rPr lang="en-US" sz="2400" dirty="0" err="1" smtClean="0"/>
              <a:t>Sakshi</a:t>
            </a:r>
            <a:endParaRPr lang="en-US" sz="2400" dirty="0" smtClean="0"/>
          </a:p>
          <a:p>
            <a:r>
              <a:rPr lang="en-US" sz="2400" dirty="0" err="1" smtClean="0"/>
              <a:t>Suman</a:t>
            </a:r>
            <a:r>
              <a:rPr lang="en-US" sz="2400" dirty="0" smtClean="0"/>
              <a:t> Singh</a:t>
            </a:r>
          </a:p>
          <a:p>
            <a:r>
              <a:rPr lang="en-US" sz="2400" b="1" dirty="0" smtClean="0"/>
              <a:t>Guided By-</a:t>
            </a:r>
          </a:p>
          <a:p>
            <a:r>
              <a:rPr lang="en-US" sz="2400" dirty="0" err="1" smtClean="0"/>
              <a:t>Anchal</a:t>
            </a:r>
            <a:r>
              <a:rPr lang="en-US" sz="2400" dirty="0" smtClean="0"/>
              <a:t> Singh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4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Opencv</a:t>
            </a:r>
            <a:r>
              <a:rPr lang="en-US" sz="2000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Opencv</a:t>
            </a:r>
            <a:r>
              <a:rPr lang="en-US" dirty="0" smtClean="0"/>
              <a:t> is a open source computer vision. It used to </a:t>
            </a:r>
            <a:r>
              <a:rPr lang="en-US" dirty="0" smtClean="0"/>
              <a:t>process </a:t>
            </a:r>
            <a:r>
              <a:rPr lang="en-US" dirty="0" smtClean="0"/>
              <a:t>images and videos in real time.</a:t>
            </a:r>
            <a:endParaRPr lang="en-IN" dirty="0"/>
          </a:p>
          <a:p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Numpy</a:t>
            </a:r>
            <a:r>
              <a:rPr lang="en-US" dirty="0" smtClean="0"/>
              <a:t> which stands for Numerical Python, is a library for the python programming language, adding support for large , multi-dimensional arrays and </a:t>
            </a:r>
            <a:r>
              <a:rPr lang="en-US" dirty="0" err="1" smtClean="0"/>
              <a:t>matrices,along</a:t>
            </a:r>
            <a:r>
              <a:rPr lang="en-US" dirty="0" smtClean="0"/>
              <a:t> with a large collection of high-level mathematical functions to operate on these arrays.</a:t>
            </a:r>
          </a:p>
          <a:p>
            <a:r>
              <a:rPr lang="en-US" b="1" dirty="0" err="1" smtClean="0"/>
              <a:t>Haar</a:t>
            </a:r>
            <a:r>
              <a:rPr lang="en-US" b="1" dirty="0" smtClean="0"/>
              <a:t> Cascade </a:t>
            </a:r>
            <a:r>
              <a:rPr lang="en-US" b="1" dirty="0" err="1" smtClean="0"/>
              <a:t>alg</a:t>
            </a:r>
            <a:r>
              <a:rPr lang="en-US" dirty="0" err="1" smtClean="0"/>
              <a:t>o</a:t>
            </a:r>
            <a:r>
              <a:rPr lang="en-US" dirty="0" smtClean="0"/>
              <a:t> - It is an object detection Algorithm used to identify faces in an image or a real time video. These includes models for face detection, eye detection, upper body and lower body detection, license plate detection etc.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5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 using </a:t>
            </a:r>
            <a:r>
              <a:rPr lang="en-US" dirty="0" err="1" smtClean="0"/>
              <a:t>Haar</a:t>
            </a:r>
            <a:r>
              <a:rPr lang="en-US" dirty="0" smtClean="0"/>
              <a:t> Cascades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</a:t>
            </a:r>
            <a:r>
              <a:rPr lang="en-US" dirty="0" smtClean="0"/>
              <a:t>by Paul Viola and Michael Jones in 2001.</a:t>
            </a:r>
          </a:p>
          <a:p>
            <a:r>
              <a:rPr lang="en-US" dirty="0" smtClean="0"/>
              <a:t>Robust and very quick.</a:t>
            </a:r>
          </a:p>
          <a:p>
            <a:r>
              <a:rPr lang="en-US" dirty="0" smtClean="0"/>
              <a:t>15 times quicker than any technique at the time of release.</a:t>
            </a:r>
          </a:p>
          <a:p>
            <a:r>
              <a:rPr lang="en-US" dirty="0" smtClean="0"/>
              <a:t>Could be operated in real-time.</a:t>
            </a:r>
          </a:p>
          <a:p>
            <a:r>
              <a:rPr lang="en-US" dirty="0" smtClean="0"/>
              <a:t>(95% accuracy at around 17 fps.)</a:t>
            </a:r>
          </a:p>
          <a:p>
            <a:r>
              <a:rPr lang="en-US" dirty="0" smtClean="0"/>
              <a:t>Feature extraction and feature valuation.</a:t>
            </a:r>
          </a:p>
          <a:p>
            <a:r>
              <a:rPr lang="en-US" dirty="0" smtClean="0"/>
              <a:t>(rectangular features are used )</a:t>
            </a:r>
          </a:p>
          <a:p>
            <a:r>
              <a:rPr lang="en-US" dirty="0" smtClean="0"/>
              <a:t>With a new image representation their calculation is very fast.</a:t>
            </a:r>
          </a:p>
          <a:p>
            <a:r>
              <a:rPr lang="en-US" dirty="0" smtClean="0"/>
              <a:t>A degenerate decision tree of classifier is formed.</a:t>
            </a:r>
          </a:p>
        </p:txBody>
      </p:sp>
    </p:spTree>
    <p:extLst>
      <p:ext uri="{BB962C8B-B14F-4D97-AF65-F5344CB8AC3E}">
        <p14:creationId xmlns:p14="http://schemas.microsoft.com/office/powerpoint/2010/main" val="333329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1720"/>
            <a:ext cx="8596668" cy="437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 basic types:</a:t>
            </a:r>
          </a:p>
          <a:p>
            <a:pPr>
              <a:buAutoNum type="arabicPeriod"/>
            </a:pPr>
            <a:r>
              <a:rPr lang="en-US" dirty="0" smtClean="0"/>
              <a:t>They are easy to calculate.</a:t>
            </a:r>
          </a:p>
          <a:p>
            <a:pPr>
              <a:buAutoNum type="arabicPeriod"/>
            </a:pPr>
            <a:r>
              <a:rPr lang="en-US" dirty="0" smtClean="0"/>
              <a:t>The white areas are subtracted from the black ones.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edge feature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line feature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279" y="3251785"/>
            <a:ext cx="1287887" cy="71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27278" y="3593206"/>
            <a:ext cx="1287887" cy="37348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71989" y="3251785"/>
            <a:ext cx="1287888" cy="6499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567448" y="3251785"/>
            <a:ext cx="592429" cy="6499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27278" y="4673535"/>
            <a:ext cx="1287886" cy="1120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27278" y="5018468"/>
            <a:ext cx="1287886" cy="430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71989" y="4682121"/>
            <a:ext cx="1558343" cy="1120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515933" y="4682121"/>
            <a:ext cx="450762" cy="11204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88642"/>
            <a:ext cx="8596668" cy="104175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face recognition model has implemented including training and testing phases</a:t>
            </a:r>
            <a:r>
              <a:rPr lang="en-US" dirty="0" smtClean="0"/>
              <a:t>. The </a:t>
            </a:r>
            <a:r>
              <a:rPr lang="en-US" dirty="0" err="1"/>
              <a:t>haar</a:t>
            </a:r>
            <a:r>
              <a:rPr lang="en-US" dirty="0"/>
              <a:t> cascade classifier provided an approach to detect region of interest (ROI) and </a:t>
            </a:r>
            <a:r>
              <a:rPr lang="en-US" dirty="0" err="1"/>
              <a:t>opencv</a:t>
            </a:r>
            <a:r>
              <a:rPr lang="en-US" dirty="0"/>
              <a:t> helped to train the model using </a:t>
            </a:r>
            <a:r>
              <a:rPr lang="en-US" dirty="0" err="1"/>
              <a:t>classifier.The</a:t>
            </a:r>
            <a:r>
              <a:rPr lang="en-US" dirty="0"/>
              <a:t> model acquired accuracy of about 60-70 % as dataset used to training is not that large, but model can be improved with enhanced image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5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96" y="1452252"/>
            <a:ext cx="8596668" cy="30811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400" dirty="0" smtClean="0"/>
              <a:t>            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433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497"/>
            <a:ext cx="8596668" cy="439286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python</a:t>
            </a:r>
          </a:p>
          <a:p>
            <a:r>
              <a:rPr lang="en-US" dirty="0" smtClean="0"/>
              <a:t>Features of python</a:t>
            </a:r>
          </a:p>
          <a:p>
            <a:r>
              <a:rPr lang="en-US" dirty="0" smtClean="0"/>
              <a:t>Applications of python</a:t>
            </a:r>
          </a:p>
          <a:p>
            <a:r>
              <a:rPr lang="en-US" dirty="0" smtClean="0"/>
              <a:t>Introduction to project</a:t>
            </a:r>
          </a:p>
          <a:p>
            <a:r>
              <a:rPr lang="en-US" dirty="0" smtClean="0"/>
              <a:t>Modules used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3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72" y="1439373"/>
            <a:ext cx="8596668" cy="5566734"/>
          </a:xfrm>
        </p:spPr>
        <p:txBody>
          <a:bodyPr>
            <a:normAutofit/>
          </a:bodyPr>
          <a:lstStyle/>
          <a:p>
            <a:r>
              <a:rPr lang="en-US" dirty="0" smtClean="0"/>
              <a:t>Python is a popular programming </a:t>
            </a:r>
            <a:r>
              <a:rPr lang="en-US" dirty="0" err="1" smtClean="0"/>
              <a:t>language.It</a:t>
            </a:r>
            <a:r>
              <a:rPr lang="en-US" dirty="0" smtClean="0"/>
              <a:t> was created by </a:t>
            </a:r>
            <a:r>
              <a:rPr lang="en-US" dirty="0" err="1" smtClean="0"/>
              <a:t>guido</a:t>
            </a:r>
            <a:r>
              <a:rPr lang="en-US" dirty="0" smtClean="0"/>
              <a:t> van Rossum, and released in 1991.</a:t>
            </a:r>
          </a:p>
          <a:p>
            <a:pPr marL="0" indent="0">
              <a:buNone/>
            </a:pPr>
            <a:r>
              <a:rPr lang="en-US" b="1" dirty="0" smtClean="0"/>
              <a:t>       It is used for :</a:t>
            </a:r>
          </a:p>
          <a:p>
            <a:r>
              <a:rPr lang="en-US" dirty="0" smtClean="0"/>
              <a:t> web development (server-side),</a:t>
            </a:r>
          </a:p>
          <a:p>
            <a:r>
              <a:rPr lang="en-US" dirty="0" smtClean="0"/>
              <a:t>Software development,</a:t>
            </a:r>
          </a:p>
          <a:p>
            <a:r>
              <a:rPr lang="en-US" dirty="0" smtClean="0"/>
              <a:t>Mathematics</a:t>
            </a:r>
          </a:p>
          <a:p>
            <a:r>
              <a:rPr lang="en-US" dirty="0"/>
              <a:t>System scripting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81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8"/>
            <a:ext cx="8596668" cy="507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518" t="28125" r="21228" b="24340"/>
          <a:stretch/>
        </p:blipFill>
        <p:spPr>
          <a:xfrm>
            <a:off x="677335" y="1506828"/>
            <a:ext cx="8917426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Artificial Intelligence and Machine learning</a:t>
            </a:r>
          </a:p>
          <a:p>
            <a:r>
              <a:rPr lang="en-US" dirty="0" smtClean="0"/>
              <a:t>Software Development</a:t>
            </a:r>
          </a:p>
          <a:p>
            <a:r>
              <a:rPr lang="en-US" dirty="0" smtClean="0"/>
              <a:t>Image Processing and Graphic Design Applications</a:t>
            </a:r>
          </a:p>
          <a:p>
            <a:r>
              <a:rPr lang="en-US" dirty="0" smtClean="0"/>
              <a:t>Game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3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detection and </a:t>
            </a:r>
            <a:r>
              <a:rPr lang="en-US" dirty="0" err="1" smtClean="0"/>
              <a:t>recoginition</a:t>
            </a:r>
            <a:r>
              <a:rPr lang="en-US" dirty="0" smtClean="0"/>
              <a:t> by humans</a:t>
            </a:r>
          </a:p>
          <a:p>
            <a:r>
              <a:rPr lang="en-US" dirty="0" smtClean="0"/>
              <a:t>Human brain is trained for face detection and </a:t>
            </a:r>
            <a:r>
              <a:rPr lang="en-US" dirty="0" err="1" smtClean="0"/>
              <a:t>recognition.Face</a:t>
            </a:r>
            <a:r>
              <a:rPr lang="en-US" dirty="0" smtClean="0"/>
              <a:t> </a:t>
            </a:r>
            <a:r>
              <a:rPr lang="en-US" dirty="0" smtClean="0"/>
              <a:t>detection and </a:t>
            </a:r>
            <a:r>
              <a:rPr lang="en-US" dirty="0" smtClean="0"/>
              <a:t>recognition </a:t>
            </a:r>
            <a:r>
              <a:rPr lang="en-US" dirty="0" smtClean="0"/>
              <a:t>is an easy task for humans.</a:t>
            </a:r>
          </a:p>
          <a:p>
            <a:endParaRPr lang="en-US" dirty="0"/>
          </a:p>
          <a:p>
            <a:r>
              <a:rPr lang="en-US" dirty="0" smtClean="0"/>
              <a:t>Experimentally it has been found that even one to three day old babies are able to distinguish between known 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2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8596668" cy="4701959"/>
          </a:xfrm>
        </p:spPr>
        <p:txBody>
          <a:bodyPr/>
          <a:lstStyle/>
          <a:p>
            <a:r>
              <a:rPr lang="en-US" dirty="0" smtClean="0"/>
              <a:t>Identify human faces with digital images.</a:t>
            </a:r>
          </a:p>
          <a:p>
            <a:r>
              <a:rPr lang="en-US" dirty="0" smtClean="0"/>
              <a:t>Identifies the pixels which represents the face in a given image.</a:t>
            </a:r>
          </a:p>
          <a:p>
            <a:r>
              <a:rPr lang="en-US" dirty="0" smtClean="0"/>
              <a:t>Also </a:t>
            </a:r>
            <a:r>
              <a:rPr lang="en-US" dirty="0" err="1" smtClean="0"/>
              <a:t>reffered</a:t>
            </a:r>
            <a:r>
              <a:rPr lang="en-US" dirty="0" smtClean="0"/>
              <a:t> to as the pre-processing phase.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43" y="3232703"/>
            <a:ext cx="1635617" cy="1571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69" y="3232703"/>
            <a:ext cx="1685925" cy="150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6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</a:t>
            </a:r>
            <a:r>
              <a:rPr lang="en-US" dirty="0" smtClean="0"/>
              <a:t>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5228822"/>
          </a:xfrm>
        </p:spPr>
        <p:txBody>
          <a:bodyPr/>
          <a:lstStyle/>
          <a:p>
            <a:r>
              <a:rPr lang="en-US" dirty="0" smtClean="0"/>
              <a:t>Face </a:t>
            </a:r>
            <a:r>
              <a:rPr lang="en-US" dirty="0" err="1" smtClean="0"/>
              <a:t>Recoginition</a:t>
            </a:r>
            <a:r>
              <a:rPr lang="en-US" dirty="0" smtClean="0"/>
              <a:t> is the task of identifying an already detected face as a KNOWN or UNKNOWN face, and in more advanced cases, TELLING EXACTLY WHO’S IT IS!</a:t>
            </a:r>
          </a:p>
          <a:p>
            <a:r>
              <a:rPr lang="en-US" dirty="0"/>
              <a:t>Face </a:t>
            </a:r>
            <a:r>
              <a:rPr lang="en-US" dirty="0" err="1"/>
              <a:t>recoginition</a:t>
            </a:r>
            <a:r>
              <a:rPr lang="en-US" dirty="0"/>
              <a:t> problem statement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Given still or video images of a scene ,identify or verity one or more persons in the scene using stored database of faces.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3" t="8649" r="60051" b="47191"/>
          <a:stretch/>
        </p:blipFill>
        <p:spPr>
          <a:xfrm>
            <a:off x="1300765" y="3747753"/>
            <a:ext cx="3812147" cy="24985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2" t="9333" r="60435" b="46052"/>
          <a:stretch/>
        </p:blipFill>
        <p:spPr>
          <a:xfrm>
            <a:off x="5736343" y="3747753"/>
            <a:ext cx="3400023" cy="25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1206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>
              <a:buAutoNum type="arabicPeriod"/>
            </a:pPr>
            <a:r>
              <a:rPr lang="en-US" dirty="0" smtClean="0"/>
              <a:t>Distance between the eyes</a:t>
            </a:r>
          </a:p>
          <a:p>
            <a:pPr>
              <a:buAutoNum type="arabicPeriod"/>
            </a:pPr>
            <a:r>
              <a:rPr lang="en-US" dirty="0" smtClean="0"/>
              <a:t>Width of the nose.</a:t>
            </a:r>
          </a:p>
          <a:p>
            <a:pPr>
              <a:buAutoNum type="arabicPeriod"/>
            </a:pPr>
            <a:r>
              <a:rPr lang="en-US" dirty="0" smtClean="0"/>
              <a:t>Depth of the eye socket</a:t>
            </a:r>
          </a:p>
          <a:p>
            <a:pPr>
              <a:buAutoNum type="arabicPeriod"/>
            </a:pPr>
            <a:r>
              <a:rPr lang="en-US" dirty="0" smtClean="0"/>
              <a:t>Cheekbones</a:t>
            </a:r>
          </a:p>
          <a:p>
            <a:pPr>
              <a:buAutoNum type="arabicPeriod"/>
            </a:pPr>
            <a:r>
              <a:rPr lang="en-US" dirty="0" smtClean="0"/>
              <a:t>Jaw line</a:t>
            </a:r>
          </a:p>
          <a:p>
            <a:pPr>
              <a:buAutoNum type="arabicPeriod"/>
            </a:pPr>
            <a:r>
              <a:rPr lang="en-US" dirty="0" smtClean="0"/>
              <a:t>Chin </a:t>
            </a:r>
          </a:p>
          <a:p>
            <a:pPr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6220" y="2343955"/>
            <a:ext cx="1390917" cy="90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  <a:p>
            <a:pPr algn="ctr"/>
            <a:r>
              <a:rPr lang="en-US" dirty="0" smtClean="0"/>
              <a:t>detection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537137" y="2647699"/>
            <a:ext cx="1107583" cy="299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644720" y="2343955"/>
            <a:ext cx="1390917" cy="90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</a:t>
            </a:r>
          </a:p>
          <a:p>
            <a:pPr algn="ctr"/>
            <a:r>
              <a:rPr lang="en-US" dirty="0" smtClean="0"/>
              <a:t>extraction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035637" y="2647699"/>
            <a:ext cx="1030310" cy="326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65947" y="2343955"/>
            <a:ext cx="1571225" cy="907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</a:p>
          <a:p>
            <a:pPr algn="ctr"/>
            <a:r>
              <a:rPr lang="en-US" dirty="0" smtClean="0"/>
              <a:t>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7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547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Face detection and Recognition </vt:lpstr>
      <vt:lpstr>Contents</vt:lpstr>
      <vt:lpstr>Introduction to python</vt:lpstr>
      <vt:lpstr>Features of Python</vt:lpstr>
      <vt:lpstr>Applications of python</vt:lpstr>
      <vt:lpstr>Introduction to project</vt:lpstr>
      <vt:lpstr>Face detection</vt:lpstr>
      <vt:lpstr>Face Recognition</vt:lpstr>
      <vt:lpstr>How it Works?</vt:lpstr>
      <vt:lpstr>Modules Used</vt:lpstr>
      <vt:lpstr>Face detection using Haar Cascades</vt:lpstr>
      <vt:lpstr>Features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</dc:title>
  <dc:creator>acer</dc:creator>
  <cp:lastModifiedBy>acer</cp:lastModifiedBy>
  <cp:revision>29</cp:revision>
  <dcterms:created xsi:type="dcterms:W3CDTF">2021-12-12T06:51:52Z</dcterms:created>
  <dcterms:modified xsi:type="dcterms:W3CDTF">2021-12-15T16:47:15Z</dcterms:modified>
</cp:coreProperties>
</file>