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3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68 844,'-6'-2'13479,"66"107"-11672,-58-103-1774,-1 0 0,1 0 0,-1 0 0,1-1 0,0 1 0,0-1 0,0 1 0,0-1 0,0 0 0,0 0 0,0 0 0,0 0 0,0 0 0,0 0 0,4 0 0,31 5 250,-18-7-230,0 0 1,0-1-1,0-1 0,-1-1 1,1-1-1,30-11 1,-46 15-49,146-55 164,-34 13-65,24-16 41,-114 52-269,-20 7-3124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7 104 1224,'0'0'4985,"-1"-2"-4206,-5-7 6378,8 5-6793,-1 0-166,1-1 0,1 1-1,-1 0 1,1 0-1,-1 0 1,1 0 0,0 0-1,1 0 1,-1 1 0,1 0-1,7-6 1,-3 3-50,0 2 0,1-1-1,0 1 1,0 0 0,0 1 0,0 0 0,11-2 0,-17 4-110,0 0 0,1 1 1,-1 0-1,0-1 0,1 1 0,-1 1 1,0-1-1,1 0 0,-1 1 1,0-1-1,0 1 0,1 0 1,-1 0-1,0 1 0,0-1 0,0 0 1,0 1-1,0 0 0,-1 0 1,1 0-1,0 0 0,-1 0 1,0 0-1,4 5 0,-4-4 24,0 0 1,0 1-1,-1-1 0,1 1 0,-1 0 0,0-1 1,0 1-1,0 0 0,-1 0 0,1 4 0,0 40 340,-1-38-315,-1 8 40,0 5 60,3 27 0,-2-44-166,1 0 1,0 1-1,1-1 1,-1 0-1,1 0 1,1 0-1,-1-1 1,1 1-1,4 6 1,8 8 2,1-2 0,0 0-1,2-1 1,34 26 0,-26-22-20,39 40 0,-63-58-2,0-1-1,0 1 0,0 0 1,0 0-1,0 0 1,-1 0-1,1 1 0,-1-1 1,0 0-1,0 1 0,0-1 1,0 7-1,0-8-35,-3 3-60,-2 2-33,1 1 0,-1-1-1,0-1 1,0 1 0,-1 0-1,0-1 1,0 0-1,-12 10 1,-59 43-2967,21-18-4733,37-26 3719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1468,'0'0'3832,"6"13"3931,-2-7-7055,-3-4-38,2-1-54,8 2-206,1-1 1,0 0-1,-1-1 0,22 0 0,51-6 344,-76 4-646,240-32 1457,-119 13-1024,-92 16-369,-20 3-32,0-2 0,26-5 1,-40 7-215,0 0-84,-1 1 1,0 0-1,0-1 1,0 0 0,1 1-1,-1-1 1,0 0 0,0 0-1,3-2 1,3-3-3037,7-11-7697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96 1244,'0'0'2876,"-10"-9"2827,9 8-5421,1 0 0,-1 0-1,1 0 1,0 0 0,0 0 0,-1 0 0,1 0 0,0 0-1,0 0 1,0 0 0,0 1 0,0-1 0,0 0 0,0 0-1,0 0 1,1 0 0,-1 0 0,0 0 0,1 0 0,-1 0-1,0 0 1,1 0 0,-1 0 0,2-1 0,-1 0-1154,1-2 1104,0 3-21,15-8 55,0 1-1,0 1 1,1 0-1,0 1 1,1 1 0,-1 0-1,1 2 1,19-2-1,-35 5-235,0 1 4,0-1-29,-2 0 1,0 0 0,0 1 0,1-1-1,-1 0 1,0 0 0,0 1-1,0-1 1,1 0 0,-1 1-1,0 0 1,0-1 0,0 1-1,0-1 1,0 1 0,0 0-1,0 0 1,0 0 0,0 0 0,0 0-1,0-1 1,-1 2 0,1-1-1,0 0 1,-1 0 0,1 0-1,-1 0 1,1 0 0,0 2-1,-1 6 16,0 1-1,-1 0 0,0-1 0,-3 15 1,-2 24 6,7-19-42,5-17 23,-3-6-4,5 4 0,1 1 0,0-2 0,0 1 1,0-1-1,1-1 0,1 0 0,16 10 1,8 7 19,-34-24-12,1 1 0,0-1 0,-1 0 0,1 1 0,-1-1 0,0 1 0,0-1 0,1 1 0,-1 0 0,0-1 0,0 1 0,-1 0 0,2 4 0,-1-5-6,-1 1 1,0-1 0,0 1-1,0-1 1,-1 1-1,1 0 1,0-1 0,-1 1-1,1-1 1,0 1-1,-1-1 1,0 0 0,1 1-1,-1-1 1,0 1-1,0-1 1,0 0 0,0 0-1,0 0 1,0 1 0,-2 0-1,-4 5-187,-1 0 0,0-1 1,0 0-1,-1 0 0,0-1 0,-13 6 0,13-8-1942,0 1-1,0-1 1,-18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53 108 2116,'-11'-2'1207,"8"2"-62,1-1-50,-34-4 10327,43 5-10999,303-44 1778,-135 14-1508,-57 5-1579,-116 25 254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1876,'0'0'8676,"2"2"-7816,-1 0-743,1-1 0,-1 0-1,1-1 1,0 1 0,-1 0-1,1 0 1,0-1 0,-1 1-1,1-1 1,0 1 0,0-1 0,-1 0-1,1 0 1,0 0 0,0 0-1,0 0 1,2 0 0,62-7 1199,89-22 0,-83 9-3641,-1-3-3940,-51 17 2814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38 1352,'0'-3'1478,"-4"-10"-138,3 10-123,-1 1-102,0 0-858,0 0 1,-1 1-1,1-1 0,-1 1 1,1-1-1,-1 1 0,1 0 1,-1 0-1,0 0 1,0 0-1,1 1 0,-1-1 1,0 1-1,0 0 0,0-1 1,-3 2-1,-1-1 11,1 1 0,0 0-1,0 1 1,-1-1 0,1 1 0,0 1-1,-8 3 1,0 2 42,1 0 0,0 1 0,0 0 1,1 1-1,0 1 0,1-1 0,-13 17 0,6-4 148,0 2 1,-27 48-1,36-53-292,0 0 1,1 0 0,1 1-1,1 0 1,1 0-1,1 1 1,-2 28-1,5-31-72,0-1 1,2 0-1,0 0 0,1 1 0,0-1 0,2-1 0,0 1 0,1 0 0,9 19 0,-11-29-78,2 1 1,-1-1 0,1 0-1,0 0 1,1 0 0,0-1-1,0 0 1,0 0 0,1-1-1,0 1 1,1-2 0,-1 1-1,1-1 1,0 0 0,1 0-1,-1-1 1,1-1 0,-1 1-1,1-1 1,0 0 0,1-1-1,-1 0 1,0-1 0,0 0-1,17 0 1,-24-1-14,-1 0 1,1 0-1,-1 0 0,1 0 0,-1-1 1,1 1-1,-1 0 0,1-1 1,-1 1-1,1-1 0,-1 1 0,1-1 1,-1 0-1,0 1 0,1-1 0,-1 0 1,0 0-1,0 0 0,0 0 1,2-2-1,-2 1-1,-1 1 0,0 0 0,1 0 0,-1 0 0,0 0 0,0-1 0,0 1 0,0 0 0,0 0 0,0 0 0,0-1 0,0 1 0,-1 0 0,1 0 0,0 0 0,-1 0 0,1 0 0,-1 0 0,1 0 0,-2-2 0,-2-3 1,0 0 1,0 1 0,-1-1-1,0 1 1,0 0-1,-10-8 1,-1 3-209,0 0-1,0 2 0,-1 0 1,0 1-1,-33-9 1,-7 2-9095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2264,'0'0'8330,"6"0"-7467,14 1-382,0-2 0,1 0-1,-1-2 1,25-5 0,-16 3-165,124-23 676,149-23-1059,-99 29-7528,-157 19 4168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12 1288,'-2'-1'1419,"-1"-1"-973,0 1 1,0-1 0,0 1-1,0 0 1,0 0-1,0 0 1,-4 0-1,4 0 556,-2 3-89,-6 1-563,1 1 0,0 1 1,0-1-1,0 2 0,0-1 0,1 1 0,-9 8 0,3-1 66,1 0 0,0 1 1,-18 24-1,12-10-15,1 2 0,2 0 1,1 0-1,-15 40 1,16-33-101,3 0 1,1 1-1,2 0 1,-8 66-1,15-86-246,1-1-1,1 0 0,1 0 0,1 0 0,0 0 0,1 0 0,0 0 0,2-1 1,0 1-1,1-1 0,0-1 0,2 1 0,10 17 0,-13-26-88,1 1 0,0-1-1,0 0 1,1-1 0,0 0 0,0 0-1,1 0 1,0-1 0,0 0-1,0 0 1,0-1 0,1 0 0,-1-1-1,1 0 1,0 0 0,0-1-1,0 0 1,1 0 0,-1-1 0,0 0-1,1-1 1,-1 0 0,13-2-1,-20 2 40,1 0 0,-1 0 0,1-1 0,-1 1-1,1-1 1,-1 1 0,1-1 0,-1 0 0,0 0-1,1 0 1,-1 0 0,0 0 0,0-1-1,0 1 1,0-1 0,0 1 0,0-1 0,0 0-1,-1 0 1,1 0 0,0 0 0,-1 0-1,0 0 1,1 0 0,-1 0 0,0 0 0,0-1-1,1-4 1,1-9 114,-5 6 24,-2 0-89,0 1 0,-1 0 0,0 1 0,-1-1 0,0 1 0,0 0 0,0 0 0,-1 1 0,-10-9 0,3 6-31,0 1 1,-1 1 0,0 0 0,0 0 0,-1 2 0,0 0 0,0 1-1,-1 0 1,-25-3 0,18 5-2648,-36 0 0,42 7-4980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18 104 2144,'0'0'1250,"-3"1"-70,-12 0 4806,31-1 483,90-4-5829,255-63 203,-331 60-1088,18-6-1414,-45 11 962,1 1 1,0-1 0,-1 0 0,1 0 0,4-3-1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26 1620,'0'-1'419,"0"0"-1,0 0 0,0 0 1,-1-1-1,1 1 1,0 0-1,-1 0 0,1 0 1,-1 0-1,1 0 1,-1 0-1,0 1 0,1-1 1,-1 0-1,0 0 1,0 0-1,0 1 0,0-1 1,0 0-1,-7-6 196,3 9 215,-8 4-330,-1 0-1,1 0 1,0 1 0,1 1 0,0 0-1,-16 13 1,4 2 3,1 1 1,2 0-1,0 1 1,2 2-1,-23 38 0,27-35-223,1 0 0,1 1-1,1 0 1,-11 51-1,19-64-190,1 0 0,1 1-1,0 0 1,2-1-1,0 1 1,1-1-1,1 1 1,0-1 0,9 32-1,-8-41-91,0-1 0,1 1 0,0-1 0,0 0 0,1 0 0,0 0 0,0-1 0,0 0 0,1 0 0,1 0 0,-1-1 0,1 0 0,0 0 0,0 0 0,1-1 0,-1 0 0,1-1 0,0 0 0,1 0 0,-1 0 0,1-1 0,-1-1 0,1 1 0,0-1 0,0-1 0,0 0 0,0 0 0,0-1 0,1 0 0,-1 0 0,0-1 0,0 0 0,0-1 0,16-5 0,-11 3-23,0-1 0,-1 0 0,1-1 1,-1-1-1,-1 0 0,1 0 0,-1-1 0,-1-1 0,1 0 0,11-13 0,-21 20 37,0-1 1,0 1-1,-1 0 0,1 0 0,-1-1 1,0 1-1,1-1 0,-1 1 0,0-1 0,0 0 1,-1 1-1,1-1 0,-1 0 0,1 0 1,-1 1-1,0-1 0,0 0 0,0 0 1,0 1-1,0-1 0,-1 0 0,1 0 1,-1 1-1,0-1 0,0 0 0,0 1 0,0-1 1,0 1-1,-1-1 0,1 1 0,-1 0 1,0-1-1,1 1 0,-1 0 0,0 0 1,-3-2-1,-1-1 4,0-1 0,0 1 0,-1 1 0,0-1 1,0 1-1,0 0 0,-1 1 0,1 0 0,-1 0 1,0 0-1,-8-1 0,10 3-9,-4 0-9,5 0 1,-6-1 8,4 1-1,-21 0-19,25 2 2,-5 0 9,-34 4-2,40-5 10,-1 0 0,-9 1-6,-4 0 2,13-1 5,0 0-1,-8 1-12,8-1 6,0 0-13,-21 4 19,22-4-9,-1 1 6,-27 5-7,18-5 6,-17 3 7,26-4-2,-24 5-7,24-5 8,-13 2-62,1 2 140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95 1104,'0'0'1100,"-3"-2"-785,-14-14 6036,17 14-6169,-1 0 4,1 1 1,0-1-1,-1 0 0,1 1 0,0-1 1,0 0-1,0 0 0,1 1 0,-1-1 1,0 0-1,1 1 0,-1-1 0,2-2 1,-1 0 786,3 9-880,50 52 446,-52-55-517,1 0 0,-1 0 0,1-1 0,-1 1 0,1-1 0,-1 0 0,1 0 0,0 0 0,0 0 0,-1 0 0,1-1 0,0 1 0,0-1 0,0 0 0,0 0 0,0 0 0,2 0 0,-2 0-11,16-2 24,1 0-1,-1-2 1,0 0 0,0-1 0,-1-1 0,22-9-1,-21 7-14,149-61-294,-165 68-52,0 0 0,0 0 0,0 0 0,0 0 0,0 0 0,6 0 0,-7 1 255,1-1-835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7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 1276,'0'0'1306,"11"-8"1605,-10 7-3069,11-12 3733,-8 4 2187,-4 9-5705,0 0 1,0 0-1,0 0 0,0 0 1,0 0-1,0 0 0,0 0 1,0 0-1,0 0 0,0 0 1,-23-1 52,18 1-14,1 2-6,-6 4-21,1 1 0,-1 0 0,1 0 0,0 0 0,1 2 0,-1-1 0,2 1 0,-11 15 0,9-11 2,1 1 0,0 0 0,1 0 0,1 1 0,-9 30 0,8-20 27,-4 39 0,10-52-82,0 0-1,1-1 1,1 1-1,0 0 0,5 22 1,-3-21-7,1-1 0,1 0 0,0 0 1,0 0-1,1 0 0,1-1 0,0 0 0,0 0 0,1-1 1,0 0-1,18 16 0,-24-25-7,0 1 1,0-1-1,0 0 0,1 0 1,-1 0-1,0 0 0,1 0 1,-1-1-1,0 1 0,6 0 1,-4 0 6,-2-1 7,1 0-8,3 0-2,0 0 0,0-1-1,0 1 1,0-1 0,-1-1-1,1 1 1,0-1 0,-1 0-1,1 0 1,-1-1 0,0 1-1,0-1 1,0 0 0,0-1-1,0 1 1,0-1 0,6-7-1,0-7 132,-10 16-84,0 0-11,1-6-5,1 0 1,-2-1-1,1 1 1,0-11 0,-2 16 19,-1 0-26,-10-34 65,10 35-76,-15-19 56,-9 0-11,23 20-63,0-1 11,0 1-27,-2 0 13,0-1-1,0 1 0,0 0 1,0 0-1,0 0 1,0 0-1,0 1 0,-1 0 1,1 0-1,0 0 1,-6 1-1,7-1 7,-23 5-15,23-5 18,0 2-4,-1 1 0,0-1-1,0-1 1,0 1 0,0-1 0,-5 2 0,9-3-2,-2 1 9,-11 4-29,6-1 25,5-3 26,-10 6-116,-4 1 8,-7 3-4319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66 932,'-16'-42'5397,"15"40"-4876,-11-17 3020,12 19-3503,0 0 0,0 0 0,0 0 1,0-1-1,0 1 0,-1 0 0,1 0 0,0 0 0,0 0 1,0 0-1,0 0 0,0-1 0,-1 1 0,1 0 0,0 0 1,0 0-1,0 0 0,-1 0 0,1 0 0,0 0 0,0 0 1,0 0-1,-1 0 0,1 0 0,0 0 0,0 0 1,0 0-1,-1 0 0,1 0 0,0 0 0,0 0 0,0 0 1,-1 0-1,1 0 0,0 0 0,0 0 0,0 1 0,0-1 1,-1 0-1,1 0 0,0 0 0,0 0 0,0 0 0,0 0 1,0 1-1,-1-1 0,1 0 0,0 0 0,0 0 0,0 1 1,-5 15 614,2 18-110,10 151 1068,39 299-326,-26-206-615,-9-162-501,4 23 18,-5-51-95,93 540 285,-65-476-326,19 103-24,-40-159-19,11 74 50,9 287 45,-29-157-44,-5-78 70,1-61-24,4 89-68,28 430 89,-15-255-80,-20-402-43,38 547 60,0-49-56,-27-312 5,7 111 15,4 137 66,-23-417-59,1-31-29,0-6 0,-1 6 14,-1-1 1,0 1-1,0-1 1,-3 12-1,-7 35 29,7-30-53,2 0 0,0 32-1,2-42 9,0-8-3,0 1 0,0 0 0,3 13 0,1 2-11,13 67 34,-12-71-19,-3-9 9,0 0 0,0 1 0,-1-1 1,0 1-1,-1 14 0,-1 132 1,1-155-19,-1 1 6,0 9-4,0-9-2,1-1 11,-1 22 34,-1 23-68,2-45 32,0 1 2,1 10-6,-1-10-7,1 11-6,4 19 71,-5-32-35,1 1 17,13 95 1263,-13-95-1258,-1-1 21,0 0 1,1 1-1,-1-1 1,0 0-1,1 0 1,-1 0-1,0 0 1,0 0-1,0 0 1,0 1-1,0-1 1,0 0-1,0 0 1,0 0-1,-1 0 1,1 0-1,-1 2 1,-1-3-49,0 0 0,0 0 0,0 0 1,0 0-1,0-1 0,0 1 0,0-1 0,0 0 0,0 1 0,1-1 0,-1 0 1,0 0-1,0 0 0,-2-2 0,-30-24 42,10 8-11,-78-44 68,37 24 102,64 38-189,-17-11 326,11 8-307,-6-4 234,13 7-277,1 0 0,-1 1 0,0-1 0,0 1 0,0-1-1,1 1 1,-1-1 0,0 1 0,1-1 0,-1 1 0,0-1-1,1 1 1,-1 0 0,0-1 0,1 1 0,-1 0 0,1-1-1,-1 1 1,1 0 0,-1-1 0,1 1 0,-1 0 0,2-1-1,1-1 8,-8-12-21,3 10 9,1 1 6,6 6-156,3 2 152,0 0 0,1 0 1,-1 1 0,-1 0 0,1 1 0,8 9 0,-13-13-2,12 10-3,5 5 10,9 17 15,-28-33-27,-1-2 3,1 5-4,14 10 9,-13-10-3,25 26 18,2-2-30,-27-28 6,0 2 10,12 7-3,-13-9-16,3 1 4,8 12-14,-6-8 21,-4-5 2,7 8 38,-5-7-36,-4-2-2,0 0 1,0 1-1,0-1 0,1 0 1,-1 0-1,0 0 1,0 0-1,0 0 1,1 0-1,-1 0 0,0 0 1,0 0-1,1 0 1,-1 0-1,0 0 0,0 0 1,0 0-1,1 0 1,-1 0-1,0 0 0,0 0 1,1 0-1,-1 0 1,0 0-1,0 0 0,0 0 1,1-1-1,-1 1 1,0 0-1,0 0 0,0 0 1,1-1-1,10-16-23,-1-1 1,0 0-1,-2 0 0,11-30 0,-2 2-232,47-121-2519,-25 54-7083,-28 79 5016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 1980,'-3'-2'333,"0"0"-1,1 0 1,-1 1 0,0-1-1,0 1 1,0 0-1,-1-1 1,1 1 0,0 1-1,0-1 1,-1 0-1,1 1 1,0 0 0,-1 0-1,1 0 1,0 0-1,-1 0 1,1 1 0,0-1-1,-1 1 1,1 0-1,0 0 1,0 0 0,0 0-1,0 1 1,-5 2-1,0 1-54,1 1-1,-1 0 0,1 1 0,0-1 0,1 1 0,-1 1 1,1-1-1,1 1 0,0 0 0,0 0 0,-6 13 1,0 7 315,0 0 0,-9 41 1,17-57-393,0 0 0,1 0 0,1 0 0,0 1-1,0-1 1,3 23 0,-1-28-120,0 0 0,1 0 0,0-1 0,0 1 0,0-1 0,1 1 0,0-1 0,0 0 0,0 0 0,1 0 0,0-1 0,0 1 0,1-1 0,5 6 0,-1-3-3,1-1-1,0 0 1,1 0-1,-1-1 1,1 0-1,0-1 1,1 0-1,-1-1 1,1 0-1,0-1 1,0 0 0,0-1-1,24 1 1,-21-3-196,-1 0 0,1 0 1,-1-2-1,1 0 1,-1-1-1,0 0 0,0-1 1,0-1-1,0 0 1,-1 0-1,22-14 0,-25 13-413,-1-1 1,0-1-1,-1 1 0,1-2 0,7-9 0,18-26-5358,-31 40 4899,12-17-2832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1124,'0'0'3675,"-5"4"-2665,2-2-914,0 0 124,0 1 0,0-1 0,0 1 0,0 0 1,0 0-1,1 0 0,-1 0 0,1 0 0,0 0 0,0 1 0,0-1 0,0 1 0,-1 5 0,0 3 137,1 1 0,0-1 1,1 0-1,1 1 0,0 0 0,0-1 0,1 1 0,5 21 0,-4-28-261,0 1 0,0 0 0,0-1 0,1 1 0,0-1-1,1 0 1,-1 0 0,1 0 0,0 0 0,1-1 0,-1 1-1,1-1 1,0 0 0,1-1 0,-1 1 0,1-1-1,8 5 1,-10-7-52,0-1 0,0 0 0,0 1 0,0-1-1,0-1 1,0 1 0,0-1 0,0 1 0,0-1 0,1 0-1,-1-1 1,0 1 0,0-1 0,0 0 0,7-2-1,-8 2 20,0 0 0,0 0 0,0 0 0,0 0 0,0-1 0,-1 1 0,1-1 0,-1 0 0,1 0-1,-1 0 1,0 0 0,1 0 0,-1 0 0,0-1 0,0 1 0,-1-1 0,1 1 0,0-1-1,-1 0 1,0 0 0,2-3 0,-3 4-16,0-1-1,1 0 0,-1 0 1,0 1-1,-1-1 1,1 0-1,0 0 0,-1 1 1,1-1-1,-1 0 1,-2-3-1,-13-28 158,15 33-195,-4-7 15,-1 0 1,0 0 0,0 1 0,-1 0 0,1 0-1,-2 1 1,1 0 0,-17-11 0,21 16-166,0-1 0,0 1 1,0 0-1,0 0 0,0 0 1,0 1-1,0-1 0,0 1 1,0-1-1,-1 1 0,1 0 1,0 1-1,0-1 0,0 0 0,0 1 1,0-1-1,-4 2 0,4 0-858,-1-1-1,1 0 1,0 1-1,0-1 1,0 1-1,-4 3 1,-6 6-2411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 1384,'0'0'5288,"-4"-3"-4191,-11-5-67,11 6-67,-2 5-647,0 0 0,0 1 1,0 0-1,0 1 0,1-1 1,-1 1-1,1 0 0,0 1 1,1-1-1,-1 1 0,1 0 1,0 0-1,-3 6 0,5-8-243,1 0-1,-1 0 1,1 0 0,0 0-1,0 0 1,1 0-1,-1 0 1,1 0-1,-1 0 1,1 0-1,1 0 1,-1 0-1,1 0 1,-1 0 0,1 0-1,0 0 1,0 0-1,1 0 1,-1-1-1,1 1 1,0 0-1,0-1 1,0 1 0,4 4-1,8 7 54,0-2-1,0 1 0,1-1 1,1-1-1,0-1 1,1 0-1,23 10 1,33 23 458,-52-26-227,-20-18-332,0 1-1,0 0 1,0 0-1,0 0 1,0 0-1,-1 0 1,1 1-1,0-1 1,-1 0-1,1 0 1,-1 0-1,1 1 1,-1-1-1,1 0 1,-1 0-1,0 1 1,0-1-1,0 0 1,1 1-1,-2 1 1,-2 5 12,0-1-1,0 0 1,-1 0 0,0 0 0,-1 0 0,0 0-1,0-1 1,0 0 0,-1 0 0,1 0 0,-9 5-1,-6 5-1501,0-2 1,-32 18-1,51-32 1165,1 1 0,-1-1 0,0 0 0,0 0 0,1 1 0,-1-1 0,0 0 1,0 0-1,0 0 0,1 0 0,-1 0 0,0 0 0,0 0 0,0 0 0,1 0 0,-3-1 1,2 1-757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1696,'1'-11'1959,"4"-4"7687,38 219-7253,9 99-471,-49-287-1848,8 29 187,1 1 1,3-2-1,26 57 1,-37-92-207,1 0 1,0 0 0,1-1 0,0 1-1,8 7 1,-11-12-37,0-1 1,1 1-1,-1-1 0,1 0 0,0 0 0,0 0 1,0-1-1,1 1 0,-1-1 0,0 0 0,1 0 1,5 1-1,-7-3-157,0 1 0,0-1 0,0 0 0,0 0 0,0 0 0,0 0 0,0-1 0,0 1 0,0-1 0,0 0 0,0 1 0,0-1 0,0-1 0,0 1 1,-1 0-1,1-1 0,0 1 0,-1-1 0,0 0 0,1 0 0,-1 0 0,3-4 0,-2 3-548,-1 0 0,0 0 0,0 0 0,0-1 0,0 1 0,0-1 0,-1 1 0,1-1 0,-1 1 0,1-6 0,1-10-3283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40 186 1300,'-40'8'9113,"46"-13"-8584,78-56 1019,15-11-1200,-81 56-3529,22-23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35 1320,'-1'-11'4301,"0"0"-3503,0 8 701,-1 2-782,0 0-567,0-1 0,0 1 0,0 0 0,-1 0 0,1 1 0,0-1 0,-1 0 0,1 1 0,0 0 0,-1-1 0,1 1 0,-1 0 0,1 0 0,0 0 0,-1 0 0,1 1 0,-1-1 0,1 1 0,0 0 0,-1-1 1,1 1-1,0 0 0,0 0 0,0 0 0,0 1 0,0-1 0,-3 3 0,-7 4 147,2 1 0,-1 1 0,-13 15 1,20-21-153,-11 13 138,1 1-1,1 0 1,0 1-1,2 0 1,0 1 0,-11 27-1,16-32-117,1 1-1,0 1 1,1-1 0,0 1-1,1-1 1,2 1-1,-1 0 1,3 33 0,0-43-109,0 0 0,0 1 0,1-1 1,0 0-1,0 0 0,0 0 0,1-1 0,0 1 1,1-1-1,-1 1 0,1-1 0,1 0 1,7 9-1,-7-11-46,0 0 0,0 0 1,0 0-1,1 0 0,-1-1 0,1 0 0,0 0 1,0-1-1,0 0 0,0 0 0,1 0 0,-1 0 1,0-1-1,1 0 0,8 0 0,-4-1-166,-1 0 0,1 0 0,-1-1 1,1 0-1,-1-1 0,1-1 0,-1 1 0,18-8 0,-16 4-291,-1 0 1,0-1-1,0 0 0,-1-1 1,0 0-1,17-18 1,-16 13-753,-1 0 1,0-1-1,-1 0 1,11-24-1,-18 33 563,15-29-2750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1952,'-5'-8'3850,"1"10"-1450,-2 20-669,2 41-1555,4-59 214,0 81 765,4-1-1,29 168 1,-2-115-412,-23-110-246,1 0 0,23 47 0,-31-73-414,-1 0 0,1 0 0,0 0 0,-1-1 0,1 1 0,0 0 0,0 0 0,-1-1 0,1 1 0,0 0 0,0-1 0,0 1 0,0-1 0,0 0 0,1 1 0,0 0-149,0 0 657,1-4-307,27-30 505,15-13 491,-44 45-1255,1 0 0,0 1 0,-1-1 0,1 1 0,-1 0-1,1-1 1,0 1 0,-1 0 0,1 0 0,0 0 0,0 0 0,-1 0-1,1 0 1,0 1 0,-1-1 0,1 0 0,-1 1 0,1 0 0,2 0 0,-2 0-36,8 3 44,0 1 0,-1 0 1,0 0-1,0 1 0,0 0 0,-1 0 1,12 12-1,-11-10-98,13 12-478,15 11-4296,-19-20-6030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32 1072,'0'0'3639,"-3"6"-2907,-11 17-74,10-18 2367,9-3-2743,12 4-25,-13-4 203,0-5-217,-1 0-79,1-1-1,-1 0 0,0 0 0,0 0 1,-1 0-1,5-8 0,-6 10 182,-1-1 21,-8-26 1329,7 26-1444,-13 3 159,11 0-227,-1 2-23,-5 4-122,1 1 1,-1 0-1,2 0 1,-1 0-1,1 1 1,0 0-1,1 0 1,0 1 0,0 0-1,1 0 1,0 0-1,0 1 1,1 0-1,1 0 1,-1 0-1,2 0 1,-1 0-1,1 1 1,1-1 0,0 1-1,1-1 1,0 1-1,0-1 1,1 1-1,2 11 1,-2-18-33,1 1 0,-1 0 0,1 0 1,0-1-1,0 1 0,1-1 0,-1 1 0,1-1 0,0 0 1,0 0-1,1 0 0,-1 0 0,1-1 0,0 0 0,0 1 1,0-1-1,0-1 0,0 1 0,1 0 0,-1-1 1,1 0-1,-1 0 0,6 1 0,0 0-13,1-1 0,-1 0 0,0-1 0,1 0 0,-1-1 0,1 0 0,-1 0 0,1-1 0,-1 0 0,13-4-1,-5 0-1,-1-1 0,0 0 0,0-1 0,0-1-1,-1-1 1,0 0 0,-1-1 0,17-14-1,-14 8 8,0-1 0,-1-1-1,-1 0 1,0-1 0,22-37-1,-36 52 21,0 0 0,0 0-1,-1 0 1,1 0 0,-1 0-1,0 0 1,0-1 0,0 1 0,0 0-1,-1-1 1,0 1 0,0-1-1,-1-7 1,1 7 6,0 4-22,0 0-1,0 1 0,-1-1 0,1 0 0,0 1 0,0-1 0,0 1 0,-1-1 0,1 0 0,0 1 0,-1-1 0,1 1 0,0-1 0,-1 1 0,1-1 0,-1 1 0,1-1 0,-1 1 0,1 0 0,-1-1 0,1 1 0,-1 0 0,-1-1 0,-3-4 18,4 4-19,0 1 0,1 0 0,-1 0 0,0-1 0,0 1 0,1 0 0,-1 0 0,0 0 0,0 0 0,0 0 0,1 0 0,-1 0 0,0 0 0,0 0 0,1 1 0,-1-1 0,0 0 0,0 0 0,-1 1-1,0 0 2,0 0 0,0-1-1,0 1 1,0 0-1,1 0 1,-1 0 0,0 0-1,0 1 1,1-1-1,-1 0 1,1 1-1,-1-1 1,-2 4 0,-15 23-11,15-22 7,-5 11-21,0 0-1,1 1 0,1 0 0,0 1 0,2-1 1,0 1-1,1 1 0,-2 35 0,5-54 7,1 1 0,0-1-1,0 0 1,0 1 0,0-1-1,0 1 1,1-1 0,-1 0-1,0 1 1,1-1 0,-1 0-1,1 1 1,-1-1 0,2 2 0,-2-2-3,1-1 1,-1 1 0,1-1 0,-1 0 0,1 1 0,-1-1 0,1 0 0,0 1 0,-1-1 0,1 0-1,-1 1 1,1-1 0,0 0 0,-1 0 0,1 0 0,0 0 0,-1 0 0,1 0 0,0 0 0,-1 0-1,2 0 1,1 0-28,0-1-1,0 0 0,0 0 0,0-1 0,0 1 1,0-1-1,0 1 0,-1-1 0,1 0 1,0 0-1,2-3 0,0 1 4,0-1-20,1 0-1,-1 0 1,0-1-1,8-10 1,-13 15 27,1-1 15,1 0-1,-1 0 1,1 0-1,-1 0 1,1 1 0,-1-1-1,3-1 1,-3 2-13,0 0-61,8-6-370,10-3 229,-1-1-1,-1 0 1,30-26 0,-37 29 194,-9 7 44,-1 1 0,1-1 0,0 1 0,0-1 0,0 1 1,0-1-1,-1 1 0,1 0 0,0-1 0,0 1 0,0 0 0,0 0 0,0 0 0,0 0 1,0 0-1,0 0 0,-1 0 0,1 0 0,0 0 0,0 0 0,0 0 0,0 1 1,0-1-1,0 0 0,0 1 0,-1-1 0,1 0 0,0 1 0,0-1 0,0 1 0,-1 0 1,1-1-1,0 1 0,-1-1 0,2 2 0,2 3 11,-1-1 0,1 1 0,-1-1 0,3 8 0,-4-9-14,76 166 76,-38-78-47,13 51 0,-17-42 19,-33-91-23,-3-7-2,1 1 8,-1-3-13,0 0-1,0 0 1,-1 0 0,1 0-1,0 0 1,0 0 0,0 0-1,0 0 1,0 0 0,0 0-1,0 0 1,0 0 0,0 0-1,0 0 1,0 0 0,0 0-1,0 0 1,-1 0 0,1 0-1,0 0 1,0 0 0,0 0-1,0 0 1,0 0 0,0 0-1,0 0 1,0 0 0,0 0-1,0 0 1,0 0 0,0 0-1,0 1 1,-8-17 117,-10-31 5,15 36-96,-14-44 444,-15-83 0,29 121-379,1 0 1,1 1 0,1-1 0,0 0-1,1 0 1,1 0 0,0 0-1,2 1 1,8-28 0,-7 31 11,0 1 0,0 0 0,14-20 1,-15 27-73,-1 1 1,1 0 0,-1 0 0,1 0-1,0 0 1,1 0 0,-1 1-1,1 0 1,-1 0 0,1 0-1,8-3 1,-12 6-30,0-1 0,0 1 1,0 0-1,0 0 0,0 0 0,0 0 0,0 0 0,0 0 0,0 0 0,0 0 1,0 0-1,0 0 0,-1 0 0,1 0 0,0 1 0,0-1 0,0 0 0,0 1 1,0-1-1,0 1 0,-1-1 0,1 1 0,0-1 0,0 1 0,-1 0 0,2 0 1,0 1 12,-1 0 0,1 0 0,-1 0 0,0 0 0,1 0 0,-1 1 0,1 3 0,-1-1-5,0 0 1,0 0-1,0 0 1,-1 0-1,1 0 1,-2 0-1,1 0 1,-2 9-1,-11 40-30,8-37-62,-1 3-373,-1 0 0,-1-1 0,-15 25 0,-1-4-7074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1212,'0'0'6565,"-1"-2"-6333,22 34 3786,5 12-3936,-23-40-38,0 0 1,-1 0-1,1 0 1,1 0-1,-1-1 0,0 1 1,1-1-1,0 0 1,0 0-1,0 0 0,0-1 1,0 1-1,6 1 1,-3-4 13,19-5 4,0-1 1,0-1 0,28-11 0,154-75 114,-165 71-141,-28 13-63,0 0 0,1 2 1,32-12-1,-47 19-144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0 188 884,'0'0'2242,"4"-7"-1318,1 7 2464,-3 1-3277,1 0-1,-1 0 1,1 0-1,-1 0 1,1 0 0,0-1-1,0 1 1,-1-1 0,1 0-1,0 0 1,0 0-1,-1 0 1,1 0 0,0-1-1,0 1 1,-1-1-1,1 0 1,0 0 0,-1 0-1,1 0 1,3-2 0,1-2 46,-1 0 0,1-1 0,-1 0 0,0 0 1,-1-1-1,1 1 0,-1-1 0,-1 0 0,1 0 0,-1-1 1,0 1-1,-1-1 0,0 0 0,0 0 0,-1 0 1,3-14-1,-5 20-102,0 0 1,0-1-1,0 1 1,0 0-1,0 0 1,0-1-1,0 1 1,-1 0-1,1 0 0,-1 0 1,0 0-1,1 0 1,-1 0-1,0 0 1,0 0-1,0 0 1,-1 0-1,1 0 1,0 0-1,-3-2 1,2 2 99,-1 2-22,1 1-113,0-1 0,-1 0 0,1 0 0,0 1 0,0 0 0,-1-1 0,1 1 0,0 0 0,0 0 0,0 0 0,0 0 0,0 0 0,0 1 0,0-1 0,-1 2 0,-1 1 4,0 1 0,0-1-1,1 0 1,0 1 0,0 0 0,-3 5 0,1 2 18,-1 0 0,2 1 0,0-1 1,-5 25-1,7-23-18,0-1 1,1 0-1,1 1 0,1 17 1,-1-27-18,1 0 0,-1 1 0,1-1 0,0 0 0,1 0 0,-1 0 0,1-1 1,-1 1-1,1 0 0,0-1 0,1 1 0,-1-1 0,1 1 0,-1-1 0,1 0 0,0 0 0,0 0 0,5 3 0,-3-3-92,0 0 0,0 0 0,0 0 0,0-1 0,1 1 0,-1-1 0,1-1 0,-1 1 0,1-1 0,0 0 0,-1 0 0,1-1 0,0 1 0,0-1 0,0-1 0,0 1 0,-1-1 0,1 0 0,0 0 0,-1-1 0,1 0 0,-1 0 0,1 0 0,-1 0 0,0-1 0,0 0 0,0 0 0,0 0 0,6-7 0,-6 6-739,1-1-1,-2 0 1,1 0 0,-1 0-1,0-1 1,6-9 0,0-3-2163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1 892,'0'0'6464,"-5"3"-5872,1-1-502,1 1 0,0-1 0,-1 1 0,1 0 0,0 0 0,0 0 0,1 1 0,-1-1 0,1 0-1,-1 1 1,1 0 0,0 0 0,1 0 0,-1 0 0,1 0 0,-1 0 0,1 0 0,0 0 0,0 7 0,-1 8 118,1 0 0,1 0 0,1 0 0,0 0 0,2 0 0,0 0 0,1-1 0,1 1 0,0-1 0,12 24 0,-8-16 469,8 39 0,-16-63-505,-1 0-149,-1-1 0,1 1 0,0-1 1,-1 0-1,1 1 0,-1-1 1,0 0-1,1 1 0,-1-1 1,0 0-1,0 0 0,0 0 0,0 1 1,0-1-1,0 0 0,0 0 1,0-1-1,-2 2 0,1 0-179,-15-5-1270,15 1 504,-1-1 563,0 1-383,1-1 0,-1 0-1,1 1 1,0-1 0,-3-5 0,0-3-2273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1480,'1'0'224,"-1"0"1,0-1-1,0 1 1,0 0-1,0-1 0,0 1 1,0 0-1,1 0 0,0-2 1123,-1 2-1123,1 0 0,-1-1 1,0 1-1,0 0 0,1 0 1,-1 0-1,0 0 0,1-1 1,-1 1-1,0 0 1,1 0-1,-1 0 0,0 0 1,1 0-1,-1 0 0,0 0 1,1 0-1,7 10 1232,-5-4-1417,0 1 1,-1-1 0,2 11 0,26 157 2054,14 63-344,-40-218-1629,1 0-1,1-1 0,1 1 1,1-2-1,0 1 1,1-1-1,1 0 0,16 20 1,-24-35-202,0 0 0,0 0 0,0 0 0,0 0 1,0 0-1,1 0 0,-1-1 0,1 1 0,-1-1 0,1 1 1,0-1-1,-1 0 0,1 0 0,0 0 0,3 0 1,-3-1-270,-1 0 1,1 0 0,-1 0 0,1 0 0,-1 0 0,0-1 0,1 1 0,-1-1 0,1 0-1,-1 0 1,2-1 0,0-1-2770,3-6 30</inkml:trace>
  <inkml:trace contextRef="#ctx0" brushRef="#br0" timeOffset="1">81 559 1552,'-3'0'380,"-24"0"439,19-3 4123,27-15-4630,1 1 1,1 1-1,28-17 0,12-10 103,-34 24-497,45-38 751,-62 48-1465,-1 1 1,-1-2 0,1 1-1,-2-1 1,9-14 0,-8 12-1461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33 844,'1'-2'375,"-1"1"1,0-1-1,0 1 0,1-1 0,-1 0 1,0 1-1,-1-1 0,1 1 0,0-1 1,0 0-1,-1 1 0,1-1 0,0 1 1,-1-1-1,0 1 0,1-1 1,-1 1-1,-2-3 2888,0 7-2362,-4 4-530,0 1 1,0 1-1,1-1 1,0 1-1,1 0 0,0 0 1,1 1-1,-5 10 0,-22 86 1406,27-89-1501,0 1 0,2 0 0,0-1-1,1 1 1,1 0 0,2 19 0,-1-28-170,0 0 0,0-1 1,1 1-1,1-1 0,-1 0 0,1 0 1,1 0-1,-1 0 0,1 0 0,1-1 1,0 1-1,0-1 0,0 0 0,9 8 1,-9-11-136,0 0 1,1 0 0,-1-1 0,1 1 0,0-1 0,0-1 0,1 1 0,-1-1 0,0 0 0,1 0 0,-1-1 0,1 0 0,0 0-1,-1-1 1,1 1 0,0-2 0,-1 1 0,1-1 0,0 0 0,11-3 0,-6 1-432,0-1 1,1 0-1,-1-1 1,-1-1-1,1 0 1,-1 0-1,0-1 1,0-1-1,-1 0 1,10-9-1,30-40-5811,-26 29 2352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1456,'0'0'2059,"-4"3"-1062,-1 1-645,0 0 0,0 1 0,0 0-1,1 0 1,-1 0 0,1 0 0,1 1 0,-1-1-1,-4 11 1,3-2-13,0 0-1,1 1 0,1 0 1,0 0-1,1 0 1,1 0-1,0 0 1,1 0-1,1 1 0,0-1 1,1 0-1,4 16 1,-4-26-253,0 0 0,0 0 0,0 0 0,0-1-1,1 1 1,0 0 0,0-1 0,0 0 0,0 0 0,1 0 0,6 5 0,-7-6-40,0-1 0,0 0 0,1 0 1,-1 0-1,1-1 0,-1 1 0,1-1 0,0 0 1,0 0-1,-1 0 0,1 0 0,0-1 0,0 0 1,0 1-1,7-2 0,-4 0-18,-1 0 0,0-1 0,1 0 0,-1 0 1,0 0-1,0-1 0,-1 0 0,1 0 0,0-1 0,-1 1 0,0-1 0,0 0 1,0-1-1,0 1 0,-1-1 0,1 0 0,-1 0 0,-1 0 0,1-1 0,-1 0 1,0 1-1,3-8 0,-3 7 5,0-1 0,-1 1-1,1-1 1,-1 0 0,-1 0 0,0 0 0,0-1 0,0 1 0,0 0-1,-1 0 1,-1 0 0,1-1 0,-1 1 0,0 0 0,-1 0 0,0 0-1,0 0 1,0 0 0,-6-11 0,5 14-25,1 1 0,0-1 0,-1 0 0,0 1 0,0 0-1,0 0 1,0 0 0,0 0 0,-1 0 0,1 1 0,-1-1 0,0 1 0,0 0 0,0 0 0,0 1-1,0-1 1,0 1 0,0 0 0,-1 0 0,1 0 0,0 0 0,-1 1 0,1 0 0,0 0-1,-1 0 1,1 0 0,0 1 0,-1-1 0,-7 4 0,4-2-298,0 1 1,1 0-1,0 0 1,0 1-1,0 0 1,-12 9-1,12-8-636,1 0 1,0 1-1,1 0 1,-1 0-1,1 0 1,-6 11-1,1-2-2365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1000,'0'0'6459,"-5"2"-5663,-1 0-566,4-2-166,0 1 1,0 0-1,0-1 0,0 1 1,1 0-1,-1 0 1,0 0-1,0 0 1,1 0-1,-1 0 0,1 1 1,-1-1-1,1 0 1,-1 1-1,1 0 0,0-1 1,-2 3-1,-1 3 98,-1 1-1,1-1 1,1 1-1,-1 0 1,1 1-1,0-1 1,1 0-1,0 1 1,1-1-1,-1 1 1,2 0-1,-1 0 1,1-1-1,1 1 1,-1 0-1,1-1 1,1 1-1,0 0 1,0-1 0,1 0-1,-1 1 1,2-1-1,5 11 1,3 0 190,20 26 0,-20-29 73,-1 0 0,12 23-1,-22-38-384,-1 1-1,0-1 0,0 1 0,1-1 0,-1 0 0,0 1 1,0-1-1,0 0 0,0 1 0,-1-1 0,1 1 1,0-1-1,0 0 0,-1 1 0,1-1 0,-1 0 0,1 0 1,-1 1-1,-1 1 0,0 0 1,1-1 0,-1 1 0,0-1 0,0 1 0,0-1 0,-1 0 0,1 0 0,-3 2 0,-9 5-55,0-1 1,0-1-1,-22 8 0,27-12-777,0 0-1,0-1 1,-18 2 0,26-4 490,0 1 1,0-1-1,0 0 1,0 0-1,0 0 1,0 0 0,0 0-1,0-1 1,1 1-1,-1 0 1,0 0 0,0-1-1,0 1 1,-1-1-1,-1 0-837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42 856,'15'-41'11163,"-9"63"-9880,5 21-72,33 290 2549,-38-302-3433,0-1 1,3 0-1,0 0 0,26 55 1,-33-81-440,0 0 0,1 0 0,-1 0 1,1 0-1,0 0 0,0-1 0,0 1 0,0-1 1,5 4-1,-7-7-495,8-1-3169,-6 0 2181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31 593 1444,'-3'0'758,"-16"-1"961,10-3 4044,94-61-5057,-7 6-934,-23 16-538,26-23-3536,-60 44 2084</inkml:trace>
  <inkml:trace contextRef="#ctx0" brushRef="#br0" timeOffset="1">421 18 1176,'-11'-16'3006,"11"16"-2912,0 0-1,0-1 0,0 1 1,0 0-1,-1 0 1,1 0-1,0 0 1,0 0-1,0 0 1,0 0-1,0 0 1,-1 0-1,1 0 1,0 0-1,0 0 1,0 0-1,0 0 0,0 0 1,-1 0-1,1 0 1,0 0-1,0 0 1,0 0-1,0 0 1,0 0-1,-1 0 1,1 0-1,0 0 1,0 0-1,0 0 0,0 0 1,0 0-1,-1 0 1,1 0-1,0 0 1,0 1 93,0-1-94,0 0 1,0 0-1,0 0 1,0 0-1,-1 0 1,1 1-1,0-1 0,0 0 1,0 0-1,0 0 1,-3 16 3612,2-3-4517,1-11 450,0 26 959,1 1 1,6 43-1,-2-32-203,2 22 79,3-1 1,3 0-1,36 108 0,-39-139-576,-8-22-295,1 1-1,0-1 0,0 1 1,8 12-1,-8-15-799,1 0 859,12 0-7756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1268,'13'-33'9612,"-3"59"-8834,8 39-1,-10-34-169,14 37 0,12 21-2515,-29-82 855</inkml:trace>
  <inkml:trace contextRef="#ctx0" brushRef="#br0" timeOffset="1">76 41 1868,'-6'-12'1224,"-1"3"944,-5-2-423,7 2 707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59 243 1620,'0'0'5509,"0"0"-5469,1 0 1,-1 1-1,0-1 0,0 0 0,1 0 0,-1 0 0,0 1 0,0-1 1,1 0-1,-1 0 0,0 0 0,1 0 0,-1 0 0,0 0 0,1 0 1,-1 0-1,0 0 0,1 0 0,-1 0 0,0 0 0,1 0 1,-1 0-1,0 0 0,1 0 0,-1 0 0,0 0 0,1 0 0,-1 0 1,0 0-1,0 0 0,1-1 0,-1 1 0,16-13 396,-1 0 1,0-2-1,-1 1 0,17-24 0,-25 29-144,1 0 1,-2-1-1,1 0 0,-1 0 1,0 0-1,-1-1 0,-1 1 0,0-1 1,3-17-1,-5 27-235,-1 0 0,0 0-1,0 0 1,0 0 0,0-1 0,0 1 0,0 0 0,0 0 0,0 0-1,0 0 1,-1 0 0,1 0 0,0 0 0,-1 0 0,1-1-1,-1 1 1,1 0 0,-1 1 0,1-1 0,-1 0 0,0 0 0,1 0-1,-1 0 1,0 0 0,0 1 0,0-1 0,0 0 0,0 0-1,0 1 1,0-1 0,0 1 0,0-1 0,0 1 0,0 0 0,0-1-1,0 1 1,0 0 0,0 0 0,0-1 0,0 1 0,-1 0-1,1 0 1,0 0 0,0 1 0,-2-1 0,-4 3 15,1 0 0,-1 0 1,0 0-1,1 1 0,0 0 1,0 0-1,0 1 0,1 0 1,-1 0-1,1 0 0,-8 11 1,-4 8 143,-24 42 0,40-64-207,-5 9 37,0 0 0,1 0 1,1 0-1,0 1 1,0-1-1,1 1 0,1 0 1,0 0-1,0 0 1,1 0-1,1 1 0,0-1 1,1 0-1,2 17 1,-2-25-35,0 0 0,1 0 1,-1 0-1,1 0 1,0 0-1,0 0 0,0-1 1,1 1-1,-1-1 0,1 1 1,0-1-1,-1 0 0,2 0 1,-1 0-1,0 0 1,1-1-1,-1 1 0,1-1 1,0 0-1,-1 0 0,1 0 1,0-1-1,0 1 1,1-1-1,-1 0 0,0 0 1,0 0-1,6-1 0,6 1-41,-1-1-1,1-1 1,-1 0-1,1-1 1,-1-1-1,22-6 1,-15 2-390,-1 0 0,0-1 1,38-21-1,-47 21-1295,-1 1 1,1-2-1,-2 1 0,15-15 1,-15 11-2006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1136,'0'0'4075,"8"-14"7825,-8 13-11748,37 53 578,-33-46-623,1-1 0,0 0 0,0 0 0,1 0 0,0 0 1,-1-1-1,13 7 0,-14-10-88,0 0 1,0 0-1,-1 0 1,1-1 0,0 1-1,0-1 1,0 0-1,-1 0 1,7-1-1,-2 0 16,11-1 13,-1 0 1,0-2-1,34-10 1,51-27 37,-63 25-50,138-65-710,-164 75-126,11-4 295,-4 7-8614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 1536,'-2'-8'9751,"2"8"-9580,-9 1 1347,-13 8-2343,21-8 1335,-9 4-233,0 2 1,1-1-1,-1 1 0,2 1 0,-1-1 1,1 2-1,-10 11 0,10-11-67,-4 4 123,1 1 0,-18 29 0,26-38-254,0 1-1,0 0 1,0 0-1,1 0 1,0 0-1,0 0 1,1 0 0,0 0-1,0 1 1,0-1-1,1 10 1,0-13-45,1 0-1,0 0 1,0-1-1,0 1 1,0 0 0,0 0-1,1-1 1,-1 1 0,1 0-1,0-1 1,-1 0 0,1 1-1,0-1 1,1 0 0,-1 0-1,0 0 1,1 0 0,2 1-1,7 5 56,0-1 0,20 8 0,-24-12-49,-5-1-23,96 45 491,-99-47-503,0 0-1,1 0 1,-1 0-1,1 1 1,-1-1 0,0 0-1,1 0 1,-1 1-1,0-1 1,1 0-1,-1 1 1,0-1-1,0 0 1,1 1-1,-1-1 1,0 0-1,0 1 1,0-1-1,1 0 1,-1 1-1,0-1 1,0 1-1,0-1 1,0 0-1,0 1 1,0-1-1,0 1 1,0-1 0,0 1-1,0-1 1,0 0-1,0 1 1,0-1-1,0 1 1,0-1-1,0 1 1,-1-1-1,1 0 1,0 1-1,0-1 1,-1 1-1,-4 6-154,0 0 0,-1 0 0,0-1-1,0 0 1,-1 0 0,0-1 0,0 1-1,0-1 1,-1-1 0,-8 5 0,-5-2-1208,-10-4-6259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1536,'-6'-35'8189,"4"29"-3960,0 10-2134,-1 21-663,-2 40-562,4 347 2704,3-389-3315,5 28 0,-6-44-196,1 0 0,0 0 1,0 0-1,0-1 0,1 1 1,0 0-1,1-1 0,4 7 1,-7-12-87,0 0-1,0 0 1,1 0 0,-1-1 0,0 1 0,1 0 0,-1 0 0,0-1-1,1 1 1,-1-1 0,1 1 0,-1-1 0,1 0 0,-1 0 0,1 1-1,0-1 1,-1 0 0,1 0 0,-1-1 0,3 1 0,-1 0 17,-2 0-36,1 0 0,-1 0 1,1-1-1,0 1 0,-1 0 0,1 0 1,-1-1-1,1 1 0,-1-1 0,0 0 1,1 1-1,-1-1 0,1 0 1,-1 0-1,2-1 0,2-1-112,7-4-419,-1 1 1,0-2 0,0 0-1,9-9 1,-15 13-449,-1-1 1,1 0-1,-1 1 0,0-2 1,5-8-1,-7 9-3025,4-10 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18 319 1236,'-4'1'1120,"-9"-1"5973,13 1-7002,6-11 59,0 1 0,1 0 0,0 0 0,0 1 0,15-12 0,54-42 338,-22 19-570,14-15-708,8-8-3443,-45 40 1646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1188,'6'20'1320,"-6"-18"-1052,15 12 990,-12-14-1233,0 0-1,0 0 0,0 0 1,0 0-1,0 0 0,0 0 0,0-1 1,0 0-1,0 1 0,-1-1 1,1 0-1,4-3 0,32-18-1732,-21 8 734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6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11 113 1092,'0'0'3769,"-11"-6"4960,20 33-8362,2 1-1,14 28 1,-24-54-337,0 0 0,1 0-1,-1 0 1,0-1 0,1 1 0,0-1-1,-1 1 1,1-1 0,0 1 0,0-1 0,-1 0-1,1 0 1,0 0 0,0 0 0,0 0 0,0-1-1,1 1 1,-1 0 0,0-1 0,0 0-1,0 1 1,4-1 0,2 0 31,0 0 1,0-1-1,0 0 1,13-3-1,24-10 41,-1-2 0,0-1 1,41-25-1,-59 29-52,62-34 64,66-30-24,-123 68-695,-20 7-8310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8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1276,'0'0'2520,"-2"-2"-2066,1 1-187,1 0-1,-1 0 0,0 0 1,0 1-1,0-1 1,0 0-1,0 1 0,0-1 1,0 1-1,0-1 0,0 1 1,0-1-1,0 1 0,0 0 1,0-1-1,-1 1 0,1 0 1,0 0-1,0 0 1,0 0-1,0 0 0,-1 0 1,1 0-1,0 0 0,0 1 1,0-1-1,-2 1 0,-11 3-135,11-3 664,0 2-657,3-3-108,-1 0 0,1 0 0,0 0 0,0 0 0,0 0 0,-1 0 0,1 0 0,0 0 0,0 0 0,-1 0 0,1 0 0,0 1 1,0-1-1,0 0 0,0 0 0,-1 0 0,1 0 0,0 0 0,0 1 0,0-1 0,0 0 0,0 0 0,-1 0 0,1 1 0,0-1 0,0 0 0,0 0 0,0 0 0,0 1 0,0-1 0,0 0 0,0 0 0,0 1 0,0-1 0,0 0 0,0 0 0,0 0 0,0 1 1,0-1-1,0 0 0,0 0 0,0 1 0,0-1 0,0 0 0,0 0 0,0 0 0,0 1 0,1-1 0,-1 0 0,0 0 0,2 4-7,-1-3-14,0 0-1,0 0 1,0 0-1,0 1 0,-1-1 1,1 0-1,-1 1 1,1-1-1,-1 1 0,1-1 1,-1 1-1,1 1 1,-1-2 2,1 0 0,0 0 0,1 0 0,-1 0 1,0 0-1,0 0 0,0 0 0,0-1 0,1 1 0,-1-1 1,0 1-1,0-1 0,3 1 0,1 1 63,15 6 45,1-2-1,39 8 0,49 1 9,188 0 129,-100-8-176,89 4 0,102-17-34,-184 1-60,94 2 50,2-7-31,-298 10 6,12-2-7,-11 2 22,12-2 389,-8 1-2351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1816,'-1'0'238,"1"0"-1,-1 0 1,1 0-1,-1 1 1,1-1-1,-1 0 1,1 0-1,-1 0 1,1 1-1,-1-1 1,1 0-1,0 1 1,-1-1-1,1 0 1,-1 1-1,1-1 1,0 1-1,0-1 0,-1 0 1,1 1-1,0-1 1,0 1-1,-1-1 1,1 1-1,0-1 1,0 1-1,0-1 1,0 1-1,0-1 1,0 1-1,-1-1 1,1 1-1,1 0 1,-1 0-118,1 0 0,0 0-1,0-1 1,0 1 0,0 0 0,0-1 0,0 1 0,0-1 0,0 1 0,0-1-1,0 1 1,1-1 0,1 1 0,8 1-132,-1 0-1,16 0 1,117-6 762,68-10-247,-115 6-332,87-2 98,-7-1-166,-52 7-43,136 0-24,-229 4-33,235-11 35,-147-2-14,-12 1-43,29 6 6,-112 6 7,134-8-182,-155 8 36,0 0-357,48-10-6204,-48 10 4096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29 179 1716,'0'0'844,"-2"1"-78,-15 5 1623,7-1 2711,10-5-5024,54 0 219,48-1 297,40-6-143,50-6-160,-10-9-61,-35 2-103,-11 8-89,25-3-2,-44 6-35,-59 3 12,-23 1-10,-1 1 0,0 3 0,62 3 0,-85 1-3,-9-2 2,0-1 0,0 1 0,0-1 0,0 0 1,0 0-1,0 1 0,0-1 0,0-1 0,0 1 0,3-1 1,63-1 5,-59 1-6,0 1 1,19 2 0,-6 0-11,16-2 2,37 0-7,56-2-16,-87-3 15,155-15-4,-172 17 20,30-5 8,-13 3 2,157-23-1295,-197 27 519,-1 0 1,1 0-1,0 0 1,0-1-1,6-2 1,-7 2-343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1328,'0'0'2568,"-3"-1"-1430,-16-8 11314,421-67-9841,-345 62-2349,27-5 147,-82 19-660,1-1 1,-1 1-1,0-1 0,1 1 1,-1-1-1,0 0 1,0 0-1,0 0 0,0 0 1,1 0-1,-1 0 1,-1-1-1,1 1 0,0-1 1,0 1-1,-1-1 0,3-2 1,4-12-11403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BBE-E0B8-D82D-FF5B-32CD2B21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AE8C-2466-77CE-1184-9BD485A0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97F6-721B-E60A-BDBF-74EB365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5816-E7D0-72DE-F3AF-BA112924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8E15-F30E-5EC0-D6E0-1BF066C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C9E5-597F-C67C-1420-611A37D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769C-1406-610E-954C-E26D41D9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3B0C-38DD-463C-3340-D07A822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7EBE-2172-9EFE-667E-AC12BD6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492F-E2CF-A50B-5278-9408EC2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4002D-CAA7-BC73-9A18-67602AEB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6DDE-D1A3-EA15-0266-BABC7B13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1CB1-9DE3-3943-5765-8CD5B7B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82D8-C546-3006-CA66-1AD7D43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1F34-8496-6BF2-EA7F-E087494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615-1397-7D93-5B80-27C76343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BE9B-34DD-7E8E-B874-3F8A1F12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882C-37EE-8A11-AF2C-595092C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2A7-A661-EAAC-F9BD-0C261C9B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AB7E-6B63-00E9-0B73-20A8253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3C5C-C7E4-9D80-CB74-2654A68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85BE-B959-E305-EB52-832292A1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0CA0-C9BC-4082-9EA2-0380489C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10F-C69C-B409-B400-DCDA45E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667B-4355-798A-A9B1-0C1F74CA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9F7-DA07-68DF-98CE-420CB450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D191-FA72-24DF-5126-A05C5546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4F95-9F82-6B26-826A-0A1B7ED3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9EAE-3866-FD43-AE4F-0DFD43BF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418D-CB58-C741-403D-F1563D3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E90E-459D-62B0-84B3-E9E1E0C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3FE1-052E-BFBC-BDBB-3495FC6E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B357-1EE4-374E-8A81-03D67C5E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7EEE-6268-5E3A-B50F-DA217E61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260F-2806-6842-17A6-36E82E64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DBDDA-CB95-58C8-636C-542107D2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32A5-CD10-F316-B800-94C9760B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43A5-ED11-4B40-EA39-D7BCB9DC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54435-68E0-7B1F-8231-EE9C112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690D-0F19-084A-D5D2-F3D40BFD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A03B9-29C4-D416-2286-8023169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48A87-9D98-21A6-2B10-34ECCB14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3E172-A996-87AE-93C2-C2DF3E72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D51E-23AF-764F-FD91-AA35E7B2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BFD1-7CB6-0020-FBA3-F10340A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3028-0184-0B1C-02E4-71D8D831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F75-1492-5C56-E8B2-9C1954B9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A161-9AE3-A3AD-D258-94742BC9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02250-05B7-B976-C619-CF4E9811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8F82-754B-9FB7-811E-04363812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B1FF-2718-5F58-7106-6B68E55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6C1B-F6CB-A161-1037-D63B3111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13B-501F-788C-0F7A-BF7FE59B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757BB-8792-F61B-9270-FDE77B81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F019-D393-4A5A-B3C4-BB7D0E84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F22-44BF-38EB-CB77-A154E0B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FD39-98E3-5739-2BE3-F2F3D85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B1AD-D014-BD1A-5AF3-C1707A2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2AEA-F935-0EA1-EE40-02B5439D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A634-D9C8-534D-B684-802F249B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D874-3FF5-A95F-B1CE-70FF45896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FA96-B092-4D87-953B-9CAB67079AB0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9BD-B67F-F074-C1A3-1EAC186B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559D-54F9-89B5-0BC9-F9A2176D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0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3.png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7" Type="http://schemas.openxmlformats.org/officeDocument/2006/relationships/image" Target="../media/image47.png"/><Relationship Id="rId12" Type="http://schemas.openxmlformats.org/officeDocument/2006/relationships/customXml" Target="../ink/ink4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2.xml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9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2.png"/><Relationship Id="rId40" Type="http://schemas.openxmlformats.org/officeDocument/2006/relationships/customXml" Target="../ink/ink63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45.xml"/><Relationship Id="rId9" Type="http://schemas.openxmlformats.org/officeDocument/2006/relationships/image" Target="../media/image48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7.png"/><Relationship Id="rId30" Type="http://schemas.openxmlformats.org/officeDocument/2006/relationships/customXml" Target="../ink/ink5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.blob.core.windows.net/ayushr/Iphone%20X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68" Type="http://schemas.openxmlformats.org/officeDocument/2006/relationships/customXml" Target="../ink/ink41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hyperlink" Target="https://learn.microsoft.com/en-us/azure/storage/common/storage-redundancy" TargetMode="Externa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61" Type="http://schemas.openxmlformats.org/officeDocument/2006/relationships/image" Target="../media/image37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41.png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72" Type="http://schemas.openxmlformats.org/officeDocument/2006/relationships/customXml" Target="../ink/ink43.xml"/><Relationship Id="rId3" Type="http://schemas.openxmlformats.org/officeDocument/2006/relationships/hyperlink" Target="https://learn.microsoft.com/en-us/azure/reliability/cross-region-replication-azure" TargetMode="External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9B95-960D-A54B-A50A-234FD6669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294F-F407-AB3F-9673-D67CECD77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6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https://ayush.blob.core.windows.net/ayushr/Iphone%20X.jpg</a:t>
            </a:r>
            <a:r>
              <a:rPr lang="en-IN" dirty="0"/>
              <a:t>?</a:t>
            </a:r>
          </a:p>
          <a:p>
            <a:r>
              <a:rPr lang="en-IN" dirty="0" err="1"/>
              <a:t>sp</a:t>
            </a:r>
            <a:r>
              <a:rPr lang="en-IN" dirty="0"/>
              <a:t>=</a:t>
            </a:r>
            <a:r>
              <a:rPr lang="en-IN" dirty="0" err="1"/>
              <a:t>r&amp;st</a:t>
            </a:r>
            <a:r>
              <a:rPr lang="en-IN" dirty="0"/>
              <a:t>=2023-05-06T16:35:32Z&amp;se=2023-05-07T00:35:32Z&amp;spr=</a:t>
            </a:r>
            <a:r>
              <a:rPr lang="en-IN" dirty="0" err="1"/>
              <a:t>https&amp;sv</a:t>
            </a:r>
            <a:r>
              <a:rPr lang="en-IN" dirty="0"/>
              <a:t>=2022-11-02&amp;sr=</a:t>
            </a:r>
            <a:r>
              <a:rPr lang="en-IN" dirty="0" err="1"/>
              <a:t>b&amp;sig</a:t>
            </a:r>
            <a:r>
              <a:rPr lang="en-IN" dirty="0"/>
              <a:t>=R%2Bs3wHQ%2FaIhqbpmF8npZAUHIZ%2Fh42bbsHOjvZE%2BRxPE%3D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DEF4-D44D-2879-2127-E683EBC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B5B9-A813-FDB1-C075-0EDD2B1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cloud storage solution for modern data storage scenarios.</a:t>
            </a:r>
          </a:p>
          <a:p>
            <a:r>
              <a:rPr lang="en-US" dirty="0"/>
              <a:t>Azure Storage is:</a:t>
            </a:r>
          </a:p>
          <a:p>
            <a:pPr lvl="1"/>
            <a:r>
              <a:rPr lang="en-US" dirty="0"/>
              <a:t>Durable and highly available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Accessible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F50126-486E-8E06-9AB6-6BF554EC35C8}"/>
                  </a:ext>
                </a:extLst>
              </p14:cNvPr>
              <p14:cNvContentPartPr/>
              <p14:nvPr/>
            </p14:nvContentPartPr>
            <p14:xfrm>
              <a:off x="5176887" y="2966081"/>
              <a:ext cx="262800" cy="7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50126-486E-8E06-9AB6-6BF554EC3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7887" y="2957441"/>
                <a:ext cx="280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76EAD5-22BC-42C7-6E15-9D7682C922D5}"/>
                  </a:ext>
                </a:extLst>
              </p14:cNvPr>
              <p14:cNvContentPartPr/>
              <p14:nvPr/>
            </p14:nvContentPartPr>
            <p14:xfrm>
              <a:off x="2488767" y="3359561"/>
              <a:ext cx="176760" cy="4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76EAD5-22BC-42C7-6E15-9D7682C92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767" y="3350561"/>
                <a:ext cx="194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8DAB4-2C69-C74B-9FB5-772A7B194F43}"/>
                  </a:ext>
                </a:extLst>
              </p14:cNvPr>
              <p14:cNvContentPartPr/>
              <p14:nvPr/>
            </p14:nvContentPartPr>
            <p14:xfrm>
              <a:off x="2699007" y="3739001"/>
              <a:ext cx="211680" cy="7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8DAB4-2C69-C74B-9FB5-772A7B194F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0007" y="3730001"/>
                <a:ext cx="229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4A6B3C-BFE4-EFDC-00A6-CF7086CC3AC9}"/>
                  </a:ext>
                </a:extLst>
              </p14:cNvPr>
              <p14:cNvContentPartPr/>
              <p14:nvPr/>
            </p14:nvContentPartPr>
            <p14:xfrm>
              <a:off x="2871807" y="4086401"/>
              <a:ext cx="230400" cy="65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4A6B3C-BFE4-EFDC-00A6-CF7086CC3A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3167" y="4077401"/>
                <a:ext cx="248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95FF97-6AAB-DB91-4B47-CF179264AF9A}"/>
                  </a:ext>
                </a:extLst>
              </p14:cNvPr>
              <p14:cNvContentPartPr/>
              <p14:nvPr/>
            </p14:nvContentPartPr>
            <p14:xfrm>
              <a:off x="2977647" y="4516961"/>
              <a:ext cx="241920" cy="8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95FF97-6AAB-DB91-4B47-CF179264AF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8647" y="4508321"/>
                <a:ext cx="2595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10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A7C-F4B7-179D-3440-4DF5A4F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4580-57CD-5C50-0184-C9E15F00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Disks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Azure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14:cNvPr>
              <p14:cNvContentPartPr/>
              <p14:nvPr/>
            </p14:nvContentPartPr>
            <p14:xfrm>
              <a:off x="7083087" y="2265161"/>
              <a:ext cx="812520" cy="4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47" y="2256521"/>
                <a:ext cx="830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14:cNvPr>
              <p14:cNvContentPartPr/>
              <p14:nvPr/>
            </p14:nvContentPartPr>
            <p14:xfrm>
              <a:off x="4209567" y="2774921"/>
              <a:ext cx="777240" cy="4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567" y="2766281"/>
                <a:ext cx="794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14:cNvPr>
              <p14:cNvContentPartPr/>
              <p14:nvPr/>
            </p14:nvContentPartPr>
            <p14:xfrm>
              <a:off x="3804207" y="3276041"/>
              <a:ext cx="903960" cy="6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5207" y="3267041"/>
                <a:ext cx="92160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6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E87-E015-4EBE-3187-90B717C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0F31-7E8E-E550-0EF1-D43F5C8F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</a:t>
            </a:r>
          </a:p>
          <a:p>
            <a:r>
              <a:rPr lang="en-US" dirty="0"/>
              <a:t>Azure Files – Managed file shares for the cloud</a:t>
            </a:r>
          </a:p>
          <a:p>
            <a:r>
              <a:rPr lang="en-US" dirty="0"/>
              <a:t>Azure Queues – Messaging store for reliable messaging</a:t>
            </a:r>
          </a:p>
          <a:p>
            <a:r>
              <a:rPr lang="en-US" dirty="0"/>
              <a:t>Azure Tables – NoSQL store for </a:t>
            </a:r>
            <a:r>
              <a:rPr lang="en-US" dirty="0" err="1"/>
              <a:t>schemaless</a:t>
            </a:r>
            <a:r>
              <a:rPr lang="en-US" dirty="0"/>
              <a:t> storage of 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8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8523-A791-A7B2-E6FB-A4ABF0BA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9A2C-5427-B2BA-22E2-FF7733C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Performance Types:</a:t>
            </a:r>
          </a:p>
          <a:p>
            <a:pPr lvl="1"/>
            <a:r>
              <a:rPr lang="en-US" dirty="0"/>
              <a:t>Standard - HDD</a:t>
            </a:r>
          </a:p>
          <a:p>
            <a:pPr lvl="1"/>
            <a:r>
              <a:rPr lang="en-US" dirty="0"/>
              <a:t>Premium – SSD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v2 - Recommended</a:t>
            </a:r>
          </a:p>
          <a:p>
            <a:pPr lvl="1"/>
            <a:r>
              <a:rPr lang="en-US" dirty="0"/>
              <a:t>General Purpose v1 – Legacy Account</a:t>
            </a:r>
          </a:p>
          <a:p>
            <a:pPr lvl="1"/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19289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391F-5BE9-5239-F98F-EE00F86F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5C7-B7DA-2D97-CB60-9440463C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168"/>
          </a:xfrm>
        </p:spPr>
        <p:txBody>
          <a:bodyPr>
            <a:normAutofit/>
          </a:bodyPr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</a:p>
          <a:p>
            <a:r>
              <a:rPr lang="en-IN" dirty="0">
                <a:hlinkClick r:id="rId2"/>
              </a:rPr>
              <a:t>https://learn.microsoft.com/en-us/azure/storage/common/storage-redundancy</a:t>
            </a:r>
            <a:endParaRPr lang="en-US" dirty="0"/>
          </a:p>
          <a:p>
            <a:r>
              <a:rPr lang="en-IN" dirty="0">
                <a:hlinkClick r:id="rId3"/>
              </a:rPr>
              <a:t>https://learn.microsoft.com/en-us/azure/reliability/cross-region-replication-azure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14:cNvPr>
              <p14:cNvContentPartPr/>
              <p14:nvPr/>
            </p14:nvContentPartPr>
            <p14:xfrm>
              <a:off x="1774887" y="2017481"/>
              <a:ext cx="212760" cy="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247" y="2008481"/>
                <a:ext cx="230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14:cNvPr>
              <p14:cNvContentPartPr/>
              <p14:nvPr/>
            </p14:nvContentPartPr>
            <p14:xfrm>
              <a:off x="2076567" y="1897241"/>
              <a:ext cx="168840" cy="26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7567" y="1888241"/>
                <a:ext cx="186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14:cNvPr>
              <p14:cNvContentPartPr/>
              <p14:nvPr/>
            </p14:nvContentPartPr>
            <p14:xfrm>
              <a:off x="1801167" y="2574041"/>
              <a:ext cx="26172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2167" y="2565041"/>
                <a:ext cx="279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14:cNvPr>
              <p14:cNvContentPartPr/>
              <p14:nvPr/>
            </p14:nvContentPartPr>
            <p14:xfrm>
              <a:off x="2221287" y="2437601"/>
              <a:ext cx="134280" cy="14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2647" y="2428601"/>
                <a:ext cx="151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14:cNvPr>
              <p14:cNvContentPartPr/>
              <p14:nvPr/>
            </p14:nvContentPartPr>
            <p14:xfrm>
              <a:off x="1989087" y="3063281"/>
              <a:ext cx="220680" cy="3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447" y="3054641"/>
                <a:ext cx="2383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02F5F-26AB-1773-8A88-261E93D525D8}"/>
              </a:ext>
            </a:extLst>
          </p:cNvPr>
          <p:cNvGrpSpPr/>
          <p:nvPr/>
        </p:nvGrpSpPr>
        <p:grpSpPr>
          <a:xfrm>
            <a:off x="2479767" y="3410321"/>
            <a:ext cx="488160" cy="272880"/>
            <a:chOff x="2479767" y="3410321"/>
            <a:chExt cx="4881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14:cNvPr>
                <p14:cNvContentPartPr/>
                <p14:nvPr/>
              </p14:nvContentPartPr>
              <p14:xfrm>
                <a:off x="2479767" y="3571241"/>
                <a:ext cx="151200" cy="3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1127" y="3562601"/>
                  <a:ext cx="16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14:cNvPr>
                <p14:cNvContentPartPr/>
                <p14:nvPr/>
              </p14:nvContentPartPr>
              <p14:xfrm>
                <a:off x="2837247" y="3410321"/>
                <a:ext cx="130680" cy="27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8247" y="3401321"/>
                  <a:ext cx="14832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14:cNvPr>
              <p14:cNvContentPartPr/>
              <p14:nvPr/>
            </p14:nvContentPartPr>
            <p14:xfrm>
              <a:off x="2042007" y="4192601"/>
              <a:ext cx="311760" cy="4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3007" y="4183961"/>
                <a:ext cx="329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14:cNvPr>
              <p14:cNvContentPartPr/>
              <p14:nvPr/>
            </p14:nvContentPartPr>
            <p14:xfrm>
              <a:off x="2611527" y="3964361"/>
              <a:ext cx="142920" cy="328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2527" y="3955361"/>
                <a:ext cx="1605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19D4B6-DBF9-4619-EDE8-2BFE82297511}"/>
              </a:ext>
            </a:extLst>
          </p:cNvPr>
          <p:cNvGrpSpPr/>
          <p:nvPr/>
        </p:nvGrpSpPr>
        <p:grpSpPr>
          <a:xfrm>
            <a:off x="2603607" y="4407161"/>
            <a:ext cx="538920" cy="295920"/>
            <a:chOff x="2603607" y="4407161"/>
            <a:chExt cx="538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14:cNvPr>
                <p14:cNvContentPartPr/>
                <p14:nvPr/>
              </p14:nvContentPartPr>
              <p14:xfrm>
                <a:off x="2603607" y="4608761"/>
                <a:ext cx="211680" cy="3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4607" y="4600121"/>
                  <a:ext cx="229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14:cNvPr>
                <p14:cNvContentPartPr/>
                <p14:nvPr/>
              </p14:nvContentPartPr>
              <p14:xfrm>
                <a:off x="2977647" y="4407161"/>
                <a:ext cx="164880" cy="29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9007" y="4398161"/>
                  <a:ext cx="18252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14:cNvPr>
              <p14:cNvContentPartPr/>
              <p14:nvPr/>
            </p14:nvContentPartPr>
            <p14:xfrm>
              <a:off x="2409567" y="2963561"/>
              <a:ext cx="95760" cy="197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0567" y="2954561"/>
                <a:ext cx="113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14:cNvPr>
              <p14:cNvContentPartPr/>
              <p14:nvPr/>
            </p14:nvContentPartPr>
            <p14:xfrm>
              <a:off x="4110207" y="1714721"/>
              <a:ext cx="289800" cy="297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1567" y="1706081"/>
                <a:ext cx="307440" cy="29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7E079E-69D8-172E-15B5-9DA393495659}"/>
              </a:ext>
            </a:extLst>
          </p:cNvPr>
          <p:cNvGrpSpPr/>
          <p:nvPr/>
        </p:nvGrpSpPr>
        <p:grpSpPr>
          <a:xfrm>
            <a:off x="4642287" y="2659001"/>
            <a:ext cx="576720" cy="315000"/>
            <a:chOff x="4642287" y="2659001"/>
            <a:chExt cx="5767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14:cNvPr>
                <p14:cNvContentPartPr/>
                <p14:nvPr/>
              </p14:nvContentPartPr>
              <p14:xfrm>
                <a:off x="4642287" y="2771321"/>
                <a:ext cx="192600" cy="18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3287" y="2762681"/>
                  <a:ext cx="21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14:cNvPr>
                <p14:cNvContentPartPr/>
                <p14:nvPr/>
              </p14:nvContentPartPr>
              <p14:xfrm>
                <a:off x="4868367" y="2755481"/>
                <a:ext cx="75960" cy="10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9727" y="2746481"/>
                  <a:ext cx="93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14:cNvPr>
                <p14:cNvContentPartPr/>
                <p14:nvPr/>
              </p14:nvContentPartPr>
              <p14:xfrm>
                <a:off x="4956207" y="2785001"/>
                <a:ext cx="98640" cy="18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7207" y="2776361"/>
                  <a:ext cx="11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14:cNvPr>
                <p14:cNvContentPartPr/>
                <p14:nvPr/>
              </p14:nvContentPartPr>
              <p14:xfrm>
                <a:off x="5085087" y="2659001"/>
                <a:ext cx="133920" cy="30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6447" y="2650361"/>
                  <a:ext cx="151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14:cNvPr>
                <p14:cNvContentPartPr/>
                <p14:nvPr/>
              </p14:nvContentPartPr>
              <p14:xfrm>
                <a:off x="5084367" y="2804441"/>
                <a:ext cx="89280" cy="7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5367" y="2795801"/>
                  <a:ext cx="1069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14:cNvPr>
              <p14:cNvContentPartPr/>
              <p14:nvPr/>
            </p14:nvContentPartPr>
            <p14:xfrm>
              <a:off x="4730487" y="1716521"/>
              <a:ext cx="155520" cy="199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1487" y="1707521"/>
                <a:ext cx="173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14:cNvPr>
              <p14:cNvContentPartPr/>
              <p14:nvPr/>
            </p14:nvContentPartPr>
            <p14:xfrm>
              <a:off x="4904727" y="1602041"/>
              <a:ext cx="151560" cy="30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5727" y="1593041"/>
                <a:ext cx="169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14:cNvPr>
              <p14:cNvContentPartPr/>
              <p14:nvPr/>
            </p14:nvContentPartPr>
            <p14:xfrm>
              <a:off x="5100567" y="1759361"/>
              <a:ext cx="337320" cy="249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91927" y="1750721"/>
                <a:ext cx="3549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3F77424-3CAF-4DA6-457A-840D309B614E}"/>
              </a:ext>
            </a:extLst>
          </p:cNvPr>
          <p:cNvGrpSpPr/>
          <p:nvPr/>
        </p:nvGrpSpPr>
        <p:grpSpPr>
          <a:xfrm>
            <a:off x="5518527" y="1636241"/>
            <a:ext cx="317880" cy="263880"/>
            <a:chOff x="5518527" y="1636241"/>
            <a:chExt cx="317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14:cNvPr>
                <p14:cNvContentPartPr/>
                <p14:nvPr/>
              </p14:nvContentPartPr>
              <p14:xfrm>
                <a:off x="5518527" y="1784561"/>
                <a:ext cx="10656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9527" y="1775561"/>
                  <a:ext cx="124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14:cNvPr>
                <p14:cNvContentPartPr/>
                <p14:nvPr/>
              </p14:nvContentPartPr>
              <p14:xfrm>
                <a:off x="5654247" y="1711121"/>
                <a:ext cx="24120" cy="15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5247" y="1702481"/>
                  <a:ext cx="41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14:cNvPr>
                <p14:cNvContentPartPr/>
                <p14:nvPr/>
              </p14:nvContentPartPr>
              <p14:xfrm>
                <a:off x="5699967" y="1636241"/>
                <a:ext cx="136440" cy="23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0967" y="1627241"/>
                  <a:ext cx="1540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3E027A-E221-E31E-C60C-587935EB4369}"/>
              </a:ext>
            </a:extLst>
          </p:cNvPr>
          <p:cNvGrpSpPr/>
          <p:nvPr/>
        </p:nvGrpSpPr>
        <p:grpSpPr>
          <a:xfrm>
            <a:off x="4924167" y="4240841"/>
            <a:ext cx="1257480" cy="363960"/>
            <a:chOff x="4924167" y="4240841"/>
            <a:chExt cx="1257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14:cNvPr>
                <p14:cNvContentPartPr/>
                <p14:nvPr/>
              </p14:nvContentPartPr>
              <p14:xfrm>
                <a:off x="4924167" y="4422641"/>
                <a:ext cx="14868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5527" y="4414001"/>
                  <a:ext cx="16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14:cNvPr>
                <p14:cNvContentPartPr/>
                <p14:nvPr/>
              </p14:nvContentPartPr>
              <p14:xfrm>
                <a:off x="5077887" y="4409321"/>
                <a:ext cx="92880" cy="12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8887" y="4400681"/>
                  <a:ext cx="110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14:cNvPr>
                <p14:cNvContentPartPr/>
                <p14:nvPr/>
              </p14:nvContentPartPr>
              <p14:xfrm>
                <a:off x="5301447" y="4323281"/>
                <a:ext cx="63720" cy="17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2447" y="4314281"/>
                  <a:ext cx="81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14:cNvPr>
                <p14:cNvContentPartPr/>
                <p14:nvPr/>
              </p14:nvContentPartPr>
              <p14:xfrm>
                <a:off x="5418447" y="4275041"/>
                <a:ext cx="67320" cy="23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9447" y="4266401"/>
                  <a:ext cx="8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14:cNvPr>
                <p14:cNvContentPartPr/>
                <p14:nvPr/>
              </p14:nvContentPartPr>
              <p14:xfrm>
                <a:off x="5399007" y="4251641"/>
                <a:ext cx="196920" cy="237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0007" y="4243001"/>
                  <a:ext cx="21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14:cNvPr>
                <p14:cNvContentPartPr/>
                <p14:nvPr/>
              </p14:nvContentPartPr>
              <p14:xfrm>
                <a:off x="5644167" y="4299161"/>
                <a:ext cx="39600" cy="20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5167" y="429016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14:cNvPr>
                <p14:cNvContentPartPr/>
                <p14:nvPr/>
              </p14:nvContentPartPr>
              <p14:xfrm>
                <a:off x="5753247" y="4361441"/>
                <a:ext cx="155520" cy="153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4607" y="4352441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14:cNvPr>
                <p14:cNvContentPartPr/>
                <p14:nvPr/>
              </p14:nvContentPartPr>
              <p14:xfrm>
                <a:off x="5926407" y="4314641"/>
                <a:ext cx="74520" cy="16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7767" y="4306001"/>
                  <a:ext cx="92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14:cNvPr>
                <p14:cNvContentPartPr/>
                <p14:nvPr/>
              </p14:nvContentPartPr>
              <p14:xfrm>
                <a:off x="6074367" y="4240841"/>
                <a:ext cx="74160" cy="23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65367" y="4232201"/>
                  <a:ext cx="91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14:cNvPr>
                <p14:cNvContentPartPr/>
                <p14:nvPr/>
              </p14:nvContentPartPr>
              <p14:xfrm>
                <a:off x="6051687" y="4330121"/>
                <a:ext cx="12996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3047" y="4321481"/>
                  <a:ext cx="147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14:cNvPr>
                <p14:cNvContentPartPr/>
                <p14:nvPr/>
              </p14:nvContentPartPr>
              <p14:xfrm>
                <a:off x="5481807" y="4490681"/>
                <a:ext cx="435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3167" y="4481681"/>
                  <a:ext cx="6120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22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660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and AWS</vt:lpstr>
      <vt:lpstr>Azure Storage Services</vt:lpstr>
      <vt:lpstr>Azure Storage Account</vt:lpstr>
      <vt:lpstr>Replication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3</cp:revision>
  <dcterms:created xsi:type="dcterms:W3CDTF">2023-05-06T15:29:21Z</dcterms:created>
  <dcterms:modified xsi:type="dcterms:W3CDTF">2023-05-07T14:05:38Z</dcterms:modified>
</cp:coreProperties>
</file>