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0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19 159 1632,'-16'-25'4279,"15"23"-3619,0-2-395,1 0 1,-1 0-1,1 0 1,0 0-1,0 0 1,1 0-1,-1 0 1,1 0-1,2-6 1,-2 4-68,1 1 0,1 0 0,-1 0 0,1 0 0,-1 0 0,2 1 0,-1-1 0,0 1 0,1-1 0,6-5 1,-7 8-114,0-1 0,0 0 0,0 1 0,1 0 0,-1 0 0,1 0 0,-1 0 0,1 0 1,0 1-1,-1 0 0,1-1 0,0 1 0,0 1 0,5-1 0,-5 1-45,1 0 0,-1 1 0,0-1 0,0 1 0,0 0-1,0 1 1,0-1 0,0 1 0,0-1 0,0 1 0,0 0 0,-1 1 0,1-1-1,-1 1 1,0-1 0,0 1 0,0 0 0,0 0 0,0 1 0,0-1 0,-1 0 0,3 6-1,3 6 45,0 1 0,-1 0 0,10 33 0,-13-35-45,45 164 424,-33-115-251,-10-41-95,1 1 0,1-2 1,20 41-1,-23-55-73,0 0 0,0 0 0,1-1 1,0 0-1,0 0 0,12 8 0,-8-5 67,-7-7-89,-1 1-1,0 0 0,0 0 1,0 0-1,-1 0 0,1 0 1,-1 0-1,1 1 0,-1-1 0,0 0 1,-1 1-1,1-1 0,0 1 1,-1-1-1,0 4 0,1-4-16,4 69 116,6 27-41,7-20 16,48 128 1,-4-19 140,-58-174-155,-1 1 1,-1 0 0,0 0 0,0 0-1,-2 0 1,0 1 0,-1-1 0,-3 23-1,2-28-9,-1 1 0,0-1-1,0 0 1,-1 0 0,-1 0-1,1-1 1,-2 0 0,1 0-1,-1 0 1,0 0 0,-1-1-1,-13 13 1,9-12 6,0 0 1,-1 0-1,0-1 0,0 0 1,-1-2-1,0 1 0,0-1 1,-16 4-1,20-7-118,-1-1-1,0 0 0,1 0 1,-1-1-1,0 0 1,0-1-1,0 0 1,0 0-1,1-1 1,-1-1-1,0 1 1,-15-6-1,21 5-127,0 0-1,0 0 1,0 0 0,0-1-1,0 1 1,0-1 0,1 0-1,-1 0 1,1 0 0,0 0 0,0-1-1,0 1 1,0-1 0,1 0-1,0 0 1,-4-6 0,5 5-563,-1 1 1,0-1-1,1 0 1,0 1 0,0-1-1,1 0 1,-1 0 0,1 0-1,0-7 1,2-7-3080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42 1776,'0'-2'270,"-1"-1"-1,0 1 0,0 0 1,0 0-1,0 0 1,0 0-1,-1 0 1,1 0-1,0 0 0,-1 0 1,0 0-1,1 0 1,-1 1-1,0-1 1,0 1-1,0 0 0,0-1 1,0 1-1,0 0 1,0 0-1,-1 0 1,1 0-1,0 1 0,-1-1 1,1 1-1,0-1 1,-3 1-1,-2 0-34,0 1-1,0 0 1,1 0 0,-1 0-1,1 1 1,-1 0-1,1 0 1,-1 1 0,1 0-1,0 0 1,0 0-1,1 1 1,-1-1-1,1 2 1,0-1 0,-8 8-1,7-6-109,1 1 0,0 0 0,-1 0-1,2 0 1,-1 1 0,1 0 0,1 0 0,-1 0-1,1 0 1,1 1 0,-1-1 0,-1 16 0,3-21-222,1 1 0,0-1-1,-1 0 1,1 0 0,0 0 0,1 0 0,-1 0 0,0 1 0,1-1 0,0 0 0,0 0 0,0 0 0,0 0 0,0 0-1,1-1 1,-1 1 0,1 0 0,0-1 0,0 1 0,-1-1 0,2 1 0,-1-1 0,0 0 0,0 0 0,1 0 0,-1 0-1,1 0 1,0 0 0,0-1 0,-1 0 0,1 1 0,0-1 0,0 0 0,0 0 0,7 1 0,0-1-724,0 0 0,0-1 0,0 0 0,0 0 0,0-1 0,16-3 0,-2-1-1700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123 547 2580,'6'-6'260,"1"0"-1,-1-1 0,-1 0 1,1 0-1,-1 0 1,-1 0-1,1-1 1,-1 0-1,-1 0 0,4-10 1,-6 17-194,-1 0 1,0 0-1,0 0 0,1 0 1,-1 0-1,0 0 0,0 0 1,0 0-1,0 0 1,0 0-1,0 0 0,0 0 1,-1-1-1,0-1 102,1 0 341,-1 0-26,1 1-411,-1 0 0,1 0 0,-1 0 0,1 1 0,-1-1 0,0 0 0,0 1 0,1-1 0,-1 1 0,0-1 0,-1 1 0,1-1 1,0 1-1,0 0 0,-1-1 0,1 1 0,0 0 0,-1 0 0,1 0 0,-1 0 0,0 0 0,1 0 0,-1 1 0,0-1 0,1 1 0,-1-1 0,0 1 1,0-1-1,0 1 0,1 0 0,-1 0 0,0 0 0,-2 0 0,-4 2 22,-1 0 0,1 1 0,0 0 1,0 1-1,0-1 0,1 1 0,-1 1 0,1 0 1,0 0-1,0 0 0,1 1 0,0 0 0,-1 0 1,2 0-1,-1 1 0,1 0 0,-4 8 0,5-1-89,3-12-68,2 1-33,0 9-4,0-9-10,3 0-60,-4-3 158,1 1 1,-1-1 0,0 0-1,0 1 1,0-1 0,1 0-1,-1 1 1,0-1 0,0 0-1,1 0 1,-1 1 0,0-1-1,0 0 1,1 0 0,-1 0-1,0 1 1,1-1 0,-1 0-1,0 0 1,1 0 0,-1 0-1,1 0 1,-1 0 0,0 0-1,1 0 1,-1 0 0,1 0-1,11 0-160,-1 0-1,1-2 0,14-2 1,-23 3 117,-1 1 7,7-1-3,-6 0 15,-1 2-18,5 2 39,0 0 0,-1 1 1,0 0-1,0 0 0,0 0 1,0 1-1,7 7 1,-5-5 10,1 1 1,0-1 0,13 7 0,-13-9-10,1 0 1,0-1-1,0 0 1,0 0-1,0-1 1,0 0-1,20 1 1,-25-3 25,0-1 0,-1 0 0,1-1 0,0 1 0,0-1 0,-1 0 0,1 0 0,0-1 0,-1 1 1,1-1-1,-1 0 0,0 0 0,1-1 0,-1 1 0,0-1 0,-1 0 0,1 0 0,0 0 0,5-7 1,-2 2 98,-1-1 1,0-1-1,0 1 1,-1-1 0,0 0-1,-1 0 1,0-1 0,-1 1-1,0-1 1,3-15 0,-1-14 416,1-61-1,-5 66-222,-1-36 1344,-17-123-1,14 168-822,3 24-49,-2 8-626,-2 17-29,0 0 0,0 28-1,2-10-37,0-1-52,4 45 1,1-47-156,-2-15-139,6 33 1,3 6-501,-7-35-1671,8 26 0,-10-47-1314,1 10 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1488,'0'0'928,"0"-3"-77,1 1-710,0-1 1,0 1-1,0 0 0,1 0 1,-1 0-1,1 0 0,-1 0 0,1 0 1,-1 0-1,1 1 0,0-1 1,0 0-1,0 1 0,0 0 1,0-1-1,0 1 0,1 0 1,-1 0-1,0 0 0,4-1 1,10-2 128,-1-1 0,19-1 0,-10 2 24,56-12 218,1 4 0,129-2 0,-112 18-1551,-34 7-2523,-44-7 1756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49 618 2156,'0'2'-8,"-1"4"124,1 0-1,0 0 0,1 0 1,0 0-1,0-1 1,0 1-1,0 0 1,5 10-1,-5-14-95,1-1 0,-1 0 0,0 0 0,1 0 1,-1 0-1,1 0 0,-1 0 0,1 0 0,-1-1 0,1 1 0,0 0 0,-1-1 0,1 0 0,0 1 1,-1-1-1,1 0 0,0 0 0,0 0 0,2 0 0,27-3 143,-26 2-78,0-1 0,-1 1 0,1-1 1,-1 0-1,1 0 0,-1 0 0,0-1 0,5-3 1,-7 5 37,-1-1 0,1 1 0,0-1 0,-1 0 0,1 1 0,-1-1 0,1 0-1,-1 0 1,0 0 0,0 0 0,0 0 0,0 0 0,0 0 0,0 0 0,-1-1 0,1 1 0,-1 0 0,1-5 0,-1 6-78,-1 0 0,1 0 0,0-1 0,-1 1 0,1 0 0,-1 0 0,1 0 0,-1 0 1,0 0-1,0 0 0,1 0 0,-1 0 0,0 0 0,0 1 0,0-1 0,0 0 0,0 0 0,0 1 0,0-1 0,0 1 0,0-1 0,0 1 0,0-1 0,-3 0 0,-25-6 683,22 7-669,0 1 0,1-1-1,-1 1 1,1 0 0,-1 0 0,1 1 0,-1 0 0,1 0 0,0 0 0,0 1 0,0 0-1,0 0 1,1 0 0,-1 1 0,1 0 0,0 0 0,-6 7 0,8-9-45,1 1 0,0 0 0,0-1 0,0 1 0,0 0 0,0 0 0,1 1 0,-1-1 0,1 0 0,0 0 0,0 1 0,0-1 0,0 1 0,1-1 0,-1 1 0,1-1 0,0 1 0,0-1 0,0 1-1,1-1 1,-1 1 0,1-1 0,0 1 0,0-1 0,0 0 0,0 1 0,1-1 0,-1 0 0,1 0 0,0 0 0,0 0 0,0 0 0,2 2 0,6 6-46,-1-1 0,2-1 0,-1 0 0,1 0 0,1-1 0,-1-1 1,1 0-1,1 0 0,14 5 0,18 6-242,59 14 1,-55-20-238,61 9 0,-86-18 239,0-1 0,1-1-1,-1-1 1,38-6 0,-52 4 203,0 0 0,0-1 0,-1 0 0,1-1 0,-1 1 0,0-2 0,0 0 0,15-10-1,-19 12 162,-1-1 0,0 1 0,0-1 0,0 0 0,0 0 0,0-1 0,-1 1 0,0-1 0,0 1 0,0-1 0,-1 0-1,1 0 1,-1-1 0,0 1 0,-1 0 0,3-10 0,-4 12-24,0 1 1,0 0-1,1 0 0,-1 0 0,-1 0 1,1 0-1,0-1 0,0 1 1,-1 0-1,1 0 0,-1 0 0,0 0 1,0 0-1,1 0 0,-1 0 0,0 0 1,-1 1-1,1-1 0,-2-2 1,1 2-17,-1 0 0,1 1 0,0-1 0,0 1 0,-1 0 0,1 0 1,0 0-1,-1 0 0,1 0 0,-1 1 0,0-1 0,1 1 0,-6-1 1,1 1 12,-1 0 0,0 1 1,0-1-1,1 2 1,-1-1-1,1 1 0,-1 0 1,1 1-1,-11 5 1,10-3-35,0 0 0,0 1 0,1 1 0,0-1 0,0 1-1,0 0 1,1 1 0,0 0 0,1 0 0,0 0 0,0 0 0,1 1 0,-1 0 0,2 0 0,0 0 0,0 0 0,0 1 0,1-1 0,1 1 0,0-1 0,-1 13 0,3-20-59,-1 1 1,0-1-1,1 0 0,-1 1 0,1-1 0,0 0 1,0 1-1,0-1 0,0 0 0,0 0 1,3 4-1,-4-6 7,1 1 0,-1 0-1,1 0 1,0 0 0,-1 0 0,1-1 0,0 1 0,0 0 0,-1-1 0,1 1-1,0-1 1,0 1 0,0-1 0,0 1 0,0-1 0,0 0 0,0 1 0,0-1-1,0 0 1,0 0 0,0 1 0,0-1 0,0 0 0,0 0 0,0 0 0,0-1-1,2 1 1,4-3-32,0-1-1,0 0 0,-1 0 0,1 0 1,-1-1-1,0 0 0,-1 0 1,1 0-1,-1-1 0,0 0 0,0 0 1,0 0-1,-1 0 0,6-12 1,5-14-113,23-65 0,-37 94 157,32-102 123,-5 0 0,-4-2 1,16-185-1,-37 250 626,-4-68 0,1 109-710,-3-12 221,3 13-237,0 0 1,0 0-1,0 1 0,0-1 0,0 0 0,0 0 1,0 0-1,-1 1 0,1-1 0,0 0 0,0 0 0,0 0 1,0 1-1,0-1 0,0 0 0,0 0 0,-1 0 0,1 0 1,0 1-1,0-1 0,0 0 0,0 0 0,-1 0 0,1 0 1,0 0-1,0 0 0,0 1 0,-1-1 0,1 0 1,0 0-1,0 0 0,0 0 0,-1 0 0,1 0 0,0 0 1,0 0-1,0 0 0,-1 0 0,1 0 0,0 0 0,0 0 1,-1 0-1,1 0 0,0 0 0,0 0 0,0-1 0,-1 1 1,1 0-1,0 0 0,0 0 0,0 0 0,0 0 0,-1 0 1,1-1-1,0 1 0,0 0 0,0 0 0,0 0 1,0 0-1,-1-1 0,1 1 0,0 0 0,0 0 0,0 0 1,0-1-1,0 1 0,0 0 0,0 0 0,0-1 0,-7 14 44,0 0 0,1 0-1,1 1 1,-6 21 0,1 11 30,2 0 0,3 0 1,1 0-1,3 63 1,21 129-890,-13-192-159,2-1-1,2-1 1,23 58-1,-17-59-1708,-3-2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0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77 262 2020,'0'0'2234,"-1"9"-1264,-4 22-162,-11 104 2243,9-46-1772,1-42-186,3 1 1,5 77 0,-5-88 2511,2-44-3349,-6-59 82,2 1-1,2-1 1,4 0-1,12-86 1,-7 117-226,1 1 1,1 0-1,17-41 0,-19 59-62,1 1 0,0-1-1,1 1 1,1 1-1,1-1 1,0 2-1,1-1 1,20-19-1,-26 29-30,0 1-1,-1-1 1,1 1-1,0 1 1,1-1-1,-1 0 1,0 1-1,1 0 1,10-2-1,-14 4-11,0-1-1,0 1 0,0 0 0,0 0 0,0 0 0,-1 0 0,1 0 0,0 0 0,0 0 0,0 0 0,0 1 0,0-1 0,-1 1 0,1 0 0,0-1 0,0 1 0,-1 0 1,1 0-1,-1 0 0,1 0 0,-1 0 0,1 0 0,-1 1 0,0-1 0,1 0 0,-1 1 0,0-1 0,0 1 0,0 0 0,0-1 0,0 1 0,0 0 0,-1-1 0,2 4 1,-1 2 0,0-1 0,0 1 0,-1 0 0,0-1 0,0 1 0,-1 0 0,0-1 0,0 1 0,0-1 0,-1 1 0,-4 11 0,-3 4-13,-23 41 0,8-25-207,-1 0 0,-2-2 0,-2-1 0,-61 58 0,77-80 108,7-7 16,-1 1 0,0-1 0,-10 7 0,15-12 42,7-5-37,15-9 123,-19 12-35,-1 0 0,1 1-1,0-1 1,-1 1 0,1 0-1,0-1 1,0 1 0,-1 0 0,1-1-1,0 1 1,0 0 0,-1 0-1,1-1 1,0 1 0,0 0 0,-1 0-1,1 0 1,0 0 0,0 0 0,0 0-1,-1 0 1,1 1 0,0-1-1,1 0 1,0 1 10,0-1-5,-1 0-1,1 0 0,0 0 0,0 1 0,0-1 0,0 0 0,-1 1 0,1 0 0,0-1 1,-1 1-1,1 0 0,0 0 0,1 1 0,4 2 16,4 1 19,0 0 1,-1 1-1,1 1 1,-1 0-1,-1 0 1,14 14 0,44 55 121,-48-54-131,6 13-44,-1 1 0,30 63 0,-20-24-2908,-34-73 2164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1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1744,'0'0'5117,"2"5"-4381,2 15 242,-1 0 1,2 32 0,-4-25 65,7 33 0,-6-49-658,0-1-1,1 1 0,1-1 1,0 1-1,8 15 0,-11-25-345,-1 0 0,1 0 0,0 0 0,-1 0 0,1 0 0,0 0 0,0 0 0,0 0 0,0-1 0,0 1 0,0 0 0,0-1 0,0 1 0,0 0 0,0-1 0,0 0 0,0 1 0,1-1 0,-1 0 0,1 1 0,1-1 3,0 0 0,-1 0 0,1 0 0,-1-1 0,1 1-1,0-1 1,-1 1 0,1-1 0,2-1 0,4-3 34,1 0 0,-1 0 1,13-10-1,-18 12-46,21-16 176,42-45 1,-37 35 59,-23 21-120,-6 7-105,0-1 1,-1 1 0,1 0-1,0 0 1,0 0-1,0 0 1,0 0 0,1 0-1,-1 1 1,0-1 0,0 0-1,0 0 1,1 1 0,1-1-1,-1 4 1,11 30 36,-11-28-71,-1 1 1,1 0-1,1-1 1,-1 1-1,1-1 1,0 0-1,0 0 1,0 0-1,1 0 1,0 0 0,0-1-1,0 0 1,0 0-1,7 5 1,-10-9-7,3 3 0,0 0 0,0-1 0,0 0 0,0 0 0,0 0 0,0 0 0,1-1 0,-1 0 0,1 0 0,-1 0 0,1 0 0,8 0 0,-10-1-2,0 0 0,0 0 0,0 0 0,1-1 0,-1 1 1,0-1-1,0 1 0,0-1 0,0 0 0,0 0 0,0 0 0,0-1 0,0 1 0,-1-1 0,1 0 0,0 1 0,-1-1 0,0 0 0,1-1 0,-1 1 0,0 0 0,0-1 0,0 1 0,0-1 0,0 1 0,1-4 0,3-4 9,3-3-17,-2 0 0,1-1 0,-2 0 1,0 0-1,4-16 0,-1-2 200,6-40-1,-23 148 471,8-53-617,1 0-1,8 41 1,-8-62-30,-1 1-2,1-1-15,-1-1 5,0 0 0,0 0 0,0 0 0,0 0 0,0 0 0,0 0 0,0 0 0,1 1 0,-1-1-1,1 0 1,-1 0 0,1 0 0,-1 0 0,1 0 0,-1 0 0,1-1 0,0 1 0,-1 0 0,1 0 0,0 0 0,0-1 0,0 1 0,0 0 0,1 0 0,-1-1-2,1-1 0,-1 1 0,0-1 0,1 0 0,-1 0 0,0 1 0,0-1 0,0 0 0,0 0 0,1-1 0,-1 1 0,12-10 10,-1 0 1,-1 0-1,0-1 1,13-17-1,2-4 15,-21 27-23,-4 4-4,0 0 0,0 1 1,0-1-1,0 1 0,1-1 1,-1 1-1,1 0 0,-1-1 0,1 1 1,0 0-1,-1 0 0,1 0 1,0 0-1,3-1 0,-4 2 1,1-1 1,0 1-1,0-1 0,-1 1 1,1 0-1,0-1 0,0 1 0,-1 0 1,1 0-1,0 0 0,0 1 1,-1-1-1,1 0 0,0 1 0,-1-1 1,1 1-1,0-1 0,-1 1 1,1 0-1,0 0 0,-1 0 0,0 0 1,1 0-1,-1 0 0,2 1 1,4 4-4,-1 1 0,1 0 1,8 12-1,-15-18 3,25 39 8,11 15-8,-33-51 1,0-1-1,0 1 1,0-1 0,1 1-1,-1-1 1,1 0-1,0-1 1,0 1-1,0-1 1,6 4-1,-7-5 1,-1 0-2,0 0 0,0-1 0,1 1 0,-1 0 1,0-1-1,0 0 0,1 1 0,3-1 0,-3-1 3,1 1-1,-1-1 0,1 0 0,-1 0 1,1-1-1,-1 1 0,0-1 0,6-3 0,2-2-1,-1-1 0,1 0 0,-2-1-1,1 0 1,-1-1 0,-1 0 0,1 0-1,-2 0 1,10-17 0,4-12 107,22-58 1,-42 95-98,-4 135 260,2-130-273,4 15-8,-3-17 10,0-1 1,0 1-1,0-1 0,0 0 1,1 1-1,-1-1 1,0 1-1,0-1 1,0 1-1,1-1 1,-1 0-1,0 1 1,1-1-1,-1 0 1,0 1-1,1-1 1,-1 0-1,0 0 1,1 1-1,-1-1 1,1 0-1,-1 0 1,1 0-1,-1 1 1,0-1-1,1 0 1,-1 0-1,1 0 1,-1 0-1,1 0 1,-1 0-1,1 0 1,-1 0-1,1 0 1,-1 0-1,1 0 1,-1 0-1,0 0 1,1 0-1,-1-1 1,1 1-1,0 0 1,14-8 1,-14 7-2,2-1 1,0 0 0,0 0 1,0 0-1,0-1 0,-1 1 0,1-1 0,0 0 0,-1 0 0,3-4 1,6-7 5,-4 7-6,-4 3 1,0 1-1,1-1 1,0 1 0,-1 0 0,1-1 0,0 2 0,0-1-1,1 0 1,-1 1 0,1 0 0,-1 0 0,1 0 0,7-1 0,-9 2 1,0 3-8,4 3 5,-1-1-1,1 1 0,-1 1 1,0-1-1,0 1 1,6 9-1,31 47 3,-7-11 0,-31-44-4,0 0 1,1-1-1,0 1 0,0-1 1,0-1-1,1 1 1,0-1-1,11 6 1,-16-10 1,1 0 0,-1 0 1,1 0-1,-1-1 1,1 1-1,0-1 0,-1 0 1,1 1-1,0-1 1,-1 0-1,1-1 0,0 1 1,-1 0-1,1-1 1,-1 1-1,1-1 0,2-1 1,4-2 1,-1 0 0,0 0 1,11-8-1,-11 6-7,3-1 1,-1-2 0,0 1-1,0-2 1,-1 1 0,13-18-1,-3 1 31,18-33 0,-14 14 45,-23 44-8,3 4-54,30 30-60,-21-19-53,1-2 0,0 1 0,17 11-1,-13-14-54,1 0 0,0-2 0,0 0 0,22 6 0,-30-10 66,-7-4 73,-1 0 0,1 1 0,-1-1 0,1 0 0,-1 0 1,1-1-1,-1 1 0,0 0 0,1-1 0,-1 1 0,0-1 0,1 0 0,-1 0 1,0 0-1,4-2 0,-1 0-6,0 0-1,0 0 1,-1-1 0,1 1 0,7-9-1,-6 4 19,0-1-1,-1 1 1,1-1-1,-2-1 0,1 1 1,-1-1-1,3-14 0,0-2 223,5-43-1,-9 53-2,-3 17-208,0-1 0,0 0 0,0 0 1,0 0-1,0 0 0,0 0 0,0 0 0,0 0 0,0 0 1,0 0-1,0 0 0,0 0 0,0 0 0,0 0 0,0 1 1,0-1-1,0 0 0,0 0 0,0 0 0,0 0 0,0 0 1,0 0-1,0 0 0,0 0 0,0 0 0,0 0 0,0 0 1,0 0-1,0 0 0,0 1 0,0-1 0,0 0 0,1 0 1,-1 0-1,0 0 0,0 0 0,0 0 0,0 0 0,0 0 1,0 0-1,0 0 0,0 0 0,0 0 0,0 0 0,0 0 1,0 0-1,0 0 0,0 0 0,1 0 0,-1 0 1,0 0-1,0 0 0,0 0 0,0 0 0,0 0 0,0 0 1,0 0-1,0 0 0,0 0 0,0 0 0,0 0 0,0 0 1,0 0-1,1 0 0,-1 0 0,0 0 0,0 0 0,0 0 1,0 0-1,3 23 100,-3-20-119,5 56 67,-3-30-18,1 0 1,1 1 0,15 52-1,-18-80-28,-1 1 1,1-1-1,0 1 0,0-1 0,0 0 0,0 1 1,1-1-1,-1 0 0,1 0 0,-1 0 1,1 1-1,0-2 0,0 1 0,0 0 0,0 0 1,0-1-1,4 3 0,-4-3-2,0 0 0,1-1 0,-1 1 0,0-1 0,1 0 1,-1 0-1,0 0 0,1 0 0,-1 0 0,1 0 0,2-1 0,26-7 20,-28 7-21,31-11 18,30-8-13,-48 15-7,-7 4 5,-3 2-3,11 3-43,0 0 0,-1 0 0,1 2 0,22 10 0,-26-10-12,-1-1-1,0 0 1,26 5-1,-20-8-48,1 0 0,-1-1-1,1 0 1,-1-2 0,1 0-1,-1-1 1,0-1 0,0-1-1,0 0 1,0-2 0,-1 0-1,1 0 1,-2-2 0,1 0-1,-1-1 1,0-1 0,-1 0-1,0-1 1,-1-1 0,0 0-1,-1-1 1,0 0 0,17-25-1,-26 32 87,0 0 1,0-1-1,-1 1 0,0-1 1,0 0-1,-1 0 0,2-11 0,-3 14 46,0 0-1,-1 0 0,1 0 0,-1 0 0,0 0 1,-1 0-1,1 0 0,-1 0 0,1 0 0,-1 0 1,0 0-1,-1 0 0,1 0 0,-3-5 1,2 7-9,0 0 1,0 0-1,0 0 1,0 0-1,0 0 1,0 0-1,0 1 1,-1-1-1,1 1 1,-1-1-1,1 1 1,-1 0-1,1 0 1,-6-1-1,1 0 28,0 1 0,0 0-1,0 0 1,-10 0 0,9 1-16,-1 1 1,0 0-1,1 1 1,0 0 0,-1 1-1,1-1 1,0 1-1,0 1 1,0 0 0,1 0-1,-1 0 1,1 1 0,0 0-1,0 1 1,1-1-1,0 1 1,0 0 0,0 1-1,0 0 1,1 0-1,0 0 1,1 0 0,-7 14-1,11-20-11,0 4-34,0-4 5,0 1-4,0-1 0,0 0 0,0 1 1,0-1-1,0 0 0,0 1 0,0-1 0,0 0 0,0 1 0,1-1 0,-1 0 0,1 0 0,-1 1 0,1-1 0,-1 0 0,1 0 0,0 0 0,0 0 0,-1 1 1,1-1-1,0-1 0,0 1 0,0 0 0,0 0 0,0 0 0,0 0 0,0-1 0,0 1 0,1 0 0,-1-1 0,0 1 0,2 0 0,6 0-30,-1 0-1,1-1 1,-1 0-1,1-1 0,-1 0 1,1 0-1,9-3 1,6 0-31,-22 3 64,1 1 1,0 0-1,-1-1 1,1 1-1,0 0 1,0 1-1,-1-1 1,1 0-1,0 1 1,-1-1-1,1 1 1,-1 0-1,1 0 1,-1 0-1,1 0 1,-1 0-1,1 1 1,-1-1-1,0 1 1,4 3-1,-3 1 1,6 16 7,-2 0-1,0 0 1,6 44 0,2 77-7,-7-47-33,9 37 27,12 136 3,-24-195 17,2 109-201,-7-180 157,0 1 1,-1-1-1,1 1 0,-1-1 0,1 0 0,-1 1 0,0-1 1,0 0-1,-1 0 0,1 0 0,-1 0 0,0 0 1,1 0-1,-1 0 0,0 0 0,-1-1 0,1 1 0,0-1 1,-1 0-1,1 1 0,-5 1 0,5-4 37,0 1-1,0-1 1,-1 0-1,1-1 0,0 1 1,0 0-1,-1-1 1,1 1-1,0-1 1,0 1-1,0-1 1,0 0-1,0 0 1,0 0-1,0 0 1,-3-3-1,3 3 8,-6-4 60,0-1 0,0 0 0,1-1-1,0 1 1,0-1 0,1-1 0,-9-11-1,-34-62 626,33 49-351,1 0 0,2 0-1,1-2 1,2 1 0,1-1 0,1-1 0,2 0 0,2 0 0,1 0-1,2-47 1,3 70-270,-1 1-1,1-1 0,1 1 1,0 0-1,1 0 1,0 0-1,1 1 0,0-1 1,0 1-1,1 0 1,1 1-1,-1-1 0,13-11 1,-5 5-144,1 2 1,1 0-1,0 1 1,0 0 0,2 1-1,25-13 1,-33 20-314,0 1 1,1 0-1,0 0 1,-1 1 0,18-3-1,7 3-5151,-13 8-3124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1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39 100 872,'-3'-16'1444,"0"1"-284,-2 4-40,1 0-115,2 1-141,-3 3 568,-2-4-404,3 3-752,-2-3-1044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1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716 142 1108,'0'0'852,"0"-2"-57,1-7 100,0 1 0,0 0 1,1-1-1,4-11 0,0 6 14,-3 6-528,1 0 1,0 0-1,0 0 1,6-7-1,-8 13-317,-1 0-1,1 0 1,0 0 0,0 0 0,0 1-1,0-1 1,1 1 0,-1-1-1,0 1 1,1 0 0,-1-1-1,1 1 1,-1 0 0,1 1 0,0-1-1,-1 0 1,6 0 0,-6 1-34,1 0 0,0 0 1,-1 0-1,1 1 0,0-1 1,0 0-1,-1 1 0,1 0 1,-1 0-1,1-1 0,0 1 1,-1 1-1,0-1 0,1 0 1,-1 1-1,0-1 0,3 3 1,-1 0 1,0 1 1,0-1-1,-1 1 1,1 0-1,-1 0 1,0 0-1,-1 0 1,3 7-1,2 5 16,-2-1-1,0 1 1,-1 1-1,-1-1 1,1 27-1,-4 93 148,-47 277 92,40-371-259,-84 392 110,76-369-102,3 0 1,-6 128-1,18-174-25,1-1 0,5 38 0,-4-47-6,0 0 0,1-1 0,0 1 0,1-1 0,0 0 0,0 0 0,9 14 0,-11-20 0,1-1 1,-1 1 0,1-1 0,0 0 0,0 1 0,0-1 0,0-1-1,0 1 1,1 0 0,-1-1 0,0 1 0,1-1 0,-1 0 0,1 0 0,-1-1-1,1 1 1,0-1 0,-1 0 0,8 0 0,-5 0 6,0 0 0,0-1 0,0 0 0,0 0 1,0-1-1,0 1 0,0-1 0,0 0 0,0-1 0,7-4 0,-3 0 57,18-14 115,-27 20-169,3-3 9,1 0-22,-5 4 4,0 0-1,0 0 1,0 0 0,0-1-1,0 1 1,-1 0 0,1 0-1,0 0 1,0 0 0,0 0-1,0 0 1,0 0 0,0 0-1,0 0 1,0 0 0,0 0-1,0 0 1,0 0 0,0 0-1,0 0 1,0 0 0,0 0-1,0 0 1,0 0 0,0 0-1,0 0 1,0 0 0,0 0-1,0 0 1,0 0 0,0 0-1,0 0 1,0 0 0,0-1-1,0 1 1,0 0 0,0 0-1,0 0 1,0 0 0,0 0-1,0 0 1,0 0 0,0 0 0,0 0-1,0 0 1,0 0 0,0 0-1,0 0 1,0 0 0,0 0-1,0 0 1,0 0 0,0 0-1,0 0 1,0 0 0,0 0-1,0 0 1,0 0 0,0 0-1,0 0 1,1-1 0,-9 2 18,1 1 0,0-1 1,0 1-1,0 0 0,0 0 1,1 1-1,-1 0 1,-6 4-1,-10 8 36,1 1 1,1 1-1,1 1 0,0 0 1,1 2-1,1 0 0,1 1 1,1 1-1,1 1 1,1 0-1,-22 50 0,17-26-18,2 2-1,3 0 0,1 1 0,3 0 1,-6 79-1,-5 244 117,24-208-99,-3 59 95,-38 94 219,30-272-315,-3 0 1,-1-1-1,-3-1 0,-1 0 1,-30 55-1,34-78 1,0 0 1,-2-1-1,0-1 0,-19 21 1,22-29-10,-1 0 0,0-1 0,0 0 0,-1-1 1,0 0-1,0-1 0,-20 9 0,26-15-71,-1 0-1,1 0 1,0 0-1,-1-1 1,0 0-1,1-1 0,-1 0 1,1 0-1,-1 0 1,1-1-1,-1 0 1,1-1-1,-1 0 1,1 0-1,-14-6 1,17 6-385,-1-1 1,1 0 0,0 0 0,-1 0 0,2-1 0,-1 0-1,0 1 1,1-1 0,-1 0 0,1-1 0,0 1 0,-3-7-1,3 3-3206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 1908,'-8'-20'10112,"3"32"-9788,1-1-1,0 2 0,1-1 1,1 0-1,-1 1 0,2-1 0,0 15 1,0 1 74,2 0-1,6 36 1,16 117-913,-23-180-101,0 3-156,0 0 383,0 1-49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1516,'0'-3'365,"0"0"-1,0-1 1,0 1-1,1 0 1,-1-1-1,1 1 0,0 0 1,0 0-1,0 0 1,0-1-1,4-4 1,-5 7-292,1 0-1,0 0 1,0 0 0,0 0 0,0 1 0,0-1 0,-1 0-1,1 0 1,1 1 0,-1-1 0,0 1 0,0-1-1,0 1 1,2-1 0,2-1 114,4-2 35,1 1 0,0 0-1,0 0 1,1 1 0,-1 1-1,1-1 1,-1 2-1,19 0 1,-27 0-205,18 1 168,0 0 0,0 2 0,0 0 0,-1 1 0,1 1 1,-1 1-1,0 0 0,33 18 0,-39-18-88,0 2 1,-1 0-1,0 0 0,0 1 1,0 1-1,-2 0 0,1 0 1,-1 1-1,-1 0 0,0 1 1,0 0-1,11 22 0,-17-27-30,0 1 0,0 0 0,0-1 0,-1 1 0,0 1-1,-1-1 1,0 0 0,0 0 0,-1 0 0,0 1 0,0-1-1,-1 0 1,-2 12 0,0-10 20,0 0 1,0 0-1,-1 0 0,-1 0 1,1-1-1,-2 1 0,1-1 0,-1-1 1,-12 14-1,8-11 50,-1 0 0,0-1 0,0-1-1,-1 0 1,0 0 0,-1-1 0,0-1 0,0 0 0,-1-1-1,1 0 1,-1-1 0,-1-1 0,1 0 0,-30 3-1,32-6-79,-1-1 0,0-1 0,1 0 0,-1-1-1,1 0 1,-1-1 0,1 0 0,0-1-1,0 0 1,0-1 0,1-1 0,0 0-1,-18-12 1,20 10-490,1 0-1014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104 550 924,'0'0'7557,"0"0"-7499,0 0 0,0-1 0,0 1 0,0-1 0,-1 1 0,1 0 0,0-1-1,0 1 1,0 0 0,0-1 0,0 1 0,0 0 0,0-1 0,0 1 0,0-1 0,0 1 0,0 0 0,0-1 0,0 1 0,0 0 0,1-1 0,-1 1 0,0 0 0,0-1 0,0 1 0,0 0 0,1-1 0,-1 1 0,0-1 0,10-1 242,-1 0 1,0-1-1,0 0 1,-1-1-1,14-6 1,-17 7-136,1 0 1,-1-1-1,0 1 0,0-1 1,-1 0-1,1 0 0,-1-1 1,0 1-1,6-10 1,-8 11-25,0-1 1,0 0 0,0 0-1,-1 0 1,0-1 0,0 1-1,0 0 1,0-5 0,-1 7-98,0 0 0,0 0 0,0 1-1,0-1 1,0 0 0,0 0 0,-1 0 0,1 0 0,-1 1 0,1-1 0,-1 0 0,0 0 0,0 1-1,0-1 1,0 1 0,0-1 0,0 1 0,0-1 0,0 1 0,0-1 0,-1 1 0,1 0 0,-3-2-1,0 0-2,-1 0-1,0 1 1,0-1-1,0 1 1,-1 0-1,1 0 1,0 1-1,-1-1 1,1 1-1,-1 0 1,0 1-1,1-1 0,-1 1 1,0 0-1,1 1 1,-1-1-1,1 1 1,-1 0-1,1 1 1,-1-1-1,-7 5 1,6-3-20,1 0 0,0 1 0,0 0 0,1 0 1,-1 0-1,1 1 0,0 0 0,0 0 0,1 0 1,-1 1-1,1-1 0,0 1 0,1 0 0,-1 0 1,1 1-1,1-1 0,-1 0 0,1 1 0,-3 11 1,4-13-16,1 1 0,-1 0 1,1 0-1,0-1 0,0 1 1,0 0-1,1 0 0,0-1 1,0 1-1,1 0 0,-1-1 1,1 1-1,0-1 0,1 0 1,-1 0-1,1 0 0,0 0 1,1 0-1,-1 0 1,1-1-1,0 0 0,0 1 1,0-1-1,6 4 0,4 1-35,1-1-1,0 0 1,0-1 0,1-1-1,0 0 1,0-1-1,1 0 1,-1-2 0,1 0-1,28 1 1,-18-4-100,-1-1 0,1-2 0,0 0 0,-1-2 0,0-1 0,41-15-1,-50 15 62,-1-1-1,0-1 0,0-1 0,-1 0 0,0 0 1,-1-2-1,0 0 0,-1-1 0,0 0 0,0 0 1,-2-2-1,1 0 0,12-21 0,-18 25 54,-1 0 1,-1-1-1,0 1 0,-1-1 0,0 0 1,0 0-1,-1 0 0,0 0 0,-1-12 1,-1 21 14,0 0 0,0 0 0,0 0 0,0 0 0,0 0 0,-1 1 0,1-1 0,0 0 0,-1 0 0,0 0 1,0 0-1,1 0 0,-1 1 0,0-1 0,0 0 0,0 1 0,-2-3 0,2 4 0,0-1-1,0 0 1,0 1-1,0-1 0,0 1 1,0 0-1,0-1 1,0 1-1,0 0 1,0-1-1,0 1 1,0 0-1,0 0 1,0 0-1,0 0 1,0 0-1,0 0 1,0 0-1,0 0 1,0 0-1,0 1 1,0-1-1,0 0 1,0 1-1,0-1 1,0 1-1,0-1 1,0 1-1,0-1 1,1 1-1,-3 1 1,3-2-1,-5 3 1,0 0 0,0 0 0,1 1 0,-1-1 0,1 1 0,0 0 0,0 0 0,-6 8 0,-22 39-21,25-38 14,-4 8-21,-17 44 0,25-49 3,4-13 17,-2 1-23,2-1-7,0-1 48,-2-1-23,1-1 1,0 1-1,1 0 0,-1 0 1,0 0-1,0 0 1,0 0-1,0-1 1,1 1-1,-1 0 1,0 0-1,1 0 1,-1-1-1,0 1 1,1 0-1,-1 0 1,1-1-1,0 1 1,-1 0-1,1-1 1,-1 1-1,1-1 1,0 1-1,-1-1 1,1 1-1,0-1 1,0 1-1,0-1 1,-1 0-1,1 1 1,0-1-1,0 0 1,0 0-1,0 0 1,-1 1-1,1-1 1,0 0-1,0 0 1,0 0-1,0 0 1,0-1-1,0 1 1,-1 0-1,1 0 1,0 0-1,0-1 1,1 0-1,3-1 2,1 0-21,1-1-1,-1 0 1,0 0-1,-1-1 1,1 0-1,10-8 1,-4 0-15,51-57-203,-62 68 234,2 4-93,7 6 102,-3-2-78,0-1 0,0 0 0,1 0-1,10 6 1,-8-7-12,1 0 0,-1-1-1,1 0 1,0-1-1,0-1 1,0 1 0,1-2-1,16 2 1,-21-3 58,0-1 0,0 0-1,0 1 1,0-2 0,0 1 0,0-1 0,0 0-1,-1-1 1,1 0 0,-1 0 0,1 0 0,-1-1-1,0 0 1,0 0 0,5-5 0,-1 0 49,-1-1 1,0 1 0,-1-2-1,0 1 1,0-1 0,-1 0-1,-1-1 1,8-17-1,-6 7 270,-1 0 0,-1 0 0,-1-1 0,3-25 0,-5 28 171,-2 29 15,0 1-417,0-1-1,4 15 1,-1-12-104,1-1 0,0 1-1,0-1 1,2-1 0,-1 1 0,1-1-1,1 0 1,0 0 0,0-1 0,16 13 0,-22-20 22,1 0 0,-1 0 1,0 0-1,1 0 1,-1-1-1,1 1 0,-1-1 1,1 0-1,0 0 1,-1 0-1,1 0 0,0 0 1,0-1-1,0 1 1,0-1-1,-1 0 0,1 0 1,0 0-1,0 0 1,3-1-1,-1 0 10,-1 0 1,0-1-1,0 0 0,0 1 1,-1-2-1,1 1 1,0 0-1,-1-1 0,1 0 1,-1 1-1,0-1 0,3-5 1,4-3 39,-1-2 0,-1 1 1,0-1-1,-1 0 0,-1-1 1,9-23-1,34-159 1296,-42 164-812,1-7 449,-7 36-214,-2 13-638,-1 81 26,0 129 337,3-177-892,3 0 0,2-1-1,11 46 1,-2-41-1597,-1-19-3445,-6-16 1895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6:13:2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60 1536,'-1'-2'1190,"-1"0"-848,0 1 1,1-1 0,-1 1 0,0 0-1,0-1 1,0 1 0,0 0-1,-1 0 1,1 0 0,0 0 0,0 1-1,-1-1 1,1 1 0,0-1 0,-1 1-1,-2 0 1,3 0 223,1 0-504,0 1 1,0-1-1,1 0 0,-1 1 1,0-1-1,0 1 0,1-1 1,-1 1-1,0-1 0,1 1 1,-1 0-1,0-1 0,1 1 1,-1 0-1,1-1 0,-1 1 0,1 0 1,0 0-1,-1-1 0,1 1 1,-1 2-1,-6 16 557,6-16-558,1 0 0,-1 0 0,1 0 0,0 0 0,0 0-1,1 0 1,-1 0 0,1 0 0,-1 0 0,1 0 0,0 0-1,0-1 1,0 1 0,0 0 0,1 0 0,-1-1 0,1 1-1,0-1 1,0 1 0,0-1 0,0 0 0,0 0 0,4 4-1,-1-2 7,0 0 0,0-1 0,0 1 0,1-1 0,-1 0 0,1 0 0,0-1 0,0 0 0,12 3 0,-1-5 146,-14 0-72,0-1 20,-1 1-126,-1 0 0,0-1 1,1 1-1,-1-1 1,0 0-1,0 1 1,0-1-1,1 0 0,-1 0 1,0 0-1,0 0 1,0 0-1,0 0 1,0-1-1,0 0 151,-2-12 131,0 9-277,-1 0-1,0-1 0,0 1 0,0 0 1,0 1-1,-1-1 0,0 0 0,0 1 0,0-1 1,0 1-1,-1 0 0,-4-5 0,-5-6 15,-5-6-1310,-22-21 1,34 38-299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7E11-F921-3751-7BDE-64039CA3D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5A12F-F49B-B0F7-E9A5-15B11D50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7BF1-E892-CCE4-CB6F-22A71BC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AEFC-8BD0-8449-8035-75B0281E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A8BFE-52CA-4F16-C306-8363DE5C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2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6671-E653-968D-41FA-40B355E4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29DBC-A921-CE2E-0001-6EC107BCD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A8AE-2603-439A-B804-E186B37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241B-5D2B-A835-5839-2659289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FD9C-7C03-0DB7-A2EC-55E7810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9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F1588-DD1B-0F01-FD83-3EE97FF28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BB6D-75B8-8D94-B791-6CA8A63E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3192-9FFF-9A84-715C-59E3DD89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FAA3-3141-0C11-B16B-4B0EDF47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42E0-658A-16D3-94A9-420FA0BA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D8D1-5414-A826-8DE6-1413A115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368B-81BB-1B37-1D43-E503B7C8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1333-ECF9-C5BE-CA25-D431276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3077-2096-A98E-F23C-006B29AC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7777-2B19-A34A-A3E7-89144001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9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800-5616-4063-EA56-5A19B170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C403-9EB9-E53A-5DAC-4D69B1D5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8DA0-2413-EA45-9193-464EE452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6035-34A6-FCEF-A2AF-397CAD7C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7D14-EE61-B72B-6975-D34B710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526-0667-0C1A-9F6E-735883DE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B971-9AA7-8038-FC6B-6694070B4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FE9AC-9046-264C-E668-CF1BE807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1C4A-0BB6-65D5-E083-1E01AC9F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C049-B59B-07DC-9F95-6F214B8B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4B589-EEF0-9E8A-3D74-82AA2A04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EB43-69F0-422A-4195-82AA1488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3160-D52C-AF3D-C2A8-15055E93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436A0-2DBC-8CD6-FF31-961B6DE2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55A51-84EC-258B-36E1-CE166271D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076DE-E37F-F4F6-D2C3-B0FCCBCA5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B897-5A77-23D3-5A87-A6C7AA1D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5DC1B-9E2D-05CA-DA0E-57CD53C7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ADD9D-981E-7432-B8A6-F78D480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3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D813-5EB9-8991-9911-35F00965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FA77B-D16E-5E05-CEE5-E69DFBDF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2BE4E-43F8-A465-26FD-7A10B8F9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D4361-35D2-2D92-0090-DEB64A5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D2932-1731-C86F-B744-AAC2345E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F109-361F-7A61-CABB-A5968030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4FA1-404D-71BE-B77A-D68C1A90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4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D991-89DA-0D77-D66E-CE2011E2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D314-D46B-106A-904F-79119919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63276-488D-1614-783E-CABF271F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7049-315F-7771-004E-C9154056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16A79-E91F-F1F9-5103-28CE340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47B7-BE2E-48E9-966D-7135240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5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E557-432B-C307-5E28-599618A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2EEA9-D614-B22E-F1EE-0DEACDB7E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E68F0-132A-3E4E-7E1E-05949D90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83F4-1418-FEF7-01A6-4FE80E38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FE2CF-747A-AD6A-6270-41CEB285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71F36-3CA8-9B88-4D27-475BCC0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265BF-8CC3-D81A-CA22-5784C7DA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8330-3958-6E88-9832-45A02E4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F0D5-9FDF-2466-1F34-ED4B66D7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205A-5B78-443A-B0C7-8CC4026A02D9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7904-A47E-3E35-EAFA-74911C607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3DC8-274A-E622-0CD3-07A41E197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74AF-9766-405A-B130-5DD9508C76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0CF5-15C7-9885-50C4-8D0A70CE2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32A25-E9BA-DEC3-CF7D-275E9203E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0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1712-F956-9E4E-78CD-DAB2214B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C9A7-B035-5CE1-4D38-35F51E49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</a:t>
            </a:r>
          </a:p>
          <a:p>
            <a:pPr lvl="1"/>
            <a:r>
              <a:rPr lang="en-US" dirty="0"/>
              <a:t>Non-persistent</a:t>
            </a:r>
          </a:p>
          <a:p>
            <a:endParaRPr lang="en-US" dirty="0"/>
          </a:p>
          <a:p>
            <a:r>
              <a:rPr lang="en-US" dirty="0"/>
              <a:t>Data Disk</a:t>
            </a:r>
          </a:p>
        </p:txBody>
      </p:sp>
    </p:spTree>
    <p:extLst>
      <p:ext uri="{BB962C8B-B14F-4D97-AF65-F5344CB8AC3E}">
        <p14:creationId xmlns:p14="http://schemas.microsoft.com/office/powerpoint/2010/main" val="1161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F6E2-976F-2D5E-E59B-5408334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F90D-97F9-0862-3B69-EECD8926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76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FB44-6CF0-48AC-589D-3CC440EF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7083-D3DE-9604-F008-8AF536CC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– RDP - 3389</a:t>
            </a:r>
          </a:p>
          <a:p>
            <a:r>
              <a:rPr lang="en-US" dirty="0"/>
              <a:t>Linux – SSH - 22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15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3866-A6E9-472C-F9E6-4E2E8153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B0B9-942C-C7B0-0C4E-304BF090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from Azure Portal</a:t>
            </a:r>
          </a:p>
          <a:p>
            <a:r>
              <a:rPr lang="en-US" dirty="0"/>
              <a:t>Deallocate</a:t>
            </a:r>
          </a:p>
          <a:p>
            <a:r>
              <a:rPr lang="en-US" dirty="0"/>
              <a:t>Terminate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Shutdown</a:t>
            </a:r>
          </a:p>
          <a:p>
            <a:r>
              <a:rPr lang="en-US" dirty="0"/>
              <a:t>Close the RDP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E4974F-74DD-2332-CF08-102B3922D658}"/>
              </a:ext>
            </a:extLst>
          </p:cNvPr>
          <p:cNvGrpSpPr/>
          <p:nvPr/>
        </p:nvGrpSpPr>
        <p:grpSpPr>
          <a:xfrm>
            <a:off x="3542487" y="3924761"/>
            <a:ext cx="1623240" cy="776520"/>
            <a:chOff x="3542487" y="3924761"/>
            <a:chExt cx="1623240" cy="77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326789-4915-EE94-BA24-1876C0775C5B}"/>
                    </a:ext>
                  </a:extLst>
                </p14:cNvPr>
                <p14:cNvContentPartPr/>
                <p14:nvPr/>
              </p14:nvContentPartPr>
              <p14:xfrm>
                <a:off x="3542487" y="3924761"/>
                <a:ext cx="216360" cy="601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326789-4915-EE94-BA24-1876C0775C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33487" y="3915761"/>
                  <a:ext cx="2340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DD62F3-C54C-DB0D-D841-63DB5D08FE94}"/>
                    </a:ext>
                  </a:extLst>
                </p14:cNvPr>
                <p14:cNvContentPartPr/>
                <p14:nvPr/>
              </p14:nvContentPartPr>
              <p14:xfrm>
                <a:off x="3877647" y="4103321"/>
                <a:ext cx="140040" cy="32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DD62F3-C54C-DB0D-D841-63DB5D08FE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8647" y="4094681"/>
                  <a:ext cx="157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FA33D4-4543-867C-9830-6C05D330710C}"/>
                    </a:ext>
                  </a:extLst>
                </p14:cNvPr>
                <p14:cNvContentPartPr/>
                <p14:nvPr/>
              </p14:nvContentPartPr>
              <p14:xfrm>
                <a:off x="4050087" y="4242641"/>
                <a:ext cx="1115640" cy="458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FA33D4-4543-867C-9830-6C05D33071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1087" y="4234001"/>
                  <a:ext cx="11332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C89F7E-BC7A-4834-3EB8-9B9769BC8BC8}"/>
                    </a:ext>
                  </a:extLst>
                </p14:cNvPr>
                <p14:cNvContentPartPr/>
                <p14:nvPr/>
              </p14:nvContentPartPr>
              <p14:xfrm>
                <a:off x="4641567" y="4032761"/>
                <a:ext cx="14400" cy="3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C89F7E-BC7A-4834-3EB8-9B9769BC8B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32567" y="4023761"/>
                  <a:ext cx="3204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2E5199-0D6E-A27A-D1F3-892E0E08FD23}"/>
                  </a:ext>
                </a:extLst>
              </p14:cNvPr>
              <p14:cNvContentPartPr/>
              <p14:nvPr/>
            </p14:nvContentPartPr>
            <p14:xfrm>
              <a:off x="4271127" y="1836401"/>
              <a:ext cx="344160" cy="1442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2E5199-0D6E-A27A-D1F3-892E0E08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2487" y="1827401"/>
                <a:ext cx="361800" cy="146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F90A068-C23D-27F5-447A-15797957B4B7}"/>
              </a:ext>
            </a:extLst>
          </p:cNvPr>
          <p:cNvGrpSpPr/>
          <p:nvPr/>
        </p:nvGrpSpPr>
        <p:grpSpPr>
          <a:xfrm>
            <a:off x="5003367" y="2200361"/>
            <a:ext cx="1793160" cy="372960"/>
            <a:chOff x="5003367" y="2200361"/>
            <a:chExt cx="179316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6DB3CB-C136-1B34-A5E7-87C949583EE7}"/>
                    </a:ext>
                  </a:extLst>
                </p14:cNvPr>
                <p14:cNvContentPartPr/>
                <p14:nvPr/>
              </p14:nvContentPartPr>
              <p14:xfrm>
                <a:off x="5082567" y="2368121"/>
                <a:ext cx="11880" cy="154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6DB3CB-C136-1B34-A5E7-87C949583E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3567" y="2359481"/>
                  <a:ext cx="29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60224F-772A-D6FC-0448-3FC13F74428B}"/>
                    </a:ext>
                  </a:extLst>
                </p14:cNvPr>
                <p14:cNvContentPartPr/>
                <p14:nvPr/>
              </p14:nvContentPartPr>
              <p14:xfrm>
                <a:off x="5003367" y="2358761"/>
                <a:ext cx="189360" cy="19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60224F-772A-D6FC-0448-3FC13F7442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94727" y="2350121"/>
                  <a:ext cx="207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22FCB5-EB38-5D4B-D9D9-A2D843F6E904}"/>
                    </a:ext>
                  </a:extLst>
                </p14:cNvPr>
                <p14:cNvContentPartPr/>
                <p14:nvPr/>
              </p14:nvContentPartPr>
              <p14:xfrm>
                <a:off x="5288487" y="2325641"/>
                <a:ext cx="545040" cy="247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22FCB5-EB38-5D4B-D9D9-A2D843F6E9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79847" y="2316641"/>
                  <a:ext cx="562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AEDF95-A69B-1DAC-8805-19A9E488A44A}"/>
                    </a:ext>
                  </a:extLst>
                </p14:cNvPr>
                <p14:cNvContentPartPr/>
                <p14:nvPr/>
              </p14:nvContentPartPr>
              <p14:xfrm>
                <a:off x="5921007" y="2448761"/>
                <a:ext cx="49680" cy="6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AEDF95-A69B-1DAC-8805-19A9E488A4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2007" y="2440121"/>
                  <a:ext cx="67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340534-F93B-4CD6-4DF8-D912693C9A79}"/>
                    </a:ext>
                  </a:extLst>
                </p14:cNvPr>
                <p14:cNvContentPartPr/>
                <p14:nvPr/>
              </p14:nvContentPartPr>
              <p14:xfrm>
                <a:off x="6081927" y="2448041"/>
                <a:ext cx="78840" cy="9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340534-F93B-4CD6-4DF8-D912693C9A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72927" y="2439401"/>
                  <a:ext cx="96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7A71AF-2C02-5398-6A6F-DC3ACBFE9204}"/>
                    </a:ext>
                  </a:extLst>
                </p14:cNvPr>
                <p14:cNvContentPartPr/>
                <p14:nvPr/>
              </p14:nvContentPartPr>
              <p14:xfrm>
                <a:off x="6172647" y="2299721"/>
                <a:ext cx="166680" cy="22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7A71AF-2C02-5398-6A6F-DC3ACBFE92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63647" y="2291081"/>
                  <a:ext cx="184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2BA53E-4FED-1A40-186D-BB834013BE09}"/>
                    </a:ext>
                  </a:extLst>
                </p14:cNvPr>
                <p14:cNvContentPartPr/>
                <p14:nvPr/>
              </p14:nvContentPartPr>
              <p14:xfrm>
                <a:off x="6217647" y="2394761"/>
                <a:ext cx="246240" cy="36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2BA53E-4FED-1A40-186D-BB834013BE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09007" y="2385761"/>
                  <a:ext cx="263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703A98-711E-BDB5-57BD-5396B65817F2}"/>
                    </a:ext>
                  </a:extLst>
                </p14:cNvPr>
                <p14:cNvContentPartPr/>
                <p14:nvPr/>
              </p14:nvContentPartPr>
              <p14:xfrm>
                <a:off x="6482607" y="2200361"/>
                <a:ext cx="313920" cy="35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703A98-711E-BDB5-57BD-5396B65817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3967" y="2191721"/>
                  <a:ext cx="331560" cy="37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902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A35E-66CE-2F6B-944C-1D8C545C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AE2A-1928-3B99-6186-4248842D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On-demand, scalable computing resource</a:t>
            </a:r>
          </a:p>
          <a:p>
            <a:r>
              <a:rPr lang="en-US" dirty="0"/>
              <a:t>Need more control over the computing environment</a:t>
            </a:r>
          </a:p>
          <a:p>
            <a:r>
              <a:rPr lang="en-US" dirty="0"/>
              <a:t>IaaS is an instant computing infrastructure, provisioned and managed over the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4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202D-50F0-E3B7-3201-FCD86D89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651F-F04A-8871-5CED-8BB8F036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 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4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7884-B461-21C8-8F58-D7F9132A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D5F3-FE52-844D-7852-6B0E2B50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of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Understanding the pricing model</a:t>
            </a:r>
          </a:p>
          <a:p>
            <a:r>
              <a:rPr lang="en-US" dirty="0"/>
              <a:t>Storage for the VM</a:t>
            </a:r>
          </a:p>
          <a:p>
            <a:r>
              <a:rPr lang="en-US" dirty="0"/>
              <a:t>Select an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83719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ECBE-8801-4145-91A8-F602B16A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549E-5A3B-48A4-D120-5C9B3739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connectivity between Azure Virtual Machines is provided by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2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7CDD-25D2-DFD0-7210-45C14B6B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416CD-134B-5BAD-E94B-5B6C0EE69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035825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4142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3331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0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6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797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6AAA57-4725-0E1F-051D-DDD3F8DC94BB}"/>
              </a:ext>
            </a:extLst>
          </p:cNvPr>
          <p:cNvSpPr txBox="1"/>
          <p:nvPr/>
        </p:nvSpPr>
        <p:spPr>
          <a:xfrm>
            <a:off x="1734207" y="4755931"/>
            <a:ext cx="863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 – First development web server hosted in the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32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80AF-9C75-AD87-F449-034F8DE3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B88B-D026-4BE5-2C2C-49CF6C5D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9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C310-8F15-A6D9-05D9-FA529433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CBF6-B2B1-C592-F798-969CB5EA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pPr lvl="1"/>
            <a:r>
              <a:rPr lang="en-US" dirty="0"/>
              <a:t>Consumption based</a:t>
            </a:r>
          </a:p>
          <a:p>
            <a:pPr lvl="1"/>
            <a:r>
              <a:rPr lang="en-US" dirty="0"/>
              <a:t>Reserved Instance</a:t>
            </a:r>
          </a:p>
          <a:p>
            <a:r>
              <a:rPr lang="en-US" dirty="0"/>
              <a:t>Storage</a:t>
            </a:r>
            <a:br>
              <a:rPr lang="en-IN" dirty="0"/>
            </a:br>
            <a:r>
              <a:rPr lang="en-IN" dirty="0"/>
              <a:t>The status of VM has no relation with the storage charges. This is the cost of the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5763-6EE9-1935-006C-F1A2CB79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CA57-07D6-274F-C9AF-42320C41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Note: Be cautious when resizing production VMs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1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Virtual Machines</vt:lpstr>
      <vt:lpstr>IaaS  Cloud Services</vt:lpstr>
      <vt:lpstr>Business Scenarios</vt:lpstr>
      <vt:lpstr>Planning Checklist</vt:lpstr>
      <vt:lpstr>Start with the network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2</cp:revision>
  <dcterms:created xsi:type="dcterms:W3CDTF">2023-06-11T04:22:36Z</dcterms:created>
  <dcterms:modified xsi:type="dcterms:W3CDTF">2023-06-11T07:02:59Z</dcterms:modified>
</cp:coreProperties>
</file>