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6E218-15CA-4105-BD55-875BDFF1BC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4D7844-A09B-4D53-9184-84A48F8A67FB}">
      <dgm:prSet phldrT="[Text]" custT="1"/>
      <dgm:spPr/>
      <dgm:t>
        <a:bodyPr/>
        <a:lstStyle/>
        <a:p>
          <a:r>
            <a:rPr lang="en-US" sz="1200" dirty="0"/>
            <a:t>RG 1</a:t>
          </a:r>
          <a:endParaRPr lang="en-IN" sz="1200" dirty="0"/>
        </a:p>
      </dgm:t>
    </dgm:pt>
    <dgm:pt modelId="{52FE773C-584D-41FA-9575-A831BD119256}" type="parTrans" cxnId="{9F52FF96-1C4E-4B39-9966-66E5031980B2}">
      <dgm:prSet/>
      <dgm:spPr/>
      <dgm:t>
        <a:bodyPr/>
        <a:lstStyle/>
        <a:p>
          <a:endParaRPr lang="en-IN" sz="1600"/>
        </a:p>
      </dgm:t>
    </dgm:pt>
    <dgm:pt modelId="{67401BBF-E2AE-4660-B69A-E1A0E9502364}" type="sibTrans" cxnId="{9F52FF96-1C4E-4B39-9966-66E5031980B2}">
      <dgm:prSet/>
      <dgm:spPr/>
      <dgm:t>
        <a:bodyPr/>
        <a:lstStyle/>
        <a:p>
          <a:endParaRPr lang="en-IN" sz="1600"/>
        </a:p>
      </dgm:t>
    </dgm:pt>
    <dgm:pt modelId="{5EB4B19D-FE57-4715-9119-C4E800D8E27F}">
      <dgm:prSet phldrT="[Text]" custT="1"/>
      <dgm:spPr/>
      <dgm:t>
        <a:bodyPr/>
        <a:lstStyle/>
        <a:p>
          <a:r>
            <a:rPr lang="en-US" sz="1200" dirty="0"/>
            <a:t>Resource 1</a:t>
          </a:r>
          <a:endParaRPr lang="en-IN" sz="1200" dirty="0"/>
        </a:p>
      </dgm:t>
    </dgm:pt>
    <dgm:pt modelId="{2FA27717-3AE5-4E09-8A4E-F1DF33B9C17F}" type="parTrans" cxnId="{B310E909-4CA3-465A-9483-25637E34E4EF}">
      <dgm:prSet/>
      <dgm:spPr/>
      <dgm:t>
        <a:bodyPr/>
        <a:lstStyle/>
        <a:p>
          <a:endParaRPr lang="en-IN" sz="1600"/>
        </a:p>
      </dgm:t>
    </dgm:pt>
    <dgm:pt modelId="{03457EF7-D0F1-4112-A40E-AF4C1F9A9949}" type="sibTrans" cxnId="{B310E909-4CA3-465A-9483-25637E34E4EF}">
      <dgm:prSet/>
      <dgm:spPr/>
      <dgm:t>
        <a:bodyPr/>
        <a:lstStyle/>
        <a:p>
          <a:endParaRPr lang="en-IN" sz="1600"/>
        </a:p>
      </dgm:t>
    </dgm:pt>
    <dgm:pt modelId="{773C46F1-F6E3-472D-B887-B6577CAE423D}">
      <dgm:prSet phldrT="[Text]" custT="1"/>
      <dgm:spPr/>
      <dgm:t>
        <a:bodyPr/>
        <a:lstStyle/>
        <a:p>
          <a:r>
            <a:rPr lang="en-US" sz="1200" dirty="0"/>
            <a:t>Resource 2</a:t>
          </a:r>
          <a:endParaRPr lang="en-IN" sz="1200" dirty="0"/>
        </a:p>
      </dgm:t>
    </dgm:pt>
    <dgm:pt modelId="{C691FCE2-74E9-4523-B4B6-4D7B7DED3EAF}" type="parTrans" cxnId="{F2B4FEBA-D4C0-4134-AEB7-C8A5B882D45E}">
      <dgm:prSet/>
      <dgm:spPr/>
      <dgm:t>
        <a:bodyPr/>
        <a:lstStyle/>
        <a:p>
          <a:endParaRPr lang="en-IN" sz="1600"/>
        </a:p>
      </dgm:t>
    </dgm:pt>
    <dgm:pt modelId="{2E05A76A-50AE-43B8-99D3-0694F507F370}" type="sibTrans" cxnId="{F2B4FEBA-D4C0-4134-AEB7-C8A5B882D45E}">
      <dgm:prSet/>
      <dgm:spPr/>
      <dgm:t>
        <a:bodyPr/>
        <a:lstStyle/>
        <a:p>
          <a:endParaRPr lang="en-IN" sz="1600"/>
        </a:p>
      </dgm:t>
    </dgm:pt>
    <dgm:pt modelId="{2C682CF0-1290-4AF3-A7D4-FC18EB7976C7}">
      <dgm:prSet phldrT="[Text]" custT="1"/>
      <dgm:spPr/>
      <dgm:t>
        <a:bodyPr/>
        <a:lstStyle/>
        <a:p>
          <a:r>
            <a:rPr lang="en-US" sz="1200" dirty="0"/>
            <a:t>RG 2</a:t>
          </a:r>
          <a:endParaRPr lang="en-IN" sz="1200" dirty="0"/>
        </a:p>
      </dgm:t>
    </dgm:pt>
    <dgm:pt modelId="{523E3DCB-751C-4A9E-8A95-BDA641EB7EDA}" type="parTrans" cxnId="{D24B2C56-BFC4-4036-A3BE-CD2580D316AD}">
      <dgm:prSet/>
      <dgm:spPr/>
      <dgm:t>
        <a:bodyPr/>
        <a:lstStyle/>
        <a:p>
          <a:endParaRPr lang="en-IN" sz="1600"/>
        </a:p>
      </dgm:t>
    </dgm:pt>
    <dgm:pt modelId="{DD1C9536-362C-47C6-9C54-DA169FECFB0D}" type="sibTrans" cxnId="{D24B2C56-BFC4-4036-A3BE-CD2580D316AD}">
      <dgm:prSet/>
      <dgm:spPr/>
      <dgm:t>
        <a:bodyPr/>
        <a:lstStyle/>
        <a:p>
          <a:endParaRPr lang="en-IN" sz="1600"/>
        </a:p>
      </dgm:t>
    </dgm:pt>
    <dgm:pt modelId="{0C1FF219-4C1F-480B-B959-171598657BA7}">
      <dgm:prSet phldrT="[Text]" custT="1"/>
      <dgm:spPr/>
      <dgm:t>
        <a:bodyPr/>
        <a:lstStyle/>
        <a:p>
          <a:r>
            <a:rPr lang="en-US" sz="1200" dirty="0"/>
            <a:t>Resource 3</a:t>
          </a:r>
          <a:endParaRPr lang="en-IN" sz="1200" dirty="0"/>
        </a:p>
      </dgm:t>
    </dgm:pt>
    <dgm:pt modelId="{1723E106-976F-49A8-A25A-3C4C8B29F116}" type="parTrans" cxnId="{B987B366-3E9E-470A-BB21-5AE58F57C4C3}">
      <dgm:prSet/>
      <dgm:spPr/>
      <dgm:t>
        <a:bodyPr/>
        <a:lstStyle/>
        <a:p>
          <a:endParaRPr lang="en-IN" sz="1600"/>
        </a:p>
      </dgm:t>
    </dgm:pt>
    <dgm:pt modelId="{214C48FE-12F7-4BE3-9988-AF4D9C3106E9}" type="sibTrans" cxnId="{B987B366-3E9E-470A-BB21-5AE58F57C4C3}">
      <dgm:prSet/>
      <dgm:spPr/>
      <dgm:t>
        <a:bodyPr/>
        <a:lstStyle/>
        <a:p>
          <a:endParaRPr lang="en-IN" sz="1600"/>
        </a:p>
      </dgm:t>
    </dgm:pt>
    <dgm:pt modelId="{D12F2D32-ABF0-4D7D-875F-B29DC8C8F69C}">
      <dgm:prSet phldrT="[Text]" custT="1"/>
      <dgm:spPr/>
      <dgm:t>
        <a:bodyPr/>
        <a:lstStyle/>
        <a:p>
          <a:r>
            <a:rPr lang="en-US" sz="1200" dirty="0"/>
            <a:t>Resource 4</a:t>
          </a:r>
          <a:endParaRPr lang="en-IN" sz="1200" dirty="0"/>
        </a:p>
      </dgm:t>
    </dgm:pt>
    <dgm:pt modelId="{7E48FD5A-37DC-4AD0-975D-0CE7B68021E2}" type="parTrans" cxnId="{CCD5A358-1218-41AB-B377-1DD042978940}">
      <dgm:prSet/>
      <dgm:spPr/>
      <dgm:t>
        <a:bodyPr/>
        <a:lstStyle/>
        <a:p>
          <a:endParaRPr lang="en-IN" sz="1600"/>
        </a:p>
      </dgm:t>
    </dgm:pt>
    <dgm:pt modelId="{8A0161B0-838B-4904-836B-54E19F6FE8E3}" type="sibTrans" cxnId="{CCD5A358-1218-41AB-B377-1DD042978940}">
      <dgm:prSet/>
      <dgm:spPr/>
      <dgm:t>
        <a:bodyPr/>
        <a:lstStyle/>
        <a:p>
          <a:endParaRPr lang="en-IN" sz="1600"/>
        </a:p>
      </dgm:t>
    </dgm:pt>
    <dgm:pt modelId="{15F3815D-BD29-414E-8C91-14915D635493}">
      <dgm:prSet phldrT="[Text]" custT="1"/>
      <dgm:spPr/>
      <dgm:t>
        <a:bodyPr/>
        <a:lstStyle/>
        <a:p>
          <a:r>
            <a:rPr lang="en-US" sz="1200" dirty="0"/>
            <a:t>Subscription 2</a:t>
          </a:r>
          <a:endParaRPr lang="en-IN" sz="1200" dirty="0"/>
        </a:p>
      </dgm:t>
    </dgm:pt>
    <dgm:pt modelId="{7F19950B-A7E5-44D0-BF88-744745522F7A}" type="parTrans" cxnId="{924AD55D-50E9-4BB2-A86A-E032D6D00573}">
      <dgm:prSet/>
      <dgm:spPr/>
      <dgm:t>
        <a:bodyPr/>
        <a:lstStyle/>
        <a:p>
          <a:endParaRPr lang="en-IN" sz="1600"/>
        </a:p>
      </dgm:t>
    </dgm:pt>
    <dgm:pt modelId="{A478E928-9953-468E-A388-21E2DED895C6}" type="sibTrans" cxnId="{924AD55D-50E9-4BB2-A86A-E032D6D00573}">
      <dgm:prSet/>
      <dgm:spPr/>
      <dgm:t>
        <a:bodyPr/>
        <a:lstStyle/>
        <a:p>
          <a:endParaRPr lang="en-IN" sz="1600"/>
        </a:p>
      </dgm:t>
    </dgm:pt>
    <dgm:pt modelId="{347A635C-1CE6-4004-98A7-2D7874A845BC}">
      <dgm:prSet phldrT="[Text]" custT="1"/>
      <dgm:spPr/>
      <dgm:t>
        <a:bodyPr/>
        <a:lstStyle/>
        <a:p>
          <a:r>
            <a:rPr lang="en-US" sz="1200" dirty="0"/>
            <a:t>Subscription 1</a:t>
          </a:r>
          <a:endParaRPr lang="en-IN" sz="1200" dirty="0"/>
        </a:p>
      </dgm:t>
    </dgm:pt>
    <dgm:pt modelId="{AB722EBF-531F-461F-BB4C-FD31A8331CC9}" type="parTrans" cxnId="{0B7B06EA-519D-46E9-9E65-6456169B9D45}">
      <dgm:prSet/>
      <dgm:spPr/>
      <dgm:t>
        <a:bodyPr/>
        <a:lstStyle/>
        <a:p>
          <a:endParaRPr lang="en-IN" sz="1600"/>
        </a:p>
      </dgm:t>
    </dgm:pt>
    <dgm:pt modelId="{145BD628-3733-4C09-932F-AF80ADF271DC}" type="sibTrans" cxnId="{0B7B06EA-519D-46E9-9E65-6456169B9D45}">
      <dgm:prSet/>
      <dgm:spPr/>
      <dgm:t>
        <a:bodyPr/>
        <a:lstStyle/>
        <a:p>
          <a:endParaRPr lang="en-IN" sz="1600"/>
        </a:p>
      </dgm:t>
    </dgm:pt>
    <dgm:pt modelId="{63E809E1-C1EA-456A-AAD4-4EFCDF15EDF9}">
      <dgm:prSet phldrT="[Text]" custT="1"/>
      <dgm:spPr/>
      <dgm:t>
        <a:bodyPr/>
        <a:lstStyle/>
        <a:p>
          <a:r>
            <a:rPr lang="en-US" sz="1200" dirty="0"/>
            <a:t>RG 3</a:t>
          </a:r>
          <a:endParaRPr lang="en-IN" sz="1200" dirty="0"/>
        </a:p>
      </dgm:t>
    </dgm:pt>
    <dgm:pt modelId="{AE00D2D7-09E0-4238-9784-C58A5E0FDBD4}" type="parTrans" cxnId="{59F94CB3-22B3-4A35-896F-905D74321169}">
      <dgm:prSet/>
      <dgm:spPr/>
      <dgm:t>
        <a:bodyPr/>
        <a:lstStyle/>
        <a:p>
          <a:endParaRPr lang="en-IN" sz="1600"/>
        </a:p>
      </dgm:t>
    </dgm:pt>
    <dgm:pt modelId="{7996B4D2-37D2-4446-90C2-BE84E8D7541E}" type="sibTrans" cxnId="{59F94CB3-22B3-4A35-896F-905D74321169}">
      <dgm:prSet/>
      <dgm:spPr/>
      <dgm:t>
        <a:bodyPr/>
        <a:lstStyle/>
        <a:p>
          <a:endParaRPr lang="en-IN" sz="1600"/>
        </a:p>
      </dgm:t>
    </dgm:pt>
    <dgm:pt modelId="{5DF2D9E7-91C3-477B-A3BC-A03FFAB933CA}">
      <dgm:prSet phldrT="[Text]" custT="1"/>
      <dgm:spPr/>
      <dgm:t>
        <a:bodyPr/>
        <a:lstStyle/>
        <a:p>
          <a:r>
            <a:rPr lang="en-US" sz="1200" dirty="0"/>
            <a:t>RG 4</a:t>
          </a:r>
          <a:endParaRPr lang="en-IN" sz="1200" dirty="0"/>
        </a:p>
      </dgm:t>
    </dgm:pt>
    <dgm:pt modelId="{E064D97E-6299-462D-AA1A-4349B7DEB106}" type="parTrans" cxnId="{654EAC18-BD59-4521-954D-EEB700C443A4}">
      <dgm:prSet/>
      <dgm:spPr/>
      <dgm:t>
        <a:bodyPr/>
        <a:lstStyle/>
        <a:p>
          <a:endParaRPr lang="en-IN" sz="1600"/>
        </a:p>
      </dgm:t>
    </dgm:pt>
    <dgm:pt modelId="{C3AA883A-9480-4953-A555-3EEE2E7E1BE7}" type="sibTrans" cxnId="{654EAC18-BD59-4521-954D-EEB700C443A4}">
      <dgm:prSet/>
      <dgm:spPr/>
      <dgm:t>
        <a:bodyPr/>
        <a:lstStyle/>
        <a:p>
          <a:endParaRPr lang="en-IN" sz="1600"/>
        </a:p>
      </dgm:t>
    </dgm:pt>
    <dgm:pt modelId="{4107CF90-D82A-48FA-8418-1370E54AEB91}">
      <dgm:prSet phldrT="[Text]" custT="1"/>
      <dgm:spPr/>
      <dgm:t>
        <a:bodyPr/>
        <a:lstStyle/>
        <a:p>
          <a:r>
            <a:rPr lang="en-US" sz="1200" dirty="0"/>
            <a:t>Resource 5</a:t>
          </a:r>
          <a:endParaRPr lang="en-IN" sz="1200" dirty="0"/>
        </a:p>
      </dgm:t>
    </dgm:pt>
    <dgm:pt modelId="{DAB1DAB0-FC72-4DF4-A2ED-ECF342034500}" type="parTrans" cxnId="{6969D703-F4D2-46AA-9649-DA819C8297DF}">
      <dgm:prSet/>
      <dgm:spPr/>
      <dgm:t>
        <a:bodyPr/>
        <a:lstStyle/>
        <a:p>
          <a:endParaRPr lang="en-IN" sz="1600"/>
        </a:p>
      </dgm:t>
    </dgm:pt>
    <dgm:pt modelId="{0D44CB66-410B-4FB7-917C-BDF00C33EEE6}" type="sibTrans" cxnId="{6969D703-F4D2-46AA-9649-DA819C8297DF}">
      <dgm:prSet/>
      <dgm:spPr/>
      <dgm:t>
        <a:bodyPr/>
        <a:lstStyle/>
        <a:p>
          <a:endParaRPr lang="en-IN" sz="1600"/>
        </a:p>
      </dgm:t>
    </dgm:pt>
    <dgm:pt modelId="{40BF67A9-4384-4721-878A-AF938D0FF6D3}">
      <dgm:prSet phldrT="[Text]" custT="1"/>
      <dgm:spPr/>
      <dgm:t>
        <a:bodyPr/>
        <a:lstStyle/>
        <a:p>
          <a:r>
            <a:rPr lang="en-US" sz="1200" dirty="0"/>
            <a:t>Resource 7</a:t>
          </a:r>
          <a:endParaRPr lang="en-IN" sz="1200" dirty="0"/>
        </a:p>
      </dgm:t>
    </dgm:pt>
    <dgm:pt modelId="{2CCBEBA9-4E9F-40E6-B1D2-A2E2370EC300}" type="parTrans" cxnId="{0E535EE8-BDC7-4360-A50F-5DAAC03DFAF3}">
      <dgm:prSet/>
      <dgm:spPr/>
      <dgm:t>
        <a:bodyPr/>
        <a:lstStyle/>
        <a:p>
          <a:endParaRPr lang="en-IN" sz="1600"/>
        </a:p>
      </dgm:t>
    </dgm:pt>
    <dgm:pt modelId="{8AF6A9FD-3FA9-45EA-8A6B-BE7D960626B2}" type="sibTrans" cxnId="{0E535EE8-BDC7-4360-A50F-5DAAC03DFAF3}">
      <dgm:prSet/>
      <dgm:spPr/>
      <dgm:t>
        <a:bodyPr/>
        <a:lstStyle/>
        <a:p>
          <a:endParaRPr lang="en-IN" sz="1600"/>
        </a:p>
      </dgm:t>
    </dgm:pt>
    <dgm:pt modelId="{54FB7088-FDDE-41AC-9BFF-C50F9751CC24}">
      <dgm:prSet phldrT="[Text]" custT="1"/>
      <dgm:spPr/>
      <dgm:t>
        <a:bodyPr/>
        <a:lstStyle/>
        <a:p>
          <a:r>
            <a:rPr lang="en-US" sz="1200" dirty="0"/>
            <a:t>Management Group</a:t>
          </a:r>
          <a:endParaRPr lang="en-IN" sz="1200" dirty="0"/>
        </a:p>
      </dgm:t>
    </dgm:pt>
    <dgm:pt modelId="{63CA99A5-7ED9-49BF-815B-931818FF5FDA}" type="parTrans" cxnId="{EBA589E1-9B2E-4CF0-9F16-59421EF3610C}">
      <dgm:prSet/>
      <dgm:spPr/>
      <dgm:t>
        <a:bodyPr/>
        <a:lstStyle/>
        <a:p>
          <a:endParaRPr lang="en-IN" sz="1600"/>
        </a:p>
      </dgm:t>
    </dgm:pt>
    <dgm:pt modelId="{54895186-A58D-40B2-BDB9-21FF67911581}" type="sibTrans" cxnId="{EBA589E1-9B2E-4CF0-9F16-59421EF3610C}">
      <dgm:prSet/>
      <dgm:spPr/>
      <dgm:t>
        <a:bodyPr/>
        <a:lstStyle/>
        <a:p>
          <a:endParaRPr lang="en-IN" sz="1600"/>
        </a:p>
      </dgm:t>
    </dgm:pt>
    <dgm:pt modelId="{4B1FEF94-DB3D-4CDD-8DD6-C02B68767934}">
      <dgm:prSet phldrT="[Text]" custT="1"/>
      <dgm:spPr/>
      <dgm:t>
        <a:bodyPr/>
        <a:lstStyle/>
        <a:p>
          <a:r>
            <a:rPr lang="en-US" sz="1200" dirty="0"/>
            <a:t>Resource 6</a:t>
          </a:r>
          <a:endParaRPr lang="en-IN" sz="1200" dirty="0"/>
        </a:p>
      </dgm:t>
    </dgm:pt>
    <dgm:pt modelId="{74B7346E-1088-4D8C-9A6E-6B67F79F12DF}" type="parTrans" cxnId="{74D51EEA-41EA-449F-B442-6B99DF5F2554}">
      <dgm:prSet/>
      <dgm:spPr/>
      <dgm:t>
        <a:bodyPr/>
        <a:lstStyle/>
        <a:p>
          <a:endParaRPr lang="en-IN"/>
        </a:p>
      </dgm:t>
    </dgm:pt>
    <dgm:pt modelId="{2F82BF76-25C7-4E07-9389-41FC7133EB50}" type="sibTrans" cxnId="{74D51EEA-41EA-449F-B442-6B99DF5F2554}">
      <dgm:prSet/>
      <dgm:spPr/>
      <dgm:t>
        <a:bodyPr/>
        <a:lstStyle/>
        <a:p>
          <a:endParaRPr lang="en-IN"/>
        </a:p>
      </dgm:t>
    </dgm:pt>
    <dgm:pt modelId="{D99FA6CA-B997-480C-AD64-F082EF954468}">
      <dgm:prSet phldrT="[Text]" custT="1"/>
      <dgm:spPr/>
      <dgm:t>
        <a:bodyPr/>
        <a:lstStyle/>
        <a:p>
          <a:r>
            <a:rPr lang="en-US" sz="1200" dirty="0"/>
            <a:t>Resource 8</a:t>
          </a:r>
          <a:endParaRPr lang="en-IN" sz="1200" dirty="0"/>
        </a:p>
      </dgm:t>
    </dgm:pt>
    <dgm:pt modelId="{3DE3937F-C263-4C96-8D19-809B15B7BDBC}" type="parTrans" cxnId="{FF0DC659-9804-4376-B8C1-4028AF5E0D13}">
      <dgm:prSet/>
      <dgm:spPr/>
      <dgm:t>
        <a:bodyPr/>
        <a:lstStyle/>
        <a:p>
          <a:endParaRPr lang="en-IN"/>
        </a:p>
      </dgm:t>
    </dgm:pt>
    <dgm:pt modelId="{DAEDA8F1-0ABE-4392-B06B-45F6C4C70322}" type="sibTrans" cxnId="{FF0DC659-9804-4376-B8C1-4028AF5E0D13}">
      <dgm:prSet/>
      <dgm:spPr/>
      <dgm:t>
        <a:bodyPr/>
        <a:lstStyle/>
        <a:p>
          <a:endParaRPr lang="en-IN"/>
        </a:p>
      </dgm:t>
    </dgm:pt>
    <dgm:pt modelId="{B5F36159-F96A-4EF9-82A6-66E48073B1C3}" type="pres">
      <dgm:prSet presAssocID="{3166E218-15CA-4105-BD55-875BDFF1BC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293DED-57EA-4CF9-B8C8-6BD71E1D4A6D}" type="pres">
      <dgm:prSet presAssocID="{54FB7088-FDDE-41AC-9BFF-C50F9751CC24}" presName="hierRoot1" presStyleCnt="0"/>
      <dgm:spPr/>
    </dgm:pt>
    <dgm:pt modelId="{95167D62-8A95-4E16-B95D-5AB85F880707}" type="pres">
      <dgm:prSet presAssocID="{54FB7088-FDDE-41AC-9BFF-C50F9751CC24}" presName="composite" presStyleCnt="0"/>
      <dgm:spPr/>
    </dgm:pt>
    <dgm:pt modelId="{07F3848D-C15B-49F6-A769-0BB97295386B}" type="pres">
      <dgm:prSet presAssocID="{54FB7088-FDDE-41AC-9BFF-C50F9751CC24}" presName="background" presStyleLbl="node0" presStyleIdx="0" presStyleCnt="1"/>
      <dgm:spPr/>
    </dgm:pt>
    <dgm:pt modelId="{3A20984F-F1EE-41B3-925D-F2CD01E8DA22}" type="pres">
      <dgm:prSet presAssocID="{54FB7088-FDDE-41AC-9BFF-C50F9751CC24}" presName="text" presStyleLbl="fgAcc0" presStyleIdx="0" presStyleCnt="1">
        <dgm:presLayoutVars>
          <dgm:chPref val="3"/>
        </dgm:presLayoutVars>
      </dgm:prSet>
      <dgm:spPr/>
    </dgm:pt>
    <dgm:pt modelId="{F78D87EB-E994-4B61-B0AC-CFDA87FFB0F6}" type="pres">
      <dgm:prSet presAssocID="{54FB7088-FDDE-41AC-9BFF-C50F9751CC24}" presName="hierChild2" presStyleCnt="0"/>
      <dgm:spPr/>
    </dgm:pt>
    <dgm:pt modelId="{6645FD48-A19E-4108-B503-EEB0C18DB9AC}" type="pres">
      <dgm:prSet presAssocID="{AB722EBF-531F-461F-BB4C-FD31A8331CC9}" presName="Name10" presStyleLbl="parChTrans1D2" presStyleIdx="0" presStyleCnt="2"/>
      <dgm:spPr/>
    </dgm:pt>
    <dgm:pt modelId="{26D12495-0B8C-427B-8D2C-45D0379BFB4F}" type="pres">
      <dgm:prSet presAssocID="{347A635C-1CE6-4004-98A7-2D7874A845BC}" presName="hierRoot2" presStyleCnt="0"/>
      <dgm:spPr/>
    </dgm:pt>
    <dgm:pt modelId="{6E52A287-B5D0-46CD-A4B9-8E37CD0A46CA}" type="pres">
      <dgm:prSet presAssocID="{347A635C-1CE6-4004-98A7-2D7874A845BC}" presName="composite2" presStyleCnt="0"/>
      <dgm:spPr/>
    </dgm:pt>
    <dgm:pt modelId="{DC941518-246E-4A97-9AF1-50E09154F7A1}" type="pres">
      <dgm:prSet presAssocID="{347A635C-1CE6-4004-98A7-2D7874A845BC}" presName="background2" presStyleLbl="node2" presStyleIdx="0" presStyleCnt="2"/>
      <dgm:spPr/>
    </dgm:pt>
    <dgm:pt modelId="{3A257FF1-49F8-4379-A504-84F009ECEB53}" type="pres">
      <dgm:prSet presAssocID="{347A635C-1CE6-4004-98A7-2D7874A845BC}" presName="text2" presStyleLbl="fgAcc2" presStyleIdx="0" presStyleCnt="2">
        <dgm:presLayoutVars>
          <dgm:chPref val="3"/>
        </dgm:presLayoutVars>
      </dgm:prSet>
      <dgm:spPr/>
    </dgm:pt>
    <dgm:pt modelId="{1B52489A-4A28-467E-843E-70B1DDE4EEC1}" type="pres">
      <dgm:prSet presAssocID="{347A635C-1CE6-4004-98A7-2D7874A845BC}" presName="hierChild3" presStyleCnt="0"/>
      <dgm:spPr/>
    </dgm:pt>
    <dgm:pt modelId="{C5226AB6-01E8-43EB-91D2-883B9C061469}" type="pres">
      <dgm:prSet presAssocID="{AE00D2D7-09E0-4238-9784-C58A5E0FDBD4}" presName="Name17" presStyleLbl="parChTrans1D3" presStyleIdx="0" presStyleCnt="4"/>
      <dgm:spPr/>
    </dgm:pt>
    <dgm:pt modelId="{74B43B52-26AB-45A9-91B4-720A37523458}" type="pres">
      <dgm:prSet presAssocID="{63E809E1-C1EA-456A-AAD4-4EFCDF15EDF9}" presName="hierRoot3" presStyleCnt="0"/>
      <dgm:spPr/>
    </dgm:pt>
    <dgm:pt modelId="{88E468D0-70F3-4247-B23E-EBB8C0FA157F}" type="pres">
      <dgm:prSet presAssocID="{63E809E1-C1EA-456A-AAD4-4EFCDF15EDF9}" presName="composite3" presStyleCnt="0"/>
      <dgm:spPr/>
    </dgm:pt>
    <dgm:pt modelId="{CE9B5AB2-C42E-4444-AC88-7285604E3314}" type="pres">
      <dgm:prSet presAssocID="{63E809E1-C1EA-456A-AAD4-4EFCDF15EDF9}" presName="background3" presStyleLbl="node3" presStyleIdx="0" presStyleCnt="4"/>
      <dgm:spPr/>
    </dgm:pt>
    <dgm:pt modelId="{FE75B803-6002-474B-9A53-B3AC8A40F546}" type="pres">
      <dgm:prSet presAssocID="{63E809E1-C1EA-456A-AAD4-4EFCDF15EDF9}" presName="text3" presStyleLbl="fgAcc3" presStyleIdx="0" presStyleCnt="4">
        <dgm:presLayoutVars>
          <dgm:chPref val="3"/>
        </dgm:presLayoutVars>
      </dgm:prSet>
      <dgm:spPr/>
    </dgm:pt>
    <dgm:pt modelId="{C5EE1210-7F36-4495-A640-67DEDECDCBB8}" type="pres">
      <dgm:prSet presAssocID="{63E809E1-C1EA-456A-AAD4-4EFCDF15EDF9}" presName="hierChild4" presStyleCnt="0"/>
      <dgm:spPr/>
    </dgm:pt>
    <dgm:pt modelId="{4385BA1A-7B0B-407B-ACB3-434DD0F30C8E}" type="pres">
      <dgm:prSet presAssocID="{DAB1DAB0-FC72-4DF4-A2ED-ECF342034500}" presName="Name23" presStyleLbl="parChTrans1D4" presStyleIdx="0" presStyleCnt="8"/>
      <dgm:spPr/>
    </dgm:pt>
    <dgm:pt modelId="{5F1D7781-3463-47F7-B37D-DC5D89F99C43}" type="pres">
      <dgm:prSet presAssocID="{4107CF90-D82A-48FA-8418-1370E54AEB91}" presName="hierRoot4" presStyleCnt="0"/>
      <dgm:spPr/>
    </dgm:pt>
    <dgm:pt modelId="{B801B088-580A-4F9E-A5F1-E9167950626C}" type="pres">
      <dgm:prSet presAssocID="{4107CF90-D82A-48FA-8418-1370E54AEB91}" presName="composite4" presStyleCnt="0"/>
      <dgm:spPr/>
    </dgm:pt>
    <dgm:pt modelId="{D3FC6BA3-F65D-4AED-A4E3-F9CC94B87274}" type="pres">
      <dgm:prSet presAssocID="{4107CF90-D82A-48FA-8418-1370E54AEB91}" presName="background4" presStyleLbl="node4" presStyleIdx="0" presStyleCnt="8"/>
      <dgm:spPr/>
    </dgm:pt>
    <dgm:pt modelId="{EF117293-5001-4AC7-B454-B020D01D1128}" type="pres">
      <dgm:prSet presAssocID="{4107CF90-D82A-48FA-8418-1370E54AEB91}" presName="text4" presStyleLbl="fgAcc4" presStyleIdx="0" presStyleCnt="8">
        <dgm:presLayoutVars>
          <dgm:chPref val="3"/>
        </dgm:presLayoutVars>
      </dgm:prSet>
      <dgm:spPr/>
    </dgm:pt>
    <dgm:pt modelId="{8E3F2DFA-B80E-4F30-810B-028873AA473B}" type="pres">
      <dgm:prSet presAssocID="{4107CF90-D82A-48FA-8418-1370E54AEB91}" presName="hierChild5" presStyleCnt="0"/>
      <dgm:spPr/>
    </dgm:pt>
    <dgm:pt modelId="{0BEFE645-61DD-4B72-9B5A-498BAB3186EE}" type="pres">
      <dgm:prSet presAssocID="{74B7346E-1088-4D8C-9A6E-6B67F79F12DF}" presName="Name23" presStyleLbl="parChTrans1D4" presStyleIdx="1" presStyleCnt="8"/>
      <dgm:spPr/>
    </dgm:pt>
    <dgm:pt modelId="{8408DED0-2D97-479B-8F6F-1C7396D6E586}" type="pres">
      <dgm:prSet presAssocID="{4B1FEF94-DB3D-4CDD-8DD6-C02B68767934}" presName="hierRoot4" presStyleCnt="0"/>
      <dgm:spPr/>
    </dgm:pt>
    <dgm:pt modelId="{3F76D3AC-C28D-440B-9262-966DD8BEAD4E}" type="pres">
      <dgm:prSet presAssocID="{4B1FEF94-DB3D-4CDD-8DD6-C02B68767934}" presName="composite4" presStyleCnt="0"/>
      <dgm:spPr/>
    </dgm:pt>
    <dgm:pt modelId="{51251D9A-EBFC-4DF1-8FCB-C5CBE3BA3FD2}" type="pres">
      <dgm:prSet presAssocID="{4B1FEF94-DB3D-4CDD-8DD6-C02B68767934}" presName="background4" presStyleLbl="node4" presStyleIdx="1" presStyleCnt="8"/>
      <dgm:spPr/>
    </dgm:pt>
    <dgm:pt modelId="{65FC9011-255B-48FB-AFC5-497D52EA96BB}" type="pres">
      <dgm:prSet presAssocID="{4B1FEF94-DB3D-4CDD-8DD6-C02B68767934}" presName="text4" presStyleLbl="fgAcc4" presStyleIdx="1" presStyleCnt="8">
        <dgm:presLayoutVars>
          <dgm:chPref val="3"/>
        </dgm:presLayoutVars>
      </dgm:prSet>
      <dgm:spPr/>
    </dgm:pt>
    <dgm:pt modelId="{D023CF30-69AB-4EDF-90F6-8EF505B57364}" type="pres">
      <dgm:prSet presAssocID="{4B1FEF94-DB3D-4CDD-8DD6-C02B68767934}" presName="hierChild5" presStyleCnt="0"/>
      <dgm:spPr/>
    </dgm:pt>
    <dgm:pt modelId="{D7632F5C-1A42-4BD3-ABAB-BBBFB78624AD}" type="pres">
      <dgm:prSet presAssocID="{E064D97E-6299-462D-AA1A-4349B7DEB106}" presName="Name17" presStyleLbl="parChTrans1D3" presStyleIdx="1" presStyleCnt="4"/>
      <dgm:spPr/>
    </dgm:pt>
    <dgm:pt modelId="{A0276236-7A37-423A-9EF5-91C82260701F}" type="pres">
      <dgm:prSet presAssocID="{5DF2D9E7-91C3-477B-A3BC-A03FFAB933CA}" presName="hierRoot3" presStyleCnt="0"/>
      <dgm:spPr/>
    </dgm:pt>
    <dgm:pt modelId="{E42DEF22-21E4-43F7-950A-BD2907F04D26}" type="pres">
      <dgm:prSet presAssocID="{5DF2D9E7-91C3-477B-A3BC-A03FFAB933CA}" presName="composite3" presStyleCnt="0"/>
      <dgm:spPr/>
    </dgm:pt>
    <dgm:pt modelId="{ADCDF528-479D-43B6-BC02-DD3D73D7E068}" type="pres">
      <dgm:prSet presAssocID="{5DF2D9E7-91C3-477B-A3BC-A03FFAB933CA}" presName="background3" presStyleLbl="node3" presStyleIdx="1" presStyleCnt="4"/>
      <dgm:spPr/>
    </dgm:pt>
    <dgm:pt modelId="{208DBEB5-4B91-4EC3-BBBE-B5579EAF5CA6}" type="pres">
      <dgm:prSet presAssocID="{5DF2D9E7-91C3-477B-A3BC-A03FFAB933CA}" presName="text3" presStyleLbl="fgAcc3" presStyleIdx="1" presStyleCnt="4">
        <dgm:presLayoutVars>
          <dgm:chPref val="3"/>
        </dgm:presLayoutVars>
      </dgm:prSet>
      <dgm:spPr/>
    </dgm:pt>
    <dgm:pt modelId="{5BC8D512-17C4-47DB-9E2E-3CE3562FD578}" type="pres">
      <dgm:prSet presAssocID="{5DF2D9E7-91C3-477B-A3BC-A03FFAB933CA}" presName="hierChild4" presStyleCnt="0"/>
      <dgm:spPr/>
    </dgm:pt>
    <dgm:pt modelId="{66F1DDE2-3328-453B-9920-5DC661105DDB}" type="pres">
      <dgm:prSet presAssocID="{2CCBEBA9-4E9F-40E6-B1D2-A2E2370EC300}" presName="Name23" presStyleLbl="parChTrans1D4" presStyleIdx="2" presStyleCnt="8"/>
      <dgm:spPr/>
    </dgm:pt>
    <dgm:pt modelId="{B77D4446-7D50-4549-B7BD-3FF59993AACB}" type="pres">
      <dgm:prSet presAssocID="{40BF67A9-4384-4721-878A-AF938D0FF6D3}" presName="hierRoot4" presStyleCnt="0"/>
      <dgm:spPr/>
    </dgm:pt>
    <dgm:pt modelId="{F54A97D2-F733-4638-BFFE-25A0C48EA7F9}" type="pres">
      <dgm:prSet presAssocID="{40BF67A9-4384-4721-878A-AF938D0FF6D3}" presName="composite4" presStyleCnt="0"/>
      <dgm:spPr/>
    </dgm:pt>
    <dgm:pt modelId="{B3AEEAA7-8AA6-4038-A339-2171BCA09260}" type="pres">
      <dgm:prSet presAssocID="{40BF67A9-4384-4721-878A-AF938D0FF6D3}" presName="background4" presStyleLbl="node4" presStyleIdx="2" presStyleCnt="8"/>
      <dgm:spPr/>
    </dgm:pt>
    <dgm:pt modelId="{76D031CC-46A1-4A9D-93C4-C3A9D0AF6A80}" type="pres">
      <dgm:prSet presAssocID="{40BF67A9-4384-4721-878A-AF938D0FF6D3}" presName="text4" presStyleLbl="fgAcc4" presStyleIdx="2" presStyleCnt="8">
        <dgm:presLayoutVars>
          <dgm:chPref val="3"/>
        </dgm:presLayoutVars>
      </dgm:prSet>
      <dgm:spPr/>
    </dgm:pt>
    <dgm:pt modelId="{9BBBD47D-22F1-40E3-BD91-2181409B46D8}" type="pres">
      <dgm:prSet presAssocID="{40BF67A9-4384-4721-878A-AF938D0FF6D3}" presName="hierChild5" presStyleCnt="0"/>
      <dgm:spPr/>
    </dgm:pt>
    <dgm:pt modelId="{756AC274-21DA-44A3-8E73-DC851F587E72}" type="pres">
      <dgm:prSet presAssocID="{3DE3937F-C263-4C96-8D19-809B15B7BDBC}" presName="Name23" presStyleLbl="parChTrans1D4" presStyleIdx="3" presStyleCnt="8"/>
      <dgm:spPr/>
    </dgm:pt>
    <dgm:pt modelId="{EA953E24-857E-4710-8E69-5F37485B62B9}" type="pres">
      <dgm:prSet presAssocID="{D99FA6CA-B997-480C-AD64-F082EF954468}" presName="hierRoot4" presStyleCnt="0"/>
      <dgm:spPr/>
    </dgm:pt>
    <dgm:pt modelId="{D97EE1CB-25E8-49F9-9AA4-F08E67720666}" type="pres">
      <dgm:prSet presAssocID="{D99FA6CA-B997-480C-AD64-F082EF954468}" presName="composite4" presStyleCnt="0"/>
      <dgm:spPr/>
    </dgm:pt>
    <dgm:pt modelId="{E340E951-38EB-4192-BC79-398837EF9E11}" type="pres">
      <dgm:prSet presAssocID="{D99FA6CA-B997-480C-AD64-F082EF954468}" presName="background4" presStyleLbl="node4" presStyleIdx="3" presStyleCnt="8"/>
      <dgm:spPr/>
    </dgm:pt>
    <dgm:pt modelId="{5A1152EA-6EB4-4523-BC9F-90FB9B11E4CF}" type="pres">
      <dgm:prSet presAssocID="{D99FA6CA-B997-480C-AD64-F082EF954468}" presName="text4" presStyleLbl="fgAcc4" presStyleIdx="3" presStyleCnt="8">
        <dgm:presLayoutVars>
          <dgm:chPref val="3"/>
        </dgm:presLayoutVars>
      </dgm:prSet>
      <dgm:spPr/>
    </dgm:pt>
    <dgm:pt modelId="{F5B78358-F607-405C-8934-0F705F434B5E}" type="pres">
      <dgm:prSet presAssocID="{D99FA6CA-B997-480C-AD64-F082EF954468}" presName="hierChild5" presStyleCnt="0"/>
      <dgm:spPr/>
    </dgm:pt>
    <dgm:pt modelId="{24297820-18BB-4837-9F72-0B8BE1C7D59A}" type="pres">
      <dgm:prSet presAssocID="{7F19950B-A7E5-44D0-BF88-744745522F7A}" presName="Name10" presStyleLbl="parChTrans1D2" presStyleIdx="1" presStyleCnt="2"/>
      <dgm:spPr/>
    </dgm:pt>
    <dgm:pt modelId="{B4F91273-34DD-48B0-93BF-67F04707C19E}" type="pres">
      <dgm:prSet presAssocID="{15F3815D-BD29-414E-8C91-14915D635493}" presName="hierRoot2" presStyleCnt="0"/>
      <dgm:spPr/>
    </dgm:pt>
    <dgm:pt modelId="{06B88F90-B90D-4680-84C9-A391F59802AE}" type="pres">
      <dgm:prSet presAssocID="{15F3815D-BD29-414E-8C91-14915D635493}" presName="composite2" presStyleCnt="0"/>
      <dgm:spPr/>
    </dgm:pt>
    <dgm:pt modelId="{86CE62FE-8F08-46BB-88C4-437739A40920}" type="pres">
      <dgm:prSet presAssocID="{15F3815D-BD29-414E-8C91-14915D635493}" presName="background2" presStyleLbl="node2" presStyleIdx="1" presStyleCnt="2"/>
      <dgm:spPr/>
    </dgm:pt>
    <dgm:pt modelId="{F941F17E-F106-44EB-8572-08E94C2DFF27}" type="pres">
      <dgm:prSet presAssocID="{15F3815D-BD29-414E-8C91-14915D635493}" presName="text2" presStyleLbl="fgAcc2" presStyleIdx="1" presStyleCnt="2">
        <dgm:presLayoutVars>
          <dgm:chPref val="3"/>
        </dgm:presLayoutVars>
      </dgm:prSet>
      <dgm:spPr/>
    </dgm:pt>
    <dgm:pt modelId="{1195808E-09A4-488F-90F3-3EACF56900EB}" type="pres">
      <dgm:prSet presAssocID="{15F3815D-BD29-414E-8C91-14915D635493}" presName="hierChild3" presStyleCnt="0"/>
      <dgm:spPr/>
    </dgm:pt>
    <dgm:pt modelId="{CB767A4D-8629-400D-8C67-FCC82FC4F1A2}" type="pres">
      <dgm:prSet presAssocID="{52FE773C-584D-41FA-9575-A831BD119256}" presName="Name17" presStyleLbl="parChTrans1D3" presStyleIdx="2" presStyleCnt="4"/>
      <dgm:spPr/>
    </dgm:pt>
    <dgm:pt modelId="{3D4A6AF4-0833-4094-81FF-9B4AF75ABEEB}" type="pres">
      <dgm:prSet presAssocID="{2C4D7844-A09B-4D53-9184-84A48F8A67FB}" presName="hierRoot3" presStyleCnt="0"/>
      <dgm:spPr/>
    </dgm:pt>
    <dgm:pt modelId="{9B85B35C-A156-4D47-B183-F31668F69F8B}" type="pres">
      <dgm:prSet presAssocID="{2C4D7844-A09B-4D53-9184-84A48F8A67FB}" presName="composite3" presStyleCnt="0"/>
      <dgm:spPr/>
    </dgm:pt>
    <dgm:pt modelId="{9C3FAC96-C20D-401A-940A-9EE7A909F04A}" type="pres">
      <dgm:prSet presAssocID="{2C4D7844-A09B-4D53-9184-84A48F8A67FB}" presName="background3" presStyleLbl="node3" presStyleIdx="2" presStyleCnt="4"/>
      <dgm:spPr/>
    </dgm:pt>
    <dgm:pt modelId="{A26F707C-E571-47ED-A470-EFDA0ADA9DC3}" type="pres">
      <dgm:prSet presAssocID="{2C4D7844-A09B-4D53-9184-84A48F8A67FB}" presName="text3" presStyleLbl="fgAcc3" presStyleIdx="2" presStyleCnt="4">
        <dgm:presLayoutVars>
          <dgm:chPref val="3"/>
        </dgm:presLayoutVars>
      </dgm:prSet>
      <dgm:spPr/>
    </dgm:pt>
    <dgm:pt modelId="{2F5A5C23-9ACF-47C9-89E1-5652A4DD276B}" type="pres">
      <dgm:prSet presAssocID="{2C4D7844-A09B-4D53-9184-84A48F8A67FB}" presName="hierChild4" presStyleCnt="0"/>
      <dgm:spPr/>
    </dgm:pt>
    <dgm:pt modelId="{589F2BCD-4A31-42A0-9287-6EB30A76C19D}" type="pres">
      <dgm:prSet presAssocID="{2FA27717-3AE5-4E09-8A4E-F1DF33B9C17F}" presName="Name23" presStyleLbl="parChTrans1D4" presStyleIdx="4" presStyleCnt="8"/>
      <dgm:spPr/>
    </dgm:pt>
    <dgm:pt modelId="{CDAA69AB-EF21-485F-BB44-09EEC2B2474D}" type="pres">
      <dgm:prSet presAssocID="{5EB4B19D-FE57-4715-9119-C4E800D8E27F}" presName="hierRoot4" presStyleCnt="0"/>
      <dgm:spPr/>
    </dgm:pt>
    <dgm:pt modelId="{2460366D-B6B2-49AA-8E1C-252A270DA9D5}" type="pres">
      <dgm:prSet presAssocID="{5EB4B19D-FE57-4715-9119-C4E800D8E27F}" presName="composite4" presStyleCnt="0"/>
      <dgm:spPr/>
    </dgm:pt>
    <dgm:pt modelId="{9E196C2B-1CCD-4BA0-9FA1-EF7267CD8DDA}" type="pres">
      <dgm:prSet presAssocID="{5EB4B19D-FE57-4715-9119-C4E800D8E27F}" presName="background4" presStyleLbl="node4" presStyleIdx="4" presStyleCnt="8"/>
      <dgm:spPr/>
    </dgm:pt>
    <dgm:pt modelId="{C621708E-4BB0-4684-9C11-04CCB46F2239}" type="pres">
      <dgm:prSet presAssocID="{5EB4B19D-FE57-4715-9119-C4E800D8E27F}" presName="text4" presStyleLbl="fgAcc4" presStyleIdx="4" presStyleCnt="8">
        <dgm:presLayoutVars>
          <dgm:chPref val="3"/>
        </dgm:presLayoutVars>
      </dgm:prSet>
      <dgm:spPr/>
    </dgm:pt>
    <dgm:pt modelId="{D4EA5D1F-D2D7-48E8-BAEA-EE7A22FC471E}" type="pres">
      <dgm:prSet presAssocID="{5EB4B19D-FE57-4715-9119-C4E800D8E27F}" presName="hierChild5" presStyleCnt="0"/>
      <dgm:spPr/>
    </dgm:pt>
    <dgm:pt modelId="{89793509-8735-40C2-866B-5F70FD63FBD4}" type="pres">
      <dgm:prSet presAssocID="{C691FCE2-74E9-4523-B4B6-4D7B7DED3EAF}" presName="Name23" presStyleLbl="parChTrans1D4" presStyleIdx="5" presStyleCnt="8"/>
      <dgm:spPr/>
    </dgm:pt>
    <dgm:pt modelId="{490A47B3-4CBB-4A77-AC04-3C5B03BAD787}" type="pres">
      <dgm:prSet presAssocID="{773C46F1-F6E3-472D-B887-B6577CAE423D}" presName="hierRoot4" presStyleCnt="0"/>
      <dgm:spPr/>
    </dgm:pt>
    <dgm:pt modelId="{11A058B6-411E-4659-AE9C-8BD789B9DBA1}" type="pres">
      <dgm:prSet presAssocID="{773C46F1-F6E3-472D-B887-B6577CAE423D}" presName="composite4" presStyleCnt="0"/>
      <dgm:spPr/>
    </dgm:pt>
    <dgm:pt modelId="{15BB04CC-4896-4AC0-AF85-D6CEAB135DA6}" type="pres">
      <dgm:prSet presAssocID="{773C46F1-F6E3-472D-B887-B6577CAE423D}" presName="background4" presStyleLbl="node4" presStyleIdx="5" presStyleCnt="8"/>
      <dgm:spPr/>
    </dgm:pt>
    <dgm:pt modelId="{981CDCDF-48F6-4DED-90DB-59268590C539}" type="pres">
      <dgm:prSet presAssocID="{773C46F1-F6E3-472D-B887-B6577CAE423D}" presName="text4" presStyleLbl="fgAcc4" presStyleIdx="5" presStyleCnt="8">
        <dgm:presLayoutVars>
          <dgm:chPref val="3"/>
        </dgm:presLayoutVars>
      </dgm:prSet>
      <dgm:spPr/>
    </dgm:pt>
    <dgm:pt modelId="{A050F389-6168-45D9-8362-327415879E2E}" type="pres">
      <dgm:prSet presAssocID="{773C46F1-F6E3-472D-B887-B6577CAE423D}" presName="hierChild5" presStyleCnt="0"/>
      <dgm:spPr/>
    </dgm:pt>
    <dgm:pt modelId="{E47D37C3-C2B2-4956-AE5D-2C5E2246F0CE}" type="pres">
      <dgm:prSet presAssocID="{523E3DCB-751C-4A9E-8A95-BDA641EB7EDA}" presName="Name17" presStyleLbl="parChTrans1D3" presStyleIdx="3" presStyleCnt="4"/>
      <dgm:spPr/>
    </dgm:pt>
    <dgm:pt modelId="{3E2D8B29-035F-4AE0-AFC7-C02734328DFD}" type="pres">
      <dgm:prSet presAssocID="{2C682CF0-1290-4AF3-A7D4-FC18EB7976C7}" presName="hierRoot3" presStyleCnt="0"/>
      <dgm:spPr/>
    </dgm:pt>
    <dgm:pt modelId="{B38AD4E9-7DDA-4CE9-8D14-8BF9D001ADF1}" type="pres">
      <dgm:prSet presAssocID="{2C682CF0-1290-4AF3-A7D4-FC18EB7976C7}" presName="composite3" presStyleCnt="0"/>
      <dgm:spPr/>
    </dgm:pt>
    <dgm:pt modelId="{57CFF84A-0B48-431C-8A7F-57EFC5BE197C}" type="pres">
      <dgm:prSet presAssocID="{2C682CF0-1290-4AF3-A7D4-FC18EB7976C7}" presName="background3" presStyleLbl="node3" presStyleIdx="3" presStyleCnt="4"/>
      <dgm:spPr/>
    </dgm:pt>
    <dgm:pt modelId="{B3D26936-35DD-4142-93F5-147B5E5961E7}" type="pres">
      <dgm:prSet presAssocID="{2C682CF0-1290-4AF3-A7D4-FC18EB7976C7}" presName="text3" presStyleLbl="fgAcc3" presStyleIdx="3" presStyleCnt="4">
        <dgm:presLayoutVars>
          <dgm:chPref val="3"/>
        </dgm:presLayoutVars>
      </dgm:prSet>
      <dgm:spPr/>
    </dgm:pt>
    <dgm:pt modelId="{553B0973-1165-4E2F-A4A4-CAA3D7889AF0}" type="pres">
      <dgm:prSet presAssocID="{2C682CF0-1290-4AF3-A7D4-FC18EB7976C7}" presName="hierChild4" presStyleCnt="0"/>
      <dgm:spPr/>
    </dgm:pt>
    <dgm:pt modelId="{CFED9C6F-DD34-49EF-A09F-30AA18827093}" type="pres">
      <dgm:prSet presAssocID="{1723E106-976F-49A8-A25A-3C4C8B29F116}" presName="Name23" presStyleLbl="parChTrans1D4" presStyleIdx="6" presStyleCnt="8"/>
      <dgm:spPr/>
    </dgm:pt>
    <dgm:pt modelId="{01136E34-FE3B-41E5-AE1D-96A3522D52C4}" type="pres">
      <dgm:prSet presAssocID="{0C1FF219-4C1F-480B-B959-171598657BA7}" presName="hierRoot4" presStyleCnt="0"/>
      <dgm:spPr/>
    </dgm:pt>
    <dgm:pt modelId="{14EF214B-85F1-4B6C-A1E0-9EF838417AF9}" type="pres">
      <dgm:prSet presAssocID="{0C1FF219-4C1F-480B-B959-171598657BA7}" presName="composite4" presStyleCnt="0"/>
      <dgm:spPr/>
    </dgm:pt>
    <dgm:pt modelId="{C47DC1D8-2674-4FD3-93E4-CF7D9309D30E}" type="pres">
      <dgm:prSet presAssocID="{0C1FF219-4C1F-480B-B959-171598657BA7}" presName="background4" presStyleLbl="node4" presStyleIdx="6" presStyleCnt="8"/>
      <dgm:spPr/>
    </dgm:pt>
    <dgm:pt modelId="{B568DBEA-2CAC-41A6-9AC7-8E1C19C12D60}" type="pres">
      <dgm:prSet presAssocID="{0C1FF219-4C1F-480B-B959-171598657BA7}" presName="text4" presStyleLbl="fgAcc4" presStyleIdx="6" presStyleCnt="8">
        <dgm:presLayoutVars>
          <dgm:chPref val="3"/>
        </dgm:presLayoutVars>
      </dgm:prSet>
      <dgm:spPr/>
    </dgm:pt>
    <dgm:pt modelId="{CB2206DD-17B8-4AAA-878E-7D210097EC51}" type="pres">
      <dgm:prSet presAssocID="{0C1FF219-4C1F-480B-B959-171598657BA7}" presName="hierChild5" presStyleCnt="0"/>
      <dgm:spPr/>
    </dgm:pt>
    <dgm:pt modelId="{C4888A35-B5B7-423E-88BA-1D8990BE9E11}" type="pres">
      <dgm:prSet presAssocID="{7E48FD5A-37DC-4AD0-975D-0CE7B68021E2}" presName="Name23" presStyleLbl="parChTrans1D4" presStyleIdx="7" presStyleCnt="8"/>
      <dgm:spPr/>
    </dgm:pt>
    <dgm:pt modelId="{0DA8D13B-905B-4E19-8433-E76C79F105F6}" type="pres">
      <dgm:prSet presAssocID="{D12F2D32-ABF0-4D7D-875F-B29DC8C8F69C}" presName="hierRoot4" presStyleCnt="0"/>
      <dgm:spPr/>
    </dgm:pt>
    <dgm:pt modelId="{09731521-3B8A-45FF-AD75-AF696E82B56E}" type="pres">
      <dgm:prSet presAssocID="{D12F2D32-ABF0-4D7D-875F-B29DC8C8F69C}" presName="composite4" presStyleCnt="0"/>
      <dgm:spPr/>
    </dgm:pt>
    <dgm:pt modelId="{90F92805-76B7-4F6D-A5D1-BA49156268A2}" type="pres">
      <dgm:prSet presAssocID="{D12F2D32-ABF0-4D7D-875F-B29DC8C8F69C}" presName="background4" presStyleLbl="node4" presStyleIdx="7" presStyleCnt="8"/>
      <dgm:spPr/>
    </dgm:pt>
    <dgm:pt modelId="{A441FDBA-7936-4B99-AC48-5F2F066FB0CD}" type="pres">
      <dgm:prSet presAssocID="{D12F2D32-ABF0-4D7D-875F-B29DC8C8F69C}" presName="text4" presStyleLbl="fgAcc4" presStyleIdx="7" presStyleCnt="8">
        <dgm:presLayoutVars>
          <dgm:chPref val="3"/>
        </dgm:presLayoutVars>
      </dgm:prSet>
      <dgm:spPr/>
    </dgm:pt>
    <dgm:pt modelId="{8430A42E-73E8-48BA-901C-F53DE1639974}" type="pres">
      <dgm:prSet presAssocID="{D12F2D32-ABF0-4D7D-875F-B29DC8C8F69C}" presName="hierChild5" presStyleCnt="0"/>
      <dgm:spPr/>
    </dgm:pt>
  </dgm:ptLst>
  <dgm:cxnLst>
    <dgm:cxn modelId="{6969D703-F4D2-46AA-9649-DA819C8297DF}" srcId="{63E809E1-C1EA-456A-AAD4-4EFCDF15EDF9}" destId="{4107CF90-D82A-48FA-8418-1370E54AEB91}" srcOrd="0" destOrd="0" parTransId="{DAB1DAB0-FC72-4DF4-A2ED-ECF342034500}" sibTransId="{0D44CB66-410B-4FB7-917C-BDF00C33EEE6}"/>
    <dgm:cxn modelId="{53319A04-2629-4F75-9E6D-E005AD2F35B8}" type="presOf" srcId="{52FE773C-584D-41FA-9575-A831BD119256}" destId="{CB767A4D-8629-400D-8C67-FCC82FC4F1A2}" srcOrd="0" destOrd="0" presId="urn:microsoft.com/office/officeart/2005/8/layout/hierarchy1"/>
    <dgm:cxn modelId="{B85E3D06-0DB9-4E23-9DA6-59259A1D9825}" type="presOf" srcId="{523E3DCB-751C-4A9E-8A95-BDA641EB7EDA}" destId="{E47D37C3-C2B2-4956-AE5D-2C5E2246F0CE}" srcOrd="0" destOrd="0" presId="urn:microsoft.com/office/officeart/2005/8/layout/hierarchy1"/>
    <dgm:cxn modelId="{6EA1E307-6118-45B4-9B94-FEDEB317644A}" type="presOf" srcId="{2C682CF0-1290-4AF3-A7D4-FC18EB7976C7}" destId="{B3D26936-35DD-4142-93F5-147B5E5961E7}" srcOrd="0" destOrd="0" presId="urn:microsoft.com/office/officeart/2005/8/layout/hierarchy1"/>
    <dgm:cxn modelId="{B310E909-4CA3-465A-9483-25637E34E4EF}" srcId="{2C4D7844-A09B-4D53-9184-84A48F8A67FB}" destId="{5EB4B19D-FE57-4715-9119-C4E800D8E27F}" srcOrd="0" destOrd="0" parTransId="{2FA27717-3AE5-4E09-8A4E-F1DF33B9C17F}" sibTransId="{03457EF7-D0F1-4112-A40E-AF4C1F9A9949}"/>
    <dgm:cxn modelId="{654EAC18-BD59-4521-954D-EEB700C443A4}" srcId="{347A635C-1CE6-4004-98A7-2D7874A845BC}" destId="{5DF2D9E7-91C3-477B-A3BC-A03FFAB933CA}" srcOrd="1" destOrd="0" parTransId="{E064D97E-6299-462D-AA1A-4349B7DEB106}" sibTransId="{C3AA883A-9480-4953-A555-3EEE2E7E1BE7}"/>
    <dgm:cxn modelId="{BF3F3C1A-ABE6-43AB-B913-14FD36D5018B}" type="presOf" srcId="{1723E106-976F-49A8-A25A-3C4C8B29F116}" destId="{CFED9C6F-DD34-49EF-A09F-30AA18827093}" srcOrd="0" destOrd="0" presId="urn:microsoft.com/office/officeart/2005/8/layout/hierarchy1"/>
    <dgm:cxn modelId="{05B10F1F-E548-41CC-87D2-BD250B1EA3E3}" type="presOf" srcId="{4B1FEF94-DB3D-4CDD-8DD6-C02B68767934}" destId="{65FC9011-255B-48FB-AFC5-497D52EA96BB}" srcOrd="0" destOrd="0" presId="urn:microsoft.com/office/officeart/2005/8/layout/hierarchy1"/>
    <dgm:cxn modelId="{A48A1E22-DE56-4F35-9A89-8607E15E7289}" type="presOf" srcId="{74B7346E-1088-4D8C-9A6E-6B67F79F12DF}" destId="{0BEFE645-61DD-4B72-9B5A-498BAB3186EE}" srcOrd="0" destOrd="0" presId="urn:microsoft.com/office/officeart/2005/8/layout/hierarchy1"/>
    <dgm:cxn modelId="{44AF0724-1E6D-4F93-B80F-FEEE53202CBE}" type="presOf" srcId="{AE00D2D7-09E0-4238-9784-C58A5E0FDBD4}" destId="{C5226AB6-01E8-43EB-91D2-883B9C061469}" srcOrd="0" destOrd="0" presId="urn:microsoft.com/office/officeart/2005/8/layout/hierarchy1"/>
    <dgm:cxn modelId="{8EE9BD2D-5679-4990-B216-2CD982CEE24D}" type="presOf" srcId="{E064D97E-6299-462D-AA1A-4349B7DEB106}" destId="{D7632F5C-1A42-4BD3-ABAB-BBBFB78624AD}" srcOrd="0" destOrd="0" presId="urn:microsoft.com/office/officeart/2005/8/layout/hierarchy1"/>
    <dgm:cxn modelId="{FD49E65C-E6CD-4897-BE54-0C84BA56230D}" type="presOf" srcId="{7F19950B-A7E5-44D0-BF88-744745522F7A}" destId="{24297820-18BB-4837-9F72-0B8BE1C7D59A}" srcOrd="0" destOrd="0" presId="urn:microsoft.com/office/officeart/2005/8/layout/hierarchy1"/>
    <dgm:cxn modelId="{924AD55D-50E9-4BB2-A86A-E032D6D00573}" srcId="{54FB7088-FDDE-41AC-9BFF-C50F9751CC24}" destId="{15F3815D-BD29-414E-8C91-14915D635493}" srcOrd="1" destOrd="0" parTransId="{7F19950B-A7E5-44D0-BF88-744745522F7A}" sibTransId="{A478E928-9953-468E-A388-21E2DED895C6}"/>
    <dgm:cxn modelId="{663B3B41-29AC-404E-9631-1FAD93E3021E}" type="presOf" srcId="{D12F2D32-ABF0-4D7D-875F-B29DC8C8F69C}" destId="{A441FDBA-7936-4B99-AC48-5F2F066FB0CD}" srcOrd="0" destOrd="0" presId="urn:microsoft.com/office/officeart/2005/8/layout/hierarchy1"/>
    <dgm:cxn modelId="{B987B366-3E9E-470A-BB21-5AE58F57C4C3}" srcId="{2C682CF0-1290-4AF3-A7D4-FC18EB7976C7}" destId="{0C1FF219-4C1F-480B-B959-171598657BA7}" srcOrd="0" destOrd="0" parTransId="{1723E106-976F-49A8-A25A-3C4C8B29F116}" sibTransId="{214C48FE-12F7-4BE3-9988-AF4D9C3106E9}"/>
    <dgm:cxn modelId="{3D485B47-9F3D-4755-8835-61CFD0F0F3FB}" type="presOf" srcId="{773C46F1-F6E3-472D-B887-B6577CAE423D}" destId="{981CDCDF-48F6-4DED-90DB-59268590C539}" srcOrd="0" destOrd="0" presId="urn:microsoft.com/office/officeart/2005/8/layout/hierarchy1"/>
    <dgm:cxn modelId="{3DAA5C50-2E7C-4223-BF9D-391FEEB69860}" type="presOf" srcId="{DAB1DAB0-FC72-4DF4-A2ED-ECF342034500}" destId="{4385BA1A-7B0B-407B-ACB3-434DD0F30C8E}" srcOrd="0" destOrd="0" presId="urn:microsoft.com/office/officeart/2005/8/layout/hierarchy1"/>
    <dgm:cxn modelId="{D24B2C56-BFC4-4036-A3BE-CD2580D316AD}" srcId="{15F3815D-BD29-414E-8C91-14915D635493}" destId="{2C682CF0-1290-4AF3-A7D4-FC18EB7976C7}" srcOrd="1" destOrd="0" parTransId="{523E3DCB-751C-4A9E-8A95-BDA641EB7EDA}" sibTransId="{DD1C9536-362C-47C6-9C54-DA169FECFB0D}"/>
    <dgm:cxn modelId="{CCD5A358-1218-41AB-B377-1DD042978940}" srcId="{2C682CF0-1290-4AF3-A7D4-FC18EB7976C7}" destId="{D12F2D32-ABF0-4D7D-875F-B29DC8C8F69C}" srcOrd="1" destOrd="0" parTransId="{7E48FD5A-37DC-4AD0-975D-0CE7B68021E2}" sibTransId="{8A0161B0-838B-4904-836B-54E19F6FE8E3}"/>
    <dgm:cxn modelId="{FF0DC659-9804-4376-B8C1-4028AF5E0D13}" srcId="{5DF2D9E7-91C3-477B-A3BC-A03FFAB933CA}" destId="{D99FA6CA-B997-480C-AD64-F082EF954468}" srcOrd="1" destOrd="0" parTransId="{3DE3937F-C263-4C96-8D19-809B15B7BDBC}" sibTransId="{DAEDA8F1-0ABE-4392-B06B-45F6C4C70322}"/>
    <dgm:cxn modelId="{E466945A-792C-4DF2-840A-EF78A6DF0DB7}" type="presOf" srcId="{2FA27717-3AE5-4E09-8A4E-F1DF33B9C17F}" destId="{589F2BCD-4A31-42A0-9287-6EB30A76C19D}" srcOrd="0" destOrd="0" presId="urn:microsoft.com/office/officeart/2005/8/layout/hierarchy1"/>
    <dgm:cxn modelId="{D0DF257D-8F2C-457D-B114-933FCA1F2BA6}" type="presOf" srcId="{3DE3937F-C263-4C96-8D19-809B15B7BDBC}" destId="{756AC274-21DA-44A3-8E73-DC851F587E72}" srcOrd="0" destOrd="0" presId="urn:microsoft.com/office/officeart/2005/8/layout/hierarchy1"/>
    <dgm:cxn modelId="{A8A56995-C26E-4E74-A158-F1C649AFB559}" type="presOf" srcId="{63E809E1-C1EA-456A-AAD4-4EFCDF15EDF9}" destId="{FE75B803-6002-474B-9A53-B3AC8A40F546}" srcOrd="0" destOrd="0" presId="urn:microsoft.com/office/officeart/2005/8/layout/hierarchy1"/>
    <dgm:cxn modelId="{9F52FF96-1C4E-4B39-9966-66E5031980B2}" srcId="{15F3815D-BD29-414E-8C91-14915D635493}" destId="{2C4D7844-A09B-4D53-9184-84A48F8A67FB}" srcOrd="0" destOrd="0" parTransId="{52FE773C-584D-41FA-9575-A831BD119256}" sibTransId="{67401BBF-E2AE-4660-B69A-E1A0E9502364}"/>
    <dgm:cxn modelId="{4CE8A398-F272-48EC-ACF8-1C79518FA172}" type="presOf" srcId="{5EB4B19D-FE57-4715-9119-C4E800D8E27F}" destId="{C621708E-4BB0-4684-9C11-04CCB46F2239}" srcOrd="0" destOrd="0" presId="urn:microsoft.com/office/officeart/2005/8/layout/hierarchy1"/>
    <dgm:cxn modelId="{B4FB469E-8D9A-47BE-BA88-99BAED07E9E5}" type="presOf" srcId="{AB722EBF-531F-461F-BB4C-FD31A8331CC9}" destId="{6645FD48-A19E-4108-B503-EEB0C18DB9AC}" srcOrd="0" destOrd="0" presId="urn:microsoft.com/office/officeart/2005/8/layout/hierarchy1"/>
    <dgm:cxn modelId="{5A4692A1-2D5C-4F3B-BE09-20F7675F73B7}" type="presOf" srcId="{2C4D7844-A09B-4D53-9184-84A48F8A67FB}" destId="{A26F707C-E571-47ED-A470-EFDA0ADA9DC3}" srcOrd="0" destOrd="0" presId="urn:microsoft.com/office/officeart/2005/8/layout/hierarchy1"/>
    <dgm:cxn modelId="{29D0A8A3-3994-4695-BBF6-E98C6B960748}" type="presOf" srcId="{54FB7088-FDDE-41AC-9BFF-C50F9751CC24}" destId="{3A20984F-F1EE-41B3-925D-F2CD01E8DA22}" srcOrd="0" destOrd="0" presId="urn:microsoft.com/office/officeart/2005/8/layout/hierarchy1"/>
    <dgm:cxn modelId="{9F76F8A4-F435-4509-8FA6-E01BE4A5A9B9}" type="presOf" srcId="{5DF2D9E7-91C3-477B-A3BC-A03FFAB933CA}" destId="{208DBEB5-4B91-4EC3-BBBE-B5579EAF5CA6}" srcOrd="0" destOrd="0" presId="urn:microsoft.com/office/officeart/2005/8/layout/hierarchy1"/>
    <dgm:cxn modelId="{3A9426B0-7C93-432C-9C7B-597A54E44738}" type="presOf" srcId="{0C1FF219-4C1F-480B-B959-171598657BA7}" destId="{B568DBEA-2CAC-41A6-9AC7-8E1C19C12D60}" srcOrd="0" destOrd="0" presId="urn:microsoft.com/office/officeart/2005/8/layout/hierarchy1"/>
    <dgm:cxn modelId="{59F94CB3-22B3-4A35-896F-905D74321169}" srcId="{347A635C-1CE6-4004-98A7-2D7874A845BC}" destId="{63E809E1-C1EA-456A-AAD4-4EFCDF15EDF9}" srcOrd="0" destOrd="0" parTransId="{AE00D2D7-09E0-4238-9784-C58A5E0FDBD4}" sibTransId="{7996B4D2-37D2-4446-90C2-BE84E8D7541E}"/>
    <dgm:cxn modelId="{15CE1CB7-B15D-48AC-B0D5-6737765CC725}" type="presOf" srcId="{7E48FD5A-37DC-4AD0-975D-0CE7B68021E2}" destId="{C4888A35-B5B7-423E-88BA-1D8990BE9E11}" srcOrd="0" destOrd="0" presId="urn:microsoft.com/office/officeart/2005/8/layout/hierarchy1"/>
    <dgm:cxn modelId="{F2B4FEBA-D4C0-4134-AEB7-C8A5B882D45E}" srcId="{2C4D7844-A09B-4D53-9184-84A48F8A67FB}" destId="{773C46F1-F6E3-472D-B887-B6577CAE423D}" srcOrd="1" destOrd="0" parTransId="{C691FCE2-74E9-4523-B4B6-4D7B7DED3EAF}" sibTransId="{2E05A76A-50AE-43B8-99D3-0694F507F370}"/>
    <dgm:cxn modelId="{7701B6BD-2167-4C2F-828A-06CF6AEE0BBF}" type="presOf" srcId="{D99FA6CA-B997-480C-AD64-F082EF954468}" destId="{5A1152EA-6EB4-4523-BC9F-90FB9B11E4CF}" srcOrd="0" destOrd="0" presId="urn:microsoft.com/office/officeart/2005/8/layout/hierarchy1"/>
    <dgm:cxn modelId="{C73B39C8-22F4-4B89-82A5-60021A66C680}" type="presOf" srcId="{3166E218-15CA-4105-BD55-875BDFF1BCF9}" destId="{B5F36159-F96A-4EF9-82A6-66E48073B1C3}" srcOrd="0" destOrd="0" presId="urn:microsoft.com/office/officeart/2005/8/layout/hierarchy1"/>
    <dgm:cxn modelId="{ACA63DDE-ABCD-4142-84D3-3737096DB309}" type="presOf" srcId="{4107CF90-D82A-48FA-8418-1370E54AEB91}" destId="{EF117293-5001-4AC7-B454-B020D01D1128}" srcOrd="0" destOrd="0" presId="urn:microsoft.com/office/officeart/2005/8/layout/hierarchy1"/>
    <dgm:cxn modelId="{0F0760E0-569A-4A20-9A58-BDA6779DCA2E}" type="presOf" srcId="{347A635C-1CE6-4004-98A7-2D7874A845BC}" destId="{3A257FF1-49F8-4379-A504-84F009ECEB53}" srcOrd="0" destOrd="0" presId="urn:microsoft.com/office/officeart/2005/8/layout/hierarchy1"/>
    <dgm:cxn modelId="{EBA589E1-9B2E-4CF0-9F16-59421EF3610C}" srcId="{3166E218-15CA-4105-BD55-875BDFF1BCF9}" destId="{54FB7088-FDDE-41AC-9BFF-C50F9751CC24}" srcOrd="0" destOrd="0" parTransId="{63CA99A5-7ED9-49BF-815B-931818FF5FDA}" sibTransId="{54895186-A58D-40B2-BDB9-21FF67911581}"/>
    <dgm:cxn modelId="{67EB79E6-5E71-4A68-9EEA-977B4E44A683}" type="presOf" srcId="{40BF67A9-4384-4721-878A-AF938D0FF6D3}" destId="{76D031CC-46A1-4A9D-93C4-C3A9D0AF6A80}" srcOrd="0" destOrd="0" presId="urn:microsoft.com/office/officeart/2005/8/layout/hierarchy1"/>
    <dgm:cxn modelId="{0E535EE8-BDC7-4360-A50F-5DAAC03DFAF3}" srcId="{5DF2D9E7-91C3-477B-A3BC-A03FFAB933CA}" destId="{40BF67A9-4384-4721-878A-AF938D0FF6D3}" srcOrd="0" destOrd="0" parTransId="{2CCBEBA9-4E9F-40E6-B1D2-A2E2370EC300}" sibTransId="{8AF6A9FD-3FA9-45EA-8A6B-BE7D960626B2}"/>
    <dgm:cxn modelId="{0B7B06EA-519D-46E9-9E65-6456169B9D45}" srcId="{54FB7088-FDDE-41AC-9BFF-C50F9751CC24}" destId="{347A635C-1CE6-4004-98A7-2D7874A845BC}" srcOrd="0" destOrd="0" parTransId="{AB722EBF-531F-461F-BB4C-FD31A8331CC9}" sibTransId="{145BD628-3733-4C09-932F-AF80ADF271DC}"/>
    <dgm:cxn modelId="{74D51EEA-41EA-449F-B442-6B99DF5F2554}" srcId="{63E809E1-C1EA-456A-AAD4-4EFCDF15EDF9}" destId="{4B1FEF94-DB3D-4CDD-8DD6-C02B68767934}" srcOrd="1" destOrd="0" parTransId="{74B7346E-1088-4D8C-9A6E-6B67F79F12DF}" sibTransId="{2F82BF76-25C7-4E07-9389-41FC7133EB50}"/>
    <dgm:cxn modelId="{4E9E6BEC-ECA6-4AF7-940E-1549A9CB985D}" type="presOf" srcId="{2CCBEBA9-4E9F-40E6-B1D2-A2E2370EC300}" destId="{66F1DDE2-3328-453B-9920-5DC661105DDB}" srcOrd="0" destOrd="0" presId="urn:microsoft.com/office/officeart/2005/8/layout/hierarchy1"/>
    <dgm:cxn modelId="{1A3859F4-12B8-4E74-863F-00F6A75DC0F6}" type="presOf" srcId="{C691FCE2-74E9-4523-B4B6-4D7B7DED3EAF}" destId="{89793509-8735-40C2-866B-5F70FD63FBD4}" srcOrd="0" destOrd="0" presId="urn:microsoft.com/office/officeart/2005/8/layout/hierarchy1"/>
    <dgm:cxn modelId="{E15D04F5-D8B4-4293-B498-22C17227B735}" type="presOf" srcId="{15F3815D-BD29-414E-8C91-14915D635493}" destId="{F941F17E-F106-44EB-8572-08E94C2DFF27}" srcOrd="0" destOrd="0" presId="urn:microsoft.com/office/officeart/2005/8/layout/hierarchy1"/>
    <dgm:cxn modelId="{8C0A2C16-4CE1-4590-B35A-9230B8BD2DCE}" type="presParOf" srcId="{B5F36159-F96A-4EF9-82A6-66E48073B1C3}" destId="{8F293DED-57EA-4CF9-B8C8-6BD71E1D4A6D}" srcOrd="0" destOrd="0" presId="urn:microsoft.com/office/officeart/2005/8/layout/hierarchy1"/>
    <dgm:cxn modelId="{E018481A-89F0-40AD-BFCF-8FF84AB1D7B4}" type="presParOf" srcId="{8F293DED-57EA-4CF9-B8C8-6BD71E1D4A6D}" destId="{95167D62-8A95-4E16-B95D-5AB85F880707}" srcOrd="0" destOrd="0" presId="urn:microsoft.com/office/officeart/2005/8/layout/hierarchy1"/>
    <dgm:cxn modelId="{622E84CB-7216-419A-BA24-B6C9EF10302C}" type="presParOf" srcId="{95167D62-8A95-4E16-B95D-5AB85F880707}" destId="{07F3848D-C15B-49F6-A769-0BB97295386B}" srcOrd="0" destOrd="0" presId="urn:microsoft.com/office/officeart/2005/8/layout/hierarchy1"/>
    <dgm:cxn modelId="{9B333511-C9BB-4718-ACAF-9E5F06C98139}" type="presParOf" srcId="{95167D62-8A95-4E16-B95D-5AB85F880707}" destId="{3A20984F-F1EE-41B3-925D-F2CD01E8DA22}" srcOrd="1" destOrd="0" presId="urn:microsoft.com/office/officeart/2005/8/layout/hierarchy1"/>
    <dgm:cxn modelId="{CC6EC99E-C129-47AD-A7DE-1C65B8F19C8E}" type="presParOf" srcId="{8F293DED-57EA-4CF9-B8C8-6BD71E1D4A6D}" destId="{F78D87EB-E994-4B61-B0AC-CFDA87FFB0F6}" srcOrd="1" destOrd="0" presId="urn:microsoft.com/office/officeart/2005/8/layout/hierarchy1"/>
    <dgm:cxn modelId="{E5315DB7-DBDC-46B3-8330-50D84A603BA9}" type="presParOf" srcId="{F78D87EB-E994-4B61-B0AC-CFDA87FFB0F6}" destId="{6645FD48-A19E-4108-B503-EEB0C18DB9AC}" srcOrd="0" destOrd="0" presId="urn:microsoft.com/office/officeart/2005/8/layout/hierarchy1"/>
    <dgm:cxn modelId="{4D829663-871F-4934-A18C-61657669037C}" type="presParOf" srcId="{F78D87EB-E994-4B61-B0AC-CFDA87FFB0F6}" destId="{26D12495-0B8C-427B-8D2C-45D0379BFB4F}" srcOrd="1" destOrd="0" presId="urn:microsoft.com/office/officeart/2005/8/layout/hierarchy1"/>
    <dgm:cxn modelId="{E1B3222A-7851-4188-A6AF-C1C2C6E01771}" type="presParOf" srcId="{26D12495-0B8C-427B-8D2C-45D0379BFB4F}" destId="{6E52A287-B5D0-46CD-A4B9-8E37CD0A46CA}" srcOrd="0" destOrd="0" presId="urn:microsoft.com/office/officeart/2005/8/layout/hierarchy1"/>
    <dgm:cxn modelId="{BEDA96DC-5E7A-4D90-B2D0-AF2EBDB14586}" type="presParOf" srcId="{6E52A287-B5D0-46CD-A4B9-8E37CD0A46CA}" destId="{DC941518-246E-4A97-9AF1-50E09154F7A1}" srcOrd="0" destOrd="0" presId="urn:microsoft.com/office/officeart/2005/8/layout/hierarchy1"/>
    <dgm:cxn modelId="{8D499471-3810-4833-A0E5-444CCB327692}" type="presParOf" srcId="{6E52A287-B5D0-46CD-A4B9-8E37CD0A46CA}" destId="{3A257FF1-49F8-4379-A504-84F009ECEB53}" srcOrd="1" destOrd="0" presId="urn:microsoft.com/office/officeart/2005/8/layout/hierarchy1"/>
    <dgm:cxn modelId="{82A73642-5093-440B-B7B8-323D954E567C}" type="presParOf" srcId="{26D12495-0B8C-427B-8D2C-45D0379BFB4F}" destId="{1B52489A-4A28-467E-843E-70B1DDE4EEC1}" srcOrd="1" destOrd="0" presId="urn:microsoft.com/office/officeart/2005/8/layout/hierarchy1"/>
    <dgm:cxn modelId="{A6E3E335-B158-40E9-AE90-CD487EFA1DEF}" type="presParOf" srcId="{1B52489A-4A28-467E-843E-70B1DDE4EEC1}" destId="{C5226AB6-01E8-43EB-91D2-883B9C061469}" srcOrd="0" destOrd="0" presId="urn:microsoft.com/office/officeart/2005/8/layout/hierarchy1"/>
    <dgm:cxn modelId="{8C693665-4C00-4F54-9813-44771110D6F4}" type="presParOf" srcId="{1B52489A-4A28-467E-843E-70B1DDE4EEC1}" destId="{74B43B52-26AB-45A9-91B4-720A37523458}" srcOrd="1" destOrd="0" presId="urn:microsoft.com/office/officeart/2005/8/layout/hierarchy1"/>
    <dgm:cxn modelId="{6032BD0B-4702-4813-9D75-E7AC06D5C164}" type="presParOf" srcId="{74B43B52-26AB-45A9-91B4-720A37523458}" destId="{88E468D0-70F3-4247-B23E-EBB8C0FA157F}" srcOrd="0" destOrd="0" presId="urn:microsoft.com/office/officeart/2005/8/layout/hierarchy1"/>
    <dgm:cxn modelId="{F2AD5FE7-5C25-45D9-B9DF-82DE5715A2C2}" type="presParOf" srcId="{88E468D0-70F3-4247-B23E-EBB8C0FA157F}" destId="{CE9B5AB2-C42E-4444-AC88-7285604E3314}" srcOrd="0" destOrd="0" presId="urn:microsoft.com/office/officeart/2005/8/layout/hierarchy1"/>
    <dgm:cxn modelId="{6D9DA8FA-49E4-49B9-97A8-15ACD62FCB1B}" type="presParOf" srcId="{88E468D0-70F3-4247-B23E-EBB8C0FA157F}" destId="{FE75B803-6002-474B-9A53-B3AC8A40F546}" srcOrd="1" destOrd="0" presId="urn:microsoft.com/office/officeart/2005/8/layout/hierarchy1"/>
    <dgm:cxn modelId="{C80450F0-8AD1-4AF4-B3E0-1CD593D4D5FA}" type="presParOf" srcId="{74B43B52-26AB-45A9-91B4-720A37523458}" destId="{C5EE1210-7F36-4495-A640-67DEDECDCBB8}" srcOrd="1" destOrd="0" presId="urn:microsoft.com/office/officeart/2005/8/layout/hierarchy1"/>
    <dgm:cxn modelId="{284BB0E8-8D18-4283-8675-E45D435397DC}" type="presParOf" srcId="{C5EE1210-7F36-4495-A640-67DEDECDCBB8}" destId="{4385BA1A-7B0B-407B-ACB3-434DD0F30C8E}" srcOrd="0" destOrd="0" presId="urn:microsoft.com/office/officeart/2005/8/layout/hierarchy1"/>
    <dgm:cxn modelId="{0E3FBC1E-2B65-4C81-9963-8E18407F0C9E}" type="presParOf" srcId="{C5EE1210-7F36-4495-A640-67DEDECDCBB8}" destId="{5F1D7781-3463-47F7-B37D-DC5D89F99C43}" srcOrd="1" destOrd="0" presId="urn:microsoft.com/office/officeart/2005/8/layout/hierarchy1"/>
    <dgm:cxn modelId="{0A11A11E-D2B1-465B-B20E-5C5C2DD847C5}" type="presParOf" srcId="{5F1D7781-3463-47F7-B37D-DC5D89F99C43}" destId="{B801B088-580A-4F9E-A5F1-E9167950626C}" srcOrd="0" destOrd="0" presId="urn:microsoft.com/office/officeart/2005/8/layout/hierarchy1"/>
    <dgm:cxn modelId="{734255F3-C4FA-4D86-967B-056E960D2291}" type="presParOf" srcId="{B801B088-580A-4F9E-A5F1-E9167950626C}" destId="{D3FC6BA3-F65D-4AED-A4E3-F9CC94B87274}" srcOrd="0" destOrd="0" presId="urn:microsoft.com/office/officeart/2005/8/layout/hierarchy1"/>
    <dgm:cxn modelId="{6E2940E7-F292-4450-9454-2AFA10A2AADF}" type="presParOf" srcId="{B801B088-580A-4F9E-A5F1-E9167950626C}" destId="{EF117293-5001-4AC7-B454-B020D01D1128}" srcOrd="1" destOrd="0" presId="urn:microsoft.com/office/officeart/2005/8/layout/hierarchy1"/>
    <dgm:cxn modelId="{7DA53C7A-B05C-4700-BB35-FBB91645E1F7}" type="presParOf" srcId="{5F1D7781-3463-47F7-B37D-DC5D89F99C43}" destId="{8E3F2DFA-B80E-4F30-810B-028873AA473B}" srcOrd="1" destOrd="0" presId="urn:microsoft.com/office/officeart/2005/8/layout/hierarchy1"/>
    <dgm:cxn modelId="{4EFB2D9E-D91E-4C53-B419-A0977D290B2B}" type="presParOf" srcId="{C5EE1210-7F36-4495-A640-67DEDECDCBB8}" destId="{0BEFE645-61DD-4B72-9B5A-498BAB3186EE}" srcOrd="2" destOrd="0" presId="urn:microsoft.com/office/officeart/2005/8/layout/hierarchy1"/>
    <dgm:cxn modelId="{C32D52BD-3F96-463B-BFFD-FB04B2094114}" type="presParOf" srcId="{C5EE1210-7F36-4495-A640-67DEDECDCBB8}" destId="{8408DED0-2D97-479B-8F6F-1C7396D6E586}" srcOrd="3" destOrd="0" presId="urn:microsoft.com/office/officeart/2005/8/layout/hierarchy1"/>
    <dgm:cxn modelId="{60621E23-CFB5-4403-B7A0-026BD6B3DB82}" type="presParOf" srcId="{8408DED0-2D97-479B-8F6F-1C7396D6E586}" destId="{3F76D3AC-C28D-440B-9262-966DD8BEAD4E}" srcOrd="0" destOrd="0" presId="urn:microsoft.com/office/officeart/2005/8/layout/hierarchy1"/>
    <dgm:cxn modelId="{0E4275CD-0018-4BF8-A1AB-0BBB1F3459C1}" type="presParOf" srcId="{3F76D3AC-C28D-440B-9262-966DD8BEAD4E}" destId="{51251D9A-EBFC-4DF1-8FCB-C5CBE3BA3FD2}" srcOrd="0" destOrd="0" presId="urn:microsoft.com/office/officeart/2005/8/layout/hierarchy1"/>
    <dgm:cxn modelId="{FF72EF35-6D8B-46C9-ADDE-E050C953D34A}" type="presParOf" srcId="{3F76D3AC-C28D-440B-9262-966DD8BEAD4E}" destId="{65FC9011-255B-48FB-AFC5-497D52EA96BB}" srcOrd="1" destOrd="0" presId="urn:microsoft.com/office/officeart/2005/8/layout/hierarchy1"/>
    <dgm:cxn modelId="{C51F58F1-2290-4AFD-A0CD-17CEB541B10C}" type="presParOf" srcId="{8408DED0-2D97-479B-8F6F-1C7396D6E586}" destId="{D023CF30-69AB-4EDF-90F6-8EF505B57364}" srcOrd="1" destOrd="0" presId="urn:microsoft.com/office/officeart/2005/8/layout/hierarchy1"/>
    <dgm:cxn modelId="{5872F91A-374F-4E45-BF6A-A3431C646593}" type="presParOf" srcId="{1B52489A-4A28-467E-843E-70B1DDE4EEC1}" destId="{D7632F5C-1A42-4BD3-ABAB-BBBFB78624AD}" srcOrd="2" destOrd="0" presId="urn:microsoft.com/office/officeart/2005/8/layout/hierarchy1"/>
    <dgm:cxn modelId="{1FAFD6E9-2B5C-4867-B445-2BEC08B834DC}" type="presParOf" srcId="{1B52489A-4A28-467E-843E-70B1DDE4EEC1}" destId="{A0276236-7A37-423A-9EF5-91C82260701F}" srcOrd="3" destOrd="0" presId="urn:microsoft.com/office/officeart/2005/8/layout/hierarchy1"/>
    <dgm:cxn modelId="{DA1A504F-E549-499E-B02E-80B40118132E}" type="presParOf" srcId="{A0276236-7A37-423A-9EF5-91C82260701F}" destId="{E42DEF22-21E4-43F7-950A-BD2907F04D26}" srcOrd="0" destOrd="0" presId="urn:microsoft.com/office/officeart/2005/8/layout/hierarchy1"/>
    <dgm:cxn modelId="{339CFB1A-D450-4451-A7D4-83CA66E220DF}" type="presParOf" srcId="{E42DEF22-21E4-43F7-950A-BD2907F04D26}" destId="{ADCDF528-479D-43B6-BC02-DD3D73D7E068}" srcOrd="0" destOrd="0" presId="urn:microsoft.com/office/officeart/2005/8/layout/hierarchy1"/>
    <dgm:cxn modelId="{A998627F-6DF8-43A6-AA28-51D35B77F6EF}" type="presParOf" srcId="{E42DEF22-21E4-43F7-950A-BD2907F04D26}" destId="{208DBEB5-4B91-4EC3-BBBE-B5579EAF5CA6}" srcOrd="1" destOrd="0" presId="urn:microsoft.com/office/officeart/2005/8/layout/hierarchy1"/>
    <dgm:cxn modelId="{AC3ED18F-9BB7-42B1-AC1B-DF3FB98CAF8B}" type="presParOf" srcId="{A0276236-7A37-423A-9EF5-91C82260701F}" destId="{5BC8D512-17C4-47DB-9E2E-3CE3562FD578}" srcOrd="1" destOrd="0" presId="urn:microsoft.com/office/officeart/2005/8/layout/hierarchy1"/>
    <dgm:cxn modelId="{30566070-8642-443B-ABC1-3F5DBCC29226}" type="presParOf" srcId="{5BC8D512-17C4-47DB-9E2E-3CE3562FD578}" destId="{66F1DDE2-3328-453B-9920-5DC661105DDB}" srcOrd="0" destOrd="0" presId="urn:microsoft.com/office/officeart/2005/8/layout/hierarchy1"/>
    <dgm:cxn modelId="{BED427C2-9F11-434B-934F-51725FBC2EE9}" type="presParOf" srcId="{5BC8D512-17C4-47DB-9E2E-3CE3562FD578}" destId="{B77D4446-7D50-4549-B7BD-3FF59993AACB}" srcOrd="1" destOrd="0" presId="urn:microsoft.com/office/officeart/2005/8/layout/hierarchy1"/>
    <dgm:cxn modelId="{C5CA0949-6E49-4EBC-94EF-EB81BDC400C2}" type="presParOf" srcId="{B77D4446-7D50-4549-B7BD-3FF59993AACB}" destId="{F54A97D2-F733-4638-BFFE-25A0C48EA7F9}" srcOrd="0" destOrd="0" presId="urn:microsoft.com/office/officeart/2005/8/layout/hierarchy1"/>
    <dgm:cxn modelId="{15DBB698-F696-4EAE-B701-644182DE6EC3}" type="presParOf" srcId="{F54A97D2-F733-4638-BFFE-25A0C48EA7F9}" destId="{B3AEEAA7-8AA6-4038-A339-2171BCA09260}" srcOrd="0" destOrd="0" presId="urn:microsoft.com/office/officeart/2005/8/layout/hierarchy1"/>
    <dgm:cxn modelId="{144A34BB-69C7-4267-988B-BFCD3B2CC7F8}" type="presParOf" srcId="{F54A97D2-F733-4638-BFFE-25A0C48EA7F9}" destId="{76D031CC-46A1-4A9D-93C4-C3A9D0AF6A80}" srcOrd="1" destOrd="0" presId="urn:microsoft.com/office/officeart/2005/8/layout/hierarchy1"/>
    <dgm:cxn modelId="{84F808EC-3AD6-43AF-BB02-401A69622D6E}" type="presParOf" srcId="{B77D4446-7D50-4549-B7BD-3FF59993AACB}" destId="{9BBBD47D-22F1-40E3-BD91-2181409B46D8}" srcOrd="1" destOrd="0" presId="urn:microsoft.com/office/officeart/2005/8/layout/hierarchy1"/>
    <dgm:cxn modelId="{D98243D8-4206-4026-81D3-F9630F1F52FA}" type="presParOf" srcId="{5BC8D512-17C4-47DB-9E2E-3CE3562FD578}" destId="{756AC274-21DA-44A3-8E73-DC851F587E72}" srcOrd="2" destOrd="0" presId="urn:microsoft.com/office/officeart/2005/8/layout/hierarchy1"/>
    <dgm:cxn modelId="{24CB91B4-68C7-4EB6-A9F1-9F68A5846976}" type="presParOf" srcId="{5BC8D512-17C4-47DB-9E2E-3CE3562FD578}" destId="{EA953E24-857E-4710-8E69-5F37485B62B9}" srcOrd="3" destOrd="0" presId="urn:microsoft.com/office/officeart/2005/8/layout/hierarchy1"/>
    <dgm:cxn modelId="{8EE60BE7-66ED-4918-A0DA-7CA7354A3231}" type="presParOf" srcId="{EA953E24-857E-4710-8E69-5F37485B62B9}" destId="{D97EE1CB-25E8-49F9-9AA4-F08E67720666}" srcOrd="0" destOrd="0" presId="urn:microsoft.com/office/officeart/2005/8/layout/hierarchy1"/>
    <dgm:cxn modelId="{67F605CA-96E6-46A9-A5B3-E9A602D3D998}" type="presParOf" srcId="{D97EE1CB-25E8-49F9-9AA4-F08E67720666}" destId="{E340E951-38EB-4192-BC79-398837EF9E11}" srcOrd="0" destOrd="0" presId="urn:microsoft.com/office/officeart/2005/8/layout/hierarchy1"/>
    <dgm:cxn modelId="{4CC9788F-4FA3-4045-8C59-BA7324700F68}" type="presParOf" srcId="{D97EE1CB-25E8-49F9-9AA4-F08E67720666}" destId="{5A1152EA-6EB4-4523-BC9F-90FB9B11E4CF}" srcOrd="1" destOrd="0" presId="urn:microsoft.com/office/officeart/2005/8/layout/hierarchy1"/>
    <dgm:cxn modelId="{9AD6D65D-8D96-4B29-871B-6B2B4CC3AB08}" type="presParOf" srcId="{EA953E24-857E-4710-8E69-5F37485B62B9}" destId="{F5B78358-F607-405C-8934-0F705F434B5E}" srcOrd="1" destOrd="0" presId="urn:microsoft.com/office/officeart/2005/8/layout/hierarchy1"/>
    <dgm:cxn modelId="{7B39C8E2-4BDB-451B-9A49-BB5B7B0795EE}" type="presParOf" srcId="{F78D87EB-E994-4B61-B0AC-CFDA87FFB0F6}" destId="{24297820-18BB-4837-9F72-0B8BE1C7D59A}" srcOrd="2" destOrd="0" presId="urn:microsoft.com/office/officeart/2005/8/layout/hierarchy1"/>
    <dgm:cxn modelId="{ED53526B-6900-4CF3-99B0-10825A101D36}" type="presParOf" srcId="{F78D87EB-E994-4B61-B0AC-CFDA87FFB0F6}" destId="{B4F91273-34DD-48B0-93BF-67F04707C19E}" srcOrd="3" destOrd="0" presId="urn:microsoft.com/office/officeart/2005/8/layout/hierarchy1"/>
    <dgm:cxn modelId="{94CC8483-9134-4743-AE92-D55C155C9851}" type="presParOf" srcId="{B4F91273-34DD-48B0-93BF-67F04707C19E}" destId="{06B88F90-B90D-4680-84C9-A391F59802AE}" srcOrd="0" destOrd="0" presId="urn:microsoft.com/office/officeart/2005/8/layout/hierarchy1"/>
    <dgm:cxn modelId="{CE1A4F8F-C355-4FD0-9A71-3C0CD53224CC}" type="presParOf" srcId="{06B88F90-B90D-4680-84C9-A391F59802AE}" destId="{86CE62FE-8F08-46BB-88C4-437739A40920}" srcOrd="0" destOrd="0" presId="urn:microsoft.com/office/officeart/2005/8/layout/hierarchy1"/>
    <dgm:cxn modelId="{A6B77547-95C8-4901-9C59-80647194D8F3}" type="presParOf" srcId="{06B88F90-B90D-4680-84C9-A391F59802AE}" destId="{F941F17E-F106-44EB-8572-08E94C2DFF27}" srcOrd="1" destOrd="0" presId="urn:microsoft.com/office/officeart/2005/8/layout/hierarchy1"/>
    <dgm:cxn modelId="{D5DB5F59-E009-46FB-A43C-B4938D6D7C60}" type="presParOf" srcId="{B4F91273-34DD-48B0-93BF-67F04707C19E}" destId="{1195808E-09A4-488F-90F3-3EACF56900EB}" srcOrd="1" destOrd="0" presId="urn:microsoft.com/office/officeart/2005/8/layout/hierarchy1"/>
    <dgm:cxn modelId="{7EEB9AB2-E7B5-4076-A6B7-612BEE4C6FF9}" type="presParOf" srcId="{1195808E-09A4-488F-90F3-3EACF56900EB}" destId="{CB767A4D-8629-400D-8C67-FCC82FC4F1A2}" srcOrd="0" destOrd="0" presId="urn:microsoft.com/office/officeart/2005/8/layout/hierarchy1"/>
    <dgm:cxn modelId="{2BF47DE5-9236-4895-ADF8-5FE4E37A31E2}" type="presParOf" srcId="{1195808E-09A4-488F-90F3-3EACF56900EB}" destId="{3D4A6AF4-0833-4094-81FF-9B4AF75ABEEB}" srcOrd="1" destOrd="0" presId="urn:microsoft.com/office/officeart/2005/8/layout/hierarchy1"/>
    <dgm:cxn modelId="{EDB246BD-5EEA-4909-8F8D-0DF8473E12F3}" type="presParOf" srcId="{3D4A6AF4-0833-4094-81FF-9B4AF75ABEEB}" destId="{9B85B35C-A156-4D47-B183-F31668F69F8B}" srcOrd="0" destOrd="0" presId="urn:microsoft.com/office/officeart/2005/8/layout/hierarchy1"/>
    <dgm:cxn modelId="{4FF8AA86-9F43-4628-A5F5-BB6A89EF338B}" type="presParOf" srcId="{9B85B35C-A156-4D47-B183-F31668F69F8B}" destId="{9C3FAC96-C20D-401A-940A-9EE7A909F04A}" srcOrd="0" destOrd="0" presId="urn:microsoft.com/office/officeart/2005/8/layout/hierarchy1"/>
    <dgm:cxn modelId="{ED1F3CCF-05FB-4F93-9AEA-778856120976}" type="presParOf" srcId="{9B85B35C-A156-4D47-B183-F31668F69F8B}" destId="{A26F707C-E571-47ED-A470-EFDA0ADA9DC3}" srcOrd="1" destOrd="0" presId="urn:microsoft.com/office/officeart/2005/8/layout/hierarchy1"/>
    <dgm:cxn modelId="{87FD7C7C-1865-4BE5-B1F8-3432F78DE89B}" type="presParOf" srcId="{3D4A6AF4-0833-4094-81FF-9B4AF75ABEEB}" destId="{2F5A5C23-9ACF-47C9-89E1-5652A4DD276B}" srcOrd="1" destOrd="0" presId="urn:microsoft.com/office/officeart/2005/8/layout/hierarchy1"/>
    <dgm:cxn modelId="{F8A35975-BB9B-4238-BD84-5854DFA701C5}" type="presParOf" srcId="{2F5A5C23-9ACF-47C9-89E1-5652A4DD276B}" destId="{589F2BCD-4A31-42A0-9287-6EB30A76C19D}" srcOrd="0" destOrd="0" presId="urn:microsoft.com/office/officeart/2005/8/layout/hierarchy1"/>
    <dgm:cxn modelId="{5675B94E-837E-4D38-9F6B-410D63523185}" type="presParOf" srcId="{2F5A5C23-9ACF-47C9-89E1-5652A4DD276B}" destId="{CDAA69AB-EF21-485F-BB44-09EEC2B2474D}" srcOrd="1" destOrd="0" presId="urn:microsoft.com/office/officeart/2005/8/layout/hierarchy1"/>
    <dgm:cxn modelId="{40D00B25-6EF2-4C2E-BA04-23CA8DE5B238}" type="presParOf" srcId="{CDAA69AB-EF21-485F-BB44-09EEC2B2474D}" destId="{2460366D-B6B2-49AA-8E1C-252A270DA9D5}" srcOrd="0" destOrd="0" presId="urn:microsoft.com/office/officeart/2005/8/layout/hierarchy1"/>
    <dgm:cxn modelId="{C28D38D1-A57D-489D-97B1-963B30B78764}" type="presParOf" srcId="{2460366D-B6B2-49AA-8E1C-252A270DA9D5}" destId="{9E196C2B-1CCD-4BA0-9FA1-EF7267CD8DDA}" srcOrd="0" destOrd="0" presId="urn:microsoft.com/office/officeart/2005/8/layout/hierarchy1"/>
    <dgm:cxn modelId="{5CCF1691-6B64-42E7-8BF3-D2F284C39B6D}" type="presParOf" srcId="{2460366D-B6B2-49AA-8E1C-252A270DA9D5}" destId="{C621708E-4BB0-4684-9C11-04CCB46F2239}" srcOrd="1" destOrd="0" presId="urn:microsoft.com/office/officeart/2005/8/layout/hierarchy1"/>
    <dgm:cxn modelId="{C504E479-A07C-4FD8-B7A5-B835E4892BF0}" type="presParOf" srcId="{CDAA69AB-EF21-485F-BB44-09EEC2B2474D}" destId="{D4EA5D1F-D2D7-48E8-BAEA-EE7A22FC471E}" srcOrd="1" destOrd="0" presId="urn:microsoft.com/office/officeart/2005/8/layout/hierarchy1"/>
    <dgm:cxn modelId="{E7D9F2B3-208C-4389-9813-89EDB193C9CD}" type="presParOf" srcId="{2F5A5C23-9ACF-47C9-89E1-5652A4DD276B}" destId="{89793509-8735-40C2-866B-5F70FD63FBD4}" srcOrd="2" destOrd="0" presId="urn:microsoft.com/office/officeart/2005/8/layout/hierarchy1"/>
    <dgm:cxn modelId="{A37879DB-980D-4CAC-ACC9-ED08C189A9DE}" type="presParOf" srcId="{2F5A5C23-9ACF-47C9-89E1-5652A4DD276B}" destId="{490A47B3-4CBB-4A77-AC04-3C5B03BAD787}" srcOrd="3" destOrd="0" presId="urn:microsoft.com/office/officeart/2005/8/layout/hierarchy1"/>
    <dgm:cxn modelId="{5297C160-E0B4-47E8-8387-EE598DBC730D}" type="presParOf" srcId="{490A47B3-4CBB-4A77-AC04-3C5B03BAD787}" destId="{11A058B6-411E-4659-AE9C-8BD789B9DBA1}" srcOrd="0" destOrd="0" presId="urn:microsoft.com/office/officeart/2005/8/layout/hierarchy1"/>
    <dgm:cxn modelId="{1B251C6C-7297-439A-A0B8-3ADA4F7FE3D4}" type="presParOf" srcId="{11A058B6-411E-4659-AE9C-8BD789B9DBA1}" destId="{15BB04CC-4896-4AC0-AF85-D6CEAB135DA6}" srcOrd="0" destOrd="0" presId="urn:microsoft.com/office/officeart/2005/8/layout/hierarchy1"/>
    <dgm:cxn modelId="{93E22C5E-7FB5-4F89-9735-96BE7C78AC25}" type="presParOf" srcId="{11A058B6-411E-4659-AE9C-8BD789B9DBA1}" destId="{981CDCDF-48F6-4DED-90DB-59268590C539}" srcOrd="1" destOrd="0" presId="urn:microsoft.com/office/officeart/2005/8/layout/hierarchy1"/>
    <dgm:cxn modelId="{4E5B3D02-B6BA-47FD-BD8B-C0C845303474}" type="presParOf" srcId="{490A47B3-4CBB-4A77-AC04-3C5B03BAD787}" destId="{A050F389-6168-45D9-8362-327415879E2E}" srcOrd="1" destOrd="0" presId="urn:microsoft.com/office/officeart/2005/8/layout/hierarchy1"/>
    <dgm:cxn modelId="{1E5697A5-369C-4F04-8B12-30906E91EC9F}" type="presParOf" srcId="{1195808E-09A4-488F-90F3-3EACF56900EB}" destId="{E47D37C3-C2B2-4956-AE5D-2C5E2246F0CE}" srcOrd="2" destOrd="0" presId="urn:microsoft.com/office/officeart/2005/8/layout/hierarchy1"/>
    <dgm:cxn modelId="{4F2365AB-4C20-4775-8348-E4A5264FE9D7}" type="presParOf" srcId="{1195808E-09A4-488F-90F3-3EACF56900EB}" destId="{3E2D8B29-035F-4AE0-AFC7-C02734328DFD}" srcOrd="3" destOrd="0" presId="urn:microsoft.com/office/officeart/2005/8/layout/hierarchy1"/>
    <dgm:cxn modelId="{BEBEF7EF-F065-432E-937C-3FE7A5896365}" type="presParOf" srcId="{3E2D8B29-035F-4AE0-AFC7-C02734328DFD}" destId="{B38AD4E9-7DDA-4CE9-8D14-8BF9D001ADF1}" srcOrd="0" destOrd="0" presId="urn:microsoft.com/office/officeart/2005/8/layout/hierarchy1"/>
    <dgm:cxn modelId="{4F589425-17A9-47E1-A14D-2BB4F7E0EAC3}" type="presParOf" srcId="{B38AD4E9-7DDA-4CE9-8D14-8BF9D001ADF1}" destId="{57CFF84A-0B48-431C-8A7F-57EFC5BE197C}" srcOrd="0" destOrd="0" presId="urn:microsoft.com/office/officeart/2005/8/layout/hierarchy1"/>
    <dgm:cxn modelId="{9DCC816C-9BF3-4957-8105-011EECF81398}" type="presParOf" srcId="{B38AD4E9-7DDA-4CE9-8D14-8BF9D001ADF1}" destId="{B3D26936-35DD-4142-93F5-147B5E5961E7}" srcOrd="1" destOrd="0" presId="urn:microsoft.com/office/officeart/2005/8/layout/hierarchy1"/>
    <dgm:cxn modelId="{D57787B1-6719-4043-987A-D0CCE7B182DD}" type="presParOf" srcId="{3E2D8B29-035F-4AE0-AFC7-C02734328DFD}" destId="{553B0973-1165-4E2F-A4A4-CAA3D7889AF0}" srcOrd="1" destOrd="0" presId="urn:microsoft.com/office/officeart/2005/8/layout/hierarchy1"/>
    <dgm:cxn modelId="{6C015CD6-D14B-4B32-88FB-2A24E523664E}" type="presParOf" srcId="{553B0973-1165-4E2F-A4A4-CAA3D7889AF0}" destId="{CFED9C6F-DD34-49EF-A09F-30AA18827093}" srcOrd="0" destOrd="0" presId="urn:microsoft.com/office/officeart/2005/8/layout/hierarchy1"/>
    <dgm:cxn modelId="{F01D0B64-A543-4FAD-A7FE-0DEEC85FABBC}" type="presParOf" srcId="{553B0973-1165-4E2F-A4A4-CAA3D7889AF0}" destId="{01136E34-FE3B-41E5-AE1D-96A3522D52C4}" srcOrd="1" destOrd="0" presId="urn:microsoft.com/office/officeart/2005/8/layout/hierarchy1"/>
    <dgm:cxn modelId="{7D7039C3-A6A0-41C9-8008-F0B88DCAC554}" type="presParOf" srcId="{01136E34-FE3B-41E5-AE1D-96A3522D52C4}" destId="{14EF214B-85F1-4B6C-A1E0-9EF838417AF9}" srcOrd="0" destOrd="0" presId="urn:microsoft.com/office/officeart/2005/8/layout/hierarchy1"/>
    <dgm:cxn modelId="{E496E7BF-9405-48C6-AF92-2097EE0D4A83}" type="presParOf" srcId="{14EF214B-85F1-4B6C-A1E0-9EF838417AF9}" destId="{C47DC1D8-2674-4FD3-93E4-CF7D9309D30E}" srcOrd="0" destOrd="0" presId="urn:microsoft.com/office/officeart/2005/8/layout/hierarchy1"/>
    <dgm:cxn modelId="{6A75F5F2-B547-4234-BEA4-EA15BED0AE8C}" type="presParOf" srcId="{14EF214B-85F1-4B6C-A1E0-9EF838417AF9}" destId="{B568DBEA-2CAC-41A6-9AC7-8E1C19C12D60}" srcOrd="1" destOrd="0" presId="urn:microsoft.com/office/officeart/2005/8/layout/hierarchy1"/>
    <dgm:cxn modelId="{5BF23F2A-AC1C-4D8F-8F1D-040D96BFAB80}" type="presParOf" srcId="{01136E34-FE3B-41E5-AE1D-96A3522D52C4}" destId="{CB2206DD-17B8-4AAA-878E-7D210097EC51}" srcOrd="1" destOrd="0" presId="urn:microsoft.com/office/officeart/2005/8/layout/hierarchy1"/>
    <dgm:cxn modelId="{781A8C21-4B0A-4F8E-A160-6A5D21832219}" type="presParOf" srcId="{553B0973-1165-4E2F-A4A4-CAA3D7889AF0}" destId="{C4888A35-B5B7-423E-88BA-1D8990BE9E11}" srcOrd="2" destOrd="0" presId="urn:microsoft.com/office/officeart/2005/8/layout/hierarchy1"/>
    <dgm:cxn modelId="{05E87C27-9F2C-4D40-9B1B-07D071A2DC9C}" type="presParOf" srcId="{553B0973-1165-4E2F-A4A4-CAA3D7889AF0}" destId="{0DA8D13B-905B-4E19-8433-E76C79F105F6}" srcOrd="3" destOrd="0" presId="urn:microsoft.com/office/officeart/2005/8/layout/hierarchy1"/>
    <dgm:cxn modelId="{A35B364D-7DFE-428C-8401-1F2374A5915A}" type="presParOf" srcId="{0DA8D13B-905B-4E19-8433-E76C79F105F6}" destId="{09731521-3B8A-45FF-AD75-AF696E82B56E}" srcOrd="0" destOrd="0" presId="urn:microsoft.com/office/officeart/2005/8/layout/hierarchy1"/>
    <dgm:cxn modelId="{9B281D9D-573A-457E-AF64-4BC7426A751C}" type="presParOf" srcId="{09731521-3B8A-45FF-AD75-AF696E82B56E}" destId="{90F92805-76B7-4F6D-A5D1-BA49156268A2}" srcOrd="0" destOrd="0" presId="urn:microsoft.com/office/officeart/2005/8/layout/hierarchy1"/>
    <dgm:cxn modelId="{CB6BCEAE-BE9F-4CFF-A45B-1FAF126AFD35}" type="presParOf" srcId="{09731521-3B8A-45FF-AD75-AF696E82B56E}" destId="{A441FDBA-7936-4B99-AC48-5F2F066FB0CD}" srcOrd="1" destOrd="0" presId="urn:microsoft.com/office/officeart/2005/8/layout/hierarchy1"/>
    <dgm:cxn modelId="{7E859E66-36AA-4D7A-9F14-E24CB067FFF0}" type="presParOf" srcId="{0DA8D13B-905B-4E19-8433-E76C79F105F6}" destId="{8430A42E-73E8-48BA-901C-F53DE16399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88A35-B5B7-423E-88BA-1D8990BE9E11}">
      <dsp:nvSpPr>
        <dsp:cNvPr id="0" name=""/>
        <dsp:cNvSpPr/>
      </dsp:nvSpPr>
      <dsp:spPr>
        <a:xfrm>
          <a:off x="7098357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D9C6F-DD34-49EF-A09F-30AA18827093}">
      <dsp:nvSpPr>
        <dsp:cNvPr id="0" name=""/>
        <dsp:cNvSpPr/>
      </dsp:nvSpPr>
      <dsp:spPr>
        <a:xfrm>
          <a:off x="6584850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37C3-C2B2-4956-AE5D-2C5E2246F0CE}">
      <dsp:nvSpPr>
        <dsp:cNvPr id="0" name=""/>
        <dsp:cNvSpPr/>
      </dsp:nvSpPr>
      <dsp:spPr>
        <a:xfrm>
          <a:off x="6071344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027013" y="166539"/>
              </a:lnTo>
              <a:lnTo>
                <a:pt x="1027013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93509-8735-40C2-866B-5F70FD63FBD4}">
      <dsp:nvSpPr>
        <dsp:cNvPr id="0" name=""/>
        <dsp:cNvSpPr/>
      </dsp:nvSpPr>
      <dsp:spPr>
        <a:xfrm>
          <a:off x="5044330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F2BCD-4A31-42A0-9287-6EB30A76C19D}">
      <dsp:nvSpPr>
        <dsp:cNvPr id="0" name=""/>
        <dsp:cNvSpPr/>
      </dsp:nvSpPr>
      <dsp:spPr>
        <a:xfrm>
          <a:off x="4530824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67A4D-8629-400D-8C67-FCC82FC4F1A2}">
      <dsp:nvSpPr>
        <dsp:cNvPr id="0" name=""/>
        <dsp:cNvSpPr/>
      </dsp:nvSpPr>
      <dsp:spPr>
        <a:xfrm>
          <a:off x="5044330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1027013" y="0"/>
              </a:moveTo>
              <a:lnTo>
                <a:pt x="1027013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97820-18BB-4837-9F72-0B8BE1C7D59A}">
      <dsp:nvSpPr>
        <dsp:cNvPr id="0" name=""/>
        <dsp:cNvSpPr/>
      </dsp:nvSpPr>
      <dsp:spPr>
        <a:xfrm>
          <a:off x="4017317" y="1764831"/>
          <a:ext cx="205402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2054026" y="166539"/>
              </a:lnTo>
              <a:lnTo>
                <a:pt x="2054026" y="244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AC274-21DA-44A3-8E73-DC851F587E72}">
      <dsp:nvSpPr>
        <dsp:cNvPr id="0" name=""/>
        <dsp:cNvSpPr/>
      </dsp:nvSpPr>
      <dsp:spPr>
        <a:xfrm>
          <a:off x="2990304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1DDE2-3328-453B-9920-5DC661105DDB}">
      <dsp:nvSpPr>
        <dsp:cNvPr id="0" name=""/>
        <dsp:cNvSpPr/>
      </dsp:nvSpPr>
      <dsp:spPr>
        <a:xfrm>
          <a:off x="2476797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F5C-1A42-4BD3-ABAB-BBBFB78624AD}">
      <dsp:nvSpPr>
        <dsp:cNvPr id="0" name=""/>
        <dsp:cNvSpPr/>
      </dsp:nvSpPr>
      <dsp:spPr>
        <a:xfrm>
          <a:off x="1963291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027013" y="166539"/>
              </a:lnTo>
              <a:lnTo>
                <a:pt x="1027013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FE645-61DD-4B72-9B5A-498BAB3186EE}">
      <dsp:nvSpPr>
        <dsp:cNvPr id="0" name=""/>
        <dsp:cNvSpPr/>
      </dsp:nvSpPr>
      <dsp:spPr>
        <a:xfrm>
          <a:off x="936277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5BA1A-7B0B-407B-ACB3-434DD0F30C8E}">
      <dsp:nvSpPr>
        <dsp:cNvPr id="0" name=""/>
        <dsp:cNvSpPr/>
      </dsp:nvSpPr>
      <dsp:spPr>
        <a:xfrm>
          <a:off x="422771" y="3320756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26AB6-01E8-43EB-91D2-883B9C061469}">
      <dsp:nvSpPr>
        <dsp:cNvPr id="0" name=""/>
        <dsp:cNvSpPr/>
      </dsp:nvSpPr>
      <dsp:spPr>
        <a:xfrm>
          <a:off x="936277" y="2542793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1027013" y="0"/>
              </a:moveTo>
              <a:lnTo>
                <a:pt x="1027013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5FD48-A19E-4108-B503-EEB0C18DB9AC}">
      <dsp:nvSpPr>
        <dsp:cNvPr id="0" name=""/>
        <dsp:cNvSpPr/>
      </dsp:nvSpPr>
      <dsp:spPr>
        <a:xfrm>
          <a:off x="1963291" y="1764831"/>
          <a:ext cx="2054026" cy="244382"/>
        </a:xfrm>
        <a:custGeom>
          <a:avLst/>
          <a:gdLst/>
          <a:ahLst/>
          <a:cxnLst/>
          <a:rect l="0" t="0" r="0" b="0"/>
          <a:pathLst>
            <a:path>
              <a:moveTo>
                <a:pt x="2054026" y="0"/>
              </a:moveTo>
              <a:lnTo>
                <a:pt x="205402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3848D-C15B-49F6-A769-0BB97295386B}">
      <dsp:nvSpPr>
        <dsp:cNvPr id="0" name=""/>
        <dsp:cNvSpPr/>
      </dsp:nvSpPr>
      <dsp:spPr>
        <a:xfrm>
          <a:off x="3597175" y="1231251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0984F-F1EE-41B3-925D-F2CD01E8DA22}">
      <dsp:nvSpPr>
        <dsp:cNvPr id="0" name=""/>
        <dsp:cNvSpPr/>
      </dsp:nvSpPr>
      <dsp:spPr>
        <a:xfrm>
          <a:off x="3690540" y="1319947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Management Group</a:t>
          </a:r>
          <a:endParaRPr lang="en-IN" sz="1200" kern="1200" dirty="0"/>
        </a:p>
      </dsp:txBody>
      <dsp:txXfrm>
        <a:off x="3706168" y="1335575"/>
        <a:ext cx="809027" cy="502324"/>
      </dsp:txXfrm>
    </dsp:sp>
    <dsp:sp modelId="{DC941518-246E-4A97-9AF1-50E09154F7A1}">
      <dsp:nvSpPr>
        <dsp:cNvPr id="0" name=""/>
        <dsp:cNvSpPr/>
      </dsp:nvSpPr>
      <dsp:spPr>
        <a:xfrm>
          <a:off x="1543149" y="2009213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57FF1-49F8-4379-A504-84F009ECEB53}">
      <dsp:nvSpPr>
        <dsp:cNvPr id="0" name=""/>
        <dsp:cNvSpPr/>
      </dsp:nvSpPr>
      <dsp:spPr>
        <a:xfrm>
          <a:off x="1636514" y="2097910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1</a:t>
          </a:r>
          <a:endParaRPr lang="en-IN" sz="1200" kern="1200" dirty="0"/>
        </a:p>
      </dsp:txBody>
      <dsp:txXfrm>
        <a:off x="1652142" y="2113538"/>
        <a:ext cx="809027" cy="502324"/>
      </dsp:txXfrm>
    </dsp:sp>
    <dsp:sp modelId="{CE9B5AB2-C42E-4444-AC88-7285604E3314}">
      <dsp:nvSpPr>
        <dsp:cNvPr id="0" name=""/>
        <dsp:cNvSpPr/>
      </dsp:nvSpPr>
      <dsp:spPr>
        <a:xfrm>
          <a:off x="516135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5B803-6002-474B-9A53-B3AC8A40F546}">
      <dsp:nvSpPr>
        <dsp:cNvPr id="0" name=""/>
        <dsp:cNvSpPr/>
      </dsp:nvSpPr>
      <dsp:spPr>
        <a:xfrm>
          <a:off x="609500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3</a:t>
          </a:r>
          <a:endParaRPr lang="en-IN" sz="1200" kern="1200" dirty="0"/>
        </a:p>
      </dsp:txBody>
      <dsp:txXfrm>
        <a:off x="625128" y="2891501"/>
        <a:ext cx="809027" cy="502324"/>
      </dsp:txXfrm>
    </dsp:sp>
    <dsp:sp modelId="{D3FC6BA3-F65D-4AED-A4E3-F9CC94B87274}">
      <dsp:nvSpPr>
        <dsp:cNvPr id="0" name=""/>
        <dsp:cNvSpPr/>
      </dsp:nvSpPr>
      <dsp:spPr>
        <a:xfrm>
          <a:off x="2629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17293-5001-4AC7-B454-B020D01D1128}">
      <dsp:nvSpPr>
        <dsp:cNvPr id="0" name=""/>
        <dsp:cNvSpPr/>
      </dsp:nvSpPr>
      <dsp:spPr>
        <a:xfrm>
          <a:off x="95994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5</a:t>
          </a:r>
          <a:endParaRPr lang="en-IN" sz="1200" kern="1200" dirty="0"/>
        </a:p>
      </dsp:txBody>
      <dsp:txXfrm>
        <a:off x="111622" y="3669463"/>
        <a:ext cx="809027" cy="502324"/>
      </dsp:txXfrm>
    </dsp:sp>
    <dsp:sp modelId="{51251D9A-EBFC-4DF1-8FCB-C5CBE3BA3FD2}">
      <dsp:nvSpPr>
        <dsp:cNvPr id="0" name=""/>
        <dsp:cNvSpPr/>
      </dsp:nvSpPr>
      <dsp:spPr>
        <a:xfrm>
          <a:off x="1029642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C9011-255B-48FB-AFC5-497D52EA96BB}">
      <dsp:nvSpPr>
        <dsp:cNvPr id="0" name=""/>
        <dsp:cNvSpPr/>
      </dsp:nvSpPr>
      <dsp:spPr>
        <a:xfrm>
          <a:off x="1123007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6</a:t>
          </a:r>
          <a:endParaRPr lang="en-IN" sz="1200" kern="1200" dirty="0"/>
        </a:p>
      </dsp:txBody>
      <dsp:txXfrm>
        <a:off x="1138635" y="3669463"/>
        <a:ext cx="809027" cy="502324"/>
      </dsp:txXfrm>
    </dsp:sp>
    <dsp:sp modelId="{ADCDF528-479D-43B6-BC02-DD3D73D7E068}">
      <dsp:nvSpPr>
        <dsp:cNvPr id="0" name=""/>
        <dsp:cNvSpPr/>
      </dsp:nvSpPr>
      <dsp:spPr>
        <a:xfrm>
          <a:off x="2570162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DBEB5-4B91-4EC3-BBBE-B5579EAF5CA6}">
      <dsp:nvSpPr>
        <dsp:cNvPr id="0" name=""/>
        <dsp:cNvSpPr/>
      </dsp:nvSpPr>
      <dsp:spPr>
        <a:xfrm>
          <a:off x="2663527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4</a:t>
          </a:r>
          <a:endParaRPr lang="en-IN" sz="1200" kern="1200" dirty="0"/>
        </a:p>
      </dsp:txBody>
      <dsp:txXfrm>
        <a:off x="2679155" y="2891501"/>
        <a:ext cx="809027" cy="502324"/>
      </dsp:txXfrm>
    </dsp:sp>
    <dsp:sp modelId="{B3AEEAA7-8AA6-4038-A339-2171BCA09260}">
      <dsp:nvSpPr>
        <dsp:cNvPr id="0" name=""/>
        <dsp:cNvSpPr/>
      </dsp:nvSpPr>
      <dsp:spPr>
        <a:xfrm>
          <a:off x="2056655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031CC-46A1-4A9D-93C4-C3A9D0AF6A80}">
      <dsp:nvSpPr>
        <dsp:cNvPr id="0" name=""/>
        <dsp:cNvSpPr/>
      </dsp:nvSpPr>
      <dsp:spPr>
        <a:xfrm>
          <a:off x="2150020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7</a:t>
          </a:r>
          <a:endParaRPr lang="en-IN" sz="1200" kern="1200" dirty="0"/>
        </a:p>
      </dsp:txBody>
      <dsp:txXfrm>
        <a:off x="2165648" y="3669463"/>
        <a:ext cx="809027" cy="502324"/>
      </dsp:txXfrm>
    </dsp:sp>
    <dsp:sp modelId="{E340E951-38EB-4192-BC79-398837EF9E11}">
      <dsp:nvSpPr>
        <dsp:cNvPr id="0" name=""/>
        <dsp:cNvSpPr/>
      </dsp:nvSpPr>
      <dsp:spPr>
        <a:xfrm>
          <a:off x="3083669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152EA-6EB4-4523-BC9F-90FB9B11E4CF}">
      <dsp:nvSpPr>
        <dsp:cNvPr id="0" name=""/>
        <dsp:cNvSpPr/>
      </dsp:nvSpPr>
      <dsp:spPr>
        <a:xfrm>
          <a:off x="3177033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8</a:t>
          </a:r>
          <a:endParaRPr lang="en-IN" sz="1200" kern="1200" dirty="0"/>
        </a:p>
      </dsp:txBody>
      <dsp:txXfrm>
        <a:off x="3192661" y="3669463"/>
        <a:ext cx="809027" cy="502324"/>
      </dsp:txXfrm>
    </dsp:sp>
    <dsp:sp modelId="{86CE62FE-8F08-46BB-88C4-437739A40920}">
      <dsp:nvSpPr>
        <dsp:cNvPr id="0" name=""/>
        <dsp:cNvSpPr/>
      </dsp:nvSpPr>
      <dsp:spPr>
        <a:xfrm>
          <a:off x="5651202" y="2009213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1F17E-F106-44EB-8572-08E94C2DFF27}">
      <dsp:nvSpPr>
        <dsp:cNvPr id="0" name=""/>
        <dsp:cNvSpPr/>
      </dsp:nvSpPr>
      <dsp:spPr>
        <a:xfrm>
          <a:off x="5744567" y="2097910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2</a:t>
          </a:r>
          <a:endParaRPr lang="en-IN" sz="1200" kern="1200" dirty="0"/>
        </a:p>
      </dsp:txBody>
      <dsp:txXfrm>
        <a:off x="5760195" y="2113538"/>
        <a:ext cx="809027" cy="502324"/>
      </dsp:txXfrm>
    </dsp:sp>
    <dsp:sp modelId="{9C3FAC96-C20D-401A-940A-9EE7A909F04A}">
      <dsp:nvSpPr>
        <dsp:cNvPr id="0" name=""/>
        <dsp:cNvSpPr/>
      </dsp:nvSpPr>
      <dsp:spPr>
        <a:xfrm>
          <a:off x="4624189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F707C-E571-47ED-A470-EFDA0ADA9DC3}">
      <dsp:nvSpPr>
        <dsp:cNvPr id="0" name=""/>
        <dsp:cNvSpPr/>
      </dsp:nvSpPr>
      <dsp:spPr>
        <a:xfrm>
          <a:off x="4717553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1</a:t>
          </a:r>
          <a:endParaRPr lang="en-IN" sz="1200" kern="1200" dirty="0"/>
        </a:p>
      </dsp:txBody>
      <dsp:txXfrm>
        <a:off x="4733181" y="2891501"/>
        <a:ext cx="809027" cy="502324"/>
      </dsp:txXfrm>
    </dsp:sp>
    <dsp:sp modelId="{9E196C2B-1CCD-4BA0-9FA1-EF7267CD8DDA}">
      <dsp:nvSpPr>
        <dsp:cNvPr id="0" name=""/>
        <dsp:cNvSpPr/>
      </dsp:nvSpPr>
      <dsp:spPr>
        <a:xfrm>
          <a:off x="4110682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708E-4BB0-4684-9C11-04CCB46F2239}">
      <dsp:nvSpPr>
        <dsp:cNvPr id="0" name=""/>
        <dsp:cNvSpPr/>
      </dsp:nvSpPr>
      <dsp:spPr>
        <a:xfrm>
          <a:off x="4204047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1</a:t>
          </a:r>
          <a:endParaRPr lang="en-IN" sz="1200" kern="1200" dirty="0"/>
        </a:p>
      </dsp:txBody>
      <dsp:txXfrm>
        <a:off x="4219675" y="3669463"/>
        <a:ext cx="809027" cy="502324"/>
      </dsp:txXfrm>
    </dsp:sp>
    <dsp:sp modelId="{15BB04CC-4896-4AC0-AF85-D6CEAB135DA6}">
      <dsp:nvSpPr>
        <dsp:cNvPr id="0" name=""/>
        <dsp:cNvSpPr/>
      </dsp:nvSpPr>
      <dsp:spPr>
        <a:xfrm>
          <a:off x="5137695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CDCDF-48F6-4DED-90DB-59268590C539}">
      <dsp:nvSpPr>
        <dsp:cNvPr id="0" name=""/>
        <dsp:cNvSpPr/>
      </dsp:nvSpPr>
      <dsp:spPr>
        <a:xfrm>
          <a:off x="5231060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2</a:t>
          </a:r>
          <a:endParaRPr lang="en-IN" sz="1200" kern="1200" dirty="0"/>
        </a:p>
      </dsp:txBody>
      <dsp:txXfrm>
        <a:off x="5246688" y="3669463"/>
        <a:ext cx="809027" cy="502324"/>
      </dsp:txXfrm>
    </dsp:sp>
    <dsp:sp modelId="{57CFF84A-0B48-431C-8A7F-57EFC5BE197C}">
      <dsp:nvSpPr>
        <dsp:cNvPr id="0" name=""/>
        <dsp:cNvSpPr/>
      </dsp:nvSpPr>
      <dsp:spPr>
        <a:xfrm>
          <a:off x="6678215" y="2787176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26936-35DD-4142-93F5-147B5E5961E7}">
      <dsp:nvSpPr>
        <dsp:cNvPr id="0" name=""/>
        <dsp:cNvSpPr/>
      </dsp:nvSpPr>
      <dsp:spPr>
        <a:xfrm>
          <a:off x="6771580" y="2875873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 2</a:t>
          </a:r>
          <a:endParaRPr lang="en-IN" sz="1200" kern="1200" dirty="0"/>
        </a:p>
      </dsp:txBody>
      <dsp:txXfrm>
        <a:off x="6787208" y="2891501"/>
        <a:ext cx="809027" cy="502324"/>
      </dsp:txXfrm>
    </dsp:sp>
    <dsp:sp modelId="{C47DC1D8-2674-4FD3-93E4-CF7D9309D30E}">
      <dsp:nvSpPr>
        <dsp:cNvPr id="0" name=""/>
        <dsp:cNvSpPr/>
      </dsp:nvSpPr>
      <dsp:spPr>
        <a:xfrm>
          <a:off x="6164708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8DBEA-2CAC-41A6-9AC7-8E1C19C12D60}">
      <dsp:nvSpPr>
        <dsp:cNvPr id="0" name=""/>
        <dsp:cNvSpPr/>
      </dsp:nvSpPr>
      <dsp:spPr>
        <a:xfrm>
          <a:off x="6258073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3</a:t>
          </a:r>
          <a:endParaRPr lang="en-IN" sz="1200" kern="1200" dirty="0"/>
        </a:p>
      </dsp:txBody>
      <dsp:txXfrm>
        <a:off x="6273701" y="3669463"/>
        <a:ext cx="809027" cy="502324"/>
      </dsp:txXfrm>
    </dsp:sp>
    <dsp:sp modelId="{90F92805-76B7-4F6D-A5D1-BA49156268A2}">
      <dsp:nvSpPr>
        <dsp:cNvPr id="0" name=""/>
        <dsp:cNvSpPr/>
      </dsp:nvSpPr>
      <dsp:spPr>
        <a:xfrm>
          <a:off x="7191722" y="3565138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1FDBA-7936-4B99-AC48-5F2F066FB0CD}">
      <dsp:nvSpPr>
        <dsp:cNvPr id="0" name=""/>
        <dsp:cNvSpPr/>
      </dsp:nvSpPr>
      <dsp:spPr>
        <a:xfrm>
          <a:off x="7285087" y="3653835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 4</a:t>
          </a:r>
          <a:endParaRPr lang="en-IN" sz="1200" kern="1200" dirty="0"/>
        </a:p>
      </dsp:txBody>
      <dsp:txXfrm>
        <a:off x="7300715" y="3669463"/>
        <a:ext cx="809027" cy="50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122-6B13-AB02-3D8E-BB7C3F264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04F42-3A0C-7840-AE13-7B94F9704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D4B44-B5D3-E308-7C38-ACD10F2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6D61-49EF-24CF-71DD-1C3CEDEF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8B37-73EC-493A-B978-862A1CF1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1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CD6B-E824-F49F-F32D-1A37236F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9907-B90F-34CF-18CB-750D701D0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05CE-12AF-2505-9468-9F21B15A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7C1E-EB35-2B0B-FB49-9251E443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9547-1946-122D-7786-12A6442A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8A2FE-C06E-D8E4-6FD4-CC2E0B1DB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610F-0333-DF79-7A5D-3EDA410B4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1D3F-00AA-BC3E-1CA3-27E4B010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C76C-A613-E319-84C2-582C54BE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B37D-3840-E757-0CBC-9857E116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6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1B5-CF84-233E-2F82-AD458937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CB99-9286-51B5-7953-CB58F0CD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8600-2E57-A6BD-4773-55693BC0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36FA-6232-2297-1617-FF6EE114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B6044-6837-42E3-BEE7-EA23BF02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5FC9-F25F-08A7-DF91-6425B7F8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F2063-E69D-F61C-EDC1-3475504CF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5563-265D-CDB4-8BBC-8C341EF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E8CB-8E7D-C6E8-6126-7265CBF0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3246-43CA-C896-D475-E549EDE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6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9CF-5092-1FA4-C56D-BDC37A0C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4233-7160-4B52-22B8-F08F59C47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9B558-66A2-4060-2A5A-0A2B8688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F4F2-D3B4-224A-7CF5-02FA4FA1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DD54-8E23-9A21-E0F7-89512048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98CD7-5DAA-1BFA-5FF2-1EC523F2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DE75-537E-BCBC-085E-350EE094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F96B-4A44-4DA8-8F49-7F0AD60A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104C1-7E7C-D6CA-0974-62921D822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85E27-DE46-5E42-8CA6-9B1C25568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3E21C-9416-E896-3698-45449372E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E666D-D3B1-60BD-4787-3FC7903C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8CD0-4851-F34B-CB9E-D389045C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01970-5D39-091B-C2FA-040744E4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3322-39EF-69CC-2F3C-A2F2F91E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6382D-F38B-D1E3-7E6A-B3ED7BA3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CC33D-C2BD-C5D5-1FF0-0AF604A6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822DF-3F8E-1E1C-9F05-99429246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1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E85B-6EA4-B218-82BD-C109204C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1B463-E403-AE22-EC5B-5E61FC81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90838-B3C2-22BE-07F8-4D352ED8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77E2-5855-1601-4D10-40246C0F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08BC-4991-C247-730B-DC874CD6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C8DB-D42A-65A2-BDE3-B3C066FC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9721F-B2D8-AE70-4CCA-F3253C68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16DF6-A39A-6456-786D-A601C1F7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29625-8DD2-1CBD-1C22-87FE81B2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2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B0C-16A1-0FCD-A275-233B3867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298C2-A126-74FA-652E-F099BE1C9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1B776-FCE6-FE52-B06F-9C1F7591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21A0-A320-6405-54EB-AD73C8CF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29FE-A562-7CEB-AD29-0C1542B3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6DD5-1E67-5CE2-3102-ABEF54A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1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EA378-2ED8-54A6-499C-8475DC66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4DD3E-E471-F57F-576B-EDF05655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B2C2-C715-DF3B-841F-E4A267CA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2618-EFA0-4CAE-B86A-411CE8771729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AAEF-7C99-7A08-9ABF-71527279A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B0D1-6CAC-3836-677B-F6EF21D5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DC01-3147-4298-8F18-6ADEF96B3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2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DB24-6A15-7CA6-B350-C99DF97C0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6E91A-93BE-B5CF-C45B-09F703A59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9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06B3-F0A8-A118-60C6-3648019B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BCF2-F9D7-C510-649D-3E3DE1BD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alignment for your Azure subscriptions through custom hierarchies and grouping</a:t>
            </a:r>
          </a:p>
          <a:p>
            <a:r>
              <a:rPr lang="en-US" dirty="0"/>
              <a:t>Targeting of policies and spend budgets across subscriptions and inheritance down the hierarchies</a:t>
            </a:r>
          </a:p>
          <a:p>
            <a:r>
              <a:rPr lang="en-US" dirty="0"/>
              <a:t>Compliance and cost reporting by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9305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management groups and subscriptions">
            <a:extLst>
              <a:ext uri="{FF2B5EF4-FFF2-40B4-BE49-F238E27FC236}">
                <a16:creationId xmlns:a16="http://schemas.microsoft.com/office/drawing/2014/main" id="{A2C14D9E-D389-171B-9CE9-F96AB4107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16A-DD7B-10F2-A8D7-165CFBE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6C82-7AF4-21C4-1F12-44954790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5610"/>
          </a:xfrm>
        </p:spPr>
        <p:txBody>
          <a:bodyPr/>
          <a:lstStyle/>
          <a:p>
            <a:r>
              <a:rPr lang="en-US" dirty="0"/>
              <a:t>Logical unit of Azure services that is linked to an Azure account.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A4F59C-6942-2A1E-4A8B-57E6F17D2528}"/>
              </a:ext>
            </a:extLst>
          </p:cNvPr>
          <p:cNvSpPr/>
          <p:nvPr/>
        </p:nvSpPr>
        <p:spPr>
          <a:xfrm>
            <a:off x="1765738" y="3247697"/>
            <a:ext cx="2496207" cy="130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1A610-7886-A787-2E97-19B6151C2B14}"/>
              </a:ext>
            </a:extLst>
          </p:cNvPr>
          <p:cNvSpPr/>
          <p:nvPr/>
        </p:nvSpPr>
        <p:spPr>
          <a:xfrm>
            <a:off x="1918138" y="3400097"/>
            <a:ext cx="2496207" cy="130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9FAC7D-CA85-CA31-916B-8C3066B48652}"/>
              </a:ext>
            </a:extLst>
          </p:cNvPr>
          <p:cNvSpPr/>
          <p:nvPr/>
        </p:nvSpPr>
        <p:spPr>
          <a:xfrm>
            <a:off x="2070538" y="3552497"/>
            <a:ext cx="2496207" cy="1308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groups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11C0310-4EBB-9295-E9FE-6EAA040F47E1}"/>
              </a:ext>
            </a:extLst>
          </p:cNvPr>
          <p:cNvSpPr/>
          <p:nvPr/>
        </p:nvSpPr>
        <p:spPr>
          <a:xfrm>
            <a:off x="8276897" y="3352799"/>
            <a:ext cx="3032234" cy="17079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Users, groups and service principles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976B00-F7B8-DC7F-0812-AE562A4D2AC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66745" y="4206765"/>
            <a:ext cx="44682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2703E7-04E2-D5A7-47CF-74D304DAEE0D}"/>
              </a:ext>
            </a:extLst>
          </p:cNvPr>
          <p:cNvSpPr txBox="1"/>
          <p:nvPr/>
        </p:nvSpPr>
        <p:spPr>
          <a:xfrm>
            <a:off x="2349062" y="4876064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1E9E6-6968-4AA7-DEDE-A330E7E98923}"/>
              </a:ext>
            </a:extLst>
          </p:cNvPr>
          <p:cNvSpPr txBox="1"/>
          <p:nvPr/>
        </p:nvSpPr>
        <p:spPr>
          <a:xfrm>
            <a:off x="5638800" y="3883598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0AF9C-41E8-4A0C-E521-C9C57B3C2AAC}"/>
              </a:ext>
            </a:extLst>
          </p:cNvPr>
          <p:cNvSpPr txBox="1"/>
          <p:nvPr/>
        </p:nvSpPr>
        <p:spPr>
          <a:xfrm>
            <a:off x="8686799" y="5118380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25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30D7-99B9-7FB9-5D8C-4F7670FA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3AD7-96D2-F137-1DEE-538164F4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r>
              <a:rPr lang="en-IN" dirty="0"/>
              <a:t>Resellers – Open Licensing Program</a:t>
            </a:r>
          </a:p>
          <a:p>
            <a:r>
              <a:rPr lang="en-IN" dirty="0"/>
              <a:t>Partners – Microsoft partner who can design and implement azure cloud solutions</a:t>
            </a:r>
          </a:p>
          <a:p>
            <a:r>
              <a:rPr lang="en-IN" dirty="0"/>
              <a:t>Personal</a:t>
            </a:r>
          </a:p>
          <a:p>
            <a:pPr lvl="1"/>
            <a:r>
              <a:rPr lang="en-IN" dirty="0"/>
              <a:t>Free Trial Account</a:t>
            </a:r>
          </a:p>
          <a:p>
            <a:pPr lvl="1"/>
            <a:r>
              <a:rPr lang="en-IN" dirty="0"/>
              <a:t>Pay As You Go</a:t>
            </a:r>
          </a:p>
          <a:p>
            <a:pPr lvl="1"/>
            <a:r>
              <a:rPr lang="en-IN" dirty="0"/>
              <a:t>Student Subscription</a:t>
            </a:r>
          </a:p>
        </p:txBody>
      </p:sp>
    </p:spTree>
    <p:extLst>
      <p:ext uri="{BB962C8B-B14F-4D97-AF65-F5344CB8AC3E}">
        <p14:creationId xmlns:p14="http://schemas.microsoft.com/office/powerpoint/2010/main" val="210132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65E3-3D36-AB7B-78B1-69DF2C05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33A7-E752-66B3-F481-9CAE1C1E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under the subscription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56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3B90-EE8D-445B-5DB2-8A5F126A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and Billing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041E-9DA9-0731-F86D-034288A7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insights on cost and utilization</a:t>
            </a:r>
          </a:p>
          <a:p>
            <a:r>
              <a:rPr lang="en-US" dirty="0"/>
              <a:t>Cost over time</a:t>
            </a:r>
          </a:p>
          <a:p>
            <a:r>
              <a:rPr lang="en-US" dirty="0"/>
              <a:t>Forecast</a:t>
            </a:r>
          </a:p>
          <a:p>
            <a:r>
              <a:rPr lang="en-US" dirty="0"/>
              <a:t>Budgets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0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7C9954-52BD-7327-E543-54228F173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7993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0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Governance and Compliance</vt:lpstr>
      <vt:lpstr>Management Groups</vt:lpstr>
      <vt:lpstr>PowerPoint Presentation</vt:lpstr>
      <vt:lpstr>Azure Subscriptions</vt:lpstr>
      <vt:lpstr>Getting a Subscription</vt:lpstr>
      <vt:lpstr>Check Resource Limits</vt:lpstr>
      <vt:lpstr>Cost Management and Billing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7</cp:revision>
  <dcterms:created xsi:type="dcterms:W3CDTF">2023-06-04T05:14:43Z</dcterms:created>
  <dcterms:modified xsi:type="dcterms:W3CDTF">2023-06-04T06:46:36Z</dcterms:modified>
</cp:coreProperties>
</file>