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7" r:id="rId16"/>
    <p:sldId id="278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1:41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18 1044,'0'0'256,"-21"-7"-256,12 3-80,-1 0-84,0 2 32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1:46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 1708,'-2'3'1070,"-10"16"-168,1 0 0,1 1 0,0 0 0,2 1 0,0 0 0,-8 36 0,15-52-820,0 0 1,1 0-1,0 0 0,0-1 0,0 1 0,0 0 1,1 0-1,0 0 0,0-1 0,0 1 1,0 0-1,1-1 0,0 1 0,0-1 0,0 0 1,0 0-1,1 1 0,0-1 0,-1-1 0,2 1 1,-1 0-1,0-1 0,1 0 0,-1 1 0,5 1 1,-5-3 5,-1-1 1,0 0-1,1 1 1,0-1-1,-1 0 1,1-1 0,0 1-1,-1 0 1,7 0-1,-1 0 207,-6-1 116,16-4 307,-12 3-582,-6 1-103,1 0 0,0-1-1,0 1 1,0 0-1,-1 0 1,1 0 0,0-1-1,0 1 1,-1 0 0,1-1-1,0 1 1,-1-1 0,1 1-1,0-1 1,-1 1 0,1-1-1,0 1 1,-1-1-1,2-1 1,-1 0 78,0 2-85,-1-1 0,1 1 1,-1-1-1,1 0 1,-1 1-1,1-1 0,-1 0 1,1 1-1,-1-1 1,0 0-1,0 1 0,1-1 1,-1 0-1,0 0 1,0 0-1,0 1 0,1-1 1,-1 0-1,0 0 0,0-1 1,0 1 50,0-1-24,1-1 0,-1 1 1,0 0-1,0 0 0,0-1 0,0 1 1,0 0-1,0-1 0,-1 1 0,1 0 0,-1 0 1,1-1-1,-1 1 0,-2-4 0,-18-25-229,8 13-152,7 8-377,-1 0-1,-14-16 1,2 6-5302,7 8 2710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4:00:10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33 1596,'-5'-5'311,"4"3"-96,0-1 0,-1 2 0,0-1 0,1 0-1,-1 0 1,0 0 0,0 1 0,0-1 0,0 1-1,0-1 1,0 1 0,0 0 0,-1 0 0,1 0-1,0 0 1,-1 0 0,1 1 0,-4-1 0,0 2-56,-1 0 1,1 0 0,0 1-1,0 0 1,0 1 0,0-1-1,1 1 1,-1 0 0,1 0-1,0 1 1,-1-1 0,2 1-1,-1 1 1,0-1 0,1 1-1,0-1 1,0 1 0,0 0-1,0 1 1,1-1 0,-5 11-1,4-7-46,0 0 0,1 0-1,0 0 1,0 0 0,1 1-1,0-1 1,0 1 0,1 0 0,1 0-1,0-1 1,0 1 0,1 0-1,3 18 1,0-15-52,0-1 0,1-1 0,0 1 0,1-1 1,0 0-1,1 0 0,0 0 0,1-1 0,0 0 0,1-1 0,0 0 0,0 0 1,1-1-1,0 0 0,0-1 0,18 10 0,-15-10-24,1-1 0,0 0-1,0 0 1,1-2 0,0 0 0,-1 0-1,1-2 1,0 0 0,1 0 0,-1-2-1,0 1 1,0-2 0,26-4-1,56-20-1215,-33 2-4333,-44 12 2871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4:00:11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0 151 1256,'1'-4'970,"4"-4"-573,-1 0 0,1 0 0,0 0 0,0 1 0,1 0 0,0 0 0,1 0 0,-1 1 0,1-1 0,0 2 0,10-7 0,-3 3-81,-1 1 0,2 0 0,-1 2-1,1-1 1,29-7 0,-39 12-261,0 1 1,0 0-1,0 1 0,1 0 1,-1-1-1,0 1 0,0 1 1,0-1-1,0 1 1,0 0-1,0 0 0,0 1 1,0-1-1,0 1 0,0 0 1,-1 0-1,1 1 1,-1-1-1,1 1 0,4 4 1,-2-1-3,-1 1 0,0 0 0,0 0 0,0 0 0,-1 1 0,0 0 0,0 0 0,-1 0 0,0 1 1,4 11-1,7 26-48,-1 0 0,-3 1 0,5 53 0,-13-64-1378,-3-16-741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4:00:11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400 12 1612,'-7'-3'326,"-1"1"0,1 0 0,0 0-1,0 1 1,-1 0 0,1 0 0,-1 1 0,1 0 0,-13 2-1,2 1-75,1 2-1,0 0 1,0 1-1,0 0 0,1 2 1,0 0-1,1 0 0,0 2 1,0 0-1,-22 19 0,26-18-71,0-1 0,0 1 0,1 1-1,0 0 1,1 1 0,0-1 0,1 2-1,-6 14 1,10-20-100,1 1-1,0 0 1,0 0 0,1 0-1,0 0 1,0 0 0,1 0-1,0 1 1,1-1-1,0 0 1,1 0 0,0 1-1,0-1 1,4 13 0,-2-15-29,0 0 1,0 0 0,0 0-1,1-1 1,1 1 0,-1-1-1,1 0 1,0 0-1,0 0 1,8 7 0,-1-3 12,0-1 0,1 0 0,0 0 0,16 7 0,-10-7 5,1-1-1,1-1 1,-1-1-1,1 0 1,0-2-1,42 4 1,-32-7-156,0 0 0,0-3 1,0 0-1,37-9 0,-16-2-1085,-20-1-3233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4:00:12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1 162 876,'1'-2'847,"5"-7"-318,1-1 0,0 2-1,0-1 1,1 1-1,0 0 1,1 0 0,0 1-1,0 1 1,16-10 0,5-1 99,62-23 0,-83 37-571,-1 1 1,1-1-1,0 2 0,0-1 0,0 1 0,0 0 1,0 1-1,0 0 0,0 0 0,0 1 1,0 1-1,0-1 0,0 1 0,-1 1 1,1-1-1,0 2 0,-1-1 0,0 1 0,0 0 1,0 1-1,-1 0 0,1 0 0,-1 1 1,0 0-1,-1 0 0,1 0 0,-1 1 1,0 0-1,-1 0 0,6 11 0,-4-7-51,-2 0-1,1 0 1,-2 1 0,0 0-1,0 0 1,-1 0-1,0 0 1,-1 1 0,0-1-1,-1 1 1,-1-1-1,-1 20 1,0-23-371,1-1 0,-2 1 0,1-1 0,-1 0 0,-4 11 0,6-17-831,-2 2-847,-9 13 31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4:00:13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3 884,'-5'-1'306,"0"1"0,0-1 0,-1 1 0,1 0 0,0 0 0,0 1 0,-1-1 0,1 1 0,0 0 0,0 1 0,0-1 0,0 1 0,0 0 0,-7 4 0,6-2-69,-1 1 0,1-1 0,0 1-1,0 1 1,1-1 0,-1 1 0,1 0-1,1 0 1,-7 9 0,6-6-97,0-1 0,1 1 0,0 1 0,0-1 0,1 1 0,0-1-1,1 1 1,0 0 0,0 0 0,1 0 0,0 0 0,1 0 0,0 0 0,1 0 0,3 20 0,0-19-76,-1 0 1,1-1-1,1 1 0,0-1 1,0 1-1,1-2 0,1 1 1,-1-1-1,1 1 0,1-2 1,0 1-1,0-1 1,1-1-1,0 1 0,0-1 1,1-1-1,-1 0 0,22 10 1,-10-7 20,0-1 0,0-1 1,1 0-1,0-2 1,36 5-1,-42-9-454,-1-1 0,1 0 0,-1 0 1,1-2-1,-1 0 0,0-1 0,1 0 0,-1-2 0,15-5 0,-9 0-2141,1 1 29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4:00:13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 1388,'0'0'1041,"1"-3"-627,0-1-290,1 1 0,0 0 0,-1 0-1,1 0 1,1 0 0,-1 0 0,0 0 0,1 0 0,0 1 0,-1-1 0,1 1-1,0 0 1,0 0 0,4-2 0,3-1-10,0 1-1,0 0 1,1 1-1,-1 0 1,1 0-1,-1 2 1,1-1-1,0 1 0,0 1 1,0 0-1,0 0 1,-1 1-1,1 0 1,0 1-1,-1 1 1,1-1-1,-1 2 1,15 6-1,-10-3-129,-1 0 0,0 1 0,0 1-1,0 1 1,-1 0 0,-1 1 0,0 0 0,0 0-1,-1 1 1,-1 1 0,14 22 0,-21-31-401,0 1 0,-1 0 0,0 0 0,0 0 0,0 0 0,1 7 0,-1-1-1115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4:00:14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 1632,'-4'1'767,"-4"3"-444,0 0-1,0 0 1,0 1 0,0 0-1,1 1 1,-1 0 0,2 0 0,-1 0-1,0 1 1,1 0 0,1 0-1,-10 15 1,8-11-105,1 1-1,0-1 1,1 1-1,0 1 1,0-1-1,2 1 1,0 0 0,-3 22-1,5-30-166,1 1-1,0-1 1,1 1 0,-1-1-1,1 0 1,0 1-1,0-1 1,1 0 0,0 0-1,0 0 1,0 0-1,0 0 1,1 0 0,0 0-1,0-1 1,0 0 0,0 1-1,1-1 1,-1 0-1,1-1 1,9 7 0,-6-4-8,2-1 0,-1 0 0,0-1 0,1 0 1,0 0-1,0-1 0,0 0 0,0-1 1,1 0-1,-1 0 0,15 0 0,1-1 20,-1-2-1,1-1 0,0-1 1,0-1-1,33-10 0,15-11-2246,-61 19-1252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4:00:15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1 126 1168,'0'0'2422,"1"-2"-2240,1-7 752,4-13 506,-1 14-1421,-3 6-9,6-14 164,13-16 674,-20 30-698,1 0-102,3-5-106,6-8 375,-6 6-4001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4:00:21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1 972,'0'0'2519,"-4"1"-2457,-12 5 0,12-4 151,3 0-177,-10 18-554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4:00:37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59 852,'0'0'1066,"-13"-17"2156,-2-7-41,15 22-2651,-5-7 953,4 5-1533,1 4 78,0 0-1,0-1 1,0 1 0,0 0 0,0 0-1,0 0 1,0 0 0,0 0 0,0 0-1,0 0 1,-1 0 0,1-1 0,0 1-1,0 0 1,0 0 0,0 0 0,0 0-1,0 0 1,0 0 0,0 0 0,0 0-1,0 0 1,-1 0 0,1 0 0,0 0-1,0 0 1,0 0 0,0 0 0,0 0-1,0 0 1,0 0 0,0 0 0,-1 0-1,1 0 1,0 0 0,0 0-1,0 0 1,0 0 0,0 0 0,0 0-1,0 0 1,0 0 0,-1 0 0,1 0-1,0 0 1,0 0 0,0 0 0,0 0-1,0 0 1,0 0 0,0 0 0,0 0-1,0 1 1,0-1 0,-1 0 0,1 0-1,0 0 1,0 0 0,0 0 0,0 0-1,-5 9 48,1 0 0,0 0 0,0 0-1,1 0 1,-3 11 0,-9 55 346,7-30-223,-6 66 171,5-27-109,2-40-139,-15 85 210,8-40-77,14-87-236,-1 13 48,1-8-54,-1-7-8,1 1 0,0 0 0,0 0 0,0 0 0,-1 0 0,1-1 0,0 1 0,0 0 0,0 0 0,1 0 0,-1 0 0,0 0 0,0 0 0,0-1 0,1 1 0,-1 0 0,0 0 0,1 0 0,-1-1 0,0 1 0,1 0 0,-1 0 0,1-1 0,0 1 0,-1-1 0,1 1-1,-1 0 1,1-1 0,0 1 0,0-1 0,-1 1 0,1-1 0,0 0 0,0 1 0,-1-1 0,1 0 0,0 1 0,0-1 0,0 0 0,0 0 0,0 0 0,-1 0 0,3 0 0,26 2 38,198-13 69,-51 0-75,-70 2-13,15 1-19,-71 4 30,-20 2 455,-27 2 754,0-1-948,4 1-442,-7 0 181,0 0 1,0 0 0,0 0-1,0 0 1,0-1 0,0 1-1,0 0 1,0 0-1,1 0 1,-1 0 0,0 0-1,0 0 1,0 0 0,0 0-1,0 0 1,0 0-1,0 0 1,0 0 0,0 0-1,0-1 1,0 1 0,0 0-1,0 0 1,0 0 0,0 0-1,0 0 1,0 0-1,0 0 1,0 0 0,0 0-1,0-1 1,0 1 0,0 0-1,0 0 1,0 0-1,0 0 1,0 0 0,0 0-1,0 0 1,0 0 0,0 0-1,0-1 1,0 1-1,0 0 1,0 0 0,0 0-1,0 0 1,0 0 0,-1 0-1,1 0 1,0 0 0,0 0-1,0 0 1,0 0-1,0 0 1,-15-17 77,11 12-6,2 4 8,-33-29 972,34 29-935,-2 0-55,1 0 1,0-1-1,0 1 1,0-1-1,0 0 1,0 0-1,-1-2 1,1 2 196,-15-13 453,16 14 52,8 4-775,49 22 31,-25-10 19,44 14-1,-32-11 266,-41-17 56,1 1-292,-2-2-96,-1 0 1,0 0 0,0 1-1,1-1 1,-1 0 0,0 0-1,0 0 1,0 0 0,1 0-1,-1 0 1,0 0-1,0 0 1,0 1 0,1-1-1,-1 0 1,0 0 0,0 0-1,0 1 1,0-1 0,1 0-1,-1 0 1,0 0 0,0 1-1,0-1 1,0 0-1,0 0 1,0 0 0,0 1-1,0-1 1,0 0 0,0 0-1,0 1 1,0-1 0,0 0-1,0 0 1,0 1 0,0-1-1,0 0 1,0 0-1,0 0 1,0 1 0,0-1-1,0 0 1,0 0 0,0 1-1,-1-1 1,1 0 0,0 0-1,0 0 1,0 1 0,-7 8-83,-1-1 0,1 0 0,-1 0 0,-1 0 0,1-1 0,-13 8 0,5-4-1091,1 0 1,-22 23-1,15-6-8279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1:46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1572,'0'0'2165,"12"3"1571,-9 0-3356,0 0 0,0 1 0,0-1 1,-1 1-1,0-1 0,0 1 0,0 0 0,2 6 1,11 38 900,-6-18 186,-8-29-286,0-2-1153,-1 0-1,1 0 1,-1 0-1,1 0 1,0 0 0,-1 0-1,1 0 1,0 1-1,0-1 1,0 0-1,0 0 1,0 0 0,1 0-1,0 0 21,0-1 0,-1 1-1,1 0 1,0-1 0,-1 1-1,0-1 1,1 1 0,-1-1 0,0 0-1,0 1 1,1-3 0,5-8 143,21-30 677,-26 38-781,1 1 0,0-1 0,1 1 0,-1 0-1,0 0 1,1 0 0,0 0 0,8-4 0,-10 7-62,1-1 0,0 1 0,-1 0 0,1 0 0,0 0 0,0 0 0,-1 1 0,1-1 0,0 1 0,-1 0 1,1-1-1,-1 1 0,1 0 0,-1 1 0,1-1 0,-1 0 0,0 1 0,0-1 0,1 1 0,2 3 0,2 2-39,-1 0 0,1 1 0,-1 0 0,-1 1 0,0-1 0,0 1 0,6 15 0,-1 3-975,9 40-1,-13-27-1624,-4-12-1966,-2-27 4318,1 23-3709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4:00:40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1600,'0'0'1383,"7"-4"2662,1 22-3507,0 1-1,-1 0 1,-1 0 0,-1 0-1,3 24 1,11 39 428,7 18-251,-25-98-1114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4:00:41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1328,'0'0'7930,"0"6"-7905,1 24 252,9-25-147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4:00:41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1244,'3'2'227,"-1"0"-1,1 0 1,-1 0-1,1 1 0,-1 0 1,0-1-1,0 1 1,0 0-1,0 0 1,-1 0-1,3 6 1,11 39 989,-14-44-1142,18 102 1362,-6-26-779,19 78 354,-27-131 295,-4-26-680,-2-7-470,-18-108 512,11 79-359,1-1 0,3-1 1,-2-48-1,7 76-238,0 0-1,0-1 0,0 1 1,1 0-1,6-15 1,-7 20-36,1-1 1,0 1-1,1 0 1,-1 0-1,1 0 1,-1 0-1,1 0 1,1 1-1,-1-1 1,0 1-1,1 0 1,6-5-1,-8 7-24,-1 1-1,0-1 1,1 0-1,-1 1 1,0 0-1,1-1 1,-1 1 0,1 0-1,-1 0 1,1 0-1,-1 0 1,1 0-1,-1 0 1,0 0-1,1 0 1,-1 0-1,1 1 1,-1-1 0,0 1-1,1-1 1,-1 1-1,0-1 1,1 1-1,-1 0 1,0 0-1,0 0 1,0-1 0,1 1-1,-1 0 1,0 1-1,-1-1 1,3 2-1,-2-1-3,0 0-1,0 1 0,0-1 0,0 0 1,0 1-1,-1-1 0,1 1 0,-1-1 1,1 1-1,-1-1 0,0 1 0,0-1 1,0 1-1,-1 3 0,-7 33-201,8-37 165,-4 11-292,-1-1-1,0 0 1,-7 13 0,-10 14-5232,15-29 2579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4:00:42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0 1692,'0'0'2599,"-3"7"-1881,-5 9-246,2 1 0,0-1 0,1 2 0,1-1 0,-2 20 0,2 28 468,3 1 1,14 116-1,-9-153-772,2 17 2271,-2-50-2243,54-62 1372,-56 65-1490,-2 0-65,0 1 0,1-1 1,-1 1-1,1-1 0,-1 1 1,1-1-1,-1 1 0,1 0 1,-1-1-1,1 1 0,-1 0 1,1 0-1,-1-1 0,1 1 1,-1 0-1,1 0 0,-1 0 1,1 0-1,0 0 0,-1-1 0,1 1 1,-1 0-1,2 1 0,15-2 166,-17 1-179,3 1 7,-1 0 1,1 0-1,-1 0 0,0 0 0,1 0 0,-1 1 0,0-1 0,0 1 0,0-1 0,4 5 0,1 0-267,-7-6-62,1 1-170,-1-1 467,0 1-1,0-1 1,0 1-1,0-1 0,1 0 1,-1 1-1,0-1 0,0 0 1,1 1-1,-1-1 0,0 0 1,0 1-1,1-1 1,-1 0-1,0 0 0,1 1 1,-1-1-1,0 0 0,1 0 1,0 1-1,4 3-1791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4:00:42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1220,'0'0'4622,"-1"5"-4206,-4 19-56,4-20-269,1-1-1,0 1 1,0-1-1,0 1 1,0-1-1,1 1 1,0-1-1,-1 1 1,1-1 0,0 0-1,1 1 1,1 3-1,-1-1 67,-1-3-96,0 0 1,0 0-1,0 0 1,1 0-1,-1-1 0,1 1 1,0 0-1,-1-1 0,1 1 1,0-1-1,1 1 0,-1-1 1,0 0-1,1 0 1,-1 0-1,1 0 0,0 0 1,-1-1-1,1 1 0,0-1 1,0 0-1,0 0 0,4 1 1,-6-2 312,2-1-141,-2 1-169,1-1 0,-1 0 1,1 0-1,-1 0 0,0 0 1,0 0-1,1 0 0,-1 0 1,0 0-1,0 0 0,1-2 1,-2 1 189,1 2 40,-1 0-262,0-1 0,1 1 0,-1 0 0,0-1 0,0 1 0,0 0 0,1-1 0,-1 1 0,0 0 1,0-1-1,0 1 0,0 0 0,0-1 0,0 1 0,0-1 0,0 1 0,0 0 0,0-1 0,0 1 0,0-1 0,0 1 1,0 0-1,0-1 0,0 1 0,0 0 0,0-1 0,0 1 0,0-1 0,-1 1 0,1 0 0,-1-1 0,-1-3-50,1 3 0,0 0 0,0 0 1,0 0-1,0 0 0,0 0 0,0 0 1,0 1-1,0-1 0,0 0 0,0 1 1,0-1-1,-1 0 0,1 1 0,0-1 0,0 1 1,-1 0-1,1-1 0,-3 1 0,-26-3-1293,12 2-3320,1-1 1919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4:00:43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1344,'0'0'1416,"1"5"-816,17 129 2896,-8-53-1787,-10-80-1645,0 0-1,0 0 0,0 0 1,0 0-1,0 0 0,0-1 0,0 1 1,1 0-1,-1 0 0,0 0 1,0-1-1,1 1 0,-1 0 0,0 0 1,1-1-1,-1 1 0,1 0 0,-1 0 1,1-1-1,-1 1 0,1-1 1,0 1-1,-1 0 0,1-1 0,0 1 1,-1-1-1,1 0 0,0 1 1,0-1-1,0 0 0,-1 1 0,1-1 1,2 0-1,-2 0 348,2-2-219,49-54 1178,-51 55-1349,0 1 0,0-1-1,0 0 1,0 0-1,-1 0 1,2 1-1,-1-1 1,0 1-1,0-1 1,0 1-1,0-1 1,0 1-1,0-1 1,0 1-1,1 0 1,-1 0-1,0 0 1,0-1-1,0 1 1,1 0-1,-1 1 1,0-1-1,0 0 1,0 0-1,1 0 1,-1 1-1,0-1 1,0 1-1,0-1 1,0 1-1,0-1 1,0 1-1,0-1 1,0 1-1,0 0 1,1 1-1,4 3 27,-1 1 0,0 0-1,0 0 1,7 13-1,-1-2 56,51 63 69,-59-76-157,-1-1-1,2 1 0,-1-1 0,0 0 1,1 0-1,-1-1 0,1 1 1,0-1-1,0 0 0,0 1 0,0-2 1,5 3-1,-6-4-19,0 0 1,0 0-1,0 0 1,-1 0-1,1-1 1,0 1-1,0-1 0,0 0 1,-1 0-1,1 0 1,0 0-1,-1 0 1,1 0-1,-1-1 0,1 1 1,-1-1-1,0 0 1,0 0-1,1 0 1,-1 0-1,-1 0 1,4-4-1,0-2-4,0-1-1,-1 1 1,0-1 0,-1-1 0,0 1 0,0 0-1,2-18 1,-3 10 0,0 0 0,-1 0 0,-3-28 0,2 39 7,-1 0 0,0 0 0,-1 0 0,-2-7 0,4 12 0,-1-1 1,0 1 0,1-1 0,-1 1 0,0-1-1,0 1 1,0-1 0,0 1 0,0 0 0,0 0-1,0-1 1,0 1 0,0 0 0,-1 0 0,1 0-1,-1 0 1,1 1 0,0-1 0,-4-1 0,4 2-2,0 0 1,-1 0 0,1 0 0,0 1 0,-1-1 0,1 0-1,0 1 1,0-1 0,0 1 0,-1-1 0,1 1 0,-2 1-1,1-1 0,-1 1 4,1-1 0,0 1 0,-1 0 0,1-1 1,0 1-1,0 0 0,0 1 0,0-1 0,0 0 0,0 0 0,1 1 0,-1-1 0,-1 6 0,-1 0 1,1 0 1,-4 17 0,5-18-13,0 0 0,1 1 0,1 0 0,-1-1 0,1 1 0,0-1 0,1 1 0,-1-1 0,2 1 0,-1-1 0,1 1 0,0-1 0,5 12 0,-4-15-3,-1 1-1,1-1 1,-1 0 0,1 0-1,1 0 1,-1-1-1,0 1 1,1-1 0,0 1-1,0-1 1,0 0 0,0-1-1,0 1 1,1-1 0,-1 0-1,1 0 1,-1 0 0,1 0-1,0-1 1,0 0 0,7 1-1,-3-1-359,0-1 0,0 1 0,0-2 1,16-1-1,15-8-4358,-19 4 1704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4:00:45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3 964,'0'0'4094,"-6"-2"760,6 79-3273,18 127 0,-11-154-1078,-6-48-443,0 14-454,0-10 348,-1-3-1680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4:00:45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4 135 1192,'0'0'840,"0"-2"-86,0-7-54,0 7 571,0-2-669,-3-28 1546,3 30-1270,0-2-498,0 1-301,0-1 21,0 1 0,0-1 0,0 1 0,1 0-1,-1-1 1,1 1 0,0 0 0,0-1 0,0 1 0,1 0 0,-1 0 0,1 0 0,-1 0 0,1 0-1,3-4 1,-3 5-71,0 0-1,0 0 1,0 1-1,0-1 1,1 0-1,-1 1 0,0 0 1,1-1-1,-1 1 1,1 0-1,-1 0 1,1 1-1,-1-1 1,1 1-1,0-1 0,-1 1 1,1 0-1,0-1 1,-1 1-1,1 1 1,0-1-1,-1 0 1,1 1-1,0-1 0,-1 1 1,1 0-1,-1 0 1,1 0-1,-1 0 1,1 0-1,-1 1 1,0-1-1,0 1 0,0 0 1,0-1-1,0 1 1,0 0-1,0 0 1,0 0-1,-1 0 1,3 4-1,-1-1 14,0 1 0,0 0-1,-1-1 1,1 1 0,-1 0 0,-1 1-1,1-1 1,-1 0 0,0 0 0,-1 1-1,1-1 1,-1 1 0,0-1 0,-1 0-1,0 1 1,0-1 0,-2 9 0,-3 8 76,-2 0-1,0 0 1,-13 26 0,1-9 83,4-9 96,-12 36 0,28-65-231,-1 2 12,1-4-70,0 1 0,0-1 0,0 1 0,0-1 0,0 1 0,0 0 0,0-1 0,0 1 0,0-1-1,0 1 1,0 0 0,0-1 0,0 1 0,0-1 0,0 1 0,1-1 0,-1 1 0,0 0 0,0-1 0,1 1 0,-1-1 0,0 1 0,1-1 0,-1 0 0,1 1 0,-1-1 0,0 1 0,1-1 0,-1 0 0,1 1 0,-1-1 0,1 0 0,-1 1 0,1-1 0,-1 0 0,1 0 0,0 0 0,-1 1 0,1-1-1,-1 0 1,1 0 0,-1 0 0,1 0 0,0 0 0,0 0 0,29-2 225,0-1 1,53-12-1,-29 3 227,-51 12-411,5-1-13,2-1 43,-1 2-63,-6 0-36,14-2-1649,-8 0-4896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4:00:47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2 554 1232,'0'0'2508,"-1"9"-1712,1-4 2956,2 18 6068,0-28-9750,6-13-8,2 0-1,0 0 1,23-31-1,47-48 17,-67 82-64,23-24-18,1 3 0,2 0 0,1 3 0,2 1 0,74-41 0,-39 21-76,-76 51 83,4-2-14,6-5 90,-10 8-79,-1 0 0,0 0 1,0 0-1,1 0 0,-1 0 1,0 0-1,0-1 0,0 1 0,0 0 1,1 0-1,-1 0 0,0-1 1,0 1-1,0 0 0,0 0 0,0 0 1,1-1-1,-1 1 0,0 0 1,0 0-1,0 0 0,0-1 0,0 1 1,0 0-1,0 0 0,0-1 1,0 1-1,0 0 0,0 0 0,0-1 1,0 1-1,0 0 0,0 0 0,0-1 1,0 1-1,-4-4-4,0 0 1,0 1-1,0 0 0,-1 0 1,1 0-1,-1 0 1,1 0-1,-1 1 0,0 0 1,-7-2-1,4 1 1,-1-1-21,1 2-1,0-1 0,-13-1 1,19 3 83,8 2-64,12 2-2,-3-1 6,-1 0 0,1 1 0,23 9 0,-36-11 13,0 0-1,0 0 1,0 0 0,0 1-1,0-1 1,0 1 0,0-1-1,0 1 1,-1 0 0,1 0-1,-1 0 1,1 0 0,-1 0-1,0 0 1,1 0 0,-1 0-1,0 0 1,-1 1-1,1-1 1,0 0 0,-1 1-1,1-1 1,-1 0 0,0 1-1,0-1 1,0 5 0,0 4-102,-1-1 0,0 1 0,-1-1 0,-5 17 0,-4-4-1257,2-6-1264,6-3-3138,1 0 1800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4:00:47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1232,'0'0'7601,"1"4"-7261,29 80 1761,-30-83-2205,2 7-774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1:48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15 960,'2'-2'580,"1"0"0,-1 1 0,1-1 0,-1 1-1,1 0 1,0 0 0,-1 0 0,6-2 0,-7 3-441,0 0 1,0 0-1,0 0 1,0 0-1,0 0 1,0 0-1,0 0 0,0 0 1,0 0-1,0 1 1,0-1-1,0 0 1,0 0-1,0 1 0,0-1 1,0 1-1,0-1 1,0 1-1,-1-1 1,1 1-1,0 0 0,0-1 1,-1 1-1,1 0 1,0 0-1,-1 0 1,1-1-1,0 1 0,-1 0 1,1 0-1,-1 0 1,0 0-1,1 0 1,-1 1-1,3 5 69,-2 1 0,1-1 0,-1 1 0,0-1 0,-1 1 0,1-1 0,-2 1 0,1 0 0,-1-1 0,0 1 0,-1-1 0,1 0 0,-1 1 0,-5 10 0,3-10-783,0 0 0,-9 14 0,9-16-815,-1 0 0,0-1 0,-9 9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4:00:47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63 2020,'-1'-2'506,"0"-1"0,0 0 0,0 0 0,0 0-1,1 0 1,-1-5 0,-2-7 964,1-3 1427,2 14-6986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4:00:48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1180,'0'0'1761,"2"-5"-885,-2 5-835,0 0 1,0 0-1,0 0 1,0 0-1,0 0 1,0 1-1,0-1 1,0 0-1,0 0 1,0 0-1,0 0 1,0 0-1,0 0 1,0 0-1,0 0 1,0 0 0,0 1-1,0-1 1,0 0-1,0 0 1,0 0-1,0 0 1,0 0-1,0 0 1,0 0-1,0 0 1,1 0-1,-1 0 1,0 0-1,0 0 1,0 0-1,0 0 1,0 1-1,0-1 1,0 0 0,0 0-1,0 0 1,0 0-1,1 0 1,-1 0-1,0 0 1,0 0-1,0 0 1,0 0-1,0 0 1,0 0-1,0 0 1,0 0-1,1 0 1,-1-1-1,0 1 1,0 0-1,0 0 1,0 0-1,0 0 1,0 0 0,0 0-1,0 0 1,0 0-1,0 0 1,0 0-1,1 0 1,-1 0-1,0 0 1,0-1-1,16 53 859,-3-1 0,9 64 0,0-2-127,-3-21 37,-18-89-658,-7-37 1271,-10-80-916,15 85-229,4-43 1,-2 63-227,0 0 0,1 0 0,0 0 0,1 0-1,0 1 1,0-1 0,1 1 0,9-16 0,-12 23-22,1 5-12,5 16-24,-6-12-74,-7 14-559,-1 0-1,-11 21 1,2-6-4786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4:00:48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 1296,'0'0'1612,"-1"-3"-960,1 23 3595,1 94-2888,15 31-73,-11-108-883,-5-36-350,0 1-1,0-1 1,0 0-1,0 0 1,0 0 0,0 0-1,0 0 1,1 0-1,-1 0 1,0 0-1,1 0 1,-1 0 0,0 0-1,1 0 1,-1-1-1,1 1 1,0 0 0,-1 0-1,1 0 1,0-1-1,0 1 1,-1 0 0,1 0-1,0-1 1,0 1-1,0-1 1,0 1 0,0-1-1,1 1 1,1-1 61,-1 0 0,0 0 0,0-1 1,0 1-1,0-1 0,0 0 0,0 1 1,0-1-1,0 0 0,0 0 0,0 0 1,2-2-1,39-23 1181,-42 25-1071,2 1-122,-1 0-121,0 1 1,1-1-1,-1 0 0,0 1 1,1 0-1,-1 0 1,0 0-1,0 0 0,1 0 1,-1 0-1,0 0 1,0 1-1,0-1 0,-1 1 1,1-1-1,0 1 1,0 0-1,1 2 0,-2-3-498,5 6-552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4:00:49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1180,'0'0'6150,"-2"7"-5851,0-2-280,0 0 79,0 1 0,0-1 0,1 1 0,0-1 0,0 1 0,0-1 0,1 1 0,0 0 0,0-1 0,1 10 0,0-11-50,0-1-1,0 1 0,0-1 1,0 1-1,0-1 1,1 0-1,-1 1 1,1-1-1,0 0 1,0 0-1,0 0 1,1-1-1,-1 1 0,1 0 1,-1-1-1,1 0 1,0 1-1,0-1 1,0 0-1,0-1 1,0 1-1,1 0 0,4 1 1,-6-3 114,-2 0-158,0 0 0,0 0 0,0 0 0,0 0 0,1-1 0,-1 1 0,0 0 0,0 0 1,0 0-1,0 0 0,1 0 0,-1 0 0,0 0 0,0 0 0,0 0 0,0 0 0,1-1 0,-1 1 0,0 0 0,0 0 0,0 0 0,0 0 0,1 0 1,-1 0-1,0 0 0,0 0 0,0 1 0,1-1 0,-1 0 0,0 0 0,0 0 0,0 0 0,1 0 0,-1 0 8,0 0-1,1 0 1,-1 0 0,0 1-1,1-1 1,-1 0-1,1 0 1,-1 0-1,0 0 1,1 0 0,-1 0-1,1 0 1,-1-1-1,0 1 1,1 0-1,-1 0 1,0 0 0,1 0-1,-1 0 1,0 0-1,1-1 1,-1 1-1,0 0 1,1 0 0,-1-1-1,0 1 1,1 0-1,-1 0 1,0-1-1,0 1 1,1-1 0,5-12-4,-8 9-150,-17-20-846,4 6-3391,6 9 2188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4:00:49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1 876,'0'0'617,"1"3"-38,13 61 2711,-13-62-3007,3 12 1560,-4-14-1792,1 0 0,0 1 0,0-1 0,-1 0-1,1 1 1,0-1 0,0 0 0,-1 0 0,1 0 0,0 0 0,0 0 0,0 0 0,0 0 0,-1 0-1,1 0 1,0 0 0,0-1 0,-1 1 0,1 0 0,0 0 0,0-1 0,-1 1 0,1-1-1,0 1 1,0-1 0,24-16 194,-20 12 80,39-23 627,-42 27-837,1 1 36,-2-1-131,-1 1 1,1 0-1,0 0 0,0 0 1,0 0-1,0 0 0,-1 0 0,1 0 1,0 1-1,0-1 0,0 0 1,-1 0-1,1 1 0,0-1 0,1 1 1,3 3 5,0 1 1,-1 0 0,1 1 0,-1-1-1,0 1 1,0-1 0,-1 1-1,4 8 1,0 0-369,-5-11-63,-1 0-162,3 8-220,-3-8-593,5 9-3315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4:00:49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63 1188,'0'0'690,"14"0"1842,-2-2-2136,-9 1-10,10-8 757,-11 6-858,0 1 1,-1-1 0,1 0 0,-1-1-1,1 1 1,-1 0 0,0 0-1,1-6 1,-2 7 676,-9-11-596,8 11 100,-4 5-331,0-1-86,4-1-34,-1 0 0,1-1 0,-1 1 0,1 0 0,-1 0 0,1 0 0,0 1 0,0-1 0,-1 0 0,1 0 0,0 1 0,0-1 0,0 0-1,0 1 1,1-1 0,-1 1 0,0-1 0,1 1 0,-2 2 0,-1 7 49,0 0 0,0 0 1,1 0-1,0 1 0,1-1 0,0 1 0,1-1 1,0 1-1,4 19 0,-3-26-164,0 0 0,0-1 0,0 1 0,1-1 0,0 1 0,0-1-1,0 1 1,0-1 0,1 0 0,-1 0 0,1 0 0,0-1 0,0 1 0,1-1 0,-1 0 0,1 1 0,0-1 0,-1-1-1,1 1 1,1-1 0,-1 1 0,0-1 0,1 0 0,-1-1 0,1 1 0,5 0 0,7 0-1946,-14-2-113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4:00:50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1328,'1'-15'855,"-1"12"-56,0-1 1777,0 6-1178,0 9 239,0 31-1155,0 11 191,-1 180 1061,3-169-4009,-2-61 870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4:00:50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0 1648,'-9'31'7129,"-34"109"-4901,-3-13-925,35-106-940,11-18-67,1 0-210,5 8 6,-4-8-29,1-3-9,8 0-1,-1-1-1,1 0 1,-1 0 0,11-4-1,3-1-1,-13 4 0,-1-1 0,0 0 0,0 0 0,0-1 0,0 0 0,10-7 0,-18 10 52,10-19 509,-11 19-403,5-10 377,-6 11-528,0 0-1,0-1 1,0 1-1,0 0 1,0 0-1,0-1 1,0 1-1,0 0 1,0 0-1,1 0 1,-1-1-1,0 1 1,0 0-1,0 0 1,0 0-1,0-1 1,1 1-1,-1 0 1,0 0-1,0 0 1,0 0-1,1 0 1,-1-1-1,0 1 0,0 0 1,0 0-1,1 0 1,-1 0-1,0 0 1,0 0-1,1 0 1,-1 0-1,0 0 1,0 0-1,1 0 1,6 69-49,-3-32-565,0 25-2029,-7-18-3839,-1-29 2771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4:00:53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 1108,'0'0'7554,"-3"7"-7340,-3 7-78,1 1 0,1 0-1,-5 25 1,2 5 50,1-16-58,2 1 1,1-1 0,2 55 0,2-71-85,0 1 0,2-1 1,0 0-1,0 0 1,1 0-1,1 0 1,0-1-1,8 15 0,-7-17-21,1 0-1,0-1 1,1 0-1,0 0 0,0 0 1,0-1-1,1-1 1,1 1-1,17 9 1,-6-5 3,0-2-1,1 0 1,1-1 0,-1-2 0,34 7 0,123 14 81,-71-14-77,16-2 1,-77-9-1,60 12 1,-91-15-14,-13 0 0,0 0 25,20 5 2449,-25-11-2356,-8-15 0,7 15 3,-13-18 1020,15 24-1138,1-1 0,0 0-1,0 1 1,0-1 0,0 0 0,0 1 0,0-1 0,0 0 0,0 0 0,0 1 0,0-1 0,0 0-1,0 1 1,0-1 0,0 0 0,1 1 0,-1-1 0,0 0 0,1 1 0,-1-1 0,0 1-1,1-1 1,-1 1 0,1-1 0,-1 0 0,0 1 0,1 0 0,0-1 0,-1 1 0,1-1 0,0 0-1,2-1 115,0 6-80,-1-2-40,1 0 1,-1 0-1,0 0 0,0 1 1,0-1-1,0 1 0,0 0 1,-1 0-1,0-1 0,1 1 1,-1 0-1,0 0 1,0 0-1,0 0 0,-1 1 1,1-1-1,-1 0 0,0 0 1,1 0-1,-1 0 0,-1 6 1,-3 9-180,0 0 0,-1-1 0,-1 0 0,-1 1 0,0-2 0,-1 1-1,-1-1 1,-16 23 0,20-33-787,-1 4-943,2-3-2581,0 0 1008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4:00:53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1352,'0'0'87,"0"-1"-1,0 1 1,0 0-1,0 0 1,0 0-1,0 0 1,0 0-1,0-1 1,0 1 0,0 0-1,0 0 1,0 0-1,0 0 1,0 0-1,0 0 1,0-1-1,1 1 1,-1 0-1,0 0 1,0 0 0,0 0-1,0 0 1,0 0-1,0 0 1,0 0-1,1 0 1,-1 0-1,0-1 1,0 1-1,0 0 1,0 0 0,0 0-1,1 0 1,-1 0-1,0 0 1,0 0-1,0 0 1,0 0-1,0 0 1,1 0-1,-1 0 1,0 0 0,0 0-1,0 0 1,0 0-1,0 1 1,1-1-1,-1 0 1,0 0-1,0 0 1,0 0 0,0 0-1,0 0 1,0 0-1,0 0 1,1 0-1,-1 1 1,0-1-1,0 0 1,0 0-1,0 0 1,0 0 0,0 0-1,0 0 1,0 1-1,0-1 1,0 0-1,0 0 1,4 18 1220,-2 20-1253,-3 22 486,0-26-213,1-1 0,6 39 0,-6-60-431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1:48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1984,'0'24'9562,"8"77"-8435,-6-90-977,1 0 0,0 1 0,0-1 0,1 0 0,1 0 0,0-1 0,10 17 0,-14-26-123,1 1 1,-1-1-1,0 1 0,1-1 0,-1 1 0,1-1 0,-1 0 1,1 0-1,0 0 0,0 0 0,-1 0 0,1 0 0,0 0 1,0 0-1,0-1 0,0 1 0,0-1 0,0 0 1,4 1-1,-2-1 1,0-1 1,0 1-1,0-1 0,0 0 1,0 0-1,0 0 1,0-1-1,-1 1 1,7-4-1,0-2 67,1 0-1,-1 0 1,-1-1 0,1 0 0,12-14-1,-3-1 924,-1-1 0,26-44 0,-42 76 635,2 10-1908,0 0-1,1 0 1,13 30-1,-12-39-706,0-1-1,13 16 0,-16-21 266,0-1 0,-1 1-1,1-1 1,0 0 0,1 0-1,-1 0 1,0 0 0,1-1-1,-1 1 1,6 1-1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4:00:54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29 1756,'0'0'1096,"-3"-13"1452,3-3 697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4:00:54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31 1420,'16'184'4960,"-9"-79"-3819,0 12 1546,-10-122-2562,-5-12 3,1 0 0,0 0 0,1 0 0,2-1-1,-1 0 1,-1-21 0,3 14 55,2 1 0,0-1 1,2 1-1,4-38 0,8 6 62,-11 49-208,0 1-1,1-1 0,0 1 1,0 0-1,0 0 1,5-7-1,-6 11-24,-1 0-1,1 0 0,0 0 1,-1 0-1,1 1 0,0-1 1,0 1-1,1-1 0,-1 1 0,4-2 1,-5 3-9,1-1 0,-1 1 0,0 0 0,0 0 0,0 0 0,0 0 0,0 0-1,1 0 1,-1 0 0,0 0 0,0 0 0,0 1 0,0-1 0,0 1 0,0-1 0,1 0 0,-1 1 0,1 1 0,-1-2-2,-1 1 0,1-1 0,0 1-1,-1-1 1,1 1 0,-1-1 0,0 1-1,1-1 1,-1 1 0,1 0 0,-1-1-1,0 1 1,0 0 0,1-1 0,-1 1 0,0 0-1,0-1 1,0 1 0,0 0 0,0 0-1,0-1 1,0 2 0,0-1 1,1 3-7,-1 0 1,1 1-1,-1-1 0,-1 1 0,1-1 1,-1 0-1,1 1 0,-1-1 0,0 0 1,-1 0-1,-2 8 0,1-6-40,-1 4-240,0 1 0,-1-1-1,-1 0 1,0 0 0,-8 9 0,8-10-1315,-1-2 1,-15 15 0,6-8-1191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4:00:55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1252,'0'0'5089,"-2"7"-4553,-6 113 1268,7-89-1500,0 14 228,2 0 0,2 0 0,14 70 0,-13-96-315,4 14 229,-8-32-221,5-4-194,1-2-17,1-1 0,-1 0 0,0-1 1,0 1-1,6-10 0,36-49 58,-32 51-87,-10 10 3,-5 2 3,3 1-7,-4 1 15,0-1 0,0 1 0,0 0 0,1 0-1,-1 0 1,0 0 0,1 0 0,-1-1 0,0 1-1,0 0 1,1 0 0,-1 0 0,0 0 0,1 0-1,-1 0 1,0 0 0,0 0 0,1 0 0,-1 0-1,0 0 1,1 0 0,-1 0 0,0 0 0,0 0-1,1 1 1,-1-1 0,0 0 0,1 0 0,-1 0-1,0 0 1,0 0 0,1 1 0,-1-1 0,0 0 0,0 0-1,1 1 1,4 7-2,0 0 1,0 1-1,-1 0 0,0 0 1,4 13-1,-7-19 6,0 1 0,1 0-1,-1-1 1,1 1 0,0-1-1,0 1 1,4 5 0,1 0 13,-5-7-13,0-1 0,-1 1 0,1-1 0,0 0 0,0 0 0,0 0 0,1 0 0,-1 0 0,0 0 0,0-1 0,0 1 0,1-1 0,-1 1 0,0-1-1,1 0 1,2 0 0,-5 0-3,3 0 5,2-2 1,5-2-3,1 0 0,-1-1 1,-1 0-1,1-1 0,-1 0 0,0 0 1,12-11-1,24-23-8,-43 38-9,2-3-2,-4 5 21,1 0 0,-1 0 1,0 0-1,0 0 0,0 0 0,0 0 1,0 0-1,0-1 0,0 1 1,0 0-1,0 0 0,1 0 1,-1 0-1,0 0 0,0 0 0,0 0 1,0 0-1,0 0 0,0 0 1,0 0-1,1 0 0,-1 0 1,0 0-1,0 0 0,0 0 0,0 0 1,0 0-1,0 0 0,1 0 1,-1 0-1,0 0 0,0 0 1,0 0-1,0 0 0,0 0 0,0 0 1,0 0-1,1 0 0,-1 0 1,0 0-1,0 1 0,0-1 1,0 0-1,0 0 0,0 0 0,0 0 1,0 0-1,0 0 0,0 0 1,0 0-1,1 1 0,-1-1 1,0 0-1,0 0 0,0 0 0,0 0 1,0 0-1,0 0 0,0 0 1,0 1-1,0-1 0,0 0 0,14 84 219,-13-78-218,-1-4-1,0 0 0,0 0 1,0 0-1,1 0 0,-1 0 1,1-1-1,-1 1 0,1 0 1,0 0-1,0 0 0,0-1 1,0 1-1,0 0 0,0-1 1,0 1-1,0-1 0,1 0 1,-1 1-1,3 1 1,18 5 22,-20-7-19,2-3-11,-2 2-1,-1 0 2,1 0-1,-1 0 0,0-1 1,1 1-1,-1 0 0,0-1 1,1 1-1,-1-1 1,0 1-1,1-1 0,-1 0 1,0 1-1,0-1 0,0 0 1,0 0-1,0 0 0,0 0 1,0 0-1,0 0 0,0 0 1,0-2-1,1 0-9,-1-1 0,1 0 0,-1 1 0,0-1 0,0 0 0,-1 0 0,1 0 0,-1 0 0,0 0 0,0 0 0,0 0 0,-1 0 0,1 1 0,-1-1 1,0 0-1,0 0 0,-1 0 0,1 1 0,-1-1 0,1 1 0,-1-1 0,0 1 0,0-1 0,-1 1 0,1 0 0,-1 0 0,-4-3 0,0 1-28,0 0-1,-1 1 1,-8-4 0,13 7 2,0 1-54,-5-1-29,11-2-222,18-5-147,-17 7 640,27-13-174,-29 13 16,0 0-6,-1 0 10,1 0-1,-1 1 1,0-1 0,1 0 0,-1 1 0,0-1-1,1 1 1,-1-1 0,1 1 0,-1 0 0,1 0-1,-1 0 1,1 0 0,-1 0 0,1 0 0,-1 0-1,1 0 1,-1 0 0,1 1 0,-1-1 0,1 0-1,-1 1 1,3 1 0,-2-1 5,8 11 2,-3-4-2,-2-1 0,-4-6 4,0 0-1,0 0 0,0 0 1,0 0-1,0 0 1,1 0-1,-1-1 1,0 1-1,0 0 1,1 0-1,-1-1 1,0 1-1,1-1 1,-1 1-1,1-1 0,-1 0 1,1 0-1,-1 1 1,1-1-1,-1 0 1,4-1-1,0 0 3,0 0 0,1 0 0,-1 0 0,7-4 0,-8 4 1,-1 0-3,-1 0 0,8-1-6,-9 1-2,0 1 0,1-1 1,-1 1-1,0 0 0,1 0 1,-1-1-1,0 1 0,1 0 1,-1 0-1,1 1 0,-1-1 1,0 0-1,1 0 0,-1 0 0,0 1 1,1-1-1,-1 1 0,0-1 1,1 1-1,-1 0 0,0-1 1,1 2-1,11 9-6,0 4 5,3 5-5,-10-11 20,1-1-1,16 16 0,-19-21-8,-1 0-1,1 0 1,0 0 0,0-1 0,1 0-1,-1 0 1,0 0 0,1 0 0,0-1 0,7 2-1,-3-1-2,0-1 0,0 0 0,0-1 0,0 0 0,15-1-1,-21 0 2,0 1-1,1-1 0,-1 0 1,0 0-1,0-1 0,1 1 0,-1 0 1,0-1-1,-1 0 0,1 0 1,0 0-1,0 0 0,-1 0 1,1-1-1,-1 1 0,0-1 1,0 1-1,0-1 0,0 0 0,2-3 1,0-4 19,0 1 0,-1-1 0,3-17 0,-5 24-3,-3 1 0,2 1-12,-1 1-1,1-1 0,0 0 1,-1 1-1,1-1 0,-1 1 1,1-1-1,-1 1 0,0-1 1,1 1-1,-1-1 0,0 1 1,1-1-1,-1 1 1,0 0-1,1-1 0,-1 1 1,0 0-1,0 0 0,1-1 1,-1 1-1,0 0 0,0 0 1,1 0-1,-1 0 0,0 0 1,0 0-1,0 0 0,1 1 1,-1-1-1,0 0 0,0 0 1,1 0-1,-1 1 0,0-1 1,1 0-1,-1 1 0,0-1 1,1 1-1,-2 0 0,-1 3 10,-1 0 0,1 1 0,0-1 0,0 1-1,0 0 1,0 0 0,1 0 0,0 0 0,0 1 0,1-1-1,-1 0 1,1 1 0,0-1 0,1 1 0,-1 0-1,1-1 1,0 7 0,0-10-52,0 0 0,1 0 1,-1 0-1,0 1 0,1-1 0,-1 0 0,1 0 0,0 0 1,-1 0-1,1 0 0,0 0 0,0 0 0,1 0 1,-1-1-1,0 1 0,1 0 0,-1 0 0,1-1 0,-1 1 1,1-1-1,0 0 0,-1 1 0,1-1 0,0 0 0,0 0 1,0 0-1,0 0 0,0 0 0,0-1 0,3 1 0,2 1-651,0-1-1,0 0 0,0 0 0,0-1 1,0 0-1,0 0 0,11-2 0,-2-1-1668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4:00:56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1744,'5'-3'7895,"-5"72"-6772,-2 108 855,2-81-4370,3-84-1913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4:00:56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1512,'0'0'872,"1"-2"-90,0 19 4351,6 40-3547,1 17-952,1-15-461,-2-21-3796,-5-30 1842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3:40:50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 1792,'8'10'7901,"24"36"-7084,-12-17 77,-2-3-429,62 82 1141,-75-101-1460,1 0 0,1-1 0,0 1 0,0-1 0,0-1 0,0 1 0,1-1 0,0-1 0,0 0 0,16 7 0,-11-7 25,-1-1 0,1 0 0,-1-1-1,1 0 1,0-1 0,25-1 0,2-5 179,0-2 1,0-1-1,69-24 0,210-100 1326,-159 59-385,-48 25 275,-41 17 394,-70 30-1747,16-5 158,6 0-569,-20 5-190,7-2-5473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3:40:51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0 353 1932,'0'0'6763,"1"5"-6098,2 7 33,0 1 1,1-1 0,1 0 0,0 0 0,11 19 0,-14-28-574,0 0-1,0 0 1,1 0 0,-1 0 0,1 0 0,0-1 0,-1 1-1,1-1 1,1 0 0,-1 0 0,0 0 0,0 0-1,1-1 1,-1 1 0,1-1 0,-1 0 0,1 0 0,0 0-1,-1 0 1,1-1 0,0 1 0,0-1 0,0 0-1,-1 0 1,1-1 0,5 0 0,22-5 244,0-2 0,0 0-1,44-20 1,86-50 409,-111 52-510,170-81 685,-26 7 207,-29 20 445,-95 48-199,-68 31-1298,10-4 273,5-4-849,-15 8-29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3:40:52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16 352 1412,'-9'-19'3184,"8"17"-2278,-1-6 418,-1-5 5557,21 39-6304,-2-3 282,1-1-1,29 29 0,-39-45-660,-1 0-1,1 0 1,0-1 0,1 0 0,-1 0-1,1-1 1,0 0 0,0-1 0,0 0-1,0 0 1,1 0 0,13 2 0,-6-4-4,-1-1-1,1 0 1,0-1 0,-1-1 0,19-3-1,76-25 494,29-21 78,136-70 0,-203 87-555,59-32 221,-87 43-324,-21 11-37,189-106 713,-211 118-799,2-2-190,0 0 0,0 0 0,0 0 0,0 0 0,-1 0 0,1-1 0,0 1 0,-1-1-1,3-3 1,-4 4-897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3:41:57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12 138 1696,'-3'-6'556,"-4"-10"7227,5 11-3321,4 10-4245,-2-3-208,1 2 76,0 0 1,1 0 0,-1 0 0,1-1-1,0 1 1,0 0 0,0-1 0,0 1-1,0-1 1,1 0 0,0 1-1,0-1 1,-1-1 0,2 1 0,-1 0-1,6 3 1,-1-2 27,0-1 0,1 0 0,0 0 0,0-1 0,0 0 0,0 0 0,0-1 0,0 0 0,0-1 0,0 0 0,1 0 0,8-2-1,22-4 216,53-14-1,-88 18-300,266-75 1018,-113 30-55,-136 41-751,-7 2 97,0 0-1,15-7 1,-28 10-262,9-2 200,2 1-129,19-8 112,-31 9-238,5-3-1216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3:42:07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931 0 1596,'-23'4'5026,"20"-4"-3510,-25-3 3848,27 3-5875,-2-1 2397,9 6-1806,10 7-39,0 1-1,-2 1 1,16 16 0,-15-9-11,-1 1 1,-1 0-1,0 0 1,-2 1-1,-1 1 0,-1 0 1,-1 0-1,-1 1 0,-1 0 1,-1 0-1,-1 0 0,0 35 1,-3-14 32,-3 1 1,-1-1-1,-2 1 1,-3-1-1,-25 85 0,17-84 0,-2-1-1,-43 80 0,21-59 10,-50 64-1,19-45 18,-149 139 0,158-165-56,-115 104 48,71-70 10,86-78-68,19-15 2,-12 7 91,4-1 270,2-2-335,5-4 108,-7 8 39,9-9-169,-1 1 0,1-1 0,0 0 1,-1 1-1,1-1 0,0 0 0,-1 0 0,1 1 0,0-1 0,-1 0 0,1 0 0,0 0 0,-1 0 0,1 1 0,-1-1 0,1 0 0,0 0 1,-1 0-1,1 0 0,-1 0 0,1 0 0,-1 0 0,1 0 0,0 0 0,-1 0 0,1 0 0,-1 0 0,1-1 0,0 1 0,-1 0 0,1 0 1,-1 0-1,1 0 0,0-1 0,-1 1 0,1 0 0,0 0 0,-1-1 0,1 1 0,0 0 0,-1-1 0,1 1 0,0 0 0,0-1 0,0 1 1,-1 0-1,1-1 0,0 1 0,0-1 0,-2-1-242,-1-1 268,1-8-37,0 1-2,3-24 19,3-4-5,1 0-1,2 0 1,13-42-1,-8 31 21,-10 37 11,1 0 0,6-17 0,-9 28-17,0-2 3,5-17 78,-4 18-87,-1 0-7,9-38 316,-8 38-230,2-8 234,-7 27-78,-19 83-199,8-53-51,-77 277 164,78-275-153,14-48-23,0 4 6,-7 16 7,6-19-3,1 4-17,-1-5-4,1 1 0,0-1 0,0 0 0,0 0 0,0 0 0,0 0 0,0 0 0,0 0 0,0 0 0,0 1 0,0-1 0,1 0 0,-1 0 0,0 0 0,1 0 0,-1 0 0,1 0 0,-1 0 0,1 0 0,-1 0 0,2 1 0,3 0-1,0 0 1,1 0-1,-1-1 1,0 0-1,1 0 0,-1 0 1,0 0-1,1-1 1,-1 0-1,8-1 1,-3 1 9,24-1-8,44-8 0,-30 3-64,37-6-369,94-5-2160,-117 16 349,0 2-3928,-25 1 1725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1:49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38 1388,'-14'-38'8746,"11"46"-8114,-2 10-264,1 0 1,0 0 0,-2 33 0,2 67 754,2-53-694,14 283 486,-12-305-1379,-1-23-1061,2 4-3805,-1-7 1961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3:42:13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2102 393 1708,'-8'-15'1749,"-2"0"-1,0 1 1,-19-21 0,6 8-986,2 2-432,-1 0 1,-1 2 0,0 1 0,-2 1 0,-1 0 0,0 2 0,-1 1 0,-1 2 0,-1 0 0,0 2 0,-55-18 0,61 26-244,1 1 0,-1 1 0,1 1 0,-1 1 1,-42 2-1,33 3-15,1 1-1,-1 2 1,-50 14 0,25 1-13,1 2 0,1 2 0,-101 63 0,94-48-33,2 2 1,2 3 0,-69 68-1,55-38 15,4 3-1,3 3 0,-64 104 0,88-111-19,3 1-1,3 3 1,-25 82 0,-48 252 42,74-178-31,17 3 9,12-155-37,7 348-7,-2-413 2,4 71-9,4 0 0,3 0 0,30 110 0,-24-143-5,31 72 0,-29-88 21,2-1 1,2-1 0,1-1 0,34 39-1,-24-35-45,3-1-1,1-2 0,1-1 0,2-2 0,2-2 0,49 28 0,-27-24-132,2-3-1,1-3 1,102 31-1,-128-50-9,0-2 0,82 7 1,-84-12 60,15-1-81,0-3 0,0-2 1,0-2-1,76-16 0,7-9-106,-1-6 0,-2-6 1,169-76-1,-209 75 221,-2-5 1,-2-3-1,104-77 0,-139 85 81,-2-3-1,-2-2 0,-2-2 1,-3-2-1,75-104 1,-56 57 147,-3-3 1,70-157-1,-105 189 51,-3-1 0,-3-2 0,-3 0 0,9-77 0,-20 94 31,-2-2-1,-4-100 1,-7 79 57,-4 1 1,-3 1-1,-41-140 0,-83-119 618,109 279-738,-200-452 1127,202 440-1029,-59-111 1,71 157-233,0 0 0,-2 2 0,0-1 0,-1 2 0,-1 0 0,-1 1 0,-1 1 0,-37-26 0,19 20-7,-1 2-1,-1 2 1,-1 1-1,-1 2 1,0 2-1,-1 2 1,-1 1-1,1 3 1,-2 1-1,1 2 0,-1 3 1,1 1-1,-46 5 1,33 1-6,0 2 0,1 3 0,0 3 0,1 1 0,0 4-1,1 1 1,-91 49 0,39-7 13,-161 127 0,189-122 4,-135 150 1,61-29-13,137-170-18,-54 76 6,4 3 0,-72 145 0,-15 114 26,117-253-30,4 0 1,-20 131-1,-5 217 2,48-341 24,8 151 0,4-193-30,3-1 0,3 0-1,27 94 1,-29-132-2,1 0 0,1-1 0,1 0 0,1-1-1,25 37 1,-8-22 13,2-2-1,49 48 1,-1-18-16,2-4 0,4-4-1,173 94 1,-203-126-104,2-3 1,0-3-1,103 28 0,-116-41 5,0-1 0,0-3 0,1-1 0,0-3 0,79-5 1,-36-8-76,141-35-1,-181 31 123,63-28 0,-73 27 37,42-21-20,-1-4 0,118-80 0,82-95 53,-221 162-3,70-84 0,-81 81-5,62-98 0,25-73 139,-132 223-138,184-392 462,-63 51 206,-100 256-362,24-177 1,-44 208-242,-3 0 1,-2 0 0,-3 0-1,-3 0 1,-1 1 0,-4 0-1,-33-100 1,16 84 35,-2 1-1,-4 1 1,-61-92 0,70 125-12,-2 0 0,-1 2 0,-2 2 0,-2 0 0,-1 3 0,-1 0 0,-2 3 0,-1 1 0,-1 1 0,-63-31 0,70 44-54,0 1 0,-1 2 1,0 1-1,-1 2 0,1 1 0,-46-3 1,-4 6 50,-119 8 0,-121 39 6,290-37-91,-41 7 15,-166 36 35,-11 27-26,168-46-12,-97 50-1,102-36-325,3 3 0,1 3-1,2 3 1,3 4-1,-121 129 1,43-18-2148,59-47-5504,66-85 4085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3:42:54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708 55 1056,'-5'-10'3891,"-11"-25"2546,15 33-5350,-2-4-927,2 5-5,3 4 806,29 52-752,-3 0-1,-2 2 0,-2 1 0,19 74 1,14 110 92,-48-189-200,-3 0 1,-2 88 0,-10-65 6,-3 0 0,-3 0 0,-4-1 0,-35 101 0,5-52-50,24-69-38,-90 194 159,86-198-156,-6 11 5,31-61-34,1 1 7,-1 1 0,0 0 1,0-1-1,-1 1 0,1-1 1,0 1-1,-3 2 0,-8 15 25,-15 33 32,26-51-3,-16 33 572,-2-5-4,18-29-589,0 2-11,-1 0 1,1 0 0,-1-1 0,0 1-1,0 0 1,0-1 0,-2 3 0,2-3-12,-29 33 302,30-33-262,-14 15 350,14-16-359,0 0 0,0-1 0,0 1 0,0-1 0,0 1 0,1-1 0,-1 1 1,0-1-1,0 1 0,0-1 0,0 0 0,0 0 0,0 0 0,-1 1 0,1-1 0,0 0 1,-2-1-1,2 1-100,-1 1 213,-2-3-119,-3-3-10,-1-1 0,1 1 0,0-1 0,1-1 0,-1 1 0,2-1 0,-1 0 0,0 0 0,1-1 0,-6-12 0,1 0-3,1 0 1,1 0-1,-9-32 0,7 2 2,9 44-20,0 1 1,1-1 0,-1 0 0,1 0-1,0 0 1,1 0 0,-1 0-1,3-7 1,-3 12 3,2-12-13,5-17 267,-4 34-230,7 10 0,-7-10 6,3 8 148,24 81 151,5 51-166,-18-68-103,9 31-1,-26-106-69,1 1-13,0 4 7,0-5 7,-1 1 0,1 5 1,-1-5 20,2 7-11,-2-9-6,0 1-1,0-1 0,0 0 0,0 1 1,0-1-1,0 0 0,1 0 0,-1 1 1,0-1-1,0 0 0,0 1 0,0-1 1,0 0-1,1 0 0,-1 1 0,0-1 1,0 0-1,1 0 0,-1 1 0,0-1 1,0 0-1,1 0 0,-1 0 0,0 0 1,0 1-1,1-1 0,-1 0 0,0 0 1,1 0-1,-1 0 0,0 0 1,1 0-1,-1 0 0,1 0 0,24-12-3,-20 6-10,-2 1 12,22-14 14,-12 8-15,35-26 6,71-42 0,-79 54-44,-38 24 31,3 2 2,-4-2 2,2-2 1,23-9-5,-3 2-4,-21 9 23,3-2-17,-3 3 16,-4 2 67,-86 56-96,36-25 11,-68 38-14,63-28-5,46-34 17,-24 23 15,34-31-11,-25 24 10,25-24-10,-8 5-42,8-6 92,4-5-43,12-14 20,-14 18-10,3-12 50,-4 12-64,1 0 1,-1 0-1,1-1 0,-1 1 0,0 0 0,0 0 0,1 0 0,-1-1 1,0 1-1,0 0 0,0 0 0,0 0 0,0-1 0,0 1 0,-1 0 1,1 0-1,0 0 0,-1-1 0,1 1 0,-1-1 0,-1-1 10,-12-18-15,-15-29-8,16 24 5,-60-93-12,42 71 20,19 30-2,-1 1-1,-19-18 0,-5-7-1,-62-76-26,76 90 18,19 23 7,-5-7-169,13 25 144,17 28 37,56 71-20,-2-2 24,-37-57-12,20 24 12,-49-65-2,1 1-1,9 20 1,10 13-9,-19-29-2,-8-11 12,1 0-1,-1 0 1,2-1 0,3 7 0,-6-11-1,0 1-7,0 0 1,0 1-1,0-1 0,0 0 1,1 0-1,-1 0 1,1 0-1,0 0 1,1 1-1,-2-2-2,-1-1 1,1 1-1,0-1 0,-1 1 0,1-1 0,0 0 0,-1 1 0,1-1 0,0 0 0,0 0 1,-1 1-1,1-1 0,0 0 0,0 0 0,-1 0 0,1 0 0,0 0 0,0 0 1,-1 0-1,1 0 0,0 0 0,0-1 0,-1 1 0,1 0 0,0 0 0,1-1 0,-1 0 1,2 1 4,0-1-6,34-10-1,0-3 1,39-18-1,128-73 7,-201 103-7,20-11 24,0 2-11,-2 0 6,-19 10-10,3-2 1,-2 2-12,-4 2-14,-29 22 19,-1-1 0,-39 22 0,-76 32 21,142-74-22,-11 5 5,0 0 0,-1 0-1,0-1 1,0-1 0,-26 4-1,29-7-10,2-3 4,9 1 0,1 0-1,-1 0 1,0-1 0,1 1 0,-1 0 0,1-1 0,-1 0 0,1 1 0,-1-1 0,1 0 0,-1 1 0,-1-3 0,1 1 2,0-1 0,0 1 1,0-1-1,0 0 0,1 1 1,-1-1-1,1 0 1,-1 0-1,0-4 0,-35-90 2,-5 2-1,-65-109 0,92 178-27,-2 1 0,0 1-1,-32-34 1,47 57 7,5 6-63,11 24 76,1-1 1,2 0 0,20 25 0,70 79 24,-80-97-12,-16-20 53,24 25 0,-34-39-17,-3-10-53,-50-147 24,4 7-108,48 147 83,0 2 0,-1-1 11,1 1-1,0 0 1,0 0 0,0 0-1,0-1 1,0 1-1,0 0 1,0 0-1,0-1 1,0 1-1,0 0 1,1 0-1,-1 0 1,0-1-1,0 1 1,0 0-1,0 0 1,0 0-1,0-1 1,0 1-1,0 0 1,1 0-1,-1 0 1,0 0-1,0-1 1,0 1-1,0 0 1,0 0-1,1 0 1,-1 0-1,0 0 1,0 0-1,0 0 1,1-1-1,-1 1 1,0 0-1,0 0 1,0 0-1,1 0 1,-1 0 0,1 0-1,9 6-12,5 7 7,25 34 9,-21-23 44,-17-23-34,1 4 3,-3-5-15,0 0 1,0 0-1,0 0 0,-1 0 1,1 0-1,0 0 0,0 0 0,0 0 1,0 0-1,0 0 0,0 0 1,0 0-1,0 0 0,0 0 1,0 0-1,-1 0 0,1 0 0,0 0 1,0 0-1,0 0 0,0 0 1,0 0-1,0 0 0,0 0 1,0 0-1,0 0 0,-1 0 1,1 0-1,0 0 0,0 0 0,0 0 1,0 0-1,0 0 0,0 0 1,0 0-1,0 0 0,0 0 1,0 0-1,0 0 0,0 1 1,-1-1-1,1 0 0,0 0 0,0 0 1,0 0-1,0 0 0,0 0 1,0 0-1,0 0 0,0 0 1,0 0-1,0 1 0,0-1 0,0 0 1,0 0-1,0 0 0,0 0 1,0 0-1,0 0 0,0 0 1,0 0-1,-27-18 2,-46-41 1,54 43-8,-21-22-73,38 37 62,4 27-61,1 4 70,21 50 13,40 95 0,-45-133-2,2-2-1,1 0 0,52 69 1,-19-40 7,-54-67-9,10 11 12,11 2 5,-20-14-16,0-2 2,6 1-2,-6 0 9,1-1-12,133-50 32,-102 34-25,39-25 0,-32 17-6,57-34 2,-89 53-2,-7 5-8,-8 4-28,-193 102-955,57-33-1206,129-64 1505,-43 21-1343,18-13-5285,27-13 3575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3:56:54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839 2056 1296,'10'5'1888,"60"-1"309,138-8 1,-103 0-1745,-25-1-149,1-4 1,128-30-1,152-67 193,-279 75-327,-1-3-1,119-70 0,-73 26 116,208-164 0,-178 100-37,-154 139-237,37-34 102,-1 1 104,-1-2 1,59-75-1,-62 62-32,35-67 0,-57 94-45,-2 0 0,-1-1 0,-1-1 0,-1 1 0,7-40 0,-14 55-60,0 0 0,0-1-1,-1 1 1,-1 0 0,0 0-1,0-1 1,-1 1 0,0 0-1,0 0 1,-1 0 0,-1 1-1,0-1 1,-6-10-1,0 4-6,0 0 0,-2 0 0,0 1-1,-1 1 1,0 0 0,-17-13 0,-31-24 114,-2 3 1,-2 3-1,-114-60 1,126 80-127,-2 2 0,0 3 1,0 2-1,-99-19 0,35 19-14,-151-4 0,2 21-18,233 3-31,1 2 1,-60 15-1,39-7 1,-16 5 3,-28 17 5,1 3 1,3 5-1,1 5 0,2 3 1,-129 94-1,110-64 15,-91 72-24,143-101 7,-53 58 0,81-75-1,3 1-1,0 2 1,-26 48 0,20-25 6,-46 111 0,40-66-13,28-71 9,7-20-7,0 1-1,1 0 1,1 0 0,-3 21-1,2 9 9,2 1-1,1-1 0,3 0 1,11 75-1,-7-93-1,1 0 0,1 0 1,1-1-1,2 0 0,0-1 1,2 0-1,0-1 0,2 0 1,1-1-1,0-1 0,2-1 1,1 0-1,0-1 0,25 19 1,1-5-1,1-3-1,2-2 1,1-2 0,1-2 0,59 20-1,-68-31 8,1-2 0,1-2 0,-1-1 0,2-3 0,80 2 0,0 1 19,-91-5-21,0-1 0,1-2 0,34-3 0,-40-1-7,-1-2 0,0-2 0,0 0 0,0-2-1,-1 0 1,40-22 0,-42 20 13,-13 7 7,-1-1 0,0-1 0,18-12 0,-26 17-35,0 0 25,32-15 133,-32 15-144,-2 1-371,0-1 370,1 1 0,-1 0 0,0 0 0,0-1-1,0 1 1,0 0 0,1 0 0,-1-1 0,0 1-1,0 0 1,0 0 0,1 0 0,-1 0 0,0-1 0,0 1-1,1 0 1,-1 0 0,0 0 0,0 0 0,1 0-1,-1 0 1,0 0 0,0 0 0,1 0 0,4-2-2037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3:55:14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8522 74 1576,'-4'-13'1114,"3"10"-101,-2-7 2321,-6-6 2185,6 4-1489,0 10-2808,-12-11 807,15 13-2014,-1-1 1,1 1-1,-1 0 1,1-1-1,-1 1 1,1 0 0,-1-1-1,1 1 1,-1 0-1,1 0 1,-1-1-1,1 1 1,-1 0-1,1 0 1,-1 0-1,1 0 1,-1 0 0,1 0-1,-1 0 1,1 0-1,-1 0 1,0 0-1,1 0 1,-1 0-1,1 0 1,-1 0 0,-3 5-11,1 0 0,1 0 1,-1 0-1,1 0 0,0 0 1,0 1-1,0-1 0,1 1 1,-1-1-1,2 1 0,-2 11 1,-2 10 5,-35 205 29,28-163-43,-23 421-54,19-171 24,12-269 25,-19 150 31,15-164-19,-7 41 9,-30 95 1,29-127-19,-28 58 1,21-60 29,-1 0 0,-3-1 0,-1-2 0,-2 0 0,-36 37 1,-3-11-14,-2-4 0,-2-2 0,-3-4 0,-3-3 0,-139 71 0,-165 49-21,-223 42-74,33-44 0,564-169 84,-535 139-59,285-80 41,-162 23-50,-425 46-230,581-100 160,-211 25-167,-86-15-138,431-32 363,-12 1 11,-336-10-136,348-7 136,-200-40 0,288 38 49,0-3 0,-44-18-1,38 10-44,46 20 50,0 1-9,0 0 13,0 0 1,0 0 0,-1 1 0,1-1 0,0 0 0,0 1-1,0 0 1,0-1 0,0 1 0,0 0 0,0 0 0,0 0-1,0 0 1,-2 2 0,1 1 6,-1 0 0,1 0-1,0 0 1,0 0 0,-4 10 0,-32 67-4,-54 168 0,49-122 36,-193 480-18,230-589-9,-68 181 39,-52 215 1,69-124-14,39-187-27,16-84 27,-6 20-30,8-37 23,-1 3-2,2-1-15,-10 8 41,9-11-43,1-1-1,-1 1 1,0-1 0,1 1 0,-1-1-1,0 1 1,0-1 0,1 0-1,-1 1 1,0-1 0,0 0-1,1 1 1,-1-1 0,0 0-1,0 0 1,0 0 0,0 0 0,1 0-1,-1 0 1,0 0 0,-1 0-1,-5-1 1,0 0 0,1-1 0,-1 1 0,1-1 0,-1 0 1,1-1-1,0 1 0,0-1 0,0 0 0,-10-8 0,4 3-5,-86-64 52,49 34 120,44 34-103,-4-4-42,8 8-22,1 0 1,0 0-1,0 0 1,0 0-1,0 0 0,0-1 1,0 1-1,0 0 1,0 0-1,0 0 0,0 0 1,0 0-1,0 0 0,0 0 1,0 0-1,0 0 1,-1 0-1,1 0 0,0 0 1,0 0-1,0-1 1,0 1-1,0 0 0,0 0 1,0 0-1,0 0 1,-1 0-1,1 0 0,0 0 1,0 0-1,0 0 1,0 0-1,0 0 0,0 0 1,0 0-1,0 0 1,-1 0-1,1 1 0,0-1 1,0 0-1,0 0 1,0 0-1,0 0 0,0 0 1,0 0-1,0 0 1,0 0-1,0 0 0,-1 0 1,1 0-1,0 0 1,0 0-1,0 1 0,0-1 1,0 0-1,0 0 1,0 0-1,0 0 0,0 0 1,0 0-1,0 0 1,0 0-1,0 0 0,0 1 1,2 23 23,-2-22-21,0 1 0,1-1-1,-1 1 1,1-1-1,0 1 1,0-1-1,0 1 1,0-1-1,0 0 1,0 1 0,1-1-1,-1 0 1,1 0-1,2 2 1,1 3 12,3 3 26,0 0 0,1 0 0,0 0 0,0-2 1,1 1-1,17 11 0,-20-16-13,0 0-1,0-1 1,0 0 0,0 0 0,0 0 0,0-1-1,1 0 1,0-1 0,-1 1 0,1-1 0,0-1-1,11 0 1,-5-1 15,0 0 1,0-1-1,0-1 0,-1 0 1,1-1-1,-1-1 0,0 0 0,0 0 1,19-12-1,-12 5-179,-15 10-247,0 0 0,-1-1 0,1 0 1,5-5-1,-9 7-441,7-6-918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3:55:16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386 82 836,'-19'-32'2398,"18"30"-1962,0 0-13,-9-17 1065,9 18-929,0-2-295,-5-18 998,6 19 209,0 10-1337,7 354 1214,-16-171-992,-3 84 204,23 251 402,-10-334-555,-2-75-191,-8 215 298,2-156-217,10 373 556,-2-481-762,12 206 218,-5-96-101,1 188 163,-10-356-349,2-4 72,-1-1 1,-1 1-1,1 0 0,-1-1 0,0 1 0,0 0 0,-1-1 0,-3 9 0,4-12 110,-12 2 169,11-4-344,0 1-1,-1-1 1,1 0-1,-1-1 1,1 1 0,0 0-1,-1-1 1,1 1-1,0-1 1,-1 0 0,1 0-1,0 0 1,0 0 0,0 0-1,-3-3 1,0 2 40,-27-16 138,2-1 0,0-1 1,1-1-1,1-2 0,1 0 1,-38-45-1,25 25 235,37 41-397,2 1 9,-5-2-60,5 4 55,2 7 130,3 6-161,1-1 1,1 1-1,0-1 0,1 0 1,9 13-1,-3-9 41,0 0-1,27 26 1,-34-38-32,0 0 0,1 0-1,0 0 1,0-1-1,1 0 1,-1 0 0,1-1-1,-1 0 1,1 0 0,10 2-1,-2-3 8,-1 0 0,1 0-1,0-2 1,0 0 0,-1-1-1,1 0 1,-1-1 0,1-1-1,22-7 1,-19 4-26,-1-1-1,-1 0 1,0-2-1,0 0 1,0-1-1,-1 0 1,23-21 0,-19 13-336,-1 0 1,28-36 0,-40 45-509,0-1 1,-1 0 0,0 0-1,0-1 1,-1 0 0,-1 0 0,0 0-1,4-16 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3:55:17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1084,'0'0'3695,"4"11"-2635,0 0-829,45 156 3053,-6 7-1130,-5-22-1066,2 18-30,-7-34-911,-20-58-2865,-13-74 1015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3:55:17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23 210 1464,'1'-10'278,"1"1"0,1 0 0,-1-1 0,1 1 0,1 0 0,-1 1 0,2-1 0,-1 1 0,1-1 0,0 1-1,1 1 1,0-1 0,0 1 0,1 0 0,0 0 0,0 1 0,0 0 0,1 0 0,0 1 0,0 0 0,0 0 0,17-6 0,-10 5-84,1 0 0,-1 2-1,1-1 1,1 2 0,-1 0 0,0 1 0,1 1 0,0 0 0,-1 1 0,1 1 0,-1 0 0,1 2-1,-1 0 1,0 0 0,0 2 0,0 0 0,-1 0 0,1 2 0,-1 0 0,-1 1 0,1 0 0,16 13-1,-22-13-81,0 0 0,-1 0 0,0 1 0,0 0 0,-1 0 0,0 0 0,0 1 0,-1 1 0,-1-1 0,0 1 0,0 0 0,-1 0 0,0 0 0,-1 0 0,0 1 0,-1-1 0,0 1 0,-1 0 0,-1 0 0,1 0 0,-2-1 0,0 1 0,0 0 0,-1 0-1,-1-1 1,-4 16 0,-1-6 27,-1-1-1,-1 0 1,0-1 0,-2 0-1,0 0 1,-1-2-1,-1 1 1,0-2-1,-1 0 1,-34 27-1,24-23 3,-1-2 0,-1-1-1,-1-1 1,0-1 0,-1-2 0,-59 19-1,78-29-148,0-1-1,0 0 1,0 0-1,-1-1 0,1 0 1,0-1-1,-17-1 1,22 0-127,1 0 1,-1 0-1,0 0 1,1 0-1,-1-1 1,0 0 0,1 0-1,0 0 1,-1 0-1,1-1 1,0 0-1,0 0 1,1 0 0,-1 0-1,0 0 1,1-1-1,0 0 1,-4-4-1,2-1-516,0 1 0,1-1 0,0 0-1,0 0 1,1-1 0,0 1-1,1-1 1,0 0 0,0 1 0,0-12-1,3-26-3053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3:55:18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136 158 940,'33'122'5586,"-1"65"-2054,-5-28-1586,48 200 762,-68-330-2551,-4-19-402,0 0-1,-1 0 0,0 0 1,0 12-1,-8-28 145,-10-13 105,0 0 0,2-2 0,0 0 1,-11-23-1,-42-102 695,45 89-155,3 0 0,-12-64 0,24 86-224,2 0 1,1 0 0,2-1-1,5-67 1,0 83-190,1 0 1,1 0-1,0 1 1,1-1-1,2 1 0,0 0 1,0 1-1,2 0 1,0 0-1,21-26 0,-23 35-54,0 0 1,0 1-1,1 0 0,0 1 0,0-1 0,11-5 0,-15 10-47,0 0 0,1 0 0,-1 0 0,1 1 0,-1 0 0,1 0 0,0 1 0,0-1 0,0 1 0,0 0 0,0 1 0,0 0 0,8 0 0,-10 1-14,-1-1 0,1 1 0,0 0 0,-1 0 1,1 1-1,-1-1 0,0 1 0,1 0 0,-1 0 0,0 0 0,0 0 0,0 0 1,0 1-1,3 3 0,-2-1 3,-1-1 0,0 1 0,1 0 0,-2 0 0,1 0 0,-1 1 0,0-1 0,3 9 0,-2 0 6,-1-1 0,0 0 0,-1 1 0,0-1 0,-1 1 0,-1-1 0,-2 16 0,-31 122 136,9-45-94,23-99-66,1 0 0,0 0-1,0 0 1,1 0 0,0 0-1,1 0 1,-1 0 0,1 0 0,0 0-1,1 0 1,3 9 0,-3-11-6,1 1 1,0-1 0,0 0-1,0 0 1,1 0-1,-1 0 1,1-1 0,1 0-1,-1 1 1,0-2 0,1 1-1,0 0 1,8 4 0,23 10-35,1-1 1,67 20-1,-49-18 14,-38-13 21,-2-2-4,27 14-1,-38-16 8,-1-1 1,0 1 0,0 0-1,0 0 1,0 0-1,-1 1 1,1-1-1,-1 0 1,1 1-1,-1 0 1,0 0-1,0 0 1,0 0-1,2 4 1,0 8 7,-4-9-6,-1 0 1,1-1-1,-1 1 0,0 0 0,0-1 1,-1 1-1,1-1 0,-1 0 0,0 0 1,-1 1-1,1-1 0,-1 0 0,0-1 1,-1 1-1,1-1 0,-8 9 0,-3 0 5,1 0 0,-2-1 0,-29 20 0,19-18-6,0-1 0,-1-1 0,0-1 0,-1-1 0,0-1 0,-1-2-1,0 0 1,0-2 0,0-1 0,-1-2 0,-31 0 0,33-3-181,0-1 0,-49-11 1,64 10-149,0 0 1,1-1 0,-1 0 0,1-1 0,0-1-1,1 0 1,-1 0 0,-14-12 0,20 14-289,1 0 1,0-1-1,-1 0 1,-3-7-1,-6-10-4303,5 2 712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3:55:19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27 836,'2'-9'2568,"0"0"-2007,-1 7 951,-1-4-495,0 6-956,0 0 1,0 0 0,0 0 0,0 0 0,0 0 0,0 0 0,0 0 0,-1 0-1,1 0 1,0 0 0,0 0 0,0 0 0,0 0 0,0 0 0,0 0 0,0 0-1,0 0 1,0 0 0,-2-1 990,2 1-990,0 0 0,-5 10 78,-1 1 1,2 0 0,0 0 0,-5 19-1,-14 67 416,-25 125 817,41-179-1104,3 1 0,1-1 1,3 54-1,2-70-141,1 0 1,2-1 0,0 1-1,18 49 1,-15-57-63,0 0 0,2-1 1,0-1-1,0 1 0,2-2 0,0 0 0,18 18 1,-3-7 4,1-3 1,2 0 0,0-2 0,58 33 0,142 53 135,-125-68-155,1-4 0,126 24 0,213 19-6,-445-78-46,236 36 48,138 13 9,-93-21-41,181 17 11,-147-14-22,-236-25 0,158 18 7,98 19 8,-21-1-34,-126-11 24,101 14 12,-164-29-10,93 13 1,76 14 6,-291-44-19,232 42 11,-55-8-22,44 11-5,-191-37 17,435 78 8,-46-9-32,-26 23-140,-381-96 124,0 1 0,0 1 0,-1 0-1,0 1 1,0 0 0,15 11 0,-28-16 42,1-1 0,-1 1 0,1 0 0,-1 0-1,1 1 1,-1-1 0,0 0 0,0 0 0,0 1-1,0-1 1,0 5 0,5 30 160,-5-28-138,11 143 568,9 57-27,6-82-298,3 12-30,-30-135-216,1 0-1,-1 0 0,0 1 1,0-1-1,-1 0 1,0 5-1,0-6-20,1 0 103,-3-3-68,0 0-22,0-1 1,0 0-1,0 0 1,0 0-1,0 0 1,0 0-1,1-1 1,-1 1-1,1-1 1,-1 1-1,1-1 1,-1 0-1,1 0 1,0 0-1,0 0 1,0-1-1,-2-3 1,-44-52 489,47 57-218,1 10-234,1 4-20,0 1-1,1-1 1,1 1 0,8 24-1,-2-11 22,2 0 0,28 49 0,-33-65-28,1-1 0,0 0 0,1 0 0,0-1 0,0 0 0,1 0 0,0-1 0,0 0 0,18 11 0,-24-18-14,0 0 0,0 0-1,0 0 1,0-1 0,0 1 0,0-1 0,0 0 0,0 0-1,0 0 1,0 0 0,5-1 0,-6 1-4,0 0-5,-1 0-1,1-1 0,-1 1 0,1 0 0,-1-1 0,1 1 1,-1 0-1,0-1 0,1 0 0,-1 1 0,1-1 1,-1 0-1,0 0 0,0 0 0,2-1 0,2-2 2,-1 1-37,1-1 0,0 0 0,-1 0 0,1 0-1,-1 0 1,0-1 0,-1 0 0,1 0 0,-1 0 0,0 0-1,0 0 1,-1-1 0,1 1 0,-1-1 0,0 0-1,1-8 1,0-4-573,0-1 0,-1 0 0,-2-33 0,0 45 173,-1 0 0,0 0 0,0 1-1,-3-8 1,-5-10-5001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3:55:24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20 900,'-8'-19'4273,"5"26"-4100,-6 16-22,2 0 0,-7 45 0,-3 58 153,11-72-200,-21 141 189,-17 135 717,33-235-740,-19 187 491,25-191-475,6 99 0,19-22 16,1 1-106,-20-147-177,1 0 0,1 0 0,10 36 1,-10-49-9,0-1 0,1 1 0,-1-1 0,1 0 0,1 0 0,0-1 0,0 1 0,0-1 0,1 0 0,0-1 0,13 12 0,84 51 100,-15-12-64,-75-49-22,1 1-1,0-2 1,0 0 0,1 0-1,-1-2 1,2 0-1,-1 0 1,0-1-1,1-1 1,29 2 0,8-4 109,102-10 0,-106 5-98,-20 2-24,203-24 101,132-19-11,-138 21-54,104-15 4,120-15-3,-243 26-30,252-25 12,-75 11 2,-92 14-18,94-14 48,-132 9 3,-24 10 22,53-1-25,-85 6-25,-114 11-29,82-11 30,-86 8-22,255-26 49,107-11 10,-103 17-53,80-9 10,-147 15-13,74 4-9,-274 17-8,141-6 15,362-3 16,312 42-2,-755-23-20,306 29 1,-307-20-1,148 24-1,-183-22-9,120 40 1,-163-39 1,-1 2 0,0 2 1,82 51-1,-87-42 38,-2 2 0,-1 1-1,-2 3 1,65 75 0,-50-42 97,-3 2 0,53 97 0,-46-61 12,79 197-1,-117-247-116,-2-8 3,20 80-1,-21 7 52,-20-132-81,0 0 0,0 1 0,-1-1 1,0 0-1,-1 0 0,1 0 0,-1 0 0,-3 5 1,-14 29 126,17-39-100,-4 2-40,6-3 7,-1 0 0,1 1 1,0-1-1,-1 0 0,1 0 0,0 1 1,-1-1-1,1 0 0,0 0 1,-1 0-1,1 0 0,-1 0 1,1 1-1,-1-1 0,1 0 0,0 0 1,-1 0-1,1 0 0,-1 0 1,1 0-1,0 0 0,-1-1 1,1 1-1,-1 0 0,-4 0 3,1-1-1,-1 0 1,1 0-1,-1 0 1,1-1-1,0 1 0,0-1 1,0 0-1,0 0 1,0-1-1,0 1 1,-6-6-1,3 2 1,-114-97 157,120 103-160,-2-3 5,-1 0 1,1 0-1,-1 1 0,0-1 1,0 1-1,0 0 0,-1 0 1,1 1-1,0-1 1,-1 1-1,1 0 0,-9-1 1,11 2-10,-1-1 6,-8 0 4,8 1 899,0 0-793,-10-1 1,10 1 639,7 6-662,9 14-7,2-1 0,0 0 1,1-1-1,19 16 0,-25-26-53,1 0 0,0 0 0,1-1 0,0-1 1,0 0-1,0-1 0,1 0 0,0-1 0,0 0 0,0-1 0,0 0 0,0-1 0,1-1 0,-1 0 1,1-1-1,-1 0 0,1-1 0,-1 0 0,0-1 0,1-1 0,12-4 0,-12 3-43,-1 0-1,0-1 1,1-1-1,-2 0 1,1-1 0,-1 0-1,0-1 1,0 0-1,-1-1 1,0 0-1,17-20 1,-20 19-456,-1 0 1,0 0 0,0 0-1,-1-1 1,-1 0 0,0-1-1,6-21 1,-10 32 161,-1 0-1,0-1 1,1 1 0,-1 0 0,0 0 0,0 0-1,0 0 1,0-1 0,0 1 0,0 0 0,0 0 0,-1 0-1,1-2 1,-1-1-743,0 0-2291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1:49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26 441 1680,'-23'-26'4735,"22"24"-3832,1 1-866,0 1 0,0 0 1,0 0-1,0 0 0,1-1 0,-1 1 0,0 0 0,0 0 1,0 0-1,0-1 0,0 1 0,0 0 0,0 0 1,0-1-1,0 1 0,0 0 0,0 0 0,0-1 0,0 1 1,0 0-1,0 0 0,0-1 0,0 1 0,0 0 0,0 0 1,0-1-1,-1 1 0,1 0 0,0 0 0,0-1 1,0 1-12,-1 0 1,1-1 0,0 1 0,0 0 0,0-1 0,0 1 0,0 0 0,0-1 0,-1 1-1,1 0 1,0-1 0,0 1 0,0 0 0,0-1 0,0 1 0,0 0 0,0-1-1,1 1 1,-1 0 0,0-1 0,0 1 0,0 0 0,0-1 0,0 1 0,0 0 0,1-1-1,-1 1 1,0 0 0,0-1 0,0 1 0,1 0 0,-1 0 0,0-1 0,1 1 0,7-7 318,1 1 1,-1 0-1,1 0 1,1 1-1,16-7 1,56-16 359,-35 13-363,130-40 938,-174 54-1242,7-2 80,-1 0 0,1 0 0,0 1 0,12-2 0,-20 4 5,1 2-47,0-1-53,0 1 0,0 0 0,0 0 0,-1 0 0,1 0 0,-1 0 0,1 1 0,-1-1-1,0 1 1,0 0 0,0-1 0,0 1 0,-1 0 0,1 0 0,-1 0 0,2 6 0,14 48 214,13 85 0,-15-63-2283,-14-76 955,0 12-7367</inkml:trace>
  <inkml:trace contextRef="#ctx0" brushRef="#br0" timeOffset="1">483 101 1816,'-9'-16'1228,"6"0"-96,-1 4-92,0-1-135,1 4-113,0 0 508,-2-4-24,0 1-1472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3:55:29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83 287 1040,'-82'46'12959,"92"-48"-12539,162-43 604,131-51-169,87-30-1607,-277 86-1582,-66 22-3299,-34 12 2170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3:55:29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43 477 2220,'-43'37'6143,"50"-39"-5479,337-128 2038,-137 46-2017,163-62-143,-203 79-2062,1 1-3513,-117 47 2158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3:55:25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 1944,'0'-4'1189,"0"-13"2029,0 13-2241,1-11-44,-1 12 1441,0-14 1520,3 25-3504,5 15-38,-1 0 0,7 34 0,22 343 2076,-27-295-1534,-9-102-697,0 1 0,1 0 1,0 0-1,0-1 0,2 7 0,-2-7-217,0-1 420,2-1-233,5-1-100,0 0 0,0-1 0,0 0 0,0 0 0,0-1 0,-1 0 0,1 0 0,-1 0 0,11-6 0,3-2-319,0-1 0,22-15 0,-23 11-1070,-1 0 1,26-27-1,4-12-6220,-25 26 3156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3:55:26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8 207 1092,'0'0'9658,"2"8"-9082,28 147 1696,-15-65-1569,-4 3-14,-1-14 157,-10-76-683,0 11 220,0-11 1017,-4-10-1237,-6-11 12,0 0 0,2-1 1,0-1-1,2 1 0,-6-25 0,6 14 61,1-1-1,2 0 0,1-1 0,1 1 1,6-54-1,-2 65-146,0-1 0,2 1 0,0 1 0,2-1 0,0 1 0,1 0 0,0 1 0,2-1 0,21-29 0,-29 44-83,1 1 0,0-1-1,0 1 1,0 0 0,0-1 0,1 2-1,-1-1 1,1 0 0,0 1 0,0-1 0,0 1-1,0 0 1,0 1 0,7-3 0,-7 3 7,-1 2-12,17 10 4,-17-5-3,-2-3 0,1 1 1,0 1 0,-1-1 1,1 1-1,-1-1 0,0 1 0,0 0 0,-1-1 1,1 1-1,-1 0 0,0-1 0,0 1 0,-2 9 1,-2 4 12,-10 33 1,10-39-13,-21 60 11,11-35-6,-10 45-1,22-61-11,2-17 2,0 0 0,1 0 1,0 0-1,-1-1 0,1 1 0,1 0 1,-1 0-1,0-1 0,1 1 0,0-1 1,0 1-1,0-1 0,0 0 0,1 0 0,-1 0 1,1 0-1,-1 0 0,1 0 0,6 3 1,14 10-24,0-2 1,2 0 0,48 19 0,-44-22-56,-1 2 1,49 30 0,-75-41 70,1 1 0,-1-1 0,0 0 0,0 1 0,0-1 0,0 1 0,3 5 0,-4-6-6,-4 2 4,-1 0 8,0 0 1,0 0-1,0-1 0,-1 1 0,1-1 0,-1 0 0,0 0 1,0 0-1,0-1 0,0 1 0,-11 2 0,7-2-87,-1-1-1,0 1 1,1-2 0,-1 1-1,0-1 1,0-1-1,-17-1 1,17 0-985,0-1 1,0 0-1,0 0 1,-10-5-1,8-9-8490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3:55:31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10 324 1004,'-1'1'580,"0"1"0,0-1 0,0 1 1,0-1-1,0 1 0,0 0 0,1-1 0,-1 1 0,1 0 0,-1-1 0,1 3 0,0-3-512,0-1-1,1 1 0,-1 0 0,1-1 0,-1 1 0,1-1 1,0 1-1,-1-1 0,1 1 0,-1-1 0,1 0 0,0 1 0,-1-1 1,1 0-1,0 1 0,0-1 0,-1 0 0,1 0 0,0 1 1,0-1-1,-1 0 0,1 0 0,0 0 0,0 0 0,0 0 1,7 0 71,-1 0 1,0 0 0,0-1-1,0 1 1,0-2 0,9-1-1,-2 0 32,82-21 709,95-36 0,-94 27-491,306-102 384,-182 60-3371,-174 58-2089,-36 16 1762</inkml:trace>
  <inkml:trace contextRef="#ctx0" brushRef="#br0" timeOffset="1">273 698 1552,'-15'12'1164,"6"-5"-180,2-1 2917,65-25-3365,-14 0-48,37-16-56,6-6-72,78-32-92,-56 22-148,-16 11-224,67-30-348,-60 18-780,-18 16-1477,-2-1 417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3:55:32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32 836,'0'0'2808,"-16"-13"1535,-17-5 140,31 17-3546,6 3-891,26 12 28,-25-12-50,0-1 0,0 0 1,1 0-1,-1 0 1,0-1-1,1 1 0,10-2 1,16 2 48,-23 0-27,1-1 1,14 0 0,-22 0 36,-160 8-201,156-8 51,-6 1 441,6 0-1505,55-5-8657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3:55:15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1064,'0'0'6662,"6"7"-6061,9 8-197,-1 2-1,-1-1 1,14 23-1,25 56 768,-13-22 142,4-1 0,69 90 0,-110-159-1153,0 0 0,1-1 0,-1 1 0,1 0 1,-1-1-1,1 1 0,0-1 0,-1 0 0,1 0 0,1 0 1,-1 0-1,0-1 0,0 1 0,1-1 0,-1 0 0,7 2 1,-8-4-92,0 1 0,-1 0 0,1 0 0,0-1 0,0 1 0,-1-1 0,1 1 0,0-1 0,-1 0 0,1 0 0,-1 0 0,1 0 0,-1 0 0,1 0 0,-1 0 0,0 0 0,1-1 0,-1 1 0,1-2 0,18-27 577,-12 10-533,0-1 0,-2 1 1,0-2-1,-1 1 0,-1 0 1,-1-1-1,-1 0 0,-1 1 1,-1-1-1,-1 0 0,0 0 0,-2 1 1,-1-1-1,-6-21 0,-8-20-3515,17 61 2287,-3-9-6922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3:55:15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19 197 1524,'3'29'2849,"-2"38"-1,-1-37-899,4 31 0,-2-28-869,-2-27 3392,-9-38-4113,2 0 1,2-1-1,-2-39 1,6 61-284,2 0 0,-1 1 0,1-1 0,1 1 0,0 0-1,1-1 1,3-10 0,-4 17-55,0 0 0,0 0 0,0 1-1,1-1 1,-1 0 0,1 1 0,0 0-1,0 0 1,0 0 0,1 0 0,-1 0 0,0 0-1,1 1 1,0-1 0,0 1 0,0 0-1,0 1 1,0-1 0,7-1 0,-2 1-1,0 0 0,1 1 1,-1 0-1,1 1 0,-1 0 1,1 0-1,-1 1 0,1 0 0,-1 1 1,0 0-1,0 0 0,1 1 1,-2 1-1,16 6 0,-6 0 18,0 1 0,0 0 0,-1 2 0,0 0 0,23 24 0,0 8 146,-39-44-93,-1-1-75,0 0 0,0 0 0,1 1 0,-1-1 0,0 0 0,0 0 0,1 1 0,-1-1 0,0 0 1,0 0-1,1 0 0,-1 1 0,0-1 0,1 0 0,-1 0 0,0 0 0,1 0 0,-1 0 0,0 0 0,1 0 0,-1 0 0,0 0 0,1 0 0,-1 0 0,0 0 0,1 0 0,-1 0 0,0 0 0,0 0 0,1 0 0,-1 0 0,0 0 0,1 0 0,-1 0 0,0-1 0,1 1 0,-1 0 0,0 0 1,1-1-1,12-67 412,-10 52-370,0 1 0,1 0 0,1-1 0,1 1 0,0 1 0,1-1 0,10-15 0,-14 25-51,0 1 0,1 0 1,-1 0-1,1 0 0,-1 1 1,1-1-1,0 1 0,1 0 1,-1 0-1,0 0 0,1 1 1,0-1-1,0 1 0,-1 0 1,1 1-1,0-1 0,1 1 1,-1 0-1,0 0 0,0 0 1,0 1-1,1 0 0,-1 0 1,0 0-1,6 2 0,-4-1-23,1 1 0,-1 0 0,1 0 0,-1 1 0,0 0 0,1 0 0,-2 1 0,1 0 0,0 0 0,-1 1 0,0 0 0,0 0 0,0 0-1,7 9 1,4 8-788,0 0-1,23 45 0,-24-40-3913,25 35-1,-25-44 264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3:56:08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21 1552,'-7'-20'9701,"7"24"-7146,1 12-1272,6 26-1183,6 9 937,33 77 1,-44-125-998,-1 1 0,2-1 0,-1 1 0,0-1 0,1 0 0,-1 0 1,1 0-1,0 0 0,4 3 0,-6-6 5,1 1-29,1-1 1,-1 0 0,0 1-1,0-1 1,0 0 0,0 0-1,0 0 1,0-1 0,0 1 0,3-1-1,-5 1-21,5-2 15,1 0 1,-1-1 0,0 1 0,-1-1 0,1 0-1,0 0 1,-1-1 0,1 1 0,4-6 0,-9 8-11,19-14-18,-9 12 8,-4 2-6,-4 0 17,1 1-1,0-1 0,-1 1 0,1-1 0,0 1 0,-1 0 1,1 0-1,3 1 0,7-1 10,-2 0-6,-1-1 0,1-1-1,-1 0 1,0 0 0,1-1-1,12-6 1,-19 7-4,-1 1 1,0-1-1,0 0 0,0 0 1,0 0-1,-1-1 1,1 1-1,0-1 0,-1 1 1,0-1-1,1 0 0,-1 0 1,-1 0-1,1 0 1,0-1-1,-1 1 0,1 0 1,-1-1-1,0 1 0,0 0 1,0-1-1,-1 0 1,1-5-1,0-22 7,-4 21-17,-3-3-88,-8-19-583,-4-7-5143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3:56:08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29 225 1268,'0'0'1031,"0"0"-829,1 0-1,-1 1 1,0-1 0,1 1-1,-1-1 1,1 1 0,-1-1 0,1 0-1,-1 1 1,0-1 0,1 0 0,-1 0-1,1 1 1,-1-1 0,1 0-1,0 0 1,0 1 0,3-2-58,1-1 0,0 1 0,-1-1 1,1 0-1,-1 0 0,0 0 0,0 0 0,1-1 1,-2 0-1,1 0 0,0 0 0,0 0 0,-1 0 1,0-1-1,0 0 0,0 1 0,0-1 0,0 0 0,-1-1 1,0 1-1,3-7 0,-1 2-5,-1 0 1,0 0-1,0 0 0,-1 0 1,-1 0-1,1-1 0,-1 1 0,-1 0 1,0-1-1,-1-12 0,0 18-3,1 1-1,-1-1 0,0 1 1,0 0-1,0-1 0,-4-5 1,4 8-88,1 0 0,-1 0 0,0 0 0,1 0 0,-1 0 0,0 0 0,0 0 0,0 0 0,0 0 0,0 1 0,0-1-1,0 0 1,0 1 0,0-1 0,0 1 0,-1-1 0,1 1 0,0-1 0,0 1 0,0 0 0,-1 0 0,1-1 0,0 1 0,0 0 0,-2 0 0,-1 1 26,0 0 0,1-1 0,-1 1 0,1 0-1,-1 1 1,1-1 0,-1 1 0,1-1 0,0 1 0,-1 0-1,1 0 1,0 0 0,0 1 0,1-1 0,-5 6 0,2-3 13,1 1 0,0 0 1,1 0-1,-1 0 1,1 1-1,1-1 1,-1 1-1,-1 7 1,1-2 7,0 1 1,1-1 0,1 1 0,0-1-1,1 1 1,0-1 0,1 1-1,0 0 1,5 17 0,-3-18-28,1-1 0,1 1 0,0-1 0,0 0 0,1-1 0,1 1 0,9 11-1,-13-18-101,1 0 0,-1 0-1,1 0 1,0 0 0,0-1-1,0 1 1,1-1 0,-1 0-1,1 0 1,0-1 0,0 0-1,0 0 1,0 0 0,0 0-1,0-1 1,0 1 0,1-1-1,6 0 1,-8-1-264,0 0 0,-1 0 0,1-1 0,-1 1 0,1-1 0,-1 0-1,7-2 1,9-9-5635,-11 5 2593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1:50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37 1492,'-1'-31'4276,"1"28"-3081,0 0-115,6 37 4194,24 129-3869,-12-23-664,24 241 189,-35-308-1436,1 22-1264,-6-33-5038</inkml:trace>
  <inkml:trace contextRef="#ctx0" brushRef="#br0" timeOffset="1">301 692 2020,'12'-27'8887,"-2"53"-8409,0 1 0,-2-1 0,0 2 0,4 37 0,7 23-232,-6-33-2631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3:56:08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23 1952,'3'-9'4519,"-3"8"-4318,0 1-1,-1-1 1,1 0-1,0 1 1,0-1-1,0 1 1,-1-1-1,1 0 0,0 1 1,-1-1-1,1 1 1,0-1-1,-1 1 1,1-1-1,-1 1 1,1-1-1,-1 1 1,1 0-1,-1-1 1,1 1-1,-1 0 1,0-1-1,1 1 1,-1 0-1,1 0 0,-1-1 1,0 1-1,1 0 1,-1 0-1,0 0 1,1 0-1,-1 0 1,-1 0-1,0 0-867,2 0 693,0 0 0,-1 0 0,1-1 0,-1 1 0,1 0 0,0 0 0,-1 0 0,1 0-1,0 1 1,-1-1 0,1 0 0,0 0 0,-1 0 0,1 0 0,0 0 0,-1 0 0,1 0-1,0 1 1,-1-1 0,1 0 0,0 0 0,-1 1 0,-16 9 528,1 1 0,1 0 1,-20 18-1,30-24-433,0 0 0,1 0 0,-1 0 0,1 0 1,1 1-1,-1 0 0,1-1 0,0 1 0,0 1 0,0-1 0,1 0 0,0 1 0,0-1 0,0 9 1,2-11-86,0-1 0,0 0 0,0 0 0,1 0 0,-1 0 1,1 1-1,0-1 0,0 0 0,0 0 0,1 0 1,-1-1-1,1 1 0,-1 0 0,1 0 0,0-1 0,0 1 1,0-1-1,1 0 0,-1 0 0,0 0 0,1 0 0,-1 0 1,1 0-1,0 0 0,4 1 0,7 4 82,0-1 0,0 0 0,28 6 0,51 14 690,-93-26-797,0 0-1,1 0 0,-1 0 1,0 0-1,1 0 1,-1 0-1,0 0 0,0 0 1,1 0-1,-1 0 0,0 1 1,0-1-1,1 0 0,-1 0 1,0 0-1,0 0 0,0 1 1,1-1-1,-1 0 0,0 0 1,0 0-1,0 1 0,0-1 1,1 0-1,-1 0 0,0 1 1,0-1-1,0 0 0,0 0 1,0 1-1,0-1 1,0 0-1,0 0 0,0 1 1,0-1-1,0 0 0,0 0 1,0 1-1,0-1 0,0 0 1,0 1-1,0-1 0,0 0 1,0 0-1,0 1 0,0-1 1,0 0-1,-1 1 0,-6 8 130,6-9-146,-7 7 59,-2 0 0,1 0 0,-20 10 0,1-2-86,-14 10-902,-63 28 0,88-46 55,0 1-969,3-3-5059,3-2 2845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3:56:09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1972,'0'0'2892,"-1"-2"-1644,2 33 7814,3 87-7480,0-42-735,5 40 339,-7-100-983,1-1 0,0 0 0,2 0 0,-1-1 1,11 20-1,-14-31-170,0-1 1,0 0-1,1 1 1,0-1-1,-1 0 1,1 0-1,0 0 1,0 0-1,0 0 1,0-1-1,0 1 0,0-1 1,1 1-1,-1-1 1,1 0-1,-1 0 1,1 0-1,-1 0 1,4 1-1,-5-2-7,4-1-274,-2 0 205,0 1-179,0-1 0,0 0 0,0 0 0,0 0 0,0 0 0,0 0 0,0 0 0,0-1 0,0 0 0,-1 0 0,1 1 0,3-4 0,-5 4-100,11-12-800,-3-2-6189,-3 3 3248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3:56:09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35 315 2044,'-3'0'1402,"-12"1"2539,12-2-2776,-11-2 3002,14 2-4082,0-1-1,1 1 0,-1-1 1,0 1-1,0 0 0,1-1 1,-1 1-1,1 0 0,-1-1 1,2 0-1,0-2 77,3-3 298,187-144 1411,-152 122-2181,29-24-1071,-35 24-482,-11 12-3475,-14 11 2042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3:56:10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2140,'0'0'4961,"0"4"-4223,2 18-149,1 0 1,1 0 0,0 0 0,2 0-1,12 30 1,-12-38-447,1 1-1,0-1 0,0-1 1,2 0-1,0 0 1,0 0-1,1-1 0,1-1 1,12 12-1,-15-17-65,0 0 0,0-1 0,1 1 0,-1-2 0,1 1 0,0-1 0,1-1 0,-1 1 0,19 3 0,-24-7-20,1 1 1,-1-1-1,0 1 1,1-1 0,-1 0-1,1-1 1,-1 1-1,0-1 1,1 0-1,-1 0 1,0 0-1,0-1 1,0 1-1,0-1 1,0 0 0,0 0-1,0-1 1,0 1-1,-1-1 1,0 1-1,1-1 1,-1 0-1,0-1 1,4-5-1,-2 2 104,-1-1-1,0 0 0,0-1 0,-1 1 0,0-1 1,-1 1-1,0-1 0,0 0 0,-1 0 0,0 0 1,0 0-1,-1 0 0,0 0 0,-1 0 0,-3-18 1,-3-8 412,-2 1 1,-21-54 0,26 80-509,0 1 456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3:56:10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20 1468,'6'-19'10903,"-12"22"-10557,-1-1-238,5-1-70,0-1 1,-1 1-1,1 0 1,0 0 0,0 0-1,-1 0 1,1 0-1,0 1 1,0-1-1,0 1 1,1-1-1,-4 4 1,4-4 5,-1 1-1,1 0 1,0-1 0,-1 1 0,1 0 0,0 0-1,0 0 1,0 0 0,0 0 0,1 0-1,-1 0 1,1 1 0,-1-1 0,1 0 0,0 0-1,-1 0 1,1 1 0,0-1 0,1 0-1,-1 0 1,0 0 0,1 0 0,-1 1 0,1-1-1,-1 0 1,1 0 0,0 0 0,0 0-1,0 0 1,0 0 0,1 0 0,-1-1-1,0 1 1,1 0 0,-1-1 0,1 1 0,2 1-1,8 7 59,0 0-1,2 0 1,-1-1-1,1-1 1,25 11-1,-17-8 160,32 21 0,-53-32-243,0 1 0,1 0 0,-1 0 0,0 0 0,0 0 0,0 0 0,0 0 0,0 0 0,0 0 0,0 0 0,0 0 0,0 0 0,-1 1 0,1-1 0,0 0 0,-1 1 0,1-1 0,-1 0 0,0 1 0,1-1 0,-1 1 0,0-1 0,0 0 0,0 1 0,0-1 0,0 1 0,0-1 0,0 1 0,0-1 0,-1 1 0,1-1 0,0 0 0,-1 1 0,1-1 0,-1 0 0,0 1 0,1-1 0,-1 0 0,0 0 0,0 0 0,0 1 0,0-1 0,-2 1 0,-4 6-87,-1-2 1,0 1-1,0-1 0,-16 9 0,20-12 15,-13 6-612,0 0 0,-18 7 1,4-5-3475,21-7 1663,-2 2-1143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3:55:20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10 1868,'-9'-2'539,"1"-1"0,-1 2 0,1-1 0,-1 1 0,0 1 0,1-1 0,-1 1-1,0 1 1,1 0 0,-1 0 0,1 1 0,-17 5 0,17-5-350,0 1 1,1 0-1,-1 0 0,1 1 1,0-1-1,0 2 0,0-1 0,0 1 1,1 0-1,0 1 0,0-1 1,0 1-1,-9 14 0,11-15-99,1 0 0,1 1-1,-1 0 1,1 0-1,0 0 1,0 0 0,1 0-1,-1 0 1,2 0 0,-1 0-1,0 0 1,1 1-1,1 7 1,0-6-17,1 1 1,0-1-1,0 0 0,1 0 1,0 0-1,1-1 1,-1 1-1,10 12 0,2 0 32,1-1-1,1 0 1,1-1-1,1-1 1,31 23-1,158 108 544,-203-144-536,0 1 0,0-1 0,-1 1 0,6 7 0,-9-11 731,-4 3-582,0 0-216,0-1 0,0 0 0,0-1 0,0 1 0,0 0 0,-1-1 0,1 0 0,-1 0 0,1 0 0,-1 0 0,0 0 0,0-1 0,0 0 0,0 0 0,-6 1 0,-42 9 374,-1-3-1,-98 4 1,145-12-546,1-1 0,-1 1 0,0-1 0,1 0 0,-11-4 0,15 5 49,0-1-1,1 1 1,-1 0 0,0-1 0,1 1 0,-1-1 0,1 1 0,-1-1 0,1 1 0,-1-1 0,1 1 0,-1-1 0,1 1 0,-1-1 0,1 0 0,0 1-1,-1-1 1,1 0 0,0 1 0,-1-1 0,1 0 0,0 1 0,0-1 0,0 0 0,0 0 0,0 1 0,0-2 0,2-13-1325,-2 15 1341,4-11-2125,12-19-1537,-1 7 38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3:55:20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24 1032,'-1'-3'1465,"0"-12"-132,0 10 3018,0 14-377,1 4-3920,1-1 1,0 0 0,4 16-1,16 65 803,38 103 0,-51-171-1290,-1 0 0,3 28 0,-9-51 230,-1 0 1,0 0-1,0 1 1,0-1-1,0 0 0,-1 0 1,1 1-1,0-1 1,-1 0-1,0 0 1,0 0-1,1 0 1,-1 1-1,0-1 0,-2 2 1,-1 0-2784,-8 7 33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3:55:21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60 521 1552,'-4'-1'415,"2"0"-382,-1 0 101,0 0 1,0 0-1,0 0 0,0 0 1,0-1-1,1 0 1,-1 1-1,0-1 1,1 0-1,-1 0 0,1 0 1,0-1-1,0 1 1,0-1-1,0 1 0,0-1 1,0 0-1,-1-3 1,1 0 6,1 0 1,0 0 0,0 0-1,0 0 1,1 0 0,0 0-1,0 0 1,1 0 0,1-11-1,1 6-8,0 0-1,1 0 1,0 0-1,10-17 1,1 3 21,2 0 1,1 1-1,24-26 1,3 0 788,2 1 0,77-60 0,-123 109-905,-1 0 0,1-1-1,-1 1 1,1 0 0,-1-1 0,1 1-1,-1 0 1,1 0 0,-1 0 0,1-1-1,-1 1 1,1 0 0,-1 0 0,1 0-1,-1 0 1,1 0 0,-1 0 0,1 0-1,0 0 1,-1 0 0,1 0-1,-1 0 1,1 0 0,-1 1 0,1-1-1,-1 0 1,1 0 0,-1 1 0,1-1-1,-1 0 1,1 0 0,-1 1 0,1-1-1,-1 1 1,0-1 0,1 0-1,-1 1 1,0-1 0,1 1 0,-1 0-1,9 20 750,-2 28-240,-5-32-427,1 0 0,0 0 1,1 0-1,0 0 1,2-1-1,9 20 0,-9-25-62,0 0-1,1 0 1,1-1-1,-1 0 1,16 15-1,-19-21-32,1 0 1,0 0 0,0 0-1,0-1 1,0 1-1,0-1 1,1-1-1,0 1 1,-1-1-1,1 0 1,0 0-1,0-1 1,9 2-1,-13-3 68,3-1 43,15-2 30,-19 2-140,1 1-1,-1-1 1,1 1-1,-1-1 1,0 0-1,1 1 1,-1-1 0,0 0-1,1 0 1,-1 0-1,0 0 1,0 0 0,0 0-1,0-1 1,0 1-1,0 0 1,1-2-1,0 0 93,-1 1-77,0 0 1,0 0-1,0 0 0,0 0 0,0 0 1,-1 0-1,1 0 0,-1 0 1,1 0-1,-1 0 0,0 0 0,0 0 1,0 0-1,0 0 0,0-4 0,-8-31 231,5 29-224,0 0 0,-1 1 0,0-1 0,0 1 0,0 0 0,-1 0 0,0 0 0,-1 1 0,0-1 0,-12-9 0,-6-3-756,-44-27-1,33 24-1143,15 9-3913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3:55:22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0 318 1000,'27'-20'5889,"-25"19"-5177,1 0-58,6 0-377,-1 1-1,1 0 0,0 0 0,0 0 0,0 1 1,0 1-1,-1-1 0,1 2 0,0-1 0,8 4 0,13 7 251,42 23-1,-52-26-360,-1 1 0,-1 2 0,0 0 0,0 0-1,-1 2 1,-1 0 0,19 23 0,-34-36-156,0-1-1,0 1 0,1 0 1,-1 0-1,0 0 0,-1 0 1,1 0-1,0 0 1,0 0-1,-1 0 0,0 1 1,1-1-1,-1 0 0,0 0 1,0 0-1,0 0 1,0 1-1,0-1 0,-1 0 1,1 0-1,-1 0 0,1 0 1,-1 1-1,0-1 0,0 0 1,0 0-1,0-1 1,0 1-1,0 0 0,-1 0 1,1 0-1,-3 1 0,0 2-13,0-1 0,0-1 0,-1 1 0,1 0 0,-1-1 0,0 0-1,0 0 1,0-1 0,0 1 0,-1-1 0,-6 2 0,9-4 1,1 1 1,0-1 0,-1 0 0,1 0 0,-1 0 0,1 0-1,-1 0 1,1 0 0,-1-1 0,1 1 0,0-1 0,-1 0-1,1 0 1,0 0 0,0 0 0,-1 0 0,1 0 0,0 0-1,-2-2 1,3 1 1,-1 0-1,0-1 0,1 1 0,0 0 1,-1 0-1,1-1 0,0 1 0,0-1 1,0 1-1,1-1 0,-1 1 0,0-1 1,1 0-1,0 1 0,0-1 0,0-4 0,0-1-2,1 1 0,0 0 0,0 0 0,1 0 0,3-7 0,3-7-14,2 0-1,1 1 0,0 0 1,1 1-1,2 0 1,0 1-1,0 1 0,2 0 1,32-27-1,-41 38 5,27-23-133,1 2 0,42-25 0,-54 37 49,-11 7-50,24-11 1,-34 18 101,-2 1 42,0 0-1,1 0 0,-1 0 1,0 0-1,0 0 1,1 0-1,-1 0 0,0 0 1,0 0-1,1 0 1,-1 1-1,0-1 0,0 0 1,0 0-1,1 0 1,-1 0-1,0 0 0,0 0 1,0 1-1,1-1 1,-1 0-1,0 0 0,0 0 1,0 1-1,0-1 1,0 0-1,0 0 0,1 0 1,-1 1-1,0-1 1,0 0-1,0 0 0,0 1 1,0-1-1,0 0 1,-2 14-58,-14 25 72,5-15-46,-3 11 7,7-18 24,0-1-1,1 1 1,1 0-1,0 0 1,2 1 0,-4 28-1,7-38-14,0 1-1,1-1 0,0 0 1,0 0-1,5 16 0,-6-21 4,1-1 0,0 1 0,1 0 0,-1-1-1,0 1 1,1-1 0,-1 0 0,1 1-1,0-1 1,0 0 0,0 0 0,0 0 0,0 0-1,0 0 1,1-1 0,-1 1 0,0 0 0,1-1-1,4 2 1,-5-2 10,0-1 0,0 0 1,0 0-1,0 1 0,0-1 0,0 0 0,0 0 0,0-1 0,0 1 1,0 0-1,0-1 0,0 1 0,0-1 0,0 0 0,0 0 0,0 0 1,0 0-1,0 0 0,-1 0 0,1 0 0,0 0 0,-1-1 0,1 1 1,-1-1-1,1 1 0,-1-1 0,0 1 0,2-3 0,3-6 4,0 1 0,-1-1 0,8-19 0,-11 25 0,12-35 170,-2-1-1,9-49 1,-2 6 649,-18 69-580,-1 10-194,0 1 596,-3 12-594,-8 30-10,10-32-29,0 0 1,1 0 0,0 0 0,0 0 0,1 0 0,-1 0 0,2-1-1,-1 1 1,1 0 0,0-1 0,0 1 0,6 10 0,-6-12-14,1 3-39,0-1 0,1 0 0,0-1 0,0 1 0,0-1 0,1 1 0,0-1 0,0-1 0,1 1 0,-1-1 0,1 0 0,1 0 0,-1 0 0,0-1 0,1 0 0,0 0 0,0-1-1,10 3 1,-9-3-12,0-1 0,1-1 0,0 1 0,-1-1 0,1-1 0,0 0 0,0 0 0,-1-1 0,1 0 0,0 0 0,-1-1 0,1 0-1,-1 0 1,0-1 0,0 0 0,8-5 0,-8 4 70,-1 1-1,0-1 1,0-1-1,0 0 1,-1 0-1,1 0 1,-1 0 0,-1-1-1,1 0 1,-1-1-1,0 1 1,0-1-1,-1 0 1,0 0 0,0 0-1,0-1 1,-1 1-1,4-14 1,-7 18 6,0 1 0,1 0 0,-1-1 0,0 1 0,0-1 0,-1 1 0,1-1 0,0 1 1,-1 0-1,1-1 0,-1 1 0,0 0 0,0-1 0,0 1 0,0 0 0,0 0 0,-1 0 0,1 0 0,0 0 0,-1 0 0,0 0 1,1 1-1,-1-1 0,0 0 0,0 1 0,0-1 0,0 1 0,-3-2 0,-1 0 12,-1 0-1,1 0 1,-1 1-1,0-1 1,0 1-1,1 1 1,-15-2-1,18 3-26,0 0 1,1 0-1,-1 0 0,0 1 0,0 0 0,0-1 1,0 1-1,0 0 0,0 0 0,1 0 0,-1 1 0,0-1 1,1 1-1,-1-1 0,1 1 0,0 0 0,-4 3 1,5-3-32,1 0-202,-1-2 216,1 1 0,0 0 1,0 0-1,0 0 0,0-1 1,0 1-1,0 0 0,-1 0 0,2-1 1,-1 1-1,0 0 0,0 0 0,0 0 1,0-1-1,0 1 0,1 0 1,-1-1-1,1 2 0,22 18-182,-9-8 161,0 0-1,0 1 0,-2 0 1,1 1-1,-2 0 0,13 20 1,-6-1 19,-2 2-1,21 61 1,-32-78 20,0 0 1,-2 0-1,0 0 1,0 0-1,-2 1 0,-1-1 1,-2 31-1,0-34-16,-2 0-1,0 0 0,0 0 1,-1 0-1,-1-1 1,0 0-1,-1 0 1,-14 20-1,14-24-25,0-1 1,-1-1-1,1 1 0,-2-1 0,1-1 0,-1 1 1,0-2-1,-1 1 0,0-1 0,0 0 1,0-1-1,-13 4 0,7-6 60,12-4-6,0 2 53,0-3 21,3 2-92,-1-1 23,0 1 0,0-1-1,0 0 1,0 1-1,0-1 1,0 0 0,1 0-1,-1 0 1,0-1 0,1 1-1,-1 0 1,0-1-1,1 1 1,-1-1 0,1 1-1,0-1 1,0 0-1,0 1 1,0-1 0,0 0-1,0 0 1,0 0-1,0 0 1,1 0 0,-1 0-1,1 0 1,-1-3-1,1-6 24,1-1-1,0 1 0,1 0 1,1 0-1,0 0 0,0 1 1,9-21-1,1 5 26,30-47 0,7 5 0,3 3-1,70-67 0,30-35 21,-133 144-8,31-51 0,-47 68-41,-1 0 0,0-1-1,0 1 1,0-1 0,0 0 0,-1 1 0,-1-1-1,1 0 1,-1 0 0,0-1 0,0 1 0,-1 0 0,0 0-1,-1-8 1,0 12-28,0 1 0,1 0 0,-1 0 0,0 0 0,0 0 1,0-1-1,-1 1 0,1 1 0,0-1 0,-1 0 0,1 0 0,-1 0 0,0 1 0,1-1 0,-1 1 0,0-1 0,0 1 0,0 0 0,0 0 0,0 0 0,0 0 0,-1 0 0,1 0 0,0 1 0,0-1 0,-1 1 0,1-1 1,0 1-1,-5 0 0,-1 0 11,0 0 1,-1 0 0,1 1 0,0 1 0,0-1 0,0 1-1,-8 3 1,9-2-7,1 0 0,-1 1 0,0 0 0,1 0 0,0 1 0,0-1-1,0 1 1,1 1 0,0-1 0,0 1 0,-8 11 0,8-10-4,1 1 1,0-1-1,0 1 1,0-1 0,1 1-1,0 0 1,1 0-1,0 0 1,0 1-1,-1 14 1,3-14-2,1 0 0,-1-1 0,1 1 0,1 0 0,-1-1 0,1 1 0,1-1 0,0 0 0,0 0 0,1 0 0,-1 0 0,11 14 0,-3-7-2,1-1 0,1 0 0,0-1 0,1 0-1,1-1 1,-1 0 0,32 17 0,-35-23-235,0-1 0,0 0-1,0-1 1,1 0 0,0 0 0,0-1 0,0-1 0,0 0 0,0-1 0,1 0 0,-1-1 0,0 0 0,14-2-1,10-10-4219,-34 11 3996,18-6-2616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3:55:30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10 705 2072,'-7'3'1690,"5"-4"-927,7-4 3773,13-10-4169,1 2-1,1 1 1,30-15 0,75-29 437,-118 53-766,251-110 816,95-26 35,-320 126-805,501-174 267,-343 127-791,-26 9-3296,-147 44 809,-9 2 34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1:50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97 1564,'-13'-19'1400,"1"6"-200,3 2-108,3 0-91,-3 0-141,4 5-96,-2-1 476,-2-5-768,-1 5-2280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3:55:30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93 918 1940,'-83'62'3482,"74"-57"-317,22-9-2453,324-130 1593,-277 109-2096,223-98 829,129-35 248,-299 116-1029,266-107 674,-365 143-911,140-62 61,-68 29-195,-23 7-992,-1-2 0,79-59 0,-70 44-3529,-28 21 1284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3:56:11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23 222 1516,'0'0'2648,"-13"-2"5512,12 2-8049,1 0-1,-1 0 0,1 0 0,0 0 1,-1 0-1,1 0 0,-1-1 0,1 1 1,0 0-1,-1 0 0,1 0 0,0-1 1,-1 1-1,1 0 0,0 0 0,-1-1 1,1 1-1,0 0 0,-1-1 0,1 1 1,0 0-1,0-1 0,0 1 0,-1 0 1,1-1-1,0 1 0,0 0 0,0-1 1,0 1-1,0-1 0,4-14 1361,20-18-966,-19 27-247,80-89 796,-59 68-1055,10-8-2773,-35 34 1987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3:56:11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0 2380,'-48'62'4374,"42"-54"-2807,-21 26 3220,23-27-4350,-1-1 0,2 1-1,-1 1 1,1-1-1,-5 15 1,2-2-90,2 0 1,1 0-1,0 0 1,1 0-1,2 0 0,0 1 1,1-1-1,5 29 0,-3-34-226,0 0-1,2-1 1,0 1-1,0-1 1,1-1-1,1 1 1,14 22-1,-19-34-139,1 0 0,-1 0 0,0 0 0,1 0 0,-1 0 0,1 0 0,0-1 0,-1 1-1,1-1 1,0 0 0,0 0 0,0 0 0,0 0 0,0 0 0,0-1 0,0 0 0,3 1-1,0-1-322,-1 0 0,1-1 0,-1 1 0,0-1 0,1 0 0,-1-1-1,8-2 1,18-13-7770,-21 10 4127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3:56:12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26 265 1756,'-12'-3'3496,"11"2"-3378,0 1 1,0-1 0,0 0-1,0 1 1,0-1 0,1 0-1,-1 1 1,0-1 0,0 0-1,1 0 1,-1 0 0,1 1-1,-1-1 1,1 0 0,-1 0-1,1 0 1,-1 0 0,1 0-1,0 0 1,0 0-1,-1 0 1,1 0 0,0 0-1,0 0 1,0 0 0,0 0-1,0 0 1,0 0 0,0 0-1,1 0 1,-1 0 0,0 0-1,1 0 1,-1 0 0,0 0-1,1 0 1,-1 0 0,1 0-1,1-1 1,3-7 124,0 1 0,1 0 0,9-10-1,-10 12-41,18-18 172,1 1 0,27-20 1,1-1-975,-20 20-805,-9 6-3398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3:56:12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15 1320,'0'0'1944,"-2"-12"4019,-10 10-5470,9 1-27,1 4-22,-14 15 283,1 0 0,-22 36 0,31-44-577,1 0-1,0 1 1,0-1 0,1 1-1,1 0 1,0 0 0,0 1-1,-1 11 1,4-15-30,-1 1 0,1-1 0,1 1-1,1 9 1,-2-15-90,1 1 0,0-1 0,0 0-1,0 0 1,0 0 0,1 0-1,-1 0 1,1 0 0,0 0 0,-1 0-1,1-1 1,1 1 0,2 2-1,-4-4 27,5 2 2,-6-3-53,0 0 0,0 1 0,1-1 1,-1 0-1,0 0 0,1 0 0,-1 1 0,0-1 0,1 0 0,-1 0 0,0 0 0,1 0 0,-1 0 0,0 0 1,1 0-1,-1 0 0,0 1 0,1-1 0,-1 0 0,0-1 0,1 1 0,-1 0 0,1 0 0,-1 0 0,0 0 0,1 0 1,-1 0-1,1-1 0,1 1 4,-1-1 0,1 1 0,0-1-1,0 1 1,-1-1 0,1 0 0,0 0 0,-1 0 0,1 0 0,-1 0 0,1-1 0,-1 1 0,0 0 0,1-1 0,-1 1-1,0-1 1,0 1 0,0-1 0,0 1 0,0-1 0,-1 0 0,1 1 0,0-3 0,2-12 261,-1-1 0,-1 1 0,-1-29 0,0 21 384,0 22-382,0-1-155,-1-6-16,0 6 600,5 8-722,27 35-966,-31-39 465,13 12-1680,5-5-8388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3:56:13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106 234 1956,'4'-41'11239,"-20"37"-9849,13 9-1002,-5 5-144,2 0-1,-1 1 0,1-1 1,1 2-1,0-1 1,1 1-1,-6 22 0,10-29-192,0-1-1,0 1 0,0-1 1,1 1-1,0-1 1,0 0-1,0 1 1,1-1-1,-1 0 0,1 0 1,0 0-1,3 5 1,2 2 47,0 0 1,15 15 0,-9-12 10,-5-6 84,-1 1-1,12 16 1,-18-23 52,-3 1-183,-1 3-57,0-1-1,0-1 0,-1 1 1,0 0-1,0-1 0,0 0 0,-1 0 1,1 0-1,-1-1 0,0 1 0,-8 3 1,-3 4-565,-23 11-638,36-21 125,0 0-1,1 0 1,-1 0-1,0-1 1,0 1 0,0-1-1,-3 1 1</inkml:trace>
  <inkml:trace contextRef="#ctx0" brushRef="#br0" timeOffset="1">295 47 2044,'3'-12'3949,"-3"-4"-2355,1-3 3003,-3 44 1115,-4 95-4501,3-35-486,1-1-136,3-72-471,0 0 1,0-1-1,1 1 1,7 21-1,-8-31-101,-1 0 0,1 0 0,0-1 0,-1 1-1,1 0 1,0 0 0,0-1 0,0 1 0,1-1-1,-1 1 1,0-1 0,1 1 0,-1-1 0,1 0 0,-1 0-1,1 0 1,-1 0 0,1 0 0,0 0 0,-1 0-1,4 1 1,-3-2 22,12 1-45,-11-1-93,0 0-81,0-1-258,1 0 0,0 0 0,-1 0 1,1-1-1,-1 1 0,1-1 1,-1 0-1,0 0 0,0 0 1,0 0-1,5-4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3:56:13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52 318 876,'-10'1'1520,"8"0"-155,-1-1-81,-26-4 3519,27 4-3006,1-2-1054,0 1-673,1 1-1,0 0 0,0 0 0,-1-1 0,1 1 0,0 0 0,0-1 0,-1 1 0,1 0 0,0-1 0,0 1 0,0 0 0,-1-1 0,1 1 0,0-1 0,0 1 0,0 0 0,0-1 0,0 1 0,0-1 0,0 1 0,0 0 0,0-1 0,0 1 0,0-1 0,0 1 0,0 0 0,0-1 0,1 1 0,-1 0 0,0-1 0,0 1 1,0-1-1,0 1 0,1 0 0,-1-1 0,0 1 0,1-1 0,23-29 374,2 1 0,1 1 1,44-35-1,-19 17-1235,-16 10-336,21-16-5954,-39 38 3482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3:56:13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0 119 1180,'0'-18'5994,"0"25"-1889,1 27-2499,0-12-1284,1 0 1,2 0 0,0 0 0,12 34 0,-13-47-245,1 0 0,0 0 0,1 0 1,0 0-1,0-1 0,1 0 0,0 0 0,1 0 1,0-1-1,0 0 0,15 12 0,-19-17-49,1 0-1,-1 0 1,0 0-1,1 0 1,0 0-1,-1-1 0,1 1 1,0-1-1,0 0 1,0 0-1,0-1 1,0 1-1,0-1 0,0 0 1,0 0-1,0 0 1,0 0-1,0-1 1,0 1-1,0-1 1,0 0-1,-1-1 0,1 1 1,0-1-1,0 1 1,-1-1-1,6-4 1,-3 2 29,0-1 0,-1 0 1,0 0-1,0 0 0,0-1 1,0 0-1,-1 1 0,0-2 1,0 1-1,0 0 0,-1-1 1,0 0-1,3-12 0,-2 3 61,-1 0 0,-1 0 0,0 0 0,-1 0-1,-1 0 1,-2-17 0,-2 1 118,-1 1-1,-10-34 1,13 59-437,0 0 1,0 0 0,0 0-1,-1 0 1,-4-6 0,7 10-394,-8-2-1297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3:56:14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16 1468,'2'-15'6371,"-3"15"-6279,1 0 0,0 0 0,0 0 0,0 0-1,0 0 1,0 0 0,0 0 0,0 0 0,-1 0 0,1 0 0,0 0-1,0 0 1,0 0 0,0 0 0,0 0 0,0 0 0,-1 0 0,1 0 0,-15 9 3362,10-6-4305,1 0 914,0 0 0,1 0 0,-1 0 0,1 1 0,0 0 0,0-1-1,0 1 1,0 0 0,0 1 0,1-1 0,0 0 0,0 1 0,0-1-1,1 1 1,-1-1 0,1 1 0,0 0 0,0 0 0,1 0 0,0 0-1,-1-1 1,2 1 0,-1 0 0,0 0 0,1 0 0,0 0 0,0-1-1,1 1 1,-1 0 0,1-1 0,0 1 0,3 5 0,2-2-11,1 1 1,0-1 0,1-1-1,-1 1 1,1-2 0,1 1-1,17 9 1,-15-10 198,-1 1 1,0 1-1,0 0 1,16 16-1,-26-24-231,-1 1 0,1-1 0,-1 1 0,0 0 0,0-1 0,1 1 0,-1 0 0,0-1-1,0 1 1,1 0 0,-1-1 0,0 1 0,0 0 0,0 0 0,0-1 0,0 1 0,0 0 0,0-1-1,0 1 1,-1 0 0,1-1 0,0 1 0,0 0 0,-1-1 0,1 2 0,-10 13 35,9-13-102,-1 1-136,-1 0 0,0 0 0,0 1-1,0-2 1,-1 1 0,1 0 0,-1-1 0,-4 3 0,-9 5-6428,17-10 6548,-14 7-3678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3:56:16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4 1148,'-8'-3'9441,"5"10"-8145,0 0-1,0 0 1,-2 12-1,5-17-1129,0 0-140,-1-1 0,1 0 1,0 0-1,1 0 1,-1 1-1,0-1 0,0 0 1,0 0-1,1 0 0,-1 0 1,1 1-1,0 0 0,-1 0 30,9 40 607,-1-3-198,1-1 0,2 1 0,1-1 0,22 45 0,-33-81-437,0 0 1,0 0-1,0-1 0,0 1 0,0 0 1,0 0-1,1-1 0,-1 1 0,1 0 1,-1-1-1,1 0 0,0 1 0,0-1 1,-1 0-1,1 0 0,0 0 0,0 0 1,2 1-1,-1-2-16,-1 0 0,0 0 0,0 0 0,0 0-1,0-1 1,0 1 0,0 0 0,0-1 0,0 0 0,0 1 0,0-1 0,0 0 0,-1 0 0,1 0 0,0 0 0,0-1 0,-1 1 0,1 0 0,1-3-1,29-28 78,-22 20-55,25-20 0,-32 30-32,-1 1 0,1 0 0,0-1 0,0 1 0,0 0 0,0 1 0,1-1 0,-1 0 0,0 1 0,0 0 0,0 0 0,0 0 0,1 0 1,5 1-1,15-1 13,-19 0-12,-1-1 1,1 0-1,-1 0 0,0 0 0,0-1 0,0 1 0,1-1 1,-1 0-1,-1 0 0,1-1 0,0 1 0,0-1 0,-1 0 1,0 0-1,1 0 0,2-3 0,-4 3 3,0 0 0,0-1 0,0 1 1,-1 0-1,1 0 0,-1-1 0,1 1 0,-1-1 0,0 0 0,-1 1 0,1-1 0,-1 0 0,1 1 1,-1-1-1,0 0 0,0 1 0,-1-1 0,1 0 0,-1 1 0,-2-8 0,0 2-40,-1-1 0,0 1-1,0 0 1,-1 1 0,0-1 0,-1 1-1,1 0 1,-12-11 0,9 11-1832,-1 0 1,0 0 0,-19-12-1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1:50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17 2048,'-5'-16'10514,"1"28"-9442,-3 31-949,2 13 473,0-2-93,2-1 0,5 73 0,2-60-221,5 34-25,21 28-2616,-28-113-652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3:56:17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0 177 1236,'3'1'627,"-1"0"0,1-1 0,-1 0 0,1 0 0,0 0-1,-1 0 1,1 0 0,-1 0 0,5-2 0,26-10 1683,-24 7-2069,-1-1-1,1 0 1,-1 0-1,11-11 1,-16 14-146,1 0-1,-1-1 1,0 1 0,-1-1 0,1 0 0,-1 0 0,1 0 0,-1 0-1,0 0 1,-1 0 0,1-1 0,-1 1 0,0-1 0,0 1 0,0-1-1,0 1 1,-1-1 0,0 0 0,0 1 0,0-1 0,-1 0-1,0 1 1,1-1 0,-1 1 0,-4-9 0,5 13-73,0 0 1,0-1-1,0 1 0,0 0 0,0-1 1,0 1-1,0 0 0,0-1 1,-1 1-1,1 0 0,0 0 1,0-1-1,0 1 0,0 0 0,-1 0 1,1-1-1,0 1 0,0 0 1,-1 0-1,1 0 0,0-1 1,0 1-1,-1 0 0,1 0 1,0 0-1,-1 0 0,1 0 0,0 0 1,-1 0-1,1-1 0,0 1 1,-1 0-1,1 0 0,0 0 1,0 0-1,-1 0 0,1 0 1,0 1-1,-1-1 0,1 0 0,0 0 1,-1 0-1,1 0 0,0 0 1,-1 1-1,-15 8 167,14-8-165,1 0 1,-1 1-1,0-1 0,1 0 1,0 1-1,-1 0 1,1-1-1,0 1 1,0 0-1,0 0 1,0-1-1,0 1 0,0 0 1,1 0-1,-1 0 1,1 0-1,-1 4 1,-1 0 43,-2 7 40,1-1 1,1 0 0,0 1-1,-1 21 1,3-29-74,0 1 1,1 0-1,-1-1 0,1 1 0,0-1 1,1 1-1,-1-1 0,1 1 0,0-1 0,0 0 1,1 0-1,5 9 0,-7-12-25,1 0 0,-1-1 0,1 1-1,0-1 1,0 1 0,-1-1 0,1 1 0,0-1-1,0 0 1,0 0 0,1 0 0,-1 0 0,0-1 0,0 1-1,0 0 1,4 0 0,-1-1-63,-1 0 0,1 0 0,-1 0 0,1-1-1,-1 1 1,1-1 0,-1 0 0,5-2 0,3-1-409,-1-1 1,0-1-1,0 1 0,0-2 1,13-9-1,-17 10-784,-1-1-1,1 1 1,9-15 0,-12 16 63,9-11-1968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3:56:17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 1200,'-6'-1'1916,"-1"3"1498,2-1-3161,1 1 0,0 0 0,0 0 0,0 0 0,0 1 0,1-1 0,-1 1 0,1 0-1,-1 0 1,1 0 0,0 1 0,0-1 0,0 1 0,1-1 0,-1 1 0,1 0 0,-3 6 0,4-7-139,1 0-1,-1 0 1,1 0 0,-1 0-1,1 0 1,0 0 0,0 1-1,0-1 1,1 0 0,-1 0-1,1 0 1,-1 0 0,1 0-1,3 5 1,-2-3-27,0-1 0,1 1 0,0-1 0,0 0-1,0 0 1,1 0 0,-1-1 0,9 7 0,84 56 2118,-95-65-2164,-1-1 0,1 1 0,-1-1 0,0 0 0,1 1 1,-1-1-1,0 1 0,0-1 0,1 1 0,-1-1 0,0 1 0,0-1 0,0 1 1,1-1-1,-1 1 0,0-1 0,0 1 0,0-1 0,0 1 0,0-1 1,0 1-1,0-1 0,0 1 0,0-1 0,0 1 0,0-1 0,-1 1 0,1 0 1,0-1-1,0 1 0,-1 0 0,-7 12 419,7-12-532,-3 2 12,1 1 0,-2-1 1,1 1-1,0-1 0,-1-1 1,1 1-1,-1 0 0,0-1 0,0 0 1,0 0-1,0-1 0,0 1 1,-9 0-1,-32 0-2500,18-10-7131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3:56:18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26 1252,'1'-9'2186,"-1"4"1284,1-6 1560,1 17-4530,19 109 1686,-15-71-1323,3 1 1,21 67-1,-27-106-750,-1 0 0,1 0-1,0-1 1,0 1 0,1-1 0,0 1-1,0-1 1,0 0 0,7 6 0,-9-10-19,1 0-28,0-1-110,-1 0 0,1 1 0,0-1 1,0 0-1,0 0 0,-1-1 0,1 1 0,0-1 0,0 1 0,-1-1 0,1 0 0,0 0 0,-1 0 0,1 0 0,2-2 0,-1 1-419,-1-1-1,1 1 1,0-1 0,-1 1 0,1-1 0,-1 0-1,0 0 1,0-1 0,0 1 0,-1-1-1,1 1 1,-1-1 0,3-6 0</inkml:trace>
  <inkml:trace contextRef="#ctx0" brushRef="#br0" timeOffset="1">51 335 1448,'-37'12'3480,"34"-12"-2614,1 1 442,-6-2-1235,8-4 4868,0 4-4930,3-5 125,-1 0 0,1 0-1,0 0 1,1 0 0,-1 0 0,9-8 0,102-99 33,-32 44-6818,-63 53 3675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3:56:18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24 920,'0'0'3226,"1"3"-2280,6 19 809,-3-10-1045,0 1-1,1-1 1,13 22 0,-9-18-397,2-1 0,0-1 0,0 0 0,2-1 1,-1 0-1,2-1 0,18 13 0,-23-18-179,1-1 0,0 0-1,1-1 1,0 0-1,-1-1 1,2 0-1,-1 0 1,0-2 0,1 1-1,-1-1 1,1-1-1,12 0 1,-21-1-55,0 0 1,0 0-1,-1 0 0,1-1 1,0 1-1,0-1 0,0 0 1,0 0-1,0 0 0,-1 0 1,1-1-1,0 1 0,-1-1 1,3-1-1,-3 1-30,-1 1 1,0 0-1,0 0 1,0-1-1,0 1 0,0 0 1,0-1-1,0 1 0,-1-1 1,1 1-1,0-1 1,-1 1-1,1-1 0,-1 0 1,1-2-1,0-21 290,-1 21-341,0-6 85,0 1 0,-1-1 0,0 0 0,-1 1 0,0-1-1,0 1 1,-5-11 0,-5-6 181,-15-29 0,5 14-126,21 40-380,0 0 1,0 0-1,0 0 1,0 0 0,1 0-1,-1 0 1,0 0 0,0 0-1,-1 1 1,1-1 0,0 0-1,0 1 1,0-1-1,0 1 1,-1-1 0,-1 0-1,2 1 417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3:56:19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63 1032,'5'-22'3196,"-4"19"-2328,6-23 4564,-7 24-4922,1-4-474,-1 6 3,0 0 0,0 0 1,0 0-1,0 0 0,0 0 0,0 0 0,0 0 0,0-1 0,0 1 1,0 0-1,0 0 0,0 0 0,0 0 0,0 0 0,0 0 0,0 0 1,0 0-1,0-1 0,0 1 0,0 0 0,0 0 0,0 0 0,0 0 1,0 0-1,0 0 0,-1 0 0,1 0 0,0 0 0,0-1 0,0 1 0,0 0 1,0 0-1,0 0 0,0 0 0,0 0 0,0 0 0,0 0 0,0 0 1,-1 0-1,1 0 0,0 0 0,0 0 0,0 0 0,0 0 0,0 0 1,0 0-1,0 0 0,-1 0 0,1 0 0,0 0 0,0 0 0,0 0 1,0 0-1,0 0 0,0 0 0,0 0 0,0 0 0,-1 0 0,1 0 1,0 0-1,0 0 0,0 0 0,0 0 0,0 0 0,0 0 0,0 1 1,0-1-1,0 0 0,0 0 0,-5 4 53,1 0 1,0 0-1,0 0 1,0 0-1,1 1 0,-1 0 1,1-1-1,0 1 1,1 1-1,-1-1 0,1 0 1,0 1-1,0-1 1,1 1-1,0-1 0,-2 10 1,4-9-50,-1-1 0,1 0 1,0 0-1,0 0 0,0 0 1,1 0-1,0 0 0,0 0 0,0 0 1,1-1-1,-1 1 0,1-1 1,0 1-1,0-1 0,6 5 1,5 5 89,1 0 0,30 19 1,-28-20 420,19 16 1,-36-28-543,1 0-1,-1-1 1,1 1 0,-1 0 0,1 0-1,-1 0 1,0 0 0,1-1 0,-1 1-1,0 0 1,0 0 0,0 0 0,1 0-1,-1 0 1,0 0 0,0 0 0,0 0-1,-1-1 1,1 1 0,0 0-1,0 0 1,0 0 0,-1 1 0,-7 16-354,7-16 313,0-1-138,0 1 0,1 0 1,-1-1-1,0 1 0,0-1 1,0 0-1,0 1 1,0-1-1,0 0 0,-1 1 1,1-1-1,0 0 0,-1 0 1,1 0-1,-4 2 0,-8 5-6164,0 2 2411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3:54:00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0 262 1084,'9'-11'1386,"-1"1"0,12-10-1,45-33-130,-25 22-644,47-34 89,-32 26-346,-40 27-331,1-2-557,-6 7-2915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3:54:01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0 1396,'0'0'1693,"-2"1"-973,-3 2-413,1 0 0,0 0 0,0 0-1,0 0 1,0 1 0,0-1 0,1 1 0,0 0 0,0 0 0,0 0-1,0 1 1,-3 6 0,-3 9 229,-11 34-1,14-38-274,-10 42 432,2 1 1,-11 103-1,21-107-227,3 72 0,2-61-163,-1-55-224,0 0 1,1 0-1,1 0 1,0-1-1,0 1 0,1-1 1,1 1-1,0-1 0,0 0 1,1 0-1,9 14 0,-13-22-67,0-1-1,1 1 0,-1-1 1,0 0-1,1 0 1,-1 1-1,1-1 0,-1 0 1,1 0-1,-1-1 1,1 1-1,0 0 0,0 0 1,-1-1-1,4 1 0,2 1 26,-4-2-156,1 1 0,0-1 0,0-1 0,0 1 0,-1 0-1,1-1 1,0 0 0,-1 0 0,1 0 0,0 0 0,-1-1 0,0 1 0,1-1 0,-1 0 0,0 0 0,4-3 0,1-1-1685,0-1 0,13-15 1,-12 11-962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3:54:01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39 235 1288,'-20'1'2491,"9"0"2909,11-1-5368,0 0 0,-1 0 0,1 0 0,0 0 1,0 0-1,-1 0 0,1 0 0,0 0 0,0 0 0,-1 0 0,1 0 0,0 0 1,0 0-1,0 0 0,-1 0 0,1 0 0,0 0 0,0 0 0,-1 0 1,1-1-1,0 1 0,0 0 0,0 0 0,-1 0 0,1 0 0,0-1 0,0 1 1,0 0-1,0 0 0,-1 0 0,1-1 0,0 1 0,0 0 0,0 0 1,0-1-1,4-7 936,12-7-368,-16 15-652,59-45 904,31-26-908,-33 20-1356,-18 19-3701,-26 22 2378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3:54:01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10 106 1892,'-10'9'10257,"29"-16"-8849,33-21-2081,1-10-741,-20 10-3741,-19 14 2328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3:54:02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49 1952,'-2'-2'1259,"-4"-8"-123,5 8 781,-15 0 336,12 5-1648,-4 4-421,-1 1 0,1 1-1,1-1 1,-1 1 0,2 0 0,-1 1 0,1 0-1,1 0 1,0 0 0,0 1 0,1-1-1,0 1 1,1 0 0,0 0 0,1 1-1,0-1 1,1 1 0,0-1 0,1 1-1,1 17 1,0-23-123,0 0 0,1-1-1,-1 1 1,1 0 0,1-1-1,-1 1 1,1-1 0,0 1-1,0-1 1,0 0 0,5 5-1,-5-7-97,0 0 0,-1 0 0,1-1 0,0 1 0,0-1 0,1 0 1,-1 0-1,0 0 0,1-1 0,-1 1 0,1-1 0,0 1 0,-1-1 0,1 0 0,0-1 0,0 1 0,6-1 0,-8 0-414,3-1-107,3-1 130,0 0 1,-1 0-1,10-6 0,-12 6-422,-1-1 0,1 1-1,-1-1 1,6-5 0,6-6-1855</inkml:trace>
  <inkml:trace contextRef="#ctx0" brushRef="#br0" timeOffset="1">375 11 1128,'-1'-2'1036,"-2"-3"-826,2 4-109,1 1 0,0 0 0,0 0 0,0 0 0,-1-1 0,1 1 0,0 0-1,0 0 1,-1 0 0,1-1 0,0 1 0,0 0 0,-1 0 0,1 0 0,0 0 0,-1 0 0,1 0 0,0 0 0,-1 0 0,1 0 0,0 0 0,0 0 0,-1 0 0,1 0 0,0 0 0,-1 0-1,1 0 1,0 0 0,0 0 0,-1 0 0,1 0 0,0 1 0,-1-1 0,1 0 0,0 0 0,0 0 0,-1 1 0,-6 5 163,0 1 1,1 0-1,0 1 0,0-1 1,1 1-1,0 0 0,0 0 1,1 1-1,0 0 0,-4 12 1,6-13-121,0 1 0,1-1 0,0 0 0,0 0 0,1 0 0,0 1 0,1-1 0,1 10 0,-1-14-97,0 0-1,0-1 1,0 1-1,1-1 0,0 1 1,-1-1-1,1 0 1,0 0-1,1 0 0,-1 0 1,1 0-1,-1 0 1,1 0-1,0-1 1,0 0-1,0 1 0,0-1 1,0 0-1,0 0 1,6 2-1,-3-2 23,0 0 1,1 0-1,-1 0 0,1-1 1,-1 0-1,0 0 0,1-1 0,0 0 1,-1 0-1,1-1 0,-1 1 1,1-1-1,-1 0 0,0-1 1,1 0-1,7-3 0,-12 4-21,-1 0-1,1 0 1,-1 0 0,0 0-1,0 0 1,1 0-1,-1 0 1,0 0 0,0 0-1,0 0 1,0-1-1,0 1 1,0-1 0,-1 1-1,1 0 1,0-1-1,-1 1 1,1-1 0,-1 1-1,1-1 1,-1 0-1,0 1 1,0-1 0,0 1-1,0-1 1,0 0-1,0 1 1,0-3 0,-1 1 8,0-1 0,0 0 0,0 0 1,0 1-1,0-1 0,-1 0 1,1 1-1,-1 0 0,0-1 0,-3-3 1,0 2-291,0 0 0,0 0 0,-1 0 0,1 1 1,-1 0-1,0 0 0,-1 0 0,-12-5 0,16 8-810,1 0-727,-8-4-1250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1:51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25 343 872,'-8'-19'1873,"4"13"-1161,2 0 0,-1 0 1,1-1-1,-3-8 0,5 12-588,0 1-1,-1-1 1,1 1-1,0-1 0,0 1 1,1-1-1,-1 1 0,0 0 1,1-1-1,0 1 0,-1-1 1,1 1-1,0 0 0,0 0 1,1-1-1,1-2 0,2-1 49,1 0-1,0 0 1,0 0-1,0 1 1,0 0-1,1 1 0,12-8 1,-4 3 19,71-38 701,-42 24-427,-40 21-391,0 0 0,0 0-1,1 0 1,-1 1 0,0-1 0,8 0 0,-10 2-48,0 0 0,0 0 0,-1-1 0,1 2 0,0-1 0,0 0 0,-1 0 0,1 1 0,0-1 0,-1 1 0,1-1 0,0 1 0,-1 0 1,1-1-1,-1 1 0,1 0 0,-1 0 0,1 0 0,-1 0 0,0 1 0,2 1 0,0 0 5,1 1-1,-1-1 0,1 1 1,0-1-1,0 0 0,0 0 1,0-1-1,0 1 1,0-1-1,1 0 0,-1 0 1,1 0-1,0-1 0,-1 0 1,1 0-1,0 0 1,0 0-1,0-1 0,0 0 1,9 0-1,-4-2 54,0 0 1,0 0-1,0-1 0,-1 0 0,1-1 0,-1 0 1,0-1-1,0 0 0,10-7 0,-7 4 237,0-1 0,-1-1-1,0 0 1,0 0-1,-1-1 1,0 0 0,-1-1-1,10-16 1,-18 26 488,0 6-685,4 17-46,0-1 0,-2 1 0,-1 0 0,0 26 0,3 18 3,5 18-29,-1-20-108,0 85-1,-10-136 24,1 4-55,0 1 0,-5 27 1,4-41 68,1 0 1,-1 1 0,0-1 0,0 0 0,0 0 0,0 0 0,0 0 0,-1 0 0,0-1 0,1 1-1,-1 0 1,0-1 0,0 1 0,0-1 0,0 1 0,-1-1 0,1 0 0,-1 0 0,0 0 0,-3 2 0,0-2 11,0-1 0,1 0 0,-1 0 1,0 0-1,0 0 0,1-1 1,-1 0-1,0 0 0,0-1 0,0 0 1,1 0-1,-1 0 0,0 0 0,1-1 1,-1 0-1,1 0 0,0-1 1,-10-5-1,5 2 64,1-1 1,-1 0 0,1 0-1,0-1 1,1 0-1,-1 0 1,2-1 0,-10-13-1,13 16-26,1 1-1,0-1 1,0 0 0,1 0-1,-1 0 1,1 0-1,1-1 1,-1 1 0,1 0-1,0-1 1,1 1-1,-1-10 1,2 7-21,0 1-1,0-1 1,1 0-1,0 1 1,1-1-1,0 1 1,0 0-1,6-10 1,3-3-465,2 2 0,0-1 1,1 2-1,0 0 0,36-30 0,-11 12-2066,-11 13-2284,-9 7 996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3:54:02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4 107 1000,'0'0'5281,"-1"6"-4640,-1 14-181,1 0 0,1 0 0,1 0-1,1 0 1,1 0 0,6 25 0,3-1 728,32 75-1,-36-104-696,-6-12-200,0-1 130,-2-2-392,0 0 1,0 0-1,0 1 0,0-1 1,0 0-1,0 0 0,0 0 1,0 1-1,0-1 0,0 0 0,0 0 1,0 0-1,1 0 0,-1 1 1,0-1-1,0 0 0,0 0 1,0 0-1,0 0 0,1 0 0,-1 1 1,0-1-1,0 0 0,0 0 1,0 0-1,1 0 0,-1 0 1,0 0-1,0 0 0,0 0 0,0 0 1,1 0-1,-1 0 0,0 0 1,0 0-1,0 0 0,1 0 1,-1 0-1,0 0 0,0 0 1,0 0-1,1 0 0,-1 0 0,0 0 1,0 0-1,0 0 0,0 0 1,1 0-1,-1 0 0,0 0 1,0-1-1,0 1 0,0 0 0,1 0 1,-1 0-1,0-1 0,5-9 212,-1 0 0,-1 0 0,4-17 0,1-2 189,-8 26-404,1-1 0,1 0 0,-1 0 0,0 0 0,1 1 0,0-1 1,0 1-1,0-1 0,0 1 0,1 0 0,-1 0 0,1 0 0,0 0 0,-1 0 0,2 0 0,-1 1 1,0-1-1,0 1 0,1 0 0,-1 0 0,1 1 0,0-1 0,-1 1 0,1-1 0,0 1 0,0 0 0,5 0 1,22 0 38,-28 1-51,1 1 3,8 0-7,-3 0-2,0 1 0,0-1-1,15 6 1,-21-9 7,2-1-14,0-1 0,-1 1 0,1-1 0,-1 0 0,0-1 0,0 1 0,0-1 0,-1 1 0,6-11 0,26-56 24,-18 34 4,-6 15-28,1 1 0,20-28 1,-28 44 0,0-1 1,1 1-1,0 0 0,0 0 1,0 1-1,0-1 0,1 1 1,0 0-1,-1 1 1,1 0-1,1-1 0,-1 2 1,9-4-1,-12 6 1,0 0-1,0-1 1,1 1-1,-1 1 1,0-1-1,1 0 1,-1 1 0,0 0-1,0 0 1,0 0-1,0 0 1,1 0-1,-2 0 1,1 1-1,0 0 1,0-1 0,0 1-1,4 5 1,2 1 4,0 0-1,-1 1 1,0 0 0,7 11 0,3 6 23,-1 2 1,23 51 0,-11-7-1476,-2 1-4426,-21-56 3538,0-1-1484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3:54:03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60 321 1212,'-2'-6'1361,"1"5"-816,0 6 2691,-1 19-2736,2 1 1,0-1-1,5 25 0,17 82 722,-11-66-657,23 141 921,-26-164-1132,-4-28-74,-2 0 0,1 0 0,-2 0 0,0 0 1,-1 19-1,0-33-234,0 1-26,0-1 1,0 0-1,0 0 1,0 0 0,0 1-1,0-1 1,0 0-1,0 0 1,0 0 0,0 1-1,0-1 1,0 0-1,0 0 1,0 1 0,0-1-1,0 0 1,0 0-1,0 0 1,0 1-1,0-1 1,-1 0 0,1 0-1,0 0 1,0 1-1,0-1 1,0 0 0,0 0-1,0 0 1,-1 0-1,1 1 1,0-1 0,0 0-1,0 0 1,-1 0-1,1 0 1,0 0 0,0 0-1,0 0 1,-1 0-1,1 0 1,0 0-1,0 1 1,-1-1 0,1 0-1,0 0 1,0 0-1,0 0 1,-1 0 0,1-1-1,0 1 1,0 0-1,0 0 1,-1 0 0,1 0-1,0 0 1,0 0-1,0 0 1,-1 0 0,1 0-1,0-1 1,-11-13 80,0-1 1,1 0-1,1-1 0,1 0 1,0-1-1,-9-29 1,3 0 116,-12-63 0,17 60-79,2 0 0,3 0 0,1 0 0,3 0 0,7-60 0,-4 85-94,2-1 0,0 0-1,2 1 1,0 0 0,2 1-1,0 0 1,2 0-1,1 1 1,0 0 0,2 1-1,31-38 1,-42 55-23,1 0 0,-1 0 1,1 1-1,0 0 0,0 0 0,9-5 0,-12 8-17,0-1 1,-1 1-1,1 0 0,0 0 0,0 0 0,0 0 0,0 0 0,0 0 0,-1 0 0,1 0 1,0 0-1,0 0 0,0 0 0,0 0 0,0 1 0,-1-1 0,1 0 0,1 1 0,0 0 10,-2-1-11,1 0 0,0 0 0,0 1 0,-1-1 0,1 0 0,0 1 0,0-1 0,-1 1 0,1-1 0,0 1 0,-1-1 0,1 1 0,-1 0 0,1-1 0,0 1 0,-1 0 0,1-1 0,-1 1 0,0 0 0,1 1 0,0 0 10,3 4-3,-1 0-1,1 0 1,-2 0 0,1 1-1,-1-1 1,0 1-1,0 0 1,-1-1-1,0 1 1,0 0 0,0 0-1,-1 0 1,-1 9-1,0 12 6,-2 1 0,0 0 0,-2-1 0,-2 0 0,0 0 0,-14 32 0,-4 1-68,-54 92 0,71-138 30,-16 26-21,22-38 30,1-1 0,-1 0 0,0 0 0,0 0 0,0 0 0,0 0-1,0 0 1,0 0 0,0-1 0,-1 1 0,1-1 0,-4 2 0,4-2-29,-1-5-80,1 2 111,1 1 8,0 0 1,0 0-1,0 0 0,0 0 0,1 0 0,-1 0 1,0 0-1,0 0 0,1 0 0,-1 0 0,0 0 1,1-1-1,-1 1 0,1 0 0,0-1 0,-1 1 1,1 0-1,0-1 0,0 1 0,0 0 0,0-1 1,0 1-1,0 0 0,0-3 0,4-9-16,1 1 0,0 0 0,0 1 0,11-17 0,-14 25 20,0 1 1,-1 0-1,1 0 0,0 1 0,0-1 1,0 0-1,0 1 0,1-1 1,-1 1-1,0 0 0,1-1 1,-1 1-1,1 0 0,-1 1 1,1-1-1,-1 0 0,1 1 1,3-1-1,-2 1 3,0 0 1,0 1-1,0-1 1,0 1-1,0 0 1,0 0-1,-1 1 1,1-1 0,0 1-1,-1 0 1,4 2-1,8 6 14,-1 1-1,-1 0 1,0 1-1,15 18 1,-24-26-17,136 168-131,-106-113-748,-8-14-3925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3:54:04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8 2100,'0'0'130,"0"-1"0,-1 1 0,1-1 0,0 1 0,0-1 0,-1 1 0,1-1 0,0 1 0,-1 0 0,1-1 0,-1 1 0,1 0 1,0-1-1,-1 1 0,1 0 0,-1 0 0,1-1 0,-1 1 0,1 0 0,-1 0 0,1 0 0,-1 0 0,1 0 0,-1-1 0,1 1 0,-1 0 0,1 0 0,-1 0 0,1 0 0,-2 1 0,1-1-47,0 1-1,0-1 1,-1 1 0,1 0-1,0 0 1,0 0 0,0 0-1,0-1 1,0 1 0,0 0-1,0 1 1,-1 0 0,-1 2 20,0 1 0,1 0 0,-1-1 0,1 1 0,0 0 0,0 0 1,-1 7-1,-5 25 258,2 0 1,2 0 0,2 0-1,1 1 1,1-1 0,7 39-1,32 116 454,-31-160-660,2-2 0,1 1 0,2-1-1,17 30 1,-27-56-80,-1 1-1,1-1 1,-1 0-1,1 0 1,1 0-1,-1 0 1,0 0 0,1-1-1,0 1 1,6 3-1,-9-7-52,0 1-1,0-1 0,-1 0 1,1 0-1,0 0 1,0 0-1,0 0 1,0 0-1,0 0 0,0-1 1,0 1-1,0 0 1,-1 0-1,1-1 1,0 1-1,0 0 0,0-1 1,-1 1-1,2-1 1,-2 1-5,2-1 14,-1 1 1,1-1-1,-1 0 1,1 1-1,-1-1 1,1 0-1,-1 0 1,0 0-1,1 0 1,-1 0-1,0 0 1,0 0-1,2-3 1,2-1 57,19-17 282,-1-1 1,-2-1-1,26-36 0,-26 32 110,2 0 0,31-29 0,-51 54-429,0 0 1,0 1 0,0 0-1,0 0 1,1 0-1,-1 0 1,1 0-1,-1 0 1,1 1-1,0 0 1,0 0 0,-1 0-1,1 0 1,0 0-1,0 1 1,5 0-1,-3 0-17,-1 1 0,0 0-1,0 0 1,0 1-1,-1-1 1,1 1 0,0 0-1,0 1 1,-1-1-1,0 1 1,1 0 0,3 3-1,5 5-143,0 1 0,-1 0-1,-1 0 1,0 1 0,-1 1-1,-1 0 1,0 0 0,0 1-1,-1 0 1,-1 0 0,-1 1-1,0 0 1,-1 0 0,-1 0-1,-1 1 1,4 32-1,-7-43-416,0 0 0,0 1 0,-2 10 0,-8 18-4930,0-12 1385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3:54:04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1 864,'0'0'1138,"-14"13"8430,18-12-9496,15 3-6,-17-3-67,-1-1 0,0 0 0,0 1-1,0 0 1,0-1 0,0 1 0,0 0-1,0-1 1,0 1 0,0 0 0,0 0 0,0 0-1,0 0 1,-1 0 0,1 0 0,0 0-1,-1 0 1,1 0 0,-1 0 0,1 2-1,2 2-80,0 1-379,0 0 0,0 0 0,-1 1 0,0-1 0,0 1 0,-1 0-1,0-1 1,1 11 0,-1-7-1072,0 10-1100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3:54:05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42 933 1432,'-40'5'4605,"39"-4"-3261,14-3-984,185-40 518,-87 16-637,170-40 151,49-9-57,-23 13-71,787-163 255,-195 93-625,-482 83 26,239-39 17,-568 74 134,-1-4 0,109-38 0,-138 31 686,-52 22-512,0 0 1,-1 0-1,0-1 1,0 0-1,0 0 1,0 0-1,7-9 1,-12 12 64,1 1-283,0 0 1,-1-1 0,1 1 0,-1 0 0,1-1 0,-1 1 0,1-1 0,-1 1 0,1-1 0,-1 1 0,1-1 0,-1 1 0,0-1 0,1 1-1,-1-1 1,1 0 0,4-7 645,-2 4-620,-1 4 84,-3 8 476,-42 180-336,14 8-117,29-194-159,-9 79 57,4-1-1,8 140 0,74 229 119,-58-368-131,3-2-1,3 0 0,42 88 0,43 79 29,-34-85-171,129 317-2378,-192-434 326,-1 1 1,9 85-1,-17-71-1190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3:54:07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26 960,'9'-17'2875,"-5"10"-2207,1 5 2812,-12 60-2880,-27 285 1184,32-304-1650,-35 710 1737,18-386-1306,-19-2-116,24-237-316,-27 94 81,26-147-136,1 32 101,13-102-25,5-2-130,9-4-8,0 0 0,-1-1 1,1-1-1,-1 0 0,19-16 0,13-6 9,6 1-8,0 3 1,2 2-1,1 3 0,75-20 1,-47 22-9,97-7-1,84 6-13,-108 9 13,-78 5-5,206-23 20,106-38-16,-274 48 4,38-7-11,37-10 0,149-37 29,-204 39-22,-4 1-4,35-4-10,338-57-48,27 51 52,-299 24 22,-22 11-24,159-15 37,-161 6-26,-65 9-26,74-2 44,-136 9 20,-78 0-24,-1-1-9,7 0-7,-7 0-31,14-5-3085,-7 3-2909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3:55:49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43 479 1500,'-17'9'1369,"13"-7"-95,-3 2 3722,-8 5 2562,18-13-7295,10-14-86,0 1 0,1 0 1,1 1-1,1 1 0,32-26 0,101-60 194,-138 95-338,329-180 533,-272 148-138,-67 37-109,-4-1-291,-4-3 12,0 1-1,0 0 0,0 1 1,-1 0-1,0 0 0,-13-2 1,20 4-36,-16-5 298,11 2-98,6 4-201,0 1 0,0-1-1,0 0 1,0 0 0,0 0-1,0 0 1,0 0 0,0 0-1,0 0 1,0 0 0,0-1-1,0 1 1,0 0 0,0 0-1,0 0 1,1 0 0,-1 0-1,0 0 1,0 0 0,0 0-1,0 0 1,0 0 0,0 0-1,0 0 1,0 0 0,0 0-1,0 0 1,0 0-1,0 0 1,0 0 0,0 0-1,0 0 1,0 0 0,0 0-1,0 0 1,0 0 0,0 0-1,0 0 1,0 0 0,0 0-1,0-1 1,0 1 0,0 0-1,0 0 1,0 0 0,0 0-1,0 0 1,0 0 0,0 0-1,0 0 1,0 0 0,0 0-1,0 0 1,0 0 0,0 0-1,0 0 1,0 0 0,0 0-1,21-2 18,-19 2-16,0 0 1,0 0-1,0 1 0,0-1 0,0 0 1,0 1-1,0 0 0,0-1 0,0 1 1,-1 0-1,1 0 0,0 0 0,0 0 1,-1 0-1,1 0 0,-1 0 0,1 1 1,1 1-1,-1 0-4,0 0-1,0-1 1,-1 1 0,1 0 0,-1 0-1,0 0 1,0 0 0,0 0 0,0 0-1,-1 0 1,1 0 0,-1 1 0,0-1-1,1 0 1,-2 0 0,1 5 0,-2 6-224,-1 0 0,-5 18 0,6-25 42,-3 9-439,0-1 1,-13 24-1,1-4-1415,0-1-4802,11-23 2556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3:55:50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19 152 2276,'-1'-5'741,"0"-1"0,0 0-1,1 1 1,0-1 0,0 0-1,0 0 1,1 1-1,2-11 1,-2 13-581,0 1 0,1-1 0,-1 0 0,1 0-1,-1 1 1,1-1 0,0 1 0,0 0 0,0-1 0,0 1-1,0 0 1,1 0 0,-1 0 0,5-2 0,7-8 316,35-27 600,-48 38-591,-5 4-447,-2 2-26,1 0 0,0-1 0,0 1 0,0 1 0,0-1 0,-6 11 0,0 7 17,0 0-1,2 1 1,0 0 0,2 0-1,0 1 1,2 0-1,1 0 1,-2 43 0,6-60-5,0 0 0,1 0 0,0 0 0,0 1 0,1-1 0,0-1 0,1 1 0,6 15 0,-8-20-105,1 1 0,0-1 1,0 1-1,1-1 0,-1 0 1,1 1-1,-1-1 0,1-1 1,0 1-1,0 0 1,0-1-1,0 1 0,1-1 1,-1 0-1,1 0 0,-1 0 1,1-1-1,0 1 0,0-1 1,0 0-1,4 1 0,21-4-3058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3:55:50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24 356 1660,'-10'3'974,"8"-2"-90,-1-1-103,-2 1-733,5-1 14,0 0 1,0 0-1,0 0 0,0 0 1,-1 0-1,1 0 1,0 0-1,0 0 1,0 0-1,0 0 1,0 0-1,0 0 1,0 0-1,-1 0 1,1 0-1,0 0 1,0 0-1,0 0 1,0 0-1,0 0 1,0 0-1,0 0 1,-1 0-1,1 0 1,0 0-1,0 0 1,0 0-1,0 0 0,0-1 1,0 1-1,0 0 1,0 0-1,0 0 1,0 0-1,0 0 1,-1 0-1,1 0 1,0 0-1,0-1 1,0 1-1,0 0 1,0 0-1,0 0 1,0 0-1,0 0 1,0 0-1,0 0 1,0-1-1,0 1 1,0 0-1,0 0 1,0 0-1,0 0 1,0 0-1,0 0 0,0 0 1,1-1-1,-1 1 1,0 0-1,0 0 1,0 0-1,0 0 1,0 0-1,0 0 1,0 0-1,0 0 1,10-14 9,1 2 1,0 0 0,23-19-1,50-34-194,-33 25-38,71-58-500,-50 45 283,-64 46 383,15-16 229,-22 22 322,-6 6-489,-12 13-2,1 1 1,1 0-1,0 1 1,2 1-1,0 0 0,1 1 1,2 0-1,-15 42 0,22-54-30,0 0-1,0 0 0,1 1 0,0-1 0,0 1 0,2-1 0,-1 18 0,2-26-13,-1-1 1,0 0-1,0 1 0,1-1 0,-1 1 0,1-1 1,-1 0-1,1 1 0,0-1 0,-1 0 0,1 0 1,0 1-1,0-1 0,0 0 0,0 0 0,0 0 1,0 0-1,0 0 0,0 0 0,0 0 1,1-1-1,-1 1 0,0 0 0,0-1 0,2 1 1,-1 0 84,1-2 19,0 1-69,0-1 1,0 0-1,0 0 0,0 0 0,-1-1 1,1 1-1,0-1 0,-1 1 1,1-1-1,-1 0 0,0 0 1,1 0-1,-1 0 0,0 0 1,0-1-1,2-3 0,0 0 81,-1 0 1,1-1-1,-1 1 0,0-1 0,-1 0 0,3-10 0,0-11 598,4-43-1,-6 41 470,7-32 0,-10 60-317,5 6-823,17 20-79,-1 0 1,32 50 0,-15-21-1780,-10-23-6095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3:55:51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13 980,'0'0'1008,"10"-12"9126,-13 15-8686,-7 8-2493,9-9 1617,0-2-558,1 1 0,-1-1 0,0 1 0,1 0 0,-1-1-1,1 1 1,0 0 0,-1-1 0,1 1 0,-1 0 0,1 0 0,0-1 0,0 1-1,-1 0 1,1 0 0,0 0 0,0-1 0,0 1 0,0 0 0,0 0 0,0 0-1,0 1 1,0 0 37,0 2 8,-1 0 1,1 0-1,0 0 1,0 0-1,1 0 1,-1 0-1,1 0 1,0 0-1,1 4 1,1 2 27,2 4 10,1 0 0,1-1 0,0 0-1,16 21 1,-13-18 17,-9-14-92,0 0-1,0 0 1,-1 1 0,1-1 0,-1 0 0,1 0 0,-1 0 0,0 1 0,0-1 0,0 0 0,0 0-1,-1 4 1,1-5-13,0 0-3,0 0 0,0 0 0,0 0 0,-1-1 0,1 1 0,0 0 0,0 0 0,-1 0-1,1 0 1,0-1 0,-1 1 0,1 0 0,-1 0 0,1-1 0,-1 1 0,0-1 0,1 1 0,-1 0 0,0 0 0,-1 0 11,-3 6-25,-1-1 0,-1 1-1,1-1 1,-1-1 0,0 1 0,0-1-1,-10 5 1,3-2-442,13-7 383,1 0 1,-1-1-1,0 1 0,0-1 1,0 1-1,0-1 0,0 0 1,0 1-1,0-1 0,0 0 1,0 0-1,0 0 0,-1 0 1,-1 1-160,-1-1-765,-17-9-7563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1:41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 1588,'0'0'1218,"-2"1"-66,-38 8 4794,37-9-5148,1 1-77,-12 2 1943,14-3-2635,0 0-1,0 0 1,0 0-1,0 0 1,0 0 0,0 0-1,0 0 1,0 0-1,0 0 1,0 0 0,0 0-1,1 0 1,-1 0-1,0 0 1,0 0 0,0 1-1,0-1 1,0 0-1,0 0 1,0 0 0,0 0-1,0 0 1,0 0-1,0 0 1,0 0 0,0 0-1,0 0 1,0 0-1,0 0 1,0 0 0,0 0-1,0 0 1,0 0-1,0 0 1,0 0 0,0 0-1,0 0 1,0 1-1,0-1 1,0 0 0,0 0-1,0 0 1,0 0-1,0 0 1,0 0 0,0 0-1,0 0 1,0 0 0,-1 0-1,1 0 1,0 0-1,0 0 1,0 0 0,0 0-1,22 2 838,-14-1-975,25-1 351,0 0 1,43-8-1,10 1 79,-48 4-216,59-2 237,-95 5-391,8 0-304,0 0 1,-1 1-1,1 0 1,9 3-1,-17-4-510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1:52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1388,'0'0'4770,"2"4"-4146,3 4-438,3 4 623,0 1-1,-1-1 0,9 26 1,-14-32-770,0 0 0,0 1 1,-1-1-1,0 1 1,-1-1-1,1 1 1,-1 0-1,0-1 0,-1 1 1,0-1-1,0 1 1,0-1-1,-1 1 0,0-1 1,0 0-1,-5 10 1,-3-5-3640,7-9 2684,-4 3-1932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3:55:51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1056,'2'-30'10826,"0"34"-8738,4 19-1026,3 35-949,0 46 933,10 68 103,-18-168-1117,0 1 0,0-1 0,0 1 0,1-1 0,0 0-1,0 1 1,0-1 0,1 0 0,-1 0 0,1-1 0,0 1 0,0-1-1,0 1 1,1-1 0,-1 0 0,1 0 0,0 0 0,6 3 0,-7-5-17,2 0-442,0-1 1,0 0-1,-1-1 0,1 1 1,0-1-1,0 0 0,0 0 1,0-1-1,-1 1 1,9-5-1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3:55:51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40 145 1780,'-40'6'11452,"47"-12"-11177,63-41 351,-2-1-1530,-26 13-5394,-27 20 3159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3:55:52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49 1448,'-5'-10'8804,"1"15"-7386,4-3-1420,-1 1 0,1-1 0,-1 1 0,1-1 0,0 0 0,0 1 0,0-1 0,1 1 0,0 3 0,3 21 263,2 0 0,1-1 0,11 26 0,-7-30-96,0-1 0,19 26 0,-22-37-85,0-1 0,0 1 1,1-2-1,0 1 1,0-1-1,16 9 1,-13-9 52,0 0 0,0-1 0,1-1 0,0 0 0,0-1 1,0-1-1,1 0 0,0 0 0,0-2 0,23 3 0,-35-5-67,1 0 0,-1-1 0,1 1 0,-1-1 0,1 1 0,-1-1 0,1 0 0,-1 0 0,0 0 0,1 0 0,-1 0 1,0 0-1,0-1 0,0 1 0,0-1 0,0 0 0,0 0 0,0 1 0,-1-1 0,1 0 0,0 0 0,-1-1 0,0 1 0,0 0 0,1 0 0,-1-1 0,0 1 0,1-5 0,1-5 129,-1 0-1,0 0 1,0-1 0,0-17-1,-2 30-193,0-40 309,-2 0-1,-1 0 1,-2 1-1,-2-1 1,-11-39-1,9 58-973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3:55:53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1 1468,'5'2'13643,"-22"13"-13553,-3 2 95,0 2 0,1 0 0,-28 37 0,45-52-170,0-1 0,1 1-1,-1 0 1,0-1 0,1 1-1,0 0 1,0 0 0,0 0-1,1 0 1,-1 0-1,1 0 1,0 0 0,0 0-1,0 0 1,0 0 0,1 0-1,0 0 1,0 0 0,0 0-1,0 0 1,1 0-1,3 6 1,0-1-4,0-1 1,1 0-1,0 0 0,1-1 1,0 0-1,0 0 0,0 0 1,10 6-1,57 44 96,-74-56-104,1 0 0,0 0 0,-1 0-1,1 0 1,0 0 0,-1 0 0,1 0 0,-1 0 0,0 0 0,1 1 0,-1-1 0,0 0-1,0 0 1,0 0 0,1 0 0,-1 1 0,0-1 0,-1 0 0,1 0 0,0 0 0,0 0 0,0 1-1,-1-1 1,0 1 0,1-1-5,-1 2-1,0 0 0,0 0 0,-1-1 0,1 1 0,-1 0-1,0-1 1,0 1 0,0-1 0,0 0 0,0 0 0,0 0 0,-1 0 0,1 0 0,-1 0 0,1 0 0,-4 1 0,-5 4-74,-1 3-382,-1-1-1,0-1 1,-25 12-1,4-6-6700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3:58:37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81 336 884,'3'7'1301,"-1"-3"1948,-2-1-3080,0 0 0,0 0 0,0 0 0,0 0 0,0-1 0,-1 1 0,1 0 0,-1 0 0,0-1 0,0 1 1,0 0-1,0-1 0,-3 5 0,3-5 47,0 1 79,-1 1 1,1-1-1,-1 0 0,0 0 0,0 0 0,-3 3 0,-1 1 855,5-5-655,-1 4-411,0-5 492,2-6 3019,23-112-2950,-3 29 99,13-75 1272,-28 116-1120,-5 45-823,1 0-47,0-4 2,0 4 136,-2 8-171,-14 362 50,21-187-20,-1-106 24,-7-36-37,-1-19 14,3-18-27,-6 6 14,0-1-6,-3 2-2,-18 4 7,-33 11 4,59-23-27,-2 0 15,-7 2-30,10-3 29,0 0 0,0 0-1,0 0 1,0 0 0,0 0 0,0 0 0,0 0-1,0 0 1,0 1 0,0-1 0,0 0 0,0 0-1,0 0 1,0 0 0,0 0 0,1 0 0,-1 0-1,0 0 1,0 0 0,0 0 0,0 0 0,0 0-1,0 0 1,0 0 0,-1 0 0,1 1 0,0-1-1,0 0 1,0 0 0,51-3-1,-27 1-7,6-1 19,31-6 0,-54 7-14,-5 2 0,12-2 8,-11 2-4,24-4-44,-24 4 70,25-3 8,13-1 51,-39 4 246,1 0-286,30-6 1220,-30 6-1213,-1-6-4024,-1 5 3743,-1 0 0,0 0 0,0 0-1,1-1 1,-1 1 0,0 0 0,0-2 0,0-6-6739,1-9 2384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3:58:38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16 178 1704,'-16'-2'11982,"17"1"-11877,5-10 998,19-17-1352,48-43 1082,-12 12-907,-57 53 419,-30 18-12974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3:58:39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0 964,'0'0'1312,"-11"6"2106,9-6-3033,0 0 1,0 0-1,0 0 0,0 0 1,0 0-1,0 1 0,0-1 1,0 1-1,0 0 0,0-1 1,1 1-1,-1 0 0,0 0 1,0 0-1,-1 2 1,0-1-274,1 0 0,0 1 0,1 0 1,-1-1-1,0 1 0,1 0 0,-1 0 1,1 0-1,0 0 0,-1 3 1,-6 25 160,0 1 0,2 0 0,2 0 1,1 0-1,1 1 0,4 45 0,-1-60-176,0 0-1,2-1 0,0 0 1,1 1-1,1-1 0,13 31 0,-16-44-82,0-1 0,-1 0 0,1 0 0,0 0 0,0 0-1,1 0 1,-1-1 0,0 1 0,1-1 0,0 1 0,0-1-1,-1 0 1,1 0 0,1 0 0,-1 0 0,0-1 0,0 1-1,1-1 1,-1 0 0,0 0 0,1 0 0,6 0-1,-3 0-98,0-1-1,0 0 1,0-1-1,-1 0 0,1 0 1,0 0-1,0-1 0,0 0 1,-1 0-1,12-6 0,-5 1-593,-1-1 0,17-13-1,-24 16-430,-1 1-1,1 0 0,-1-1 1,6-9-1,-1 0-2295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3:58:39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5 255 1400,'-5'-5'10220,"21"-12"-9874,0 0-1,29-22 0,70-58 123,-44 26-7147,-63 62 3786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3:58:41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24 900,'0'-2'348,"-9"-20"1124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3:58:42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46 156 1252,'-8'-10'4127,"4"15"-3597,0 3-333,0 1-1,0 0 1,1 0 0,0 0-1,0 1 1,1-1 0,-2 17-1,-3 75 746,9-38-231,3 0-1,17 88 1,-22-150-706,5 28 687,11 37-1,-15-64-119,3 4-247,-4-6-311,0 0 0,0 0 0,0 0 0,0 0 0,0 0 0,0 1 0,0-1 1,0 0-1,1 0 0,-1 0 0,0 0 0,0 0 0,0 0 0,0 0 0,0 0 0,0 0 0,0 0 0,1 0 0,-1 0 0,0 0 0,0 0 0,0 0 0,0 0 0,0 0 0,0 0 0,1 0 0,-1 0 0,0 0 0,0 0 0,0 0 0,0 0 0,0-1 0,0 1 0,0 0 0,0 0 0,1 0 0,-1 0 0,0 0 0,0 0 0,0 0 1,0 0-1,0 0 0,0-1 0,0 1 0,0 0 0,0 0 0,0 0 0,0 0 0,0 0 0,0 0 0,0 0 0,0-1 0,0 1 0,0 0 0,0 0 0,0 0 0,0 0 0,0 0 0,0 0 0,0 0 0,0-1 0,0 1 0,0 0 0,0 0 0,0 0 0,3-189 841,1-28-10,31-63 1144,-35 277-1923,1 1 0,-1-1 0,1 1 0,0-1 0,0 1-1,0-1 1,0 1 0,2-3 0,-3 4-46,1 1 0,-1-1 0,1 0 1,-1 1-1,1-1 0,0 1 0,-1-1 0,1 1 0,0 0 1,-1-1-1,1 1 0,0-1 0,0 1 0,-1 0 0,1 0 1,0 0-1,0-1 0,0 1 0,0 0 0,-1 0 0,1 0 1,0 0-1,0 0 0,0 0 0,-1 1 0,1-1 0,0 0 1,0 0-1,0 0 0,-1 1 0,1-1 0,1 1 0,16 8 69,0 2-1,0-1 1,-1 2 0,-1 0-1,0 2 1,-1-1-1,16 19 1,-3 0-109,-1 1 1,33 55 0,-49-70-414,-1 0 1,10 26-1,-7-2-2075,-12-33 833,1 0 0,-2 0 1,1 9-1,-3 2-2433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1:53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20 354 1648,'1'8'8028,"1"12"-5558,6 46-2457,-3 2 546,8 80 544,-12-131-921,-1-14-26,0 5 45,0-5-14,-2-8 917,-12-45-721,-7-52-1,14 49-48,3 1 0,2-1 0,3 1 0,10-76 0,-8 113-229,0 0-1,2 0 0,0 0 1,0 0-1,14-25 0,-15 34-59,-1-1-1,1 1 1,1 0 0,-1 1-1,1-1 1,0 1-1,0-1 1,0 1-1,1 1 1,0-1-1,0 1 1,0 0-1,0 1 1,11-5-1,-15 7-33,-1 0-1,1 1 0,-1-1 0,1 1 0,0-1 0,-1 1 0,1 0 0,0-1 0,-1 1 0,1 0 0,0 0 0,-1 0 0,1 0 0,0 1 0,-1-1 0,1 0 0,0 1 0,-1-1 0,1 1 0,-1 0 1,1-1-1,-1 1 0,1 0 0,-1 0 0,0 0 0,1 0 0,-1 0 0,0 0 0,0 0 0,1 1 0,-1-1 0,0 0 0,0 1 0,-1-1 0,1 1 0,0-1 0,0 1 0,0 2 1,1 1-18,-1 1 1,0 0-1,0 0 1,0 0-1,-1 0 1,0 0-1,0-1 1,-1 1-1,-2 11 1,-1 0-218,-1 0 1,-1 0-1,0 0 0,-15 24 1,-42 61-3411,28-49-1888,13-17 1136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3:58:43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2 679 1388,'-1'-3'1008,"1"-3"-606,0 1 1,0-1 0,0 0 0,0 1 0,1-1 0,0 1-1,0-1 1,1 1 0,3-9 0,0 3 58,0 0-1,1 0 1,13-16 0,21-23 435,3 2 0,87-75 0,-36 35-170,-83 78-556,-2-1 0,1-1 0,-2 0 0,1 0 0,8-17-1,-12 19 140,-4 6-147,1 1 1,0 0 0,0 0 0,-1 0-1,2 1 1,2-5 0,-4 13-110,-1-5-49,0 14 69,5 27 0,-3-35-56,1 4 22,0 0 0,0 0-1,1 0 1,10 18 0,-14-29-38,1 1 0,-1-1 1,1 1-1,-1-1 0,1 0 0,-1 1 1,1-1-1,-1 1 0,1-1 0,-1 0 1,1 1-1,0-1 0,-1 0 0,1 0 1,0 0-1,-1 1 0,1-1 0,-1 0 0,1 0 1,0 0-1,-1 0 0,1 0 0,0 0 1,-1 0-1,1 0 0,0-1 0,-1 1 1,1 0-1,0 0 0,-1 0 0,1-1 0,-1 1 1,1 0-1,-1-1 0,1 1 0,0 0 1,-1-1-1,1 0 0,18-16 11,-5-1 261,-2-1 0,0 0-1,-1-1 1,-1-1 0,11-30 0,-20 49-194,-1 2-55,0-1-1,0 1 1,1 0 0,-1-1-1,0 1 1,0 0 0,0 0-1,0-1 1,0 1 0,0 0-1,1 0 1,-1-1 0,0 1-1,0 0 1,0 0-1,1-1 1,-1 1 0,0 0-1,0 0 1,0 0 0,1 0-1,-1-1 1,0 1 0,1 0-1,-1 0 1,0 0 0,0 0-1,1 0 1,-1 0-1,0 0 1,1 0 0,-1 0-1,0 0 1,0 0 0,1 0-1,-1 0 1,10 9 162,4 19-149,48 123 217,35 106 36,-89-228-320,-1 0-1,-1 1 0,-1 0 0,-2 1 1,-1-1-1,-4 57 0,1-77-12,0 0 1,-1-1-1,-1 1 1,0-1-1,0 1 1,-1-1-1,-8 15 1,9-19 24,0 0 1,0-1 0,0 1-1,-1-1 1,1 0 0,-1 0-1,0 0 1,-1-1 0,1 1-1,0-1 1,-1 0 0,0-1 0,0 1-1,-9 3 1,13-5 12,-1-1 0,1 0 1,-1 1-1,1-1 0,-1 0 0,1 0 1,0 1-1,-1-1 0,1-1 0,-1 1 1,1 0-1,-3 0 0,0-1-6,-6-2-11,2 0 23,1-2 0,-1 1 0,1-1 1,0 0-1,1 0 0,-1-1 0,1 0 0,0 0 0,1-1 0,-1 1 0,1-1 0,-4-8 0,-1-6 3,1 0 0,1 0-1,2 0 1,0-1 0,1 0-1,1 0 1,1-1 0,1 1 0,1-1-1,3-44 1,6 12 27,3 0 0,1 1 0,3 1 0,41-96 0,-53 141-18,7-17 109,26-46-1,-36 71-118,0-1-1,0 1 0,1-1 0,-1 1 0,0 0 1,0-1-1,0 1 0,1 0 0,-1-1 1,0 1-1,0 0 0,1 0 0,-1-1 0,0 1 1,1 0-1,-1 0 0,0-1 0,1 1 1,-1 0-1,0 0 0,1 0 0,-1 0 0,0 0 1,1-1-1,-1 1 0,0 0 0,1 0 1,-1 0-1,1 0 0,-1 0 0,0 0 1,1 0-1,-1 0 0,1 0 0,-1 0 0,0 1 1,1-1-1,-1 0 0,0 0 0,1 0 1,-1 0-1,0 1 0,1-1 0,7 7 12,0 1 0,-1 0 1,0 0-1,-1 1 0,0-1 0,0 1 0,5 11 0,-1 1 5,-4-8-15,0-1 0,1 0 0,1 0 0,0-1 0,17 21 0,-24-32-2,0 0-1,0 1 1,0-1-1,0 0 1,0 1 0,0-1-1,0 0 1,0 0-1,0 0 1,0 0-1,0 0 1,0 0-1,0 0 1,0 0 0,0 0-1,0 0 1,0-1-1,0 1 1,0 0-1,0-1 1,-1 1-1,1 0 1,0-1 0,0 0-1,0 1 1,0-1-1,-1 1 1,1-1-1,0 0 1,1-1-1,0 1 2,2-3 3,-1 0-1,1 0 1,0 0 0,-1 0 0,0-1-1,0 1 1,0-1 0,-1 0-1,3-7 1,5-8 18,79-161 962,-85 172-850,7-13 67,-11 22-179,1-1 0,-1 0 0,1 0-1,-1 0 1,1 1 0,0-1 0,-1 0 0,1 1 0,0-1 0,-1 1 0,1-1-1,0 1 1,0-1 0,0 1 0,-1-1 0,1 1 0,0 0 0,0-1 0,0 1 0,1 0-1,0 0-10,-1 1 0,1-1-1,0 1 1,-1 0 0,1-1-1,-1 1 1,1 0-1,-1 0 1,1 0 0,-1 0-1,1 0 1,-1 1-1,0-1 1,0 0 0,1 1-1,-1-1 1,1 3 0,20 32 103,-18-27-89,4 5-62,14 25-1164,29 69 1,-51-106 374,1 1-158,4 8-294,-4-8-999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3:58:43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61 1288,'0'-12'1001,"0"9"-92,1-11 629,-1 11-903,4-18 3075,-4 18-3282,0 3-367,0 0 1,0 0-1,0 0 1,1 0-1,-1 0 1,0-1-1,0 1 1,0 0-1,0 0 0,0 0 1,0 0-1,0 0 1,0 0-1,0 0 1,0-1-1,0 1 1,0 0-1,0 0 1,0 0-1,0 0 0,0 0 1,0 0-1,0 0 1,0-1-1,0 1 1,0 0-1,-1 0 1,1 0-1,0 0 0,0 0 1,0 0-1,0 0 1,0 0-1,0 0 1,0 0-1,0-1 1,0 1-1,0 0 1,0 0-1,-1 0 0,1 0 1,0 0-1,0 0 1,0 0-1,0 0 1,0 0-1,0 0 1,0 0-1,0 0 1,-1 0-1,1 0 0,0 0 1,0 0-1,0 0 1,0 0-1,-7 7 747,-10 15-1307,16-19 793,-8 10-198,2 1 1,-1 0-1,2 0 1,0 0 0,1 1-1,0-1 1,1 1-1,1 0 1,-2 20 0,4-28-68,1 0 0,0 0 0,0 0 0,0 0 0,1 0 1,0 0-1,1 0 0,-1 0 0,1 0 0,1-1 0,-1 1 1,1-1-1,6 10 0,-1-4 23,1 1 0,0-2 0,1 1 1,0-1-1,14 11 0,-20-18 65,0-1 0,-1 0 0,0 1 0,0 0 0,0-1 0,0 1 0,4 9-1,-7-12-95,0 0 0,0 0-1,0 0 1,0 0-1,0 0 1,0 0-1,-1 0 1,1 0-1,0 0 1,-1 0-1,1 0 1,-1 0-1,1 0 1,-1 0-1,0 0 1,1 0-1,-1 0 1,0 0-1,0-1 1,1 1-1,-1 0 1,0-1-1,-1 2 1,-24 6-155,13-4-311,12-4 8,-6 1-490,0-1 537,-2-2-6300,-7-6 3193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3:58:44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1492,'0'0'4229,"2"10"-3726,26 143 1128,18 82 151,-21-138-1246,18 65 561,-38-148-441,0-1 0,11 18 1641,-12-35-1925,3-4-189,-1 0-1,-1-1 1,1 1-1,-2-1 1,1-1-1,-1 1 1,4-13 0,6-19 250,-4 12 157,1 0 1,1 1-1,17-29 0,-28 56-560,0-1 0,-1 1 0,1 0 0,0 0-1,0 0 1,0 0 0,0-1 0,0 1 0,0 1-1,1-1 1,-1 0 0,0 0 0,0 0-1,1 1 1,-1-1 0,0 0 0,1 1 0,-1-1-1,0 1 1,1 0 0,-1 0 0,1-1 0,-1 1-1,1 0 1,-1 0 0,1 0 0,-1 0 0,1 1-1,-1-1 1,1 0 0,-1 1 0,0-1-1,1 0 1,-1 1 0,1 0 0,-1-1 0,0 1-1,0 0 1,1 0 0,-1 0 0,1 1 0,4 3-14,0 0 0,0 1 0,-1-1 0,0 1 0,0 0 0,6 10 0,-4-4-266,-1 0 0,0 1 0,0 0 0,-1 0 0,3 16 0,2 20-2683,-2 2-4181,-7-32 2779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3:58:44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41 1464,'-2'2'1385,"-4"6"2045,2-3-2392,3-2-410,7-5 3197,6-4-3891,0-2 0,11-8 0,10-10-5435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3:58:45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41 209 1448,'1'4'1048,"2"15"321,0 0 1,0 33 0,1 2-510,51 250 1684,-47-264-2305,12 74 486,-17-96-462,-2-16 213,0-10-389,-1-29 108,-5-59 0,-1-13 162,16-123 478,-5 192-643,2 1 0,1 1 1,24-71-1,-27 98-130,0 0-1,1 0 1,0 1 0,0-1-1,1 2 1,0-1 0,1 1-1,0 0 1,13-11 0,-19 19-39,0-1 0,-1 1 0,2-1 0,-1 1 0,0 0 0,0-1 1,0 1-1,1 1 0,-1-1 0,0 0 0,1 0 0,-1 1 0,1-1 0,-1 1 1,0 0-1,4 0 0,-4 0-13,-1 1 0,1-1 1,-1 1-1,0-1 0,1 1 0,-1 0 1,0-1-1,0 1 0,1 0 1,-1 0-1,0 0 0,0 0 0,0 0 1,0 0-1,0 0 0,0 0 1,0 0-1,-1 1 0,1-1 0,0 0 1,-1 1-1,1-1 0,-1 0 0,1 1 1,-1-1-1,0 1 0,1-1 1,-1 0-1,0 3 0,1 9-8,-1-1 0,0 1-1,0 0 1,-1 0 0,-1-1-1,0 1 1,-1 0 0,-1-1-1,1 0 1,-2 0 0,-10 21 0,-9 10-333,-49 68 1,65-101 260,-65 88-527,58-80 418,-1-1 0,0-1 0,-25 19 0,38-33 149,0 0 0,-1 0 1,1-1-1,0 1 0,-1-1 1,1 0-1,-7 2 0,8-3 112,-2-18 54,3 14 147,4 1-179,-1 1-84,0 0 4,-1 0-1,1 1 0,0-1 0,0 1 1,-1-1-1,1 1 0,0 0 0,0-1 1,0 1-1,0 0 0,0 0 0,1 1 1,-1-1-1,0 0 0,0 1 0,0-1 1,1 1-1,-1 0 0,5 0 0,9 1 60,-1 1-1,1 1 0,0 1 1,-1 0-1,0 1 0,0 0 1,16 9-1,99 60-2247,-118-66 1444,-1 2-4342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3:58:45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1340,'0'0'5580,"-4"4"-4935,1-1-536,0 0 1,0 0-1,1 0 0,-1 0 0,1 0 0,0 1 0,0-1 0,0 1 0,0-1 0,1 1 1,-1 0-1,1 0 0,-1 5 0,-4 25 262,2-1 0,1 2-1,2-1 1,2 0 0,1 0 0,1 0 0,13 54 0,-14-79-275,1 0 1,0-1-1,1 1 0,5 9 1,-8-16 45,15 0 173,-13-4-181,9-6-10,0-1-1,-1-1 0,0 1 1,12-14-1,-14 12 48,2 0 0,-1 1-1,2 1 1,22-16 0,-31 24-144,1-1 0,-1 1 1,0 0-1,0 0 0,1 0 0,-1 0 0,1 0 0,-1 1 1,1 0-1,-1-1 0,1 1 0,-1 1 0,1-1 0,-1 0 1,1 1-1,-1 0 0,0 0 0,1 0 0,-1 0 1,0 0-1,1 1 0,-1-1 0,0 1 0,0 0 0,0 0 1,-1 0-1,1 0 0,0 1 0,-1-1 0,4 5 1,-1 0-38,1 0 1,-1 0-1,0 0 1,0 1-1,-1 0 1,0 0-1,-1 0 1,0 0 0,0 0-1,3 17 1,-5-13-233,0 0 1,0 0-1,-1 0 1,0 0 0,-1 0-1,-1 0 1,-4 15-1,3-15-971,-1 0 0,-1 0-1,0 0 1,-6 11 0,-8 8-2132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3:58:46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1471 1356,'-12'2'2580,"-24"1"3077,236-101-5039,38-8-359,43-29-48,28-10-26,-21 11-51,159-64 22,75-22-36,-323 141-94,-170 67-22,191-80 29,125-60 63,-257 111 94,-51 22 68,58-20 1,-88 38-241,0-1 0,0 1 0,0 0 1,0 1-1,0 0 0,0 0 0,0 0 0,-1 1 1,1 0-1,0 0 0,0 1 0,0 0 1,-1 0-1,1 0 0,-1 1 0,10 6 0,-4-2-1,0 0 0,-1 1-1,-1 1 1,1 0 0,-1 0-1,-1 1 1,13 16-1,-1 4 14,-1 1-1,-1 1 0,-2 0 0,15 41 1,37 141 69,-29-39-20,-20-77-36,71 446 122,-86-489-656,-2-1-1,-3 0 1,-8 76 0,6-119-240,0 1 1,-1 0-1,-1-1 1,0 1-1,-1-1 0,-11 20 1,1-5-1960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3:58:47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32 1056,'0'0'2203,"-2"-3"-1790,-1 0-275,0 1 0,1-1-1,-1 1 1,0 0 0,0 0 0,-1 0 0,1 0 0,0 1 0,-1-1 0,1 1 0,-1 0 0,-3-1 0,-1 1 29,1 0 0,-1 0 1,0 1-1,0-1 0,-12 3 0,9-1-21,0 1 0,1 0 0,-1 1 0,1 1 1,-1-1-1,1 1 0,0 1 0,-16 9 0,17-7-26,1 1 1,-1-1 0,1 1 0,1 1-1,-1 0 1,-11 18 0,7-6 54,0 0 0,-9 27 1,8-7 34,1 1 0,-10 67 1,16-80-156,-6 65 185,-2 98 0,11-124-145,0-21-14,3 0 1,7 56-1,16 84 118,-13-132-87,25 78 0,-24-97-41,2-1 1,28 55 0,-31-72-21,0-1 0,2 1 0,0-2 0,17 17 0,-22-25-27,1-1 1,0-1-1,0 1 1,1-2-1,0 1 1,0-1 0,0 0-1,0-1 1,1 0-1,11 3 1,-3-3-2,1-1 0,0 0 0,0-2 0,0 0 0,-1-1 0,1-1 0,0 0 0,29-7 0,11-6 20,73-28 1,63-40 21,-62 23-38,213-76 7,-185 67 3,-9 2 12,164-45 7,-22 2-2,-104 40-38,71-20-12,-131 45 5,67-24 5,-188 64-12,591-242-19,-553 224 18,80-40 24,-95 44 12,-3 3 342,-1-2 1,51-38 0,-78 54-268,17-18 371,-17 18-541,0 0-290,-1 1 365,0 0 1,1 0-1,-1 0 1,0 0-1,0 0 0,0 0 1,1 0-1,-1-1 1,0 1-1,0 0 1,0 0-1,1 0 0,-1-1 1,0 1-1,0 0 1,0 0-1,0 0 1,0-1-1,1 1 0,-1 0 1,0 0-1,0 0 1,0-1-1,0 1 1,0-1-1,2-3-1988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3:58:56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16 1456,'0'0'752,"6"-15"10036,-6 18-10729,0 0 1,0 1-1,-1-1 0,0 0 1,1 0-1,-1 1 1,-3 4-1,-1 7 43,-59 300 1763,26-121-1002,-37 241 716,52-252-1101,-22 124-19,44-303-733,0-1 1,0 0-1,0 1 1,0-1-1,-1 1 1,1-1-1,-1 0 0,0 0 1,0 0-1,0 0 1,0 0-1,-1 0 1,1-1-1,-1 1 0,1-1 1,-1 0-1,-5 3 1,7-4-840,-13-2-4273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3:58:56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50 232 1064,'-17'-27'1521,"12"18"-301,-1 1 0,1 0 0,-11-12 3112,16 22-4305,0 0 0,0 0 1,0 0-1,1 0 0,-1 0 0,1 0 0,0 0 1,-1 0-1,1-1 0,1 3 0,1 2 27,-1-2 17,0 1 0,1 0 0,-1-1 0,1 1 0,0-1 0,1 0 0,-1 0 0,1 0 0,0 0 0,6 5 0,-7-7-28,6 5 8,0-1 0,1 0-1,0 0 1,0 0 0,1-2 0,0 1 0,0-1 0,0-1 0,0 0 0,0 0 0,0-1-1,1-1 1,0 0 0,-1 0 0,1-1 0,-1-1 0,15-2 0,-19 2-35,0-1 0,0 0 0,0-1 0,0 1 1,0-1-1,-1 0 0,1-1 0,-1 0 0,0 0 0,8-7 0,4-5 9,27-34 0,-27 29-37,-7 8 22,-2 1-1,0-1 0,0-1 1,-1 0-1,6-16 0,-1 11 3,-11 16 50,0-1 0,0 0 0,1 1 0,-1-1 0,1 1 0,4-4 0,-6 6 38,21-18 83,-13 12-52,-15 15 72,-2 1-218,-23 29 127,-71 65 0,92-94-105,-83 76 60,31-31-2304,53-49 781,0 0-2661,-1 2 1204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1:54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48 1076,'3'-4'105,"-1"1"552,1 0-1,-1 1 0,0-1 0,0 0 0,-1 0 0,1 0 1,-1-1-1,1 1 0,-1 0 0,1-4 0,-2 5 721,-2 1-1071,0 0-233,0 1-1,-1-1 0,1 1 0,0-1 1,0 1-1,0 0 0,0 0 0,0 0 1,-1 0-1,1 0 0,0 0 0,0 1 1,0-1-1,0 1 0,0-1 0,-2 2 1,-2 0 46,1 1 0,0 0 0,0 0 1,0 0-1,-8 8 0,2 0 86,0 0 1,1 1-1,-16 24 0,17-21-92,0 1-1,1-1 1,1 2 0,0-1-1,1 1 1,1 0-1,-4 20 1,9-30-44,-1-1-1,0 0 1,1 0 0,0 0 0,1 7 0,0-11 67,-1-2-127,0 1 0,0-1 0,0 1 0,0-1 0,0 0 0,0 1 0,0-1 0,1 0 0,-1 1 0,0-1 0,0 0 0,0 1 0,1-1-1,-1 0 1,0 1 0,0-1 0,1 0 0,-1 0 0,0 1 0,1-1 0,-1 0 0,0 0 0,1 0 0,-1 1 0,0-1 0,1 0 0,-1 0 0,1 0 0,-1 0-1,0 0 1,1 0 0,-1 0 0,0 0 0,1 0 0,-1 0 0,1 0 0,5-3 6,0-1 0,0 0 0,-1 0 0,0 0-1,1-1 1,-2 1 0,1-1 0,6-9 0,3-6 115,-2 0 0,0-1-1,-1 0 1,15-43 0,-25 62-69,-2 2-56,1 0-1,0-1 1,0 1 0,0 0-1,0-1 1,0 1 0,0 0-1,0-1 1,0 1 0,0 0-1,0-1 1,0 1 0,0 0 0,0-1-1,0 1 1,0 0 0,1 0-1,-1-1 1,0 1 0,0 0-1,0-1 1,0 1 0,1 0-1,-1 0 1,0-1 0,0 1-1,0 0 1,1 0 0,4 6 109,2 10-93,-6-15-29,0 1 0,0 0 0,0 0-1,0-1 1,0 1 0,0 0-1,0-1 1,0 1 0,1-1 0,-1 0-1,1 1 1,-1-1 0,1 0-1,0 0 1,-1 0 0,1 0 0,0 0-1,-1 0 1,1 0 0,0-1-1,0 1 1,4 0 0,-1-1-19,0 1 1,1-1 0,-1 0-1,0 0 1,1-1-1,5-1 1,7-2-42,-1-2 0,0 0-1,26-12 1,-18 7 20,-23 10 42,5-2-6,4-6 8,-10 8-11,2 1-16,0 0 22,1 0-1,-1 0 1,0 0-1,1 0 1,5 2-1,5 1-3,-9-3 15,1 1 0,-1-1 0,1 1 0,-1-1-1,1-1 1,-1 1 0,1-1 0,5-2-1,5 0-1,-4 0 71,0 0 1,0-1-1,0 0 0,-1-1 1,0 0-1,0-1 1,16-11-1,-25 16-13,-1 0 4,-1 1-58,0 0-1,0 0 1,1 0 0,-1 0-1,0 0 1,0-1-1,0 1 1,1 0 0,-1 0-1,0 0 1,0 0-1,1 0 1,-1 0 0,0 0-1,0 0 1,0 0-1,1 0 1,-1 0 0,0 0-1,0 0 1,1 0-1,-1 0 1,0 0 0,0 0-1,0 0 1,1 0-1,-1 0 1,0 0 0,0 0-1,1 1 1,-1-1-1,0 0 1,0 0 0,0 0-1,0 0 1,1 0-1,-1 1 1,0-1 0,0 0-1,0 0 1,0 0-1,0 1 1,1-1 0,-1 0-1,0 0 1,0 1-1,7 35 33,-2 1 0,2 45 0,-3-17-8,6 36 0,10 171-30,-19-248-8,-2 0-1,0-1 0,-1 1 0,-9 38 0,10-58-4,-1 1 1,0 0 0,0 0-1,0-1 1,-4 6 0,5-8 11,0-1-1,0 1 1,0-1 0,0 0 0,-1 1 0,1-1 0,0 0 0,-1 0 0,1 1 0,-1-1 0,0-1 0,1 1 0,-1 0-1,0 0 1,0 0 0,1-1 0,-1 1 0,0-1 0,0 0 0,0 1 0,-1-1 0,-4 0 8,1-1 1,0 0-1,0 0 1,0 0-1,0-1 1,0 0-1,0 0 1,1-1-1,-1 1 1,1-1-1,-1 0 0,1-1 1,-5-3-1,-2-3 25,0 0-1,1-1 1,0 0-1,1 0 1,0-1-1,1-1 0,0 0 1,1 0-1,1 0 1,0-1-1,1 0 1,0 0-1,1-1 1,1 0-1,0 0 0,1 0 1,0 0-1,1 0 1,1-1-1,1 1 1,0-1-1,1 1 0,1 0 1,0-1-1,1 1 1,8-25-1,-2 18-203,0 1-1,1 0 1,2 0 0,0 2-1,1-1 1,1 2 0,0-1-1,31-27 1,-28 31-1085,0 0 0,1 1-1,1 2 1,1-1 0,25-11 0,-5 7-2159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3:58:58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7 123 1516,'0'0'733,"-1"-2"-24,-4-24 7769,25 79-7665,-2-4-298,-8-21-285,1 1 1,1-2-1,1 1 0,2-2 1,0 0-1,26 32 1,-36-51 11,1-1 0,0 1 0,0-1 0,1 0 0,0-1 0,10 8 0,-14-12 45,-3-1-261,0 0 0,1 1-1,-1-1 1,0 0 0,1 0-1,-1 0 1,1 1 0,-1-1-1,0 0 1,1 0 0,-1 0-1,1 0 1,-1 0 0,1 0-1,-1 0 1,0 0 0,1 0-1,-1 0 1,1 0 0,-1 0-1,1 0 1,-1 0 0,0-1-1,1 1 1,-1 0 0,1 0-1,-1 0 1,0-1 0,1 1-1,-1 0 1,0 0 0,1-1-1,-1 1 1,0 0 0,1-1-1,12-10 443,-13 11-494,3-5 112,-1 1 0,0 0 0,0-1 0,0 0 0,0 1 0,-1-1 0,0 0 0,0 0 0,0 0 0,-1 0 0,1 0 0,-1-6-1,0 4 21,-1-105 506,0 58-422,-9-57 301,2 32-2189,8 77 994,1-2-1131,1-12 581,-1 12-1040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3:58:59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1 133 1572,'0'0'3845,"0"3"-3279,18 150 5111,-9-82-4049,-9-68-1342,1 0-13,1 10-9,-1-10 276,0 12 1263,-2-11 1084,-1-11-1383,-2-25-767,-2-45-901,1 7 279,2 50-78,2 0-1,0 0 0,1-1 1,1 1-1,5-28 0,-6 47-34,0 0-1,1 0 1,-1 0-1,0 0 1,1 0-1,-1 0 1,1 1-1,-1-1 1,1 0-1,-1 0 1,1 0-1,0 0 0,-1 1 1,1-1-1,0 0 1,0 1-1,-1-1 1,1 0-1,0 1 1,0-1-1,0 1 1,0-1-1,0 1 1,0 0-1,0-1 1,0 1-1,0 0 1,0 0-1,0 0 1,0-1-1,0 1 0,0 0 1,0 1-1,0-1 1,0 0-1,0 0 1,0 0-1,0 0 1,1 1-1,5 1 5,0 1 0,-1-1-1,0 1 1,10 6 0,-15-8-5,17 11 1,0 1 1,-1 0-1,-1 2 0,-1 0 0,20 24 1,-22-25 6,2 1 31,-14-14 70,1-5-92,1-2-2,-1 0-1,1 0 1,-1-1 0,0 1 0,-1-1 0,1 1 0,0-12 0,3-18 67,-2 20-35,-2 8-21,1 0 0,-1 1 0,1 0-1,1-1 1,-1 1 0,1 0 0,0 0-1,7-11 1,-9 17-21,0 0 0,0 0 0,0 1 0,0-1 0,0 0 0,1 1 0,-1-1 0,0 0 0,0 1 0,0 0 0,1-1 0,-1 1 0,0 0 0,0-1-1,1 1 1,-1 0 0,0 0 0,1 0 0,1 0 0,-2 0-6,2 0 16,1 2-2,0-1-16,0 0 0,0 1 0,0 0-1,0 0 1,-1 0 0,1 0 0,-1 1 0,1-1-1,-1 1 1,0 0 0,0 0 0,0 0-1,4 5 1,-4-2-112,0-1-1,-1 0 1,1 1 0,-1 0 0,0 0-1,-1 0 1,1 0 0,0 10-1,-1 2-865,-2 30 0,0 17-9238,2-46 5825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3:58:59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3 346 1752,'0'0'4064,"-1"-3"-3197,0-58 5268,5-2-3326,-2 50-2527,0 1 0,1-1 0,1 1-1,0 0 1,0 0 0,1 0 0,12-20 0,-7 16 180,23-29 0,-29 41-404,-1 0 1,1 0 0,0 1 0,0-1 0,0 1-1,1 0 1,-1 1 0,1-1 0,-1 1 0,1 0-1,10-3 1,-14 4-44,1 1-1,-1 0 0,1 0 1,-1 0-1,0 0 1,1 1-1,-1-1 1,1 0-1,-1 0 0,0 1 1,1-1-1,-1 1 1,0 0-1,1-1 1,-1 1-1,0 0 0,0 0 1,1-1-1,0 3 1,0-1 6,0 0 0,0 0 0,0 0 0,0 0 1,0 1-1,0-1 0,-1 1 0,3 4 0,-1 2 3,0 1 0,-1 0 0,0 0 0,0 0 0,-1 0 0,-1 1 0,1-1 0,-2 0 0,1 0 0,-5 19 0,-3 8 36,-22 57 1,21-65-31,-65 157 259,73-185-260,0 0 0,1 1 0,-1-1 0,1 0 0,-1 1 0,1-1 0,0 0 0,-1 1 0,1-1 0,0 1 0,0 1 0,0-3-19,0 0 0,0 1 0,0-1 0,0 0 0,1 0 1,-1 1-1,0-1 0,0 0 0,0 0 0,0 1 0,0-1 0,1 0 0,-1 0 0,0 0 0,0 0 0,0 1 1,1-1-1,-1 0 0,0 0 0,0 0 0,1 0 0,-1 0 0,0 0 0,0 1 0,1-1 0,-1 0 1,0 0-1,0 0 0,1 0 0,-1 0 0,0 0 0,0 0 0,1 0 0,3-1 46,-1 0 0,1 0-1,-1 0 1,0 0-1,7-4 1,-4 2-134,44-20 169,61-39 1,-86 47-77,9-4-91,22-14-405,-23 10-3089,-25 15-2362,-7 6 4319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3:55:28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2 388 1680,'-1'7'7560,"1"-7"-7427,15-2 2019,31-16-3201,-36 14 1922,138-56 189,358-133 461,-444 172-1447,187-58-780,-158 61-3384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3:55:29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1 496 1600,'-1'4'6365,"15"-8"-5202,22-10-1349,239-115 2546,67-27-914,-40 39-460,-83 46-570,-208 68-854,1 1 1,20-1 0,3 2-5762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3:56:03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46 900,'0'0'3856,"-7"-12"2248,10 23-1958,24 66-3610,15 34 168,-8-40-121,-33-69-500,-1 0-55,2 0 1,-1-1 0,0 1 0,0 0-1,0 0 1,1-1 0,-1 1 0,1-1 0,-1 0-1,1 1 1,1 0 0,-1 0 79,-1-2-95,0 0 0,0 0 0,0 0 0,0 0 0,1 0 0,-1 0 0,0 0 0,0 0 0,0 0 0,0 0 0,0 0 0,0-1 0,0 1 0,1-1 0,12-7-13,-13 8 8,0 0 0,-1-1 0,1 1 1,-1-1-1,1 1 0,0-1 1,-1 1-1,1-1 0,-1 1 0,1-1 1,-1 1-1,0-1 0,1 0 0,-1 1 1,0-1-1,1 0 0,-1 1 0,1-3 1,4-6 340,-3 8-326,1 0 1,-1 0 0,0 0-1,0 0 1,0 0 0,0 1-1,4-2 1,-4 2 65,2 1-77,26 4 52,-28-4-51,1-2-8,0 1 1,0-1 1,0 1 0,0-1 0,-1 0-1,5-2 1,-7 3-5,2-1 12,16-12 37,-16 12-38,0-1-1,0 1 1,0-1 0,0 0 0,0 1-1,0-1 1,2-3 0,-3 4 33,6-10 91,-6 9-85,1-1 0,-1 1 0,0-1 0,0 0 0,0 1 0,1-6 0,-2 6-58,1-1 82,-2-24 326,1 24-309,-3-12 118,0-2 200,2 12-434,1 2 70,-1 0 0,0 0 0,0 0 0,0 0 0,-1 0 0,1 0 0,-1 0 0,1 0 0,-3-3 0,-5-10-132,-1 0 0,-1 1 0,-15-18 0,-5 1-2561,30 30 1818,-10-3-2617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3:56:03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1 141 1332,'0'0'1909,"9"8"1023,19 8-740,-27-16-1712,3 1-37,1-1-290,0 1 0,0-1 0,0-1 0,1 1 0,-1-1 0,0 0 1,0 0-1,0 0 0,0-1 0,0 1 0,0-1 0,-1-1 1,1 1-1,-1-1 0,1 1 0,-1-1 0,0-1 0,0 1 0,0 0 1,5-7-1,-6 4 18,0 1 1,0 0 0,0-1-1,-1 0 1,1 0-1,-1 0 1,-1 0-1,1 0 1,-1 0 0,0 0-1,-1-12 1,0 17-144,-3-21 426,3 21-423,0 0 0,0 0 0,0 0 1,0 1-1,-1-1 0,1 0 0,0 0 0,0 0 1,-1 0-1,1 1 0,-1-1 0,1 0 1,-1 1-1,1-1 0,-1 0 0,1 1 0,-1-1 1,1 0-1,-1 1 0,0-1 0,1 1 0,-1-1 1,0 1-1,0-1 0,1 1 0,-2-1 0,0 2-12,0-1 0,0 0 0,0 0-1,0 1 1,1-1 0,-1 1-1,0 0 1,1-1 0,-1 1-1,0 0 1,1 0 0,-1 0 0,1 0-1,-1 0 1,1 1 0,0-1-1,-1 0 1,1 1 0,0-1-1,0 1 1,0-1 0,0 1-1,-1 3 1,-2 3 44,0 0 1,1 1-1,0 0 0,1-1 0,0 1 1,0 0-1,0 12 0,1-17-37,1 1 1,0-1-1,0 1 0,0-1 0,1 1 0,0 0 0,0-1 1,0 0-1,0 1 0,1-1 0,-1 0 0,1 1 0,0-1 1,0 0-1,6 6 0,-6-7-9,1 0 0,0-1-1,0 0 1,0 0 0,0 0 0,1 0 0,-1 0 0,0-1 0,1 0-1,-1 1 1,1-1 0,0 0 0,-1-1 0,6 1 0,4 0-285,-1 0 0,21-3 0,-32 2 236,23-6-2137,-4-5-4169,-12 5 2579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3:56:04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57 1168,'9'-42'5465,"-9"40"-3804,2-6-868,-2 8-729,0 0 0,0 0-1,0 0 1,0 0 0,0 0-1,0 0 1,0-1 0,0 1-1,0 0 1,0 0-1,0 0 1,0 0 0,0 0-1,0-1 1,0 1 0,0 0-1,0 0 1,0 0 0,0 0-1,0 0 1,0-1 0,0 1-1,0 0 1,0 0 0,0 0-1,-1 0 1,1 0 0,0 0-1,0 0 1,0-1 0,0 1-1,0 0 1,0 0-1,0 0 1,-1 0 0,1 0-1,0 0 1,0 0 0,0 0-1,0 0 1,0 0 0,-1 0-1,1 0 1,0 0 0,0 0-1,0 0 1,0 0 0,0 0-1,-1 0 1,1 0 0,0 0-1,0 0 1,0 0-1,0 0 1,0 0 0,0 0-1,-1 0 1,1 0 0,0 0-1,0 0 1,0 0 0,0 1-1,0-1 1,0 0 0,0 0-1,-1 0 1,1 0 0,0 0-1,-10 8 71,0 0 1,0 0-1,1 1 0,0 0 1,0 1-1,1 0 0,-10 16 0,14-20-49,1 1-1,0-1 1,0 1-1,0 0 1,1 0-1,0 0 1,0 1-1,0-1 1,0 9-1,2-11-34,1-1 0,-1 1-1,1-1 1,-1 0 0,1 1 0,0-1-1,1 0 1,-1 0 0,1 0-1,0 0 1,0 0 0,0 0 0,0 0-1,1 0 1,0-1 0,4 5-1,2 1 122,-6-6-124,0-1 0,-1 1 1,1-1-1,-1 1 1,0 0-1,0 0 0,0 0 1,0 0-1,0 0 0,-1 1 1,1-1-1,-1 0 1,1 4-1,-2-5-41,0-1 0,0 1-1,-1-1 1,1 0 0,0 0 0,-1 1 0,1-1 0,-1 0 0,0 0-1,1 1 1,-1-1 0,-1 2 0,0-1 4,-2 5-90,-1 0 1,1-1-1,-1 0 0,-1 0 1,1 0-1,-1-1 0,0 0 1,0 0-1,-7 4 0,-12 11-1581,13-14-680,9-5 1542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3:56:04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43 1044,'-1'-4'1452,"-10"-34"9356,11 46-10359,17 171 2078,-8-97-1747,-6-53-459,1 0-1,2 0 1,1-1-1,1 1 1,16 38-1,-23-66-308,-1-1 0,1 1 0,-1 0 0,1-1-1,0 1 1,-1 0 0,1-1 0,0 1 0,-1-1 0,1 1 0,0-1-1,0 1 1,0-1 0,0 1 0,-1-1 0,1 0 0,0 1 0,0-1 0,0 0-1,0 0 1,0 0 0,0 0 0,0 0 0,0 0 0,-1 0 0,1 0 0,1 0-1,18-5 66,-19 5-96,3-2-121,0 1 1,-1-1-1,1 0 0,0 0 1,-1 0-1,1 0 0,-1-1 1,1 1-1,4-6 0,-3 3-265,-2 3 9,-1-1-1,1 0 1,-1 1 0,0-1-1,0 0 1,0 0 0,2-5-1,1-5-5933,-2 3 2616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3:56:04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36 191 1776,'-31'3'8524,"30"-3"-8411,1-1 1,-1 1 0,1-1 0,-1 0-1,1 1 1,0-1 0,0 0 0,-1 0 0,1 1-1,0-1 1,0 0 0,0 1 0,0-1-1,0 0 1,0 0 0,0 1 0,0-1-1,0 0 1,0 0 0,0 1 0,0-1 0,1 0-1,-1 0 1,0 0 0,81-98 1756,-59 73-2249,7-6-1898,-10 14-3081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1:55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108 361 1908,'0'0'1200,"2"-7"17,-2 5-388,1 8 4274,-4 103-3864,3 102 349,1-188-1372,-1-7 326,5 29 1,-4-43 856,-2-11-1280,-13-90 511,0-127 1,14 190-480,1 0-1,3-1 1,0 1 0,3 0 0,1 1-1,1 0 1,17-40 0,-20 61-72,0 1 1,16-23-1,-20 33-59,1 0 0,-1-1-1,1 1 1,-1 0 0,1 1 0,0-1 0,0 0-1,0 1 1,1 0 0,-1-1 0,0 1 0,1 0-1,-1 1 1,8-3 0,-9 3 43,-1 2-55,0 0 0,0-1-1,0 1 1,1 0 0,-1-1-1,0 1 1,0 0-1,0 0 1,0 0 0,0 0-1,-1 0 1,3 2 0,-3-2 3,2 2-1,0 0 0,-1 0 1,0 0-1,0 0 0,0 1 0,0-1 0,0 0 0,-1 0 0,1 1 1,-1-1-1,0 0 0,0 1 0,0-1 0,-1 5 0,0-2 3,0 11-3,-2 1-1,0-1 0,-2 1 0,0-1 1,0-1-1,-2 1 0,0-1 0,-11 20 1,-83 118-1246,101-154 1235,-31 39-965,-12 20-1134,20-16-4250,18-28 2343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3:56:05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1 155 2340,'3'4'8398,"4"20"-6259,16 49-1605,-13-51-266,1 0-1,2-1 1,0 0-1,1-1 1,17 18-1,-24-30-186,0-1 0,0 1 0,1-1 0,0-1 0,1 1-1,0-1 1,0-1 0,0 0 0,0 0 0,1 0 0,0-2 0,0 1 0,0-1 0,11 2-1,-16-4-46,0-1 0,0 0 0,0 0 0,0 0 0,0-1 0,0 1 0,0-1 0,0 0 0,-1-1 0,1 1 0,0-1 0,0 0 0,-1 0 0,1 0-1,-1-1 1,0 0 0,0 0 0,0 0 0,0 0 0,0 0 0,-1-1 0,1 0 0,-1 0 0,0 0 0,0 0 0,-1 0 0,1 0 0,2-8 0,1-1 57,-1 0 1,-1 0-1,0 0 0,-1-1 1,0 0-1,-1 0 1,-1 0-1,0 1 1,-1-16-1,-3 4 34,0 0 0,-2 0 0,-1 0 0,-1 1 0,-1 0 0,-1 0 0,-13-25 0,20 46-683,1 0 0,0 0 0,0 0 0,0 0 0,0 0-1,1 0 1,-1 0 0,1 0 0,0-6 0,0 7 381,0-1-1911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3:56:05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11 964,'0'0'2620,"0"-2"-1543,2-3-918,-2 5-90,0 0 0,0 0 0,0 0 0,0 0 0,0 0-1,0 0 1,0 0 0,0-1 0,0 1 0,0 0 0,0 0-1,0 0 1,0 0 0,0 0 0,0 0 0,0 0 0,0 0-1,0-1 1,0 1 0,0 0 0,0 0 0,0 0 0,0 0-1,0 0 1,0 0 0,-1 0 0,1-1 206,0 1-206,0 0 0,0 0 0,0 0 0,0 0-1,0 0 1,0 0 0,-1 0 0,1 0 0,0 0 0,0 0-1,0 0 1,0 0 0,0 0 0,0 0 0,0 0 0,0 0-1,-1 0 1,1 0 0,0 0 0,0 0 0,0 0 0,0 0-1,0 0 1,0 0 0,0 0 0,0 0 0,-1 0 0,1 0-1,0 0 1,0 0 0,0 0 0,0 0 0,0 0 68,0 1-68,-1-1-79,-5 3 293,-1 1 0,1 0 0,0 1 0,0 0 0,-5 5 0,4-1-39,1 0-1,0 0 0,1 0 0,-1 1 1,2 0-1,0 0 0,0 0 1,-3 16-1,6-21-183,1-1-1,0 0 1,1 0 0,-1 1-1,1-1 1,0 0 0,0 0-1,0 0 1,1 0 0,0 0-1,-1 0 1,1 0 0,0 0-1,1-1 1,-1 1 0,1-1-1,0 0 1,-1 1 0,7 3-1,4 5 217,23 13 1,-23-16 67,0 0 0,11 11 1,-23-18-308,0-1-1,0 0 1,0 0 0,0 0 0,-1 0 0,1 1 0,0-1 0,-1 0-1,1 0 1,-1 1 0,0-1 0,1 1 0,-1-1 0,0 0-1,0 1 1,0-1 0,0 1 0,0-1 0,0 0 0,0 1 0,0-1-1,-1 1 1,1-1 0,-1 0 0,1 1 0,-1-1 0,1 0-1,-1 0 1,0 1 0,1-1 0,-1 0 0,-1 2 0,-4 4 11,1 0-1,-1-1 1,-13 12 0,15-15 14,-17 15-111,-28 18 1,1-5-4765,42-26 790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01:13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59 636 884,'-2'1'1036,"-37"15"4251,38-16-4669,-1 1-26,-12 1 6291,28-14-5673,38-19-1532,520-240 1484,-3 41-1001,-319 134-2803,-223 81-247,-25 15 1895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01:14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104 663 836,'-95'56'7153,"94"-55"-6629,-6 2 42,6-2-158,7-4 2062,204-103-1027,91-27-598,-86 41-438,114-46 74,-225 97-37,97-56 1,-71 19 3194,-89 52-1732,-40 25-1806,15-7-213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19:42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15 414 1012,'-5'2'7761,"2"-5"-5646,-2-9-3385,5 10 2120,-1 1-826,1 1-1,0 0 1,0-1 0,0 1-1,0 0 1,-1-1-1,1 1 1,0-1 0,0 1-1,0 0 1,0-1-1,0 1 1,0 0 0,0-1-1,0 1 1,0-1-1,1 1 1,-1 0 0,0-1-1,0 1 1,0 0-1,1-1 1,21-66 1339,22-59 99,2-13 642,-43 126-1658,-2 6 37,-1 10 1356,0 1-1830,-2 9 34,1 0 0,1 0-1,0 0 1,3 19 0,-1-20-4,1 1 0,0-1 0,0 0 0,9 18 0,-10-26-35,0-1 1,0 1 0,0-1-1,0 0 1,1 0 0,-1 0-1,1 0 1,0 0 0,0 0-1,0 0 1,0-1 0,0 0-1,1 0 1,-1 0 0,1 0-1,-1 0 1,1 0 0,5 0-1,-5 0-2,0-2 0,1 1-1,-1-1 1,1 1 0,-1-1-1,1 0 1,-1-1-1,0 1 1,1-1 0,-1 0-1,0 0 1,1 0 0,3-2-1,-2 0-2,0 0 0,0-1 0,0 1 0,-1-1 0,0 0 0,0 0 0,9-10-1,-3 0 8,0-1 0,-1 0 0,-1-1 0,0 1 0,9-24 0,18-60 342,-35 97-155,0 8-180,8 79 50,0-42 2,-9-43-61,0 1 1,0 0-1,0-1 1,0 1-1,1-1 1,-1 1-1,0-1 1,0 1-1,0-1 1,1 1-1,-1-1 1,0 1-1,1-1 1,-1 1-1,0-1 1,1 1-1,-1-1 1,1 1 0,-1-1-1,0 0 1,1 1-1,-1-1 1,1 0-1,-1 1 1,1-1-1,-1 0 1,1 0-1,-1 1 1,1-1-1,0 0 1,-1 0-1,1 0 1,-1 0-1,1 0 1,0 0-1,-1 0 1,1 0-1,-1 0 1,1 0-1,-1 0 1,1 0-1,0 0 1,-1-1-1,1 1 1,-1 0-1,1 0 1,-1-1-1,1 1 1,-1 0-1,1-1 1,-1 1-1,1 0 1,-1-1-1,1 0 1,41-28 153,-23 16-78,0 0 1,0 2-1,24-11 1,-40 20-71,0 1 0,1 0 0,-1 0 0,0 1-1,1-1 1,-1 1 0,0 0 0,1 0 0,-1 0 0,1 0 0,-1 0 0,0 1 0,1 0 0,-1-1 0,0 1 0,0 1 0,1-1-1,-1 0 1,0 1 0,0-1 0,0 1 0,-1 0 0,1 0 0,0 0 0,-1 0 0,5 6 0,-1-2-55,-1 0 0,0 1 0,-1 0 0,1 0 0,-1 0 0,-1 0 0,1 1 0,-1 0 0,-1-1 0,4 14 0,-5-14-182,0 0 1,0 1 0,-1-1 0,1 0-1,-2 1 1,-1 11 0,1-14-330,0-1 1,0 1-1,-1-1 1,-3 9-1,3-9-452,-1-1 0,1 1 0,0-1 0,-1 0-1,1 0 1,-6 5 0,-4-1-3180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19:43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96 852,'-6'-19'1508,"0"1"-272,3 4-96,0 1-107,-1 2-141,2 3 560,-1-5-284,55 24-7701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19:43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1 1192,'-3'0'243,"0"0"0,-1 0 0,1 0 0,0 0 0,0 1 0,0-1-1,-1 1 1,1 0 0,0 0 0,0 0 0,0 0 0,0 1 0,0-1 0,0 1 0,1 0 0,-5 3 0,-3 2 134,1 1 0,-16 19 0,12-12-105,1 1-1,1 1 1,0 0-1,1 0 0,-9 24 1,7-10 58,1-1-1,-9 50 1,13-44-113,1 1 0,3 0 1,1 0-1,5 69 0,-2-88-139,2 0-1,0 1 1,1-1 0,0-1-1,2 1 1,0-1 0,1 0-1,1 0 1,0-1 0,2 0-1,19 27 1,-24-37-49,1 0 0,-1-1-1,1 0 1,0 0 0,1 0-1,-1-1 1,1 0 0,0 0 0,0 0-1,0-1 1,0 0 0,1-1 0,-1 0-1,1 0 1,-1 0 0,1-1 0,0 0-1,0 0 1,10-1 0,-8-1 31,0-1-1,0 1 1,0-2-1,-1 1 1,1-1 0,0-1-1,-1 1 1,0-2 0,0 1-1,0-1 1,-1-1 0,1 0-1,-1 0 1,10-10-1,-9 6 78,1-1-1,-2 0 1,0-1-1,0 1 1,-1-2-1,0 1 1,-1-1-1,-1 0 1,0 0-1,-1 0 1,0-1-1,-1 0 0,2-22 1,-2 7 161,-2 1 1,-1 0-1,-1-1 0,-2 1 1,-10-51-1,7 58-198,0 0 0,-1 1-1,-1 0 1,-1 0 0,0 1 0,-2 0 0,0 0 0,-2 1-1,1 1 1,-2 0 0,-1 1 0,0 0 0,0 1 0,-2 1 0,0 0-1,-34-20 1,48 33-229,0-1 1,0 1-1,0 0 0,0 0 0,0 0 0,0 1 0,0-1 0,0 1 1,-1-1-1,1 1 0,0 0 0,0 0 0,-5 1 0,6-1-229,1 1 0,-1-1 0,0 1 0,0-1 1,0 1-1,1 0 0,-1 0 0,0 0 0,1 0 0,-1 0 0,1 0 0,-1 0 0,1 0 0,0 1 0,-1-1 0,1 0 0,0 1 0,0-1 0,0 1 0,0 0 0,-1 1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19:4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1904,'0'0'2380,"0"-1"-2194,0 1 1,0-1 0,0 1-1,0-1 1,0 1 0,0-1 0,0 1-1,0-1 1,0 1 0,1-1-1,-1 1 1,0-1 0,0 1-1,0 0 1,1-1 0,-1 1-1,0-1 1,1 1 0,-1 0-1,0-1 1,1 1 0,-1 0-1,1-1 1,1 1-82,1 1 1,-1-1-1,0 1 0,1 0 0,-1 0 1,0 0-1,1 0 0,-1 0 0,0 0 1,0 0-1,0 1 0,0-1 0,0 1 1,2 2-1,29 34 471,-21-23-278,27 34 34,-2 2-1,-3 1 0,-1 2 1,-4 1-1,40 100 1,-61-129-186,-1-1 1,6 40-1,-13-64-140,0 0 1,1 0-1,-1 0 0,0 0 0,0 0 0,0 0 1,0-1-1,0 1 0,0 0 0,0 0 0,0 0 1,0 0-1,0 0 0,-1 0 0,1 0 0,0 0 1,-1 0-1,1 0 0,-1-1 0,1 1 0,-1 0 1,1 0-1,-1 0 0,1-1 0,-1 1 0,0 0 0,1-1 1,-1 1-1,0-1 0,0 1 0,1-1 0,-1 1 1,0-1-1,0 1 0,0-1 0,0 0 0,0 1 1,0-1-1,1 0 0,-1 0 0,0 0 0,0 0 1,-2 0-1,0 0 19,-1 0-1,0 0 1,0-1 0,1 1 0,-1-1 0,0 0 0,-5-3 0,-1-1 37,0-1 1,1 0 0,0 0-1,0-1 1,0 0 0,1-1 0,0 1-1,1-2 1,0 1 0,0-1 0,1 0-1,0-1 1,-5-10 0,6 10-25,0 1 1,1-1-1,1 0 1,0 0-1,0-1 1,1 1-1,0 0 1,1-1-1,0 0 1,0 1-1,1-1 1,1 0 0,3-18-1,-1 17-180,0 0-1,1 1 1,1-1 0,0 1-1,0 0 1,1 0 0,1 0-1,-1 1 1,2 0 0,0 1-1,0-1 1,0 1 0,14-10-1,-10 10-910,-1 1 0,2 0-1,-1 1 1,1 1 0,0 0 0,26-9 0,-16 9-1700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19:44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11 1148,'0'0'4636,"-6"-2"-4045,-8-1-291,0 1-1,-1 0 1,1 1 0,-1 0 0,1 1 0,-1 1 0,-16 3 0,19-3-144,1 2 1,-1 0-1,1 0 0,-1 1 1,1 0-1,1 1 0,-1 0 0,1 1 1,-18 12-1,27-17-135,0 0 1,-1 0-1,1 0 0,-1 1 1,1-1-1,0 0 1,0 1-1,0-1 0,0 1 1,0-1-1,0 1 0,0 0 1,0-1-1,1 1 0,-1 0 1,1-1-1,-1 1 1,1 0-1,0 0 0,0 0 1,-1-1-1,1 1 0,1 0 1,-1 0-1,0 0 1,0 0-1,1-1 0,0 3 1,0-2-19,0 1 1,0-1-1,0 0 1,1 0 0,-1 0-1,1 0 1,-1 0-1,1 0 1,0 0-1,0 0 1,0-1 0,0 1-1,0 0 1,0-1-1,0 0 1,0 0-1,5 2 1,-4-2 5,0-1 0,0 1 0,0-1 0,1 0 0,-1 0-1,0 0 1,0-1 0,0 1 0,0-1 0,0 1 0,6-3 0,30-14 221,-27 10 69,0 0-1,-1-1 1,0 0-1,0-1 1,-1 0 0,0 0-1,17-21 1,-27 29 292,5 4-471,-1 1-100,0 0 1,0 0-1,0 0 0,0 1 1,-1-1-1,0 1 0,0 0 0,0 0 1,0 0-1,2 7 0,19 64 123,-18-55-107,37 156-558,26 229 1,-57-276-394,-12-113 653,0-1 1,-1 1 0,-1 0-1,-1-1 1,-8 30 0,9-41 174,0 0 1,0-1 0,0 1 0,-1-1-1,0 1 1,1-1 0,-2 0 0,-3 5-1,5-7 60,0-1-1,0 1 0,0 0 0,0-1 1,0 1-1,0-1 0,-1 1 0,1-1 1,-1 0-1,1 0 0,-1 0 0,1 0 1,-1-1-1,1 1 0,-1-1 0,-3 1 1,4-1 35,0 0 1,0 0 0,0-1 0,1 1 0,-1 0-1,0-1 1,0 1 0,1-1 0,-1 0 0,0 1-1,1-1 1,-3-2 0,-3 0 27,0-1 30,-1 0 1,1-1-1,0 0 1,0 0-1,0 0 1,-7-9-1,-32-40 449,40 47-437,-12-16 202,2-1 0,0-1 0,2 0 0,0-1 0,2 0-1,1-1 1,1 0 0,-8-38 0,13 46-155,2-1 0,0 1 0,2-1 0,0 0 0,1 0 0,1 0 0,1 0 0,0 1 0,2-1 0,0 0 0,1 1 0,1 0 0,9-19 0,-5 18-34,1 0-1,1 1 0,1 0 0,0 1 1,30-32-1,-19 28-175,0 1 1,1 1-1,44-26 1,-32 23-848,45-20 1,-27 23-5362,-42 17 2818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19:36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28 876,'0'-2'1525,"-2"-4"-1274,-6-14 8511,7 27-8373,-1 48 542,6 88 1,2-15-305,-7-52 33,0-15-2086,1-21-5292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1:56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67 1040,'0'0'1820,"-1"3"-1046,-2 10-62,3-10 562,2 1-511,-3-4-711,1 1 0,0-1 0,0 0-1,0 0 1,0 1 0,0-1 0,1 0 0,-1 1 0,0-1-1,0 0 1,0 1 0,0-1 0,0 0 0,0 0 0,0 1-1,1-1 1,-1 0 0,0 1 0,0-1 0,0 0 0,1 0-1,-1 0 1,0 1 0,0-1 0,0 0 0,1 0 0,-1 0 0,0 1-1,1-1 1,-1 0 0,4 0 102,-1 1 1,0-1-1,1 0 0,-1-1 0,0 1 0,0-1 1,1 1-1,-1-1 0,0 0 0,0 0 1,0 0-1,0 0 0,0-1 0,5-3 1,-5 4-26,-1-1 0,0 1 0,0-1 0,0 1 1,0-1-1,0 0 0,0 0 0,0 0 1,0 0-1,-1-1 0,1 1 0,-1 0 1,1-1-1,-1 1 0,0-1 0,0 1 0,0-1 1,-1 0-1,1 1 0,0-1 0,-1-3 1,0-4 250,0 7-17,-1 0-35,-5-8-27,4 8-34,1 3-227,0 0 0,0 0 0,0 0 0,0 0 0,0 0 0,-1 0 0,1-1 0,0 1 1,0 0-1,0-1 0,-1 0 0,0 0 177,-3 3-24,2-1-151,-1 1 1,1-1-1,-1 1 0,1 0 1,-1 0-1,1 0 1,0 0-1,0 1 1,0-1-1,1 1 0,-1 0 1,0 0-1,1 0 1,0 0-1,0 0 0,0 1 1,0-1-1,0 0 1,1 1-1,-2 4 1,1-2-9,0-1-15,0 0 1,1 0 0,0 0-1,0 0 1,0 0 0,0 0-1,1 0 1,0 1 0,0-1-1,1 0 1,-1 0 0,1 0-1,1 6 1,0-7-79,-1 1 0,1-1 0,0 0 1,1 0-1,-1 0 0,1 0 0,-1 0 0,1 0 1,0-1-1,1 1 0,-1-1 0,1 0 0,-1 0 1,1 0-1,0 0 0,0-1 0,0 0 0,7 3 0,-5-3-215,0 0-1,0 0 0,0-1 1,0 0-1,0-1 0,9 1 1,-10-2-720,-1 1 1,1-1-1,0 0 1,-1-1-1,1 1 0,6-4 1,7-3-2121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19:37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14 297 1720,'-4'-11'1150,"1"-1"0,1 1 1,0-1-1,0-12 0,1 18-822,1 0-1,1 0 1,-1 0 0,1 0-1,0 0 1,0 0 0,1 0 0,0 1-1,0-1 1,3-6 0,5-6 218,1 1 0,0 1 0,1 0 1,1 0-1,29-26 0,-38 38-482,0 0-1,1 1 0,-1 0 1,1 0-1,0 1 0,0-1 1,0 1-1,0 0 0,7-2 1,-10 4 45,2 1-46,10 4-8,-13-5-49,0 0 0,0 1-1,0-1 1,-1 1 0,1 0 0,0-1 0,0 1-1,-1 0 1,1-1 0,-1 1 0,1 0-1,0 0 1,-1-1 0,0 1 0,1 0 0,-1 0-1,1 0 1,-1 0 0,0 0 0,0 0 0,1 0-1,-1 0 1,0 1 0,0 21 62,0-21-59,-4 17 24,0 1 1,-2-1-1,0-1 0,0 1 1,-17 29-1,2 0 17,18-43-41,1 0-1,0 1 1,1-1-1,-1 1 0,1-1 1,0 1-1,0 8 1,1-11-6,0 1 0,1-1 1,0 0-1,-1 0 0,1 0 1,0 0-1,1 0 0,-1-1 1,0 1-1,1 0 0,0 0 1,0-1-1,-1 1 0,2-1 0,2 4 1,7 4 4,-1-1 1,1 0-1,0 0 1,26 12-1,-19-11 7,21 16 0,-21-12-4,26 21-42,-41-31 25,0 0-1,-1 0 0,0 0 1,1 0-1,-1 1 1,0-1-1,-1 1 1,3 5-1,-4-8 7,-1-1-1,0 1 1,0 0-1,0-1 1,1 1-1,-1-1 1,-1 1 0,1-1-1,0 1 1,0-1-1,-1 1 1,1-1-1,-1 1 1,1-1-1,-1 1 1,1-1-1,-1 0 1,0 1 0,0-1-1,-1 2 1,0 0 0,-1 0 0,1 0 0,-1 0 0,0-1 0,0 1 0,0-1 0,-4 3 0,-6 2 16,0 0 0,0-2 0,-1 1 0,0-2 0,0 0 0,0 0-1,-17 1 1,11-3-475,0-1 0,0 0-1,-1-2 1,-29-4-1,18-4-6354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19:37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1468,'0'0'2924,"1"5"-2126,18 103 2521,-13-82-2647,2 1 0,12 29 0,-19-54-596,-1 0 1,1 0-1,0 0 0,0 0 1,0 0-1,0 0 0,0 0 1,0 0-1,1 0 1,-1 0-1,1-1 0,-1 1 1,1-1-1,-1 1 0,1-1 1,0 1-1,0-1 0,0 0 1,0 0-1,4 2 0,-5-3 416,4-2-241,2-3-63,-1 0 0,1 0 1,-1-1-1,0 0 0,10-12 1,-7 4 271,-1 0 1,0-1 0,9-26 0,-1 2 778,-15 37-930,1-1-118,-2 3-179,0 0 0,0-1 0,0 1 0,0 0 0,0 0 0,0-1 0,0 1 0,0 0 0,1 0 0,-1-1 0,0 1 0,0 0 0,0 0 0,0 0 0,0-1 0,1 1 0,-1 0 0,0 0 0,0 0 0,0 0 0,1-1 0,-1 1 0,0 0 0,0 0-1,1 0 1,-1 0 0,0 0 0,0 0 0,1 0 0,-1 0 0,0-1 0,0 1 0,1 0 0,-1 0 0,0 0 0,0 0 0,1 0 0,-1 0 0,0 1 0,0-1 0,1 0 0,-1 0 0,0 0 0,0 0 0,1 0 0,-1 0 0,0 0 0,1 1 0,10 18-1192,0 0 1,-1 1 0,14 42 0,-23-59 584,0 0 334,1 1-2680,-1-2 1066,6 13-1690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19:38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0 1180,'0'0'7713,"-4"1"-7354,-13 2-34,16-3-305,0 1 0,0-1 0,1 0 0,-1 0 0,0 0 0,1 1-1,-1-1 1,0 0 0,1 1 0,-1-1 0,0 0 0,1 1 0,-1-1 0,1 1 0,-1-1 0,1 1 0,-1-1 0,1 1 0,-1 0 0,1-1 0,-1 1 0,1 0 0,-1 0 0,1 0 48,-3 2-3,1 1 0,-1-1 0,1 0 0,0 0 0,0 1 0,1 0 0,-1-1 0,1 1 0,-1 0 0,1-1 0,0 1-1,1 0 1,-1 0 0,1 0 0,0 0 0,-1 0 0,2 6 0,1 4 36,0 0 0,1 0 0,8 19 0,-6-15 2,11 24 67,-12-31-8,1-1-1,-2 1 0,5 19 1,-8-28 50,-1 1 11,0 0-155,-1-1 0,1 1 1,-1-1-1,1 1 1,-1-1-1,0 0 1,0 0-1,0 0 1,-1 0-1,1 0 1,0 0-1,-1 0 1,1-1-1,-1 1 1,-2 0-1,4-1 49,-3 0-16,-8 1-80,8-1-83,2-1-216,-5 1 136,2-2-2697,-5-5 1125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19:38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76 445 1444,'0'3'874,"51"151"4032,-39-112-4462,3 15 113,-12-18-4341</inkml:trace>
  <inkml:trace contextRef="#ctx0" brushRef="#br0" timeOffset="1">16 56 1908,'-2'-14'2716,"-3"-8"-1639,2 14 699,-2-3 764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19:38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1764,'0'0'808,"1"2"-34,22 63 2145,-12-32-2055,20 44 0,-9-26-254,-16-34 212,1 0 0,13 21 1420,-17-42-1894,1 2-234,-3 1-70,1 0 0,-1 0-1,0 0 1,0 0-1,0 0 1,0 0-1,0 0 1,0 0-1,0 0 1,0 0 0,-1-1-1,1 1 1,1-2-1,34-78 1549,5-9 159,-35 78-1414,0 1 1,2 0 0,-1 0-1,1 1 1,12-12 0,-18 21-277,0-1 0,0 1 1,0 0-1,0 0 1,0 0-1,1 0 0,-1 0 1,0 1-1,1-1 1,4 0-1,-6 1-42,1 0 2,0 0 0,0 0 1,0 0-1,-1 0 0,1 0 0,0 1 1,0-1-1,0 1 0,-1-1 0,1 1 1,0-1-1,0 1 0,-1 0 0,1 0 1,-1 0-1,1 0 0,-1 0 0,3 2 1,21 24 175,-23-25-187,5 7-53,-1 0-1,0 1 0,0-1 1,-1 1-1,0 0 0,-1 0 1,0 1-1,-1-1 0,3 12 1,2 38-2662,-6 1-5105,-1-44 3498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19:39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0 337 1588,'0'0'1080,"1"-2"-86,4-5-459,1-1 0,0 1-1,0 0 1,0 0 0,1 0-1,0 1 1,0 0 0,13-7 0,18-17 173,-29 22-561,0 0-1,-1 0 1,0-1 0,-1 0 0,0-1-1,0 1 1,-1-1 0,0-1 0,-1 1 0,0-1-1,-1 0 1,0 0 0,4-21 0,-7 30-98,-1 0-1,0 0 1,0-1 0,0 1 0,0 0 0,0 0 0,-1-1 0,1 1-1,-1 0 1,1 0 0,-3-4 0,-1-7 311,4 11-291,-1 0-1,1 1 0,-1-1 0,1 0 0,-1 0 1,0 1-1,0-1 0,0 0 0,0 1 0,0-1 1,0 1-1,0-1 0,-1 1 0,1-1 0,0 1 1,-1 0-1,1 0 0,-1 0 0,1 0 0,-1 0 1,0 0-1,0 0 0,1 0 0,-1 1 0,0-1 1,0 1-1,0-1 0,1 1 0,-5 0 0,3-1 1,-1 2-1,1-1 1,-1 0-1,1 1 1,-1 0 0,1-1-1,-1 1 1,1 1-1,0-1 1,0 0-1,0 1 1,0 0-1,0-1 1,-4 5-1,0 0 7,1 0-1,1 1 1,-1-1 0,1 2-1,0-1 1,1 0 0,0 1-1,0 0 1,1 0 0,-1 0-1,2 0 1,-1 1 0,1-1-1,-1 17 1,1-7 7,1-1 0,1 1 0,0-1 0,2 0 0,0 1 0,6 23 0,-5-29-103,1 0 0,0-1 0,0 1-1,1-1 1,0 0 0,1-1 0,1 1 0,-1-1 0,2 0-1,-1-1 1,1 0 0,17 15 0,-20-21-609,-1 0 1,1-1-1,0 0 1,0 0 0,0 0-1,0-1 1,0 0-1,9 2 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19:39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8 1256,'0'0'1886,"-2"-1"-1070,2 0-736,-1 1-1,1-1 0,0 1 0,0 0 0,-1-1 0,1 1 1,0-1-1,-1 1 0,1 0 0,0 0 0,-1-1 1,1 1-1,-1 0 0,1 0 0,0-1 0,-1 1 0,1 0 1,-1 0-1,1 0 0,-1 0 0,1-1 0,-1 1 0,1 0 1,-1 0-1,1 0 0,-1 0 0,1 0 0,0 0 1,-1 0-1,1 1 0,-1-1 0,1 0 0,-1 0 0,1 0 1,-1 0-1,0 1 0,-11 4 290,0 0 0,1 2-1,-1-1 1,1 1 0,0 1 0,1 0-1,-19 19 1,25-23-252,0 1 0,1-1 0,0 1 1,0 0-1,0 0 0,0 0 0,1 0 0,0 0 0,-3 10 0,4-11-69,1 1 0,-1-1 0,1 0 0,0 0 0,0 1 0,1-1 0,-1 0 0,1 0 0,0 0 0,0 1 0,0-1 0,1 0 0,-1 0 0,5 6 0,5 8 91,1-1-1,1 0 1,1-1-1,26 24 1,17 21 284,-55-60-365,-1 1-1,0 0 1,0-1-1,0 1 0,0 0 1,0 0-1,0 0 1,0-1-1,0 1 1,-1 0-1,1 0 1,-1 0-1,0 0 1,1 0-1,-1 4 1,-3 0 150,-3 0-134,-1 0 0,0-1 0,-1 0 0,1 0 0,-1-1-1,-8 4 1,-56 20 194,49-19-153,-30 4-943,51-13 253,-1 0-189,-11 0-286,11 0-757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19:40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395 22 1516,'-13'-16'1304,"13"16"-1220,-1-1-1,1 1 0,-1-1 0,1 1 1,-1-1-1,1 1 0,-1 0 0,1-1 1,-1 1-1,0 0 0,1 0 0,-1-1 1,1 1-1,-1 0 0,0 0 0,1 0 1,-1 0-1,0 0 0,1 0 0,-1 0 1,0 0-1,1 0 0,-1 0 0,1 0 1,-2 1 92,-4-2 126,0 1 1,0 0 0,0 1 0,0 0-1,0 0 1,0 0 0,1 0-1,-1 1 1,0 0 0,1 0-1,0 1 1,-6 3 0,6-4-181,2 1-1,-1 0 1,0 0 0,0 0 0,1 0 0,0 0 0,-1 1-1,1-1 1,1 1 0,-1 0 0,0 0 0,1 0 0,0 0-1,0 1 1,0-1 0,1 1 0,-1-1 0,0 9 0,1-7-43,1-1 0,0 1 1,0 0-1,0 0 1,1 0-1,0 0 1,0-1-1,0 1 0,1 0 1,0-1-1,0 1 1,1-1-1,-1 0 1,7 10-1,19 23 244,-16-22-163,-1 0 1,0 1-1,14 30 0,-24-45-131,-1 0 0,1 0 0,0 1 0,-1-1 0,1 1 0,-1-1 0,0 1 0,0-1 0,0 1 0,0-1 0,0 0 0,0 1-1,-1-1 1,1 1 0,-1-1 0,1 0 0,-1 1 0,0-1 0,-2 4 0,0-2-2,0 0 0,0 0 1,0-1-1,0 1 0,-1-1 0,1 1 0,-1-1 1,0-1-1,-7 5 0,-5 2 15,0-1 0,-1-1 1,0 0-1,-32 8 0,36-12-242,0 0-1,0-1 0,-1-1 1,1 0-1,0-1 1,0 0-1,-21-3 1,29 1-705,-1 1 1,1-1 0,0 1-1,0-1 1,-9-5 0,-2-4-2527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19:40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31 920,'0'0'1384,"0"-6"144,-1 4-1006,-2 7 2665,-7 39-2299,1 1 0,-4 58 0,4 99 315,9-155-904,2 1 0,1-1-1,3 0 1,2 0 0,2-1 0,21 60-1,-28-95-195,1-1 1,0 0-1,1 0 0,1-1 0,-1 1 0,1-1 1,1 0-1,0-1 0,8 9 0,-12-15-48,0 1 0,0-1 0,0 1 0,1-1-1,-1 0 1,1-1 0,-1 1 0,1 0 0,-1-1 0,1 0 0,0 0-1,0 0 1,0 0 0,0-1 0,-1 0 0,1 1 0,0-1 0,0-1 0,0 1-1,0 0 1,0-1 0,0 0 0,-1 0 0,1 0 0,0-1 0,-1 1-1,1-1 1,6-3 0,2-3 44,1-1-1,-1-1 1,0 1-1,-1-2 1,-1 1 0,1-2-1,-2 1 1,1-1-1,-2-1 1,1 0-1,-2 0 1,9-21 0,1-6 86,-3 0 1,-1-2-1,9-48 1,-15 56-63,-2-2 1,-1 1 0,-2 0-1,-1-1 1,-1 1-1,-3-1 1,-1 1 0,-1 0-1,-2 0 1,-1 0-1,-25-63 1,30 91-129,-1 0 1,1 0-1,-1 0 0,-6-7 1,9 13-45,-1-1 1,1 1 0,0 0 0,0-1 0,-1 1-1,1 0 1,0 0 0,-1 0 0,0 0 0,1 0-1,-1 0 1,1 0 0,-1 0 0,0 1 0,0-1-1,1 1 1,-1-1 0,0 1 0,0 0-1,0 0 1,-2 0 0,2 0-15,1 0 0,0 0-1,0 1 1,0-1 0,-1 1-1,1-1 1,0 1 0,0-1 0,0 1-1,0 0 1,0 0 0,0-1 0,0 1-1,-1 2 1,-2 0-144,-4 4-167,0 0 0,0 1 1,1-1-1,0 2 0,1-1 1,0 0-1,0 1 0,-7 17 0,5-9-1542,1 0 0,-4 19 0,-1 4-1897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19:41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0 510 1024,'1'-2'1378,"0"23"7290,9 83-7490,2-23 343,-12-81-1495,0 0 0,0 1 0,0-1 0,0 1 0,0-1 0,0 0 0,0 1 0,0-1-1,0 0 1,1 1 0,-1-1 0,0 0 0,0 1 0,0-1 0,1 0 0,-1 0 0,0 1 0,0-1-1,1 0 1,-1 0 0,0 1 0,1-1 0,-1 0 0,0 0 0,1 0 0,-1 1 0,0-1 0,1 0 0,-1 0-1,0 0 1,1 0 0,-1 0 0,0 0 0,1 0 0,-1 0 0,0 0 0,1 0 0,-1 0 0,1 0-1,-1 0 1,0 0 0,1 0 0,-1 0 0,0 0 0,1-1 0,-1 1 0,0 0 0,1 0 0,0-1 0,16-10 578,-16 10-703,13-10 350,-1 0-1,-1-2 1,0 1-1,17-24 1,10-11 792,-14 20-289,-23 25-444,12 6-157,-11-4-87,13 19 95,5 11-81,-17-24-62,0 1-1,1-1 1,8 9-1,-9-11-46,0-1-1,1 0 0,-1 1 1,1-1-1,0-1 0,0 1 1,0-1-1,0 0 0,0 0 1,1 0-1,-1-1 0,1 0 0,-1 0 1,10 1-1,-6-2-18,-1-1 1,0 1-1,0-1 0,0 0 0,0-1 1,0 0-1,0-1 0,0 1 0,12-7 1,75-43-430,-93 51 439,1 3-133,0 0 171,5 4-10,7 18-19,-11-17 18,1 0 0,-1-1 0,1 1-1,1-1 1,-1 0 0,1-1 0,0 1 0,0-1 0,1 0 0,0-1 0,-1 0-1,1 0 1,1 0 0,-1-1 0,1 0 0,10 3 0,-12-5-8,-1 0 0,1 0 0,-1-1 1,1 1-1,0-1 0,-1 0 0,1-1 1,-1 0-1,1 1 0,-1-2 1,1 1-1,-1-1 0,0 0 0,1 0 1,-1 0-1,0-1 0,0 1 0,-1-1 1,1 0-1,-1-1 0,1 1 0,-1-1 1,0 0-1,0 0 0,3-5 0,4-7-7,0 0 0,-2-1 0,0 0 0,0-1 0,-2 1 1,0-2-1,-1 1 0,4-23 0,-2-3 41,-2-1 0,2-63 0,-8 105-9,2-67 409,-3 0 1,-10-79-1,10 147-173,-1 8-184,-2 12-13,1 0 0,1 0 0,0 1 1,1 34-1,6 7 4,2 0 0,3-1 1,35 116-1,-33-145-490,33 58 1,-27-57-676,-8-16-742,1-6-4639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1:56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69 856,'8'-58'4971,"-8"55"-3881,0 3-1020,0 0 1,0 0-1,0-1 0,0 1 0,0 0 0,0-1 0,0 1 0,0 0 1,0 0-1,0-1 0,0 1 0,0 0 0,0 0 0,0-1 1,0 1-1,0 0 0,1 0 0,-1-1 0,0 1 0,0 0 0,0 0 1,0-1-1,0 1 0,1 0 0,-1 0 0,0 0 0,0-1 0,0 1 1,1 0-1,-1 0 0,0 0 0,0 0 0,1 0 0,-1 0 0,0-1 1,1 1-1,10 5 460,11 19-337,-1 2 112,-2 0-1,-1 2 1,-1 0-1,-2 1 1,13 31-1,-15-29-125,-8-21-105,-1 1-1,0-1 1,3 13 0,-7-21-57,1 0 1,-1-1-1,0 1 1,0 0-1,0 0 0,0 0 1,0 0-1,0 0 0,-1-1 1,1 1-1,0 0 0,-1 0 1,0 0-1,-1 3 0,1-4-4,1 0 0,-1 0 0,0-1 0,0 1-1,0 0 1,1 0 0,-1 0 0,0-1 0,0 1 0,0 0-1,0-1 1,0 1 0,0-1 0,-1 1 0,1-1 0,0 0-1,0 0 1,0 1 0,0-1 0,0 0 0,-1 0 0,0 0 0,-1 0 91,-2-2 0,-2-1-17,-1 0 0,1-1 0,0-1 0,0 1 0,0-1-1,1 0 1,0 0 0,0-1 0,0 0 0,-9-11 0,13 13-77,-1 0 1,0-1 0,1 1 0,0 0 0,0-1 0,1 0 0,-1 1 0,1-1-1,0 0 1,0 0 0,0 0 0,1 0 0,0 1 0,0-1 0,0 0-1,0 0 1,1 0 0,0 0 0,0 0 0,3-7 0,-1 3-266,1 0 0,0 0 0,0 0 0,1 1 0,0-1 0,1 1-1,7-8 1,-4 6-1642,1 0-1,15-11 1,-7 8-1155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19:41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74 1468,'-53'-56'6463,"38"40"-4195,14 14-1883</inkml:trace>
  <inkml:trace contextRef="#ctx0" brushRef="#br0" timeOffset="1">117 737 1396,'2'1'1265,"1"1"-923,-1 0 1,2 0-1,-1-1 0,0 1 1,0-1-1,0 0 1,1 0-1,-1 0 0,1 0 1,-1-1-1,1 1 1,-1-1-1,4 0 0,55-2 1223,-42 0-1146,324-34 3167,-192 16-2311,-102 15-1386,-48 5-292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19:47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1 924,'0'0'1442,"0"11"-1028,21 220 1109,7 72-323,-19-179-734,4 134 316,-13 167 464,1 210-84,0-242-502,-7-117-210,2-159-291,-7 276 506,4-57-104,5-280-502,-18 344 553,4-99-265,-5-29-79,-1 15-483,18-236 205,0-12-1675,3-13-3886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19:47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66 1076,'-70'-5'5943,"69"5"-4908,-3 0-51,-11 3 3705,41 4-3066,-8-4-1431,0-2-1,21 1 1,-16-2-62,217 3 1247,393-46 1,-606 40-1277,2-1 314,-1 0-1,36-11 1,-55 9 519,-3 1-3816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19:51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57 1960,'-19'-1'1587,"0"1"-1,0 1 1,1 1-1,-1 1 1,-30 8-1,47-11-134,-4 4-1281,7-1 261,6-1 1409,32 2-1218,78-4 0,52-14 367,-131 10-811,14-1 186,100-23 0,-120 20-695,-17 5-1778,0-1 0,26-11 0,-34 13-1658,20-1 42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19:48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6 251 1752,'0'0'3098,"-1"9"-2479,-1 36 360,3 0 0,11 88-1,34 96 751,22-4-192,-63-209-484,-5-15-1022,-1-1 0,1 0 0,0 0-1,0 0 1,0 0 0,0 0 0,0 0 0,0 0 0,-1 0 0,1 0-1,0 0 1,0 0 0,0 0 0,0 0 0,0 0 0,-1 0 0,1 0 0,0 0-1,0 0 1,0 0 0,0 0 0,0 0 0,-1 0 0,1 0 0,0 0-1,0 0 1,0 0 0,0 0 0,0 0 0,-1-1 0,1 1 0,0 0 0,0 0-1,0 0 1,0 0 0,0 0 0,0 0 0,0 0 0,0-1 0,0 1-1,0 0 1,-1 0 0,1 0 0,0 0 0,0-1 0,-19-23 708,9 6-579,0-1-1,1 1 1,1-1 0,-8-27 0,-15-82 567,28 115-648,-5-30 192,1 0 0,3-1 0,1 0 0,4-56 0,1 70-135,2 0 0,1 0 0,1 0 0,1 0 0,2 1 0,24-55-1,-25 70-42,-1 0 0,2 0 0,16-20 0,-20 29-62,-1 0 0,1 0 0,0 0 0,1 1 0,-1-1 0,1 1 0,0 0 0,0 1 0,0 0 0,8-4-1,2 5 54,-12 2-68,-3 0-13,0 0 1,0 0 0,0 0-1,-1 1 1,1-1 0,0 0-1,0 0 1,0 1-1,0-1 1,0 1 0,0-1-1,-1 1 1,1-1 0,0 1-1,0-1 1,-1 1-1,1-1 1,0 1 0,-1 0-1,1 0 1,0 0 0,0 1 6,2 0-2,-1 1-1,0 0 1,0 1-1,0-1 1,0 0-1,0 0 0,0 1 1,-1-1-1,0 1 1,0 0-1,0-1 0,0 1 1,0 0-1,-1-1 1,1 9-1,-2 3 12,1 1 0,-5 20 0,5-34-17,-5 26-44,-1 0 0,-2-1-1,-1 0 1,-17 39-1,-61 97-1754,54-104 497,22-40 610,-11 23-1542,9-12-2603,7-12 755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19:49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3 161 1812,'0'-3'1244,"-1"-1"-867,1-1 135,-1 0-1,1 0 1,0 1-1,0-1 1,0 0 0,0 0-1,1 0 1,0 0-1,0 1 1,1-1 0,1-5-1,-1 7-362,1-1-1,-1 1 1,1 1 0,-1-1-1,1 0 1,0 1-1,0-1 1,0 1 0,0 0-1,0 0 1,1 0-1,-1 0 1,1 1 0,-1-1-1,5 0 1,-2 1-64,0 0 1,1 0-1,-1 0 1,0 1-1,1 0 1,-1 1-1,1-1 1,-1 1-1,7 2 1,0 1 1,1 0 0,-1 2 0,0-1 0,0 1 0,0 1 0,-1 0 0,0 1 0,-1 1 0,0-1 0,0 2 0,0-1 0,9 14 1,-6-6-9,0 0 1,-1 1 0,-1 1 0,-1 0 0,-1 1 0,0 0-1,7 24 1,-15-35-60,0-1-1,-1 0 1,0 1 0,0 0-1,-1-1 1,0 1-1,-1-1 1,1 1 0,-2-1-1,1 1 1,-1-1-1,-1 0 1,1 0 0,-1 0-1,-1 0 1,-7 13-1,8-15-26,-1 0-1,-1 0 1,1 0-1,-1-1 0,0 0 1,0 0-1,0 0 1,-12 8-1,13-11-3,0 1-1,-1-1 0,1 0 1,-1 0-1,0 0 1,0-1-1,1 0 1,-1 0-1,0 0 0,0 0 1,0-1-1,0 0 1,-7 0-1,10-1 7,1 1 0,-1 0 1,1 0-1,0-1 0,-1 1 0,1-1 1,0 1-1,-1-1 0,1 1 0,0-1 0,0 0 1,0 0-1,-1 0 0,0-1 0,-2-1-8,0 0 2,0 0 1,0-1-1,1 1 1,-1-1 0,1 0-1,0 0 1,0 0-1,0 0 1,1 0-1,-1-1 1,1 1 0,0-1-1,0 0 1,1 1-1,-2-10 1,1 4-5,1 0 1,0 0-1,0 0 1,1 0-1,1 0 1,2-19-1,1 10 1,1 1 1,1 0-1,0 0 0,1 1 0,1 0 1,12-19-1,-1 6-12,1 1-1,36-38 1,-35 44 7,2 0-1,39-29 0,-41 31 25,-20 30 11,-4 117-10,1-85 3,1 0 0,6 52 0,-4-86 24,0 0 1,0 0-1,1 0 0,0 0 1,0 0-1,1 0 0,0-1 1,0 1-1,0-1 0,1 0 1,0 0-1,0 0 0,0 0 1,9 7-1,-11-12-7,0 0 1,0 0-1,0-1 0,0 1 0,-1-1 1,1 0-1,0 1 0,0-1 1,0 0-1,0 0 0,0 0 0,0 0 1,0-1-1,0 1 0,0 0 1,2-2-1,-2 2-9,1-1 17,0 0 0,0 0-1,-1 0 1,1 0 0,0-1 0,0 1 0,-1-1-1,1 0 1,-1 0 0,0 0 0,1 0 0,-1 0 0,0 0-1,0-1 1,0 1 0,-1-1 0,1 0 0,0 1-1,1-6 1,0 0 42,0-1 0,0 1-1,-1-1 1,0 1 0,1-12 0,-3 11-18,1 0 0,-2 0 0,1 0 0,-1 0 0,0 0 0,-1 0 1,0 0-1,-1 1 0,0-1 0,0 1 0,0-1 0,-1 1 0,-1 0 0,1 1 0,-1-1 0,-9-9 1,5 7-314,0 0 0,-1 0 1,0 2-1,0-1 1,-1 1-1,0 1 0,-1 0 1,0 0-1,0 1 1,-13-4-1,10 9-1885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19:49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4 1320,'2'-4'3657,"0"11"-2003,7 23-652,8 41-658,22 170 1379,-17-93-968,-18-123-517,-1 0 1,-1 29-1,-2-44-76,-1-1-1,0 1 1,0-1 0,0 1-1,-2-1 1,1 0 0,-1 0-1,-7 16 1,8-22-95,1-1 0,-1 1 0,0-1-1,0 1 1,0-1 0,0 0 0,0 0 0,-1 0-1,1 0 1,0 0 0,-1 0 0,0-1 0,1 1-1,-1-1 1,0 0 0,0 1 0,0-1 0,0-1-1,0 1 1,0 0 0,0-1 0,0 1 0,0-1-1,0 0 1,-6-1 0,4 1-44,1-1 0,-1 0 1,0-1-1,0 1 0,0-1 0,1 0 0,-1 0 0,1-1 1,-9-5-1,7 5-55,-1-2-203,0 0 0,0-1 0,1 1 1,-1-1-1,1 0 0,1-1 0,-1 1 0,1-1 0,-9-15 0,9 11-1098,-1 0 0,1-1 0,-4-18 0,3 3-1780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19:50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17 1444,'0'0'2136,"-8"-16"1209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19:50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0 427 852,'0'0'5621,"1"-6"-4791,0-5-283,0 1-1,1-1 0,0 0 1,8-19-1,125-244 3448,-129 264-3825,22-45 1482,-27 53-1313,2-5-170,-3 7-160,0 0-1,0 0 1,0 1 0,-1-1 0,1 0-1,0 0 1,0 0 0,0 0 0,0 0-1,0 0 1,0 0 0,0 1 0,0-1-1,0 0 1,0 0 0,0 0 0,0 0-1,0 0 1,0 0 0,0 1 0,0-1-1,0 0 1,0 0 0,0 0 0,1 0-1,-1 0 1,0 0 0,0 0 0,0 1-1,0-1 1,0 0 0,0 0 0,0 0-1,0 0 1,0 0 0,0 0 0,1 0-1,-1 0 1,0 0 0,0 0 0,0 1-1,0-1 1,0 0 0,0 0 0,0 0-1,1 0 1,-1 0 0,0 0 0,0 0-1,0 0 1,0 0 0,0 0 0,0 0-1,1 0 1,-1 0 0,0 0 0,0 0-1,0 0 1,0 0 0,0-1 0,0 1-1,1 0 1,-1 0 0,0 0 0,0 0 0,0 0-1,0 0 1,0 0 0,0 0 0,18 226 276,-5-27-137,6-66-44,-7-52-547,5 118 0,-17-198 422,-1 1 1,1 0-1,0-1 1,0 1-1,-1-1 1,1 1-1,-1-1 0,1 1 1,-1-1-1,0 1 1,1-1-1,-1 0 1,0 1-1,0-1 1,-2 2-1,2-2-35,0 0 0,1-1 47,-1 1 0,0-1-1,0 0 1,0 0 0,0 1-1,0-1 1,0 0 0,0 0-1,0 0 1,0 0 0,0 0-1,0 0 1,0 0 0,0 0-1,-1-1 1,-10-4 111,0 0 0,-21-13 0,31 16-6,1-1-33,1 3-60,0 0 0,-1-1 0,1 1 0,0 0 0,0 0 0,0 0 0,0 0 0,0-1 0,0 1 0,-1 0 0,1 0 0,0-1 0,0 1-1,0 0 1,0 0 0,0 0 0,0-1 0,0 1 0,0 0 0,0 0 0,0-1 0,0 1 0,0 0 0,0 0 0,0-1 0,0 1 0,0 0-1,0 0 1,1 0 0,-1-1 0,0 1 0,0 0 0,0 0 0,0 0 0,0-1 0,0 1 0,1 0 0,-1 0 0,0 0 0,0 0 0,0-1-1,0 1 1,1 0 0,-1 0 0,0 0 0,0 0 0,1 0 0,-1 0 0,0 0 0,30-13-282,0 2 1,0 2-1,48-9 1,-5 0-1374,-56 14 995,92-28-5926,-87 24 3680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19:52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27 251 1804,'-5'-14'1371,"0"1"0,0-1-1,1 0 1,1-1 0,-1-16-1,4 28-1265,0-1 0,0 1 1,1-1-1,-1 1 0,1 0 0,0-1 0,0 1 0,1 0 0,-1 0 0,0 0 0,1-1 0,2-2 0,2-2 71,-1 1 0,13-13 0,-10 12-112,0 2 1,1-1 0,-1 1 0,1 0-1,0 1 1,1 0 0,-1 0-1,1 1 1,0 1 0,0-1 0,0 1-1,1 1 1,-1 0 0,1 1-1,-1 0 1,12 0 0,-17 2-49,-1-1-1,1 1 1,-1 0 0,1 0-1,-1 0 1,1 1 0,-1 0-1,0 0 1,0 0-1,0 0 1,0 1 0,0-1-1,0 1 1,0 0 0,-1 0-1,0 0 1,1 1 0,-1-1-1,-1 1 1,1 0 0,0 0-1,-1 0 1,4 8 0,-3-4-1,0 0 1,0 0-1,-1 0 1,0 1-1,0-1 1,-1 1-1,0-1 1,-1 1-1,0-1 1,0 1-1,-1-1 1,-2 13-1,-4 5 6,-1-1 1,-1 1-1,-1-2 0,-2 0 0,-24 41 0,-88 104 74,112-153-83,-1 0 9,-3 6 149,-21 19 1,36-40-98,1 0-63,0-1-1,0 0 1,0 1-1,0-1 1,0 0 0,0 1-1,0-1 1,0 0 0,0 1-1,0-1 1,0 0-1,0 1 1,0-1 0,0 0-1,1 0 1,-1 1 0,0-1-1,0 0 1,0 1-1,0-1 1,1 0 0,-1 0-1,0 1 1,0-1 0,1 0-1,-1 0 1,0 0-1,0 0 1,1 1 0,-1-1-1,20 0 135,27-7-14,60-18 0,-7 1-1,166-36 115,-254 57-733,-1 0-661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1:56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49 1276,'0'0'7375,"-5"4"-6906,1-1-382,1 0 1,0 1 0,0-1 0,0 1 0,0 0 0,1-1-1,-1 1 1,1 0 0,0 0 0,0 1 0,0-1 0,-1 7 0,1-3 31,-4 18 414,-3 41 0,8-60-461,0 1 0,1 0 0,1-1 0,-1 1 1,1-1-1,1 1 0,-1-1 0,1 1 0,1-1 0,3 9 0,-5-14-50,0 1 1,1-1-1,-1 0 0,1 0 0,0 0 0,0 0 0,-1 0 0,1-1 0,0 1 0,0 0 0,1-1 0,-1 1 0,0-1 0,0 0 0,1 0 0,-1 0 0,1 0 0,-1 0 0,1-1 0,-1 1 0,6 0 0,-2-1 1,-1 0 0,1 0 0,-1 0 0,1-1 0,-1 0 0,0 0 0,1-1 0,-1 1 0,8-4 0,-4 0 38,1 0 1,-1 0-1,0-1 0,-1-1 1,1 1-1,-1-1 0,0-1 1,-1 0-1,0 0 0,0 0 0,-1-1 1,0 1-1,0-2 0,5-11 1,-2 1 511,-1 0 1,-1-1 0,-1-1 0,0 1 0,3-39 0,-7 25 800,-2 33-185,-1 10-1048,0 32-21,1 0-1,2 0 1,2 0 0,2 0-1,18 65 1,-15-75-480,17 38 0,4-11-4386,-16-50-5804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19:52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103 156 1020,'-20'2'2489,"1"1"0,0 0-1,-26 9 3832,88-14-5782,0-3 0,50-10 0,4-2-16,94-17 151,-49 6-800,-42 3-872,-39 7-175,30-6-5961,-63 17 3371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19:5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7 223 1944,'0'0'1035,"0"-2"-76,-6-17 3052,6 17-3370,0-12 1569,1 7-1847,0-1 1,1 1 0,0-1 0,0 1 0,1 0-1,-1 0 1,2 0 0,-1 1 0,1-1 0,0 1-1,0 0 1,1 0 0,0 0 0,0 0 0,10-8-1,-5 6-215,1 0 0,0 0-1,0 1 1,1 0-1,0 1 1,0 0-1,25-7 1,-32 11-129,0 0-1,0 1 1,0 0-1,0 0 1,1 1-1,-1-1 1,0 1-1,0 1 1,1-1-1,-1 0 1,0 1-1,0 0 1,1 1-1,-1-1 1,0 1 0,0 0-1,-1 0 1,1 0-1,8 6 1,-12-7-16,0 0-1,0 0 1,1 1 0,-1-1 0,0 0 0,0 1 0,0-1 0,0 1 0,-1-1 0,1 1 0,0-1-1,-1 1 1,1 0 0,-1-1 0,1 1 0,-1 0 0,0-1 0,1 4 0,-4 28 31,-1-22-26,1-1 0,-1 1 0,-1-1 0,0 1 0,-13 18 0,3-4 5,-29 44 18,31-50-20,1 1 0,0 0 0,1 0-1,1 1 1,-8 25 0,18-44-9,-1 0 0,1 1 0,0-1 0,0 1 0,0-1 0,0 1 0,1-1 0,-1 1 0,1-1 0,-1 0 0,1 1 0,0-1 0,0 0 0,0 1 0,0-1 0,0 0 0,0 0 0,1 0 0,1 3 0,2 1-5,1-1 1,-1 1-1,1-1 0,9 7 0,53 31 5,-50-33-10,-1 0-1,0 2 1,-1 0 0,0 0 0,28 30-1,-42-40 10,-1-1 0,0 0 0,0 0 0,0 0 0,-1 0 1,1 0-1,0 0 0,-1 1 0,1-1 0,-1 0 0,1 0 0,-1 0 0,0 1 0,1-1 0,-1 0 0,0 2 0,-1 24 2,-3-20-4,1-2 0,-1 2-28,-1-1-1,1 1 1,-1-1-1,0 0 1,0 0-1,-1-1 1,0 0-1,0 0 1,-13 9-1,0-2-272,-1-2 0,-24 11 0,-53 15-1964,55-21-2164,30-11 2259,-9 3-1676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19:54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395 1 1232,'0'0'5400,"-2"4"-4979,-4 12-100,1-1 0,0 1 0,1 0 0,-3 28 0,0-8 0,-33 258 1485,8-49-935,-2-38-424,-85 454 1043,52-312-807,32-160-529,10-91-1233,18-72-541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19:54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27 250 1004,'-2'-4'970,"1"0"1,-2 0-1,1 0 1,0 1-1,-4-5 0,-3-4 1319,8 10-1009,1 0-722,-1 1-476,1 0 0,0 1-1,0-1 1,0 0 0,0 0 0,0 0 0,0 1-1,0-1 1,0 0 0,1 0 0,-1 1 0,0-1-1,0 0 1,1 0 0,-1 1 0,0-1 0,1 0-1,-1 1 1,1-1 0,-1 0 0,0 1 0,1-1-1,0 1 1,-1-1 0,1 1 0,-1-1 0,1 1 0,0-1-1,-1 1 1,1-1 0,0 1 0,0 0 0,-1 0-1,1-1 1,0 1 0,0 0 0,1 0 0,40-10 47,-35 9 133,259-44 1050,-122 16-915,102-21-1655,-199 38 316,42-14-5513,-59 14 3028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19:55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37 1108,'2'-9'1796,"-1"7"-1307,-1 0 0,1 0 0,0-1 0,0 1 0,0 0 0,0 0 0,0 0 0,0 0 0,0 0 0,5-5 3544,-7 15-3763,-3 24 119,-2-1-1,-12 40 1,-27 68 365,35-111-654,-8 23 179,-11 31 148,23-66-292,6-15-118,0-1 1,-1 1 0,1-1-1,0 1 1,-1-1 0,1 1-1,0-1 1,0 1-1,0 0 1,-1-1 0,1 1-1,0 0 1,0-1 0,0 1-1,0 0 1,0-1 0,0 1-1,0-1 1,0 1 0,0 0-1,1-1 1,-1 1-1,0 0 1,0-1 0,1 1-1,-1-1 1,0 1 0,0-1-1,1 1 1,-1-1 0,1 1-1,-1-1 1,1 1 0,-1-1-1,0 1 1,1-1-1,0 1 1,6 1 23,24-4-97,1-2-1,-1-1 0,52-16 0,-13 4-787,-57 12-188,1 1 0,0-1-1,-1-1 1,24-14 0,-36 19 874,3-2-2741,5-8 35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19:55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9 1160,'-2'-1'976,"1"1"-1153,-20-6 4078,21 6-3790,-1-1-1,0 1 1,0 0-1,0 0 1,1 0-1,-1 0 1,0 0-1,0 0 1,0 0-1,1 0 1,-1 0-1,0 0 1,0 0-1,0 1 1,1-1-1,-1 0 1,0 1-1,0-1 1,1 0-1,-1 1 1,0-1-1,1 1 1,-1-1-1,1 1 1,-1-1-1,0 1 1,1 0-1,-1-1 1,1 1-1,-1 1 1,-7 26 229,1 1 1,1 0 0,1 0 0,2 0 0,1 32-1,-10 70-435,6-98-1667,-2-1 0,-16 42 0,12-43-887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19:55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1 119 1632,'93'0'6998,"-8"-1"-5554,93-10-89,283-54-1,-364 39-4722,-68 17 134,-6 2 469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19:56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0 215 1328,'68'-39'4487,"31"-20"-2159,-58 35-1626,106-57 1294,-144 79-2440,10-5 791,-5 5-5786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19:56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1 1572,'-7'1'563,"0"0"0,0 1 0,0 0 0,0 1 0,0-1 1,0 2-1,1-1 0,-1 0 0,1 1 0,-8 6 0,4-1-93,1 0-1,0 1 1,0 0 0,-12 19-1,20-28-435,1 0 0,-1 1 0,0-1 0,1 1 0,-1-1 0,1 1 0,0 0 0,-1-1 0,1 1 1,0-1-1,0 1 0,0 0 0,0-1 0,0 1 0,0-1 0,1 1 0,-1 0 0,1-1 0,-1 1 0,1-1 0,-1 1 0,1-1 0,1 2 0,0 2 32,1-1 0,0 0 0,0 0 0,0 0 1,5 5-1,7 3 4,0-1 0,0-1 1,1 0-1,0-1 1,1 0-1,18 5 0,31 17 54,-60-27-109,7 3 22,1 1 0,17 13 0,-27-18-22,-1 1-1,1-1 1,-1 1 0,1 0 0,-1 0 0,0 0 0,-1 0 0,1 1 0,-1-1 0,0 1 0,2 5-1,-5-3 24,-4 3-23,0-1 1,-1 0-1,0 0 0,0-1 1,-1 1-1,0-1 1,0-1-1,-15 12 0,-22 14-329,-1-2-1,-2-2 1,-1-2-1,-58 23 1,78-41-4203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0:09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1 424 1384,'0'0'3273,"0"6"-2625,0 31 68,1-1 0,2 1 1,13 55-1,2 24 84,-10-46-386,0-11 286,-3 2-1,-4 97 1,-5-131 1262,1-33-1836,-4-12-51,0 0 1,2 0 0,0-1 0,-5-36 0,-1-88 131,8 74-99,-2-178 410,7 181-98,22-119 0,-19 162-315,2-1 1,0 1 0,1 0-1,17-33 1,-20 46-58,1 0 1,0 0-1,0 1 0,1 0 0,0 0 1,1 1-1,0 0 0,1 0 0,-1 0 1,1 2-1,17-11 0,-20 14-22,0 0 1,0 1-1,0 0 0,0 0 0,0 0 0,1 1 1,-1 0-1,0 1 0,1-1 0,-1 1 1,1 0-1,-1 0 0,0 1 0,1 0 0,-1 0 1,0 1-1,0 0 0,1 0 0,-1 0 0,-1 1 1,1-1-1,0 1 0,-1 1 0,1-1 0,-1 1 1,0 0-1,0 0 0,-1 1 0,1-1 1,-1 1-1,0 0 0,0 0 0,0 1 0,4 8 1,-3-2-5,1 0 1,-2 0 0,1 1 0,-2 0-1,0 0 1,0 0 0,-1 0-1,-1 0 1,0 1 0,-1-1 0,0 0-1,-1 0 1,0 1 0,-2-1 0,-5 20-1,-3 3-152,-1-1 0,-2 0-1,-2-1 1,-26 43 0,11-32-1562,-62 75 1,68-90-551,11-15-1476,4-4 33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1:57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8 1436,'1'-8'9462,"-27"10"-9199,26-2-253,0 0 0,-1 0 0,1 0 0,-1 0 0,1 0 0,0 0 0,-1 0 0,1 0 0,-1 0 0,1 0 0,0 0 0,-1 0 0,1 0 0,0 0 0,-1 1 0,1-1 0,0 0 0,-1 0 0,1 0-1,0 1 1,-1-1 0,1 0 0,-1 1 0,-2 2 52,0 0-1,1 0 0,-1 1 0,0-1 1,1 1-1,0 0 0,0 0 1,0-1-1,0 1 0,1 1 0,-1-1 1,1 0-1,0 0 0,0 0 0,1 1 1,-1-1-1,1 0 0,0 1 1,1 5-1,8 42 244,-5-34-25,-1 1 0,-1-1 0,1 30 0,-4-45-226,0 0 0,0 0-1,0 0 1,0 0 0,0 0-1,-1 0 1,1-1 0,-1 1-1,0 0 1,1-1 0,-1 1 0,0-1-1,-1 0 1,1 0 0,0 0-1,-1 0 1,1 0 0,-1 0-1,0 0 1,-3 1 0,4-2-311,-1 0 1,1 0 0,0 0 0,-1 0-1,1-1 1,-1 1 0,1-1 0,-4 1 0,4-1-87,1-1 1,0 1 0,0 0 0,0-1 0,0 1 0,0 0 0,0-1 0,0 0 0,0 1 0,0-1 0,0 1 0,-1-2 0,-1 0-629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0:09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1 190 1684,'2'-2'1243,"2"-2"-586,-3 2-358,1 0 0,0 0 0,-1 0 0,1 0 0,0 0 0,0 1 0,0-1 0,0 1 0,1-1 0,-1 1 0,0 0 0,0 0 0,1 0 0,-1 0 0,1 0 0,-1 1 0,1-1 0,4 0 1,-1 3-139,1-1 1,0 1 0,-1 0 0,1 0 0,-1 1 0,0 0 0,0 0 0,0 0 0,0 1 0,-1-1 0,1 2 0,-1-1 0,0 1 0,0-1 0,-1 1 0,8 11 0,2 3 75,-1 1-1,-1 0 1,16 37-1,-23-46-156,-1 1 0,-1-1 0,0 1-1,0 0 1,-1 0 0,-1 0 0,0 0 0,-1 18 0,0-22-48,-1 0 0,0 0 1,0 0-1,-1 0 0,0 0 1,-1 0-1,1-1 0,-1 1 1,-1-1-1,0 0 1,0 0-1,0 0 0,-8 9 1,10-13-21,0-1 0,0 0 0,0 0 0,-1 0 0,1 0 1,-1-1-1,1 1 0,-1-1 0,0 1 0,1-1 0,-1 0 0,0 0 1,0 0-1,0 0 0,0-1 0,0 1 0,0-1 0,0 0 1,0 0-1,0 0 0,0 0 0,0 0 0,0-1 0,0 1 1,0-1-1,0 0 0,-5-2 0,5 2-7,0-1 0,0 0 0,0 0-1,0 0 1,0-1 0,0 1 0,1 0 0,-1-1 0,1 0-1,-1 0 1,1 0 0,0 0 0,0 0 0,0 0 0,1 0 0,-1-1-1,1 1 1,0 0 0,0-1 0,0 0 0,0 1 0,0-1-1,1-3 1,0-5-2,0 0-1,1 0 0,1 1 1,0-1-1,0 0 1,1 1-1,1-1 0,-1 1 1,9-14-1,-1 3-8,1 1 0,1 0 0,23-28 0,1 3-143,2 2-1,2 2 1,1 1-1,50-35 1,-54 44-175,-36 30 276,-3 8-175,-23 86 152,14-61 50,2 1 1,1 0-1,-3 50 1,9-59 3,3 41 1,-1-58 15,0 0 0,0 0-1,0 0 1,1 0 0,0 0 0,0-1 0,0 1 0,1-1 0,0 1 0,0-1 0,7 9 0,-9-12 12,1-1 0,-1 0 0,1 0 0,-1 1 0,1-1 0,0 0 0,-1 0 0,1-1 0,0 1 1,-1 0-1,1 0 0,0-1 0,0 1 0,0-1 0,0 0 0,0 1 0,0-1 0,0 0 0,0 0 0,0 0 0,-1-1 0,1 1 0,0 0 1,0-1-1,0 1 0,0-1 0,0 0 0,-1 1 0,1-1 0,0 0 0,0 0 0,-1 0 0,1 0 0,2-3 0,0 1 51,0 0 0,-1-1 0,1 1 0,-1-1 0,0 0 0,0 0 0,0 0 0,0 0 0,-1 0 0,1-1 0,-1 1 0,2-8 0,-3 6-6,0 1-1,0-1 0,-1 0 1,0 0-1,0 0 0,-1 0 1,1 0-1,-1 0 0,-1 0 1,1 1-1,-1-1 1,0 0-1,0 1 0,-5-9 1,3 6-90,-1 1 1,0-1 0,-1 1-1,0 0 1,0 0 0,0 1 0,0 0-1,-13-9 1,16 13-211,1 1 1,-1 0-1,1 0 1,-1-1-1,0 1 1,1 1-1,-1-1 1,0 0-1,0 1 1,-3-1-1,3 1-1615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0:10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2 2092,'3'-1'5424,"-3"0"-5358,6 15 651,7 29-521,39 256 1495,-28-161-1284,0 0-81,-20-108-253,5 61 116,-8-82-179,-2 1-1,1-1 1,-1 0 0,0 0 0,-1 0-1,0 0 1,-4 13 0,5-21 1,1 0-1,0 0 1,-1 0-1,1-1 1,0 1-1,-1 0 1,1 0-1,-1 0 1,0 0-1,1 0 1,-1-1-1,1 1 1,-1 0-1,0-1 1,0 1-1,1 0 1,-1-1-1,0 1 1,0-1-1,0 1 1,0-1-1,0 1 1,0-1 0,0 0-1,0 1 1,0-1-1,0 0 1,0 0-1,0 0 1,0 0-1,0 0 1,0 0-1,0 0 1,0 0-1,-1-1 1,-5-2 95,-1-2-1,1 1 1,0-1 0,0 0 0,0 0 0,1-1-1,-1 0 1,1 0 0,-5-8 0,-3-5 194,0 0 1,2-1-1,0 0 1,1-1-1,-13-36 0,21 46-227,0 0-1,0 0 0,1-1 1,0 1-1,1-1 0,1 0 0,-1 1 1,2-1-1,0 1 0,0-1 0,1 1 1,1-1-1,4-13 0,0 5-549,2 0 0,0 1 1,1 1-1,0-1 0,17-20 0,-9 9-4835,-11 19 1971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0:10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53 1252,'-5'-13'1356,"1"0"732,-1-3-579,2 6-261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0:11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18 253 1768,'0'0'4547,"6"-3"-4081,8-4-174,-2-2 0,1 1 0,-1-2 0,0 1 0,14-17 0,-19 18-57,-1 1 0,1-2 0,-2 1 0,1-1 0,-1 1 1,-1-1-1,0-1 0,0 1 0,5-18 0,-9 24-122,1 0 1,-1 0-1,1 0 0,-1 0 1,0 0-1,0 0 1,0 0-1,-1 0 1,1 0-1,-1 0 1,1 0-1,-1 0 0,0 0 1,0 0-1,-1 0 1,1 1-1,0-1 1,-4-4-1,4 5-70,0 1 0,0 0 0,0 0 0,-1-1 0,1 1 0,0 0 0,0 0 0,-1 0 0,1 1 0,-1-1 0,1 0 0,0 0 0,-1 1 0,1-1 0,-1 1 1,0-1-1,1 1 0,-1 0 0,1 0 0,-1-1 0,0 1 0,1 0 0,-1 1 0,1-1 0,-1 0 0,0 0 0,1 1 0,-1-1 0,1 1 0,-4 0 0,0 2 20,-1-1 0,1 1 1,-1 1-1,1-1 0,0 1 1,0 0-1,-4 4 0,2 0-32,1 0-1,-1 0 0,2 1 0,-1-1 1,1 2-1,0-1 0,1 0 0,0 1 1,1 0-1,0 0 0,0 0 0,1 0 1,1 0-1,-1 0 0,2 1 0,-1-1 1,1 0-1,1 1 0,0-1 0,0 0 1,1 1-1,1-1 0,5 16 0,-6-22-232,-1 0-1,1-1 0,0 1 0,0 0 0,1-1 0,-1 1 0,1-1 0,0 0 0,0 0 0,0 0 0,0 0 0,0 0 0,1-1 0,-1 0 1,1 1-1,4 1 0,-3-2-792,0 0 1,0-1-1,0 0 1,7 2-1,9 0-2268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0:11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47 836,'-3'-5'699,"0"1"-1,0-1 1,0 1-1,0 0 1,-1 0-1,-7-6 1,9 9-426,0 0 0,-1-1 0,1 1-1,0 0 1,-1 0 0,1 0 0,-1 0 0,1 1 0,-1-1 0,1 1 0,-1 0 0,0-1 0,1 1 0,-5 1 0,5-1-197,0 0 1,1 0-1,-1 0 1,0 1-1,1-1 1,-1 1 0,1-1-1,-1 1 1,1 0-1,-1 0 1,1-1-1,-1 1 1,1 0 0,-2 1-1,-3 3 130,-2 0-3,1 0 0,0 0 0,-1 1 0,2 0 0,-1 1 1,1-1-1,0 1 0,0 0 0,-8 14 0,3-1 160,1-1 0,-15 38 0,21-42-254,0-1 1,0 0-1,2 1 1,0 0-1,0 0 1,2-1-1,0 1 0,0 0 1,1 0-1,1 0 1,1-1-1,0 1 0,1-1 1,0 0-1,1 0 1,11 23-1,-14-34-202,0 0 0,0 0 0,0 0 0,0 0-1,0 0 1,1 0 0,-1-1 0,1 1 0,0-1 0,0 0 0,-1 0-1,2 0 1,3 2 0,-4-3-482,0 0-1,-1 0 1,1 0-1,0-1 0,0 1 1,0-1-1,0 0 1,0 0-1,0 0 1,0 0-1,0-1 1,5-1-1,26-6-2784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0:11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85 1944,'-8'-74'7669,"7"71"-6018,1 1-693,-2-4-1048,-1 10 3161,-6 48-2547,3 0 0,1 87 0,15 116 462,-7-208-851,-3-44-128,3 44 189,9 51 0,-9-84-145,0-1-1,1 1 1,0-1-1,1-1 0,0 1 1,1-1-1,0 0 1,13 18-1,-17-28-124,-1-1 1,1 1-1,0-1 1,0 1-1,-1-1 1,1 0-1,0 0 0,0 1 1,0-1-1,0-1 1,1 1-1,-1 0 0,0 0 1,0-1-1,1 1 1,-1-1-1,0 0 1,4 0-1,-3 0-608,2-2-151,-2 0 298,18-11-215,-19 11-91,0 1-1,-1-1 1,1 0-1,-1 0 1,1 0-1,-1 0 1,2-4-1,5-13-2741</inkml:trace>
  <inkml:trace contextRef="#ctx0" brushRef="#br0" timeOffset="1">53 623 884,'-34'0'3385,"31"0"-1354,1 0-1118,-11-2 3542,17-3-4076,13-11-235,2 0 1,-1 1-1,2 1 0,21-12 1,9-7-614,80-57-5508,-97 68 3142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0:12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139 422 2128,'-5'2'10568,"50"-90"-9138,11-27 389,-46 91-1002,-1 0 0,-1-1-1,-1 0 1,-2 0-1,0-1 1,1-45-1,-9 80-680,-10 46 131,-13 111 0,19-111-193,-18 251-425,10-83-742,13-200 797,-2 0 1,0 0-1,-11 31 0,12-43 126,-1-1-1,0-1 0,-1 1 0,0-1 1,-1 0-1,0 0 0,0 0 0,-1-1 1,-13 14-1,16-20 108,0 1 0,0-1 0,0 0 0,0 0 0,0 0 0,0-1 0,0 0 0,-1 1 0,1-1 0,0-1 0,-9 1 0,10-1 90,-1-1 11,-29-12 87,31 12-102,-2-16 18,6 11-40,3-2-3,1 0-1,0 0 0,0 0 1,0 1-1,1-1 1,0 2-1,1-1 0,0 1 1,13-8-1,16-9-333,1 3 0,1 1-1,61-20 1,-29 19-3321,-44 13-916,-7 1 916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0:15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143 430 1076,'0'0'5463,"-2"7"-4816,-6 16-147,1 0-1,1 0 1,-4 37-1,-2 83 742,5-41-608,-7 113 345,6-82-390,5-86 1610,-16-436 53,19 314-1696,18-144 0,-12 183-381,1 0-1,2 0 0,2 1 1,1 0-1,2 1 0,17-32 0,-17 42-49,0 0-1,2 2 0,0 0 1,2 1-1,0 0 0,1 2 0,1 0 1,1 1-1,36-24 0,-54 40-91,0 1-1,0-1 0,0 1 1,1-1-1,-1 1 1,0 0-1,1 0 0,-1 1 1,0-1-1,1 1 1,5-1-1,-7 2-18,-1-1 0,1 0 0,-1 1 0,1-1 0,-1 1 0,1-1 0,-1 1 0,1 0 0,-1-1-1,1 1 1,-1 0 0,0 0 0,0 0 0,1 0 0,-1 0 0,0 1 0,0-1 0,0 0 0,0 0 0,0 1 0,-1-1 0,1 1 0,0-1 0,-1 0 0,1 1 0,-1-1 0,1 4 0,1 3 11,-1 0 1,0 1-1,0-1 1,-1 0 0,0 1-1,-1-1 1,1 0-1,-2 0 1,-2 10 0,-4 11 25,-13 33 0,-1-11-154,-54 93 1,-45 42-1153,42-74-234,36-52-924,0 1-3590,14-19 1165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0:16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0 210 924,'1'-7'570,"3"-25"2054,1-1 0,1 1 0,11-32 0,-16 61-2525,-1 1 0,1 0 0,0 0 0,0 0 1,0 0-1,0 0 0,0 0 0,0 0 0,1 0 1,-1 0-1,1 1 0,-1-1 0,1 0 0,0 1 0,0-1 1,-1 1-1,1 0 0,0 0 0,0 0 0,0 0 1,1 0-1,-1 0 0,0 0 0,0 0 0,0 1 0,1 0 1,-1-1-1,0 1 0,0 0 0,1 0 0,-1 0 1,0 0-1,1 0 0,-1 1 0,0-1 0,0 1 0,1-1 1,-1 1-1,3 2 0,4 1 20,0 0-1,0 1 1,-1 0 0,1 1-1,-1 0 1,0 0 0,10 11-1,-3 1-32,0 0 0,-1 1 1,0 1-1,-2 0 0,0 0 0,-2 2 0,0-1 0,-1 1 0,-1 0 1,-2 1-1,0 0 0,-1 0 0,-1 0 0,-1 1 0,-1 42 0,-3-54-199,0-1 0,-1 0 0,0 0-1,0 0 1,-1 0 0,-1 0 0,0 0-1,-1-1 1,1 0 0,-2 0 0,0 0 0,0-1-1,-1 0 1,0 0 0,0 0 0,-1-1-1,-13 12 1,18-18 28,0 0 0,0-1-1,0 1 1,0 0 0,0-1-1,0 0 1,-1 0 0,1 0 0,0 0-1,-1 0 1,1-1 0,-5 1-1,7-1 45,-1 0-1,0 0 1,0 0-1,0-1 0,1 1 1,-1 0-1,0-1 1,0 1-1,1-1 0,-1 0 1,0 0-1,1 0 0,-1 1 1,1-1-1,-1-1 1,1 1-1,0 0 0,-1 0 1,1 0-1,0-1 0,0 1 1,0-1-1,0 1 1,0-1-1,-2-2 0,0-5-28,0 0 0,0 0 0,1 0 0,0 0 0,0 0 0,1 0 0,1-1 0,-1 1 0,1 0 0,1-1-1,0 1 1,0 0 0,1 0 0,3-12 0,5-10-76,2 1 0,26-52 0,-29 66 123,2 1-1,-1 0 1,19-20 0,-5 7 182,-23 27-134,0 0-1,0 0 0,1 0 0,-1 0 1,0 0-1,1 1 0,-1-1 0,1 0 1,0 1-1,-1-1 0,1 1 0,-1-1 0,1 1 1,0 0-1,-1 0 0,1 0 0,2 0 1,-2 0 95,2 2-4,1 1-75,0 1 1,0-1-1,-1 1 1,1 1-1,-1-1 1,0 1-1,0 0 1,0 0-1,-1 0 1,5 8-1,1 4 37,1-1-1,1 0 1,15 16-1,-21-26-34,0-1 0,0 1 0,1-2 0,0 1 0,0 0 0,0-1 0,1 0 0,-1-1-1,1 1 1,13 3 0,-19-6 19,1-1 0,-1 0 0,0 1 0,1-1 0,-1 0-1,0 0 1,1 0 0,-1 0 0,0 0 0,1-1 0,-1 1 0,0 0-1,1-1 1,-1 1 0,0-1 0,0 1 0,0-1 0,1 1 0,0-2-1,0 1-91,0 0 261,-2-3-19,-1-8-11,1 8-37,-3-3-20,-5-8-113,0 0 0,0 0 0,-2 1 1,0 0-1,0 1 0,-1 0 0,-15-13 1,9 12-1533,0 0 0,-16-19 1,26 15-7022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0:16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91 499 1128,'2'2'958,"4"6"-291,0 1-1,0 0 0,-1 0 1,-1 0-1,1 1 1,2 10-1,18 66 430,-19-62-661,13 48 237,-4 1 1,-3 0-1,4 129 0,-16-166-526,-1 73 250,0-93-305,-1 0 0,-1-1-1,0 1 1,-11 28 0,12-39-61,0 0 0,0-1 0,-1 1 0,-5 7 0,7-11-18,0 1 1,0-1-1,-1 0 0,1 1 0,0-1 0,-1 0 0,1 0 1,-1 0-1,1 0 0,-1 0 0,1 0 0,-1-1 0,0 1 1,1 0-1,-1-1 0,0 1 0,1-1 0,-1 0 0,-2 1 0,-1-2-16,0 0 0,1 0 0,-1 0 0,1-1 0,-1 1-1,1-1 1,0 0 0,0 0 0,0-1 0,0 1 0,0-1-1,0 0 1,1 0 0,-1 0 0,1 0 0,0-1 0,0 1-1,-5-8 1,0-2-119,0 0-1,0 0 1,1-1-1,-8-25 1,8 16-184,1 0 1,2-1-1,0 1 1,1-1-1,1-27 1,10-115-3633,-7 157 3600,6-56-2108</inkml:trace>
  <inkml:trace contextRef="#ctx0" brushRef="#br0" timeOffset="1">86 150 1312,'-6'-127'5249,"6"125"-4803,0-1-54,1-11-56,-1 10 107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1:57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84 1424,'0'0'1304,"0"3"-702,0-2-501,0-1-1,0 1 1,0 0 0,0 0-1,0 0 1,0-1-1,1 1 1,-1 0 0,0 0-1,1-1 1,-1 1-1,0 0 1,1 0-1,-1-1 1,1 1 0,-1 0-1,1-1 1,0 1-1,-1-1 1,1 1 0,-1-1-1,1 1 1,0-1-1,-1 1 1,1-1-1,0 0 1,0 1 0,0-1-1,2 1 35,-1-1-1,0 0 1,1 0-1,-1 0 1,1 0 0,-1 0-1,1 0 1,-1 0-1,0-1 1,3 0-1,2-1 101,0-1-1,0 1 1,-1-1-1,1 0 1,-1-1-1,11-7 1,-14 9-76,0-1 1,0 1-1,0 0 0,0-1 1,-1 1-1,1-1 0,-1 0 1,0 0-1,0 0 0,0 0 1,0 0-1,-1 0 0,1-1 1,-1 1-1,1-1 0,-1 1 1,-1-1-1,2-4 0,-5 5 32,-9-6-18,5 6-26,-2 4-101,1 0-1,-1 0 0,0 1 0,0 0 1,1 1-1,-1 0 0,1 0 1,0 0-1,0 1 0,0 1 1,0-1-1,-9 9 0,9-7-19,1 0 0,0 0-1,0 1 1,1-1-1,0 2 1,0-1 0,1 1-1,0-1 1,0 1-1,1 1 1,0-1 0,-4 10-1,8-16-19,0-1 0,-1 0 0,1 1-1,0-1 1,-1 1 0,1-1 0,0 0-1,0 1 1,0-1 0,0 1 0,1 1 0,0 1 2,-1-3-6,0 0-1,0 0 1,0 0-1,0 0 1,0 0-1,0 0 1,1 0-1,-1 0 1,0 0 0,1 0-1,-1 0 1,1 0-1,-1 0 1,1 0-1,-1-1 1,1 1-1,0 0 1,-1 0-1,3 1 1,-1 0 4,1 1-5,1 1 0,0-1 0,-1 0 1,2 0-1,-1 0 0,0-1 0,0 1 0,1-1 0,-1 0 0,1-1 1,0 1-1,0-1 0,6 2 0,0 0-25,12 3-219,-1-1-1,1-1 1,27 2 0,-36-6-738,0 0 0,-1 0 0,27-5 0,-26 1-1836,-2-1 35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0:17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84 1536,'3'-5'779,"-1"-1"0,0-1-1,0 1 1,0 0 0,-1 0 0,1-1-1,-2 1 1,1-12 0,-1 16 89,0 2-833,0 0 0,-1-1 1,1 1-1,0 0 0,0 0 1,-1 0-1,1 0 0,0 0 1,0 0-1,0 0 0,-1-1 0,1 1 1,0 0-1,0 0 0,0 0 1,0-1-1,0 1 0,-1 0 1,1 0-1,0 0 0,0-1 0,0 1 1,0 0-1,0 0 0,0 0 1,0-1-1,0 1 0,0 0 1,0 0-1,0-1 0,0 1 1,0-1-9,0 1 1,0 0 0,-1-1 0,1 1 0,0 0 0,0-1 0,0 1 0,0 0 0,0-1 0,0 1 0,0 0 0,-1-1 0,1 1 0,0 0 0,0-1 0,-1 1 0,1 0 0,0 0 0,0-1 0,-1 1 0,1 0 0,0 0 0,0 0 0,-1-1 0,1 1 0,0 0 0,-1 0 0,1 0 0,0 0 0,-1 0 0,1 0 0,-1 0 0,1-1 0,-1 1 0,-4 1 170,-1 0 0,0 0 0,1 1-1,-1-1 1,1 1 0,-1 0 0,1 1 0,0 0 0,0-1 0,0 1 0,0 1 0,0-1 0,-5 7 0,-7 5 107,1 0 0,-15 22 0,15-17-85,1 0 1,2 0-1,0 1 1,1 1-1,-12 31 0,19-39-132,0-1-1,2 1 1,-1-1-1,2 1 1,0 0-1,0 0 1,2 1-1,-1-1 1,2 0-1,4 26 1,-4-36-180,0 0 0,0-1 0,1 1-1,0-1 1,0 1 0,0-1 0,0 1 0,4 3 0,-3-3-279,-2-3 283,0 0-1,-1-1 1,1 1-1,0-1 1,0 1-1,0-1 0,0 1 1,0-1-1,0 1 1,0-1-1,0 0 0,0 1 1,0-1-1,0 0 1,0 0-1,2 0 0,-1 0-227,1 1-320,1 0 76,3-2-3978,-6 1 4158,19-2-3473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0:17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5 237 1320,'-4'2'10722,"21"5"-10508,-15-6-194,-1-1 1,1 0-1,-1 1 0,1-1 1,-1 0-1,1 0 1,0 0-1,-1 0 0,1 0 1,-1 0-1,1 0 1,-1 0-1,1-1 0,-1 1 1,1 0-1,-1-1 0,1 1 1,0-2-1,5 0 88,-1-1-54,0 1 0,0-1 1,-1 0-1,1 0 0,-1-1 0,1 0 0,-1 0 0,0 0 0,0 0 1,-1-1-1,0 0 0,0 0 0,6-8 0,2-7-14,-1 0 0,12-32 0,-5 11-418,-13 26-103,-2-17-6260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0:18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48 1056,'25'-33'5092,"-24"30"-3684,-1-8 3976,0 11-5279,-7 2 13,0 0 1,1 1 0,-1 0 0,1 0 0,0 1 0,-1-1 0,2 2 0,-1-1 0,0 0 0,1 1 0,-5 6 0,-5 3 87,2 2-1,0-1 1,1 2 0,-16 26-1,23-33-119,-1 0-1,2 0 0,-1 1 1,1 0-1,1-1 1,0 2-1,0-1 0,1 0 1,0 15-1,2-23-112,0 0 0,0 0 0,0 0 0,0 0 0,1-1 0,0 1 0,-1 0 0,1 0-1,0-1 1,0 1 0,0 0 0,1-1 0,-1 1 0,1-1 0,-1 0 0,1 1 0,0-1 0,0 0 0,0 0 0,0 0-1,0 0 1,0-1 0,1 1 0,-1-1 0,1 1 0,-1-1 0,1 0 0,-1 1 0,1-2 0,4 2 0,0 0-668,0-1 0,1 0 0,-1 0 0,0-1 0,1 0 0,-1-1 0,0 1 0,1-1 0,-1-1 0,13-3 0,12-7-2915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0:18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113 156 972,'-27'-134'9062,"25"123"-7895,-2 2-279,4 9-839,0 0-1,0 0 1,0 0 0,0 0-1,0-1 1,0 1 0,0 0-1,-1 0 1,1 0 0,0 0-1,0 0 1,0 0-1,0 0 1,0 0 0,-1 0-1,1 0 1,0 0 0,0 0-1,0 0 1,0 0 0,-1 0-1,1 0 1,0 0 0,0 0-1,0 0 1,0 0 0,0 0-1,-1 0 1,1 0-1,0 0 1,0 0 0,0 1-1,0-1 1,0 0 0,0 0-1,-1 0 1,1 0 0,0 0-1,0 0 1,0 0 0,0 0-1,0 1 1,0-1 0,0 0-1,0 0 1,0 0 0,0 0-1,0 0 1,0 1-1,0-1 1,0 0 0,-1 0-1,1 0 1,0 0 0,0 1-1,-7 16 172,0 0-1,1 1 0,-6 28 1,-7 70 201,6 0 1,4 0-1,8 127 1,18-42-3782,-16-196 2834,-1 4-4855,1 2 1655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0:19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27 569 1680,'-3'-4'320,"0"0"0,1 0 0,-1 0-1,1-1 1,-1 1 0,1-1 0,1 1 0,-1-1 0,0 0-1,1 1 1,0-1 0,0 0 0,1 0 0,0 0 0,-1 0-1,2-6 1,2-4-6,0 0 0,1 0 0,1 1 0,0-1 0,1 1 0,1 0 0,0 0-1,1 1 1,1 0 0,0 1 0,11-14 0,11-7 177,0 1-1,61-47 1,2 11-1,-25 20-746,-35 21-489,-10 10-4451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0:19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126 216 2240,'0'-14'1131,"1"0"0,1 0 0,0 1 1,1-1-1,0 1 0,1-1 0,5-12 0,-6 20-894,-1 0 0,1 0 0,1 0 0,-1 0 0,1 1 0,0 0 1,0-1-1,0 2 0,1-1 0,0 0 0,0 1 0,0 0 0,0 0 0,1 0 0,-1 1 0,10-5 0,-13 7-195,0 0 0,1 0 1,-1 0-1,1 1 0,-1-1 0,1 0 0,-1 1 0,1 0 0,-1 0 0,1 0 0,-1 0 0,1 0 0,0 0 0,-1 0 0,1 1 0,-1-1 0,1 1 0,-1 0 0,0 0 0,1 0 0,-1 0 1,0 0-1,1 1 0,-1-1 0,0 1 0,0-1 0,0 1 0,0 0 0,-1-1 0,1 1 0,0 0 0,-1 0 0,1 1 0,-1-1 0,0 0 0,0 0 0,0 1 0,2 3 0,0 3-5,-1 0 0,0 0 0,0 1 0,0 0 0,-1-1 0,-1 1 0,0-1-1,0 1 1,-2 9 0,-6 28-15,-3-1-1,-27 75 1,11-40-219,22-66 91,1-1 1,1 1-1,0 0 0,1 0 0,1 0 1,0 0-1,1 0 0,0 0 0,2 0 0,-1 0 1,6 20-1,-6-32 82,6 18-122,-1-1-1,-1 1 1,4 34-1,-9-50 133,1 0 0,-1 1 0,0-1 0,-1 0 0,1 1 0,-1-1 0,0 0 0,0 0 0,-1 0-1,0 0 1,0 0 0,0 0 0,0 0 0,-1-1 0,1 1 0,-1-1 0,-1 0 0,1 1 0,0-2 0,-6 6 0,0-2 9,0-1 0,0 0 0,-1 0 0,0 0 0,-1-1 0,1-1 1,-17 5-1,19-6-227,0-2-1,0 1 1,0-1 0,-1 0 0,1 0 0,0-1 0,-1 0 0,1-1-1,0 0 1,-16-4 0,4-4-4991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0:19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224 519 892,'-4'3'1032,"-1"2"-788,1-1 0,0 1 0,0 0 0,0 0 0,1 0 0,0 1 0,0-1 0,0 1 0,1 0 0,-1 0 0,1 0 0,-2 10 0,-30 95 1441,12-47-643,-13 72-1,-9 79 1333,33-184 1285,10-40-3346,1-94 502,13-105 0,-3 68-334,-6 74-107,4-1 0,2 1 0,21-74 1,-22 107-220,2 1 1,2 1 0,0 0 0,2 1 0,1 0 0,2 1 0,1 1 0,24-28 0,-38 50-114,2-1 0,-1 1 1,1 0-1,-1 1 0,2-1 1,-1 1-1,1 1 0,9-5 1,-15 8-31,1 0 0,-1 0 0,0 0 0,0 1 0,1-1 0,-1 1 0,0-1 0,0 1 0,1 0-1,-1 0 1,0 0 0,1 1 0,-1-1 0,0 0 0,0 1 0,1-1 0,-1 1 0,0 0 0,0 0 0,0 0 0,0 0 0,0 0 0,0 0 0,0 1 0,0-1 0,0 0 0,-1 1 0,1 0 0,0-1 0,-1 1 0,1 0 0,-1 0 0,0 0 0,0 0 0,2 3 0,0 2 1,0 1 0,-1-1 0,0 1 0,0 0 0,0 0 0,-1 0 0,0 0 0,-1 0 0,1 0 0,-2 0 0,1 0 0,-4 14 0,-1 4 2,-1 0 1,-14 35 0,-5 0-413,-58 99 0,81-156 369,-125 191-2208,36-71-3590,72-98 3530,-20 24-2409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0:20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0 148 1468,'4'-12'852,"-1"-1"1,2 1-1,0 0 0,0 0 1,1 0-1,1 1 0,8-11 1,-13 18-683,0 1 0,1 0 0,0 0 0,0 0 0,0 0 1,0 1-1,0-1 0,0 1 0,1 0 0,-1 0 0,1 0 0,0 0 1,0 0-1,-1 1 0,1 0 0,0 0 0,0 0 0,0 0 0,0 1 1,0-1-1,1 1 0,-1 0 0,0 0 0,0 1 0,0-1 0,6 3 1,-1 0-30,-1 0 1,1 1 0,-1 0 0,0 0 0,0 1 0,-1 0 0,0 0 0,0 1 0,0 0 0,10 12 0,-4-3 53,-1 1 0,0 0 1,17 33-1,-15-20-46,-1 1 1,-2 0 0,-1 1 0,-2 0-1,0 0 1,-3 1 0,0-1-1,0 61 1,-5-85-207,-1 0-1,1 0 0,-1 0 1,-1-1-1,1 1 1,-1 0-1,0 0 0,-1-1 1,0 1-1,0-1 0,0 0 1,-1 0-1,1 0 1,-2 0-1,1-1 0,0 1 1,-1-1-1,0 0 1,-1-1-1,1 1 0,-10 5 1,13-9 25,0-1 0,0 1 0,0-1 0,0 1 0,0-1 0,0 0 0,-1 1 0,1-1 0,0 0 1,0-1-1,0 1 0,0 0 0,-1-1 0,1 1 0,-2-2 0,3 2 19,-1-1-6,0 1-1,0-1 1,0 0-1,0 0 1,0 0-1,0 0 0,0-1 1,1 1-1,-1 0 1,0-1-1,1 1 1,-1-1-1,1 0 1,0 0-1,-1 1 0,1-1 1,0 0-1,0 0 1,0 0-1,0 0 1,1 0-1,-2-3 1,0-3-22,1 1 1,-1 0-1,1 0 1,0-13-1,2 10 10,0 1 0,0-1-1,1 1 1,0 0 0,1 0-1,0 0 1,0 0 0,1 0-1,5-8 1,8-12-49,24-31 1,-32 47 51,40-49-113,-48 62 139,-1-1 0,1 1 0,-1-1 0,1 1 0,0 0 0,-1-1 0,1 1 0,-1-1 0,1 1 0,0 0 0,-1 0 1,1-1-1,0 1 0,-1 0 0,1 0 0,0 0 0,0 0 0,-1 0 0,1 0 0,0 0 0,-1 0 0,1 0 0,0 0 0,0 0 0,-1 0 0,1 0 0,0 1 0,-1-1 0,1 0 1,1 1-1,0 0 1,-1 0 1,1 1-1,0-1 1,0 0-1,-1 1 1,1-1-1,-1 1 1,1 0-1,1 2 1,9 16 2,9 22 0,4 7 28,-19-40 45,0 0 0,0-1-1,1 0 1,0 0 0,9 8-1,-16-16-37,1 0 0,-1 1 0,1-1 0,-1 0 0,1 1 0,-1-1 0,1 0 0,-1 1 0,1-1-1,0 0 1,-1 0 0,1 0 0,-1 0 0,1 0 0,0 1 0,-1-1 0,1 0 0,0 0 0,-1 0 0,1-1 0,-1 1-1,1 0 1,0 0 0,-1 0 0,1 0 0,-1-1 0,1 1 0,-1 0 0,1 0 0,0-1 0,-1 1 0,1 0-1,-1-1 1,1 1 0,-1-1 0,0 1 0,1-1 0,-1 1 0,1-1 0,-1 1 0,0-1 0,1 0 0,0-1-179,0 2 153,-1-1-1,0 0 1,1 1-1,-1-1 1,1 0-1,-1 1 0,0-1 1,0 0-1,0 0 1,1 1-1,-1-1 1,0 0-1,0 0 0,0 0 1,0 1-1,0-1 1,0 0-1,0 0 0,0 1 1,-1-1-1,1 0 1,0-1-1,-1 2 12,1-6 7,-1 1 1,0-1-1,0 0 1,-1 1-1,1 0 1,-1-1-1,0 1 1,-5-8-1,0-1-308,0-1-349,-17-23 0,19 31-1846,-1-1 0,-12-11 0,7 9-661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0:20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146 379 1548,'2'1'906,"2"1"-482,-1 0 0,1 1 0,-1 0 0,0-1 0,0 1-1,0 0 1,0 1 0,0-1 0,4 7 0,18 38 584,-16-27-560,16 35 765,35 116-1,-19-20-301,-34-120-627,-2 0 1,3 61-1,-9-84-174,1-1-1,-1 1 0,-3 15 0,3-22-82,1 1 0,-1-1 0,0 0 0,1 0 0,-1 0 0,0 0 0,0 1 0,-1-1 0,1-1 0,0 1 0,-1 0 0,1 0 0,-1 0-1,0-1 1,1 1 0,-1-1 0,0 1 0,-2 0 0,-1 0-7,0 0 0,0-1 0,0 0 0,0 0 0,0 0 0,0 0 0,0-1 0,-1 0 0,1 0-1,0 0 1,0-1 0,0 0 0,0 0 0,0 0 0,0-1 0,0 1 0,-6-4 0,-5-3-47,0-1 0,1 0 0,-22-18 1,25 18-109,0-1 0,1-1 0,1 0 1,-1 0-1,2-1 0,0 0 0,0-1 1,1 0-1,1 0 0,-8-18 0,7 10-737,1 0-1,1-1 1,1 0-1,1-1 1,1 1-1,-1-29 1,4 4-1777</inkml:trace>
  <inkml:trace contextRef="#ctx0" brushRef="#br0" timeOffset="1">112 98 1584,'0'-22'684,"3"9"-64,-5-1 712,1-8-712,1 15 857,0-12-593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0:21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49 271 1044,'15'-11'740,"-1"0"-1,0-1 1,0 0 0,15-18-1,-23 21-348,1 0 0,-1 0-1,-1 0 1,0 0 0,0-1-1,0 0 1,-2 0-1,5-15 1,-6 20-163,-1 1-1,0-1 1,0 0-1,0 1 1,-1-1 0,0 0-1,0 1 1,0-1-1,0 0 1,-1 0 0,1 1-1,-1-1 1,0 0-1,-1 1 1,1-1 0,-4-5-1,5 9-174,-1 1 0,1-1 0,-1 0 1,0 0-1,0 1 0,1-1 0,-1 1 0,0-1 0,0 0 0,0 1 1,0 0-1,1-1 0,-1 1 0,0-1 0,0 1 0,0 0 0,0 0 0,-2-1 1,1 1-9,0 1 1,-1-1-1,1 0 1,0 1 0,-1-1-1,1 1 1,0 0 0,0 0-1,-5 2 1,1 0 34,1 0-19,1-1 0,-1 0 0,1 1 0,0 0 0,0 0 0,0 1 0,0-1 0,-6 8 0,-21 33 339,29-41-371,-6 11 2,1 0-1,0 0 0,1 0 0,1 1 1,0 0-1,1 0 0,0 0 0,1 1 1,1-1-1,1 1 0,0 0 0,1 0 1,1-1-1,0 1 0,4 19 0,-4-31-138,1 0 0,-1-1 0,1 1-1,-1 0 1,1 0 0,0-1 0,1 1 0,-1-1-1,1 1 1,-1-1 0,1 0 0,0 0-1,0 0 1,0-1 0,1 1 0,3 2-1,-2-2-436,0-1 0,1 1-1,-1-1 1,1 0 0,-1-1-1,1 1 1,-1-1 0,1 0-1,0 0 1,0-1 0,7 0-1,10-2-2505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3:01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 1264,'0'0'1082,"-2"0"-86,-5 1-612,-28 2 10514,189 2-10649,-33-5-137,18 1-41,268 17 16,-242-20-61,88 4-40,-62 5-13,-189-7 30,0 0 5,7 0-8,13-5 331,-15 2-2636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0:21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174 163 1420,'-1'-3'1120,"1"1"-860,-1-1 0,0 1 1,0 0-1,0 0 0,0 0 1,0 0-1,-1 0 0,1 0 1,-1 0-1,1 0 0,-1 0 1,1 1-1,-4-3 1,3 3-159,1 1 0,0-1 0,-1 1 0,1 0 0,-1-1 1,1 1-1,0 0 0,-1 0 0,1 0 0,-1 0 0,1 1 1,-1-1-1,1 0 0,0 0 0,-1 1 0,1-1 1,-1 1-1,1-1 0,0 1 0,0 0 0,-3 1 0,-25 18 836,21-13-791,0 1 0,1 1 0,0-1 0,0 1-1,1 1 1,0-1 0,1 1 0,0 0 0,0 0-1,1 0 1,0 1 0,-2 12 0,2-5-37,1-1 1,0 1-1,1 0 1,1 0-1,1 0 1,4 33-1,-3-45-180,0 0-1,0-1 0,1 1 0,0 0 1,0-1-1,3 7 0,-4-10-194,0 0-1,0-1 0,0 1 0,0 0 1,1-1-1,-1 1 0,1-1 1,-1 1-1,1-1 0,-1 0 1,1 0-1,0 1 0,0-1 1,0 0-1,-1-1 0,1 1 1,0 0-1,0 0 0,0-1 1,0 1-1,0-1 0,4 0 1,12 1-2130</inkml:trace>
  <inkml:trace contextRef="#ctx0" brushRef="#br0" timeOffset="1">313 135 904,'-6'-125'7811,"6"115"-4887,-1 13-1229,0 28-816,1 54-908,9 42 463,-2-61-1612,-6 130 0,-2-186 29,-1-1 0,0 0 0,0 0 0,-7 16 0,2-9-1780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0:21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1 519 1448,'10'-22'892,"3"3"-136,1 1-108,1-1-64,10-7-76,5-7-68,0 3-47,2 0-33,0-2-32,8 1-56,-5-1-64,0 2-168,0-2-180,1 2-152,2-5-116,-4 2-373,-3 1-911,-5-2 268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0:22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9 1552,'3'-7'863,"-2"6"-252,-4 8 3138,-52 140-1362,45-113-1639,-10 62 0,19-87-596,0 1-1,1 0 1,0 0 0,0-1-1,1 1 1,0 0 0,1-1 0,0 1-1,0-1 1,1 1 0,6 13-1,-7-20-106,0 0-1,0 0 1,0 0 0,0-1-1,0 1 1,1-1-1,-1 1 1,1-1-1,0 0 1,0 0-1,-1 0 1,2 0-1,-1 0 1,0-1-1,0 1 1,0-1-1,1 0 1,-1 0-1,0 0 1,1-1-1,-1 1 1,1-1-1,-1 0 1,7 0-1,-3 0 31,0-1 0,0 0 0,0-1 0,0 1 0,-1-1 0,1 0 0,0-1 0,-1 0 0,0 0 0,0 0 0,9-7 0,1-1 176,-5 2 382,1 1-1,19-21 1,-30 28 141,2 5-664,1 1-76,-1 1 0,0 0 0,0 0 0,0 0 0,-1 1 0,0-1 0,0 0 0,-1 1 0,2 12 0,0 70 109,-3-49-309,-4 67-1475,-7-34-6172,8-51 3946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0:22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107 512 2052,'-2'-2'1266,"-13"-20"4923,13 26-5739,-1-1-315,2-2-99,0 0 1,0 1 0,0-1-1,0 0 1,0 0 0,1 0 0,-1 0-1,0 1 1,1-1 0,-1 0 0,1 1-1,0-1 1,-1 0 0,1 1 0,0-1-1,0 1 1,0 1 0,-28 207 1386,20-116-1002,1-17-1,4 100 0,4-154-26,-4 26 0,2-42-130,1-5 770,3-10-846,13-46 257,-3 0 1,11-93-1,-7 33-58,-3 32-81,-5 23 71,25-85 0,-31 133-340,50-144 576,-43 129-502,1 1 0,2 1 0,0 0 0,20-24-1,48-50 373,-70 87-405,0 0 1,0 1 0,1 0 0,1 1 0,-1 1 0,18-9 0,-27 15-50,0 1 0,1 0 0,-1 0 1,1 0-1,-1 0 0,1 0 0,-1 1 0,1-1 1,-1 1-1,6 0 0,-8 0-16,0 1 0,1-1-1,-1 0 1,1 1 0,-1-1-1,1 1 1,-1-1 0,0 1 0,0 0-1,1-1 1,-1 1 0,0 0-1,0 0 1,0 0 0,0 0-1,0 0 1,0 0 0,0 0 0,0 0-1,0 1 1,0-1 0,-1 0-1,1 1 1,0-1 0,-1 0-1,1 1 1,-1-1 0,1 3 0,0 2 10,0 1 1,-1-1 0,1 1 0,-1-1 0,-1 1 0,1-1 0,-1 1-1,-3 9 1,-3 8 28,-10 24-1,1-13-43,-1-1 1,-1-1-1,-41 55 0,-93 106-972,60-87-214,-9 9-2360,54-57-3309,30-40 2553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0:23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82 1116,'4'-10'1189,"0"1"1,1-1-1,1 1 0,-1 0 1,2 0-1,11-12 1,-17 20-548,2 0-66,13-1-34,-8 3-26,1 3-319,0 1 1,-1-1-1,0 1 1,1 0-1,-2 1 1,1 0-1,11 12 1,-4 1-16,0 1-1,-2 0 1,0 1 0,-2 0-1,0 1 1,-1 0 0,9 32 0,-14-39-132,-2-1 1,0 0-1,0 1 1,-2-1-1,0 1 1,0 0-1,-1-1 1,-1 1-1,-1 0 1,0-1-1,0 1 1,-2-1-1,-6 19 1,6-26-76,1 0 1,-1-1-1,0 0 1,-1 0-1,1 0 1,-1 0-1,0-1 1,-1 0-1,1 0 1,-1 0-1,0 0 1,0-1-1,-1 0 1,1-1-1,-1 1 1,0-1-1,0 0 1,0-1-1,-10 3 1,14-5 11,1 0-1,-1 0 1,0-1 0,0 1 0,0 0 0,0-1 0,0 0 0,0 1 0,1-1 0,-5-2 0,6 2 8,0 0 0,0 1 0,0-1-1,0 0 1,0 0 0,0 0 0,0 0 0,0 0 0,1 0-1,-1 0 1,0 0 0,1 0 0,-1-1 0,1 1-1,-1 0 1,1 0 0,0 0 0,0-1 0,-1 1 0,1 0-1,0 0 1,0-3 0,1-27-46,-1 29 48,2-7-5,-1 0-1,2 0 1,-1 0 0,1 0-1,0 0 1,1 1 0,7-14 0,40-53-16,-38 58 11,28-35-50,51-50 0,-79 90 96,21-16 0,-33 27 104,1 7-110,2 17 23,1 24 1,-4-39-37,0 1 0,1-2 0,-1 1 1,2 0-1,-1 0 0,1 0 0,0-1 0,1 0 0,0 1 0,0-1 1,0-1-1,1 1 0,7 7 0,-11-12 30,1 0 0,0-1 1,0 1-1,0 0 0,0-1 0,0 1 0,1-1 1,-1 0-1,3 2 0,0-1 343,16-13-124,-20 10-256,-1 1-1,1 0 1,-1-1 0,0 1-1,1-1 1,-1 1 0,1 0-1,-1-1 1,0 1 0,0-1-1,1 1 1,-1-1 0,0 1-1,0-1 1,1 1 0,-1-1-1,0 1 1,0-1 0,0 0-1,0 1 1,0-1 0,0 1-1,0-1 1,0 1 0,0-1-1,0 1 1,0-1 0,0 1-1,0-1 1,-1 0 0,1-2 75,-1-2-5,-3-12-415,-2 0 0,0 0 0,-1 1 0,-9-16 0,-4-7-4084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0:23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166 436 1308,'2'0'229,"0"0"0,0-1 0,-1 1-1,1 1 1,0-1 0,0 0 0,-1 0 0,1 1 0,0-1-1,-1 1 1,1-1 0,0 1 0,-1 0 0,1 0-1,-1 0 1,1 0 0,-1 0 0,1 0 0,-1 0 0,0 0-1,1 0 1,-1 1 0,0-1 0,0 0 0,0 1-1,0-1 1,0 1 0,1 2 0,1 5 22,1 0 1,-1-1 0,-1 2-1,3 10 1,-2-4 24,18 78 911,11 114 0,-18-16-401,-13-153-580,-2 0 1,-12 73 0,12-105-165,-1 0 0,0 0 0,0 0 0,-1-1 0,0 1 0,0 0 0,0-1 0,-1 0 0,-5 7 0,7-10-22,-1 0 1,1-1-1,-1 1 1,1-1-1,-1 0 1,0 0-1,0 0 0,0 0 1,0 0-1,0-1 1,-1 1-1,1-1 1,0 0-1,-1 0 1,1 0-1,-1-1 1,1 1-1,-1-1 0,1 1 1,-5-1-1,2-1-11,0 1-1,-1-1 0,1-1 1,0 1-1,0-1 0,0 0 1,0 0-1,0 0 0,1-1 1,-1 0-1,1 0 0,-9-7 1,7 4-67,1-1 0,-1 1 0,1-1 0,0 0 0,1-1 0,-1 0 0,-7-15 0,5 5-288,2 1 0,-1-1 0,2 0 0,0-1 0,2 1-1,0-1 1,-1-36 0,4 41 26,3-81-3954,8 19 1409</inkml:trace>
  <inkml:trace contextRef="#ctx0" brushRef="#br0" timeOffset="1">203 114 1576,'18'-83'4347,"-17"55"-2300,-1 26-1865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0:24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108 263 1436,'3'0'870,"5"-2"-473,0 0 0,1-1 0,-2 0 1,1 0-1,0-1 0,0 0 0,-1 0 1,0-1-1,0 0 0,0 0 1,-1 0-1,1-1 0,6-8 0,1-15 1344,-13 28-1241,-2-4-48,-4-12-34,5 17-392,0-1 0,0 0 0,0 0 0,0 1 0,-1-1-1,1 0 1,0 1 0,-1-1 0,1 1 0,-1-1 0,1 1 0,0-1-1,-1 0 1,1 1 0,-1-1 0,0 1 0,1 0 0,-1-1 0,1 1-1,-1-1 1,0 1 0,1 0 0,-1 0 0,0-1 0,0 1 63,-1-1-29,0 0 0,0 0-1,1 0 1,-1 0-1,0 1 1,0-1-1,0 1 1,0-1-1,0 1 1,0 0 0,0 0-1,0 0 1,0 0-1,0 0 1,0 0-1,-2 1 1,-32 8 358,27-5-335,0 0 0,0 1-1,0 0 1,0 1 0,1-1-1,0 2 1,0-1 0,0 1-1,1 0 1,0 1 0,1-1-1,-1 1 1,-4 10 0,6-12-65,2 1 0,-1-1 0,1 1 0,0 0 0,0 0 0,1 0 0,-1 0 1,2 0-1,-1 1 0,1-1 0,0 0 0,1 1 0,0-1 0,0 1 0,0-1 0,1 1 0,0-1 1,4 11-1,-4-14-89,1-1-1,0 0 1,0 1 0,0-1 0,1 0 0,-1 0 0,1-1 0,0 1-1,0 0 1,0-1 0,0 1 0,0-1 0,0 0 0,1 0 0,-1-1-1,1 1 1,-1-1 0,1 1 0,7 1 0,1 0-227,0-1 0,1 0 1,-1-1-1,22 0 0,-16-1-42,0-2-1,0 0 0,-1-1 1,1-1-1,-1 0 1,0-1-1,0-1 1,0-1-1,-1 0 1,0-1-1,-1-1 0,0-1 1,21-16-1,-16 9 326,-1-2 1,20-23-1,-31 33 264,-1 0 0,0-1 0,-1 0 0,0-1 0,-1 1 0,0-1 0,4-13 0,-7 8 469,-3 12-585,2 0 577,-2 3-666,1 0 0,-1 0 0,0 0 0,1 0 0,-1 0 1,0 0-1,1 0 0,-1 0 0,0 0 0,0 0 0,-2-1 0,3 2 3,-2-3 627,-6 9-491,-3 2-97,1 0 0,0 1 0,0 0 1,1 1-1,0 0 0,-14 21 0,13-13 0,1 1 1,0 1-1,2 0 1,0 0-1,-5 27 1,11-41-75,0 0 1,1 0-1,0 0 1,0 0-1,0 0 1,1 0-1,0 0 1,0 0-1,1 0 1,-1 0-1,4 5 1,-4-8-64,0 0 0,0 0 0,1-1 0,0 1 0,-1-1 0,1 1 0,0-1 1,0 1-1,0-1 0,1 0 0,-1 0 0,0 0 0,1 0 0,-1-1 0,1 1 0,0-1 0,0 1 0,-1-1 0,1 0 1,0 0-1,0 0 0,0-1 0,0 1 0,0-1 0,4 1 0,-2-1-77,1-1 0,-1 1 0,0-1 0,1 0 0,-1 0 0,0-1 0,0 0 0,0 0 0,0 0 0,0 0-1,-1-1 1,1 0 0,-1 0 0,7-5 0,-2 0-21,-1 0 0,0 0 0,-1-1-1,1 0 1,10-19 0,-4 0 208,-2 0 1,0 0-1,-2-1 0,-2 0 1,9-52-1,-11 45 772,-3 1-1,-1-39 1,-2 70-535,0 1-30,0-10-33,0 10 759,-3 11-876,-4 10-37,2 1 0,0 0 0,0 0 0,-2 33 0,6-10-337,-5 52-878,4-80-835,0 0 1,-5 14-1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0:24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0 351 1620,'0'0'2143,"4"-6"-1526,1-1-454,0 0-1,0 1 0,1-1 1,0 1-1,0 0 0,1 1 1,-1 0-1,10-6 0,107-62 995,99-63-1476,-154 84-2350,-36 29 999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0:24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59 333 1400,'-3'-4'356,"2"4"-207,0-1-1,0 0 1,0 0-1,0 0 0,1 1 1,-1-1-1,0 0 0,1 0 1,-1 0-1,0 0 1,0-2-1,2 1-18,-1 1-1,1 0 1,0 0-1,-1 0 1,1 0-1,0 0 1,0 0 0,0 0-1,0 0 1,0 1-1,1-2 1,0 0 119,9-8 452,1 0-1,0 0 0,24-13 1,-6 3-195,-30 19-494,203-151 2377,-197 148-2561,0-1 0,-1 0 1,0 0-1,0 0 0,-1-1 1,1 0-1,-1 0 1,4-7-1,-7 11-254,-2 0-437,1 2 847,0 0 1,0-1-1,0 1 0,0 0 0,-1 0 0,1-1 1,0 1-1,0 0 0,0-1 0,0 1 0,0 0 1,0-1-1,0 1 0,0 0 0,1-1 0,-1 1 1,0 0-1,0-1 0,0 1 0,0 0 0,0-1 1,1 1-1,-1-1-53,0 1 0,0 0 0,0 0 0,1-1 0,-1 1 0,0 0 1,0-1-1,0 1 0,0 0 0,0-1 0,0 1 0,0 0 0,0-1 0,0 1 0,0 0 0,0-1 1,0 1-1,0 0 0,0-1 0,0 1 0,0 0 0,0-1 0,0 1 0,-1 0 0,1 0 0,0-1 1,-6 2-108,-18 3 54,21-3 111,1-1 1,-1 1-1,1 0 0,-1 0 1,1 0-1,-1 0 0,1 1 1,0-1-1,0 1 0,-1-1 1,1 1-1,0 0 0,-2 2 0,-4 4 14,-96 81 626,93-78-451,0 1 1,1 1-1,0 0 1,1 0-1,0 0 1,-10 23-1,16-29-93,1 0 0,-1 0-1,1 0 1,1 0 0,-1 0 0,1 0 0,1 1 0,-1-1-1,1 0 1,1 1 0,-1-1 0,1 0 0,1 0-1,-1 1 1,1-1 0,0 0 0,1 0 0,-1-1 0,1 1-1,1-1 1,-1 1 0,8 8 0,-8-10-52,77 117 844,-77-115-801,-1-1 1,1 1-1,-1 0 1,2 11-1,-4-17-73,0-1 1,0 0-1,0 1 1,0-1-1,0 0 1,0 1-1,0-1 1,0 0-1,0 1 0,0-1 1,0 0-1,0 1 1,0-1-1,-1 1 1,1-1-1,0 0 1,0 0-1,0 1 1,0-1-1,-1 0 0,1 1 1,0-1-1,-5 7-28,0-1 0,0-1 1,0 1-1,-1-1 0,1 0 0,-1 0 0,-1 0 0,1-1 0,0 0 0,-1 0 0,0-1 0,-12 4 0,-7 2-1235,-1-2-1,0-1 1,-40 3-1,32-4-1101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0:32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1004,'0'0'11540,"2"-1"-10920,-1 1-534,-1 0 1,1 0 0,-1 0-1,0 0 1,1 0 0,-1 0-1,1 0 1,-1 0-1,0 0 1,1 0 0,-1 0-1,0 0 1,1 0 0,-1 0-1,1 0 1,-1 1-1,0-1 1,1 0 0,-1 0-1,0 1 1,1-1 0,-1 0-1,0 0 1,1 1-1,-1-1 1,0 0 0,0 1-1,1-1 1,-1 0 0,0 1-1,0-1 1,1 1-1,7 21 1027,2 30-545,-9-48-373,67 313 1766,-37-188-1498,-29-120-1005,0 0-1,-1-1 1,0 1 0,0 0-1,-1-1 1,-1 1 0,1 0 0,-4 13-1,-2-11-4667,5-9 3869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1:42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16 2276,'-3'-2'1472,"2"1"-886,-6-8-70,-4 5 3123,3 4-3267,0 1 0,1 0-1,-1 0 1,1 0-1,0 1 1,-1 0-1,1 0 1,0 1-1,0 0 1,0 0-1,1 1 1,-1-1 0,1 2-1,0-1 1,-9 9-1,7-7-167,0 2 1,1-1-1,-1 1 0,2 0 0,-1 0 0,1 1 0,1 0 1,0 0-1,0 0 0,0 1 0,-3 12 0,6-16-111,1 1 0,0 0-1,0-1 1,0 1 0,1 0-1,-1 0 1,2-1 0,-1 1 0,1 0-1,0 0 1,1-1 0,-1 1-1,1-1 1,3 8 0,-2-10-151,-1 0 1,0 0 0,1 0-1,0 0 1,0 0-1,0-1 1,1 1 0,-1-1-1,1 0 1,0 0 0,-1 0-1,1 0 1,1-1-1,-1 0 1,0 0 0,1 0-1,-1 0 1,1-1-1,-1 1 1,9 0 0,3 0-987,-1-2 0,1 0-1,-1 0 1,1-2 0,-1 1 0,1-2 0,-1 0 0,25-10 0,-10 1-2465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3:01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22 1268,'-3'0'766,"-62"2"4853,52-2-816,29 2-3948,37-1-1036,154 0 926,6-1-372,34-6-60,126-7 30,-145 7-138,-131 5 207,-56 0 2933,45 6 0,-84-5-3190,5-5-2089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0:33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2 123 1020,'-1'-3'1307,"0"-14"1493,1-1 0,4-30 0,-4 46-2197,0 2-535,1-1-1,-1 1 0,0-1 0,0 1 0,0-1 0,0 1 1,1 0-1,-1-1 0,0 1 0,1-1 0,-1 1 1,0 0-1,1-1 0,-1 1 0,0 0 0,1-1 0,-1 1 1,0 0-1,1 0 0,-1-1 0,1 1 0,-1 0 1,1 0-1,-1 0 0,0 0 0,1-1 0,-1 1 0,1 0 1,-1 0-1,1 0 0,0 0 0,0 0-5,0 0 1,1 0-1,-1 0 0,0 0 0,0 0 0,1 1 1,-1-1-1,0 0 0,0 0 0,1 1 0,-1-1 1,0 1-1,0-1 0,1 2 0,18 14 347,-2 1 0,0 0 0,17 22 0,-18-19-490,0-1 0,2 0 0,26 19 0,-43-36 25,0-1-1,0 1 0,1-1 0,-1 0 0,1 0 0,-1 0 0,1 0 1,-1 0-1,1-1 0,0 1 0,0-1 0,-1 0 0,1 1 0,0-1 1,-1 0-1,1-1 0,4 0 0,-2 0-1,0-1-1,0 1 1,0-1-1,-1-1 1,1 1-1,-1-1 1,1 1-1,6-7 1,1-2 1,0-1 0,0 0 0,-2-1 0,17-24 0,-16 19 314,0 1 1,-2-2-1,0 1 1,8-24 0,-17 40 452,-6 6-689,-18 18-418,1 1 0,-24 30 0,21-21-362,-49 67-5727,52-65 3076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0:33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62 193 984,'0'0'5030,"-2"8"-4502,-23 216 1638,22 34-1008,4-142-720,1-29 296,-3-75-478,-1-12 77,-1-6 1675,1 2-1978,-2-9 70,0 0 1,1 0 0,0-1-1,-1-17 1,3 13 19,-4-44 281,3 1 0,2-1 0,9-66-1,-2 86-148,2 0-1,26-76 1,-27 97-175,1 1 0,1 0 1,0 1-1,2 0 1,0 1-1,1 0 1,23-22-1,-21 24 34,0 1 0,30-20 0,-40 31-76,0 1-1,1-1 1,0 1-1,0 1 1,0-1-1,0 1 1,0 0-1,1 0 1,-1 0-1,1 1 1,-1 0-1,11 0 1,-15 2-25,0-1 1,0 1-1,0-1 1,0 1-1,0 0 1,-1 0-1,1 0 1,0 0-1,0 0 0,-1 0 1,1 0-1,0 1 1,-1-1-1,0 0 1,1 1-1,-1-1 1,2 3-1,0 1 0,-1 0-1,1 0 1,-1 0-1,0 0 1,0 0-1,-1 1 1,1-1-1,-1 0 1,0 1-1,-1-1 1,0 1-1,1-1 1,-2 1-1,1-1 1,-1 1-1,1-1 1,-1 0-1,-1 1 1,-3 9-1,-2 5-12,-2-1 0,0 0 1,-20 32-1,6-15-259,-51 60 0,59-79 117,-1-1 0,-1 0 0,-1-1 1,0-1-1,-21 13 0,33-24 114,-11 7-180,0-1 0,-22 10 1,36-18 432,-1-23 27,4 18 13,4 1-102,-1 1-118,-1 0-1,1 0 1,0 0 0,0 1 0,0 0-1,1-1 1,-1 1 0,0 0 0,0 1-1,1-1 1,-1 0 0,0 1-1,1 0 1,3 0 0,3 1 26,1 1-1,-1 0 1,0 1-1,1 0 1,-1 1 0,-1 0-1,1 0 1,-1 1-1,15 10 1,-9-5 5,0 2 1,-1 0-1,-1 1 0,20 22 1,-11-9-160,31 39-72,-24-18-3426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0:34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16 2424,'-6'-16'2493,"-9"16"-483,14 0-1932,0 0-1,0 0 1,0 1-1,0-1 1,0 0-1,0 1 1,0-1-1,1 0 1,-1 1-1,0-1 1,0 1-1,0-1 1,0 1-1,0 0 1,1-1-1,-1 1 1,0 0-1,0 1 1,-2 1 163,-8 6 125,1 2 0,0-1 0,0 1 0,1 1-1,0 0 1,1 0 0,1 1 0,-7 14-1,2 1 55,0 1 0,-12 54 0,15-47-29,-4 44 0,12-63-249,0 0 1,1-1 0,0 1-1,2-1 1,3 20 0,-4-32-111,0-1 0,0 1 0,0-1 1,0 0-1,1 1 0,-1-1 0,1 0 0,0 0 1,0 0-1,0 0 0,0-1 0,5 5 0,-7-6-19,0-1 1,1 0-1,-1 1 0,0-1 0,1 0 0,-1 0 0,1 1 0,-1-1 0,1 0 0,-1 0 0,0 0 0,1 0 0,-1 1 0,1-1 0,-1 0 0,1 0 0,-1 0 0,1 0 0,-1 0 0,1 0 0,-1 0 1,1 0-1,-1 0 0,1-1 0,-1 1 0,0 0 0,1 0 0,0-1 0,3 0 366,-1 1-352,2-1 59,0 0 0,0-1 0,0 1 0,0-1 0,0 0 0,0-1 0,7-4 0,36-26 998,90-44 0,-132 74-1013,1 0-1,-1 0 1,1 1 0,-1 0 0,1 1 0,0-1-1,-1 1 1,11 0 0,-14 1-48,0 0-1,0 0 1,0 0 0,0 1 0,0 0-1,-1-1 1,1 1 0,0 0 0,0 0-1,-1 0 1,1 1 0,0-1 0,-1 1-1,0-1 1,1 1 0,-1 0-1,0 0 1,0 0 0,0 0 0,0 0-1,0 1 1,1 2 0,1 2-12,0 0 0,0 0-1,-1 0 1,0 1 0,-1-1 0,0 1 0,0 0 0,1 15-1,-2-8-1075,-1-1-1,-1 0 1,-4 28-1,4-27-5677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0:34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5 207 1644,'-5'-48'5333,"5"44"-4532,0 1-79,1-2-4,-1 0 0,1 0 0,0-1 0,4-8 0,-4 13-273,5-7 261,1 2-63,8-7 444,2 0 0,0 1 0,0 0 0,1 2 0,36-16 0,-50 23-1024,0 1 0,1 0 0,-1 0 0,1 1 0,-1-1 0,1 1 0,0 0 0,0 0 1,0 1-1,-1-1 0,1 1 0,0 0 0,0 1 0,0-1 0,0 1 0,-1 0 0,1 0 0,0 0 0,7 4 0,-10-4-53,-1 0 0,1 0 0,-1 1 0,1-1 0,-1 1 0,1-1 0,-1 1 0,0-1 0,0 1 0,0 0 0,0 0 0,0 0 0,0 0 0,0-1 0,0 1 0,-1 0-1,1 0 1,-1 0 0,0 0 0,0 1 0,1-1 0,-1 0 0,0 0 0,-1 0 0,1 0 0,0 0 0,-1 3 0,-1 3 9,0 1 0,0-1 0,-1 0 0,-7 15 0,-64 114-530,72-134 465,0 0 1,1 1-1,-1-1 0,1 0 1,0 1-1,0 0 0,0-1 0,1 1 1,-1 0-1,1-1 0,0 1 1,0 0-1,0-1 0,0 1 1,1 0-1,0-1 0,-1 1 1,1 0-1,1-1 0,-1 1 1,0-1-1,1 0 0,0 1 1,2 3-1,4 3-25,1 0-1,1-1 1,-1 1 0,1-2 0,13 10 0,-9-7-54,25 23 0,-30-25 63,-7-7 48,0 0 1,-1 0-1,1 0 1,0 0 0,-1 0-1,1 0 1,-1 0-1,0 0 1,1 1 0,-1-1-1,0 0 1,0 1 0,0 3-1,0-4-7,-4 2-103,0 1 19,0-1-1,0 0 1,0 1 0,-1-2-1,1 1 1,-1 0 0,0-1 0,-5 4-1,-35 14-1602,14-13-6302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0:35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13 1424,'-5'-13'7353,"5"13"-7303,-4 24 2832,4-15-3426,-18 198 2587,9-83-1344,2-1-179,5-62-559,-3-1 0,-16 76-1,19-127-588,-5 18-199,-4-11-5048,2-6 2716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0:35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34 964,'1'-2'1332,"-3"-30"5414,6 33-6148,1 0-410,0 0 0,-1 1 0,1 0 0,0 0 1,-1 0-1,1 0 0,-1 1 0,1 0 1,4 4-1,23 17 443,1-1 0,58 29 0,-63-37-413,53 25 255,-71-35-401,1-1-1,0 0 0,0-1 0,1 0 1,15 1-1,-21-4-50,0 0 0,0 0 0,0-1 0,0 1 0,0-1-1,-1-1 1,1 1 0,0-1 0,-1 0 0,1 0 0,-1-1 0,0 1 0,1-1 0,-1-1 0,-1 1 0,6-5-1,4-5 57,-1 0 0,0-1 0,16-24-1,-28 36-63,3-3 165,0-1 0,0 0 0,-1 0 0,0 0 0,4-11 0,-6 15 158,-7 5-321,-11 8-199,2 1 0,-1 1 0,-26 27 0,7-2-877,1 1 0,-32 49 0,0 28-4840,49-75 2821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0:36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113 194 1012,'0'-2'1381,"-4"-5"-185,3 5-170,1 1-939,0 1-1,0 0 1,0 0 0,0-1-1,0 1 1,0 0 0,0 0-1,0 0 1,0-1 0,0 1 0,0 0-1,0 0 1,0-1 0,-1 1-1,1 0 1,0 0 0,0 0-1,0 0 1,0-1 0,0 1-1,-1 0 1,1 0 0,0 0-1,0 0 1,0 0 0,-1-1-1,1 1 1,0 0 0,0 0-1,0 0 1,-1 0 0,1 0-1,0 0 1,0 0 0,-1 0-1,1 0 1,0 0 0,0 0-1,-1 0 1,1 0 0,0 0-1,0 0 1,0 0 0,-1 0-1,1 0 1,-5 6 62,1-1-1,0 1 1,0 0 0,1 0-1,-1 1 1,1-1-1,1 1 1,-1-1 0,-2 14-1,-9 69 531,13-81-644,-11 153 711,7-77-458,-2-17-50,-1 34 96,6-206 859,4 35-953,-2 9 222,13-88-1,-6 112-228,1-1 0,26-69 0,-26 86-148,2 0-1,1 1 0,0 0 1,2 0-1,0 1 1,19-20-1,-28 35-56,1-1-1,0 1 1,1 1-1,-1-1 1,1 1-1,0-1 1,7-1-1,-13 4-22,2 1 2,-1-1 1,0 1-1,0 0 0,1-1 1,-1 1-1,0 0 1,1 0-1,-1 0 0,0 0 1,1 0-1,-1 0 0,0 1 1,1-1-1,-1 0 1,0 1-1,0-1 0,1 0 1,-1 1-1,0 0 0,0-1 1,0 1-1,0 0 1,0-1-1,2 3 0,0-1 5,-1 1 0,0-1-1,1 1 1,-1-1-1,0 1 1,0 0-1,-1 0 1,2 3 0,-1 0-19,0-1 0,0 1 0,-1 0 0,0 0 1,-1 0-1,1 1 0,-1-1 0,0 0 0,-1 0 1,1 0-1,-1 0 0,0 0 0,-1 0 0,1 0 1,-1-1-1,-5 10 0,-3 6-217,-1-1 0,-25 37-1,11-26-364,-1-1-1,-2-1 0,0-1 0,-52 37 0,53-51 125,25-13 1315,7 0-753,1 1-55,1 0 0,-1 1 1,0-1-1,0 1 0,0 1 0,0-1 1,0 1-1,-1 0 0,0 0 0,5 6 1,9 8 8,-2 2 1,22 31-1,3 13-2927,-35-50-1740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0:36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13 1740,'0'-3'1320,"-7"-6"4515,0 15-5632,1 1 0,0 0 0,0 0 0,1 1 1,0-1-1,-6 15 0,-23 57 961,-40 134-1,71-194-1000,0-1 0,1 1-1,1 0 1,3 34-1,-2-52-151,0 0-1,0 0 0,0 0 0,1 0 1,-1 0-1,1 0 0,-1 0 1,0 0-1,1 0 0,0 0 1,-1-1-1,1 1 0,-1 0 0,1 0 1,1 0-1,-2 0 29,1-1 1,-1 1-1,1-1 0,-1 1 0,1 0 1,-1-1-1,1 1 0,-1-1 1,0 1-1,1 0 0,-1-1 0,0 1 1,0 0-1,1 0 0,-1 0 1,5-2 171,36-16 498,57-34 803,-57 31-941,-37 18-489,1 0-1,-1 0 1,1 1 0,0-1-1,-1 1 1,1 0-1,0 1 1,0-1-1,0 1 1,0 0 0,5 1-1,-7-1-54,-1 0 0,1 1 0,0-1 0,-1 1 0,1 0-1,-1 0 1,0 0 0,1 0 0,-1 0 0,0 1 0,0-1 0,0 1 0,0-1 0,0 1-1,0 0 1,0 0 0,0 0 0,-1 0 0,1 0 0,-1 0 0,1 0 0,-1 1 0,2 3-1,0 3-124,0 0 0,-1 0 0,0 1-1,1 10 1,-3-18-398,-1 0 378,0 0 0,1-1-1,-1 1 1,1 0 0,-1 0 0,1 0-1,0-1 1,0 1 0,0 0 0,0 3 0,0 2-204,0-5-411,-1 1 0,1-1 0,-1 1 0,1-1 0,-1 1 0,0-1 0,0 1 0,0-1-1,-2 3 1,2-3 413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0:37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87 2172,'23'-35'2931,"-20"30"-2291,0-1 0,0 1 0,1 0-1,-1 1 1,1-1 0,0 0 0,0 1-1,1 0 1,6-5 1436,-9 14-1693,-1 3-292,1 0 1,-1 1-1,-1-1 0,1 0 1,-1 0-1,-1 0 1,1 0-1,-1 1 0,-1-1 1,0 0-1,0-1 1,-4 11-1,-8 17 167,-1-1 0,-35 56 1,-51 57 269,22-31 77,78-114-471,9-3-108,22-5 6,40-13 1,0-4 7,175-69 79,-235 87-107,-8 5-11,0-1 0,0 0 0,0 0 0,-1 0 0,1 0 0,0 0-1,-1 0 1,1 0 0,0-1 0,-1 1 0,0 0 0,1-1 0,-1 0 0,0 1 0,0-1 0,1 0 0,-1 1 0,-1-1 0,1 0 0,0 0 0,0 0 0,0-4 0,0 1 139,0-1 1,-1 1-1,0-1 0,0 1 0,0-1 1,-1-5-1,0 2 26,1 7 756,-3 8-870,-28 110 115,25-92-144,-3 17-318,-24 86-1202,6-44-7564,23-70 5244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0:38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25 1040,'0'0'1174,"-1"-2"-120,-1-9 2853,-2 0-215,5 22-3259,1 5-326,7 143 1221,-14 41-226,-6 129-572,10-317-980,0 0 0,-5 17 0,5-26-98,0 1 1,0-1-1,0 1 0,-1-1 1,1 0-1,-1 1 0,0-1 0,0 0 1,0 0-1,0 0 0,-5 4 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4:26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62 1600,'-2'0'666,"-10"0"2713,3 2 1322,9-2-4681,0 1 0,0-1 1,0 0-1,0 0 0,0 0 1,0 0-1,0 0 0,1 0 0,-1 0 1,0 0-1,0 0 0,0 0 1,0 1-1,0-1 0,0 0 1,0 0-1,0 0 0,0 0 1,0 0-1,0 0 0,0 0 1,0 1-1,0-1 0,0 0 1,0 0-1,0 0 0,0 0 1,0 0-1,0 0 0,0 1 0,0-1 1,0 0-1,0 0 0,0 0 1,0 0-1,0 0 0,0 0 1,0 1-1,0-1 0,0 0 1,0 0-1,0 0 0,0 0 1,0 0-1,0 0 0,-1 0 1,1 0-1,0 1 0,0-1 1,0 0-1,0 0 0,0 0 1,0 0-1,0 0 0,-1 0 0,1 0 1,0 0-1,0 0 0,0 0 1,0 0-1,0 0 0,0 0 1,-1 0-1,1 0 0,0 0 1,0 0-1,0 0 0,0 0 1,-1 0-1,17 8 262,23 6-299,15-2 137,87 11 0,56-9 27,-157-12 62,42-3 0,-80 1-130,12 0 94,-11 0-88,4 0 86,0-1 0,1 2 0,-1-1 0,10 3 0,-15-3-104,15 4 208,-16-3-178,-1-1-1,0 0 0,1 0 1,-1 0-1,0 1 0,1-1 0,-1 0 1,0 0-1,1 0 0,-1 0 1,0 0-1,1 0 0,-1 0 0,0 0 1,1 0-1,-1 0 0,0 0 1,1 0-1,-1 0 0,0 0 0,1 0 1,-1 0-1,0 0 0,1 0 1,-1 0-1,0-1 0,1 1 0,-1 0 1,1 0-1,-2-1-110,-10-12 347,-21-19 0,31 30-250,-1 0 9,-46-49 583,47 49-641,-9-9 104,4 2-11,1 2-115,3 5 23,-10-14-6,10 15-39,5 7 12,17 29-14,30 39 1,-47-69 13,2 0 0,-1 0 0,0-1 0,1 0 1,0 0-1,5 4 0,5 3-12,-14-10 21,0 1 6,4 3-7,-3-3-4,-2-2-6,0 0 0,0 0-1,1 0 1,-1 0 0,0 0 0,0 0 0,0 0 0,1 0 0,-1 0 0,0 0-1,0 0 1,0 0 0,0 0 0,1 0 0,-1 0 0,0 1 0,0-1 0,0 0 0,0 0-1,1 0 1,-1 0 0,0 0 0,0 1 0,0-1 0,0 0 0,0 0 0,0 0-1,0 1 1,0-1 0,1 0 0,-1 0 0,0 0 0,0 1 0,0-1 0,0 0 0,0 0-1,0 1 1,-2 10 14,-6 5-17,5-11-89,-1 1 0,-1-1-1,1 1 1,-1-1 0,1-1-1,-8 6 1,2-1-201,-41 33-2447,17-15-3922,18-14 2581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0:38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57 1076,'-2'-21'1330,"2"16"-125,0 2-129,0 2-732,0-1 0,0 0 0,0 0 1,1 0-1,-1 1 0,1-1 0,-1 0 0,1 1 0,0-1 0,-1 0 0,1 1 1,0-1-1,2-1 0,-2 1 873,5 6-884,31 32 233,-10-11-8,48 38 0,-45-41-362,-23-16-156,0-1 0,0 1 0,0-1 1,0-1-1,1 1 0,0-1 0,0-1 1,0 1-1,0-1 0,0-1 0,1 0 1,10 2-1,-17-4-38,1 1 12,0-1 0,0 0 0,1 0 0,-1 0-1,0 0 1,0-1 0,0 1 0,1-1 0,-1 0 0,0 1 0,0-2-1,0 1 1,0 0 0,0-1 0,4-2 0,0-2 41,-1-1-1,1 0 1,7-12 0,-5 0 264,-5 9-101,-3 8-209,-3 4-113,-73 108-1324,-1 1-834,18-24-2228,28-47 1733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0:39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46 1600,'0'0'4906,"-3"7"-4403,-9 40 468,-12 91-1,6 60-68,15-146-701,-26 202 897,27-249 935,0-15-1646,0-17-404,15-152 1082,-9 146-871,2-17 181,2-1 1,25-81 0,-27 112-295,1 1 1,1-1-1,1 2 1,0 0-1,2 0 0,0 0 1,1 2-1,1-1 1,22-21-1,-26 29-32,0 1-1,1 1 1,21-12 0,-26 16-29,1 0 1,0 0-1,0 1 1,0 0 0,0 0-1,0 1 1,0 0 0,0 0-1,7 0 1,-10 1-8,0 0 0,0 1 0,0 0 0,0-1 0,0 1 0,0 0 0,0 0 0,-1 1 0,1-1-1,0 0 1,-1 1 0,1 0 0,-1 0 0,0 0 0,5 4 0,-6-5-8,0 0-1,0 0 1,0 1-1,0-1 1,0 1-1,0-1 0,0 1 1,-1-1-1,1 1 1,-1-1-1,1 1 1,-1 0-1,1 2 1,1 2 6,-1 1-3,1-1-1,-1 1 1,0-1-1,0 1 1,-1 0-1,0-1 1,0 1-1,-1 0 1,0-1-1,0 1 1,0-1-1,-1 1 1,0-1-1,0 0 0,-6 12 1,0-3-66,-1 0 0,0-1 0,-1-1 0,0 1 0,-13 11 0,0-2-288,-1-2 1,-48 34-1,-59 26-948,124-77 1195,-1 0-1,1-1 0,-1 1 0,0-1 0,0-1 0,0 0 0,0 0 1,0-1-1,-1 0 0,1 0 0,-10 0 0,17-2 100,0 0 0,0 1 0,0-1 0,0 0-1,-1 1 1,1-1 0,0 0 0,0 0 0,1 0-1,-1 0 1,-1-2 0,2 3 1,-3-2 47,3-2 21,0-10 39,0 10 24,2-1 43,0-1-91,-1 4-49,0 0-1,-1 0 1,1 0-1,0 0 1,0 0-1,0 0 1,1 1-1,-1-1 0,0 0 1,1 1-1,-1-1 1,1 1-1,-1-1 1,4-1-1,-2 0 42,1 0-1,0 1 1,0-1 0,0 1-1,0 0 1,0 0-1,0 1 1,1-1-1,-1 1 1,0 0 0,1 0-1,-1 0 1,1 1-1,0 0 1,-1-1-1,1 2 1,-1-1-1,1 0 1,-1 1 0,6 1-1,2 2 26,-1 0 0,0 0-1,0 2 1,0-1 0,-1 1-1,0 0 1,0 1 0,0 1-1,-1-1 1,0 1 0,-1 1-1,0 0 1,10 13 0,-1-1-550,-1 2 1,18 33-1,-27-39-495,2 17-7165,-9-29 4728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0:39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16 1764,'8'-15'6982,"-13"21"-6319,-9 13-158,1 1-1,0 1 1,-17 39 0,-32 100 864,50-122-1047,1 0 0,-7 52 0,16-71-140,0 0 0,2-1 1,1 22-1,-1-39-162,0 0 1,0 0-1,0-1 0,1 1 0,-1 0 1,0 0-1,1-1 0,-1 1 0,0 0 1,1 0-1,-1-1 0,1 1 0,-1-1 1,1 1-1,-1 0 0,1-1 1,-1 1-1,1-1 0,0 1 0,-1-1 1,1 1-1,0-1 0,0 0 0,-1 1 1,1-1-1,0 0 0,0 1 0,-1-1 1,1 0-1,0 0 0,1 0 1,-1 0-34,2 1 503,3-4-197,5-4-166,133-69 2361,-140 74-2433,11-5 342,0 0-1,24-6 1,-23 11-202,-13 3-159,0-1 67,12 5 56,-13-4-200,1 0 0,-1 1 0,0-1 0,0 1 1,-1-1-1,1 1 0,0 0 0,0-1 0,-1 1 0,1 0 0,-1 0 0,1 0 1,-1 0-1,0 0 0,0 1 0,0-1 0,0 0 0,-1 1 0,1-1 0,0 0 1,-1 1-1,0-1 0,1 1 0,-1-1 0,0 0 0,-1 4 0,1-2-661,-1 0-172,0-1 536,-7 17-1397,-3-5-5069,2-5 2777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0:39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0 215 1528,'6'-11'736,"0"-1"0,0 1 0,2 1 0,-1 0 0,1 0 1,0 0-1,1 1 0,0 0 0,1 0 0,0 1 0,11-6 0,0 0-141,0 2-1,25-11 1,15-8-536,-49 24-457,-4 3-856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0:40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1 1644,'-27'17'1551,"-51"38"1491,68-48-2670,1 1 1,0 0 0,1 1-1,0 0 1,-10 15 0,15-19-186,0 0 0,0-1 0,1 1 1,-1 1-1,1-1 0,1 0 0,-2 6 0,2-8 92,3 2-14,2 1-171,-1 0 1,1-1-1,0 1 0,0-1 0,0 0 0,1 0 0,0-1 0,0 1 1,8 4-1,10 7 186,-2 0 1,0 1-1,0 1 0,18 22 1,-37-37-244,-1 0-1,1 0 1,-1 0 0,0 0-1,0 0 1,0 0 0,0 1 0,-1-1-1,1 7 1,0-7-9,-2 1-9,1 0 0,-1 0 0,1 0 1,-1 0-1,0 0 0,-1 0 0,1 0 0,-1-1 0,0 1 0,1 0 0,-2-1 0,1 0 0,0 1 0,-1-1 0,1 0 0,-1 0 0,-5 4 1,0 0-117,0-1 1,-1 0 0,1-1 0,-1 0 0,-1 0-1,1-1 1,-1 0 0,1 0 0,-1-1 0,0-1 0,0 1-1,-1-2 1,1 1 0,-18-1 0,22-2-914,-1 1 0,0-1 1,1 0-1,-1-1 1,-9-3-1,13 4-1710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0:47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325 34 1456,'0'-3'1130,"4"-16"882,-3 18-1165,0-6 95,-1 4-517,-3 6 2141,-31 71-1042,-42 136 1,45-117-1099,-26 92 355,-24 185-246,60-297-1694,1-25-4778,12-31 2728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1:08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20 1596,'-8'-19'4607,"6"21"-3873,-2 3-501,0 1 0,1-1 1,0 1-1,0 0 0,0 0 0,1 0 0,0 0 0,0 0 0,-2 13 0,-6 67 653,8-69-638,-2 46 645,7 94 0,18 61 345,-19-197-1079,0 1 0,-1-1 0,-2 0 0,0 0 1,-6 35-1,6-51-293,-1 0 1,1-1 0,-1 1-1,0-1 1,0 1 0,-4 6 0,-12 8-6238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1:08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10 155 1528,'-1'-2'391,"0"0"0,-1-1 0,1 1 0,0 0 0,0-1 0,1 1 0,-1-1 0,0 0 0,1 1 0,0-1 0,0 0 0,-1 1 0,1-1 0,1 0 0,-1 1 0,0-1 0,2-4 0,0 1-47,0 1 0,0 0 0,1 0 0,0-1-1,0 2 1,0-1 0,6-6 0,-5 6-135,0 0-1,1 0 1,0 1 0,0-1-1,0 1 1,1 0 0,-1 1-1,1-1 1,0 1 0,0 0-1,0 1 1,1-1 0,11-2-1,-13 4-118,0 1-1,-1-1 1,1 1-1,0 0 1,-1 0-1,1 1 0,0-1 1,-1 1-1,1 0 1,-1 0-1,1 1 0,-1-1 1,1 1-1,-1 0 1,0 0-1,0 1 0,0-1 1,0 1-1,0 0 1,4 5-1,0 0 34,0 1 0,-1 0 1,0 0-1,-1 1 0,0 0 0,-1 0 0,0 0 0,0 1 0,4 13 1,-2 4 82,0 0 1,4 42-1,-10-63-213,6 51 403,-1 60 0,-6-101-620,-1 1 1,0 0-1,-2-1 0,0 1 1,-1-1-1,-1 0 1,-13 32-1,15-41-381,-2-1 0,1 0 0,-8 9 1,-9 6-5391,11-13 2050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1:09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18 282 932,'-1'-1'602,"-1"-1"493,0 0-1,0 0 1,0-1 0,1 1 0,-1-1 0,1 1-1,0-1 1,0 0 0,-2-3 0,4 5-959,-1-1 0,0 1 0,0 0 0,0 0 0,1-1 0,-1 1 0,1 0 0,-1 0 0,1 0 0,-1-1 0,1 1 0,0 0 0,-1 0 0,1 0 0,0 0 0,0 0 0,0 0 0,0 1 0,0-1 0,0 0 0,0 0 0,0 0 0,0 1 0,0-1 0,2 0 0,33-19 573,56-21-1,-44 20-363,187-82 520,-185 79-1699,-20 7-2485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1:09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 2128,'0'0'1283,"3"0"-114,1 0-731,-1 0 0,0 0 1,0 0-1,1 1 0,-1-1 0,0 1 1,0 0-1,1 0 0,-1 0 0,0 1 1,5 2-1,-2 0 29,1 0 1,-1 1-1,0 0 0,11 11 1,-11-9-254,0 0 0,0 1 0,0 0 0,-1 0 1,0 0-1,-1 1 0,0-1 0,0 1 0,2 10 0,-4-10-95,-1 1 1,0 0-1,0 0 0,-1 0 0,0 0 0,-1 0 0,0-1 0,-1 1 1,0 0-1,0 0 0,-1-1 0,0 0 0,-1 1 0,0-1 0,-1-1 1,1 1-1,-2-1 0,-6 9 0,1-3-502,0 0 0,-1-1-1,-24 20 1,17-18-2010,0-2 1,-27 16-1,25-18-1217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5:17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52 1076,'0'0'1099,"10"7"6387,17-6-7369,0-1 0,-1-2 1,1 0-1,45-11 0,-33 6-16,24-6 60,-31 5 686,38-3-1,-60 10-409,-9 1-362,0-1 0,-1 1 0,1 0 0,0 0-1,0-1 1,0 1 0,0 0 0,0 0 0,-1 0 0,1 0 0,0 0 0,0 0 0,0 0-1,0 0 1,0 1 0,0-1 0,-1 0 0,1 0 0,0 1 0,0-1 0,0 0 0,-1 1-1,1-1 1,0 1 0,-1-1 0,1 1 0,0 0 0,-1-1 0,1 1 0,0-1 0,-1 1-1,1 0 1,-1 0 0,1 0 0,0 2-36,-2 1-37,-4 12 18,0 0-10,5-14-6,-1 2-9,-22 131 20,18-96-18,1 50-1,3-82 5,6 266 19,0-120-18,-4-147-8,0 31 4,11 55 72,0-28-104,-12-62 56,0 0-22,1 7 3,0-7-11,-1 1-7,2 5-1,-2-6 44,4 12 21,-4-6-14,0-8-33,0 0-1,0 0 1,0 0-1,0 0 1,0 0 0,0 0-1,0 0 1,-1 1-1,1-1 1,0 0-1,0 0 1,0 0-1,0 0 1,0 0-1,0 0 1,0 0-1,0 0 1,0 0-1,-1 0 1,1 0-1,0 0 1,0 1-1,0-1 1,0 0-1,0 0 1,0 0-1,-1 0 1,1 0-1,0 0 1,0 0-1,0 0 1,0 0-1,0 0 1,0 0-1,0 0 1,-1 0-1,1 0 1,0-1-1,0 1 1,0 0-1,0 0 1,0 0-1,0 0 1,0 0-1,-1 0 1,-22-12-7,12 9 2,-26 5-342,0 1 0,-45 11-1,-75 23-3147,79-16 13,1 2 40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1:09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72 1000,'2'-3'575,"0"0"1,-1 0-1,1-1 1,-1 1-1,0 0 0,0-1 1,2-5 2437,-5 6-2347,-5-11-31,6 11-4,-6 4-351,0 0 0,0 1 0,1-1-1,-1 1 1,1 1 0,0 0 0,-1 0 0,1 0 0,-6 5 0,1-2-167,1 2 0,0-1 0,0 2 0,0-1 0,1 1 0,1 0 1,0 1-1,0 0 0,1 0 0,0 1 0,0 0 0,2 0 0,-1 1 0,1 0 0,1-1 0,0 2 1,1-1-1,0 0 0,1 1 0,0-1 0,1 1 0,0 0 0,1-1 0,1 1 0,0 0 0,0-1 1,2 1-1,-1-1 0,6 14 0,4 7 40,24 46 1,-23-52-54,0 2 0,14 48 0,-20-58-41,-6-16-43,1 1 0,-1 0 0,0-1 1,0 1-1,0 0 0,-1 0 0,0 0 1,1 4-1,-1-4-10,0 0-1,-1 0 1,1 1 0,-1-1 0,0 0-1,0 0 1,0 0 0,-1 0 0,1-1-1,-1 1 1,0 0 0,-5 6-1,3-5-36,0 0-1,0-1 0,-1 0 0,0 1 1,0-1-1,0-1 0,0 1 0,-9 3 1,4-2-60,0 0 1,0-1 0,0 0-1,-1-1 1,0 0 0,1-1-1,-1 0 1,-12 0 0,20-2 61,0 0 1,1-1 0,-1 1-1,0-1 1,1 0-1,-1 0 1,1 1-1,-1-2 1,1 1 0,-1 0-1,1 0 1,0-1-1,0 1 1,0-1 0,-1 0-1,2 0 1,-1 0-1,0 0 1,0 0-1,-1-2 1,2 1 12,0 1 0,1 0 0,-1 0 0,1 0 1,-1 0-1,1-1 0,0 1 0,0 0 0,0 0 0,0-1 0,0 1 0,1 0 0,-1 0 0,2-4 0,10-31-59,-4 20 39,1 0 1,0 0-1,21-27 0,41-41-38,-6 18 74,42-50 261,-93 100-140,-1-1 0,-1-1-1,0 0 1,17-39-1,-25 48-63,0 1-1,-1 0 1,-1-1 0,1 0-1,-1 0 1,-1 0-1,0 1 1,0-1-1,-1 0 1,-1 0-1,1 0 1,-2 0-1,1 0 1,-1 0-1,-1 0 1,-5-14-1,6 21-68,1 0-1,-1 0 0,0 1 1,0-1-1,0 0 1,0 1-1,-1 0 1,1-1-1,-1 1 0,1 0 1,-1 0-1,0 0 1,0 1-1,0-1 1,0 1-1,0-1 1,0 1-1,0 0 0,0 0 1,0 1-1,-1-1 1,1 1-1,0-1 1,-1 1-1,1 0 0,0 0 1,-1 1-1,-4 0 1,0 0-458,0 1 1,0-1-1,1 2 1,-1-1-1,0 1 1,1 0-1,0 1 1,0-1-1,0 2 1,-11 7-1,4 2-3040,3-1 35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1:10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1124,'14'12'1019,"-1"2"0,-1 0 0,0 0 0,-1 1-1,10 19 1,-15-25-709,-1 0 1,-1 1-1,1 0 0,-2 0 0,1 0 0,-1 1 0,-1-1 1,0 1-1,0-1 0,-1 14 0,-1-18-219,-1-1-1,0 1 1,0 0 0,0-1 0,-1 1-1,0-1 1,0 1 0,0-1 0,-1 0-1,0 0 1,0 0 0,-5 6 0,3-5-341,-1 1 0,1-2 1,-8 7-1,-21 10-4395,21-15 1880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1:10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66 2092,'-1'-6'180,"1"4"67,0 0 1,0-1-1,0 1 1,0 0-1,0-1 0,-1 1 1,1 0-1,-1 0 1,0 0-1,0-1 0,0 1 1,0 0-1,0 0 1,0 0-1,0 0 0,-1 0 1,1 1-1,-1-1 0,1 0 1,-1 1-1,0-1 1,-1-1-1,1 3-157,1 0 0,0-1 0,0 1-1,-1 0 1,1 0 0,0-1 0,0 1 0,-1 0 0,1 0-1,0 0 1,-1 1 0,1-1 0,0 0 0,0 0 0,-1 1 0,1-1-1,-2 2 1,-17 8 409,17-8-464,-11 7 150,0 1 0,1 0-1,0 1 1,1 1 0,0 0 0,1 0 0,0 1 0,-10 16-1,3 0 16,1 0 0,1 1-1,-11 32 1,23-51-112,0 1 0,1 0-1,0 1 1,2-1 0,-1 0 0,1 1-1,1 16 1,0-27-74,1 0-1,-1-1 1,0 1-1,1 0 1,-1 0-1,1-1 1,0 1-1,-1 0 1,1-1-1,0 1 1,0-1 0,0 1-1,0-1 1,0 1-1,1-1 1,-1 0-1,0 1 1,1-1-1,-1 0 1,3 1-1,-2 0 35,1-3-17,4 0 20,0 0 1,0-1-1,-1 0 1,1 0-1,-1-1 1,0 0-1,0 0 1,0-1 0,0 1-1,0-1 1,-1 0-1,0-1 1,1 1-1,7-11 1,8-9 332,33-51 0,-45 62-315,109-174 919,-98 154-712,-15 25-165,0 1-1,0 0 0,1 0 1,11-12-1,-16 18-91,0 1-1,0-1 1,0 1 0,-1-1-1,1 1 1,0-1 0,0 1-1,0 0 1,0-1 0,0 1-1,0 0 1,0 0-1,0 0 1,0-1 0,0 1-1,1 1 1,1 1 78,1 3-73,0-1 0,-1 1 0,1 0 1,-1 0-1,0 1 0,0-1 0,-1 0 0,0 1 0,0 0 0,3 10 0,0 11 39,3 29-1,-5-30-20,1 12-2,-1 1 0,-2 0 0,-1 1 1,-3-1-1,0-1 0,-3 1 1,-2 0-1,-1-1 0,-23 62 0,25-84-26,0 0-1,-2 0 1,1-1-1,-2 0 1,0-1-1,-1 0 1,0 0-1,-1-1 1,-1 0 0,0-2-1,-1 1 1,0-1-1,0-1 1,-1-1-1,0 0 1,-1-1-1,-32 12 1,21-11 9,0 0 0,-35 6 0,50-14-549,0 1 0,1-2-1,-16 0 1,21 0-435,0-1-1,0 0 0,-1 0 1,1-1-1,0 0 0,0 0 0,-6-3 1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1:11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12 1928,'2'-11'3657,"-2"11"-3601,0 0-1,0 0 0,0 0 1,0 0-1,1 0 0,-1 0 1,0 0-1,0 0 1,0 0-1,0 0 0,1 0 1,-1 0-1,0 0 0,0 0 1,0 0-1,0 0 1,0 0-1,1 0 0,-1 0 1,0 0-1,0 0 0,0 0 1,0 0-1,0 0 0,0 1 1,1-1-1,-1 0 1,0 0-1,0 0 0,0 0 1,0 0-1,0 0 0,0 0 1,0 1-1,0-1 1,0 0-1,0 0 0,0 0 1,1 0-1,-1 0 0,0 1 1,0-1-1,0 0 1,0 0-1,0 0 0,0 0 1,0 1-1,0-1 0,0 0 1,-1 0-1,1 0 1,6 20 755,3 28-149,-5-1-191,-3-1 0,-2 1 0,-1-1 0,-10 49 0,0-11-62,8-46-392,-2 0 1,-12 41-1,12-57-496,-9 26-1142,-1-18-2691,5-13 1466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1:11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1536,'5'-21'4755,"-2"22"-4271,5 2-149,-1 0 0,1 0 0,-1 1-1,8 5 1,8 5 161,13 7 70,-22-13-270,0 0 1,21 9 0,-29-15-236,-1-1 0,1 1 0,-1-1 0,1 0 0,0 0 0,0 0 1,-1-1-1,1 0 0,0 0 0,10-2 0,-7-1-37,1 0 0,-1 0 0,0 0 0,0-1 0,0-1 0,0 0 0,-1 0 0,13-10 0,59-58 533,-70 63-369,-8 8 405,-8 8-258,-68 72-327,-23 41-1524,36-34-3562,37-48 2218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1:12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0 2112,'0'0'6933,"-1"10"-6164,-14 118 1182,-13 177 849,15-163-2470,5-59-4801,8-78 1192,1 14 34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1:12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4 1888,'0'0'2825,"-2"-1"-2081,2 1-701,0-1 0,-1 1-1,1 0 1,0 0 0,0 0 0,0-1-1,-1 1 1,1 0 0,0 0 0,0 0-1,-1 0 1,1 0 0,0-1 0,-1 1-1,1 0 1,0 0 0,0 0 0,-1 0-1,1 0 1,0 0 0,-1 0 0,1 0-1,0 0 1,-1 0 0,1 0 0,0 0-1,0 0 1,-1 0 0,1 0 0,0 1-1,-1-1 1,1 0 0,0 0 0,0 0-1,-1 0 1,1 0 0,0 1 0,0-1-1,0 0 1,-1 0 0,1 1 0,-6 13 1016,6-12-1226,-3 11 412,0 1 1,1-1-1,1 1 0,1-1 1,1 17-1,-1-6 12,0-11-131,1 0 0,0 0 1,1 0-1,1 0 1,0 0-1,0 0 1,2 0-1,-1-1 0,2 0 1,8 16-1,-13-27-37,1 1-1,-1-1 1,1 1-1,-1-1 1,1 1-1,0-1 1,-1 0-1,1 0 1,0 0-1,0 0 1,2 1-1,0 0 77,-2-1 109,1-1 15,8 0 4,-8 0-11,1-1-5,-4 1-272,3-1 56,-1 1 0,1-1 0,-1 0-1,0 0 1,1 0 0,-1 0 0,0 0 0,0-1 0,0 1 0,0-1 0,0 1-1,0-1 1,-1 0 0,1 0 0,0 1 0,-1-1 0,1-1 0,-1 1-1,0 0 1,0 0 0,2-4 0,-1-1 0,-1 1 0,1-1-1,-1 0 1,0 1 0,-1-1 0,0 0 0,0 0-1,0 1 1,-1-1 0,-2-9 0,-3-2-49,-1 0-1,-12-23 1,14 31-183,-29-44-5258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1:12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0 1092,'3'11'520,"0"-1"-1,-2 1 1,1 0 0,-1 0-1,-1 0 1,0 0 0,0 0-1,-1-1 1,-3 15 0,0-8-171,0-1-1,-1 0 1,0-1 0,-2 1 0,-11 21 0,12-29-813,0 0 1,0 0-1,0-1 0,-1 0 0,-13 10 1,15-13-643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1:13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0 101 1916,'2'-3'2617,"-1"3"-2416,-1 0 1,0 0-1,0 0 0,1-1 1,-1 1-1,0 0 0,1 0 1,-1 0-1,0 0 0,0 0 0,1 0 1,-1 0-1,1 0 0,3 6 1327,1 16-2275,-5-18 1369,2 9-345,0 0 0,-2 0 0,0 19 0,-1 6 139,3 260 1622,-4-248-2111,0 9-1114,4-23-3699</inkml:trace>
  <inkml:trace contextRef="#ctx0" brushRef="#br0" timeOffset="1">405 5 1108,'6'-4'6132,"-4"20"-5622,-1 0-1,-1 0 1,0 0-1,-4 24 1,-16 70 819,20-108-1298,-18 75 973,-40 110-1,23-102-2607,-5-3-3331,31-63 1955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1:13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 1020,'4'0'405,"-1"0"1,1 0-1,0 1 0,0-1 0,-1 1 1,1 0-1,0 0 0,-1 0 0,5 3 0,-6-3-247,0 1 0,-1-1 0,1 1-1,0 0 1,-1 0 0,1 0-1,-1 0 1,1 0 0,-1 0-1,0 0 1,0 0 0,0 1-1,0-1 1,0 0 0,-1 1 0,1 2-1,1 2 107,-1 0-1,0 0 0,0 14 1,-2-3 63,-1 0 1,0 0-1,-1 0 1,-1 0-1,-11 30 1,10-36-513,-1 0 0,0-1 0,-10 16 0,10-18-695,-1-1 1,-1 1-1,1-1 0,-13 9 1,5-4-1611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6:22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30 1776,'0'0'1296,"-9"1"535,3 0 2101,-8 1-760,12-2-2674,1 0-298,0 0-1,0 0 0,0 0 1,0 0-1,0 0 1,0 0-1,0 0 0,0 0 1,0 1-1,0-1 1,0 0-1,0 1 0,0-1 1,0 1-1,0-1 1,-1 2-1,2-2-145,0 1 1,0-1-1,0 0 1,0 1-1,0-1 1,0 1-1,1-1 0,-1 0 1,0 1-1,0-1 1,0 0-1,0 1 0,1-1 1,-1 0-1,0 1 1,0-1-1,1 0 0,-1 0 1,0 1-1,0-1 1,1 0-1,-1 0 0,0 1 1,1-1-1,-1 0 1,0 0-1,1 0 1,0 1-1,4 1 20,0 0 0,0 1-1,0-2 1,1 1 0,9 2 0,400 20 869,-173-16-734,-26-4-100,-169-4-82,106-5 548,-151 5-247,14 2 892,-13-2-1078,1-2 860,-9-4-428,-24-11-298,-38-14-320,9 9 318,17 9 53,39 12-250,0 0-38,-4 0-50,6 1 15,0 0-1,0 0 1,0 0 0,0 0-1,0 0 1,0 0-1,0 0 1,0 0 0,0 0-1,0 0 1,0 0 0,0 0-1,0 0 1,0 1 0,0-1-1,0 0 1,0 0-1,0 0 1,0 0 0,0 0-1,0 0 1,0 0 0,0 0-1,0 0 1,0 0-1,0 0 1,0 0 0,0 0-1,0 0 1,0 0 0,0 0-1,0 0 1,-1 0 0,1 1-1,0-1 1,0 0-1,0 0 1,0 0 0,0 0-1,0 0 1,0 0 0,0 0-1,0 0 1,0 0-1,0 0 1,0 0 0,0 0-1,-1 0 1,1 0 0,0 0-1,0 0 1,0-1 0,0 1-1,0 0 1,0 0-1,0 0 1,0 0 0,0 0-1,0 0 1,27 31 13,-22-28-17,9 9 17,1-2-1,25 14 0,22 17 6,-54-37-18,-7-4-3,-1 0 0,1 1 0,0-1 0,-1 0 0,1 0 0,-1 1 0,1-1 0,0 1 0,-1-1 0,1 0 1,-1 1-1,1-1 0,-1 1 0,1-1 0,-1 1 0,0-1 0,1 1 0,-1 0 0,1-1 0,-1 1 0,0-1 0,0 1 0,1 0 0,-1-1 0,0 1 0,0 0 0,0-1 0,0 1 0,0 0 0,0 0 0,0-1 0,0 1 0,0 1 0,0 0 0,0 0 0,0 0 0,0 0-1,-1 0 1,1 0 0,-1 0 0,1 0 0,-1 0-1,0 0 1,1-1 0,-1 1 0,0 0 0,0 0-1,0 0 1,-2 1 0,-2 3 2,-5 8-125,0-1 0,-1 0-1,-1-1 1,-15 14 0,-15 15-1450,17-13-640,11-11-2366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1:14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92 1040,'5'-4'5034,"0"6"-3504,4 5-2049,-8-5 1163,3 4 152,2 55 839,-2 76 0,-4-135-1617,-3 74 289,-12 83 1,11-130-884,-3 15-4823</inkml:trace>
  <inkml:trace contextRef="#ctx0" brushRef="#br0" timeOffset="1">299 60 1928,'5'-5'422,"0"0"0,0 0 0,1 1-1,-1-1 1,1 1 0,0 1 0,0-1-1,0 1 1,1 0 0,-1 0 0,1 1 0,0 0-1,11-2 1,-2 1-1,1 1-1,0 1 1,0 0 0,25 2-1,-28 0-161,0 1 0,-1 0 0,1 1 0,-1 1 0,0 0 0,0 0 0,22 12 0,-30-14-163,0 1 0,-1 1 0,1-1 0,-1 0 0,1 1 0,-1 0 0,0 0 0,0 1 0,-1-1 0,1 1 0,-1 0-1,0-1 1,0 1 0,-1 1 0,1-1 0,-1 0 0,0 1 0,-1-1 0,1 1 0,-1-1 0,0 9 0,0-4 0,-1 1 1,0-1 0,-1 1 0,0-1 0,-1 0-1,0 1 1,-7 17 0,3-11 32,-2-1 1,0 0-1,-19 28 1,-74 83 458,15-21-113,82-101-447,2-3-1,0 1 0,0-1 0,0 0 0,1 1 0,-1-1 0,1 1 0,0 0 0,-2 4 0,3-5-26,1-1-1,-1 0 1,1 0 0,0 1-1,0-1 1,0 0 0,-1 0 0,1 0-1,0 0 1,0 0 0,2 1-1,-3-2-1,1 0-2,-1 0 0,0 1 1,0-1-1,0 0 0,0 0 0,1 1 0,-1-1 0,0 0 0,0 0 0,1 0 1,-1 0-1,0 0 0,0 1 0,1-1 0,-1 0 0,0 0 0,1 0 0,-1 0 1,0 0-1,0 0 0,1 0 0,-1 0 0,0 0 0,1 0 0,-1 0 0,0 0 1,0 0-1,1 0 0,23-1-408,0-1 1,0 0-1,-1-2 1,30-9-1,-30 6-2007,1-1-1,25-14 0,-28 11-933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1:15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22 1672,'0'0'1360,"1"-2"-136,8-16 3560,-8 16-3424,0 7-994,6 17-38,-1 1-1,-1 0 0,3 35 0,-3 76 192,-6-107-619,-1-1-1,-9 46 0,-21 50-1691,31-119 1727,-28 74-4283,15-38 1629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1:15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0 1996,'-3'5'1060,"-7"18"491,-8 29-1,12-35-1282,-51 162 2442,-5 48-1585,52-181-6102,9-43 2662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1:15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1 178 924,'13'-26'4195,"-12"24"-3345,22-36 4129,-22 35-4517,1 1-34,13-17 743,-14 18-801,1-2-12,9-6 268,0-1-1,1 1 0,0 1 0,0 0 1,19-9-1,-29 16-411,0 0-17,10-4 179,-6 3-253,-1-1 1,1 1-1,-1 0 0,1 1 0,0-1 1,0 1-1,0 0 0,-1 0 0,8 1 0,-12 0-112,1 1-1,0 0 1,0-1-1,-1 1 0,1 0 1,-1 0-1,1 0 1,0 0-1,-1 0 0,0 0 1,1 0-1,-1 1 0,2 1 1,-2-1 9,-1 1 5,0 10 4,0-10-7,-1 2 0,-9 17 14,-20 37-1,-2 2 8,30-57-46,1-1-1,-1 0 0,1 1 0,-1-1 0,1 1 1,0-1-1,0 1 0,1 0 0,-1-1 0,1 8 0,0-6 2,0 0-1,0 0 0,1 0 0,0-1-1,0 1 1,0 0 0,1 0 0,3 7-1,-1 0 0,-1-7 1,-3-1 0,4 23-13,-3-21 16,1 12 23,-5 9-11,0-21-9,-1-1 1,0 1-147,0 1 1,-1-1 0,0 0-1,0 0 1,0-1 0,-1 0-1,0 0 1,0 0 0,0-1-1,-1 0 1,0 0 0,1 0-1,-9 2 1,1-3-1592,10-3 1262,1 1-1956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1:16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0 1160,'3'0'1202,"-1"1"-785,0-1 0,0 1 0,0-1 0,0 1 1,0 0-1,0 0 0,0 0 0,-1 0 0,1 0 1,0 0-1,-1 0 0,1 1 0,-1-1 1,1 1-1,1 1 0,6 10-90,-5-4 14,0-1 1,-1 1-1,0 0 1,0 0-1,-1 0 1,0 0-1,-1 0 1,1 17-1,-2-11-102,-1 1 0,-1-1-1,0 1 1,-6 20 0,6-28-272,-1-1 1,0 0-1,0 0 0,-1 0 1,0-1-1,0 1 1,-1-1-1,0 0 1,0 0-1,-6 5 1,4-4-1240,-1 0 1,1-1-1,-2 0 0,-9 5 1,7-5-1860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1:16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27 1104,'16'-16'3331,"-15"15"-3018,-1 0-1,1 1 0,0-1 0,0 0 0,-1 0 0,1 1 0,0-1 0,0 0 0,0 1 0,0-1 0,0 1 0,0-1 1,0 1-1,0-1 0,0 1 0,2 0 0,6 14 940,-8-10-1026,2 6 425,-3 35 199,-1-1 1,-9 54-1,-27 92 670,21-91-3468,15-96 860,1 13-7757</inkml:trace>
  <inkml:trace contextRef="#ctx0" brushRef="#br0" timeOffset="1">256 34 1896,'0'0'2123,"-3"8"-1212,-2 6-617,1-4 200,0 0 0,0 1 0,1-1 0,1 1 0,0 0 0,0 0 0,1 0 0,0 14 0,3-18-320,-1 0 0,1 0 0,0 0 0,1 0 0,-1-1 0,5 8 0,-4-10-60,0-2 1,0 1-1,1 0 1,-1-1-1,0 1 1,1-1-1,-1 0 1,1 0 0,0 0-1,0-1 1,5 2-1,-2 0 17,0-1 61,0-1-1,0 0 1,0 0-1,1 0 1,9-1-1,9 0 377,-24 1-417,-2-1-143,0 0-1,0 0 1,1 1-1,-1-1 0,0 0 1,0 0-1,0 1 1,1-1-1,-1 0 1,0 0-1,0 0 0,0 1 1,1-1-1,-1 0 1,0 0-1,0 0 1,1 0-1,-1 0 1,0 0-1,0 0 0,1 0 1,-1 1-1,0-1 1,0 0-1,1 0 1,-1 0-1,1 0 0,-1 0 1,1 0-1,-1 0 1,1 0-1,-1 0 1,1 0-1,-1 0 1,1 0-1,-1 0 1,1 1-1,-1-1 1,1 0-1,-1 0 0,1 1 1,-1-1-1,1 0 1,-1 1-1,0-1 1,1 1-1,0-1 1,1 4-17,1 0 1,-1 0 0,0 0 0,1 1 0,-2-1 0,1 0-1,-1 1 1,1-1 0,-1 1 0,0-1 0,-1 1 0,1 0-1,-1 5 1,-1 25-7346,-2-17 4104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1:17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57 312 1600,'2'3'698,"0"0"0,-1 0 1,1 0-1,-1 0 0,0 0 0,0 1 0,1 4 0,-1-1-275,-1-1-1,1 1 0,-1-1 1,0 0-1,-1 1 0,-1 9 1,-1-6-325,0 0 0,0 0 1,-1 0-1,0 0 1,-1-1-1,-11 18 1,12-22-1142,0 0 0,-1 0 0,1 0 0,-8 6 1</inkml:trace>
  <inkml:trace contextRef="#ctx0" brushRef="#br0" timeOffset="1">495 4 1960,'0'0'1284,"2"-2"-96,-2 2-1066,0 0 0,0 0-1,1 0 1,-1 0 0,0 0-1,0-1 1,1 1-1,-1 0 1,0 0 0,1 0-1,-1 0 1,0 0 0,1 0-1,-1 0 1,0 0-1,0 0 1,1 0 0,-1 0-1,0 0 1,1 0 0,-1 0-1,0 0 1,0 0 0,1 0-1,-1 1 1,0-1-1,1 0 1,-1 0 0,0 0-1,0 0 1,1 1 0,-1-1-1,0 0 1,0 0-1,1 1 1,3 13 1466,-3 23-987,-1-32-177,-3 39 443,-2 0 0,-2 0 0,-14 44 0,14-58-536,-11 33-2655,18-61 348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1:17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21 832,'0'0'2728,"2"1"-1989,0 0-484,0 0 1,0 0-1,0-1 0,0 1 1,0-1-1,0 1 0,0-1 1,0 0-1,1 0 0,-1 0 1,0 0-1,0 0 0,0-1 1,3 0-1,35-8 1367,-28 5-728,15-6 1470,-24 9-73,-8 7-2140,-4 4-36,1 1 0,-14 23 0,19-29-84,0 1 0,0 0 0,1 0 1,-1 1-1,1-1 0,1 0 0,0 1 0,-1-1 0,1 13 0,2-4 16,1 0-1,1-1 1,0 1 0,8 19 0,-6-18 47,0 0 0,3 26 0,-8-40-12,-1 3-26,-3 11-19,4-15-42,-1-1 1,1 1 0,0 0 0,0-1 0,-1 1 0,1 0-1,-1 0 1,1-1 0,0 1 0,-1-1 0,1 1 0,-1 0-1,0-1 1,1 1 0,-1-1 0,1 1 0,-1-1 0,0 0-1,1 1 1,-1-1 0,0 1 0,-1-1 0,1 1-27,-2 1-188,0 0-1,0 0 1,0 0 0,-1-1-1,1 1 1,-6 1 0,-11 2-3694,11-3 395,-5 1-7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1:32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112 186 940,'0'0'2398,"3"-9"-1931,-3 4 2774,-2-5-1859,-4-2-128,0-28 682,6 33-1810,-1 5 46,1 0-6,-2-7-4,2 7-20,0 0-16,-4-47 594,4 46-667,-2-12 102,4-4-34,-6 24-61,-13 34-35,11-25-16,0 1 8,0 1 1,-6 29 0,12-44 45,-1 1 36,-1 2-226,1-6 1476,2-103-521,-1 88-671,0 17-154,0 0 0,0 0 0,0 0 0,-1 0 0,1 0 0,0 0 0,0 0 0,0 0 1,0 0-1,0 0 0,-1 0 0,1 0 0,0 0 0,0 0 0,0 0 0,0 0 0,0 0 0,0 0 0,-1 1 0,1-1 0,0 0 0,0 0 0,0 0 1,0 0-1,0 0 0,0 0 0,0 0 0,0 0 0,-1 0 0,1 1 0,0-1 0,0 0 0,0 0 0,0 0 0,0 0 0,0 0 0,0 0 0,0 0 1,0 1-1,0-1 0,0 0 0,0 0 0,0 0 0,0 0 0,0 0 0,0 1 0,0-1 0,0 0 0,-13 34 122,11-28-148,-4 17 52,-6 40 1,12-62 13,-1 1-29,0 3 21,0-3 144,1-4-174,0-1 1,0 1-1,1 0 1,-1 0-1,0 0 1,1 0-1,-1 0 1,3-5-1,2-8-52,-5 13 46,0 8-28,0 16 32,-1-17 11,1-2-24,-2 7 17,2-8 1,0 1-5,0 8-5,0-8 15,0 0-10,-4 51 101,4-51-115,2 3-12,-2-6 24,0 0 0,0 1 0,0-1 0,0 0 0,0 1 0,0-1 0,0 1 0,0-1 0,0 0 0,0 1 0,0-1 0,0 0 0,0 1 0,1-1 0,-1 0 0,0 1 0,0-1 0,0 0 0,1 1 0,-1-1 0,0 0 0,0 1 0,1-1 0,16 8 0,-15-8 11,-2 0-111,0 0 99,1 0 0,-1 1-1,0-1 1,0 0 0,1 0-1,-1 0 1,0 0 0,0 0-1,1 0 1,-1 0-1,0 0 1,0 0 0,1 0-1,-1 0 1,0 0 0,0 0-1,1 0 1,-1 0-1,0 0 1,0 0 0,1 0-1,-1 0 1,0 0 0,0 0-1,0 0 1,1-1-1,-1 1 1,0 0 0,0 0-1,0 0 1,1 0 0,-1-1-1,0 1 1,0 0 0,13-8-24,-12 7 15,2 0 17,-3-1 4,2-3 1,-2 4 13,0 0-39,3-6 13,4-2-4,-7 8-6,1 1 12,2-3 4,5-11-21,-7 12 4,3-5-2,1 3 3,-8 8-33,-7 8-14,10-11 74,-4 3-6,8-7-81,10-11 68,-11 10 5,8-25-159,-10 28 166,-1 1 0,0-1-1,1 0 1,-1 1 0,0-1 0,1 0 0,-1 0 0,0 1 0,0-1 0,0 0-1,0 0 1,0 1 0,0-1 0,0 0 0,0 0 0,0 1 0,0-1 0,0 0-1,0 0 1,0 1 0,-1-1 0,1 0 0,0 0 0,-1 1 0,1-1 0,0 0-1,-1 1 1,1-1 0,-1 1 0,1-1 0,-1 0 0,1 1 0,-1-1 0,0 1-1,1 0 1,-1-1 0,1 1 0,-1-1 0,0 1 0,0 0 0,0-1 0,-1 1 37,-1 0-58,-9 2 12,9-1 14,3-1-13,0 0 1,-1 0 0,1 1-1,0-1 1,-1 0 0,1 0 0,0 1 0,-1-1 0,1 0 0,0 0 0,-1 0-1,1 0 1,0 1 0,-1-1 0,1 0 0,0 0 0,-1 0 0,1 0 0,-1 0 0,1 0-1,0 0 1,-1 0 0,1 0 0,0 0 0,-1 0 0,1-1 0,-1 1 0,1 0-1,0 0 1,-1 0 0,4-15-11,-3 12-1,-2 6-184,-7 8 197,6-8-3,3-1 21,-3 4-18,2-5 53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1:45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507 1874 1352,'-3'0'846,"-8"0"-73,8 0 568,0 0-743,-7 0-25,7 0 485,-13 9 2897,6 4-2655,10-12-361,2 2-657,1 2-194,1 0-1,0 0 1,0-1-1,0 1 1,1-1-1,0 0 1,-1 0-1,1-1 1,1 1 0,-1-1-1,10 4 1,13 5 185,33 9 0,-28-10-142,-31-11-125,564 181 1146,-282-103-958,32 19-51,-137-40-86,-98-35-51,1-4 0,1-3-1,168 8 1,254-41 23,-419 8-18,-1-3 0,0-4 0,154-52 1,-215 61-13,170-67 32,-135 47-29,-1-3 0,-2-2 0,-1-3 0,-2-3 0,65-60 0,122-111-11,-217 189 15,-2-1-1,0 0 1,-1-2 0,-2-1 0,27-44 0,-37 50 11,0 0 1,0 0-1,-2-1 1,5-27 0,6-83 167,-11 61-68,3-65 88,-9 109-97,0 0 0,-1 0 1,-2 0-1,-6-28 0,5 36-42,-1 2-1,0-1 1,-2 0-1,1 1 1,-2 0 0,0 1-1,-13-18 1,-20-22 70,-2 3 0,-67-63 1,50 56-79,-87-77 53,106 101-64,-80-50-1,45 38 10,-161-70-1,178 93-49,-25-11 11,-134-34 1,153 52-35,0 4 0,-98-7-1,103 17 23,-63-1 4,39 7-9,-620 44-31,479-18 13,-77 22 30,242-40-13,-250 53-19,186-31 9,1 5 0,-191 88 0,279-109 13,1 2 0,1 0 0,1 3-1,1 0 1,2 2 0,-46 48 0,54-49 1,2 0-1,0 1 1,2 1 0,0 0-1,2 1 1,1 1-1,2 1 1,-17 54 0,-29 158 12,46-175-1,-5 114 0,15-142 1,1 129 21,2-143-35,2-1 0,0 0 0,2 0 0,0 0 0,9 23 0,-3-20 1,2 0 0,0-1 0,2-1 0,0 0 0,2-1 0,1-1 0,24 24 0,-11-14 14,-4-3-1,59 48 0,-59-57 4,1-1-1,1-1 1,1-1 0,1-1 0,0-2 0,0-2 0,41 12-1,-7-11 17,1-2-1,68 1 0,-24-2 7,-97-9-311,0-1 0,0 0 0,1-1 0,-1-1 0,0 0 0,15-4 0,-1-8-4677,-20 11 1159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6:23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35 876,'2'-3'1076,"0"1"1,0 0-1,-1-1 1,1 0-1,-1 1 0,2-7 3002,-6 7-3682,-1 0-257,0 1 1,0 0-1,-1 0 1,1 0-1,0 0 0,-1 0 1,1 1-1,-1 0 1,1 0-1,0 0 1,-1 1-1,-6 0 0,-4 2 292,0 1-1,-25 8 0,37-10-337,-1-1 0,0 1 0,1 0 1,-1 0-1,1 0 0,-1 0 0,1 0 1,0 1-1,0-1 0,0 1 0,-3 3 0,6-5-74,0 0-1,-1 0 0,1 0 0,0 0 0,0 0 0,0 0 0,0 0 0,0 0 0,0 0 0,0 0 0,0 0 0,0 0 0,0 0 0,0 0 0,1 0 0,0 1 1,-1-1 13,3 7 113,3 5-77,2-1 1,0-1-1,0 1 0,1-1 0,17 16 0,63 49 192,4 4-19,-90-77-196,0 0-1,0 0 1,0 1 0,0 0 0,-1 0 0,1-1 0,-1 1 0,0 0 0,2 8 0,-5-8 69,-1 0-86,0 0 0,0-1 1,0 1-1,0-1 0,-1 1 0,1-1 0,-1 0 1,0 0-1,0 0 0,0 0 0,0 0 1,-1-1-1,1 0 0,-1 1 0,-7 2 0,-8 3 3,0 0 0,0-1 1,-1-2-1,0 0 0,-1-1 0,1-1 0,-1-1 0,1 0 0,-24-2 0,40 0-426,-1-1 0,1 1 0,0-1 0,0 1 0,-1-1 0,1 0 0,0-1 0,0 1 0,0-1 0,-7-4 0,9-10-9533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0:54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1420,'0'0'7083,"-4"7"-6354,0 1-541,1-1-26,-1-1 0,1 1-1,1 0 1,0 0 0,0 0 0,-2 9-1,0 11 300,1 0-1,1 0 0,1 1 1,5 39-1,-2-47-228,2 0-1,0-1 1,1 1-1,1-1 1,0 0 0,19 35-1,-22-48-153,1 0-1,0 0 0,0-1 1,0 1-1,1-1 1,0 0-1,0 0 0,0 0 1,0-1-1,1 0 0,0 0 1,0 0-1,0-1 1,0 1-1,0-2 0,1 1 1,-1-1-1,12 3 0,-11-6 65,0-1-89,-1-1-1,1 1 1,-1-1 0,1-1-1,-1 1 1,0-1-1,0 0 1,0 0-1,-1-1 1,8-7-1,-5 2 51,0 0 1,-1 0-1,0 0 0,0-1 0,7-16 1,-2-4 472,-1 0 0,-2 0 0,11-61 0,-15 68-21,-1 12-2,-4 11-533,0 1 0,0 0-1,0 0 1,0 0 0,0 0 0,0 0 0,0 0-1,0 0 1,0-1 0,0 1 0,0 0 0,0 0-1,1 0 1,-1 0 0,0 0 0,0 0 0,0 0-1,0-1 1,0 1 0,0 0 0,0 0 0,0 0-1,0 0 1,0 0 0,0 0 0,0 0 0,0 0-1,1 0 1,-1 0 0,0 0 0,0 0 0,0-1-1,0 1 1,0 0 0,0 0 0,0 0 0,0 0-1,1 0 1,-1 0 0,0 0 0,0 0 0,0 0-1,0 0 1,0 0 0,0 0 0,0 0 0,1 0-1,-1 0 1,0 0 0,0 0 0,0 1 0,15 27 104,-2 0 0,13 41 0,-12-34-58,74 192-207,-49-131-3611,-35-87 2370,-2 10-10332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0:54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18 984,'5'-11'5730,"-9"10"-5018,-13-3-43,13 3-37,-1 3-32,0 1-436,-1 0-1,1 0 1,-1 1-1,1 0 1,0 0 0,0 0-1,1 0 1,-1 1 0,1 0-1,0 0 1,0 0 0,1 0-1,0 1 1,0-1 0,0 1-1,0 0 1,-2 9 0,3-7-70,0-1 1,1 1-1,0-1 1,0 1-1,1-1 1,0 1-1,0-1 1,1 1-1,0 0 1,0-1 0,1 0-1,0 1 1,0-1-1,1 0 1,4 9-1,11 14 392,1 0 0,1-2-1,31 33 1,-40-47-82,-10-13-308,1 1-1,-1 0 1,1 0-1,-1-1 1,0 1-1,0 0 1,0 1 0,0-1-1,0 0 1,0 0-1,0 0 1,-1 0-1,1 1 1,-1-1-1,0 4 1,0-4-49,0 0 1,-1-1-1,1 1 0,-1 0 1,0-1-1,0 1 0,1 0 1,-1-1-1,0 1 0,0-1 1,-1 1-1,1-1 0,0 0 1,0 1-1,-1-1 0,1 0 1,-1 0-1,1 0 0,-1 0 1,-2 1-1,-4 2-70,0 0-1,0 0 1,0-1-1,-10 2 1,1 1-1169,14-5 326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0:55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5 170 1396,'0'2'-311,"0"18"2840,0-19-2343,0-1 0,0 1 0,0 0 0,0-1 0,0 1 0,0 0 0,0-1 0,0 1 0,1 0 0,-1-1 0,0 1 0,0 0 0,1-1 0,-1 1 0,0-1 0,1 1 0,-1-1 0,1 1 1,-1-1-1,1 1 0,-1-1 0,1 1 0,-1-1 0,1 1 0,-1-1 0,1 1 0,5-1-18,-1 0 1,1 0-1,-1-1 1,0 0-1,1 0 0,-1 0 1,0 0-1,1-1 1,-1 0-1,0 0 1,0 0-1,-1-1 1,1 1-1,0-1 0,-1 0 1,8-7-1,-7 6 1,0 0-1,-1-1 0,1 0 0,-1 0 0,0 0 1,0 0-1,0 0 0,-1-1 0,0 0 1,0 1-1,0-1 0,-1 0 0,0-1 1,0 1-1,1-8 0,-3-20 731,0 32-836,-1 0 0,1 0 0,0 0-1,0 0 1,-1 1 0,0-1 0,1 0 0,-1 0 0,0 0 0,0 1 0,1-1 0,-1 0 0,-1 1 0,1-1 0,0 1 0,0-1 0,-1 1 0,1 0 0,0-1 0,-1 1 0,-1-1 0,-29-7 662,24 11-504,0 3-168,1-1 0,0 1 0,1 0 0,-1 1 0,1 0 0,0 0 0,0 0-1,1 0 1,-1 1 0,1 0 0,1 0 0,0 1 0,0-1 0,0 1 0,1 0 0,0 0-1,0 0 1,1 0 0,0 1 0,1-1 0,0 0 0,0 1 0,1 13 0,0-11-15,0 0 0,1 0 0,1 0 0,0 0 0,0 0 0,1 0 0,0-1 0,1 1 0,0-1 0,8 13 0,-8-16-118,1-1-1,-1 0 0,1 0 1,0 0-1,1-1 1,-1 1-1,1-1 0,0-1 1,1 1-1,-1-1 1,1 0-1,-1-1 1,1 1-1,0-2 0,1 1 1,8 2-1,-9-3-294,0-1 1,1 0-1,-1 0 0,1 0 0,-1-1 0,1 0 1,13-3-1,-11 1-1274,-1 0-1,0 0 1,11-6 0,0-1-2092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0:55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28 103 1628,'-2'-3'1180,"-4"-5"1370,1 0 1,-10-20 2427,17 28-4918,-1 0 0,1 0 0,-1 0 0,1-1 0,-1 1 0,0 0 0,1-1 0,-1 0 0,1 1 1,1-2-1,1 0 55,-4 2-102,1 0 0,-1-1 1,0 1-1,1 0 1,-1 0-1,1 0 1,-1 0-1,0 0 0,1 0 1,-1 0-1,1 0 1,-1 0-1,0 0 0,1 0 1,-1 0-1,1 0 1,-1 0-1,0 1 1,1-1-1,-1 0 0,1 0 1,-1 0-1,1 1 1,28 12 206,0 1 1,0 1-1,-2 2 0,0 1 1,-1 1-1,-1 1 1,0 1-1,30 34 1,-46-44-146,0 1 0,0-1 0,-1 1 0,0 1 0,-1-1 0,-1 1 0,8 22 0,-13-30-57,1 0 0,-1 1 0,0-1 1,-1 0-1,1 1 0,-1-1 0,0 1 0,0-1 1,-1 0-1,0 1 0,0-1 0,0 0 0,0 1 1,-1-1-1,0 0 0,0 0 0,-1 0 0,1-1 1,-1 1-1,0 0 0,0-1 0,0 0 0,-7 6 1,7-7-3,-1 0 0,0 0 0,0-1 0,-1 1 0,1-1 0,0 0 0,-1 0 0,1-1 0,-1 1 0,0-1 0,-5 1 0,7-2 12,-2-1-13,-12-5-6,11 1 1,2-2-6,1-1-1,0 0 1,1 0-1,-1 0 1,2 0 0,-1 0-1,1 0 1,0 0-1,0 0 1,1-1-1,1 1 1,-1 0-1,1 0 1,2-10-1,4-11 0,0 0-1,19-46 1,-12 45-223,0 0 0,2 1 1,1 1-1,2 0 0,36-43 0,-52 69-159,-1 0 0,1 0 1,-1-1-1,1 2 0,0-1 0,0 0 0,-1 1 0,1-1 0,0 1 1,1 0-1,-1 0 0,5-1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0:56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26 2104,'-1'-3'1351,"-3"-19"6397,2 30-7149,-5 70 625,4 1 0,6 78 0,0 9-190,-3-116-818,1-18-354,-2-1 0,-1 1 0,-8 44 0,0-48-1719,0-5-4732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0:56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13 892,'7'-10'3939,"-4"9"-2821,0 1-899,-1-1 1,1 1 0,0 0-1,-1 0 1,1 0 0,-1 0 0,1 0-1,0 1 1,-1-1 0,1 1-1,-1 0 1,1-1 0,-1 1 0,1 0-1,-1 1 1,0-1 0,0 0-1,1 1 1,-1-1 0,0 1 0,3 3-1,0 1-45,0 1 0,-1-1 0,0 1 0,0 0-1,0 0 1,-1 1 0,0-1 0,-1 1 0,1-1-1,-1 1 1,-1 0 0,0 0 0,1 12 0,-2-5-61,0 0 1,0 0-1,-2 0 1,0 0-1,-1 0 0,-7 22 1,6-25-399,-1-1 0,0 0 0,-1 0 0,-11 16 0,-16 13-5441,22-30 2623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0:57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124 176 924,'-11'-34'5689,"10"32"-4781,1-2-50,-1-3-380,1 1-1,0-1 0,0 1 1,1-1-1,-1 1 0,1 0 1,1-1-1,-1 1 0,1 0 1,5-11-1,-5 13-357,1 1 1,-1 0-1,1 1 0,0-1 1,0 0-1,0 1 0,0 0 1,1 0-1,-1 0 0,1 0 1,4-2-1,41-12 629,-42 15-610,-2-1-63,-1 1 1,1 0-1,0 1 0,-1-1 0,1 1 0,0 0 1,-1 0-1,1 1 0,0-1 0,-1 1 0,1 0 1,8 3-1,-11-3-45,1 0 1,-1 1-1,1-1 0,-1 1 1,1-1-1,-1 1 0,0 0 1,0 0-1,0 0 1,0 1-1,0-1 0,0 0 1,-1 1-1,1-1 0,-1 1 1,0-1-1,0 1 1,0 0-1,0 0 0,0-1 1,1 7-1,-1 0 10,-1 0-1,0 0 1,0 1 0,-1-1-1,0 0 1,0 1 0,-1-1-1,-5 14 1,-30 69 169,0-21-68,-4-2 0,-57 75 0,50-75-50,36-52-65,1-2 17,1 0 0,-14 30 0,23-43-7,5 0-22,12 7 5,-15-9-18,-1 0 0,1 1 0,0-1 0,0 0 0,0 1 0,-1-1-1,1 0 1,0 0 0,0 0 0,0 1 0,0-1 0,-1 0 0,1 0 0,0 0-1,0-1 1,0 1 0,0 0 0,0 0 0,-1 0 0,1-1 0,0 1-1,1-1 1,-1 1 5,11-2-10,-1 0 0,1-1 0,18-8-1,-6 3-69,5-2-677,43-20 1,-55 21-3533,28-20 0,-29 17 177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0:57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6 2360,'2'-1'1301,"0"0"-540,0 0 0,0 0-1,0 1 1,1-1 0,-1 1 0,0 0 0,0-1 0,0 1-1,5 0 1,-7 1-720,1-1 1,0 0-1,0 0 0,-1 0 0,1 1 0,0-1 1,0 0-1,-1 1 0,1-1 0,0 1 0,-1-1 1,1 1-1,0-1 0,0 2 0,5 6 250,-1 1-1,1-1 1,-2 1 0,1 1-1,-1-1 1,-1 1 0,0-1-1,0 1 1,-1 0-1,0 0 1,-1 0 0,0 0-1,0 1 1,-1-1 0,0 0-1,-3 11 1,1-6-488,0 0 1,-1 1-1,-1-1 1,-1 0-1,0-1 1,-1 1-1,0-1 1,-1 0-1,-1-1 1,-10 15-1,-12 6-5996,14-18 2284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0:57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4 257 1160,'0'0'1026,"-1"-2"-69,-2-23 3120,3 23-2674,3-13-113,-2 12-687,-1 1-42,3-9 293,1 1 1,0 0-1,1 1 0,-1-1 1,13-17-1,-9 18-596,-1 0-1,1 0 1,0 1-1,1 0 0,0 1 1,0-1-1,1 2 1,-1-1-1,12-4 1,-2 1-104,0 1 1,1 1 0,0 0-1,25-5 1,-43 13-114,0 0-36,-1 0-1,1 0 1,0 0-1,-1 1 1,1-1-1,-1 0 1,1 1-1,-1-1 1,0 1-1,1 0 1,-1-1-1,1 1 1,-1 0-1,0 0 1,0 0-1,0 0 1,1 0-1,-1 0 1,0 0-1,0 1 1,0-1-1,-1 0 1,1 0 0,0 1-1,0-1 1,-1 1-1,1-1 1,-1 1-1,1-1 1,-1 1-1,1-1 1,-1 1-1,0 1 1,1 7 8,0-1 0,-1 1 0,0 0 1,-2 11-1,2-21-12,-14 101 52,8-60-25,1 1-1,0 47 0,7-66-26,1-1 0,2 1 0,12 41 0,1 1 7,-18-61-36,0-1-1,0 1 1,0-1-1,0 1 0,-1-1 1,1 0-1,-1 1 0,0-1 1,0 0-1,0 1 1,-1-1-1,-2 6 0,0-1-219,2-6 89,1 1 0,-1-1 1,0 0-1,0 0 0,0 0 0,0 0 1,0 0-1,-1-1 0,1 1 0,-1-1 1,-4 3-1,0 0-712,7-4 665,-1 1 1,0-1-1,0 1 0,0-1 1,0 0-1,1 1 0,-1-1 0,0 0 1,0 0-1,0 1 0,0-1 1,0 0-1,-1 0 0,-1 0-677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1:57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100 286 1608,'-78'-3'7033,"76"2"-6549,-12 2 1257,8-2-919,12 0 184,-3 0-999,152-27 496,186-39 97,-120 26-366,-22 1-101,190-39-689,-348 70-29,23-5-266,-57 13-722,1 1-1,-1 0 1,13 1-1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6:24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2276,'-2'6'8053,"1"3"-7866,0 0-1,0 1 1,2 14-1,13 72 958,5-1 1,57 171-1,-52-205-764,-11-34 233,-13-26-584,0-1 0,0 0 0,0 1 1,0-1-1,1 0 0,-1 1 0,0-1 0,0 0 1,0 1-1,1-1 0,-1 0 0,0 1 0,1-1 1,-1 0-1,0 0 0,0 0 0,1 1 1,-1-1-1,0 0 0,1 0 0,-1 0 0,0 0 1,1 1-1,-1-1 0,1 0 0,-1 0 0,0 0 1,1 0-1,-1 0 0,0 0 0,1 0 0,-1 0 1,1 0-1,-1 0 0,0 0 0,1-1 0,-1 1 1,0 0-1,1 0 0,-1 0 0,0 0 1,1-1-1,-1 1 0,2-1 48,0 0-1,-1-1 1,1 1-1,-1 0 1,0-1 0,1 1-1,-1-1 1,0 1 0,1-3-1,27-55 1139,5-10 435,-27 57-1109,-5 9-433,-1 0 0,1 0 0,0 0-1,0 0 1,0 0 0,0 1 0,1-1-1,-1 1 1,4-3 0,-4 4 39,1 1-117,0 0 0,0 1 0,0 0-1,0 0 1,0-1 0,0 2 0,0-1-1,0 0 1,-1 1 0,1-1 0,-1 1-1,1 0 1,-1 0 0,1 0 0,-1 0-1,0 0 1,0 1 0,2 2-1,6 8-635,0 1 0,8 19 0,-4-9-1198,-10-17 950,0 2-874,2-1-4645,7 5 1618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1:57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54 393 856,'-18'2'2037,"13"-2"-1440,0 1 0,0 0-1,0 0 1,-10 3 2598,23-7-2831,241-67 784,-60 19-794,191-65-447,-42-1-3580,-310 106 2773,63-23-1607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0:27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1 932,'0'0'6505,"-3"3"-5860,1 0-500,-1 0 0,1 0 0,0 0 0,0 1 0,0-1 0,0 1 0,1 0 0,0-1-1,-1 1 1,0 4 0,-6 45 887,3-19-616,-16 87 784,-27 123 662,5-56-2699,42-185 121,-6 15-447,0-11-3556,0-1 1668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0:27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39 1448,'-3'-11'1333,"-9"-16"5211,16 31-6285,63 65 551,-53-56-667,0-1 1,1-1-1,25 16 1,-24-18-111,1-1 1,1-1-1,28 9 0,-38-14-38,0 0-1,0-1 0,0 0 0,0 0 0,0-1 0,0 0 0,0 0 1,0-1-1,0 0 0,16-4 0,-17 2 80,0-1 0,0 0 0,0 0 0,-1 0 0,1-1 0,-1 0 0,0-1 0,0 1 0,-1-1 0,0 0 0,0-1 0,8-12 0,-13 17 16,3-1 39,-3 1-132,-3 4-18,-27 20-1109,2 1 1,-32 34 0,27-24-1926,6-5 508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0:27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270 275 972,'-21'38'980,"1"1"1,-21 61-1,-18 86 96,34-100-635,-13 45 231,30-102-501,-4 12 3146,9-48-2851,2 1-377,-2 1 16,1-2 0,1 1 0,0 0-1,-1 0 1,2-1 0,-1 1-1,1-8 1,3-45 337,3 2 0,3-1 1,2 1-1,2 0 0,3 1 0,2 1 0,29-59 1,-30 82-314,2 0 0,0 1 0,3 1 0,0 1 0,2 1 0,1 1 0,1 1 0,1 1 0,40-27 0,-61 48-92,-1 0-1,1 1 1,0 0 0,0 0 0,0 0 0,0 1 0,1 0 0,-1 0-1,1 1 1,13-2 0,-18 3-24,0 1 0,0-1 0,-1 0 0,1 1 0,0-1 0,0 1-1,0 0 1,0-1 0,0 1 0,0 0 0,-1 0 0,1 0 0,0 1 0,-1-1 0,1 0 0,2 3 0,-2 0-1,1-1 0,-1 1 0,0-1 1,0 1-1,0 0 0,0 0 1,0-1-1,-1 1 0,0 1 0,0-1 1,0 0-1,0 0 0,-1 0 1,0 0-1,0 1 0,0-1 0,0 0 1,-1 5-1,-2 7 23,0 0 0,-10 31 0,3-22-4,0 0-1,-1-1 0,-2-1 1,0 0-1,-30 37 0,12-22-22,-1-2 0,-47 40 0,-32 13-225,93-76 155,0-2 0,-1-1 0,0 0-1,-33 11 1,50-20 57,1 0-1,-1-1 0,0 1 1,-1-1-1,1 1 1,0-1-1,0 0 1,0 1-1,0-1 1,0 0-1,0-1 0,0 1 1,0 0-1,0 0 1,0-1-1,0 1 1,0-1-1,0 0 1,0 0-1,0 0 0,0 0 1,0 0-1,0 0 1,1 0-1,-1 0 1,-1-3-1,2 2 11,0 0-1,0 0 1,1 0-1,-1 0 1,1 0 0,-1 0-1,1 0 1,0 0-1,0 0 1,0 0-1,0 0 1,0-1-1,0 1 1,1-3 0,1 0 15,-1 0 0,1-1 0,0 1 0,4-9 1,2 0 98,1 1 1,0 0-1,20-21 1,-23 28-51,-1 0 0,1 1 0,1 0 0,-1 1 0,1-1 0,0 1 1,0 0-1,0 1 0,10-4 0,-16 7-56,1-1 0,-1 1 0,0-1 0,1 1 0,-1 0 0,1 0 0,-1 0 0,0 0 0,1 0 1,-1 0-1,1 0 0,0 1 0,3-1 18,-3 0-15,1 1-1,-1-1 0,0 1 0,1-1 1,-1 1-1,0 0 0,1 0 0,-1 0 1,0 0-1,0 0 0,0 0 0,0 1 1,0-1-1,2 3 0,2 0 21,1 2-13,1 1 0,-1 0 0,0 0 0,-1 1 0,0 0 0,0 0 0,0 0 0,5 13 0,2 6-299,13 42-1,-19-50-446,-2 0 0,0-1-1,-1 2 1,-1-1 0,-1 0 0,0 26-1,-3-38 218,-1 7-4349,0 9 1514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0:28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1 1332,'0'0'5873,"-6"8"-5342,-26 37 214,1 2 0,-39 83 0,42-72-363,-53 128 661,77-178-867,2-4 36,0 1-1,1-1 1,-1 0 0,1 0-1,0 1 1,0-1-1,0 1 1,0 4 0,10-13 56,88-56 814,-74 44-592,1 1 1,1 1-1,51-21 1,-73 34-446,-1 0 1,1 0 0,-1 1-1,1-1 1,0 1 0,-1-1-1,1 1 1,-1 0-1,1 0 1,0 0 0,-1 0-1,1 1 1,-1-1-1,1 1 1,0-1 0,-1 1-1,1 0 1,3 2 0,-4-1-13,1-1 1,-1 1 0,0 0-1,0 0 1,-1 0 0,1 1-1,0-1 1,-1 0 0,1 1 0,-1-1-1,0 1 1,0-1 0,0 1-1,1 4 1,1 5-61,-1-1 0,-1 1 0,0-1 0,-1 1 0,0-1-1,-1 1 1,-2 11 0,-1-7-561,0-1 0,-10 26-1,8-25-3477,-6 27-1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0:28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141 467 1584,'-1'-6'476,"0"1"0,0-1-1,1 1 1,0-1 0,0 1-1,0-1 1,1 0 0,0 1-1,0-1 1,1 1 0,-1 0-1,1-1 1,0 1 0,5-9-1,4-5 669,1 1 0,23-26 0,-1 0-207,1-6-136,55-84 1940,-59 76-197,-30 56-2192,0 0-36,2-2 660,-3 9-399,-4 23-238,-12 43-277,-50 234 146,55-253-407,0 2-588,-2-1 0,-31 81 0,40-125 647,0-1 0,-1 1 1,0 0-1,0-1 0,-1 0 0,0-1 1,0 1-1,-1-1 0,0 0 0,0-1 1,-1 1-1,1-2 0,-2 1 0,1-1 1,0 0-1,-1-1 0,0 0 0,0 0 1,0-1-1,-1 0 0,1-1 0,-1 0 1,1 0-1,-14 0 0,20-2 233,-2-1 36,3 0-98,0 0 0,0 1 0,0-1 0,-1 0 0,1 0-1,0-1 1,0 1 0,1 0 0,-1-1 0,0 1 0,0-1 0,1 0 0,-1 1 0,0-1 0,1 0-1,0 0 1,-2-4 0,2 4 129,5-4-100,0-1-40,1 1 0,-1 1 1,1-1-1,0 1 1,1-1-1,-1 2 1,1-1-1,0 1 1,7-4-1,6-1-180,0 1-1,1 1 1,0 1-1,0 0 1,0 2-1,1 1 1,-1 0-1,1 1 1,31 2-1,-36 1-807,4-1-707,-1 1-3674,7-1 1898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1:25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42 111 1052,'-2'-1'914,"-37"-13"5453,48 14-6179,502 10 807,45-4-612,-89-27-204,-378 14-145,28-3 289,161-35 0,-144 17 1014,-132 27-1256,0 1-63,-1 0-1,1 0 0,0 0 0,0 1 0,0-1 0,-1 0 0,1 1 0,0-1 0,-1 1 0,1 0 0,0-1 0,-1 1 0,1 0 0,0 0 1,-1 0-1,0 0 0,1 0 0,-1 0 0,1 1 0,-1-1 0,0 0 0,0 1 0,0-1 0,1 3 0,1 3-7,0-1-1,-1 1 0,0 0 0,0 0 1,1 9-1,-3-13-2,34 278 153,-22 6-61,-1-28-27,-12 186-1712,-1-420 333,-1 1 0,-1-1 0,-8 27 0,1-14-1430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1:27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691 34 844,'0'0'633,"0"-2"-50,1 1-497,-1 0 1,0 0 0,0 0 0,0 0 0,0 0-1,-1 0 1,1 0 0,0 0 0,0 1 0,0-1-1,-1 0 1,1 0 0,-1 0 0,1 0 0,0 0-1,-1 1 1,1-1 0,-1 0 0,0 0 0,1 1-1,-1-1 1,0 0 0,1 1 0,-1-1 0,0 1-1,0-1 1,0 1 0,1-1 0,-1 1 0,0-1-1,0 1 1,0 0 0,0 0 0,0-1 0,0 1-1,-1 0 1,-13-3 130,0 1 0,0 1 0,0 0 0,-24 2 1,-66 11 421,67-6-411,-21 2 298,0 3 0,-73 24-1,121-31-455,1 0-1,0 1 0,0 0 0,1 0 1,-1 1-1,1 0 0,0 1 0,1 0 0,0 1 1,0-1-1,0 1 0,1 1 0,0 0 0,1 0 1,0 0-1,0 0 0,1 1 0,1 0 0,-1 0 1,1 1-1,1-1 0,0 1 0,1 0 0,-2 17 1,-1 20 175,3 0 0,2 1-1,7 48 1,32 145 498,16 73-144,-37-198-441,-12-70-83,1 1 0,3-2 0,25 73 0,-31-110-64,0 0 0,1-1 1,0 0-1,0 0 0,0 0 1,1 0-1,1-1 1,-1 0-1,9 7 0,-4-5 2,1-1 0,-1-1 0,1 1 0,1-2 0,20 9 0,3-4 6,0 0 0,1-3-1,62 7 1,151 0 50,2-18-46,-49-1-1,7 13 4,-74-3-19,540-1 28,-444-19-19,-2-10-14,-187 19-44,-40 5 6,0 0-2093,1 1 2179,11 1-1798,3-4-3526,-6-1 3304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2:32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1 856,'8'9'5045,"1"2"3597,-21-6-8607,-1 1 0,1 0 1,1 0-1,-1 1 1,-16 15-1,-55 52 196,68-60-222,-15 20 7,29-33-20,-17 25 111,21-27-110,2-2-6,-1 1 0,0-1-1,0 0 1,0 0-1,5-5 1,16-17 38,33-28 0,-13 10 600,-43 43-555,18-21 1013,-13 15-978,-5 4 680,-2 2-773,0 0 0,0-1 1,0 1-1,1-1 0,-1 1 0,0 0 0,0-1 1,1 1-1,-1 0 0,0-1 0,0 1 0,1 0 1,-1-1-1,0 1 0,1 0 0,-1 0 1,1-1-1,-1 1 0,0 0 0,1 0 0,-1 0 1,1-1-1,-1 1 0,0 0 0,1 0 0,-1 0 1,1 0-1,-1 0 0,1 0 0,-1 0 0,1 0 1,18 9-58,29 19 0,12 6-1583,-12-14-2063,-24-10-901,-8-2 749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0:12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115 382 1896,'0'0'1806,"-2"5"-1020,-4 15-198,1 1 0,1-1 0,0 1 0,0 42 0,2-34-228,-3 175 1340,0-10-711,0 37 164,4-192 2652,-2-50-3214,-4-21-686,-25-422 1915,31 381-1514,3-1 0,16-95 0,-11 129-147,2-1 0,1 1 1,3 1-1,1 0 0,30-60 0,-36 85-86,0 1 1,1 0-1,18-21 1,-23 30-41,0 0-1,0 0 1,0 0 0,1 1 0,-1-1 0,1 1-1,-1 0 1,1 1 0,0-1 0,1 1 0,-1 0 0,0 0-1,8-1 1,-12 3-24,0 0 0,0 0 1,1 0-1,-1 0 0,0 1 0,0-1 0,0 0 0,1 1 1,-1-1-1,0 1 0,0-1 0,0 1 0,0 0 0,0-1 0,0 1 1,0 0-1,0 0 0,1 1 0,0 0 14,2 2-5,0 1 0,0 0 0,0 1 0,-1-1 1,1 1-1,-1-1 0,-1 1 0,1 0 0,-1 0 0,0 0 0,0 0 1,-1 1-1,1 7 0,2 7 17,-2 0 1,0 0 0,-1 0-1,-2 1 1,-5 40-1,0-28-70,-1 1 0,-23 59 0,-92 177-1202,50-141-1457,-3-1-5028,51-89 3411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6:24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36 1744,'-3'-3'378,"1"0"0,-1 0 0,0 0 0,-1 0 1,1 0-1,0 1 0,-1 0 0,0 0 0,1 0 0,-1 0 0,0 0 0,0 1 0,0 0 0,-7-2 0,6 3-147,-1 0-1,1 0 1,0 0-1,-1 1 1,1 0-1,0 0 1,0 1-1,-1-1 1,1 1-1,0 0 1,1 1-1,-1-1 1,-5 4-1,2 0-31,2-1-1,-1 1 0,0 0 0,1 0 1,0 1-1,1 0 0,-9 13 0,8-9-75,0 0 0,0 1 0,1 0 0,0 0 0,1 0 0,1 0 0,0 1 0,1-1 1,0 1-1,0 0 0,2 20 0,1-25-67,1 1 0,0-1 1,0 0-1,1 0 1,0 0-1,0-1 1,7 12-1,-8-17-32,0 1 0,1-1 1,-1 1-1,0-1 0,1 0 0,-1 0 1,1 0-1,4 3 0,-6-4-16,0-1 1,0 0-1,0 1 1,0-1 0,0 0-1,1 0 1,-1 1 0,0-1-1,0 0 1,0 0 0,0 0-1,0 0 1,0 0 0,0 0-1,0-1 1,0 1 0,0 0-1,0-1 1,0 1-1,0 0 1,0-1 0,0 1-1,0-1 1,1-1 0,17-14 248,-15 12-152,-1-1 0,1 0 0,-1-1 0,0 1 0,-1-1 0,1 1 0,-1-1 0,0 0 1,0 0-1,1-11 0,-1 4 248,-1-1 1,0-1-1,-2-16 0,-8-23 1266,7 45-1272,2 7 641,2 10-1176,21 65-782,2-20-949,-4-23-2637,-3-14-3513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0:13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85 1852,'7'-18'1231,"3"-3"1938,11-20 1,-21 40-3102,1 1 1,-1-1-1,1 1 1,-1 0-1,1-1 1,-1 1 0,1 0-1,-1 0 1,1-1-1,-1 1 1,1 0 0,-1 0-1,1 0 1,-1-1-1,1 1 1,0 0-1,-1 0 1,1 0 0,-1 0-1,1 0 1,-1 0-1,1 0 1,-1 1 0,1-1-1,0 0 1,-1 0-1,1 0 1,-1 0-1,1 1 1,-1-1 0,1 0-1,0 1 1,14 9 594,-15-10-697,7 7 204,0 1 0,-1-1 0,0 1-1,-1 1 1,1-1 0,-2 1 0,7 14 0,-5-11-75,7 20 169,-1 0 1,-1 1-1,-2 0 0,9 65 0,-15-75-167,-2 1-1,-1-1 1,0 0 0,-6 32-1,5-44-96,-2-1-1,1 1 1,-6 12 0,7-19-7,-1 0 1,1-1 0,-1 1 0,0 0 0,0-1 0,-1 1 0,1-1 0,-1 0 0,0 0 0,-6 6 0,8-8 4,0 0-1,-1-1 1,1 1-1,-1 0 1,1-1-1,0 1 0,-1-1 1,1 1-1,-1-1 1,1 0-1,-1 0 1,1 1-1,-1-1 1,1 0-1,-1 0 1,1 0-1,-1-1 1,1 1-1,-1 0 1,1-1-1,-1 1 1,1-1-1,0 1 1,-1-1-1,1 1 1,-1-1-1,1 0 1,0 0-1,0 0 1,0 0-1,-1 0 1,1 0-1,0 0 1,-1-2-1,-1-1-1,0 0-1,0 0 1,0-1 0,1 1-1,-1 0 1,1-1 0,0 0-1,1 1 1,-2-7 0,1-3-4,0-1 0,1 1 0,1-1 0,0 1 0,1-1 0,1 1 0,0-1 1,1 1-1,1 0 0,0 0 0,12-27 0,4-2-22,3 1 0,36-51 0,-19 44-20,-39 47 45,1 7 8,2 13-6,0 0-1,-1 0 1,-1 0 0,0 26 0,4 36 2,-3-58-2,2 0 1,0 0 0,1-1 0,0 0 0,19 38-1,-24-58 14,-1 0-1,1 0 0,-1 0 0,1 0 0,0 0 1,-1 0-1,1-1 0,0 1 0,0 0 0,-1 0 0,1-1 1,0 1-1,0 0 0,1 0 0,-2-1 4,1 0-1,-1 0 0,1 0 1,-1 0-1,0 0 0,1 0 1,-1 0-1,0 0 0,1 0 1,-1 0-1,0 0 1,1 0-1,-1-1 0,1 1 1,-1 0-1,0 0 0,1 0 1,-1 0-1,0-1 1,0 1-1,1 0 0,-1 0 1,0-1-1,1 1 0,-1 0 1,10-20 389,-10 18-478,1 2 83,-1-1-1,0 1 1,0-1-1,1 1 1,-1-1-1,0 1 1,0-1 0,0 0-1,0 1 1,0-1-1,0 1 1,0-1-1,0 1 1,0-1-1,0 0 1,0 1 0,-1-2-1,-5-25-47,-2 0 1,-2 1-1,0 0 0,-1 1 1,-2 0-1,-18-28 0,11 17-2691,14 20-2915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0:13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1744,'1'2'916,"5"10"-71,0 0-1,0 0 1,-2 1 0,5 16 0,10 59 283,-3-11-354,54 212 1038,-64-248-1390,3 54 0,-6-53-34,-5-6 379,0-26-530,2-9-206,0 0 0,0 0 0,0 0 1,0-1-1,-1 1 0,1 0 0,0 0 0,-1 0 1,1 0-1,-1-1 0,1 1 0,-1 0 1,1 0-1,-1-1 0,0 1 0,1-1 0,-1 1 1,0 0-1,1-1 0,-1 1 0,0-1 0,0 1 1,1-1-1,-1 0 0,0 1 0,0-1 0,0 0 1,0 0-1,0 1 0,1-1 0,-1 0 0,0 0 1,0 0-1,0 0 0,0 0 0,0 0 0,0 0 1,0-1-1,0 1 0,1 0 0,-1 0 0,-1-1 1,-1 0-26,-1 0 1,1 0 0,0 0 0,0-1-1,0 1 1,0-1 0,0 0 0,0 0-1,0 0 1,-3-4 0,-4-6-318,1 0 1,0 0-1,1-1 0,0-1 1,1 1-1,-8-25 0,8 16-2318,-9-44 0,10 25-452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0:14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75 2116,'-8'-15'1232,"3"-2"-76,2 5 889,-5-4-1205,3 10 1116,-8-3-888,0 36-2436,12 6-2481,1-12 1617</inkml:trace>
  <inkml:trace contextRef="#ctx0" brushRef="#br0" timeOffset="1">323 964 964,'15'-22'1066,"0"0"1,-1-1-1,11-27 0,-19 36-550,-1 1-1,-1-1 1,0 0-1,-1 0 1,0-1-1,-1 1 1,0-21 0,-2 30-309,0 1 1,-1-1 0,1 1 0,-1-1 0,0 1 0,-1-1 0,-2-6 0,3 10-145,1-1 1,-1 1 0,0 0 0,0-1-1,1 1 1,-1 0 0,0 0 0,0-1 0,0 1-1,0 0 1,-1 0 0,1 0 0,0 0-1,0 1 1,-1-1 0,1 0 0,0 0 0,-1 1-1,1-1 1,-1 1 0,1-1 0,0 1-1,-1 0 1,1 0 0,-1-1 0,0 1 0,1 0-1,-1 0 1,-2 1 0,-5 1 39,0 0 1,0 1 0,0 0-1,0 1 1,0 0 0,1 0-1,0 1 1,0 0-1,0 0 1,1 1 0,-1 0-1,1 1 1,-9 9 0,8-5-31,0-1 1,0 1 0,0 0 0,2 1 0,-1 0-1,2 0 1,-1 0 0,2 1 0,-5 18 0,6-18-39,-3 13 139,-4 33 0,9-50-156,1 1 0,0-1 0,1 1 0,0-1 0,0 1 0,1-1 0,3 12 0,-4-17-151,1 1-1,-1-1 0,1 0 1,0 0-1,0 0 1,0 0-1,0 0 0,1 0 1,0-1-1,0 1 1,0-1-1,0 0 0,0 1 1,1-2-1,-1 1 1,1 0-1,0-1 0,0 1 1,0-1-1,0 0 1,0-1-1,0 1 0,0-1 1,1 1-1,-1-1 1,7 0-1,-2 0-799,0-1 1,-1 0-1,1-1 1,12-2-1,-16 3 536,33-7-2762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0:14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44 1056,'-2'-6'405,"1"4"-184,1 0-1,-1 0 1,0 0 0,0-1 0,1 1-1,-1 0 1,-1 1 0,1-1-1,0 0 1,0 0 0,-1 0 0,1 1-1,-1-1 1,0 0 0,1 1-1,-1 0 1,0-1 0,-2 0 0,1 1 33,-1 0 1,1 1 0,-1-1 0,1 1 0,-1 0 0,1 0 0,-1 0 0,1 1 0,0-1 0,-1 1 0,1 0 0,-1 0 0,1 0 0,-4 2 0,1 0-27,0 0-1,0 1 1,0 0-1,0 0 0,1 0 1,-9 10-1,3-2-30,1 1-1,0 0 1,1 0-1,1 1 0,-12 26 1,11-20-48,1 1 0,2 1 0,0 0 0,1 0 0,1 0 0,2 0 1,0 0-1,1 1 0,1-1 0,3 25 0,-2-38-202,1 0 0,0-1 0,0 1 1,1-1-1,4 10 0,9 9-1556,-13-25 889,-1 1-1,1-1 0,-1 1 0,1-1 0,0 0 0,4 3 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0:14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56 1432,'-5'-44'4626,"4"41"-2929,0-1-719,0 0-920,1 8 2169,11 159-857,-14 261 0,-9-279-1027,4-69-96,3 85 1,5-150-212,1-1 0,1 1 1,0 0-1,0 0 0,5 11 0,-6-21-55,-1 0 1,0 0-1,1 0 0,-1-1 0,1 1 0,-1 0 0,1 0 0,0 0 0,-1-1 0,1 1 1,0 0-1,0-1 0,-1 1 0,1-1 0,0 1 0,0-1 0,0 1 0,0-1 0,-1 1 0,1-1 1,0 0-1,0 1 0,0-1 0,0 0 0,0 0 0,0 0 0,0 0 0,0 0 0,0 0 0,0 0 1,0 0-1,0 0 0,0 0 0,0-1 0,0 1 0,1-1 0,3 0-241,0-1 0,0-1 0,0 1 0,7-5 0,-11 7 245,4-4-725,1-1-1,0 1 0,-1-1 1,0 0-1,0 0 0,-1 0 1,6-8-1,3-4-2369</inkml:trace>
  <inkml:trace contextRef="#ctx0" brushRef="#br0" timeOffset="1">75 742 1692,'-6'-4'584,"1"-1"0,-1 1 0,1-1 0,0 1-1,0-1 1,0-1 0,1 1 0,0-1 0,-5-8 0,8 12-50,0-1-64,1 0-414,0 0 0,0 0 1,0 0-1,1 0 0,-1 0 0,1 0 0,-1 0 0,1 0 0,0 0 0,0 0 0,0 1 0,1-1 0,-1 0 0,1 1 0,-1-1 0,1 1 0,0-1 0,0 1 0,0 0 0,3-3 0,9-8-1193,0 0 0,17-11 1,-18 15 41,16-15-1180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0:15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111 372 1972,'0'0'2789,"-5"-3"-1500,0 1-876,0-1 1,1 0 0,0 0-1,-1 0 1,1 0-1,0-1 1,1 1-1,-1-1 1,0 0 0,1 0-1,0-1 1,-3-5-1,3 3-210,0 0 0,1 0 0,0 0 0,0 0 1,0 0-1,1 0 0,0 0 0,1-1 0,0 1 0,0 0 0,0-1 0,1 1 0,0 0 0,0-1 0,1 1 0,0 0 0,0 0 0,1 0 0,0 1 0,0-1 0,1 1 0,-1-1 0,2 1 0,7-9 0,-3 3-103,2 1-1,-1 1 0,1 0 1,1 0-1,0 1 1,0 1-1,1 0 1,0 1-1,0 0 1,1 1-1,20-7 1,-18 8-21,1 0 1,1 1-1,-1 0 1,0 2-1,1 0 1,0 1-1,-1 0 1,22 3-1,-36-1-62,1 0 0,0 0 1,0 1-1,-1-1 0,1 1 0,-1-1 0,0 1 1,1 0-1,-1 1 0,0-1 0,0 0 0,0 1 1,-1 0-1,1-1 0,0 1 0,-1 0 0,0 0 1,0 1-1,0-1 0,0 0 0,0 1 0,-1-1 1,2 6-1,0 1 6,0 0 0,-1 0 1,0 0-1,-1 0 0,0 0 1,-1 0-1,-1 17 0,-2-5 0,-1 0 0,-1 0 0,-1-1 0,-1 0 0,0 0 0,-2-1 0,-13 23 0,-9 11 12,-49 61 0,-157 158-21,171-203 1,46-45-15,20-24 5,5 0-9,25-2 18,-10-4-11,0-1-1,35-16 1,0 0-239,14-2-1909,-54 19-103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2:46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519 48 1564,'15'-8'3042,"-3"3"2358,-12 4-5341,1 1 0,-1-1 0,0 0 0,1 0 0,-1 1 0,0-1 0,1 0 0,-1 0 0,0 1-1,0-1 1,0 0 0,1 0 0,-1 0 0,0 1 0,0-1 0,0 0 0,0 0 0,-1 0 0,1 1 0,0-1 0,0 0-1,-1-1 1,1 1-21,0 1 0,0-1 0,0 0 0,0 1 0,-1-1 0,1 0 0,0 0 0,-1 1 0,1-1 0,0 0 0,-1 1-1,1-1 1,-1 1 0,1-1 0,-1 0 0,1 1 0,-1-1 0,1 1 0,-1-1 0,0 1 0,1 0 0,-1-1 0,0 1 0,1 0-1,-1-1 1,0 1 0,1 0 0,-2-1 0,-1 2-18,0 0 0,-1 0 0,1 0 0,0 0 0,0 0 1,0 0-1,0 1 0,1-1 0,-1 1 0,0 0 0,0 0 0,1 0 0,0 0 0,-1 1 0,1-1 0,-2 3 0,-7 8 71,-15 25-1,-8 19 92,2 2-1,3 0 0,-25 78 1,-46 196 328,73-229-260,-23 196 0,46-266-215,-10 128 153,13-128-118,2 0 0,9 60 0,7 54 745,-17-145-769,9 41 923,-8-42-47,-5-9-904,-35-97 165,24 56-132,3-2 1,-7-50-1,19 99-51,-4-24 111,-6-26 293,9 49-342,1-4 17,-1 1-1,1-1 1,-2 1 0,-2-10 0,3 12-98,1 1 93,-1 2-65,0-1-1,1 0 1,-1 0 0,0 0-1,1 1 1,-1-1 0,1 0-1,-1 0 1,1 0 0,-1 0-1,1 0 1,0 0 0,-1 0-1,1 0 1,0 0 0,0 0-1,0-2 1,-2-5 35,-1 0-33,2 6 17,-11-18-8,9 14-46,3 6-48,24 69 66,-12-39 55,-2 0 0,12 61 1,-11-14 75,11 111 255,-21-186-286,-1 1-41,12 37 694,-11-38-383,-1-2-359,0 0 0,0 0 0,0 0 0,0 1 0,0-1 0,0 0-1,0 0 1,0 1 0,0-1 0,0 0 0,0 0 0,0 1 0,0-1 0,0 0 0,0 0 0,0 0 0,0 1 0,0-1 0,0 0 0,0 0 0,1 0 0,-1 1 0,0-1 0,0 0 0,0 0 0,0 0 0,1 0 0,-1 1 0,0-1 0,0 0 0,0 0 0,1 0 0,-1 0 0,0 0 0,0 0 0,1 0 0,-1 0 0,0 1 0,0-1 0,0 0 0,1 0 0,-1 0 0,0 0 0,0 0 0,1 0 0,-1 0 0,0-1 0,1 1 0,3-3-2,0-1 0,0 0 0,-1 0 0,1 0 0,4-9 0,0 1 1,176-234 18,-138 183 156,-45 61-81,-9 9-148,-231 236-3960,173-162-3536,37-36 2798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2:48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11 1224,'-5'-10'4797,"14"40"-1045,21 93-2243,-20-75-1358,35 187 1989,-35-169-3290,1 104-1,-13-155-3560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2:48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11 146 1388,'-3'-17'1883,"-4"-32"0,7 43-1456,0 0 0,0-1-1,0 1 1,1 0 0,0 0 0,0 0 0,1 0 0,3-8-1,-5 13-361,1-1 0,1 1-1,-1 0 1,0 0-1,0 0 1,0-1-1,0 1 1,1 0-1,-1 1 1,1-1-1,-1 0 1,1 0-1,-1 1 1,1-1-1,-1 1 1,1-1-1,-1 1 1,1 0 0,0-1-1,-1 1 1,4 0-1,32 2 583,-26 1-515,-1-1-1,-1 1 1,1 1-1,0 0 1,-1 1-1,0-1 0,0 2 1,16 11-1,-10-5 69,-1 1 0,0 0 0,21 27 0,-27-29-86,-1 0 0,0 1 1,-1-1-1,0 1 0,-1 1 1,0-1-1,3 17 0,-3-10 53,-1 1 0,-2 0 0,0-1 0,0 23-1,-3-21-17,-1 0-1,-1 0 1,-1-1-1,-1 1 1,-1-1-1,0 1 0,-2-2 1,-16 33-1,11-27 23,-2-1 0,-1 0-1,-1-1 1,-1-1 0,-41 38 0,55-56-257,0 0 0,0 0 1,-1-1-1,1 0 1,-1 1-1,0-2 0,0 1 1,0-1-1,-1 1 0,1-2 1,-1 1-1,1 0 1,-1-1-1,-5 1 0,9-3-126,0 0 0,1 1 0,-1-1 0,0 0 0,1 0 0,-1 0-1,0 0 1,1 0 0,-1 0 0,1-1 0,0 1 0,-1 0 0,1-1-1,0 1 1,0-1 0,0 0 0,0 1 0,0-1 0,0 0 0,0 1-1,0-4 1,0-2-3326,1-22 34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2:49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1 205 1168,'0'3'467,"1"-1"0,-1 0 0,1 0 0,0 0-1,0 0 1,0 0 0,0 0 0,2 2 0,-2-2 659,2-3-679,2 0-319,0 0 0,0-1 0,-1 0 1,1 0-1,0 0 0,-1-1 0,0 1 1,0-1-1,0 0 0,0-1 0,0 1 1,0 0-1,-1-1 0,1 0 0,-1 0 1,0 0-1,-1 0 0,1-1 0,2-6 1,0 2 96,-1-1 0,0 0 1,0 0-1,-2 0 0,1 0 1,-1 0-1,0 0 0,0-16 1,-3 20 29,1 1 0,-1-1 0,0 1 0,-4-10 0,4 11-128,1 3-99,0 1 1,0-1 0,0 1-1,0-1 1,0 0-1,-1 1 1,1-1 0,0 1-1,-1-1 1,1 0-1,0 1 1,-1-1 0,1 1-1,0-1 1,-1 1-1,1 0 1,-1-1 0,1 1-1,-1-1 1,1 1-1,-1 0 1,1-1-1,-1 1 1,0 0 0,1 0-1,-1-1 1,1 1-1,-1 0 1,0 0 0,1 0-1,-1 0 1,1 0-1,-1 0 1,0 0 0,1 0-1,-1 0 1,-1 0-1,0 1 17,1 0-1,-1 0 1,0 0-1,0 0 1,1 0-1,-1 0 1,1 0-1,-1 1 0,1-1 1,-1 0-1,1 1 1,0 0-1,-2 1 1,-3 8 15,-1 0 1,2 0-1,-1 1 1,2 0-1,-1 0 1,2 0 0,0 0-1,0 0 1,1 1-1,0 0 1,1 17-1,1-19-68,0 0 1,1 0-1,0 0 0,1 0 0,0 0 0,1 0 0,0 0 0,1-1 0,0 0 0,1 1 0,0-2 0,0 1 0,13 17 0,-15-24-210,0 0 1,0 0-1,1-1 0,-1 1 1,0-1-1,1 0 0,-1 0 1,1 0-1,0-1 0,0 1 1,-1-1-1,8 1 0,-5 0-837,0-2 1,0 1-1,0-1 0,12 0 0,5-3-2195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6:24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51 1244,'-21'-50'9509,"25"54"-9134,42 53 188,-3 1 0,-3 2 0,42 83-1,-75-131-494,-1 0 1,-1 0-1,0 0 0,0 1 0,-2 0 1,1-1-1,-2 1 0,3 20 0,-5-32-58,0 1-1,0-1 1,0 0-1,0 1 0,0-1 1,-1 0-1,1 0 1,0 1-1,-1-1 1,1 0-1,0 0 0,-1 1 1,0-1-1,1 0 1,-1 0-1,0 0 1,1 0-1,-1 0 0,0 0 1,0 0-1,0 0 1,0 0-1,0 0 1,0-1-1,0 1 0,0 0 1,0-1-1,0 1 1,-1 0-1,1-1 1,0 0-1,0 1 0,-1-1 1,1 0-1,0 1 1,-1-1-1,1 0 1,0 0-1,0 0 0,-3-1 1,-2 1 49,1-1 1,-1 0-1,1 0 1,-1-1-1,1 1 1,0-1 0,-9-5-1,8 4 4,0-1 1,1 0-1,-1 0 0,1 0 0,0-1 1,0 1-1,1-1 0,-1 0 0,1-1 1,0 1-1,1-1 0,-1 0 0,1 0 1,0 0-1,1 0 0,-1 0 0,1-1 1,1 1-1,-1-1 0,1 0 0,0 1 1,0-1-1,1 0 0,0 1 0,0-1 1,1 0-1,0 0 0,0 1 0,0-1 1,3-6-1,2-5-107,1 1 0,1 1 0,0 0-1,1 0 1,1 0 0,1 1 0,0 0 0,1 1 0,0 1 0,1 0 0,0 0 0,1 1 0,18-11-1,-5 11-2263,-4 7-3951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2:49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3 1180,'-9'-3'5333,"1"6"-3722,-2 11-2267,7-11 1321,0 2-432,0 1 0,0-1 0,0 1 0,1 0 0,0-1 0,0 1 0,0 0 0,0 7 0,-2 1 126,1 2 2,-1 0 1,2 0-1,0 0 1,1 22-1,1-29-231,1 1-1,0-1 1,0 1-1,1-1 1,1 1-1,-1-1 0,2 0 1,5 14-1,-7-20-193,0-1 0,0 1 0,0 0 0,0-1 0,0 1 0,1-1 0,-1 1 0,1-1 0,0 0 0,0 0 0,-1 0 0,1-1 0,0 1 0,1-1 0,-1 1 1,0-1-1,0 0 0,0 0 0,1-1 0,5 2 0,-3-2-480,0 0 0,0 0 0,0 0 0,0 0 0,0-1 0,0 0 0,0-1 0,0 1 0,0-1 0,9-4 0,4-5-2246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2:49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2 1812,'-3'0'948,"2"-1"-749,-1 1-1,1 0 1,-1-1-1,1 1 1,-1 0-1,0 0 1,1 0-1,-1 1 1,1-1-1,-1 0 1,0 1-1,1-1 1,-1 0-1,1 1 1,-1 0-1,1-1 1,0 1-1,-3 2 1,1-1 29,0 0 1,1 1 0,-1-1 0,1 1-1,0 0 1,0 0 0,0 0-1,-2 4 1,-1 1 147,2 1 0,-1 0-1,1 0 1,1 0 0,-3 18-1,4-24-310,1 1 0,1 0 0,-1-1 0,0 1 0,1-1 0,0 1 0,0-1 0,0 1 0,0-1 0,0 1 0,1-1 0,0 0 0,0 0 0,-1 0 0,2 0 0,-1 0 0,0 0 0,1-1 0,-1 1 0,1-1 0,0 1 0,-1-1 0,1 0 0,0 0 0,1 0 0,-1-1 0,0 1 0,0-1 0,1 0 0,3 1 0,-4-1 173,0-2 66,8-3 29,-8 3 6,-2 0-267,-1 0 0,1 0-1,0 0 1,0 0 0,0 0-1,-1 0 1,1 0 0,-1 0 0,1-1-1,0 1 1,-1 0 0,1-2-1,0-8 177,-1 9-23,-2-3-26,-1 0-246,0-1 0,0 0-1,-1 1 1,1-1-1,-1 1 1,0 0-1,-1 1 1,1-1-1,-1 1 1,0-1 0,0 1-1,-9-5 1,-6-1-1178,-12-7-4884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2:50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1576,'0'0'7177,"2"3"-6772,9 18 204,-1-1 0,-1 2 0,-1-1 0,9 37 0,5 16 1314,-20-68-1640,-2-5-144,1 0 0,-1 1 0,0-1 0,0 0 0,1 1 1,-1-1-1,1 0 0,0 1 0,-1-1 0,1 0 0,0 0 0,-1 0 0,1 0 0,0 0 0,0 1 0,0-2 0,0 1 1,0 0-1,0 0 0,0 0 0,1 0 0,-1-1 0,0 1 0,0 0 0,1-1 0,1 1 0,-1-1 333,0-3-262,8-13 164,-1 0 0,12-28-1,-7 13-151,1-5 4,-15 35-221,0 0 1,1 1-1,-1-1 1,0 1-1,1-1 1,-1 0-1,1 1 1,-1-1-1,1 1 1,-1-1-1,1 1 1,-1 0-1,1-1 1,-1 1-1,1-1 1,0 1-1,-1 0 1,1 0-1,0-1 1,-1 1-1,1 0 1,0 0-1,-1 0 1,1 0 0,0 0-1,-1-1 1,1 1-1,0 1 1,-1-1-1,1 0 1,1 0-1,-1 0-15,1 0 52,1 3-23,17 20 30,-16-17-40,0 0 0,1 0-1,0-1 1,0 0 0,9 7 0,-7-7-8,-5-4-3,0-1 2,0-1 0,1 1 0,-1-1 0,1 0-1,-1 0 1,0 0 0,1 0 0,-1 0 0,0 0 0,3-3-1,25-19-1,-15 11-6,8-5 6,18-13-52,-39 29 32,1 0 18,13-1 0,-8 2-11,-1 2 4,18 4-20,-7-3 31,-2-1 6,-12-1-3,14-3 6,-10 1-5,34-8-9,-40 8 3,0 2 1,-1-1-1,0 1 1,1-1-1,-1 1 1,1 0-1,-1 0 1,0 0-1,0 0 1,1 0-1,-1 0 1,0 0-1,0 0 1,0 0-1,0 0 1,0 1-1,1 2 1,14 27-52,-13-23 36,0-2-47,2 6-602,1 1 1,1-1-1,0 0 0,1-1 1,11 14-1,-18-24 131,-1 0 1,1 0-1,0 0 0,0-1 0,0 1 1,1 0-1,-1-1 0,0 1 0,0-1 1,0 1-1,0-1 0,1 1 0,-1-1 1,0 0-1,2 1 0,-2-1 398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2:50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67 1448,'-22'-66'6597,"29"104"-9081,-2-16 35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2:51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6 1928,'0'-5'9241,"-8"13"-9001,1 0 1,0 1-1,-10 16 0,9-10-37,1 0-1,1 0 0,0 0 0,-6 27 0,10-33-142,1 0 0,0 0 0,0-1 0,1 1 0,0 0 0,1 0-1,0-1 1,0 1 0,1 0 0,5 13 0,31 68 726,-37-88-697,0-1-94,-1-1 0,0 1 0,1-1 0,-1 1 1,0-1-1,1 1 0,-1-1 0,0 1 0,0-1 1,0 1-1,1 0 0,-1-1 0,0 1 0,0-1 0,0 1 1,0-1-1,0 1 0,0 0 0,0-1 0,0 1 1,0-1-1,-1 2 0,0-1-182,0 1 0,0-1-1,0 0 1,-1 1 0,1-1 0,0 0-1,-1 0 1,1 0 0,-3 1 0,-11 1-5178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2:51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129 424 1764,'5'-26'8367,"-11"30"-8069,-20 15-25,25-17-229,-1 0-1,0-1 0,1 1 0,-1 0 0,1 0 1,0 0-1,0 0 0,0 0 0,0 0 0,0 1 1,0-1-1,0 0 0,1 0 0,-1 1 1,1-1-1,-1 0 0,1 5 0,1 1 53,-1-1 0,1 0 0,4 14 0,2 3 220,2 0 0,22 43 0,-5-12 996,-25-53-1076,-2 2-180,0-1-1,0 1 1,0-1 0,-1 0-1,0 1 1,1-1 0,-1 0-1,0 0 1,-1 0 0,1 0-1,0-1 1,-1 1 0,0-1-1,1 1 1,-1-1 0,0 0-1,-6 3 1,-4 3-230,0-2-1,0 0 1,-17 6 0,23-9-365,-5 2 246,1-5-5908,-11-4 2713</inkml:trace>
  <inkml:trace contextRef="#ctx0" brushRef="#br0" timeOffset="1">278 391 1516,'0'0'2544,"2"2"-1890,2 3-417,0 0 1,0 0-1,0 1 1,-1 0-1,1-1 1,-2 1 0,1 0-1,-1 1 1,1-1-1,-2 0 1,1 1-1,1 10 1,0 9 85,1 49 0,-8-28-4168,4-44 1878</inkml:trace>
  <inkml:trace contextRef="#ctx0" brushRef="#br0" timeOffset="2">264 22 1168,'-6'-10'1620,"0"-2"-148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2:51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12 1632,'1'-11'6045,"-3"18"-5630,-15 39 263,3 1 0,1 0 1,3 1-1,2 0 0,-3 57 0,11-93-494,1-1 1,0 1-1,1-1 0,0 0 0,1 0 0,5 16 1,-7-26-134,0 0 1,-1 0 0,1 0-1,0 0 1,0 0 0,0 0-1,0 0 1,0 0 0,0 0-1,0-1 1,0 1 0,0 0-1,0-1 1,1 1 0,-1-1 0,0 1-1,0-1 1,1 0 0,-1 1-1,0-1 1,0 0 0,1 0-1,1 0 1,-2 0-86,3 1 266,1-4 20,0 0-162,1-1 0,-1 1 0,0-1 1,0 0-1,0 0 0,0-1 0,-1 0 0,1 0 1,-1 0-1,-1 0 0,1 0 0,-1-1 1,0 0-1,0 1 0,0-1 0,-1-1 0,0 1 1,3-12-1,-4 8-2,0 0 0,-1 0 0,1 0 0,-2 0 0,0 0 1,0-1-1,0 1 0,-2 1 0,1-1 0,-1 0 0,0 1 0,-9-18 0,8 21-307,0-1-1,0 1 0,0-1 0,-1 1 1,0 0-1,0 1 0,0-1 1,-1 1-1,0 0 0,0 1 0,0-1 1,0 1-1,-1 0 0,0 1 0,0 0 1,0 0-1,-12-3 0,2 5-4504,13 2 3502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2:52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1632,'0'-3'1209,"8"-4"5163,0 16-6184,-1 0-1,1 1 1,-2 0 0,1 0 0,-1 0-1,5 14 1,43 84 1785,-53-107-1855,-1 1 0,1-1 0,0 0 1,0 0-1,0 0 0,0 0 0,0 0 0,0 0 1,0 0-1,0 0 0,0 0 0,0 0 0,1 0 0,-1-1 1,0 1-1,1-1 0,-1 1 0,0-1 0,1 1 1,-1-1-1,1 0 0,-1 1 0,0-1 0,1 0 1,2 0-1,-2-1 326,1-1-9,7-8 96,0 1 0,-1-2 0,15-21 0,-15 20-116,0 0 0,0 0-1,21-18 1,-29 29-401,1-1 1,-1 1-1,1 0 0,-1 0 0,1 1 0,-1-1 0,1 0 0,0 0 1,-1 1-1,1-1 0,0 1 0,-1-1 0,1 1 0,0 0 1,0 0-1,-1 0 0,1 0 0,0 0 0,0 0 0,-1 0 1,1 0-1,0 1 0,0-1 0,-1 1 0,1-1 0,0 1 1,-1 0-1,1 0 0,-1 0 0,1 0 0,-1 0 0,1 0 1,-1 0-1,0 0 0,1 0 0,-1 1 0,0-1 0,0 0 0,2 4 1,2 3-333,0 0 1,0 0 0,-1 1 0,0 0 0,6 17-1,-7-13-901,0-1-1,1 16 0,-2 7-4607,-2-14 1447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0:59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 1820,'0'0'2500,"-3"6"-1381,-5 21-306,1 0 0,1 0 1,2 0-1,-3 39 0,-1 11 396,-2 15-7,4 0 0,8 113 1,9-74-330,-5-71-558,-1 69 0,-5-121-510,-1-1-1,0 0 0,0 1 1,-1-1-1,0 0 1,0 0-1,0 0 0,-5 7 1,3-7-1099,0 0-1,0 0 1,0-1-1,-9 9 1,3-4-2174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1:00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0 1284,'-5'9'558,"0"0"1,0 0-1,1 1 0,0 0 1,1 0-1,0 0 0,0 0 0,1 0 1,0 1-1,1-1 0,0 13 1,1-5-140,1-1 1,0 1 0,2-1 0,0 1 0,10 32 0,-10-42-280,0-1-1,0 0 1,1 1-1,-1-1 1,2-1 0,-1 1-1,1 0 1,0-1 0,10 9-1,-12-11-67,1-1 0,0 0 0,0-1-1,1 1 1,-1-1 0,0 0 0,1 0-1,-1 0 1,1 0 0,0-1 0,0 0-1,-1 0 1,1 0 0,0-1 0,0 1-1,9-2 1,-6 1 13,0-1 0,-1-1 0,1 0 0,-1 0 1,1 0-1,-1-1 0,0 0 0,0 0 0,0-1 0,-1 0 0,1 0 0,-1-1 0,0 0 0,0 0 0,0 0 0,-1-1 0,0 1 0,9-13 1,0-6 520,0 0 1,-2-1 0,18-49 0,-27 65-407,9-17 651,-11 25-444,0-1-228,3-2-143,-4 4-24,0 0 1,0 0-1,0 0 1,0 0-1,0 0 1,0-1-1,0 1 1,0 0-1,1 0 1,-1 0-1,0 0 1,0 0-1,0 0 1,0 0-1,0 0 1,1 0-1,-1-1 1,0 1-1,0 0 1,0 0-1,0 0 1,0 0-1,1 0 1,-1 0-1,0 0 1,0 0-1,0 0 1,0 0-1,1 0 1,-1 0 0,0 0-1,0 1 1,0-1-1,0 0 1,0 0-1,1 0 1,-1 0-1,0 0 1,0 0-1,0 0 1,0 0-1,0 0 1,0 0-1,1 1 1,-1-1-1,0 0 1,0 0-1,0 0 1,0 0-1,0 1 1,30 82 363,-21-53-435,1-1 0,22 44-1,-9-28-709,-3-6-1951,-6-15-4730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6:25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25 654 836,'0'0'1680,"3"0"-976,0 0-499,0-1 0,1 0 1,-1 0-1,1 0 0,-1 0 0,0 0 0,0-1 0,0 0 0,0 1 0,0-1 0,0 0 0,0 0 0,2-3 0,3-2 337,0-1 0,0 1 0,8-13 0,-9 7 391,-5 11 376,-4-2-864,-6-10-11,8 13-405,-1 0 0,1 1 0,-1-1 1,1 1-1,-1-1 0,1 0 1,-1 1-1,0-1 0,1 1 0,-1 0 1,1-1-1,-1 1 0,0-1 0,1 1 1,-1 0-1,0 0 0,0-1 0,1 1 1,-1 0-1,0 0 0,0 0 0,1 0 1,-1 0-1,-1 0 0,2 0 44,-5-1 75,0 1 1,0-1-1,0 1 1,0 0-1,0 1 1,0-1-1,0 1 0,0 0 1,0 1-1,0-1 1,-8 4-1,10-3-90,1 0 1,-1 0-1,1 0 0,0 0 0,0 0 0,0 0 0,0 1 1,0-1-1,0 1 0,1-1 0,-3 4 0,3-4 32,2 2-9,-1-2-71,0 1 0,1-1 0,-1 1 0,1-1 1,0 0-1,0 0 0,0 1 0,0-1 0,0 0 0,0 0 0,0 0 0,1 0 0,-1 0 0,1 0 1,-1-1-1,1 1 0,0 0 0,0-1 0,3 3 0,7 2-41,0 0 1,0-1-1,0 0 1,0-1-1,1 0 1,0-1-1,0-1 0,14 2 1,8-2-170,64-3 0,-78-1 90,-1 0 0,1-1 0,-1-1-1,0-1 1,-1-1 0,27-12 0,-37 14 63,0 0 0,-1-1 0,0 0 1,0 0-1,0-1 0,-1 0 0,0 0 0,0-1 0,0 1 0,-1-2 0,0 1 0,0-1 0,-1 0 0,0 0 0,7-17 0,-10 19 51,0 0-1,-1 1 1,0-1-1,0 0 0,-1-7 1,0 12 0,0 0 0,0 1 0,0-1 0,-1 0 0,1 0 0,0 1 0,-1-1 0,1 0 0,0 0 0,-1 1 0,1-1 0,-1 0 0,1 1 0,-1-1 0,1 1 0,-1-1 1,0 0-1,1 1 0,-1-1 0,0 1 0,0-1 0,-1 0 10,0 0-3,0-1 0,0 1 1,0 0-1,0 0 0,-1 0 0,1 0 0,-1 0 0,1 1 0,0-1 0,-1 1 1,1-1-1,-1 1 0,1 0 0,-1 0 0,1 0 0,-1 1 0,1-1 0,-1 0 1,1 1-1,-1-1 0,-3 3 0,-1-1 5,1 0 0,-1 1-1,1 0 1,-1 1 0,1-1 0,-7 7 0,3-2 3,1 1 0,0 0 0,0 1 0,1 0 0,1 0 0,0 0 0,0 1 0,1 0 0,0 1 0,-8 23 0,12-29-13,0 0 0,0 0-1,1 1 1,0-1 0,0 0-1,1 1 1,-1-1-1,1 1 1,1-1 0,-1 1-1,1-1 1,0 1 0,1-1-1,0 0 1,0 0 0,0 0-1,0 0 1,1 0 0,0 0-1,0 0 1,1-1 0,0 0-1,6 7 1,-8-9-4,1 0-1,0 0 1,0-1 0,1 0 0,-1 1-1,0-1 1,1-1 0,-1 1 0,1 0 0,0-1-1,0 0 1,-1 1 0,9 0 0,5-5 8,-11 1-9,1 0 0,-1-1 0,0 0 1,0 0-1,-1 0 0,1-1 0,0 0 0,-1 0 0,0 0 0,8-9 0,-6 4-3,0 0 0,0 0 0,-1 0 0,-1-1 0,9-19 0,-4 3 27,-2 0 1,-1-1-1,-2 1 0,5-46 1,-6 24 115,-2-1 0,-3 1 1,-1-1-1,-2 1 0,-22-93 0,21 122 22,-10-24 0,14 39-112,-1 0 0,0-1 0,0 1 1,-1 0-1,1 0 0,-1 0 1,0 0-1,0 1 0,-1-1 1,1 1-1,-5-4 0,8 7-40,-1-1-1,0 1 1,1 0 0,-1 0-1,1-1 1,-1 1 0,0 0-1,1 0 1,-1 0 0,0 0-1,1 0 1,-1 0 0,0 0-1,1 0 1,-1 0 0,1 0-1,-1 0 1,0 1 0,1-1 0,-1 0-1,0 0 1,1 1 0,-1-1-1,1 0 1,-1 1 0,1-1-1,-1 0 1,1 1 0,-1-1-1,1 1 1,-1-1 0,1 1-1,-1 0 1,-1 1 9,1 1 0,-1-1 1,0 1-1,1-1 0,0 1 1,-2 5-1,-4 18 36,1-1 0,2 1 0,0 1 1,2-1-1,1 37 0,3-30-23,1-1-1,1 1 1,2-1 0,10 33 0,-8-43-104,0 0 0,1-1 1,1 0-1,1 0 0,1-1 1,15 18-1,-15-23-661,0 0-1,28 24 0,-28-30-510,0 0 0,0 0 1,1-1-1,15 7 0,2-3-2290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1:01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67 1212,'6'-5'1090,"1"0"-1,-1-1 0,0 0 1,0 0-1,0 0 1,-1-1-1,0 0 1,6-11 3735,-17 23-4401,1-1-336,0 0 0,1 0 0,-1 0 0,1 0-1,0 1 1,1 0 0,-1 0 0,1 0-1,0 0 1,0 1 0,1-1 0,-1 1 0,1-1-1,-2 11 1,3-8-19,0-1-1,1 1 1,0 0-1,0-1 1,1 1-1,0-1 1,1 1-1,-1-1 1,1 1-1,1-1 1,-1 0-1,1 0 0,1 0 1,-1 0-1,1-1 1,6 9-1,7 5 59,0-1-1,1-1 0,30 25 0,18 17 277,-65-59-368,1 0 0,-1 1 0,0-1 0,0 1 1,1-1-1,-1 1 0,0 0 0,-1-1 0,1 1 1,0 0-1,0 0 0,-1-1 0,1 1 0,-1 3 1,0-4-16,0 0 1,0 0-1,0 1 1,0-1-1,0 0 1,-1 0-1,1 0 1,-1 0-1,1 1 1,-1-1-1,1 0 1,-1 0-1,1 0 1,-1 0-1,0 0 1,0 0 0,-1 1-1,-3 2 16,-1 0 0,1-1-1,-1 1 1,0-1 0,0-1 0,0 1-1,-7 2 1,-108 31-1833,90-32-2699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1:01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47 148 2092,'3'12'4561,"-2"-11"-4373,-1 0 1,1 0-1,0 0 1,-1 0 0,1-1-1,0 1 1,0 0-1,-1-1 1,1 1 0,0-1-1,0 1 1,0-1-1,0 1 1,0-1-1,0 1 1,0-1 0,0 0-1,0 0 1,0 1-1,0-1 1,0 0 0,0 0-1,2 0 1,-1-1-50,1 1-1,-1-1 1,0 0 0,1 1-1,-1-1 1,0 0 0,0 0 0,0-1-1,0 1 1,3-2 0,-1-1 7,1 0 1,-1 0-1,0 0 1,0 0-1,0-1 0,-1 0 1,1 0-1,3-7 1,-5 7 103,1-1 0,-1 1 0,0-1 0,-1 0 0,0 1 0,1-1 0,-2 0 0,1 0 0,-1 0 0,0 0 0,-1-9 0,1 13-175,0 0 0,0 1 0,-1-1 0,1 0-1,0 0 1,-1 1 0,0-1 0,1 0 0,-1 1 0,0-1 0,0 1 0,0-1 0,0 1 0,0-1 0,0 1 0,0 0 0,-2-2-1,2 2-33,-1 0 0,1 1 0,0-1 0,-1 1 0,1-1 0,0 1 0,-1 0-1,1-1 1,0 1 0,-1 0 0,1 0 0,-1 0 0,1 0 0,0 0 0,-1 0-1,1 1 1,-2-1 0,-3 2 43,1 0 0,-1 1 0,0-1 0,1 1-1,0 0 1,-1 0 0,-8 8 0,9-6-50,-1 1 1,1-1-1,0 1 0,1 0 1,0 1-1,-1-1 1,2 0-1,-1 1 1,1 0-1,0 0 0,1 0 1,-1 0-1,1 1 1,1-1-1,0 1 1,0-1-1,0 1 0,1-1 1,0 1-1,0-1 1,1 1-1,0-1 0,0 1 1,1-1-1,0 1 1,0-1-1,1 0 1,0 0-1,0 0 0,0 0 1,1-1-1,0 0 1,1 1-1,-1-1 0,1-1 1,0 1-1,1-1 1,-1 0-1,12 8 1,-10-8-304,1-1 0,0 0 1,0 0-1,0-1 0,1 0 0,-1 0 1,1-1-1,0 0 0,-1 0 1,19 0-1,-21-3-476,0 0 0,0 0 0,0-1 0,0 0 0,0 0 0,0-1-1,-1 1 1,1-1 0,-1 0 0,8-6 0,-9 6-665,12-8-2559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1:01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44 1812,'-19'-44'10855,"23"49"-10389,4 6-263,230 322 2985,-233-325-3107,0-1 0,-1 0 0,0 1 0,0 0 0,-1 0 0,0 0 0,-1 0 1,3 12-1,-5-16-3,-2 0-8,1-2-61,0 0 0,0 0 0,0 0 0,-1 0 0,1 0 0,0 0 0,-1-1 0,0 1 0,1 0 0,-1-1 0,0 1 0,0-1 0,0 0 1,0 1-1,0-1 0,0 0 0,0 0 0,0-1 0,0 1 0,-4 1 0,-2-2 0,0 0 1,0 0 0,0 0-1,0-1 1,0 0 0,0-1 0,0 0-1,1 0 1,-1 0 0,-9-5-1,5 1 8,1 1 0,0-1 0,1-1 0,-1 0 0,-17-16 0,25 20-13,0 0-1,-1-1 0,1 1 1,1-1-1,-1 0 1,1 0-1,-1 0 0,1 0 1,0 0-1,0-1 0,-1-4 1,3 6-3,-1 0 1,1-1-1,0 1 1,0 0-1,0 0 1,0-1-1,0 1 1,1 0-1,-1-1 1,1 1-1,0 0 1,0 0-1,0 0 1,1 0-1,-1 0 1,4-5-1,6-8-5,1 0 0,0 1 0,1 1-1,21-18 1,66-48-320,-48 40-279,-33 27-248,28-17 0,-3 6-5382,-41 22 5289,8-3-2747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1:03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15 204 1160,'0'-15'856,"0"12"614,0 0-816,0-8-14,0 8-21,0-6 2582,0 0-2734,0 7 406,1 0-467,0-1-153,0-1-1,0 1 1,0 0-1,0-1 1,1 1-1,0 0 1,-1 0-1,1 0 0,1 0 1,-1 1-1,0-1 1,0 0-1,5-3 1,8-6 683,20-14-1,-16 12-185,21-14 1018,-39 27-1494,1-1-200,-1 1 0,1-1 0,0 0 0,-1 1 0,1 0 0,0-1 0,0 1 0,0 0 0,0 0 0,0 0 0,0 0 0,0 0 0,3-1 0,-3 2 184,5-1 455,-7 1-698,0 0-1,0 1 0,0-1 0,0 0 0,0 0 0,0 0 0,0 0 0,0 0 1,0 0-1,0 0 0,0 0 0,0 0 0,0 0 0,0 0 0,0 1 0,0-1 1,0 0-1,0 0 0,0 0 0,0 0 0,0 0 0,0 0 0,0 0 0,0 0 1,0 0-1,0 0 0,0 0 0,0 1 0,0-1 0,0 0 0,0 0 0,0 0 1,0 0-1,0 0 0,0 0 0,0 0 0,1 0 0,-1 0 0,0 0 1,0 0-1,0 0 0,0 0 0,0 0 0,0 0 0,0 0 0,0 0 0,0 0 1,0 0-1,1 0 0,-1 0 0,-13 9 0,2 0 0,-1 1 0,1 0-1,-11 14 1,7-6 5,1 0-1,1 1 0,1 1 1,1 0-1,0 0 0,2 1 1,0 0-1,2 1 0,0 0 1,1 0-1,-4 41 0,9-61-12,1 1-1,0-1 1,0 0-1,0 1 1,1-1 0,-1 1-1,1-1 1,1 5-1,0 0 29,-1-6-19,-1 1 0,1-1 0,0 1 0,0-1 0,0 1 0,0-1 0,1 0 0,-1 1 0,0-1-1,0 0 1,1 0 0,-1 0 0,1 0 0,-1 0 0,1 0 0,-1 0 0,1-1 0,-1 1 0,1 0 0,0-1-1,0 0 1,-1 1 0,1-1 0,2 0 0,3 1 25,-1 0-1,1-1 1,0 0-1,12-2 1,-6-1 160,-1-1 0,1 0 0,-1-1 0,0-1 0,13-7 0,10-5 981,-33 18-674,1 2-341,11 7 14,-13-9-165,-1 1-1,1 0 0,0-1 1,0 1-1,-1 0 0,1 0 1,0-1-1,-1 1 1,1 0-1,-1 0 0,1 0 1,-1 0-1,0 0 0,1 0 1,-1 0-1,0 0 0,1 0 1,-1 0-1,0 0 0,0 1 1,1 2 34,4 17 104,-1 1-1,-1 0 1,2 36 0,-8 65 69,2-110-204,-2 33-1077,-12 56 0,8-71-3511,0 0-3882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1:03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56 277 1144,'0'-13'1129,"1"0"1,1 0-1,-1 0 0,2 1 1,0-1-1,6-15 0,-5 18-617,1-1-1,0 1 0,0 1 0,1-1 0,0 1 1,1 0-1,13-13 0,9-5 297,18-21 937,-46 48-1514,3-5 1,-3 3-28,-3 5 1034,-11 11-1076,-17 20 232,1 2 1,-41 64-1,63-89-339,0 1-1,1 1 1,1-1-1,0 1 1,1 0-1,0 0 0,1 0 1,0 1-1,1-1 1,1 1-1,0-1 1,1 1-1,3 26 0,-1-31-23,0 1 0,0-1-1,1 1 1,1-1 0,0 0-1,0-1 1,10 16-1,1-3 52,28 29-1,-11-13 0,-24-28-37,-1 1 0,-1 0 0,1 1 1,8 20-1,-15-30-41,0 0 0,1 0 0,-1 0 0,0 0 0,0 0 0,0-1 0,0 1 0,1 1 0,-2-1 0,1 0 0,0 0 0,0 0 0,0-1 0,0 1 0,-1 2 0,0-1 6,-1 7 7,-4-1-91,1-1-1,-1 1 1,0-1-1,-1 0 0,0 0 1,0-1-1,-10 7 1,-65 39-2972,59-38 1247,20-12 1121,-1 0-65,-3 0-4219,-3 2 965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1:04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597 16 1332,'0'0'2693,"-2"-2"-1574,1 1-831,0 0-161,1 0 0,-1 1 0,1-1 0,-1 0 0,1 0 0,-1 0 0,1 1 0,-1-1 0,1 0 0,-1 0 0,1 0 0,0-1 0,-5 3 734,-6 4-482,1 1 1,0 0-1,0 0 0,1 1 0,-11 9 1,-46 45 836,65-60-1198,-29 31 484,2 1 0,-40 59 0,-33 80 409,84-140-646,2 0 0,-16 49 0,25-63-173,1 1 0,2-1 0,-1 1 0,2-1 0,1 1 0,0 25 0,2-39-68,-1 1-1,1 0 1,0 0-1,1 0 1,0 0 0,-1-1-1,2 1 1,-1-1-1,1 1 1,-1-1 0,1 0-1,1 0 1,-1 0-1,1-1 1,0 1 0,0-1-1,0 0 1,1 0-1,-1 0 1,1-1 0,0 1-1,0-1 1,0 0-1,1-1 1,-1 1 0,1-1-1,-1 0 1,1 0-1,0-1 1,0 0 0,-1 0-1,1 0 1,0-1-1,0 0 1,0 0 0,0 0-1,7-2 1,-4 1 37,-1 0 0,1-1 0,-1-1 0,1 1 0,-1-1 0,0-1 0,0 0 1,11-6-1,-16 8-30,0 0 0,-1 0 1,1-1-1,0 1 1,-1-1-1,1 0 0,-1 0 1,0 0-1,0 0 1,0 0-1,0 0 0,-1 0 1,1-1-1,-1 1 1,0 0-1,0-1 1,0 1-1,0-1 0,-1 0 1,1 1-1,-1-1 1,0-6-1,-1 4-5,0-1 0,-1 1 0,1-1-1,-1 1 1,-1 0 0,1 0 0,-1 0 0,0 0 0,0 0 0,-1 0-1,0 1 1,0 0 0,0 0 0,-1 0 0,1 0 0,-1 1 0,0 0 0,-11-7-1,0 0-185,0 2 0,-2 0-1,1 0 1,-1 2 0,-24-7-1,19 8-547,0 1-1,-1 1 1,-24-1-1,24 4-2328,-29 2-1,28 1-685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1:04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1328,'0'0'558,"2"-1"-55,37-9 7201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1:05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70 185 1584,'0'0'3659,"-1"-2"-3092,-5-38 4825,6 37-5088,0 1 6,0-48 1810,0 38-1849,0 10 3,0-2 14,-6-26 443,6 28-532,0 0 8,-3-18 506,0 8 162,1 9 381,-7 31-1192,1 1 0,2 0 1,-7 56-1,4-19-1575,7-46 695,1 9-5184,1-22 4079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1:05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91 872,'1'-2'883,"5"-5"406,1 1 1,0 0 0,0 0-1,9-7 1,-14 12-923,-1 1-270,1 0 1,0-1-1,-1 1 0,1-1 1,-1 0-1,1 1 1,-1-1-1,1 0 0,-1 0 1,3-2-1,-1 2 27,-1-1-1,1 1 1,-1-1 0,1 1 0,0 0-1,4-2 1,107-26 2666,-111 29-2581,-1-1 0,-26 9-230,-19 5-1497,2 1-3946,29-9 2432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0:29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5 1864,'4'-4'10647,"-4"4"-10530,4 10 1219,3 16-1745,-1 8 931,0 35 1,-2-12-58,9 63 353,-4 182 1,-9-291-1007,-1 0-1,-1 0 1,0-1 0,0 1 0,-1-1 0,-4 11 0,4-14-914,0-1-1,-1 0 0,1 0 0,-1 0 0,0-1 0,-6 7 0,3-5-2402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6:26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26 246 1908,'0'0'63,"0"0"-1,1 0 1,-1 0-1,0 0 1,0 0-1,0 0 1,1 0-1,-1 0 1,0 0-1,0 0 1,0 1-1,1-1 1,-1 0 0,0 0-1,0 0 1,0 0-1,0 0 1,1 0-1,-1 0 1,0 0-1,0 1 1,0-1-1,0 0 1,0 0-1,1 0 1,-1 0-1,0 0 1,0 1-1,0-1 1,0 0-1,0 0 1,0 0 0,0 0-1,0 1 1,0-1-1,0 0 1,0 0-1,1 0 1,-1 1-1,0-1 1,0 0-1,0 0 1,-1 0-1,1 1 1,0-1-1,0 0 1,0 0-1,0 1 1,0 13-123,0-12 361,-3 57 997,-3 242 1992,6-183-2047,0-81 1558,0-40-2738,0-1 1,-1 0 0,1 0-1,-1 0 1,0 1 0,-1-5 0,-2-8 30,-2-25 134,2 0-1,2-1 1,2 1-1,1 0 1,2 0-1,2 0 0,13-52 1,-11 70-133,0-1 1,2 2-1,1-1 0,0 1 1,2 1-1,0 0 1,1 0-1,2 1 0,0 1 1,1 1-1,0 0 0,2 1 1,0 0-1,1 2 1,30-19-1,-44 30-36,1 1 0,0 1 0,0-1 0,0 1 0,0 0 0,0 1 1,0-1-1,8 0 0,-12 2-36,-1 0 1,1 0 0,-1 0 0,1 0-1,-1 0 1,1 1 0,-1-1-1,1 0 1,-1 1 0,1-1 0,-1 1-1,0-1 1,1 1 0,-1 0-1,0 0 1,2 1 0,-2-1-6,0 1 1,0-1 0,0 1-1,0-1 1,0 1-1,0-1 1,-1 1 0,1 0-1,-1-1 1,1 1-1,-1 0 1,0-1 0,1 1-1,-1 0 1,0-1-1,0 1 1,0 0-1,-1 2 1,-1 10 22,0 1 0,-2-1 0,0 1-1,0-1 1,-1 0 0,-1-1 0,-11 20 0,-3 2 28,-39 49-1,-77 74-216,134-157 142,-2 4-31,-1-1 0,0 0-1,0 0 1,0 0 0,-11 4 0,14-7-10,2-26-182,1 24 233,-1 0 0,1 0 0,0 0 0,0 0 0,-1 0 0,1 0 0,0 0 0,0 0 0,0 1 0,2-2 0,-2 1 8,1-1 0,-1 1 0,1 0 0,0 0 0,0 0 0,0 0 0,-1 0 0,1 0 0,0 0 0,0 1 0,0-1-1,0 1 1,0 0 0,1-1 0,-1 1 0,4 0 0,31 6 146,-31-4-150,28 8 42,-1 2-1,0 1 0,-1 1 1,34 21-1,-5-2-521,5 3-1458,-28-6-7039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0:30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8 2152,'0'0'1111,"-4"-6"-25,3 5-300,7 5 4079,55 53-3894,74 64 17,-122-111-1430,13 10-764,-7-11-3306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0:30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37 2092,'5'-26'6423,"-7"24"-5845,-9-7 414,7 13-585,-47 50-77,-78 103 1,123-149-470,-8 10-2339,-21 37 1,24-31-226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0:30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195 175 1844,'0'0'4651,"-4"5"-4151,-4 13-211,0 1 0,1 0 0,0 0 0,2 0 0,0 1 0,-4 38 0,1 130 596,8-142-688,-1-21-95,0 9 236,7 62 0,-6-95-220,0 2 4,1 7 11,-1-7 1371,0-14-1193,-9-188 1346,7 159-1337,2 0 0,2 0-1,2 0 1,13-61 0,-12 82-242,0-1-1,2 1 0,0 0 0,1 0 0,1 1 1,1 0-1,0 1 0,1 0 0,1 1 0,26-29 1,-31 39-48,-1 0 0,1 0 0,0 1 0,0-1 1,1 2-1,0-1 0,0 1 0,0 0 1,0 1-1,0 0 0,16-4 0,-22 7-25,0 0 0,-1 0 0,1 0 0,0 0 0,0 0 0,-1 1 0,1-1 0,-1 1 0,1-1 0,0 1 0,-1 0 0,1-1 0,-1 1 0,1 0 0,-1 0 0,0 0 0,1 0 0,-1 0 0,0 0 0,0 1 0,1-1 0,-1 0 0,0 1 0,0-1 0,-1 1 0,1-1 0,1 3 0,0 0 2,-1 0 1,1 0-1,-1 0 0,0 1 0,0-1 1,0 0-1,0 1 0,-1 7 1,0-1 0,-2-1 0,0 1 0,0-1 0,-1 1 0,0-1 0,-1 0 0,-6 12 0,-4 4-37,-23 34 0,8-21-298,-2-1 1,-2-1 0,-72 63-1,90-87 174,0-1 0,0-1-1,-1 0 1,0-1 0,-28 12 0,43-22 133,0 0 0,-1 0 1,1 0-1,-1 0 0,1 0 0,0 0 1,-1 0-1,1 0 0,0 0 1,-1-1-1,1 1 0,0-1 0,-1 1 1,1-1-1,0 1 0,0-1 1,-1 0-1,-1-1 0,1 1 65,-1-2 12,4-2 1,0 0 0,1 0 0,-1 1-1,1-1 1,1 0 0,4-8 0,-4 8 1,0 1-1,0-1 1,0 1 0,1 0-1,-1 0 1,1 0 0,0 0 0,0 1-1,1 0 1,-1-1 0,1 2 0,-1-1-1,1 0 1,0 1 0,0 0 0,0 0-1,0 1 1,1-1 0,-1 1 0,10-1-1,-5 2 14,0 0-1,0 0 0,0 1 1,-1 0-1,1 1 1,0 0-1,-1 1 0,1 0 1,-1 0-1,11 6 1,-5-2-23,-1 1 0,0 1 0,0 0 0,0 1 1,-2 1-1,1 0 0,-1 0 0,-1 1 0,0 1 0,0 0 1,-2 0-1,11 18 0,-13-18-346,1 0 0,-2 1 1,1 0-1,-2 1 0,0-1 0,5 25 0,-7-9-2475,-3-27 683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0:31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5 1268,'1'-2'1125,"-2"2"-1051,1 0 0,0 0 0,0 0 0,0 0 0,0 0 1,0 0-1,0 1 0,0-1 0,0 0 0,0 0 0,0 0 0,-1 0 0,1 0 0,0 0 0,0 0 1,0 0-1,0 0 0,0 0 0,0 0 0,0 0 0,-1 0 0,1 0 0,0 0 0,0 0 1,0 0-1,0 0 0,0 0 0,0 0 0,-1 0 0,1 0 0,0 0 0,0 0 0,0 0 1,0 0-1,0 0 0,0 0 0,-1 0 0,1 0 0,0 0 0,0 0 0,0 0 0,0 0 0,0 0 1,0 0-1,0-1 0,0 1 0,-1 0 0,1 0 0,0 0 0,0 0 0,0 0 0,0 0 1,0 0-1,0-1 0,0 1 0,0 0 0,0 0 0,0 0 0,0 0 0,0 0 0,0 0 1,0-1-1,0 1 0,0 0 0,0 0 0,0 0 0,0 0 0,-16 13 1040,7-3-953,0 0 0,-9 14 0,-16 32 569,3 3-1,-25 62 1,51-108-627,1-1 0,0 1 0,0-1 0,1 1 0,1 0 0,0 0 0,1 1 0,1-1 0,1 21 0,0-32-80,-1 0 0,1 0 0,-1 0 1,1 0-1,0-1 0,0 1 0,0 0 0,0 0 1,0-1-1,1 1 0,-1 0 0,0-1 1,1 0-1,-1 1 0,3 0 0,-3 0 128,2-2 44,1-1-76,0 1 1,1-1-1,-1 0 0,0 0 1,0 0-1,0-1 0,0 1 0,6-5 1,34-22 767,-21 13-473,-4 5-68,-1-1 0,2 2 0,-1 1 0,40-12-1,-47 17-231,0 1-1,0-1 0,0 2 1,1 0-1,-1 0 0,0 1 0,1 1 1,-1 0-1,20 5 0,-29-6-86,1 1-1,-1 0 0,0 0 0,0 0 0,0 1 0,-1-1 1,1 1-1,0-1 0,0 1 0,-1 0 0,1 0 1,-1 0-1,0 1 0,1-1 0,-1 0 0,0 1 1,-1 0-1,1-1 0,0 1 0,1 4 0,-1-3-334,-1 0 0,0 0 0,0 1 0,0-1 0,-1 0 0,1 5 0,-5 29-7717,1-20 4066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0:31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22 321 2252,'-8'-33'2481,"4"15"21,0 0 1,-2-32-1,6 44-2150,0 0 0,1 0 1,-1 0-1,1 0 0,1 0 1,-1 0-1,1 0 1,0 1-1,0-1 0,0 0 1,1 1-1,4-7 0,0 2-170,0 1-1,1 1 1,0 0 0,1 0-1,0 0 1,0 1-1,0 0 1,1 1 0,0 0-1,0 1 1,1 0-1,13-4 1,-9 3-62,1 2-1,-1 0 1,1 0 0,0 2 0,1 0-1,-1 1 1,0 0 0,19 2 0,-29 0-68,1 0 1,-1 0 0,1 1-1,-1 0 1,1 0 0,-1 0 0,0 1-1,0 0 1,0 0 0,-1 0 0,1 1-1,8 7 1,-11-9-34,0 1 0,-1 0-1,1 1 1,-1-1 0,1 0-1,-1 1 1,0 0 0,0-1 0,-1 1-1,1 0 1,-1 0 0,0 0-1,0 0 1,0 0 0,0 0 0,-1 0-1,0 0 1,1 0 0,-2 0 0,1 0-1,-2 8 1,-2 8 16,-2-1 1,0 0-1,-1-1 1,-1 1-1,-1-2 1,0 1-1,-15 20 1,-12 12 31,-44 46 0,-44 34 48,48-52-60,76-78-55,-1 0-1,1 1 1,0-1 0,-1 0-1,1 0 1,0 1 0,0-1-1,-1 0 1,1 1 0,0-1 0,0 0-1,0 1 1,0-1 0,-1 0-1,1 1 1,0-1 0,0 1-1,0-1 1,0 0 0,0 1-1,0-1 1,0 0 0,0 1-1,0-1 1,0 1 0,0-1-1,0 0 1,0 1 0,0-1 0,0 0-1,1 1 1,-1-1 0,0 0-1,0 1 1,0-1 0,1 0-1,-1 1 1,0-1 0,0 0-1,0 1 1,1-1 0,-1 0-1,0 0 1,1 1 0,-1-1-1,0 0 1,1 0 0,-1 1-1,18 4-16,-18-4 18,10-1-6,0 1 0,-1-1 0,1-1-1,0 1 1,0-2 0,0 1 0,16-6 0,-8 2-9,136-28-2091,-151 32 1439,0 1-174,7 0 251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2:55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88 516 1356,'-75'3'6001,"72"-2"-5474,-7 0 2859,22-2-3232,173-20 251,79-9-102,-44 4-160,-49 6-58,92-8 21,71-4 39,49-6-37,-3-30 40,-332 55-74,0-3-1,84-39 1,-86 29 272,-2-1-1,82-66 1,-98 70-20,-26 22-266,-1 1 16,-1-1-73,1 1 0,-1 0 1,0 0-1,0 0 0,0 0 0,1 0 0,-1-1 0,0 1 0,0 0 1,0 0-1,1 0 0,-1 0 0,0 0 0,0 0 0,1 0 0,-1 0 0,0 0 1,0 0-1,1 0 0,-1 0 0,0 0 0,0 0 0,1 0 0,-1 0 1,0 0-1,0 0 0,1 0 0,-1 0 0,0 1 0,0-1 0,0 0 1,1 0-1,-1 0 0,0 0 0,0 0 0,0 1 0,1-1 0,-1 0 0,0 0 1,0 0-1,0 1 0,0-1 0,0 0 0,0 0 0,1 0 0,-1 1 1,0-1-1,0 0 0,0 0 0,0 1 0,0-1 0,0 0 0,4 50 132,-3 94-1,-3-74-73,30 618 225,-25-659-380,19 213-400,-19 2-3801,-5-195 992,0-1 40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2:56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43 1444,'0'-2'824,"0"-20"1343,0 20-1501,0 0-32,3-12 2137,-2 17-568,-1 22-1294,-6 78 226,-33 167 0,8-75-647,-2 260 440,33-431-891,1 0 0,1 0 0,1 0 0,1-1-1,1 1 1,9 23 0,-11-39-26,1-1 0,0 1-1,0-1 1,1 0 0,0 0 0,0-1 0,0 1-1,1-1 1,0 0 0,1-1 0,-1 1 0,1-1-1,0-1 1,0 1 0,0-1 0,1-1 0,0 1-1,0-1 1,14 4 0,5-1 9,0-1-1,0-1 1,0-2 0,45-1 0,-8-3 4,77-13 0,181-39 21,-86 1-12,86-24 13,67-25-8,16-4 4,-217 61-23,100-30-1,-256 65-6,45-7-1,-45 11-83,-31 5-54,0 1 0,0 0-1,0 0 1,0 0-1,0 0 1,0 0-1,0 0 1,0 0-1,0 0 1,0 1-1,0-1 1,0 0-1,0 0 1,0 1-1,0-1 1,1 1-1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2:57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1171 43 1284,'-2'-5'482,"1"1"18,-1-1 0,0 1 0,0 0 0,0-1 0,-5-6 0,5 11-411,1-1 0,-1 0 1,0 1-1,0-1 0,1 1 1,-1-1-1,0 1 0,0 0 0,0 0 1,1 0-1,-1 0 0,0 0 1,0 0-1,0 1 0,1-1 1,-3 1-1,-5 2 5,1-1 1,0 2-1,0-1 1,0 1-1,0 0 1,0 1-1,1 0 0,0 0 1,-11 10-1,-6 8 103,-27 34-1,7-1 6,-38 61 0,-34 76 191,69-113-253,-229 406 426,97-124-250,52 9-51,101-263-174,4 0 0,5 1 0,5 1 0,3 155 0,13-134 39,25 161-1,46 126 91,-15-132-281,-53-257-719,-6-26 362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2:58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50 1388,'-25'-49'7943,"28"55"-7595,2 9-126,5 12 182,1 0 0,24 43 0,-30-62-351,1 0-1,0 0 1,0 0 0,0-1 0,1 0 0,0 0-1,0-1 1,1 0 0,0 0 0,0-1 0,0 0-1,16 7 1,-15-8-38,0-1 0,0 0 0,1-1 0,0 0 0,-1 0 0,1-1 0,0 0 0,0-1 0,0 0-1,-1-1 1,1 0 0,0 0 0,0-1 0,-1 0 0,1-1 0,-1 0 0,0 0 0,0-1 0,0 0 0,0-1 0,10-7 0,22-20 27,55-56 1,-93 85-30,0-1 99,7-6-45,-10 10-57,0 0 1,0 0-1,0 0 1,0 0 0,0 0-1,0 0 1,0 1-1,0-1 1,0 0-1,0 0 1,1 0-1,-1 0 1,0 0 0,0 0-1,0 0 1,0 0-1,0 0 1,0 0-1,0 0 1,0 1-1,0-1 1,0 0 0,0 0-1,0 0 1,0 0-1,0 0 1,0 0-1,1 0 1,-1 0-1,0 0 1,0 0 0,0 0-1,0 0 1,0 0-1,0 0 1,0 0-1,0 0 1,0 0-1,1 0 1,-1 0 0,0 0-1,0 0 1,0 0-1,-34 89 231,26-69-1521,-2 0 0,-21 35 1,28-51-1616,-6 9 35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2:58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15 1716,'0'-1'228,"0"0"-1,0 0 1,0 0-1,0 1 1,0-1-1,0 0 1,-1 0-1,1 0 1,0 0-1,-1 1 1,1-1-1,-1 0 1,1 0-1,-1 1 1,1-1-1,-1-1 1,0 3-137,1-1 0,0 0 0,-1 0 1,1 0-1,0 0 0,-1 0 0,1 0 0,0 0 1,0 1-1,-1-1 0,1 0 0,0 0 0,0 0 1,-1 1-1,1-1 0,0 0 0,0 0 0,0 1 1,-1-1-1,1 0 0,0 1 0,0-1 0,0 0 1,0 1-1,0-1 0,0 0 0,-1 1 0,-6 30 1416,6-20-1291,-9 513 4095,22-363-6900,-10-147 1219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1:43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34 1252,'0'0'132,"0"-1"0,1 1 0,-1-1 0,0 1 0,1-1 0,-1 1 0,0-1 0,0 1 0,1-1 0,-1 1 0,0-1 0,0 1 0,0-1 0,0 1 0,0-1 0,1 1-1,-1-1 1,0 1 0,0-1 0,0 1 0,-1-1 0,1 1 0,0-1 0,0 0 0,0 1 0,0-1 0,0 1 0,-1-1 0,1 1 0,0-1 0,0 1 0,-1 0 0,1-1 0,0 1 0,-1-1 0,1 1 0,0-1 0,-1 1 0,1 0 0,-1-1 0,1 1 0,-1 0 0,1 0 0,-1-1-1,1 1 1,-1 0 0,1 0 0,-1 0 0,1-1 0,-1 1 0,1 0 0,-1 0 0,1 0 0,-2 0 0,-1 3 446,-2 2-344,0-1-1,0 1 1,1 0-1,0 1 1,0-1-1,0 1 1,1 0-1,-1 0 0,2 0 1,-5 11-1,6-12-171,0-1 0,0 1 0,1 0 0,-1-1 0,1 1 0,0 0 0,1-1 0,-1 1 0,1 0 0,0-1 0,0 1 0,0-1 0,1 1 0,0-1 0,0 0 0,0 1 0,0-1 0,1 0 0,-1 0 1,1-1-1,0 1 0,0 0 0,0-1 0,1 0 0,-1 0 0,1 0 0,0 0 0,4 2 0,-2-1-17,0-1 1,0 0 0,1 0-1,-1-1 1,1 1 0,-1-2-1,1 1 1,0-1 0,0 0-1,-1 0 1,1 0 0,0-1 0,0 0-1,0-1 1,0 0 0,0 0-1,-1 0 1,10-4 0,-11 3 19,0 0 0,-1 0 1,1-1-1,-1 0 0,0 0 0,1 0 1,-1-1-1,-1 1 0,1-1 1,0 0-1,-1 0 0,0 0 0,0-1 1,0 1-1,0-1 0,-1 1 1,0-1-1,2-6 0,-2 7-17,-1 0 0,0 0 0,-1 0 0,1 0 0,0-1 0,-1 1 0,0 0 0,0 0 0,-1-1 0,1 1 0,-1 0 0,0 0 0,0 0 0,0-1 0,0 1 0,-1 0 0,1 1 0,-1-1 0,0 0 0,-1 0 0,1 1 0,-6-7 0,4 5-75,-1 1 0,1 0 0,-1 0 1,0 0-1,0 0 0,-1 1 0,1 0 0,-1 0 0,0 0 1,1 1-1,-1 0 0,0 0 0,0 0 0,-1 1 0,1 0 1,0 0-1,0 1 0,-1-1 0,1 1 0,-9 1 0,12 0-173,-1 0 0,0 0 0,1 0 0,0 0 0,-1 1 0,1-1 0,0 1 0,0 0 0,-1 0-1,2 0 1,-1 1 0,0-1 0,0 0 0,-3 5 0,-7 11-5764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6:26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93 1368,'0'0'7630,"1"5"-7276,0-2-253,-1-2-75,0 0 1,1 1-1,-1-1 0,0 0 1,1 0-1,-1 0 0,0 1 1,1-1-1,0 0 0,-1 0 0,1 0 1,0 0-1,-1 0 0,1 0 1,0 0-1,0 0 0,0 0 0,0 0 1,0 0-1,0-1 0,0 1 1,0 0-1,0-1 0,0 1 0,1-1 1,-1 1-1,0-1 0,2 1 1,3 0 89,0-1 1,0 0-1,0 0 1,0-1-1,0 1 1,-1-1-1,11-3 1,-14 3-76,1 0 1,-1 0-1,1 0 1,-1 0-1,0-1 1,1 1-1,-1 0 0,0-1 1,0 0-1,0 1 1,0-1-1,0 0 1,-1 0-1,1 0 1,0 0-1,-1-1 1,1 1-1,-1 0 1,0-1-1,0 1 1,1-4-1,-1 3 34,0 0-1,-1 1 0,1-1 0,-1 1 0,1-1 0,-1 0 1,0 1-1,0-1 0,0 0 0,0 1 0,-1-1 0,1 0 1,-1 1-1,0-1 0,1 0 0,-1 1 0,0-1 0,-1 1 1,1 0-1,0-1 0,-1 1 0,1 0 0,-1 0 0,0 0 1,0 0-1,1 0 0,-1 0 0,-1 0 0,1 1 0,0-1 1,0 1-1,-1 0 0,-3-3 0,4 4-41,1 0 0,0 0 0,-1-1 0,1 1 0,0 0 0,-1 0 0,1 0 0,0 0 0,-1 0 0,1 1 0,0-1 0,-1 0-1,1 1 1,0-1 0,-1 1 0,1-1 0,0 1 0,-2 0 0,-19 17 321,16-12-294,1 1 0,0 0 0,0 0 0,1 1 0,-1-1 0,2 1 0,-1 0 0,1 0 0,0 0 0,1 0 0,0 0 0,0 1 0,1-1 0,0 1 0,0 0 0,1-1 0,0 1 0,2 11 0,-1-9-24,1-1 0,0 0 0,1 0 0,0 0-1,1-1 1,0 1 0,0-1 0,1 1-1,0-2 1,0 1 0,1 0 0,1-1 0,-1 0-1,1-1 1,9 9 0,-11-12-120,0-1 1,0 1-1,0-1 1,0 0-1,1 0 1,-1-1-1,1 1 1,0-1-1,6 1 1,-9-2-199,1 0 1,0-1-1,0 0 1,-1 0-1,1 0 0,0 0 1,0 0-1,-1-1 1,1 0-1,0 0 1,-1 0-1,1 0 1,-1 0-1,1-1 1,-1 0-1,4-2 1,7-5-3409,4-2 34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2:59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108 478 836,'-2'-28'538,"-4"-35"1329,5-93 1,2 144-1634,0-7 351,1 0 0,6-22 0,-7 34-436,1 1 1,0-1-1,1 1 1,0 0-1,0 0 0,0 0 1,1 0-1,0 1 1,0-1-1,5-4 0,-2 3 52,0 0 0,1 0 0,0 1 0,0 1 0,0-1 0,1 1-1,0 1 1,0 0 0,0 0 0,18-5 0,-21 8-98,0-1 0,0 1 0,0 1 1,1-1-1,-1 1 0,0 0 0,1 1 0,-1 0 0,0 0 1,0 0-1,0 0 0,0 1 0,0 0 0,0 0 0,0 1 1,0 0-1,-1 0 0,10 7 0,-7-3-5,-1-1 1,0 1-1,0 0 0,-1 1 0,0 0 1,0 0-1,-1 0 0,0 1 0,0 0 1,-1 0-1,0 0 0,-1 0 0,0 0 0,-1 1 1,1 0-1,0 12 0,-2-7 30,0 0 0,-1 0 0,-1 0-1,0 0 1,-1 0 0,0 0 0,-1 0-1,-1-1 1,-1 1 0,-7 17 0,-2-4 35,-2 0 1,0-2-1,-1 0 0,-2 0 1,-1-2-1,-27 27 1,19-24-138,-1-2 1,-1-1-1,-1-1 1,-60 32 0,85-52-163,0 0 0,0 0 0,0-1 0,-8 3 0,11-5-125,1 1 0,-1-1 0,1 0 0,-1 0 0,0 0-1,1 0 1,-1 0 0,1 0 0,-1-1 0,1 1 0,-1-1 0,-3-1 0,3-3-1782,2-10-1480,2 1 35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2:59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1 609 1420,'17'12'2475,"-12"-9"-1807,0 1 1,0-1-1,0 0 1,1-1-1,7 4 0,-10-6-583,-1 1-1,1-1 0,-1 0 0,1 1 0,0-1 0,-1 0 1,1-1-1,0 1 0,-1 0 0,1-1 0,-1 0 0,1 1 1,-1-1-1,1 0 0,4-3 0,1 0 47,-1-1-1,1 1 1,-1-2-1,0 1 1,0-1 0,0 0-1,-1 0 1,0-1-1,0 0 1,-1 0-1,0-1 1,0 1-1,-1-1 1,0 0 0,0 0-1,0 0 1,-1-1-1,-1 1 1,1-1-1,-2 0 1,1 0 0,0-16-1,-2 24-99,0 0-1,0 0 1,0 0 0,0 1-1,0-1 1,0 0 0,0 0-1,0 0 1,-1 0 0,1 1-1,0-1 1,-1 0 0,1 0-1,0 1 1,-1-1-1,1 0 1,-1 0 0,1 1-1,-1-1 1,1 0 0,-1 1-1,0-1 1,1 1 0,-1-1-1,0 1 1,1-1 0,-1 1-1,0 0 1,0-1-1,0 1 1,1 0 0,-1-1-1,-2 1 1,2 0 6,-1 0-1,1 0 1,-1 0 0,1 0-1,-1 0 1,1 0 0,-1 0-1,1 1 1,-1-1 0,1 1 0,0-1-1,-1 1 1,1-1 0,-1 1-1,-1 1 1,-3 4 25,-1 1-1,1 0 1,0 0-1,0 0 1,1 1-1,0-1 1,1 1 0,-5 11-1,-25 69 191,34-87-251,-5 17 52,0 1 0,1-1 0,1 1 0,1 0 0,0 26 1,2-34-68,0-1 1,1 0 0,0 0 0,1 1-1,0-1 1,0 0 0,1-1 0,1 1-1,0 0 1,0-1 0,9 15 0,-10-20-123,0 0 0,1 0 0,-1 0 0,1-1 0,0 1 1,0-1-1,0 0 0,0 0 0,0 0 0,1-1 0,-1 0 0,1 0 0,0 0 1,0 0-1,6 1 0,-4-2-684,0 0 0,0 0-1,0-1 1,0 0 0,0 0 0,10-2 0,8-2-2324</inkml:trace>
  <inkml:trace contextRef="#ctx0" brushRef="#br0" timeOffset="1">508 50 1648,'0'-4'222,"0"-1"264,0 0 0,0 1 0,-1-1 0,0 0 0,0 0-1,0 1 1,-3-8 3549,3 20-3204,-6 58 719,4 65 0,1-43-588,-1-11-394,-5 307 1633,8-353-2264,3 107-2933,0-120-2879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2:59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0 915 1436,'0'0'946,"19"-8"2989,0-5-3375,0 0 1,-2 0-1,0-2 1,0 0-1,23-29 1,-33 36-383,0-1 1,-1 0-1,0-1 1,-1 1-1,0-1 1,0 0-1,-1-1 1,0 1-1,-1-1 1,0 0-1,-1 1 0,0-1 1,1-16-1,-7 6 461,4 20-595,-1 0-1,1 0 0,-1 0 1,1 0-1,-1 0 0,0 0 1,1 0-1,-1 0 1,0 0-1,0 0 0,0 1 1,1-1-1,-1 0 0,0 0 1,0 1-1,0-1 0,0 1 1,0-1-1,-1 1 1,1-1-1,0 1 0,0 0 1,0-1-1,-2 1 0,1 0 25,0-1-33,0 1 0,1 0 0,-1 0 0,0 0 0,0 0 0,0 0 1,0 1-1,0-1 0,0 1 0,0-1 0,1 1 0,-1 0 0,0-1 1,0 1-1,-2 2 0,-22 16 214,26-18-240,-12 11 63,0 0-1,1 1 1,1 0 0,0 0-1,1 1 1,1 1-1,0 0 1,1 0-1,0 0 1,1 1-1,1 0 1,-6 29-1,10-39-111,1 0-1,-1 0 1,1 0-1,0 0 0,0 0 1,1 0-1,0 0 1,0 0-1,1 0 0,-1 0 1,1 0-1,0 0 1,1-1-1,-1 1 0,1-1 1,0 1-1,1-1 1,6 8-1,-7-10-63,1 1 1,0-1-1,0 0 1,0 0-1,0 0 0,1 0 1,-1-1-1,1 1 1,0-1-1,-1-1 0,1 1 1,0-1-1,0 1 1,0-1-1,0-1 0,0 1 1,0-1-1,0 0 1,1 0-1,-1 0 0,0-1 1,8-1-1,2-2-62,-1 0 0,0-1 1,0-1-1,0 0 0,-1 0 0,0-1 0,0-1 0,-1-1 0,0 1 0,21-21 0,-20 16 84,-1-1 0,-1 0 0,0-1 0,-1 0 0,-1-1-1,0 0 1,-1 0 0,10-30 0,-3-8-19,15-96-1,-25 122 136,17-170 454,-18 154-301,3-51 406,7-70 1667,-11 259 813,2 10-2709,-4 201 474,0-78-4293,-5-186-2554,2-26 2250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3:00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4 286 980,'-1'-4'304,"0"0"1,0-1-1,1 1 0,-1 0 0,1-1 0,0 1 1,1 0-1,-1 0 0,1-1 0,0 1 0,0 0 1,0 0-1,0 0 0,1 0 0,-1 0 1,1 0-1,0 0 0,1 1 0,-1-1 0,1 0 1,4-4-1,6-7-34,2 1 0,-1 0 1,22-15-1,-29 24-95,23-18-11,40-22-1,2 7-4494,-53 30 2202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4:23:00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114 176 832,'7'13'2036,"-7"-13"-1990,0 1 1,0-1 0,0 0-1,1 1 1,-1-1 0,0 0-1,0 1 1,1-1 0,-1 0-1,0 0 1,1 1 0,-1-1-1,0 0 1,1 0 0,-1 0-1,0 1 1,1-1 0,-1 0-1,0 0 1,1 0 0,-1 0-1,1 0 1,-1 0 0,0 0-1,1 0 1,-1 0 0,1 0-1,-1 0 1,0 0 0,1 0-1,-1 0 1,1 0 0,-1 0-1,0 0 1,1 0 0,-1 0-1,1-1 1,12-7 231,0 0-1,-1-1 1,0 0-1,19-19 1,-24 21-6,0-1 1,0 0-1,-1-1 1,0 1-1,-1-1 1,0 0-1,0-1 1,4-12-1,-8 21-182,-1 0-1,0-1 0,1 1 0,-1 0 0,0-1 0,0 1 0,0-1 0,0 1 1,0 0-1,0-1 0,-1 1 0,1 0 0,0-1 0,-1 1 0,1 0 1,-1-1-1,1 1 0,-1 0 0,1 0 0,-1-1 0,0 1 0,0 0 0,0 0 1,0 0-1,0 0 0,0 0 0,0 0 0,0 0 0,0 1 0,0-1 1,0 0-1,0 0 0,-1 1 0,-1-2 0,-5 3 392,-4 2-269,1 0 0,-1 1 0,1 0 0,-1 1 0,-12 7 1,11-3-76,1 0 0,0 1 1,0 0-1,1 1 0,0 1 1,0-1-1,2 2 1,0-1-1,0 2 0,1-1 1,0 1-1,-8 24 1,12-28-90,0 0 0,1 0 1,0 0-1,1 1 0,0-1 1,1 1-1,0 0 0,1-1 1,0 1-1,0 0 0,2-1 1,-1 1-1,1 0 0,0-1 1,1 0-1,1 0 0,-1 0 1,1 0-1,8 13 0,-7-16-102,0 0-1,1 0 0,0-1 0,0 1 1,0-1-1,1 0 0,0-1 0,0 0 1,0 0-1,1 0 0,15 6 0,-15-8-352,-1 0 0,1-1 0,0 0 0,0 0 0,0-1 0,0 0 0,14 0 0,-19-1-12,0 0 0,-1-1 0,1 1 0,-1-1 0,1 1 0,0-1 1,-1 0-1,1 0 0,-1 0 0,0 0 0,4-2 0,-4 2-173,8-5-2367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6:27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24 1668,'0'0'1130,"-1"-4"-106,-2-9-109,2 10 637,-3 2-594,4 1-889,-1-1-1,1 1 1,0 0 0,-1 0-1,1 0 1,0 0 0,-1-1-1,1 1 1,-1 0 0,1 0-1,0 0 1,-1 0 0,1 0-1,0 0 1,-1 0 0,1 0-1,-1 0 1,1 0 0,0 0-1,-1 0 1,1 0 0,0 0-1,-1 1 1,1-1 0,-1 0-1,1 0 1,0 0 0,-1 1-1,1-1 1,0 0 0,0 0-1,-1 0 1,1 1 0,-5 4 61,1 0 1,0 0 0,1 1 0,-1-1 0,1 1 0,0 0 0,1 0 0,-1 0 0,1 0 0,1 0 0,-1 0 0,1 1 0,0-1 0,0 13 0,1-9-33,0-1 0,1 1 0,1-1 0,-1 1 0,6 15 0,20 43 399,-27-68-495,7 29 751,-6-25-460,-3 0-15,-4 11-41,6-14-220,0 0 1,-1 0-1,1-1 0,-1 1 0,1 0 1,-1 0-1,1-1 0,-1 1 1,1 0-1,-1 0 0,0-1 0,1 1 1,-1-1-1,0 1 0,1-1 0,-1 1 1,0-1-1,0 1 0,-1-1 1,-2 2 41,-1 1-2,0 0 0,0 0 0,0-1 0,-1 0 0,1 0 0,-1-1 0,1 1 1,-9 0-1,-45 1 167,55-3-234,1 0-94,0-1 1,1 1 0,-1-1-1,1 0 1,-1 1 0,0-1-1,1 0 1,0-1 0,-1 1-1,1 0 1,0-1 0,-3-1-1,4 2-311,-1 0-1,1 0 0,-1-1 0,1 1 0,0 0 1,0 0-1,0-1 0,0 1 0,0-1 0,0 1 1,0-1-1,0 1 0,0-1 0,1 1 0,-1-1 0,0-2 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6:27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1 219 964,'2'1'240,"0"1"0,1-1-1,-1 1 1,0 0 0,0 0 0,0 0-1,0 0 1,0 1 0,-1-1-1,1 0 1,0 1 0,-1-1 0,2 5-1,12 42 1354,-8-25-1085,21 65 595,24 85 422,12 88 484,-63-259-1832,-43-133 1847,27 76-1571,3-2 1,3 1 0,-4-78-1,12 108-334,2 1-1,0-1 1,2 1-1,1-1 1,1 1-1,0 0 0,2 1 1,1-1-1,1 1 1,15-27-1,-16 36-49,0 1 1,2 0-1,0 0 0,14-13 0,-19 20-13,1 0 0,1 1 0,-1-1 0,1 2 0,0-1-1,0 1 1,1 0 0,-1 0 0,15-4 0,-21 7-36,1 1 0,0-1 0,-1 1 0,1 0 0,0 0 0,-1-1 1,1 1-1,0 0 0,0 1 0,-1-1 0,1 0 0,0 0 0,-1 1 0,1-1 0,-1 1 0,1-1 1,0 1-1,-1 0 0,1 0 0,-1 0 0,0 0 0,1 0 0,-1 0 0,0 0 0,1 0 0,-1 0 1,0 0-1,0 1 0,0-1 0,0 1 0,0-1 0,0 0 0,-1 1 0,1 0 0,0-1 0,-1 1 1,1-1-1,-1 1 0,0 0 0,1 2 0,0 4 22,0 1 0,0-1-1,-1 1 1,0-1 0,0 0 0,-3 14 0,-1-6-1,0 0 1,-1-1-1,-1 0 1,0 0 0,-1 0-1,-14 21 1,-63 79-150,46-66-237,-43 47-1181,45-56-3227,23-26 1399,5-6-617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6:28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0 924,'0'0'4363,"-6"3"-3547,0-1-573,4-2-182,1 1 1,-1-1-1,0 1 0,0 0 1,0 0-1,1-1 0,-1 1 1,0 0-1,1 0 0,-1 1 1,1-1-1,-1 0 0,1 1 1,0-1-1,0 0 0,-1 1 1,1 0-1,-1 1 0,-3 6 178,1-1-1,0 1 1,1-1-1,0 1 1,0 0 0,1 0-1,0 1 1,0-1-1,1 0 1,1 1-1,0 10 1,0-13-152,1 0 1,0 0-1,1-1 1,0 1 0,0-1-1,0 0 1,1 1-1,-1-1 1,2 0-1,-1 0 1,1-1 0,0 1-1,0-1 1,0 0-1,1 0 1,7 7-1,-7-8-14,0 0 0,1-1 0,-1 1 0,1-1 0,0-1 0,-1 1 0,1-1 0,0 0 0,1 0 0,6 1 0,-11-3-20,0 0-1,0 0 0,0 0 1,0 0-1,0 0 0,0 0 1,-1 0-1,1 0 1,0-1-1,0 1 0,0-1 1,0 1-1,0-1 0,0 0 1,-1 0-1,1 0 1,0 0-1,-1 0 0,1 0 1,-1-1-1,1 1 1,-1 0-1,1-1 0,1-1 1,-1-1 49,0 1 1,-1-1-1,1 1 1,-1-1-1,1 0 1,-1 0-1,0 1 0,-1-1 1,2-5-1,-4 0 88,1 3-150,-1 1-1,0 0 0,0 0 1,-1 0-1,0 0 0,1 1 0,-2-1 1,1 1-1,0-1 0,-1 1 1,0 0-1,0 1 0,0-1 1,0 1-1,-1-1 0,-7-3 0,3 3-142,1 1-1,-1 0 1,1 0-1,-1 0 0,0 1 1,0 1-1,0 0 1,0 0-1,-10 1 1,12 0-1693,-1 1 1,1 0 0,-12 3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6:28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8 964,'1'1'5791,"-1"10"-3865,3 53-1041,7 29 1408,-10-91-1955,1 0 251,2 0 2269,1-23-2676,-1-3 265,2-1 0,1 1 1,11-30-1,-16 52-400,0 0 0,0-1 1,0 1-1,1 0 0,-1 0 0,1 0 0,-1 0 1,1 0-1,0 0 0,0 0 0,0 1 0,0-1 1,0 1-1,0-1 0,3-1 0,-3 3-29,0-1 1,0 1-1,0-1 0,0 1 0,0 0 0,0 0 0,0 0 1,0 0-1,0 0 0,0 0 0,0 1 0,0-1 0,0 1 1,0-1-1,0 1 0,-1 0 0,1 0 0,0 0 0,0 0 1,2 1-1,9 7 39,-1 1 0,1 0 0,-2 1 0,1 0 0,-2 1 0,1 0 0,-2 0 0,10 17 0,-2-1-501,-1 2 0,22 58-1,-30-60-761,0 10-6765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6:28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39 944,'-1'-4'355,"1"2"33,-1-1 0,1 1 0,-1-1 0,1 1 0,-1 0 0,0-1 0,0 1 0,-1-3 1,1 4-237,0 1 1,0-1-1,1 0 1,-1 0 0,0 1-1,0-1 1,0 0-1,0 1 1,0-1 0,0 1-1,0-1 1,0 1-1,0-1 1,0 1-1,0 0 1,0-1 0,0 1-1,0 0 1,0 0-1,0 0 1,-1 0 0,1 0-1,0 0 1,0 0-1,0 0 1,0 1 0,-1-1-1,-3 1-29,1 0 0,0 1 1,-1-1-1,1 1 0,0 0 0,0 0 0,0 0 0,1 1 1,-1-1-1,0 1 0,1 0 0,0 0 0,-1 0 0,1 0 0,1 1 1,-1 0-1,0-1 0,1 1 0,0 0 0,-1 0 0,2 0 1,-1 0-1,0 0 0,1 1 0,0-1 0,0 0 0,-1 8 0,2-4-19,0 1 0,1-1 0,0 1 0,0-1 0,0 0 0,1 0 0,1 1 0,4 10 0,4 4 146,19 32 0,-2-6 31,-24-41-105,-1 0 0,0 0 0,0 0 0,-1 0 0,3 14 0,-5-19 214,0-1-348,-1 0 1,0-1-1,0 1 0,0 0 0,-1-1 0,1 1 0,0 0 0,-1-1 0,1 0 0,-1 1 0,1-1 0,-1 0 0,-1 2 0,1-2 65,-2 0-32,-1 1-73,-15 2-137,19-4-141,-3-2-850,-14-2 105,14 3-1107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6:29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87 407 1648,'0'0'1012,"4"1"-80,8 2-71,-8-2-53,-1 4-168,1 0-1,-1 0 1,4 10-1,1 3 137,-1 0-1,7 22 0,-1 7-1971,-12-44-163</inkml:trace>
  <inkml:trace contextRef="#ctx0" brushRef="#br0" timeOffset="1">8 29 1056,'0'0'1224,"-4"-19"740,0 10 1225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6:29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1424,'0'0'3945,"3"7"-3487,12 37 175,-3 0 0,14 81-1,-9-31-130,15 41 66,6 35 604,-32-154-535,-2-12 134,-1-10 890,-2 4-1655,3-15 170,1 0 1,0 0-1,2 1 0,0 0 1,0 0-1,12-17 1,-13 26-127,0 0 0,0 1 0,0 0 0,1 1 1,0-1-1,0 1 0,1 0 0,-1 1 0,1 0 1,0 0-1,0 1 0,13-4 0,-14 5-14,0 0 1,0 1-1,0 0 0,0 0 0,1 1 1,-1 0-1,0 0 0,1 0 1,-1 1-1,0 0 0,0 1 0,0 0 1,0 0-1,0 0 0,7 4 0,-12-4-24,0-1 1,0 0-1,-1 1 0,1-1 0,0 1 0,-1 0 0,0 0 0,1-1 0,-1 1 0,0 0 0,0 0 0,0 0 0,0 0 0,0 0 0,-1 1 0,1-1 1,-1 0-1,1 0 0,-1 0 0,0 3 0,1-1 36,-4 2-12,0 2-25,-1 0-1,0-1 0,-1 0 0,0 0 0,0 0 0,0 0 0,-1-1 0,0 0 0,0 0 0,0 0 1,-1-1-1,-9 6 0,6-6-55,0 0 0,0-1 0,0 0 0,0 0 0,-1-1 0,1-1 0,-1 0 0,0 0 0,0-1 0,0 0 0,-17-1 0,14-2-926,1 0 0,-1 0-1,1-1 1,0-1 0,-16-7 0,24 9-2039,-10-7 32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6:30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15 301 1968,'0'0'2952,"1"5"-2103,6 26 717,10 114 1746,-6-36-1865,1-17-1409,-12-88-653</inkml:trace>
  <inkml:trace contextRef="#ctx0" brushRef="#br0" timeOffset="1">18 46 1524,'-3'-10'924,"0"-2"604,-2-1 113,-1 2-965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6:30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1984,'0'0'248,"2"-2"335,-1 0 0,1 0 0,-1 0 0,0 0 0,0 0 0,0 0 0,0 0 0,0 0-1,0-3 1,3 8 25,-2 0-498,0 0 0,1 0 0,-1 0-1,0 1 1,0-1 0,-1 0 0,1 1-1,-1 0 1,2 5 0,7 40 614,-8-35-625,22 172 1110,-6-29-613,-3-48-654,-1-9-1427,-3-33-3080,-6-48 1750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1:43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4 876,'0'0'4032,"2"-3"-3211,0 4-487,-2 5 1664,-3 50-913,3-41-609,0 1 0,1-1 1,0 1-1,1-1 0,7 26 1,-8-39 406,2-3-589,3-1-134,-1 0 0,0-1 0,1 1 0,-1-1 0,0-1-1,-1 1 1,1-1 0,6-5 0,42-49 1277,-40 42-829,1 1 0,1 0 0,27-21 1,-42 35-510,0 1-75,1 0 0,-1-1 0,0 1 0,0 0 0,1 0 0,-1-1 0,0 1 0,1 0 0,-1 0 0,0 0 0,0 0 0,1-1 0,-1 1 0,0 0 0,1 0 0,-1 0 0,0 0 0,1 0 0,-1 0 0,0 0 0,1 0 0,-1 0 0,1 0 0,-1 0 0,0 0 0,1 0 0,-1 0 0,0 0 0,1 0 0,-1 0 0,0 1 0,1-1-1,-1 0 1,1 1 0,2 0 5,0 0 0,0 1-1,0-1 1,0 1 0,0 0-1,0 0 1,-1 0 0,1 1-1,-1-1 1,1 0 0,-1 1-1,0 0 1,0-1 0,0 1-1,0 0 1,-1 0 0,3 7-1,10 28-25,17 70-1,-11-31-1901,-13-52-779,13 25 0,-14-38-1361,-1-2 40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6:30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1 211 952,'5'-21'6416,"-4"39"-2417,-1-1-4638,3 45 1401,18 203 304,-21-242-1956,0-19 138,0-2-891,0 9-1252</inkml:trace>
  <inkml:trace contextRef="#ctx0" brushRef="#br0" timeOffset="1">53 78 1364,'-3'-11'1372,"-1"0"988,0-4-459,1 2 719,0-2-1772,1 2-2092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6:31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24 1820,'0'-3'1409,"-1"-11"-111,1 10 991,0 2-1308,0 8 2373,6 128-842,31 145-985,-20-166-1221,10 46-3734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6:31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0 174 960,'2'-7'267,"-1"0"1,1 1-1,0-1 0,0 1 0,0 0 0,1 0 1,0 0-1,1 0 0,-1 0 0,1 1 0,0-1 1,1 1-1,-1 0 0,1 0 0,0 1 0,0 0 1,0-1-1,1 2 0,-1-1 0,1 1 0,9-5 1,-8 5 7,0 0 0,1 0 1,0 0-1,-1 1 0,16-2 1,-19 3-142,-1 1 0,1 0 1,-1 0-1,1 0 0,0 1 0,-1-1 1,1 1-1,-1 0 0,0 0 1,1 0-1,-1 0 0,0 1 1,1-1-1,-1 1 0,0 0 0,3 3 1,5 5 185,-1 0 1,12 15-1,2 10 40,-20-26-288,2-1 0,-1 0 0,1-1 0,0 1 0,1-1 0,0 0 0,11 9 0,-15-15-60,0 1-1,-1-1 1,1 0-1,0 0 1,0 0-1,0 0 1,0 0-1,0-1 1,0 1-1,0-1 1,0 0-1,0 0 1,0 0-1,0 0 1,0 0-1,5-2 1,-1 0 22,-1 0 0,1 0 0,-1 0 0,0-1 1,0 0-1,8-6 0,-3 1 43,-1 0-1,0 0 1,-1-2 0,0 1 0,0-1 0,7-12-1,40-67 911,-47 72-675,-8 16-183,3-4 14,-4 5-138,1 0 0,-1 0 0,0 0-1,0 0 1,0 0 0,0 0 0,0 0 0,1 0 0,-1-1 0,0 1-1,0 0 1,0 0 0,0 0 0,1 0 0,-1 0 0,0 0 0,0 0-1,0 0 1,0 1 0,0-1 0,1 0 0,-1 0 0,0 0-1,0 0 1,0 0 0,0 0 0,0 0 0,1 0 0,-1 0 0,0 0-1,0 0 1,0 1 0,0-1 0,0 0 0,0 0 0,0 0 0,0 0-1,1 0 1,-1 0 0,0 1 0,0-1 0,0 0 0,0 0 0,0 0-1,0 0 1,0 0 0,0 1 0,0-1 0,0 0 0,0 0-1,0 0 1,0 0 0,0 1 0,0-1 0,0 0 0,0 0 0,0 0-1,0 0 1,0 0 0,0 1 0,0-1 0,-1 0 0,1 0 0,0 0-1,1 199 338,2-120-251,12 149 72,-7-166-317,-2 1-1,-3 0 0,-5 65 0,1-119 23,0 0-1,-5 18 1,5-24 97,0 0 0,0 0 0,0-1 1,0 1-1,-1-1 0,1 1 0,-1-1 1,1 0-1,-1 1 0,0-1 0,0 0 1,0 0-1,-3 1 0,5-2 22,-1-1 1,0 1-1,0-1 0,0 0 1,0 1-1,-1-1 0,1 0 0,0 0 1,0 0-1,0 0 0,0 0 1,0 0-1,0 0 0,0 0 1,0 0-1,-1-1 0,-2 0-21,-1 1 20,1-1-1,0 0 1,0 0-1,-1-1 1,1 1-1,0-1 1,0 0-1,0 0 1,1 0 0,-1-1-1,0 1 1,-5-7-1,-5-4 28,-19-22-1,28 29-7,-4-6-2,-1-1 0,2 0 0,0-1 0,0 1 0,1-2 0,1 1 0,0-1 0,2 0 0,-1 0 0,2 0 0,0-1 0,0 1 0,2-1 0,0 0 0,1 1 0,0-1 0,1 0 0,1 0 0,0 1 0,2-1 0,-1 1 0,2 0 0,0 0 0,1 1 0,0-1 0,1 1 0,16-23 0,-3 9-342,2 1 0,1 1 0,0 1 0,37-29 0,-35 34-1703,1 1 0,44-24 0,-36 27-871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8:15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1 112 1232,'0'0'4275,"2"2"-4077,4 2 1715,5 4 5095,2-6-7926,271 6 1234,-205-9-281,114-19-1,-188 19-32,38-6-5,-24 5 0,9-3-26,-9 1 39,-17 4-1,33-8 200,-22 7 217,-10-4 332,-12-8 51,6 11-1022,0-2 390,1 3-87,-30-22 475,30 21-493,0 1-8,-16-14 115,16 14-138,-9-6 183,11 7-225,-16-8 153,6 4-52,7 5-65,14 23-34,-10-22 1,0 0 0,0 0 1,0-1-1,1 1 0,-1 0 0,1-1 0,-1 1 1,1-1-1,0 1 0,-1-1 0,1 0 1,0 0-1,0 0 0,0 0 0,0 0 0,3 1 1,-3-1-3,-1-1-5,12 7 23,-5-4-10,39 14-48,-46-16 36,18 11 43,-17-11-41,-1 0 0,0 0 0,-1 1-1,1-1 1,0 0 0,0 0 0,0 0 0,-1 1 0,1-1 0,0 0 0,-1 0 0,1 1-1,-1-1 1,0 1 0,0-1 0,1 0 0,-1 1 0,0-1 0,0 1 0,0-1-1,-1 3 1,1-1-20,-3 0-44,-48 40-1072,4-4-1897,20-10-2368,15-12 1677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8:58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1 186 1148,'0'0'5215,"5"-1"-4878,15-5-28,-15 4-25,10 0 448,93-5 279,99-10-527,-186 15-425,43-6 379,113-28 1,-158 31-109,16-7 534,-1 4 581,-33 8-1431,-1 0-1,1 0 1,0 0-1,-1 0 0,1 0 1,-1 0-1,1 0 1,-1 0-1,1-1 1,-1 1-1,1 0 0,-1 0 1,1-1-1,-1 1 1,1 0-1,-1-1 1,1 1-1,-1 0 0,1-1 1,-1 1-1,0-1 1,1 1-1,-1-1 1,0 1-1,1-1 0,-1 1 1,0-1-1,0 1 1,1-1-1,-1 1 1,0-1-1,0 0 1,0 1-1,0-1 0,0 0 1,-1-1-8,1 0 1,-1 0-1,0 0 1,-1 0 0,1 0-1,0 0 1,0 0-1,-1 0 1,1 1-1,-1-1 1,-2-2-1,-21-22 468,23 25-297,-13-13 604,18 14-777,-1 0-1,0 0 1,0 1 0,1-1 0,-1 1 0,0-1-1,0 1 1,0 0 0,4 2 0,1 0-2,55 17 92,-61-20-90,0 0-2,0 0 0,-1 0 0,1 0-1,0 1 1,-1-1 0,1 0 0,-1 0-1,1 0 1,0 0 0,-1 1 0,1-1 0,0 0-1,-1 1 1,1-1 0,-1 1 0,1-1-1,-1 0 1,1 1 0,-1-1 0,1 1-1,-1-1 1,0 1 0,1-1 0,-1 1-1,0 0 1,1-1 0,-1 1 0,0-1 0,0 1-1,1 0 1,-1-1 0,0 1 0,0 0-1,0-1 1,0 1 0,0 0 0,0-1-1,0 2 1,-5 24 19,5-25-18,-8 22-3,-1-2 0,0 1 0,-2-1 0,-14 20 0,-12 26-1701,31-55 117,0 2 0,1-1 0,-5 18 0,6-11-1735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8:59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95 1524,'0'0'1420,"-1"-3"-782,-2-5-373,0-2 4855,3 9-5056,0 1 0,1-1 0,-1 1 0,1 0 0,-1-1 0,1 1 0,-1 0 1,1-1-1,-1 1 0,1 0 0,-1 0 0,1-1 0,0 1 0,-1 0 0,1 0 0,-1 0 0,1 0 0,0 0 0,-1 0 0,1 0 0,0 0 0,123-4 847,-22 1-609,57-1-11,-122 3-239,-10 1 9,-1-1 0,52-10 1,-69 10-41,0-1-1,0 1 1,14 0 0,-21 1-20,11-2 25,9 0-46,-20 2 26,9 0 754,-11 0-741,0 0 1,1 0-1,-1 0 0,0 0 1,0 0-1,1 0 0,-1 0 0,0 0 1,0 0-1,1 0 0,-1 0 1,0 0-1,0 0 0,0 0 0,1 0 1,-1 0-1,0 0 0,0 0 0,1-1 1,-1 1-1,0 0 0,0 0 1,0 0-1,1 0 0,-1 0 0,0-1 1,0 1-1,0 0 0,0 0 1,0 0-1,1-1 0,-1 1 0,0 0 1,0 0-1,0 0 0,0-1 0,0 1 1,0 0-1,0 0 0,0-1 1,-13-9 44,9 7 12,-24-14 1289,97 72-681,-68-54-682,1 1 0,-1-1 0,0 0 0,0 1 0,0-1 0,0 1 0,0-1 0,0 1 0,0 0-1,-1-1 1,1 1 0,-1 0 0,1-1 0,-1 1 0,1 0 0,-1 0 0,0 0 0,0-1 0,0 1 0,0 0 0,0 0 0,0 0 0,-1-1 0,1 1 0,-1 0-1,1 0 1,-1-1 0,0 3 0,-4 6-8,1-1-1,-2 1 1,-10 14-1,5-7-51,-19 31-784,11-17-6641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9:00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40 912,'3'-2'195,"15"-15"4656,-17 17-4694,-1-1 0,1 1 0,-1-1-1,1 0 1,-1 1 0,1-1 0,-1 0-1,1 1 1,-1-1 0,0 0-1,1 0 1,-1 1 0,0-1 0,0 0-1,0 0 1,0 1 0,1-1 0,-1 0-1,0 0 1,0 0 0,-1 1 0,1-1-1,0 0 1,0 0 0,0-1 0,-4 2 77,-2 0-161,1 0 0,-1 0 1,1 0-1,-1 1 0,1 0 1,-1 0-1,1 1 0,-1-1 1,1 1-1,0 1 0,0-1 1,0 1-1,0-1 0,0 1 1,1 1-1,-1-1 0,-7 8 1,10-8-56,-1-1 1,0 1-1,1 0 1,0-1-1,-1 1 1,1 0-1,1 1 1,-1-1-1,0 0 1,1 0-1,-1 1 1,1-1-1,0 1 1,0 0-1,0-1 1,1 1-1,0-1 0,-1 1 1,1 0-1,0-1 1,1 1-1,-1 0 1,0-1-1,1 1 1,0 0-1,0-1 1,0 1-1,4 6 1,0-2-4,0 0 0,1-1 0,1 1-1,-1-1 1,1 0 0,0-1 0,1 0 0,10 8 0,71 38 67,-77-46-66,1 1 17,7 3 96,0 1-1,-1 1 1,32 25-1,-51-36-102,1-1-1,-1 1 1,1 0-1,-1-1 1,0 1-1,1-1 1,-1 1-1,0 0 1,1-1-1,-1 1 1,0 0-1,0 0 1,0-1-1,0 1 0,0 0 1,0-1-1,0 1 1,0 0-1,0 0 1,0-1-1,0 1 1,0 0-1,0-1 1,0 1-1,-1 0 1,1-1-1,0 1 1,-1 0-1,0 1 1,0-1 1,0 1 0,0 0 0,-1-1 0,1 1 0,0-1 0,-1 1 0,1-1 0,-1 1 0,0-1 0,-1 1 0,-17 8 129,0-2 1,-35 11 0,19-8-348,32-9-398,0-1-1,0 0 1,1 0-1,-1-1 1,0 1 0,-6-1-1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9:01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31 1116,'4'-11'3960,"-4"10"-3805,0 0 1,0 1-1,-1-1 1,1 0 0,0 0-1,0 0 1,-1 0-1,1 0 1,0 0-1,-1 1 1,1-1-1,-1 0 1,1 0 0,-1 1-1,1-1 1,-1 0-1,1 1 1,-1-1-1,0 0 1,0 1-1,1-1 1,-2 0-1,-1-1 238,-11 4 918,8 1-1199,0 0 0,1 0 0,-1 0 0,1 1 0,0 0 1,0 0-1,0 1 0,0 0 0,1-1 0,0 1 0,-7 10 0,6-6-23,1-1 0,0 1 0,0 0 0,1 0 0,0 0 0,0 0 0,-2 18-1,4-18-57,0-1 0,0 1 0,1-1 0,0 1-1,1-1 1,0 1 0,0-1 0,1 0-1,0 1 1,0-1 0,1 0 0,0 0 0,0 0-1,1-1 1,0 1 0,1-1 0,0 0 0,0 0-1,0 0 1,7 6 0,0-4-234,-1 0 0,1-1 0,1-1 0,-1 0 0,1-1 0,1 0 0,-1-1 0,1 0 0,0-1 0,0-1 0,0 0 0,0-1 0,1-1 0,-1 0 0,21-1 0,-5-7-4321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9:02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136 467 1300,'0'-12'2021,"0"-11"483,-1 23-2424,1-1 0,0 0 0,-1 0 1,1 1-1,0-1 0,-1 1 1,1-1-1,-1 0 0,1 1 0,-1-1 1,1 1-1,-1-1 0,1 1 0,-1-1 1,1 1-1,-2-1 0,-2 1 7,0 0 0,0 0 0,1 0 0,-1 1 0,0-1-1,0 1 1,1 0 0,-1 0 0,0 0 0,1 1 0,-1-1-1,1 1 1,0 0 0,-1 0 0,1 0 0,0 0 0,0 0-1,0 1 1,1 0 0,-1-1 0,0 1 0,-2 5 0,-1 0-24,1 0 0,0 0 0,0 0 0,1 1 0,0 0 0,1 0 0,0 0 0,-2 11 0,-2 22 131,7-40-179,0 1-1,0 0 1,0-1-1,1 1 0,-1-1 1,1 1-1,-1-1 1,1 1-1,0-1 1,0 0-1,0 1 1,2 3-1,-2-4 3,9 4 44,-7-6-52,0 0 0,0 0 0,1 0 0,-1 0 0,0-1 0,0 1 0,1-1 0,-1 0 0,0 0 0,0 0 1,0 0-1,0-1 0,0 1 0,0-1 0,-1 0 0,1 0 0,0 0 0,-1 0 0,1 0 0,-1 0 0,4-5 1,-2 2 81,-1 0 1,1 0-1,-1 0 1,0 0 0,0-1-1,0 0 1,-1 1 0,0-1-1,0 0 1,1-9 0,-3 13-8,0-2 11,0 0 1,0 0 0,1 0-1,-1 1 1,2-7 0,0-5 142,-2 13-146,1 7-82,0-3-10,2 17 21,1 0 0,1 0-1,8 22 1,-9-32-4,1 0-1,0-1 0,9 14 1,-12-20-14,-1 0-1,1 0 1,0-1 0,0 1 0,0 0 0,0 0-1,0-1 1,0 0 0,0 1 0,0-1 0,1 0-1,-1 0 1,1 0 0,-1 0 0,1 0-1,-1-1 1,1 1 0,4 0 0,-5-2-3,1 1 1,-1-1 0,1 0-1,-1 0 1,1 0 0,-1 0-1,1 0 1,-1 0 0,0-1-1,0 1 1,1-1 0,-1 0-1,0 1 1,-1-1 0,1 0-1,0 0 1,0 0 0,-1-1-1,1 1 1,-1 0 0,0 0-1,0-1 1,2-3 0,2-7 4,0 0 0,6-25 0,-10 37-5,8-48 7,-2-1-1,-2 0 1,-2-67 0,-2 47 10,-11-150 1193,9 218-848,-6 20-317,-1 0-1,2 0 1,1 1-1,0 0 1,1 0-1,-1 28 1,2 1 24,5 68 0,-1-96-52,2 1-1,0-1 1,2 0 0,0 0-1,1-1 1,1 1-1,1-1 1,0-1-1,1 0 1,2 0 0,0 0-1,14 16 1,-20-28-30,0 0-1,0-1 1,0 0 0,1 0 0,0-1 0,0 1-1,1-1 1,-1 0 0,1-1 0,-1 0 0,1 0-1,0 0 1,1-1 0,-1 0 0,0 0 0,1-1-1,-1 0 1,1 0 0,-1-1 0,1 0 0,-1 0 0,1-1-1,-1 0 1,0 0 0,1-1 0,-1 0 0,0 0-1,0 0 1,0-1 0,0 0 0,11-8 0,-12 6-6,0 0 1,0 0 0,-1-1 0,1 1-1,-1-1 1,-1-1 0,1 1 0,-1-1-1,0 1 1,-1-1 0,0-1 0,5-13-1,-5 13 10,-1 0 0,-1-1 0,1 1 1,-1 0-1,0-1 0,-1 1 0,0-1 0,0 1 0,-1-1 0,0 1 0,-4-14 0,4 20 7,1 0-1,-1 0 1,0 0 0,1 0 0,-1 0-1,0 0 1,0 0 0,0 0 0,-1 1-1,1-1 1,0 0 0,-1 1-1,1-1 1,-1 1 0,1 0 0,-1-1-1,0 1 1,0 0 0,0 0 0,1 0-1,-1 0 1,0 0 0,0 1-1,0-1 1,0 0 0,-4 1 0,5 0 1,0 1-1,-1 0 1,1-1 0,-1 1 0,1 0 0,0 0 0,0 0 0,-1 0 0,1 0 0,0 1 0,0-1-1,0 0 1,0 0 0,0 1 0,1-1 0,-2 3 0,-1 2 2,1 0 1,1 1-1,-1-1 1,1 1-1,0-1 1,0 1-1,1-1 1,0 12-1,1-5 3,0 0-1,1 0 1,5 18 0,-5-25-1,1 1 0,0-1 1,1 1-1,-1-1 0,1 0 0,0-1 0,1 1 1,-1-1-1,1 1 0,0-1 0,0-1 0,11 9 1,-5-6 0,-1 0 0,2-1-1,-1 0 1,0-1 0,1 0 0,17 4 0,-20-7-131,0 0 0,0-1-1,0 0 1,0-1-1,1 0 1,-1 0 0,0-1-1,0 0 1,15-4 0,-12 1-1407,0 0 0,0 0 0,19-11 1,-11 2-1528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9:03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0 316 1488,'14'-7'3339,"-13"5"-2387,19-49 4778,-11 29-3932,-1 0 0,11-42-1,-16 44-924,-1 0 0,0-1-1,-1 1 1,-4-31 0,3 49-196,-1 8-651,-3 18-4,3-22-18,1-1 0,-1 1 0,1 0 0,0 0 0,0 0 0,0-1 0,0 1 0,0 0 0,1 0 0,-1-1 0,1 1 0,-1 0 0,2 2 0,0 3 16,-1-3-17,0 0 0,0 0-1,1 0 1,-1-1 0,1 1 0,0 0 0,0-1 0,1 0 0,-1 1 0,0-1 0,1 0 0,0 0 0,0 0 0,0-1 0,0 1-1,0-1 1,1 1 0,-1-1 0,1 0 0,-1 0 0,1-1 0,0 1 0,0-1 0,0 0 0,0 0 0,0 0 0,0 0 0,0-1-1,0 0 1,0 1 0,0-2 0,0 1 0,0 0 0,0-1 0,0 0 0,0 0 0,0 0 0,5-2 0,-3 1-10,0-1 1,1 0 0,-2 0 0,1 0 0,0-1-1,-1 0 1,0 0 0,0 0 0,0-1 0,6-7-1,-2 2-9,-1-1-1,-1 0 1,0-1-1,6-14 0,0 1-93,-12 23 86,-1 8-80,1 58 96,-1-64 11,0 1-1,0-1 0,0 0 0,0 1 1,0-1-1,0 0 0,0 1 1,0-1-1,0 0 0,0 1 0,0-1 1,0 0-1,1 1 0,-1-1 0,0 0 1,0 1-1,0-1 0,1 0 1,-1 0-1,0 1 0,0-1 0,1 0 1,-1 0-1,0 0 0,0 1 0,1-1 1,-1 0-1,0 0 0,1 0 1,-1 0-1,0 0 0,1 0 0,-1 1 1,0-1-1,1 0 0,-1 0 1,0 0-1,1 0 0,-1 0 0,0 0 1,1 0-1,-1-1 0,0 1 0,1 0 1,-1 0-1,0 0 0,1 0 1,-1 0-1,0 0 0,0-1 0,1 1 1,-1 0-1,0 0 0,1 0 0,-1-1 1,0 1-1,18-12 3,-17 12-2,5-5 2,2-2-5,1 1 0,0-1-1,18-8 1,-24 14-2,0-1 0,0 1 0,1 0 0,-1 1 0,1-1-1,-1 1 1,1-1 0,-1 1 0,0 0 0,1 0 0,-1 0 0,1 1 0,-1-1 0,1 1 0,-1 0-1,4 1 1,-2 0-130,0 1 0,0-1-1,-1 1 1,1-1-1,-1 1 1,0 1 0,0-1-1,0 0 1,0 1-1,0 0 1,-1 0 0,0 0-1,0 1 1,0-1 0,0 1-1,-1-1 1,1 1-1,-1 0 1,-1 0 0,1 0-1,-1 0 1,2 10-1,-3-13-189,0 0-1,0 1 0,0-1 0,0 0 0,0 1 0,-1-1 1,1 1-1,-1-1 0,0 0 0,0 0 0,0 0 1,-1 3-1,-6 7-4795,0-2 680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1:44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5 1868,'1'-4'12066,"-5"6"-12028,0 0 50,0 0 1,0 1-1,0-1 0,0 1 0,0 0 1,0 0-1,1 1 0,-1-1 0,1 1 1,0-1-1,0 1 0,-2 4 0,2-3 13,2-2-52,-1 0 1,0 0-1,1 1 0,0-1 0,-1 0 1,1 0-1,1 1 0,-1-1 1,0 0-1,1 1 0,0-1 1,0 1-1,0-1 0,0 0 1,0 1-1,1-1 0,0 5 0,4 6 38,1 0 0,0 0 0,1-1 0,0 1 0,1-2 0,11 16 0,-7-14-9,0 0 132,19 28 0,-30-40-154,-2 2 35,1-3-88,0-1 1,0 1 0,0 0 0,0-1-1,0 1 1,0-1 0,0 1-1,0 0 1,-1-1 0,1 1 0,0-1-1,0 1 1,0-1 0,-1 1 0,1 0-1,0-1 1,-1 1 0,1-1-1,0 0 1,-1 1 0,-6 4 9,0-1 1,0-1-1,-1 1 1,1-1-1,-15 4 1,-45 7-506,48-10 60,-28 3-3718,35-6-583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9:04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52 1092,'-4'-15'1488,"-1"6"1028,1-6-595,0 3 1147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9:04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8 1128,'-2'-5'1547,"2"4"-1488,-1 1 0,1 0 0,0 0-1,0 0 1,0 0 0,0 0 0,0 0-1,0 0 1,0 0 0,0-1 0,0 1 0,0 0-1,0 0 1,0 0 0,0 0 0,0 0-1,0 0 1,0 0 0,-1 0 0,1 0 0,0 0-1,0 0 1,0 0 0,0-1 0,0 1-1,0 0 1,0 0 0,0 0 0,-1 0-1,1 0 1,0 0 0,0 0 0,0 0 0,0 0-1,0 0 1,0 0 0,0 0 0,0 0-1,-1 0 1,1 0 0,0 0 0,0 0 0,0 1-1,0-1 1,0 0 0,0 0 0,0 0-1,0 0 1,-1 0 0,1 0 0,0 0-1,0 0 1,0 0 0,0 0 0,0 0 0,0 0-1,0 1 1,0-1 0,0 0 0,0 0-1,0 0 1,0 0 0,0 0 0,0 0 0,0 0-1,0 0 1,0 1 0,0-1 0,-7 17 523,2 0 1,0 1 0,-3 21 0,0-3-83,-88 468 3419,17 20-1136,73-435-5017,6-87 1053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9:04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2 1320,'1'-1'1084,"-6"16"4639,-2 11-5132,-6 37 1,11-48-408,-4 66 653,6-71-657,0 0-1,1 0 0,1 0 0,-1 0 0,6 18 0,-6-25-114,1-1-1,-1 1 0,0 0 1,1-1-1,-1 1 1,4 2-1,-5-4-45,1 0 0,-1-1 1,1 1-1,0-1 0,-1 1 0,1-1 1,-1 1-1,1-1 0,0 1 0,0-1 1,-1 0-1,1 1 0,0-1 0,0 0 1,-1 1-1,1-1 0,0 0 0,0 0 1,-1 0-1,1 0 0,0 0 0,0 0 1,0 0-1,-1 0 0,1 0 0,0 0 1,0-1-1,0 1 0,-1 0 0,1 0 1,0-1-1,-1 1 0,1 0 0,1-2 0,3-2 53,1 0 0,-1-1-1,-1 1 1,1-1-1,-1-1 1,1 1-1,-1 0 1,-1-1-1,1 0 1,-1 0-1,0 0 1,-1 0-1,1-1 1,-1 1 0,0-1-1,1-7 1,-3 9-58,1 0 0,-1 0 0,1 0 0,-1 0 0,-1 0 0,1 0 1,-1 0-1,0 0 0,0 0 0,0 0 0,-1 0 0,0 1 0,0-1 1,0 0-1,0 1 0,-1 0 0,0-1 0,1 1 0,-2 0 0,1 1 1,0-1-1,-1 0 0,-5-3 0,7 5-275,-24-15 55,10 12-1648,15 5 1486,0-1 1,0 1-1,0 0 0,0 0 0,0 0 0,0 1 0,0-1 0,0 0 1,0 0-1,0 0 0,0 1 0,0-1 0,-1 1 0,-16 9-2611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9:05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17 484 1020,'3'1'8768,"-8"16"-8199,0 1 1,2 0-1,0 1 0,1-1 1,1 1-1,1 19 1,0-37-546,0 0 0,1 1-1,-1-1 1,0 0 0,1 1 0,-1-1 0,1 0 0,-1 1 0,1-1-1,0 0 1,-1 0 0,1 1 0,0-1 0,0 0 0,0 0 0,0 0-1,0 0 1,0 0 0,0-1 0,0 1 0,1 0 0,-1 0 0,0-1-1,0 1 1,1-1 0,-1 1 0,3 0 0,0 0 5,0-1 1,0 1-1,0-1 1,0 0-1,0 0 0,0 0 1,0-1-1,6 0 1,-1-2-10,0 0 0,0 0 0,0-1 0,0 0 0,16-10 0,40-34 37,-30 21 4,-34 27-62,0 0 1,-1-1-1,1 1 0,0 0 1,0-1-1,-1 1 1,1 0-1,0 0 1,0 0-1,0-1 0,-1 1 1,1 0-1,0 0 1,0 0-1,0 0 1,-1 1-1,1-1 0,0 0 1,0 0-1,0 0 1,-1 1-1,1-1 1,0 0-1,0 1 1,0 0-1,19 14 8,-8-5-20,-1-4-68,0 0 0,1 0 0,0-1 1,0-1-1,0 0 0,0 0 0,1-1 0,-1-1 0,1 0 0,0-1 0,0 0 0,24-3 1,-33 2 59,1-1 0,-1 0 0,0 0 0,0 0 0,0-1 0,-1 1 0,1-1 0,0 0 0,-1 0 0,1 0 1,-1-1-1,1 1 0,-1-1 0,0 0 0,0 0 0,0 0 0,-1 0 0,1 0 0,-1-1 0,1 1 0,1-5 1,2-7 26,0 1 0,0-1 1,-2 0-1,4-19 1,-7 29 7,5-33 134,-1 0-1,-1-66 1,-3 58 1,-9-158 1157,5 165-676,2 36-335,-1 9-202,0-2-74,-1 2 4,1-1 0,0 0 0,0 1 0,0-1 0,1 1 0,-2 10 1,0 25 42,2 0 0,2-1 0,1 1 0,15 73 0,11-6-130,-23-92-595,1-1 1,1 0 0,0-1 0,17 27 0,-14-31-5038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9:05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1 300 1420,'0'-2'1038,"0"0"-853,0 0-1,0 0 0,0 0 1,0 0-1,1 0 1,-1 0-1,1 0 1,-1 0-1,1 1 0,0-1 1,0 0-1,0 0 1,0 1-1,0-1 1,0 0-1,0 1 0,0-1 1,1 1-1,-1 0 1,2-2-1,7-6 318,0 1-1,11-7 1,-9 7-255,9-7 240,2 1 1,0 1-1,30-11 1,76-24 843,-22 10-414,-40 13-349,36-14-1108,-91 35-541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9:07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22 1328,'0'0'1195,"13"-3"1798,-4 0-2525,-7 2-3,7-2 2266,8-7 919,-15 9-2057,-10 2-1516,-4 1-38,1 0 1,0 1-1,0 0 1,0 1-1,1 0 1,-20 10-1,20-8-5,0 1 0,1-1 0,0 2 0,0-1 1,-8 11-1,14-15-26,1-1 0,0 1 0,0 0 0,0 0 0,1 0 0,-1 0 0,1 0 0,0 0 1,0 0-1,0 0 0,0 0 0,0 1 0,0-1 0,1 0 0,0 1 0,0-1 0,0 1 0,0-1 0,0 0 0,1 1 1,-1-1-1,3 5 0,3 6 13,0 0 0,2-1 0,0 0 1,0 0-1,16 18 0,0-1 8,-23-27-23,2 0 4,-1 0 1,1 1-1,-1-1 1,0 1-1,0 0 1,0-1-1,0 1 1,-1 0-1,0 0 1,2 7-1,-3-9 0,0 0 0,-1 0 0,1 0 0,0-1 0,-1 1 0,1 0 0,-1 0-1,0-1 1,0 1 0,1 0 0,-1-1 0,0 1 0,-1 0 0,1-1 0,0 0 0,0 1 0,-1-1 0,1 0 0,0 1-1,-4 1 1,-29 17 73,15-12-63,0-2 0,-22 6 0,15-4-570,25-8 100,-3 0-161,-9 1-178,10 0-282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9:07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10 1252,'0'0'2055,"-1"-10"3733,-5 11-5487,0 0 0,-1 1 0,1 0-1,1 0 1,-1 0 0,0 1 0,0 0 0,1 0 0,-7 5 0,7-4-127,0 0-1,0 1 1,1-1 0,0 1-1,0 0 1,0 1 0,0-1 0,1 0-1,0 1 1,0 0 0,-3 10 0,4-11-143,1-1 1,0 1 0,0-1 0,0 1 0,0 0 0,1 0 0,0-1-1,0 1 1,0 0 0,1 0 0,-1-1 0,1 1 0,0 0-1,1-1 1,-1 1 0,4 6 0,-4-9-149,0 0-1,1 0 1,0 0 0,-1 0-1,1 0 1,0 0 0,0-1 0,0 1-1,0-1 1,0 1 0,0-1-1,0 0 1,1 1 0,-1-1-1,1-1 1,-1 1 0,0 0 0,4 0-1,1 0-718,-1 0 0,1 0 0,-1-1 0,1 0 0,-1-1 0,9-1 0,5-1-2161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9:08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99 264 924,'0'0'4314,"3"-5"-4022,-3 5-246,0 0-1,0 0 1,-1 1 0,1-1-1,0 0 1,0 0-1,0 0 1,0 0-1,0 0 1,0 0 0,0 0-1,0 0 1,0 0-1,0 0 1,0 0-1,-1 0 1,1 0 0,0 0-1,0 0 1,0 0-1,0 0 1,0 0-1,0 0 1,0 0 0,0 0-1,-1 0 1,1 0-1,0 0 1,0 0-1,0 0 1,0 0 0,0 0-1,0 0 1,0 0-1,0 0 1,-1 0-1,1 0 1,0 0 0,0 0-1,0 0 1,0 0-1,0 0 1,0-1-1,0 1 1,0 0 0,0 0-1,0 0 1,0 0-1,0 0 1,0 0-1,0 0 1,0 0 0,0 0-1,0-1 1,-1 1-1,1 0 1,0 0-1,0 0 1,0 0-1,0 0 1,0 0 0,0 0-1,1-1 1,-9 6 163,1-1 1,0 1-1,0 0 1,0 0 0,1 1-1,0 0 1,0 0-1,-9 13 1,11-13-120,0 0-1,1 1 1,0-1 0,0 1 0,1 0 0,-1 0-1,2 0 1,-1 0 0,-1 11 0,3-14-61,0 1 1,0-1 0,0 1 0,1-1 0,-1 0 0,1 1-1,0-1 1,0 0 0,1 0 0,-1 1 0,1-1 0,0 0-1,0-1 1,0 1 0,1 0 0,2 3 0,-4-6 6,1 1-17,0 0-1,-1 0 0,2-1 0,-1 1 0,0 0 1,0-1-1,0 1 0,1-1 0,3 2 1,-5-3-12,1 1 11,15-1 45,-14-1-64,0 1 8,-1-1-1,1 0 0,-1 0 0,1 0 0,-1 0 0,0-1 0,0 1 0,1 0 0,-1-1 0,0 0 1,0 1-1,0-1 0,0 0 0,-1 0 0,1 0 0,0 0 0,-1 0 0,2-4 0,0-2 48,0 0-1,-1 0 0,-1 0 0,1 0 0,-1-1 1,0 1-1,-1 0 0,0-1 0,-2-10 0,2 16 68,-3-42 748,2 43-692,1-4-146,0 1-30,2 6 161,7 14-166,-2-1 15,2 0-1,-1 0 1,2-1 0,0 0-1,15 15 1,-11-18 5,-1 0 0,1-1 1,17 8-1,-28-16-16,-1 0 0,1 0 0,-1-1-1,1 1 1,-1-1 0,1 1 0,-1-1 0,1 0 0,-1 0 0,1 0 0,0-1-1,-1 1 1,1-1 0,-1 1 0,1-1 0,-1 0 0,0 0 0,1 0 0,-1 0-1,0 0 1,0-1 0,1 1 0,-1 0 0,0-1 0,2-2 0,0-1-2,0 0 1,0 0-1,0-1 1,-1 1-1,0-1 1,0 0-1,-1 0 1,1 0-1,-1 0 1,-1 0-1,2-8 1,1-11 6,1-38 0,-4 47-7,0-28 130,-1 0 0,-3 0 0,-1 0-1,-11-46 1,14 88 139,-2 10-231,0-1-26,1-3-7,0 1 1,0-1 0,1 0 0,0 0-1,0 1 1,0-1 0,0 1 0,0-1-1,1 9 1,2 3 7,0 0 0,1-1 1,1 1-1,0-1 0,1 0 0,1 0 0,0-1 1,1 1-1,0-1 0,2-1 0,-1 0 0,13 14 0,-10-14-6,0 0-1,1-1 0,1 0 0,0-1 1,0 0-1,1-1 0,1-1 0,-1 0 0,2-1 1,-1-1-1,17 6 0,-24-11-35,0 0 1,0 0-1,0-1 0,0 0 1,0 0-1,0-1 1,0 0-1,0-1 0,0 1 1,15-5-1,-19 4 8,0 0-1,0 0 1,0-1 0,0 0 0,-1 1-1,1-1 1,0-1 0,-1 1 0,0-1-1,1 1 1,-1-1 0,0 0 0,-1 0-1,1 0 1,0 0 0,-1-1-1,0 1 1,1-1 0,-1 1 0,-1-1-1,1 0 1,-1 0 0,2-6 0,-3 10 22,1-3-12,0 0-1,0 0 1,-1 0 0,0 0 0,1 0 0,-1 0 0,0 0-1,-1 0 1,1 0 0,0 0 0,-1 0 0,0 0-1,1 0 1,-3-3 0,2 5 12,1-1 0,-1 1 0,0 0 1,0 0-1,0-1 0,0 1 0,-1 0 0,1 0 0,0 0 1,0 0-1,-1 1 0,1-1 0,0 0 0,-1 0 0,1 1 1,-1-1-1,1 1 0,-1-1 0,1 1 0,-1 0 0,1 0 0,-1-1 1,1 1-1,-1 0 0,0 0 0,1 1 0,-1-1 0,1 0 1,-1 0-1,1 1 0,-1-1 0,1 1 0,-1-1 0,1 1 1,-1 0-1,1-1 0,0 1 0,0 0 0,-1 0 0,1 0 1,0 0-1,0 0 0,0 0 0,0 1 0,0-1 0,0 0 1,0 0-1,0 1 0,-1 2 0,0 0 5,0 0 0,0 0 0,0 0 0,1 0 0,-1 1 1,1-1-1,0 1 0,0-1 0,0 1 0,1 0 0,0-1 0,0 9 0,1-8-11,0-1 1,0 0-1,0 1 0,0-1 0,1 0 0,-1 0 0,1 0 1,0 0-1,0 0 0,1 0 0,-1 0 0,1-1 0,0 1 1,0-1-1,0 0 0,0 0 0,1 0 0,-1 0 0,1-1 1,0 1-1,0-1 0,0 0 0,0 0 0,0 0 0,0-1 1,0 0-1,1 1 0,-1-1 0,0-1 0,1 1 0,5 0 1,4-3-335,1 1 1,-1-2 0,18-5 0,21-9-5701,-35 11 3046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9:10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1312,'0'0'1956,"1"-2"-1363,6-22 5492,-7 22-5697,1 19 3857,1 49-4246,-1-35 494,0-21-405,0-1 1,1 1 0,0 0 0,0-1 0,6 15-1,-4-14-34,-4-7-38,1-1 0,0 0 0,-1 0-1,1 0 1,0 0 0,0 0-1,1 0 1,-1 0 0,0-1-1,1 1 1,-1 0 0,1-1 0,-1 1-1,1-1 1,0 1 0,0-1-1,0 0 1,0 1 0,0-1-1,0 0 1,2 0 0,-2 0 21,2-1-6,1-2-25,1 1-1,-1-1 1,0 0-1,0 0 0,1-1 1,-1 1-1,-1-1 0,1 0 1,0-1-1,6-6 0,9-8 31,17-22 0,-31 33-24,11-9-41,-9 16 12,0 1 4,-6 1 3,1 2-3,1-1 0,-1 0 1,1 0-1,0-1 0,0 1 0,0-1 1,1 1-1,-1-1 0,0-1 1,1 1-1,9 2 0,-1-1-23,-10-3 25,0 1 1,1-1-1,-1 0 1,0 0-1,1-1 0,-1 1 1,0-1-1,1 1 0,4-3 1,2 0-2,-3 1 1,0-1 0,-1 0-1,1-1 1,-1 1 0,0-2-1,0 1 1,9-9 0,-3 4 10,-6 5-29,-5 3 18,0 0 0,0 0 0,0 0 1,0 0-1,0 0 0,0 1 0,1-1 0,-1 0 0,0 1 1,3-1-1,-2 4 2,5 12 2,-1 0 1,-1 1 0,0-1-1,5 31 1,-3-16 4,41 242-60,-48-270 13,-4-8-617,0-3 650,0 0 1,1-1-1,0 1 0,0-1 0,1 0 0,-2-15 0,1-7 28,2 0-1,1-1 0,8-55 0,-6 76 8,0 1-1,1-1 0,0 0 0,1 1 0,1 0 0,-1 0 0,2 0 0,-1 1 0,1-1 0,1 1 0,0 1 0,1-1 0,12-12 0,-17 20-15,-1 0 0,1 0-1,0 1 1,0-1 0,0 1-1,0-1 1,0 1 0,0 0-1,4-1 1,-4 2 11,0 1-1,-2-1-10,0 0 0,0 0 1,0 0-1,0 1 0,0-1 0,0 0 0,0 1 0,0-1 0,0 1 0,0-1 0,0 1 0,0-1 0,0 1 0,-1 0 0,1-1 0,0 1 0,0 0 0,-1 0 0,1 0 0,0-1 0,-1 1 0,1 0 0,-1 0 1,1 0-1,-1 0 0,1 0 0,-1 0 0,0 0 0,1 0 0,-1 0 0,0 0 0,0 1 0,0-1 0,0 0 0,0 0 0,0 0 0,0 0 0,0 0 0,-1 0 0,1 0 0,-1 2 0,-5 11-122,0-1-1,-1 1 0,-1-1 0,0-1 0,0 1 0,-2-2 0,1 1 1,-1-1-1,-1 0 0,-14 10 0,22-19 6,-44 37-1278,13-17-3711,18-14 1878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9:10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22 1268,'0'0'1289,"-1"-4"-99,1-14 4933,-3 28-5538,-82 364 2845,70-297-3038,-23 109 488,0 51 174,37-228-1016,-2 66-1000,3-61-367,4-9 376,-1-3-542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1:45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0 844,'0'0'7219,"2"8"-6719,0 13 235,2 0 0,1 0 0,1-1 0,10 26 0,-15-44-699,-1-1 0,1 1 1,1 0-1,-1-1 0,0 1 0,0-1 1,1 1-1,-1-1 0,0 0 1,1 1-1,0-1 0,-1 0 0,1 0 1,0 0-1,-1 0 0,1 0 1,0-1-1,0 1 0,0-1 0,0 1 1,-1-1-1,1 1 0,0-1 1,0 0-1,0 0 0,0 0 0,0 0 1,0 0-1,0-1 0,0 1 1,0 0-1,0-1 0,0 1 0,0-1 1,1-1-1,8-3 59,-1 0 0,0 0 0,0-1 0,14-12 0,-21 16-67,10-8 155,16-9 252,-28 18-106,2 3-289,20 25 44,-8-8-23,-9-13-54,-1-1-1,1 1 0,-1-1 1,1-1-1,1 1 0,-1-1 1,1 0-1,0 0 0,-1-1 1,2 0-1,-1-1 0,0 1 0,0-1 1,14 2-1,-16-4 39,0 0-1,1 0 1,-1-1 0,1 0 0,-1 0-1,0 0 1,0 0 0,0-1-1,1 0 1,-1 0 0,-1 0 0,1-1-1,0 0 1,-1 0 0,1 0-1,-1 0 1,0-1 0,0 1 0,0-1-1,-1 0 1,1-1 0,-1 1-1,0 0 1,0-1 0,0 0 0,-1 1-1,0-1 1,0 0 0,0-1-1,0 1 1,1-7 0,2-19 520,-5 28-401,0 0-5,-1-9-10,1 9 221,0 1-272,-2-5-105,1 6 90,0 4 170,-5 21-198,-3 40 0,9-61-50,-1 0 10,0 10-10,0-10 75,1 0-43,0 10 6,0-10 705,3-9-702,3-3-27,-4 6-10,0 1-1,0-1 1,-1 0 0,1-1 0,-1 1-1,0 0 1,0 0 0,0-1 0,0-4-1,1 0 12,8-20 26,-9 26-66,-1 1 19,1 1 0,-1-1 0,0 0 0,0 1 0,1-1 0,-1 0 1,1 1-1,-1-1 0,0 1 0,1-1 0,-1 1 0,1-1 0,-1 1 0,1-1 0,0 1 1,-1-1-1,1 1 0,-1 0 0,1-1 0,0 1 0,-1 0 0,1 0 0,0-1 0,-1 1 1,1 0-1,0 0 0,0 0 0,-1 0 0,1 0 0,0 0 0,-1 0 0,2 0 0,43 35-39,-43-33 17,0 0-1,1 0 0,0 0 1,-1 0-1,1 0 0,0-1 1,0 1-1,0-1 0,0 0 1,0 0-1,1 0 0,-1 0 1,0-1-1,0 1 0,0-1 1,1 0-1,-1 0 0,0 0 0,0 0 1,6-2-1,-7 2 8,14-2-41,-14 1 43,23-2-32,-23 2 39,1 2-15,8 1-1,55 7-67,-37-3 86,-14-5-7,7-1-12,-11-1 25,0 0 0,0-1 0,0-1 0,0 1 0,0-2 0,-1 0-1,1 0 1,13-8 0,-14 7 15,-8 5-19,2-2-36,-4 2 36,0 0 1,0 0-1,1-1 1,-1 1-1,0 0 0,1 0 1,-1 0-1,0 0 1,0-1-1,1 1 0,-1 0 1,0 0-1,1 0 1,-1 0-1,0 0 0,1 0 1,-1 0-1,0 0 0,1 0 1,-1 0-1,0 0 1,1 0-1,-1 0 0,0 0 1,1 1-1,-1-1 1,0 0-1,1 0 0,-1 0 1,0 0-1,0 0 1,1 1-1,3 10-8,0 0 0,-1 0 1,-1 1-1,0-1 0,1 17 0,-1-10 6,6 124 10,-5-57-21,0-39 13,0-9 12,-3 50 1,0-85 41,-1-10-36,-4-29 2,2 0 1,2 0-1,1 0 0,8-60 0,-4 75-2,0 1 0,2 0 0,15-39 0,-15 48-14,0 0 0,1 0-1,0 0 1,0 1 0,1 0 0,1 1-1,12-12 1,-15 16 0,0 1 1,1-1-1,0 1 0,0 1 1,1-1-1,-1 1 0,1 1 1,0-1-1,16-4 0,-22 8 4,12 5-19,-10-4 8,-4 0 6,1-1-1,-1 0 0,1 1 0,-1-1 0,1 0 0,-1 1 0,1-1 0,-1 1 0,1-1 0,-1 1 0,0-1 1,1 1-1,-1-1 0,0 1 0,1-1 0,-1 1 0,0-1 0,0 1 0,1-1 0,-1 1 0,0 0 1,0-1-1,0 1 0,0 0 0,0-1 0,0 1 0,0 0 0,1 1 0,-1-1-1,0 0 1,0 0 0,0 0 0,0 0-1,0 0 1,0 1 0,0-1 0,-1 0-1,1 0 1,0 0 0,-1 0 0,1 0 0,0 0-1,-1 0 1,0 2 0,-1 1-5,-2 5-64,0 1 0,0-1 0,-1-1 0,0 1 0,-12 15 0,-33 33-685,49-56 739,-14 14-818,-1 0-1,-21 15 1,6-10-6102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9:10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228 340 1596,'0'0'2044,"-2"-3"-1141,-4-9-74,5 9-59,-3 3-534,0 1 0,-1 0 0,1 0-1,0 0 1,0 0 0,1 1 0,-1-1 0,0 1 0,0 0 0,1 0-1,-1 1 1,1-1 0,-5 5 0,-5 5 159,-20 24 1,27-30-231,-7 10 51,0 0 0,1 1 1,0 1-1,2 0 0,0 0 0,1 1 0,1 0 0,-11 38 0,18-54-203,0 0-1,1 0 1,0 0-1,-1 0 1,1 0-1,0 0 1,1 0-1,-1 0 1,0-1-1,1 1 1,0 0 0,-1 0-1,1 0 1,0 0-1,1-1 1,-1 1-1,0-1 1,1 1-1,1 2 1,-2-5-25,3 0-46,-2-1 49,1 0 0,0 0 0,-1 0 0,1 0 0,0 0 0,-1-1 0,0 1 0,1-1-1,-1 1 1,0-1 0,0 0 0,0 0 0,0 0 0,0 0 0,0 0 0,0 0 0,1-3-1,10-16-8,0-1-1,-1-1 0,-1 1 1,-1-2-1,-1 1 0,9-42 1,18-155 260,-27 156-12,-5 17 899,-1-50-1,-8 105-1020,0-1-79,1-1-6,1 0 0,-1 0-1,1 0 1,1 0 0,-1 0 0,-3 13-1,-7 36 3,1 1-1,3 0 1,3 0 0,0 72-1,6-116-500,1 0 1,1-1-1,0 1 0,5 17 0,-7-28 303,1 1 0,0-1-1,-1 0 1,1 0 0,0 1 0,0-1 0,0 0-1,0 0 1,0 0 0,0 0 0,0 0-1,0 0 1,0 0 0,1 0 0,8 2-4134,0-3 1587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9:11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84 1268,'19'-20'1893,"24"-32"0,-43 51-1721,1 1-1,-1-1 1,1 0-1,-1 1 1,0-1-1,1 0 1,0 1-1,-1-1 1,1 1-1,-1-1 1,1 1-1,0-1 1,-1 1-1,1-1 1,0 1-1,0 0 1,-1-1-1,1 1 1,0 0-1,0-1 1,-1 1-1,1 0 0,0 0 1,0 0-1,1 0 1,-2 1-109,1 0 0,0-1 0,0 1 0,-1 0 0,1 0 0,-1 0 0,1 0-1,-1 0 1,1 0 0,-1 0 0,0 0 0,1 0 0,-1 0 0,0 0 0,0 0 0,0 1 0,0-1 0,0 0 0,0 0 0,0 0 0,0 0 0,0 0 0,-1 1 0,1 12 214,1-1 0,4 24-1,-3-26-156,1 0-1,0-1 1,7 15-1,-8-21-85,0-1 0,-1 0-1,2 0 1,-1 0 0,0 0 0,0 0 0,1 0-1,0-1 1,-1 1 0,1-1 0,0 0-1,6 4 1,-6-5-20,-1 1 0,0-1 0,0 0 0,1 0-1,-1 0 1,0-1 0,1 1 0,-1-1 0,1 1 0,-1-1-1,1 0 1,-1 0 0,1 0 0,-1 0 0,1 0 0,-1 0-1,1-1 1,-1 1 0,1-1 0,-1 0 0,0 0 0,1 0-1,-1 0 1,0 0 0,0 0 0,0-1 0,0 1 0,0-1-1,0 1 1,0-1 0,0 0 0,0 0 0,-1 0 0,1 0 0,-1 0-1,0 0 1,1 0 0,-1 0 0,0-1 0,1-2 0,-2 2-9,1 1 0,-1 0 1,0-1-1,0 1 0,-1 0 1,1-1-1,0 1 1,-1 0-1,1-1 0,-1 1 1,0 0-1,0 0 1,0-1-1,0 1 0,-1-2 1,-21-28 28,12 22-141,1 0 0,-1 0 0,-1 1 0,-17-10 0,27 18-65,0 0 0,0 0 1,0 0-1,0 1 0,0-1 0,-1 0 1,1 1-1,0 0 0,0-1 0,-3 1 0,-8 2-4376,0 2 1630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9:12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91 924,'4'-13'8386,"-5"6"-7399,-2 10 1808,-6 14 1224,8-14-5255,0 0 1256,0-1-1,0 1 0,0 0 0,0 0 0,1 0 0,-1 0 0,1 0 0,0-1 0,0 1 0,0 0 1,0 0-1,0 0 0,2 5 0,-1 8 63,-2-4-18,0-1-1,1 1 0,1 0 0,-1 0 0,2 0 0,0-1 0,0 1 0,5 11 0,-7-22-55,1 0 1,0 0-1,0-1 1,0 1-1,0 0 0,0-1 1,-1 1-1,1-1 1,0 1-1,0-1 1,0 1-1,0-1 1,1 0-1,-1 0 0,0 1 1,0-1-1,0 0 1,0 0-1,0 0 1,0 0-1,0 0 0,0 0 1,0-1-1,0 1 1,3-1-1,63-29 9,-65 30-28,1 0 9,0 0-1,-1 0 0,1 1 1,0-1-1,-1 1 1,1 0-1,-1 0 0,1 0 1,-1 0-1,1 1 1,-1-1-1,1 0 0,-1 1 1,0 0-1,0 0 1,0-1-1,3 5 0,11 8-58,-12-12 8,-1 0 0,0 0 0,1 0 0,-1 0-1,1-1 1,0 0 0,0 0 0,-1 0 0,1 0 0,0 0 0,0-1-1,0 0 1,0 0 0,0 0 0,0 0 0,4-1 0,-2 0-46,1-1 0,-1 1 0,0-1 0,0 0 0,0 0 0,0-1 0,0 0 1,8-5-1,-12 5 63,0 0 1,1 1-1,-1-1 0,0 0 1,0 0-1,-1 0 1,1 0-1,-1-1 1,0 1-1,1 0 0,0-6 1,1 0-52,-3 7 74,1-1 1,0 0 0,-1 0-1,0 0 1,1 0 0,-1 0-1,0 1 1,0-1 0,-1 0-1,1 0 1,-2-5 0,0-2-28,1 5 20,1 0 1,-1 1 0,-1-1-1,1 0 1,-1 0-1,0 1 1,0-1 0,0 1-1,-1 0 1,1 0 0,-1-1-1,0 2 1,0-1 0,0 0-1,-1 1 1,0-1-1,1 1 1,-1 0 0,0 0-1,-1 0 1,1 1 0,0 0-1,-8-3 1,10 4-53,-3 0-3552,13 1 2989,14-2 814,-16 2-242,1 0-1,-1-1 1,0 0-1,-1 0 0,1-1 1,0 0-1,0 0 1,0 0-1,-1-1 1,0 1-1,8-6 1,2-1 242,52-36 919,-65 44-748,1 3-281,10 5-5,-12-6-60,-1-1 1,1 1 0,0-1 0,-1 1-1,1 0 1,0-1 0,-1 1 0,1 0-1,-1-1 1,1 1 0,-1 0 0,1 0-1,-1-1 1,0 1 0,1 0 0,-1 0-1,0 0 1,0 0 0,1-1-1,-1 2 1,1 1 13,12 30 97,-2-1 1,10 42-1,-8-23 276,-13-51-369,0 0 0,0 1 0,0-1-1,0 0 1,0 1 0,0-1-1,0 0 1,0 0 0,1 1 0,-1-1-1,0 0 1,0 1 0,0-1-1,0 0 1,0 0 0,1 1-1,-1-1 1,0 0 0,0 0 0,0 1-1,1-1 1,-1 0 0,0 0-1,0 0 1,1 0 0,-1 1 0,0-1-1,0 0 1,1 0 0,-1 0-1,0 0 1,1 0 0,-1 0 0,0 0-1,0 0 1,1 0 0,-1 0-1,0 0 1,1 0 0,-1 0 0,0 0-1,1 0 1,-1 0 0,0 0-1,0 0 1,1 0 0,-1-1-1,12-6 142,-1-1-1,0-1 0,-1 0 1,10-10-1,-4 3 161,20-15-1,-26 24-223,0 0-1,1 0 0,0 1 1,0 0-1,0 1 0,13-4 1,-19 8-75,-1 0 0,0 0 1,0 0-1,1 1 1,-1-1-1,0 1 1,1 0-1,-1 0 0,0 1 1,1 0-1,-1-1 1,0 1-1,1 1 0,-1-1 1,0 0-1,0 1 1,0 0-1,0 0 0,-1 0 1,1 1-1,4 2 1,0 4-119,1 0 0,-1 0 0,0 1 0,-1 0 0,-1 0 0,1 1 0,-1 0 0,-1 0 0,0 0 0,3 13 0,-7-21-406,0-1 0,0 1 0,0 0-1,-1 0 1,0 0 0,1 6 0,-1-1-2573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8:48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31 1252,'-5'-11'3130,"-8"-8"4578,27 417-5207,-8-262-2170,-9-19-2903,1-101 229,1-10-1102,-1 6 491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8:48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11 456 864,'-2'-4'550,"1"1"0,-1-1-1,1 0 1,0 0 0,0 0-1,0 0 1,0 0 0,1 0 0,0 0-1,-1 0 1,2-5 0,-1 8-455,1-1 0,-1 1 0,1 0 0,0 0 1,-1-1-1,1 1 0,0 0 0,0 0 0,0 0 0,0 0 1,0 0-1,0 0 0,0 0 0,0 0 0,0 0 1,3 0-1,23-12 513,-21 10-435,23-9 132,-13 6-75,0-1 0,-1 0 0,23-15-1,-34 18-170,0 1 1,1-1-1,-1 1 0,-1-1 0,1-1 0,0 1 0,-1 0 0,0-1 0,0 0 0,0 0 0,-1 0 0,0 0 0,0 0 0,0 0 0,1-7 0,1-11 315,0-1 0,-2 0-1,-1 0 1,-1 0 0,-1 0 0,-6-33-1,6 51 24,0 0-1,0 0 1,0 1-1,-4-8 1,2 21-367,0 1 0,1-1 1,-1 1-1,2 0 0,-1 0 1,1-1-1,0 12 0,5 70 150,-1-32-150,0-28-548,10 53 0,-4-36-1034,-2-14-783,1-13-2065,-4-8 847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8:49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3 1052,'0'0'856,"0"0"-762,0 0 0,0-1-1,-1 1 1,1 0 0,0 0 0,0 0-1,-1 0 1,1-1 0,0 1 0,-1 0-1,1 0 1,0 0 0,-1 0 0,1 0 0,0 0-1,-1 0 1,1 0 0,0 0 0,-1 0-1,1 0 1,0 0 0,-1 0 0,1 0-1,0 0 1,-1 0 0,1 0 0,0 1-1,0-1 1,-1 0 0,1 0 0,0 0-1,-1 0 1,1 1 0,0-1 0,0 0-1,-1 1 1,-1 2 6,1-1 0,-1 1 0,0 0 0,1 1 0,0-1 0,0 0 0,0 0 1,0 0-1,0 1 0,1-1 0,0 0 0,-1 1 0,1-1 0,0 1 0,1-1 0,0 5 0,0 0 50,1 0 1,1-1 0,5 15-1,-7-19-99,1 0 0,0 1 1,0-1-1,0 0 0,0 0 0,1 0 1,-1 0-1,1-1 0,0 1 0,0-1 1,5 4-1,-6-5 28,0 0 0,0 0-1,0 0 1,1-1 0,-1 1 0,0-1 0,1 1 0,-1-1 0,0 0 0,1 0 0,-1 0 0,5-1 0,-6 1-25,0 0 1,0 0 0,0 0 0,0-1-1,0 1 1,0-1 0,0 1-1,0-1 1,0 1 0,0-1 0,0 1-1,0-1 1,0 0 0,0 0 0,-1 1-1,1-1 1,0 0 0,-1 0 0,1 0-1,0 0 1,-1 0 0,1 0 0,-1 0-1,1 0 1,-1 0 0,0 0 0,1 0-1,-1 0 1,0 0 0,0-1-1,0 1 1,0 0 0,0-1 0,0-3 52,0-1 1,-1 1 0,0 0 0,0 0 0,-1 0-1,1 0 1,-3-6 0,3 9-116,0 0 1,0 1-1,0-1 1,0 0-1,0 0 1,0 1-1,0-1 1,-1 0-1,1 1 0,-1 0 1,1-1-1,-1 1 1,1 0-1,-1 0 1,0-1-1,0 1 1,0 1-1,1-1 0,-1 0 1,0 0-1,0 1 1,0-1-1,0 1 1,-3-1-1,-28 5-1758,11 2-2528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8:49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49 964,'-17'-16'5758,"14"13"-4955,0 0-1,1-1 1,-1 1-1,1-1 1,0 0-1,-3-6 1,4 8 1,5 7-647,25 40 37,-3 2-1,-1 1 1,-2 1 0,17 57-1,-36-97-189,-1 0 0,-1 1 0,1-1 0,-2 0 1,1 1-1,-1 0 0,-1-1 0,0 1 0,0-1 0,-1 1 0,0-1 0,-1 1 0,0-1 0,0 1 0,-7 15 0,9-24-4,0-1 0,0 1 0,-1-1 0,1 1 1,0 0-1,0-1 0,-1 1 0,1-1 0,0 1 0,-1-1 0,1 1 0,0-1 0,-1 1 0,1-1 1,-1 1-1,1-1 0,-1 0 0,1 1 0,-1-1 0,1 0 0,-1 1 0,1-1 0,-1 0 1,1 0-1,-1 1 0,0-1 0,1 0 0,-1 0 0,0 0 0,1 0 0,-1 0 0,1 0 0,-1 0 1,0 0-1,1 0 0,-1 0 0,0 0 0,1 0 0,-1 0 0,1-1 0,-1 1 0,0 0 1,1 0-1,-1-1 0,1 1 0,-1 0 0,1-1 0,-1 1 0,1-1 0,-1 1 0,1-1 1,0 1-1,-1 0 0,1-1 0,-1 0 0,1 1 0,-1-2 0,-1-1 1,0-1-1,-1 1 1,1-1 0,1 1-1,-1-1 1,0 0 0,0-5-1,-1-6-32,1 0 0,1 0 0,1-1 0,2-23-1,-1 29 4,1 0 1,0 0-1,0 0 0,1 0 0,0 0 0,1 0 0,9-16 0,-7 18-204,0 1 0,0-1-1,1 1 1,0 0 0,1 0-1,-1 1 1,15-9 0,5-1 163,31-14 0,-57 29 158,1 0 0,-1 0 0,1 1 0,0-1 0,-1 1 0,1-1 0,0 1 0,0 0 0,-1-1 0,3 1 0,-3 0-73,0 1-1,0-1 1,0 0-1,0 1 0,0-1 1,-1 0-1,1 1 1,0-1-1,0 1 1,0 0-1,0-1 0,-1 1 1,1 0-1,0-1 1,-1 1-1,1 0 0,-1 0 1,1-1-1,0 1 1,-1 0-1,0 0 0,1 0 1,0 2-1,33 101 369,-18-49-473,-10-39-648,-1 1 28,-3-4-5039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8:50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30 135 1076,'-3'-37'1703,"3"27"-896,0 0 0,-1 0 1,0 0-1,-1 0 0,0 0 1,-1 0-1,-6-16 1,8 24-370,1 4-1454,0 0 726,0-1-1,-1 1 1,1-1-1,0 1 0,-1-1 1,1 1-1,-1-1 1,-1 3-1,1 0-470,-1 1-1555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8:50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1244,'0'0'9258,"0"2"-8890,0-1-329,0-1 0,0 1 0,0-1 0,0 1 0,0-1 0,0 1 0,0-1 0,1 1 0,-1-1 0,0 1 0,0-1 1,0 1-1,1-1 0,-1 1 0,0-1 0,1 0 0,-1 1 0,0-1 0,1 1 0,-1-1 0,0 0 0,1 0 0,-1 1 0,1-1 0,-1 0 1,1 1-1,-1-1 0,1 0 0,0 0 0,18 0 760,-17 0-878,20-4 543,27-7-1,-4 0 825,-42 11-667,0 5-455,-3-5-158,1 1-1,-1-1 0,0 0 1,1 0-1,-1 1 0,0-1 1,0 0-1,1 0 0,-1 1 1,0-1-1,0 0 0,0 1 1,1-1-1,-1 0 0,0 1 1,0-1-1,0 0 0,0 1 1,0-1-1,0 0 0,0 1 1,0-1-1,0 1 0,0-1 1,0 0-1,0 1 0,0-1 1,0 0-1,0 1 0,0-1 1,0 0-1,0 1 0,0-1 0,-1 1 1,-44 156 588,44-152-580,0-1-1,0 1 1,0 0 0,0-1-1,1 1 1,0 0 0,0-1 0,0 1-1,0 0 1,1-1 0,0 1-1,0 0 1,0-1 0,0 1 0,4 7-1,-4-11-72,0 1 1,0-1-1,0 1 0,0-1 1,0 1-1,1-1 0,-1 0 1,0 0-1,1 1 0,-1-1 0,1 0 1,-1 0-1,1-1 0,-1 1 1,3 1-1,-2-2-491,2 0-980,10 0 711,17-5-4842,-12-2 2278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8:51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 1632,'0'-1'6144,"-6"8"-5145,4-4-971,0 1 0,0-1 0,0 1 0,1-1 0,0 1 0,-1 0 0,0 4 0,0 2 164,0 0 1,1 1 0,0-1-1,1 1 1,1 17-1,0-25-139,-1 0-1,1 1 1,0-1-1,0 0 1,0 0-1,0 0 1,1 0-1,-1 0 1,1 0-1,0 0 1,-1 0-1,1-1 1,1 1-1,-1-1 1,0 1-1,1-1 1,-1 0-1,1 0 1,-1 0-1,1 0 1,0-1-1,0 1 1,0-1-1,0 1 1,0-1-1,0 0 1,1 0-1,-1-1 1,0 1-1,6 0 1,-7-1-11,-1 0 1,1-1-1,0 1 1,-1 0-1,1-1 1,-1 1-1,1-1 1,0 1-1,-1-1 1,1 0 0,-1 0-1,1 0 1,-1 1-1,0-1 1,1-1-1,-1 1 1,0 0-1,0 0 1,0 0-1,0-1 1,0 1-1,0 0 1,0-1-1,0 1 1,0-1-1,-1 0 1,1 1 0,0-4-1,0 2 38,0-1-1,0 1 1,-1-1-1,1 1 1,-1-1-1,0 1 1,0-1-1,0 1 1,-1-1-1,1 1 1,-3-7-1,3 9-66,-1-1-1,0 1 1,0 0-1,1 0 1,-1 0-1,0 0 1,0 0-1,0 0 1,0 0-1,0 1 1,0-1-1,0 0 1,-1 0-1,1 1 1,0-1-1,0 1 1,-3-1-1,-22-4-212,-36 11-1212,25-2-4430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1:45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83 1596,'11'-83'11933,"-12"97"-11490,-16 182 1088,0-16-485,-1 39-192,15-39-582,3-106-2769,0-71 1389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8:51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8 351 1344,'0'0'3052,"-1"7"-2588,1-7-455,-3 28 733,1 0 1,1-1-1,1 1 1,4 33-1,-1-51-255,-2-3 51,1 0 0,-1 0 0,0 13 0,-1-20-519,0 0 0,0 0 0,0 0-1,0 0 1,0 0 0,0 1-1,0-1 1,0 0 0,0 0 0,0 0-1,0 0 1,0 0 0,0 0 0,0 0-1,0 1 1,0-1 0,0 0-1,1 0 1,-1 0 0,0 0 0,0 0-1,0 0 1,0 0 0,0 0 0,0 0-1,0 1 1,0-1 0,1 0 0,-1 0-1,0 0 1,0 0 0,0 0-1,0 0 1,0 0 0,0 0 0,0 0-1,1 0 1,-1 0 0,0 0 0,0 0-1,0 0 1,0 0 0,0 0-1,0 0 1,1 0 0,-1 0 0,0 0-1,9-5 899,3-3-428,-1-2-127,-1 1-1,10-13 1,-16 17-289,0 0 1,0 0-1,1 0 1,0 0-1,0 1 0,0 0 1,1 0-1,-1 0 1,1 1-1,0-1 0,0 2 1,7-4-1,-11 6-61,0 0 1,0 0-1,-1 0 0,1 0 0,0 0 0,0 0 1,0 0-1,0 0 0,0 1 0,0-1 0,-1 1 1,1-1-1,0 1 0,0 0 0,-1 0 0,1 0 1,0 0-1,-1 0 0,1 0 0,-1 0 0,1 1 1,-1-1-1,2 3 0,3 3 20,-1-1-1,0 2 1,6 12-1,-7-13-25,9 20-505,17 50 0,-1-1-4656,-21-64-981</inkml:trace>
  <inkml:trace contextRef="#ctx0" brushRef="#br0" timeOffset="1">404 160 1340,'0'-105'3621,"1"51"2466,1 82-5585,5 33 1,-2-24-284,9 141 572,8 62-145,-15-182-707,5 28-943,-2-53-1110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8:52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1 671 912,'-1'-6'338,"1"0"0,1 0 0,-1 0 0,1 0 0,0 1 0,0-1 0,3-7 0,-2 11-250,-1-1 0,0 1 1,1-1-1,0 1 0,-1 0 0,1 0 1,0 0-1,0 0 0,0 0 0,1 0 1,-1 0-1,0 1 0,1-1 0,-1 1 1,1 0-1,-1-1 0,4 0 0,31-9 342,-1 1-1,43-6 1,-60 13-230,60-10 451,-36 7 190,0-3 0,51-15 0,-85 21-530,-6 2-147,1 0 1,-1 0-1,0 0 1,0 0-1,0-1 1,0 0-1,0 1 0,0-1 1,5-5 1089,-12 6-1196,-17-3 39,20 5-93,-1-1 1,1 1 0,0-1 0,0 1 0,0-1 0,-1 1 0,1-1 0,0 1 0,0 0 0,0 0 0,0 0 0,-2 1 0,1 0 5,-5 4 8,0-1 0,0 1 0,1 0 0,-1 0 0,2 1 0,-1 0 0,1 0 0,-6 10 0,-2 8 18,-13 31 0,22-46-26,0 1 5,1 0 0,0-1 1,1 1-1,0 0 0,1 0 0,0 1 0,2 18 0,-1-20 0,0-9-11,0 1 0,1 0 0,0 0 1,-1 0-1,1-1 0,0 1 0,0 0 0,0-1 1,0 1-1,2 2 0,-3-4-2,0 1 0,1-1 0,0 1 0,-1-1 0,1 1 0,-1-1 0,1 0 0,0 1 0,-1-1 0,1 0 0,0 1 0,-1-1 0,1 0 0,0 0 0,-1 0 0,1 0 0,0 0 0,1 1 0,-1-2 0,0 1 0,1 0 0,-1-1 0,0 1 0,1-1 0,-1 1 0,0-1 0,0 0 0,0 1 0,0-1 0,1 0 0,-1 0 0,0 0 0,1-2 0,1 0 1,1-1 0,-1 0 0,0-1 0,-1 1-1,1 0 1,-1-1 0,0 0 0,2-6 0,10-45-7,-7 23 1,-2 19-27,-5 14 29,0 0 0,0 0 1,0 0-1,0 0 0,0 0 1,0-1-1,0 1 0,0 0 1,0 0-1,0 0 0,0 0 1,0 0-1,0 0 0,0 0 1,0 0-1,0 0 0,0 0 1,0 0-1,1 0 0,-1 0 1,0-1-1,0 1 0,0 0 1,0 0-1,0 0 0,0 0 1,0 0-1,0 0 0,0 0 1,0 0-1,0 0 0,1 0 1,-1 0-1,0 0 0,0 0 1,0 0-1,0 0 0,0 0 1,0 0-1,0 0 0,0 0 1,0 0-1,0 0 0,1 0 1,-1 0-1,0 0 0,0 0 1,0 0-1,0 1 0,0-1 1,0 0-1,0 0 0,0 0 1,0 0-1,0 0 0,0 0 1,7 24-48,-6-14 51,1-2 1,0 1 0,1-1 0,0 0 0,0 0 1,0 0-1,10 15 0,-11-20-4,0 0 1,0-1-1,0 1 0,1 0 0,-1-1 1,1 1-1,0-1 0,-1 0 0,1 0 1,0 0-1,0 0 0,0-1 0,1 1 1,-1-1-1,0 0 0,1 0 1,-1 0-1,1 0 0,-1 0 0,1-1 1,3 1-1,-1-2-23,-1 1 0,1 0 1,0-1-1,-1 0 0,1 0 0,-1-1 0,1 0 1,-1 0-1,0 0 0,0 0 0,0-1 0,0 0 1,5-3-1,-4 0 1,0 1 0,0-1 1,0 0-1,-1-1 0,1 1 0,-2-1 1,1 0-1,3-8 0,1-4 2,-1-1 0,0 0 0,-2 0 0,-1-1 0,0 0 0,1-22 0,-2-14 125,-2 0 0,-10-92 0,4 100 55,-18-112 923,21 158-1029,0 1 1,1-1-1,-1 1 0,0-1 0,0 1 0,0-1 0,0 1 0,-1-1 0,1 1 1,-4-4-1,4 5 87,-1 6-11,-3 5-83,1 0 0,1 1 0,0 0 0,0 0-1,0 11 1,-5 61 120,6-53-124,0 21 54,8 85 1,-4-115-75,2 24 22,2-1 1,22 85-1,-20-103-340,2 1 0,0-1 0,2-1-1,1 0 1,27 40 0,-36-60-75,0 0 0,0 0 0,0-1-1,8 7 1,10 4-4858,-12-9 1887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8:52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 1432,'0'0'4393,"0"4"-3777,0 17-26,2 0 1,1 0 0,0-1 0,8 26 0,0 0 77,-5-18-306,2-1 1,0 0-1,17 33 1,-17-43-102,0-1 0,2 0 0,0-1 0,0 0 0,2 0 0,15 15 1,-25-28-222,1 1 109,-1-1 1,0 1 0,0-1-1,1 0 1,0 0 0,-1 0 0,1 0-1,0 0 1,0-1 0,0 1-1,0-1 1,0 0 0,0 0-1,6 1 1,-8-2-96,0 0-1,1 0 1,-1 0 0,0 0 0,0-1-1,1 1 1,-1 0 0,0-1-1,0 1 1,1-1 0,-1 0-1,0 1 1,0-1 0,0 0 0,0 0-1,0 1 1,0-1 0,0 0-1,0 0 1,0 0 0,0 0-1,-1 0 1,1 0 0,1-2 0,11-29 570,-12 30-571,3-15 108,0 1-1,-2-1 1,0 0-1,0-30 1,-1 16-4,-5-149 495,-1 82-294,2 50-1620,3 45 670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8:53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35 101 1376,'-11'18'4583,"11"-18"-4456,-1 1 0,1 0 1,0-1-1,-1 1 0,1 0 0,0 0 0,0 0 0,-1 0 0,1-1 0,0 1 1,0 0-1,0 0 0,0 0 0,0 0 0,0 0 0,0-1 0,1 2 0,-1-1-49,0-1 0,0 1 0,0-1 0,1 0 0,-1 1 1,0-1-1,1 1 0,-1-1 0,0 0 0,1 1 0,-1-1 0,1 0 0,-1 0 0,0 1 0,1-1 0,-1 0 0,1 0 0,-1 0 0,1 0 0,-1 1 0,0-1 0,1 0 0,0 0 0,1 0-7,0 0-1,-1 0 1,1-1 0,0 1 0,0 0-1,-1-1 1,1 1 0,0-1 0,-1 0-1,1 1 1,0-1 0,-1 0-1,1 0 1,-1 0 0,0 0 0,1 0-1,-1-1 1,0 1 0,2-2-1,0-1-8,0 1 0,0-1-1,-1 0 1,1 0 0,-1 0 0,0 0-1,0-1 1,0 1 0,-1-1-1,0 1 1,0-1 0,0 1-1,0-1 1,-1 0 0,1 1-1,-1-1 1,0 0 0,-1 1-1,1-1 1,-1 0 0,0 1-1,-2-7 1,3 10-43,-1 0-1,1 0 0,0 0 0,0 0 1,-1 0-1,1 1 0,-1-1 1,1 0-1,-1 0 0,1 1 1,-1-1-1,1 0 0,-1 1 1,0-1-1,1 0 0,-1 1 1,0-1-1,0 1 0,1-1 1,-1 1-1,0 0 0,0-1 1,0 1-1,0 0 0,1-1 1,-1 1-1,0 0 0,0 0 1,0 0-1,0 0 0,0 0 1,0 0-1,0 0 0,0 0 1,1 0-1,-1 0 0,-1 1 1,-1 0 11,1 0 0,-1 0 0,1 0 0,-1 1 0,1-1 1,0 1-1,-1-1 0,1 1 0,0 0 0,-3 3 0,2-2-12,0 1 0,0 0 0,0 0-1,1 0 1,-1 0 0,1 1 0,0-1 0,0 0-1,1 1 1,-1 0 0,1-1 0,0 1 0,0 0-1,1 0 1,-1 0 0,1-1 0,0 1 0,1 0 0,-1 0-1,1 0 1,0-1 0,0 1 0,0 0 0,1 0-1,-1-1 1,1 1 0,0-1 0,0 0 0,1 0-1,0 0 1,-1 0 0,1 0 0,1 0 0,-1-1-1,0 1 1,1-1 0,0 0 0,0 0 0,7 4-1,-4-3-64,0-1 0,0 0 0,0 0 0,1-1 0,-1 0 0,1 0 0,-1-1 0,10 1 0,-4-1-272,1-1 0,0 0 0,24-4 0,15-8-1851,-19-1-2111,-15 3 1338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8:53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29 1436,'-7'-8'746,"5"7"-51,-15-12 4265,0 7-1701,17 6-3225,0 0-1,0 0 1,0 0-1,0 0 1,-1 0-1,1 0 0,0 0 1,0 0-1,0 0 1,0 0-1,0 0 0,0 0 1,0 0-1,-1 0 1,1 0-1,0 0 0,0 0 1,0 0-1,0 0 1,0 0-1,0 0 0,0 0 1,0 0-1,-1 0 1,1 0-1,0 0 1,0 1-1,0-1 0,0 0 1,0 0-1,0 0 1,0 0-1,0 0 0,0 0 1,0 0-1,0 0 1,0 1-1,0-1 0,0 0 1,0 0-1,0 0 1,0 0-1,0 0 0,0 0 1,0 0-1,0 1 1,0-1-1,0 0 0,0 0 1,0 0-1,0 0 1,0 0-1,0 0 1,0 0-1,0 1 0,0-1 1,0 0-1,19 26 1073,-11-15-1237,10 13 255,-1 2 1,-1 0-1,-1 0 0,15 37 0,-28-57-103,0 0 1,0 0-1,-1 0 0,1 0 0,-1 9 1,-1-13-16,0 1 1,0 0-1,0 0 1,0 0 0,-1-1-1,1 1 1,-1 0-1,0-1 1,1 1 0,-1 0-1,-1-1 1,1 1-1,-3 3 1,4-5-6,-1 0 0,1-1 0,0 1 0,-1 0 0,1-1 0,-1 1 1,1-1-1,-1 1 0,1-1 0,-1 1 0,1-1 0,-1 1 0,0-1 0,1 1 0,-1-1 0,1 0 0,-1 1 0,0-1 0,0 0 0,1 0 1,-1 1-1,0-1 0,1 0 0,-2 0 0,0 0 3,-2 1 9,-6-1-14,9 0 2,0 0-1,-1 0 0,1 0 0,0-1 0,0 1 1,-1 0-1,1-1 0,0 1 0,0-1 1,0 1-1,-1-1 0,1 1 0,0-1 0,0 0 1,0 0-1,0 0 0,0 1 0,0-1 1,1 0-1,-2-2 0,1 3 1,0-1 0,0 0 0,0 0 0,1 0 0,-1 1-1,0-1 1,0 0 0,1 0 0,-1 0 0,1 0 0,-1 0 0,1 0 0,-1-1 0,1 1-1,0 0 1,0 0 0,-1 0 0,1 0 0,0-2 0,0-1 2,-1-3-11,0 0-1,0-1 1,1 1-1,0-1 1,0 1-1,0-1 1,1 1-1,1 0 1,-1-1 0,5-9-1,-2 4-181,1 0 1,1 0-1,0 1 1,13-19-1,-10 20-914,0 0 1,1 1-1,16-14 0,-7 7-2189,-6 3 539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8:54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25 1356,'0'0'1011,"1"-3"-43,-2-19 7717,-8 200-7679,16 38-1642,-4-197-31,-2-3-791,0-4-2627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8:54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1 611 1368,'0'-3'657,"0"-2"-448,1 1 0,-1 0 0,1-1 0,0 1 0,1 0 1,-1 0-1,1 0 0,0 0 0,0 0 0,0 0 0,0 0 0,1 1 0,-1-1 0,1 1 1,0 0-1,0 0 0,4-4 0,8-6 229,0 0-1,27-16 1,-18 15 30,27-11 0,-27 14 81,31-20 1,-41 22 347,32-12 0,-45 20-851,1 0 131,-2 1-151,0 0 0,0 0 0,1-1 1,-1 1-1,0 0 0,1-1 1,-1 1-1,0 0 0,0 0 0,1 0 1,-1-1-1,1 1 0,-1 0 0,0 0 1,1 0-1,-1 0 0,0 0 0,1 0 1,-1-1-1,1 1 0,-1 0 1,0 0-1,1 0 0,-1 0 0,1 1 1,-1-1-1,0 0 0,1 0 0,-1 0 1,0 0-1,1 0 0,0 1 0,1 4 8,0 0-1,0 0 1,0 0-1,0 0 1,-1 0-1,0 1 0,0-1 1,0 1-1,-1-1 1,0 10-1,1-4-7,8 195-461,-8-168-5261</inkml:trace>
  <inkml:trace contextRef="#ctx0" brushRef="#br0" timeOffset="1">352 87 2172,'-1'-18'1180,"-3"0"-112,1 3 805,-2-5-413,-4 7 108,3 10-716,-2 34-1780,7-9-3013,1-2 1653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8:55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0 1504,'0'0'4421,"-5"3"-3759,0 2-467,-1 0 0,0 0 0,1 1 0,0 0 0,1 0 0,-1 0 0,1 0 0,0 1 0,0-1 0,-3 10 0,-1 1 54,1 0-1,1 1 1,0 0-1,1 0 1,-3 24 0,7-33-144,0 1 0,0 0 0,1 1 1,0-1-1,1 0 0,0 0 1,1-1-1,0 1 0,0 0 0,1 0 1,7 16-1,-8-23-77,0 1 0,0-1 1,0 0-1,1 0 0,-1 0 0,1 0 0,0 0 1,0 0-1,0-1 0,0 1 0,0-1 1,0 0-1,1 0 0,-1 0 0,1-1 0,-1 1 1,1-1-1,0 0 0,0 0 0,-1 0 0,1 0 1,0-1-1,0 1 0,0-1 0,0 0 0,0 0 1,0-1-1,0 1 0,4-2 0,2 0-300,-1 0 0,1-1-1,-1 0 1,13-6 0,-9 2-1424,-1 1 1,14-11-1,-14 8-917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8:55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174 391 1376,'0'0'1160,"2"-1"-826,-1 1 213,22-10 3269,-22 9-3631,0 1-1,-1-1 1,1 0-1,0 0 0,0 1 1,-1-1-1,1 0 1,0 0-1,-1 0 0,1 0 1,-1 1-1,1-1 1,-1 0-1,1 0 1,-1 0-1,0 0 0,1 0 1,-1 0-1,0 0 1,0-1-1,0 0 0,-6 4 36,-4 3-117,-1 0 0,1 1 1,1 0-1,-1 1 0,1 0 1,-10 9-1,6-4-18,0 1-1,1 1 1,0 0 0,1 0-1,0 1 1,1 1-1,1 0 1,1 0 0,0 1-1,-9 30 1,16-43-66,0 0 1,1 1-1,0-1 0,0 0 1,0 0-1,0 0 0,0 0 1,1 0-1,0 1 0,1 3 1,-2-8-21,1 1 1,-1 0 0,0-1 0,1 1 0,-1-1 0,1 1 0,-1-1 0,0 0 0,1 1-1,-1-1 1,1 1 0,0-1 0,-1 0 0,1 1 0,-1-1 0,1 0 0,-1 0 0,1 1-1,0-1 1,-1 0 0,1 0 0,0 0 0,-1 0 0,1 0 0,-1 0 0,1 0 0,0 0-1,-1 0 1,1 0 0,0 0 0,-1 0 0,1 0 0,0 0 0,-1-1 0,1 1 0,-1 0-1,1-1 1,-1 1 0,1 0 0,-1-1 0,1 1 0,5-4-14,-1 1-1,0-1 1,0 0 0,0 0 0,0-1 0,-1 1-1,5-7 1,28-42-70,1 0-49,-37 52 119,-1 1 14,0-1-1,0 1 0,0 0 1,0 0-1,0 0 1,0 0-1,1-1 0,-1 1 1,0 0-1,0 0 1,0 0-1,0 0 0,0-1 1,0 1-1,0 0 1,0 0-1,1 0 0,-1 0 1,0 0-1,0 0 1,0 0-1,0 0 0,0-1 1,1 1-1,-1 0 1,0 0-1,0 0 0,0 0 1,0 0-1,1 0 1,-1 0-1,0 0 0,0 0 1,0 0-1,1 0 1,-1 0-1,0 0 0,0 0 1,0 0-1,0 0 0,1 0 1,-1 0-1,0 1 1,0-1-1,0 0 0,0 0 1,0 0-1,1 0 1,-1 0-1,0 0 0,0 0 1,0 1-1,0-1 1,0 0-1,0 0 0,1 0 1,-1 1-1,10 6-11,-10-7 17,23 34-23,-20-28 16,0 0 1,1-1-1,0 1 1,0-1-1,0 0 0,1 0 1,-1-1-1,7 5 1,-6-5-18,0-1 0,0 0 0,0 0 1,1 0-1,-1-1 0,1 0 0,0 0 1,0 0-1,0-1 0,8 1 0,-10-2 5,-1 0 0,1 0-1,-1 0 1,1 0-1,-1-1 1,1 0-1,-1 0 1,1 0 0,-1 0-1,0 0 1,1-1-1,-1 1 1,0-1-1,0 0 1,0 0 0,0 0-1,0 0 1,-1-1-1,3-2 1,2-2-1,-1-1 0,-1 0 1,0 0-1,0 0 0,0 0 1,-1-1-1,0 0 0,-1 0 1,3-11-1,1-10 60,5-46 0,-10 58 2,4-53 688,-4 0 1,-10-123-1,7 184-341,-1 0-1,-5-18 1,5 25-182,0 3-16,1 0-184,1 0-1,0-1 1,-1 1 0,1 0 0,-1 0-1,1 0 1,-1 0 0,1 0 0,-1 0 0,1 0-1,0 0 1,-1 0 0,1 0 0,-1 0-1,1 0 1,-1 0 0,1 0 0,-1 1 0,1-1-1,0 0 1,-1 0 0,1 0 0,-1 1-1,1-1 1,0 0 0,-1 1 0,1-1-1,0 0 1,-1 1 0,1-1 0,0 0 0,0 1-1,-1-1 1,1 0 0,0 1 0,0-1-1,0 1 1,-1-1 0,1 1 0,0-1 0,-6 22 64,2-1 0,0 1 1,1 0-1,2 0 0,0 0 1,3 38-1,3-17 7,1 0 0,20 69 0,-14-78-408,1 0-1,2 0 1,1-2 0,33 51 0,-49-82 286,22 28-1452,-4-16-5441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9:15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 5 1232,'0'0'2269,"9"-4"3160,-30 12-5309,-55 23 503,66-26-536,0 1 0,1-1 1,0 2-1,0-1 0,-14 15 0,15-13-20,0 1-1,0 0 0,2 0 1,-1 0-1,1 1 1,0 0-1,1 0 0,0 1 1,1-1-1,0 1 1,0 0-1,1 0 0,1 1 1,0-1-1,0 0 1,2 1-1,-1-1 0,2 21 1,45 259 748,-35-222-636,4 110-1,-14-142-131,-1 0-1,-2 0 0,-2 0 0,-1-1 0,-14 48 0,-17 13 9,33-89-52,-12 23 34,14-29-22,0 0-3,-16 32 104,16-33-96,-9 19 154,10-19 29,-5 7-471,5-8 313,0 0 0,0 0 0,1 0 0,-1 0 0,0 0 0,0 0 0,0 0 0,0 0 0,0 0 0,0 0 0,0 0 0,0 0 0,0 0 0,0 0 0,1 0 0,-1 0 0,0 0 0,0 0 0,0 0 0,0 0 0,0 0 0,0 0 0,0 0 0,0 0 0,0 0 0,0 0 0,0 0 0,0 0 0,1 1 0,-1-1 0,0 0 0,0 0 0,0 0 0,0 0 0,0 0 0,0 0 0,0 0 0,0 0 0,0 0 0,0 0 0,0 0 0,0 0 0,0 1 0,0-1 0,0 0 0,0 0 0,0 0 0,0 0 0,0 0 0,0 0 0,0 0 0,0 0 0,0 0 0,0 0 0,0 1 0,0-1 0,38-21 9,-35 20-41,0 0 0,0 0 0,1 0 0,-1 0 0,0 1 0,0-1 0,0 1 0,0 0 0,1 0 0,-1 0 0,0 0 0,0 0-1,0 1 1,1-1 0,-1 1 0,0 0 0,5 2 0,-7-2-9,5 2 12,0 1 0,0 0-1,0 0 1,-1 1 0,1-1 0,-1 1-1,0 0 1,-1 1 0,1-1-1,4 8 1,-8-11-13,9 12 13,0-1-1,-1 2 1,-1-1-1,0 1 1,-1 1 0,-1-1-1,0 1 1,6 30-1,-7-16 49,-1 1-1,-2-1 1,-1 1-1,-2 0 0,-8 59 1,-88 386 534,78-408-412,-15 109 1,21-92-90,3-21 35,-2 80 0,11-125-106,2 1 0,0 0 1,1-1-1,1 0 0,1 1 0,1-1 1,0 0-1,13 28 0,-16-43-21,1 0 0,-1-1 1,1 1-1,-1 0 0,1-1 0,0 0 1,0 0-1,1 0 0,-1 0 0,0 0 1,1 0-1,0-1 0,0 0 0,0 0 1,0 0-1,0 0 0,0-1 0,0 1 1,1-1-1,-1 0 0,0 0 0,1-1 0,-1 1 1,1-1-1,4 0 0,8-1-79,1-1 0,-1 0 0,0-1 0,0-1 0,16-6 0,-12 2-387,0 0 0,-1-1 0,-1-2 0,1 1 1,-2-2-1,1-1 0,28-26 0,-15 2-5630,-16 17 2262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3:51:46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20 520 1264,'-3'-3'392,"1"-1"-1,0 1 1,0-1 0,0 0-1,0 0 1,1 1 0,-1-1-1,1 0 1,0 0 0,0-5-1,0 6-254,1 1 0,0 0 1,1-1-1,-1 1 0,0 0 0,1-1 0,-1 1 0,1 0 0,-1 0 0,1-1 0,0 1 0,0 0 1,0 0-1,1 0 0,-1 0 0,0 0 0,1 0 0,-1 1 0,1-1 0,2-2 0,13-10 152,1 1 0,0 0-1,1 2 1,1 0-1,36-15 1,111-27 526,-77 26-368,6 0-94,-94 26-310,9 2 37,-10-1-69,-1 0-1,1 0 1,0 0-1,0 0 1,0 0-1,0 0 1,-1 0-1,1 0 0,0 0 1,0 0-1,0 1 1,0-1-1,-1 0 1,1 0-1,0 1 1,0-1-1,-1 1 0,1-1 1,0 0-1,-1 1 1,1 0-1,0-1 1,-1 1-1,1-1 0,-1 1 1,1 0-1,0 0 1,3 6 47,-1 0 0,1 0 1,-1 0-1,-1 0 0,0 1 1,0-1-1,0 1 0,0 8 1,4 69 191,-4-36-141,6 12 320,0-11-1544,-6-15-4800</inkml:trace>
  <inkml:trace contextRef="#ctx0" brushRef="#br0" timeOffset="1">649 96 1076,'-5'-19'976,"2"3"-168,1 0-72,1 5 408,-2-8-247,2 4-493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4:00:01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56 1180,'0'0'2661,"-12"2"-1259,6 0 204,6 1 649,5 0-2225,-1 0 0,1 0 1,0-1-1,0 0 1,0 0-1,1 0 1,-1-1-1,0 1 1,1-1-1,6 0 1,62 7 99,125 10 32,-38-18-48,-130-5 484,-5 1 1051,-25 4-1544,0-1-1,0 1 0,0 0 0,0 0 0,1-1 0,-1 1 0,0-1 1,0 1-1,0-1 0,0 0 0,0 1 0,0-1 0,0 0 0,0 0 0,-1 0 1,1 0-1,0 1 0,0-1 0,0 0 0,0-2 0,0 1 95,-2 1-185,-1 0 0,1 0 0,0 0 0,0 0 0,0 0 0,1 0 0,-1 0 1,0-1-1,-1-1 0,0 0 62,-26-28 745,9 9-192,18 21-367,0 1-243,1-1 0,-1 0 0,0 1 1,1-1-1,-1 1 0,1-1 0,-1 0 0,1 1 0,-1-1 1,1 0-1,0 0 0,-1 1 0,1-1 0,0 0 0,-1 0 1,1 0-1,0 1 0,0-1 0,0-1 0,19 4-12,1 1-1,-1 1 0,29 9 1,-45-12-12,0 0 1,0 1-1,0-1 1,0 0 0,0 1-1,-1 0 1,1 0 0,4 3-1,22 15-17,-4-2 62,-23-17-42,24 20 83,-25-20 163,-1-1-242,0 1-1,1-1 1,-1 0 0,0 0-1,0 0 1,1 1 0,-1-1 0,0 0-1,0 0 1,1 1 0,-1-1-1,0 0 1,0 0 0,0 1 0,0-1-1,0 0 1,1 1 0,-1-1-1,0 0 1,0 1 0,0-1-1,0 0 1,0 1 0,0-1 0,0 0-1,0 0 1,0 1 0,0-1-1,0 0 1,0 1 0,0-1 0,0 0-1,0 1 1,-1-1 0,1 0-1,0 1 1,0-1 0,-7 15-12,-27 17-162,0-2 1,-62 40 0,16-25-4975,71-40 1504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4:00:05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11 384 1648,'0'0'2529,"-7"0"-1991,4 1-137,7 1 2070,79 9-1826,106 2 0,-44-5-320,593 25 418,-661-31-695,163 5 30,74-1 15,336-12 11,-436 6-84,460 4 58,-84-3-29,140-41 14,-334 7-45,362-14 10,-496 35-20,424-53 469,-490 43-415,80-27-65,-7-17-7,-262 64 10,25-6 24,-30 8-21,1-1 1,40-14-3,-40 14-16,13-7 22,18-12 1693,-33 18-881,-5-2-741,-12-11 11,12 12 29,1 2-57,0-1-1,1 1 1,-1-1 0,1 0-1,-1 1 1,-3-5 0,3 4 16,1 0 72,-1 1 7,-44-30 1382,46 30-923,3 8-597,7 24 5,-8-29-18,1 1 0,-1-1 0,0 1 0,1-1 0,-1 0 0,1 1 0,0-1 0,0 0 0,-1 0 0,2 0 0,-1 0 1,0-1-1,0 1 0,0 0 0,4 0 0,-2 1-5,7 5 27,1-1 0,0 0 1,0-1-1,1 0 0,13 4 1,-23-9-27,-1 0 2,0-1 27,34 17 153,-34-15-174,-2 1-13,1 0-1,0-2 3,-1-1 0,0 1 0,1 0-1,-1 0 1,0 0 0,0 0 0,0 0 0,0 0 0,0 0 0,0 0-1,0 0 1,0 0 0,-1 0 0,1 1 0,-2 8-6,-4 12 11,0-11-107,-3 4-789,0-1 0,-15 19 0,-5-8-5241,15-16 2263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4:00:06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4416 1 1364,'0'0'3908,"-11"1"-3643,-90 7 508,-581 45 1758,306-26-1955,307-22-439,-99 1 175,82-4-161,36 0-56,-164 9 277,-343 58 114,209-33-456,295-32-31,-43 3-10,-28-6-3,-190-3-31,249-1 44,-354-13-56,393 16 51,-57-1-24,-89 11 1,149-8 12,-32 8 0,17-3-6,-37 7 52,48-9 11,24-5-35,-30 2 54,30-2 103,2-2-156,-7-11 30,12 9-26,15-17-1,31-32 247,-48 51-202,4-4 35,1-3 119,0 2-132,-6 6-4,1-1-2,8-10 295,-10 12-359,0 0 0,0 0 0,0 0 0,0 0-1,0 0 1,0 0 0,0 0 0,0 0 0,0 0-1,0 0 1,0-1 0,0 1 0,0 0 0,0 0-1,0 0 1,0 0 0,0 0 0,0 0 0,0 0-1,0 0 1,0 0 0,-1 0 0,1 0 0,0 0-1,0 0 1,0 0 0,0-1 0,0 1 0,0 0-1,0 0 1,0 0 0,0 0 0,0 0 0,0 0-1,-1 0 1,1 0 0,0 0 0,0 0 0,0 0 0,0 0-1,0 0 1,0 0 0,0 0 0,0 0 0,0 0-1,0 0 1,-1 0 0,1 0 0,0 1 0,0-1-1,0 0 1,0 0 0,0 0 0,0 0 0,0 0-1,0 0 1,0 0 0,0 0 0,0 0 0,0 0-1,0 0 1,0 0 0,-1 1 0,-23 11 387,17-8-490,-74 34 239,56-27-117,0 1 1,-29 18 0,46-25-18,5-2-6,-8 11 39,9-12-23,2-1-16,0 1 1,1-1 0,-1 1 0,0-1-1,0 0 1,1 1 0,-1-1 0,1 0 0,0 1-1,-1-1 1,2 1 0,0 2 2,4 4 10,15 6-75,0-2 0,1 0 0,1-1-1,0-1 1,26 7 0,132 31-1866,-151-41 1371,56 10-3792,-44-9 1616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4:00:07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 1308,'0'0'1063,"-3"0"-117,-16-1 4883,29 3-5635,32 3 181,57 0 1,3-8 321,-98 3-510,0 0 38,56 0 3025,-57 0-3179,-3 1-52,0 1-1,1 0 0,-1-1 0,0 1 1,1 0-1,-1-1 0,1 1 0,0 0 1,0 1-1,1 0 3,-1 0 0,0 0 0,0-1-1,0 1 1,0 0 0,0 6 0,16 212 246,-12-172-296,-1 13-400,-3-46-122,-1-6-259,0-1-1,-1 1 0,1 0 1,-2-1-1,-4 18 0,3-21-2076,-6 8 38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4:00:08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35 1420,'-3'-1'743,"-3"-4"-417,-1 1 0,0 1 0,0-1 1,0 1-1,-1 1 0,1-1 0,-1 1 0,0 1 0,-11-2 1,-6 1 758,-40 1 1,61 1-1017,1 0 0,-1 0-1,1 1 1,0 0 0,-1 0 0,1 0 0,0 0 0,-1 0-1,1 1 1,-5 2 0,2-1 78,1 0-44,1 0 0,-1 0 0,0 1 0,1 0 0,0-1 0,0 1 0,0 1 0,0-1 0,1 0 0,-6 10 0,4-5 2,1 0 0,0 0 0,0 0 1,1 1-1,-3 15 0,2 3 51,1 0-1,2 0 1,1 36 0,1-45-81,1-1 0,1 1 0,0-1 0,1 0 0,1 0 0,1 0 0,1-1 0,0 0 0,1 0 0,1-1 0,19 28 0,-22-35-30,0-1 0,1 0-1,0 0 1,0-1 0,1 0 0,0 0-1,0-1 1,1 0 0,-1 0 0,2-1 0,-1 0-1,0-1 1,12 4 0,-17-7-41,-1 0 1,1 0-1,0-1 1,0 0-1,-1 1 1,1-1 0,0-1-1,6 0 1,-6 0-42,1 0-100,0 0-1,0 0 0,0-1 0,0 1 1,0-2-1,0 1 0,6-4 1,2-1-452,51-27-4388,-31 15 2430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4:00:08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1 115 1232,'0'0'2228,"1"-3"-1650,1-1-376,0 0 0,1 1 0,-1-1 1,1 1-1,-1 0 0,1 0 1,0 0-1,0 0 0,1 1 0,-1-1 1,1 1-1,6-4 0,9-3 275,27-10 1,-17 7 29,36-9 494,-46 15-767,-17 6-208,0-1 1,0 1 0,1 0 0,-1-1-1,0 1 1,0 0 0,0 0 0,1 1 0,-1-1-1,0 0 1,0 1 0,0-1 0,0 1-1,0 0 1,0 0 0,4 1 0,-2 1 15,0-1-1,0 1 1,0 0 0,0 1 0,5 5 0,2 3 24,-1 1 1,-1 1 0,0 0-1,-1 0 1,0 0 0,9 27-1,24 96 184,-34-112-192,-2 1-228,-1 0 0,2 35 0,-6-54-47,0-1 0,-1 1-1,0-1 1,0 1 0,0-1-1,-1 0 1,-2 7 0,-4 8-3183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4:00:09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37 1844,'-3'-4'354,"0"1"-1,-1 0 0,1-1 1,-1 2-1,1-1 0,-1 0 1,0 1-1,0 0 1,0 0-1,0 0 0,0 0 1,-7-1-1,7 2-203,-1 1-1,1 0 1,0 0 0,-1 0-1,1 0 1,0 1 0,-1 0-1,1 0 1,0 0 0,0 0-1,0 1 1,0 0 0,-5 2-1,-2 2 49,1 0 0,1 1 0,-1 0 0,1 0 0,1 1 0,-1 0-1,1 1 1,1 0 0,-11 14 0,8-6 13,0 0 1,0 1-1,2 0 0,-12 33 0,17-39-130,1 1 0,0-1 0,0 1 0,1-1 0,1 1 0,0-1-1,1 1 1,0-1 0,1 0 0,0 1 0,1-1 0,0 0 0,7 15-1,-6-18-44,0-1 0,0 1 0,1-1 0,0-1 0,0 1 0,1-1-1,0 0 1,1 0 0,-1 0 0,1-1 0,1 0 0,-1-1 0,1 1-1,0-1 1,13 6 0,-9-6-24,0-1 0,1 0 0,-1-1-1,1 0 1,-1-1 0,1 0 0,0-1 0,0-1-1,0 0 1,20-2 0,-11-1-412,-1-1 0,-1 0 0,40-15 1,-40 10-2293,35-20 0,-21 9-193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4:00:09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4 144 2084,'-1'-3'302,"0"1"0,0-1 0,1 0 0,0 0 0,-1 0 0,1 0 0,0 0 0,0 0-1,1 0 1,-1 0 0,1 0 0,-1 0 0,1 0 0,0 1 0,0-1 0,0 0 0,3-5 0,4 0-114,-1 1 1,2-1 0,-1 1 0,1 0 0,0 1 0,0 0-1,1 1 1,0 0 0,0 0 0,0 1 0,1 0-1,-1 1 1,1 0 0,0 1 0,12-1 0,-5 1-74,0 1 0,0 0 1,0 1-1,0 2 1,0 0-1,0 0 1,0 2-1,31 10 0,-39-10-69,-1 1-1,1 0 1,-1 0 0,-1 1-1,1 0 1,-1 0-1,0 1 1,0 0-1,8 11 1,-5-5 4,-1 1 1,0 0-1,-1 0 0,14 30 1,-16-27-116,-1 0 0,-1 0 1,-1 0-1,0 1 0,-1 0 1,-1-1-1,-1 1 0,0 0 1,-1 0-1,-1 0 0,-1 0 1,-6 25-1,6-36-658,0-1 0,0 0 0,-1-1 0,0 1 1,0 0-1,0-1 0,-5 6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4:00:09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14 944,'-4'-2'872,"-27"-9"1185,28 11-1502,-1 1-43,0-1-355,3 0-106,-1 0 1,1 0-1,0 1 0,-1-1 0,1 0 1,0 1-1,0-1 0,-1 1 0,1-1 1,0 1-1,0-1 0,0 1 0,0 0 1,-1 0-1,0 1 0,-8 6 197,1 1 0,0 0-1,0 1 1,1 0 0,0 0 0,1 1 0,0 0-1,-9 21 1,5-7 59,1 1 0,1 0-1,-7 34 1,14-49-224,0 0 0,1 0 0,0 0 0,1 0 0,0 0 0,1 0 0,0 0 0,0-1 0,1 1 0,1 0-1,0 0 1,1-1 0,0 0 0,0 0 0,1 0 0,0 0 0,10 12 0,-8-12-41,1 0 1,0-1-1,1 0 1,0-1 0,1 0-1,0 0 1,0-1-1,0-1 1,1 0-1,0 0 1,0-1-1,1 0 1,-1-1-1,1 0 1,13 2-1,-6-2-76,-1-2 0,1 0 0,0-1 0,0-1-1,0 0 1,1-2 0,-2 0 0,1-1 0,0-1 0,28-10 0,-14 1-1772,-2-1 1,40-24-1,-38 18-745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4:00:10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1 117 1436,'0'0'1030,"0"-3"-103,1 0-694,-1 0 0,1 0 0,-1 0 0,1 0 0,0 0 1,0 1-1,1-1 0,-1 0 0,0 1 0,1-1 0,0 1 0,-1 0 0,4-4 0,0 1 61,0 1-1,0-1 1,1 1 0,0 0-1,8-5 1,2 1 176,0 1 0,0 1 0,33-9 0,-41 13-365,0 1 0,0 0 0,0 0 1,0 0-1,0 1 0,0 1 0,0-1 0,0 1 0,0 1 0,-1-1 0,1 1 0,0 1 0,-1-1 0,1 1 0,-1 1 0,0-1 0,8 6 0,-3 0-19,-1 0 0,0 0 0,0 1 0,-1 0 0,-1 1-1,0 1 1,0-1 0,12 23 0,-4-3 60,-2 0 1,14 37-1,-23-51-409,-1 1 0,-1-1-1,0 1 1,-1 1 0,1 30 0,-4-43-504,-1 0-1,0 0 1,0 0 0,-1-1 0,1 1 0,-1 0 0,-5 9 0,5-12-1750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838B1-A5D2-DE44-EFEC-3EBE036A1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A1FBB-30A4-C152-AB92-1EA46CD30B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5E1AD-275A-1456-0692-7556824FA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DC4DE-BD59-445E-80C6-F44C58C33A6A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DCFDA-6BA6-A9B7-1315-CF4CE6EFA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28F78-9D4C-F406-F3BF-C14CDF16E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7B63-A817-463C-8A3E-EF97033BF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936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21FA2-394F-3744-AEA1-56D57050F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E3A8AF-6E9B-F73E-341A-F9D585112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C6E2B-B02C-BEED-DD19-9C4BB6C6C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DC4DE-BD59-445E-80C6-F44C58C33A6A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841BD-ACF7-0EA9-0D59-2C541E47D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E422B-866E-E6C1-7902-63E9BDEE2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7B63-A817-463C-8A3E-EF97033BF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170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BE7A71-5E7A-CDB5-219B-452E7561E8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B1BB6F-AE0B-7E51-AD0A-9439B9F36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1224C-E58F-D72C-12EC-966A0383E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DC4DE-BD59-445E-80C6-F44C58C33A6A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F8952-A0A9-43B5-BAD7-D6B6B0D57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B8445-B050-C6CB-35D6-637C20D71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7B63-A817-463C-8A3E-EF97033BF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40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3E605-0D93-DD65-BE64-8BEE8B778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925EE-4C6F-57E9-7288-F4AC411F1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396FF-56AB-FB44-007B-73C3C3F2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DC4DE-BD59-445E-80C6-F44C58C33A6A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BFE1C-9036-7233-F1DE-2F2E4040D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284A3-1966-9CD2-4F36-EF181333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7B63-A817-463C-8A3E-EF97033BF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366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369FF-FBCD-43FD-E23E-3830EEFAE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62F47-0E1A-714E-8B62-F6E11EFF2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E2E3D-E0D2-B47D-2F88-59ADA8467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DC4DE-BD59-445E-80C6-F44C58C33A6A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401A5-7371-D37F-A7BB-D74EAE503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12B2C-4A93-B861-8D46-244B8FBCE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7B63-A817-463C-8A3E-EF97033BF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05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EECA8-9DEE-1509-D8D7-ECF9AB88F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09CBE-A28C-BB48-AE98-17599E1976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F3F26B-3E19-0E08-6C69-9EAC52DB6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0385F2-698A-93E4-3C5E-95D7257B8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DC4DE-BD59-445E-80C6-F44C58C33A6A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9E5C2-5E27-89A4-5625-BA21E49D6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17EE63-B18F-C312-1EF5-4E1E64F15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7B63-A817-463C-8A3E-EF97033BF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56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3ED62-E071-579A-911D-5284DC559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6A046-10CF-2CFA-1673-53204843E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6DF911-B8A6-3AE4-F37D-561DC519B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DCE901-0B28-9C82-D76E-504967ACD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0B799A-FFA8-D370-9643-1BAA654C2D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401266-A3E6-A74F-7C6D-1B40A22A4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DC4DE-BD59-445E-80C6-F44C58C33A6A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A6B4A7-1C03-928F-4210-1797C9312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0BA521-8D46-7CDC-354A-EE894BD8C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7B63-A817-463C-8A3E-EF97033BF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80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C4F-AE4B-3813-B053-952539B0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BD1B2F-DA66-9F1B-F5A7-7204C5764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DC4DE-BD59-445E-80C6-F44C58C33A6A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EE7618-E6CC-33C3-C089-7D0DB6422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DF2FB6-A554-EFBF-2D30-FB2ED74AB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7B63-A817-463C-8A3E-EF97033BF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421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BE045F-F55F-890B-FA14-FD0004490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DC4DE-BD59-445E-80C6-F44C58C33A6A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977B25-15C0-9238-1AB4-2C02A9CF2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E795C-8E31-9CE7-0517-0356313E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7B63-A817-463C-8A3E-EF97033BF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159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BA2B2-AA67-962B-AA71-BB318E13F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2CD16-44E7-101E-8412-C2E265C40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2CB99-68BE-E9B8-D323-011A43E06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5DEB17-73CF-1E8F-87EF-440A04E8F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DC4DE-BD59-445E-80C6-F44C58C33A6A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87793-EFAE-F8D4-EEDA-F15C4A5CC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96A71-F214-1FEC-CE1D-AF486B9D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7B63-A817-463C-8A3E-EF97033BF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957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6311C-B041-1589-8E83-0BCB8D986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66795B-85EB-0E77-ED93-F486A85C71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B5454D-4D1B-4F2B-C4B9-8DDF3D255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CEB2C-0E5C-E964-359B-255D9F9D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DC4DE-BD59-445E-80C6-F44C58C33A6A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D012F-3428-9878-A769-E9B703B37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24265-0B30-5B82-8854-98DF8FF8F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7B63-A817-463C-8A3E-EF97033BF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217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73144A-C1FC-8B43-C954-290C88584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CCD0C-8FB1-DD80-986D-B1F2C8649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39B9C-497F-A911-21C2-F5C7011DDB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DC4DE-BD59-445E-80C6-F44C58C33A6A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9DFC7-6884-AACD-56D2-EE1D2D86A2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46288-E319-D37A-B8E0-E9A8AAC6E5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97B63-A817-463C-8A3E-EF97033BF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514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13" Type="http://schemas.openxmlformats.org/officeDocument/2006/relationships/customXml" Target="../ink/ink140.xml"/><Relationship Id="rId3" Type="http://schemas.openxmlformats.org/officeDocument/2006/relationships/customXml" Target="../ink/ink135.xml"/><Relationship Id="rId7" Type="http://schemas.openxmlformats.org/officeDocument/2006/relationships/customXml" Target="../ink/ink137.xml"/><Relationship Id="rId12" Type="http://schemas.openxmlformats.org/officeDocument/2006/relationships/image" Target="../media/image138.png"/><Relationship Id="rId2" Type="http://schemas.openxmlformats.org/officeDocument/2006/relationships/image" Target="../media/image133.png"/><Relationship Id="rId16" Type="http://schemas.openxmlformats.org/officeDocument/2006/relationships/image" Target="../media/image1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5.png"/><Relationship Id="rId11" Type="http://schemas.openxmlformats.org/officeDocument/2006/relationships/customXml" Target="../ink/ink139.xml"/><Relationship Id="rId5" Type="http://schemas.openxmlformats.org/officeDocument/2006/relationships/customXml" Target="../ink/ink136.xml"/><Relationship Id="rId15" Type="http://schemas.openxmlformats.org/officeDocument/2006/relationships/customXml" Target="../ink/ink141.xml"/><Relationship Id="rId10" Type="http://schemas.openxmlformats.org/officeDocument/2006/relationships/image" Target="../media/image137.png"/><Relationship Id="rId4" Type="http://schemas.openxmlformats.org/officeDocument/2006/relationships/image" Target="../media/image134.png"/><Relationship Id="rId9" Type="http://schemas.openxmlformats.org/officeDocument/2006/relationships/customXml" Target="../ink/ink138.xml"/><Relationship Id="rId14" Type="http://schemas.openxmlformats.org/officeDocument/2006/relationships/image" Target="../media/image13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54.xml"/><Relationship Id="rId117" Type="http://schemas.openxmlformats.org/officeDocument/2006/relationships/image" Target="../media/image198.png"/><Relationship Id="rId21" Type="http://schemas.openxmlformats.org/officeDocument/2006/relationships/image" Target="../media/image150.png"/><Relationship Id="rId42" Type="http://schemas.openxmlformats.org/officeDocument/2006/relationships/customXml" Target="../ink/ink162.xml"/><Relationship Id="rId47" Type="http://schemas.openxmlformats.org/officeDocument/2006/relationships/image" Target="../media/image163.png"/><Relationship Id="rId63" Type="http://schemas.openxmlformats.org/officeDocument/2006/relationships/image" Target="../media/image171.png"/><Relationship Id="rId68" Type="http://schemas.openxmlformats.org/officeDocument/2006/relationships/customXml" Target="../ink/ink175.xml"/><Relationship Id="rId84" Type="http://schemas.openxmlformats.org/officeDocument/2006/relationships/customXml" Target="../ink/ink183.xml"/><Relationship Id="rId89" Type="http://schemas.openxmlformats.org/officeDocument/2006/relationships/image" Target="../media/image184.png"/><Relationship Id="rId112" Type="http://schemas.openxmlformats.org/officeDocument/2006/relationships/customXml" Target="../ink/ink197.xml"/><Relationship Id="rId133" Type="http://schemas.openxmlformats.org/officeDocument/2006/relationships/image" Target="../media/image206.png"/><Relationship Id="rId138" Type="http://schemas.openxmlformats.org/officeDocument/2006/relationships/customXml" Target="../ink/ink210.xml"/><Relationship Id="rId154" Type="http://schemas.openxmlformats.org/officeDocument/2006/relationships/customXml" Target="../ink/ink218.xml"/><Relationship Id="rId159" Type="http://schemas.openxmlformats.org/officeDocument/2006/relationships/image" Target="../media/image219.png"/><Relationship Id="rId175" Type="http://schemas.openxmlformats.org/officeDocument/2006/relationships/image" Target="../media/image227.png"/><Relationship Id="rId170" Type="http://schemas.openxmlformats.org/officeDocument/2006/relationships/customXml" Target="../ink/ink226.xml"/><Relationship Id="rId16" Type="http://schemas.openxmlformats.org/officeDocument/2006/relationships/customXml" Target="../ink/ink149.xml"/><Relationship Id="rId107" Type="http://schemas.openxmlformats.org/officeDocument/2006/relationships/image" Target="../media/image193.png"/><Relationship Id="rId11" Type="http://schemas.openxmlformats.org/officeDocument/2006/relationships/image" Target="../media/image145.png"/><Relationship Id="rId32" Type="http://schemas.openxmlformats.org/officeDocument/2006/relationships/customXml" Target="../ink/ink157.xml"/><Relationship Id="rId37" Type="http://schemas.openxmlformats.org/officeDocument/2006/relationships/image" Target="../media/image158.png"/><Relationship Id="rId53" Type="http://schemas.openxmlformats.org/officeDocument/2006/relationships/image" Target="../media/image166.png"/><Relationship Id="rId58" Type="http://schemas.openxmlformats.org/officeDocument/2006/relationships/customXml" Target="../ink/ink170.xml"/><Relationship Id="rId74" Type="http://schemas.openxmlformats.org/officeDocument/2006/relationships/customXml" Target="../ink/ink178.xml"/><Relationship Id="rId79" Type="http://schemas.openxmlformats.org/officeDocument/2006/relationships/image" Target="../media/image179.png"/><Relationship Id="rId102" Type="http://schemas.openxmlformats.org/officeDocument/2006/relationships/customXml" Target="../ink/ink192.xml"/><Relationship Id="rId123" Type="http://schemas.openxmlformats.org/officeDocument/2006/relationships/image" Target="../media/image201.png"/><Relationship Id="rId128" Type="http://schemas.openxmlformats.org/officeDocument/2006/relationships/customXml" Target="../ink/ink205.xml"/><Relationship Id="rId144" Type="http://schemas.openxmlformats.org/officeDocument/2006/relationships/customXml" Target="../ink/ink213.xml"/><Relationship Id="rId149" Type="http://schemas.openxmlformats.org/officeDocument/2006/relationships/image" Target="../media/image214.png"/><Relationship Id="rId5" Type="http://schemas.openxmlformats.org/officeDocument/2006/relationships/image" Target="../media/image142.png"/><Relationship Id="rId90" Type="http://schemas.openxmlformats.org/officeDocument/2006/relationships/customXml" Target="../ink/ink186.xml"/><Relationship Id="rId95" Type="http://schemas.openxmlformats.org/officeDocument/2006/relationships/image" Target="../media/image187.png"/><Relationship Id="rId160" Type="http://schemas.openxmlformats.org/officeDocument/2006/relationships/customXml" Target="../ink/ink221.xml"/><Relationship Id="rId165" Type="http://schemas.openxmlformats.org/officeDocument/2006/relationships/image" Target="../media/image222.png"/><Relationship Id="rId181" Type="http://schemas.openxmlformats.org/officeDocument/2006/relationships/image" Target="../media/image230.png"/><Relationship Id="rId22" Type="http://schemas.openxmlformats.org/officeDocument/2006/relationships/customXml" Target="../ink/ink152.xml"/><Relationship Id="rId27" Type="http://schemas.openxmlformats.org/officeDocument/2006/relationships/image" Target="../media/image153.png"/><Relationship Id="rId43" Type="http://schemas.openxmlformats.org/officeDocument/2006/relationships/image" Target="../media/image161.png"/><Relationship Id="rId48" Type="http://schemas.openxmlformats.org/officeDocument/2006/relationships/customXml" Target="../ink/ink165.xml"/><Relationship Id="rId64" Type="http://schemas.openxmlformats.org/officeDocument/2006/relationships/customXml" Target="../ink/ink173.xml"/><Relationship Id="rId69" Type="http://schemas.openxmlformats.org/officeDocument/2006/relationships/image" Target="../media/image174.png"/><Relationship Id="rId113" Type="http://schemas.openxmlformats.org/officeDocument/2006/relationships/image" Target="../media/image196.png"/><Relationship Id="rId118" Type="http://schemas.openxmlformats.org/officeDocument/2006/relationships/customXml" Target="../ink/ink200.xml"/><Relationship Id="rId134" Type="http://schemas.openxmlformats.org/officeDocument/2006/relationships/customXml" Target="../ink/ink208.xml"/><Relationship Id="rId139" Type="http://schemas.openxmlformats.org/officeDocument/2006/relationships/image" Target="../media/image209.png"/><Relationship Id="rId80" Type="http://schemas.openxmlformats.org/officeDocument/2006/relationships/customXml" Target="../ink/ink181.xml"/><Relationship Id="rId85" Type="http://schemas.openxmlformats.org/officeDocument/2006/relationships/image" Target="../media/image182.png"/><Relationship Id="rId150" Type="http://schemas.openxmlformats.org/officeDocument/2006/relationships/customXml" Target="../ink/ink216.xml"/><Relationship Id="rId155" Type="http://schemas.openxmlformats.org/officeDocument/2006/relationships/image" Target="../media/image217.png"/><Relationship Id="rId171" Type="http://schemas.openxmlformats.org/officeDocument/2006/relationships/image" Target="../media/image225.png"/><Relationship Id="rId176" Type="http://schemas.openxmlformats.org/officeDocument/2006/relationships/customXml" Target="../ink/ink229.xml"/><Relationship Id="rId12" Type="http://schemas.openxmlformats.org/officeDocument/2006/relationships/customXml" Target="../ink/ink147.xml"/><Relationship Id="rId17" Type="http://schemas.openxmlformats.org/officeDocument/2006/relationships/image" Target="../media/image148.png"/><Relationship Id="rId33" Type="http://schemas.openxmlformats.org/officeDocument/2006/relationships/image" Target="../media/image156.png"/><Relationship Id="rId38" Type="http://schemas.openxmlformats.org/officeDocument/2006/relationships/customXml" Target="../ink/ink160.xml"/><Relationship Id="rId59" Type="http://schemas.openxmlformats.org/officeDocument/2006/relationships/image" Target="../media/image169.png"/><Relationship Id="rId103" Type="http://schemas.openxmlformats.org/officeDocument/2006/relationships/image" Target="../media/image191.png"/><Relationship Id="rId108" Type="http://schemas.openxmlformats.org/officeDocument/2006/relationships/customXml" Target="../ink/ink195.xml"/><Relationship Id="rId124" Type="http://schemas.openxmlformats.org/officeDocument/2006/relationships/customXml" Target="../ink/ink203.xml"/><Relationship Id="rId129" Type="http://schemas.openxmlformats.org/officeDocument/2006/relationships/image" Target="../media/image204.png"/><Relationship Id="rId54" Type="http://schemas.openxmlformats.org/officeDocument/2006/relationships/customXml" Target="../ink/ink168.xml"/><Relationship Id="rId70" Type="http://schemas.openxmlformats.org/officeDocument/2006/relationships/customXml" Target="../ink/ink176.xml"/><Relationship Id="rId75" Type="http://schemas.openxmlformats.org/officeDocument/2006/relationships/image" Target="../media/image177.png"/><Relationship Id="rId91" Type="http://schemas.openxmlformats.org/officeDocument/2006/relationships/image" Target="../media/image185.png"/><Relationship Id="rId96" Type="http://schemas.openxmlformats.org/officeDocument/2006/relationships/customXml" Target="../ink/ink189.xml"/><Relationship Id="rId140" Type="http://schemas.openxmlformats.org/officeDocument/2006/relationships/customXml" Target="../ink/ink211.xml"/><Relationship Id="rId145" Type="http://schemas.openxmlformats.org/officeDocument/2006/relationships/image" Target="../media/image212.png"/><Relationship Id="rId161" Type="http://schemas.openxmlformats.org/officeDocument/2006/relationships/image" Target="../media/image220.png"/><Relationship Id="rId166" Type="http://schemas.openxmlformats.org/officeDocument/2006/relationships/customXml" Target="../ink/ink224.xml"/><Relationship Id="rId182" Type="http://schemas.openxmlformats.org/officeDocument/2006/relationships/customXml" Target="../ink/ink23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44.xml"/><Relationship Id="rId23" Type="http://schemas.openxmlformats.org/officeDocument/2006/relationships/image" Target="../media/image151.png"/><Relationship Id="rId28" Type="http://schemas.openxmlformats.org/officeDocument/2006/relationships/customXml" Target="../ink/ink155.xml"/><Relationship Id="rId49" Type="http://schemas.openxmlformats.org/officeDocument/2006/relationships/image" Target="../media/image164.png"/><Relationship Id="rId114" Type="http://schemas.openxmlformats.org/officeDocument/2006/relationships/customXml" Target="../ink/ink198.xml"/><Relationship Id="rId119" Type="http://schemas.openxmlformats.org/officeDocument/2006/relationships/image" Target="../media/image199.png"/><Relationship Id="rId44" Type="http://schemas.openxmlformats.org/officeDocument/2006/relationships/customXml" Target="../ink/ink163.xml"/><Relationship Id="rId60" Type="http://schemas.openxmlformats.org/officeDocument/2006/relationships/customXml" Target="../ink/ink171.xml"/><Relationship Id="rId65" Type="http://schemas.openxmlformats.org/officeDocument/2006/relationships/image" Target="../media/image172.png"/><Relationship Id="rId81" Type="http://schemas.openxmlformats.org/officeDocument/2006/relationships/image" Target="../media/image180.png"/><Relationship Id="rId86" Type="http://schemas.openxmlformats.org/officeDocument/2006/relationships/customXml" Target="../ink/ink184.xml"/><Relationship Id="rId130" Type="http://schemas.openxmlformats.org/officeDocument/2006/relationships/customXml" Target="../ink/ink206.xml"/><Relationship Id="rId135" Type="http://schemas.openxmlformats.org/officeDocument/2006/relationships/image" Target="../media/image207.png"/><Relationship Id="rId151" Type="http://schemas.openxmlformats.org/officeDocument/2006/relationships/image" Target="../media/image215.png"/><Relationship Id="rId156" Type="http://schemas.openxmlformats.org/officeDocument/2006/relationships/customXml" Target="../ink/ink219.xml"/><Relationship Id="rId177" Type="http://schemas.openxmlformats.org/officeDocument/2006/relationships/image" Target="../media/image228.png"/><Relationship Id="rId4" Type="http://schemas.openxmlformats.org/officeDocument/2006/relationships/customXml" Target="../ink/ink143.xml"/><Relationship Id="rId9" Type="http://schemas.openxmlformats.org/officeDocument/2006/relationships/image" Target="../media/image144.png"/><Relationship Id="rId172" Type="http://schemas.openxmlformats.org/officeDocument/2006/relationships/customXml" Target="../ink/ink227.xml"/><Relationship Id="rId180" Type="http://schemas.openxmlformats.org/officeDocument/2006/relationships/customXml" Target="../ink/ink231.xml"/><Relationship Id="rId13" Type="http://schemas.openxmlformats.org/officeDocument/2006/relationships/image" Target="../media/image146.png"/><Relationship Id="rId18" Type="http://schemas.openxmlformats.org/officeDocument/2006/relationships/customXml" Target="../ink/ink150.xml"/><Relationship Id="rId39" Type="http://schemas.openxmlformats.org/officeDocument/2006/relationships/image" Target="../media/image159.png"/><Relationship Id="rId109" Type="http://schemas.openxmlformats.org/officeDocument/2006/relationships/image" Target="../media/image194.png"/><Relationship Id="rId34" Type="http://schemas.openxmlformats.org/officeDocument/2006/relationships/customXml" Target="../ink/ink158.xml"/><Relationship Id="rId50" Type="http://schemas.openxmlformats.org/officeDocument/2006/relationships/customXml" Target="../ink/ink166.xml"/><Relationship Id="rId55" Type="http://schemas.openxmlformats.org/officeDocument/2006/relationships/image" Target="../media/image167.png"/><Relationship Id="rId76" Type="http://schemas.openxmlformats.org/officeDocument/2006/relationships/customXml" Target="../ink/ink179.xml"/><Relationship Id="rId97" Type="http://schemas.openxmlformats.org/officeDocument/2006/relationships/image" Target="../media/image188.png"/><Relationship Id="rId104" Type="http://schemas.openxmlformats.org/officeDocument/2006/relationships/customXml" Target="../ink/ink193.xml"/><Relationship Id="rId120" Type="http://schemas.openxmlformats.org/officeDocument/2006/relationships/customXml" Target="../ink/ink201.xml"/><Relationship Id="rId125" Type="http://schemas.openxmlformats.org/officeDocument/2006/relationships/image" Target="../media/image202.png"/><Relationship Id="rId141" Type="http://schemas.openxmlformats.org/officeDocument/2006/relationships/image" Target="../media/image210.png"/><Relationship Id="rId146" Type="http://schemas.openxmlformats.org/officeDocument/2006/relationships/customXml" Target="../ink/ink214.xml"/><Relationship Id="rId167" Type="http://schemas.openxmlformats.org/officeDocument/2006/relationships/image" Target="../media/image223.png"/><Relationship Id="rId7" Type="http://schemas.openxmlformats.org/officeDocument/2006/relationships/image" Target="../media/image143.png"/><Relationship Id="rId71" Type="http://schemas.openxmlformats.org/officeDocument/2006/relationships/image" Target="../media/image175.png"/><Relationship Id="rId92" Type="http://schemas.openxmlformats.org/officeDocument/2006/relationships/customXml" Target="../ink/ink187.xml"/><Relationship Id="rId162" Type="http://schemas.openxmlformats.org/officeDocument/2006/relationships/customXml" Target="../ink/ink222.xml"/><Relationship Id="rId183" Type="http://schemas.openxmlformats.org/officeDocument/2006/relationships/image" Target="../media/image231.png"/><Relationship Id="rId2" Type="http://schemas.openxmlformats.org/officeDocument/2006/relationships/customXml" Target="../ink/ink142.xml"/><Relationship Id="rId29" Type="http://schemas.openxmlformats.org/officeDocument/2006/relationships/image" Target="../media/image154.png"/><Relationship Id="rId24" Type="http://schemas.openxmlformats.org/officeDocument/2006/relationships/customXml" Target="../ink/ink153.xml"/><Relationship Id="rId40" Type="http://schemas.openxmlformats.org/officeDocument/2006/relationships/customXml" Target="../ink/ink161.xml"/><Relationship Id="rId45" Type="http://schemas.openxmlformats.org/officeDocument/2006/relationships/image" Target="../media/image162.png"/><Relationship Id="rId66" Type="http://schemas.openxmlformats.org/officeDocument/2006/relationships/customXml" Target="../ink/ink174.xml"/><Relationship Id="rId87" Type="http://schemas.openxmlformats.org/officeDocument/2006/relationships/image" Target="../media/image183.png"/><Relationship Id="rId110" Type="http://schemas.openxmlformats.org/officeDocument/2006/relationships/customXml" Target="../ink/ink196.xml"/><Relationship Id="rId115" Type="http://schemas.openxmlformats.org/officeDocument/2006/relationships/image" Target="../media/image197.png"/><Relationship Id="rId131" Type="http://schemas.openxmlformats.org/officeDocument/2006/relationships/image" Target="../media/image205.png"/><Relationship Id="rId136" Type="http://schemas.openxmlformats.org/officeDocument/2006/relationships/customXml" Target="../ink/ink209.xml"/><Relationship Id="rId157" Type="http://schemas.openxmlformats.org/officeDocument/2006/relationships/image" Target="../media/image218.png"/><Relationship Id="rId178" Type="http://schemas.openxmlformats.org/officeDocument/2006/relationships/customXml" Target="../ink/ink230.xml"/><Relationship Id="rId61" Type="http://schemas.openxmlformats.org/officeDocument/2006/relationships/image" Target="../media/image170.png"/><Relationship Id="rId82" Type="http://schemas.openxmlformats.org/officeDocument/2006/relationships/customXml" Target="../ink/ink182.xml"/><Relationship Id="rId152" Type="http://schemas.openxmlformats.org/officeDocument/2006/relationships/customXml" Target="../ink/ink217.xml"/><Relationship Id="rId173" Type="http://schemas.openxmlformats.org/officeDocument/2006/relationships/image" Target="../media/image226.png"/><Relationship Id="rId19" Type="http://schemas.openxmlformats.org/officeDocument/2006/relationships/image" Target="../media/image149.png"/><Relationship Id="rId14" Type="http://schemas.openxmlformats.org/officeDocument/2006/relationships/customXml" Target="../ink/ink148.xml"/><Relationship Id="rId30" Type="http://schemas.openxmlformats.org/officeDocument/2006/relationships/customXml" Target="../ink/ink156.xml"/><Relationship Id="rId35" Type="http://schemas.openxmlformats.org/officeDocument/2006/relationships/image" Target="../media/image157.png"/><Relationship Id="rId56" Type="http://schemas.openxmlformats.org/officeDocument/2006/relationships/customXml" Target="../ink/ink169.xml"/><Relationship Id="rId77" Type="http://schemas.openxmlformats.org/officeDocument/2006/relationships/image" Target="../media/image178.png"/><Relationship Id="rId100" Type="http://schemas.openxmlformats.org/officeDocument/2006/relationships/customXml" Target="../ink/ink191.xml"/><Relationship Id="rId105" Type="http://schemas.openxmlformats.org/officeDocument/2006/relationships/image" Target="../media/image192.png"/><Relationship Id="rId126" Type="http://schemas.openxmlformats.org/officeDocument/2006/relationships/customXml" Target="../ink/ink204.xml"/><Relationship Id="rId147" Type="http://schemas.openxmlformats.org/officeDocument/2006/relationships/image" Target="../media/image213.png"/><Relationship Id="rId168" Type="http://schemas.openxmlformats.org/officeDocument/2006/relationships/customXml" Target="../ink/ink225.xml"/><Relationship Id="rId8" Type="http://schemas.openxmlformats.org/officeDocument/2006/relationships/customXml" Target="../ink/ink145.xml"/><Relationship Id="rId51" Type="http://schemas.openxmlformats.org/officeDocument/2006/relationships/image" Target="../media/image165.png"/><Relationship Id="rId72" Type="http://schemas.openxmlformats.org/officeDocument/2006/relationships/customXml" Target="../ink/ink177.xml"/><Relationship Id="rId93" Type="http://schemas.openxmlformats.org/officeDocument/2006/relationships/image" Target="../media/image186.png"/><Relationship Id="rId98" Type="http://schemas.openxmlformats.org/officeDocument/2006/relationships/customXml" Target="../ink/ink190.xml"/><Relationship Id="rId121" Type="http://schemas.openxmlformats.org/officeDocument/2006/relationships/image" Target="../media/image200.png"/><Relationship Id="rId142" Type="http://schemas.openxmlformats.org/officeDocument/2006/relationships/customXml" Target="../ink/ink212.xml"/><Relationship Id="rId163" Type="http://schemas.openxmlformats.org/officeDocument/2006/relationships/image" Target="../media/image221.png"/><Relationship Id="rId184" Type="http://schemas.openxmlformats.org/officeDocument/2006/relationships/customXml" Target="../ink/ink233.xml"/><Relationship Id="rId3" Type="http://schemas.openxmlformats.org/officeDocument/2006/relationships/image" Target="../media/image141.png"/><Relationship Id="rId25" Type="http://schemas.openxmlformats.org/officeDocument/2006/relationships/image" Target="../media/image152.png"/><Relationship Id="rId46" Type="http://schemas.openxmlformats.org/officeDocument/2006/relationships/customXml" Target="../ink/ink164.xml"/><Relationship Id="rId67" Type="http://schemas.openxmlformats.org/officeDocument/2006/relationships/image" Target="../media/image173.png"/><Relationship Id="rId116" Type="http://schemas.openxmlformats.org/officeDocument/2006/relationships/customXml" Target="../ink/ink199.xml"/><Relationship Id="rId137" Type="http://schemas.openxmlformats.org/officeDocument/2006/relationships/image" Target="../media/image208.png"/><Relationship Id="rId158" Type="http://schemas.openxmlformats.org/officeDocument/2006/relationships/customXml" Target="../ink/ink220.xml"/><Relationship Id="rId20" Type="http://schemas.openxmlformats.org/officeDocument/2006/relationships/customXml" Target="../ink/ink151.xml"/><Relationship Id="rId41" Type="http://schemas.openxmlformats.org/officeDocument/2006/relationships/image" Target="../media/image160.png"/><Relationship Id="rId62" Type="http://schemas.openxmlformats.org/officeDocument/2006/relationships/customXml" Target="../ink/ink172.xml"/><Relationship Id="rId83" Type="http://schemas.openxmlformats.org/officeDocument/2006/relationships/image" Target="../media/image181.png"/><Relationship Id="rId88" Type="http://schemas.openxmlformats.org/officeDocument/2006/relationships/customXml" Target="../ink/ink185.xml"/><Relationship Id="rId111" Type="http://schemas.openxmlformats.org/officeDocument/2006/relationships/image" Target="../media/image195.png"/><Relationship Id="rId132" Type="http://schemas.openxmlformats.org/officeDocument/2006/relationships/customXml" Target="../ink/ink207.xml"/><Relationship Id="rId153" Type="http://schemas.openxmlformats.org/officeDocument/2006/relationships/image" Target="../media/image216.png"/><Relationship Id="rId174" Type="http://schemas.openxmlformats.org/officeDocument/2006/relationships/customXml" Target="../ink/ink228.xml"/><Relationship Id="rId179" Type="http://schemas.openxmlformats.org/officeDocument/2006/relationships/image" Target="../media/image229.png"/><Relationship Id="rId15" Type="http://schemas.openxmlformats.org/officeDocument/2006/relationships/image" Target="../media/image147.png"/><Relationship Id="rId36" Type="http://schemas.openxmlformats.org/officeDocument/2006/relationships/customXml" Target="../ink/ink159.xml"/><Relationship Id="rId57" Type="http://schemas.openxmlformats.org/officeDocument/2006/relationships/image" Target="../media/image168.png"/><Relationship Id="rId106" Type="http://schemas.openxmlformats.org/officeDocument/2006/relationships/customXml" Target="../ink/ink194.xml"/><Relationship Id="rId127" Type="http://schemas.openxmlformats.org/officeDocument/2006/relationships/image" Target="../media/image203.png"/><Relationship Id="rId10" Type="http://schemas.openxmlformats.org/officeDocument/2006/relationships/customXml" Target="../ink/ink146.xml"/><Relationship Id="rId31" Type="http://schemas.openxmlformats.org/officeDocument/2006/relationships/image" Target="../media/image155.png"/><Relationship Id="rId52" Type="http://schemas.openxmlformats.org/officeDocument/2006/relationships/customXml" Target="../ink/ink167.xml"/><Relationship Id="rId73" Type="http://schemas.openxmlformats.org/officeDocument/2006/relationships/image" Target="../media/image176.png"/><Relationship Id="rId78" Type="http://schemas.openxmlformats.org/officeDocument/2006/relationships/customXml" Target="../ink/ink180.xml"/><Relationship Id="rId94" Type="http://schemas.openxmlformats.org/officeDocument/2006/relationships/customXml" Target="../ink/ink188.xml"/><Relationship Id="rId99" Type="http://schemas.openxmlformats.org/officeDocument/2006/relationships/image" Target="../media/image189.png"/><Relationship Id="rId101" Type="http://schemas.openxmlformats.org/officeDocument/2006/relationships/image" Target="../media/image190.png"/><Relationship Id="rId122" Type="http://schemas.openxmlformats.org/officeDocument/2006/relationships/customXml" Target="../ink/ink202.xml"/><Relationship Id="rId143" Type="http://schemas.openxmlformats.org/officeDocument/2006/relationships/image" Target="../media/image211.png"/><Relationship Id="rId148" Type="http://schemas.openxmlformats.org/officeDocument/2006/relationships/customXml" Target="../ink/ink215.xml"/><Relationship Id="rId164" Type="http://schemas.openxmlformats.org/officeDocument/2006/relationships/customXml" Target="../ink/ink223.xml"/><Relationship Id="rId169" Type="http://schemas.openxmlformats.org/officeDocument/2006/relationships/image" Target="../media/image224.png"/><Relationship Id="rId185" Type="http://schemas.openxmlformats.org/officeDocument/2006/relationships/image" Target="../media/image232.png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90.png"/><Relationship Id="rId299" Type="http://schemas.openxmlformats.org/officeDocument/2006/relationships/image" Target="../media/image381.png"/><Relationship Id="rId303" Type="http://schemas.openxmlformats.org/officeDocument/2006/relationships/image" Target="../media/image383.png"/><Relationship Id="rId21" Type="http://schemas.openxmlformats.org/officeDocument/2006/relationships/image" Target="../media/image242.png"/><Relationship Id="rId42" Type="http://schemas.openxmlformats.org/officeDocument/2006/relationships/customXml" Target="../ink/ink254.xml"/><Relationship Id="rId63" Type="http://schemas.openxmlformats.org/officeDocument/2006/relationships/image" Target="../media/image263.png"/><Relationship Id="rId84" Type="http://schemas.openxmlformats.org/officeDocument/2006/relationships/customXml" Target="../ink/ink275.xml"/><Relationship Id="rId138" Type="http://schemas.openxmlformats.org/officeDocument/2006/relationships/customXml" Target="../ink/ink302.xml"/><Relationship Id="rId159" Type="http://schemas.openxmlformats.org/officeDocument/2006/relationships/image" Target="../media/image311.png"/><Relationship Id="rId324" Type="http://schemas.openxmlformats.org/officeDocument/2006/relationships/customXml" Target="../ink/ink395.xml"/><Relationship Id="rId170" Type="http://schemas.openxmlformats.org/officeDocument/2006/relationships/customXml" Target="../ink/ink318.xml"/><Relationship Id="rId191" Type="http://schemas.openxmlformats.org/officeDocument/2006/relationships/image" Target="../media/image327.png"/><Relationship Id="rId205" Type="http://schemas.openxmlformats.org/officeDocument/2006/relationships/image" Target="../media/image334.png"/><Relationship Id="rId226" Type="http://schemas.openxmlformats.org/officeDocument/2006/relationships/customXml" Target="../ink/ink346.xml"/><Relationship Id="rId247" Type="http://schemas.openxmlformats.org/officeDocument/2006/relationships/image" Target="../media/image355.png"/><Relationship Id="rId107" Type="http://schemas.openxmlformats.org/officeDocument/2006/relationships/image" Target="../media/image285.png"/><Relationship Id="rId268" Type="http://schemas.openxmlformats.org/officeDocument/2006/relationships/customXml" Target="../ink/ink367.xml"/><Relationship Id="rId289" Type="http://schemas.openxmlformats.org/officeDocument/2006/relationships/image" Target="../media/image376.png"/><Relationship Id="rId11" Type="http://schemas.openxmlformats.org/officeDocument/2006/relationships/image" Target="../media/image237.png"/><Relationship Id="rId32" Type="http://schemas.openxmlformats.org/officeDocument/2006/relationships/customXml" Target="../ink/ink249.xml"/><Relationship Id="rId53" Type="http://schemas.openxmlformats.org/officeDocument/2006/relationships/image" Target="../media/image258.png"/><Relationship Id="rId74" Type="http://schemas.openxmlformats.org/officeDocument/2006/relationships/customXml" Target="../ink/ink270.xml"/><Relationship Id="rId128" Type="http://schemas.openxmlformats.org/officeDocument/2006/relationships/customXml" Target="../ink/ink297.xml"/><Relationship Id="rId149" Type="http://schemas.openxmlformats.org/officeDocument/2006/relationships/image" Target="../media/image306.png"/><Relationship Id="rId314" Type="http://schemas.openxmlformats.org/officeDocument/2006/relationships/customXml" Target="../ink/ink390.xml"/><Relationship Id="rId335" Type="http://schemas.openxmlformats.org/officeDocument/2006/relationships/image" Target="../media/image399.png"/><Relationship Id="rId5" Type="http://schemas.openxmlformats.org/officeDocument/2006/relationships/image" Target="../media/image234.png"/><Relationship Id="rId95" Type="http://schemas.openxmlformats.org/officeDocument/2006/relationships/image" Target="../media/image279.png"/><Relationship Id="rId160" Type="http://schemas.openxmlformats.org/officeDocument/2006/relationships/customXml" Target="../ink/ink313.xml"/><Relationship Id="rId181" Type="http://schemas.openxmlformats.org/officeDocument/2006/relationships/image" Target="../media/image322.png"/><Relationship Id="rId216" Type="http://schemas.openxmlformats.org/officeDocument/2006/relationships/customXml" Target="../ink/ink341.xml"/><Relationship Id="rId237" Type="http://schemas.openxmlformats.org/officeDocument/2006/relationships/image" Target="../media/image350.png"/><Relationship Id="rId258" Type="http://schemas.openxmlformats.org/officeDocument/2006/relationships/customXml" Target="../ink/ink362.xml"/><Relationship Id="rId279" Type="http://schemas.openxmlformats.org/officeDocument/2006/relationships/image" Target="../media/image371.png"/><Relationship Id="rId22" Type="http://schemas.openxmlformats.org/officeDocument/2006/relationships/customXml" Target="../ink/ink244.xml"/><Relationship Id="rId43" Type="http://schemas.openxmlformats.org/officeDocument/2006/relationships/image" Target="../media/image253.png"/><Relationship Id="rId64" Type="http://schemas.openxmlformats.org/officeDocument/2006/relationships/customXml" Target="../ink/ink265.xml"/><Relationship Id="rId118" Type="http://schemas.openxmlformats.org/officeDocument/2006/relationships/customXml" Target="../ink/ink292.xml"/><Relationship Id="rId139" Type="http://schemas.openxmlformats.org/officeDocument/2006/relationships/image" Target="../media/image301.png"/><Relationship Id="rId290" Type="http://schemas.openxmlformats.org/officeDocument/2006/relationships/customXml" Target="../ink/ink378.xml"/><Relationship Id="rId304" Type="http://schemas.openxmlformats.org/officeDocument/2006/relationships/customXml" Target="../ink/ink385.xml"/><Relationship Id="rId325" Type="http://schemas.openxmlformats.org/officeDocument/2006/relationships/image" Target="../media/image394.png"/><Relationship Id="rId85" Type="http://schemas.openxmlformats.org/officeDocument/2006/relationships/image" Target="../media/image274.png"/><Relationship Id="rId150" Type="http://schemas.openxmlformats.org/officeDocument/2006/relationships/customXml" Target="../ink/ink308.xml"/><Relationship Id="rId171" Type="http://schemas.openxmlformats.org/officeDocument/2006/relationships/image" Target="../media/image317.png"/><Relationship Id="rId192" Type="http://schemas.openxmlformats.org/officeDocument/2006/relationships/customXml" Target="../ink/ink329.xml"/><Relationship Id="rId206" Type="http://schemas.openxmlformats.org/officeDocument/2006/relationships/customXml" Target="../ink/ink336.xml"/><Relationship Id="rId227" Type="http://schemas.openxmlformats.org/officeDocument/2006/relationships/image" Target="../media/image345.png"/><Relationship Id="rId248" Type="http://schemas.openxmlformats.org/officeDocument/2006/relationships/customXml" Target="../ink/ink357.xml"/><Relationship Id="rId269" Type="http://schemas.openxmlformats.org/officeDocument/2006/relationships/image" Target="../media/image366.png"/><Relationship Id="rId12" Type="http://schemas.openxmlformats.org/officeDocument/2006/relationships/customXml" Target="../ink/ink239.xml"/><Relationship Id="rId33" Type="http://schemas.openxmlformats.org/officeDocument/2006/relationships/image" Target="../media/image248.png"/><Relationship Id="rId108" Type="http://schemas.openxmlformats.org/officeDocument/2006/relationships/customXml" Target="../ink/ink287.xml"/><Relationship Id="rId129" Type="http://schemas.openxmlformats.org/officeDocument/2006/relationships/image" Target="../media/image296.png"/><Relationship Id="rId280" Type="http://schemas.openxmlformats.org/officeDocument/2006/relationships/customXml" Target="../ink/ink373.xml"/><Relationship Id="rId315" Type="http://schemas.openxmlformats.org/officeDocument/2006/relationships/image" Target="../media/image389.png"/><Relationship Id="rId336" Type="http://schemas.openxmlformats.org/officeDocument/2006/relationships/customXml" Target="../ink/ink401.xml"/><Relationship Id="rId54" Type="http://schemas.openxmlformats.org/officeDocument/2006/relationships/customXml" Target="../ink/ink260.xml"/><Relationship Id="rId75" Type="http://schemas.openxmlformats.org/officeDocument/2006/relationships/image" Target="../media/image269.png"/><Relationship Id="rId96" Type="http://schemas.openxmlformats.org/officeDocument/2006/relationships/customXml" Target="../ink/ink281.xml"/><Relationship Id="rId140" Type="http://schemas.openxmlformats.org/officeDocument/2006/relationships/customXml" Target="../ink/ink303.xml"/><Relationship Id="rId161" Type="http://schemas.openxmlformats.org/officeDocument/2006/relationships/image" Target="../media/image312.png"/><Relationship Id="rId182" Type="http://schemas.openxmlformats.org/officeDocument/2006/relationships/customXml" Target="../ink/ink324.xml"/><Relationship Id="rId217" Type="http://schemas.openxmlformats.org/officeDocument/2006/relationships/image" Target="../media/image340.png"/><Relationship Id="rId6" Type="http://schemas.openxmlformats.org/officeDocument/2006/relationships/customXml" Target="../ink/ink236.xml"/><Relationship Id="rId238" Type="http://schemas.openxmlformats.org/officeDocument/2006/relationships/customXml" Target="../ink/ink352.xml"/><Relationship Id="rId259" Type="http://schemas.openxmlformats.org/officeDocument/2006/relationships/image" Target="../media/image361.png"/><Relationship Id="rId23" Type="http://schemas.openxmlformats.org/officeDocument/2006/relationships/image" Target="../media/image243.png"/><Relationship Id="rId119" Type="http://schemas.openxmlformats.org/officeDocument/2006/relationships/image" Target="../media/image291.png"/><Relationship Id="rId270" Type="http://schemas.openxmlformats.org/officeDocument/2006/relationships/customXml" Target="../ink/ink368.xml"/><Relationship Id="rId291" Type="http://schemas.openxmlformats.org/officeDocument/2006/relationships/image" Target="../media/image377.png"/><Relationship Id="rId305" Type="http://schemas.openxmlformats.org/officeDocument/2006/relationships/image" Target="../media/image384.png"/><Relationship Id="rId326" Type="http://schemas.openxmlformats.org/officeDocument/2006/relationships/customXml" Target="../ink/ink396.xml"/><Relationship Id="rId44" Type="http://schemas.openxmlformats.org/officeDocument/2006/relationships/customXml" Target="../ink/ink255.xml"/><Relationship Id="rId65" Type="http://schemas.openxmlformats.org/officeDocument/2006/relationships/image" Target="../media/image264.png"/><Relationship Id="rId86" Type="http://schemas.openxmlformats.org/officeDocument/2006/relationships/customXml" Target="../ink/ink276.xml"/><Relationship Id="rId130" Type="http://schemas.openxmlformats.org/officeDocument/2006/relationships/customXml" Target="../ink/ink298.xml"/><Relationship Id="rId151" Type="http://schemas.openxmlformats.org/officeDocument/2006/relationships/image" Target="../media/image307.png"/><Relationship Id="rId172" Type="http://schemas.openxmlformats.org/officeDocument/2006/relationships/customXml" Target="../ink/ink319.xml"/><Relationship Id="rId193" Type="http://schemas.openxmlformats.org/officeDocument/2006/relationships/image" Target="../media/image328.png"/><Relationship Id="rId207" Type="http://schemas.openxmlformats.org/officeDocument/2006/relationships/image" Target="../media/image335.png"/><Relationship Id="rId228" Type="http://schemas.openxmlformats.org/officeDocument/2006/relationships/customXml" Target="../ink/ink347.xml"/><Relationship Id="rId249" Type="http://schemas.openxmlformats.org/officeDocument/2006/relationships/image" Target="../media/image356.png"/><Relationship Id="rId13" Type="http://schemas.openxmlformats.org/officeDocument/2006/relationships/image" Target="../media/image238.png"/><Relationship Id="rId109" Type="http://schemas.openxmlformats.org/officeDocument/2006/relationships/image" Target="../media/image286.png"/><Relationship Id="rId260" Type="http://schemas.openxmlformats.org/officeDocument/2006/relationships/customXml" Target="../ink/ink363.xml"/><Relationship Id="rId281" Type="http://schemas.openxmlformats.org/officeDocument/2006/relationships/image" Target="../media/image372.png"/><Relationship Id="rId316" Type="http://schemas.openxmlformats.org/officeDocument/2006/relationships/customXml" Target="../ink/ink391.xml"/><Relationship Id="rId337" Type="http://schemas.openxmlformats.org/officeDocument/2006/relationships/image" Target="../media/image400.png"/><Relationship Id="rId34" Type="http://schemas.openxmlformats.org/officeDocument/2006/relationships/customXml" Target="../ink/ink250.xml"/><Relationship Id="rId55" Type="http://schemas.openxmlformats.org/officeDocument/2006/relationships/image" Target="../media/image259.png"/><Relationship Id="rId76" Type="http://schemas.openxmlformats.org/officeDocument/2006/relationships/customXml" Target="../ink/ink271.xml"/><Relationship Id="rId97" Type="http://schemas.openxmlformats.org/officeDocument/2006/relationships/image" Target="../media/image280.png"/><Relationship Id="rId120" Type="http://schemas.openxmlformats.org/officeDocument/2006/relationships/customXml" Target="../ink/ink293.xml"/><Relationship Id="rId141" Type="http://schemas.openxmlformats.org/officeDocument/2006/relationships/image" Target="../media/image302.png"/><Relationship Id="rId7" Type="http://schemas.openxmlformats.org/officeDocument/2006/relationships/image" Target="../media/image235.png"/><Relationship Id="rId162" Type="http://schemas.openxmlformats.org/officeDocument/2006/relationships/customXml" Target="../ink/ink314.xml"/><Relationship Id="rId183" Type="http://schemas.openxmlformats.org/officeDocument/2006/relationships/image" Target="../media/image323.png"/><Relationship Id="rId218" Type="http://schemas.openxmlformats.org/officeDocument/2006/relationships/customXml" Target="../ink/ink342.xml"/><Relationship Id="rId239" Type="http://schemas.openxmlformats.org/officeDocument/2006/relationships/image" Target="../media/image351.png"/><Relationship Id="rId250" Type="http://schemas.openxmlformats.org/officeDocument/2006/relationships/customXml" Target="../ink/ink358.xml"/><Relationship Id="rId271" Type="http://schemas.openxmlformats.org/officeDocument/2006/relationships/image" Target="../media/image367.png"/><Relationship Id="rId292" Type="http://schemas.openxmlformats.org/officeDocument/2006/relationships/customXml" Target="../ink/ink379.xml"/><Relationship Id="rId306" Type="http://schemas.openxmlformats.org/officeDocument/2006/relationships/customXml" Target="../ink/ink386.xml"/><Relationship Id="rId24" Type="http://schemas.openxmlformats.org/officeDocument/2006/relationships/customXml" Target="../ink/ink245.xml"/><Relationship Id="rId45" Type="http://schemas.openxmlformats.org/officeDocument/2006/relationships/image" Target="../media/image254.png"/><Relationship Id="rId66" Type="http://schemas.openxmlformats.org/officeDocument/2006/relationships/customXml" Target="../ink/ink266.xml"/><Relationship Id="rId87" Type="http://schemas.openxmlformats.org/officeDocument/2006/relationships/image" Target="../media/image275.png"/><Relationship Id="rId110" Type="http://schemas.openxmlformats.org/officeDocument/2006/relationships/customXml" Target="../ink/ink288.xml"/><Relationship Id="rId131" Type="http://schemas.openxmlformats.org/officeDocument/2006/relationships/image" Target="../media/image297.png"/><Relationship Id="rId327" Type="http://schemas.openxmlformats.org/officeDocument/2006/relationships/image" Target="../media/image395.png"/><Relationship Id="rId152" Type="http://schemas.openxmlformats.org/officeDocument/2006/relationships/customXml" Target="../ink/ink309.xml"/><Relationship Id="rId173" Type="http://schemas.openxmlformats.org/officeDocument/2006/relationships/image" Target="../media/image318.png"/><Relationship Id="rId194" Type="http://schemas.openxmlformats.org/officeDocument/2006/relationships/customXml" Target="../ink/ink330.xml"/><Relationship Id="rId208" Type="http://schemas.openxmlformats.org/officeDocument/2006/relationships/customXml" Target="../ink/ink337.xml"/><Relationship Id="rId229" Type="http://schemas.openxmlformats.org/officeDocument/2006/relationships/image" Target="../media/image346.png"/><Relationship Id="rId240" Type="http://schemas.openxmlformats.org/officeDocument/2006/relationships/customXml" Target="../ink/ink353.xml"/><Relationship Id="rId261" Type="http://schemas.openxmlformats.org/officeDocument/2006/relationships/image" Target="../media/image362.png"/><Relationship Id="rId14" Type="http://schemas.openxmlformats.org/officeDocument/2006/relationships/customXml" Target="../ink/ink240.xml"/><Relationship Id="rId35" Type="http://schemas.openxmlformats.org/officeDocument/2006/relationships/image" Target="../media/image249.png"/><Relationship Id="rId56" Type="http://schemas.openxmlformats.org/officeDocument/2006/relationships/customXml" Target="../ink/ink261.xml"/><Relationship Id="rId77" Type="http://schemas.openxmlformats.org/officeDocument/2006/relationships/image" Target="../media/image270.png"/><Relationship Id="rId100" Type="http://schemas.openxmlformats.org/officeDocument/2006/relationships/customXml" Target="../ink/ink283.xml"/><Relationship Id="rId282" Type="http://schemas.openxmlformats.org/officeDocument/2006/relationships/customXml" Target="../ink/ink374.xml"/><Relationship Id="rId317" Type="http://schemas.openxmlformats.org/officeDocument/2006/relationships/image" Target="../media/image390.png"/><Relationship Id="rId338" Type="http://schemas.openxmlformats.org/officeDocument/2006/relationships/customXml" Target="../ink/ink402.xml"/><Relationship Id="rId8" Type="http://schemas.openxmlformats.org/officeDocument/2006/relationships/customXml" Target="../ink/ink237.xml"/><Relationship Id="rId98" Type="http://schemas.openxmlformats.org/officeDocument/2006/relationships/customXml" Target="../ink/ink282.xml"/><Relationship Id="rId121" Type="http://schemas.openxmlformats.org/officeDocument/2006/relationships/image" Target="../media/image292.png"/><Relationship Id="rId142" Type="http://schemas.openxmlformats.org/officeDocument/2006/relationships/customXml" Target="../ink/ink304.xml"/><Relationship Id="rId163" Type="http://schemas.openxmlformats.org/officeDocument/2006/relationships/image" Target="../media/image313.png"/><Relationship Id="rId184" Type="http://schemas.openxmlformats.org/officeDocument/2006/relationships/customXml" Target="../ink/ink325.xml"/><Relationship Id="rId219" Type="http://schemas.openxmlformats.org/officeDocument/2006/relationships/image" Target="../media/image341.png"/><Relationship Id="rId230" Type="http://schemas.openxmlformats.org/officeDocument/2006/relationships/customXml" Target="../ink/ink348.xml"/><Relationship Id="rId251" Type="http://schemas.openxmlformats.org/officeDocument/2006/relationships/image" Target="../media/image357.png"/><Relationship Id="rId25" Type="http://schemas.openxmlformats.org/officeDocument/2006/relationships/image" Target="../media/image244.png"/><Relationship Id="rId46" Type="http://schemas.openxmlformats.org/officeDocument/2006/relationships/customXml" Target="../ink/ink256.xml"/><Relationship Id="rId67" Type="http://schemas.openxmlformats.org/officeDocument/2006/relationships/image" Target="../media/image265.png"/><Relationship Id="rId116" Type="http://schemas.openxmlformats.org/officeDocument/2006/relationships/customXml" Target="../ink/ink291.xml"/><Relationship Id="rId137" Type="http://schemas.openxmlformats.org/officeDocument/2006/relationships/image" Target="../media/image300.png"/><Relationship Id="rId158" Type="http://schemas.openxmlformats.org/officeDocument/2006/relationships/customXml" Target="../ink/ink312.xml"/><Relationship Id="rId272" Type="http://schemas.openxmlformats.org/officeDocument/2006/relationships/customXml" Target="../ink/ink369.xml"/><Relationship Id="rId293" Type="http://schemas.openxmlformats.org/officeDocument/2006/relationships/image" Target="../media/image378.png"/><Relationship Id="rId302" Type="http://schemas.openxmlformats.org/officeDocument/2006/relationships/customXml" Target="../ink/ink384.xml"/><Relationship Id="rId307" Type="http://schemas.openxmlformats.org/officeDocument/2006/relationships/image" Target="../media/image385.png"/><Relationship Id="rId323" Type="http://schemas.openxmlformats.org/officeDocument/2006/relationships/image" Target="../media/image393.png"/><Relationship Id="rId328" Type="http://schemas.openxmlformats.org/officeDocument/2006/relationships/customXml" Target="../ink/ink397.xml"/><Relationship Id="rId20" Type="http://schemas.openxmlformats.org/officeDocument/2006/relationships/customXml" Target="../ink/ink243.xml"/><Relationship Id="rId41" Type="http://schemas.openxmlformats.org/officeDocument/2006/relationships/image" Target="../media/image252.png"/><Relationship Id="rId62" Type="http://schemas.openxmlformats.org/officeDocument/2006/relationships/customXml" Target="../ink/ink264.xml"/><Relationship Id="rId83" Type="http://schemas.openxmlformats.org/officeDocument/2006/relationships/image" Target="../media/image273.png"/><Relationship Id="rId88" Type="http://schemas.openxmlformats.org/officeDocument/2006/relationships/customXml" Target="../ink/ink277.xml"/><Relationship Id="rId111" Type="http://schemas.openxmlformats.org/officeDocument/2006/relationships/image" Target="../media/image287.png"/><Relationship Id="rId132" Type="http://schemas.openxmlformats.org/officeDocument/2006/relationships/customXml" Target="../ink/ink299.xml"/><Relationship Id="rId153" Type="http://schemas.openxmlformats.org/officeDocument/2006/relationships/image" Target="../media/image308.png"/><Relationship Id="rId174" Type="http://schemas.openxmlformats.org/officeDocument/2006/relationships/customXml" Target="../ink/ink320.xml"/><Relationship Id="rId179" Type="http://schemas.openxmlformats.org/officeDocument/2006/relationships/image" Target="../media/image321.png"/><Relationship Id="rId195" Type="http://schemas.openxmlformats.org/officeDocument/2006/relationships/image" Target="../media/image329.png"/><Relationship Id="rId209" Type="http://schemas.openxmlformats.org/officeDocument/2006/relationships/image" Target="../media/image336.png"/><Relationship Id="rId190" Type="http://schemas.openxmlformats.org/officeDocument/2006/relationships/customXml" Target="../ink/ink328.xml"/><Relationship Id="rId204" Type="http://schemas.openxmlformats.org/officeDocument/2006/relationships/customXml" Target="../ink/ink335.xml"/><Relationship Id="rId220" Type="http://schemas.openxmlformats.org/officeDocument/2006/relationships/customXml" Target="../ink/ink343.xml"/><Relationship Id="rId225" Type="http://schemas.openxmlformats.org/officeDocument/2006/relationships/image" Target="../media/image344.png"/><Relationship Id="rId241" Type="http://schemas.openxmlformats.org/officeDocument/2006/relationships/image" Target="../media/image352.png"/><Relationship Id="rId246" Type="http://schemas.openxmlformats.org/officeDocument/2006/relationships/customXml" Target="../ink/ink356.xml"/><Relationship Id="rId267" Type="http://schemas.openxmlformats.org/officeDocument/2006/relationships/image" Target="../media/image365.png"/><Relationship Id="rId288" Type="http://schemas.openxmlformats.org/officeDocument/2006/relationships/customXml" Target="../ink/ink377.xml"/><Relationship Id="rId15" Type="http://schemas.openxmlformats.org/officeDocument/2006/relationships/image" Target="../media/image239.png"/><Relationship Id="rId36" Type="http://schemas.openxmlformats.org/officeDocument/2006/relationships/customXml" Target="../ink/ink251.xml"/><Relationship Id="rId57" Type="http://schemas.openxmlformats.org/officeDocument/2006/relationships/image" Target="../media/image260.png"/><Relationship Id="rId106" Type="http://schemas.openxmlformats.org/officeDocument/2006/relationships/customXml" Target="../ink/ink286.xml"/><Relationship Id="rId127" Type="http://schemas.openxmlformats.org/officeDocument/2006/relationships/image" Target="../media/image295.png"/><Relationship Id="rId262" Type="http://schemas.openxmlformats.org/officeDocument/2006/relationships/customXml" Target="../ink/ink364.xml"/><Relationship Id="rId283" Type="http://schemas.openxmlformats.org/officeDocument/2006/relationships/image" Target="../media/image373.png"/><Relationship Id="rId313" Type="http://schemas.openxmlformats.org/officeDocument/2006/relationships/image" Target="../media/image388.png"/><Relationship Id="rId318" Type="http://schemas.openxmlformats.org/officeDocument/2006/relationships/customXml" Target="../ink/ink392.xml"/><Relationship Id="rId339" Type="http://schemas.openxmlformats.org/officeDocument/2006/relationships/image" Target="../media/image401.png"/><Relationship Id="rId10" Type="http://schemas.openxmlformats.org/officeDocument/2006/relationships/customXml" Target="../ink/ink238.xml"/><Relationship Id="rId31" Type="http://schemas.openxmlformats.org/officeDocument/2006/relationships/image" Target="../media/image247.png"/><Relationship Id="rId52" Type="http://schemas.openxmlformats.org/officeDocument/2006/relationships/customXml" Target="../ink/ink259.xml"/><Relationship Id="rId73" Type="http://schemas.openxmlformats.org/officeDocument/2006/relationships/image" Target="../media/image268.png"/><Relationship Id="rId78" Type="http://schemas.openxmlformats.org/officeDocument/2006/relationships/customXml" Target="../ink/ink272.xml"/><Relationship Id="rId94" Type="http://schemas.openxmlformats.org/officeDocument/2006/relationships/customXml" Target="../ink/ink280.xml"/><Relationship Id="rId99" Type="http://schemas.openxmlformats.org/officeDocument/2006/relationships/image" Target="../media/image281.png"/><Relationship Id="rId101" Type="http://schemas.openxmlformats.org/officeDocument/2006/relationships/image" Target="../media/image282.png"/><Relationship Id="rId122" Type="http://schemas.openxmlformats.org/officeDocument/2006/relationships/customXml" Target="../ink/ink294.xml"/><Relationship Id="rId143" Type="http://schemas.openxmlformats.org/officeDocument/2006/relationships/image" Target="../media/image303.png"/><Relationship Id="rId148" Type="http://schemas.openxmlformats.org/officeDocument/2006/relationships/customXml" Target="../ink/ink307.xml"/><Relationship Id="rId164" Type="http://schemas.openxmlformats.org/officeDocument/2006/relationships/customXml" Target="../ink/ink315.xml"/><Relationship Id="rId169" Type="http://schemas.openxmlformats.org/officeDocument/2006/relationships/image" Target="../media/image316.png"/><Relationship Id="rId185" Type="http://schemas.openxmlformats.org/officeDocument/2006/relationships/image" Target="../media/image324.png"/><Relationship Id="rId334" Type="http://schemas.openxmlformats.org/officeDocument/2006/relationships/customXml" Target="../ink/ink400.xml"/><Relationship Id="rId4" Type="http://schemas.openxmlformats.org/officeDocument/2006/relationships/customXml" Target="../ink/ink235.xml"/><Relationship Id="rId9" Type="http://schemas.openxmlformats.org/officeDocument/2006/relationships/image" Target="../media/image236.png"/><Relationship Id="rId180" Type="http://schemas.openxmlformats.org/officeDocument/2006/relationships/customXml" Target="../ink/ink323.xml"/><Relationship Id="rId210" Type="http://schemas.openxmlformats.org/officeDocument/2006/relationships/customXml" Target="../ink/ink338.xml"/><Relationship Id="rId215" Type="http://schemas.openxmlformats.org/officeDocument/2006/relationships/image" Target="../media/image339.png"/><Relationship Id="rId236" Type="http://schemas.openxmlformats.org/officeDocument/2006/relationships/customXml" Target="../ink/ink351.xml"/><Relationship Id="rId257" Type="http://schemas.openxmlformats.org/officeDocument/2006/relationships/image" Target="../media/image360.png"/><Relationship Id="rId278" Type="http://schemas.openxmlformats.org/officeDocument/2006/relationships/customXml" Target="../ink/ink372.xml"/><Relationship Id="rId26" Type="http://schemas.openxmlformats.org/officeDocument/2006/relationships/customXml" Target="../ink/ink246.xml"/><Relationship Id="rId231" Type="http://schemas.openxmlformats.org/officeDocument/2006/relationships/image" Target="../media/image347.png"/><Relationship Id="rId252" Type="http://schemas.openxmlformats.org/officeDocument/2006/relationships/customXml" Target="../ink/ink359.xml"/><Relationship Id="rId273" Type="http://schemas.openxmlformats.org/officeDocument/2006/relationships/image" Target="../media/image368.png"/><Relationship Id="rId294" Type="http://schemas.openxmlformats.org/officeDocument/2006/relationships/customXml" Target="../ink/ink380.xml"/><Relationship Id="rId308" Type="http://schemas.openxmlformats.org/officeDocument/2006/relationships/customXml" Target="../ink/ink387.xml"/><Relationship Id="rId329" Type="http://schemas.openxmlformats.org/officeDocument/2006/relationships/image" Target="../media/image396.png"/><Relationship Id="rId47" Type="http://schemas.openxmlformats.org/officeDocument/2006/relationships/image" Target="../media/image255.png"/><Relationship Id="rId68" Type="http://schemas.openxmlformats.org/officeDocument/2006/relationships/customXml" Target="../ink/ink267.xml"/><Relationship Id="rId89" Type="http://schemas.openxmlformats.org/officeDocument/2006/relationships/image" Target="../media/image276.png"/><Relationship Id="rId112" Type="http://schemas.openxmlformats.org/officeDocument/2006/relationships/customXml" Target="../ink/ink289.xml"/><Relationship Id="rId133" Type="http://schemas.openxmlformats.org/officeDocument/2006/relationships/image" Target="../media/image298.png"/><Relationship Id="rId154" Type="http://schemas.openxmlformats.org/officeDocument/2006/relationships/customXml" Target="../ink/ink310.xml"/><Relationship Id="rId175" Type="http://schemas.openxmlformats.org/officeDocument/2006/relationships/image" Target="../media/image319.png"/><Relationship Id="rId340" Type="http://schemas.openxmlformats.org/officeDocument/2006/relationships/customXml" Target="../ink/ink403.xml"/><Relationship Id="rId196" Type="http://schemas.openxmlformats.org/officeDocument/2006/relationships/customXml" Target="../ink/ink331.xml"/><Relationship Id="rId200" Type="http://schemas.openxmlformats.org/officeDocument/2006/relationships/customXml" Target="../ink/ink333.xml"/><Relationship Id="rId16" Type="http://schemas.openxmlformats.org/officeDocument/2006/relationships/customXml" Target="../ink/ink241.xml"/><Relationship Id="rId221" Type="http://schemas.openxmlformats.org/officeDocument/2006/relationships/image" Target="../media/image342.png"/><Relationship Id="rId242" Type="http://schemas.openxmlformats.org/officeDocument/2006/relationships/customXml" Target="../ink/ink354.xml"/><Relationship Id="rId263" Type="http://schemas.openxmlformats.org/officeDocument/2006/relationships/image" Target="../media/image363.png"/><Relationship Id="rId284" Type="http://schemas.openxmlformats.org/officeDocument/2006/relationships/customXml" Target="../ink/ink375.xml"/><Relationship Id="rId319" Type="http://schemas.openxmlformats.org/officeDocument/2006/relationships/image" Target="../media/image391.png"/><Relationship Id="rId37" Type="http://schemas.openxmlformats.org/officeDocument/2006/relationships/image" Target="../media/image250.png"/><Relationship Id="rId58" Type="http://schemas.openxmlformats.org/officeDocument/2006/relationships/customXml" Target="../ink/ink262.xml"/><Relationship Id="rId79" Type="http://schemas.openxmlformats.org/officeDocument/2006/relationships/image" Target="../media/image271.png"/><Relationship Id="rId102" Type="http://schemas.openxmlformats.org/officeDocument/2006/relationships/customXml" Target="../ink/ink284.xml"/><Relationship Id="rId123" Type="http://schemas.openxmlformats.org/officeDocument/2006/relationships/image" Target="../media/image293.png"/><Relationship Id="rId144" Type="http://schemas.openxmlformats.org/officeDocument/2006/relationships/customXml" Target="../ink/ink305.xml"/><Relationship Id="rId330" Type="http://schemas.openxmlformats.org/officeDocument/2006/relationships/customXml" Target="../ink/ink398.xml"/><Relationship Id="rId90" Type="http://schemas.openxmlformats.org/officeDocument/2006/relationships/customXml" Target="../ink/ink278.xml"/><Relationship Id="rId165" Type="http://schemas.openxmlformats.org/officeDocument/2006/relationships/image" Target="../media/image314.png"/><Relationship Id="rId186" Type="http://schemas.openxmlformats.org/officeDocument/2006/relationships/customXml" Target="../ink/ink326.xml"/><Relationship Id="rId211" Type="http://schemas.openxmlformats.org/officeDocument/2006/relationships/image" Target="../media/image337.png"/><Relationship Id="rId232" Type="http://schemas.openxmlformats.org/officeDocument/2006/relationships/customXml" Target="../ink/ink349.xml"/><Relationship Id="rId253" Type="http://schemas.openxmlformats.org/officeDocument/2006/relationships/image" Target="../media/image358.png"/><Relationship Id="rId274" Type="http://schemas.openxmlformats.org/officeDocument/2006/relationships/customXml" Target="../ink/ink370.xml"/><Relationship Id="rId295" Type="http://schemas.openxmlformats.org/officeDocument/2006/relationships/image" Target="../media/image379.png"/><Relationship Id="rId309" Type="http://schemas.openxmlformats.org/officeDocument/2006/relationships/image" Target="../media/image386.png"/><Relationship Id="rId27" Type="http://schemas.openxmlformats.org/officeDocument/2006/relationships/image" Target="../media/image245.png"/><Relationship Id="rId48" Type="http://schemas.openxmlformats.org/officeDocument/2006/relationships/customXml" Target="../ink/ink257.xml"/><Relationship Id="rId69" Type="http://schemas.openxmlformats.org/officeDocument/2006/relationships/image" Target="../media/image266.png"/><Relationship Id="rId113" Type="http://schemas.openxmlformats.org/officeDocument/2006/relationships/image" Target="../media/image288.png"/><Relationship Id="rId134" Type="http://schemas.openxmlformats.org/officeDocument/2006/relationships/customXml" Target="../ink/ink300.xml"/><Relationship Id="rId320" Type="http://schemas.openxmlformats.org/officeDocument/2006/relationships/customXml" Target="../ink/ink393.xml"/><Relationship Id="rId80" Type="http://schemas.openxmlformats.org/officeDocument/2006/relationships/customXml" Target="../ink/ink273.xml"/><Relationship Id="rId155" Type="http://schemas.openxmlformats.org/officeDocument/2006/relationships/image" Target="../media/image309.png"/><Relationship Id="rId176" Type="http://schemas.openxmlformats.org/officeDocument/2006/relationships/customXml" Target="../ink/ink321.xml"/><Relationship Id="rId197" Type="http://schemas.openxmlformats.org/officeDocument/2006/relationships/image" Target="../media/image330.png"/><Relationship Id="rId341" Type="http://schemas.openxmlformats.org/officeDocument/2006/relationships/image" Target="../media/image402.png"/><Relationship Id="rId201" Type="http://schemas.openxmlformats.org/officeDocument/2006/relationships/image" Target="../media/image332.png"/><Relationship Id="rId222" Type="http://schemas.openxmlformats.org/officeDocument/2006/relationships/customXml" Target="../ink/ink344.xml"/><Relationship Id="rId243" Type="http://schemas.openxmlformats.org/officeDocument/2006/relationships/image" Target="../media/image353.png"/><Relationship Id="rId264" Type="http://schemas.openxmlformats.org/officeDocument/2006/relationships/customXml" Target="../ink/ink365.xml"/><Relationship Id="rId285" Type="http://schemas.openxmlformats.org/officeDocument/2006/relationships/image" Target="../media/image374.png"/><Relationship Id="rId17" Type="http://schemas.openxmlformats.org/officeDocument/2006/relationships/image" Target="../media/image240.png"/><Relationship Id="rId38" Type="http://schemas.openxmlformats.org/officeDocument/2006/relationships/customXml" Target="../ink/ink252.xml"/><Relationship Id="rId59" Type="http://schemas.openxmlformats.org/officeDocument/2006/relationships/image" Target="../media/image261.png"/><Relationship Id="rId103" Type="http://schemas.openxmlformats.org/officeDocument/2006/relationships/image" Target="../media/image283.png"/><Relationship Id="rId124" Type="http://schemas.openxmlformats.org/officeDocument/2006/relationships/customXml" Target="../ink/ink295.xml"/><Relationship Id="rId310" Type="http://schemas.openxmlformats.org/officeDocument/2006/relationships/customXml" Target="../ink/ink388.xml"/><Relationship Id="rId70" Type="http://schemas.openxmlformats.org/officeDocument/2006/relationships/customXml" Target="../ink/ink268.xml"/><Relationship Id="rId91" Type="http://schemas.openxmlformats.org/officeDocument/2006/relationships/image" Target="../media/image277.png"/><Relationship Id="rId145" Type="http://schemas.openxmlformats.org/officeDocument/2006/relationships/image" Target="../media/image304.png"/><Relationship Id="rId166" Type="http://schemas.openxmlformats.org/officeDocument/2006/relationships/customXml" Target="../ink/ink316.xml"/><Relationship Id="rId187" Type="http://schemas.openxmlformats.org/officeDocument/2006/relationships/image" Target="../media/image325.png"/><Relationship Id="rId331" Type="http://schemas.openxmlformats.org/officeDocument/2006/relationships/image" Target="../media/image397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339.xml"/><Relationship Id="rId233" Type="http://schemas.openxmlformats.org/officeDocument/2006/relationships/image" Target="../media/image348.png"/><Relationship Id="rId254" Type="http://schemas.openxmlformats.org/officeDocument/2006/relationships/customXml" Target="../ink/ink360.xml"/><Relationship Id="rId28" Type="http://schemas.openxmlformats.org/officeDocument/2006/relationships/customXml" Target="../ink/ink247.xml"/><Relationship Id="rId49" Type="http://schemas.openxmlformats.org/officeDocument/2006/relationships/image" Target="../media/image256.png"/><Relationship Id="rId114" Type="http://schemas.openxmlformats.org/officeDocument/2006/relationships/customXml" Target="../ink/ink290.xml"/><Relationship Id="rId275" Type="http://schemas.openxmlformats.org/officeDocument/2006/relationships/image" Target="../media/image369.png"/><Relationship Id="rId296" Type="http://schemas.openxmlformats.org/officeDocument/2006/relationships/customXml" Target="../ink/ink381.xml"/><Relationship Id="rId300" Type="http://schemas.openxmlformats.org/officeDocument/2006/relationships/customXml" Target="../ink/ink383.xml"/><Relationship Id="rId60" Type="http://schemas.openxmlformats.org/officeDocument/2006/relationships/customXml" Target="../ink/ink263.xml"/><Relationship Id="rId81" Type="http://schemas.openxmlformats.org/officeDocument/2006/relationships/image" Target="../media/image272.png"/><Relationship Id="rId135" Type="http://schemas.openxmlformats.org/officeDocument/2006/relationships/image" Target="../media/image299.png"/><Relationship Id="rId156" Type="http://schemas.openxmlformats.org/officeDocument/2006/relationships/customXml" Target="../ink/ink311.xml"/><Relationship Id="rId177" Type="http://schemas.openxmlformats.org/officeDocument/2006/relationships/image" Target="../media/image320.png"/><Relationship Id="rId198" Type="http://schemas.openxmlformats.org/officeDocument/2006/relationships/customXml" Target="../ink/ink332.xml"/><Relationship Id="rId321" Type="http://schemas.openxmlformats.org/officeDocument/2006/relationships/image" Target="../media/image392.png"/><Relationship Id="rId342" Type="http://schemas.openxmlformats.org/officeDocument/2006/relationships/customXml" Target="../ink/ink404.xml"/><Relationship Id="rId202" Type="http://schemas.openxmlformats.org/officeDocument/2006/relationships/customXml" Target="../ink/ink334.xml"/><Relationship Id="rId223" Type="http://schemas.openxmlformats.org/officeDocument/2006/relationships/image" Target="../media/image343.png"/><Relationship Id="rId244" Type="http://schemas.openxmlformats.org/officeDocument/2006/relationships/customXml" Target="../ink/ink355.xml"/><Relationship Id="rId18" Type="http://schemas.openxmlformats.org/officeDocument/2006/relationships/customXml" Target="../ink/ink242.xml"/><Relationship Id="rId39" Type="http://schemas.openxmlformats.org/officeDocument/2006/relationships/image" Target="../media/image251.png"/><Relationship Id="rId265" Type="http://schemas.openxmlformats.org/officeDocument/2006/relationships/image" Target="../media/image364.png"/><Relationship Id="rId286" Type="http://schemas.openxmlformats.org/officeDocument/2006/relationships/customXml" Target="../ink/ink376.xml"/><Relationship Id="rId50" Type="http://schemas.openxmlformats.org/officeDocument/2006/relationships/customXml" Target="../ink/ink258.xml"/><Relationship Id="rId104" Type="http://schemas.openxmlformats.org/officeDocument/2006/relationships/customXml" Target="../ink/ink285.xml"/><Relationship Id="rId125" Type="http://schemas.openxmlformats.org/officeDocument/2006/relationships/image" Target="../media/image294.png"/><Relationship Id="rId146" Type="http://schemas.openxmlformats.org/officeDocument/2006/relationships/customXml" Target="../ink/ink306.xml"/><Relationship Id="rId167" Type="http://schemas.openxmlformats.org/officeDocument/2006/relationships/image" Target="../media/image315.png"/><Relationship Id="rId188" Type="http://schemas.openxmlformats.org/officeDocument/2006/relationships/customXml" Target="../ink/ink327.xml"/><Relationship Id="rId311" Type="http://schemas.openxmlformats.org/officeDocument/2006/relationships/image" Target="../media/image387.png"/><Relationship Id="rId332" Type="http://schemas.openxmlformats.org/officeDocument/2006/relationships/customXml" Target="../ink/ink399.xml"/><Relationship Id="rId71" Type="http://schemas.openxmlformats.org/officeDocument/2006/relationships/image" Target="../media/image267.png"/><Relationship Id="rId92" Type="http://schemas.openxmlformats.org/officeDocument/2006/relationships/customXml" Target="../ink/ink279.xml"/><Relationship Id="rId213" Type="http://schemas.openxmlformats.org/officeDocument/2006/relationships/image" Target="../media/image338.png"/><Relationship Id="rId234" Type="http://schemas.openxmlformats.org/officeDocument/2006/relationships/customXml" Target="../ink/ink350.xml"/><Relationship Id="rId2" Type="http://schemas.openxmlformats.org/officeDocument/2006/relationships/customXml" Target="../ink/ink234.xml"/><Relationship Id="rId29" Type="http://schemas.openxmlformats.org/officeDocument/2006/relationships/image" Target="../media/image246.png"/><Relationship Id="rId255" Type="http://schemas.openxmlformats.org/officeDocument/2006/relationships/image" Target="../media/image359.png"/><Relationship Id="rId276" Type="http://schemas.openxmlformats.org/officeDocument/2006/relationships/customXml" Target="../ink/ink371.xml"/><Relationship Id="rId297" Type="http://schemas.openxmlformats.org/officeDocument/2006/relationships/image" Target="../media/image380.png"/><Relationship Id="rId40" Type="http://schemas.openxmlformats.org/officeDocument/2006/relationships/customXml" Target="../ink/ink253.xml"/><Relationship Id="rId115" Type="http://schemas.openxmlformats.org/officeDocument/2006/relationships/image" Target="../media/image289.png"/><Relationship Id="rId136" Type="http://schemas.openxmlformats.org/officeDocument/2006/relationships/customXml" Target="../ink/ink301.xml"/><Relationship Id="rId157" Type="http://schemas.openxmlformats.org/officeDocument/2006/relationships/image" Target="../media/image310.png"/><Relationship Id="rId178" Type="http://schemas.openxmlformats.org/officeDocument/2006/relationships/customXml" Target="../ink/ink322.xml"/><Relationship Id="rId301" Type="http://schemas.openxmlformats.org/officeDocument/2006/relationships/image" Target="../media/image382.png"/><Relationship Id="rId322" Type="http://schemas.openxmlformats.org/officeDocument/2006/relationships/customXml" Target="../ink/ink394.xml"/><Relationship Id="rId343" Type="http://schemas.openxmlformats.org/officeDocument/2006/relationships/image" Target="../media/image403.png"/><Relationship Id="rId61" Type="http://schemas.openxmlformats.org/officeDocument/2006/relationships/image" Target="../media/image262.png"/><Relationship Id="rId82" Type="http://schemas.openxmlformats.org/officeDocument/2006/relationships/customXml" Target="../ink/ink274.xml"/><Relationship Id="rId199" Type="http://schemas.openxmlformats.org/officeDocument/2006/relationships/image" Target="../media/image331.png"/><Relationship Id="rId203" Type="http://schemas.openxmlformats.org/officeDocument/2006/relationships/image" Target="../media/image333.png"/><Relationship Id="rId19" Type="http://schemas.openxmlformats.org/officeDocument/2006/relationships/image" Target="../media/image241.png"/><Relationship Id="rId224" Type="http://schemas.openxmlformats.org/officeDocument/2006/relationships/customXml" Target="../ink/ink345.xml"/><Relationship Id="rId245" Type="http://schemas.openxmlformats.org/officeDocument/2006/relationships/image" Target="../media/image354.png"/><Relationship Id="rId266" Type="http://schemas.openxmlformats.org/officeDocument/2006/relationships/customXml" Target="../ink/ink366.xml"/><Relationship Id="rId287" Type="http://schemas.openxmlformats.org/officeDocument/2006/relationships/image" Target="../media/image375.png"/><Relationship Id="rId30" Type="http://schemas.openxmlformats.org/officeDocument/2006/relationships/customXml" Target="../ink/ink248.xml"/><Relationship Id="rId105" Type="http://schemas.openxmlformats.org/officeDocument/2006/relationships/image" Target="../media/image284.png"/><Relationship Id="rId126" Type="http://schemas.openxmlformats.org/officeDocument/2006/relationships/customXml" Target="../ink/ink296.xml"/><Relationship Id="rId147" Type="http://schemas.openxmlformats.org/officeDocument/2006/relationships/image" Target="../media/image305.png"/><Relationship Id="rId168" Type="http://schemas.openxmlformats.org/officeDocument/2006/relationships/customXml" Target="../ink/ink317.xml"/><Relationship Id="rId312" Type="http://schemas.openxmlformats.org/officeDocument/2006/relationships/customXml" Target="../ink/ink389.xml"/><Relationship Id="rId333" Type="http://schemas.openxmlformats.org/officeDocument/2006/relationships/image" Target="../media/image398.png"/><Relationship Id="rId51" Type="http://schemas.openxmlformats.org/officeDocument/2006/relationships/image" Target="../media/image257.png"/><Relationship Id="rId72" Type="http://schemas.openxmlformats.org/officeDocument/2006/relationships/customXml" Target="../ink/ink269.xml"/><Relationship Id="rId93" Type="http://schemas.openxmlformats.org/officeDocument/2006/relationships/image" Target="../media/image278.png"/><Relationship Id="rId189" Type="http://schemas.openxmlformats.org/officeDocument/2006/relationships/image" Target="../media/image326.png"/><Relationship Id="rId3" Type="http://schemas.openxmlformats.org/officeDocument/2006/relationships/image" Target="../media/image233.png"/><Relationship Id="rId214" Type="http://schemas.openxmlformats.org/officeDocument/2006/relationships/customXml" Target="../ink/ink340.xml"/><Relationship Id="rId235" Type="http://schemas.openxmlformats.org/officeDocument/2006/relationships/image" Target="../media/image349.png"/><Relationship Id="rId256" Type="http://schemas.openxmlformats.org/officeDocument/2006/relationships/customXml" Target="../ink/ink361.xml"/><Relationship Id="rId277" Type="http://schemas.openxmlformats.org/officeDocument/2006/relationships/image" Target="../media/image370.png"/><Relationship Id="rId298" Type="http://schemas.openxmlformats.org/officeDocument/2006/relationships/customXml" Target="../ink/ink38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79.png"/><Relationship Id="rId170" Type="http://schemas.openxmlformats.org/officeDocument/2006/relationships/customXml" Target="../ink/ink85.xml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26" Type="http://schemas.openxmlformats.org/officeDocument/2006/relationships/customXml" Target="../ink/ink113.xml"/><Relationship Id="rId247" Type="http://schemas.openxmlformats.org/officeDocument/2006/relationships/customXml" Target="../ink/ink124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4.png"/><Relationship Id="rId5" Type="http://schemas.openxmlformats.org/officeDocument/2006/relationships/image" Target="../media/image2.png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181" Type="http://schemas.openxmlformats.org/officeDocument/2006/relationships/image" Target="../media/image90.png"/><Relationship Id="rId216" Type="http://schemas.openxmlformats.org/officeDocument/2006/relationships/customXml" Target="../ink/ink108.xml"/><Relationship Id="rId237" Type="http://schemas.openxmlformats.org/officeDocument/2006/relationships/image" Target="../media/image118.png"/><Relationship Id="rId258" Type="http://schemas.openxmlformats.org/officeDocument/2006/relationships/image" Target="../media/image128.png"/><Relationship Id="rId22" Type="http://schemas.openxmlformats.org/officeDocument/2006/relationships/customXml" Target="../ink/ink11.xml"/><Relationship Id="rId43" Type="http://schemas.openxmlformats.org/officeDocument/2006/relationships/image" Target="../media/image21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69.png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71" Type="http://schemas.openxmlformats.org/officeDocument/2006/relationships/image" Target="../media/image85.png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227" Type="http://schemas.openxmlformats.org/officeDocument/2006/relationships/image" Target="../media/image113.png"/><Relationship Id="rId248" Type="http://schemas.openxmlformats.org/officeDocument/2006/relationships/image" Target="../media/image123.png"/><Relationship Id="rId12" Type="http://schemas.openxmlformats.org/officeDocument/2006/relationships/customXml" Target="../ink/ink6.xml"/><Relationship Id="rId33" Type="http://schemas.openxmlformats.org/officeDocument/2006/relationships/image" Target="../media/image16.png"/><Relationship Id="rId108" Type="http://schemas.openxmlformats.org/officeDocument/2006/relationships/customXml" Target="../ink/ink54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5" Type="http://schemas.openxmlformats.org/officeDocument/2006/relationships/image" Target="../media/image37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61" Type="http://schemas.openxmlformats.org/officeDocument/2006/relationships/image" Target="../media/image80.png"/><Relationship Id="rId182" Type="http://schemas.openxmlformats.org/officeDocument/2006/relationships/customXml" Target="../ink/ink91.xml"/><Relationship Id="rId217" Type="http://schemas.openxmlformats.org/officeDocument/2006/relationships/image" Target="../media/image108.png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259" Type="http://schemas.openxmlformats.org/officeDocument/2006/relationships/customXml" Target="../ink/ink130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image" Target="../media/image67.png"/><Relationship Id="rId151" Type="http://schemas.openxmlformats.org/officeDocument/2006/relationships/image" Target="../media/image75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98" Type="http://schemas.openxmlformats.org/officeDocument/2006/relationships/customXml" Target="../ink/ink99.xml"/><Relationship Id="rId172" Type="http://schemas.openxmlformats.org/officeDocument/2006/relationships/customXml" Target="../ink/ink86.xml"/><Relationship Id="rId193" Type="http://schemas.openxmlformats.org/officeDocument/2006/relationships/image" Target="../media/image96.png"/><Relationship Id="rId202" Type="http://schemas.openxmlformats.org/officeDocument/2006/relationships/customXml" Target="../ink/ink101.xml"/><Relationship Id="rId207" Type="http://schemas.openxmlformats.org/officeDocument/2006/relationships/image" Target="../media/image103.png"/><Relationship Id="rId223" Type="http://schemas.openxmlformats.org/officeDocument/2006/relationships/image" Target="../media/image111.png"/><Relationship Id="rId228" Type="http://schemas.openxmlformats.org/officeDocument/2006/relationships/customXml" Target="../ink/ink114.xml"/><Relationship Id="rId244" Type="http://schemas.openxmlformats.org/officeDocument/2006/relationships/image" Target="../media/image121.png"/><Relationship Id="rId249" Type="http://schemas.openxmlformats.org/officeDocument/2006/relationships/customXml" Target="../ink/ink125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260" Type="http://schemas.openxmlformats.org/officeDocument/2006/relationships/customXml" Target="../ink/ink131.xml"/><Relationship Id="rId265" Type="http://schemas.openxmlformats.org/officeDocument/2006/relationships/image" Target="../media/image131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141" Type="http://schemas.openxmlformats.org/officeDocument/2006/relationships/image" Target="../media/image70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162" Type="http://schemas.openxmlformats.org/officeDocument/2006/relationships/customXml" Target="../ink/ink81.xml"/><Relationship Id="rId183" Type="http://schemas.openxmlformats.org/officeDocument/2006/relationships/image" Target="../media/image91.png"/><Relationship Id="rId213" Type="http://schemas.openxmlformats.org/officeDocument/2006/relationships/image" Target="../media/image106.png"/><Relationship Id="rId218" Type="http://schemas.openxmlformats.org/officeDocument/2006/relationships/customXml" Target="../ink/ink109.xml"/><Relationship Id="rId234" Type="http://schemas.openxmlformats.org/officeDocument/2006/relationships/customXml" Target="../ink/ink117.xml"/><Relationship Id="rId239" Type="http://schemas.openxmlformats.org/officeDocument/2006/relationships/image" Target="../media/image119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50" Type="http://schemas.openxmlformats.org/officeDocument/2006/relationships/image" Target="../media/image124.png"/><Relationship Id="rId255" Type="http://schemas.openxmlformats.org/officeDocument/2006/relationships/customXml" Target="../ink/ink128.xml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4" Type="http://schemas.openxmlformats.org/officeDocument/2006/relationships/customXml" Target="../ink/ink97.xml"/><Relationship Id="rId199" Type="http://schemas.openxmlformats.org/officeDocument/2006/relationships/image" Target="../media/image99.png"/><Relationship Id="rId203" Type="http://schemas.openxmlformats.org/officeDocument/2006/relationships/image" Target="../media/image101.png"/><Relationship Id="rId208" Type="http://schemas.openxmlformats.org/officeDocument/2006/relationships/customXml" Target="../ink/ink104.xml"/><Relationship Id="rId229" Type="http://schemas.openxmlformats.org/officeDocument/2006/relationships/image" Target="../media/image114.png"/><Relationship Id="rId19" Type="http://schemas.openxmlformats.org/officeDocument/2006/relationships/image" Target="../media/image9.png"/><Relationship Id="rId224" Type="http://schemas.openxmlformats.org/officeDocument/2006/relationships/customXml" Target="../ink/ink112.xml"/><Relationship Id="rId240" Type="http://schemas.openxmlformats.org/officeDocument/2006/relationships/customXml" Target="../ink/ink120.xml"/><Relationship Id="rId245" Type="http://schemas.openxmlformats.org/officeDocument/2006/relationships/customXml" Target="../ink/ink123.xml"/><Relationship Id="rId261" Type="http://schemas.openxmlformats.org/officeDocument/2006/relationships/image" Target="../media/image129.png"/><Relationship Id="rId266" Type="http://schemas.openxmlformats.org/officeDocument/2006/relationships/customXml" Target="../ink/ink134.xml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customXml" Target="../ink/ink92.xml"/><Relationship Id="rId189" Type="http://schemas.openxmlformats.org/officeDocument/2006/relationships/image" Target="../media/image94.png"/><Relationship Id="rId219" Type="http://schemas.openxmlformats.org/officeDocument/2006/relationships/image" Target="../media/image109.png"/><Relationship Id="rId3" Type="http://schemas.openxmlformats.org/officeDocument/2006/relationships/image" Target="../media/image1.png"/><Relationship Id="rId214" Type="http://schemas.openxmlformats.org/officeDocument/2006/relationships/customXml" Target="../ink/ink107.xml"/><Relationship Id="rId230" Type="http://schemas.openxmlformats.org/officeDocument/2006/relationships/customXml" Target="../ink/ink115.xml"/><Relationship Id="rId235" Type="http://schemas.openxmlformats.org/officeDocument/2006/relationships/image" Target="../media/image117.png"/><Relationship Id="rId251" Type="http://schemas.openxmlformats.org/officeDocument/2006/relationships/customXml" Target="../ink/ink126.xml"/><Relationship Id="rId256" Type="http://schemas.openxmlformats.org/officeDocument/2006/relationships/image" Target="../media/image127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79" Type="http://schemas.openxmlformats.org/officeDocument/2006/relationships/image" Target="../media/image89.png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0" Type="http://schemas.openxmlformats.org/officeDocument/2006/relationships/customXml" Target="../ink/ink110.xml"/><Relationship Id="rId225" Type="http://schemas.openxmlformats.org/officeDocument/2006/relationships/image" Target="../media/image112.png"/><Relationship Id="rId241" Type="http://schemas.openxmlformats.org/officeDocument/2006/relationships/customXml" Target="../ink/ink121.xml"/><Relationship Id="rId246" Type="http://schemas.openxmlformats.org/officeDocument/2006/relationships/image" Target="../media/image122.png"/><Relationship Id="rId267" Type="http://schemas.openxmlformats.org/officeDocument/2006/relationships/image" Target="../media/image132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262" Type="http://schemas.openxmlformats.org/officeDocument/2006/relationships/customXml" Target="../ink/ink132.xml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48" Type="http://schemas.openxmlformats.org/officeDocument/2006/relationships/customXml" Target="../ink/ink74.xml"/><Relationship Id="rId164" Type="http://schemas.openxmlformats.org/officeDocument/2006/relationships/customXml" Target="../ink/ink82.xml"/><Relationship Id="rId169" Type="http://schemas.openxmlformats.org/officeDocument/2006/relationships/image" Target="../media/image84.png"/><Relationship Id="rId185" Type="http://schemas.openxmlformats.org/officeDocument/2006/relationships/image" Target="../media/image92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80" Type="http://schemas.openxmlformats.org/officeDocument/2006/relationships/customXml" Target="../ink/ink90.xml"/><Relationship Id="rId210" Type="http://schemas.openxmlformats.org/officeDocument/2006/relationships/customXml" Target="../ink/ink105.xml"/><Relationship Id="rId215" Type="http://schemas.openxmlformats.org/officeDocument/2006/relationships/image" Target="../media/image107.png"/><Relationship Id="rId236" Type="http://schemas.openxmlformats.org/officeDocument/2006/relationships/customXml" Target="../ink/ink118.xml"/><Relationship Id="rId257" Type="http://schemas.openxmlformats.org/officeDocument/2006/relationships/customXml" Target="../ink/ink129.xml"/><Relationship Id="rId26" Type="http://schemas.openxmlformats.org/officeDocument/2006/relationships/customXml" Target="../ink/ink13.xml"/><Relationship Id="rId231" Type="http://schemas.openxmlformats.org/officeDocument/2006/relationships/image" Target="../media/image115.png"/><Relationship Id="rId252" Type="http://schemas.openxmlformats.org/officeDocument/2006/relationships/image" Target="../media/image125.png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Relationship Id="rId221" Type="http://schemas.openxmlformats.org/officeDocument/2006/relationships/image" Target="../media/image110.png"/><Relationship Id="rId242" Type="http://schemas.openxmlformats.org/officeDocument/2006/relationships/image" Target="../media/image120.png"/><Relationship Id="rId263" Type="http://schemas.openxmlformats.org/officeDocument/2006/relationships/image" Target="../media/image130.png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186" Type="http://schemas.openxmlformats.org/officeDocument/2006/relationships/customXml" Target="../ink/ink93.xml"/><Relationship Id="rId211" Type="http://schemas.openxmlformats.org/officeDocument/2006/relationships/image" Target="../media/image105.png"/><Relationship Id="rId232" Type="http://schemas.openxmlformats.org/officeDocument/2006/relationships/customXml" Target="../ink/ink116.xml"/><Relationship Id="rId253" Type="http://schemas.openxmlformats.org/officeDocument/2006/relationships/customXml" Target="../ink/ink127.xml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77.png"/><Relationship Id="rId176" Type="http://schemas.openxmlformats.org/officeDocument/2006/relationships/customXml" Target="../ink/ink88.xml"/><Relationship Id="rId197" Type="http://schemas.openxmlformats.org/officeDocument/2006/relationships/image" Target="../media/image98.png"/><Relationship Id="rId201" Type="http://schemas.openxmlformats.org/officeDocument/2006/relationships/image" Target="../media/image100.png"/><Relationship Id="rId222" Type="http://schemas.openxmlformats.org/officeDocument/2006/relationships/customXml" Target="../ink/ink111.xml"/><Relationship Id="rId243" Type="http://schemas.openxmlformats.org/officeDocument/2006/relationships/customXml" Target="../ink/ink122.xml"/><Relationship Id="rId264" Type="http://schemas.openxmlformats.org/officeDocument/2006/relationships/customXml" Target="../ink/ink133.xml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3.xml"/><Relationship Id="rId187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06.xml"/><Relationship Id="rId233" Type="http://schemas.openxmlformats.org/officeDocument/2006/relationships/image" Target="../media/image116.png"/><Relationship Id="rId254" Type="http://schemas.openxmlformats.org/officeDocument/2006/relationships/image" Target="../media/image12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in/cli/azure/reference-index?view=azure-cli-latest" TargetMode="External"/><Relationship Id="rId2" Type="http://schemas.openxmlformats.org/officeDocument/2006/relationships/hyperlink" Target="https://learn.microsoft.com/en-in/cli/azure/install-azure-cli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in/powershell/module/az.accounts/?view=azps-8.3.0#accounts" TargetMode="External"/><Relationship Id="rId2" Type="http://schemas.openxmlformats.org/officeDocument/2006/relationships/hyperlink" Target="https://learn.microsoft.com/en-in/powershell/azure/install-az-ps?view=azps-8.3.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999EF-AFC2-57C3-A288-3E50A076DF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Administration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444E72-65C1-8DFD-2605-8851C9DF85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539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606F5-C09A-4B57-F361-D6ECE6CE8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Manager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95D94-F22E-1B8A-14CC-7A40B32DF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Enables you to work with the resources in your solution as a group.</a:t>
            </a:r>
          </a:p>
          <a:p>
            <a:r>
              <a:rPr lang="en-US" dirty="0"/>
              <a:t>You can deploy, update or delete all the resources for your solution in one single coordinated operation.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2391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mputer application dashboard">
            <a:extLst>
              <a:ext uri="{FF2B5EF4-FFF2-40B4-BE49-F238E27FC236}">
                <a16:creationId xmlns:a16="http://schemas.microsoft.com/office/drawing/2014/main" id="{4736F4D6-787F-DC6A-BF5B-A5D529D39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766" y="667221"/>
            <a:ext cx="9034135" cy="547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5B7F653-E70C-A402-950E-1EE1EF7540D4}"/>
                  </a:ext>
                </a:extLst>
              </p14:cNvPr>
              <p14:cNvContentPartPr/>
              <p14:nvPr/>
            </p14:nvContentPartPr>
            <p14:xfrm>
              <a:off x="4815447" y="952961"/>
              <a:ext cx="472320" cy="1274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5B7F653-E70C-A402-950E-1EE1EF7540D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06807" y="944321"/>
                <a:ext cx="48996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D1D97F5-3BF7-8496-1D34-9812DAE5B563}"/>
                  </a:ext>
                </a:extLst>
              </p14:cNvPr>
              <p14:cNvContentPartPr/>
              <p14:nvPr/>
            </p14:nvContentPartPr>
            <p14:xfrm>
              <a:off x="6536607" y="848201"/>
              <a:ext cx="428760" cy="1771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D1D97F5-3BF7-8496-1D34-9812DAE5B56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27607" y="839561"/>
                <a:ext cx="44640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6BB2A75-DA60-EE90-F29F-B3B4D97C2A07}"/>
                  </a:ext>
                </a:extLst>
              </p14:cNvPr>
              <p14:cNvContentPartPr/>
              <p14:nvPr/>
            </p14:nvContentPartPr>
            <p14:xfrm>
              <a:off x="8109087" y="926321"/>
              <a:ext cx="489960" cy="1771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6BB2A75-DA60-EE90-F29F-B3B4D97C2A0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00447" y="917321"/>
                <a:ext cx="50760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F56B344-8D85-8072-0597-C1CEB5F30DEB}"/>
                  </a:ext>
                </a:extLst>
              </p14:cNvPr>
              <p14:cNvContentPartPr/>
              <p14:nvPr/>
            </p14:nvContentPartPr>
            <p14:xfrm>
              <a:off x="5213247" y="1862321"/>
              <a:ext cx="318960" cy="72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F56B344-8D85-8072-0597-C1CEB5F30DE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204247" y="1853321"/>
                <a:ext cx="33660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408514B-0DC5-D0EC-78B6-8C9213673C0C}"/>
                  </a:ext>
                </a:extLst>
              </p14:cNvPr>
              <p14:cNvContentPartPr/>
              <p14:nvPr/>
            </p14:nvContentPartPr>
            <p14:xfrm>
              <a:off x="5491167" y="1954841"/>
              <a:ext cx="387000" cy="7351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408514B-0DC5-D0EC-78B6-8C9213673C0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482527" y="1945841"/>
                <a:ext cx="404640" cy="75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AF2320D-B834-0155-6F76-42CE815887C1}"/>
                  </a:ext>
                </a:extLst>
              </p14:cNvPr>
              <p14:cNvContentPartPr/>
              <p14:nvPr/>
            </p14:nvContentPartPr>
            <p14:xfrm>
              <a:off x="9288087" y="2436881"/>
              <a:ext cx="1341720" cy="15015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AF2320D-B834-0155-6F76-42CE815887C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79447" y="2428241"/>
                <a:ext cx="1359360" cy="151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B1E30D7-7818-A838-28AD-1537DD385211}"/>
                  </a:ext>
                </a:extLst>
              </p14:cNvPr>
              <p14:cNvContentPartPr/>
              <p14:nvPr/>
            </p14:nvContentPartPr>
            <p14:xfrm>
              <a:off x="4761807" y="4307441"/>
              <a:ext cx="330120" cy="8712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B1E30D7-7818-A838-28AD-1537DD38521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752807" y="4298801"/>
                <a:ext cx="347760" cy="88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412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F3E02-166F-E7B4-BD4F-E3E5DC1B4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819A3-95F8-0C76-ABC3-E52FA889E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deploy, manage and monitor the resources in your solution as a group</a:t>
            </a:r>
          </a:p>
          <a:p>
            <a:r>
              <a:rPr lang="en-US" dirty="0"/>
              <a:t>You can repeatedly deploy your solution in the same consistent state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1947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35BC2-4D8C-AB3D-4567-204A65A62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87F50-AC66-5101-6348-B89B0FA55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Resource – Manageable item that is available through azure.</a:t>
            </a:r>
            <a:br>
              <a:rPr lang="en-IN" dirty="0"/>
            </a:br>
            <a:r>
              <a:rPr lang="en-IN" dirty="0"/>
              <a:t>Ex: Virtual Machine, Storage Account, Web App, Database, Virtual Network</a:t>
            </a:r>
          </a:p>
          <a:p>
            <a:r>
              <a:rPr lang="en-IN" dirty="0"/>
              <a:t>Resource Group – Container that hold the related resources for an azure solution</a:t>
            </a:r>
          </a:p>
          <a:p>
            <a:r>
              <a:rPr lang="en-IN" dirty="0"/>
              <a:t>Resource Provider – A service that supplies the resources you can deploy and manage through the Resource Manager.</a:t>
            </a:r>
            <a:br>
              <a:rPr lang="en-IN" dirty="0"/>
            </a:br>
            <a:r>
              <a:rPr lang="en-IN" dirty="0"/>
              <a:t>Ex: </a:t>
            </a:r>
            <a:r>
              <a:rPr lang="en-IN" dirty="0" err="1"/>
              <a:t>Microsoft.Compute</a:t>
            </a:r>
            <a:r>
              <a:rPr lang="en-IN" dirty="0"/>
              <a:t> – Virtual Machine, </a:t>
            </a:r>
            <a:r>
              <a:rPr lang="en-IN" dirty="0" err="1"/>
              <a:t>Microsoft.Storage</a:t>
            </a:r>
            <a:r>
              <a:rPr lang="en-IN" dirty="0"/>
              <a:t> – Storage Account</a:t>
            </a:r>
          </a:p>
        </p:txBody>
      </p:sp>
    </p:spTree>
    <p:extLst>
      <p:ext uri="{BB962C8B-B14F-4D97-AF65-F5344CB8AC3E}">
        <p14:creationId xmlns:p14="http://schemas.microsoft.com/office/powerpoint/2010/main" val="4240775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A07F4-30DF-2E27-5A79-E20B085C4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Group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31858-0AB7-03E9-C97B-DC16E09A2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Logical collection of resources</a:t>
            </a:r>
            <a:endParaRPr lang="en-IN" dirty="0"/>
          </a:p>
          <a:p>
            <a:r>
              <a:rPr lang="en-IN" dirty="0"/>
              <a:t>Resources can only exist in one resource group</a:t>
            </a:r>
          </a:p>
          <a:p>
            <a:r>
              <a:rPr lang="en-IN" dirty="0"/>
              <a:t>Resource Groups cannot be renamed</a:t>
            </a:r>
          </a:p>
          <a:p>
            <a:r>
              <a:rPr lang="en-IN" dirty="0"/>
              <a:t>Resource groups can have resources of many different types</a:t>
            </a:r>
          </a:p>
          <a:p>
            <a:r>
              <a:rPr lang="en-US" dirty="0"/>
              <a:t>Resource groups can have resources from many different regions.</a:t>
            </a:r>
          </a:p>
        </p:txBody>
      </p:sp>
    </p:spTree>
    <p:extLst>
      <p:ext uri="{BB962C8B-B14F-4D97-AF65-F5344CB8AC3E}">
        <p14:creationId xmlns:p14="http://schemas.microsoft.com/office/powerpoint/2010/main" val="4036842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A4B939FB-47DF-0588-39B4-B0DE0E4DB9FE}"/>
                  </a:ext>
                </a:extLst>
              </p14:cNvPr>
              <p14:cNvContentPartPr/>
              <p14:nvPr/>
            </p14:nvContentPartPr>
            <p14:xfrm>
              <a:off x="6420327" y="273281"/>
              <a:ext cx="1201320" cy="86472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A4B939FB-47DF-0588-39B4-B0DE0E4DB9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11327" y="264281"/>
                <a:ext cx="1218960" cy="88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08E21D2-117B-47A5-CCDC-8A976867711E}"/>
                  </a:ext>
                </a:extLst>
              </p14:cNvPr>
              <p14:cNvContentPartPr/>
              <p14:nvPr/>
            </p14:nvContentPartPr>
            <p14:xfrm>
              <a:off x="2334687" y="1483961"/>
              <a:ext cx="3067920" cy="20959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08E21D2-117B-47A5-CCDC-8A976867711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26047" y="1475321"/>
                <a:ext cx="3085560" cy="21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06E8633-BD20-295D-9B47-7144B2919871}"/>
                  </a:ext>
                </a:extLst>
              </p14:cNvPr>
              <p14:cNvContentPartPr/>
              <p14:nvPr/>
            </p14:nvContentPartPr>
            <p14:xfrm>
              <a:off x="5172207" y="2120441"/>
              <a:ext cx="244440" cy="13287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06E8633-BD20-295D-9B47-7144B291987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63567" y="2111441"/>
                <a:ext cx="262080" cy="13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7F31823-F737-2C21-E122-CBBF9A78ACA8}"/>
                  </a:ext>
                </a:extLst>
              </p14:cNvPr>
              <p14:cNvContentPartPr/>
              <p14:nvPr/>
            </p14:nvContentPartPr>
            <p14:xfrm>
              <a:off x="5080047" y="3619841"/>
              <a:ext cx="81000" cy="3254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7F31823-F737-2C21-E122-CBBF9A78ACA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71407" y="3611201"/>
                <a:ext cx="9864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5E34A63-3697-2C9F-9AE9-B81D694AC389}"/>
                  </a:ext>
                </a:extLst>
              </p14:cNvPr>
              <p14:cNvContentPartPr/>
              <p14:nvPr/>
            </p14:nvContentPartPr>
            <p14:xfrm>
              <a:off x="5058087" y="3666641"/>
              <a:ext cx="233280" cy="2700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5E34A63-3697-2C9F-9AE9-B81D694AC38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49087" y="3658001"/>
                <a:ext cx="25092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4285AF6-1B37-C1A2-D235-4BC82DD463F9}"/>
                  </a:ext>
                </a:extLst>
              </p14:cNvPr>
              <p14:cNvContentPartPr/>
              <p14:nvPr/>
            </p14:nvContentPartPr>
            <p14:xfrm>
              <a:off x="5269407" y="3569801"/>
              <a:ext cx="280080" cy="3877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4285AF6-1B37-C1A2-D235-4BC82DD463F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260767" y="3561161"/>
                <a:ext cx="297720" cy="4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20AE80C-BBDC-1702-4DB9-56438F7957B6}"/>
                  </a:ext>
                </a:extLst>
              </p14:cNvPr>
              <p14:cNvContentPartPr/>
              <p14:nvPr/>
            </p14:nvContentPartPr>
            <p14:xfrm>
              <a:off x="5340327" y="1967801"/>
              <a:ext cx="2738880" cy="12078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20AE80C-BBDC-1702-4DB9-56438F7957B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31687" y="1958801"/>
                <a:ext cx="2756520" cy="12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7D9C3B4-B5C0-C8CF-1FE4-35C2598CC569}"/>
                  </a:ext>
                </a:extLst>
              </p14:cNvPr>
              <p14:cNvContentPartPr/>
              <p14:nvPr/>
            </p14:nvContentPartPr>
            <p14:xfrm>
              <a:off x="5339247" y="1419881"/>
              <a:ext cx="4316400" cy="11962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7D9C3B4-B5C0-C8CF-1FE4-35C2598CC56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330607" y="1411241"/>
                <a:ext cx="4334040" cy="12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BB18B7C-162F-1136-D8A0-219131250EC5}"/>
                  </a:ext>
                </a:extLst>
              </p14:cNvPr>
              <p14:cNvContentPartPr/>
              <p14:nvPr/>
            </p14:nvContentPartPr>
            <p14:xfrm>
              <a:off x="5279127" y="4061921"/>
              <a:ext cx="377640" cy="1202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BB18B7C-162F-1136-D8A0-219131250EC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270487" y="4052921"/>
                <a:ext cx="39528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1A4EF1C3-E9A6-1D3C-D263-587B86CDE0B9}"/>
                  </a:ext>
                </a:extLst>
              </p14:cNvPr>
              <p14:cNvContentPartPr/>
              <p14:nvPr/>
            </p14:nvContentPartPr>
            <p14:xfrm>
              <a:off x="5332407" y="4070921"/>
              <a:ext cx="473400" cy="1850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1A4EF1C3-E9A6-1D3C-D263-587B86CDE0B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323407" y="4061921"/>
                <a:ext cx="49104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049F970-F78C-28A0-B246-87EB7993E215}"/>
                  </a:ext>
                </a:extLst>
              </p14:cNvPr>
              <p14:cNvContentPartPr/>
              <p14:nvPr/>
            </p14:nvContentPartPr>
            <p14:xfrm>
              <a:off x="9220407" y="3109721"/>
              <a:ext cx="151200" cy="2343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049F970-F78C-28A0-B246-87EB7993E21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211767" y="3101081"/>
                <a:ext cx="16884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64B3EA5-362B-A1F7-ABB4-7C997234A621}"/>
                  </a:ext>
                </a:extLst>
              </p14:cNvPr>
              <p14:cNvContentPartPr/>
              <p14:nvPr/>
            </p14:nvContentPartPr>
            <p14:xfrm>
              <a:off x="9440367" y="3080561"/>
              <a:ext cx="159480" cy="2462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64B3EA5-362B-A1F7-ABB4-7C997234A62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431727" y="3071561"/>
                <a:ext cx="17712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9D56C57-B2E2-0FC7-46A2-F33F5730D3CD}"/>
                  </a:ext>
                </a:extLst>
              </p14:cNvPr>
              <p14:cNvContentPartPr/>
              <p14:nvPr/>
            </p14:nvContentPartPr>
            <p14:xfrm>
              <a:off x="9064527" y="3427241"/>
              <a:ext cx="468360" cy="2606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9D56C57-B2E2-0FC7-46A2-F33F5730D3C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055887" y="3418241"/>
                <a:ext cx="48600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EAC4E31-5FCA-50C5-8329-9E976D41853E}"/>
                  </a:ext>
                </a:extLst>
              </p14:cNvPr>
              <p14:cNvContentPartPr/>
              <p14:nvPr/>
            </p14:nvContentPartPr>
            <p14:xfrm>
              <a:off x="9482487" y="3310601"/>
              <a:ext cx="61200" cy="126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EAC4E31-5FCA-50C5-8329-9E976D41853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473487" y="3301601"/>
                <a:ext cx="7884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09A1FDD-99D1-97C4-5400-990F47A3134E}"/>
                  </a:ext>
                </a:extLst>
              </p14:cNvPr>
              <p14:cNvContentPartPr/>
              <p14:nvPr/>
            </p14:nvContentPartPr>
            <p14:xfrm>
              <a:off x="2016087" y="3798041"/>
              <a:ext cx="170280" cy="1918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09A1FDD-99D1-97C4-5400-990F47A3134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007447" y="3789041"/>
                <a:ext cx="18792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2213996-1EAD-9E2A-93C2-197D0CBD0F5B}"/>
                  </a:ext>
                </a:extLst>
              </p14:cNvPr>
              <p14:cNvContentPartPr/>
              <p14:nvPr/>
            </p14:nvContentPartPr>
            <p14:xfrm>
              <a:off x="2288247" y="3804881"/>
              <a:ext cx="311040" cy="1522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2213996-1EAD-9E2A-93C2-197D0CBD0F5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279247" y="3796241"/>
                <a:ext cx="32868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DBF7BFA1-C8F3-0994-0FAF-D728B9C96C98}"/>
                  </a:ext>
                </a:extLst>
              </p14:cNvPr>
              <p14:cNvContentPartPr/>
              <p14:nvPr/>
            </p14:nvContentPartPr>
            <p14:xfrm>
              <a:off x="5023167" y="4484201"/>
              <a:ext cx="139320" cy="10044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DBF7BFA1-C8F3-0994-0FAF-D728B9C96C9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014527" y="4475561"/>
                <a:ext cx="15696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18925CE0-2B87-C095-0A13-1F905E73A7E8}"/>
                  </a:ext>
                </a:extLst>
              </p14:cNvPr>
              <p14:cNvContentPartPr/>
              <p14:nvPr/>
            </p14:nvContentPartPr>
            <p14:xfrm>
              <a:off x="5197767" y="4437041"/>
              <a:ext cx="77400" cy="14004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18925CE0-2B87-C095-0A13-1F905E73A7E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189127" y="4428041"/>
                <a:ext cx="9504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CFDF2C46-96EF-F47D-B9A8-5EA2101F8D47}"/>
                  </a:ext>
                </a:extLst>
              </p14:cNvPr>
              <p14:cNvContentPartPr/>
              <p14:nvPr/>
            </p14:nvContentPartPr>
            <p14:xfrm>
              <a:off x="5310087" y="4410761"/>
              <a:ext cx="108000" cy="16560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CFDF2C46-96EF-F47D-B9A8-5EA2101F8D4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301087" y="4401761"/>
                <a:ext cx="12564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AF93B2E1-F644-2C17-2143-753B4D803D60}"/>
                  </a:ext>
                </a:extLst>
              </p14:cNvPr>
              <p14:cNvContentPartPr/>
              <p14:nvPr/>
            </p14:nvContentPartPr>
            <p14:xfrm>
              <a:off x="5453727" y="4381601"/>
              <a:ext cx="61920" cy="1749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AF93B2E1-F644-2C17-2143-753B4D803D6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444727" y="4372961"/>
                <a:ext cx="7956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F6690455-28E6-8CF4-C192-0A5A99BDE692}"/>
                  </a:ext>
                </a:extLst>
              </p14:cNvPr>
              <p14:cNvContentPartPr/>
              <p14:nvPr/>
            </p14:nvContentPartPr>
            <p14:xfrm>
              <a:off x="5410527" y="4391681"/>
              <a:ext cx="136440" cy="11412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F6690455-28E6-8CF4-C192-0A5A99BDE69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401527" y="4382681"/>
                <a:ext cx="1540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E80575C1-6811-25F2-02DE-3A5293BB47AB}"/>
                  </a:ext>
                </a:extLst>
              </p14:cNvPr>
              <p14:cNvContentPartPr/>
              <p14:nvPr/>
            </p14:nvContentPartPr>
            <p14:xfrm>
              <a:off x="5625447" y="4360721"/>
              <a:ext cx="135720" cy="13392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E80575C1-6811-25F2-02DE-3A5293BB47A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616807" y="4351721"/>
                <a:ext cx="15336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16843932-B42B-052B-EF6E-791E8BF518B7}"/>
                  </a:ext>
                </a:extLst>
              </p14:cNvPr>
              <p14:cNvContentPartPr/>
              <p14:nvPr/>
            </p14:nvContentPartPr>
            <p14:xfrm>
              <a:off x="5833527" y="4324721"/>
              <a:ext cx="79200" cy="13104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16843932-B42B-052B-EF6E-791E8BF518B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824527" y="4316081"/>
                <a:ext cx="9684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8F7F7E4-F17A-8481-3037-8E6D0994531E}"/>
                  </a:ext>
                </a:extLst>
              </p14:cNvPr>
              <p14:cNvContentPartPr/>
              <p14:nvPr/>
            </p14:nvContentPartPr>
            <p14:xfrm>
              <a:off x="7498167" y="3565121"/>
              <a:ext cx="146520" cy="2314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8F7F7E4-F17A-8481-3037-8E6D0994531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489167" y="3556121"/>
                <a:ext cx="16416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170CE59-6C59-77ED-7B19-9BD5D208FD02}"/>
                  </a:ext>
                </a:extLst>
              </p14:cNvPr>
              <p14:cNvContentPartPr/>
              <p14:nvPr/>
            </p14:nvContentPartPr>
            <p14:xfrm>
              <a:off x="7731447" y="3572321"/>
              <a:ext cx="41040" cy="1868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170CE59-6C59-77ED-7B19-9BD5D208FD0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722447" y="3563681"/>
                <a:ext cx="5868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812D507-1FA2-FB5C-6DE4-698E65487E49}"/>
                  </a:ext>
                </a:extLst>
              </p14:cNvPr>
              <p14:cNvContentPartPr/>
              <p14:nvPr/>
            </p14:nvContentPartPr>
            <p14:xfrm>
              <a:off x="7673487" y="3587081"/>
              <a:ext cx="221040" cy="1879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812D507-1FA2-FB5C-6DE4-698E65487E4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664487" y="3578441"/>
                <a:ext cx="23868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804FEFF-3F27-294F-C55E-B38E7F0AFB89}"/>
                  </a:ext>
                </a:extLst>
              </p14:cNvPr>
              <p14:cNvContentPartPr/>
              <p14:nvPr/>
            </p14:nvContentPartPr>
            <p14:xfrm>
              <a:off x="7839447" y="3471881"/>
              <a:ext cx="610920" cy="3362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804FEFF-3F27-294F-C55E-B38E7F0AFB8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830447" y="3463241"/>
                <a:ext cx="62856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5CBE026-0843-723F-378D-E11F6D8675B2}"/>
                  </a:ext>
                </a:extLst>
              </p14:cNvPr>
              <p14:cNvContentPartPr/>
              <p14:nvPr/>
            </p14:nvContentPartPr>
            <p14:xfrm>
              <a:off x="7674927" y="3771041"/>
              <a:ext cx="650160" cy="2548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5CBE026-0843-723F-378D-E11F6D8675B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666287" y="3762401"/>
                <a:ext cx="66780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6355C212-95F2-012F-57C2-1F3650D767A3}"/>
                  </a:ext>
                </a:extLst>
              </p14:cNvPr>
              <p14:cNvContentPartPr/>
              <p14:nvPr/>
            </p14:nvContentPartPr>
            <p14:xfrm>
              <a:off x="7669887" y="3746561"/>
              <a:ext cx="803520" cy="3549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6355C212-95F2-012F-57C2-1F3650D767A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661247" y="3737921"/>
                <a:ext cx="821160" cy="3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3CD0BE1B-90FB-553C-8734-8E6D2845B1E8}"/>
                  </a:ext>
                </a:extLst>
              </p14:cNvPr>
              <p14:cNvContentPartPr/>
              <p14:nvPr/>
            </p14:nvContentPartPr>
            <p14:xfrm>
              <a:off x="7757367" y="4170281"/>
              <a:ext cx="65880" cy="8028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3CD0BE1B-90FB-553C-8734-8E6D2845B1E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748727" y="4161281"/>
                <a:ext cx="8352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0E721542-0023-1855-CB69-7B596B244103}"/>
                  </a:ext>
                </a:extLst>
              </p14:cNvPr>
              <p14:cNvContentPartPr/>
              <p14:nvPr/>
            </p14:nvContentPartPr>
            <p14:xfrm>
              <a:off x="7730007" y="4221041"/>
              <a:ext cx="74520" cy="19152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0E721542-0023-1855-CB69-7B596B24410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721367" y="4212041"/>
                <a:ext cx="9216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8300CFE1-532B-9AEB-0672-E94B5F1A3820}"/>
                  </a:ext>
                </a:extLst>
              </p14:cNvPr>
              <p14:cNvContentPartPr/>
              <p14:nvPr/>
            </p14:nvContentPartPr>
            <p14:xfrm>
              <a:off x="7729287" y="4291241"/>
              <a:ext cx="89280" cy="9540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8300CFE1-532B-9AEB-0672-E94B5F1A382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720287" y="4282241"/>
                <a:ext cx="10692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7C7C6E4B-8FC9-554D-6B0C-6B4C39CC40E2}"/>
                  </a:ext>
                </a:extLst>
              </p14:cNvPr>
              <p14:cNvContentPartPr/>
              <p14:nvPr/>
            </p14:nvContentPartPr>
            <p14:xfrm>
              <a:off x="7835847" y="4266041"/>
              <a:ext cx="52560" cy="10980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7C7C6E4B-8FC9-554D-6B0C-6B4C39CC40E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826847" y="4257041"/>
                <a:ext cx="7020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0CEBBC1A-004C-E223-9E93-6E66F09E06A3}"/>
                  </a:ext>
                </a:extLst>
              </p14:cNvPr>
              <p14:cNvContentPartPr/>
              <p14:nvPr/>
            </p14:nvContentPartPr>
            <p14:xfrm>
              <a:off x="7907487" y="4180721"/>
              <a:ext cx="142920" cy="20448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0CEBBC1A-004C-E223-9E93-6E66F09E06A3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898487" y="4171721"/>
                <a:ext cx="16056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BE909039-014A-A55C-324F-30EE13E97D9F}"/>
                  </a:ext>
                </a:extLst>
              </p14:cNvPr>
              <p14:cNvContentPartPr/>
              <p14:nvPr/>
            </p14:nvContentPartPr>
            <p14:xfrm>
              <a:off x="7973727" y="4205921"/>
              <a:ext cx="113400" cy="11520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BE909039-014A-A55C-324F-30EE13E97D9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965087" y="4197281"/>
                <a:ext cx="13104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274AB24B-66AB-09D6-0AF4-55916F3BB409}"/>
                  </a:ext>
                </a:extLst>
              </p14:cNvPr>
              <p14:cNvContentPartPr/>
              <p14:nvPr/>
            </p14:nvContentPartPr>
            <p14:xfrm>
              <a:off x="8254887" y="4088561"/>
              <a:ext cx="107280" cy="14976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274AB24B-66AB-09D6-0AF4-55916F3BB40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245887" y="4079561"/>
                <a:ext cx="12492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792A8F6F-2F5A-F730-8324-0C5A9BE804AA}"/>
                  </a:ext>
                </a:extLst>
              </p14:cNvPr>
              <p14:cNvContentPartPr/>
              <p14:nvPr/>
            </p14:nvContentPartPr>
            <p14:xfrm>
              <a:off x="8432727" y="4064081"/>
              <a:ext cx="64080" cy="13104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792A8F6F-2F5A-F730-8324-0C5A9BE804AA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423727" y="4055441"/>
                <a:ext cx="8172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3E1851D7-8F01-F568-3071-3EF3B5E7B6A7}"/>
                  </a:ext>
                </a:extLst>
              </p14:cNvPr>
              <p14:cNvContentPartPr/>
              <p14:nvPr/>
            </p14:nvContentPartPr>
            <p14:xfrm>
              <a:off x="9269727" y="3807401"/>
              <a:ext cx="143280" cy="13320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3E1851D7-8F01-F568-3071-3EF3B5E7B6A7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260727" y="3798761"/>
                <a:ext cx="16092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9EA1286B-07BA-3DFA-527E-8B6539707A45}"/>
                  </a:ext>
                </a:extLst>
              </p14:cNvPr>
              <p14:cNvContentPartPr/>
              <p14:nvPr/>
            </p14:nvContentPartPr>
            <p14:xfrm>
              <a:off x="9446847" y="3784001"/>
              <a:ext cx="114480" cy="8496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9EA1286B-07BA-3DFA-527E-8B6539707A45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437847" y="3775001"/>
                <a:ext cx="13212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DB9B127C-D8AC-15CF-4A9F-EC79A365BF44}"/>
                  </a:ext>
                </a:extLst>
              </p14:cNvPr>
              <p14:cNvContentPartPr/>
              <p14:nvPr/>
            </p14:nvContentPartPr>
            <p14:xfrm>
              <a:off x="9561327" y="3732881"/>
              <a:ext cx="57240" cy="10440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DB9B127C-D8AC-15CF-4A9F-EC79A365BF44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552327" y="3724241"/>
                <a:ext cx="7488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559D20C5-75A6-48F9-E866-B6302DF332B8}"/>
                  </a:ext>
                </a:extLst>
              </p14:cNvPr>
              <p14:cNvContentPartPr/>
              <p14:nvPr/>
            </p14:nvContentPartPr>
            <p14:xfrm>
              <a:off x="9615687" y="3668801"/>
              <a:ext cx="88560" cy="13932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559D20C5-75A6-48F9-E866-B6302DF332B8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607047" y="3660161"/>
                <a:ext cx="10620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C6EF6EDA-13B6-B0AB-1894-345252EEB09F}"/>
                  </a:ext>
                </a:extLst>
              </p14:cNvPr>
              <p14:cNvContentPartPr/>
              <p14:nvPr/>
            </p14:nvContentPartPr>
            <p14:xfrm>
              <a:off x="9779487" y="3646121"/>
              <a:ext cx="131760" cy="10548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C6EF6EDA-13B6-B0AB-1894-345252EEB09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770487" y="3637121"/>
                <a:ext cx="14940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EEB90685-9D3A-4253-989C-D4B602DCDA03}"/>
                  </a:ext>
                </a:extLst>
              </p14:cNvPr>
              <p14:cNvContentPartPr/>
              <p14:nvPr/>
            </p14:nvContentPartPr>
            <p14:xfrm>
              <a:off x="9989007" y="3596081"/>
              <a:ext cx="60480" cy="13032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EEB90685-9D3A-4253-989C-D4B602DCDA0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980007" y="3587441"/>
                <a:ext cx="7812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77D34D4-946E-DAA2-20A6-ACCC419B52DF}"/>
                  </a:ext>
                </a:extLst>
              </p14:cNvPr>
              <p14:cNvContentPartPr/>
              <p14:nvPr/>
            </p14:nvContentPartPr>
            <p14:xfrm>
              <a:off x="4653807" y="1049081"/>
              <a:ext cx="117360" cy="94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77D34D4-946E-DAA2-20A6-ACCC419B52DF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644807" y="1040081"/>
                <a:ext cx="13500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C01B192-B6D0-C29D-0EBF-9BCC14568ACC}"/>
                  </a:ext>
                </a:extLst>
              </p14:cNvPr>
              <p14:cNvContentPartPr/>
              <p14:nvPr/>
            </p14:nvContentPartPr>
            <p14:xfrm>
              <a:off x="4638687" y="1104521"/>
              <a:ext cx="67680" cy="299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C01B192-B6D0-C29D-0EBF-9BCC14568AC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630047" y="1095521"/>
                <a:ext cx="85320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A6BD4E6-4E09-CE67-493D-DD23DDD0E43E}"/>
                  </a:ext>
                </a:extLst>
              </p14:cNvPr>
              <p14:cNvContentPartPr/>
              <p14:nvPr/>
            </p14:nvContentPartPr>
            <p14:xfrm>
              <a:off x="4624287" y="1238081"/>
              <a:ext cx="100440" cy="85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A6BD4E6-4E09-CE67-493D-DD23DDD0E43E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615647" y="1229441"/>
                <a:ext cx="11808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09D9693-BAC3-8B27-BB04-2FF56DD80CF3}"/>
                  </a:ext>
                </a:extLst>
              </p14:cNvPr>
              <p14:cNvContentPartPr/>
              <p14:nvPr/>
            </p14:nvContentPartPr>
            <p14:xfrm>
              <a:off x="4784487" y="1303961"/>
              <a:ext cx="61920" cy="41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09D9693-BAC3-8B27-BB04-2FF56DD80CF3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775487" y="1294961"/>
                <a:ext cx="7956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1ECC2C1-E5A6-F7E6-65C0-484B3B4389B1}"/>
                  </a:ext>
                </a:extLst>
              </p14:cNvPr>
              <p14:cNvContentPartPr/>
              <p14:nvPr/>
            </p14:nvContentPartPr>
            <p14:xfrm>
              <a:off x="4919847" y="1163561"/>
              <a:ext cx="174600" cy="133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1ECC2C1-E5A6-F7E6-65C0-484B3B4389B1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911207" y="1154921"/>
                <a:ext cx="19224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75D64F5-8C40-B844-0555-9F366B5B6967}"/>
                  </a:ext>
                </a:extLst>
              </p14:cNvPr>
              <p14:cNvContentPartPr/>
              <p14:nvPr/>
            </p14:nvContentPartPr>
            <p14:xfrm>
              <a:off x="5155647" y="1081841"/>
              <a:ext cx="286560" cy="1677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75D64F5-8C40-B844-0555-9F366B5B6967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146647" y="1072841"/>
                <a:ext cx="30420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94D6FDC-E56B-9097-5EDF-73F42E8E9DEB}"/>
                  </a:ext>
                </a:extLst>
              </p14:cNvPr>
              <p14:cNvContentPartPr/>
              <p14:nvPr/>
            </p14:nvContentPartPr>
            <p14:xfrm>
              <a:off x="5568567" y="938201"/>
              <a:ext cx="153000" cy="3585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94D6FDC-E56B-9097-5EDF-73F42E8E9DEB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559567" y="929561"/>
                <a:ext cx="170640" cy="37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B790DEA-557B-EE18-27FD-9A540A92187B}"/>
                  </a:ext>
                </a:extLst>
              </p14:cNvPr>
              <p14:cNvContentPartPr/>
              <p14:nvPr/>
            </p14:nvContentPartPr>
            <p14:xfrm>
              <a:off x="5750367" y="931361"/>
              <a:ext cx="248760" cy="3193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B790DEA-557B-EE18-27FD-9A540A92187B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741727" y="922361"/>
                <a:ext cx="26640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3A45939-A5AA-464A-72B4-6F34820A8637}"/>
                  </a:ext>
                </a:extLst>
              </p14:cNvPr>
              <p14:cNvContentPartPr/>
              <p14:nvPr/>
            </p14:nvContentPartPr>
            <p14:xfrm>
              <a:off x="5037927" y="1204961"/>
              <a:ext cx="24480" cy="507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3A45939-A5AA-464A-72B4-6F34820A8637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029287" y="1196321"/>
                <a:ext cx="4212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2F770DC-E51C-94C4-12B9-76D6F40851C5}"/>
                  </a:ext>
                </a:extLst>
              </p14:cNvPr>
              <p14:cNvContentPartPr/>
              <p14:nvPr/>
            </p14:nvContentPartPr>
            <p14:xfrm>
              <a:off x="4468047" y="526361"/>
              <a:ext cx="1933920" cy="10058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2F770DC-E51C-94C4-12B9-76D6F40851C5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459407" y="517361"/>
                <a:ext cx="1951560" cy="10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84C0DF5-015F-8ABB-2420-5192486586D5}"/>
                  </a:ext>
                </a:extLst>
              </p14:cNvPr>
              <p14:cNvContentPartPr/>
              <p14:nvPr/>
            </p14:nvContentPartPr>
            <p14:xfrm>
              <a:off x="4418727" y="807881"/>
              <a:ext cx="2030400" cy="8751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84C0DF5-015F-8ABB-2420-5192486586D5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409727" y="798881"/>
                <a:ext cx="2048040" cy="89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DC3EE836-F1D2-4040-95C4-1D60AEABCF20}"/>
                  </a:ext>
                </a:extLst>
              </p14:cNvPr>
              <p14:cNvContentPartPr/>
              <p14:nvPr/>
            </p14:nvContentPartPr>
            <p14:xfrm>
              <a:off x="6300447" y="743801"/>
              <a:ext cx="249120" cy="1814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DC3EE836-F1D2-4040-95C4-1D60AEABCF20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291447" y="734801"/>
                <a:ext cx="26676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097C7593-85C2-8835-7AAC-33F3F22A798E}"/>
                  </a:ext>
                </a:extLst>
              </p14:cNvPr>
              <p14:cNvContentPartPr/>
              <p14:nvPr/>
            </p14:nvContentPartPr>
            <p14:xfrm>
              <a:off x="6611127" y="661721"/>
              <a:ext cx="42840" cy="1630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097C7593-85C2-8835-7AAC-33F3F22A798E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602487" y="653081"/>
                <a:ext cx="6048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621F750D-A983-A0D4-F6B5-76DA53A26009}"/>
                  </a:ext>
                </a:extLst>
              </p14:cNvPr>
              <p14:cNvContentPartPr/>
              <p14:nvPr/>
            </p14:nvContentPartPr>
            <p14:xfrm>
              <a:off x="6590247" y="685841"/>
              <a:ext cx="202680" cy="1303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621F750D-A983-A0D4-F6B5-76DA53A26009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581247" y="677201"/>
                <a:ext cx="22032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A751B6A-700A-6E53-A904-320C10540E97}"/>
                  </a:ext>
                </a:extLst>
              </p14:cNvPr>
              <p14:cNvContentPartPr/>
              <p14:nvPr/>
            </p14:nvContentPartPr>
            <p14:xfrm>
              <a:off x="6804807" y="676121"/>
              <a:ext cx="47160" cy="1119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A751B6A-700A-6E53-A904-320C10540E97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796167" y="667481"/>
                <a:ext cx="6480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9603D334-E390-F678-F514-E6EA8BA5368F}"/>
                  </a:ext>
                </a:extLst>
              </p14:cNvPr>
              <p14:cNvContentPartPr/>
              <p14:nvPr/>
            </p14:nvContentPartPr>
            <p14:xfrm>
              <a:off x="6893007" y="631481"/>
              <a:ext cx="59760" cy="1580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9603D334-E390-F678-F514-E6EA8BA5368F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884367" y="622841"/>
                <a:ext cx="7740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C4CEA634-D1C3-DA10-8F7A-D5A8CFED5924}"/>
                  </a:ext>
                </a:extLst>
              </p14:cNvPr>
              <p14:cNvContentPartPr/>
              <p14:nvPr/>
            </p14:nvContentPartPr>
            <p14:xfrm>
              <a:off x="6861687" y="704921"/>
              <a:ext cx="73080" cy="547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C4CEA634-D1C3-DA10-8F7A-D5A8CFED5924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6852687" y="695921"/>
                <a:ext cx="9072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4033A979-DDA9-C6D1-89D6-E663A6E67824}"/>
                  </a:ext>
                </a:extLst>
              </p14:cNvPr>
              <p14:cNvContentPartPr/>
              <p14:nvPr/>
            </p14:nvContentPartPr>
            <p14:xfrm>
              <a:off x="7124847" y="604121"/>
              <a:ext cx="144360" cy="1530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4033A979-DDA9-C6D1-89D6-E663A6E67824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115847" y="595121"/>
                <a:ext cx="16200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6CF0DD5E-69C2-E3F2-D0B6-AB3BC637DC90}"/>
                  </a:ext>
                </a:extLst>
              </p14:cNvPr>
              <p14:cNvContentPartPr/>
              <p14:nvPr/>
            </p14:nvContentPartPr>
            <p14:xfrm>
              <a:off x="7345527" y="543281"/>
              <a:ext cx="57960" cy="17820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6CF0DD5E-69C2-E3F2-D0B6-AB3BC637DC90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336887" y="534641"/>
                <a:ext cx="7560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2E909244-3473-D66F-7824-4A48056CAFE0}"/>
                  </a:ext>
                </a:extLst>
              </p14:cNvPr>
              <p14:cNvContentPartPr/>
              <p14:nvPr/>
            </p14:nvContentPartPr>
            <p14:xfrm>
              <a:off x="2615487" y="3664841"/>
              <a:ext cx="121680" cy="27360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2E909244-3473-D66F-7824-4A48056CAFE0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2606847" y="3656201"/>
                <a:ext cx="139320" cy="29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1" name="Group 120">
            <a:extLst>
              <a:ext uri="{FF2B5EF4-FFF2-40B4-BE49-F238E27FC236}">
                <a16:creationId xmlns:a16="http://schemas.microsoft.com/office/drawing/2014/main" id="{AAEC3CE2-4CED-7F35-6043-A054AF7F52FB}"/>
              </a:ext>
            </a:extLst>
          </p:cNvPr>
          <p:cNvGrpSpPr/>
          <p:nvPr/>
        </p:nvGrpSpPr>
        <p:grpSpPr>
          <a:xfrm>
            <a:off x="233367" y="1119281"/>
            <a:ext cx="1462680" cy="1950480"/>
            <a:chOff x="233367" y="1119281"/>
            <a:chExt cx="1462680" cy="195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4ADE23B-B319-13AE-2301-57476E3AD87D}"/>
                    </a:ext>
                  </a:extLst>
                </p14:cNvPr>
                <p14:cNvContentPartPr/>
                <p14:nvPr/>
              </p14:nvContentPartPr>
              <p14:xfrm>
                <a:off x="437127" y="1715801"/>
                <a:ext cx="61560" cy="644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4ADE23B-B319-13AE-2301-57476E3AD87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28127" y="1706801"/>
                  <a:ext cx="792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60461C4-04B6-78A6-8B20-7087F5D0479D}"/>
                    </a:ext>
                  </a:extLst>
                </p14:cNvPr>
                <p14:cNvContentPartPr/>
                <p14:nvPr/>
              </p14:nvContentPartPr>
              <p14:xfrm>
                <a:off x="404367" y="1767641"/>
                <a:ext cx="102600" cy="1886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60461C4-04B6-78A6-8B20-7087F5D0479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95727" y="1758641"/>
                  <a:ext cx="1202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D635577-1DC5-4DA6-18FA-F4B84B04B4E6}"/>
                    </a:ext>
                  </a:extLst>
                </p14:cNvPr>
                <p14:cNvContentPartPr/>
                <p14:nvPr/>
              </p14:nvContentPartPr>
              <p14:xfrm>
                <a:off x="391407" y="1814081"/>
                <a:ext cx="97920" cy="921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D635577-1DC5-4DA6-18FA-F4B84B04B4E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82407" y="1805081"/>
                  <a:ext cx="1155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47AA021-D478-4F00-EE03-6544B4E58E7F}"/>
                    </a:ext>
                  </a:extLst>
                </p14:cNvPr>
                <p14:cNvContentPartPr/>
                <p14:nvPr/>
              </p14:nvContentPartPr>
              <p14:xfrm>
                <a:off x="604167" y="1786001"/>
                <a:ext cx="3600" cy="86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47AA021-D478-4F00-EE03-6544B4E58E7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95167" y="1777001"/>
                  <a:ext cx="212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D6ACC75B-8375-43EF-F917-5489B8681B63}"/>
                    </a:ext>
                  </a:extLst>
                </p14:cNvPr>
                <p14:cNvContentPartPr/>
                <p14:nvPr/>
              </p14:nvContentPartPr>
              <p14:xfrm>
                <a:off x="358287" y="1776281"/>
                <a:ext cx="164880" cy="2606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D6ACC75B-8375-43EF-F917-5489B8681B6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49287" y="1767281"/>
                  <a:ext cx="18252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0A48CC0F-54B2-24D3-F46E-B42BA8D31105}"/>
                    </a:ext>
                  </a:extLst>
                </p14:cNvPr>
                <p14:cNvContentPartPr/>
                <p14:nvPr/>
              </p14:nvContentPartPr>
              <p14:xfrm>
                <a:off x="396087" y="1728041"/>
                <a:ext cx="423000" cy="3448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0A48CC0F-54B2-24D3-F46E-B42BA8D3110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87447" y="1719401"/>
                  <a:ext cx="44064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85CEB1FB-132D-19C5-3182-2F3AC0CD809C}"/>
                    </a:ext>
                  </a:extLst>
                </p14:cNvPr>
                <p14:cNvContentPartPr/>
                <p14:nvPr/>
              </p14:nvContentPartPr>
              <p14:xfrm>
                <a:off x="814047" y="1662161"/>
                <a:ext cx="45360" cy="1645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85CEB1FB-132D-19C5-3182-2F3AC0CD809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05407" y="1653521"/>
                  <a:ext cx="630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EF0C297-2598-4718-CE50-9F8B033E18F8}"/>
                    </a:ext>
                  </a:extLst>
                </p14:cNvPr>
                <p14:cNvContentPartPr/>
                <p14:nvPr/>
              </p14:nvContentPartPr>
              <p14:xfrm>
                <a:off x="843207" y="1563881"/>
                <a:ext cx="162360" cy="2577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EF0C297-2598-4718-CE50-9F8B033E18F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34567" y="1554881"/>
                  <a:ext cx="18000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844B9B2-E868-2DF1-5F81-4879A5920D4F}"/>
                    </a:ext>
                  </a:extLst>
                </p14:cNvPr>
                <p14:cNvContentPartPr/>
                <p14:nvPr/>
              </p14:nvContentPartPr>
              <p14:xfrm>
                <a:off x="1045887" y="1655681"/>
                <a:ext cx="30960" cy="212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844B9B2-E868-2DF1-5F81-4879A5920D4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36887" y="1647041"/>
                  <a:ext cx="486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16B3D6A-B7B5-A683-AC54-B02ABB93C924}"/>
                    </a:ext>
                  </a:extLst>
                </p14:cNvPr>
                <p14:cNvContentPartPr/>
                <p14:nvPr/>
              </p14:nvContentPartPr>
              <p14:xfrm>
                <a:off x="1163247" y="1431041"/>
                <a:ext cx="123480" cy="3006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16B3D6A-B7B5-A683-AC54-B02ABB93C92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154607" y="1422401"/>
                  <a:ext cx="14112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A72DEF44-6328-05A4-B6B8-F32F7AEF9CEF}"/>
                    </a:ext>
                  </a:extLst>
                </p14:cNvPr>
                <p14:cNvContentPartPr/>
                <p14:nvPr/>
              </p14:nvContentPartPr>
              <p14:xfrm>
                <a:off x="1354047" y="1457681"/>
                <a:ext cx="131040" cy="2340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A72DEF44-6328-05A4-B6B8-F32F7AEF9CE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345047" y="1448681"/>
                  <a:ext cx="14868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AC39CEF-B734-A4EB-6724-32F73C7C9354}"/>
                    </a:ext>
                  </a:extLst>
                </p14:cNvPr>
                <p14:cNvContentPartPr/>
                <p14:nvPr/>
              </p14:nvContentPartPr>
              <p14:xfrm>
                <a:off x="288447" y="1119281"/>
                <a:ext cx="1388880" cy="6325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AC39CEF-B734-A4EB-6724-32F73C7C935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79447" y="1110641"/>
                  <a:ext cx="1406520" cy="65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D8F45D70-C84B-6809-D8A5-DDA50424B7AB}"/>
                    </a:ext>
                  </a:extLst>
                </p14:cNvPr>
                <p14:cNvContentPartPr/>
                <p14:nvPr/>
              </p14:nvContentPartPr>
              <p14:xfrm>
                <a:off x="233367" y="1630841"/>
                <a:ext cx="1462680" cy="6091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D8F45D70-C84B-6809-D8A5-DDA50424B7A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24367" y="1621841"/>
                  <a:ext cx="1480320" cy="62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903FF202-C16B-D91B-6EBF-4B4ED50D0337}"/>
                    </a:ext>
                  </a:extLst>
                </p14:cNvPr>
                <p14:cNvContentPartPr/>
                <p14:nvPr/>
              </p14:nvContentPartPr>
              <p14:xfrm>
                <a:off x="635847" y="2131601"/>
                <a:ext cx="112320" cy="5536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903FF202-C16B-D91B-6EBF-4B4ED50D033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27207" y="2122961"/>
                  <a:ext cx="129960" cy="57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7E804BC7-64E0-3D77-49B9-7000FA4187FA}"/>
                    </a:ext>
                  </a:extLst>
                </p14:cNvPr>
                <p14:cNvContentPartPr/>
                <p14:nvPr/>
              </p14:nvContentPartPr>
              <p14:xfrm>
                <a:off x="551247" y="2526881"/>
                <a:ext cx="198360" cy="1166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7E804BC7-64E0-3D77-49B9-7000FA4187F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42607" y="2518241"/>
                  <a:ext cx="2160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FEF7F3C7-5F10-6334-F404-18B9DD7BB9FA}"/>
                    </a:ext>
                  </a:extLst>
                </p14:cNvPr>
                <p14:cNvContentPartPr/>
                <p14:nvPr/>
              </p14:nvContentPartPr>
              <p14:xfrm>
                <a:off x="289887" y="2899481"/>
                <a:ext cx="92880" cy="1702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FEF7F3C7-5F10-6334-F404-18B9DD7BB9F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81247" y="2890481"/>
                  <a:ext cx="1105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009DAE81-BA72-4839-CF7D-0804602D0656}"/>
                    </a:ext>
                  </a:extLst>
                </p14:cNvPr>
                <p14:cNvContentPartPr/>
                <p14:nvPr/>
              </p14:nvContentPartPr>
              <p14:xfrm>
                <a:off x="428847" y="2884721"/>
                <a:ext cx="144720" cy="1443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009DAE81-BA72-4839-CF7D-0804602D065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20207" y="2876081"/>
                  <a:ext cx="1623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B49730D6-F03D-0B80-8277-4FA26224CD51}"/>
                    </a:ext>
                  </a:extLst>
                </p14:cNvPr>
                <p14:cNvContentPartPr/>
                <p14:nvPr/>
              </p14:nvContentPartPr>
              <p14:xfrm>
                <a:off x="651327" y="2785721"/>
                <a:ext cx="157680" cy="1922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B49730D6-F03D-0B80-8277-4FA26224CD5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42687" y="2776721"/>
                  <a:ext cx="175320" cy="20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C525BBF0-9DBF-E263-04AA-EA1B930617F1}"/>
              </a:ext>
            </a:extLst>
          </p:cNvPr>
          <p:cNvGrpSpPr/>
          <p:nvPr/>
        </p:nvGrpSpPr>
        <p:grpSpPr>
          <a:xfrm>
            <a:off x="2138127" y="4125281"/>
            <a:ext cx="780120" cy="706320"/>
            <a:chOff x="2138127" y="4125281"/>
            <a:chExt cx="780120" cy="70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A3D1352-849C-0E8A-18E5-DCF15DC4586F}"/>
                    </a:ext>
                  </a:extLst>
                </p14:cNvPr>
                <p14:cNvContentPartPr/>
                <p14:nvPr/>
              </p14:nvContentPartPr>
              <p14:xfrm>
                <a:off x="2160087" y="4125281"/>
                <a:ext cx="406440" cy="1425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A3D1352-849C-0E8A-18E5-DCF15DC4586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151447" y="4116281"/>
                  <a:ext cx="4240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5E7D547-2A56-2889-67EC-F7ED9E18C06B}"/>
                    </a:ext>
                  </a:extLst>
                </p14:cNvPr>
                <p14:cNvContentPartPr/>
                <p14:nvPr/>
              </p14:nvContentPartPr>
              <p14:xfrm>
                <a:off x="2188527" y="4187561"/>
                <a:ext cx="460440" cy="180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5E7D547-2A56-2889-67EC-F7ED9E18C06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179527" y="4178561"/>
                  <a:ext cx="47808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D2F890D-7B72-D7BE-4897-42D0CFB33713}"/>
                    </a:ext>
                  </a:extLst>
                </p14:cNvPr>
                <p14:cNvContentPartPr/>
                <p14:nvPr/>
              </p14:nvContentPartPr>
              <p14:xfrm>
                <a:off x="2138127" y="4501841"/>
                <a:ext cx="112320" cy="1184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D2F890D-7B72-D7BE-4897-42D0CFB3371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129487" y="4492841"/>
                  <a:ext cx="1299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78660C7-E48B-A106-E673-F537F410B1D7}"/>
                    </a:ext>
                  </a:extLst>
                </p14:cNvPr>
                <p14:cNvContentPartPr/>
                <p14:nvPr/>
              </p14:nvContentPartPr>
              <p14:xfrm>
                <a:off x="2261607" y="4529561"/>
                <a:ext cx="101520" cy="759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78660C7-E48B-A106-E673-F537F410B1D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252967" y="4520561"/>
                  <a:ext cx="1191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70C4289-223F-F234-DB96-AB04A2314017}"/>
                    </a:ext>
                  </a:extLst>
                </p14:cNvPr>
                <p14:cNvContentPartPr/>
                <p14:nvPr/>
              </p14:nvContentPartPr>
              <p14:xfrm>
                <a:off x="2376807" y="4469441"/>
                <a:ext cx="56520" cy="1461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70C4289-223F-F234-DB96-AB04A231401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367807" y="4460801"/>
                  <a:ext cx="741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343035F-E3CF-FCAC-A383-99BE945DEA49}"/>
                    </a:ext>
                  </a:extLst>
                </p14:cNvPr>
                <p14:cNvContentPartPr/>
                <p14:nvPr/>
              </p14:nvContentPartPr>
              <p14:xfrm>
                <a:off x="2475807" y="4393121"/>
                <a:ext cx="70920" cy="1767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343035F-E3CF-FCAC-A383-99BE945DEA4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466807" y="4384481"/>
                  <a:ext cx="885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CAFF1F2-7E70-D6FB-E68B-35C146929869}"/>
                    </a:ext>
                  </a:extLst>
                </p14:cNvPr>
                <p14:cNvContentPartPr/>
                <p14:nvPr/>
              </p14:nvContentPartPr>
              <p14:xfrm>
                <a:off x="2457087" y="4474481"/>
                <a:ext cx="55080" cy="702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CAFF1F2-7E70-D6FB-E68B-35C14692986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448447" y="4465841"/>
                  <a:ext cx="727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014A507-7F31-5050-0082-33A7601B1B56}"/>
                    </a:ext>
                  </a:extLst>
                </p14:cNvPr>
                <p14:cNvContentPartPr/>
                <p14:nvPr/>
              </p14:nvContentPartPr>
              <p14:xfrm>
                <a:off x="2610807" y="4340921"/>
                <a:ext cx="151560" cy="1749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014A507-7F31-5050-0082-33A7601B1B5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602167" y="4332281"/>
                  <a:ext cx="1692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74C1ADD-AE46-7EA1-6930-4F900CF4C334}"/>
                    </a:ext>
                  </a:extLst>
                </p14:cNvPr>
                <p14:cNvContentPartPr/>
                <p14:nvPr/>
              </p14:nvContentPartPr>
              <p14:xfrm>
                <a:off x="2819967" y="4297001"/>
                <a:ext cx="62640" cy="1688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74C1ADD-AE46-7EA1-6930-4F900CF4C334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811327" y="4288361"/>
                  <a:ext cx="8028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8DC3F93A-E267-37C7-B24C-D77903C27814}"/>
                    </a:ext>
                  </a:extLst>
                </p14:cNvPr>
                <p14:cNvContentPartPr/>
                <p14:nvPr/>
              </p14:nvContentPartPr>
              <p14:xfrm>
                <a:off x="2317407" y="4562681"/>
                <a:ext cx="535320" cy="2361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8DC3F93A-E267-37C7-B24C-D77903C2781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308767" y="4554041"/>
                  <a:ext cx="55296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BA7D4744-648B-E3BE-3B51-7817803F5CA1}"/>
                    </a:ext>
                  </a:extLst>
                </p14:cNvPr>
                <p14:cNvContentPartPr/>
                <p14:nvPr/>
              </p14:nvContentPartPr>
              <p14:xfrm>
                <a:off x="2358447" y="4570601"/>
                <a:ext cx="559800" cy="2610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BA7D4744-648B-E3BE-3B51-7817803F5CA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349447" y="4561961"/>
                  <a:ext cx="577440" cy="278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09173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5E2877B-3FD2-7FFD-5695-22E85A1E4E07}"/>
                  </a:ext>
                </a:extLst>
              </p14:cNvPr>
              <p14:cNvContentPartPr/>
              <p14:nvPr/>
            </p14:nvContentPartPr>
            <p14:xfrm>
              <a:off x="3692967" y="871601"/>
              <a:ext cx="269640" cy="1501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5E2877B-3FD2-7FFD-5695-22E85A1E4E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83967" y="862961"/>
                <a:ext cx="2872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459921C-030C-D068-EB50-4C4F0C7FF91D}"/>
                  </a:ext>
                </a:extLst>
              </p14:cNvPr>
              <p14:cNvContentPartPr/>
              <p14:nvPr/>
            </p14:nvContentPartPr>
            <p14:xfrm>
              <a:off x="3692247" y="722921"/>
              <a:ext cx="19080" cy="349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459921C-030C-D068-EB50-4C4F0C7FF91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83247" y="713921"/>
                <a:ext cx="36720" cy="5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87815346-5C65-A521-298A-61BBD4016A7C}"/>
              </a:ext>
            </a:extLst>
          </p:cNvPr>
          <p:cNvGrpSpPr/>
          <p:nvPr/>
        </p:nvGrpSpPr>
        <p:grpSpPr>
          <a:xfrm>
            <a:off x="4295247" y="673961"/>
            <a:ext cx="518040" cy="480600"/>
            <a:chOff x="4295247" y="673961"/>
            <a:chExt cx="518040" cy="48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E17F3D8-16DC-C5F2-6D40-50B228BA6F80}"/>
                    </a:ext>
                  </a:extLst>
                </p14:cNvPr>
                <p14:cNvContentPartPr/>
                <p14:nvPr/>
              </p14:nvContentPartPr>
              <p14:xfrm>
                <a:off x="4295247" y="673961"/>
                <a:ext cx="173880" cy="3157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E17F3D8-16DC-C5F2-6D40-50B228BA6F8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286607" y="665321"/>
                  <a:ext cx="19152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8518B3A-5ACF-132F-03FF-7E844A2166E7}"/>
                    </a:ext>
                  </a:extLst>
                </p14:cNvPr>
                <p14:cNvContentPartPr/>
                <p14:nvPr/>
              </p14:nvContentPartPr>
              <p14:xfrm>
                <a:off x="4458327" y="722921"/>
                <a:ext cx="140760" cy="2278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8518B3A-5ACF-132F-03FF-7E844A2166E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449687" y="713921"/>
                  <a:ext cx="15840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BA6C911-4CD1-370C-622F-E352432EE69E}"/>
                    </a:ext>
                  </a:extLst>
                </p14:cNvPr>
                <p14:cNvContentPartPr/>
                <p14:nvPr/>
              </p14:nvContentPartPr>
              <p14:xfrm>
                <a:off x="4625007" y="760001"/>
                <a:ext cx="188280" cy="3945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BA6C911-4CD1-370C-622F-E352432EE69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616007" y="751001"/>
                  <a:ext cx="205920" cy="41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AB2BADC-1DDB-1536-F5DB-225A458AF30A}"/>
              </a:ext>
            </a:extLst>
          </p:cNvPr>
          <p:cNvGrpSpPr/>
          <p:nvPr/>
        </p:nvGrpSpPr>
        <p:grpSpPr>
          <a:xfrm>
            <a:off x="1172967" y="684401"/>
            <a:ext cx="2113200" cy="3042720"/>
            <a:chOff x="1172967" y="684401"/>
            <a:chExt cx="2113200" cy="304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58A9BCE6-F5A7-3769-A27C-E95B7825E0B7}"/>
                    </a:ext>
                  </a:extLst>
                </p14:cNvPr>
                <p14:cNvContentPartPr/>
                <p14:nvPr/>
              </p14:nvContentPartPr>
              <p14:xfrm>
                <a:off x="1379607" y="941081"/>
                <a:ext cx="5040" cy="1839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58A9BCE6-F5A7-3769-A27C-E95B7825E0B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70967" y="932081"/>
                  <a:ext cx="22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714ABB4-5E8D-A9C8-2B4C-5CBC030BCB78}"/>
                    </a:ext>
                  </a:extLst>
                </p14:cNvPr>
                <p14:cNvContentPartPr/>
                <p14:nvPr/>
              </p14:nvContentPartPr>
              <p14:xfrm>
                <a:off x="1378887" y="915881"/>
                <a:ext cx="137520" cy="2278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714ABB4-5E8D-A9C8-2B4C-5CBC030BCB7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69887" y="907241"/>
                  <a:ext cx="15516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9B97FC6-39EF-FA8C-7575-E958D029A11D}"/>
                    </a:ext>
                  </a:extLst>
                </p14:cNvPr>
                <p14:cNvContentPartPr/>
                <p14:nvPr/>
              </p14:nvContentPartPr>
              <p14:xfrm>
                <a:off x="1528647" y="1014161"/>
                <a:ext cx="101160" cy="936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9B97FC6-39EF-FA8C-7575-E958D029A11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520007" y="1005161"/>
                  <a:ext cx="11880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1D808C8-BEC9-C8C1-BCA8-AB8D6AA921C8}"/>
                    </a:ext>
                  </a:extLst>
                </p14:cNvPr>
                <p14:cNvContentPartPr/>
                <p14:nvPr/>
              </p14:nvContentPartPr>
              <p14:xfrm>
                <a:off x="1666527" y="992201"/>
                <a:ext cx="29520" cy="1191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1D808C8-BEC9-C8C1-BCA8-AB8D6AA921C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657527" y="983201"/>
                  <a:ext cx="471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7B1E811-9417-1F4E-DC19-6C07C93BA7BE}"/>
                    </a:ext>
                  </a:extLst>
                </p14:cNvPr>
                <p14:cNvContentPartPr/>
                <p14:nvPr/>
              </p14:nvContentPartPr>
              <p14:xfrm>
                <a:off x="1724847" y="880961"/>
                <a:ext cx="56880" cy="2664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7B1E811-9417-1F4E-DC19-6C07C93BA7B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716207" y="872321"/>
                  <a:ext cx="7452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3AE9AA6-3F23-A4F8-1FA9-A470248BD61F}"/>
                    </a:ext>
                  </a:extLst>
                </p14:cNvPr>
                <p14:cNvContentPartPr/>
                <p14:nvPr/>
              </p14:nvContentPartPr>
              <p14:xfrm>
                <a:off x="1817007" y="1016321"/>
                <a:ext cx="155160" cy="1108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3AE9AA6-3F23-A4F8-1FA9-A470248BD61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808007" y="1007681"/>
                  <a:ext cx="1728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BDB3253-2990-6446-99DA-8B61CB1F56EA}"/>
                    </a:ext>
                  </a:extLst>
                </p14:cNvPr>
                <p14:cNvContentPartPr/>
                <p14:nvPr/>
              </p14:nvContentPartPr>
              <p14:xfrm>
                <a:off x="2040207" y="979601"/>
                <a:ext cx="73440" cy="1674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BDB3253-2990-6446-99DA-8B61CB1F56E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031207" y="970601"/>
                  <a:ext cx="9108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CBEC55C-A139-5E36-496C-51B67C37885E}"/>
                    </a:ext>
                  </a:extLst>
                </p14:cNvPr>
                <p14:cNvContentPartPr/>
                <p14:nvPr/>
              </p14:nvContentPartPr>
              <p14:xfrm>
                <a:off x="2174847" y="952961"/>
                <a:ext cx="83880" cy="1800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CBEC55C-A139-5E36-496C-51B67C37885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166207" y="943961"/>
                  <a:ext cx="1015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4B1111A-7977-E856-CE9E-1D526B975F6C}"/>
                    </a:ext>
                  </a:extLst>
                </p14:cNvPr>
                <p14:cNvContentPartPr/>
                <p14:nvPr/>
              </p14:nvContentPartPr>
              <p14:xfrm>
                <a:off x="2286087" y="964121"/>
                <a:ext cx="142200" cy="1702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4B1111A-7977-E856-CE9E-1D526B975F6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277447" y="955481"/>
                  <a:ext cx="1598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FBC2570-9076-99F8-3FA5-9C04F3D7B66A}"/>
                    </a:ext>
                  </a:extLst>
                </p14:cNvPr>
                <p14:cNvContentPartPr/>
                <p14:nvPr/>
              </p14:nvContentPartPr>
              <p14:xfrm>
                <a:off x="2682447" y="705281"/>
                <a:ext cx="165600" cy="3376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FBC2570-9076-99F8-3FA5-9C04F3D7B66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673807" y="696641"/>
                  <a:ext cx="18324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21E1419-9B86-9A07-3B31-951931700240}"/>
                    </a:ext>
                  </a:extLst>
                </p14:cNvPr>
                <p14:cNvContentPartPr/>
                <p14:nvPr/>
              </p14:nvContentPartPr>
              <p14:xfrm>
                <a:off x="2863167" y="793121"/>
                <a:ext cx="387000" cy="2602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21E1419-9B86-9A07-3B31-95193170024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854167" y="784481"/>
                  <a:ext cx="40464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E45EBB4-085C-13A1-2E9C-88C6DD921E24}"/>
                    </a:ext>
                  </a:extLst>
                </p14:cNvPr>
                <p14:cNvContentPartPr/>
                <p14:nvPr/>
              </p14:nvContentPartPr>
              <p14:xfrm>
                <a:off x="2998527" y="684401"/>
                <a:ext cx="287640" cy="271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E45EBB4-085C-13A1-2E9C-88C6DD921E2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989527" y="675401"/>
                  <a:ext cx="30528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2004D34-5336-4F6A-9C5D-3BF51487283F}"/>
                    </a:ext>
                  </a:extLst>
                </p14:cNvPr>
                <p14:cNvContentPartPr/>
                <p14:nvPr/>
              </p14:nvContentPartPr>
              <p14:xfrm>
                <a:off x="1426047" y="1272641"/>
                <a:ext cx="43200" cy="17769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2004D34-5336-4F6A-9C5D-3BF51487283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417407" y="1264001"/>
                  <a:ext cx="60840" cy="179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B216F8E-AF84-E048-E9C5-496181CAD450}"/>
                    </a:ext>
                  </a:extLst>
                </p14:cNvPr>
                <p14:cNvContentPartPr/>
                <p14:nvPr/>
              </p14:nvContentPartPr>
              <p14:xfrm>
                <a:off x="1301127" y="1631201"/>
                <a:ext cx="417960" cy="291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B216F8E-AF84-E048-E9C5-496181CAD45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292487" y="1622201"/>
                  <a:ext cx="4356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B8A68A8-249F-DAEF-4476-BB6A1F892B19}"/>
                    </a:ext>
                  </a:extLst>
                </p14:cNvPr>
                <p14:cNvContentPartPr/>
                <p14:nvPr/>
              </p14:nvContentPartPr>
              <p14:xfrm>
                <a:off x="1339647" y="2077601"/>
                <a:ext cx="256680" cy="313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B8A68A8-249F-DAEF-4476-BB6A1F892B1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330647" y="2068601"/>
                  <a:ext cx="2743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AA1630F-CA0E-C6C7-377A-424894C42F4E}"/>
                    </a:ext>
                  </a:extLst>
                </p14:cNvPr>
                <p14:cNvContentPartPr/>
                <p14:nvPr/>
              </p14:nvContentPartPr>
              <p14:xfrm>
                <a:off x="1932927" y="1478921"/>
                <a:ext cx="89280" cy="3434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AA1630F-CA0E-C6C7-377A-424894C42F4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924287" y="1470281"/>
                  <a:ext cx="10692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98C8CB4-5FEC-A40C-02FF-B9A9243188ED}"/>
                    </a:ext>
                  </a:extLst>
                </p14:cNvPr>
                <p14:cNvContentPartPr/>
                <p14:nvPr/>
              </p14:nvContentPartPr>
              <p14:xfrm>
                <a:off x="2030847" y="1621481"/>
                <a:ext cx="219240" cy="2034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98C8CB4-5FEC-A40C-02FF-B9A9243188E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022207" y="1612481"/>
                  <a:ext cx="2368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5B231E2-E663-21BC-EBAD-B17809E809B2}"/>
                    </a:ext>
                  </a:extLst>
                </p14:cNvPr>
                <p14:cNvContentPartPr/>
                <p14:nvPr/>
              </p14:nvContentPartPr>
              <p14:xfrm>
                <a:off x="2215527" y="1638401"/>
                <a:ext cx="92520" cy="2660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5B231E2-E663-21BC-EBAD-B17809E809B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206887" y="1629401"/>
                  <a:ext cx="11016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A7DD0AB-8986-0039-66CF-EBB4A4C61E4C}"/>
                    </a:ext>
                  </a:extLst>
                </p14:cNvPr>
                <p14:cNvContentPartPr/>
                <p14:nvPr/>
              </p14:nvContentPartPr>
              <p14:xfrm>
                <a:off x="2265567" y="1477841"/>
                <a:ext cx="3240" cy="61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A7DD0AB-8986-0039-66CF-EBB4A4C61E4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56567" y="1469201"/>
                  <a:ext cx="20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4886466-56FD-C458-F066-24AE6A34282C}"/>
                    </a:ext>
                  </a:extLst>
                </p14:cNvPr>
                <p14:cNvContentPartPr/>
                <p14:nvPr/>
              </p14:nvContentPartPr>
              <p14:xfrm>
                <a:off x="2488047" y="1471721"/>
                <a:ext cx="207360" cy="3139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4886466-56FD-C458-F066-24AE6A34282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479047" y="1462721"/>
                  <a:ext cx="22500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31A9ACC-C1FC-7BD2-CA5C-C3684D12F6B0}"/>
                    </a:ext>
                  </a:extLst>
                </p14:cNvPr>
                <p14:cNvContentPartPr/>
                <p14:nvPr/>
              </p14:nvContentPartPr>
              <p14:xfrm>
                <a:off x="1921407" y="2036561"/>
                <a:ext cx="218520" cy="2350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31A9ACC-C1FC-7BD2-CA5C-C3684D12F6B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12767" y="2027561"/>
                  <a:ext cx="23616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DD7AFC0-D211-09F6-5ACF-CDF96EF07A44}"/>
                    </a:ext>
                  </a:extLst>
                </p14:cNvPr>
                <p14:cNvContentPartPr/>
                <p14:nvPr/>
              </p14:nvContentPartPr>
              <p14:xfrm>
                <a:off x="1323807" y="2667281"/>
                <a:ext cx="320400" cy="637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DD7AFC0-D211-09F6-5ACF-CDF96EF07A4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314807" y="2658641"/>
                  <a:ext cx="33804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E075D59-566D-4DE1-357A-44280345AE63}"/>
                    </a:ext>
                  </a:extLst>
                </p14:cNvPr>
                <p14:cNvContentPartPr/>
                <p14:nvPr/>
              </p14:nvContentPartPr>
              <p14:xfrm>
                <a:off x="1881087" y="2506361"/>
                <a:ext cx="138240" cy="3114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E075D59-566D-4DE1-357A-44280345AE6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872447" y="2497361"/>
                  <a:ext cx="15588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804E834-E757-6FBC-B486-34AA2957CD19}"/>
                    </a:ext>
                  </a:extLst>
                </p14:cNvPr>
                <p14:cNvContentPartPr/>
                <p14:nvPr/>
              </p14:nvContentPartPr>
              <p14:xfrm>
                <a:off x="1315527" y="2899841"/>
                <a:ext cx="142560" cy="7981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804E834-E757-6FBC-B486-34AA2957CD1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306527" y="2891201"/>
                  <a:ext cx="160200" cy="81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60402BD-1E7F-6224-7899-698C122DE732}"/>
                    </a:ext>
                  </a:extLst>
                </p14:cNvPr>
                <p14:cNvContentPartPr/>
                <p14:nvPr/>
              </p14:nvContentPartPr>
              <p14:xfrm>
                <a:off x="1266567" y="3208001"/>
                <a:ext cx="320040" cy="900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60402BD-1E7F-6224-7899-698C122DE73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257567" y="3199001"/>
                  <a:ext cx="3376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D1B6AA2-221A-5AA8-E9D8-BAB3D4483D55}"/>
                    </a:ext>
                  </a:extLst>
                </p14:cNvPr>
                <p14:cNvContentPartPr/>
                <p14:nvPr/>
              </p14:nvContentPartPr>
              <p14:xfrm>
                <a:off x="1915647" y="3005681"/>
                <a:ext cx="132120" cy="1738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D1B6AA2-221A-5AA8-E9D8-BAB3D4483D5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906647" y="2996681"/>
                  <a:ext cx="14976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18F0F57-046F-FB31-D8F5-C7632F5353DA}"/>
                    </a:ext>
                  </a:extLst>
                </p14:cNvPr>
                <p14:cNvContentPartPr/>
                <p14:nvPr/>
              </p14:nvContentPartPr>
              <p14:xfrm>
                <a:off x="1980087" y="3110441"/>
                <a:ext cx="50400" cy="1861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18F0F57-046F-FB31-D8F5-C7632F5353D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971087" y="3101801"/>
                  <a:ext cx="680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F7BF453-5EBF-1FC3-2A78-564EDD713839}"/>
                    </a:ext>
                  </a:extLst>
                </p14:cNvPr>
                <p14:cNvContentPartPr/>
                <p14:nvPr/>
              </p14:nvContentPartPr>
              <p14:xfrm>
                <a:off x="1172967" y="3595001"/>
                <a:ext cx="348120" cy="432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F7BF453-5EBF-1FC3-2A78-564EDD71383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64327" y="3586001"/>
                  <a:ext cx="36576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3204807-FE40-7D9E-7C7C-E9DC8272166D}"/>
                    </a:ext>
                  </a:extLst>
                </p14:cNvPr>
                <p14:cNvContentPartPr/>
                <p14:nvPr/>
              </p14:nvContentPartPr>
              <p14:xfrm>
                <a:off x="1808367" y="3440921"/>
                <a:ext cx="136440" cy="774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3204807-FE40-7D9E-7C7C-E9DC8272166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799367" y="3432281"/>
                  <a:ext cx="1540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1A87FC4-6F5C-01BA-459B-9828C9C93D45}"/>
                    </a:ext>
                  </a:extLst>
                </p14:cNvPr>
                <p14:cNvContentPartPr/>
                <p14:nvPr/>
              </p14:nvContentPartPr>
              <p14:xfrm>
                <a:off x="1766967" y="3494561"/>
                <a:ext cx="140760" cy="2325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1A87FC4-6F5C-01BA-459B-9828C9C93D4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757967" y="3485921"/>
                  <a:ext cx="158400" cy="25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7BF92FC-320B-4073-C3A1-F00D10617CCB}"/>
              </a:ext>
            </a:extLst>
          </p:cNvPr>
          <p:cNvGrpSpPr/>
          <p:nvPr/>
        </p:nvGrpSpPr>
        <p:grpSpPr>
          <a:xfrm>
            <a:off x="4104087" y="1578281"/>
            <a:ext cx="1112040" cy="527760"/>
            <a:chOff x="4104087" y="1578281"/>
            <a:chExt cx="1112040" cy="52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CBC16A8-5482-49AF-0B19-F6476BFD65A7}"/>
                    </a:ext>
                  </a:extLst>
                </p14:cNvPr>
                <p14:cNvContentPartPr/>
                <p14:nvPr/>
              </p14:nvContentPartPr>
              <p14:xfrm>
                <a:off x="4104087" y="1611401"/>
                <a:ext cx="150840" cy="4042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CBC16A8-5482-49AF-0B19-F6476BFD65A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095447" y="1602761"/>
                  <a:ext cx="16848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ACB89CD-5F15-E1EA-EDDC-518F736A9485}"/>
                    </a:ext>
                  </a:extLst>
                </p14:cNvPr>
                <p14:cNvContentPartPr/>
                <p14:nvPr/>
              </p14:nvContentPartPr>
              <p14:xfrm>
                <a:off x="4289847" y="1742441"/>
                <a:ext cx="196200" cy="2178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ACB89CD-5F15-E1EA-EDDC-518F736A948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281207" y="1733801"/>
                  <a:ext cx="21384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4518761-2CB2-16C3-E2A7-0762066AC8E4}"/>
                    </a:ext>
                  </a:extLst>
                </p14:cNvPr>
                <p14:cNvContentPartPr/>
                <p14:nvPr/>
              </p14:nvContentPartPr>
              <p14:xfrm>
                <a:off x="4508367" y="1797161"/>
                <a:ext cx="78120" cy="3088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4518761-2CB2-16C3-E2A7-0762066AC8E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499367" y="1788161"/>
                  <a:ext cx="9576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24D81C3-B350-C3B6-3D6A-5916280E647F}"/>
                    </a:ext>
                  </a:extLst>
                </p14:cNvPr>
                <p14:cNvContentPartPr/>
                <p14:nvPr/>
              </p14:nvContentPartPr>
              <p14:xfrm>
                <a:off x="4485687" y="1659641"/>
                <a:ext cx="6840" cy="190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24D81C3-B350-C3B6-3D6A-5916280E647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477047" y="1651001"/>
                  <a:ext cx="244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BD7F14F-C0A1-E059-B843-0145A07068A8}"/>
                    </a:ext>
                  </a:extLst>
                </p14:cNvPr>
                <p14:cNvContentPartPr/>
                <p14:nvPr/>
              </p14:nvContentPartPr>
              <p14:xfrm>
                <a:off x="4627527" y="1805441"/>
                <a:ext cx="62280" cy="1260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BD7F14F-C0A1-E059-B843-0145A07068A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618527" y="1796441"/>
                  <a:ext cx="799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E222EB5-86E1-BFB2-2698-B64120EC2A18}"/>
                    </a:ext>
                  </a:extLst>
                </p14:cNvPr>
                <p14:cNvContentPartPr/>
                <p14:nvPr/>
              </p14:nvContentPartPr>
              <p14:xfrm>
                <a:off x="4763247" y="1773401"/>
                <a:ext cx="87120" cy="1800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E222EB5-86E1-BFB2-2698-B64120EC2A1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754607" y="1764401"/>
                  <a:ext cx="1047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87A504D-BFC9-1EA8-D30B-6C4D519C7127}"/>
                    </a:ext>
                  </a:extLst>
                </p14:cNvPr>
                <p14:cNvContentPartPr/>
                <p14:nvPr/>
              </p14:nvContentPartPr>
              <p14:xfrm>
                <a:off x="4877727" y="1626881"/>
                <a:ext cx="119880" cy="3056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87A504D-BFC9-1EA8-D30B-6C4D519C712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869087" y="1617881"/>
                  <a:ext cx="13752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ADAB190-650F-ABC3-5F14-9EE7E74EF043}"/>
                    </a:ext>
                  </a:extLst>
                </p14:cNvPr>
                <p14:cNvContentPartPr/>
                <p14:nvPr/>
              </p14:nvContentPartPr>
              <p14:xfrm>
                <a:off x="5066727" y="1578281"/>
                <a:ext cx="149400" cy="3830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ADAB190-650F-ABC3-5F14-9EE7E74EF04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058087" y="1569641"/>
                  <a:ext cx="167040" cy="40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7D3250B-41D6-8284-0882-89D620334742}"/>
              </a:ext>
            </a:extLst>
          </p:cNvPr>
          <p:cNvGrpSpPr/>
          <p:nvPr/>
        </p:nvGrpSpPr>
        <p:grpSpPr>
          <a:xfrm>
            <a:off x="7782927" y="1329881"/>
            <a:ext cx="928440" cy="534240"/>
            <a:chOff x="7782927" y="1329881"/>
            <a:chExt cx="928440" cy="53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6C2F764-8AB2-9D3E-2025-85AE01EA6E6B}"/>
                    </a:ext>
                  </a:extLst>
                </p14:cNvPr>
                <p14:cNvContentPartPr/>
                <p14:nvPr/>
              </p14:nvContentPartPr>
              <p14:xfrm>
                <a:off x="7782927" y="1329881"/>
                <a:ext cx="162000" cy="4341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6C2F764-8AB2-9D3E-2025-85AE01EA6E6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774287" y="1320881"/>
                  <a:ext cx="17964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7551D59-110D-275F-45F7-E6C533F6037E}"/>
                    </a:ext>
                  </a:extLst>
                </p14:cNvPr>
                <p14:cNvContentPartPr/>
                <p14:nvPr/>
              </p14:nvContentPartPr>
              <p14:xfrm>
                <a:off x="7934487" y="1496561"/>
                <a:ext cx="193320" cy="2350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7551D59-110D-275F-45F7-E6C533F6037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925487" y="1487921"/>
                  <a:ext cx="21096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27AF140-8CF3-FD70-DC42-49E8AA553EA5}"/>
                    </a:ext>
                  </a:extLst>
                </p14:cNvPr>
                <p14:cNvContentPartPr/>
                <p14:nvPr/>
              </p14:nvContentPartPr>
              <p14:xfrm>
                <a:off x="8108367" y="1357961"/>
                <a:ext cx="81360" cy="5061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27AF140-8CF3-FD70-DC42-49E8AA553EA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099367" y="1348961"/>
                  <a:ext cx="99000" cy="52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69D8745-5FE8-9DCD-440C-54CF093E6DFF}"/>
                    </a:ext>
                  </a:extLst>
                </p14:cNvPr>
                <p14:cNvContentPartPr/>
                <p14:nvPr/>
              </p14:nvContentPartPr>
              <p14:xfrm>
                <a:off x="8230407" y="1531121"/>
                <a:ext cx="98640" cy="1760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69D8745-5FE8-9DCD-440C-54CF093E6DF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221407" y="1522121"/>
                  <a:ext cx="1162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ADCD5A1-3DCC-F33B-D26D-6923045CE904}"/>
                    </a:ext>
                  </a:extLst>
                </p14:cNvPr>
                <p14:cNvContentPartPr/>
                <p14:nvPr/>
              </p14:nvContentPartPr>
              <p14:xfrm>
                <a:off x="8227167" y="1556321"/>
                <a:ext cx="73440" cy="896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ADCD5A1-3DCC-F33B-D26D-6923045CE90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218527" y="1547321"/>
                  <a:ext cx="910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B0906A5-DEFE-C4CD-2B21-EFC609B087D2}"/>
                    </a:ext>
                  </a:extLst>
                </p14:cNvPr>
                <p14:cNvContentPartPr/>
                <p14:nvPr/>
              </p14:nvContentPartPr>
              <p14:xfrm>
                <a:off x="8334447" y="1581521"/>
                <a:ext cx="70920" cy="1260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B0906A5-DEFE-C4CD-2B21-EFC609B087D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325807" y="1572881"/>
                  <a:ext cx="8856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5EE2699-0140-BA64-0D7E-D4121D6D95AB}"/>
                    </a:ext>
                  </a:extLst>
                </p14:cNvPr>
                <p14:cNvContentPartPr/>
                <p14:nvPr/>
              </p14:nvContentPartPr>
              <p14:xfrm>
                <a:off x="8496447" y="1333121"/>
                <a:ext cx="41040" cy="3312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5EE2699-0140-BA64-0D7E-D4121D6D95A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487447" y="1324481"/>
                  <a:ext cx="5868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39B3362-008E-EC8D-85D0-5F78A934CFA5}"/>
                    </a:ext>
                  </a:extLst>
                </p14:cNvPr>
                <p14:cNvContentPartPr/>
                <p14:nvPr/>
              </p14:nvContentPartPr>
              <p14:xfrm>
                <a:off x="8402487" y="1410161"/>
                <a:ext cx="166680" cy="2048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39B3362-008E-EC8D-85D0-5F78A934CFA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393487" y="1401521"/>
                  <a:ext cx="18432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B544B82-2D4E-9237-D3D6-99A1A14EC7E7}"/>
                    </a:ext>
                  </a:extLst>
                </p14:cNvPr>
                <p14:cNvContentPartPr/>
                <p14:nvPr/>
              </p14:nvContentPartPr>
              <p14:xfrm>
                <a:off x="8592927" y="1381361"/>
                <a:ext cx="118440" cy="3330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B544B82-2D4E-9237-D3D6-99A1A14EC7E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583927" y="1372721"/>
                  <a:ext cx="136080" cy="35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E50BE7A-5FEB-DF39-F4ED-68B60A273209}"/>
              </a:ext>
            </a:extLst>
          </p:cNvPr>
          <p:cNvGrpSpPr/>
          <p:nvPr/>
        </p:nvGrpSpPr>
        <p:grpSpPr>
          <a:xfrm>
            <a:off x="9342807" y="1249241"/>
            <a:ext cx="955080" cy="521280"/>
            <a:chOff x="9342807" y="1249241"/>
            <a:chExt cx="955080" cy="52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92BB53B-0E8F-E7B9-D5A3-8449332110EA}"/>
                    </a:ext>
                  </a:extLst>
                </p14:cNvPr>
                <p14:cNvContentPartPr/>
                <p14:nvPr/>
              </p14:nvContentPartPr>
              <p14:xfrm>
                <a:off x="9342807" y="1249241"/>
                <a:ext cx="152280" cy="4176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92BB53B-0E8F-E7B9-D5A3-8449332110E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334167" y="1240241"/>
                  <a:ext cx="16992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776DF40-AA7E-AF6C-FB05-07A02EA7B443}"/>
                    </a:ext>
                  </a:extLst>
                </p14:cNvPr>
                <p14:cNvContentPartPr/>
                <p14:nvPr/>
              </p14:nvContentPartPr>
              <p14:xfrm>
                <a:off x="9489327" y="1422401"/>
                <a:ext cx="200160" cy="2311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776DF40-AA7E-AF6C-FB05-07A02EA7B44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480327" y="1413401"/>
                  <a:ext cx="21780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B093F37-FCC3-6B3A-5226-A048503A64B6}"/>
                    </a:ext>
                  </a:extLst>
                </p14:cNvPr>
                <p14:cNvContentPartPr/>
                <p14:nvPr/>
              </p14:nvContentPartPr>
              <p14:xfrm>
                <a:off x="9666087" y="1368401"/>
                <a:ext cx="131040" cy="4021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B093F37-FCC3-6B3A-5226-A048503A64B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657447" y="1359761"/>
                  <a:ext cx="14868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11325B8-34D7-CE71-C8B6-5A8F8EE86D9C}"/>
                    </a:ext>
                  </a:extLst>
                </p14:cNvPr>
                <p14:cNvContentPartPr/>
                <p14:nvPr/>
              </p14:nvContentPartPr>
              <p14:xfrm>
                <a:off x="9799647" y="1475681"/>
                <a:ext cx="69120" cy="1551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11325B8-34D7-CE71-C8B6-5A8F8EE86D9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790647" y="1466681"/>
                  <a:ext cx="867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0621101-4003-DD4C-56EC-20A282EB1594}"/>
                    </a:ext>
                  </a:extLst>
                </p14:cNvPr>
                <p14:cNvContentPartPr/>
                <p14:nvPr/>
              </p14:nvContentPartPr>
              <p14:xfrm>
                <a:off x="9939327" y="1450841"/>
                <a:ext cx="115920" cy="2113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0621101-4003-DD4C-56EC-20A282EB159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930327" y="1441841"/>
                  <a:ext cx="1335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0277A73-4835-E6DF-B105-F2D3E55F4541}"/>
                    </a:ext>
                  </a:extLst>
                </p14:cNvPr>
                <p14:cNvContentPartPr/>
                <p14:nvPr/>
              </p14:nvContentPartPr>
              <p14:xfrm>
                <a:off x="9969927" y="1473521"/>
                <a:ext cx="184320" cy="1868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0277A73-4835-E6DF-B105-F2D3E55F454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961287" y="1464881"/>
                  <a:ext cx="2019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838570F-8661-6566-160F-A063D175E642}"/>
                    </a:ext>
                  </a:extLst>
                </p14:cNvPr>
                <p14:cNvContentPartPr/>
                <p14:nvPr/>
              </p14:nvContentPartPr>
              <p14:xfrm>
                <a:off x="10193127" y="1324481"/>
                <a:ext cx="104760" cy="2793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838570F-8661-6566-160F-A063D175E64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184487" y="1315841"/>
                  <a:ext cx="122400" cy="29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29FC9C0-429B-31D8-9C90-C58233DCA04D}"/>
              </a:ext>
            </a:extLst>
          </p:cNvPr>
          <p:cNvGrpSpPr/>
          <p:nvPr/>
        </p:nvGrpSpPr>
        <p:grpSpPr>
          <a:xfrm>
            <a:off x="10977927" y="1203881"/>
            <a:ext cx="1008720" cy="540360"/>
            <a:chOff x="10977927" y="1203881"/>
            <a:chExt cx="1008720" cy="54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CAF2129-5F70-D7F2-09D9-FDF715C6D862}"/>
                    </a:ext>
                  </a:extLst>
                </p14:cNvPr>
                <p14:cNvContentPartPr/>
                <p14:nvPr/>
              </p14:nvContentPartPr>
              <p14:xfrm>
                <a:off x="10977927" y="1203881"/>
                <a:ext cx="197640" cy="4172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CAF2129-5F70-D7F2-09D9-FDF715C6D86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968927" y="1195241"/>
                  <a:ext cx="21528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FABD849-A651-0115-0C8F-42B1094EB7C3}"/>
                    </a:ext>
                  </a:extLst>
                </p14:cNvPr>
                <p14:cNvContentPartPr/>
                <p14:nvPr/>
              </p14:nvContentPartPr>
              <p14:xfrm>
                <a:off x="11167287" y="1392521"/>
                <a:ext cx="172440" cy="2062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FABD849-A651-0115-0C8F-42B1094EB7C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158647" y="1383881"/>
                  <a:ext cx="19008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4A3AABB-43BE-01B5-C46D-BF2CE24BA76D}"/>
                    </a:ext>
                  </a:extLst>
                </p14:cNvPr>
                <p14:cNvContentPartPr/>
                <p14:nvPr/>
              </p14:nvContentPartPr>
              <p14:xfrm>
                <a:off x="11293287" y="1268321"/>
                <a:ext cx="107280" cy="4759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4A3AABB-43BE-01B5-C46D-BF2CE24BA76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284647" y="1259681"/>
                  <a:ext cx="124920" cy="49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B8B4018-EAC9-792A-D479-66C6CEE31732}"/>
                    </a:ext>
                  </a:extLst>
                </p14:cNvPr>
                <p14:cNvContentPartPr/>
                <p14:nvPr/>
              </p14:nvContentPartPr>
              <p14:xfrm>
                <a:off x="11447367" y="1406201"/>
                <a:ext cx="245880" cy="1774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B8B4018-EAC9-792A-D479-66C6CEE3173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438727" y="1397201"/>
                  <a:ext cx="2635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008D5EA-CCBA-8FBF-35DA-A9D52E0DF8F3}"/>
                    </a:ext>
                  </a:extLst>
                </p14:cNvPr>
                <p14:cNvContentPartPr/>
                <p14:nvPr/>
              </p14:nvContentPartPr>
              <p14:xfrm>
                <a:off x="11574807" y="1456241"/>
                <a:ext cx="184320" cy="1263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008D5EA-CCBA-8FBF-35DA-A9D52E0DF8F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565807" y="1447601"/>
                  <a:ext cx="2019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B443B4C-C33D-E99D-4335-245AFE2BD0AB}"/>
                    </a:ext>
                  </a:extLst>
                </p14:cNvPr>
                <p14:cNvContentPartPr/>
                <p14:nvPr/>
              </p14:nvContentPartPr>
              <p14:xfrm>
                <a:off x="11837607" y="1231601"/>
                <a:ext cx="149040" cy="2469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B443B4C-C33D-E99D-4335-245AFE2BD0A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828607" y="1222961"/>
                  <a:ext cx="166680" cy="26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E8D9B258-691D-111D-0C6D-75201FA78A34}"/>
              </a:ext>
            </a:extLst>
          </p:cNvPr>
          <p:cNvGrpSpPr/>
          <p:nvPr/>
        </p:nvGrpSpPr>
        <p:grpSpPr>
          <a:xfrm>
            <a:off x="8228247" y="1878161"/>
            <a:ext cx="163440" cy="261720"/>
            <a:chOff x="8228247" y="1878161"/>
            <a:chExt cx="163440" cy="26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7790DE1-CF3C-EDB8-FAF2-6BEA608FD265}"/>
                    </a:ext>
                  </a:extLst>
                </p14:cNvPr>
                <p14:cNvContentPartPr/>
                <p14:nvPr/>
              </p14:nvContentPartPr>
              <p14:xfrm>
                <a:off x="8250927" y="1878161"/>
                <a:ext cx="50040" cy="2289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07790DE1-CF3C-EDB8-FAF2-6BEA608FD26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241927" y="1869521"/>
                  <a:ext cx="676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3F09CAA-4EAB-096B-AB6E-4DAC080EC292}"/>
                    </a:ext>
                  </a:extLst>
                </p14:cNvPr>
                <p14:cNvContentPartPr/>
                <p14:nvPr/>
              </p14:nvContentPartPr>
              <p14:xfrm>
                <a:off x="8228247" y="2043401"/>
                <a:ext cx="163440" cy="964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3F09CAA-4EAB-096B-AB6E-4DAC080EC29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219247" y="2034761"/>
                  <a:ext cx="181080" cy="11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15311A53-7A1E-7880-B6CF-12FC71433213}"/>
              </a:ext>
            </a:extLst>
          </p:cNvPr>
          <p:cNvGrpSpPr/>
          <p:nvPr/>
        </p:nvGrpSpPr>
        <p:grpSpPr>
          <a:xfrm>
            <a:off x="8111607" y="2439761"/>
            <a:ext cx="555840" cy="323640"/>
            <a:chOff x="8111607" y="2439761"/>
            <a:chExt cx="555840" cy="32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873D89E-DB50-9D8E-F188-5FF4CC663D08}"/>
                    </a:ext>
                  </a:extLst>
                </p14:cNvPr>
                <p14:cNvContentPartPr/>
                <p14:nvPr/>
              </p14:nvContentPartPr>
              <p14:xfrm>
                <a:off x="8111607" y="2439761"/>
                <a:ext cx="139320" cy="3236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873D89E-DB50-9D8E-F188-5FF4CC663D0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102967" y="2430761"/>
                  <a:ext cx="15696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4997D9D-C1CB-115E-3EBB-547E3F4FF75D}"/>
                    </a:ext>
                  </a:extLst>
                </p14:cNvPr>
                <p14:cNvContentPartPr/>
                <p14:nvPr/>
              </p14:nvContentPartPr>
              <p14:xfrm>
                <a:off x="8331927" y="2494481"/>
                <a:ext cx="159120" cy="2228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4997D9D-C1CB-115E-3EBB-547E3F4FF75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323287" y="2485481"/>
                  <a:ext cx="17676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4A8DA86F-D143-860E-1ADA-74AC8954AD72}"/>
                    </a:ext>
                  </a:extLst>
                </p14:cNvPr>
                <p14:cNvContentPartPr/>
                <p14:nvPr/>
              </p14:nvContentPartPr>
              <p14:xfrm>
                <a:off x="8543967" y="2479721"/>
                <a:ext cx="123480" cy="2073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4A8DA86F-D143-860E-1ADA-74AC8954AD7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534967" y="2470721"/>
                  <a:ext cx="141120" cy="22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7BC5D96-5E45-7F8A-11AF-B8816E0E4E1D}"/>
              </a:ext>
            </a:extLst>
          </p:cNvPr>
          <p:cNvGrpSpPr/>
          <p:nvPr/>
        </p:nvGrpSpPr>
        <p:grpSpPr>
          <a:xfrm>
            <a:off x="9680127" y="1871681"/>
            <a:ext cx="215280" cy="367200"/>
            <a:chOff x="9680127" y="1871681"/>
            <a:chExt cx="215280" cy="36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F6493F6-E4B4-AE76-B969-541FB071EB9B}"/>
                    </a:ext>
                  </a:extLst>
                </p14:cNvPr>
                <p14:cNvContentPartPr/>
                <p14:nvPr/>
              </p14:nvContentPartPr>
              <p14:xfrm>
                <a:off x="9744567" y="1871681"/>
                <a:ext cx="36720" cy="2905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F6493F6-E4B4-AE76-B969-541FB071EB9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735927" y="1862681"/>
                  <a:ext cx="5436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263C39E-5439-759A-D9F6-D84E0504A9B9}"/>
                    </a:ext>
                  </a:extLst>
                </p14:cNvPr>
                <p14:cNvContentPartPr/>
                <p14:nvPr/>
              </p14:nvContentPartPr>
              <p14:xfrm>
                <a:off x="9680127" y="2079401"/>
                <a:ext cx="215280" cy="1594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263C39E-5439-759A-D9F6-D84E0504A9B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671127" y="2070401"/>
                  <a:ext cx="232920" cy="17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890874EE-679C-2AEA-2601-F960E4A1E12E}"/>
              </a:ext>
            </a:extLst>
          </p:cNvPr>
          <p:cNvGrpSpPr/>
          <p:nvPr/>
        </p:nvGrpSpPr>
        <p:grpSpPr>
          <a:xfrm>
            <a:off x="9680847" y="2362361"/>
            <a:ext cx="464760" cy="274680"/>
            <a:chOff x="9680847" y="2362361"/>
            <a:chExt cx="464760" cy="27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D6F03F9-29ED-086E-FD61-90440BD385C5}"/>
                    </a:ext>
                  </a:extLst>
                </p14:cNvPr>
                <p14:cNvContentPartPr/>
                <p14:nvPr/>
              </p14:nvContentPartPr>
              <p14:xfrm>
                <a:off x="9680847" y="2362361"/>
                <a:ext cx="104040" cy="2746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D6F03F9-29ED-086E-FD61-90440BD385C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672207" y="2353361"/>
                  <a:ext cx="12168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76DFFC71-FCC9-38E4-55DE-786F6CF4B13C}"/>
                    </a:ext>
                  </a:extLst>
                </p14:cNvPr>
                <p14:cNvContentPartPr/>
                <p14:nvPr/>
              </p14:nvContentPartPr>
              <p14:xfrm>
                <a:off x="9825927" y="2404841"/>
                <a:ext cx="117720" cy="2041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76DFFC71-FCC9-38E4-55DE-786F6CF4B13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816927" y="2396201"/>
                  <a:ext cx="13536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E10ECB7B-F740-3BBC-22F2-7A2CE2BD4001}"/>
                    </a:ext>
                  </a:extLst>
                </p14:cNvPr>
                <p14:cNvContentPartPr/>
                <p14:nvPr/>
              </p14:nvContentPartPr>
              <p14:xfrm>
                <a:off x="9977127" y="2365961"/>
                <a:ext cx="168480" cy="2584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E10ECB7B-F740-3BBC-22F2-7A2CE2BD400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968127" y="2356961"/>
                  <a:ext cx="186120" cy="27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D7FE4A89-B8F7-55B0-83EF-D1F14BD522CE}"/>
              </a:ext>
            </a:extLst>
          </p:cNvPr>
          <p:cNvGrpSpPr/>
          <p:nvPr/>
        </p:nvGrpSpPr>
        <p:grpSpPr>
          <a:xfrm>
            <a:off x="11314887" y="1846481"/>
            <a:ext cx="144360" cy="363600"/>
            <a:chOff x="11314887" y="1846481"/>
            <a:chExt cx="144360" cy="36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DDBF1D0D-56D1-9138-2033-646BB078540D}"/>
                    </a:ext>
                  </a:extLst>
                </p14:cNvPr>
                <p14:cNvContentPartPr/>
                <p14:nvPr/>
              </p14:nvContentPartPr>
              <p14:xfrm>
                <a:off x="11398767" y="1846481"/>
                <a:ext cx="17640" cy="2923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DDBF1D0D-56D1-9138-2033-646BB078540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1389767" y="1837841"/>
                  <a:ext cx="3528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08CECD5-C92B-CDB3-FC91-DB84ECBD201F}"/>
                    </a:ext>
                  </a:extLst>
                </p14:cNvPr>
                <p14:cNvContentPartPr/>
                <p14:nvPr/>
              </p14:nvContentPartPr>
              <p14:xfrm>
                <a:off x="11314887" y="2040161"/>
                <a:ext cx="144360" cy="1699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08CECD5-C92B-CDB3-FC91-DB84ECBD201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306247" y="2031521"/>
                  <a:ext cx="162000" cy="18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8240EA90-3527-D3FC-8C86-B941D52D655A}"/>
              </a:ext>
            </a:extLst>
          </p:cNvPr>
          <p:cNvGrpSpPr/>
          <p:nvPr/>
        </p:nvGrpSpPr>
        <p:grpSpPr>
          <a:xfrm>
            <a:off x="11223447" y="2350121"/>
            <a:ext cx="558000" cy="293760"/>
            <a:chOff x="11223447" y="2350121"/>
            <a:chExt cx="558000" cy="29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78FC176D-F725-75E0-D0E4-BD2252D16AF8}"/>
                    </a:ext>
                  </a:extLst>
                </p14:cNvPr>
                <p14:cNvContentPartPr/>
                <p14:nvPr/>
              </p14:nvContentPartPr>
              <p14:xfrm>
                <a:off x="11223447" y="2374961"/>
                <a:ext cx="165240" cy="2689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78FC176D-F725-75E0-D0E4-BD2252D16AF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214807" y="2366321"/>
                  <a:ext cx="18288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FDA12A0C-F97B-4B06-C084-6661688F3725}"/>
                    </a:ext>
                  </a:extLst>
                </p14:cNvPr>
                <p14:cNvContentPartPr/>
                <p14:nvPr/>
              </p14:nvContentPartPr>
              <p14:xfrm>
                <a:off x="11449887" y="2408441"/>
                <a:ext cx="117720" cy="2048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FDA12A0C-F97B-4B06-C084-6661688F372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1441247" y="2399801"/>
                  <a:ext cx="13536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2CE2581C-C4EA-DA9C-1A67-68509E739966}"/>
                    </a:ext>
                  </a:extLst>
                </p14:cNvPr>
                <p14:cNvContentPartPr/>
                <p14:nvPr/>
              </p14:nvContentPartPr>
              <p14:xfrm>
                <a:off x="11681367" y="2350121"/>
                <a:ext cx="100080" cy="774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2CE2581C-C4EA-DA9C-1A67-68509E73996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1672367" y="2341481"/>
                  <a:ext cx="11772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765A0DAD-468B-CFB0-177E-FAA03B0A5FDB}"/>
                    </a:ext>
                  </a:extLst>
                </p14:cNvPr>
                <p14:cNvContentPartPr/>
                <p14:nvPr/>
              </p14:nvContentPartPr>
              <p14:xfrm>
                <a:off x="11590287" y="2390081"/>
                <a:ext cx="88920" cy="1882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765A0DAD-468B-CFB0-177E-FAA03B0A5FD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581647" y="2381441"/>
                  <a:ext cx="106560" cy="20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0C5FA5CD-9BA8-BD55-E1A4-191E4A3E11D5}"/>
                  </a:ext>
                </a:extLst>
              </p14:cNvPr>
              <p14:cNvContentPartPr/>
              <p14:nvPr/>
            </p14:nvContentPartPr>
            <p14:xfrm>
              <a:off x="4150527" y="3080561"/>
              <a:ext cx="119520" cy="38700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0C5FA5CD-9BA8-BD55-E1A4-191E4A3E11D5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4141527" y="3071921"/>
                <a:ext cx="137160" cy="4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20BFBEC9-EF1F-EFB5-1515-84C47AB5BC45}"/>
                  </a:ext>
                </a:extLst>
              </p14:cNvPr>
              <p14:cNvContentPartPr/>
              <p14:nvPr/>
            </p14:nvContentPartPr>
            <p14:xfrm>
              <a:off x="8368647" y="2839361"/>
              <a:ext cx="25560" cy="30096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20BFBEC9-EF1F-EFB5-1515-84C47AB5BC45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8359647" y="2830721"/>
                <a:ext cx="43200" cy="31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8" name="Group 167">
            <a:extLst>
              <a:ext uri="{FF2B5EF4-FFF2-40B4-BE49-F238E27FC236}">
                <a16:creationId xmlns:a16="http://schemas.microsoft.com/office/drawing/2014/main" id="{35E4E182-DD0D-A406-B27E-B9816BB2E1CE}"/>
              </a:ext>
            </a:extLst>
          </p:cNvPr>
          <p:cNvGrpSpPr/>
          <p:nvPr/>
        </p:nvGrpSpPr>
        <p:grpSpPr>
          <a:xfrm>
            <a:off x="8137887" y="3357761"/>
            <a:ext cx="778320" cy="350280"/>
            <a:chOff x="8137887" y="3357761"/>
            <a:chExt cx="778320" cy="35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6C6BFA7D-6987-2D81-EA19-3BE4FF29D356}"/>
                    </a:ext>
                  </a:extLst>
                </p14:cNvPr>
                <p14:cNvContentPartPr/>
                <p14:nvPr/>
              </p14:nvContentPartPr>
              <p14:xfrm>
                <a:off x="8137887" y="3362081"/>
                <a:ext cx="115560" cy="2494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6C6BFA7D-6987-2D81-EA19-3BE4FF29D35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128887" y="3353441"/>
                  <a:ext cx="13320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819288E-E2DC-5FB5-FD8B-E26883ADCBB6}"/>
                    </a:ext>
                  </a:extLst>
                </p14:cNvPr>
                <p14:cNvContentPartPr/>
                <p14:nvPr/>
              </p14:nvContentPartPr>
              <p14:xfrm>
                <a:off x="8143287" y="3469361"/>
                <a:ext cx="184320" cy="1018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819288E-E2DC-5FB5-FD8B-E26883ADCBB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134287" y="3460361"/>
                  <a:ext cx="2019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AD43A8E0-50A1-3E55-17E6-62153403444F}"/>
                    </a:ext>
                  </a:extLst>
                </p14:cNvPr>
                <p14:cNvContentPartPr/>
                <p14:nvPr/>
              </p14:nvContentPartPr>
              <p14:xfrm>
                <a:off x="8314287" y="3540281"/>
                <a:ext cx="81000" cy="1677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AD43A8E0-50A1-3E55-17E6-62153403444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305287" y="3531641"/>
                  <a:ext cx="9864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C719F569-9FDE-803B-94B5-DB02A215B8B9}"/>
                    </a:ext>
                  </a:extLst>
                </p14:cNvPr>
                <p14:cNvContentPartPr/>
                <p14:nvPr/>
              </p14:nvContentPartPr>
              <p14:xfrm>
                <a:off x="8446047" y="3357761"/>
                <a:ext cx="149760" cy="2959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C719F569-9FDE-803B-94B5-DB02A215B8B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437407" y="3348761"/>
                  <a:ext cx="16740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0D5E76F7-4D44-9CC8-85BE-3FF1189F1312}"/>
                    </a:ext>
                  </a:extLst>
                </p14:cNvPr>
                <p14:cNvContentPartPr/>
                <p14:nvPr/>
              </p14:nvContentPartPr>
              <p14:xfrm>
                <a:off x="8639007" y="3514001"/>
                <a:ext cx="43560" cy="13068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0D5E76F7-4D44-9CC8-85BE-3FF1189F1312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630007" y="3505361"/>
                  <a:ext cx="612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506C161C-A989-080D-7B0D-FA4810C13EDD}"/>
                    </a:ext>
                  </a:extLst>
                </p14:cNvPr>
                <p14:cNvContentPartPr/>
                <p14:nvPr/>
              </p14:nvContentPartPr>
              <p14:xfrm>
                <a:off x="8721087" y="3376481"/>
                <a:ext cx="195120" cy="32472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506C161C-A989-080D-7B0D-FA4810C13ED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712087" y="3367481"/>
                  <a:ext cx="212760" cy="34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97AEEA03-73F0-094D-E2EE-5D516389CA58}"/>
              </a:ext>
            </a:extLst>
          </p:cNvPr>
          <p:cNvGrpSpPr/>
          <p:nvPr/>
        </p:nvGrpSpPr>
        <p:grpSpPr>
          <a:xfrm>
            <a:off x="9679047" y="2850521"/>
            <a:ext cx="1003680" cy="772560"/>
            <a:chOff x="9679047" y="2850521"/>
            <a:chExt cx="1003680" cy="77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58BEE157-56C4-1AFC-45D6-5ABA87B461DB}"/>
                    </a:ext>
                  </a:extLst>
                </p14:cNvPr>
                <p14:cNvContentPartPr/>
                <p14:nvPr/>
              </p14:nvContentPartPr>
              <p14:xfrm>
                <a:off x="9816207" y="2850521"/>
                <a:ext cx="37800" cy="2559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58BEE157-56C4-1AFC-45D6-5ABA87B461D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807567" y="2841881"/>
                  <a:ext cx="5544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FC1A3395-DC5C-ECF2-4FCA-82F2146B5BE5}"/>
                    </a:ext>
                  </a:extLst>
                </p14:cNvPr>
                <p14:cNvContentPartPr/>
                <p14:nvPr/>
              </p14:nvContentPartPr>
              <p14:xfrm>
                <a:off x="9763287" y="3048521"/>
                <a:ext cx="156240" cy="11700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FC1A3395-DC5C-ECF2-4FCA-82F2146B5BE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754287" y="3039521"/>
                  <a:ext cx="1738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6A4DF397-0E7F-050E-09C4-27CF8474D64A}"/>
                    </a:ext>
                  </a:extLst>
                </p14:cNvPr>
                <p14:cNvContentPartPr/>
                <p14:nvPr/>
              </p14:nvContentPartPr>
              <p14:xfrm>
                <a:off x="9679047" y="3309161"/>
                <a:ext cx="23760" cy="24948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6A4DF397-0E7F-050E-09C4-27CF8474D64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670407" y="3300161"/>
                  <a:ext cx="4140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929E2797-EA0E-626C-F852-C88FB16AB336}"/>
                    </a:ext>
                  </a:extLst>
                </p14:cNvPr>
                <p14:cNvContentPartPr/>
                <p14:nvPr/>
              </p14:nvContentPartPr>
              <p14:xfrm>
                <a:off x="9794607" y="3384401"/>
                <a:ext cx="51480" cy="1137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929E2797-EA0E-626C-F852-C88FB16AB336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785967" y="3375401"/>
                  <a:ext cx="691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9549BE8E-10CD-F5A4-2166-85FC3AE1346E}"/>
                    </a:ext>
                  </a:extLst>
                </p14:cNvPr>
                <p14:cNvContentPartPr/>
                <p14:nvPr/>
              </p14:nvContentPartPr>
              <p14:xfrm>
                <a:off x="9956967" y="3472241"/>
                <a:ext cx="37800" cy="10764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9549BE8E-10CD-F5A4-2166-85FC3AE1346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947967" y="3463241"/>
                  <a:ext cx="554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3BED4829-671F-2A5F-36EA-2CF0BAC15555}"/>
                    </a:ext>
                  </a:extLst>
                </p14:cNvPr>
                <p14:cNvContentPartPr/>
                <p14:nvPr/>
              </p14:nvContentPartPr>
              <p14:xfrm>
                <a:off x="10053807" y="3278201"/>
                <a:ext cx="149400" cy="24552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3BED4829-671F-2A5F-36EA-2CF0BAC15555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044807" y="3269561"/>
                  <a:ext cx="16704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2DF44D7C-474E-0950-5D99-F9AC3DFECF45}"/>
                    </a:ext>
                  </a:extLst>
                </p14:cNvPr>
                <p14:cNvContentPartPr/>
                <p14:nvPr/>
              </p14:nvContentPartPr>
              <p14:xfrm>
                <a:off x="10250367" y="3496001"/>
                <a:ext cx="44640" cy="12708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2DF44D7C-474E-0950-5D99-F9AC3DFECF4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241727" y="3487361"/>
                  <a:ext cx="622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685DA4FF-09F0-97FA-3410-F68A7471017C}"/>
                    </a:ext>
                  </a:extLst>
                </p14:cNvPr>
                <p14:cNvContentPartPr/>
                <p14:nvPr/>
              </p14:nvContentPartPr>
              <p14:xfrm>
                <a:off x="10424607" y="3318521"/>
                <a:ext cx="258120" cy="22392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685DA4FF-09F0-97FA-3410-F68A7471017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415607" y="3309881"/>
                  <a:ext cx="275760" cy="241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41A2790F-79FF-69AF-5790-DF89ABBDB9A7}"/>
                  </a:ext>
                </a:extLst>
              </p14:cNvPr>
              <p14:cNvContentPartPr/>
              <p14:nvPr/>
            </p14:nvContentPartPr>
            <p14:xfrm>
              <a:off x="11505687" y="2797241"/>
              <a:ext cx="33120" cy="22716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41A2790F-79FF-69AF-5790-DF89ABBDB9A7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11497047" y="2788241"/>
                <a:ext cx="50760" cy="244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6" name="Group 175">
            <a:extLst>
              <a:ext uri="{FF2B5EF4-FFF2-40B4-BE49-F238E27FC236}">
                <a16:creationId xmlns:a16="http://schemas.microsoft.com/office/drawing/2014/main" id="{2609CA91-578F-9790-0E28-4BF271F08436}"/>
              </a:ext>
            </a:extLst>
          </p:cNvPr>
          <p:cNvGrpSpPr/>
          <p:nvPr/>
        </p:nvGrpSpPr>
        <p:grpSpPr>
          <a:xfrm>
            <a:off x="11298687" y="3227081"/>
            <a:ext cx="820080" cy="294480"/>
            <a:chOff x="11298687" y="3227081"/>
            <a:chExt cx="820080" cy="29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87D07B25-3DE2-AF8F-1B51-42F415F39D50}"/>
                    </a:ext>
                  </a:extLst>
                </p14:cNvPr>
                <p14:cNvContentPartPr/>
                <p14:nvPr/>
              </p14:nvContentPartPr>
              <p14:xfrm>
                <a:off x="11298687" y="3227081"/>
                <a:ext cx="60480" cy="19908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87D07B25-3DE2-AF8F-1B51-42F415F39D50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290047" y="3218081"/>
                  <a:ext cx="7812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1D2F26E2-F455-9D26-F4B8-453593A93DC1}"/>
                    </a:ext>
                  </a:extLst>
                </p14:cNvPr>
                <p14:cNvContentPartPr/>
                <p14:nvPr/>
              </p14:nvContentPartPr>
              <p14:xfrm>
                <a:off x="11402727" y="3255161"/>
                <a:ext cx="91080" cy="16848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1D2F26E2-F455-9D26-F4B8-453593A93DC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1394087" y="3246521"/>
                  <a:ext cx="10872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4459881C-82BB-78BE-BFA2-170494328963}"/>
                    </a:ext>
                  </a:extLst>
                </p14:cNvPr>
                <p14:cNvContentPartPr/>
                <p14:nvPr/>
              </p14:nvContentPartPr>
              <p14:xfrm>
                <a:off x="11484447" y="3387641"/>
                <a:ext cx="44280" cy="12528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4459881C-82BB-78BE-BFA2-17049432896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475807" y="3378641"/>
                  <a:ext cx="619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981CC367-81B8-A531-0492-0208FE0AC9BB}"/>
                    </a:ext>
                  </a:extLst>
                </p14:cNvPr>
                <p14:cNvContentPartPr/>
                <p14:nvPr/>
              </p14:nvContentPartPr>
              <p14:xfrm>
                <a:off x="11632407" y="3286121"/>
                <a:ext cx="150480" cy="18864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981CC367-81B8-A531-0492-0208FE0AC9B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1623407" y="3277481"/>
                  <a:ext cx="16812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17E8F68C-3868-9F3E-0CEC-F51E04530051}"/>
                    </a:ext>
                  </a:extLst>
                </p14:cNvPr>
                <p14:cNvContentPartPr/>
                <p14:nvPr/>
              </p14:nvContentPartPr>
              <p14:xfrm>
                <a:off x="11825367" y="3336521"/>
                <a:ext cx="184680" cy="18504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17E8F68C-3868-9F3E-0CEC-F51E04530051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1816727" y="3327881"/>
                  <a:ext cx="2023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E703F357-78A8-C18C-D4D9-AA1C8017DFB4}"/>
                    </a:ext>
                  </a:extLst>
                </p14:cNvPr>
                <p14:cNvContentPartPr/>
                <p14:nvPr/>
              </p14:nvContentPartPr>
              <p14:xfrm>
                <a:off x="12075927" y="3316361"/>
                <a:ext cx="42840" cy="13104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E703F357-78A8-C18C-D4D9-AA1C8017DFB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2066927" y="3307721"/>
                  <a:ext cx="60480" cy="148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12175A7B-0E5C-261E-0812-EC44A1F6DB1B}"/>
                  </a:ext>
                </a:extLst>
              </p14:cNvPr>
              <p14:cNvContentPartPr/>
              <p14:nvPr/>
            </p14:nvContentPartPr>
            <p14:xfrm>
              <a:off x="5020647" y="3002081"/>
              <a:ext cx="41760" cy="9540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12175A7B-0E5C-261E-0812-EC44A1F6DB1B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5011647" y="2993081"/>
                <a:ext cx="5940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23545FD6-C344-C2A4-93D9-70B95273D150}"/>
                  </a:ext>
                </a:extLst>
              </p14:cNvPr>
              <p14:cNvContentPartPr/>
              <p14:nvPr/>
            </p14:nvContentPartPr>
            <p14:xfrm>
              <a:off x="3399567" y="3361001"/>
              <a:ext cx="1641240" cy="89604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23545FD6-C344-C2A4-93D9-70B95273D150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3390567" y="3352001"/>
                <a:ext cx="1658880" cy="913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6" name="Group 185">
            <a:extLst>
              <a:ext uri="{FF2B5EF4-FFF2-40B4-BE49-F238E27FC236}">
                <a16:creationId xmlns:a16="http://schemas.microsoft.com/office/drawing/2014/main" id="{6B467AA0-E9F4-BA2F-3F70-F205DD40BF95}"/>
              </a:ext>
            </a:extLst>
          </p:cNvPr>
          <p:cNvGrpSpPr/>
          <p:nvPr/>
        </p:nvGrpSpPr>
        <p:grpSpPr>
          <a:xfrm>
            <a:off x="3574887" y="3617321"/>
            <a:ext cx="1252440" cy="620280"/>
            <a:chOff x="3574887" y="3617321"/>
            <a:chExt cx="1252440" cy="62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180A9A9E-FD23-E771-B115-65895CE8BC1F}"/>
                    </a:ext>
                  </a:extLst>
                </p14:cNvPr>
                <p14:cNvContentPartPr/>
                <p14:nvPr/>
              </p14:nvContentPartPr>
              <p14:xfrm>
                <a:off x="3574887" y="3657641"/>
                <a:ext cx="204120" cy="2401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180A9A9E-FD23-E771-B115-65895CE8BC1F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565887" y="3649001"/>
                  <a:ext cx="22176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C761299-D860-7C8D-4238-34B646637B19}"/>
                    </a:ext>
                  </a:extLst>
                </p14:cNvPr>
                <p14:cNvContentPartPr/>
                <p14:nvPr/>
              </p14:nvContentPartPr>
              <p14:xfrm>
                <a:off x="3830127" y="3698321"/>
                <a:ext cx="55440" cy="1728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C761299-D860-7C8D-4238-34B646637B19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821127" y="3689681"/>
                  <a:ext cx="730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D1169635-A05F-CDCA-4FE7-99A699C4FB5A}"/>
                    </a:ext>
                  </a:extLst>
                </p14:cNvPr>
                <p14:cNvContentPartPr/>
                <p14:nvPr/>
              </p14:nvContentPartPr>
              <p14:xfrm>
                <a:off x="3926607" y="3728921"/>
                <a:ext cx="102600" cy="1443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D1169635-A05F-CDCA-4FE7-99A699C4FB5A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917967" y="3719921"/>
                  <a:ext cx="1202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EA0C633F-1EF8-88D5-10CF-D45A36640794}"/>
                    </a:ext>
                  </a:extLst>
                </p14:cNvPr>
                <p14:cNvContentPartPr/>
                <p14:nvPr/>
              </p14:nvContentPartPr>
              <p14:xfrm>
                <a:off x="4050087" y="3704081"/>
                <a:ext cx="163800" cy="1850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EA0C633F-1EF8-88D5-10CF-D45A36640794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041087" y="3695441"/>
                  <a:ext cx="1814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4491AE9C-3FDA-8BC5-1EC4-874812CE3D55}"/>
                    </a:ext>
                  </a:extLst>
                </p14:cNvPr>
                <p14:cNvContentPartPr/>
                <p14:nvPr/>
              </p14:nvContentPartPr>
              <p14:xfrm>
                <a:off x="4328727" y="3617321"/>
                <a:ext cx="15840" cy="2739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4491AE9C-3FDA-8BC5-1EC4-874812CE3D55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320087" y="3608681"/>
                  <a:ext cx="3348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33580BED-B87C-0B10-37B9-21DEA45E7FE2}"/>
                    </a:ext>
                  </a:extLst>
                </p14:cNvPr>
                <p14:cNvContentPartPr/>
                <p14:nvPr/>
              </p14:nvContentPartPr>
              <p14:xfrm>
                <a:off x="4420167" y="3790841"/>
                <a:ext cx="39960" cy="1378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33580BED-B87C-0B10-37B9-21DEA45E7FE2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411167" y="3782201"/>
                  <a:ext cx="576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F9B7CE3C-393F-1300-EC26-BA9DF8185D63}"/>
                    </a:ext>
                  </a:extLst>
                </p14:cNvPr>
                <p14:cNvContentPartPr/>
                <p14:nvPr/>
              </p14:nvContentPartPr>
              <p14:xfrm>
                <a:off x="4469487" y="3655841"/>
                <a:ext cx="119880" cy="2559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F9B7CE3C-393F-1300-EC26-BA9DF8185D63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460847" y="3647201"/>
                  <a:ext cx="13752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581CB5AC-6DCD-0C26-8789-0B71B7E587BC}"/>
                    </a:ext>
                  </a:extLst>
                </p14:cNvPr>
                <p14:cNvContentPartPr/>
                <p14:nvPr/>
              </p14:nvContentPartPr>
              <p14:xfrm>
                <a:off x="4648407" y="3817481"/>
                <a:ext cx="41760" cy="1461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581CB5AC-6DCD-0C26-8789-0B71B7E587BC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639407" y="3808481"/>
                  <a:ext cx="594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CCB5EE73-3915-DD79-97A4-E7D03AA88E3D}"/>
                    </a:ext>
                  </a:extLst>
                </p14:cNvPr>
                <p14:cNvContentPartPr/>
                <p14:nvPr/>
              </p14:nvContentPartPr>
              <p14:xfrm>
                <a:off x="4713567" y="3618041"/>
                <a:ext cx="113760" cy="2361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CCB5EE73-3915-DD79-97A4-E7D03AA88E3D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704567" y="3609401"/>
                  <a:ext cx="13140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62636836-5C96-10DA-2BEB-3397594A0D7B}"/>
                    </a:ext>
                  </a:extLst>
                </p14:cNvPr>
                <p14:cNvContentPartPr/>
                <p14:nvPr/>
              </p14:nvContentPartPr>
              <p14:xfrm>
                <a:off x="4277247" y="4002521"/>
                <a:ext cx="526320" cy="10332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62636836-5C96-10DA-2BEB-3397594A0D7B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268247" y="3993881"/>
                  <a:ext cx="5439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65FF3236-3A6F-6A79-E4A5-CBD918D7BB9A}"/>
                    </a:ext>
                  </a:extLst>
                </p14:cNvPr>
                <p14:cNvContentPartPr/>
                <p14:nvPr/>
              </p14:nvContentPartPr>
              <p14:xfrm>
                <a:off x="4228647" y="4092521"/>
                <a:ext cx="462240" cy="14508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65FF3236-3A6F-6A79-E4A5-CBD918D7BB9A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220007" y="4083521"/>
                  <a:ext cx="479880" cy="16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DB6D0FEC-0C66-BC50-DD77-D14893F68C5B}"/>
              </a:ext>
            </a:extLst>
          </p:cNvPr>
          <p:cNvGrpSpPr/>
          <p:nvPr/>
        </p:nvGrpSpPr>
        <p:grpSpPr>
          <a:xfrm>
            <a:off x="4019487" y="2216561"/>
            <a:ext cx="1022760" cy="965160"/>
            <a:chOff x="4019487" y="2216561"/>
            <a:chExt cx="1022760" cy="96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638885C-447D-B19C-A7CB-6EB8A8D50DC6}"/>
                    </a:ext>
                  </a:extLst>
                </p14:cNvPr>
                <p14:cNvContentPartPr/>
                <p14:nvPr/>
              </p14:nvContentPartPr>
              <p14:xfrm>
                <a:off x="4546167" y="2216561"/>
                <a:ext cx="61920" cy="2592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638885C-447D-B19C-A7CB-6EB8A8D50DC6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537167" y="2207921"/>
                  <a:ext cx="7956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6DB66DA-3025-3320-3C6C-27D115A0FAA4}"/>
                    </a:ext>
                  </a:extLst>
                </p14:cNvPr>
                <p14:cNvContentPartPr/>
                <p14:nvPr/>
              </p14:nvContentPartPr>
              <p14:xfrm>
                <a:off x="4476327" y="2404841"/>
                <a:ext cx="160560" cy="928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6DB66DA-3025-3320-3C6C-27D115A0FAA4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467687" y="2396201"/>
                  <a:ext cx="1782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2C882C5-183D-C203-FF14-A186D8D23142}"/>
                    </a:ext>
                  </a:extLst>
                </p14:cNvPr>
                <p14:cNvContentPartPr/>
                <p14:nvPr/>
              </p14:nvContentPartPr>
              <p14:xfrm>
                <a:off x="4272207" y="2590601"/>
                <a:ext cx="201600" cy="3333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2C882C5-183D-C203-FF14-A186D8D2314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263567" y="2581601"/>
                  <a:ext cx="21924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2A2DED8-0DEA-1F69-B895-FAF5FEE4F00F}"/>
                    </a:ext>
                  </a:extLst>
                </p14:cNvPr>
                <p14:cNvContentPartPr/>
                <p14:nvPr/>
              </p14:nvContentPartPr>
              <p14:xfrm>
                <a:off x="4503327" y="2683121"/>
                <a:ext cx="122400" cy="2372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2A2DED8-0DEA-1F69-B895-FAF5FEE4F00F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494327" y="2674481"/>
                  <a:ext cx="14004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79AF379-F56C-C66D-B28B-2C9689740E72}"/>
                    </a:ext>
                  </a:extLst>
                </p14:cNvPr>
                <p14:cNvContentPartPr/>
                <p14:nvPr/>
              </p14:nvContentPartPr>
              <p14:xfrm>
                <a:off x="4680087" y="2686721"/>
                <a:ext cx="147240" cy="3034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79AF379-F56C-C66D-B28B-2C9689740E72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671447" y="2678081"/>
                  <a:ext cx="16488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25527EB5-FCAC-5609-6E0C-6D691A8AAA93}"/>
                    </a:ext>
                  </a:extLst>
                </p14:cNvPr>
                <p14:cNvContentPartPr/>
                <p14:nvPr/>
              </p14:nvContentPartPr>
              <p14:xfrm>
                <a:off x="4223247" y="2485481"/>
                <a:ext cx="819000" cy="54468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25527EB5-FCAC-5609-6E0C-6D691A8AAA93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214607" y="2476481"/>
                  <a:ext cx="836640" cy="56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5C30C5F7-0EDE-84A9-5812-1D51255B4764}"/>
                    </a:ext>
                  </a:extLst>
                </p14:cNvPr>
                <p14:cNvContentPartPr/>
                <p14:nvPr/>
              </p14:nvContentPartPr>
              <p14:xfrm>
                <a:off x="4019487" y="2498441"/>
                <a:ext cx="1017720" cy="60480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5C30C5F7-0EDE-84A9-5812-1D51255B4764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010487" y="2489441"/>
                  <a:ext cx="1035360" cy="62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64DA8888-4D21-C471-DD26-F06DAFF9655E}"/>
                    </a:ext>
                  </a:extLst>
                </p14:cNvPr>
                <p14:cNvContentPartPr/>
                <p14:nvPr/>
              </p14:nvContentPartPr>
              <p14:xfrm>
                <a:off x="4156287" y="3101441"/>
                <a:ext cx="150480" cy="8028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64DA8888-4D21-C471-DD26-F06DAFF9655E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147287" y="3092801"/>
                  <a:ext cx="168120" cy="9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05A9FF6F-3320-959F-3029-7E258771A516}"/>
              </a:ext>
            </a:extLst>
          </p:cNvPr>
          <p:cNvGrpSpPr/>
          <p:nvPr/>
        </p:nvGrpSpPr>
        <p:grpSpPr>
          <a:xfrm>
            <a:off x="6054927" y="669641"/>
            <a:ext cx="1253520" cy="1256400"/>
            <a:chOff x="6054927" y="669641"/>
            <a:chExt cx="1253520" cy="125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25B8FD8-C19C-2C3F-7760-CC48BA51AC32}"/>
                    </a:ext>
                  </a:extLst>
                </p14:cNvPr>
                <p14:cNvContentPartPr/>
                <p14:nvPr/>
              </p14:nvContentPartPr>
              <p14:xfrm>
                <a:off x="6054927" y="1403681"/>
                <a:ext cx="123840" cy="4428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25B8FD8-C19C-2C3F-7760-CC48BA51AC32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046287" y="1395041"/>
                  <a:ext cx="14148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C4A5584-57B2-04C9-F7B0-45EEB9C2E315}"/>
                    </a:ext>
                  </a:extLst>
                </p14:cNvPr>
                <p14:cNvContentPartPr/>
                <p14:nvPr/>
              </p14:nvContentPartPr>
              <p14:xfrm>
                <a:off x="6181287" y="1607081"/>
                <a:ext cx="126000" cy="2109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C4A5584-57B2-04C9-F7B0-45EEB9C2E315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172647" y="1598081"/>
                  <a:ext cx="14364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9F2F14B-2A89-75CB-A8B7-32A7B0E7818C}"/>
                    </a:ext>
                  </a:extLst>
                </p14:cNvPr>
                <p14:cNvContentPartPr/>
                <p14:nvPr/>
              </p14:nvContentPartPr>
              <p14:xfrm>
                <a:off x="6342927" y="1645961"/>
                <a:ext cx="59760" cy="2800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9F2F14B-2A89-75CB-A8B7-32A7B0E7818C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334287" y="1637321"/>
                  <a:ext cx="7740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E6F11FE-6300-B39A-76A9-7BA41862EF2C}"/>
                    </a:ext>
                  </a:extLst>
                </p14:cNvPr>
                <p14:cNvContentPartPr/>
                <p14:nvPr/>
              </p14:nvContentPartPr>
              <p14:xfrm>
                <a:off x="6354807" y="1397201"/>
                <a:ext cx="151560" cy="4039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E6F11FE-6300-B39A-76A9-7BA41862EF2C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346167" y="1388201"/>
                  <a:ext cx="16920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5B34FA8-E3CE-33BE-2B6B-DC4665EA6074}"/>
                    </a:ext>
                  </a:extLst>
                </p14:cNvPr>
                <p14:cNvContentPartPr/>
                <p14:nvPr/>
              </p14:nvContentPartPr>
              <p14:xfrm>
                <a:off x="6565767" y="1613921"/>
                <a:ext cx="87840" cy="1879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5B34FA8-E3CE-33BE-2B6B-DC4665EA6074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6557127" y="1604921"/>
                  <a:ext cx="1054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7B48700-8151-A3E9-6B3E-DAA8CE5D4AB0}"/>
                    </a:ext>
                  </a:extLst>
                </p14:cNvPr>
                <p14:cNvContentPartPr/>
                <p14:nvPr/>
              </p14:nvContentPartPr>
              <p14:xfrm>
                <a:off x="6703647" y="1440041"/>
                <a:ext cx="52560" cy="3834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7B48700-8151-A3E9-6B3E-DAA8CE5D4AB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695007" y="1431401"/>
                  <a:ext cx="7020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6B8C00E-3D89-1999-013D-D613B12A39A6}"/>
                    </a:ext>
                  </a:extLst>
                </p14:cNvPr>
                <p14:cNvContentPartPr/>
                <p14:nvPr/>
              </p14:nvContentPartPr>
              <p14:xfrm>
                <a:off x="6855207" y="1469921"/>
                <a:ext cx="180000" cy="3214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6B8C00E-3D89-1999-013D-D613B12A39A6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846567" y="1460921"/>
                  <a:ext cx="19764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EB46FB23-B2D9-276F-5CE7-0E230CCD147A}"/>
                    </a:ext>
                  </a:extLst>
                </p14:cNvPr>
                <p14:cNvContentPartPr/>
                <p14:nvPr/>
              </p14:nvContentPartPr>
              <p14:xfrm>
                <a:off x="6875007" y="802481"/>
                <a:ext cx="198000" cy="63072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EB46FB23-B2D9-276F-5CE7-0E230CCD147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866007" y="793481"/>
                  <a:ext cx="215640" cy="64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44A13D46-5BEE-94C0-8372-6A4D07D40DA8}"/>
                    </a:ext>
                  </a:extLst>
                </p14:cNvPr>
                <p14:cNvContentPartPr/>
                <p14:nvPr/>
              </p14:nvContentPartPr>
              <p14:xfrm>
                <a:off x="6101727" y="895001"/>
                <a:ext cx="41760" cy="24804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44A13D46-5BEE-94C0-8372-6A4D07D40DA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092727" y="886361"/>
                  <a:ext cx="5940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B3C98724-2C63-C748-F175-5C71B851D390}"/>
                    </a:ext>
                  </a:extLst>
                </p14:cNvPr>
                <p14:cNvContentPartPr/>
                <p14:nvPr/>
              </p14:nvContentPartPr>
              <p14:xfrm>
                <a:off x="6092367" y="892841"/>
                <a:ext cx="118080" cy="28548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B3C98724-2C63-C748-F175-5C71B851D390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083727" y="883841"/>
                  <a:ext cx="13572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D97FB692-871A-16D6-4319-C0F9A6D153C2}"/>
                    </a:ext>
                  </a:extLst>
                </p14:cNvPr>
                <p14:cNvContentPartPr/>
                <p14:nvPr/>
              </p14:nvContentPartPr>
              <p14:xfrm>
                <a:off x="6209727" y="995441"/>
                <a:ext cx="70200" cy="13608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D97FB692-871A-16D6-4319-C0F9A6D153C2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201087" y="986801"/>
                  <a:ext cx="878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FB058EF9-D3CD-DC04-4FF7-3D323102C6F2}"/>
                    </a:ext>
                  </a:extLst>
                </p14:cNvPr>
                <p14:cNvContentPartPr/>
                <p14:nvPr/>
              </p14:nvContentPartPr>
              <p14:xfrm>
                <a:off x="6363447" y="978161"/>
                <a:ext cx="65160" cy="11988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FB058EF9-D3CD-DC04-4FF7-3D323102C6F2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354807" y="969161"/>
                  <a:ext cx="828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60EF9A8E-99A1-28F3-38CA-059A7885C080}"/>
                    </a:ext>
                  </a:extLst>
                </p14:cNvPr>
                <p14:cNvContentPartPr/>
                <p14:nvPr/>
              </p14:nvContentPartPr>
              <p14:xfrm>
                <a:off x="6465327" y="976721"/>
                <a:ext cx="42120" cy="6984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60EF9A8E-99A1-28F3-38CA-059A7885C080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456327" y="967721"/>
                  <a:ext cx="597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37BD5B87-FBCA-A445-B4B5-86A74CBD3956}"/>
                    </a:ext>
                  </a:extLst>
                </p14:cNvPr>
                <p14:cNvContentPartPr/>
                <p14:nvPr/>
              </p14:nvContentPartPr>
              <p14:xfrm>
                <a:off x="6527247" y="926681"/>
                <a:ext cx="249120" cy="9180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37BD5B87-FBCA-A445-B4B5-86A74CBD3956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6518247" y="918041"/>
                  <a:ext cx="2667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B5ABCFC5-28E5-E998-F41D-6681F453FEAA}"/>
                    </a:ext>
                  </a:extLst>
                </p14:cNvPr>
                <p14:cNvContentPartPr/>
                <p14:nvPr/>
              </p14:nvContentPartPr>
              <p14:xfrm>
                <a:off x="6700047" y="750641"/>
                <a:ext cx="8640" cy="2448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B5ABCFC5-28E5-E998-F41D-6681F453FEAA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6691407" y="742001"/>
                  <a:ext cx="262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C9293F0B-F082-6C5D-046E-9C8CB2C26BFC}"/>
                    </a:ext>
                  </a:extLst>
                </p14:cNvPr>
                <p14:cNvContentPartPr/>
                <p14:nvPr/>
              </p14:nvContentPartPr>
              <p14:xfrm>
                <a:off x="6805527" y="823361"/>
                <a:ext cx="30240" cy="13860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C9293F0B-F082-6C5D-046E-9C8CB2C26BFC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6796527" y="814721"/>
                  <a:ext cx="478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3A3CB2CF-5133-86A1-C30D-EA544ECFB70C}"/>
                    </a:ext>
                  </a:extLst>
                </p14:cNvPr>
                <p14:cNvContentPartPr/>
                <p14:nvPr/>
              </p14:nvContentPartPr>
              <p14:xfrm>
                <a:off x="6868887" y="669641"/>
                <a:ext cx="117360" cy="27828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3A3CB2CF-5133-86A1-C30D-EA544ECFB70C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6860247" y="660641"/>
                  <a:ext cx="13500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05EB69D9-A0AA-AC97-436F-E1683A397E1D}"/>
                    </a:ext>
                  </a:extLst>
                </p14:cNvPr>
                <p14:cNvContentPartPr/>
                <p14:nvPr/>
              </p14:nvContentPartPr>
              <p14:xfrm>
                <a:off x="7099647" y="746321"/>
                <a:ext cx="57960" cy="16560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05EB69D9-A0AA-AC97-436F-E1683A397E1D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7090647" y="737681"/>
                  <a:ext cx="7560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0DBEF0D2-F816-23A3-B772-46ADF39B2621}"/>
                    </a:ext>
                  </a:extLst>
                </p14:cNvPr>
                <p14:cNvContentPartPr/>
                <p14:nvPr/>
              </p14:nvContentPartPr>
              <p14:xfrm>
                <a:off x="7173807" y="753521"/>
                <a:ext cx="134640" cy="9540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0DBEF0D2-F816-23A3-B772-46ADF39B2621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7165167" y="744521"/>
                  <a:ext cx="152280" cy="11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611CC67E-8122-C4B1-F881-E35774A5F5BF}"/>
              </a:ext>
            </a:extLst>
          </p:cNvPr>
          <p:cNvGrpSpPr/>
          <p:nvPr/>
        </p:nvGrpSpPr>
        <p:grpSpPr>
          <a:xfrm>
            <a:off x="5690967" y="1995881"/>
            <a:ext cx="1558440" cy="2582640"/>
            <a:chOff x="5690967" y="1995881"/>
            <a:chExt cx="1558440" cy="258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270C8B39-1597-BAB1-1B3B-84CE2B7F3AA0}"/>
                    </a:ext>
                  </a:extLst>
                </p14:cNvPr>
                <p14:cNvContentPartPr/>
                <p14:nvPr/>
              </p14:nvContentPartPr>
              <p14:xfrm>
                <a:off x="6645327" y="2936201"/>
                <a:ext cx="33480" cy="3931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270C8B39-1597-BAB1-1B3B-84CE2B7F3AA0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636687" y="2927561"/>
                  <a:ext cx="5112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83997E9C-DCA7-4B60-E9D4-47FF44DDAC4C}"/>
                    </a:ext>
                  </a:extLst>
                </p14:cNvPr>
                <p14:cNvContentPartPr/>
                <p14:nvPr/>
              </p14:nvContentPartPr>
              <p14:xfrm>
                <a:off x="6005967" y="3562601"/>
                <a:ext cx="189720" cy="1558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83997E9C-DCA7-4B60-E9D4-47FF44DDAC4C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996967" y="3553601"/>
                  <a:ext cx="2073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3D68F01A-FAE3-B44E-2052-2481DA60F9E5}"/>
                    </a:ext>
                  </a:extLst>
                </p14:cNvPr>
                <p14:cNvContentPartPr/>
                <p14:nvPr/>
              </p14:nvContentPartPr>
              <p14:xfrm>
                <a:off x="6273807" y="3556841"/>
                <a:ext cx="78120" cy="1789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3D68F01A-FAE3-B44E-2052-2481DA60F9E5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6264807" y="3548201"/>
                  <a:ext cx="957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2836B8F5-6DF4-41D5-9078-83A3B9A49CC7}"/>
                    </a:ext>
                  </a:extLst>
                </p14:cNvPr>
                <p14:cNvContentPartPr/>
                <p14:nvPr/>
              </p14:nvContentPartPr>
              <p14:xfrm>
                <a:off x="6363807" y="3591401"/>
                <a:ext cx="100080" cy="1220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2836B8F5-6DF4-41D5-9078-83A3B9A49CC7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355167" y="3582401"/>
                  <a:ext cx="1177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6026B98-24B9-AA41-290D-EDC3584EEBBE}"/>
                    </a:ext>
                  </a:extLst>
                </p14:cNvPr>
                <p14:cNvContentPartPr/>
                <p14:nvPr/>
              </p14:nvContentPartPr>
              <p14:xfrm>
                <a:off x="6488007" y="3582401"/>
                <a:ext cx="145440" cy="1699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6026B98-24B9-AA41-290D-EDC3584EEBBE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6479007" y="3573401"/>
                  <a:ext cx="1630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AB9D20EC-D1C6-20C2-F56F-A73CF056E0D5}"/>
                    </a:ext>
                  </a:extLst>
                </p14:cNvPr>
                <p14:cNvContentPartPr/>
                <p14:nvPr/>
              </p14:nvContentPartPr>
              <p14:xfrm>
                <a:off x="6706527" y="3498521"/>
                <a:ext cx="92880" cy="3092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AB9D20EC-D1C6-20C2-F56F-A73CF056E0D5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697527" y="3489521"/>
                  <a:ext cx="11052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7917B389-5AFA-ED51-8A71-EBB8AE7D9EA1}"/>
                    </a:ext>
                  </a:extLst>
                </p14:cNvPr>
                <p14:cNvContentPartPr/>
                <p14:nvPr/>
              </p14:nvContentPartPr>
              <p14:xfrm>
                <a:off x="6883287" y="3457481"/>
                <a:ext cx="77400" cy="2988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7917B389-5AFA-ED51-8A71-EBB8AE7D9EA1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6874647" y="3448481"/>
                  <a:ext cx="9504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3FB19096-942C-B88C-9ED0-9F4426DB26B6}"/>
                    </a:ext>
                  </a:extLst>
                </p14:cNvPr>
                <p14:cNvContentPartPr/>
                <p14:nvPr/>
              </p14:nvContentPartPr>
              <p14:xfrm>
                <a:off x="7034127" y="3442361"/>
                <a:ext cx="215280" cy="3132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3FB19096-942C-B88C-9ED0-9F4426DB26B6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7025127" y="3433721"/>
                  <a:ext cx="23292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443D9A6B-5599-ECDE-448E-7FB660B619E3}"/>
                    </a:ext>
                  </a:extLst>
                </p14:cNvPr>
                <p14:cNvContentPartPr/>
                <p14:nvPr/>
              </p14:nvContentPartPr>
              <p14:xfrm>
                <a:off x="6785007" y="3699761"/>
                <a:ext cx="15480" cy="432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443D9A6B-5599-ECDE-448E-7FB660B619E3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6776367" y="3691121"/>
                  <a:ext cx="331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772257E5-0F78-2E5C-DC53-49EC1F7504A1}"/>
                    </a:ext>
                  </a:extLst>
                </p14:cNvPr>
                <p14:cNvContentPartPr/>
                <p14:nvPr/>
              </p14:nvContentPartPr>
              <p14:xfrm>
                <a:off x="6786807" y="3592121"/>
                <a:ext cx="25200" cy="1058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772257E5-0F78-2E5C-DC53-49EC1F7504A1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6778167" y="3583481"/>
                  <a:ext cx="428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046BE02F-8134-D657-8094-B5D75C6E0694}"/>
                    </a:ext>
                  </a:extLst>
                </p14:cNvPr>
                <p14:cNvContentPartPr/>
                <p14:nvPr/>
              </p14:nvContentPartPr>
              <p14:xfrm>
                <a:off x="6793647" y="3604361"/>
                <a:ext cx="75240" cy="331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046BE02F-8134-D657-8094-B5D75C6E0694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6785007" y="3595361"/>
                  <a:ext cx="928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C7F2E73-F490-E8FF-6775-F19B85D01A91}"/>
                    </a:ext>
                  </a:extLst>
                </p14:cNvPr>
                <p14:cNvContentPartPr/>
                <p14:nvPr/>
              </p14:nvContentPartPr>
              <p14:xfrm>
                <a:off x="6507447" y="1995881"/>
                <a:ext cx="20160" cy="2732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C7F2E73-F490-E8FF-6775-F19B85D01A91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6498447" y="1987241"/>
                  <a:ext cx="3780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8BA9306-0458-76CA-5AEE-48AA9075AE88}"/>
                    </a:ext>
                  </a:extLst>
                </p14:cNvPr>
                <p14:cNvContentPartPr/>
                <p14:nvPr/>
              </p14:nvContentPartPr>
              <p14:xfrm>
                <a:off x="6417087" y="2214761"/>
                <a:ext cx="93960" cy="799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8BA9306-0458-76CA-5AEE-48AA9075AE88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6408087" y="2206121"/>
                  <a:ext cx="1116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F5B9681-0FBC-95C6-C2EE-D789DA147B85}"/>
                    </a:ext>
                  </a:extLst>
                </p14:cNvPr>
                <p14:cNvContentPartPr/>
                <p14:nvPr/>
              </p14:nvContentPartPr>
              <p14:xfrm>
                <a:off x="6515727" y="2167601"/>
                <a:ext cx="95040" cy="1152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F5B9681-0FBC-95C6-C2EE-D789DA147B85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6506727" y="2158601"/>
                  <a:ext cx="11268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4ECDC57-F893-F4B4-C419-035B76501066}"/>
                    </a:ext>
                  </a:extLst>
                </p14:cNvPr>
                <p14:cNvContentPartPr/>
                <p14:nvPr/>
              </p14:nvContentPartPr>
              <p14:xfrm>
                <a:off x="6294327" y="2486561"/>
                <a:ext cx="164520" cy="2757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4ECDC57-F893-F4B4-C419-035B76501066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6285687" y="2477921"/>
                  <a:ext cx="18216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B1B0A31-B13C-5C86-C995-B7D943562837}"/>
                    </a:ext>
                  </a:extLst>
                </p14:cNvPr>
                <p14:cNvContentPartPr/>
                <p14:nvPr/>
              </p14:nvContentPartPr>
              <p14:xfrm>
                <a:off x="6536967" y="2565401"/>
                <a:ext cx="170280" cy="1760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B1B0A31-B13C-5C86-C995-B7D943562837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6528327" y="2556761"/>
                  <a:ext cx="1879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02C0750-6C82-83F2-0FC4-61B9F769C71F}"/>
                    </a:ext>
                  </a:extLst>
                </p14:cNvPr>
                <p14:cNvContentPartPr/>
                <p14:nvPr/>
              </p14:nvContentPartPr>
              <p14:xfrm>
                <a:off x="6779247" y="2523641"/>
                <a:ext cx="156600" cy="2426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02C0750-6C82-83F2-0FC4-61B9F769C71F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6770247" y="2514641"/>
                  <a:ext cx="1742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67704093-AD75-332E-3710-661FC1F9775A}"/>
                    </a:ext>
                  </a:extLst>
                </p14:cNvPr>
                <p14:cNvContentPartPr/>
                <p14:nvPr/>
              </p14:nvContentPartPr>
              <p14:xfrm>
                <a:off x="6225207" y="2241401"/>
                <a:ext cx="992160" cy="56520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67704093-AD75-332E-3710-661FC1F9775A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6216207" y="2232761"/>
                  <a:ext cx="1009800" cy="58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72993531-5EBC-E75F-88F4-FBCC3B42C7C2}"/>
                    </a:ext>
                  </a:extLst>
                </p14:cNvPr>
                <p14:cNvContentPartPr/>
                <p14:nvPr/>
              </p14:nvContentPartPr>
              <p14:xfrm>
                <a:off x="6185967" y="2356961"/>
                <a:ext cx="1028880" cy="49500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72993531-5EBC-E75F-88F4-FBCC3B42C7C2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176967" y="2348321"/>
                  <a:ext cx="1046520" cy="51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4A153E76-DAA9-7FA7-7E2E-AE6D9F3327F4}"/>
                    </a:ext>
                  </a:extLst>
                </p14:cNvPr>
                <p14:cNvContentPartPr/>
                <p14:nvPr/>
              </p14:nvContentPartPr>
              <p14:xfrm>
                <a:off x="5925687" y="2859881"/>
                <a:ext cx="421920" cy="131652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4A153E76-DAA9-7FA7-7E2E-AE6D9F3327F4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5916687" y="2851241"/>
                  <a:ext cx="439560" cy="13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DF61B656-48AB-6E8C-7492-9346E5C079AF}"/>
                    </a:ext>
                  </a:extLst>
                </p14:cNvPr>
                <p14:cNvContentPartPr/>
                <p14:nvPr/>
              </p14:nvContentPartPr>
              <p14:xfrm>
                <a:off x="5895807" y="3959321"/>
                <a:ext cx="196200" cy="10152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DF61B656-48AB-6E8C-7492-9346E5C079AF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5886807" y="3950681"/>
                  <a:ext cx="2138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554AFD3C-53DF-2B26-7296-6535B7304D49}"/>
                    </a:ext>
                  </a:extLst>
                </p14:cNvPr>
                <p14:cNvContentPartPr/>
                <p14:nvPr/>
              </p14:nvContentPartPr>
              <p14:xfrm>
                <a:off x="5739207" y="4276121"/>
                <a:ext cx="11520" cy="26964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554AFD3C-53DF-2B26-7296-6535B7304D49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5730567" y="4267121"/>
                  <a:ext cx="2916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463C9FE3-A6E5-BCE1-B74C-8AC6F3F22562}"/>
                    </a:ext>
                  </a:extLst>
                </p14:cNvPr>
                <p14:cNvContentPartPr/>
                <p14:nvPr/>
              </p14:nvContentPartPr>
              <p14:xfrm>
                <a:off x="5690967" y="4309601"/>
                <a:ext cx="168840" cy="26892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463C9FE3-A6E5-BCE1-B74C-8AC6F3F22562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5682327" y="4300601"/>
                  <a:ext cx="18648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B7BE0881-E361-D09F-A68F-E54A049D3371}"/>
                    </a:ext>
                  </a:extLst>
                </p14:cNvPr>
                <p14:cNvContentPartPr/>
                <p14:nvPr/>
              </p14:nvContentPartPr>
              <p14:xfrm>
                <a:off x="5873127" y="4234721"/>
                <a:ext cx="183240" cy="33948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B7BE0881-E361-D09F-A68F-E54A049D3371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5864487" y="4226081"/>
                  <a:ext cx="20088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37CEF492-52F8-C757-02F6-21CB018F51E5}"/>
                    </a:ext>
                  </a:extLst>
                </p14:cNvPr>
                <p14:cNvContentPartPr/>
                <p14:nvPr/>
              </p14:nvContentPartPr>
              <p14:xfrm>
                <a:off x="6124047" y="4186841"/>
                <a:ext cx="190800" cy="35820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37CEF492-52F8-C757-02F6-21CB018F51E5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6115047" y="4178201"/>
                  <a:ext cx="20844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0D0DE357-3A3B-AD45-9DE2-867F02225694}"/>
                    </a:ext>
                  </a:extLst>
                </p14:cNvPr>
                <p14:cNvContentPartPr/>
                <p14:nvPr/>
              </p14:nvContentPartPr>
              <p14:xfrm>
                <a:off x="6224487" y="4317881"/>
                <a:ext cx="109440" cy="10296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0D0DE357-3A3B-AD45-9DE2-867F02225694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6215487" y="4309241"/>
                  <a:ext cx="1270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A681B7A6-9B22-2CEA-8DAC-47800DB8263C}"/>
                    </a:ext>
                  </a:extLst>
                </p14:cNvPr>
                <p14:cNvContentPartPr/>
                <p14:nvPr/>
              </p14:nvContentPartPr>
              <p14:xfrm>
                <a:off x="6368127" y="4308881"/>
                <a:ext cx="98640" cy="18720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A681B7A6-9B22-2CEA-8DAC-47800DB8263C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6359487" y="4299881"/>
                  <a:ext cx="116280" cy="204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44613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CB25C-A90C-08D8-4491-8170314DB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Resource Group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EFAC6-EA72-D3AF-2A22-8D7B26E7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Deploying a resource to resource group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28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6B0D4-0DF7-22A6-1861-0B7D27D97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Manager Locks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7ACFA-E4AA-63A6-3711-CA633FE39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to put a structure in place that prevents the accidental deletion of resources in Azure.</a:t>
            </a:r>
          </a:p>
          <a:p>
            <a:r>
              <a:rPr lang="en-US" dirty="0"/>
              <a:t>Two Types:</a:t>
            </a:r>
          </a:p>
          <a:p>
            <a:pPr lvl="1"/>
            <a:r>
              <a:rPr lang="en-US" dirty="0"/>
              <a:t>Read-only lock – prevent any changes to the resource</a:t>
            </a:r>
          </a:p>
          <a:p>
            <a:pPr lvl="1"/>
            <a:r>
              <a:rPr lang="en-US" dirty="0"/>
              <a:t>Delete lock – prevent the deletion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9184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BE49E-B8C3-7459-4CDD-E69DA0E37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Resources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78DB5-641B-E4F0-0F01-3772A8FB2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https://learn.microsoft.com/en-us/azure/azure-resource-manager/management/move-support-resources</a:t>
            </a:r>
          </a:p>
        </p:txBody>
      </p:sp>
    </p:spTree>
    <p:extLst>
      <p:ext uri="{BB962C8B-B14F-4D97-AF65-F5344CB8AC3E}">
        <p14:creationId xmlns:p14="http://schemas.microsoft.com/office/powerpoint/2010/main" val="4213641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A240A-8F77-2C2A-D653-87D79B3ED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2495E-3D8E-5A80-C415-21607C3ED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Pay As You Go Model</a:t>
            </a:r>
          </a:p>
          <a:p>
            <a:r>
              <a:rPr lang="en-US" dirty="0" err="1"/>
              <a:t>Opex</a:t>
            </a:r>
            <a:r>
              <a:rPr lang="en-US" dirty="0"/>
              <a:t> vs Capex – Cloud Model is based on </a:t>
            </a:r>
            <a:r>
              <a:rPr lang="en-US" dirty="0" err="1"/>
              <a:t>Opex</a:t>
            </a:r>
            <a:endParaRPr lang="en-US" dirty="0"/>
          </a:p>
          <a:p>
            <a:r>
              <a:rPr lang="en-US" dirty="0"/>
              <a:t>High Availability</a:t>
            </a:r>
          </a:p>
          <a:p>
            <a:r>
              <a:rPr lang="en-US" dirty="0"/>
              <a:t>Cost Optimization</a:t>
            </a:r>
          </a:p>
          <a:p>
            <a:r>
              <a:rPr lang="en-US" dirty="0"/>
              <a:t>Security</a:t>
            </a:r>
          </a:p>
          <a:p>
            <a:r>
              <a:rPr lang="en-US" dirty="0" err="1"/>
              <a:t>Scalabilty</a:t>
            </a:r>
            <a:endParaRPr lang="en-US" dirty="0"/>
          </a:p>
          <a:p>
            <a:r>
              <a:rPr lang="en-US" dirty="0"/>
              <a:t>Elasticity</a:t>
            </a:r>
          </a:p>
          <a:p>
            <a:r>
              <a:rPr lang="en-US" dirty="0"/>
              <a:t>Disaster Recovery</a:t>
            </a:r>
          </a:p>
          <a:p>
            <a:r>
              <a:rPr lang="en-US" dirty="0"/>
              <a:t>Fault Tolerance</a:t>
            </a:r>
          </a:p>
          <a:p>
            <a:r>
              <a:rPr lang="en-US" dirty="0"/>
              <a:t>Catalyst for AI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65ED903-4A37-3C1F-EBEB-2263951E1CD9}"/>
                  </a:ext>
                </a:extLst>
              </p14:cNvPr>
              <p14:cNvContentPartPr/>
              <p14:nvPr/>
            </p14:nvContentPartPr>
            <p14:xfrm>
              <a:off x="4248807" y="1968521"/>
              <a:ext cx="18360" cy="64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65ED903-4A37-3C1F-EBEB-2263951E1C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40167" y="1959881"/>
                <a:ext cx="3600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2C68F67-6355-6A34-1012-1798EC68B5BC}"/>
                  </a:ext>
                </a:extLst>
              </p14:cNvPr>
              <p14:cNvContentPartPr/>
              <p14:nvPr/>
            </p14:nvContentPartPr>
            <p14:xfrm>
              <a:off x="4095807" y="1982201"/>
              <a:ext cx="164160" cy="86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2C68F67-6355-6A34-1012-1798EC68B5B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87167" y="1973201"/>
                <a:ext cx="181800" cy="2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27C3ECC4-96C9-F908-05D2-30F2A08E01C9}"/>
              </a:ext>
            </a:extLst>
          </p:cNvPr>
          <p:cNvGrpSpPr/>
          <p:nvPr/>
        </p:nvGrpSpPr>
        <p:grpSpPr>
          <a:xfrm>
            <a:off x="4420167" y="1726241"/>
            <a:ext cx="3974040" cy="487800"/>
            <a:chOff x="4420167" y="1726241"/>
            <a:chExt cx="3974040" cy="48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A7C3735-48A1-ED2A-A39E-BA5BCF79155F}"/>
                    </a:ext>
                  </a:extLst>
                </p14:cNvPr>
                <p14:cNvContentPartPr/>
                <p14:nvPr/>
              </p14:nvContentPartPr>
              <p14:xfrm>
                <a:off x="4420167" y="1916321"/>
                <a:ext cx="105120" cy="119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A7C3735-48A1-ED2A-A39E-BA5BCF79155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411167" y="1907321"/>
                  <a:ext cx="1227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2041EDF-0480-E8C3-0557-EBCE658A8DE4}"/>
                    </a:ext>
                  </a:extLst>
                </p14:cNvPr>
                <p14:cNvContentPartPr/>
                <p14:nvPr/>
              </p14:nvContentPartPr>
              <p14:xfrm>
                <a:off x="4580367" y="1962761"/>
                <a:ext cx="96120" cy="835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2041EDF-0480-E8C3-0557-EBCE658A8DE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571367" y="1953761"/>
                  <a:ext cx="1137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A297EA4-E7F6-D780-8F79-010CAB9E1240}"/>
                    </a:ext>
                  </a:extLst>
                </p14:cNvPr>
                <p14:cNvContentPartPr/>
                <p14:nvPr/>
              </p14:nvContentPartPr>
              <p14:xfrm>
                <a:off x="4712487" y="1947641"/>
                <a:ext cx="132840" cy="1357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A297EA4-E7F6-D780-8F79-010CAB9E124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703847" y="1939001"/>
                  <a:ext cx="1504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9A87955-6A28-ED19-48F0-778B21C97743}"/>
                    </a:ext>
                  </a:extLst>
                </p14:cNvPr>
                <p14:cNvContentPartPr/>
                <p14:nvPr/>
              </p14:nvContentPartPr>
              <p14:xfrm>
                <a:off x="4892487" y="1949081"/>
                <a:ext cx="75240" cy="1314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9A87955-6A28-ED19-48F0-778B21C9774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83847" y="1940441"/>
                  <a:ext cx="928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8707D84-76C7-D7A7-BBFC-3AFDF0931922}"/>
                    </a:ext>
                  </a:extLst>
                </p14:cNvPr>
                <p14:cNvContentPartPr/>
                <p14:nvPr/>
              </p14:nvContentPartPr>
              <p14:xfrm>
                <a:off x="5009487" y="1984361"/>
                <a:ext cx="441360" cy="2120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8707D84-76C7-D7A7-BBFC-3AFDF093192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000487" y="1975361"/>
                  <a:ext cx="45900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4F61057-D7F7-424F-BE3F-E07C2805DCAA}"/>
                    </a:ext>
                  </a:extLst>
                </p14:cNvPr>
                <p14:cNvContentPartPr/>
                <p14:nvPr/>
              </p14:nvContentPartPr>
              <p14:xfrm>
                <a:off x="5508807" y="1809401"/>
                <a:ext cx="20520" cy="3121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4F61057-D7F7-424F-BE3F-E07C2805DCA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500167" y="1800401"/>
                  <a:ext cx="3816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7534B87-8669-DB3E-C03A-4477AFC108BB}"/>
                    </a:ext>
                  </a:extLst>
                </p14:cNvPr>
                <p14:cNvContentPartPr/>
                <p14:nvPr/>
              </p14:nvContentPartPr>
              <p14:xfrm>
                <a:off x="5415927" y="1831361"/>
                <a:ext cx="233640" cy="214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7534B87-8669-DB3E-C03A-4477AFC108B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406927" y="1822361"/>
                  <a:ext cx="2512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EBE300B-DA47-670A-F7C1-EA10CA9CF20F}"/>
                    </a:ext>
                  </a:extLst>
                </p14:cNvPr>
                <p14:cNvContentPartPr/>
                <p14:nvPr/>
              </p14:nvContentPartPr>
              <p14:xfrm>
                <a:off x="5720127" y="1918121"/>
                <a:ext cx="50400" cy="110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EBE300B-DA47-670A-F7C1-EA10CA9CF20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11487" y="1909481"/>
                  <a:ext cx="680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F045DFB-9851-B920-93EF-086FE3B84713}"/>
                    </a:ext>
                  </a:extLst>
                </p14:cNvPr>
                <p14:cNvContentPartPr/>
                <p14:nvPr/>
              </p14:nvContentPartPr>
              <p14:xfrm>
                <a:off x="5809407" y="1966361"/>
                <a:ext cx="112320" cy="1033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F045DFB-9851-B920-93EF-086FE3B8471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800767" y="1957361"/>
                  <a:ext cx="1299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E4CBE6D-171C-796D-2CC8-8B87A0FA04E5}"/>
                    </a:ext>
                  </a:extLst>
                </p14:cNvPr>
                <p14:cNvContentPartPr/>
                <p14:nvPr/>
              </p14:nvContentPartPr>
              <p14:xfrm>
                <a:off x="6058167" y="2014601"/>
                <a:ext cx="23400" cy="759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E4CBE6D-171C-796D-2CC8-8B87A0FA04E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049167" y="2005961"/>
                  <a:ext cx="410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C1969A6-B461-6580-352E-A1670CFA7D1E}"/>
                    </a:ext>
                  </a:extLst>
                </p14:cNvPr>
                <p14:cNvContentPartPr/>
                <p14:nvPr/>
              </p14:nvContentPartPr>
              <p14:xfrm>
                <a:off x="6151767" y="1942241"/>
                <a:ext cx="140040" cy="900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C1969A6-B461-6580-352E-A1670CFA7D1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142767" y="1933601"/>
                  <a:ext cx="1576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736E25C-9616-2C13-B9D3-4762DF2EF106}"/>
                    </a:ext>
                  </a:extLst>
                </p14:cNvPr>
                <p14:cNvContentPartPr/>
                <p14:nvPr/>
              </p14:nvContentPartPr>
              <p14:xfrm>
                <a:off x="6384327" y="1791041"/>
                <a:ext cx="15480" cy="2696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736E25C-9616-2C13-B9D3-4762DF2EF10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375327" y="1782041"/>
                  <a:ext cx="3312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1585BA0-32E6-C7A1-FB14-115FD1368FBB}"/>
                    </a:ext>
                  </a:extLst>
                </p14:cNvPr>
                <p14:cNvContentPartPr/>
                <p14:nvPr/>
              </p14:nvContentPartPr>
              <p14:xfrm>
                <a:off x="6310167" y="1817681"/>
                <a:ext cx="199080" cy="2102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1585BA0-32E6-C7A1-FB14-115FD1368FB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301167" y="1809041"/>
                  <a:ext cx="2167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EB527B3-60CF-B55B-F83D-B36915D70212}"/>
                    </a:ext>
                  </a:extLst>
                </p14:cNvPr>
                <p14:cNvContentPartPr/>
                <p14:nvPr/>
              </p14:nvContentPartPr>
              <p14:xfrm>
                <a:off x="6594927" y="1727321"/>
                <a:ext cx="141480" cy="3528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EB527B3-60CF-B55B-F83D-B36915D7021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586287" y="1718321"/>
                  <a:ext cx="15912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F7D177B-D7BF-56A5-EF39-74ACD85BB3AF}"/>
                    </a:ext>
                  </a:extLst>
                </p14:cNvPr>
                <p14:cNvContentPartPr/>
                <p14:nvPr/>
              </p14:nvContentPartPr>
              <p14:xfrm>
                <a:off x="6705807" y="1846121"/>
                <a:ext cx="29160" cy="352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F7D177B-D7BF-56A5-EF39-74ACD85BB3A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697167" y="1837121"/>
                  <a:ext cx="468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3FBD91D-53C4-1CA8-C28A-0144D3242556}"/>
                    </a:ext>
                  </a:extLst>
                </p14:cNvPr>
                <p14:cNvContentPartPr/>
                <p14:nvPr/>
              </p14:nvContentPartPr>
              <p14:xfrm>
                <a:off x="6854487" y="1807961"/>
                <a:ext cx="17280" cy="235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3FBD91D-53C4-1CA8-C28A-0144D324255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845847" y="1799321"/>
                  <a:ext cx="3492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6F60011-8732-F979-E571-A3426FDA4D96}"/>
                    </a:ext>
                  </a:extLst>
                </p14:cNvPr>
                <p14:cNvContentPartPr/>
                <p14:nvPr/>
              </p14:nvContentPartPr>
              <p14:xfrm>
                <a:off x="6820287" y="1863761"/>
                <a:ext cx="235080" cy="2332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6F60011-8732-F979-E571-A3426FDA4D9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811287" y="1854761"/>
                  <a:ext cx="25272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B64E709-EB4D-54E8-1B9F-5F017E76C303}"/>
                    </a:ext>
                  </a:extLst>
                </p14:cNvPr>
                <p14:cNvContentPartPr/>
                <p14:nvPr/>
              </p14:nvContentPartPr>
              <p14:xfrm>
                <a:off x="7201887" y="1974641"/>
                <a:ext cx="20160" cy="810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B64E709-EB4D-54E8-1B9F-5F017E76C30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193247" y="1966001"/>
                  <a:ext cx="378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9FD4269-D544-EBC5-8789-D4D2B224209D}"/>
                    </a:ext>
                  </a:extLst>
                </p14:cNvPr>
                <p14:cNvContentPartPr/>
                <p14:nvPr/>
              </p14:nvContentPartPr>
              <p14:xfrm>
                <a:off x="7321047" y="1783841"/>
                <a:ext cx="72000" cy="2505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9FD4269-D544-EBC5-8789-D4D2B224209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312047" y="1774841"/>
                  <a:ext cx="8964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24C94E4-E0EF-7DCE-2618-232729550359}"/>
                    </a:ext>
                  </a:extLst>
                </p14:cNvPr>
                <p14:cNvContentPartPr/>
                <p14:nvPr/>
              </p14:nvContentPartPr>
              <p14:xfrm>
                <a:off x="7390527" y="1908761"/>
                <a:ext cx="254880" cy="3052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24C94E4-E0EF-7DCE-2618-23272955035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381527" y="1900121"/>
                  <a:ext cx="27252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5CFFF76-3D67-146B-C34B-FA7261F83119}"/>
                    </a:ext>
                  </a:extLst>
                </p14:cNvPr>
                <p14:cNvContentPartPr/>
                <p14:nvPr/>
              </p14:nvContentPartPr>
              <p14:xfrm>
                <a:off x="7749807" y="1726241"/>
                <a:ext cx="93600" cy="2754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5CFFF76-3D67-146B-C34B-FA7261F8311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740807" y="1717241"/>
                  <a:ext cx="11124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11F307D-0015-7060-EF60-CC771113B009}"/>
                    </a:ext>
                  </a:extLst>
                </p14:cNvPr>
                <p14:cNvContentPartPr/>
                <p14:nvPr/>
              </p14:nvContentPartPr>
              <p14:xfrm>
                <a:off x="7856367" y="1901201"/>
                <a:ext cx="63720" cy="79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11F307D-0015-7060-EF60-CC771113B00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847367" y="1892201"/>
                  <a:ext cx="8136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ED6CA75-F242-58BC-5AEE-EC7BE76B86EE}"/>
                    </a:ext>
                  </a:extLst>
                </p14:cNvPr>
                <p14:cNvContentPartPr/>
                <p14:nvPr/>
              </p14:nvContentPartPr>
              <p14:xfrm>
                <a:off x="7958607" y="1866281"/>
                <a:ext cx="71640" cy="1278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ED6CA75-F242-58BC-5AEE-EC7BE76B86E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949967" y="1857281"/>
                  <a:ext cx="8928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7D67725-D3DA-EF75-77CB-4B6DE6998849}"/>
                    </a:ext>
                  </a:extLst>
                </p14:cNvPr>
                <p14:cNvContentPartPr/>
                <p14:nvPr/>
              </p14:nvContentPartPr>
              <p14:xfrm>
                <a:off x="8083527" y="1814441"/>
                <a:ext cx="146880" cy="171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7D67725-D3DA-EF75-77CB-4B6DE699884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074527" y="1805801"/>
                  <a:ext cx="1645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C387BFA-C727-C5DA-343B-0F81C80DAD12}"/>
                    </a:ext>
                  </a:extLst>
                </p14:cNvPr>
                <p14:cNvContentPartPr/>
                <p14:nvPr/>
              </p14:nvContentPartPr>
              <p14:xfrm>
                <a:off x="8253087" y="1858721"/>
                <a:ext cx="46800" cy="1098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C387BFA-C727-C5DA-343B-0F81C80DAD1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244087" y="1849721"/>
                  <a:ext cx="644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EC30471-DDE4-B797-B234-B7042A4C0826}"/>
                    </a:ext>
                  </a:extLst>
                </p14:cNvPr>
                <p14:cNvContentPartPr/>
                <p14:nvPr/>
              </p14:nvContentPartPr>
              <p14:xfrm>
                <a:off x="8280447" y="1915961"/>
                <a:ext cx="113760" cy="914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EC30471-DDE4-B797-B234-B7042A4C082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271447" y="1906961"/>
                  <a:ext cx="131400" cy="10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CF1F5B5-544B-07AD-B01C-746EDBD74C7E}"/>
              </a:ext>
            </a:extLst>
          </p:cNvPr>
          <p:cNvGrpSpPr/>
          <p:nvPr/>
        </p:nvGrpSpPr>
        <p:grpSpPr>
          <a:xfrm>
            <a:off x="1202847" y="2559641"/>
            <a:ext cx="593280" cy="41400"/>
            <a:chOff x="1202847" y="2559641"/>
            <a:chExt cx="593280" cy="4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441F7C6-4992-F692-585F-8B78E1ECD0B5}"/>
                    </a:ext>
                  </a:extLst>
                </p14:cNvPr>
                <p14:cNvContentPartPr/>
                <p14:nvPr/>
              </p14:nvContentPartPr>
              <p14:xfrm>
                <a:off x="1202847" y="2588081"/>
                <a:ext cx="530280" cy="129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441F7C6-4992-F692-585F-8B78E1ECD0B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94207" y="2579441"/>
                  <a:ext cx="5479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8EA3C8A-80E2-8011-4335-15A6F0E177C7}"/>
                    </a:ext>
                  </a:extLst>
                </p14:cNvPr>
                <p14:cNvContentPartPr/>
                <p14:nvPr/>
              </p14:nvContentPartPr>
              <p14:xfrm>
                <a:off x="1230567" y="2559641"/>
                <a:ext cx="565560" cy="100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8EA3C8A-80E2-8011-4335-15A6F0E177C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221567" y="2551001"/>
                  <a:ext cx="583200" cy="2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5C073A84-0B18-5B03-38DF-5C371BFA0764}"/>
                  </a:ext>
                </a:extLst>
              </p14:cNvPr>
              <p14:cNvContentPartPr/>
              <p14:nvPr/>
            </p14:nvContentPartPr>
            <p14:xfrm>
              <a:off x="3431247" y="2824241"/>
              <a:ext cx="240840" cy="1209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5C073A84-0B18-5B03-38DF-5C371BFA076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422247" y="2815601"/>
                <a:ext cx="25848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D8EB1CAE-192A-130A-7BE0-1E1B14363054}"/>
                  </a:ext>
                </a:extLst>
              </p14:cNvPr>
              <p14:cNvContentPartPr/>
              <p14:nvPr/>
            </p14:nvContentPartPr>
            <p14:xfrm>
              <a:off x="3680007" y="3022961"/>
              <a:ext cx="183240" cy="3916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D8EB1CAE-192A-130A-7BE0-1E1B1436305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671367" y="3014321"/>
                <a:ext cx="200880" cy="409320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C2D4C052-0A2D-366A-0A6B-FD7AC1B97753}"/>
              </a:ext>
            </a:extLst>
          </p:cNvPr>
          <p:cNvGrpSpPr/>
          <p:nvPr/>
        </p:nvGrpSpPr>
        <p:grpSpPr>
          <a:xfrm>
            <a:off x="2392647" y="3458201"/>
            <a:ext cx="1490760" cy="313200"/>
            <a:chOff x="2392647" y="3458201"/>
            <a:chExt cx="1490760" cy="31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32E6048-B0A5-1F81-F4CD-976F7A00FA71}"/>
                    </a:ext>
                  </a:extLst>
                </p14:cNvPr>
                <p14:cNvContentPartPr/>
                <p14:nvPr/>
              </p14:nvContentPartPr>
              <p14:xfrm>
                <a:off x="2392647" y="3645761"/>
                <a:ext cx="412920" cy="1256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32E6048-B0A5-1F81-F4CD-976F7A00FA7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383647" y="3637121"/>
                  <a:ext cx="43056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3C690D0-2968-46AB-F215-2A0C592F3DD9}"/>
                    </a:ext>
                  </a:extLst>
                </p14:cNvPr>
                <p14:cNvContentPartPr/>
                <p14:nvPr/>
              </p14:nvContentPartPr>
              <p14:xfrm>
                <a:off x="2970807" y="3566201"/>
                <a:ext cx="119520" cy="1670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3C690D0-2968-46AB-F215-2A0C592F3DD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961807" y="3557561"/>
                  <a:ext cx="1371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FE09628-713F-5241-0C60-AB2DBCBF218C}"/>
                    </a:ext>
                  </a:extLst>
                </p14:cNvPr>
                <p14:cNvContentPartPr/>
                <p14:nvPr/>
              </p14:nvContentPartPr>
              <p14:xfrm>
                <a:off x="3140727" y="3483041"/>
                <a:ext cx="144720" cy="2199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FE09628-713F-5241-0C60-AB2DBCBF218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131727" y="3474401"/>
                  <a:ext cx="16236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6C5041B-4A7C-F8B5-9679-4467D3496575}"/>
                    </a:ext>
                  </a:extLst>
                </p14:cNvPr>
                <p14:cNvContentPartPr/>
                <p14:nvPr/>
              </p14:nvContentPartPr>
              <p14:xfrm>
                <a:off x="3316767" y="3595361"/>
                <a:ext cx="86760" cy="126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6C5041B-4A7C-F8B5-9679-4467D349657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308127" y="3586721"/>
                  <a:ext cx="104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7DB3576-AC7B-9A5A-F3B5-6A63B06FCC9D}"/>
                    </a:ext>
                  </a:extLst>
                </p14:cNvPr>
                <p14:cNvContentPartPr/>
                <p14:nvPr/>
              </p14:nvContentPartPr>
              <p14:xfrm>
                <a:off x="3452127" y="3579161"/>
                <a:ext cx="113040" cy="1760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7DB3576-AC7B-9A5A-F3B5-6A63B06FCC9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443127" y="3570521"/>
                  <a:ext cx="1306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DA4E854-B8D3-456B-DC46-6859CF2F4223}"/>
                    </a:ext>
                  </a:extLst>
                </p14:cNvPr>
                <p14:cNvContentPartPr/>
                <p14:nvPr/>
              </p14:nvContentPartPr>
              <p14:xfrm>
                <a:off x="3604407" y="3458201"/>
                <a:ext cx="279000" cy="2872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DA4E854-B8D3-456B-DC46-6859CF2F422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595407" y="3449561"/>
                  <a:ext cx="296640" cy="30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6C5AE25-B38A-3386-3AB4-9BE1C3BE0A0D}"/>
              </a:ext>
            </a:extLst>
          </p:cNvPr>
          <p:cNvGrpSpPr/>
          <p:nvPr/>
        </p:nvGrpSpPr>
        <p:grpSpPr>
          <a:xfrm>
            <a:off x="4100127" y="3427241"/>
            <a:ext cx="1797120" cy="405720"/>
            <a:chOff x="4100127" y="3427241"/>
            <a:chExt cx="1797120" cy="40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4AC000C-FE0A-A3DC-D1A8-5E587C407439}"/>
                    </a:ext>
                  </a:extLst>
                </p14:cNvPr>
                <p14:cNvContentPartPr/>
                <p14:nvPr/>
              </p14:nvContentPartPr>
              <p14:xfrm>
                <a:off x="4100127" y="3469001"/>
                <a:ext cx="187200" cy="2826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4AC000C-FE0A-A3DC-D1A8-5E587C40743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091487" y="3460361"/>
                  <a:ext cx="20484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F7BFDD0-1D56-099E-B031-07526E23651A}"/>
                    </a:ext>
                  </a:extLst>
                </p14:cNvPr>
                <p14:cNvContentPartPr/>
                <p14:nvPr/>
              </p14:nvContentPartPr>
              <p14:xfrm>
                <a:off x="4317207" y="3594281"/>
                <a:ext cx="86760" cy="1339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F7BFDD0-1D56-099E-B031-07526E23651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308567" y="3585281"/>
                  <a:ext cx="1044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BD14259-C657-EB0A-3D72-EA22B840683D}"/>
                    </a:ext>
                  </a:extLst>
                </p14:cNvPr>
                <p14:cNvContentPartPr/>
                <p14:nvPr/>
              </p14:nvContentPartPr>
              <p14:xfrm>
                <a:off x="4416927" y="3576641"/>
                <a:ext cx="76320" cy="1206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BD14259-C657-EB0A-3D72-EA22B840683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407927" y="3568001"/>
                  <a:ext cx="939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5245187-76FA-6811-9DE6-1DA001CC030B}"/>
                    </a:ext>
                  </a:extLst>
                </p14:cNvPr>
                <p14:cNvContentPartPr/>
                <p14:nvPr/>
              </p14:nvContentPartPr>
              <p14:xfrm>
                <a:off x="4497207" y="3525881"/>
                <a:ext cx="132840" cy="3070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5245187-76FA-6811-9DE6-1DA001CC030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488567" y="3516881"/>
                  <a:ext cx="15048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630A62D-8355-CC45-DB12-B48034F7B768}"/>
                    </a:ext>
                  </a:extLst>
                </p14:cNvPr>
                <p14:cNvContentPartPr/>
                <p14:nvPr/>
              </p14:nvContentPartPr>
              <p14:xfrm>
                <a:off x="4707087" y="3589601"/>
                <a:ext cx="73080" cy="1036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630A62D-8355-CC45-DB12-B48034F7B76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698087" y="3580601"/>
                  <a:ext cx="907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4E4A74E-F9E9-FA4A-51DE-BB4ED6E36F8E}"/>
                    </a:ext>
                  </a:extLst>
                </p14:cNvPr>
                <p14:cNvContentPartPr/>
                <p14:nvPr/>
              </p14:nvContentPartPr>
              <p14:xfrm>
                <a:off x="4836327" y="3591041"/>
                <a:ext cx="116280" cy="1216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4E4A74E-F9E9-FA4A-51DE-BB4ED6E36F8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827327" y="3582401"/>
                  <a:ext cx="1339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321458F-F3B0-828F-CB9A-988664B1A075}"/>
                    </a:ext>
                  </a:extLst>
                </p14:cNvPr>
                <p14:cNvContentPartPr/>
                <p14:nvPr/>
              </p14:nvContentPartPr>
              <p14:xfrm>
                <a:off x="4986087" y="3562601"/>
                <a:ext cx="43560" cy="1454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321458F-F3B0-828F-CB9A-988664B1A07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977087" y="3553961"/>
                  <a:ext cx="612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A1DBACE-7015-29DB-F213-4F5E205AB44C}"/>
                    </a:ext>
                  </a:extLst>
                </p14:cNvPr>
                <p14:cNvContentPartPr/>
                <p14:nvPr/>
              </p14:nvContentPartPr>
              <p14:xfrm>
                <a:off x="5049807" y="3477281"/>
                <a:ext cx="60480" cy="2044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A1DBACE-7015-29DB-F213-4F5E205AB44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040807" y="3468641"/>
                  <a:ext cx="781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2FC11EE-2593-5DCE-A21D-710597AB21B6}"/>
                    </a:ext>
                  </a:extLst>
                </p14:cNvPr>
                <p14:cNvContentPartPr/>
                <p14:nvPr/>
              </p14:nvContentPartPr>
              <p14:xfrm>
                <a:off x="5136567" y="3463601"/>
                <a:ext cx="166320" cy="2304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2FC11EE-2593-5DCE-A21D-710597AB21B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127567" y="3454961"/>
                  <a:ext cx="18396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40C3305-268A-26F5-735E-1EC9C4AAD73A}"/>
                    </a:ext>
                  </a:extLst>
                </p14:cNvPr>
                <p14:cNvContentPartPr/>
                <p14:nvPr/>
              </p14:nvContentPartPr>
              <p14:xfrm>
                <a:off x="5336007" y="3469001"/>
                <a:ext cx="23040" cy="2473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40C3305-268A-26F5-735E-1EC9C4AAD73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327367" y="3460001"/>
                  <a:ext cx="4068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C85D521-B86C-B4AD-D20D-F95DFFE937BA}"/>
                    </a:ext>
                  </a:extLst>
                </p14:cNvPr>
                <p14:cNvContentPartPr/>
                <p14:nvPr/>
              </p14:nvContentPartPr>
              <p14:xfrm>
                <a:off x="5431047" y="3427241"/>
                <a:ext cx="48960" cy="2678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C85D521-B86C-B4AD-D20D-F95DFFE937B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422407" y="3418241"/>
                  <a:ext cx="6660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B604134-3D63-F3B9-BD86-8AE900B336D0}"/>
                    </a:ext>
                  </a:extLst>
                </p14:cNvPr>
                <p14:cNvContentPartPr/>
                <p14:nvPr/>
              </p14:nvContentPartPr>
              <p14:xfrm>
                <a:off x="5545167" y="3546041"/>
                <a:ext cx="19440" cy="2134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B604134-3D63-F3B9-BD86-8AE900B336D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536527" y="3537041"/>
                  <a:ext cx="370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601049E-1B72-2AE1-611E-E4AC9B1B12B4}"/>
                    </a:ext>
                  </a:extLst>
                </p14:cNvPr>
                <p14:cNvContentPartPr/>
                <p14:nvPr/>
              </p14:nvContentPartPr>
              <p14:xfrm>
                <a:off x="5653167" y="3440201"/>
                <a:ext cx="31680" cy="2491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601049E-1B72-2AE1-611E-E4AC9B1B12B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644527" y="3431561"/>
                  <a:ext cx="4932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83D8E8A-5BB6-A18A-56FC-5755A9711C91}"/>
                    </a:ext>
                  </a:extLst>
                </p14:cNvPr>
                <p14:cNvContentPartPr/>
                <p14:nvPr/>
              </p14:nvContentPartPr>
              <p14:xfrm>
                <a:off x="5626527" y="3496721"/>
                <a:ext cx="270720" cy="3283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83D8E8A-5BB6-A18A-56FC-5755A9711C9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617527" y="3487721"/>
                  <a:ext cx="288360" cy="345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B5C47178-7783-38B4-E8AC-F08673D52FF2}"/>
                  </a:ext>
                </a:extLst>
              </p14:cNvPr>
              <p14:cNvContentPartPr/>
              <p14:nvPr/>
            </p14:nvContentPartPr>
            <p14:xfrm>
              <a:off x="2573007" y="4000721"/>
              <a:ext cx="283320" cy="925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B5C47178-7783-38B4-E8AC-F08673D52FF2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564367" y="3992081"/>
                <a:ext cx="30096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DE3EC133-0D99-A7FF-DD55-A759FFBA50A0}"/>
                  </a:ext>
                </a:extLst>
              </p14:cNvPr>
              <p14:cNvContentPartPr/>
              <p14:nvPr/>
            </p14:nvContentPartPr>
            <p14:xfrm>
              <a:off x="5879247" y="4069841"/>
              <a:ext cx="280440" cy="1299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DE3EC133-0D99-A7FF-DD55-A759FFBA50A0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870607" y="4061201"/>
                <a:ext cx="29808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053BCB35-1934-D637-6468-328ED83D01D8}"/>
                  </a:ext>
                </a:extLst>
              </p14:cNvPr>
              <p14:cNvContentPartPr/>
              <p14:nvPr/>
            </p14:nvContentPartPr>
            <p14:xfrm>
              <a:off x="5961327" y="4595801"/>
              <a:ext cx="256320" cy="921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053BCB35-1934-D637-6468-328ED83D01D8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952687" y="4587161"/>
                <a:ext cx="273960" cy="10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99" name="Group 98">
            <a:extLst>
              <a:ext uri="{FF2B5EF4-FFF2-40B4-BE49-F238E27FC236}">
                <a16:creationId xmlns:a16="http://schemas.microsoft.com/office/drawing/2014/main" id="{37F67ABF-5A06-AA07-64AE-DF2011B4CA02}"/>
              </a:ext>
            </a:extLst>
          </p:cNvPr>
          <p:cNvGrpSpPr/>
          <p:nvPr/>
        </p:nvGrpSpPr>
        <p:grpSpPr>
          <a:xfrm>
            <a:off x="6364887" y="3820001"/>
            <a:ext cx="1623240" cy="450000"/>
            <a:chOff x="6364887" y="3820001"/>
            <a:chExt cx="1623240" cy="45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FA92D49-3FCD-8353-7DF4-AA99C63B0AF8}"/>
                    </a:ext>
                  </a:extLst>
                </p14:cNvPr>
                <p14:cNvContentPartPr/>
                <p14:nvPr/>
              </p14:nvContentPartPr>
              <p14:xfrm>
                <a:off x="6364887" y="4007561"/>
                <a:ext cx="110880" cy="1598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FA92D49-3FCD-8353-7DF4-AA99C63B0AF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355887" y="3998921"/>
                  <a:ext cx="1285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F10B836-F251-1239-D52B-E0BE3A3B357B}"/>
                    </a:ext>
                  </a:extLst>
                </p14:cNvPr>
                <p14:cNvContentPartPr/>
                <p14:nvPr/>
              </p14:nvContentPartPr>
              <p14:xfrm>
                <a:off x="6510327" y="4059041"/>
                <a:ext cx="116280" cy="1436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F10B836-F251-1239-D52B-E0BE3A3B357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501687" y="4050041"/>
                  <a:ext cx="1339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CA153BE-B3F5-44C1-A3CE-237678704384}"/>
                    </a:ext>
                  </a:extLst>
                </p14:cNvPr>
                <p14:cNvContentPartPr/>
                <p14:nvPr/>
              </p14:nvContentPartPr>
              <p14:xfrm>
                <a:off x="6648927" y="3934481"/>
                <a:ext cx="345240" cy="2419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CA153BE-B3F5-44C1-A3CE-23767870438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639927" y="3925841"/>
                  <a:ext cx="36288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A680CC2-E36B-C482-D729-3F1F76E9D152}"/>
                    </a:ext>
                  </a:extLst>
                </p14:cNvPr>
                <p14:cNvContentPartPr/>
                <p14:nvPr/>
              </p14:nvContentPartPr>
              <p14:xfrm>
                <a:off x="7127727" y="4050401"/>
                <a:ext cx="201240" cy="1141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A680CC2-E36B-C482-D729-3F1F76E9D15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118727" y="4041401"/>
                  <a:ext cx="2188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82443E1-C9EB-CC6B-49D8-B32369B68BBF}"/>
                    </a:ext>
                  </a:extLst>
                </p14:cNvPr>
                <p14:cNvContentPartPr/>
                <p14:nvPr/>
              </p14:nvContentPartPr>
              <p14:xfrm>
                <a:off x="7086687" y="3911441"/>
                <a:ext cx="6480" cy="187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82443E1-C9EB-CC6B-49D8-B32369B68BB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077687" y="3902801"/>
                  <a:ext cx="241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E289CFD-A4B1-8962-034A-F3EA92C93737}"/>
                    </a:ext>
                  </a:extLst>
                </p14:cNvPr>
                <p14:cNvContentPartPr/>
                <p14:nvPr/>
              </p14:nvContentPartPr>
              <p14:xfrm>
                <a:off x="7432647" y="3820001"/>
                <a:ext cx="79560" cy="4500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E289CFD-A4B1-8962-034A-F3EA92C9373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423647" y="3811001"/>
                  <a:ext cx="97200" cy="46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5E046A4-6EC7-41A6-49B6-0C4F6FB82145}"/>
                    </a:ext>
                  </a:extLst>
                </p14:cNvPr>
                <p14:cNvContentPartPr/>
                <p14:nvPr/>
              </p14:nvContentPartPr>
              <p14:xfrm>
                <a:off x="7556847" y="4032041"/>
                <a:ext cx="44280" cy="1112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5E046A4-6EC7-41A6-49B6-0C4F6FB8214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547847" y="4023401"/>
                  <a:ext cx="619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611D490-8A73-E895-F2D2-B3176D294146}"/>
                    </a:ext>
                  </a:extLst>
                </p14:cNvPr>
                <p14:cNvContentPartPr/>
                <p14:nvPr/>
              </p14:nvContentPartPr>
              <p14:xfrm>
                <a:off x="7649367" y="3885881"/>
                <a:ext cx="241200" cy="2390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611D490-8A73-E895-F2D2-B3176D29414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640727" y="3876881"/>
                  <a:ext cx="25884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5AC4C9A-CB89-4392-87D4-FBB898AD82A0}"/>
                    </a:ext>
                  </a:extLst>
                </p14:cNvPr>
                <p14:cNvContentPartPr/>
                <p14:nvPr/>
              </p14:nvContentPartPr>
              <p14:xfrm>
                <a:off x="7768887" y="3913961"/>
                <a:ext cx="219240" cy="108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5AC4C9A-CB89-4392-87D4-FBB898AD82A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760247" y="3904961"/>
                  <a:ext cx="23688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34196D4-7DC4-4D26-7758-F8B2EC0198A7}"/>
              </a:ext>
            </a:extLst>
          </p:cNvPr>
          <p:cNvGrpSpPr/>
          <p:nvPr/>
        </p:nvGrpSpPr>
        <p:grpSpPr>
          <a:xfrm>
            <a:off x="6425367" y="4537121"/>
            <a:ext cx="594360" cy="176760"/>
            <a:chOff x="6425367" y="4537121"/>
            <a:chExt cx="594360" cy="17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D31E2BD-62A3-4D2E-7DFD-8A10C21F3143}"/>
                    </a:ext>
                  </a:extLst>
                </p14:cNvPr>
                <p14:cNvContentPartPr/>
                <p14:nvPr/>
              </p14:nvContentPartPr>
              <p14:xfrm>
                <a:off x="6425367" y="4538561"/>
                <a:ext cx="93240" cy="1558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D31E2BD-62A3-4D2E-7DFD-8A10C21F314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416727" y="4529921"/>
                  <a:ext cx="1108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8580618-8339-E396-FA8C-320279D00C1C}"/>
                    </a:ext>
                  </a:extLst>
                </p14:cNvPr>
                <p14:cNvContentPartPr/>
                <p14:nvPr/>
              </p14:nvContentPartPr>
              <p14:xfrm>
                <a:off x="6565767" y="4624961"/>
                <a:ext cx="45720" cy="777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8580618-8339-E396-FA8C-320279D00C1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557127" y="4615961"/>
                  <a:ext cx="633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CA25C37-2E49-EDC5-DE88-4B46DD492E07}"/>
                    </a:ext>
                  </a:extLst>
                </p14:cNvPr>
                <p14:cNvContentPartPr/>
                <p14:nvPr/>
              </p14:nvContentPartPr>
              <p14:xfrm>
                <a:off x="6679167" y="4537121"/>
                <a:ext cx="340560" cy="1767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CA25C37-2E49-EDC5-DE88-4B46DD492E0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670527" y="4528121"/>
                  <a:ext cx="358200" cy="19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56252F93-7E02-2C1C-56E6-5706F8C7707F}"/>
              </a:ext>
            </a:extLst>
          </p:cNvPr>
          <p:cNvGrpSpPr/>
          <p:nvPr/>
        </p:nvGrpSpPr>
        <p:grpSpPr>
          <a:xfrm>
            <a:off x="7240407" y="4442081"/>
            <a:ext cx="967680" cy="356400"/>
            <a:chOff x="7240407" y="4442081"/>
            <a:chExt cx="967680" cy="35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383C214-0375-3A18-C935-E203B39EE88C}"/>
                    </a:ext>
                  </a:extLst>
                </p14:cNvPr>
                <p14:cNvContentPartPr/>
                <p14:nvPr/>
              </p14:nvContentPartPr>
              <p14:xfrm>
                <a:off x="7240407" y="4595441"/>
                <a:ext cx="235800" cy="1825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383C214-0375-3A18-C935-E203B39EE88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231407" y="4586801"/>
                  <a:ext cx="2534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D80D41C-4F1E-1C5F-B0AD-BB02921CA5F2}"/>
                    </a:ext>
                  </a:extLst>
                </p14:cNvPr>
                <p14:cNvContentPartPr/>
                <p14:nvPr/>
              </p14:nvContentPartPr>
              <p14:xfrm>
                <a:off x="7535607" y="4442081"/>
                <a:ext cx="66240" cy="3564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D80D41C-4F1E-1C5F-B0AD-BB02921CA5F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526607" y="4433081"/>
                  <a:ext cx="8388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8BDDCFF-F187-B743-6B7C-AD80B9BAF679}"/>
                    </a:ext>
                  </a:extLst>
                </p14:cNvPr>
                <p14:cNvContentPartPr/>
                <p14:nvPr/>
              </p14:nvContentPartPr>
              <p14:xfrm>
                <a:off x="7657287" y="4470161"/>
                <a:ext cx="82440" cy="2376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8BDDCFF-F187-B743-6B7C-AD80B9BAF67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648287" y="4461161"/>
                  <a:ext cx="10008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59E78E1F-5540-E6C4-28F4-43A804D541A6}"/>
                    </a:ext>
                  </a:extLst>
                </p14:cNvPr>
                <p14:cNvContentPartPr/>
                <p14:nvPr/>
              </p14:nvContentPartPr>
              <p14:xfrm>
                <a:off x="7771767" y="4587881"/>
                <a:ext cx="84960" cy="705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59E78E1F-5540-E6C4-28F4-43A804D541A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763127" y="4579241"/>
                  <a:ext cx="1026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D960E56-479C-4F47-48F4-59F1AFD16D53}"/>
                    </a:ext>
                  </a:extLst>
                </p14:cNvPr>
                <p14:cNvContentPartPr/>
                <p14:nvPr/>
              </p14:nvContentPartPr>
              <p14:xfrm>
                <a:off x="7877967" y="4555121"/>
                <a:ext cx="330120" cy="1090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D960E56-479C-4F47-48F4-59F1AFD16D5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869327" y="4546121"/>
                  <a:ext cx="347760" cy="12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CA9FF590-74A5-2FEB-9E3E-42CC262AAE1A}"/>
              </a:ext>
            </a:extLst>
          </p:cNvPr>
          <p:cNvGrpSpPr/>
          <p:nvPr/>
        </p:nvGrpSpPr>
        <p:grpSpPr>
          <a:xfrm>
            <a:off x="4435287" y="3929801"/>
            <a:ext cx="1206000" cy="1094760"/>
            <a:chOff x="4435287" y="3929801"/>
            <a:chExt cx="1206000" cy="109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5F27EED-5C25-00BA-7FDA-88B3F56C0618}"/>
                    </a:ext>
                  </a:extLst>
                </p14:cNvPr>
                <p14:cNvContentPartPr/>
                <p14:nvPr/>
              </p14:nvContentPartPr>
              <p14:xfrm>
                <a:off x="4580727" y="4032041"/>
                <a:ext cx="7560" cy="2473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5F27EED-5C25-00BA-7FDA-88B3F56C061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572087" y="4023401"/>
                  <a:ext cx="2520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6E9314F-AA2A-F58C-BA0C-71FDDA3DD921}"/>
                    </a:ext>
                  </a:extLst>
                </p14:cNvPr>
                <p14:cNvContentPartPr/>
                <p14:nvPr/>
              </p14:nvContentPartPr>
              <p14:xfrm>
                <a:off x="4569567" y="4096481"/>
                <a:ext cx="88560" cy="1641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6E9314F-AA2A-F58C-BA0C-71FDDA3DD92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560567" y="4087841"/>
                  <a:ext cx="1062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CC4171B-3638-14F0-6790-05E324292EF6}"/>
                    </a:ext>
                  </a:extLst>
                </p14:cNvPr>
                <p14:cNvContentPartPr/>
                <p14:nvPr/>
              </p14:nvContentPartPr>
              <p14:xfrm>
                <a:off x="4748487" y="4167761"/>
                <a:ext cx="38520" cy="547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CC4171B-3638-14F0-6790-05E324292EF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739847" y="4159121"/>
                  <a:ext cx="561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F48ACC4-DDBE-BDCC-B7EE-F0E7B4FEFB16}"/>
                    </a:ext>
                  </a:extLst>
                </p14:cNvPr>
                <p14:cNvContentPartPr/>
                <p14:nvPr/>
              </p14:nvContentPartPr>
              <p14:xfrm>
                <a:off x="4829847" y="4129241"/>
                <a:ext cx="137880" cy="1728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F48ACC4-DDBE-BDCC-B7EE-F0E7B4FEFB1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820847" y="4120241"/>
                  <a:ext cx="1555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40788B8-0EF6-44B1-453F-482F2957E4D3}"/>
                    </a:ext>
                  </a:extLst>
                </p14:cNvPr>
                <p14:cNvContentPartPr/>
                <p14:nvPr/>
              </p14:nvContentPartPr>
              <p14:xfrm>
                <a:off x="4931007" y="4027001"/>
                <a:ext cx="11160" cy="489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40788B8-0EF6-44B1-453F-482F2957E4D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922007" y="4018001"/>
                  <a:ext cx="288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9C2CDE2-9BA7-884A-BD92-182AA2B3425F}"/>
                    </a:ext>
                  </a:extLst>
                </p14:cNvPr>
                <p14:cNvContentPartPr/>
                <p14:nvPr/>
              </p14:nvContentPartPr>
              <p14:xfrm>
                <a:off x="5016327" y="4171721"/>
                <a:ext cx="75240" cy="1000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9C2CDE2-9BA7-884A-BD92-182AA2B3425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007687" y="4163081"/>
                  <a:ext cx="928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3B74CAF-8870-E0C9-709F-E8E4DE883F1A}"/>
                    </a:ext>
                  </a:extLst>
                </p14:cNvPr>
                <p14:cNvContentPartPr/>
                <p14:nvPr/>
              </p14:nvContentPartPr>
              <p14:xfrm>
                <a:off x="5160687" y="4212041"/>
                <a:ext cx="54000" cy="676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3B74CAF-8870-E0C9-709F-E8E4DE883F1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152047" y="4203041"/>
                  <a:ext cx="7164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0482E85-9895-EBC7-084D-90D0226A5439}"/>
                    </a:ext>
                  </a:extLst>
                </p14:cNvPr>
                <p14:cNvContentPartPr/>
                <p14:nvPr/>
              </p14:nvContentPartPr>
              <p14:xfrm>
                <a:off x="5250687" y="4039241"/>
                <a:ext cx="174240" cy="2635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0482E85-9895-EBC7-084D-90D0226A543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242047" y="4030601"/>
                  <a:ext cx="19188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53C20CC-E078-3D2E-CE49-BBBD623AF3B5}"/>
                    </a:ext>
                  </a:extLst>
                </p14:cNvPr>
                <p14:cNvContentPartPr/>
                <p14:nvPr/>
              </p14:nvContentPartPr>
              <p14:xfrm>
                <a:off x="5330967" y="3956081"/>
                <a:ext cx="310320" cy="3114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53C20CC-E078-3D2E-CE49-BBBD623AF3B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321967" y="3947441"/>
                  <a:ext cx="32796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75B6EE5-4D19-9614-D903-2E2D4C70C0DE}"/>
                    </a:ext>
                  </a:extLst>
                </p14:cNvPr>
                <p14:cNvContentPartPr/>
                <p14:nvPr/>
              </p14:nvContentPartPr>
              <p14:xfrm>
                <a:off x="4649487" y="4548641"/>
                <a:ext cx="96840" cy="189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75B6EE5-4D19-9614-D903-2E2D4C70C0D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640847" y="4539641"/>
                  <a:ext cx="1144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0E116C9-FD63-DEC0-5186-D13935C9BF3D}"/>
                    </a:ext>
                  </a:extLst>
                </p14:cNvPr>
                <p14:cNvContentPartPr/>
                <p14:nvPr/>
              </p14:nvContentPartPr>
              <p14:xfrm>
                <a:off x="4817247" y="4654841"/>
                <a:ext cx="114840" cy="781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0E116C9-FD63-DEC0-5186-D13935C9BF3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808247" y="4646201"/>
                  <a:ext cx="13248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2C083C8-602F-15F8-CB43-92E8A172F926}"/>
                    </a:ext>
                  </a:extLst>
                </p14:cNvPr>
                <p14:cNvContentPartPr/>
                <p14:nvPr/>
              </p14:nvContentPartPr>
              <p14:xfrm>
                <a:off x="4935327" y="4634321"/>
                <a:ext cx="68400" cy="1098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2C083C8-602F-15F8-CB43-92E8A172F92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926687" y="4625681"/>
                  <a:ext cx="860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A7AEF03-51C5-586E-3A40-C995768DEC09}"/>
                    </a:ext>
                  </a:extLst>
                </p14:cNvPr>
                <p14:cNvContentPartPr/>
                <p14:nvPr/>
              </p14:nvContentPartPr>
              <p14:xfrm>
                <a:off x="5076447" y="4559441"/>
                <a:ext cx="4680" cy="1591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A7AEF03-51C5-586E-3A40-C995768DEC0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067447" y="4550441"/>
                  <a:ext cx="2232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3E22D38-8168-7CC0-17FE-55CF8613CC3E}"/>
                    </a:ext>
                  </a:extLst>
                </p14:cNvPr>
                <p14:cNvContentPartPr/>
                <p14:nvPr/>
              </p14:nvContentPartPr>
              <p14:xfrm>
                <a:off x="5040807" y="4456841"/>
                <a:ext cx="131040" cy="2476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3E22D38-8168-7CC0-17FE-55CF8613CC3E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032167" y="4447841"/>
                  <a:ext cx="14868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887019E-5CA5-0686-CCC3-A7FF1A6201C2}"/>
                    </a:ext>
                  </a:extLst>
                </p14:cNvPr>
                <p14:cNvContentPartPr/>
                <p14:nvPr/>
              </p14:nvContentPartPr>
              <p14:xfrm>
                <a:off x="5254287" y="4573481"/>
                <a:ext cx="89280" cy="1414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887019E-5CA5-0686-CCC3-A7FF1A6201C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245647" y="4564481"/>
                  <a:ext cx="1069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72976A3-6333-9BC2-34C4-2F30C9CE7B6D}"/>
                    </a:ext>
                  </a:extLst>
                </p14:cNvPr>
                <p14:cNvContentPartPr/>
                <p14:nvPr/>
              </p14:nvContentPartPr>
              <p14:xfrm>
                <a:off x="5368767" y="4477361"/>
                <a:ext cx="206640" cy="2397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72976A3-6333-9BC2-34C4-2F30C9CE7B6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360127" y="4468721"/>
                  <a:ext cx="22428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B307E502-B2B6-7B76-1543-0B2EF9563F52}"/>
                    </a:ext>
                  </a:extLst>
                </p14:cNvPr>
                <p14:cNvContentPartPr/>
                <p14:nvPr/>
              </p14:nvContentPartPr>
              <p14:xfrm>
                <a:off x="4435287" y="3929801"/>
                <a:ext cx="198360" cy="10947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B307E502-B2B6-7B76-1543-0B2EF9563F52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426287" y="3921161"/>
                  <a:ext cx="216000" cy="111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67E7BB87-98D6-3CAA-1D77-27CACB122BF7}"/>
                  </a:ext>
                </a:extLst>
              </p14:cNvPr>
              <p14:cNvContentPartPr/>
              <p14:nvPr/>
            </p14:nvContentPartPr>
            <p14:xfrm>
              <a:off x="8144727" y="4000001"/>
              <a:ext cx="263160" cy="11124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67E7BB87-98D6-3CAA-1D77-27CACB122BF7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8136087" y="3991001"/>
                <a:ext cx="280800" cy="12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65534F0-6BBC-2FFA-885D-AF86B20B76AE}"/>
              </a:ext>
            </a:extLst>
          </p:cNvPr>
          <p:cNvGrpSpPr/>
          <p:nvPr/>
        </p:nvGrpSpPr>
        <p:grpSpPr>
          <a:xfrm>
            <a:off x="8828727" y="3613361"/>
            <a:ext cx="2882160" cy="683640"/>
            <a:chOff x="8828727" y="3613361"/>
            <a:chExt cx="2882160" cy="68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3EBF99F5-B35A-E0FB-30A3-5A8D2850420A}"/>
                    </a:ext>
                  </a:extLst>
                </p14:cNvPr>
                <p14:cNvContentPartPr/>
                <p14:nvPr/>
              </p14:nvContentPartPr>
              <p14:xfrm>
                <a:off x="8828727" y="3872201"/>
                <a:ext cx="2776320" cy="1684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3EBF99F5-B35A-E0FB-30A3-5A8D2850420A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820087" y="3863561"/>
                  <a:ext cx="27939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27874C1-D37D-FCFD-02C2-FC3EEC502D9D}"/>
                    </a:ext>
                  </a:extLst>
                </p14:cNvPr>
                <p14:cNvContentPartPr/>
                <p14:nvPr/>
              </p14:nvContentPartPr>
              <p14:xfrm>
                <a:off x="10120767" y="4136801"/>
                <a:ext cx="1590120" cy="1602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27874C1-D37D-FCFD-02C2-FC3EEC502D9D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111767" y="4128161"/>
                  <a:ext cx="16077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73E7AEEE-A35D-BA95-9593-33D76C98B4EB}"/>
                    </a:ext>
                  </a:extLst>
                </p14:cNvPr>
                <p14:cNvContentPartPr/>
                <p14:nvPr/>
              </p14:nvContentPartPr>
              <p14:xfrm>
                <a:off x="9114207" y="3674561"/>
                <a:ext cx="131400" cy="1789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73E7AEEE-A35D-BA95-9593-33D76C98B4E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105207" y="3665921"/>
                  <a:ext cx="1490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9DB1CB2-3DA3-5639-28E5-98A534FFA27B}"/>
                    </a:ext>
                  </a:extLst>
                </p14:cNvPr>
                <p14:cNvContentPartPr/>
                <p14:nvPr/>
              </p14:nvContentPartPr>
              <p14:xfrm>
                <a:off x="9064887" y="3673481"/>
                <a:ext cx="146520" cy="2242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9DB1CB2-3DA3-5639-28E5-98A534FFA27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056247" y="3664841"/>
                  <a:ext cx="16416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A883B750-550F-317F-FA0A-97E6A9CA9673}"/>
                    </a:ext>
                  </a:extLst>
                </p14:cNvPr>
                <p14:cNvContentPartPr/>
                <p14:nvPr/>
              </p14:nvContentPartPr>
              <p14:xfrm>
                <a:off x="9499767" y="3695081"/>
                <a:ext cx="154080" cy="1825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A883B750-550F-317F-FA0A-97E6A9CA967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491127" y="3686081"/>
                  <a:ext cx="1717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223D091F-DA85-6C90-2F74-10F81853554F}"/>
                    </a:ext>
                  </a:extLst>
                </p14:cNvPr>
                <p14:cNvContentPartPr/>
                <p14:nvPr/>
              </p14:nvContentPartPr>
              <p14:xfrm>
                <a:off x="9457287" y="3726761"/>
                <a:ext cx="189000" cy="1994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223D091F-DA85-6C90-2F74-10F81853554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448647" y="3718121"/>
                  <a:ext cx="20664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07267A8B-3200-E48B-4DC7-E76585CAAD12}"/>
                    </a:ext>
                  </a:extLst>
                </p14:cNvPr>
                <p14:cNvContentPartPr/>
                <p14:nvPr/>
              </p14:nvContentPartPr>
              <p14:xfrm>
                <a:off x="9875607" y="3690041"/>
                <a:ext cx="201600" cy="1796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07267A8B-3200-E48B-4DC7-E76585CAAD1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866607" y="3681041"/>
                  <a:ext cx="21924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A9D8691E-16A4-BDA6-7FA8-D970D6B412BA}"/>
                    </a:ext>
                  </a:extLst>
                </p14:cNvPr>
                <p14:cNvContentPartPr/>
                <p14:nvPr/>
              </p14:nvContentPartPr>
              <p14:xfrm>
                <a:off x="9869127" y="3694361"/>
                <a:ext cx="226080" cy="2095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A9D8691E-16A4-BDA6-7FA8-D970D6B412B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860487" y="3685721"/>
                  <a:ext cx="2437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67BACC84-43F1-BCA9-F6D8-B61359C8DD36}"/>
                    </a:ext>
                  </a:extLst>
                </p14:cNvPr>
                <p14:cNvContentPartPr/>
                <p14:nvPr/>
              </p14:nvContentPartPr>
              <p14:xfrm>
                <a:off x="10397607" y="3661601"/>
                <a:ext cx="178200" cy="1706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67BACC84-43F1-BCA9-F6D8-B61359C8DD36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388967" y="3652601"/>
                  <a:ext cx="1958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9C3B4C0-92C9-80AD-AA69-E479A39A89F4}"/>
                    </a:ext>
                  </a:extLst>
                </p14:cNvPr>
                <p14:cNvContentPartPr/>
                <p14:nvPr/>
              </p14:nvContentPartPr>
              <p14:xfrm>
                <a:off x="10410567" y="3697601"/>
                <a:ext cx="202680" cy="1663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9C3B4C0-92C9-80AD-AA69-E479A39A89F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401927" y="3688961"/>
                  <a:ext cx="22032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DD5D9CEA-E4CC-E23B-3AB0-A481DB63D904}"/>
                    </a:ext>
                  </a:extLst>
                </p14:cNvPr>
                <p14:cNvContentPartPr/>
                <p14:nvPr/>
              </p14:nvContentPartPr>
              <p14:xfrm>
                <a:off x="11152167" y="3614081"/>
                <a:ext cx="153360" cy="1504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DD5D9CEA-E4CC-E23B-3AB0-A481DB63D904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143167" y="3605081"/>
                  <a:ext cx="1710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0870CD79-BE6A-8860-623D-5F651964C0D8}"/>
                    </a:ext>
                  </a:extLst>
                </p14:cNvPr>
                <p14:cNvContentPartPr/>
                <p14:nvPr/>
              </p14:nvContentPartPr>
              <p14:xfrm>
                <a:off x="11056767" y="3613361"/>
                <a:ext cx="216720" cy="1994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0870CD79-BE6A-8860-623D-5F651964C0D8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1047767" y="3604361"/>
                  <a:ext cx="234360" cy="21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7AA47E27-E471-F084-2CF8-4135C3ADBE88}"/>
              </a:ext>
            </a:extLst>
          </p:cNvPr>
          <p:cNvGrpSpPr/>
          <p:nvPr/>
        </p:nvGrpSpPr>
        <p:grpSpPr>
          <a:xfrm>
            <a:off x="9105567" y="4259201"/>
            <a:ext cx="625320" cy="173880"/>
            <a:chOff x="9105567" y="4259201"/>
            <a:chExt cx="625320" cy="17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D400FD24-A19A-5CCF-1289-95D12E89A242}"/>
                    </a:ext>
                  </a:extLst>
                </p14:cNvPr>
                <p14:cNvContentPartPr/>
                <p14:nvPr/>
              </p14:nvContentPartPr>
              <p14:xfrm>
                <a:off x="9108087" y="4265321"/>
                <a:ext cx="184680" cy="1310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D400FD24-A19A-5CCF-1289-95D12E89A24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099447" y="4256681"/>
                  <a:ext cx="2023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F878A8D-95E5-5837-3D0C-57BC3D9E42DB}"/>
                    </a:ext>
                  </a:extLst>
                </p14:cNvPr>
                <p14:cNvContentPartPr/>
                <p14:nvPr/>
              </p14:nvContentPartPr>
              <p14:xfrm>
                <a:off x="9105567" y="4261001"/>
                <a:ext cx="192960" cy="1720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F878A8D-95E5-5837-3D0C-57BC3D9E42DB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096567" y="4252361"/>
                  <a:ext cx="2106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5EA73E0F-D674-183E-76A3-CCBECD2733A9}"/>
                    </a:ext>
                  </a:extLst>
                </p14:cNvPr>
                <p14:cNvContentPartPr/>
                <p14:nvPr/>
              </p14:nvContentPartPr>
              <p14:xfrm>
                <a:off x="9558807" y="4266761"/>
                <a:ext cx="158400" cy="792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5EA73E0F-D674-183E-76A3-CCBECD2733A9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550167" y="4258121"/>
                  <a:ext cx="1760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EB167031-55A4-6BB2-9D7E-DF4112BA6069}"/>
                    </a:ext>
                  </a:extLst>
                </p14:cNvPr>
                <p14:cNvContentPartPr/>
                <p14:nvPr/>
              </p14:nvContentPartPr>
              <p14:xfrm>
                <a:off x="9541887" y="4259201"/>
                <a:ext cx="158760" cy="1360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EB167031-55A4-6BB2-9D7E-DF4112BA6069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532887" y="4250561"/>
                  <a:ext cx="1764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783FC15D-B22B-F66F-EF91-395924B1D3B3}"/>
                    </a:ext>
                  </a:extLst>
                </p14:cNvPr>
                <p14:cNvContentPartPr/>
                <p14:nvPr/>
              </p14:nvContentPartPr>
              <p14:xfrm>
                <a:off x="9705687" y="4365401"/>
                <a:ext cx="25200" cy="457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783FC15D-B22B-F66F-EF91-395924B1D3B3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697047" y="4356401"/>
                  <a:ext cx="428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E627438B-42BC-C116-9BC1-6B28B384D0C5}"/>
                    </a:ext>
                  </a:extLst>
                </p14:cNvPr>
                <p14:cNvContentPartPr/>
                <p14:nvPr/>
              </p14:nvContentPartPr>
              <p14:xfrm>
                <a:off x="9716487" y="4369001"/>
                <a:ext cx="13320" cy="115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E627438B-42BC-C116-9BC1-6B28B384D0C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707847" y="4360361"/>
                  <a:ext cx="30960" cy="2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3FCEEEBD-D8A8-963D-BF86-E5DC14B5E7F4}"/>
                  </a:ext>
                </a:extLst>
              </p14:cNvPr>
              <p14:cNvContentPartPr/>
              <p14:nvPr/>
            </p14:nvContentPartPr>
            <p14:xfrm>
              <a:off x="7909647" y="4879121"/>
              <a:ext cx="324720" cy="29124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3FCEEEBD-D8A8-963D-BF86-E5DC14B5E7F4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7900647" y="4870481"/>
                <a:ext cx="342360" cy="30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9" name="Group 158">
            <a:extLst>
              <a:ext uri="{FF2B5EF4-FFF2-40B4-BE49-F238E27FC236}">
                <a16:creationId xmlns:a16="http://schemas.microsoft.com/office/drawing/2014/main" id="{7CBF0B06-9112-675B-8350-B2251D0CD282}"/>
              </a:ext>
            </a:extLst>
          </p:cNvPr>
          <p:cNvGrpSpPr/>
          <p:nvPr/>
        </p:nvGrpSpPr>
        <p:grpSpPr>
          <a:xfrm>
            <a:off x="8651247" y="4639001"/>
            <a:ext cx="1422000" cy="560520"/>
            <a:chOff x="8651247" y="4639001"/>
            <a:chExt cx="1422000" cy="56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5070BF0-D7B6-EF0A-2852-C108B87553AC}"/>
                    </a:ext>
                  </a:extLst>
                </p14:cNvPr>
                <p14:cNvContentPartPr/>
                <p14:nvPr/>
              </p14:nvContentPartPr>
              <p14:xfrm>
                <a:off x="8651247" y="5076761"/>
                <a:ext cx="34560" cy="1159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5070BF0-D7B6-EF0A-2852-C108B87553AC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642607" y="5068121"/>
                  <a:ext cx="522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690267B0-18B5-7770-AF79-2AFE6DA04E16}"/>
                    </a:ext>
                  </a:extLst>
                </p14:cNvPr>
                <p14:cNvContentPartPr/>
                <p14:nvPr/>
              </p14:nvContentPartPr>
              <p14:xfrm>
                <a:off x="8655927" y="4984961"/>
                <a:ext cx="4320" cy="151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690267B0-18B5-7770-AF79-2AFE6DA04E16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647287" y="4976321"/>
                  <a:ext cx="219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53001BE6-C371-DF4B-3FA1-FF6CA1AD1203}"/>
                    </a:ext>
                  </a:extLst>
                </p14:cNvPr>
                <p14:cNvContentPartPr/>
                <p14:nvPr/>
              </p14:nvContentPartPr>
              <p14:xfrm>
                <a:off x="8711727" y="5001161"/>
                <a:ext cx="64440" cy="1666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53001BE6-C371-DF4B-3FA1-FF6CA1AD120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703087" y="4992521"/>
                  <a:ext cx="820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2F0E591E-6034-D82C-907C-F865BAA296DE}"/>
                    </a:ext>
                  </a:extLst>
                </p14:cNvPr>
                <p14:cNvContentPartPr/>
                <p14:nvPr/>
              </p14:nvContentPartPr>
              <p14:xfrm>
                <a:off x="8835207" y="4964081"/>
                <a:ext cx="59760" cy="1861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2F0E591E-6034-D82C-907C-F865BAA296DE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826207" y="4955081"/>
                  <a:ext cx="7740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4B1A253C-0D39-5A4F-E6B9-E163C20A0D5D}"/>
                    </a:ext>
                  </a:extLst>
                </p14:cNvPr>
                <p14:cNvContentPartPr/>
                <p14:nvPr/>
              </p14:nvContentPartPr>
              <p14:xfrm>
                <a:off x="8947887" y="5095841"/>
                <a:ext cx="34200" cy="5004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4B1A253C-0D39-5A4F-E6B9-E163C20A0D5D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939247" y="5087201"/>
                  <a:ext cx="518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858D1E7F-67DC-E28D-82A8-131AFF96B387}"/>
                    </a:ext>
                  </a:extLst>
                </p14:cNvPr>
                <p14:cNvContentPartPr/>
                <p14:nvPr/>
              </p14:nvContentPartPr>
              <p14:xfrm>
                <a:off x="9017367" y="5058041"/>
                <a:ext cx="188640" cy="1296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858D1E7F-67DC-E28D-82A8-131AFF96B387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008367" y="5049401"/>
                  <a:ext cx="2062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A014880F-1C41-B9B7-FE2A-FE69E775ADB7}"/>
                    </a:ext>
                  </a:extLst>
                </p14:cNvPr>
                <p14:cNvContentPartPr/>
                <p14:nvPr/>
              </p14:nvContentPartPr>
              <p14:xfrm>
                <a:off x="9348207" y="5059121"/>
                <a:ext cx="10440" cy="1292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A014880F-1C41-B9B7-FE2A-FE69E775ADB7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339567" y="5050481"/>
                  <a:ext cx="280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8146BC4B-8901-8143-29E7-FECD85FA5386}"/>
                    </a:ext>
                  </a:extLst>
                </p14:cNvPr>
                <p14:cNvContentPartPr/>
                <p14:nvPr/>
              </p14:nvContentPartPr>
              <p14:xfrm>
                <a:off x="9436047" y="5044361"/>
                <a:ext cx="107640" cy="1551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8146BC4B-8901-8143-29E7-FECD85FA5386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427407" y="5035361"/>
                  <a:ext cx="1252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F23C5D3D-4FD5-4987-10E8-9D22DC52FD30}"/>
                    </a:ext>
                  </a:extLst>
                </p14:cNvPr>
                <p14:cNvContentPartPr/>
                <p14:nvPr/>
              </p14:nvContentPartPr>
              <p14:xfrm>
                <a:off x="8996847" y="4735481"/>
                <a:ext cx="214200" cy="2131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F23C5D3D-4FD5-4987-10E8-9D22DC52FD30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988207" y="4726481"/>
                  <a:ext cx="23184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75FFB58C-925D-E3A8-84B3-3B19168A0325}"/>
                    </a:ext>
                  </a:extLst>
                </p14:cNvPr>
                <p14:cNvContentPartPr/>
                <p14:nvPr/>
              </p14:nvContentPartPr>
              <p14:xfrm>
                <a:off x="9322647" y="4773281"/>
                <a:ext cx="12240" cy="352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75FFB58C-925D-E3A8-84B3-3B19168A0325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313647" y="4764281"/>
                  <a:ext cx="2988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596C2A26-611B-0322-9FEB-647D9215621E}"/>
                    </a:ext>
                  </a:extLst>
                </p14:cNvPr>
                <p14:cNvContentPartPr/>
                <p14:nvPr/>
              </p14:nvContentPartPr>
              <p14:xfrm>
                <a:off x="9320847" y="4666001"/>
                <a:ext cx="4320" cy="230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596C2A26-611B-0322-9FEB-647D9215621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312207" y="4657361"/>
                  <a:ext cx="219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9BAB9D46-B1DE-9323-779C-B3FEDF8FE54C}"/>
                    </a:ext>
                  </a:extLst>
                </p14:cNvPr>
                <p14:cNvContentPartPr/>
                <p14:nvPr/>
              </p14:nvContentPartPr>
              <p14:xfrm>
                <a:off x="9391047" y="4672481"/>
                <a:ext cx="44280" cy="1540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9BAB9D46-B1DE-9323-779C-B3FEDF8FE54C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9382047" y="4663841"/>
                  <a:ext cx="6192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3F3C0035-3F32-2835-7428-030126F55787}"/>
                    </a:ext>
                  </a:extLst>
                </p14:cNvPr>
                <p14:cNvContentPartPr/>
                <p14:nvPr/>
              </p14:nvContentPartPr>
              <p14:xfrm>
                <a:off x="9533607" y="4679321"/>
                <a:ext cx="58680" cy="1234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3F3C0035-3F32-2835-7428-030126F55787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9524967" y="4670321"/>
                  <a:ext cx="763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86C7DF8D-3BF9-0D25-6C1C-149CA090CFA7}"/>
                    </a:ext>
                  </a:extLst>
                </p14:cNvPr>
                <p14:cNvContentPartPr/>
                <p14:nvPr/>
              </p14:nvContentPartPr>
              <p14:xfrm>
                <a:off x="9646647" y="4738361"/>
                <a:ext cx="30240" cy="5400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86C7DF8D-3BF9-0D25-6C1C-149CA090CFA7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9638007" y="4729361"/>
                  <a:ext cx="4788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3A9FC67D-F3E7-56D3-422B-2DC68DEE28B7}"/>
                    </a:ext>
                  </a:extLst>
                </p14:cNvPr>
                <p14:cNvContentPartPr/>
                <p14:nvPr/>
              </p14:nvContentPartPr>
              <p14:xfrm>
                <a:off x="9714687" y="4743041"/>
                <a:ext cx="70560" cy="486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3A9FC67D-F3E7-56D3-422B-2DC68DEE28B7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9705687" y="4734401"/>
                  <a:ext cx="882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581004D4-8150-AC5A-CBA8-C01EFA4E05F3}"/>
                    </a:ext>
                  </a:extLst>
                </p14:cNvPr>
                <p14:cNvContentPartPr/>
                <p14:nvPr/>
              </p14:nvContentPartPr>
              <p14:xfrm>
                <a:off x="9835287" y="4730441"/>
                <a:ext cx="40320" cy="939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581004D4-8150-AC5A-CBA8-C01EFA4E05F3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9826287" y="4721801"/>
                  <a:ext cx="579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3ADDB03A-677E-4284-90C4-0EB99C9DE893}"/>
                    </a:ext>
                  </a:extLst>
                </p14:cNvPr>
                <p14:cNvContentPartPr/>
                <p14:nvPr/>
              </p14:nvContentPartPr>
              <p14:xfrm>
                <a:off x="9934287" y="4672841"/>
                <a:ext cx="1440" cy="14724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3ADDB03A-677E-4284-90C4-0EB99C9DE893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9925647" y="4664201"/>
                  <a:ext cx="190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1AC05AB7-5EA0-14B8-E192-4A1B61E1F774}"/>
                    </a:ext>
                  </a:extLst>
                </p14:cNvPr>
                <p14:cNvContentPartPr/>
                <p14:nvPr/>
              </p14:nvContentPartPr>
              <p14:xfrm>
                <a:off x="9992607" y="4639001"/>
                <a:ext cx="80640" cy="17424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1AC05AB7-5EA0-14B8-E192-4A1B61E1F774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9983967" y="4630001"/>
                  <a:ext cx="98280" cy="19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7D6E54DF-AD4A-6B77-AC69-6437964B002A}"/>
              </a:ext>
            </a:extLst>
          </p:cNvPr>
          <p:cNvGrpSpPr/>
          <p:nvPr/>
        </p:nvGrpSpPr>
        <p:grpSpPr>
          <a:xfrm>
            <a:off x="9073167" y="5368721"/>
            <a:ext cx="1072080" cy="357480"/>
            <a:chOff x="9073167" y="5368721"/>
            <a:chExt cx="1072080" cy="35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F9682DD6-828B-4BC5-5CA3-D43DCC32ABE9}"/>
                    </a:ext>
                  </a:extLst>
                </p14:cNvPr>
                <p14:cNvContentPartPr/>
                <p14:nvPr/>
              </p14:nvContentPartPr>
              <p14:xfrm>
                <a:off x="9073167" y="5368721"/>
                <a:ext cx="331560" cy="31428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F9682DD6-828B-4BC5-5CA3-D43DCC32ABE9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9064527" y="5360081"/>
                  <a:ext cx="34920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7E4378DB-8A4C-6FA9-FEA0-A9FB60C9FC19}"/>
                    </a:ext>
                  </a:extLst>
                </p14:cNvPr>
                <p14:cNvContentPartPr/>
                <p14:nvPr/>
              </p14:nvContentPartPr>
              <p14:xfrm>
                <a:off x="9485007" y="5608841"/>
                <a:ext cx="6480" cy="972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7E4378DB-8A4C-6FA9-FEA0-A9FB60C9FC19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9476367" y="5599841"/>
                  <a:ext cx="241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7C556937-EEE1-7B38-1686-051CB4AAB7CC}"/>
                    </a:ext>
                  </a:extLst>
                </p14:cNvPr>
                <p14:cNvContentPartPr/>
                <p14:nvPr/>
              </p14:nvContentPartPr>
              <p14:xfrm>
                <a:off x="9492567" y="5510201"/>
                <a:ext cx="1440" cy="108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7C556937-EEE1-7B38-1686-051CB4AAB7CC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483567" y="5501201"/>
                  <a:ext cx="190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96BB3EFC-65BF-8C01-8620-6A3845B951D2}"/>
                    </a:ext>
                  </a:extLst>
                </p14:cNvPr>
                <p14:cNvContentPartPr/>
                <p14:nvPr/>
              </p14:nvContentPartPr>
              <p14:xfrm>
                <a:off x="9553407" y="5568521"/>
                <a:ext cx="37440" cy="1576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96BB3EFC-65BF-8C01-8620-6A3845B951D2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544767" y="5559881"/>
                  <a:ext cx="550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8D76EDE9-8417-357C-1444-04512220BC8E}"/>
                    </a:ext>
                  </a:extLst>
                </p14:cNvPr>
                <p14:cNvContentPartPr/>
                <p14:nvPr/>
              </p14:nvContentPartPr>
              <p14:xfrm>
                <a:off x="9652047" y="5499041"/>
                <a:ext cx="362160" cy="1796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8D76EDE9-8417-357C-1444-04512220BC8E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643047" y="5490041"/>
                  <a:ext cx="3798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CB4FBA16-0F72-EE09-FD63-5AFFD9BF0795}"/>
                    </a:ext>
                  </a:extLst>
                </p14:cNvPr>
                <p14:cNvContentPartPr/>
                <p14:nvPr/>
              </p14:nvContentPartPr>
              <p14:xfrm>
                <a:off x="10077567" y="5542601"/>
                <a:ext cx="2520" cy="12744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CB4FBA16-0F72-EE09-FD63-5AFFD9BF0795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068927" y="5533601"/>
                  <a:ext cx="201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F8922BBE-E304-3FBF-2A8D-D06AF3344BFD}"/>
                    </a:ext>
                  </a:extLst>
                </p14:cNvPr>
                <p14:cNvContentPartPr/>
                <p14:nvPr/>
              </p14:nvContentPartPr>
              <p14:xfrm>
                <a:off x="10132647" y="5554841"/>
                <a:ext cx="12600" cy="914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F8922BBE-E304-3FBF-2A8D-D06AF3344BFD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0123647" y="5545841"/>
                  <a:ext cx="30240" cy="109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6581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92B8E-765E-61EA-FE6A-CF4519C8A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Resources and Resource Groups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36EBB-0B52-CB3F-FCD4-2831FF275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be cautious while deleting resource group.</a:t>
            </a:r>
          </a:p>
          <a:p>
            <a:r>
              <a:rPr lang="en-US" dirty="0"/>
              <a:t>Once deleted, resource groups cannot </a:t>
            </a:r>
            <a:r>
              <a:rPr lang="en-US"/>
              <a:t>be recovered.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8677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47B46-02CA-E62A-B8AB-8B2A2F3FE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3D0D6-035C-F9B2-9BA0-DD5B55533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Cloud Offering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432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79DE5-1BE8-8047-38D3-1E8FCD3D6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Portal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E2CC6-9B5B-9465-C302-F14EABD09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Lets you build, manage and monitor everything from simple web apps to complex cloud application in a single unified console.</a:t>
            </a:r>
          </a:p>
          <a:p>
            <a:pPr lvl="1"/>
            <a:r>
              <a:rPr lang="en-US" dirty="0"/>
              <a:t>Search resources, services and docs</a:t>
            </a:r>
          </a:p>
          <a:p>
            <a:pPr lvl="1"/>
            <a:r>
              <a:rPr lang="en-US" dirty="0"/>
              <a:t>Manage Resources</a:t>
            </a:r>
          </a:p>
          <a:p>
            <a:pPr lvl="1"/>
            <a:r>
              <a:rPr lang="en-US" dirty="0"/>
              <a:t>Create Customized dashboards and favorites</a:t>
            </a:r>
          </a:p>
          <a:p>
            <a:pPr lvl="1"/>
            <a:r>
              <a:rPr lang="en-US" dirty="0"/>
              <a:t>Access the Cloud Shell</a:t>
            </a:r>
          </a:p>
          <a:p>
            <a:pPr lvl="1"/>
            <a:r>
              <a:rPr lang="en-US" dirty="0"/>
              <a:t>Receive notifications</a:t>
            </a:r>
          </a:p>
          <a:p>
            <a:pPr lvl="1"/>
            <a:r>
              <a:rPr lang="en-US" dirty="0"/>
              <a:t>Links to Azure documentation</a:t>
            </a:r>
          </a:p>
          <a:p>
            <a:r>
              <a:rPr lang="en-US" dirty="0"/>
              <a:t>Portal.azure.com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8587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56B2C-A5D0-7242-7507-20418033A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Mobile App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F90CB-A3B4-BB1A-1F31-28BBDA89F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Azure app helps you keep track of your resources while you are on-the-go.</a:t>
            </a:r>
          </a:p>
          <a:p>
            <a:pPr lvl="1"/>
            <a:r>
              <a:rPr lang="en-US" dirty="0"/>
              <a:t>Stay connect to cloud and check metrics</a:t>
            </a:r>
          </a:p>
          <a:p>
            <a:pPr lvl="1"/>
            <a:r>
              <a:rPr lang="en-US" dirty="0"/>
              <a:t>Diagnose and fix issue</a:t>
            </a:r>
          </a:p>
          <a:p>
            <a:pPr lvl="1"/>
            <a:r>
              <a:rPr lang="en-US" dirty="0"/>
              <a:t>Run commands to manage your Azure resources.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6403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F17F5-E0BC-189D-36F2-03513263B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Cloud Shell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B6FCE-4F54-0310-1CD7-1961A30D9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Cloud shell is interactive browser accessible shell.</a:t>
            </a:r>
          </a:p>
          <a:p>
            <a:r>
              <a:rPr lang="en-US" dirty="0"/>
              <a:t>Run </a:t>
            </a:r>
            <a:r>
              <a:rPr lang="en-US" dirty="0" err="1"/>
              <a:t>Powershell</a:t>
            </a:r>
            <a:r>
              <a:rPr lang="en-US" dirty="0"/>
              <a:t> as well as CLI commands.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7657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836F4-92BE-AB2E-AFC8-5E86EE886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CLI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EBE9E-AB0B-C947-8F84-FF6F5E93F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https://learn.microsoft.com/en-in/cli/azure/install-azure-cli</a:t>
            </a:r>
            <a:endParaRPr lang="en-IN" dirty="0"/>
          </a:p>
          <a:p>
            <a:r>
              <a:rPr lang="en-IN" dirty="0"/>
              <a:t>CLI Commands - </a:t>
            </a:r>
            <a:r>
              <a:rPr lang="en-IN" dirty="0">
                <a:hlinkClick r:id="rId3"/>
              </a:rPr>
              <a:t>https://learn.microsoft.com/en-in/cli/azure/reference-index?view=azure-cli-latest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4511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E7D4C-B4DD-FCCD-7649-0003A4A06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PowerShell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6E638-40B8-CA33-3FCD-E945E6914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https://learn.microsoft.com/en-in/powershell/azure/install-az-ps?view=azps-8.3.0</a:t>
            </a:r>
            <a:endParaRPr lang="en-IN" dirty="0"/>
          </a:p>
          <a:p>
            <a:r>
              <a:rPr lang="en-IN" dirty="0"/>
              <a:t>PowerShell commands - </a:t>
            </a:r>
            <a:r>
              <a:rPr lang="en-IN" dirty="0">
                <a:hlinkClick r:id="rId3"/>
              </a:rPr>
              <a:t>https://learn.microsoft.com/en-in/powershell/module/az.accounts/?view=azps-8.3.0#accounts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3610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8C906-15FE-4C2B-E773-BBE2E34D31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Resource Manager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6BB87-1D07-9849-7FB4-FA2B862FD6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857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497</Words>
  <Application>Microsoft Office PowerPoint</Application>
  <PresentationFormat>Widescreen</PresentationFormat>
  <Paragraphs>66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Azure Administration</vt:lpstr>
      <vt:lpstr>Cloud</vt:lpstr>
      <vt:lpstr>Azure</vt:lpstr>
      <vt:lpstr>Azure Portal</vt:lpstr>
      <vt:lpstr>Azure Mobile App</vt:lpstr>
      <vt:lpstr>Azure Cloud Shell</vt:lpstr>
      <vt:lpstr>Azure CLI</vt:lpstr>
      <vt:lpstr>Azure PowerShell</vt:lpstr>
      <vt:lpstr>Azure Resource Manager</vt:lpstr>
      <vt:lpstr>Resource Manager</vt:lpstr>
      <vt:lpstr>PowerPoint Presentation</vt:lpstr>
      <vt:lpstr>Benefits</vt:lpstr>
      <vt:lpstr>Terminology</vt:lpstr>
      <vt:lpstr>Resource Group</vt:lpstr>
      <vt:lpstr>PowerPoint Presentation</vt:lpstr>
      <vt:lpstr>PowerPoint Presentation</vt:lpstr>
      <vt:lpstr>Creating Resource Group</vt:lpstr>
      <vt:lpstr>Resource Manager Locks</vt:lpstr>
      <vt:lpstr>Moving Resources</vt:lpstr>
      <vt:lpstr>Deleting Resources and Resource Groups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Administration</dc:title>
  <dc:creator>Ayush Rathi</dc:creator>
  <cp:lastModifiedBy>Ayush Rathi</cp:lastModifiedBy>
  <cp:revision>3</cp:revision>
  <dcterms:created xsi:type="dcterms:W3CDTF">2023-06-03T06:47:07Z</dcterms:created>
  <dcterms:modified xsi:type="dcterms:W3CDTF">2023-06-04T05:05:25Z</dcterms:modified>
</cp:coreProperties>
</file>