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0:57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14 1516,'0'0'3446,"-6"-8"-1405,6 7-1902,0 1 1,0 0 0,0-1 0,0 1-1,-1 0 1,1 0 0,0-1-1,0 1 1,0 0 0,-1 0 0,1 0-1,0-1 1,0 1 0,-1 0-1,1 0 1,0 0 0,0-1 0,-1 1-1,1 0 1,0 0 0,-1 0-1,1 0 1,0 0 0,-1 0 0,1 0-1,0 0 1,0 0 0,-1 0-1,1 0 1,0 0 0,-1 0 0,1 0-1,-1 0 1,-3 6-21,0 0 0,0-1 0,0 2 0,1-1 0,0 0 0,0 1 1,0-1-1,-1 8 0,-14 63 339,15-57-359,-3 10 138,3 1 0,-1 56 1,13 61 190,-6-105-351,17 129 139,-10-18-47,-9-118-144,-2-24-15,2-1 0,2 21 0,0-16 11,-1 1-1,-1 0 1,-1 0-1,0 0 1,-4 20 0,3-20-5,-7 77 40,7-84-62,1 0 0,0 0 0,0 0 1,4 19-1,4 38 28,-8-65-17,3 10 43,-1 10 273,-2-20-186,0 1-83,-3 37 795,3-38 685,-3-2-1493,0-1 1,0 0 0,0 0 0,0 0-1,1-1 1,-1 1 0,0 0 0,1-1-1,-1 0 1,1 0 0,0 1 0,-1-1-1,1-1 1,0 1 0,0 0 0,0-1-1,-2-2 1,-3-5 77,-11-8 336,1 0 0,1-2 0,-26-41-1,41 60-377,-2-3 12,-1 0 0,1 0-1,0 0 1,-4-7 0,2 1-19,8 11-39,16 22-7,67 73 13,-65-73-18,-19-21-12,0-1 1,0 1-1,1-1 1,-1 1-1,0-1 1,1 0 0,-1 0-1,1 0 1,-1-1-1,1 1 1,0 0-1,-1-1 1,5 1-1,-5-1-5,0 0 13,11-2 7,-8 0-31,0 1 0,-1-1-1,1-1 1,-1 1 0,1-1 0,-1 1-1,0-1 1,0 0 0,0-1 0,-1 1-1,1-1 1,-1 1 0,6-9-1,3-1-315,45-51-2872,-21 20-5066,-22 30 3765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1:45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4264,'3'0'74,"-2"0"6,1 0 0,0 1 0,-1-1 0,1 0 1,0 0-1,-1 1 0,1-1 0,0 1 0,-1 0 1,1 0-1,-1-1 0,1 1 0,-1 0 0,1 0 1,-1 0-1,0 0 0,0 0 0,1 1 0,-1-1 0,0 0 1,0 1-1,0-1 0,0 1 0,0-1 0,1 3 1,12 31 1085,71 155 2399,-77-174-3117,21 26 0,-26-38-312,1 1 0,0-1 1,-1 0-1,2-1 0,-1 1 0,0-1 0,1 1 0,-1-1 1,1-1-1,5 3 0,-7-4-22,-1 0-1,1-1 1,-1 0 0,1 0 0,-1 1-1,1-1 1,0-1 0,-1 1 0,5-1-1,-5 1-82,-1-1-8,0 1 1,0 0-1,0 0 0,0-1 1,0 1-1,0-1 0,0 1 1,0-1-1,0 1 0,0-1 1,0 0-1,0 1 0,-1-1 1,1 0-1,0 0 0,0 0 1,0-1-1,2-1 50,4-4 26,0 0-1,0-1 0,-1 0 0,0 0 0,-1 0 0,0-1 0,0 0 0,7-18 1,-1-7 186,9-40 0,-14 50-179,-5 18-615,0-1 0,0 1 1,-1-1-1,0 1 0,0-1 1,0 1-1,-2-10 0,1 13-1460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1:45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169 469 1328,'6'-4'11242,"3"17"-10828,-1 0 0,-1 0-1,0 0 1,7 21 0,19 67 523,-16-45-570,3 14-2182,-19-68 994</inkml:trace>
  <inkml:trace contextRef="#ctx0" brushRef="#br0" timeOffset="1">44 120 1148,'-34'-111'8385,"34"109"-7817,-3-4 283,3 6-872,0 0-1,0 0 1,0 0 0,0 0-1,0 0 1,0 0 0,0 1-1,0-1 1,0 0 0,0 0-1,0 0 1,0 0 0,0 0-1,0 0 1,0 0 0,0 0-1,0 0 1,0 0 0,0 0-1,0 0 1,0 1 0,0-1-1,0 0 1,0 0 0,0 0-1,0 0 1,0 0 0,0 0-1,0 0 1,-1 0 0,1 0-1,0 0 1,0 0 0,0 0-1,0 0 1,0 0 0,0 0-1,0 0 1,0 0 0,0 0-1,0 0 1,0 0 0,0 0-1,-1 0 1,1 0 0,0 0-1,0 0 1,0 0 0,0 0-1,0 0 1,0 0 0,0 0-1,0 0 1,0 0 0,0 0-1,0 0 1,-1 0 0,1 0-1,0 0 1,0 0 0,0 0 0,0 0-1,0 0 1,-1 6-392,0-3 58,1-1-1,-1 1 0,1-1 0,0 1 0,0 0 1,0-1-1,0 1 0,0-1 0,2 5 1,1 13-2126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1:45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7 1620,'0'-6'10362,"-11"21"-8776,6-5-1359,0-1-1,-8 21 1,8-12 60,1-1 0,0 1 1,1 1-1,2-1 0,-1 0 0,2 1 0,0-1 1,2 0-1,0 1 0,1-1 0,0 0 0,2 0 1,0 0-1,1-1 0,0 0 0,12 20 0,-16-34-345,0 0-1,0 0 0,0-1 1,0 1-1,1-1 0,-1 1 1,5 2-1,-6-4-89,0 0 0,1 0 0,-1 0 0,1-1 1,-1 1-1,1 0 0,-1-1 0,1 1 0,-1-1 0,1 1 0,0-1 1,-1 0-1,1 0 0,0 0 0,-1 0 0,1 0 0,2 0 0,2-2-924,-1 0-1,1 0 1,-1-1-1,0 0 1,0 0-1,7-5 0,5-5-2846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1:46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0 170 1344,'0'0'2133,"6"-6"-1087,-2 4 1836,5-1-1897,4 0 72,-1-1 0,13-7 0,-21 9-873,0 0-1,0-1 0,-1 1 1,1-1-1,-1 0 0,1 0 1,-1 0-1,0-1 0,4-4 1,-5 5-63,0 0 0,0 0 1,-1 0-1,1 0 0,-1 0 1,0 0-1,0 0 0,0-1 1,0 1-1,0 0 1,-1-1-1,0 1 0,1 0 1,-1-1-1,-1 1 0,1 0 1,0-1-1,-1 1 0,1 0 1,-1-1-1,0 1 1,0 0-1,-1 0 0,1 0 1,-1 0-1,1 0 0,-1 0 1,0 0-1,0 0 0,0 1 1,0-1-1,-4-2 1,6 4-100,-1 1 0,0 0 1,0-1-1,0 1 1,1 0-1,-1 0 0,0-1 1,0 1-1,0 0 1,0 0-1,1 0 0,-1 0 1,0 0-1,0 0 1,0 0-1,0 0 1,0 1-1,1-1 0,-1 0 1,0 0-1,0 1 1,0-1-1,1 0 0,-1 1 1,0-1-1,1 1 1,-1-1-1,-1 2 0,0-1 13,0 0-1,1 1 1,-1-1 0,1 1-1,-1 0 1,1-1-1,-1 1 1,-1 3-1,-2 10 36,0 1-1,2-1 1,-1 1-1,2 0 1,0 0-1,1 0 1,1 0-1,0 0 1,1 0-1,1 0 1,0 0-1,1-1 1,9 27-1,-10-37-179,0 0 0,0 1 0,1-1-1,0 0 1,0 0 0,0 0 0,0 0 0,1-1 0,6 7 0,-7-8-277,0-1 0,0 0 0,0 0 0,0 0 0,0 0 0,0 0 0,1 0 0,-1-1 0,1 0 0,-1 1 0,1-1 0,-1-1 0,1 1 0,0 0 0,4-1 0,-1-1-3433,18-6 36</inkml:trace>
  <inkml:trace contextRef="#ctx0" brushRef="#br0" timeOffset="1">440 223 1668,'3'-1'827,"-1"-1"-494,1 1 0,-1 1 0,1-1 0,-1 0 1,1 1-1,0-1 0,-1 1 0,1 0 0,-1 0 0,1 0 0,0 0 1,-1 0-1,1 0 0,3 2 0,1 0 75,0 0 0,0 1 0,0 0 1,0 1-1,-1-1 0,1 1 0,9 8 0,-12-7-296,0 0-1,0 0 1,0 1 0,0-1 0,-1 1 0,0-1-1,0 1 1,0 0 0,-1 0 0,0 1-1,0-1 1,-1 0 0,0 1 0,0-1-1,0 1 1,-1-1 0,0 1 0,0-1-1,-1 1 1,1-1 0,-1 1 0,-1-1-1,0 1 1,-4 11 0,1-6-364,0 0 1,-1 0-1,-1 0 0,-13 19 1,10-18-1068,-1-1 1,0 0 0,-17 15 0,-3-6-1862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1:46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47 1468,'-2'-18'2665,"5"13"656,10 20 498,-7-7-4739,12 19 1523,17 32-1,-7-12-154,14 23 88,-1-2 62,50 63-1,-69-103-402,-14-16 1,0-1 0,1 0 0,0-1 1,0 1-1,16 11 0,-23-21-123,-1 0 1,1 0 0,-1 0 0,1-1-1,-1 1 1,1 0 0,0-1-1,-1 1 1,1-1 0,0 0-1,0 1 1,-1-1 0,1 0 0,0 0-1,0 0 1,-1 0 0,1-1-1,0 1 1,-1 0 0,1-1 0,0 1-1,0-1 1,-1 1 0,1-1-1,-1 0 1,1 0 0,-1 0-1,1 0 1,-1 0 0,1 0 0,-1 0-1,0 0 1,0 0 0,0-1-1,1 1 1,-1-1 0,0-1-1,4-4 95,0 0-1,-1-1 0,0 1 1,-1-1-1,1 0 0,2-13 0,-1 1 1,-2 0 0,0 0-1,-1 0 1,-1 0-1,-1-1 1,-4-37-1,-4 6-323,-23-76 0,27 114-824,1 0-1,-2-20 0,4 29 54,1 0 1,0 0-1,0 0 0,1 0 0,1-7 0,0 7-2692,6-7 36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1:47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51 876,'7'24'1390,"-2"0"-1,6 39 1,-3-10-166,32 176 4055,-36-198-3678,-3-27-1147,-1-2 6,-1-8 1413,-16-107-553,9 69-845,1-1 0,0-51 1,7 96-469,-1-1 1,1 0 0,0 0 0,0 0-1,0 1 1,0-1 0,0 0-1,1 0 1,-1 1 0,0-1 0,0 0-1,0 0 1,1 0 0,-1 1 0,0-1-1,1 0 1,-1 1 0,1-1-1,-1 0 1,1 1 0,-1-1 0,1 1-1,-1-1 1,1 1 0,0-1-1,-1 1 1,1-1 0,0 1 0,-1-1-1,1 1 1,0 0 0,0-1-1,-1 1 1,1 0 0,0 0 0,0 0-1,-1 0 1,1-1 0,0 1 0,0 0-1,0 0 1,-1 1 0,2-1-1,2 0 10,0 1 0,1 0 0,-1 1 0,0-1 0,6 4 0,-9-5-15,19 11 24,-1 1 1,0 1-1,-1 1 0,30 29 1,-27-24-17,28 30-14,-34-33-92,0 0 0,27 20 1,-41-35 61,-2-8-96,-4-29 119,-9-94-26,13 112 33,1-1-1,0 0 1,2 0-1,0 1 1,6-20-1,-7 32 0,1 0 1,0 0-1,1 0 0,0 1 1,0-1-1,0 1 0,0 0 0,1 0 1,0 0-1,0 0 0,0 1 1,9-8-1,-11 10 1,1 1 1,-1-1-1,1 0 1,0 1-1,0 0 0,-1-1 1,1 1-1,0 0 1,0 1-1,0-1 1,0 0-1,0 1 0,1 0 1,-1 0-1,0 0 1,0 0-1,0 0 0,0 0 1,0 1-1,0 0 1,0-1-1,0 1 1,0 0-1,0 1 0,0-1 1,-1 0-1,4 3 1,4 3-111,0 0-1,-1 1 1,0 0 0,0 1 0,-1 0 0,0 0 0,-1 1-1,0-1 1,-1 2 0,8 13 0,-6-8-706,-1 1 0,6 21 0,-8-20-2421,5 35 0,-6-28-621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1:47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1660,'8'6'2040,"4"7"-1116,-6-4-87,-1 3-77,1 7-100,-2 3-64,0 18-64,-3-3-76,-3-2-152,-2 5-220,-4 0-268,-1 2-360,-3-6-528,-5 3-1281,-2-3 365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1:48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33 1312,'0'0'1332,"-1"-2"-114,0 0-996,1 0 0,-1 1 0,0-1 0,0 0 0,0 1 0,0-1 0,0 1 0,0-1 0,0 1 0,-1-1 0,1 1 0,0 0 0,-1 0 0,1 0 0,-1 0 0,1 0 0,-1 0 0,0 0 0,1 0 0,-3 0 0,0 0-4,1 0 0,-1 1 1,1-1-1,-1 1 0,1 0 0,-1 0 1,0 0-1,1 1 0,-1-1 1,-3 2-1,-2 0 55,0 1-1,1 0 1,-1 1 0,1 0 0,-1 0 0,1 1-1,-14 11 1,16-11-135,1 0-1,-1 0 0,1 1 1,1 0-1,-1 0 0,1 0 1,0 0-1,0 1 1,1 0-1,0 0 0,0 0 1,-4 14-1,6-15-76,0-1-1,0 1 1,1 0 0,0 0-1,0 1 1,0-1 0,1-1-1,0 1 1,0 0 0,1 0-1,-1 0 1,1 0 0,0-1-1,1 1 1,0-1-1,-1 0 1,5 6 0,2 1 20,0-1 1,1 0-1,0 0 0,1-1 1,18 14-1,67 37 315,-20-13 23,-75-48-375,12 10 64,-13-9-97,0-1 1,1 0 0,-1 0-1,0 0 1,0 1-1,1-1 1,-1 0 0,0 0-1,0 1 1,1-1-1,-1 0 1,0 1 0,0-1-1,0 0 1,1 1-1,-1-1 1,0 0 0,0 1-1,0-1 1,0 0-1,0 1 1,0-1 0,0 0-1,0 1 1,0-1-1,0 0 1,0 1 0,0-1-1,0 1 1,0-1-1,0 0 1,0 1 0,-1-1-1,1 0 1,0 1-1,0-1 1,0 0 0,-1 1-1,-7 5-1,-1 0 0,0 0-1,-1-1 1,0 0 0,1-1 0,-14 4-1,-4 2-409,-21 6-1063,18-12-7010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1:4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1368,'0'-3'1358,"3"-23"4224,1 17 790,52 225-3972,-14-46-1151,-37-150-1070,2 1 0,0-2 0,2 1 0,0-1 0,1 0 0,24 34 0,-9-31 9,-24-21-223,3 0-96,-2 0 19,0-1 0,0 1 0,0-1 0,0 0 0,0 1 0,0-1 0,0 0 0,0 0 0,0 0 0,0-1 0,0 1 0,0 0 0,0-1 0,3 0 0,-3 0-389,-1 0 1,0 0 0,1 0-1,-1 0 1,0-1 0,0 1-1,0 0 1,0 0 0,0-1-1,0 1 1,0-1 0,0 1-1,-1-1 1,1 1 0,0-1-1,-1 1 1,1-4-1,3-11-3628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1:49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107 167 1168,'-24'4'2562,"-46"3"0,67-7-1311,1-1-701,1 1-507,1 0 0,0 0-1,0 0 1,-1 0 0,1 0 0,0 0 0,-1 0 0,1 0 0,0 0 0,0 0 0,-1 0 0,1-1 0,0 1 0,0 0-1,-1 0 1,1 0 0,0 0 0,0-1 0,0 1 0,-1 0 0,1 0 0,0 0 0,0-1 0,0 1 0,0 0-1,-1 0 1,1-1 0,0 1 0,0 0 0,0 0 0,0-1 0,0 1 0,0 0 0,0 0 0,0-1 0,0 1-1,0 0 1,0-1 0,0 1 0,0 0 0,0 0 0,0-1 0,0 1 0,0 0 0,0-1 0,0 1 0,0 0 0,1 0-1,-1-1 1,0 1 0,16-20 548,28-16-251,-5 6-32,-25 17-102,1 1 0,0 1-1,1 0 1,0 1-1,24-11 1,-36 21-147,-1-1-1,1 0 1,0 1 0,-1-1 0,1 1-1,-1 0 1,1 1 0,-1-1 0,1 0-1,0 1 1,-1 0 0,1 0 0,-1 0-1,0 0 1,1 1 0,-1-1 0,0 1-1,0 0 1,3 2 0,7 5 103,0 1-1,21 22 1,-28-26-132,33 38 155,-26-29-52,29 28-1,-31-34-92,0 0 0,22 12-1,-28-18-24,1 0 0,-1-1 0,1 0 0,-1 0 0,1-1 0,0 1 0,0-1 0,-1-1 0,11 1 0,-10-1 4,1 0 1,-1 0-1,1-1 1,-1 0-1,10-2 1,-14 2 11,0 0 0,0 0 1,0 0-1,0 0 1,0 0-1,0 0 0,0 0 1,-1-1-1,1 1 1,0-1-1,-1 1 0,1-1 1,-1 0-1,0 0 0,0 1 1,1-1-1,-1 0 1,0 0-1,-1 0 0,1 0 1,1-3-1,-1 1 13,-1 0-1,1 1 1,-1-1 0,1 0-1,-1 0 1,0 1-1,0-1 1,-1 0 0,1 0-1,-1 1 1,0-1-1,0 0 1,0 1-1,-3-7 1,1 4 21,-1 0 1,0 1-1,0-1 0,0 1 0,0 0 1,-1 0-1,-10-9 0,7 8-93,0 0-1,-1 0 1,1 1-1,-1 0 1,-1 0-1,1 1 1,-1 1 0,1-1-1,-1 2 1,0-1-1,-16-1 1,16 4-364,-1 0 0,0 0 0,-18 4-1,-9 6-3684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1:04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8168 60 876,'0'0'471,"4"-10"2070,-3 7-1757,-1 0 0,1 0 1,-1 0-1,0-1 0,1 1 1,-1 0-1,-1 0 1,1 0-1,-1-3 0,-4-8-103,4 12 30,-2 7-673,-16 29 30,15-23-45,1 0 0,1-1 1,-1 1-1,2 0 1,0 0-1,0 17 1,0-9-2,-6 58 27,0 62 40,6-58-37,3 36 40,0 47 31,-2-54-90,9 137 100,-8-225-117,0 17 14,-6 70 0,3-98-26,0 1 0,-1 0 0,0-1 0,0 0 0,-1 0 0,-1 0 0,0 0 0,0 0 0,-1-1 1,-10 13-1,6-12-1,1-2 1,-1 1 0,-1-1 0,0-1 0,0 0-1,-1-1 1,0 0 0,0 0 0,0-2 0,-1 1-1,-21 5 1,-15 2-11,-89 11-1,125-22 10,-547 67 16,339-40-38,138-17 14,-25 3 8,-167 22-9,174-26-4,-114-3-1,-331-22 178,163 16 46,-48 0 314,142-4-134,-68 1-62,12 1-201,9 0-122,140 5 13,-137 1 208,244-8-182,0-4 0,1-4 0,-94-22 0,177 31-45,-479-96 18,-4 55-125,277 30 86,146 9 12,-115 11 0,-61 27-32,206-30 22,0 3 0,1 0 0,-54 22 0,34-6 20,-67 33 9,51-19 17,20-11-42,1 3 1,-50 38 0,92-63 9,1 1-1,-1 1 0,1-1 1,0 1-1,1 0 1,0 0-1,0 1 0,-5 10 1,0 3 10,-11 40 0,17-47-18,0-2 12,2 1-1,0-1 1,0 1-1,1-1 1,0 1-1,1 0 1,1-1-1,2 16 1,5 15 19,14 44 1,-10-40-28,10 37 32,23 94-25,-5-28 55,-27-103-52,-10-34 2,0-1 0,0 1 0,0 14 0,-3-24 7,3 14-11,-3-15 9,1 6 13,-1-5-8,0-1 60,1 7 24,0-7 414,-4-1-469,0-1-34,1-1 0,-1 1-1,1 0 1,-1-1 0,1 1-1,-1-1 1,1 0 0,-1 0-1,1 0 1,-1 0 0,1 0-1,0-1 1,-4-2 0,-23-18 16,1-1 0,1-1 0,-41-48 0,54 55-13,1-1 1,-17-34 0,23 35-30,9 10-24,-1 7 35,0 0 1,0-1 0,0 1-1,0 0 1,0 0 0,0 0-1,0 0 1,0 0 0,0 0-1,0 1 1,0-1 0,0 0-1,0 0 1,1 1 0,4 1-2,-6-2 7,1 0-1,-1 0 1,1 0 0,0 0-1,-1 0 1,1 0 0,-1 1 0,1-1-1,-1 0 1,1 1 0,-1-1-1,1 0 1,-1 1 0,1-1-1,-1 0 1,0 1 0,1 0 0,46 47-3,27 27 45,-65-66-31,1-1 0,1-1 0,0 0 0,0 0 1,0-1-1,14 6 0,-20-11-5,0 0 0,1 0 0,-1 0 0,0-1 0,1 1 0,-1-1 0,0-1 0,1 1 1,-1-1-1,0 0 0,0 0 0,1 0 0,-1-1 0,6-3 0,4-1 4,1-1-1,-2-1 1,18-12-1,-17 9-51,-1-1 0,0-1 0,-1 0 0,13-18 0,-4 7-1145,2-4-6683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1:50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20 316 1396,'-1'-3'1412,"-17"-49"6425,18 50-6748,6 2-859,0 1 0,0-1 0,0 1 0,-1 0 0,1 0-1,8 4 1,5 3-38,-2 1-1,1 1 1,-1 1 0,-1 0-1,16 15 1,-17-15-83,0 1 31,-1 1 0,0 1 0,-1 0 0,16 22 0,-22-27-68,0 2 1,-1-1 0,0 1-1,-1 0 1,0 0 0,0 1-1,4 22 1,-8-30-63,-1 0 1,1 0-1,-1 0 0,0 0 1,-1 0-1,1 0 0,-1 0 1,0 0-1,0-1 0,0 1 1,0 0-1,-1 0 0,1-1 1,-3 5-1,-5 0-14,6-7 1,0 0-1,1 0 1,-1-1-1,0 1 1,0-1 0,0 0-1,0 0 1,1 0-1,-1 0 1,0 0-1,0-1 1,0 1 0,0-1-1,1 0 1,-1 0-1,0 0 1,-3-2-1,-2 0-15,0-1 0,1 0 0,0-1 0,-11-8 0,10 6-26,1 1 0,1-1 0,-1-1 0,1 1 0,0-1 0,1 0 0,0-1 1,0 1-1,1-1 0,0 0 0,1 0 0,0 0 0,0 0 0,-2-14 0,4 16-26,1 0-1,-1-1 1,1 1 0,0 0-1,1-1 1,0 1-1,0 0 1,0-1 0,1 1-1,0 0 1,1 0-1,0 0 1,0 0 0,0 1-1,1-1 1,0 1-1,0 0 1,0 0 0,7-6-1,12-13-91,0 1 0,2 2 0,0 1 0,32-21 1,-4 8 4,19-10 231,-72 44-62,0-1-1,0 1 1,0 0 0,1 0 0,-1 0 0,0 0-1,0 0 1,0-1 0,0 1 0,1 0-1,-1 0 1,0 0 0,0 0 0,0 0 0,0 0-1,1 0 1,-1 0 0,0 0 0,0 0-1,0 0 1,0 0 0,1 0 0,-1 0 0,0 0-1,0 0 1,0 0 0,1 0 0,-1 0-1,0 0 1,0 0 0,0 0 0,1 0 0,-1 0-1,0 0 1,0 0 0,0 0 0,0 0-1,1 1 1,-1-1 0,0 0 0,0 0 0,0 0-1,0 0 1,0 0 0,0 1 0,1-1-1,-1 0 1,0 0 0,0 0 0,0 0 0,0 1-1,0-1 1,0 0 0,0 0 0,0 1-1,-4 19 8,-10 23 66,-9 52 1,19-75-68,2 0 0,0 0-1,1 0 1,1 0 0,4 28 0,3-6 61,-7-40-67,1-2-9,-1 0 0,0 1-1,0-1 1,0 0 0,0 0 0,1 1 0,-1-1-1,0 0 1,0 0 0,0 0 0,1 1-1,-1-1 1,0 0 0,0 0 0,1 0 0,-1 0-1,0 0 1,1 1 0,-1-1 0,0 0 0,0 0-1,1 0 1,-1 0 0,0 0 0,1 0 0,-1 0-1,0 0 1,1 0 0,-1 0 0,0 0 0,0 0-1,1 0 1,-1 0 0,0-1 0,1 1 0,-1 0-1,0 0 1,0 0 0,1 0 0,-1 0 0,0-1-1,0 1 1,1 0 0,-1 0 0,0-1 0,4-6 2,0-1 1,-1 0-1,1 0 1,-2 0-1,1 0 1,-1 0-1,1-11 1,4-25 16,0-4 145,4-79 0,-10 113-38,0 11 104,-1 10-225,0 0-21,0-1 1,1 1-1,0-1 1,0 1-1,0-1 1,1 1 0,0-1-1,0 0 1,1 0-1,0 0 1,6 10-1,-6-12-7,0 0 0,0-1 0,1 1-1,0-1 1,0 1 0,0-1 0,0 0-1,0 0 1,0-1 0,1 1 0,-1-1-1,1 0 1,0 0 0,0-1 0,6 2-1,-4-2 1,0 0 0,1-1 0,-1 1-1,0-1 1,0-1 0,0 0-1,0 0 1,0 0 0,0-1-1,9-3 1,-8 2 24,0 0-1,0 0 0,0-1 1,-1-1-1,1 1 0,-1-1 1,0 0-1,0-1 0,-1 0 1,0 0-1,0 0 0,0-1 1,-1 0-1,0 0 1,0 0-1,0-1 0,-1 1 1,4-13-1,-7 18 11,0 1 1,-1-1-1,1 0 0,-1 1 0,1-1 1,-1 1-1,0-1 0,0 0 1,0 0-1,0 1 0,0-1 1,0 0-1,0 1 0,-1-1 0,1 0 1,0 1-1,-1-1 0,0 1 1,1-1-1,-1 1 0,0-1 1,0 1-1,0-1 0,0 1 0,0-1 1,0 1-1,0 0 0,0 0 1,0 0-1,-1 0 0,1 0 0,0 0 1,-1 0-1,1 0 0,-1 0 1,1 0-1,-3 0 0,1 0-7,0 1 0,0-1 0,0 1 0,0 0 0,0 0 0,0 0 0,0 0 0,0 0 0,0 1 0,1-1 0,-1 1 0,0 0 0,0 0-1,0 0 1,1 0 0,-1 0 0,0 1 0,1-1 0,-1 1 0,1 0 0,-4 3 0,5-4-2,-2 2 0,-1 0-1,1 0 1,0 0 0,0 0 0,1 1-1,-1-1 1,1 1 0,0 0 0,-1 0-1,2 0 1,-1 0 0,0 0 0,1 0 0,0 0-1,0 0 1,0 1 0,0-1 0,1 6-1,-1 0 1,2-7-5,-1 0 1,0-1 0,1 1-1,-1 0 1,1 0 0,0 0 0,0 0-1,2 3 1,-3-4 1,1-1 3,1 1 0,148 192 256,-110-135-184,49 92-1,-85-143-131,-1 1 1,0 0-1,0-1 0,-1 1 0,0 0 1,0 0-1,-1 1 0,-1-1 0,1 0 0,-1 0 1,-1 0-1,-2 14 0,2-17-30,0 1-1,-1 0 1,0-1 0,0 1-1,-1-1 1,0 0-1,0 0 1,0 0 0,-1 0-1,1 0 1,-1-1-1,-1 1 1,1-1-1,-1 0 1,0-1 0,0 1-1,-7 3 1,11-7 97,0 0-1,0-1 1,0 1 0,0-1 0,0 1-1,0-1 1,0 0 0,0 1 0,-1-1-1,1 0 1,0 0 0,0 0 0,0 0-1,-2 0 1,2 0 7,-1 0 0,1-1 0,0 1 0,-1-1 0,1 1 0,0-1 0,-1 0-1,1 1 1,0-1 0,0 0 0,-1 0 0,0-1 0,-1-1 23,1 2-15,1 0 1,-1 0 0,1-1 0,-1 1 0,1-1-1,0 1 1,-1-1 0,1 0 0,0 1-1,0-1 1,0 0 0,1 0 0,-1 0 0,0 0-1,0-2 1,-3-30 111,4 27-85,0-8-3,2-1 0,0 0 0,1 0 0,0 0 0,1 1 0,1 0 0,9-21 0,-1 1 2,51-114 119,-3 9 125,-50 110-196,3-7 81,11-45 1,-22 70-91,-1 0 1,0 0 0,-1 0 0,-1 0 0,0-1 0,0 1 0,-1 0 0,-3-14 0,4 23-66,-1 0 0,0 0 1,0 0-1,0 0 0,0 0 1,0 0-1,-1 0 1,1 1-1,-1-1 0,0 1 1,0-1-1,0 1 0,0-1 1,0 1-1,0 0 0,-1 0 1,1 0-1,-1 0 0,1 1 1,-1-1-1,0 1 0,0-1 1,0 1-1,0 0 0,0 0 1,0 0-1,0 0 0,0 1 1,0 0-1,0-1 0,0 1 1,0 0-1,0 0 0,-1 0 1,1 1-1,0-1 0,0 1 1,0 0-1,-3 1 0,1 0-10,1 0 0,-1 0 0,0 0 0,1 1 0,0 0-1,-1 0 1,1 0 0,0 0 0,1 1 0,-1 0 0,0-1 0,1 1 0,0 0-1,0 1 1,0-1 0,1 1 0,-3 5 0,3-6-4,1 0-1,-1 0 1,1 0 0,0 0 0,1 1 0,-1-1-1,1 0 1,-1 1 0,1-1 0,1 0-1,-1 1 1,1-1 0,-1 0 0,1 1 0,0-1-1,1 0 1,-1 0 0,1 0 0,0 0-1,0 0 1,3 4 0,0-1 2,0 0-1,1-1 1,0 1 0,1-1 0,-1-1-1,1 1 1,0-1 0,0-1 0,1 1-1,0-1 1,0 0 0,0-1 0,14 5-1,-10-5-62,0-1 0,-1 1 0,1-2-1,0 0 1,0 0 0,0-1 0,0 0-1,0-1 1,20-5 0,-24 4-369,1-1 0,-1 0 0,0-1 0,1 0 1,13-9-1,16-14-5051,-34 24 4415,16-13-2813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1:51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104 332 1116,'0'0'2924,"-2"2"-2071,-1 1-631,0 1-1,1-1 1,0 0-1,0 1 1,0-1-1,0 1 1,0-1-1,1 1 1,0 0-1,0 0 1,-2 7-1,-6 54 1058,6-35-875,-3 28 312,2 0 1,4 0-1,5 59 1,-3-83-212,-2-32-294,0 1 44,-15-169 2855,-5-53-1921,4 41-362,7 10 354,7 114-564,2 53-588,0 0-1,0 0 1,0 0 0,0 1-1,0-1 1,0 0 0,1 0-1,-1 0 1,0 0 0,1 0-1,-1 1 1,0-1 0,1 0-1,-1 0 1,1 1-1,-1-1 1,2-1 0,3-6 203,0 12-120,7 5-57,0 0 0,0 1 0,-1 1 0,0 0 1,11 16-1,48 72 112,-31-44-91,69 88-509,3-16-2033,-88-103 1159,-5-7-234,0 0-4960,-12-10 2236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1:51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5 536 1396,'0'-1'105,"-1"0"1,0 0-1,1-1 0,0 1 0,-1 0 0,1 0 0,-1-1 1,1 1-1,0 0 0,0-1 0,0 1 0,0 0 1,0-1-1,0 1 0,0 0 0,0-1 0,1 1 1,-1 0-1,1 0 0,-1-1 0,0 1 0,1 0 1,0 0-1,-1 0 0,1-1 0,0 1 0,1-1 1,2-4-11,2 1 0,-1-1 0,11-8 1,-5 5 169,113-84 492,-34 28-500,-52 35-186,85-69-329,-97 75 296,-1-1 0,34-42 0,-54 60 66,-3 4 80,0 1 0,1-1-1,-1 0 1,0 0-1,-1 0 1,1 0-1,0 0 1,-1 0 0,0 0-1,0-1 1,0 1-1,0 0 1,0-6-1,-1 8 856,-4 1-890,-1 1 0,1 0 0,0 0 0,-1 0 0,1 1 0,0-1 0,-1 1 0,1 0-1,0 0 1,1 1 0,-1-1 0,0 1 0,1 0 0,-6 5 0,-2 3 193,1 0 1,-18 25-1,18-21-148,1 1-1,0 0 1,1 0-1,1 1 1,0 0 0,2 0-1,0 0 1,-4 22-1,8-30-149,0 0 0,0 0-1,1 0 1,0 0-1,0 1 1,1-1 0,0 0-1,1 0 1,0 0 0,0-1-1,1 1 1,0 0-1,1-1 1,0 0 0,0 0-1,1 0 1,0 0-1,6 7 1,-8-12-173,0 1 0,0-1 1,1 0-1,-1 0 0,1-1 0,0 1 0,0-1 0,0 0 0,0 0 1,0 0-1,0 0 0,0-1 0,1 0 0,8 2 0,-7-2-756,0-1-1,0 0 0,0 0 0,0-1 1,0 1-1,10-4 0,5-3-2455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1:51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19 1476,'-4'-9'1247,"3"7"-115,-1 0-91,-1-2-838,3 4-62,-1 0 0,1 0-1,0-1 1,-1 1 0,1 0 0,0 0 0,-1 0-1,1 0 1,-1 0 0,1 0 0,0-1 0,-1 1 0,1 0-1,-1 0 1,1 0 0,0 0 0,-1 0 0,1 0 0,0 1-1,-1-1 1,1 0 0,-1 0 0,1 0 0,0 0 0,-1 0-1,1 1 1,0-1 0,-1 0 0,-3 4 28,0-1 0,0 1 0,0 0 0,1 1 0,-1-1 0,1 0 0,0 1 0,0 0 0,1 0 0,-1 0 0,1 0 0,0 0 0,1 0 0,-2 7 0,-1 7 149,1 1 0,1 0 0,1 0 1,0 1-1,2-1 0,3 27 0,-2-34-160,1 1 0,0 0-1,1-1 1,1 0-1,0 1 1,0-2 0,2 1-1,-1-1 1,16 22-1,-19-31-215,0 1 0,0-1 0,0 0-1,0 0 1,0-1 0,1 1 0,-1-1-1,1 1 1,0-1 0,-1 0 0,1-1-1,0 1 1,0-1 0,1 1-1,-1-1 1,0 0 0,0-1 0,0 1-1,1-1 1,-1 0 0,0 0 0,9-1-1,-5-1-566,0 0 0,0 0 0,0-1 0,-1 0 0,1 0 0,-1-1 0,0 0-1,0 0 1,0-1 0,0 1 0,8-9 0,11-12-2391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1:52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53 1156,'-6'-44'3316,"6"43"-3273,0 1 0,0-1 0,0 1 0,-1 0 1,1-1-1,0 1 0,0-1 0,0 1 0,0 0 0,0-1 1,-1 1-1,1 0 0,0-1 0,0 1 0,-1 0 1,1-1-1,0 1 0,0 0 0,-1 0 0,1-1 0,0 1 1,-1 0-1,1 0 0,0 0 0,-5 2 3365,-7 14-2881,8-6-43,0 12 60,0 0-1,0 36 0,4-46-387,1 1 0,0-1 0,0 0 0,1 0-1,1 1 1,7 20 0,-7-25-68,1 0 0,0 0 0,0-1 0,0 0 0,1 1 0,6 6 0,-8-11-54,0 0 0,0 0 1,0 0-1,0-1 0,1 0 1,-1 0-1,1 0 0,-1 0 1,1 0-1,0-1 1,-1 1-1,1-1 0,0 0 1,6 1-1,-8-2-8,1-1 0,-1 1 1,0-1-1,1 1 0,-1-1 0,0 0 1,0 0-1,0 0 0,0 0 0,0 0 0,0 0 1,0-1-1,0 1 0,0-1 0,-1 1 1,1-1-1,2-3 0,-3 3-2,0 1 0,0-1 1,-1 1-1,1-1 0,0 0 0,-1 0 1,0 1-1,1-1 0,-1 0 0,0 0 0,0 0 1,0 1-1,0-1 0,0 0 0,-1 0 1,1 0-1,-1-1 0,-9-29 162,6 24-147,0 1 0,0-1 0,0 1 0,-1 0 0,0 1 0,-1-1 0,1 1 0,-1 0 0,-1 0 0,-10-7 0,0 1-359,-1 1 0,0 1 0,-22-9 0,20 11-2039,18 7 559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1:52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1 617 1780,'0'0'2730,"1"3"-1974,2 2-365,-1 1 0,0-1 0,0 1 0,-1-1 0,1 1 0,0 8 0,5 21 744,-3-22-859,0 0-1,1 0 1,0 0 0,8 12-1,-10-20-207,0-1 0,0 1 0,1-1 0,-1 0 0,1 0 0,0 0 0,0 0 0,0-1-1,0 1 1,1-1 0,0 0 0,8 4 0,-11-7-71,1 1 0,-1-1 0,1 1 0,-1-1 0,1 0 0,-1 0 0,1 0 0,-1 0 0,1-1 0,-1 1 0,1-1 0,-1 1 0,0-1 0,1 0 0,-1 0 0,0 0 0,0 0 0,1-1 0,-1 1 0,0 0-1,3-3 1,1-1-3,0 0 0,-1-1-1,1 1 1,-1-1 0,5-8-1,0-3 213,0-1-1,-1 0 1,13-38-1,-19 46 153,-2 8-68,0-4-140,-1 6-141,1 0 0,-1 0 0,0 0 0,0 0-1,0 0 1,0 1 0,0-1 0,0 0 0,0 0 0,0 0 0,0 0 0,0 0 0,0 0-1,0 0 1,0 0 0,0 0 0,0 0 0,1 0 0,-1 0 0,0 0 0,0 0 0,0 0-1,0 0 1,0 0 0,0 0 0,0 0 0,0 0 0,0 0 0,1 0 0,-1 0 0,0 0-1,0 0 1,0 0 0,0 0 0,0 0 0,0 0 0,0 0 0,0 0 0,0 0 0,1 0-1,-1 0 1,0 0 0,0 0 0,0 0 0,0 0 0,0 0 0,0 0 0,0 0 0,0 0-1,0 0 1,0 0 0,0-1 0,0 1 0,0 0 0,0 0 0,0 0 0,1 0-1,-1 0 1,0 0 0,0 0 0,0 0 0,0 0 0,0-1 0,0 1 0,0 0 0,3 7 7,2 0 1,-1 0 0,1-1 0,10 11 0,-13-15-40,1 1 1,-1-1 0,1 0-1,-1 0 1,1 0 0,0-1 0,0 1-1,0-1 1,0 1 0,0-1-1,0 0 1,0 0 0,1-1-1,-1 1 1,6 0 0,-7-1 16,-1-1 0,1 1 0,-1-1 0,1 0 0,-1 1 0,1-1 0,-1 0 0,0 0 0,1 0 0,-1 0-1,0 0 1,0 0 0,2-2 0,12-15-54,-9 6 71,-1 1 0,0-1 1,-1 0-1,-1 0 0,4-21 1,-1-19 364,-5 50-340,0-4 4,-1 6-38,0 0 1,0-1-1,0 1 0,0 0 0,0 0 0,0 0 1,0 0-1,0 0 0,0-1 0,1 1 1,-1 0-1,0 0 0,0 0 0,0 0 1,0 0-1,0 0 0,0 0 0,0-1 0,1 1 1,-1 0-1,0 0 0,0 0 0,0 0 1,0 0-1,0 0 0,1 0 0,-1 0 1,0 0-1,0 0 0,0 0 0,0 0 1,0 0-1,1 0 0,-1 0 0,0 0 0,0 0 1,0 0-1,0 0 0,1 0 0,-1 0 1,0 0-1,0 0 0,0 0 0,0 0 1,0 0-1,1 1 0,-1-1 0,0 0 1,0 0-1,0 0 0,0 0 0,0 0 0,0 0 1,0 1-1,7 4 1,-4-1-30,0-1 0,0 0 0,0 0 0,1 0 0,0 0 0,-1-1 1,1 0-1,0 0 0,0 0 0,0 0 0,1 0 0,-1-1 0,0 0 0,1 1 0,6-1 1,19-3-102,-24 1 104,0 0 1,0 0-1,0 1 1,0 0-1,0 0 1,0 1 0,0-1-1,0 1 1,0 1-1,0-1 1,0 1-1,8 4 1,13 7 10,-12-5-9,22 14 0,-23-13-30,0 0 0,1-1 0,0 0-1,0-2 1,1 1 0,0-2 0,0 0 0,0-1-1,30 4 1,-37-8 3,-1 1 0,0-1 0,0-1 0,0 0 0,0 0-1,0 0 1,0-1 0,0-1 0,12-4 0,-14 4 37,0 0-1,-1-1 1,1 0 0,-1 0 0,0 0-1,0 0 1,0-1 0,-1 0 0,1 0-1,-1 0 1,-1 0 0,1-1 0,3-7-1,2-6 113,-2-1-1,-1 0 0,0-1 0,-1 1 0,-2-1 0,0 0 0,-1 0 1,-1 0-1,-2-25 0,-4-30 900,-4 0 0,-3 1 0,-23-76 0,34 148-469,1 11-378,7 51-167,2 0 1,3 0-1,2-2 1,35 92 0,-33-110-741,-1 1-1489,-6-15-3738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1:53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22 238 1388,'-21'-17'5040,"24"14"-4416,7-7-231,0 1 0,0 0 1,1 1-1,23-14 0,57-24 499,10-6-687,-31 3-3723,-62 44 2043,2-2-755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1:58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39 964,'-64'-13'5989,"63"13"-5920,1 0 0,-1 0 0,0 0-1,0 0 1,1 0 0,-1 0 0,0 0 0,0 0-1,1 0 1,-1 1 0,0-1 0,0 0-1,1 0 1,-1 1 0,0-1 0,1 1 0,-1-1-1,0 0 1,1 1 0,-1-1 0,0 2 0,-7 2 199,12 0-188,7 4-50,1 1 0,-1-1 0,2-1 1,-1 0-1,1-1 0,0 0 0,0-1 0,0-1 1,1 0-1,19 3 0,23 2 37,72 2-1,-103-10-49,760 9 526,-52-4-15,-202 19-74,-426-13-334,-12 0 20,67 1 614,-120-11-176,-37-2-420,0 0 12,8 0 8,-8 0 532,0 0-529,11-1-11,-11 1 799,0 0-889,-3 0-62,0 0 0,1 0-1,-1 0 1,0 0 0,0 0 0,0 0-1,0 0 1,0 1 0,0-1 0,1 0-1,-1 0 1,0 0 0,0 0 0,0 0-1,0 0 1,0 0 0,1 0 0,-1 0 0,0 0-1,0 0 1,0 0 0,0-1 0,0 1-1,1 0 1,-1 0 0,0 0 0,0 0-1,0 0 1,0 0 0,0 0 0,0 0-1,0 0 1,1 0 0,-1 0 0,0-1-1,0 1 1,0 0 0,0 0 0,0 0-1,0 0 1,0 0 0,0 0 0,0-1 0,-6-5 100,-26-15-90,-3-2 316,1-1-1,-46-43 1,26 15 478,53 50-741,-16-12 303,23 23-384,23 23 18,-24-28-18,9 10 19,0 0 1,31 21-1,59 41 4,-102-74 13,0-1-16,-1 0 1,0 0-1,1 1 0,-1-1 1,0 0-1,0 1 1,1-1-1,-1 1 0,0-1 1,1 4-1,-2-5-19,0 0-1,0 0 1,0 0 0,0 1-1,0-1 1,0 0-1,0 0 1,0 0 0,0 0-1,0 0 1,0 1-1,0-1 1,0 0 0,0 0-1,0 0 1,0 0 0,0 1-1,0-1 1,0 0-1,0 0 1,0 0 0,0 0-1,0 1 1,0-1-1,0 0 1,0 0 0,0 0-1,-1 0 1,1 0 0,0 0-1,0 1 1,0-1-1,0 0 1,0 0 0,0 0-1,0 0 1,-1 0-1,1 0 1,-8 9-40,1-1-1,-2 0 1,1-1 0,-1 0-1,0 0 1,-20 10 0,-72 31-1724,65-32 441,24-11-842,0 0 0,-14 3 0,10-4-1915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2:09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1364,'1'3'8589,"6"17"-8444,38 113 2237,-43-123-2205,0-6 285,-1-1 0,0 1 0,1 0 0,-1 0-1,1-1 1,4 7 0,15-97-75,-21 85-382,1 0 1,0 0-1,0 0 1,0 0 0,0 0-1,0 0 1,0 1-1,0-1 1,1 0-1,2-2 1,-3 3-5,2 0 4,0 0-1,-1 1 0,1 0 1,-1-1-1,1 1 0,0 0 0,-1 0 1,1 0-1,3 1 0,2 0 5,1 1-1,-1 0 0,1 0 1,-1 1-1,16 7 0,-22-8-4,1-1-1,-1 0 1,1 0-1,0 0 1,-1 0-1,1-1 1,0 1-1,0-1 1,0 1-1,-1-1 1,1 0-1,0 0 1,0-1-1,0 1 1,-1 0-1,1-1 1,0 0-1,0 1 1,-1-1-1,1 0 1,0-1-1,-1 1 1,1 0-1,-1-1 1,0 1-1,1-1 1,1-2-1,26-23-15,-20 18 13,-1 0 0,1 1-1,0 0 1,0 1 0,24-12-1,-14 9 1,-15 9 0,5 1-3,-8 0 12,1 0 0,0 0 0,-1 0 0,1 0 0,0 0 1,0 0-1,-1 1 0,1 0 0,0-1 0,-1 1 0,1 0 1,-1 0-1,1 0 0,-1 1 0,0-1 0,1 0 0,-1 1 0,3 3 1,16 17-1830,-2 7-5425,-10-15 3748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2:09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38 233 1056,'0'0'1832,"1"-3"-1040,1-9-72,-1 9-78,-1 0-79,3-4-149,-1 0 0,1-1 1,1 1-1,0 0 0,4-6 1,-3 4-47,0 1 0,0 0-1,-1-1 1,6-17 0,-9 18-157,1 0 0,-2 0 0,1-1 0,-1 1 0,0 0-1,-2-10 1,2 15-161,-1 1 0,0 0 0,1 0 0,-1-1 0,0 1 0,0 0 0,0 0 0,0 0 0,-1 0 0,1 0 0,0 0-1,-1 0 1,0 0 0,1 1 0,-4-3 0,4 3 57,-1 1-88,0 0 1,0 0-1,0 1 0,0-1 1,1 1-1,-1-1 0,0 1 1,0 0-1,0-1 1,1 1-1,-1 0 0,0 0 1,1 0-1,-1 0 1,1 1-1,-2 1 0,0 0 2,0 0 0,0 1 1,0 0-1,1 0 0,0 0 0,-4 6 0,2 3 16,-1-1 1,2 1-1,-5 25 1,7-28-14,0-1 0,1 1 0,0-1 0,1 1 0,0-1 0,1 1 0,4 18 0,2-5-174,20 40 0,-26-60-32,1 0 0,-1 0-1,1-1 1,0 1 0,0-1-1,0 1 1,0-1 0,0 0-1,1 0 1,3 1 0,-7-3 139,1 1-22,0-1 1,0 1-1,-1-1 0,1 0 1,0 0-1,0 0 0,0 1 1,-1-1-1,1 0 1,0 0-1,0 0 0,0 0 1,-1 0-1,1 0 0,0-1 1,0 1-1,0 0 0,-1 0 1,2-1-1,0 0-185,1 1-1161,2-2-1000,17-9 29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1:10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1176,'0'0'2738,"1"-2"-2448,3-4 223,-2 8 885,0 14 770,-2-10-2706,3 145 2175,14 90-509,-11-179-876,3 0 0,3 0 0,33 104 0,32 41 44,-49-143-204,41 70 0,-47-96-70,2-1 0,1-2 0,2 0 0,1-2 0,2-1 0,1-2 0,2 0 0,0-3 0,2 0 0,39 22 0,3-7 7,125 50 0,-175-81-27,21 8 11,58 16 0,-23-14-5,0-3-1,169 12 0,128-28-10,-187-4-8,-29 0 1,55 1-3,-106 0 12,-1-4 1,167-30-1,-191 19-5,194-38 7,21-11 25,-230 50-20,310-50 24,-301 54-26,147-18 57,-15 4 57,659-68 1006,-195 48-729,56 33 188,-23-39-235,-644 42-323,-17 3 26,0-2-1,0-2 1,73-26-1,127-55 420,-191 73-370,0 3 1,83-10 0,-79 18-71,1 3 0,-1 3 0,0 3 0,108 16 0,-112-4-8,80 30 1,-85-26-1,-33-11-22,26 13 0,-40-16 2,-1-1 1,0 1-1,0 0 0,0 0 1,0 0-1,0 1 0,8 9 0,-8-5 7,0 1 0,0-1 0,-1 1 0,0 0 0,-1 0 0,4 13 0,12 65 1,-5-13 42,29 82 184,74 146 254,-68-159-343,-34-93-117,-10-21 23,-1 6 23,-5-33-60,0 0 4,1 11 6,-1-10 83,0-1-24,0 10-4,0-10 0,-4 10 80,-38 98 346,21-53-385,9-20-58,12-36-29,-5 10-72,2 11 47,3-20 40,4 12-28,-7 0-32,3-12 12,0 0-9,-3 21 10,2-22 10,1 2-8,0 8-11,1 6-5,0-16 24,0 13 49,-1-13-17,1-2-34,-1 1 0,0-1 0,0 0-1,0 1 1,0-1 0,1 1 0,-1-1 0,0 0 0,0 1 0,0-1-1,0 1 1,0-1 0,0 1 0,0-1 0,0 0 0,0 1 0,0-1-1,0 1 1,0-1 0,-1 1 0,1-1 0,0 0 0,0 1 0,0-1-1,-1 1 1,1-1 0,0 1 0,-5-1 6,0 0-1,0 0 1,1-1 0,-1 0-1,0 0 1,1 0 0,-1 0-1,-6-3 1,0 0 127,0-1 1,1 0-1,-1 0 0,1-1 0,0 0 1,1-1-1,0 0 0,0-1 0,0 0 1,-10-12-1,10 10 327,0-2-1,-13-19 1,21 29-350,-4-13 227,4 13-209,-1-7 12,1 7 4,1 0 0,-9-35 808,9 34-510,4 9-414,21 45 58,-20-38-74,1 0 0,1 0 0,0-1 0,0 0 0,1 0 0,17 18 0,-23-28-22,1 0 1,-1-1 0,1 1-1,-1-1 1,1 0 0,0 1 0,0-1-1,-1-1 1,1 1 0,0 0-1,0-1 1,0 1 0,0-1 0,0 0-1,0 0 1,5 0 0,6-2 8,0 0 1,17-5-1,-18 3 0,2 0-6,-1-1 0,0 0 1,0-1-1,14-9 0,50-33-4,-77 47 0,20-13-730,-1-1 1,28-27 0,-23 15-3171,-4-2-4353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2:10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 1552,'0'-3'942,"-1"-7"-50,1 8-52,-1-1-78,0 16 3408,2 78-3250,40 243 958,-30-234-2234,-10-40-2940,-1-51 724,-2 7 36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2:10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9 274 1224,'-1'-2'868,"-1"-2"-651,1 0 0,0 0 0,0 1 0,0-1 0,0 0 0,1 0 0,-1 0 0,1 0 1,0 0-1,1 0 0,-1 0 0,1 0 0,-1 0 0,1 0 0,0 0 0,1 1 0,-1-1 1,1 0-1,-1 1 0,1-1 0,3-4 0,10-15 57,1 1 0,1 0 0,1 1 0,0 1 0,40-32 0,-55 49-953,0 0 1,1 1-1,-1-1 0,1 1 0,4-2 1,2-2-1210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2:11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0 344 1328,'4'3'514,"0"-1"-1,0 1 0,-1-1 1,1 1-1,-1 0 1,0 1-1,1-1 1,-2 0-1,5 7 1,3 2-83,131 152 2527,-135-157-2845,0 0-1,0 1 1,-1 0-1,0 1 0,0-1 1,-1 1-1,5 13 1,-9-21-100,1 1 1,-1-1-1,1 1 1,-1-1-1,0 1 1,1-1-1,-1 1 1,0-1-1,0 1 1,0-1-1,0 1 1,-1 2-1,0-2-8,-1 0 0,1 0 0,0 0-1,-1-1 1,0 1 0,1 0 0,-1-1 0,0 1 0,0-1 0,1 0 0,-1 1-1,0-1 1,0 0 0,-4 1 0,0 0 2,1 0 0,-1-1 0,0 1-1,-10 0 1,14-2-5,-1 0 0,1 0 0,0-1 0,-1 1 0,1 0 1,0-1-1,-1 0 0,1 1 0,0-1 0,0 0 0,0 0 0,0 0 0,0 0 0,-3-3 0,-21-20 40,24 22-41,1-1 2,-1 1 0,1 0 0,0-1 0,-1 1 0,1-1 0,0 0 0,0 1 0,1-1 0,-1 0 0,1 0 0,-1 0 0,1 1 0,0-1 0,0-4 0,0 1-1,1 0-1,-1 0 1,1 0 0,1 0-1,2-10 1,6-6 81,1 0 0,1 1-1,1 0 1,0 2 0,1-1 0,2 2 0,0-1-1,0 2 1,33-25 0,-47 39-56,1 1 0,0 0 1,0 0-1,0 0 0,0 0 0,0 1 0,0-1 0,0 1 0,1-1 1,-1 1-1,0 0 0,1 1 0,-1-1 0,1 1 0,-1-1 1,1 1-1,6 0 0,-9 1-23,0-1 1,0 0 0,0 0-1,-1 1 1,1-1 0,0 0-1,0 1 1,0-1 0,0 1-1,-1-1 1,1 1 0,0-1-1,-1 1 1,1-1 0,0 1-1,-1 0 1,1-1 0,0 2-1,1 1 10,4 2 9,-1 1 1,0-1-1,0 1 1,-1 1 0,1-1-1,-1 0 1,5 14-1,17 54 63,-18-48-81,5 14-325,6 19-717,-6-24-4470</inkml:trace>
  <inkml:trace contextRef="#ctx0" brushRef="#br0" timeOffset="1">352 30 1116,'0'0'1884,"-1"-17"556,-2 4-1279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2:11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1464,'0'0'6173,"-4"2"-5555,2 0-506,-1 0-1,1 0 1,-1 0 0,1 0 0,-1 0-1,1 0 1,0 1 0,0-1 0,0 1 0,1-1-1,-1 1 1,1 0 0,-1 0 0,1-1-1,0 1 1,-1 4 0,-12 56 1119,14-61-1202,0 0-1,-1 0 1,1 0-1,0-1 0,0 1 1,0 0-1,0 0 0,1 0 1,-1-1-1,0 1 1,1 0-1,0 2 0,1 3 39,0 7 106,0 0 0,1-1 0,1 1 0,1-1 0,9 23 0,-11-30-448,1 0-1,-1-1 1,1 1 0,0 0-1,0-1 1,1 0-1,-1 0 1,1 0 0,0-1-1,1 0 1,-1 0 0,1 0-1,7 4 1,-8-7-2529,10 5 31</inkml:trace>
  <inkml:trace contextRef="#ctx0" brushRef="#br0" timeOffset="1">440 306 1420,'3'1'273,"0"-1"0,0 1-1,0 0 1,-1 0 0,1 0-1,0 0 1,0 0 0,-1 1-1,1-1 1,0 1 0,-1 0-1,0 0 1,1 0 0,-1 0 0,0 0-1,3 4 1,2 2 48,0 1 1,0 1 0,-1 0-1,0-1 1,0 2 0,-1-1-1,-1 1 1,0 0-1,0 0 1,-1 0 0,-1 0-1,1 0 1,0 17-1,-2-7-320,-1-1 0,0 1 0,-2 0 0,0-1 0,-1 1-1,-10 33 1,-3-17-2063,7-18-665,3-4 168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2:11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78 475 2004,'-18'-15'5626,"14"19"-5227,-12 10-48,14-13-307,1 1 0,0-1 0,0 0 0,-1 1 0,1-1 0,0 1 0,0-1-1,1 1 1,-1-1 0,0 1 0,0 0 0,1 0 0,-1-1 0,0 4 0,0 2 155,-7 14 749,-7 36 0,14-48 471,1-9-1381,8-35 522,0-10-74,1-48-1,-3 20-45,8-86 583,2-24 1148,-16 183-2158,0 0 1,0 0-1,-1-1 1,1 1-1,0 0 1,0-1-1,0 1 1,0 0-1,0-1 1,0 1-1,0 0 1,1 0-1,-1-1 1,0 1-1,0 0 1,0-1-1,0 1 1,0 0-1,0 0 1,0-1-1,1 1 1,-1 0-1,0 0 1,0-1-1,0 1 1,1 0-1,-1 0 1,0-1-1,0 1 1,1 0-1,-1 0 1,0 0-1,0 0 1,1 0-1,-1-1 1,0 1-1,0 0 1,1 0-1,-1 0 1,0 0-1,1 0 1,-1 0-1,0 0 1,1 0-1,-1 0 1,0 0-1,0 0 1,1 0-1,-1 0 1,0 0-1,1 0 1,-1 0-1,0 1 1,1-1-1,-1 0 1,0 0-1,0 0 1,1 0-1,-1 1 1,0-1-1,14 15-97,-12-13 152,1 3-51,1-1-1,-2 1 1,1-1 0,0 1 0,-1 0-1,0 0 1,2 9 0,4 7 28,54 148 200,-25-63-720,-3 6-3523,-32-95-2138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2:12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5 254 1436,'0'0'754,"-1"-2"-78,-2-2-537,3 4-60,0-1 0,0 1 0,-1 0 0,1-1 0,0 1 0,0 0 0,0-1 0,0 1 0,0 0 0,0-1 0,0 1 0,0 0 0,0-1 0,0 1 0,0 0 0,0-1 0,0 1 0,0 0 0,1-1 0,-1 1 0,0 0 0,0 0 0,0-1 0,0 1 0,1 0 0,-1 0 0,0-1 0,0 1 0,0 0 0,1 0 0,-1-1 0,24-13 448,1 0 0,0 2 0,51-17 0,-7 2-95,-54 21-298,75-36 195,-81 37-187,0 0 1,0-1-1,-1-1 1,0 1 0,0-1-1,-1 0 1,9-11-1,2-13 1481,-17 29-622,-8 8-854,-3 5-96,0 0 1,1 1-1,0 0 0,1 1 0,0 0 1,1 0-1,1 0 0,-7 20 1,1 2 18,0-4 57,-11 56 0,21-76-117,0-1 0,1 1 0,1 0-1,0 0 1,0 0 0,1 0-1,0 0 1,1 0 0,4 13 0,-4-18-98,0-1 0,0 0 0,0 0 0,1 0 0,0 0 0,0 0 0,0-1 0,0 1 0,1-1 0,5 5 0,-6-6-147,0-1 0,0 1-1,1-1 1,-1 0-1,1 0 1,0 0-1,0-1 1,0 1 0,-1-1-1,1 0 1,0 0-1,1 0 1,-1-1 0,7 1-1,12-2-2510,0 0 28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2:12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54 1668,'4'-40'3159,"-4"37"-1668,0-5-1200,0 6 368,0 6 2350,-2 170-1511,4-8-610,-1 7-2350,-8-133-3732,4-27 2519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2:12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1 666 1212,'19'-20'872,"2"1"0,1 0 0,0 2 0,1 0 1,1 2-1,29-14 0,-51 28-765,1-1 0,-1 1 0,1 0 1,-1 0-1,1 1 0,0-1 1,-1 0-1,1 1 0,0 0 0,-1-1 1,1 1-1,0 0 0,0 1 0,-1-1 1,1 0-1,0 1 0,-1-1 1,1 1-1,0 0 0,-1 0 0,1 0 1,-1 0-1,0 0 0,3 2 0,0 2 7,0-1-1,0 0 0,-1 1 0,0 0 0,0 0 0,0 0 0,0 0 0,-1 1 1,3 6-1,9 23 100,-1 1 0,10 44 1,-19-62-1833,4 26 0</inkml:trace>
  <inkml:trace contextRef="#ctx0" brushRef="#br0" timeOffset="1">320 37 1232,'-7'-15'948,"4"5"452,-5-2 513,-19 30-2790,22 1-1795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2:13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1828,'0'0'5422,"0"9"-5057,1-5-305,-1 6 161,1-1 0,1 0-1,0 0 1,0 0 0,1 0-1,5 12 1,-6-15 47,1-1 1,0 0-1,0 0 0,0 0 1,1 0-1,-1 0 0,1-1 1,5 5-1,-7-8 99,0-1-25,0 0-247,0-1-1,0 1 1,0-1-1,0 1 1,0-1-1,0 0 1,0 0-1,0 0 1,0 0-1,-1 0 1,1 0-1,0-1 1,-1 1-1,1 0 1,-1-1-1,0 0 1,1 1-1,-1-1 1,0 0-1,0 1 1,0-1-1,0 0 0,0 0 1,1-4-1,3-8 149,0-1-1,4-22 0,-2 9-1010,-6 26 263,0-1-798,2-8 528,-2 8-195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2:13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0 393 1320,'4'2'541,"1"2"-237,0 0 1,0 0 0,0 0-1,0 1 1,-1 0-1,0 0 1,0 0-1,-1 0 1,1 1 0,2 5-1,1 6 295,0 0 0,7 30 0,-9-28-310,11 27 1,-3-10-3695,-12-33 1647</inkml:trace>
  <inkml:trace contextRef="#ctx0" brushRef="#br0" timeOffset="1">20 54 1632,'-2'-13'2384,"-4"-2"-523,-2 4 147,5-4-1288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1:28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56 669 1740,'-47'-19'5970,"45"19"-4711,0-1-728,2 1-501,-1 0 0,1 0 0,0 0 0,0 0 0,0 0 0,0 0 0,-1 0 0,1 0 0,0 0 0,0 0 0,0 0 0,0-1 0,0 1 1,-1 0-1,1 0 0,0 0 0,0 0 0,0 0 0,0 0 0,0 0 0,0 0 0,-1 0 0,1 0 0,0-1 0,0 1 0,0 0 0,0 0 0,0 0 0,0 0 1,0 0-1,0-1 0,0 1 0,0 0 0,0 0 0,0 0 0,0 0 0,-1 0 0,1-1 0,0 1 0,0 0 0,0 0 0,0 0 0,1 0 0,-1-1 0,0 1 1,0 0-1,0 0 0,0 0 0,0 0 0,0 0 0,0-1 0,0 1 0,0 0 0,0 0 0,0 0 0,0 0 0,0 0 0,1 0 0,-1 0 0,0-1 0,0 1 1,0 0-1,0 0 0,1 0 0,20-10 123,2 2 1,-1 0-1,1 1 1,43-6-1,-11 1-36,310-57 336,7 11-201,-158 32-144,-48 7-30,380-46 198,34-3-105,-460 53-145,121-16 481,-204 22 475,-34 8-798,13-3 525,2-4-141,-17 7-254,0 1-300,-1 0-1,0 0 1,1 0-1,-1 0 1,0-1-1,1 1 1,-1 0-1,0 0 0,0 0 1,1 0-1,-1 0 1,0 0-1,1-1 1,-1 1-1,0 0 1,0 0-1,0-1 1,1 1-1,-1 0 1,0 0-1,0-1 1,0 1-1,1 0 0,-1 0 1,0-1-1,0 1 1,0 0-1,0-1 1,0 1-1,0 0 1,0 0-1,0-1 1,0 1-1,0 0 1,0-1-1,0 1 1,0 0-1,0-1 0,0 1 1,0 0-1,0-1 1,0 1-1,0 0 1,0-1-1,0 1 1,-1 0-1,1 0 1,0-1-1,0 1 1,-6-6 116,0 1 1,0 0 0,-10-7-1,-62-45 1231,29 19-482,17 8-238,26 24-448,4 4-110,0 1 56,-1-1 0,0 0-1,1 0 1,0 0-1,-1-1 1,-3-4 0,-1 0 133,-4-4 492,18 17-445,21 17-293,41 24-28,18 14 18,-61-41-17,12 8-34,-37-27 42,17 15 63,-12-11-64,-4-4-12,-2 1-19,1-1 24,-1 0 0,0 0 0,0 0 0,1 0 0,-1 0 0,0 0-1,0 0 1,0 0 0,0 0 0,0 0 0,0 0 0,0 0 0,-1 1 0,-15 36-170,-2-1 0,-43 66 0,-2 2-1395,27-40-37,5-10-1929,11-18-3190,12-19 2176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2:13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1488,'3'1'1080,"-1"-1"-905,0 1 1,0-1-1,0 1 1,0 0-1,0-1 1,-1 1-1,1 0 1,0 0-1,0 0 1,-1 1-1,1-1 1,-1 0-1,1 1 1,-1-1-1,1 0 1,-1 1-1,0 0 1,0-1-1,0 1 1,2 3-1,11 24 620,0 1 0,-3 1 1,10 34-1,17 100 596,-11-41-664,5 80-1027,-31-155-1131,-5-16-2501,1-17 1315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2:14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2 222 1320,'0'-19'1891,"-1"16"-1569,1-1 0,-1 0 0,1 0 0,0 0 1,1 0-1,-1 0 0,1 0 0,-1 1 0,1-1 0,0 0 0,1 0 0,-1 1 0,0-1 0,1 1 1,0-1-1,3-4 0,2 0-155,1 0 0,-1 0 0,1 1 0,1 0 0,0 0 0,0 0 0,0 1 0,0 1 0,1 0 0,0 0 0,0 1 0,17-5 0,-13 6-92,-1 0 0,1 0 0,0 2 0,-1 0 0,1 0 0,0 1 0,0 1 0,-1 0 0,1 1 0,13 4 0,139 43 566,-162-47-541,0 0 0,0-1 1,0 0-1,1 0 0,-1-1 1,0 1-1,1-1 0,4 0 1,-6 0-38,-1-1 0,1 1 0,0-1 0,-1 0 0,1 0 0,-1 0 0,1 0 0,-1 0 0,1-1 0,-1 1 0,0-1 0,0 1 0,0-1 1,2-2-1,14-16 752,26-41 0,-43 59-785,0 1 227,1 6-201,1 2-39,0 1-1,-1 0 1,0 0-1,0 0 0,-1 1 1,0-1-1,-1 0 1,0 12-1,-11 76 60,5-50-61,0 28 18,4 0 1,10 125-1,-3-155-48,-2-22-108,-1 1 0,0 0 0,-2-1 0,-3 25 0,3-44 79,-1 0 0,0-1-1,-1 1 1,1-1 0,0 1-1,-1-1 1,1 0 0,-1 0-1,0 0 1,1 0 0,-1 0-1,0 0 1,0 0 0,-1 0-1,1-1 1,0 1 0,0-1-1,-1 1 1,1-1 0,-1 0-1,-3 1 1,3-1-29,2-2 50,0 0 27,0 0 0,0 0-1,0 1 1,0-1 0,0 0-1,-1 1 1,1-1 0,0 0 0,0 1-1,-1 0 1,1-1 0,-3 0-1,3 1 5,0 0-1,-1 0 0,1-1 1,0 1-1,0 0 0,0-1 1,0 1-1,0-1 0,-1 0 0,1 1 1,0-1-1,0 0 0,0 0 1,1 0-1,-1 1 0,-1-3 1,-2-2 29,0 0 0,1-1 1,0 1-1,0-1 0,1 0 1,-1 1-1,1-1 0,1 0 1,-1-1-1,1 1 0,-1-7 1,1 2-3,1 0 0,0 0 0,0 0 0,1 0 0,3-14 0,1 8-62,0 0-1,1 1 1,1 0 0,0 0-1,1 0 1,1 1 0,1 0 0,20-24-1,-6 12-1210,1 1 0,1 1 0,36-27-1,-40 36-2039,9-2 36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2:14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40 1256,'0'-3'1448,"-2"-10"-76,2 10-62,-1-1-67,-1-12 6172,1 29-6978,0 3-307,-4 74 476,2 14 165,0-49-319,6 69-1,16 37-689,-5-95-4785,-12-61 1338,6 4 40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2:14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1116,'-2'11'5807,"-2"7"-3397,-11 65-1839,13-61-245,0-1 0,2 41 0,1-52-218,0-1-1,1 1 1,0-1 0,0 1 0,1-1-1,0 0 1,1 0 0,7 14 0,-10-22-48,0 1-1,0-1 1,1 0 0,-1 0 0,0 0-1,0 0 1,1 0 0,-1 0 0,0 0-1,1 0 1,-1-1 0,1 1 0,2 1-1,-2-2 845,1-3-561,0 1-280,-1 0 0,0 0 0,0 0 0,-1-1 0,1 1 0,0-1 0,-1 1 0,1-1 0,-1 1 0,0-1 0,0 0 0,0 0 1,0 1-1,-1-1 0,1 0 0,-1 0 0,1 0 0,-1 0 0,0-4 0,-1-2 66,1 0 0,-2-1 1,1 1-1,-1 0 0,0 1 0,-1-1 0,0 0 1,-1 1-1,-6-12 0,-17-24-578,-4 2-3299,24 33 2357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2:15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68 1512,'5'-11'6361,"-11"13"-6001,1 0-249,0 0 0,0 1 0,0-1 0,0 1 0,1 0 0,-1 0 0,1 0 0,-1 1 0,-6 7 1,7-7-21,1 0 1,0 0-1,0 0 1,0 0-1,1 1 0,-1-1 1,1 1-1,0 0 1,0 0-1,1 0 1,-1-1-1,0 7 1,2-9 87,1 1-94,0-2-59,-1-1 1,1 1-1,-1 0 0,1 0 1,0 0-1,-1-1 0,1 1 1,0 0-1,-1-1 0,1 1 1,0-1-1,0 1 0,0-1 1,-1 1-1,1-1 0,0 1 1,0-1-1,0 0 1,0 0-1,0 1 0,0-1 1,0 0-1,0 0 0,0 0 1,0 0-1,0 0 0,0 0 1,0 0-1,0 0 0,-1-1 1,1 1-1,0 0 0,0 0 1,0-1-1,0 1 0,0-1 1,0 1-1,1-2 0,8-5 181,0-1 0,0 0-1,-1-1 1,0 0 0,9-13-1,36-55 1025,-36 49-648,-17 26-446,-1 2-128,0 0-1,0 1 0,0-1 0,1 0 0,-1 0 0,0 0 0,0 1 1,0-1-1,0 0 0,0 0 0,0 0 0,0 1 0,0-1 0,1 0 1,-1 0-1,0 0 0,0 0 0,0 1 0,0-1 0,1 0 0,-1 0 1,0 0-1,0 0 0,0 0 0,1 0 0,-1 0 0,0 1 0,0-1 1,0 0-1,1 0 0,-1 0 0,0 0 0,0 0 0,1 0 0,-1 0 1,0 0-1,0 0 0,0 0 0,1 0 0,-1 0 0,0-1 0,0 1 1,0 0-1,1 0 0,-1 0 0,0 0 0,0 0 0,0 0 0,1 0 1,-1-1-1,0 1 0,0 0 0,0 0 0,0 0 0,1 0 1,-1-1-1,0 1 0,0 0 0,0 0 0,3 98 163,-12 120 0,0-22-89,23 63-165,-5-164-306,-4 104 0,-6-185 289,0 1-1,-7 27 1,6-37 63,1 1 1,-1-1 0,0 0 0,0 1-1,-1-1 1,1 0 0,-1 0-1,0 0 1,-1-1 0,-5 7 0,7-9 28,1-1 0,0 0 0,-1 0 0,1 0 0,-1-1 0,1 1 0,-1 0 0,0 0 0,1-1 0,-1 1 0,0-1 0,1 0 0,-1 1 0,0-1 1,1 0-1,-1 0 0,0 0 0,0 0 0,-2-1 0,0 0 23,0 0 1,0 0-1,0-1 0,0 1 1,0-1-1,-6-4 0,3 1 15,-1 0 0,1-1 0,0 0 0,1-1 0,0 0 0,0 1 0,0-2 0,1 1 0,0-1 0,0 0 0,1 0-1,0 0 1,1 0 0,-1-1 0,-1-11 0,0 1 13,1-1-1,1 1 1,1-1 0,1 1-1,3-40 1,1 34-81,1 0 1,1 0-1,2 1 1,0-1-1,19-39 1,67-108-1096,-18 53-762,-20 44-2987,-27 40 1751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2:45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14 121 1600,'0'0'1353,"-9"-11"774,4 7 1542,21 8-653,64 10-2822,112-1 92,-87-8-202,381 12 139,-89-6-117,284 39-43,-526-36-73,249-10 0,-345-8 29,101-19 0,-94 11 26,-36 8 466,48-15 1,-76 19-384,-1 0-84,-1 0 1,1 0-1,0 0 1,-1 0 0,1 0-1,0 0 1,-1 0-1,1 0 1,0 0 0,-1 0-1,1 0 1,-1 0-1,1 0 1,0 0-1,-1 0 1,1-1 0,-1 1-1,1 0 1,-1-1-1,1 1 1,0 0 0,-1-1-1,1 1 1,-1-1-1,0 1 1,1 0 0,-1-1-1,1 1 1,-1-1-1,0 1 1,1-1-1,-1 0 1,0 1 0,1-1-1,-1 1 1,0-1-1,0 0 1,0 1 0,0-1-1,0 1 1,0-1-1,1 0 1,-2 0 0,1-1-7,-1 0 0,1 0 0,-1 0 0,0 1 0,0-1 0,0 0 0,0 0 0,0 1 1,0-1-1,0 1 0,0-1 0,-1 1 0,1 0 0,-3-2 0,-130-106 2818,107 88-2100,25 19-667,-3-1-5,3 3-30,3 5 293,8 8-327,0-1 1,18 21-1,11 4 37,50 63-1,-85-97-45,-1 1 0,1 0 0,-1 0 0,1 0 0,1 5 1,-4-8 28,-2 4-31,-1 1-5,-1 0 1,1-1-1,-1 1 0,-1-1 1,1 0-1,-1 0 0,0 0 1,0-1-1,-9 7 0,-27 18-125,-43 34-708,71-52 163,0 0 0,2 1 0,-1 1 0,-11 16 1,12-5-1998,7-9-2579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2:4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2036,'0'0'4466,"1"-3"-3141,3-10-82,-4 10 973,1 0-1241,0-8-77,-1 9 655,0-2-896,1-10-73,-1 11 401,1-14 450,0 5-3566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2:46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74 864,'1'-4'786,"4"-43"5155,-4 25 1042,-4 32-6478,-47 164 1173,-55 214 463,86-322-2368,-33 79 0,35-114-1396,1-13-6580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2:46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1044,'2'-3'907,"0"0"1,0 0-1,-1 0 1,1 0-1,0 0 0,-1-1 1,0 1-1,2-7 0,-1-2 200,-2 12-1132,1-3 1213,0-12 392,1 6-1420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2:47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49 912,'-3'-4'442,"0"0"0,0 0 0,-1 0 0,1 1 0,-1 0 0,0 0 0,0 0 0,0 0-1,0 0 1,-1 1 0,1 0 0,-1 0 0,0 0 0,-8-2 0,6 3-168,0 0 0,0 1-1,0-1 1,0 1 0,0 1 0,0 0 0,0 0 0,0 0-1,-12 4 1,7-1-70,0 1 1,0 0-1,1 1 0,-1 1 0,2-1 0,-1 2 0,1 0 1,0 0-1,0 0 0,1 1 0,-12 15 0,12-11-54,0 1-1,0 0 1,1 0 0,1 0-1,1 1 1,0 0-1,0 1 1,2-1-1,-3 18 1,5-27-110,2 1-1,-1-1 1,1 1-1,-1-1 1,2 1 0,-1-1-1,1 1 1,0-1-1,0 1 1,1-1 0,0 0-1,0 1 1,1-1 0,-1 0-1,1-1 1,0 1-1,1 0 1,0-1 0,-1 0-1,2 0 1,-1 0-1,1 0 1,-1-1 0,1 1-1,9 4 1,-5-3-87,0-1 0,0-1 0,1 0 0,0 0 0,0-1 0,0 0 0,0-1 0,1 0 0,-1-1 0,0 0 0,1 0 0,-1-1 0,1 0 0,14-3 0,0-1-673,0-2-1,-1 0 1,1-2 0,39-18 0,-51 20-807,-1-1-1,16-11 1,5-4-1332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1:42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42 166 1644,'0'0'2730,"1"4"-2008,29 241 3293,-22-160-3024,-5 5-35,-1-7 1006,-2-80-344,-2-10-1417,-10-36 135,-13-87 0,5-56 99,15 132-310,-13-166 774,17 214-819,-2-16 63,4 15 35,-1 7-173,0 0 0,0 0-1,0 0 1,0 0 0,0 0 0,0 0-1,0 0 1,0 0 0,0 0-1,0 0 1,0 0 0,0 0 0,0 0-1,0 0 1,0 0 0,0 0 0,0 1-1,0-1 1,0 0 0,0 0 0,0 0-1,0 0 1,0 0 0,0 0 0,0 0-1,0 0 1,1 0 0,-1 0 0,0 0-1,0 0 1,0 0 0,0 0 0,0 0-1,0 0 1,0 0 0,0 0 0,0 0-1,0 0 1,0 0 0,0 0-1,0 0 1,0 0 0,0 0 0,0 0-1,0 0 1,0 0 0,0-1 0,1 1-1,-1 0 1,0 0 0,0 0 0,0 0-1,0 0 1,0 0 0,0 0 0,0 0-1,0 0 1,0 0 0,0 0 0,0 0-1,0 0 1,0 0 0,0 0 0,0 0-1,0 0 1,0 0 0,0 0 0,0 0-1,0-1 1,5 7 5,0 1 2,1 0 1,-1 0-1,0 1 0,-1-1 0,5 12 0,140 321-1422,-119-274-860,-13-29-4223,-13-29 3016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2:48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30 1040,'-3'-5'7551,"0"10"-7406,2-4-97,-1 1 0,1-1 1,0 1-1,0 0 0,0 0 0,0-1 1,0 1-1,0 0 0,1 0 1,-1 0-1,0 0 0,1 0 1,0 0-1,-1 3 0,-2 49 1029,4 56 0,5-16-362,2 42 1009,-7-114-846,-1-20-526,1 5 80,-2-4-199,-3-8 1173,-37-80-972,23 41-186,-16-67 0,30 90-148,0 0 0,1 0 0,2-1 0,0-24 0,1 40-83,1 0-1,0 0 1,0 1-1,0-1 1,0 1-1,1-1 0,0 1 1,0 0-1,1-1 1,-1 1-1,1 0 0,5-6 1,-5 8-12,-1 0 0,1 0 0,-1 1 0,1-1 0,0 1 0,0 0 1,1-1-1,-1 1 0,0 1 0,1-1 0,-1 0 0,1 1 0,-1 0 0,1 0 0,0 0 0,-1 0 0,1 1 1,0-1-1,4 1 0,-6 0-1,0 0 0,0-1 0,0 2 0,0-1 0,0 0 1,0 0-1,0 1 0,0-1 0,0 1 0,0-1 0,0 1 0,0 0 0,0 0 1,-1 0-1,1 0 0,0 0 0,0 0 0,-1 1 0,1-1 0,-1 0 0,1 1 1,-1 0-1,0-1 0,0 1 0,0-1 0,1 1 0,-2 0 0,1 0 0,0 0 1,0 0-1,0 0 0,-1 0 0,1 0 0,-1 0 0,0 0 0,1 0 0,-1 2 1,0 4-14,-1-1 1,1 1 0,-1-1 0,-1 0-1,1 1 1,-1-1 0,-1 0 0,1 0 0,-4 7-1,-15 22-759,-2 0 0,-1-1 0,-52 57 0,12-16-7189,56-67 4216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2:48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0 142 852,'11'-3'4929,"-8"11"-4418,-1 0-1,1-1 1,-2 1 0,1 1-1,-1-1 1,1 15-1,0 7 301,1-7-302,12 66 971,-10-71-1248,-1-2 40,0-1-1,1 0 0,0 0 1,12 20-1,-14-30-185,1 3 51,1 0-1,0-1 1,0 0 0,7 7-1,-10-12-83,-1-1-1,1 1 0,-1-1 0,1 1 0,0-1 0,-1 0 1,1 0-1,0 0 0,0 0 0,0 0 0,0 0 0,0-1 1,0 1-1,0 0 0,0-1 0,1 0 0,-1 1 0,0-1 1,0 0-1,0 0 0,0-1 0,0 1 0,5-1 0,-2-1 22,1-1 0,-1 0 0,1 0 1,-1-1-1,0 1 0,0-1 0,0 0 0,-1-1 0,1 1 0,-1-1 0,0 1 0,0-1 0,-1-1 0,0 1 0,1 0 0,-2-1 0,4-8 0,1-4 25,0 0 0,-2 0 1,0-1-1,3-31 0,-4 21-126,-2 1-1,-1-1 1,-1 0-1,-2 0 0,0 0 1,-2 1-1,-2-1 1,-13-44-1,9 55-2873,8 16 1722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2:48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2092,'1'-1'655,"0"0"0,0 1 1,1-1-1,-1 0 0,0 0 0,0 1 0,1-1 0,-1 1 0,0-1 0,3 0 0,16 1 2329,22 11-3094,-15-4 879,1-3-493,0 0 1,1-3-1,-1 0 0,39-4 1,-60 2-59,1 0 0,0-1 0,-1 1 0,1-1 0,-1-1 0,1 1 0,-1-1 0,0-1 0,0 1 0,0-1 0,-1 0 0,1-1 0,-1 1 1,9-9-1,-14 11 87,1-4 1861,-18 27-2057,4-5 52,-20 32 0,-7 20 4,22-39-708,0 0 0,2 1 0,1 0 0,-13 43 0,22-40-4070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2:49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12 116 1620,'-1'-3'1280,"-9"-31"5666,9 32-5250,3 1-1371,5-1-128,1 1-1,-1 0 1,0 0-1,1 1 1,13 0-1,21-1 143,-37 0-294,72-12 578,-67 10-396,0 0 0,0 0-1,0-1 1,0 0 0,11-8 0,14-13 1811,-33 24-1290,1 12-556,-2-9-175,0-1 0,0 1 0,-1-1 0,1 1-1,-1 0 1,1-1 0,-1 1 0,0 0 0,1-1 0,-1 3 0,0 152 412,1 25-903,-1-178 241,3 76-1733,-4-41-5957,0-20 4048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2:49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10 306 1208,'-1'-2'966,"-1"-3"-561,0 1 0,1 0 0,0-1 0,0 1 0,0-1 0,1 1 0,0-1 0,0 0 0,0-5 0,1 7-289,-1 0-1,1 0 1,0 0-1,0 0 1,0 0-1,1 0 1,-1 1 0,1-1-1,-1 0 1,1 1-1,0-1 1,0 1 0,0-1-1,0 1 1,5-3-1,13-10 229,1 1-1,29-14 0,80-32 260,-110 52-518,-10 5-33,-1-1-1,16-9 1,67-37 1273,-73 39 605,-15 16-1863,0 0 1,-1 0 0,0 0 0,0 0 0,-1 1-1,0-1 1,1 1 0,-2 0 0,3 8 0,7 20 41,-7-24-77,1 1-1,1-1 1,0 0 0,0 0 0,11 12 0,-12-17-14,0 0 0,0 0 0,0-1 0,1 0 0,0 0 0,-1 0 0,2-1 0,-1 1 0,0-2 0,9 4 0,-13-5-6,0-1-1,0 1 1,1-1 0,-1 1-1,0-1 1,0 0-1,1 0 1,-1 0-1,0 0 1,0-1-1,1 1 1,-1 0-1,0-1 1,0 1 0,0-1-1,1 0 1,-1 0-1,0 0 1,0 0-1,0 0 1,-1 0-1,1-1 1,0 1-1,0-1 1,-1 1 0,1-1-1,2-3 1,-1 1 47,-1 0 0,1 0 0,-1 0 0,1-1 0,-2 1 0,1-1 0,0 0 0,-1 1 1,0-1-1,2-9 0,-3 11-38,-1 1 1,1 0-1,0-1 1,0 1-1,-1-1 1,0 1-1,1 0 1,-1 0 0,0-1-1,0 1 1,0 0-1,0 0 1,-1 0-1,1 0 1,0 0-1,-3-2 1,1 1-5,0 0 1,0 1 0,0-1-1,0 1 1,-1-1 0,1 1-1,-1 0 1,0 0-1,0 1 1,0-1 0,0 1-1,0 0 1,0 0 0,-6-1-1,-6 1-153,-1-1-1,-20 3 1,31-1 26,-5 1-440,1 0 0,-1 1 0,1 0 0,0 1 0,-18 7-1,6-2-4460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3:48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731 3983 912,'0'0'1449,"0"-2"-856,0-22 2881,0 22-3155,-12-170 3267,-14-209-1750,-1-17-1040,-42-253-39,24 245-376,31 257-244,-20-162 118,-20-87 7,-40-236 231,52 417-112,38 195-174,-15-41-1,12 42-63,-4-26 290,10 45-361,1 1-68,0 1-1,-1 0 0,1 0 0,0-1 1,0 1-1,-1 0 0,1 0 1,0-1-1,0 1 0,-1 0 1,1 0-1,0 0 0,-1-1 1,1 1-1,0 0 0,-1 0 1,1 0-1,0 0 0,-1 0 1,1 0-1,0 0 0,-1 0 0,1 0 1,0 0-1,-1 0 0,1 0 1,0 0-1,-1 0 0,1 0 1,0 0-1,-1 0 0,1 0 1,0 0-1,-1 0 0,1 1 1,0-1-1,-1 0 0,1 0 1,-32 41 17,-1-1 1,-3-2 0,-56 49-1,88-84-9,0 0 21,1 1-1,-1-1 0,0 0 1,-1-1-1,1 1 0,0-1 0,-1 0 1,1 0-1,-1 0 0,0 0 1,0-1-1,-5 1 0,9-6-6,1-2-21,0 0 1,0 0-1,1 1 0,0-1 0,0 0 0,0 1 0,1-1 0,0 1 1,0-1-1,0 1 0,0 0 0,1 0 0,0 0 0,4-5 1,11-16 26,27-30 0,-42 53-27,10-13 24,1 1-1,1 0 1,1 1-1,0 0 1,1 1-1,31-18 1,-41 27-16,1 1 1,0-1-1,0 1 1,0 1-1,0-1 0,0 1 1,1 1-1,-1-1 1,1 2-1,-1-1 1,1 1-1,-1 0 1,1 1-1,-1 0 0,0 0 1,1 1-1,-1 0 1,0 0-1,12 6 1,-6-1-13,-1 1 1,1 1-1,-1 0 1,-1 1-1,0 0 0,0 1 1,-1 0-1,0 1 1,-1 0-1,-1 1 1,9 14-1,2 7-337,-2 0-1,-1 1 0,17 51 1,1 41-1629,-16-40-2826,-16-71 3305,7 34-2389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3:4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25 884,'-2'-2'333,"1"0"1,-1 1-1,1-1 0,-1 0 1,0 0-1,0 1 0,0-1 1,1 1-1,-2 0 1,1-1-1,0 1 0,0 0 1,0 0-1,0 1 0,-1-1 1,1 0-1,-3 0 0,0 1-53,1 0-1,0 0 1,-1 0-1,1 0 1,-1 1-1,1-1 1,0 1-1,-8 3 1,0 1 66,0 1 0,0 0 0,1 0 0,0 1 0,-14 11 0,17-12-131,1 1 0,0 0 0,0 0 0,0 0 0,1 1 0,1-1 0,-1 2 0,1-1 0,0 0 0,-6 17 0,10-20-138,-1 0 0,1 0 0,0 0 0,0 0 1,1 0-1,-1 0 0,1 1 0,0-1 0,1 0 0,-1 0 0,1 0 1,0 0-1,0 0 0,1 0 0,-1 0 0,1 0 0,0 0 1,1 0-1,-1-1 0,1 1 0,6 7 0,-1-3-1,0 0 0,1-1 0,-1 1 0,2-2 0,-1 0 0,1 0 0,1 0-1,12 5 1,11 3 210,48 15-1,-17-8 89,-60-20-332,0 0 89,-1-1 0,1 1 0,0 1 0,0-1 0,-1 1 0,1-1 0,4 5 0,-8-5-95,-1-1 0,0 0 0,1 0 0,-1 1 0,0-1 0,0 0-1,0 0 1,1 1 0,-1-1 0,-1 0 0,1 1 0,0-1 0,0 0 0,0 0 0,-1 1 0,1-1 0,-1 0 0,1 0 0,-1 0 0,1 1 0,-1-1 0,-1 1 0,1 0-23,-4 6 57,0 0 0,0-1 1,0 1-1,-1-1 0,-1-1 1,1 1-1,-10 6 0,-55 37 8,59-41-170,-44 25-1925,38-24-742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3:49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1 213 1144,'2'-21'7032,"2"24"-6405,10 15 215,0 0 0,12 22 1,8 12 313,35 52 1895,-62-92-1360,-8-17-587,-8-15-723,0-1-252,0-1 0,2 0-1,0-1 1,1 0 0,2 0 0,-3-35-1,6 55-119,1 0 0,0 1 0,0-1 0,1 0 0,-1 0 0,1 1 0,-1-1 0,1 0 0,0 1 0,0-1 0,0 1 0,0-1 0,0 1 0,1-1 0,-1 1 0,4-4 0,-4 5-4,1-1 0,-1 1 0,1 0 0,0 0 0,0 0 0,-1 0 0,1 0-1,0 0 1,0 0 0,0 0 0,0 1 0,0-1 0,0 1 0,0-1 0,0 1 0,1 0 0,-1 0 0,0 0 0,0 0 0,0 0 0,0 1 0,0-1 0,0 0 0,3 2-1,30 10 26,42 21-1,-41-17 24,-35-16-52,8 1 36,-9-1-35,1 1 0,0-1 0,-1 0 0,1 0 0,0 0 0,0 0 1,-1 0-1,1 0 0,0 0 0,0 0 0,-1 0 0,1 0 0,0 0 0,0 0 1,-1-1-1,1 1 0,0 0 0,0-1 0,-1 1 0,1 0 0,-1-1 0,1 1 0,0-1 1,-1 1-1,1-1 0,-1 1 0,1-1 0,-1 1 0,1-1 0,-1 0 0,1 1 1,-1-1-1,1-1 0,26-60-1,-21 45-5,0 0 0,2 1 0,0 0-1,1 1 1,0-1 0,14-15 0,-22 29 0,1 0 1,0 0-1,-1 0 1,1 1-1,0-1 0,0 0 1,0 1-1,1-1 1,-1 1-1,0 0 1,0 0-1,1 0 0,-1 0 1,1 0-1,-1 0 1,1 1-1,-1-1 0,1 1 1,-1 0-1,1-1 1,4 2-1,-2 0-61,-1 1 0,1-1 0,-1 1-1,0 0 1,0 1 0,0-1 0,0 1-1,0 0 1,0 0 0,-1 0 0,0 0 0,1 1-1,-1-1 1,0 1 0,-1 0 0,1 0-1,-1 0 1,3 6 0,1 2-459,-1 0 0,0 0 1,-1 0-1,-1 1 0,4 24 0,-2-10-1456,-1-4-3320,-2-9 1457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3:50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21 2160,'-3'-2'1245,"2"1"-1259,0-1 282,0 1 0,-1 0 0,1-1 0,-1 1 0,0 0 1,1-1-1,-1 1 0,0 0 0,0 0 0,0 1 0,0-1 1,0 0-1,0 1 0,0-1 0,0 1 0,0-1 1,0 1-1,0 0 0,0 0 0,0 0 0,0 0 0,0 0 1,0 1-1,-4 0 0,3 0-94,0 0 1,1 0 0,-1 1-1,0-1 1,1 1-1,-1 0 1,1 0-1,-1 0 1,1 0 0,0 0-1,0 1 1,0-1-1,0 0 1,0 1-1,0 0 1,-1 2 0,1 0-75,-1 0 0,1 0 0,0 0 0,1 0 0,-1 1 0,1-1 0,0 0 1,1 1-1,-1-1 0,1 0 0,0 1 0,0-1 0,1 1 0,-1-1 0,1 0 1,0 1-1,1-1 0,-1 0 0,1 0 0,0 0 0,3 5 0,7 12 212,1-1-1,1-1 0,24 29 1,8 12 491,-42-55-699,0 1 0,0-1 0,-1 1 0,0-1 0,0 1 0,-1 0 0,0 0 0,0 0 0,1 12 1,-3-10-33,0-1 1,-1 1-1,1 0 1,-2-1-1,1 1 1,-1-1-1,-1 1 1,-3 8-1,-2 2-31,-1 0 0,-1-1 0,0 0 0,-1 0 0,-16 18 0,-76 76-2786,87-99 844,6-5-3898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3:50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1156,'7'-4'592,"1"0"0,-1 1 0,1 0 0,0 0 0,0 1 0,0 0 0,0 0 0,13 0 0,-17 2-432,-1 0-1,1 1 1,-1 0 0,0 0-1,1 0 1,-1 0 0,0 1-1,0-1 1,0 1 0,0-1-1,0 1 1,0 0 0,0 1-1,-1-1 1,1 0 0,-1 1-1,1-1 1,-1 1 0,3 4-1,1 3 106,0-1-1,0 1 0,-1 0 0,5 15 0,-2 0 40,-1 0 0,-1 1 0,-1 0 1,-1 0-1,-1 0 0,-1 34 0,-3-29-867,-2-1-1,-11 53 0,4-60-4205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1:43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0 389 1448,'0'0'1487,"2"-5"-892,3-2-391,-1-1-1,1 1 0,0 0 0,0 1 1,1-1-1,0 1 0,0 0 1,9-6-1,83-68 839,-41 36-406,65-67-1,-113 101-164,0-1 0,-1 0 0,12-22 1,-19 32-9,-1 1-445,0-1 0,0 1-1,0 0 1,1 0 0,-1-1 0,0 1 0,0 0-1,0 0 1,0 0 0,1-1 0,-1 1 0,0 0 0,0 0-1,1 0 1,-1 0 0,0-1 0,0 1 0,1 0-1,-1 0 1,0 0 0,0 0 0,1 0 0,-1 0 0,0 0-1,1 0 1,-1 0 0,0 0 0,0 0 0,1 0 0,-1 0-1,0 0 1,1 0 0,-1 0 0,0 0 0,0 0-1,1 0 1,-1 1 0,0-1 0,0 0 0,1 0 0,-1 0-1,0 0 1,0 1 0,9 23 293,8 36 1,4 17-10,-2-24-130,11 29 158,59 120-1,-21-60 141,-67-140 357,-4-8-680,-26-58 326,-32-100 0,49 121-215,2-1 1,2 0 0,-5-68-1,13 103-222,0 1 1,1-1-1,-1 1 0,2-1 0,-1 1 0,1-1 0,0 1 0,6-14 0,-5 17-16,0 0 1,0 0 0,0 0 0,1 0-1,-1 0 1,1 1 0,0-1 0,1 1-1,-1 0 1,1 1 0,-1-1 0,12-5 0,-15 8-24,1 0 1,0 1-1,0-1 1,0 1 0,0-1-1,0 1 1,0 0-1,1 0 1,-1 0 0,0 0-1,0 0 1,0 0-1,0 1 1,0-1 0,0 1-1,0-1 1,0 1-1,0 0 1,0 0 0,-1-1-1,1 2 1,0-1-1,0 0 1,-1 0 0,1 0-1,-1 1 1,1-1-1,-1 1 1,1-1 0,-1 1-1,0 0 1,0-1-1,0 1 1,0 0 0,0 0-1,1 2 1,0 9-50,0-1 1,0 1-1,-2 0 1,1-1-1,-1 1 1,-1 0-1,-1-1 1,-3 17-1,-5 12-207,-18 45 0,16-51 59,11-31 112,-1 1-81,0 0 1,1 0-1,-1 0 1,1 0-1,0 0 0,0 9 1,2-13 143,0 0 1,-1-1 0,1 1 0,-1-1 0,1 1-1,0-1 1,-1 0 0,1 1 0,0-1 0,0 0-1,-1 1 1,1-1 0,0 0 0,0 0 0,0 0-1,-1 0 1,1 0 0,0 0 0,0 0 0,0 0-1,-1 0 1,2 0 0,7-6-26,-1 0-1,0-1 1,0 1 0,-1-2-1,14-15 1,28-49-372,-11 16 271,-14 33 239,-22 21-6,1 3 8,1 0-72,-1 0-1,1 0 1,-1 0 0,0 1-1,0-1 1,1 1 0,-1 0-1,0 0 1,0 0-1,-1 1 1,1-1 0,0 1-1,-1-1 1,1 1 0,-1 0-1,0 0 1,3 5-1,5 9 24,-1 1 0,8 20-1,-6-13 9,78 202 158,-14-30-152,-67-179-88,-4-11 9,-1-1 0,0 1-1,0 0 1,-1 0 0,0 0-1,0 0 1,1 8 0,-8-20 109,-11-15 61,0-1 1,1-1 0,1 0-1,-22-47 1,18 26 191,1-2 0,-11-46 1,19 54-24,2 1 1,-4-63-1,10 75-185,1 1 0,1 0 0,1 0 0,2 0 0,8-33 0,-9 45-87,1 0-1,1 1 1,0-1-1,0 1 1,1 1 0,1-1-1,-1 1 1,2 0 0,-1 0-1,10-8 1,-11 12-19,-1 1-1,0 0 1,1 0 0,0 0 0,0 1 0,0 0 0,0 0 0,8-2-1,-10 4-8,0 0-1,0 0 0,1 1 1,-1-1-1,1 1 0,-1 0 1,1 0-1,-1 0 0,0 1 1,1 0-1,-1-1 0,0 2 1,6 1-1,-6-2 1,0 1-1,0 0 1,0 0-1,-1 1 1,1-1-1,-1 1 1,0-1-1,1 1 1,-1 0-1,0 0 1,-1 1-1,1-1 1,3 6 0,-3-2 0,0-1 0,0 0 1,0 1-1,-1 0 0,0-1 1,-1 1-1,2 12 0,-2-1-18,-1 0 0,0 1 0,-2-1 0,0 0 0,-7 26 0,0-9-378,-1-2 0,-2 1 1,-20 38-1,-6-5-4876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3:5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0 173 1436,'4'-13'1003,"1"-1"-1,0 0 1,1 1 0,0 0 0,1 0-1,1 1 1,9-12 0,2-5-712,-7 10-863,-11 17 280,4-3-27,-5 5 263,0 0 0,-1 0 1,1 0-1,0 0 0,0 0 1,0 0-1,0 0 0,0 0 0,0 0 1,0 0-1,0 0 0,0 0 1,0 0-1,0 0 0,0 0 1,-1 0-1,1 0 0,0 0 0,0 0 1,0 0-1,0 0 0,0 0 1,0 0-1,0 0 0,-1-1-946,-5 4 1083,3-1-14,0 0 1,0 0-1,0 0 1,0 0-1,0 0 1,0 1-1,1-1 0,-1 1 1,1-1-1,-1 1 1,1 0-1,-2 4 1,-1 4 117,1 0 1,0-1-1,1 2 1,0-1-1,1 0 0,0 1 1,0-1-1,1 1 1,1 14-1,2 19 399,8 46-1,-4-51-223,1-1 1,2 0-1,1 0 0,31 73 0,-39-108-346,5 12 146,1 0-1,1-1 0,15 22 0,-21-33-155,-1-1 0,1 1 0,0-1-1,1 0 1,-1-1 0,0 1 0,1 0-1,0-1 1,-1 0 0,1 0 0,0 0-1,0 0 1,0-1 0,0 1-1,1-1 1,-1 0 0,0 0 0,0-1-1,6 1 1,-7-1-97,-1 0 1,0 0-1,0-1 0,0 1 1,0-1-1,0 1 0,0-1 0,0 0 1,0 0-1,0 0 0,0 0 1,0 0-1,0 0 0,-1 0 1,1-1-1,0 1 0,-1 0 0,1-1 1,-1 0-1,1 1 0,0-4 1,1 1-667,0-1 1,-1 0 0,1 0 0,-1-1 0,-1 1 0,2-6-1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3:52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78 865 1388,'-45'8'4033,"42"-8"-3303,-27-4 4093,34-1-4648,57-76 536,-45 61-576,0 0 1,1 1-1,32-27 1,-35 32-64,-11 12-36,-1-1-1,0 1 1,1 0 0,0 0-1,-1 0 1,1 0 0,0 0 0,0 1-1,0-1 1,0 1 0,0 0 0,0 0-1,1 0 1,-1 0 0,0 0 0,0 1-1,1-1 1,-1 1 0,1 0 0,-1 0-1,0 0 1,1 1 0,-1-1-1,0 1 1,0 0 0,1 0 0,-1 0-1,0 0 1,5 3 0,5 3 125,0 1 0,0 1 0,-1 0 0,22 19 0,39 51 452,-43-46-287,11 13 457,-39-44-603,-1-1 108,-1-1-272,0 0 1,0 1 0,1-1 0,-1 0-1,0 0 1,0 0 0,0 0 0,0 0-1,0 1 1,0-1 0,0 0 0,0 0 0,1 0-1,-1 0 1,0 0 0,0 0 0,0 0-1,0 1 1,0-1 0,0 0 0,1 0 0,-1 0-1,0 0 1,0 0 0,0 0 0,0 0-1,1 0 1,-1 0 0,0 0 0,0 0-1,0 0 1,0 0 0,1 0 0,-1 0 0,0 0-1,0 0 1,0 0 0,0 0 0,1 0-1,-1 0 1,0 0 0,0 0 0,0-1 0,0 1-1,0 0 1,1 0 0,-1 0 0,0 0-1,0 0 1,0 0 0,0 0 0,0-1-1,0 1 1,0 0 0,1 0 0,-1 0 0,0 0-1,0 0 1,0-1 0,3-16 56,-1 0-1,-1 0 1,0 0 0,-3-28-1,1 20 28,3-41 0,-1 34-98,-1 29 4,1 3-6,-1 0 0,0 0 0,0-1 1,1 1-1,-1 0 0,0 0 0,0 0 1,1-1-1,-1 1 0,0 0 0,0-1 1,1 1-1,-1 0 0,0 0 0,0-1 1,0 1-1,0 0 0,0-1 0,1 1 1,-1 0-1,0-1 0,0 1 0,0-1 1,0 1-1,0-1 0,0 1 0,0 0 0,0-1 1,0 1-1,0 0 0,0-1 0,0 1 0,0 0 0,0-1 1,1 1-1,-1 0 0,0-1 0,0 1 0,0 0 1,0-1-1,1 1 0,-1 0 0,0 0 0,0-1 0,1 1 1,-1 0-1,0 0 0,1-1 0,-1 1 0,5 1-2,12 3 12,-13-3 6,-2-1-31,0 1 16,0-1 0,0 1 0,0 0 0,0-1 0,0 1 0,0 0-1,2 2 1,-3-2 1,1 0-1,-1 0 0,0 0 0,1-1 1,-1 1-1,1 0 0,-1-1 0,1 1 1,0-1-1,-1 1 0,1-1 0,-1 0 1,1 1-1,0-1 0,-1 0 1,1 0-1,0 0 0,2-1 0,16-11 0,-16 6 1,-2 2-2,8-12-9,16-34-1,0 1-4,-25 47 9,0 1 2,-1 0 0,1 1-1,-1-1 1,1 0 0,0 0 0,0 1 0,-1-1-1,1 0 1,0 1 0,0-1 0,0 1 0,0-1-1,-1 1 1,1 0 0,0-1 0,0 1 0,0 0 0,1-1-1,12 4-1,-8 0-7,16 18-14,-16-14 26,1 0 0,-1 0 0,2-1 0,-1 0 0,1 0 0,0-1 0,0 1 0,1-2 0,9 5 0,-13-8 0,-1-1 0,1 1 1,0-1-1,-1 0 0,1-1 0,-1 1 1,1-1-1,-1 0 0,1 0 0,-1 0 1,1-1-1,-1 1 0,5-3 0,4-2-13,0-1-1,0 0 0,-1-1 1,0 0-1,0-1 0,-1-1 1,12-12-1,-16 15-27,-1 0 1,0-1-1,-1 1 1,0-1-1,0 0 1,0-1-1,-1 1 1,0-1-1,-1 0 1,0 0-1,-1 0 1,3-15-1,-4 19 4,-1 0 0,0 0 0,0 0 0,0 0 0,-1 0 0,1 0 0,-1 1 0,-1-1 0,1 0 0,-1 0 1,1 1-1,-5-8 0,-12-7-158,17 19 186,1-1 1,-1 0 0,0 1 0,0-1 0,0 1-1,0-1 1,0 1 0,0 0 0,1-1 0,-1 1-1,0 0 1,0 0 0,0-1 0,0 1 0,0 0-1,0 0 1,0 0 0,0 0 0,0 0 0,0 1-1,0-1 1,0 0 0,0 0 0,0 1 0,0-1-1,0 0 1,0 1 0,-1 0 0,-3 3-6,1 1 0,-1 0 0,1 0 0,0 0 0,0 1 0,0-1 0,1 1 0,0 0 0,0 0 0,1 0 0,-1 0 0,1 1 0,1-1 0,-1 0 0,1 1 0,-1 9 0,1 5 3,0 1 0,1-1 0,5 42 0,-2-35 4,-2-23 4,3 4-10,-4-8 6,1 2 8,0 0-1,0-1 0,0 1 1,0 0-1,0-1 0,1 1 1,-1 0-1,1-1 0,-1 0 1,1 1-1,0-1 0,3 2 0,0-1 0,-5-3 1,0 0 1,1 0-1,-1 0 0,1 0 1,-1 0-1,0 0 0,1 0 1,-1 0-1,1 0 0,-1 0 1,0 0-1,1 0 0,-1 0 1,1 0-1,-1 0 1,0-1-1,1 1 0,-1 0 1,0 0-1,1 0 0,-1-1 1,0 1-1,1 0 0,-1 0 1,0-1-1,0 1 0,1-1 1,4-8 5,0 1 0,6-16 0,-2-16 18,1 0 45,-9 38-35,1 0-11,1-2-20,-3 4 1,0 0 0,1 0 0,-1-1 0,0 1 0,0 0 1,0 0-1,1 0 0,-1 0 0,0 0 0,0-1 0,0 1 0,1 0 1,-1 0-1,0 0 0,0 0 0,1 0 0,-1 0 0,0 0 1,0 0-1,1 0 0,-1 0 0,0 0 0,0 0 0,1 0 0,-1 0 1,0 0-1,0 0 0,1 0 0,-1 0 0,0 0 0,0 0 1,1 1-1,-1-1 0,0 0 0,0 0 0,0 0 0,1 1 1,29 31 80,-11-12-25,-17-18-51,0-1-1,-1 0-4,0-1 0,1 1 0,-1-1 0,0 1-1,0-1 1,0 0 0,0 0 0,1 0 0,-1 1 0,0-1 0,0 0-1,1 0 1,-1-1 0,0 1 0,0 0 0,0 0 0,1 0-1,-1-1 1,0 1 0,2-1 0,0-1 0,0 0-1,1 0 1,-1 0-1,0-1 1,0 1 0,3-4-1,18-17-12,-22 21 2,0 0 0,1 0 0,-1 1 0,0-1 0,0 1 1,1 0-1,3-2 0,-4 3 18,2 0-5,3 0-10,0 1-1,1 1 0,-1-1 1,0 1-1,10 4 0,-10-4 10,1 1 0,1-1 0,-1 0 0,0 0 0,13 0 0,-17-3-4,0 1 1,0-1 0,0 0-1,-1 0 1,1 0 0,0 0-1,0-1 1,-1 1 0,1-1-1,0 0 1,-1 0 0,0-1-1,0 1 1,0-1 0,0 1-1,0-1 1,0 0 0,0 0-1,-1 0 1,0-1 0,3-3-1,0-2 1,0 0 0,0-1 0,-1 0 0,0 0 0,0 0 0,2-17 0,-3 10 8,-1 1 1,-1-1 0,-1 0-1,0 0 1,-6-30-1,-23-80 380,-3 37 506,31 88-567,4 8-278,16 38-48,8 23-396,3-3 0,53 87 0,-81-149-42,12 18-866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3:52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29 1684,'-20'-5'1092,"1"1"-104,2 0-92,4 2-79,0-1-113,3 1 532,-7-2-300,7-1-208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3:52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1104,'2'-2'879,"-1"0"-682,0 0 1,1 0 0,-1 0-1,1 0 1,0 0-1,0 0 1,0 1-1,0-1 1,0 1-1,0-1 1,0 1 0,0 0-1,0 0 1,1 0-1,-1 0 1,0 0-1,1 1 1,-1-1 0,1 1-1,-1-1 1,5 1-1,-3 0-85,-1 1 0,0-1 0,0 1 0,1 0 0,-1 0 0,0 0-1,0 0 1,0 1 0,0-1 0,-1 1 0,1 0 0,0-1 0,-1 1 0,1 1 0,-1-1 0,5 5-1,1 3 61,-1 0 0,0 1 1,-1 0-1,0 0 0,0 0 0,-1 1 0,4 15 0,-4-11-379,-1 1-1,-1 0 1,0-1 0,0 31 0,-3-40-192,-1 3-2705,0 10 903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3:53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43 219 884,'0'0'5341,"4"7"-4650,52 118 1490,-19-40-846,62 106 0,-51-103-53,-47-86-285,-9-7-880,-12-10-32,0-1-1,1 0 1,1-2-1,0 0 1,2-1-1,-17-24 1,12 12 69,1-1 0,1-1 0,-25-62 0,37 75-96,1 0 1,0 0-1,2-1 1,1 0-1,0 0 1,1-35-1,2 42-33,1 0 0,0-1 0,1 1 0,1 0 0,0 0 0,1 0-1,1 1 1,0-1 0,0 1 0,14-21 0,-18 32-18,0 0-1,0 0 0,0 0 1,1 1-1,-1-1 0,1 1 1,-1-1-1,1 1 1,0 0-1,0-1 0,-1 1 1,1 0-1,0 0 0,0 0 1,3-1-1,-3 3-2,0-1 1,-1 1-1,1-1 0,-1 1 0,0 0 0,1-1 1,-1 1-1,1 0 0,-1 0 0,0 0 1,0 0-1,1 0 0,0 1 0,0 1 4,1 0-4,0-1 1,0 1-1,-1 0 0,0 0 1,1 1-1,-1-1 1,0 0-1,-1 1 0,1-1 1,1 6-1,8 39 14,-9-39-20,0 12-36,0-1 0,-1 1 0,-1-1 0,-3 29 0,-19 81-372,-37 101-1129,24-94-5154,27-109 3294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3:53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1356,'0'0'6465,"2"5"-5829,11 31 428,-8-22-563,0 0 1,0 0-1,1-1 0,13 22 0,-11-24-263,-3-4 4,0 0 0,0-1 0,0 1 0,1-1 1,8 7-1,-13-12-216,0-1 0,0 1 0,0-1 0,0 1 0,-1-1 0,1 1 0,0-1 0,0 0 0,0 0 0,0 0 0,0 1 0,0-1 0,0 0 0,0 0 0,0 0 0,0 0 0,0 0 0,-1-1 0,1 1 0,0 0 0,0 0 0,0-1 0,0 1 0,0 0 0,0-1 0,0 1 0,1-2 0,1 0 9,0 0 1,0-1 0,-1 1-1,1-1 1,0 0 0,1-3-1,11-16 203,15-26 0,11-19 570,-40 66-790,-1 1-1,1 0 0,-1-1 0,1 1 1,0-1-1,-1 1 0,1 0 0,0-1 0,-1 1 1,1 0-1,0 0 0,-1 0 0,1-1 0,0 1 1,-1 0-1,1 0 0,0 0 0,-1 0 0,1 0 1,0 0-1,0 1 0,-1-1 0,1 0 0,0 0 1,-1 0-1,1 1 0,0-1 0,13 7 144,-14-7-171,1 0 18,0 1 1,0-1-1,0 1 0,0 0 0,0-1 0,0 1 1,0 0-1,-1-1 0,1 1 0,0 0 1,0 0-1,0 0 0,-1 0 0,1 0 0,-1 0 1,2 1-1,1 3 16,7 11-93,-1 0 1,0 1-1,-1 0 1,0 0 0,7 27-1,-5-15-701,-9-24 356,1 0 0,-2 0 1,1 0-1,0 8 0,0-2-590,-1-8-927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3:53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25 2092,'-6'-24'7092,"6"24"-6977,0 0 1,-1 0-1,1 0 0,0 0 0,0 0 1,0 0-1,0 0 0,-1 0 0,1 0 1,0 0-1,0 0 0,0 0 1,-1 0-1,-6 18 4195,6-13-5455,-1 2 1448,5 0-24,1 4-157,1 1-1,0-1 0,1-1 1,1 1-1,0-1 0,9 11 1,19 14 204,-20-22-36,-1 2 0,0 0 0,16 24 0,-28-36-238,-1-1 0,0 1 0,-1 0 1,1 0-1,0 0 0,-1 0 0,0 0 0,0 0 0,0 0 0,0 0 1,0 0-1,0 0 0,-2 5 0,1-1 9,-1 1 0,0-1 0,-1 0 0,-3 9 0,-1-5 47,1 0 0,-16 19 0,18-26-200,1 0-1,-1 0 1,0 0-1,-1 0 1,1 0-1,-1-1 1,1 0-1,-8 4 1,-5-3-1081,14-3 353,0-3-312,1 1 503,-7-5 72,4-4-4295,-1-8 1055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3:54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1612,'2'-18'3913,"-1"18"-3855,-1 0 0,0 0-1,0 0 1,0 0-1,1 0 1,-1 0-1,0 0 1,0 0-1,0 0 1,1 0-1,-1 0 1,0 0-1,0 0 1,0 0-1,1 0 1,-1 0-1,0 0 1,0 0 0,0 0-1,0 0 1,1 0-1,-1 0 1,0 0-1,0 0 1,0 1-1,0-1 1,1 0-1,-1 0 1,0 0-1,0 0 1,0 0-1,0 1 1,0-1-1,0 0 1,1 0 0,-1 0-1,0 0 1,0 1-1,0-1 1,0 0-1,14 29 1063,-13-28-1165,43 135 1968,-11-29-890,51 144 744,-52-170-792,-32-80-915,0 1 0,1 0 1,0-1-1,-1 1 0,1-1 1,0 0-1,0 1 1,-1-1-1,1 0 0,0 1 1,1-1-1,-1 0 0,0 0 1,0 0-1,0 0 0,1 0 1,-1 0-1,0 0 0,1 0 1,-1-1-1,1 1 0,2 1 1,-2-2 437,1-4-273,35-35 205,-21 19-182,2 1 1,24-19-1,-14 20 66,-27 18-225,2 0-11,-2 1-77,1-1 0,-1 1 0,1 0-1,-1 0 1,1 0 0,-1 0 0,1 0 0,-1 0 0,0 0 0,0 1 0,0-1 0,0 1 0,0 0 0,0-1 0,0 1 0,0 0 0,-1 0-1,1 0 1,-1 1 0,1-1 0,-1 0 0,2 4 0,1 5-187,0 0 0,-1 1-1,0-1 1,-1 1 0,1 16 0,-1 16-2313,-3 2-3982,-1-23 2301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3:54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1720,'0'0'1205,"4"-1"-58,1 1-756,0-1 1,1 1 0,-1 0-1,1 0 1,-1 0 0,1 1-1,-1 0 1,1 0-1,-1 0 1,0 1 0,0 0-1,0 0 1,0 0 0,7 4-1,-7-2-203,0 0 1,1 0-1,-1 0 0,0 0 0,-1 1 0,1 0 0,-1 0 1,0 0-1,0 0 0,-1 1 0,1 0 0,3 8 0,-4-5-110,0-1 0,-1 1-1,0 0 1,0 0 0,-1 0-1,0 0 1,-1 0-1,0 1 1,0-1 0,-1 0-1,-3 16 1,1-10-352,-1-1 0,-1 0 0,0 0 0,-1-1 0,-1 1 0,-12 18 0,-7 0-4485,15-18 1764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3:55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 1956,'3'1'980,"6"2"-471,0 0 1,-1 1 0,1 0 0,-1 0 0,0 1 0,0 0-1,8 7 1,54 50 1461,-23-19-837,-28-27-704,1 1 879,27 19 0,-45-35-879,0 0 145,-2-1-505,1 0 0,-1 1 1,1-1-1,-1 0 0,1 0 0,-1 0 0,1 1 0,-1-1 0,1 0 1,-1 0-1,1 0 0,-1 0 0,1 0 0,0 0 0,-1 0 0,1 0 0,-1 0 1,1-1-1,-1 1 0,1 0 0,-1 0 0,1 0 0,-1 0 0,1-1 0,2-3 30,0 0-1,-1 0 0,0 0 0,0 0 0,0-1 1,-1 1-1,1-1 0,-1 1 0,0-1 1,-1 1-1,1-1 0,-1 1 0,0-1 0,0-6 1,-2-15 178,-6-36 1,2 26-38,-12-72-2132,17 106 1293,1-1-1565,-4-9 1325,3 9-4,4-2-3833,-3 4 4697,0 1 1,0 0 0,0 0-1,0-1 1,0 1-1,0 0 1,1 0 0,-1-1-1,0 1 1,0 0-1,0 0 1,1-1 0,-1 1-1,0 0 1,0 0-1,0 0 1,1 0 0,-1-1-1,0 1 1,0 0-1,1 0 1,-1 0 0,0 0-1,1 0 1,-1 0-1,0 0 1,0 0 0,1 0-1,-1 0 1,0 0-1,1 0 1,-1 0 0,0 0-1,1 0 1,-1 0-1,0 0 1,0 0-1,1 0 1,6 8 256,1 1 0,-2-1 0,1 1 0,-1 0 0,-1 1 1,9 18-1,-2-2 237,-3-4-35,0-1-1,2 0 1,0-1-1,2-1 1,24 31-1,-35-47-374,1-1 0,0 0-1,-1-1 1,1 1-1,0 0 1,0-1 0,0 1-1,0-1 1,1 0 0,-1 0-1,0-1 1,6 2 0,-5-2 75,-1-2-16,1 1-117,-2 0-6,0 0 1,0 0 0,1 0-1,-1-1 1,0 1 0,0 0 0,0-1-1,-1 0 1,1 1 0,0-1-1,0 0 1,-1 0 0,1 0 0,-1 0-1,0 0 1,0 0 0,1 0-1,-1-1 1,-1 1 0,2-3-1,1-5 59,-1-1 0,-1 1 0,0-1 0,0 0 0,-1 1 0,0-1 0,-1 0-1,-2-12 1,2 16-51,0 1 0,-1-1-1,0 1 1,0 0 0,0 0-1,-1 0 1,0 0-1,0 1 1,0-1 0,-1 1-1,0-1 1,0 1 0,0 1-1,-1-1 1,-7-6 0,8 9-268,-1-1 1,1 1 0,-1 0-1,0 0 1,1 1 0,-1-1-1,0 1 1,0 0-1,0 0 1,0 1 0,-1 0-1,1 0 1,0 0 0,0 0-1,0 1 1,0-1 0,-5 3-1,7-3-955,-8 3-4198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1:44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45 932,'1'-3'425,"-1"1"1,0-1-1,0 1 1,0-1-1,0 1 0,0-1 1,0 1-1,-1-1 1,1 1-1,-2-5 0,1 6-314,0 0-1,0 0 1,1 0-1,-1 1 1,0-1-1,0 0 0,0 0 1,0 0-1,0 1 1,0-1-1,0 1 1,0-1-1,0 1 1,-1-1-1,1 1 0,0-1 1,0 1-1,0 0 1,-1 0-1,1 0 1,0 0-1,0-1 1,-2 2-1,-10-1 79,1 1 0,-1 0 0,1 1 0,-1 1 0,1 0 0,0 1 0,0 0 0,1 0 0,-1 2 0,1-1 0,0 1 0,0 1 0,1 0 0,0 1 0,0-1 0,1 2 0,0 0 0,0 0 0,1 0 0,0 1 0,1 0 0,-11 21 0,15-26-134,1 0-1,1 0 1,-1 0 0,1 1-1,0-1 1,0 0 0,0 1-1,1-1 1,0 1 0,1 10-1,1-7 11,-1 0-1,2 0 1,-1 0-1,1-1 1,8 16 0,3 0 51,0 0 1,2-2 0,22 26 0,-3-8 31,-14-17 35,-1 1 0,-1 1 0,24 42 0,-42-65-142,0 1 0,0-1-1,0 0 1,-1 0-1,1 1 1,0-1-1,-1 0 1,0 1 0,0-1-1,1 1 1,-1-1-1,-1 0 1,1 1-1,0-1 1,-1 0 0,1 1-1,-1-1 1,1 0-1,-1 1 1,0-1-1,0 0 1,0 0 0,-1 0-1,1 0 1,0 0-1,-1 0 1,1 0-1,-1 0 1,0-1 0,1 1-1,-5 2 1,-4 4 46,-1-1-1,0-1 1,0 0 0,-20 8 0,27-12-73,-22 9 112,-33 9 1,49-18-477,0 0-1,0 0 0,0 0 1,-1-2-1,1 1 0,-12-2 1,21 1 196,0 0 1,0 0-1,0 0 1,0 0 0,0 0-1,0-1 1,0 1-1,1 0 1,-1-1-1,0 1 1,0 0 0,0-1-1,0 1 1,0-2-1,-8-15-7847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3:55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43 251 1864,'4'0'294,"-1"0"1,0 0-1,0 0 0,0 0 1,0 1-1,0-1 0,0 1 0,0 0 1,0 0-1,0 0 0,0 0 1,0 0-1,0 1 0,0-1 0,-1 1 1,1 0-1,-1 0 0,1 0 1,-1 0-1,0 0 0,4 5 0,4 6 252,0 0-1,-2 0 0,9 18 1,-9-17-137,8 19 272,-1 1-1,18 60 1,-30-82-532,5 10-129,-2 2 0,-1-1 0,4 39 1,-8-58-528,-1-1-173,-1-1 176,0 5 510</inkml:trace>
  <inkml:trace contextRef="#ctx0" brushRef="#br0" timeOffset="1">41 97 1768,'-9'-19'1008,"2"1"-112,4 6-92,-1 3 589,0-7-261,-1 6-132,-3-3-2296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3:55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20 1800,'0'0'4678,"-2"-3"-3714,-5-13 3014,3 23-3337,-4 8-270,1 0 0,1 1 0,1-1-1,0 1 1,-3 20 0,5-8 60,1 0 0,1 0 0,4 43 0,-1-53-228,1 1 1,1-1-1,0 1 0,1-1 1,1 0-1,11 23 1,-15-38-282,0 0 0,0 0 0,0 0 0,0 0 0,0-1 0,1 1 0,-1-1 0,1 1 1,0-1-1,-1 0 0,7 3 0,-6-4-440,1-2-116,1 0 314,0-1 0,0 0 0,-1 0 0,1 0-1,0-1 1,-1 0 0,0 0 0,1 0 0,-1 0 0,-1-1 0,5-3 0,12-19-4335,-10 12 1556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3:56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0 225 3036,'2'-2'338,"10"-14"1082,-12 14-884,12-2 2887,17 3-416,-27 1-2876,0-1-1,0 1 0,0-1 1,0 1-1,0-1 0,0 0 1,0 0-1,0 1 0,0-2 1,0 1-1,-1 0 0,1 0 1,0 0-1,1-3 0,4-1 136,0-2-1,0 1 1,-1-1-1,0 0 1,0 0-1,-1-1 1,0 0-1,0 0 1,0 0-1,4-14 1,-7 18-140,-1 0 1,-1 0-1,1 0 1,0-1-1,-1 1 1,0 0-1,0 0 1,0-1-1,-1 1 1,-1-6-1,2 9-103,-1-2 35,0 1 0,0 0 0,0 0 0,0 0-1,-1-1 1,1 1 0,-1 0 0,1 1 0,-1-1-1,0 0 1,0 0 0,1 1 0,-1-1 0,0 1-1,-1-1 1,1 1 0,0 0 0,0 0 0,0 0-1,-1 0 1,1 1 0,-3-2 0,2 2 82,-1 1-12,1 1-101,-1-1 1,1 1-1,-1 0 1,1 0 0,0 1-1,-1-1 1,1 1-1,0-1 1,1 1-1,-1 0 1,0 0-1,1 0 1,0 1 0,-2 3-1,-2 6 25,0 0 0,2 0-1,-1 1 1,2-1 0,0 1 0,0 0 0,0 27-1,3-30-82,0 0 0,1 0-1,0 0 1,1-1-1,0 1 1,1 0-1,0-1 1,0 0 0,1 1-1,10 16 1,-11-22-135,0 0 0,0-1 1,1 0-1,-1 0 0,1 0 1,0 0-1,7 5 0,-9-8-146,0 1 1,0-1-1,0 0 0,0 0 0,1 0 1,-1 0-1,0 0 0,1-1 0,-1 1 1,1-1-1,-1 1 0,0-1 0,1 0 0,-1 0 1,1 0-1,-1 0 0,1-1 0,-1 1 1,0-1-1,5-1 0,6-2-3580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4:1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1049 1144,'-11'6'3676,"2"-1"2660,198-143-5461,278-223-135,-263 175-525,-174 159-176,22-20 29,0 0 136,64-73 1,-90 91 28,-15 17 282,18-25-1,-28 35-326,9-12 1005,-5 6-1016,-4 6 909,-4-2-1026,-6-9-9,6 10 115,-12-3 439,5 2-11,12 6 0,5 1-555,0 1-1,0 1 0,-1-1 0,0 1 1,0 1-1,0-1 0,0 1 0,-1 0 1,0 0-1,0 0 0,-1 1 0,0 0 1,7 13-1,-7-7-19,-1 0 1,0 0 0,-1 0-1,-1 0 1,0 0-1,0 0 1,-1 1 0,-1-1-1,0 0 1,-1 0-1,-7 25 1,-5 5-1018,-1 0 1,-23 44 0,31-72 366,-18 28-6441,18-26 2626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4:17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1408,'0'1'63,"0"-1"0,0 0-1,0 0 1,1 0 0,-1 1 0,0-1-1,0 0 1,0 0 0,0 0-1,0 1 1,1-1 0,-1 0 0,0 0-1,0 0 1,0 0 0,0 0 0,1 1-1,-1-1 1,0 0 0,0 0-1,0 0 1,1 0 0,-1 0 0,0 0-1,0 0 1,1 0 0,-1 0 0,0 0-1,0 0 1,1 0 0,-1 0-1,0 0 1,0 0 0,1 0 0,-1 0-1,0 0 1,0 0 0,0 0 0,1 0-1,-1 0 1,0 0 0,0-1-1,0 1 1,1 0 0,-1 0 0,0 0-1,0 0 1,0 0 0,0-1 0,1 1-1,-1 0 1,0 0 0,0 0 0,0-1-1,0 1 1,0 0 0,0 0-1,0 0 1,1-1 0,-1 1 0,0 0-1,0 0 1,0-1 0,0 1 0,0 0-1,0 0 1,0-1 0,0 1-1,0 0 1,22 39 888,-1 1 0,17 47-1,24 96 541,55 210 467,-2-7-261,19 65-434,-7 30-97,-85-312-844,73 326-76,-83-274-3405,-31-217 2597,-1 13-156,-6-5-4418,-3-1 1853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4:18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17 325 1096,'0'0'5445,"-3"0"-4629,-11-4 3651,17 0-4176,11-14-28,-13 17-240,-1 0 0,1 0 0,0 0 0,0 0 0,0 0 0,-1 0 0,1 1 0,0-1 0,0 0 0,0 0 0,1 1 0,-1-1-1,0 1 1,0-1 0,0 1 0,2-1 0,3-1 44,269-119 1167,-117 47-823,-123 53 14,-33 19-290,0 0 10,19-17 299,-20 18-284,0-1-16,13-16 669,-12 16-364,-1 0-360,11-16 730,-10 16-843,0 7-2088,1 0 2061,-3-3-26,1-1 1,0 1-1,0 0 0,0-1 0,0 1 1,0 0-1,0-1 0,3 3 0,-12-4 26,-21 0-18,22 0-12,3 30-791,4-27 764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4:19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0 316 912,'0'0'6816,"3"6"-6341,14 33 574,14 43-1,-3-5 337,-28-75-998,2 7-196,-1-7 31,-2-8 1136,-24-168-768,13 67-177,11 103-374,2 1 3,1-9-16,-2 9 36,14 2-8,-11 1-23,1 3-7,176 130 131,-180-132-154,0-1 0,0 0 1,1 1-1,-1-1 0,0 0 1,0 1-1,1-1 0,-1 0 1,0 0-1,1 1 1,-1-1-1,0 0 0,1 0 1,-1 0-1,0 0 0,1 1 1,-1-1-1,0 0 0,1 0 1,-1 0-1,0 0 0,1 0 1,-1 0-1,1 0 0,-1 0 1,0 0-1,1 0 0,-1 0 1,1 0-1,-1 0 0,0 0 1,1 0-1,-1-1 0,0 1 1,1 0-1,-1 0 1,0 0-1,1-1 0,-1 1 1,0 0-1,0 0 0,1-1 1,-1 1-1,0 0 0,1 0 1,-1-1-1,0 1 0,0 0 1,0-1-1,0 1 0,1 0 1,-1-1-1,0 1 0,0 0 1,0-2-1,1-13 18,0-1 1,-1 0-1,-1 0 0,-1 0 0,-5-23 0,-3-7-273,-3 0-1,-1 1 0,-22-46 0,35 89-315,-3-6-1444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4:19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73 184 1256,'0'0'4361,"0"-2"-3850,0 1-452,0 1 0,0-1 0,0 1 0,0-1 1,0 1-1,0 0 0,0-1 0,0 1 0,0-1 0,0 1 0,0-1 1,1 1-1,-1-1 0,0 1 0,0 0 0,0-1 0,1 1 0,-1 0 0,0-1 1,1 1-1,-1-1 0,0 1 0,1 0 0,-1 0 0,0-1 0,1 1 1,-1 0-1,0 0 0,1-1 0,-1 1 0,1 0 0,-1 0 0,1 0 1,-1 0-1,0 0 0,2-1 0,11-4 444,-4 0-76,-6 3-330,0 1-1,0-1 0,-1 1 0,1-1 0,-1 0 0,1 0 0,-1 0 0,0-1 0,0 1 0,0 0 0,0-1 0,0 0 0,-1 1 1,3-6-1,-2 5-68,-1 0 50,1 1 1,-1-1 0,1 0-1,-1 0 1,0 0-1,0 0 1,0 0 0,0 0-1,-1 0 1,1 0 0,-1 0-1,0 0 1,0 0 0,0-1-1,-1-3 1,-1 2 77,0 0 0,0 0 0,0 0 0,-1 0 0,1 0 0,-6-6 0,6 8-101,0 1-1,0 0 1,0 0-1,-1 0 1,1 1-1,0-1 1,-1 0-1,1 1 1,-1 0-1,0-1 1,1 1 0,-1 0-1,0 0 1,0 1-1,1-1 1,-5 0-1,4 1-20,0-1 0,0 1 0,0 0 0,1 1-1,-1-1 1,0 0 0,0 1 0,0 0 0,0-1-1,0 1 1,1 0 0,-1 1 0,0-1 0,1 0-1,-1 1 1,1-1 0,-1 1 0,1 0 0,0 0 0,-4 4-1,3-2-2,0 0-1,0 0 0,1 1 0,-1-1 1,1 1-1,0 0 0,0 0 0,0-1 1,1 1-1,0 1 0,0-1 0,0 0 1,1 0-1,-1 10 0,2-8 9,0 0 0,0 0 0,1 0 1,0 0-1,0 0 0,1 0 0,0 0 0,0-1 0,7 12 0,-3-8-60,0 0 0,1-1 0,0 0 0,0 0 0,1 0-1,0-2 1,1 1 0,0-1 0,0 0 0,0-1 0,1 0 0,18 7-1,-14-9-435,0 1 0,24 3-1,-33-8-238,-1 1-1,1-1 0,0 1 1,-1-2-1,1 1 0,0-1 1,-1 1-1,1-2 0,9-2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4:20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9 100 1620,'0'0'1561,"0"-2"-859,-2-11 5238,1 11-5637,-4-3 3271,5 5-3481,0 2-87,-1 10 125,1 1 1,1-1-1,1 14 0,0-18-57,0 1 0,0-1 0,0 1 0,1-1 0,7 14 0,-3-9-20,-4-5-8,2-1 1,-1 1-1,10 10 0,-12-16-60,0 1-1,0-1 0,0 1 0,1-1 0,-1 0 0,1 0 0,0-1 1,-1 1-1,1 0 0,0-1 0,0 0 0,0 1 0,0-1 1,0 0-1,0-1 0,1 1 0,-1 0 0,0-1 0,0 0 0,1 0 1,-1 0-1,0 0 0,0 0 0,0-1 0,6-1 0,11-4-225,0-2-1,30-15 1,-48 22 209,13-2-67,-8 3 82,0 1 0,0-1-1,0 1 1,9 3 0,-4-2 11,0 0-1,1 0 1,-1-1 0,22-1-1,-31 0 17,0 0 0,-1 0-1,1-1 1,0 1 0,0-1 0,0 1-1,0-1 1,-1 0 0,1 0 0,0-1-1,-1 1 1,1 0 0,-1-1 0,1 0-1,-1 1 1,0-1 0,0 0 0,1 0-1,-1 0 1,-1 0 0,1-1 0,0 1-1,-1-1 1,1 1 0,-1-1-1,1 1 1,0-4 0,-1 2 8,0 0 0,0 0 0,0 0-1,0 0 1,-1 0 0,0 0 0,1 0 0,-2 0 0,1 0 0,0 0 0,-2-7-1,-1-2 23,-1 0-1,-6-13 0,7 19-88,0 0-1,0 0 1,-1 0-1,0 0 1,-1 1-1,1 0 1,-1 0-1,-1 0 1,-9-8-1,8 8-667,0 1 0,-1 0 0,0 0 0,-11-5 0,13 9-2505,-13 0 36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4:21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2 231 1648,'0'0'1479,"-2"0"-828,20-7 3798,106-44-3244,74-17-452,-90 32-409,-52 16 634,-54 19-797,1 0-49,-1-1 0,1 1 0,-1 0 1,1-1-1,-1 1 0,4-4 0,-3 2 455,20-27-580,-21 29-23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1:44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16 173 1648,'2'0'1060,"22"3"4037,-22-3-4513,11-4 427,-11 3-888,1 0 0,-1 0-1,1-1 1,-1 1-1,0-1 1,1 1 0,-1-1-1,0 0 1,0 0 0,-1 0-1,1 0 1,0 0 0,1-3-1,17-32 1198,-18 32-1169,3-6 206,-3 8-231,0 0 0,-1-1 0,1 1 0,-1-1 1,0 1-1,0-1 0,0 1 0,0-1 0,-1 0 0,0 1 0,0-7 1,1 7-28,-1 1 0,-1-1-1,1 0 1,0 1 0,-1-1 0,1 0 0,-1 1 0,0-1 0,0 1 0,0-1 0,0 1 0,-1 0 0,1-1 0,-2-2 0,2 5-63,0-1 1,0 1 0,0-1-1,0 1 1,0 0-1,0-1 1,1 1 0,-1 0-1,0-1 1,0 1-1,0 0 1,0 0-1,0 0 1,0 0 0,-1 0-1,1 0 1,0 0-1,0 1 1,1-1 0,-3 1-1,-16 5 235,19-6-287,-3 1 55,0 1 0,0 0-1,0 0 1,0 0 0,0 0-1,1 0 1,-1 1 0,1-1-1,-1 1 1,1-1 0,0 1-1,-3 5 1,0 1 58,1 1 1,-6 15-1,5-13-34,2 2 0,0-1 1,1 0-1,0 0 0,1 1 0,0-1 1,1 1-1,0-1 0,1 1 0,1-1 1,0 1-1,6 15 0,-6-22-91,0 1 1,1-1-1,0 1 1,0-1-1,1 0 0,0 0 1,0 0-1,1-1 0,0 1 1,0-1-1,0 0 0,1-1 1,0 1-1,0-1 0,0 0 1,1-1-1,-1 0 1,1 0-1,0 0 0,1-1 1,14 5-1,-18-7-229,1 0-1,0 0 1,0-1 0,0 1-1,0-1 1,0 0 0,0-1-1,0 0 1,0 1 0,0-1-1,0-1 1,7-2 0,-8 3-282,-1-1 0,0 0 0,0 0 1,1 0-1,-1 0 0,-1 0 0,1-1 1,0 1-1,0-1 0,-1 0 0,3-3 1,6-12-3215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4:22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52 260 1548,'0'0'3566,"-2"9"-3181,0 0-272,0-6-63,1 1 0,1-1 0,-1 0 0,0 1 0,1-1 0,0 1 0,-1-1 0,1 1 0,1 4 0,6 90 1189,2-35 2073,-9-64-3310,-11-141 639,-30-139 1262,35 231-1130,5 46-50,6 12-663,8 14 25,19 44 0,64 143-1344,-87-192 569,6 13-388,-2-7-4247,-3-7 2362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4:22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11 184 2024,'0'0'3478,"-3"-1"-2818,-2-1-627,5 2 42,0 0 0,0 0 0,0 0 0,-1 0 0,1 0-1,0 0 1,0-1 0,0 1 0,0 0 0,0 0 0,-1 0 0,1 0 0,0 0 0,0-1 0,0 1 0,0 0 0,0 0 0,0 0 0,0 0 0,-1-1 0,1 1 0,0 0-1,0 0 1,0 0 0,0-1 0,0 1 0,0 0 0,0 0 0,0 0 0,0 0 0,0-1 0,0 1 0,0 0 0,0 0 0,0 0 0,1-1 0,-1 1 0,0 0 0,0 0-1,0 0 1,0 0 0,0-1 0,0 1 0,0 0 0,0 0 0,1 0 0,-1 0 0,0-1 0,90-63 1033,-80 58-1193,58-44-1081,-13 9-3352,-38 30 2244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4:22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1 892,'0'0'9272,"-11"2"-8690,-36 9-34,45-11-482,0 0 0,1 1-1,-1-1 1,0 1 0,1 0-1,-1 0 1,0-1 0,1 1-1,-1 0 1,1 0 0,-1 1-1,1-1 1,0 0 0,-1 0-1,1 1 1,0-1 0,0 0-1,0 1 1,0 0 0,-1 1 0,0 1-58,-3 4 177,1 0 0,0 0 1,0 1-1,1 0 0,0-1 0,0 1 1,1 0-1,1 0 0,-1 0 1,1 11-1,1-15-180,0 0 0,0 1 0,0-1 0,1 0 0,0 0 1,0 0-1,1 0 0,-1 0 0,1 0 0,0 0 0,1 0 0,-1 0 0,1-1 0,0 1 0,0-1 1,0 0-1,0 0 0,1 0 0,7 6 0,-7-7-250,0-1-1,0 1 1,0-1-1,0 0 1,6 2-1,-8-4-169,0 1 0,0 0 1,1-1-1,-1 1 0,0-1 0,1 0 0,-1 0 0,0 0 1,0 0-1,1 0 0,-1 0 0,0-1 0,1 1 1,-1-1-1,4-1 0,11-6-2617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4:23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19 1648,'-8'-18'2683,"8"18"-2632,0 0-1,0 0 1,-1 0-1,1 0 0,0-1 1,0 1-1,0 0 1,0 0-1,0 0 1,0 0-1,0 0 0,-1 0 1,1 0-1,0 0 1,0 0-1,0 0 1,0 0-1,0 0 0,0 0 1,-1 0-1,1 0 1,0 0-1,0 0 1,0 1-1,0-1 0,0 0 1,0 0-1,0 0 1,-1 0-1,1 0 1,0 0-1,0 0 0,0 0 1,0 0-1,0 0 1,0 0-1,0 1 0,0-1 1,0 0-1,0 0 1,0 0-1,0 0 1,0 0-1,0 0 0,-1 0 1,1 0-1,0 1 1,0-1-1,0 0 1,0 0-1,0 0 0,0 0 1,0 0-1,0 0 1,0 1-1,1-1 1,-1 0-1,0 0 0,0 0 1,-2 33 2028,2-30-2411,2 59 990,3 0-1,3-1 1,3 0-1,26 87 1,-25-104-1238,3-2 1,29 64-1,-42-104-317,5 5-3160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4:23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1168,'0'0'6304,"-4"9"-5885,-60 133 1876,44-108-1126,19-32-725,1 0-397,-1-1 0,0 0 0,1 0 0,-1 1 0,1-1 0,0 1 0,-1-1 0,1 0 0,0 1 0,0-1 0,0 1 0,0-1 0,0 1 0,0-1 0,0 0 0,1 1 0,-1-1 0,1 1 0,-1-1 0,1 0 0,-1 1 0,1-1 0,-1 0 0,1 0 0,0 0 0,0 1 0,0-1 0,1 2 0,90 90-215,-16-13-2548,-59-66-1547,-8-8 1584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4:23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 1056,'-2'-3'5115,"2"10"-2703,5 20-1115,13 41-1076,29 55 1243,-46-121-1352,3 5 12,-4-7-111,0 1-1,0-1 1,0 0 0,0 0-1,0 0 1,0 0 0,0 0-1,0 0 1,0 0 0,0 0-1,0 0 1,1 0 0,-1 1-1,0-1 1,0 0 0,0 0-1,0 0 1,0 0 0,0 0-1,0 0 1,0 0 0,1 0-1,-1 0 1,0 0 0,0 0-1,0 0 1,0 0 0,0 0-1,0 0 1,1 0 0,-1 0-1,0 0 1,0 0 0,0 0-1,0 0 1,0 0 0,0 0-1,0 0 1,1 0 0,-1-1-1,0 1 1,0 0 0,0 0-1,0 0 1,0 0 0,0 0-1,0 0 1,0 0 0,0 0-1,0 0 1,1-1 0,-1 1-1,0 0 1,0 0 0,0 0-1,0 0 1,0 0 0,0 0-1,0 0 1,0-1 0,0 1-1,0 0 1,0 0 0,0 0-1,0 0 1,9-67 83,-3 20-4,1 19-56,-6 26-33,0 0 7,5-5 3,-4 5 13,3 5-25,20 12 8,-20-11-12,-1 1 1,0-1-1,1 1 0,-2 0 0,1 0 1,0 0-1,4 10 0,5 7-112,9 9-338,9 14-885,-11-19-3694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4:24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1284,'0'0'5103,"-1"10"-4539,-1 5-294,1 0 0,1-1 0,0 1 0,3 20 0,1-17 16,1 1 0,0-1 0,1 0 0,1 0 0,1 0 0,1-1 0,14 22 0,-22-38-270,-1 0 0,1-1 1,-1 0-1,1 1 0,-1-1 0,1 1 0,-1-1 0,1 0 1,-1 1-1,1-1 0,0 0 0,-1 1 0,1-1 1,0 0-1,-1 0 0,1 0 0,0 0 0,-1 0 1,1 0-1,0 0 0,-1 0 0,1 0 0,0 0 1,-1 0-1,1 0 0,0 0 0,-1 0 0,1-1 1,-1 1-1,1 0 0,0 0 0,-1-1 0,1 1 0,-1 0 1,1-1-1,-1 1 0,1-1 0,-1 1 0,1-1 1,-1 1-1,1-1 0,-1 1 0,1-1 0,-1 1 1,1-2-1,0 0-79,0 2 65,-1 0 1,0 0-1,0 0 1,1 0-1,-1-1 1,0 1-1,0 0 1,0 0-1,0 0 1,1 0-1,-1-1 0,0 1 1,0 0-1,0 0 1,0-1-1,0 1 1,0 0-1,1 0 1,-1-1-1,0 1 1,0 0-1,0 0 0,0-1 1,0 1-1,0 0 1,0 0-1,0-1 1,0 1-1,0 0 1,0-1-1,-3-23 71,0 0-1,-2 1 1,-1-1-1,0 1 1,-13-28-1,3 21-582,15 29 104,-1-2-120,-6-6-226,6 7-701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4:2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1408,'0'0'5071,"1"6"-4689,5 15-3,-4-15 320,-2-1-475,0 0 0,0 1 0,0-1 0,1 0 0,0 1 0,3 8 0,1 7 397,-4-11-346,0-1-1,1 0 0,1 1 1,-1-1-1,6 10 0,-7-16-104,3-1-61,-4-1-103,1-1 0,-1 0 0,0 0 0,0 1 0,1-1 0,-1 0 0,0 0 0,1 0 0,-1 1 0,0-1 0,1 0 0,-1 0 0,0 0 0,1 0 0,-1 0 0,0 0 1,1 0-1,-1 0 0,0 0 0,1 0 0,-1 0 0,1 0 0,-1 0 0,0 0 0,1 0 0,-1 0 0,0 0 0,1 0 0,-1 0 0,0 0 0,1-1 0,-1 1 0,0 0 0,1 0 0,-1 0 0,0-1 0,0 1 0,1-1 0,72-52 192,-72 52-184,1-1-3,0-1-11,1 1 0,-1-1 0,0 1 0,1 0 0,0 0-1,3-2 1,4 2-5,-6 3 4,-1-2 12,1 3 0,9 4-5,-9-5 7,-1 0-10,4 2 2,1-1 0,0 1 1,11 0-1,-16-3 8,0-3-13,-2-1-12,1 0 1,-1 1-1,0-1 1,0 0 0,0 0-1,0 0 1,-1 0-1,1 0 1,-1 0-1,0-1 1,-1-4-1,1 6-146,-2-14-1056,-6-28-1,4 24-202,0-3-1200,1 2 30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4:2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1888,'0'0'2736,"1"13"-1929,25 203 2427,39 118-1712,-60-315-2028,0 0-3624,1 0 1683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4:25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0 568 1436,'1'-3'776,"31"-43"2642,-26 37-2858,1 0 1,-1 0 0,-1-1-1,8-16 1,-10 18-70,-1-1 0,0 1 1,0-1-1,-1 1 0,0-1 0,-1-15 1,0 19 235,-1 2-405,-2-16 1523,-3 24-1652,2-2-155,0 1 11,0 0 0,0 0 1,0 0-1,0 0 0,0 1 0,1-1 0,0 1 1,0 0-1,0 0 0,1 0 0,-4 10 0,2 1 28,0 1 0,1 0 0,1 0 0,0-1-1,2 1 1,1 27 0,-1-41-171,0 0 0,1-1 1,-1 1-1,0 0 0,1 0 1,0 0-1,0 0 0,0 0 1,0 0-1,0-1 0,0 1 1,1 0-1,-1-1 0,1 1 0,0-1 1,-1 0-1,1 1 0,4 2 1,-4-4-20,0 0 0,-1 0 0,1-1 0,0 1 0,0-1 1,-1 0-1,1 1 0,0-1 0,0 0 0,0 0 0,0 0 0,-1 0 1,1 0-1,0-1 0,3 0 0,-4 1 80,3-1-97,-1 1-1,0-1 0,0 0 0,0-1 1,0 1-1,0-1 0,0 1 0,0-1 0,0 0 1,0 0-1,-1 0 0,1 0 0,3-5 1,2-1-160,-1-1 1,9-14 0,-1-4 264,-1 0 0,-1-2 0,17-56 0,-29 82 284,-1 1 0,0-1 0,1 0-1,-1 0 1,0 1 0,-1-1 0,1 0 0,0 0 0,-1 1-1,0-4 1,-4 12-221,1 0-1,1 0 1,-1 0-1,1 0 1,0 1 0,0 0-1,1-1 1,-3 12-1,2 0 50,0 0-1,1 0 1,1-1-1,1 1 0,2 29 1,-1-44-73,0 0 1,0 0-1,0 0 1,1 0-1,-1 0 1,1 0-1,0-1 1,0 1-1,0 0 1,0-1-1,0 1 1,0-1-1,0 0 1,1 0-1,0 0 1,-1 0-1,1 0 1,0 0-1,0-1 1,0 1-1,3 0 1,-3-1 32,-1-2-42,1 1 0,-1-1 0,0 0 0,0 1 1,1-1-1,-1 0 0,0 0 0,0-1 0,0 1 0,0 0 0,0-1 0,0 1 1,-1-1-1,1 0 0,2-3 0,-3 4-2,0-1-1,0 1 1,-1-1-1,1 1 1,-1-1-1,1 0 1,-1 1-1,1-1 1,-1 0 0,0 1-1,0-1 1,0-3-1,0-2 5,1-11 1,-1-1 1,0 1-1,-2-1 0,0 1 1,-1 0-1,-10-30 0,4 10-1,-89-310 46,91 330-88,5 15 22,0 11-27,-2 2 39,1 0-1,0 0 1,1 1-1,0-1 1,1 1-1,-1 14 1,3 22-18,1-1 0,12 58 0,-10-84-108,0 1 0,2 0 0,1-1 1,0 0-1,2-1 0,0 1 0,15 23 0,-21-39 5,1 0 1,-1 0-1,0 0 0,1 0 1,0 0-1,0-1 0,0 0 1,1 1-1,-1-2 0,1 1 1,-1 0-1,1-1 0,0 0 1,0 0-1,0-1 1,0 1-1,0-1 0,1 0 1,-1 0-1,0-1 0,9 0 1,-5 0-38,-1-1 1,0-1-1,0 1 1,0-1-1,-1-1 1,1 1-1,0-1 1,-1-1-1,0 1 1,1-1-1,-1-1 1,-1 1-1,11-10 1,-6 4 175,-1 0-1,0-1 1,0 0 0,-1 0 0,-1-1 0,0 0 0,-1-1-1,0 0 1,-1 0 0,0 0 0,-1-1 0,0 0 0,-2 0 0,4-18-1,-7 18 276,-1 11-240,1 0 221,-1 3-253,0-1-1,0 0 1,0 1-1,0-1 0,0 0 1,0 0-1,0 0 1,0 1-1,0-1 1,-1-2-1,0 1 296,-3 6-265,-15 12-3,18-13-46,-1 0 1,1 0-1,0 0 1,0 0-1,0 1 1,1-1 0,-1 1-1,1 0 1,-1-1-1,1 1 1,-1 8-1,1-8-21,0-1-26,0 11-27,1-12 293,3 0-122,4 1-26,-1 1 0,0 0 0,0 0 0,-1 0 0,1 1 0,-1 0 0,0 0 0,0 0 0,-1 0 0,1 1 0,-1 0 1,0 0-1,5 13 0,3 10 79,-1 0-1,10 55 1,-15-57-232,-3 1 1,0 0-1,-2 0 0,0 0 0,-6 41 0,3-59-49,0-1 0,0 0 0,-1 0 0,0 0 0,-1 0 0,0 0 0,0-1 0,-1 0 0,-7 10 0,10-16 78,1 1-1,-1-1 1,0 0 0,0 0 0,-1-1 0,1 1-1,0 0 1,-1-1 0,-4 3 0,5-3 69,-3-3 47,-12-7 12,16 9-70,0-1 0,0 1-1,0-1 1,0 1 0,0-1 0,0 1-1,1-1 1,-1 0 0,0 0 0,1 1-1,-1-1 1,0 0 0,1 0 0,-1 0-1,1 0 1,-1 0 0,1 1 0,-1-1-1,1 0 1,-1-2 0,0-1 14,-5-9-62,1 1 0,0-1 1,1 0-1,1-1 0,0 1 0,-2-26 1,3 6-1985,4-56 1,0 51-17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1:44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6 128 1420,'-5'-23'3072,"5"14"1582,3 9-4151,1 0-386,0 1 0,-1 0 0,1 0 0,-1 0 0,1 1 0,-1-1 1,1 1-1,-1 0 0,0 0 0,5 3 0,15 13 214,0 1-1,-1 1 1,-1 1 0,-1 1-1,-1 1 1,0 1 0,19 34 0,-35-52-277,0-1 0,-1 1 0,1 0 0,-2 0 0,1 0 0,0 0 0,-1 0 0,0 0 0,0 11 0,-2-14-38,1 0 0,-1-1-1,0 1 1,0-1 0,0 1-1,-1-1 1,1 1 0,0-1-1,-1 1 1,0-1 0,1 0-1,-1 0 1,0 0 0,0 0-1,0 0 1,-1-1 0,-1 3-1,1-3 1,0 0 0,1-1 0,-1 1 0,0 0-1,0-1 1,1 0 0,-1 0 0,0 0 0,0 0-1,0 0 1,-4-1 0,4 1-12,0-1 6,1 0 0,-1 0-1,0 0 1,0 0-1,0 0 1,1-1 0,-1 1-1,0-1 1,1 1-1,-1-1 1,1 0 0,0 0-1,0 0 1,-3-4-1,-23-33 172,23 31-116,0 0-74,1 0-1,-1 0 1,2 0-1,-1-1 0,1 1 1,1-1-1,0 0 1,0 0-1,0 0 0,1 0 1,1 0-1,0 0 1,0 0-1,0 0 0,1 0 1,1 0-1,3-16 1,0 9-406,1 0 0,0 0 1,0 1-1,2 0 0,12-20 0,-8 18-1712,1 1-1,15-16 0,-18 21-517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4:26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58 703 904,'3'-3'175,"1"0"-1,-1 0 1,-1 0 0,1-1-1,0 1 1,-1-1-1,0 0 1,0 0 0,0 1-1,0-1 1,-1-1-1,1 1 1,-1 0 0,0 0-1,0 0 1,-1-1 0,1 1-1,-1 0 1,0-8-1,0 8 310,-1 0-27,-1-10-37,1 10-29,1 4-376,0 0 0,-1 0 0,1 0 0,0 0 0,0 0 0,0 0 0,-1 0 0,1 0 0,0-1 0,0 1 1,0 0-1,0 0 0,-1 0 0,1 0 0,0 0 0,0-1 0,0 1 0,0 0 0,0 0 0,-1 0 0,1-1 0,0 1 0,0 0 0,0 0 0,0 0 0,0-1 0,0 1 0,0 0 1,0 0-1,0 0 0,0-1 0,0 1 0,0 0 14,0-1 0,0 1 0,0-1 0,0 1 0,0 0 0,0-1 0,0 1 0,-1 0 0,1 0 0,0-1 0,0 1 0,0 0 0,0-1 0,0 1 0,-1 0 0,1-1 0,0 1 0,0 0 0,-1 0 0,1 0 1,0-1-1,0 1 0,-1 0 0,1 0 0,0 0 0,-1-1 0,1 1 0,0 0 0,-1 0 0,1 0 0,0 0 0,-1 0 0,1 0 0,0 0 0,-1 0 0,-1 0 23,0 0-1,0 0 1,1 1-1,-1-1 1,0 0 0,0 1-1,0 0 1,1-1-1,-1 1 1,0 0 0,1 0-1,-1 0 1,1 0-1,-1 0 1,1 0 0,0 1-1,-2 1 1,-1 1 16,1 0 1,0 0-1,1 0 1,-1 1 0,1-1-1,-3 7 1,-1 6 99,1 1 1,-5 30-1,9-42-154,0-1-1,0 1 1,1-1 0,0 1-1,0-1 1,1 1-1,0-1 1,0 1-1,0-1 1,0 0 0,1 1-1,0-1 1,0 0-1,0 0 1,1 0 0,0 0-1,0-1 1,0 1-1,5 4 1,-5-5-42,0-1 0,1 0 0,0 0 0,0 0 0,0-1 0,0 1 0,0-1-1,0 0 1,1 0 0,-1 0 0,1-1 0,0 0 0,-1 0 0,1 0 0,0 0 0,-1-1 0,1 1 0,0-1 0,0 0 0,0-1 0,-1 1 0,7-2 0,0-2-3,1 1-1,-1-1 1,0-1 0,0 0-1,-1 0 1,0-1 0,1-1 0,-2 1-1,1-2 1,-1 1 0,0-1-1,-1-1 1,0 0 0,0 0 0,-1 0-1,12-20 1,-10 12 200,-1 1 0,0-1 1,-1-1-1,-1 0 0,-1 1 0,0-2 0,-1 1 1,-1 0-1,-1-1 0,0-20 0,-9 7 1020,-10 26-531,13 10-478,-4 5-110,1 0 0,0 1 0,0 0 0,1 1 0,0-1 0,0 1 0,2 0 0,-1 0 0,1 1 0,-3 16 0,2-5-22,1 1-1,1-1 1,1 0 0,1 41 0,2-54-144,0-1 1,0 1-1,1-1 0,0 0 1,1 0-1,0 0 0,8 16 1,-11-25 87,0 0 0,0 1 0,0-1 0,1 1 1,-1-1-1,0 0 0,0 1 0,0-1 1,1 1-1,-1-1 0,0 0 0,1 1 1,-1-1-1,0 0 0,1 0 0,-1 1 1,0-1-1,1 0 0,-1 0 0,1 1 1,-1-1-1,0 0 0,1 0 0,0 0 0,4 3-556,1-7 402,-3 2 135,1 0 0,-1-1-1,0 0 1,0 0 0,0 0 0,0 0 0,0 0 0,-1 0 0,1-1 0,-1 1 0,0-1 0,0 0-1,0 0 1,-1 0 0,1 0 0,0-6 0,3-12-65,-1-1 0,-1 0-1,0-39 1,-9-70-53,-45-217 554,44 310-19,-2-1 0,-16-45 0,15 68 1,10 16-382,0 1-1,0 0 1,-1 0-1,1 0 1,0 0-1,0 0 1,0-1-1,0 1 1,-1 0-1,1 0 1,0 0-1,0 0 1,0 0-1,-1 0 1,1 0-1,0 0 1,0 0-1,-1 0 1,1 0-1,0 0 1,0 0-1,0 0 1,-1 0-1,1 0 1,0 0-1,0 0 1,-1 0-1,1 0 0,0 0 1,0 0-1,0 0 1,-1 0-1,1 0 1,0 1-1,0-1 1,-1 0-1,0 3 17,-1-1-1,1 0 0,0 1 1,-1 0-1,1-1 0,0 1 1,-1 5-1,-4 17 64,2 0 0,0-1 1,-1 42-1,9 75 84,-4-133-163,30 248-15,-18-175-314,11 69-1592,-6-53-3053,-9-54 1920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4:26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1 406 1504,'0'0'4595,"8"-5"-1280,38-34-1963,46-50 1,-23 20-982,-17 21-518,38-37-270,-35 26-5200,-45 47 2788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4:28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17 474 1040,'0'0'3323,"-3"0"-2650,-11 1 3819,20-6-4092,29-24 208,2 2 0,58-34-1,13-8-80,150-105 251,-245 166-745,54-29 98,2-2 192,-67 38-192,2-2 18,10-8 37,-10 8 230,-1 1-214,-2 1-676,6-3 1288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4:28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26 1896,'0'0'2562,"-2"-4"-1398,-11-18 3944,6 27-4465,-23 12-28,30-17-579,-1 0-1,0 1 1,1-1 0,-1 0 0,0 1 0,1-1 0,-1 1-1,0-1 1,1 1 0,-1-1 0,1 1 0,-1 0 0,1-1-1,-1 1 1,0 1 0,-5 8 217,1 1 0,0 0 0,1 0 1,0 0-1,0 1 0,1-1 0,1 1 0,-2 17 0,3-22-187,1 0-1,0 0 1,0 0 0,1 0 0,0-1-1,0 1 1,1 0 0,0 0-1,0 0 1,0-1 0,1 1-1,0-1 1,0 0 0,1 0-1,0 0 1,0 0 0,5 5-1,-6-8-144,1 1-1,0-1 0,0 0 1,0 0-1,0-1 0,0 1 1,1-1-1,-1 0 0,1 0 1,0 0-1,-1-1 0,1 1 0,0-1 1,0 0-1,7 0 0,-2-1-826,-1 0-1,0-1 1,1 0 0,-1 0-1,0-1 1,0 0-1,12-5 1,3-2-2513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4:28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14 1436,'-5'-14'7045,"5"25"-6331,8 147 1868,-6-137-2407,1 21 84,2 0-1,2-1 1,2 0 0,24 69 0,-14-71-4241</inkml:trace>
  <inkml:trace contextRef="#ctx0" brushRef="#br0" timeOffset="1">267 197 1856,'0'0'7455,"0"9"-6951,0 32-53,-1-38-366,1-1 1,0 1-1,1-1 0,-1 1 0,0-1 0,1 1 1,0-1-1,-1 0 0,1 1 0,0-1 0,0 0 1,0 1-1,3 3 0,1 1 107,0 1-43,1-1 1,1 1-1,-1-1 0,1-1 0,9 8 0,-8-11 21,2 0-91,-3-1-25,-1 0 1,0-1-1,1 0 1,-1 0-1,1 0 1,0 0 0,8-2-1,-9 1-23,-1-1 0,1 0 0,-1 0 0,1-1 0,-1 0 0,0 1 0,1-2 0,-1 1 0,0-1 0,-1 0 0,1 0 0,0 0 0,-1 0 0,7-7 0,-8 6 31,0 0 0,0 1 0,0-1 0,-1 0-1,0 0 1,1 0 0,-1-1 0,-1 1 0,1-1 0,-1 1 0,0-1 0,0 1 0,0-1 0,0 1 0,-1-1-1,0 0 1,0 0 0,0 1 0,0-1 0,-2-6 0,1 9-29,0-1 1,0 0-1,-1 1 1,1-1-1,-1 1 1,1-1-1,-1 1 0,0 0 1,0-1-1,0 1 1,0 0-1,-1 0 1,1 1-1,0-1 0,-1 0 1,-2-1-1,2 2-37,-1-2-52,1 1-1,-2 0 1,1 0 0,0 0-1,0 0 1,0 1 0,-1 0-1,1-1 1,-1 2 0,1-1-1,-1 1 1,1-1-1,-9 2 1,-19 4-6978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4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19 2064,'0'0'1184,"-4"-3"-100,-12-10-105,12 10 2485,-3 6-2975,-18 9-55,19-9-40,5 1-36,-3 10-36,3-11-33,2 2-29,-1 0-186,0-3-46,0-1 0,0 1-1,0 0 1,0-1-1,0 1 1,1-1-1,-1 1 1,1 0 0,-1-1-1,1 1 1,0-1-1,1 3 1,23 39 487,-14-26 251,0 0-1,11 29 0,-21-43-488,-2 17 222,0-16-280,-1 0-57,-2 3-213,-1 0 0,0 0 0,0-1 0,-1 0 0,-6 6-1,3-6-534,0 1-1,0-1 0,-1-1 1,-14 6-1,-4 3-4190,10-3 1252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4:29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39 1232,'0'0'4047,"0"-3"-3737,1-15 5263,-3 15-5476,-6-7-8,6 7 297,-2 3-336,-12-1-4,12 1 127,0 2-153,-15 8-5,14-8 19,1 0-19,1 0-7,-17 14 17,9-7-62,1 0 0,-17 19 1,25-26-162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4:30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1388,'0'0'1335,"5"-1"-742,1-1-438,0-1 254,1 1 0,0-1-1,-1 0 1,0 0 0,1 0 0,-1-1-1,10-8 1,-8 2 90,0-1 0,0 0 0,-1 0 0,-1 0-1,7-15 1,-12 23-239,1-13 168,-2 13 192,-2 0-500,-8-7-16,8 8 138,-4 5-177,-19 8-4,15-3-15,4 2-10,-1 1 0,2 0-1,0 0 1,0 1 0,1 0-1,0-1 1,-2 14 0,6-22-29,-1-1 1,1 1 0,0 0-1,0-1 1,0 1-1,1 0 1,-1-1 0,1 1-1,0 0 1,-1-1-1,1 1 1,0-1 0,0 1-1,1-1 1,-1 1-1,3 2 1,-2-2 3,1 0 1,0 0-1,0 0 1,0-1-1,1 1 0,-1-1 1,0 0-1,1 0 1,7 3-1,-2-1-14,0-2 1,0 1-1,1-1 0,-1 0 0,0-1 1,1 0-1,0-1 0,11-1 0,-7 0-232,0-1 0,0-1-1,-1 0 1,18-8-1,-18 6-1453,-1 0 0,16-11 1,-15 7-953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4:32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168 460 1920,'0'-28'6096,"-1"27"-6001,1 0 1,-1 0-1,1 0 1,-1 0-1,1 0 0,-1 0 1,0 0-1,0 0 0,1 0 1,-1 1-1,-2-2 1,3 2-8,-2-3 881,-2 4-561,-14 3-46,10 1-44,-7 10-96,1 1 1,0 0-1,2 1 0,0 0 1,0 1-1,2 0 1,-11 25-1,18-36-172,1-1 0,-1 1-1,1-1 1,1 1 0,-1 0-1,1 0 1,0 0 0,0 0 0,1 0-1,1 11 1,-1-15-6,6 12 61,-4-13-77,-2-2-25,1 0 1,-1 1-1,0-1 0,1 0 0,-1 0 1,0 1-1,1-1 0,-1 0 0,0 1 0,1-1 1,-1 0-1,0 0 0,1 0 0,-1 0 0,1 1 1,-1-1-1,0 0 0,1 0 0,-1 0 0,1 0 1,-1 0-1,1 0 0,-1 0 0,0 0 0,1 0 1,-1 0-1,1 0 0,-1 0 0,1 0 1,-1 0-1,0-1 0,1 1 0,-1 0 0,0 0 1,1 0-1,0-1 0,19-11 15,-19 11-16,1 1 0,-1-1 0,0 0-1,0 0 1,1 0 0,-1 0 0,0 0 0,0 0 0,0 0 0,0 0 0,0-1 0,0 1-1,0 0 1,0-1 0,0-1 0,2-3 3,6-8 4,0-1 0,-2 0 0,0 0 0,0-1-1,-2 0 1,7-26 0,10-102 28,-18 118-32,9-317 1158,-13 331-974,0 17-179,1 0 0,-1 0 0,1 0 0,0 0 0,3 10 1,0 2 2,11 48-207,3-1 0,34 80 0,-21-67-1324,-8-26-4484,-14-32 2621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BFE6-8045-8774-2DDF-BA776AF44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4378D-3390-5102-F693-35CD2A1C8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523DD-466A-63C0-395E-C6A16A3EB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A6D1-0E04-4F0B-A311-240E20A3A435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D5456-A488-988E-F422-34A436111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3FA10-A5F7-E2F3-3FF7-ACE624A8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4A10-6FAE-481A-8069-CFFDD4DF5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47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D408-783D-B27E-16C4-3DC9412D6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65800-71CF-CC9A-912C-DBC79DC52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A3F2F-CD69-95A3-A8F0-D85DAD251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A6D1-0E04-4F0B-A311-240E20A3A435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908D-5F05-AD24-D0F8-2ECE8FAA4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720DC-AB7C-03A1-196B-77A67C8F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4A10-6FAE-481A-8069-CFFDD4DF5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19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422BFD-E41A-A161-D543-C724B02BA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EAED6-01B1-BC8C-A001-CBD112473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1DC65-2CDC-9B08-1125-6D010F202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A6D1-0E04-4F0B-A311-240E20A3A435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3330F-559E-7A9E-9A3C-52EE50D89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10925-88F3-2412-4775-48495AA3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4A10-6FAE-481A-8069-CFFDD4DF5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52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C511-1884-6FC7-B983-5A065242C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BDDB8-35D7-656B-D787-E55554E49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4C01A-C793-2617-816D-B3C05587A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A6D1-0E04-4F0B-A311-240E20A3A435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5586A-6646-8CB1-463F-C198CAB05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169BF-DD4F-358A-8C90-53339FD73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4A10-6FAE-481A-8069-CFFDD4DF5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40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CFEC7-C695-7CA5-3E90-1C42C78D6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7ACE0-E449-1D88-0705-83F64EF5D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08383-B85E-BDCC-09E5-50514FED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A6D1-0E04-4F0B-A311-240E20A3A435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0544F-2367-E30D-4FDC-C90D921C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3EBF7-27E6-BFD7-0E54-E5C8E06E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4A10-6FAE-481A-8069-CFFDD4DF5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79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BEC63-FC66-0AB3-EE53-C88E30178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2E883-159A-5DB1-9DCA-C9DFB8BA6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62248-43DB-8610-DA34-66C05AE08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FFA8A-2921-E2D7-7815-590E053D1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A6D1-0E04-4F0B-A311-240E20A3A435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EC336-C088-0056-6124-909FA31AF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F0F62-1E15-F852-A30F-AC89AF53C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4A10-6FAE-481A-8069-CFFDD4DF5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62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2CDE9-6544-B37D-9E1A-177A1E3A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D642F-5F40-713F-1479-FD0E2A002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A872C-1E7F-B3DF-184D-E7FE5331A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97EE5-1735-708A-A208-32C96D2DD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90D6A-D521-4C87-3F65-5CAE9CDD0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3D50AB-6409-05A3-50D7-84C32ACF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A6D1-0E04-4F0B-A311-240E20A3A435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C5FE59-BF48-3DC0-E705-75591CEC7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769AB5-CFFC-FCBE-9293-70839C1C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4A10-6FAE-481A-8069-CFFDD4DF5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11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E4BA-3F3D-6007-63BC-26A91F64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C65951-1432-0E54-3C44-FFB384A1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A6D1-0E04-4F0B-A311-240E20A3A435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09588-ABF7-F194-1499-82658C9C5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63ED6-D394-5748-BC15-458353DB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4A10-6FAE-481A-8069-CFFDD4DF5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38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EFF120-DAA7-9C81-6254-44AD51A3D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A6D1-0E04-4F0B-A311-240E20A3A435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DBC77-1432-E1F0-5770-50A4274A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AD4F1-E32D-6A44-061E-F78BE32C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4A10-6FAE-481A-8069-CFFDD4DF5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32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DA42-0CD3-97B9-B892-D240372FB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BD4F4-8E97-E9AA-D19C-C14CEEF71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F8CA1-8862-E11A-D445-3921731D9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06407-C4CB-C2DC-117B-45EA8F51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A6D1-0E04-4F0B-A311-240E20A3A435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3D255-D9B4-6EB2-4C06-9E47CDF01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0A778-A768-56DE-6078-62548E67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4A10-6FAE-481A-8069-CFFDD4DF5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24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A1F36-A798-75EA-D0E2-EE60F6487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17907-86C3-99E1-0A12-46BC00EFB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B41F8-080D-245B-2C50-A68AE0235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6A9BD-D6B0-76A1-EA69-F564447F0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A6D1-0E04-4F0B-A311-240E20A3A435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1CEC9-43FB-F858-1F80-611367E3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B5F03-5CAD-75B1-11AC-B04E7086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4A10-6FAE-481A-8069-CFFDD4DF5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10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4D16A3-135B-8D66-63D3-CCE1FD5A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B383E-3F2E-6740-850B-7E5CEC1C6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F118C-9326-75B4-C386-6A8D4DE65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CA6D1-0E04-4F0B-A311-240E20A3A435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35054-D0EA-75A4-731F-05683C56B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D6612-1AFC-B840-D9D8-42625DB25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94A10-6FAE-481A-8069-CFFDD4DF5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8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38" Type="http://schemas.openxmlformats.org/officeDocument/2006/relationships/customXml" Target="../ink/ink69.xml"/><Relationship Id="rId154" Type="http://schemas.openxmlformats.org/officeDocument/2006/relationships/customXml" Target="../ink/ink77.xml"/><Relationship Id="rId159" Type="http://schemas.openxmlformats.org/officeDocument/2006/relationships/image" Target="../media/image79.png"/><Relationship Id="rId175" Type="http://schemas.openxmlformats.org/officeDocument/2006/relationships/image" Target="../media/image87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196" Type="http://schemas.openxmlformats.org/officeDocument/2006/relationships/customXml" Target="../ink/ink98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144" Type="http://schemas.openxmlformats.org/officeDocument/2006/relationships/customXml" Target="../ink/ink72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65" Type="http://schemas.openxmlformats.org/officeDocument/2006/relationships/image" Target="../media/image82.png"/><Relationship Id="rId181" Type="http://schemas.openxmlformats.org/officeDocument/2006/relationships/image" Target="../media/image90.png"/><Relationship Id="rId186" Type="http://schemas.openxmlformats.org/officeDocument/2006/relationships/customXml" Target="../ink/ink93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55" Type="http://schemas.openxmlformats.org/officeDocument/2006/relationships/image" Target="../media/image77.png"/><Relationship Id="rId171" Type="http://schemas.openxmlformats.org/officeDocument/2006/relationships/image" Target="../media/image85.png"/><Relationship Id="rId176" Type="http://schemas.openxmlformats.org/officeDocument/2006/relationships/customXml" Target="../ink/ink88.xml"/><Relationship Id="rId192" Type="http://schemas.openxmlformats.org/officeDocument/2006/relationships/customXml" Target="../ink/ink96.xml"/><Relationship Id="rId197" Type="http://schemas.openxmlformats.org/officeDocument/2006/relationships/image" Target="../media/image98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61" Type="http://schemas.openxmlformats.org/officeDocument/2006/relationships/image" Target="../media/image80.png"/><Relationship Id="rId166" Type="http://schemas.openxmlformats.org/officeDocument/2006/relationships/customXml" Target="../ink/ink83.xml"/><Relationship Id="rId182" Type="http://schemas.openxmlformats.org/officeDocument/2006/relationships/customXml" Target="../ink/ink91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190" Type="http://schemas.openxmlformats.org/officeDocument/2006/relationships/customXml" Target="../ink/ink95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6" Type="http://schemas.openxmlformats.org/officeDocument/2006/relationships/customXml" Target="../ink/ink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49704-4D3B-9F0F-EDCA-38298CDC40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Monitoring, Diagnostic and Analytics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382F2-9823-F915-482E-8AA78B5DA9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964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5DD3-A406-83B9-3013-FB417720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Web App Resources and App Service Plan Resource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7A381-138C-00A6-9A96-10892A1E6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portal provides rich and visually appealing screens </a:t>
            </a:r>
            <a:r>
              <a:rPr lang="en-US"/>
              <a:t>to monitor your web app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36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8603-5B1C-ADE5-8CE3-7C0CAA0ED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Monitor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526E2-E532-3FCA-DE6C-D005E7FE5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Monitoring is an act of collection and analyzing the data to determine performance, health and availability.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147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1B889-E9AC-284D-5A29-B201AF23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Capabilities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26E13-6726-BDC0-6A29-0396293BA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 and visualize metrics</a:t>
            </a:r>
          </a:p>
          <a:p>
            <a:r>
              <a:rPr lang="en-US" dirty="0"/>
              <a:t>Query and analyze logs</a:t>
            </a:r>
          </a:p>
          <a:p>
            <a:r>
              <a:rPr lang="en-US" dirty="0"/>
              <a:t>Setup alerts and actions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844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92117-DA36-B04C-B550-D7EFC32D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Alerts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0B33C-2C2B-3184-64CB-930A022FE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Alerts proactively notify you when important conditions are found in your monitoring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508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BA8F143-697C-99D6-1ED5-23AA8FD5B738}"/>
              </a:ext>
            </a:extLst>
          </p:cNvPr>
          <p:cNvSpPr/>
          <p:nvPr/>
        </p:nvSpPr>
        <p:spPr>
          <a:xfrm>
            <a:off x="4261945" y="872359"/>
            <a:ext cx="2937641" cy="31268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Alert Rule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A1CC9EC-946F-8B10-1AB6-439AF5CDC5D6}"/>
              </a:ext>
            </a:extLst>
          </p:cNvPr>
          <p:cNvSpPr/>
          <p:nvPr/>
        </p:nvSpPr>
        <p:spPr>
          <a:xfrm>
            <a:off x="4671848" y="1497724"/>
            <a:ext cx="2107324" cy="1303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Target Resource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530E33-4B2A-CB04-13C9-3303825E6088}"/>
              </a:ext>
            </a:extLst>
          </p:cNvPr>
          <p:cNvSpPr/>
          <p:nvPr/>
        </p:nvSpPr>
        <p:spPr>
          <a:xfrm>
            <a:off x="4834759" y="2238703"/>
            <a:ext cx="1813034" cy="3993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Signal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82A4354-C262-7BC5-E66D-2CD619569A78}"/>
              </a:ext>
            </a:extLst>
          </p:cNvPr>
          <p:cNvSpPr/>
          <p:nvPr/>
        </p:nvSpPr>
        <p:spPr>
          <a:xfrm>
            <a:off x="4771697" y="3111062"/>
            <a:ext cx="2007475" cy="572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Criteria / Logic Test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19B831-7396-CBF7-322A-50606DF5EC94}"/>
              </a:ext>
            </a:extLst>
          </p:cNvPr>
          <p:cNvSpPr/>
          <p:nvPr/>
        </p:nvSpPr>
        <p:spPr>
          <a:xfrm>
            <a:off x="1860330" y="4635062"/>
            <a:ext cx="2107324" cy="1303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Action Group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5C47448-E1B1-970A-4388-65BD738F09E5}"/>
              </a:ext>
            </a:extLst>
          </p:cNvPr>
          <p:cNvSpPr/>
          <p:nvPr/>
        </p:nvSpPr>
        <p:spPr>
          <a:xfrm>
            <a:off x="2023241" y="5376041"/>
            <a:ext cx="1813034" cy="3993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Actions to do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99BDB42-FA7F-A390-C9F6-FC908E84F3B1}"/>
              </a:ext>
            </a:extLst>
          </p:cNvPr>
          <p:cNvSpPr/>
          <p:nvPr/>
        </p:nvSpPr>
        <p:spPr>
          <a:xfrm>
            <a:off x="8119240" y="4577255"/>
            <a:ext cx="2107324" cy="1303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Monitor Condition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4D86F1-EAA5-00D9-D6B9-629954F2EB1C}"/>
              </a:ext>
            </a:extLst>
          </p:cNvPr>
          <p:cNvSpPr/>
          <p:nvPr/>
        </p:nvSpPr>
        <p:spPr>
          <a:xfrm>
            <a:off x="8282151" y="5318234"/>
            <a:ext cx="1813034" cy="3993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Alert State</a:t>
            </a:r>
            <a:endParaRPr lang="en-IN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91B974F1-49AF-82E5-5459-1CB03D0D9CFB}"/>
                  </a:ext>
                </a:extLst>
              </p14:cNvPr>
              <p14:cNvContentPartPr/>
              <p14:nvPr/>
            </p14:nvContentPartPr>
            <p14:xfrm>
              <a:off x="5701407" y="2637041"/>
              <a:ext cx="132120" cy="4924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91B974F1-49AF-82E5-5459-1CB03D0D9C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2767" y="2628401"/>
                <a:ext cx="149760" cy="5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47676CD-5DE7-D7FF-0ECA-E3BED9D0E986}"/>
                  </a:ext>
                </a:extLst>
              </p14:cNvPr>
              <p14:cNvContentPartPr/>
              <p14:nvPr/>
            </p14:nvContentPartPr>
            <p14:xfrm>
              <a:off x="2826447" y="3672041"/>
              <a:ext cx="2943000" cy="10378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47676CD-5DE7-D7FF-0ECA-E3BED9D0E9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17447" y="3663041"/>
                <a:ext cx="2960640" cy="10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1EA2BD24-C7C7-03E4-F0A1-8DEA9FA4AC98}"/>
                  </a:ext>
                </a:extLst>
              </p14:cNvPr>
              <p14:cNvContentPartPr/>
              <p14:nvPr/>
            </p14:nvContentPartPr>
            <p14:xfrm>
              <a:off x="5737407" y="3659801"/>
              <a:ext cx="3526920" cy="9432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1EA2BD24-C7C7-03E4-F0A1-8DEA9FA4AC9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28767" y="3650801"/>
                <a:ext cx="3544560" cy="9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0AA5FDB-E86F-A1C9-624D-95AE6C48C5A7}"/>
                  </a:ext>
                </a:extLst>
              </p14:cNvPr>
              <p14:cNvContentPartPr/>
              <p14:nvPr/>
            </p14:nvContentPartPr>
            <p14:xfrm>
              <a:off x="6590967" y="1562801"/>
              <a:ext cx="1059120" cy="2458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0AA5FDB-E86F-A1C9-624D-95AE6C48C5A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81967" y="1553801"/>
                <a:ext cx="1076760" cy="26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CDD2C57-B0B5-1BA3-7AB6-6627A41AEE96}"/>
              </a:ext>
            </a:extLst>
          </p:cNvPr>
          <p:cNvGrpSpPr/>
          <p:nvPr/>
        </p:nvGrpSpPr>
        <p:grpSpPr>
          <a:xfrm>
            <a:off x="7740087" y="987881"/>
            <a:ext cx="2574720" cy="1114920"/>
            <a:chOff x="7740087" y="987881"/>
            <a:chExt cx="2574720" cy="111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E4B69E1-3402-3754-1F0A-A8236957CD3D}"/>
                    </a:ext>
                  </a:extLst>
                </p14:cNvPr>
                <p14:cNvContentPartPr/>
                <p14:nvPr/>
              </p14:nvContentPartPr>
              <p14:xfrm>
                <a:off x="7772127" y="1438601"/>
                <a:ext cx="87480" cy="2433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E4B69E1-3402-3754-1F0A-A8236957CD3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63127" y="1429601"/>
                  <a:ext cx="1051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A05F9FB-D257-1E00-A3AF-0D1A2CE78A48}"/>
                    </a:ext>
                  </a:extLst>
                </p14:cNvPr>
                <p14:cNvContentPartPr/>
                <p14:nvPr/>
              </p14:nvContentPartPr>
              <p14:xfrm>
                <a:off x="7740087" y="1492241"/>
                <a:ext cx="424080" cy="3016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A05F9FB-D257-1E00-A3AF-0D1A2CE78A4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31087" y="1483601"/>
                  <a:ext cx="4417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3740831-A90A-95F4-3140-FB1C61B47D40}"/>
                    </a:ext>
                  </a:extLst>
                </p14:cNvPr>
                <p14:cNvContentPartPr/>
                <p14:nvPr/>
              </p14:nvContentPartPr>
              <p14:xfrm>
                <a:off x="8337687" y="1296041"/>
                <a:ext cx="122400" cy="2682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3740831-A90A-95F4-3140-FB1C61B47D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329047" y="1287041"/>
                  <a:ext cx="1400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ABA7994-C305-6B59-7479-31CD5BA07A6A}"/>
                    </a:ext>
                  </a:extLst>
                </p14:cNvPr>
                <p14:cNvContentPartPr/>
                <p14:nvPr/>
              </p14:nvContentPartPr>
              <p14:xfrm>
                <a:off x="8497527" y="1377761"/>
                <a:ext cx="93600" cy="1479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ABA7994-C305-6B59-7479-31CD5BA07A6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88887" y="1368761"/>
                  <a:ext cx="1112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DF2F39C-9B16-73ED-AE7A-7B19980014A6}"/>
                    </a:ext>
                  </a:extLst>
                </p14:cNvPr>
                <p14:cNvContentPartPr/>
                <p14:nvPr/>
              </p14:nvContentPartPr>
              <p14:xfrm>
                <a:off x="8605527" y="1312601"/>
                <a:ext cx="90360" cy="1573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DF2F39C-9B16-73ED-AE7A-7B19980014A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96887" y="1303601"/>
                  <a:ext cx="1080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347E655-A6B9-4F8E-555D-E97C67043A87}"/>
                    </a:ext>
                  </a:extLst>
                </p14:cNvPr>
                <p14:cNvContentPartPr/>
                <p14:nvPr/>
              </p14:nvContentPartPr>
              <p14:xfrm>
                <a:off x="8700927" y="1294961"/>
                <a:ext cx="136800" cy="1267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347E655-A6B9-4F8E-555D-E97C67043A8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691927" y="1285961"/>
                  <a:ext cx="1544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4634FA7-4D1E-85EA-7E60-B993725790E7}"/>
                    </a:ext>
                  </a:extLst>
                </p14:cNvPr>
                <p14:cNvContentPartPr/>
                <p14:nvPr/>
              </p14:nvContentPartPr>
              <p14:xfrm>
                <a:off x="8855007" y="1132241"/>
                <a:ext cx="104760" cy="2811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4634FA7-4D1E-85EA-7E60-B993725790E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846367" y="1123601"/>
                  <a:ext cx="1224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BA545F4-3FC8-37EF-1E5F-230D090E3762}"/>
                    </a:ext>
                  </a:extLst>
                </p14:cNvPr>
                <p14:cNvContentPartPr/>
                <p14:nvPr/>
              </p14:nvContentPartPr>
              <p14:xfrm>
                <a:off x="9057687" y="1219721"/>
                <a:ext cx="59040" cy="1522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BA545F4-3FC8-37EF-1E5F-230D090E376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49047" y="1211081"/>
                  <a:ext cx="766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18A143D-B561-7533-943C-630DD436136E}"/>
                    </a:ext>
                  </a:extLst>
                </p14:cNvPr>
                <p14:cNvContentPartPr/>
                <p14:nvPr/>
              </p14:nvContentPartPr>
              <p14:xfrm>
                <a:off x="9174327" y="1226201"/>
                <a:ext cx="213120" cy="2088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18A143D-B561-7533-943C-630DD436136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165327" y="1217201"/>
                  <a:ext cx="2307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B084682-5CEA-7EE6-CB41-C48EB38522C4}"/>
                    </a:ext>
                  </a:extLst>
                </p14:cNvPr>
                <p14:cNvContentPartPr/>
                <p14:nvPr/>
              </p14:nvContentPartPr>
              <p14:xfrm>
                <a:off x="9509127" y="987881"/>
                <a:ext cx="169920" cy="2026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B084682-5CEA-7EE6-CB41-C48EB38522C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500127" y="978881"/>
                  <a:ext cx="1875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E17438C-5C6E-CD16-3F38-C032ED281131}"/>
                    </a:ext>
                  </a:extLst>
                </p14:cNvPr>
                <p14:cNvContentPartPr/>
                <p14:nvPr/>
              </p14:nvContentPartPr>
              <p14:xfrm>
                <a:off x="9736647" y="999761"/>
                <a:ext cx="225000" cy="1731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E17438C-5C6E-CD16-3F38-C032ED28113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28007" y="991121"/>
                  <a:ext cx="2426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8405F26-E48E-9D46-CEBC-C03BC2A8EF7E}"/>
                    </a:ext>
                  </a:extLst>
                </p14:cNvPr>
                <p14:cNvContentPartPr/>
                <p14:nvPr/>
              </p14:nvContentPartPr>
              <p14:xfrm>
                <a:off x="10152087" y="1061681"/>
                <a:ext cx="26280" cy="1540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8405F26-E48E-9D46-CEBC-C03BC2A8EF7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143447" y="1053041"/>
                  <a:ext cx="439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6B8EBA3-1486-8542-E5A7-E333EE9E5CFA}"/>
                    </a:ext>
                  </a:extLst>
                </p14:cNvPr>
                <p14:cNvContentPartPr/>
                <p14:nvPr/>
              </p14:nvContentPartPr>
              <p14:xfrm>
                <a:off x="8305647" y="1882121"/>
                <a:ext cx="105840" cy="1904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6B8EBA3-1486-8542-E5A7-E333EE9E5CF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97007" y="1873121"/>
                  <a:ext cx="1234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5259F49-508C-F034-F2DE-1FA08F0B2BD3}"/>
                    </a:ext>
                  </a:extLst>
                </p14:cNvPr>
                <p14:cNvContentPartPr/>
                <p14:nvPr/>
              </p14:nvContentPartPr>
              <p14:xfrm>
                <a:off x="8467647" y="1870601"/>
                <a:ext cx="98280" cy="2106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5259F49-508C-F034-F2DE-1FA08F0B2BD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459007" y="1861601"/>
                  <a:ext cx="1159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7FC4D8B-368D-80E8-B50C-05F9975BE2AD}"/>
                    </a:ext>
                  </a:extLst>
                </p14:cNvPr>
                <p14:cNvContentPartPr/>
                <p14:nvPr/>
              </p14:nvContentPartPr>
              <p14:xfrm>
                <a:off x="8436327" y="1957721"/>
                <a:ext cx="235800" cy="838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7FC4D8B-368D-80E8-B50C-05F9975BE2A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27687" y="1948721"/>
                  <a:ext cx="2534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873EB5A-25B5-FA86-E0AD-CA47A6678563}"/>
                    </a:ext>
                  </a:extLst>
                </p14:cNvPr>
                <p14:cNvContentPartPr/>
                <p14:nvPr/>
              </p14:nvContentPartPr>
              <p14:xfrm>
                <a:off x="8690127" y="1784561"/>
                <a:ext cx="459000" cy="3182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873EB5A-25B5-FA86-E0AD-CA47A667856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81487" y="1775561"/>
                  <a:ext cx="4766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6C33F47-4270-2CD3-09F8-45F5ED713B4A}"/>
                    </a:ext>
                  </a:extLst>
                </p14:cNvPr>
                <p14:cNvContentPartPr/>
                <p14:nvPr/>
              </p14:nvContentPartPr>
              <p14:xfrm>
                <a:off x="9322647" y="1570721"/>
                <a:ext cx="176400" cy="2916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6C33F47-4270-2CD3-09F8-45F5ED713B4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314007" y="1561721"/>
                  <a:ext cx="1940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BA81099-1665-53E8-879F-789C05B4EFF0}"/>
                    </a:ext>
                  </a:extLst>
                </p14:cNvPr>
                <p14:cNvContentPartPr/>
                <p14:nvPr/>
              </p14:nvContentPartPr>
              <p14:xfrm>
                <a:off x="9363327" y="1596281"/>
                <a:ext cx="203040" cy="1929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BA81099-1665-53E8-879F-789C05B4EFF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354687" y="1587641"/>
                  <a:ext cx="2206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3819C6B-41CB-9E0D-6282-5789B715AF47}"/>
                    </a:ext>
                  </a:extLst>
                </p14:cNvPr>
                <p14:cNvContentPartPr/>
                <p14:nvPr/>
              </p14:nvContentPartPr>
              <p14:xfrm>
                <a:off x="9638007" y="1590521"/>
                <a:ext cx="102960" cy="1569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3819C6B-41CB-9E0D-6282-5789B715AF4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629007" y="1581521"/>
                  <a:ext cx="1206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265C606-743F-B8DC-30E6-2475D1723CF4}"/>
                    </a:ext>
                  </a:extLst>
                </p14:cNvPr>
                <p14:cNvContentPartPr/>
                <p14:nvPr/>
              </p14:nvContentPartPr>
              <p14:xfrm>
                <a:off x="9764007" y="1585121"/>
                <a:ext cx="70200" cy="1184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265C606-743F-B8DC-30E6-2475D1723CF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755367" y="1576481"/>
                  <a:ext cx="878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B0BBF41-353F-9FC9-6BB3-CA60E89FB3FB}"/>
                    </a:ext>
                  </a:extLst>
                </p14:cNvPr>
                <p14:cNvContentPartPr/>
                <p14:nvPr/>
              </p14:nvContentPartPr>
              <p14:xfrm>
                <a:off x="9868407" y="1339961"/>
                <a:ext cx="416880" cy="3009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B0BBF41-353F-9FC9-6BB3-CA60E89FB3F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859767" y="1330961"/>
                  <a:ext cx="4345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19E0EAF-505F-56FC-281E-45B3C1BF4DFD}"/>
                    </a:ext>
                  </a:extLst>
                </p14:cNvPr>
                <p14:cNvContentPartPr/>
                <p14:nvPr/>
              </p14:nvContentPartPr>
              <p14:xfrm>
                <a:off x="10185567" y="1411241"/>
                <a:ext cx="129240" cy="856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19E0EAF-505F-56FC-281E-45B3C1BF4DF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176927" y="1402601"/>
                  <a:ext cx="146880" cy="10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78BB338B-4872-564B-9237-ECCF513C03D0}"/>
                  </a:ext>
                </a:extLst>
              </p14:cNvPr>
              <p14:cNvContentPartPr/>
              <p14:nvPr/>
            </p14:nvContentPartPr>
            <p14:xfrm>
              <a:off x="6462447" y="2489441"/>
              <a:ext cx="1032120" cy="1288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78BB338B-4872-564B-9237-ECCF513C03D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453807" y="2480441"/>
                <a:ext cx="1049760" cy="14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0B81AF6-6900-6A9A-2F4D-B7F84EB99E03}"/>
              </a:ext>
            </a:extLst>
          </p:cNvPr>
          <p:cNvGrpSpPr/>
          <p:nvPr/>
        </p:nvGrpSpPr>
        <p:grpSpPr>
          <a:xfrm>
            <a:off x="7660527" y="2273081"/>
            <a:ext cx="1996920" cy="414000"/>
            <a:chOff x="7660527" y="2273081"/>
            <a:chExt cx="1996920" cy="41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901C525-AF4E-14D1-A381-3A468734B454}"/>
                    </a:ext>
                  </a:extLst>
                </p14:cNvPr>
                <p14:cNvContentPartPr/>
                <p14:nvPr/>
              </p14:nvContentPartPr>
              <p14:xfrm>
                <a:off x="7660527" y="2532641"/>
                <a:ext cx="189720" cy="723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901C525-AF4E-14D1-A381-3A468734B45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51887" y="2524001"/>
                  <a:ext cx="2073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0C82B04-5057-46DE-2AAC-B432ACDE511C}"/>
                    </a:ext>
                  </a:extLst>
                </p14:cNvPr>
                <p14:cNvContentPartPr/>
                <p14:nvPr/>
              </p14:nvContentPartPr>
              <p14:xfrm>
                <a:off x="7920807" y="2490161"/>
                <a:ext cx="47520" cy="1206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0C82B04-5057-46DE-2AAC-B432ACDE511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911807" y="2481161"/>
                  <a:ext cx="651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EB50B42-DBF9-526A-E0BC-622F4DBE45D6}"/>
                    </a:ext>
                  </a:extLst>
                </p14:cNvPr>
                <p14:cNvContentPartPr/>
                <p14:nvPr/>
              </p14:nvContentPartPr>
              <p14:xfrm>
                <a:off x="8013687" y="2408441"/>
                <a:ext cx="19800" cy="2242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EB50B42-DBF9-526A-E0BC-622F4DBE45D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005047" y="2399441"/>
                  <a:ext cx="374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CC00172-47AC-6B29-145B-24BC78280694}"/>
                    </a:ext>
                  </a:extLst>
                </p14:cNvPr>
                <p14:cNvContentPartPr/>
                <p14:nvPr/>
              </p14:nvContentPartPr>
              <p14:xfrm>
                <a:off x="7972287" y="2488721"/>
                <a:ext cx="69840" cy="990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CC00172-47AC-6B29-145B-24BC7828069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63287" y="2479721"/>
                  <a:ext cx="874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FD68374-C06B-E846-B7A0-5E2DA0E3BDD7}"/>
                    </a:ext>
                  </a:extLst>
                </p14:cNvPr>
                <p14:cNvContentPartPr/>
                <p14:nvPr/>
              </p14:nvContentPartPr>
              <p14:xfrm>
                <a:off x="8071287" y="2360561"/>
                <a:ext cx="171000" cy="2484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FD68374-C06B-E846-B7A0-5E2DA0E3BDD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62287" y="2351561"/>
                  <a:ext cx="1886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4920C69-5E1D-3344-F152-17AFB31B5FA3}"/>
                    </a:ext>
                  </a:extLst>
                </p14:cNvPr>
                <p14:cNvContentPartPr/>
                <p14:nvPr/>
              </p14:nvContentPartPr>
              <p14:xfrm>
                <a:off x="8321847" y="2419241"/>
                <a:ext cx="200160" cy="2678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4920C69-5E1D-3344-F152-17AFB31B5FA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12847" y="2410601"/>
                  <a:ext cx="2178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F8362E4-BAA3-E4D5-2C44-54F12F816746}"/>
                    </a:ext>
                  </a:extLst>
                </p14:cNvPr>
                <p14:cNvContentPartPr/>
                <p14:nvPr/>
              </p14:nvContentPartPr>
              <p14:xfrm>
                <a:off x="8702007" y="2391521"/>
                <a:ext cx="91440" cy="2152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F8362E4-BAA3-E4D5-2C44-54F12F81674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93007" y="2382881"/>
                  <a:ext cx="1090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71C9E47-1EAC-D207-9862-91328DB37DD2}"/>
                    </a:ext>
                  </a:extLst>
                </p14:cNvPr>
                <p14:cNvContentPartPr/>
                <p14:nvPr/>
              </p14:nvContentPartPr>
              <p14:xfrm>
                <a:off x="8728287" y="2450921"/>
                <a:ext cx="157320" cy="1782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71C9E47-1EAC-D207-9862-91328DB37DD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719287" y="2441921"/>
                  <a:ext cx="1749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15B96DE-5436-457F-A959-79523A032EF0}"/>
                    </a:ext>
                  </a:extLst>
                </p14:cNvPr>
                <p14:cNvContentPartPr/>
                <p14:nvPr/>
              </p14:nvContentPartPr>
              <p14:xfrm>
                <a:off x="9010887" y="2392961"/>
                <a:ext cx="3960" cy="2055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15B96DE-5436-457F-A959-79523A032EF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001887" y="2384321"/>
                  <a:ext cx="216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6904482-15F3-78C8-FC55-8D145F6E1346}"/>
                    </a:ext>
                  </a:extLst>
                </p14:cNvPr>
                <p14:cNvContentPartPr/>
                <p14:nvPr/>
              </p14:nvContentPartPr>
              <p14:xfrm>
                <a:off x="8983527" y="2294321"/>
                <a:ext cx="131040" cy="2883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6904482-15F3-78C8-FC55-8D145F6E134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74887" y="2285321"/>
                  <a:ext cx="1486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89B35D7-0E47-2856-7BAF-AC3B7AB7313C}"/>
                    </a:ext>
                  </a:extLst>
                </p14:cNvPr>
                <p14:cNvContentPartPr/>
                <p14:nvPr/>
              </p14:nvContentPartPr>
              <p14:xfrm>
                <a:off x="9213567" y="2470001"/>
                <a:ext cx="46800" cy="536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89B35D7-0E47-2856-7BAF-AC3B7AB7313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204927" y="2461361"/>
                  <a:ext cx="64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57A3DDA-E0B8-D213-245C-CD23EE178807}"/>
                    </a:ext>
                  </a:extLst>
                </p14:cNvPr>
                <p14:cNvContentPartPr/>
                <p14:nvPr/>
              </p14:nvContentPartPr>
              <p14:xfrm>
                <a:off x="9278727" y="2320961"/>
                <a:ext cx="42480" cy="2296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57A3DDA-E0B8-D213-245C-CD23EE17880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269727" y="2311961"/>
                  <a:ext cx="601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F75B085-4186-2009-B253-A5F7F4175570}"/>
                    </a:ext>
                  </a:extLst>
                </p14:cNvPr>
                <p14:cNvContentPartPr/>
                <p14:nvPr/>
              </p14:nvContentPartPr>
              <p14:xfrm>
                <a:off x="9359367" y="2273081"/>
                <a:ext cx="70920" cy="2790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F75B085-4186-2009-B253-A5F7F417557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350727" y="2264441"/>
                  <a:ext cx="885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E5BB33B-B417-355F-CC5E-23C6726A580A}"/>
                    </a:ext>
                  </a:extLst>
                </p14:cNvPr>
                <p14:cNvContentPartPr/>
                <p14:nvPr/>
              </p14:nvContentPartPr>
              <p14:xfrm>
                <a:off x="9369447" y="2391161"/>
                <a:ext cx="288000" cy="2898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E5BB33B-B417-355F-CC5E-23C6726A580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360447" y="2382521"/>
                  <a:ext cx="305640" cy="30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EA04851-95AE-8883-5BD8-B2BE0C7256A1}"/>
              </a:ext>
            </a:extLst>
          </p:cNvPr>
          <p:cNvGrpSpPr/>
          <p:nvPr/>
        </p:nvGrpSpPr>
        <p:grpSpPr>
          <a:xfrm>
            <a:off x="9876687" y="2315921"/>
            <a:ext cx="291960" cy="475200"/>
            <a:chOff x="9876687" y="2315921"/>
            <a:chExt cx="291960" cy="47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F679C97-F55B-B85F-FCC7-4B840F45B0EF}"/>
                    </a:ext>
                  </a:extLst>
                </p14:cNvPr>
                <p14:cNvContentPartPr/>
                <p14:nvPr/>
              </p14:nvContentPartPr>
              <p14:xfrm>
                <a:off x="9876687" y="2315921"/>
                <a:ext cx="16560" cy="2322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F679C97-F55B-B85F-FCC7-4B840F45B0E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867687" y="2307281"/>
                  <a:ext cx="342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4417387-1159-9836-C8F6-A179C4CB9BFF}"/>
                    </a:ext>
                  </a:extLst>
                </p14:cNvPr>
                <p14:cNvContentPartPr/>
                <p14:nvPr/>
              </p14:nvContentPartPr>
              <p14:xfrm>
                <a:off x="9962727" y="2390081"/>
                <a:ext cx="33840" cy="1195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4417387-1159-9836-C8F6-A179C4CB9BF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953727" y="2381441"/>
                  <a:ext cx="514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20F452A-E06E-7958-A2CF-C80433C15E67}"/>
                    </a:ext>
                  </a:extLst>
                </p14:cNvPr>
                <p14:cNvContentPartPr/>
                <p14:nvPr/>
              </p14:nvContentPartPr>
              <p14:xfrm>
                <a:off x="10058487" y="2354801"/>
                <a:ext cx="110160" cy="4363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20F452A-E06E-7958-A2CF-C80433C15E6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049487" y="2346161"/>
                  <a:ext cx="127800" cy="45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4AEE1194-110B-77C6-A3BA-7B3D0B573F57}"/>
                  </a:ext>
                </a:extLst>
              </p14:cNvPr>
              <p14:cNvContentPartPr/>
              <p14:nvPr/>
            </p14:nvContentPartPr>
            <p14:xfrm>
              <a:off x="6629847" y="3361721"/>
              <a:ext cx="1055880" cy="18000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4AEE1194-110B-77C6-A3BA-7B3D0B573F5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620847" y="3352721"/>
                <a:ext cx="1073520" cy="19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2D682D9-C773-96B9-DE4B-0EEE71EC4039}"/>
              </a:ext>
            </a:extLst>
          </p:cNvPr>
          <p:cNvGrpSpPr/>
          <p:nvPr/>
        </p:nvGrpSpPr>
        <p:grpSpPr>
          <a:xfrm>
            <a:off x="8004327" y="3169481"/>
            <a:ext cx="1590480" cy="302400"/>
            <a:chOff x="8004327" y="3169481"/>
            <a:chExt cx="1590480" cy="30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C28EDB3-0386-B7CA-3C9E-C9D4CF481960}"/>
                    </a:ext>
                  </a:extLst>
                </p14:cNvPr>
                <p14:cNvContentPartPr/>
                <p14:nvPr/>
              </p14:nvContentPartPr>
              <p14:xfrm>
                <a:off x="8004327" y="3269921"/>
                <a:ext cx="3600" cy="309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C28EDB3-0386-B7CA-3C9E-C9D4CF48196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95327" y="3260921"/>
                  <a:ext cx="212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2E0FD48-4081-6AF0-D0BE-F68BC90397EE}"/>
                    </a:ext>
                  </a:extLst>
                </p14:cNvPr>
                <p14:cNvContentPartPr/>
                <p14:nvPr/>
              </p14:nvContentPartPr>
              <p14:xfrm>
                <a:off x="8076687" y="3172001"/>
                <a:ext cx="94680" cy="2998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2E0FD48-4081-6AF0-D0BE-F68BC90397E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68047" y="3163361"/>
                  <a:ext cx="1123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A0D1C77-8D5F-39F2-AFB1-F4C10455D0E3}"/>
                    </a:ext>
                  </a:extLst>
                </p14:cNvPr>
                <p14:cNvContentPartPr/>
                <p14:nvPr/>
              </p14:nvContentPartPr>
              <p14:xfrm>
                <a:off x="8239767" y="3379001"/>
                <a:ext cx="8640" cy="270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A0D1C77-8D5F-39F2-AFB1-F4C10455D0E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31127" y="3370001"/>
                  <a:ext cx="262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44540E3-7EBC-CFB5-851D-361998AA35E1}"/>
                    </a:ext>
                  </a:extLst>
                </p14:cNvPr>
                <p14:cNvContentPartPr/>
                <p14:nvPr/>
              </p14:nvContentPartPr>
              <p14:xfrm>
                <a:off x="8414367" y="3215201"/>
                <a:ext cx="173880" cy="1666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44540E3-7EBC-CFB5-851D-361998AA35E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405367" y="3206201"/>
                  <a:ext cx="1915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FC55E10-F5BE-7F77-8CA6-6519955819D1}"/>
                    </a:ext>
                  </a:extLst>
                </p14:cNvPr>
                <p14:cNvContentPartPr/>
                <p14:nvPr/>
              </p14:nvContentPartPr>
              <p14:xfrm>
                <a:off x="8604807" y="3234641"/>
                <a:ext cx="84240" cy="1756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FC55E10-F5BE-7F77-8CA6-6519955819D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595807" y="3225641"/>
                  <a:ext cx="1018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0D67C25-1211-6F63-D206-8A3D19C820AD}"/>
                    </a:ext>
                  </a:extLst>
                </p14:cNvPr>
                <p14:cNvContentPartPr/>
                <p14:nvPr/>
              </p14:nvContentPartPr>
              <p14:xfrm>
                <a:off x="8761407" y="3200801"/>
                <a:ext cx="104760" cy="1918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0D67C25-1211-6F63-D206-8A3D19C820A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752407" y="3191801"/>
                  <a:ext cx="1224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00E83F5-85D4-6525-BB59-D70C0144C5A7}"/>
                    </a:ext>
                  </a:extLst>
                </p14:cNvPr>
                <p14:cNvContentPartPr/>
                <p14:nvPr/>
              </p14:nvContentPartPr>
              <p14:xfrm>
                <a:off x="9053367" y="3233561"/>
                <a:ext cx="145440" cy="1360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00E83F5-85D4-6525-BB59-D70C0144C5A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044367" y="3224561"/>
                  <a:ext cx="1630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2D4B740-F4E6-395C-1CD4-3508B0B40404}"/>
                    </a:ext>
                  </a:extLst>
                </p14:cNvPr>
                <p14:cNvContentPartPr/>
                <p14:nvPr/>
              </p14:nvContentPartPr>
              <p14:xfrm>
                <a:off x="9321207" y="3169481"/>
                <a:ext cx="110160" cy="1825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2D4B740-F4E6-395C-1CD4-3508B0B4040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312207" y="3160841"/>
                  <a:ext cx="1278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444CAEA-7247-3A8D-3924-D398B2E96203}"/>
                    </a:ext>
                  </a:extLst>
                </p14:cNvPr>
                <p14:cNvContentPartPr/>
                <p14:nvPr/>
              </p14:nvContentPartPr>
              <p14:xfrm>
                <a:off x="9356127" y="3234641"/>
                <a:ext cx="238680" cy="1105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444CAEA-7247-3A8D-3924-D398B2E9620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347487" y="3226001"/>
                  <a:ext cx="256320" cy="12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08E65D3A-0A56-11C3-341C-097323DFB91B}"/>
                  </a:ext>
                </a:extLst>
              </p14:cNvPr>
              <p14:cNvContentPartPr/>
              <p14:nvPr/>
            </p14:nvContentPartPr>
            <p14:xfrm>
              <a:off x="1858767" y="3856721"/>
              <a:ext cx="263520" cy="143388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08E65D3A-0A56-11C3-341C-097323DFB91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849767" y="3848081"/>
                <a:ext cx="281160" cy="145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2" name="Group 201">
            <a:extLst>
              <a:ext uri="{FF2B5EF4-FFF2-40B4-BE49-F238E27FC236}">
                <a16:creationId xmlns:a16="http://schemas.microsoft.com/office/drawing/2014/main" id="{B7CA8852-FC53-9D86-266A-4BE3255338DB}"/>
              </a:ext>
            </a:extLst>
          </p:cNvPr>
          <p:cNvGrpSpPr/>
          <p:nvPr/>
        </p:nvGrpSpPr>
        <p:grpSpPr>
          <a:xfrm>
            <a:off x="1121127" y="2810561"/>
            <a:ext cx="2430000" cy="843840"/>
            <a:chOff x="1121127" y="2810561"/>
            <a:chExt cx="2430000" cy="84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6C82B88-9845-4186-3DAD-C4B4846D2587}"/>
                    </a:ext>
                  </a:extLst>
                </p14:cNvPr>
                <p14:cNvContentPartPr/>
                <p14:nvPr/>
              </p14:nvContentPartPr>
              <p14:xfrm>
                <a:off x="1121127" y="3425081"/>
                <a:ext cx="127800" cy="2293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6C82B88-9845-4186-3DAD-C4B4846D258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12127" y="3416441"/>
                  <a:ext cx="1454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206AF49-1AC4-1962-F12D-5332A8257C45}"/>
                    </a:ext>
                  </a:extLst>
                </p14:cNvPr>
                <p14:cNvContentPartPr/>
                <p14:nvPr/>
              </p14:nvContentPartPr>
              <p14:xfrm>
                <a:off x="1261167" y="3425801"/>
                <a:ext cx="222480" cy="1580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206AF49-1AC4-1962-F12D-5332A8257C4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252527" y="3416801"/>
                  <a:ext cx="2401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C4E4E99-A462-F0FC-B125-E3CEE6662D35}"/>
                    </a:ext>
                  </a:extLst>
                </p14:cNvPr>
                <p14:cNvContentPartPr/>
                <p14:nvPr/>
              </p14:nvContentPartPr>
              <p14:xfrm>
                <a:off x="1496247" y="3250841"/>
                <a:ext cx="79200" cy="2732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C4E4E99-A462-F0FC-B125-E3CEE6662D3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487607" y="3242201"/>
                  <a:ext cx="968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7CD99F3-3FE0-574B-2D73-16AC20701990}"/>
                    </a:ext>
                  </a:extLst>
                </p14:cNvPr>
                <p14:cNvContentPartPr/>
                <p14:nvPr/>
              </p14:nvContentPartPr>
              <p14:xfrm>
                <a:off x="1652487" y="3406001"/>
                <a:ext cx="77040" cy="1742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7CD99F3-3FE0-574B-2D73-16AC2070199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43847" y="3397361"/>
                  <a:ext cx="946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B556221-1E73-CB3C-BE32-39FA2F9747A9}"/>
                    </a:ext>
                  </a:extLst>
                </p14:cNvPr>
                <p14:cNvContentPartPr/>
                <p14:nvPr/>
              </p14:nvContentPartPr>
              <p14:xfrm>
                <a:off x="1755087" y="3164801"/>
                <a:ext cx="106920" cy="2523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B556221-1E73-CB3C-BE32-39FA2F9747A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746087" y="3156161"/>
                  <a:ext cx="1245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950580E6-8FE3-BA86-DC6A-0A5EF597E99D}"/>
                    </a:ext>
                  </a:extLst>
                </p14:cNvPr>
                <p14:cNvContentPartPr/>
                <p14:nvPr/>
              </p14:nvContentPartPr>
              <p14:xfrm>
                <a:off x="1781367" y="3029441"/>
                <a:ext cx="563040" cy="3146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950580E6-8FE3-BA86-DC6A-0A5EF597E99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772367" y="3020801"/>
                  <a:ext cx="58068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A123AB0-CECC-74DD-0182-242AFDFBDD0E}"/>
                    </a:ext>
                  </a:extLst>
                </p14:cNvPr>
                <p14:cNvContentPartPr/>
                <p14:nvPr/>
              </p14:nvContentPartPr>
              <p14:xfrm>
                <a:off x="2088447" y="2963561"/>
                <a:ext cx="43560" cy="108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A123AB0-CECC-74DD-0182-242AFDFBDD0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079807" y="2954561"/>
                  <a:ext cx="612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2BB26F6-27E4-96A4-522E-565F761F6702}"/>
                    </a:ext>
                  </a:extLst>
                </p14:cNvPr>
                <p14:cNvContentPartPr/>
                <p14:nvPr/>
              </p14:nvContentPartPr>
              <p14:xfrm>
                <a:off x="2433687" y="3088841"/>
                <a:ext cx="63720" cy="1015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2BB26F6-27E4-96A4-522E-565F761F670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424687" y="3080201"/>
                  <a:ext cx="81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3758D4BD-4988-A16C-E942-8DB32CEFD3A4}"/>
                    </a:ext>
                  </a:extLst>
                </p14:cNvPr>
                <p14:cNvContentPartPr/>
                <p14:nvPr/>
              </p14:nvContentPartPr>
              <p14:xfrm>
                <a:off x="2517567" y="2909201"/>
                <a:ext cx="103680" cy="2772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3758D4BD-4988-A16C-E942-8DB32CEFD3A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508927" y="2900201"/>
                  <a:ext cx="1213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23DD0C1-22A7-06B8-EC4D-ABD6E4D6064F}"/>
                    </a:ext>
                  </a:extLst>
                </p14:cNvPr>
                <p14:cNvContentPartPr/>
                <p14:nvPr/>
              </p14:nvContentPartPr>
              <p14:xfrm>
                <a:off x="2647527" y="3058601"/>
                <a:ext cx="131040" cy="928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23DD0C1-22A7-06B8-EC4D-ABD6E4D6064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638527" y="3049961"/>
                  <a:ext cx="1486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730DE19-8AB0-116A-49C3-98475375E05A}"/>
                    </a:ext>
                  </a:extLst>
                </p14:cNvPr>
                <p14:cNvContentPartPr/>
                <p14:nvPr/>
              </p14:nvContentPartPr>
              <p14:xfrm>
                <a:off x="2786847" y="2999561"/>
                <a:ext cx="60840" cy="1537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730DE19-8AB0-116A-49C3-98475375E05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778207" y="2990921"/>
                  <a:ext cx="784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5477680-CDC0-84C7-B510-392FFA59FDC8}"/>
                    </a:ext>
                  </a:extLst>
                </p14:cNvPr>
                <p14:cNvContentPartPr/>
                <p14:nvPr/>
              </p14:nvContentPartPr>
              <p14:xfrm>
                <a:off x="2819247" y="2838641"/>
                <a:ext cx="169200" cy="2646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5477680-CDC0-84C7-B510-392FFA59FDC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810607" y="2830001"/>
                  <a:ext cx="1868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57CE98F-6CC8-B441-5DBA-15486A8B67AF}"/>
                    </a:ext>
                  </a:extLst>
                </p14:cNvPr>
                <p14:cNvContentPartPr/>
                <p14:nvPr/>
              </p14:nvContentPartPr>
              <p14:xfrm>
                <a:off x="3051447" y="2987681"/>
                <a:ext cx="60120" cy="1353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57CE98F-6CC8-B441-5DBA-15486A8B67A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042807" y="2979041"/>
                  <a:ext cx="777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EB1933E-0659-845A-58C1-D4B5AB35586C}"/>
                    </a:ext>
                  </a:extLst>
                </p14:cNvPr>
                <p14:cNvContentPartPr/>
                <p14:nvPr/>
              </p14:nvContentPartPr>
              <p14:xfrm>
                <a:off x="3079527" y="2935121"/>
                <a:ext cx="195840" cy="1213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EB1933E-0659-845A-58C1-D4B5AB35586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070527" y="2926481"/>
                  <a:ext cx="2134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53A58F4F-679B-C9B0-0411-A55C3CE58D73}"/>
                    </a:ext>
                  </a:extLst>
                </p14:cNvPr>
                <p14:cNvContentPartPr/>
                <p14:nvPr/>
              </p14:nvContentPartPr>
              <p14:xfrm>
                <a:off x="3254127" y="2810561"/>
                <a:ext cx="92880" cy="2466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53A58F4F-679B-C9B0-0411-A55C3CE58D7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245487" y="2801561"/>
                  <a:ext cx="1105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C38563C-50A3-5FF6-0BA5-89BF8411EECB}"/>
                    </a:ext>
                  </a:extLst>
                </p14:cNvPr>
                <p14:cNvContentPartPr/>
                <p14:nvPr/>
              </p14:nvContentPartPr>
              <p14:xfrm>
                <a:off x="3405687" y="2866721"/>
                <a:ext cx="62280" cy="1666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C38563C-50A3-5FF6-0BA5-89BF8411EEC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397047" y="2858081"/>
                  <a:ext cx="799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09C8A1E-64B3-C1B5-37B3-6BED8EB1E5A2}"/>
                    </a:ext>
                  </a:extLst>
                </p14:cNvPr>
                <p14:cNvContentPartPr/>
                <p14:nvPr/>
              </p14:nvContentPartPr>
              <p14:xfrm>
                <a:off x="3493167" y="2876801"/>
                <a:ext cx="57960" cy="1306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09C8A1E-64B3-C1B5-37B3-6BED8EB1E5A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484167" y="2868161"/>
                  <a:ext cx="75600" cy="14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B4A21BBF-CD11-69F8-D33D-18445233EE86}"/>
              </a:ext>
            </a:extLst>
          </p:cNvPr>
          <p:cNvGrpSpPr/>
          <p:nvPr/>
        </p:nvGrpSpPr>
        <p:grpSpPr>
          <a:xfrm>
            <a:off x="9992607" y="4297361"/>
            <a:ext cx="1979640" cy="1243440"/>
            <a:chOff x="9992607" y="4297361"/>
            <a:chExt cx="1979640" cy="124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977B5996-4617-A99E-79EB-D42B9EDD96DF}"/>
                    </a:ext>
                  </a:extLst>
                </p14:cNvPr>
                <p14:cNvContentPartPr/>
                <p14:nvPr/>
              </p14:nvContentPartPr>
              <p14:xfrm>
                <a:off x="9992607" y="4849241"/>
                <a:ext cx="451800" cy="3819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977B5996-4617-A99E-79EB-D42B9EDD96D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983607" y="4840241"/>
                  <a:ext cx="46944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05EA32C2-32A9-D413-83FE-D47A9314D1DC}"/>
                    </a:ext>
                  </a:extLst>
                </p14:cNvPr>
                <p14:cNvContentPartPr/>
                <p14:nvPr/>
              </p14:nvContentPartPr>
              <p14:xfrm>
                <a:off x="10581207" y="4464401"/>
                <a:ext cx="301680" cy="10764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05EA32C2-32A9-D413-83FE-D47A9314D1D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572207" y="4455761"/>
                  <a:ext cx="319320" cy="10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703FB46-2CC9-4A62-95AD-614B8B97A9CE}"/>
                    </a:ext>
                  </a:extLst>
                </p14:cNvPr>
                <p14:cNvContentPartPr/>
                <p14:nvPr/>
              </p14:nvContentPartPr>
              <p14:xfrm>
                <a:off x="10562847" y="4510481"/>
                <a:ext cx="209880" cy="1173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703FB46-2CC9-4A62-95AD-614B8B97A9C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553847" y="4501481"/>
                  <a:ext cx="2275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A249FF9-9DDC-FE82-4240-BA708EC1D189}"/>
                    </a:ext>
                  </a:extLst>
                </p14:cNvPr>
                <p14:cNvContentPartPr/>
                <p14:nvPr/>
              </p14:nvContentPartPr>
              <p14:xfrm>
                <a:off x="10843647" y="4375121"/>
                <a:ext cx="95760" cy="1922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A249FF9-9DDC-FE82-4240-BA708EC1D18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834647" y="4366121"/>
                  <a:ext cx="1134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87D9582-EB0A-BF88-0976-0A218136C874}"/>
                    </a:ext>
                  </a:extLst>
                </p14:cNvPr>
                <p14:cNvContentPartPr/>
                <p14:nvPr/>
              </p14:nvContentPartPr>
              <p14:xfrm>
                <a:off x="11004927" y="4403921"/>
                <a:ext cx="108000" cy="1130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87D9582-EB0A-BF88-0976-0A218136C87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995927" y="4394921"/>
                  <a:ext cx="1256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2149464-6D55-4736-03DD-3C46847E125F}"/>
                    </a:ext>
                  </a:extLst>
                </p14:cNvPr>
                <p14:cNvContentPartPr/>
                <p14:nvPr/>
              </p14:nvContentPartPr>
              <p14:xfrm>
                <a:off x="11131287" y="4348121"/>
                <a:ext cx="159120" cy="1044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2149464-6D55-4736-03DD-3C46847E125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122287" y="4339481"/>
                  <a:ext cx="1767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819176E7-4E4B-FF99-EF2D-6BB47C030B1A}"/>
                    </a:ext>
                  </a:extLst>
                </p14:cNvPr>
                <p14:cNvContentPartPr/>
                <p14:nvPr/>
              </p14:nvContentPartPr>
              <p14:xfrm>
                <a:off x="10614327" y="4807841"/>
                <a:ext cx="200160" cy="835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819176E7-4E4B-FF99-EF2D-6BB47C030B1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605327" y="4799201"/>
                  <a:ext cx="2178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15821F84-2B11-4118-5883-8E32610A1C0D}"/>
                    </a:ext>
                  </a:extLst>
                </p14:cNvPr>
                <p14:cNvContentPartPr/>
                <p14:nvPr/>
              </p14:nvContentPartPr>
              <p14:xfrm>
                <a:off x="10893327" y="4684001"/>
                <a:ext cx="69480" cy="1724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15821F84-2B11-4118-5883-8E32610A1C0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884327" y="4675001"/>
                  <a:ext cx="871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99C388C-E2F2-7B5A-E1FF-FF0AA3A4D0D8}"/>
                    </a:ext>
                  </a:extLst>
                </p14:cNvPr>
                <p14:cNvContentPartPr/>
                <p14:nvPr/>
              </p14:nvContentPartPr>
              <p14:xfrm>
                <a:off x="10892607" y="4757801"/>
                <a:ext cx="87480" cy="666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99C388C-E2F2-7B5A-E1FF-FF0AA3A4D0D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883607" y="4749161"/>
                  <a:ext cx="1051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ED69C91-A27D-560A-4CF9-83074556F2E1}"/>
                    </a:ext>
                  </a:extLst>
                </p14:cNvPr>
                <p14:cNvContentPartPr/>
                <p14:nvPr/>
              </p14:nvContentPartPr>
              <p14:xfrm>
                <a:off x="11027607" y="4726121"/>
                <a:ext cx="47880" cy="964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ED69C91-A27D-560A-4CF9-83074556F2E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018967" y="4717481"/>
                  <a:ext cx="655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3BF85F0-9C88-6ED2-08A0-452DFF94ACF2}"/>
                    </a:ext>
                  </a:extLst>
                </p14:cNvPr>
                <p14:cNvContentPartPr/>
                <p14:nvPr/>
              </p14:nvContentPartPr>
              <p14:xfrm>
                <a:off x="11097807" y="4607321"/>
                <a:ext cx="51840" cy="2289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3BF85F0-9C88-6ED2-08A0-452DFF94ACF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088807" y="4598321"/>
                  <a:ext cx="694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A0F0312-A361-866E-AB6F-74634C3940B5}"/>
                    </a:ext>
                  </a:extLst>
                </p14:cNvPr>
                <p14:cNvContentPartPr/>
                <p14:nvPr/>
              </p14:nvContentPartPr>
              <p14:xfrm>
                <a:off x="11117967" y="4651961"/>
                <a:ext cx="73800" cy="1519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A0F0312-A361-866E-AB6F-74634C3940B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109327" y="4642961"/>
                  <a:ext cx="914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CE5DA4FA-AB6F-A0CC-72E7-1D46811351F7}"/>
                    </a:ext>
                  </a:extLst>
                </p14:cNvPr>
                <p14:cNvContentPartPr/>
                <p14:nvPr/>
              </p14:nvContentPartPr>
              <p14:xfrm>
                <a:off x="11204367" y="4676801"/>
                <a:ext cx="95760" cy="968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E5DA4FA-AB6F-A0CC-72E7-1D46811351F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195727" y="4667801"/>
                  <a:ext cx="1134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E9CCC1C-608D-2D5A-AFB3-E1EE472F8658}"/>
                    </a:ext>
                  </a:extLst>
                </p14:cNvPr>
                <p14:cNvContentPartPr/>
                <p14:nvPr/>
              </p14:nvContentPartPr>
              <p14:xfrm>
                <a:off x="11351247" y="4633961"/>
                <a:ext cx="37080" cy="997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E9CCC1C-608D-2D5A-AFB3-E1EE472F865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342607" y="4625321"/>
                  <a:ext cx="547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8A916630-B2C2-FBAB-DF5C-A98107BAA221}"/>
                    </a:ext>
                  </a:extLst>
                </p14:cNvPr>
                <p14:cNvContentPartPr/>
                <p14:nvPr/>
              </p14:nvContentPartPr>
              <p14:xfrm>
                <a:off x="11412447" y="4617041"/>
                <a:ext cx="90360" cy="889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8A916630-B2C2-FBAB-DF5C-A98107BAA22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403807" y="4608041"/>
                  <a:ext cx="1080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15BD3AE-9282-CF4A-5A8D-71DA9159AEBC}"/>
                    </a:ext>
                  </a:extLst>
                </p14:cNvPr>
                <p14:cNvContentPartPr/>
                <p14:nvPr/>
              </p14:nvContentPartPr>
              <p14:xfrm>
                <a:off x="11495967" y="4466921"/>
                <a:ext cx="39240" cy="2235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15BD3AE-9282-CF4A-5A8D-71DA9159AEB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487327" y="4457921"/>
                  <a:ext cx="568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333A1DCC-09D3-C964-B172-C79B6257546B}"/>
                    </a:ext>
                  </a:extLst>
                </p14:cNvPr>
                <p14:cNvContentPartPr/>
                <p14:nvPr/>
              </p14:nvContentPartPr>
              <p14:xfrm>
                <a:off x="11588127" y="4452521"/>
                <a:ext cx="219240" cy="3214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333A1DCC-09D3-C964-B172-C79B6257546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579127" y="4443521"/>
                  <a:ext cx="2368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3A61471-AFAC-E34C-B5A7-D8B663C0CF55}"/>
                    </a:ext>
                  </a:extLst>
                </p14:cNvPr>
                <p14:cNvContentPartPr/>
                <p14:nvPr/>
              </p14:nvContentPartPr>
              <p14:xfrm>
                <a:off x="11837967" y="4297361"/>
                <a:ext cx="134280" cy="3402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3A61471-AFAC-E34C-B5A7-D8B663C0CF5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828967" y="4288721"/>
                  <a:ext cx="15192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1A8B59FD-11FC-9F38-DE99-95467B1C6DEC}"/>
                    </a:ext>
                  </a:extLst>
                </p14:cNvPr>
                <p14:cNvContentPartPr/>
                <p14:nvPr/>
              </p14:nvContentPartPr>
              <p14:xfrm>
                <a:off x="11733927" y="4532441"/>
                <a:ext cx="152280" cy="1465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1A8B59FD-11FC-9F38-DE99-95467B1C6DE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725287" y="4523441"/>
                  <a:ext cx="1699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74EE2FAD-6D0B-3B17-E2C0-E3951F2BCE1E}"/>
                    </a:ext>
                  </a:extLst>
                </p14:cNvPr>
                <p14:cNvContentPartPr/>
                <p14:nvPr/>
              </p14:nvContentPartPr>
              <p14:xfrm>
                <a:off x="10706487" y="5095841"/>
                <a:ext cx="260640" cy="1713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74EE2FAD-6D0B-3B17-E2C0-E3951F2BCE1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697487" y="5087201"/>
                  <a:ext cx="2782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35DA498-43FF-82A8-5C51-FB63C290EADB}"/>
                    </a:ext>
                  </a:extLst>
                </p14:cNvPr>
                <p14:cNvContentPartPr/>
                <p14:nvPr/>
              </p14:nvContentPartPr>
              <p14:xfrm>
                <a:off x="11116527" y="5050121"/>
                <a:ext cx="82440" cy="1108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35DA498-43FF-82A8-5C51-FB63C290EAD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107527" y="5041121"/>
                  <a:ext cx="1000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A466695-6E99-C556-F907-876A2BDD144C}"/>
                    </a:ext>
                  </a:extLst>
                </p14:cNvPr>
                <p14:cNvContentPartPr/>
                <p14:nvPr/>
              </p14:nvContentPartPr>
              <p14:xfrm>
                <a:off x="11264847" y="4945361"/>
                <a:ext cx="187560" cy="1821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A466695-6E99-C556-F907-876A2BDD144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256207" y="4936361"/>
                  <a:ext cx="2052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AA6DC93-D796-8A59-2851-C23B157699D8}"/>
                    </a:ext>
                  </a:extLst>
                </p14:cNvPr>
                <p14:cNvContentPartPr/>
                <p14:nvPr/>
              </p14:nvContentPartPr>
              <p14:xfrm>
                <a:off x="11496687" y="4968401"/>
                <a:ext cx="53640" cy="1191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AA6DC93-D796-8A59-2851-C23B157699D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487687" y="4959401"/>
                  <a:ext cx="712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AE457CBB-4707-9E34-4F1F-F7DBB69579F9}"/>
                    </a:ext>
                  </a:extLst>
                </p14:cNvPr>
                <p14:cNvContentPartPr/>
                <p14:nvPr/>
              </p14:nvContentPartPr>
              <p14:xfrm>
                <a:off x="11348007" y="5004761"/>
                <a:ext cx="51120" cy="298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AE457CBB-4707-9E34-4F1F-F7DBB69579F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339007" y="4996121"/>
                  <a:ext cx="687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FEB68A2-26AD-4499-FA8D-1E55B8BDB991}"/>
                    </a:ext>
                  </a:extLst>
                </p14:cNvPr>
                <p14:cNvContentPartPr/>
                <p14:nvPr/>
              </p14:nvContentPartPr>
              <p14:xfrm>
                <a:off x="11609367" y="4935641"/>
                <a:ext cx="118080" cy="777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FEB68A2-26AD-4499-FA8D-1E55B8BDB99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600367" y="4927001"/>
                  <a:ext cx="1357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63627FFD-6BDB-8261-524A-23CFE26778A0}"/>
                    </a:ext>
                  </a:extLst>
                </p14:cNvPr>
                <p14:cNvContentPartPr/>
                <p14:nvPr/>
              </p14:nvContentPartPr>
              <p14:xfrm>
                <a:off x="11736087" y="4802441"/>
                <a:ext cx="115200" cy="2512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63627FFD-6BDB-8261-524A-23CFE26778A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727087" y="4793441"/>
                  <a:ext cx="132840" cy="268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7840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20822-4C43-F9DF-2CC4-03EF1C8F4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 Logs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47FA7-A384-BEE8-B4C3-045A34514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Azure App Service has built in diagnostic that can help you debug your apps.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661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DA3F3-B91A-B71F-4CC2-21550203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 Logs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222C2-D79E-BABA-51C3-2FFF1021E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diagnostic logs – information produced by application code</a:t>
            </a:r>
          </a:p>
          <a:p>
            <a:r>
              <a:rPr lang="en-US" dirty="0"/>
              <a:t>Web server diagnostics logs – information produced by the webserver</a:t>
            </a:r>
          </a:p>
          <a:p>
            <a:pPr lvl="1"/>
            <a:r>
              <a:rPr lang="en-US" dirty="0"/>
              <a:t>Web Server logging</a:t>
            </a:r>
          </a:p>
          <a:p>
            <a:pPr lvl="1"/>
            <a:r>
              <a:rPr lang="en-US" dirty="0"/>
              <a:t>Detailed Error logging</a:t>
            </a:r>
          </a:p>
          <a:p>
            <a:pPr lvl="1"/>
            <a:r>
              <a:rPr lang="en-US" dirty="0"/>
              <a:t>Failed Request Tracing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289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DA84-C1E8-7879-B232-880FB84C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and Stream Logs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23CA6-9173-1246-139C-AB52B0AEB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Streaming</a:t>
            </a:r>
          </a:p>
          <a:p>
            <a:r>
              <a:rPr lang="en-US" dirty="0"/>
              <a:t>Site Control Manager - Kudu Console</a:t>
            </a:r>
          </a:p>
          <a:p>
            <a:r>
              <a:rPr lang="en-US" dirty="0"/>
              <a:t>Console</a:t>
            </a:r>
          </a:p>
          <a:p>
            <a:r>
              <a:rPr lang="en-US" dirty="0"/>
              <a:t>FTP</a:t>
            </a:r>
          </a:p>
        </p:txBody>
      </p:sp>
    </p:spTree>
    <p:extLst>
      <p:ext uri="{BB962C8B-B14F-4D97-AF65-F5344CB8AC3E}">
        <p14:creationId xmlns:p14="http://schemas.microsoft.com/office/powerpoint/2010/main" val="476662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44C3E-DDE7-8A14-3AFC-5BE80802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Structure: Log File Type and Location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DFE9C-6BFE-DB91-DBF4-C51CAD90B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Logs:</a:t>
            </a:r>
            <a:br>
              <a:rPr lang="en-US" dirty="0"/>
            </a:br>
            <a:r>
              <a:rPr lang="en-US" dirty="0"/>
              <a:t>C:\Home\LogFiles\Application\</a:t>
            </a:r>
          </a:p>
          <a:p>
            <a:r>
              <a:rPr lang="en-US" dirty="0"/>
              <a:t>Detailed error logs:</a:t>
            </a:r>
            <a:br>
              <a:rPr lang="en-US" dirty="0"/>
            </a:br>
            <a:r>
              <a:rPr lang="en-US" dirty="0"/>
              <a:t>C:\Home\LogFile\DetailedErrors\</a:t>
            </a:r>
          </a:p>
          <a:p>
            <a:r>
              <a:rPr lang="en-US" dirty="0"/>
              <a:t>Web server logs:</a:t>
            </a:r>
            <a:br>
              <a:rPr lang="en-US" dirty="0"/>
            </a:br>
            <a:r>
              <a:rPr lang="en-US" dirty="0"/>
              <a:t>C:\Home\LogFiles\http\Rawlogs\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1714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206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Monitoring, Diagnostic and Analytics</vt:lpstr>
      <vt:lpstr>Azure Monitor</vt:lpstr>
      <vt:lpstr>Key Capabilities</vt:lpstr>
      <vt:lpstr>Azure Alerts</vt:lpstr>
      <vt:lpstr>PowerPoint Presentation</vt:lpstr>
      <vt:lpstr>Diagnostic Logs</vt:lpstr>
      <vt:lpstr>Diagnostic Logs Types</vt:lpstr>
      <vt:lpstr>Retrieve and Stream Logs</vt:lpstr>
      <vt:lpstr>Log Structure: Log File Type and Location</vt:lpstr>
      <vt:lpstr>Monitor Web App Resources and App Service Plan Resource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Monitoring, Diagnostic and Analytics</dc:title>
  <dc:creator>Ayush Rathi</dc:creator>
  <cp:lastModifiedBy>Ayush Rathi</cp:lastModifiedBy>
  <cp:revision>5</cp:revision>
  <dcterms:created xsi:type="dcterms:W3CDTF">2022-07-31T06:00:40Z</dcterms:created>
  <dcterms:modified xsi:type="dcterms:W3CDTF">2023-07-01T06:39:38Z</dcterms:modified>
</cp:coreProperties>
</file>