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6E218-15CA-4105-BD55-875BDFF1BC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4D7844-A09B-4D53-9184-84A48F8A67FB}">
      <dgm:prSet phldrT="[Text]" custT="1"/>
      <dgm:spPr/>
      <dgm:t>
        <a:bodyPr/>
        <a:lstStyle/>
        <a:p>
          <a:r>
            <a:rPr lang="en-US" sz="1200" dirty="0"/>
            <a:t>RG 1</a:t>
          </a:r>
          <a:endParaRPr lang="en-IN" sz="1200" dirty="0"/>
        </a:p>
      </dgm:t>
    </dgm:pt>
    <dgm:pt modelId="{52FE773C-584D-41FA-9575-A831BD119256}" type="parTrans" cxnId="{9F52FF96-1C4E-4B39-9966-66E5031980B2}">
      <dgm:prSet/>
      <dgm:spPr/>
      <dgm:t>
        <a:bodyPr/>
        <a:lstStyle/>
        <a:p>
          <a:endParaRPr lang="en-IN" sz="1600"/>
        </a:p>
      </dgm:t>
    </dgm:pt>
    <dgm:pt modelId="{67401BBF-E2AE-4660-B69A-E1A0E9502364}" type="sibTrans" cxnId="{9F52FF96-1C4E-4B39-9966-66E5031980B2}">
      <dgm:prSet/>
      <dgm:spPr/>
      <dgm:t>
        <a:bodyPr/>
        <a:lstStyle/>
        <a:p>
          <a:endParaRPr lang="en-IN" sz="1600"/>
        </a:p>
      </dgm:t>
    </dgm:pt>
    <dgm:pt modelId="{5EB4B19D-FE57-4715-9119-C4E800D8E27F}">
      <dgm:prSet phldrT="[Text]" custT="1"/>
      <dgm:spPr/>
      <dgm:t>
        <a:bodyPr/>
        <a:lstStyle/>
        <a:p>
          <a:r>
            <a:rPr lang="en-US" sz="1200" dirty="0"/>
            <a:t>Resource 1</a:t>
          </a:r>
          <a:endParaRPr lang="en-IN" sz="1200" dirty="0"/>
        </a:p>
      </dgm:t>
    </dgm:pt>
    <dgm:pt modelId="{2FA27717-3AE5-4E09-8A4E-F1DF33B9C17F}" type="parTrans" cxnId="{B310E909-4CA3-465A-9483-25637E34E4EF}">
      <dgm:prSet/>
      <dgm:spPr/>
      <dgm:t>
        <a:bodyPr/>
        <a:lstStyle/>
        <a:p>
          <a:endParaRPr lang="en-IN" sz="1600"/>
        </a:p>
      </dgm:t>
    </dgm:pt>
    <dgm:pt modelId="{03457EF7-D0F1-4112-A40E-AF4C1F9A9949}" type="sibTrans" cxnId="{B310E909-4CA3-465A-9483-25637E34E4EF}">
      <dgm:prSet/>
      <dgm:spPr/>
      <dgm:t>
        <a:bodyPr/>
        <a:lstStyle/>
        <a:p>
          <a:endParaRPr lang="en-IN" sz="1600"/>
        </a:p>
      </dgm:t>
    </dgm:pt>
    <dgm:pt modelId="{773C46F1-F6E3-472D-B887-B6577CAE423D}">
      <dgm:prSet phldrT="[Text]" custT="1"/>
      <dgm:spPr/>
      <dgm:t>
        <a:bodyPr/>
        <a:lstStyle/>
        <a:p>
          <a:r>
            <a:rPr lang="en-US" sz="1200" dirty="0"/>
            <a:t>Resource 2</a:t>
          </a:r>
          <a:endParaRPr lang="en-IN" sz="1200" dirty="0"/>
        </a:p>
      </dgm:t>
    </dgm:pt>
    <dgm:pt modelId="{C691FCE2-74E9-4523-B4B6-4D7B7DED3EAF}" type="parTrans" cxnId="{F2B4FEBA-D4C0-4134-AEB7-C8A5B882D45E}">
      <dgm:prSet/>
      <dgm:spPr/>
      <dgm:t>
        <a:bodyPr/>
        <a:lstStyle/>
        <a:p>
          <a:endParaRPr lang="en-IN" sz="1600"/>
        </a:p>
      </dgm:t>
    </dgm:pt>
    <dgm:pt modelId="{2E05A76A-50AE-43B8-99D3-0694F507F370}" type="sibTrans" cxnId="{F2B4FEBA-D4C0-4134-AEB7-C8A5B882D45E}">
      <dgm:prSet/>
      <dgm:spPr/>
      <dgm:t>
        <a:bodyPr/>
        <a:lstStyle/>
        <a:p>
          <a:endParaRPr lang="en-IN" sz="1600"/>
        </a:p>
      </dgm:t>
    </dgm:pt>
    <dgm:pt modelId="{2C682CF0-1290-4AF3-A7D4-FC18EB7976C7}">
      <dgm:prSet phldrT="[Text]" custT="1"/>
      <dgm:spPr/>
      <dgm:t>
        <a:bodyPr/>
        <a:lstStyle/>
        <a:p>
          <a:r>
            <a:rPr lang="en-US" sz="1200" dirty="0"/>
            <a:t>RG 2</a:t>
          </a:r>
          <a:endParaRPr lang="en-IN" sz="1200" dirty="0"/>
        </a:p>
      </dgm:t>
    </dgm:pt>
    <dgm:pt modelId="{523E3DCB-751C-4A9E-8A95-BDA641EB7EDA}" type="parTrans" cxnId="{D24B2C56-BFC4-4036-A3BE-CD2580D316AD}">
      <dgm:prSet/>
      <dgm:spPr/>
      <dgm:t>
        <a:bodyPr/>
        <a:lstStyle/>
        <a:p>
          <a:endParaRPr lang="en-IN" sz="1600"/>
        </a:p>
      </dgm:t>
    </dgm:pt>
    <dgm:pt modelId="{DD1C9536-362C-47C6-9C54-DA169FECFB0D}" type="sibTrans" cxnId="{D24B2C56-BFC4-4036-A3BE-CD2580D316AD}">
      <dgm:prSet/>
      <dgm:spPr/>
      <dgm:t>
        <a:bodyPr/>
        <a:lstStyle/>
        <a:p>
          <a:endParaRPr lang="en-IN" sz="1600"/>
        </a:p>
      </dgm:t>
    </dgm:pt>
    <dgm:pt modelId="{0C1FF219-4C1F-480B-B959-171598657BA7}">
      <dgm:prSet phldrT="[Text]" custT="1"/>
      <dgm:spPr/>
      <dgm:t>
        <a:bodyPr/>
        <a:lstStyle/>
        <a:p>
          <a:r>
            <a:rPr lang="en-US" sz="1200" dirty="0"/>
            <a:t>Resource 3</a:t>
          </a:r>
          <a:endParaRPr lang="en-IN" sz="1200" dirty="0"/>
        </a:p>
      </dgm:t>
    </dgm:pt>
    <dgm:pt modelId="{1723E106-976F-49A8-A25A-3C4C8B29F116}" type="parTrans" cxnId="{B987B366-3E9E-470A-BB21-5AE58F57C4C3}">
      <dgm:prSet/>
      <dgm:spPr/>
      <dgm:t>
        <a:bodyPr/>
        <a:lstStyle/>
        <a:p>
          <a:endParaRPr lang="en-IN" sz="1600"/>
        </a:p>
      </dgm:t>
    </dgm:pt>
    <dgm:pt modelId="{214C48FE-12F7-4BE3-9988-AF4D9C3106E9}" type="sibTrans" cxnId="{B987B366-3E9E-470A-BB21-5AE58F57C4C3}">
      <dgm:prSet/>
      <dgm:spPr/>
      <dgm:t>
        <a:bodyPr/>
        <a:lstStyle/>
        <a:p>
          <a:endParaRPr lang="en-IN" sz="1600"/>
        </a:p>
      </dgm:t>
    </dgm:pt>
    <dgm:pt modelId="{D12F2D32-ABF0-4D7D-875F-B29DC8C8F69C}">
      <dgm:prSet phldrT="[Text]" custT="1"/>
      <dgm:spPr/>
      <dgm:t>
        <a:bodyPr/>
        <a:lstStyle/>
        <a:p>
          <a:r>
            <a:rPr lang="en-US" sz="1200" dirty="0"/>
            <a:t>Resource 4</a:t>
          </a:r>
          <a:endParaRPr lang="en-IN" sz="1200" dirty="0"/>
        </a:p>
      </dgm:t>
    </dgm:pt>
    <dgm:pt modelId="{7E48FD5A-37DC-4AD0-975D-0CE7B68021E2}" type="parTrans" cxnId="{CCD5A358-1218-41AB-B377-1DD042978940}">
      <dgm:prSet/>
      <dgm:spPr/>
      <dgm:t>
        <a:bodyPr/>
        <a:lstStyle/>
        <a:p>
          <a:endParaRPr lang="en-IN" sz="1600"/>
        </a:p>
      </dgm:t>
    </dgm:pt>
    <dgm:pt modelId="{8A0161B0-838B-4904-836B-54E19F6FE8E3}" type="sibTrans" cxnId="{CCD5A358-1218-41AB-B377-1DD042978940}">
      <dgm:prSet/>
      <dgm:spPr/>
      <dgm:t>
        <a:bodyPr/>
        <a:lstStyle/>
        <a:p>
          <a:endParaRPr lang="en-IN" sz="1600"/>
        </a:p>
      </dgm:t>
    </dgm:pt>
    <dgm:pt modelId="{15F3815D-BD29-414E-8C91-14915D635493}">
      <dgm:prSet phldrT="[Text]" custT="1"/>
      <dgm:spPr/>
      <dgm:t>
        <a:bodyPr/>
        <a:lstStyle/>
        <a:p>
          <a:r>
            <a:rPr lang="en-US" sz="1200" dirty="0"/>
            <a:t>Subscription 2</a:t>
          </a:r>
          <a:endParaRPr lang="en-IN" sz="1200" dirty="0"/>
        </a:p>
      </dgm:t>
    </dgm:pt>
    <dgm:pt modelId="{7F19950B-A7E5-44D0-BF88-744745522F7A}" type="parTrans" cxnId="{924AD55D-50E9-4BB2-A86A-E032D6D00573}">
      <dgm:prSet/>
      <dgm:spPr/>
      <dgm:t>
        <a:bodyPr/>
        <a:lstStyle/>
        <a:p>
          <a:endParaRPr lang="en-IN" sz="1600"/>
        </a:p>
      </dgm:t>
    </dgm:pt>
    <dgm:pt modelId="{A478E928-9953-468E-A388-21E2DED895C6}" type="sibTrans" cxnId="{924AD55D-50E9-4BB2-A86A-E032D6D00573}">
      <dgm:prSet/>
      <dgm:spPr/>
      <dgm:t>
        <a:bodyPr/>
        <a:lstStyle/>
        <a:p>
          <a:endParaRPr lang="en-IN" sz="1600"/>
        </a:p>
      </dgm:t>
    </dgm:pt>
    <dgm:pt modelId="{347A635C-1CE6-4004-98A7-2D7874A845BC}">
      <dgm:prSet phldrT="[Text]" custT="1"/>
      <dgm:spPr/>
      <dgm:t>
        <a:bodyPr/>
        <a:lstStyle/>
        <a:p>
          <a:r>
            <a:rPr lang="en-US" sz="1200" dirty="0"/>
            <a:t>Subscription 1</a:t>
          </a:r>
          <a:endParaRPr lang="en-IN" sz="1200" dirty="0"/>
        </a:p>
      </dgm:t>
    </dgm:pt>
    <dgm:pt modelId="{AB722EBF-531F-461F-BB4C-FD31A8331CC9}" type="parTrans" cxnId="{0B7B06EA-519D-46E9-9E65-6456169B9D45}">
      <dgm:prSet/>
      <dgm:spPr/>
      <dgm:t>
        <a:bodyPr/>
        <a:lstStyle/>
        <a:p>
          <a:endParaRPr lang="en-IN" sz="1600"/>
        </a:p>
      </dgm:t>
    </dgm:pt>
    <dgm:pt modelId="{145BD628-3733-4C09-932F-AF80ADF271DC}" type="sibTrans" cxnId="{0B7B06EA-519D-46E9-9E65-6456169B9D45}">
      <dgm:prSet/>
      <dgm:spPr/>
      <dgm:t>
        <a:bodyPr/>
        <a:lstStyle/>
        <a:p>
          <a:endParaRPr lang="en-IN" sz="1600"/>
        </a:p>
      </dgm:t>
    </dgm:pt>
    <dgm:pt modelId="{63E809E1-C1EA-456A-AAD4-4EFCDF15EDF9}">
      <dgm:prSet phldrT="[Text]" custT="1"/>
      <dgm:spPr/>
      <dgm:t>
        <a:bodyPr/>
        <a:lstStyle/>
        <a:p>
          <a:r>
            <a:rPr lang="en-US" sz="1200" dirty="0"/>
            <a:t>RG 3</a:t>
          </a:r>
          <a:endParaRPr lang="en-IN" sz="1200" dirty="0"/>
        </a:p>
      </dgm:t>
    </dgm:pt>
    <dgm:pt modelId="{AE00D2D7-09E0-4238-9784-C58A5E0FDBD4}" type="parTrans" cxnId="{59F94CB3-22B3-4A35-896F-905D74321169}">
      <dgm:prSet/>
      <dgm:spPr/>
      <dgm:t>
        <a:bodyPr/>
        <a:lstStyle/>
        <a:p>
          <a:endParaRPr lang="en-IN" sz="1600"/>
        </a:p>
      </dgm:t>
    </dgm:pt>
    <dgm:pt modelId="{7996B4D2-37D2-4446-90C2-BE84E8D7541E}" type="sibTrans" cxnId="{59F94CB3-22B3-4A35-896F-905D74321169}">
      <dgm:prSet/>
      <dgm:spPr/>
      <dgm:t>
        <a:bodyPr/>
        <a:lstStyle/>
        <a:p>
          <a:endParaRPr lang="en-IN" sz="1600"/>
        </a:p>
      </dgm:t>
    </dgm:pt>
    <dgm:pt modelId="{5DF2D9E7-91C3-477B-A3BC-A03FFAB933CA}">
      <dgm:prSet phldrT="[Text]" custT="1"/>
      <dgm:spPr/>
      <dgm:t>
        <a:bodyPr/>
        <a:lstStyle/>
        <a:p>
          <a:r>
            <a:rPr lang="en-US" sz="1200" dirty="0"/>
            <a:t>RG 4</a:t>
          </a:r>
          <a:endParaRPr lang="en-IN" sz="1200" dirty="0"/>
        </a:p>
      </dgm:t>
    </dgm:pt>
    <dgm:pt modelId="{E064D97E-6299-462D-AA1A-4349B7DEB106}" type="parTrans" cxnId="{654EAC18-BD59-4521-954D-EEB700C443A4}">
      <dgm:prSet/>
      <dgm:spPr/>
      <dgm:t>
        <a:bodyPr/>
        <a:lstStyle/>
        <a:p>
          <a:endParaRPr lang="en-IN" sz="1600"/>
        </a:p>
      </dgm:t>
    </dgm:pt>
    <dgm:pt modelId="{C3AA883A-9480-4953-A555-3EEE2E7E1BE7}" type="sibTrans" cxnId="{654EAC18-BD59-4521-954D-EEB700C443A4}">
      <dgm:prSet/>
      <dgm:spPr/>
      <dgm:t>
        <a:bodyPr/>
        <a:lstStyle/>
        <a:p>
          <a:endParaRPr lang="en-IN" sz="1600"/>
        </a:p>
      </dgm:t>
    </dgm:pt>
    <dgm:pt modelId="{4107CF90-D82A-48FA-8418-1370E54AEB91}">
      <dgm:prSet phldrT="[Text]" custT="1"/>
      <dgm:spPr/>
      <dgm:t>
        <a:bodyPr/>
        <a:lstStyle/>
        <a:p>
          <a:r>
            <a:rPr lang="en-US" sz="1200" dirty="0"/>
            <a:t>Resource 5</a:t>
          </a:r>
          <a:endParaRPr lang="en-IN" sz="1200" dirty="0"/>
        </a:p>
      </dgm:t>
    </dgm:pt>
    <dgm:pt modelId="{DAB1DAB0-FC72-4DF4-A2ED-ECF342034500}" type="parTrans" cxnId="{6969D703-F4D2-46AA-9649-DA819C8297DF}">
      <dgm:prSet/>
      <dgm:spPr/>
      <dgm:t>
        <a:bodyPr/>
        <a:lstStyle/>
        <a:p>
          <a:endParaRPr lang="en-IN" sz="1600"/>
        </a:p>
      </dgm:t>
    </dgm:pt>
    <dgm:pt modelId="{0D44CB66-410B-4FB7-917C-BDF00C33EEE6}" type="sibTrans" cxnId="{6969D703-F4D2-46AA-9649-DA819C8297DF}">
      <dgm:prSet/>
      <dgm:spPr/>
      <dgm:t>
        <a:bodyPr/>
        <a:lstStyle/>
        <a:p>
          <a:endParaRPr lang="en-IN" sz="1600"/>
        </a:p>
      </dgm:t>
    </dgm:pt>
    <dgm:pt modelId="{40BF67A9-4384-4721-878A-AF938D0FF6D3}">
      <dgm:prSet phldrT="[Text]" custT="1"/>
      <dgm:spPr/>
      <dgm:t>
        <a:bodyPr/>
        <a:lstStyle/>
        <a:p>
          <a:r>
            <a:rPr lang="en-US" sz="1200" dirty="0"/>
            <a:t>Resource 7</a:t>
          </a:r>
          <a:endParaRPr lang="en-IN" sz="1200" dirty="0"/>
        </a:p>
      </dgm:t>
    </dgm:pt>
    <dgm:pt modelId="{2CCBEBA9-4E9F-40E6-B1D2-A2E2370EC300}" type="parTrans" cxnId="{0E535EE8-BDC7-4360-A50F-5DAAC03DFAF3}">
      <dgm:prSet/>
      <dgm:spPr/>
      <dgm:t>
        <a:bodyPr/>
        <a:lstStyle/>
        <a:p>
          <a:endParaRPr lang="en-IN" sz="1600"/>
        </a:p>
      </dgm:t>
    </dgm:pt>
    <dgm:pt modelId="{8AF6A9FD-3FA9-45EA-8A6B-BE7D960626B2}" type="sibTrans" cxnId="{0E535EE8-BDC7-4360-A50F-5DAAC03DFAF3}">
      <dgm:prSet/>
      <dgm:spPr/>
      <dgm:t>
        <a:bodyPr/>
        <a:lstStyle/>
        <a:p>
          <a:endParaRPr lang="en-IN" sz="1600"/>
        </a:p>
      </dgm:t>
    </dgm:pt>
    <dgm:pt modelId="{54FB7088-FDDE-41AC-9BFF-C50F9751CC24}">
      <dgm:prSet phldrT="[Text]" custT="1"/>
      <dgm:spPr/>
      <dgm:t>
        <a:bodyPr/>
        <a:lstStyle/>
        <a:p>
          <a:r>
            <a:rPr lang="en-US" sz="1200" dirty="0"/>
            <a:t>Management Group</a:t>
          </a:r>
          <a:endParaRPr lang="en-IN" sz="1200" dirty="0"/>
        </a:p>
      </dgm:t>
    </dgm:pt>
    <dgm:pt modelId="{63CA99A5-7ED9-49BF-815B-931818FF5FDA}" type="parTrans" cxnId="{EBA589E1-9B2E-4CF0-9F16-59421EF3610C}">
      <dgm:prSet/>
      <dgm:spPr/>
      <dgm:t>
        <a:bodyPr/>
        <a:lstStyle/>
        <a:p>
          <a:endParaRPr lang="en-IN" sz="1600"/>
        </a:p>
      </dgm:t>
    </dgm:pt>
    <dgm:pt modelId="{54895186-A58D-40B2-BDB9-21FF67911581}" type="sibTrans" cxnId="{EBA589E1-9B2E-4CF0-9F16-59421EF3610C}">
      <dgm:prSet/>
      <dgm:spPr/>
      <dgm:t>
        <a:bodyPr/>
        <a:lstStyle/>
        <a:p>
          <a:endParaRPr lang="en-IN" sz="1600"/>
        </a:p>
      </dgm:t>
    </dgm:pt>
    <dgm:pt modelId="{4B1FEF94-DB3D-4CDD-8DD6-C02B68767934}">
      <dgm:prSet phldrT="[Text]" custT="1"/>
      <dgm:spPr/>
      <dgm:t>
        <a:bodyPr/>
        <a:lstStyle/>
        <a:p>
          <a:r>
            <a:rPr lang="en-US" sz="1200" dirty="0"/>
            <a:t>Resource 6</a:t>
          </a:r>
          <a:endParaRPr lang="en-IN" sz="1200" dirty="0"/>
        </a:p>
      </dgm:t>
    </dgm:pt>
    <dgm:pt modelId="{74B7346E-1088-4D8C-9A6E-6B67F79F12DF}" type="parTrans" cxnId="{74D51EEA-41EA-449F-B442-6B99DF5F2554}">
      <dgm:prSet/>
      <dgm:spPr/>
      <dgm:t>
        <a:bodyPr/>
        <a:lstStyle/>
        <a:p>
          <a:endParaRPr lang="en-IN"/>
        </a:p>
      </dgm:t>
    </dgm:pt>
    <dgm:pt modelId="{2F82BF76-25C7-4E07-9389-41FC7133EB50}" type="sibTrans" cxnId="{74D51EEA-41EA-449F-B442-6B99DF5F2554}">
      <dgm:prSet/>
      <dgm:spPr/>
      <dgm:t>
        <a:bodyPr/>
        <a:lstStyle/>
        <a:p>
          <a:endParaRPr lang="en-IN"/>
        </a:p>
      </dgm:t>
    </dgm:pt>
    <dgm:pt modelId="{D99FA6CA-B997-480C-AD64-F082EF954468}">
      <dgm:prSet phldrT="[Text]" custT="1"/>
      <dgm:spPr/>
      <dgm:t>
        <a:bodyPr/>
        <a:lstStyle/>
        <a:p>
          <a:r>
            <a:rPr lang="en-US" sz="1200" dirty="0"/>
            <a:t>Resource 8</a:t>
          </a:r>
          <a:endParaRPr lang="en-IN" sz="1200" dirty="0"/>
        </a:p>
      </dgm:t>
    </dgm:pt>
    <dgm:pt modelId="{3DE3937F-C263-4C96-8D19-809B15B7BDBC}" type="parTrans" cxnId="{FF0DC659-9804-4376-B8C1-4028AF5E0D13}">
      <dgm:prSet/>
      <dgm:spPr/>
      <dgm:t>
        <a:bodyPr/>
        <a:lstStyle/>
        <a:p>
          <a:endParaRPr lang="en-IN"/>
        </a:p>
      </dgm:t>
    </dgm:pt>
    <dgm:pt modelId="{DAEDA8F1-0ABE-4392-B06B-45F6C4C70322}" type="sibTrans" cxnId="{FF0DC659-9804-4376-B8C1-4028AF5E0D13}">
      <dgm:prSet/>
      <dgm:spPr/>
      <dgm:t>
        <a:bodyPr/>
        <a:lstStyle/>
        <a:p>
          <a:endParaRPr lang="en-IN"/>
        </a:p>
      </dgm:t>
    </dgm:pt>
    <dgm:pt modelId="{B5F36159-F96A-4EF9-82A6-66E48073B1C3}" type="pres">
      <dgm:prSet presAssocID="{3166E218-15CA-4105-BD55-875BDFF1BC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293DED-57EA-4CF9-B8C8-6BD71E1D4A6D}" type="pres">
      <dgm:prSet presAssocID="{54FB7088-FDDE-41AC-9BFF-C50F9751CC24}" presName="hierRoot1" presStyleCnt="0"/>
      <dgm:spPr/>
    </dgm:pt>
    <dgm:pt modelId="{95167D62-8A95-4E16-B95D-5AB85F880707}" type="pres">
      <dgm:prSet presAssocID="{54FB7088-FDDE-41AC-9BFF-C50F9751CC24}" presName="composite" presStyleCnt="0"/>
      <dgm:spPr/>
    </dgm:pt>
    <dgm:pt modelId="{07F3848D-C15B-49F6-A769-0BB97295386B}" type="pres">
      <dgm:prSet presAssocID="{54FB7088-FDDE-41AC-9BFF-C50F9751CC24}" presName="background" presStyleLbl="node0" presStyleIdx="0" presStyleCnt="1"/>
      <dgm:spPr/>
    </dgm:pt>
    <dgm:pt modelId="{3A20984F-F1EE-41B3-925D-F2CD01E8DA22}" type="pres">
      <dgm:prSet presAssocID="{54FB7088-FDDE-41AC-9BFF-C50F9751CC24}" presName="text" presStyleLbl="fgAcc0" presStyleIdx="0" presStyleCnt="1">
        <dgm:presLayoutVars>
          <dgm:chPref val="3"/>
        </dgm:presLayoutVars>
      </dgm:prSet>
      <dgm:spPr/>
    </dgm:pt>
    <dgm:pt modelId="{F78D87EB-E994-4B61-B0AC-CFDA87FFB0F6}" type="pres">
      <dgm:prSet presAssocID="{54FB7088-FDDE-41AC-9BFF-C50F9751CC24}" presName="hierChild2" presStyleCnt="0"/>
      <dgm:spPr/>
    </dgm:pt>
    <dgm:pt modelId="{6645FD48-A19E-4108-B503-EEB0C18DB9AC}" type="pres">
      <dgm:prSet presAssocID="{AB722EBF-531F-461F-BB4C-FD31A8331CC9}" presName="Name10" presStyleLbl="parChTrans1D2" presStyleIdx="0" presStyleCnt="2"/>
      <dgm:spPr/>
    </dgm:pt>
    <dgm:pt modelId="{26D12495-0B8C-427B-8D2C-45D0379BFB4F}" type="pres">
      <dgm:prSet presAssocID="{347A635C-1CE6-4004-98A7-2D7874A845BC}" presName="hierRoot2" presStyleCnt="0"/>
      <dgm:spPr/>
    </dgm:pt>
    <dgm:pt modelId="{6E52A287-B5D0-46CD-A4B9-8E37CD0A46CA}" type="pres">
      <dgm:prSet presAssocID="{347A635C-1CE6-4004-98A7-2D7874A845BC}" presName="composite2" presStyleCnt="0"/>
      <dgm:spPr/>
    </dgm:pt>
    <dgm:pt modelId="{DC941518-246E-4A97-9AF1-50E09154F7A1}" type="pres">
      <dgm:prSet presAssocID="{347A635C-1CE6-4004-98A7-2D7874A845BC}" presName="background2" presStyleLbl="node2" presStyleIdx="0" presStyleCnt="2"/>
      <dgm:spPr/>
    </dgm:pt>
    <dgm:pt modelId="{3A257FF1-49F8-4379-A504-84F009ECEB53}" type="pres">
      <dgm:prSet presAssocID="{347A635C-1CE6-4004-98A7-2D7874A845BC}" presName="text2" presStyleLbl="fgAcc2" presStyleIdx="0" presStyleCnt="2">
        <dgm:presLayoutVars>
          <dgm:chPref val="3"/>
        </dgm:presLayoutVars>
      </dgm:prSet>
      <dgm:spPr/>
    </dgm:pt>
    <dgm:pt modelId="{1B52489A-4A28-467E-843E-70B1DDE4EEC1}" type="pres">
      <dgm:prSet presAssocID="{347A635C-1CE6-4004-98A7-2D7874A845BC}" presName="hierChild3" presStyleCnt="0"/>
      <dgm:spPr/>
    </dgm:pt>
    <dgm:pt modelId="{C5226AB6-01E8-43EB-91D2-883B9C061469}" type="pres">
      <dgm:prSet presAssocID="{AE00D2D7-09E0-4238-9784-C58A5E0FDBD4}" presName="Name17" presStyleLbl="parChTrans1D3" presStyleIdx="0" presStyleCnt="4"/>
      <dgm:spPr/>
    </dgm:pt>
    <dgm:pt modelId="{74B43B52-26AB-45A9-91B4-720A37523458}" type="pres">
      <dgm:prSet presAssocID="{63E809E1-C1EA-456A-AAD4-4EFCDF15EDF9}" presName="hierRoot3" presStyleCnt="0"/>
      <dgm:spPr/>
    </dgm:pt>
    <dgm:pt modelId="{88E468D0-70F3-4247-B23E-EBB8C0FA157F}" type="pres">
      <dgm:prSet presAssocID="{63E809E1-C1EA-456A-AAD4-4EFCDF15EDF9}" presName="composite3" presStyleCnt="0"/>
      <dgm:spPr/>
    </dgm:pt>
    <dgm:pt modelId="{CE9B5AB2-C42E-4444-AC88-7285604E3314}" type="pres">
      <dgm:prSet presAssocID="{63E809E1-C1EA-456A-AAD4-4EFCDF15EDF9}" presName="background3" presStyleLbl="node3" presStyleIdx="0" presStyleCnt="4"/>
      <dgm:spPr/>
    </dgm:pt>
    <dgm:pt modelId="{FE75B803-6002-474B-9A53-B3AC8A40F546}" type="pres">
      <dgm:prSet presAssocID="{63E809E1-C1EA-456A-AAD4-4EFCDF15EDF9}" presName="text3" presStyleLbl="fgAcc3" presStyleIdx="0" presStyleCnt="4">
        <dgm:presLayoutVars>
          <dgm:chPref val="3"/>
        </dgm:presLayoutVars>
      </dgm:prSet>
      <dgm:spPr/>
    </dgm:pt>
    <dgm:pt modelId="{C5EE1210-7F36-4495-A640-67DEDECDCBB8}" type="pres">
      <dgm:prSet presAssocID="{63E809E1-C1EA-456A-AAD4-4EFCDF15EDF9}" presName="hierChild4" presStyleCnt="0"/>
      <dgm:spPr/>
    </dgm:pt>
    <dgm:pt modelId="{4385BA1A-7B0B-407B-ACB3-434DD0F30C8E}" type="pres">
      <dgm:prSet presAssocID="{DAB1DAB0-FC72-4DF4-A2ED-ECF342034500}" presName="Name23" presStyleLbl="parChTrans1D4" presStyleIdx="0" presStyleCnt="8"/>
      <dgm:spPr/>
    </dgm:pt>
    <dgm:pt modelId="{5F1D7781-3463-47F7-B37D-DC5D89F99C43}" type="pres">
      <dgm:prSet presAssocID="{4107CF90-D82A-48FA-8418-1370E54AEB91}" presName="hierRoot4" presStyleCnt="0"/>
      <dgm:spPr/>
    </dgm:pt>
    <dgm:pt modelId="{B801B088-580A-4F9E-A5F1-E9167950626C}" type="pres">
      <dgm:prSet presAssocID="{4107CF90-D82A-48FA-8418-1370E54AEB91}" presName="composite4" presStyleCnt="0"/>
      <dgm:spPr/>
    </dgm:pt>
    <dgm:pt modelId="{D3FC6BA3-F65D-4AED-A4E3-F9CC94B87274}" type="pres">
      <dgm:prSet presAssocID="{4107CF90-D82A-48FA-8418-1370E54AEB91}" presName="background4" presStyleLbl="node4" presStyleIdx="0" presStyleCnt="8"/>
      <dgm:spPr/>
    </dgm:pt>
    <dgm:pt modelId="{EF117293-5001-4AC7-B454-B020D01D1128}" type="pres">
      <dgm:prSet presAssocID="{4107CF90-D82A-48FA-8418-1370E54AEB91}" presName="text4" presStyleLbl="fgAcc4" presStyleIdx="0" presStyleCnt="8">
        <dgm:presLayoutVars>
          <dgm:chPref val="3"/>
        </dgm:presLayoutVars>
      </dgm:prSet>
      <dgm:spPr/>
    </dgm:pt>
    <dgm:pt modelId="{8E3F2DFA-B80E-4F30-810B-028873AA473B}" type="pres">
      <dgm:prSet presAssocID="{4107CF90-D82A-48FA-8418-1370E54AEB91}" presName="hierChild5" presStyleCnt="0"/>
      <dgm:spPr/>
    </dgm:pt>
    <dgm:pt modelId="{0BEFE645-61DD-4B72-9B5A-498BAB3186EE}" type="pres">
      <dgm:prSet presAssocID="{74B7346E-1088-4D8C-9A6E-6B67F79F12DF}" presName="Name23" presStyleLbl="parChTrans1D4" presStyleIdx="1" presStyleCnt="8"/>
      <dgm:spPr/>
    </dgm:pt>
    <dgm:pt modelId="{8408DED0-2D97-479B-8F6F-1C7396D6E586}" type="pres">
      <dgm:prSet presAssocID="{4B1FEF94-DB3D-4CDD-8DD6-C02B68767934}" presName="hierRoot4" presStyleCnt="0"/>
      <dgm:spPr/>
    </dgm:pt>
    <dgm:pt modelId="{3F76D3AC-C28D-440B-9262-966DD8BEAD4E}" type="pres">
      <dgm:prSet presAssocID="{4B1FEF94-DB3D-4CDD-8DD6-C02B68767934}" presName="composite4" presStyleCnt="0"/>
      <dgm:spPr/>
    </dgm:pt>
    <dgm:pt modelId="{51251D9A-EBFC-4DF1-8FCB-C5CBE3BA3FD2}" type="pres">
      <dgm:prSet presAssocID="{4B1FEF94-DB3D-4CDD-8DD6-C02B68767934}" presName="background4" presStyleLbl="node4" presStyleIdx="1" presStyleCnt="8"/>
      <dgm:spPr/>
    </dgm:pt>
    <dgm:pt modelId="{65FC9011-255B-48FB-AFC5-497D52EA96BB}" type="pres">
      <dgm:prSet presAssocID="{4B1FEF94-DB3D-4CDD-8DD6-C02B68767934}" presName="text4" presStyleLbl="fgAcc4" presStyleIdx="1" presStyleCnt="8">
        <dgm:presLayoutVars>
          <dgm:chPref val="3"/>
        </dgm:presLayoutVars>
      </dgm:prSet>
      <dgm:spPr/>
    </dgm:pt>
    <dgm:pt modelId="{D023CF30-69AB-4EDF-90F6-8EF505B57364}" type="pres">
      <dgm:prSet presAssocID="{4B1FEF94-DB3D-4CDD-8DD6-C02B68767934}" presName="hierChild5" presStyleCnt="0"/>
      <dgm:spPr/>
    </dgm:pt>
    <dgm:pt modelId="{D7632F5C-1A42-4BD3-ABAB-BBBFB78624AD}" type="pres">
      <dgm:prSet presAssocID="{E064D97E-6299-462D-AA1A-4349B7DEB106}" presName="Name17" presStyleLbl="parChTrans1D3" presStyleIdx="1" presStyleCnt="4"/>
      <dgm:spPr/>
    </dgm:pt>
    <dgm:pt modelId="{A0276236-7A37-423A-9EF5-91C82260701F}" type="pres">
      <dgm:prSet presAssocID="{5DF2D9E7-91C3-477B-A3BC-A03FFAB933CA}" presName="hierRoot3" presStyleCnt="0"/>
      <dgm:spPr/>
    </dgm:pt>
    <dgm:pt modelId="{E42DEF22-21E4-43F7-950A-BD2907F04D26}" type="pres">
      <dgm:prSet presAssocID="{5DF2D9E7-91C3-477B-A3BC-A03FFAB933CA}" presName="composite3" presStyleCnt="0"/>
      <dgm:spPr/>
    </dgm:pt>
    <dgm:pt modelId="{ADCDF528-479D-43B6-BC02-DD3D73D7E068}" type="pres">
      <dgm:prSet presAssocID="{5DF2D9E7-91C3-477B-A3BC-A03FFAB933CA}" presName="background3" presStyleLbl="node3" presStyleIdx="1" presStyleCnt="4"/>
      <dgm:spPr/>
    </dgm:pt>
    <dgm:pt modelId="{208DBEB5-4B91-4EC3-BBBE-B5579EAF5CA6}" type="pres">
      <dgm:prSet presAssocID="{5DF2D9E7-91C3-477B-A3BC-A03FFAB933CA}" presName="text3" presStyleLbl="fgAcc3" presStyleIdx="1" presStyleCnt="4">
        <dgm:presLayoutVars>
          <dgm:chPref val="3"/>
        </dgm:presLayoutVars>
      </dgm:prSet>
      <dgm:spPr/>
    </dgm:pt>
    <dgm:pt modelId="{5BC8D512-17C4-47DB-9E2E-3CE3562FD578}" type="pres">
      <dgm:prSet presAssocID="{5DF2D9E7-91C3-477B-A3BC-A03FFAB933CA}" presName="hierChild4" presStyleCnt="0"/>
      <dgm:spPr/>
    </dgm:pt>
    <dgm:pt modelId="{66F1DDE2-3328-453B-9920-5DC661105DDB}" type="pres">
      <dgm:prSet presAssocID="{2CCBEBA9-4E9F-40E6-B1D2-A2E2370EC300}" presName="Name23" presStyleLbl="parChTrans1D4" presStyleIdx="2" presStyleCnt="8"/>
      <dgm:spPr/>
    </dgm:pt>
    <dgm:pt modelId="{B77D4446-7D50-4549-B7BD-3FF59993AACB}" type="pres">
      <dgm:prSet presAssocID="{40BF67A9-4384-4721-878A-AF938D0FF6D3}" presName="hierRoot4" presStyleCnt="0"/>
      <dgm:spPr/>
    </dgm:pt>
    <dgm:pt modelId="{F54A97D2-F733-4638-BFFE-25A0C48EA7F9}" type="pres">
      <dgm:prSet presAssocID="{40BF67A9-4384-4721-878A-AF938D0FF6D3}" presName="composite4" presStyleCnt="0"/>
      <dgm:spPr/>
    </dgm:pt>
    <dgm:pt modelId="{B3AEEAA7-8AA6-4038-A339-2171BCA09260}" type="pres">
      <dgm:prSet presAssocID="{40BF67A9-4384-4721-878A-AF938D0FF6D3}" presName="background4" presStyleLbl="node4" presStyleIdx="2" presStyleCnt="8"/>
      <dgm:spPr/>
    </dgm:pt>
    <dgm:pt modelId="{76D031CC-46A1-4A9D-93C4-C3A9D0AF6A80}" type="pres">
      <dgm:prSet presAssocID="{40BF67A9-4384-4721-878A-AF938D0FF6D3}" presName="text4" presStyleLbl="fgAcc4" presStyleIdx="2" presStyleCnt="8">
        <dgm:presLayoutVars>
          <dgm:chPref val="3"/>
        </dgm:presLayoutVars>
      </dgm:prSet>
      <dgm:spPr/>
    </dgm:pt>
    <dgm:pt modelId="{9BBBD47D-22F1-40E3-BD91-2181409B46D8}" type="pres">
      <dgm:prSet presAssocID="{40BF67A9-4384-4721-878A-AF938D0FF6D3}" presName="hierChild5" presStyleCnt="0"/>
      <dgm:spPr/>
    </dgm:pt>
    <dgm:pt modelId="{756AC274-21DA-44A3-8E73-DC851F587E72}" type="pres">
      <dgm:prSet presAssocID="{3DE3937F-C263-4C96-8D19-809B15B7BDBC}" presName="Name23" presStyleLbl="parChTrans1D4" presStyleIdx="3" presStyleCnt="8"/>
      <dgm:spPr/>
    </dgm:pt>
    <dgm:pt modelId="{EA953E24-857E-4710-8E69-5F37485B62B9}" type="pres">
      <dgm:prSet presAssocID="{D99FA6CA-B997-480C-AD64-F082EF954468}" presName="hierRoot4" presStyleCnt="0"/>
      <dgm:spPr/>
    </dgm:pt>
    <dgm:pt modelId="{D97EE1CB-25E8-49F9-9AA4-F08E67720666}" type="pres">
      <dgm:prSet presAssocID="{D99FA6CA-B997-480C-AD64-F082EF954468}" presName="composite4" presStyleCnt="0"/>
      <dgm:spPr/>
    </dgm:pt>
    <dgm:pt modelId="{E340E951-38EB-4192-BC79-398837EF9E11}" type="pres">
      <dgm:prSet presAssocID="{D99FA6CA-B997-480C-AD64-F082EF954468}" presName="background4" presStyleLbl="node4" presStyleIdx="3" presStyleCnt="8"/>
      <dgm:spPr/>
    </dgm:pt>
    <dgm:pt modelId="{5A1152EA-6EB4-4523-BC9F-90FB9B11E4CF}" type="pres">
      <dgm:prSet presAssocID="{D99FA6CA-B997-480C-AD64-F082EF954468}" presName="text4" presStyleLbl="fgAcc4" presStyleIdx="3" presStyleCnt="8">
        <dgm:presLayoutVars>
          <dgm:chPref val="3"/>
        </dgm:presLayoutVars>
      </dgm:prSet>
      <dgm:spPr/>
    </dgm:pt>
    <dgm:pt modelId="{F5B78358-F607-405C-8934-0F705F434B5E}" type="pres">
      <dgm:prSet presAssocID="{D99FA6CA-B997-480C-AD64-F082EF954468}" presName="hierChild5" presStyleCnt="0"/>
      <dgm:spPr/>
    </dgm:pt>
    <dgm:pt modelId="{24297820-18BB-4837-9F72-0B8BE1C7D59A}" type="pres">
      <dgm:prSet presAssocID="{7F19950B-A7E5-44D0-BF88-744745522F7A}" presName="Name10" presStyleLbl="parChTrans1D2" presStyleIdx="1" presStyleCnt="2"/>
      <dgm:spPr/>
    </dgm:pt>
    <dgm:pt modelId="{B4F91273-34DD-48B0-93BF-67F04707C19E}" type="pres">
      <dgm:prSet presAssocID="{15F3815D-BD29-414E-8C91-14915D635493}" presName="hierRoot2" presStyleCnt="0"/>
      <dgm:spPr/>
    </dgm:pt>
    <dgm:pt modelId="{06B88F90-B90D-4680-84C9-A391F59802AE}" type="pres">
      <dgm:prSet presAssocID="{15F3815D-BD29-414E-8C91-14915D635493}" presName="composite2" presStyleCnt="0"/>
      <dgm:spPr/>
    </dgm:pt>
    <dgm:pt modelId="{86CE62FE-8F08-46BB-88C4-437739A40920}" type="pres">
      <dgm:prSet presAssocID="{15F3815D-BD29-414E-8C91-14915D635493}" presName="background2" presStyleLbl="node2" presStyleIdx="1" presStyleCnt="2"/>
      <dgm:spPr/>
    </dgm:pt>
    <dgm:pt modelId="{F941F17E-F106-44EB-8572-08E94C2DFF27}" type="pres">
      <dgm:prSet presAssocID="{15F3815D-BD29-414E-8C91-14915D635493}" presName="text2" presStyleLbl="fgAcc2" presStyleIdx="1" presStyleCnt="2">
        <dgm:presLayoutVars>
          <dgm:chPref val="3"/>
        </dgm:presLayoutVars>
      </dgm:prSet>
      <dgm:spPr/>
    </dgm:pt>
    <dgm:pt modelId="{1195808E-09A4-488F-90F3-3EACF56900EB}" type="pres">
      <dgm:prSet presAssocID="{15F3815D-BD29-414E-8C91-14915D635493}" presName="hierChild3" presStyleCnt="0"/>
      <dgm:spPr/>
    </dgm:pt>
    <dgm:pt modelId="{CB767A4D-8629-400D-8C67-FCC82FC4F1A2}" type="pres">
      <dgm:prSet presAssocID="{52FE773C-584D-41FA-9575-A831BD119256}" presName="Name17" presStyleLbl="parChTrans1D3" presStyleIdx="2" presStyleCnt="4"/>
      <dgm:spPr/>
    </dgm:pt>
    <dgm:pt modelId="{3D4A6AF4-0833-4094-81FF-9B4AF75ABEEB}" type="pres">
      <dgm:prSet presAssocID="{2C4D7844-A09B-4D53-9184-84A48F8A67FB}" presName="hierRoot3" presStyleCnt="0"/>
      <dgm:spPr/>
    </dgm:pt>
    <dgm:pt modelId="{9B85B35C-A156-4D47-B183-F31668F69F8B}" type="pres">
      <dgm:prSet presAssocID="{2C4D7844-A09B-4D53-9184-84A48F8A67FB}" presName="composite3" presStyleCnt="0"/>
      <dgm:spPr/>
    </dgm:pt>
    <dgm:pt modelId="{9C3FAC96-C20D-401A-940A-9EE7A909F04A}" type="pres">
      <dgm:prSet presAssocID="{2C4D7844-A09B-4D53-9184-84A48F8A67FB}" presName="background3" presStyleLbl="node3" presStyleIdx="2" presStyleCnt="4"/>
      <dgm:spPr/>
    </dgm:pt>
    <dgm:pt modelId="{A26F707C-E571-47ED-A470-EFDA0ADA9DC3}" type="pres">
      <dgm:prSet presAssocID="{2C4D7844-A09B-4D53-9184-84A48F8A67FB}" presName="text3" presStyleLbl="fgAcc3" presStyleIdx="2" presStyleCnt="4">
        <dgm:presLayoutVars>
          <dgm:chPref val="3"/>
        </dgm:presLayoutVars>
      </dgm:prSet>
      <dgm:spPr/>
    </dgm:pt>
    <dgm:pt modelId="{2F5A5C23-9ACF-47C9-89E1-5652A4DD276B}" type="pres">
      <dgm:prSet presAssocID="{2C4D7844-A09B-4D53-9184-84A48F8A67FB}" presName="hierChild4" presStyleCnt="0"/>
      <dgm:spPr/>
    </dgm:pt>
    <dgm:pt modelId="{589F2BCD-4A31-42A0-9287-6EB30A76C19D}" type="pres">
      <dgm:prSet presAssocID="{2FA27717-3AE5-4E09-8A4E-F1DF33B9C17F}" presName="Name23" presStyleLbl="parChTrans1D4" presStyleIdx="4" presStyleCnt="8"/>
      <dgm:spPr/>
    </dgm:pt>
    <dgm:pt modelId="{CDAA69AB-EF21-485F-BB44-09EEC2B2474D}" type="pres">
      <dgm:prSet presAssocID="{5EB4B19D-FE57-4715-9119-C4E800D8E27F}" presName="hierRoot4" presStyleCnt="0"/>
      <dgm:spPr/>
    </dgm:pt>
    <dgm:pt modelId="{2460366D-B6B2-49AA-8E1C-252A270DA9D5}" type="pres">
      <dgm:prSet presAssocID="{5EB4B19D-FE57-4715-9119-C4E800D8E27F}" presName="composite4" presStyleCnt="0"/>
      <dgm:spPr/>
    </dgm:pt>
    <dgm:pt modelId="{9E196C2B-1CCD-4BA0-9FA1-EF7267CD8DDA}" type="pres">
      <dgm:prSet presAssocID="{5EB4B19D-FE57-4715-9119-C4E800D8E27F}" presName="background4" presStyleLbl="node4" presStyleIdx="4" presStyleCnt="8"/>
      <dgm:spPr/>
    </dgm:pt>
    <dgm:pt modelId="{C621708E-4BB0-4684-9C11-04CCB46F2239}" type="pres">
      <dgm:prSet presAssocID="{5EB4B19D-FE57-4715-9119-C4E800D8E27F}" presName="text4" presStyleLbl="fgAcc4" presStyleIdx="4" presStyleCnt="8">
        <dgm:presLayoutVars>
          <dgm:chPref val="3"/>
        </dgm:presLayoutVars>
      </dgm:prSet>
      <dgm:spPr/>
    </dgm:pt>
    <dgm:pt modelId="{D4EA5D1F-D2D7-48E8-BAEA-EE7A22FC471E}" type="pres">
      <dgm:prSet presAssocID="{5EB4B19D-FE57-4715-9119-C4E800D8E27F}" presName="hierChild5" presStyleCnt="0"/>
      <dgm:spPr/>
    </dgm:pt>
    <dgm:pt modelId="{89793509-8735-40C2-866B-5F70FD63FBD4}" type="pres">
      <dgm:prSet presAssocID="{C691FCE2-74E9-4523-B4B6-4D7B7DED3EAF}" presName="Name23" presStyleLbl="parChTrans1D4" presStyleIdx="5" presStyleCnt="8"/>
      <dgm:spPr/>
    </dgm:pt>
    <dgm:pt modelId="{490A47B3-4CBB-4A77-AC04-3C5B03BAD787}" type="pres">
      <dgm:prSet presAssocID="{773C46F1-F6E3-472D-B887-B6577CAE423D}" presName="hierRoot4" presStyleCnt="0"/>
      <dgm:spPr/>
    </dgm:pt>
    <dgm:pt modelId="{11A058B6-411E-4659-AE9C-8BD789B9DBA1}" type="pres">
      <dgm:prSet presAssocID="{773C46F1-F6E3-472D-B887-B6577CAE423D}" presName="composite4" presStyleCnt="0"/>
      <dgm:spPr/>
    </dgm:pt>
    <dgm:pt modelId="{15BB04CC-4896-4AC0-AF85-D6CEAB135DA6}" type="pres">
      <dgm:prSet presAssocID="{773C46F1-F6E3-472D-B887-B6577CAE423D}" presName="background4" presStyleLbl="node4" presStyleIdx="5" presStyleCnt="8"/>
      <dgm:spPr/>
    </dgm:pt>
    <dgm:pt modelId="{981CDCDF-48F6-4DED-90DB-59268590C539}" type="pres">
      <dgm:prSet presAssocID="{773C46F1-F6E3-472D-B887-B6577CAE423D}" presName="text4" presStyleLbl="fgAcc4" presStyleIdx="5" presStyleCnt="8">
        <dgm:presLayoutVars>
          <dgm:chPref val="3"/>
        </dgm:presLayoutVars>
      </dgm:prSet>
      <dgm:spPr/>
    </dgm:pt>
    <dgm:pt modelId="{A050F389-6168-45D9-8362-327415879E2E}" type="pres">
      <dgm:prSet presAssocID="{773C46F1-F6E3-472D-B887-B6577CAE423D}" presName="hierChild5" presStyleCnt="0"/>
      <dgm:spPr/>
    </dgm:pt>
    <dgm:pt modelId="{E47D37C3-C2B2-4956-AE5D-2C5E2246F0CE}" type="pres">
      <dgm:prSet presAssocID="{523E3DCB-751C-4A9E-8A95-BDA641EB7EDA}" presName="Name17" presStyleLbl="parChTrans1D3" presStyleIdx="3" presStyleCnt="4"/>
      <dgm:spPr/>
    </dgm:pt>
    <dgm:pt modelId="{3E2D8B29-035F-4AE0-AFC7-C02734328DFD}" type="pres">
      <dgm:prSet presAssocID="{2C682CF0-1290-4AF3-A7D4-FC18EB7976C7}" presName="hierRoot3" presStyleCnt="0"/>
      <dgm:spPr/>
    </dgm:pt>
    <dgm:pt modelId="{B38AD4E9-7DDA-4CE9-8D14-8BF9D001ADF1}" type="pres">
      <dgm:prSet presAssocID="{2C682CF0-1290-4AF3-A7D4-FC18EB7976C7}" presName="composite3" presStyleCnt="0"/>
      <dgm:spPr/>
    </dgm:pt>
    <dgm:pt modelId="{57CFF84A-0B48-431C-8A7F-57EFC5BE197C}" type="pres">
      <dgm:prSet presAssocID="{2C682CF0-1290-4AF3-A7D4-FC18EB7976C7}" presName="background3" presStyleLbl="node3" presStyleIdx="3" presStyleCnt="4"/>
      <dgm:spPr/>
    </dgm:pt>
    <dgm:pt modelId="{B3D26936-35DD-4142-93F5-147B5E5961E7}" type="pres">
      <dgm:prSet presAssocID="{2C682CF0-1290-4AF3-A7D4-FC18EB7976C7}" presName="text3" presStyleLbl="fgAcc3" presStyleIdx="3" presStyleCnt="4">
        <dgm:presLayoutVars>
          <dgm:chPref val="3"/>
        </dgm:presLayoutVars>
      </dgm:prSet>
      <dgm:spPr/>
    </dgm:pt>
    <dgm:pt modelId="{553B0973-1165-4E2F-A4A4-CAA3D7889AF0}" type="pres">
      <dgm:prSet presAssocID="{2C682CF0-1290-4AF3-A7D4-FC18EB7976C7}" presName="hierChild4" presStyleCnt="0"/>
      <dgm:spPr/>
    </dgm:pt>
    <dgm:pt modelId="{CFED9C6F-DD34-49EF-A09F-30AA18827093}" type="pres">
      <dgm:prSet presAssocID="{1723E106-976F-49A8-A25A-3C4C8B29F116}" presName="Name23" presStyleLbl="parChTrans1D4" presStyleIdx="6" presStyleCnt="8"/>
      <dgm:spPr/>
    </dgm:pt>
    <dgm:pt modelId="{01136E34-FE3B-41E5-AE1D-96A3522D52C4}" type="pres">
      <dgm:prSet presAssocID="{0C1FF219-4C1F-480B-B959-171598657BA7}" presName="hierRoot4" presStyleCnt="0"/>
      <dgm:spPr/>
    </dgm:pt>
    <dgm:pt modelId="{14EF214B-85F1-4B6C-A1E0-9EF838417AF9}" type="pres">
      <dgm:prSet presAssocID="{0C1FF219-4C1F-480B-B959-171598657BA7}" presName="composite4" presStyleCnt="0"/>
      <dgm:spPr/>
    </dgm:pt>
    <dgm:pt modelId="{C47DC1D8-2674-4FD3-93E4-CF7D9309D30E}" type="pres">
      <dgm:prSet presAssocID="{0C1FF219-4C1F-480B-B959-171598657BA7}" presName="background4" presStyleLbl="node4" presStyleIdx="6" presStyleCnt="8"/>
      <dgm:spPr/>
    </dgm:pt>
    <dgm:pt modelId="{B568DBEA-2CAC-41A6-9AC7-8E1C19C12D60}" type="pres">
      <dgm:prSet presAssocID="{0C1FF219-4C1F-480B-B959-171598657BA7}" presName="text4" presStyleLbl="fgAcc4" presStyleIdx="6" presStyleCnt="8">
        <dgm:presLayoutVars>
          <dgm:chPref val="3"/>
        </dgm:presLayoutVars>
      </dgm:prSet>
      <dgm:spPr/>
    </dgm:pt>
    <dgm:pt modelId="{CB2206DD-17B8-4AAA-878E-7D210097EC51}" type="pres">
      <dgm:prSet presAssocID="{0C1FF219-4C1F-480B-B959-171598657BA7}" presName="hierChild5" presStyleCnt="0"/>
      <dgm:spPr/>
    </dgm:pt>
    <dgm:pt modelId="{C4888A35-B5B7-423E-88BA-1D8990BE9E11}" type="pres">
      <dgm:prSet presAssocID="{7E48FD5A-37DC-4AD0-975D-0CE7B68021E2}" presName="Name23" presStyleLbl="parChTrans1D4" presStyleIdx="7" presStyleCnt="8"/>
      <dgm:spPr/>
    </dgm:pt>
    <dgm:pt modelId="{0DA8D13B-905B-4E19-8433-E76C79F105F6}" type="pres">
      <dgm:prSet presAssocID="{D12F2D32-ABF0-4D7D-875F-B29DC8C8F69C}" presName="hierRoot4" presStyleCnt="0"/>
      <dgm:spPr/>
    </dgm:pt>
    <dgm:pt modelId="{09731521-3B8A-45FF-AD75-AF696E82B56E}" type="pres">
      <dgm:prSet presAssocID="{D12F2D32-ABF0-4D7D-875F-B29DC8C8F69C}" presName="composite4" presStyleCnt="0"/>
      <dgm:spPr/>
    </dgm:pt>
    <dgm:pt modelId="{90F92805-76B7-4F6D-A5D1-BA49156268A2}" type="pres">
      <dgm:prSet presAssocID="{D12F2D32-ABF0-4D7D-875F-B29DC8C8F69C}" presName="background4" presStyleLbl="node4" presStyleIdx="7" presStyleCnt="8"/>
      <dgm:spPr/>
    </dgm:pt>
    <dgm:pt modelId="{A441FDBA-7936-4B99-AC48-5F2F066FB0CD}" type="pres">
      <dgm:prSet presAssocID="{D12F2D32-ABF0-4D7D-875F-B29DC8C8F69C}" presName="text4" presStyleLbl="fgAcc4" presStyleIdx="7" presStyleCnt="8">
        <dgm:presLayoutVars>
          <dgm:chPref val="3"/>
        </dgm:presLayoutVars>
      </dgm:prSet>
      <dgm:spPr/>
    </dgm:pt>
    <dgm:pt modelId="{8430A42E-73E8-48BA-901C-F53DE1639974}" type="pres">
      <dgm:prSet presAssocID="{D12F2D32-ABF0-4D7D-875F-B29DC8C8F69C}" presName="hierChild5" presStyleCnt="0"/>
      <dgm:spPr/>
    </dgm:pt>
  </dgm:ptLst>
  <dgm:cxnLst>
    <dgm:cxn modelId="{6969D703-F4D2-46AA-9649-DA819C8297DF}" srcId="{63E809E1-C1EA-456A-AAD4-4EFCDF15EDF9}" destId="{4107CF90-D82A-48FA-8418-1370E54AEB91}" srcOrd="0" destOrd="0" parTransId="{DAB1DAB0-FC72-4DF4-A2ED-ECF342034500}" sibTransId="{0D44CB66-410B-4FB7-917C-BDF00C33EEE6}"/>
    <dgm:cxn modelId="{53319A04-2629-4F75-9E6D-E005AD2F35B8}" type="presOf" srcId="{52FE773C-584D-41FA-9575-A831BD119256}" destId="{CB767A4D-8629-400D-8C67-FCC82FC4F1A2}" srcOrd="0" destOrd="0" presId="urn:microsoft.com/office/officeart/2005/8/layout/hierarchy1"/>
    <dgm:cxn modelId="{B85E3D06-0DB9-4E23-9DA6-59259A1D9825}" type="presOf" srcId="{523E3DCB-751C-4A9E-8A95-BDA641EB7EDA}" destId="{E47D37C3-C2B2-4956-AE5D-2C5E2246F0CE}" srcOrd="0" destOrd="0" presId="urn:microsoft.com/office/officeart/2005/8/layout/hierarchy1"/>
    <dgm:cxn modelId="{6EA1E307-6118-45B4-9B94-FEDEB317644A}" type="presOf" srcId="{2C682CF0-1290-4AF3-A7D4-FC18EB7976C7}" destId="{B3D26936-35DD-4142-93F5-147B5E5961E7}" srcOrd="0" destOrd="0" presId="urn:microsoft.com/office/officeart/2005/8/layout/hierarchy1"/>
    <dgm:cxn modelId="{B310E909-4CA3-465A-9483-25637E34E4EF}" srcId="{2C4D7844-A09B-4D53-9184-84A48F8A67FB}" destId="{5EB4B19D-FE57-4715-9119-C4E800D8E27F}" srcOrd="0" destOrd="0" parTransId="{2FA27717-3AE5-4E09-8A4E-F1DF33B9C17F}" sibTransId="{03457EF7-D0F1-4112-A40E-AF4C1F9A9949}"/>
    <dgm:cxn modelId="{654EAC18-BD59-4521-954D-EEB700C443A4}" srcId="{347A635C-1CE6-4004-98A7-2D7874A845BC}" destId="{5DF2D9E7-91C3-477B-A3BC-A03FFAB933CA}" srcOrd="1" destOrd="0" parTransId="{E064D97E-6299-462D-AA1A-4349B7DEB106}" sibTransId="{C3AA883A-9480-4953-A555-3EEE2E7E1BE7}"/>
    <dgm:cxn modelId="{BF3F3C1A-ABE6-43AB-B913-14FD36D5018B}" type="presOf" srcId="{1723E106-976F-49A8-A25A-3C4C8B29F116}" destId="{CFED9C6F-DD34-49EF-A09F-30AA18827093}" srcOrd="0" destOrd="0" presId="urn:microsoft.com/office/officeart/2005/8/layout/hierarchy1"/>
    <dgm:cxn modelId="{05B10F1F-E548-41CC-87D2-BD250B1EA3E3}" type="presOf" srcId="{4B1FEF94-DB3D-4CDD-8DD6-C02B68767934}" destId="{65FC9011-255B-48FB-AFC5-497D52EA96BB}" srcOrd="0" destOrd="0" presId="urn:microsoft.com/office/officeart/2005/8/layout/hierarchy1"/>
    <dgm:cxn modelId="{A48A1E22-DE56-4F35-9A89-8607E15E7289}" type="presOf" srcId="{74B7346E-1088-4D8C-9A6E-6B67F79F12DF}" destId="{0BEFE645-61DD-4B72-9B5A-498BAB3186EE}" srcOrd="0" destOrd="0" presId="urn:microsoft.com/office/officeart/2005/8/layout/hierarchy1"/>
    <dgm:cxn modelId="{44AF0724-1E6D-4F93-B80F-FEEE53202CBE}" type="presOf" srcId="{AE00D2D7-09E0-4238-9784-C58A5E0FDBD4}" destId="{C5226AB6-01E8-43EB-91D2-883B9C061469}" srcOrd="0" destOrd="0" presId="urn:microsoft.com/office/officeart/2005/8/layout/hierarchy1"/>
    <dgm:cxn modelId="{8EE9BD2D-5679-4990-B216-2CD982CEE24D}" type="presOf" srcId="{E064D97E-6299-462D-AA1A-4349B7DEB106}" destId="{D7632F5C-1A42-4BD3-ABAB-BBBFB78624AD}" srcOrd="0" destOrd="0" presId="urn:microsoft.com/office/officeart/2005/8/layout/hierarchy1"/>
    <dgm:cxn modelId="{FD49E65C-E6CD-4897-BE54-0C84BA56230D}" type="presOf" srcId="{7F19950B-A7E5-44D0-BF88-744745522F7A}" destId="{24297820-18BB-4837-9F72-0B8BE1C7D59A}" srcOrd="0" destOrd="0" presId="urn:microsoft.com/office/officeart/2005/8/layout/hierarchy1"/>
    <dgm:cxn modelId="{924AD55D-50E9-4BB2-A86A-E032D6D00573}" srcId="{54FB7088-FDDE-41AC-9BFF-C50F9751CC24}" destId="{15F3815D-BD29-414E-8C91-14915D635493}" srcOrd="1" destOrd="0" parTransId="{7F19950B-A7E5-44D0-BF88-744745522F7A}" sibTransId="{A478E928-9953-468E-A388-21E2DED895C6}"/>
    <dgm:cxn modelId="{663B3B41-29AC-404E-9631-1FAD93E3021E}" type="presOf" srcId="{D12F2D32-ABF0-4D7D-875F-B29DC8C8F69C}" destId="{A441FDBA-7936-4B99-AC48-5F2F066FB0CD}" srcOrd="0" destOrd="0" presId="urn:microsoft.com/office/officeart/2005/8/layout/hierarchy1"/>
    <dgm:cxn modelId="{B987B366-3E9E-470A-BB21-5AE58F57C4C3}" srcId="{2C682CF0-1290-4AF3-A7D4-FC18EB7976C7}" destId="{0C1FF219-4C1F-480B-B959-171598657BA7}" srcOrd="0" destOrd="0" parTransId="{1723E106-976F-49A8-A25A-3C4C8B29F116}" sibTransId="{214C48FE-12F7-4BE3-9988-AF4D9C3106E9}"/>
    <dgm:cxn modelId="{3D485B47-9F3D-4755-8835-61CFD0F0F3FB}" type="presOf" srcId="{773C46F1-F6E3-472D-B887-B6577CAE423D}" destId="{981CDCDF-48F6-4DED-90DB-59268590C539}" srcOrd="0" destOrd="0" presId="urn:microsoft.com/office/officeart/2005/8/layout/hierarchy1"/>
    <dgm:cxn modelId="{3DAA5C50-2E7C-4223-BF9D-391FEEB69860}" type="presOf" srcId="{DAB1DAB0-FC72-4DF4-A2ED-ECF342034500}" destId="{4385BA1A-7B0B-407B-ACB3-434DD0F30C8E}" srcOrd="0" destOrd="0" presId="urn:microsoft.com/office/officeart/2005/8/layout/hierarchy1"/>
    <dgm:cxn modelId="{D24B2C56-BFC4-4036-A3BE-CD2580D316AD}" srcId="{15F3815D-BD29-414E-8C91-14915D635493}" destId="{2C682CF0-1290-4AF3-A7D4-FC18EB7976C7}" srcOrd="1" destOrd="0" parTransId="{523E3DCB-751C-4A9E-8A95-BDA641EB7EDA}" sibTransId="{DD1C9536-362C-47C6-9C54-DA169FECFB0D}"/>
    <dgm:cxn modelId="{CCD5A358-1218-41AB-B377-1DD042978940}" srcId="{2C682CF0-1290-4AF3-A7D4-FC18EB7976C7}" destId="{D12F2D32-ABF0-4D7D-875F-B29DC8C8F69C}" srcOrd="1" destOrd="0" parTransId="{7E48FD5A-37DC-4AD0-975D-0CE7B68021E2}" sibTransId="{8A0161B0-838B-4904-836B-54E19F6FE8E3}"/>
    <dgm:cxn modelId="{FF0DC659-9804-4376-B8C1-4028AF5E0D13}" srcId="{5DF2D9E7-91C3-477B-A3BC-A03FFAB933CA}" destId="{D99FA6CA-B997-480C-AD64-F082EF954468}" srcOrd="1" destOrd="0" parTransId="{3DE3937F-C263-4C96-8D19-809B15B7BDBC}" sibTransId="{DAEDA8F1-0ABE-4392-B06B-45F6C4C70322}"/>
    <dgm:cxn modelId="{E466945A-792C-4DF2-840A-EF78A6DF0DB7}" type="presOf" srcId="{2FA27717-3AE5-4E09-8A4E-F1DF33B9C17F}" destId="{589F2BCD-4A31-42A0-9287-6EB30A76C19D}" srcOrd="0" destOrd="0" presId="urn:microsoft.com/office/officeart/2005/8/layout/hierarchy1"/>
    <dgm:cxn modelId="{D0DF257D-8F2C-457D-B114-933FCA1F2BA6}" type="presOf" srcId="{3DE3937F-C263-4C96-8D19-809B15B7BDBC}" destId="{756AC274-21DA-44A3-8E73-DC851F587E72}" srcOrd="0" destOrd="0" presId="urn:microsoft.com/office/officeart/2005/8/layout/hierarchy1"/>
    <dgm:cxn modelId="{A8A56995-C26E-4E74-A158-F1C649AFB559}" type="presOf" srcId="{63E809E1-C1EA-456A-AAD4-4EFCDF15EDF9}" destId="{FE75B803-6002-474B-9A53-B3AC8A40F546}" srcOrd="0" destOrd="0" presId="urn:microsoft.com/office/officeart/2005/8/layout/hierarchy1"/>
    <dgm:cxn modelId="{9F52FF96-1C4E-4B39-9966-66E5031980B2}" srcId="{15F3815D-BD29-414E-8C91-14915D635493}" destId="{2C4D7844-A09B-4D53-9184-84A48F8A67FB}" srcOrd="0" destOrd="0" parTransId="{52FE773C-584D-41FA-9575-A831BD119256}" sibTransId="{67401BBF-E2AE-4660-B69A-E1A0E9502364}"/>
    <dgm:cxn modelId="{4CE8A398-F272-48EC-ACF8-1C79518FA172}" type="presOf" srcId="{5EB4B19D-FE57-4715-9119-C4E800D8E27F}" destId="{C621708E-4BB0-4684-9C11-04CCB46F2239}" srcOrd="0" destOrd="0" presId="urn:microsoft.com/office/officeart/2005/8/layout/hierarchy1"/>
    <dgm:cxn modelId="{B4FB469E-8D9A-47BE-BA88-99BAED07E9E5}" type="presOf" srcId="{AB722EBF-531F-461F-BB4C-FD31A8331CC9}" destId="{6645FD48-A19E-4108-B503-EEB0C18DB9AC}" srcOrd="0" destOrd="0" presId="urn:microsoft.com/office/officeart/2005/8/layout/hierarchy1"/>
    <dgm:cxn modelId="{5A4692A1-2D5C-4F3B-BE09-20F7675F73B7}" type="presOf" srcId="{2C4D7844-A09B-4D53-9184-84A48F8A67FB}" destId="{A26F707C-E571-47ED-A470-EFDA0ADA9DC3}" srcOrd="0" destOrd="0" presId="urn:microsoft.com/office/officeart/2005/8/layout/hierarchy1"/>
    <dgm:cxn modelId="{29D0A8A3-3994-4695-BBF6-E98C6B960748}" type="presOf" srcId="{54FB7088-FDDE-41AC-9BFF-C50F9751CC24}" destId="{3A20984F-F1EE-41B3-925D-F2CD01E8DA22}" srcOrd="0" destOrd="0" presId="urn:microsoft.com/office/officeart/2005/8/layout/hierarchy1"/>
    <dgm:cxn modelId="{9F76F8A4-F435-4509-8FA6-E01BE4A5A9B9}" type="presOf" srcId="{5DF2D9E7-91C3-477B-A3BC-A03FFAB933CA}" destId="{208DBEB5-4B91-4EC3-BBBE-B5579EAF5CA6}" srcOrd="0" destOrd="0" presId="urn:microsoft.com/office/officeart/2005/8/layout/hierarchy1"/>
    <dgm:cxn modelId="{3A9426B0-7C93-432C-9C7B-597A54E44738}" type="presOf" srcId="{0C1FF219-4C1F-480B-B959-171598657BA7}" destId="{B568DBEA-2CAC-41A6-9AC7-8E1C19C12D60}" srcOrd="0" destOrd="0" presId="urn:microsoft.com/office/officeart/2005/8/layout/hierarchy1"/>
    <dgm:cxn modelId="{59F94CB3-22B3-4A35-896F-905D74321169}" srcId="{347A635C-1CE6-4004-98A7-2D7874A845BC}" destId="{63E809E1-C1EA-456A-AAD4-4EFCDF15EDF9}" srcOrd="0" destOrd="0" parTransId="{AE00D2D7-09E0-4238-9784-C58A5E0FDBD4}" sibTransId="{7996B4D2-37D2-4446-90C2-BE84E8D7541E}"/>
    <dgm:cxn modelId="{15CE1CB7-B15D-48AC-B0D5-6737765CC725}" type="presOf" srcId="{7E48FD5A-37DC-4AD0-975D-0CE7B68021E2}" destId="{C4888A35-B5B7-423E-88BA-1D8990BE9E11}" srcOrd="0" destOrd="0" presId="urn:microsoft.com/office/officeart/2005/8/layout/hierarchy1"/>
    <dgm:cxn modelId="{F2B4FEBA-D4C0-4134-AEB7-C8A5B882D45E}" srcId="{2C4D7844-A09B-4D53-9184-84A48F8A67FB}" destId="{773C46F1-F6E3-472D-B887-B6577CAE423D}" srcOrd="1" destOrd="0" parTransId="{C691FCE2-74E9-4523-B4B6-4D7B7DED3EAF}" sibTransId="{2E05A76A-50AE-43B8-99D3-0694F507F370}"/>
    <dgm:cxn modelId="{7701B6BD-2167-4C2F-828A-06CF6AEE0BBF}" type="presOf" srcId="{D99FA6CA-B997-480C-AD64-F082EF954468}" destId="{5A1152EA-6EB4-4523-BC9F-90FB9B11E4CF}" srcOrd="0" destOrd="0" presId="urn:microsoft.com/office/officeart/2005/8/layout/hierarchy1"/>
    <dgm:cxn modelId="{C73B39C8-22F4-4B89-82A5-60021A66C680}" type="presOf" srcId="{3166E218-15CA-4105-BD55-875BDFF1BCF9}" destId="{B5F36159-F96A-4EF9-82A6-66E48073B1C3}" srcOrd="0" destOrd="0" presId="urn:microsoft.com/office/officeart/2005/8/layout/hierarchy1"/>
    <dgm:cxn modelId="{ACA63DDE-ABCD-4142-84D3-3737096DB309}" type="presOf" srcId="{4107CF90-D82A-48FA-8418-1370E54AEB91}" destId="{EF117293-5001-4AC7-B454-B020D01D1128}" srcOrd="0" destOrd="0" presId="urn:microsoft.com/office/officeart/2005/8/layout/hierarchy1"/>
    <dgm:cxn modelId="{0F0760E0-569A-4A20-9A58-BDA6779DCA2E}" type="presOf" srcId="{347A635C-1CE6-4004-98A7-2D7874A845BC}" destId="{3A257FF1-49F8-4379-A504-84F009ECEB53}" srcOrd="0" destOrd="0" presId="urn:microsoft.com/office/officeart/2005/8/layout/hierarchy1"/>
    <dgm:cxn modelId="{EBA589E1-9B2E-4CF0-9F16-59421EF3610C}" srcId="{3166E218-15CA-4105-BD55-875BDFF1BCF9}" destId="{54FB7088-FDDE-41AC-9BFF-C50F9751CC24}" srcOrd="0" destOrd="0" parTransId="{63CA99A5-7ED9-49BF-815B-931818FF5FDA}" sibTransId="{54895186-A58D-40B2-BDB9-21FF67911581}"/>
    <dgm:cxn modelId="{67EB79E6-5E71-4A68-9EEA-977B4E44A683}" type="presOf" srcId="{40BF67A9-4384-4721-878A-AF938D0FF6D3}" destId="{76D031CC-46A1-4A9D-93C4-C3A9D0AF6A80}" srcOrd="0" destOrd="0" presId="urn:microsoft.com/office/officeart/2005/8/layout/hierarchy1"/>
    <dgm:cxn modelId="{0E535EE8-BDC7-4360-A50F-5DAAC03DFAF3}" srcId="{5DF2D9E7-91C3-477B-A3BC-A03FFAB933CA}" destId="{40BF67A9-4384-4721-878A-AF938D0FF6D3}" srcOrd="0" destOrd="0" parTransId="{2CCBEBA9-4E9F-40E6-B1D2-A2E2370EC300}" sibTransId="{8AF6A9FD-3FA9-45EA-8A6B-BE7D960626B2}"/>
    <dgm:cxn modelId="{0B7B06EA-519D-46E9-9E65-6456169B9D45}" srcId="{54FB7088-FDDE-41AC-9BFF-C50F9751CC24}" destId="{347A635C-1CE6-4004-98A7-2D7874A845BC}" srcOrd="0" destOrd="0" parTransId="{AB722EBF-531F-461F-BB4C-FD31A8331CC9}" sibTransId="{145BD628-3733-4C09-932F-AF80ADF271DC}"/>
    <dgm:cxn modelId="{74D51EEA-41EA-449F-B442-6B99DF5F2554}" srcId="{63E809E1-C1EA-456A-AAD4-4EFCDF15EDF9}" destId="{4B1FEF94-DB3D-4CDD-8DD6-C02B68767934}" srcOrd="1" destOrd="0" parTransId="{74B7346E-1088-4D8C-9A6E-6B67F79F12DF}" sibTransId="{2F82BF76-25C7-4E07-9389-41FC7133EB50}"/>
    <dgm:cxn modelId="{4E9E6BEC-ECA6-4AF7-940E-1549A9CB985D}" type="presOf" srcId="{2CCBEBA9-4E9F-40E6-B1D2-A2E2370EC300}" destId="{66F1DDE2-3328-453B-9920-5DC661105DDB}" srcOrd="0" destOrd="0" presId="urn:microsoft.com/office/officeart/2005/8/layout/hierarchy1"/>
    <dgm:cxn modelId="{1A3859F4-12B8-4E74-863F-00F6A75DC0F6}" type="presOf" srcId="{C691FCE2-74E9-4523-B4B6-4D7B7DED3EAF}" destId="{89793509-8735-40C2-866B-5F70FD63FBD4}" srcOrd="0" destOrd="0" presId="urn:microsoft.com/office/officeart/2005/8/layout/hierarchy1"/>
    <dgm:cxn modelId="{E15D04F5-D8B4-4293-B498-22C17227B735}" type="presOf" srcId="{15F3815D-BD29-414E-8C91-14915D635493}" destId="{F941F17E-F106-44EB-8572-08E94C2DFF27}" srcOrd="0" destOrd="0" presId="urn:microsoft.com/office/officeart/2005/8/layout/hierarchy1"/>
    <dgm:cxn modelId="{8C0A2C16-4CE1-4590-B35A-9230B8BD2DCE}" type="presParOf" srcId="{B5F36159-F96A-4EF9-82A6-66E48073B1C3}" destId="{8F293DED-57EA-4CF9-B8C8-6BD71E1D4A6D}" srcOrd="0" destOrd="0" presId="urn:microsoft.com/office/officeart/2005/8/layout/hierarchy1"/>
    <dgm:cxn modelId="{E018481A-89F0-40AD-BFCF-8FF84AB1D7B4}" type="presParOf" srcId="{8F293DED-57EA-4CF9-B8C8-6BD71E1D4A6D}" destId="{95167D62-8A95-4E16-B95D-5AB85F880707}" srcOrd="0" destOrd="0" presId="urn:microsoft.com/office/officeart/2005/8/layout/hierarchy1"/>
    <dgm:cxn modelId="{622E84CB-7216-419A-BA24-B6C9EF10302C}" type="presParOf" srcId="{95167D62-8A95-4E16-B95D-5AB85F880707}" destId="{07F3848D-C15B-49F6-A769-0BB97295386B}" srcOrd="0" destOrd="0" presId="urn:microsoft.com/office/officeart/2005/8/layout/hierarchy1"/>
    <dgm:cxn modelId="{9B333511-C9BB-4718-ACAF-9E5F06C98139}" type="presParOf" srcId="{95167D62-8A95-4E16-B95D-5AB85F880707}" destId="{3A20984F-F1EE-41B3-925D-F2CD01E8DA22}" srcOrd="1" destOrd="0" presId="urn:microsoft.com/office/officeart/2005/8/layout/hierarchy1"/>
    <dgm:cxn modelId="{CC6EC99E-C129-47AD-A7DE-1C65B8F19C8E}" type="presParOf" srcId="{8F293DED-57EA-4CF9-B8C8-6BD71E1D4A6D}" destId="{F78D87EB-E994-4B61-B0AC-CFDA87FFB0F6}" srcOrd="1" destOrd="0" presId="urn:microsoft.com/office/officeart/2005/8/layout/hierarchy1"/>
    <dgm:cxn modelId="{E5315DB7-DBDC-46B3-8330-50D84A603BA9}" type="presParOf" srcId="{F78D87EB-E994-4B61-B0AC-CFDA87FFB0F6}" destId="{6645FD48-A19E-4108-B503-EEB0C18DB9AC}" srcOrd="0" destOrd="0" presId="urn:microsoft.com/office/officeart/2005/8/layout/hierarchy1"/>
    <dgm:cxn modelId="{4D829663-871F-4934-A18C-61657669037C}" type="presParOf" srcId="{F78D87EB-E994-4B61-B0AC-CFDA87FFB0F6}" destId="{26D12495-0B8C-427B-8D2C-45D0379BFB4F}" srcOrd="1" destOrd="0" presId="urn:microsoft.com/office/officeart/2005/8/layout/hierarchy1"/>
    <dgm:cxn modelId="{E1B3222A-7851-4188-A6AF-C1C2C6E01771}" type="presParOf" srcId="{26D12495-0B8C-427B-8D2C-45D0379BFB4F}" destId="{6E52A287-B5D0-46CD-A4B9-8E37CD0A46CA}" srcOrd="0" destOrd="0" presId="urn:microsoft.com/office/officeart/2005/8/layout/hierarchy1"/>
    <dgm:cxn modelId="{BEDA96DC-5E7A-4D90-B2D0-AF2EBDB14586}" type="presParOf" srcId="{6E52A287-B5D0-46CD-A4B9-8E37CD0A46CA}" destId="{DC941518-246E-4A97-9AF1-50E09154F7A1}" srcOrd="0" destOrd="0" presId="urn:microsoft.com/office/officeart/2005/8/layout/hierarchy1"/>
    <dgm:cxn modelId="{8D499471-3810-4833-A0E5-444CCB327692}" type="presParOf" srcId="{6E52A287-B5D0-46CD-A4B9-8E37CD0A46CA}" destId="{3A257FF1-49F8-4379-A504-84F009ECEB53}" srcOrd="1" destOrd="0" presId="urn:microsoft.com/office/officeart/2005/8/layout/hierarchy1"/>
    <dgm:cxn modelId="{82A73642-5093-440B-B7B8-323D954E567C}" type="presParOf" srcId="{26D12495-0B8C-427B-8D2C-45D0379BFB4F}" destId="{1B52489A-4A28-467E-843E-70B1DDE4EEC1}" srcOrd="1" destOrd="0" presId="urn:microsoft.com/office/officeart/2005/8/layout/hierarchy1"/>
    <dgm:cxn modelId="{A6E3E335-B158-40E9-AE90-CD487EFA1DEF}" type="presParOf" srcId="{1B52489A-4A28-467E-843E-70B1DDE4EEC1}" destId="{C5226AB6-01E8-43EB-91D2-883B9C061469}" srcOrd="0" destOrd="0" presId="urn:microsoft.com/office/officeart/2005/8/layout/hierarchy1"/>
    <dgm:cxn modelId="{8C693665-4C00-4F54-9813-44771110D6F4}" type="presParOf" srcId="{1B52489A-4A28-467E-843E-70B1DDE4EEC1}" destId="{74B43B52-26AB-45A9-91B4-720A37523458}" srcOrd="1" destOrd="0" presId="urn:microsoft.com/office/officeart/2005/8/layout/hierarchy1"/>
    <dgm:cxn modelId="{6032BD0B-4702-4813-9D75-E7AC06D5C164}" type="presParOf" srcId="{74B43B52-26AB-45A9-91B4-720A37523458}" destId="{88E468D0-70F3-4247-B23E-EBB8C0FA157F}" srcOrd="0" destOrd="0" presId="urn:microsoft.com/office/officeart/2005/8/layout/hierarchy1"/>
    <dgm:cxn modelId="{F2AD5FE7-5C25-45D9-B9DF-82DE5715A2C2}" type="presParOf" srcId="{88E468D0-70F3-4247-B23E-EBB8C0FA157F}" destId="{CE9B5AB2-C42E-4444-AC88-7285604E3314}" srcOrd="0" destOrd="0" presId="urn:microsoft.com/office/officeart/2005/8/layout/hierarchy1"/>
    <dgm:cxn modelId="{6D9DA8FA-49E4-49B9-97A8-15ACD62FCB1B}" type="presParOf" srcId="{88E468D0-70F3-4247-B23E-EBB8C0FA157F}" destId="{FE75B803-6002-474B-9A53-B3AC8A40F546}" srcOrd="1" destOrd="0" presId="urn:microsoft.com/office/officeart/2005/8/layout/hierarchy1"/>
    <dgm:cxn modelId="{C80450F0-8AD1-4AF4-B3E0-1CD593D4D5FA}" type="presParOf" srcId="{74B43B52-26AB-45A9-91B4-720A37523458}" destId="{C5EE1210-7F36-4495-A640-67DEDECDCBB8}" srcOrd="1" destOrd="0" presId="urn:microsoft.com/office/officeart/2005/8/layout/hierarchy1"/>
    <dgm:cxn modelId="{284BB0E8-8D18-4283-8675-E45D435397DC}" type="presParOf" srcId="{C5EE1210-7F36-4495-A640-67DEDECDCBB8}" destId="{4385BA1A-7B0B-407B-ACB3-434DD0F30C8E}" srcOrd="0" destOrd="0" presId="urn:microsoft.com/office/officeart/2005/8/layout/hierarchy1"/>
    <dgm:cxn modelId="{0E3FBC1E-2B65-4C81-9963-8E18407F0C9E}" type="presParOf" srcId="{C5EE1210-7F36-4495-A640-67DEDECDCBB8}" destId="{5F1D7781-3463-47F7-B37D-DC5D89F99C43}" srcOrd="1" destOrd="0" presId="urn:microsoft.com/office/officeart/2005/8/layout/hierarchy1"/>
    <dgm:cxn modelId="{0A11A11E-D2B1-465B-B20E-5C5C2DD847C5}" type="presParOf" srcId="{5F1D7781-3463-47F7-B37D-DC5D89F99C43}" destId="{B801B088-580A-4F9E-A5F1-E9167950626C}" srcOrd="0" destOrd="0" presId="urn:microsoft.com/office/officeart/2005/8/layout/hierarchy1"/>
    <dgm:cxn modelId="{734255F3-C4FA-4D86-967B-056E960D2291}" type="presParOf" srcId="{B801B088-580A-4F9E-A5F1-E9167950626C}" destId="{D3FC6BA3-F65D-4AED-A4E3-F9CC94B87274}" srcOrd="0" destOrd="0" presId="urn:microsoft.com/office/officeart/2005/8/layout/hierarchy1"/>
    <dgm:cxn modelId="{6E2940E7-F292-4450-9454-2AFA10A2AADF}" type="presParOf" srcId="{B801B088-580A-4F9E-A5F1-E9167950626C}" destId="{EF117293-5001-4AC7-B454-B020D01D1128}" srcOrd="1" destOrd="0" presId="urn:microsoft.com/office/officeart/2005/8/layout/hierarchy1"/>
    <dgm:cxn modelId="{7DA53C7A-B05C-4700-BB35-FBB91645E1F7}" type="presParOf" srcId="{5F1D7781-3463-47F7-B37D-DC5D89F99C43}" destId="{8E3F2DFA-B80E-4F30-810B-028873AA473B}" srcOrd="1" destOrd="0" presId="urn:microsoft.com/office/officeart/2005/8/layout/hierarchy1"/>
    <dgm:cxn modelId="{4EFB2D9E-D91E-4C53-B419-A0977D290B2B}" type="presParOf" srcId="{C5EE1210-7F36-4495-A640-67DEDECDCBB8}" destId="{0BEFE645-61DD-4B72-9B5A-498BAB3186EE}" srcOrd="2" destOrd="0" presId="urn:microsoft.com/office/officeart/2005/8/layout/hierarchy1"/>
    <dgm:cxn modelId="{C32D52BD-3F96-463B-BFFD-FB04B2094114}" type="presParOf" srcId="{C5EE1210-7F36-4495-A640-67DEDECDCBB8}" destId="{8408DED0-2D97-479B-8F6F-1C7396D6E586}" srcOrd="3" destOrd="0" presId="urn:microsoft.com/office/officeart/2005/8/layout/hierarchy1"/>
    <dgm:cxn modelId="{60621E23-CFB5-4403-B7A0-026BD6B3DB82}" type="presParOf" srcId="{8408DED0-2D97-479B-8F6F-1C7396D6E586}" destId="{3F76D3AC-C28D-440B-9262-966DD8BEAD4E}" srcOrd="0" destOrd="0" presId="urn:microsoft.com/office/officeart/2005/8/layout/hierarchy1"/>
    <dgm:cxn modelId="{0E4275CD-0018-4BF8-A1AB-0BBB1F3459C1}" type="presParOf" srcId="{3F76D3AC-C28D-440B-9262-966DD8BEAD4E}" destId="{51251D9A-EBFC-4DF1-8FCB-C5CBE3BA3FD2}" srcOrd="0" destOrd="0" presId="urn:microsoft.com/office/officeart/2005/8/layout/hierarchy1"/>
    <dgm:cxn modelId="{FF72EF35-6D8B-46C9-ADDE-E050C953D34A}" type="presParOf" srcId="{3F76D3AC-C28D-440B-9262-966DD8BEAD4E}" destId="{65FC9011-255B-48FB-AFC5-497D52EA96BB}" srcOrd="1" destOrd="0" presId="urn:microsoft.com/office/officeart/2005/8/layout/hierarchy1"/>
    <dgm:cxn modelId="{C51F58F1-2290-4AFD-A0CD-17CEB541B10C}" type="presParOf" srcId="{8408DED0-2D97-479B-8F6F-1C7396D6E586}" destId="{D023CF30-69AB-4EDF-90F6-8EF505B57364}" srcOrd="1" destOrd="0" presId="urn:microsoft.com/office/officeart/2005/8/layout/hierarchy1"/>
    <dgm:cxn modelId="{5872F91A-374F-4E45-BF6A-A3431C646593}" type="presParOf" srcId="{1B52489A-4A28-467E-843E-70B1DDE4EEC1}" destId="{D7632F5C-1A42-4BD3-ABAB-BBBFB78624AD}" srcOrd="2" destOrd="0" presId="urn:microsoft.com/office/officeart/2005/8/layout/hierarchy1"/>
    <dgm:cxn modelId="{1FAFD6E9-2B5C-4867-B445-2BEC08B834DC}" type="presParOf" srcId="{1B52489A-4A28-467E-843E-70B1DDE4EEC1}" destId="{A0276236-7A37-423A-9EF5-91C82260701F}" srcOrd="3" destOrd="0" presId="urn:microsoft.com/office/officeart/2005/8/layout/hierarchy1"/>
    <dgm:cxn modelId="{DA1A504F-E549-499E-B02E-80B40118132E}" type="presParOf" srcId="{A0276236-7A37-423A-9EF5-91C82260701F}" destId="{E42DEF22-21E4-43F7-950A-BD2907F04D26}" srcOrd="0" destOrd="0" presId="urn:microsoft.com/office/officeart/2005/8/layout/hierarchy1"/>
    <dgm:cxn modelId="{339CFB1A-D450-4451-A7D4-83CA66E220DF}" type="presParOf" srcId="{E42DEF22-21E4-43F7-950A-BD2907F04D26}" destId="{ADCDF528-479D-43B6-BC02-DD3D73D7E068}" srcOrd="0" destOrd="0" presId="urn:microsoft.com/office/officeart/2005/8/layout/hierarchy1"/>
    <dgm:cxn modelId="{A998627F-6DF8-43A6-AA28-51D35B77F6EF}" type="presParOf" srcId="{E42DEF22-21E4-43F7-950A-BD2907F04D26}" destId="{208DBEB5-4B91-4EC3-BBBE-B5579EAF5CA6}" srcOrd="1" destOrd="0" presId="urn:microsoft.com/office/officeart/2005/8/layout/hierarchy1"/>
    <dgm:cxn modelId="{AC3ED18F-9BB7-42B1-AC1B-DF3FB98CAF8B}" type="presParOf" srcId="{A0276236-7A37-423A-9EF5-91C82260701F}" destId="{5BC8D512-17C4-47DB-9E2E-3CE3562FD578}" srcOrd="1" destOrd="0" presId="urn:microsoft.com/office/officeart/2005/8/layout/hierarchy1"/>
    <dgm:cxn modelId="{30566070-8642-443B-ABC1-3F5DBCC29226}" type="presParOf" srcId="{5BC8D512-17C4-47DB-9E2E-3CE3562FD578}" destId="{66F1DDE2-3328-453B-9920-5DC661105DDB}" srcOrd="0" destOrd="0" presId="urn:microsoft.com/office/officeart/2005/8/layout/hierarchy1"/>
    <dgm:cxn modelId="{BED427C2-9F11-434B-934F-51725FBC2EE9}" type="presParOf" srcId="{5BC8D512-17C4-47DB-9E2E-3CE3562FD578}" destId="{B77D4446-7D50-4549-B7BD-3FF59993AACB}" srcOrd="1" destOrd="0" presId="urn:microsoft.com/office/officeart/2005/8/layout/hierarchy1"/>
    <dgm:cxn modelId="{C5CA0949-6E49-4EBC-94EF-EB81BDC400C2}" type="presParOf" srcId="{B77D4446-7D50-4549-B7BD-3FF59993AACB}" destId="{F54A97D2-F733-4638-BFFE-25A0C48EA7F9}" srcOrd="0" destOrd="0" presId="urn:microsoft.com/office/officeart/2005/8/layout/hierarchy1"/>
    <dgm:cxn modelId="{15DBB698-F696-4EAE-B701-644182DE6EC3}" type="presParOf" srcId="{F54A97D2-F733-4638-BFFE-25A0C48EA7F9}" destId="{B3AEEAA7-8AA6-4038-A339-2171BCA09260}" srcOrd="0" destOrd="0" presId="urn:microsoft.com/office/officeart/2005/8/layout/hierarchy1"/>
    <dgm:cxn modelId="{144A34BB-69C7-4267-988B-BFCD3B2CC7F8}" type="presParOf" srcId="{F54A97D2-F733-4638-BFFE-25A0C48EA7F9}" destId="{76D031CC-46A1-4A9D-93C4-C3A9D0AF6A80}" srcOrd="1" destOrd="0" presId="urn:microsoft.com/office/officeart/2005/8/layout/hierarchy1"/>
    <dgm:cxn modelId="{84F808EC-3AD6-43AF-BB02-401A69622D6E}" type="presParOf" srcId="{B77D4446-7D50-4549-B7BD-3FF59993AACB}" destId="{9BBBD47D-22F1-40E3-BD91-2181409B46D8}" srcOrd="1" destOrd="0" presId="urn:microsoft.com/office/officeart/2005/8/layout/hierarchy1"/>
    <dgm:cxn modelId="{D98243D8-4206-4026-81D3-F9630F1F52FA}" type="presParOf" srcId="{5BC8D512-17C4-47DB-9E2E-3CE3562FD578}" destId="{756AC274-21DA-44A3-8E73-DC851F587E72}" srcOrd="2" destOrd="0" presId="urn:microsoft.com/office/officeart/2005/8/layout/hierarchy1"/>
    <dgm:cxn modelId="{24CB91B4-68C7-4EB6-A9F1-9F68A5846976}" type="presParOf" srcId="{5BC8D512-17C4-47DB-9E2E-3CE3562FD578}" destId="{EA953E24-857E-4710-8E69-5F37485B62B9}" srcOrd="3" destOrd="0" presId="urn:microsoft.com/office/officeart/2005/8/layout/hierarchy1"/>
    <dgm:cxn modelId="{8EE60BE7-66ED-4918-A0DA-7CA7354A3231}" type="presParOf" srcId="{EA953E24-857E-4710-8E69-5F37485B62B9}" destId="{D97EE1CB-25E8-49F9-9AA4-F08E67720666}" srcOrd="0" destOrd="0" presId="urn:microsoft.com/office/officeart/2005/8/layout/hierarchy1"/>
    <dgm:cxn modelId="{67F605CA-96E6-46A9-A5B3-E9A602D3D998}" type="presParOf" srcId="{D97EE1CB-25E8-49F9-9AA4-F08E67720666}" destId="{E340E951-38EB-4192-BC79-398837EF9E11}" srcOrd="0" destOrd="0" presId="urn:microsoft.com/office/officeart/2005/8/layout/hierarchy1"/>
    <dgm:cxn modelId="{4CC9788F-4FA3-4045-8C59-BA7324700F68}" type="presParOf" srcId="{D97EE1CB-25E8-49F9-9AA4-F08E67720666}" destId="{5A1152EA-6EB4-4523-BC9F-90FB9B11E4CF}" srcOrd="1" destOrd="0" presId="urn:microsoft.com/office/officeart/2005/8/layout/hierarchy1"/>
    <dgm:cxn modelId="{9AD6D65D-8D96-4B29-871B-6B2B4CC3AB08}" type="presParOf" srcId="{EA953E24-857E-4710-8E69-5F37485B62B9}" destId="{F5B78358-F607-405C-8934-0F705F434B5E}" srcOrd="1" destOrd="0" presId="urn:microsoft.com/office/officeart/2005/8/layout/hierarchy1"/>
    <dgm:cxn modelId="{7B39C8E2-4BDB-451B-9A49-BB5B7B0795EE}" type="presParOf" srcId="{F78D87EB-E994-4B61-B0AC-CFDA87FFB0F6}" destId="{24297820-18BB-4837-9F72-0B8BE1C7D59A}" srcOrd="2" destOrd="0" presId="urn:microsoft.com/office/officeart/2005/8/layout/hierarchy1"/>
    <dgm:cxn modelId="{ED53526B-6900-4CF3-99B0-10825A101D36}" type="presParOf" srcId="{F78D87EB-E994-4B61-B0AC-CFDA87FFB0F6}" destId="{B4F91273-34DD-48B0-93BF-67F04707C19E}" srcOrd="3" destOrd="0" presId="urn:microsoft.com/office/officeart/2005/8/layout/hierarchy1"/>
    <dgm:cxn modelId="{94CC8483-9134-4743-AE92-D55C155C9851}" type="presParOf" srcId="{B4F91273-34DD-48B0-93BF-67F04707C19E}" destId="{06B88F90-B90D-4680-84C9-A391F59802AE}" srcOrd="0" destOrd="0" presId="urn:microsoft.com/office/officeart/2005/8/layout/hierarchy1"/>
    <dgm:cxn modelId="{CE1A4F8F-C355-4FD0-9A71-3C0CD53224CC}" type="presParOf" srcId="{06B88F90-B90D-4680-84C9-A391F59802AE}" destId="{86CE62FE-8F08-46BB-88C4-437739A40920}" srcOrd="0" destOrd="0" presId="urn:microsoft.com/office/officeart/2005/8/layout/hierarchy1"/>
    <dgm:cxn modelId="{A6B77547-95C8-4901-9C59-80647194D8F3}" type="presParOf" srcId="{06B88F90-B90D-4680-84C9-A391F59802AE}" destId="{F941F17E-F106-44EB-8572-08E94C2DFF27}" srcOrd="1" destOrd="0" presId="urn:microsoft.com/office/officeart/2005/8/layout/hierarchy1"/>
    <dgm:cxn modelId="{D5DB5F59-E009-46FB-A43C-B4938D6D7C60}" type="presParOf" srcId="{B4F91273-34DD-48B0-93BF-67F04707C19E}" destId="{1195808E-09A4-488F-90F3-3EACF56900EB}" srcOrd="1" destOrd="0" presId="urn:microsoft.com/office/officeart/2005/8/layout/hierarchy1"/>
    <dgm:cxn modelId="{7EEB9AB2-E7B5-4076-A6B7-612BEE4C6FF9}" type="presParOf" srcId="{1195808E-09A4-488F-90F3-3EACF56900EB}" destId="{CB767A4D-8629-400D-8C67-FCC82FC4F1A2}" srcOrd="0" destOrd="0" presId="urn:microsoft.com/office/officeart/2005/8/layout/hierarchy1"/>
    <dgm:cxn modelId="{2BF47DE5-9236-4895-ADF8-5FE4E37A31E2}" type="presParOf" srcId="{1195808E-09A4-488F-90F3-3EACF56900EB}" destId="{3D4A6AF4-0833-4094-81FF-9B4AF75ABEEB}" srcOrd="1" destOrd="0" presId="urn:microsoft.com/office/officeart/2005/8/layout/hierarchy1"/>
    <dgm:cxn modelId="{EDB246BD-5EEA-4909-8F8D-0DF8473E12F3}" type="presParOf" srcId="{3D4A6AF4-0833-4094-81FF-9B4AF75ABEEB}" destId="{9B85B35C-A156-4D47-B183-F31668F69F8B}" srcOrd="0" destOrd="0" presId="urn:microsoft.com/office/officeart/2005/8/layout/hierarchy1"/>
    <dgm:cxn modelId="{4FF8AA86-9F43-4628-A5F5-BB6A89EF338B}" type="presParOf" srcId="{9B85B35C-A156-4D47-B183-F31668F69F8B}" destId="{9C3FAC96-C20D-401A-940A-9EE7A909F04A}" srcOrd="0" destOrd="0" presId="urn:microsoft.com/office/officeart/2005/8/layout/hierarchy1"/>
    <dgm:cxn modelId="{ED1F3CCF-05FB-4F93-9AEA-778856120976}" type="presParOf" srcId="{9B85B35C-A156-4D47-B183-F31668F69F8B}" destId="{A26F707C-E571-47ED-A470-EFDA0ADA9DC3}" srcOrd="1" destOrd="0" presId="urn:microsoft.com/office/officeart/2005/8/layout/hierarchy1"/>
    <dgm:cxn modelId="{87FD7C7C-1865-4BE5-B1F8-3432F78DE89B}" type="presParOf" srcId="{3D4A6AF4-0833-4094-81FF-9B4AF75ABEEB}" destId="{2F5A5C23-9ACF-47C9-89E1-5652A4DD276B}" srcOrd="1" destOrd="0" presId="urn:microsoft.com/office/officeart/2005/8/layout/hierarchy1"/>
    <dgm:cxn modelId="{F8A35975-BB9B-4238-BD84-5854DFA701C5}" type="presParOf" srcId="{2F5A5C23-9ACF-47C9-89E1-5652A4DD276B}" destId="{589F2BCD-4A31-42A0-9287-6EB30A76C19D}" srcOrd="0" destOrd="0" presId="urn:microsoft.com/office/officeart/2005/8/layout/hierarchy1"/>
    <dgm:cxn modelId="{5675B94E-837E-4D38-9F6B-410D63523185}" type="presParOf" srcId="{2F5A5C23-9ACF-47C9-89E1-5652A4DD276B}" destId="{CDAA69AB-EF21-485F-BB44-09EEC2B2474D}" srcOrd="1" destOrd="0" presId="urn:microsoft.com/office/officeart/2005/8/layout/hierarchy1"/>
    <dgm:cxn modelId="{40D00B25-6EF2-4C2E-BA04-23CA8DE5B238}" type="presParOf" srcId="{CDAA69AB-EF21-485F-BB44-09EEC2B2474D}" destId="{2460366D-B6B2-49AA-8E1C-252A270DA9D5}" srcOrd="0" destOrd="0" presId="urn:microsoft.com/office/officeart/2005/8/layout/hierarchy1"/>
    <dgm:cxn modelId="{C28D38D1-A57D-489D-97B1-963B30B78764}" type="presParOf" srcId="{2460366D-B6B2-49AA-8E1C-252A270DA9D5}" destId="{9E196C2B-1CCD-4BA0-9FA1-EF7267CD8DDA}" srcOrd="0" destOrd="0" presId="urn:microsoft.com/office/officeart/2005/8/layout/hierarchy1"/>
    <dgm:cxn modelId="{5CCF1691-6B64-42E7-8BF3-D2F284C39B6D}" type="presParOf" srcId="{2460366D-B6B2-49AA-8E1C-252A270DA9D5}" destId="{C621708E-4BB0-4684-9C11-04CCB46F2239}" srcOrd="1" destOrd="0" presId="urn:microsoft.com/office/officeart/2005/8/layout/hierarchy1"/>
    <dgm:cxn modelId="{C504E479-A07C-4FD8-B7A5-B835E4892BF0}" type="presParOf" srcId="{CDAA69AB-EF21-485F-BB44-09EEC2B2474D}" destId="{D4EA5D1F-D2D7-48E8-BAEA-EE7A22FC471E}" srcOrd="1" destOrd="0" presId="urn:microsoft.com/office/officeart/2005/8/layout/hierarchy1"/>
    <dgm:cxn modelId="{E7D9F2B3-208C-4389-9813-89EDB193C9CD}" type="presParOf" srcId="{2F5A5C23-9ACF-47C9-89E1-5652A4DD276B}" destId="{89793509-8735-40C2-866B-5F70FD63FBD4}" srcOrd="2" destOrd="0" presId="urn:microsoft.com/office/officeart/2005/8/layout/hierarchy1"/>
    <dgm:cxn modelId="{A37879DB-980D-4CAC-ACC9-ED08C189A9DE}" type="presParOf" srcId="{2F5A5C23-9ACF-47C9-89E1-5652A4DD276B}" destId="{490A47B3-4CBB-4A77-AC04-3C5B03BAD787}" srcOrd="3" destOrd="0" presId="urn:microsoft.com/office/officeart/2005/8/layout/hierarchy1"/>
    <dgm:cxn modelId="{5297C160-E0B4-47E8-8387-EE598DBC730D}" type="presParOf" srcId="{490A47B3-4CBB-4A77-AC04-3C5B03BAD787}" destId="{11A058B6-411E-4659-AE9C-8BD789B9DBA1}" srcOrd="0" destOrd="0" presId="urn:microsoft.com/office/officeart/2005/8/layout/hierarchy1"/>
    <dgm:cxn modelId="{1B251C6C-7297-439A-A0B8-3ADA4F7FE3D4}" type="presParOf" srcId="{11A058B6-411E-4659-AE9C-8BD789B9DBA1}" destId="{15BB04CC-4896-4AC0-AF85-D6CEAB135DA6}" srcOrd="0" destOrd="0" presId="urn:microsoft.com/office/officeart/2005/8/layout/hierarchy1"/>
    <dgm:cxn modelId="{93E22C5E-7FB5-4F89-9735-96BE7C78AC25}" type="presParOf" srcId="{11A058B6-411E-4659-AE9C-8BD789B9DBA1}" destId="{981CDCDF-48F6-4DED-90DB-59268590C539}" srcOrd="1" destOrd="0" presId="urn:microsoft.com/office/officeart/2005/8/layout/hierarchy1"/>
    <dgm:cxn modelId="{4E5B3D02-B6BA-47FD-BD8B-C0C845303474}" type="presParOf" srcId="{490A47B3-4CBB-4A77-AC04-3C5B03BAD787}" destId="{A050F389-6168-45D9-8362-327415879E2E}" srcOrd="1" destOrd="0" presId="urn:microsoft.com/office/officeart/2005/8/layout/hierarchy1"/>
    <dgm:cxn modelId="{1E5697A5-369C-4F04-8B12-30906E91EC9F}" type="presParOf" srcId="{1195808E-09A4-488F-90F3-3EACF56900EB}" destId="{E47D37C3-C2B2-4956-AE5D-2C5E2246F0CE}" srcOrd="2" destOrd="0" presId="urn:microsoft.com/office/officeart/2005/8/layout/hierarchy1"/>
    <dgm:cxn modelId="{4F2365AB-4C20-4775-8348-E4A5264FE9D7}" type="presParOf" srcId="{1195808E-09A4-488F-90F3-3EACF56900EB}" destId="{3E2D8B29-035F-4AE0-AFC7-C02734328DFD}" srcOrd="3" destOrd="0" presId="urn:microsoft.com/office/officeart/2005/8/layout/hierarchy1"/>
    <dgm:cxn modelId="{BEBEF7EF-F065-432E-937C-3FE7A5896365}" type="presParOf" srcId="{3E2D8B29-035F-4AE0-AFC7-C02734328DFD}" destId="{B38AD4E9-7DDA-4CE9-8D14-8BF9D001ADF1}" srcOrd="0" destOrd="0" presId="urn:microsoft.com/office/officeart/2005/8/layout/hierarchy1"/>
    <dgm:cxn modelId="{4F589425-17A9-47E1-A14D-2BB4F7E0EAC3}" type="presParOf" srcId="{B38AD4E9-7DDA-4CE9-8D14-8BF9D001ADF1}" destId="{57CFF84A-0B48-431C-8A7F-57EFC5BE197C}" srcOrd="0" destOrd="0" presId="urn:microsoft.com/office/officeart/2005/8/layout/hierarchy1"/>
    <dgm:cxn modelId="{9DCC816C-9BF3-4957-8105-011EECF81398}" type="presParOf" srcId="{B38AD4E9-7DDA-4CE9-8D14-8BF9D001ADF1}" destId="{B3D26936-35DD-4142-93F5-147B5E5961E7}" srcOrd="1" destOrd="0" presId="urn:microsoft.com/office/officeart/2005/8/layout/hierarchy1"/>
    <dgm:cxn modelId="{D57787B1-6719-4043-987A-D0CCE7B182DD}" type="presParOf" srcId="{3E2D8B29-035F-4AE0-AFC7-C02734328DFD}" destId="{553B0973-1165-4E2F-A4A4-CAA3D7889AF0}" srcOrd="1" destOrd="0" presId="urn:microsoft.com/office/officeart/2005/8/layout/hierarchy1"/>
    <dgm:cxn modelId="{6C015CD6-D14B-4B32-88FB-2A24E523664E}" type="presParOf" srcId="{553B0973-1165-4E2F-A4A4-CAA3D7889AF0}" destId="{CFED9C6F-DD34-49EF-A09F-30AA18827093}" srcOrd="0" destOrd="0" presId="urn:microsoft.com/office/officeart/2005/8/layout/hierarchy1"/>
    <dgm:cxn modelId="{F01D0B64-A543-4FAD-A7FE-0DEEC85FABBC}" type="presParOf" srcId="{553B0973-1165-4E2F-A4A4-CAA3D7889AF0}" destId="{01136E34-FE3B-41E5-AE1D-96A3522D52C4}" srcOrd="1" destOrd="0" presId="urn:microsoft.com/office/officeart/2005/8/layout/hierarchy1"/>
    <dgm:cxn modelId="{7D7039C3-A6A0-41C9-8008-F0B88DCAC554}" type="presParOf" srcId="{01136E34-FE3B-41E5-AE1D-96A3522D52C4}" destId="{14EF214B-85F1-4B6C-A1E0-9EF838417AF9}" srcOrd="0" destOrd="0" presId="urn:microsoft.com/office/officeart/2005/8/layout/hierarchy1"/>
    <dgm:cxn modelId="{E496E7BF-9405-48C6-AF92-2097EE0D4A83}" type="presParOf" srcId="{14EF214B-85F1-4B6C-A1E0-9EF838417AF9}" destId="{C47DC1D8-2674-4FD3-93E4-CF7D9309D30E}" srcOrd="0" destOrd="0" presId="urn:microsoft.com/office/officeart/2005/8/layout/hierarchy1"/>
    <dgm:cxn modelId="{6A75F5F2-B547-4234-BEA4-EA15BED0AE8C}" type="presParOf" srcId="{14EF214B-85F1-4B6C-A1E0-9EF838417AF9}" destId="{B568DBEA-2CAC-41A6-9AC7-8E1C19C12D60}" srcOrd="1" destOrd="0" presId="urn:microsoft.com/office/officeart/2005/8/layout/hierarchy1"/>
    <dgm:cxn modelId="{5BF23F2A-AC1C-4D8F-8F1D-040D96BFAB80}" type="presParOf" srcId="{01136E34-FE3B-41E5-AE1D-96A3522D52C4}" destId="{CB2206DD-17B8-4AAA-878E-7D210097EC51}" srcOrd="1" destOrd="0" presId="urn:microsoft.com/office/officeart/2005/8/layout/hierarchy1"/>
    <dgm:cxn modelId="{781A8C21-4B0A-4F8E-A160-6A5D21832219}" type="presParOf" srcId="{553B0973-1165-4E2F-A4A4-CAA3D7889AF0}" destId="{C4888A35-B5B7-423E-88BA-1D8990BE9E11}" srcOrd="2" destOrd="0" presId="urn:microsoft.com/office/officeart/2005/8/layout/hierarchy1"/>
    <dgm:cxn modelId="{05E87C27-9F2C-4D40-9B1B-07D071A2DC9C}" type="presParOf" srcId="{553B0973-1165-4E2F-A4A4-CAA3D7889AF0}" destId="{0DA8D13B-905B-4E19-8433-E76C79F105F6}" srcOrd="3" destOrd="0" presId="urn:microsoft.com/office/officeart/2005/8/layout/hierarchy1"/>
    <dgm:cxn modelId="{A35B364D-7DFE-428C-8401-1F2374A5915A}" type="presParOf" srcId="{0DA8D13B-905B-4E19-8433-E76C79F105F6}" destId="{09731521-3B8A-45FF-AD75-AF696E82B56E}" srcOrd="0" destOrd="0" presId="urn:microsoft.com/office/officeart/2005/8/layout/hierarchy1"/>
    <dgm:cxn modelId="{9B281D9D-573A-457E-AF64-4BC7426A751C}" type="presParOf" srcId="{09731521-3B8A-45FF-AD75-AF696E82B56E}" destId="{90F92805-76B7-4F6D-A5D1-BA49156268A2}" srcOrd="0" destOrd="0" presId="urn:microsoft.com/office/officeart/2005/8/layout/hierarchy1"/>
    <dgm:cxn modelId="{CB6BCEAE-BE9F-4CFF-A45B-1FAF126AFD35}" type="presParOf" srcId="{09731521-3B8A-45FF-AD75-AF696E82B56E}" destId="{A441FDBA-7936-4B99-AC48-5F2F066FB0CD}" srcOrd="1" destOrd="0" presId="urn:microsoft.com/office/officeart/2005/8/layout/hierarchy1"/>
    <dgm:cxn modelId="{7E859E66-36AA-4D7A-9F14-E24CB067FFF0}" type="presParOf" srcId="{0DA8D13B-905B-4E19-8433-E76C79F105F6}" destId="{8430A42E-73E8-48BA-901C-F53DE1639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6E218-15CA-4105-BD55-875BDFF1BC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4D7844-A09B-4D53-9184-84A48F8A67FB}">
      <dgm:prSet phldrT="[Text]" custT="1"/>
      <dgm:spPr/>
      <dgm:t>
        <a:bodyPr/>
        <a:lstStyle/>
        <a:p>
          <a:r>
            <a:rPr lang="en-US" sz="1200" dirty="0"/>
            <a:t>RG 1</a:t>
          </a:r>
          <a:endParaRPr lang="en-IN" sz="1200" dirty="0"/>
        </a:p>
      </dgm:t>
    </dgm:pt>
    <dgm:pt modelId="{52FE773C-584D-41FA-9575-A831BD119256}" type="parTrans" cxnId="{9F52FF96-1C4E-4B39-9966-66E5031980B2}">
      <dgm:prSet/>
      <dgm:spPr/>
      <dgm:t>
        <a:bodyPr/>
        <a:lstStyle/>
        <a:p>
          <a:endParaRPr lang="en-IN" sz="1600"/>
        </a:p>
      </dgm:t>
    </dgm:pt>
    <dgm:pt modelId="{67401BBF-E2AE-4660-B69A-E1A0E9502364}" type="sibTrans" cxnId="{9F52FF96-1C4E-4B39-9966-66E5031980B2}">
      <dgm:prSet/>
      <dgm:spPr/>
      <dgm:t>
        <a:bodyPr/>
        <a:lstStyle/>
        <a:p>
          <a:endParaRPr lang="en-IN" sz="1600"/>
        </a:p>
      </dgm:t>
    </dgm:pt>
    <dgm:pt modelId="{5EB4B19D-FE57-4715-9119-C4E800D8E27F}">
      <dgm:prSet phldrT="[Text]" custT="1"/>
      <dgm:spPr/>
      <dgm:t>
        <a:bodyPr/>
        <a:lstStyle/>
        <a:p>
          <a:r>
            <a:rPr lang="en-US" sz="1200" dirty="0"/>
            <a:t>Resource 1</a:t>
          </a:r>
          <a:endParaRPr lang="en-IN" sz="1200" dirty="0"/>
        </a:p>
      </dgm:t>
    </dgm:pt>
    <dgm:pt modelId="{2FA27717-3AE5-4E09-8A4E-F1DF33B9C17F}" type="parTrans" cxnId="{B310E909-4CA3-465A-9483-25637E34E4EF}">
      <dgm:prSet/>
      <dgm:spPr/>
      <dgm:t>
        <a:bodyPr/>
        <a:lstStyle/>
        <a:p>
          <a:endParaRPr lang="en-IN" sz="1600"/>
        </a:p>
      </dgm:t>
    </dgm:pt>
    <dgm:pt modelId="{03457EF7-D0F1-4112-A40E-AF4C1F9A9949}" type="sibTrans" cxnId="{B310E909-4CA3-465A-9483-25637E34E4EF}">
      <dgm:prSet/>
      <dgm:spPr/>
      <dgm:t>
        <a:bodyPr/>
        <a:lstStyle/>
        <a:p>
          <a:endParaRPr lang="en-IN" sz="1600"/>
        </a:p>
      </dgm:t>
    </dgm:pt>
    <dgm:pt modelId="{773C46F1-F6E3-472D-B887-B6577CAE423D}">
      <dgm:prSet phldrT="[Text]" custT="1"/>
      <dgm:spPr/>
      <dgm:t>
        <a:bodyPr/>
        <a:lstStyle/>
        <a:p>
          <a:r>
            <a:rPr lang="en-US" sz="1200" dirty="0"/>
            <a:t>Resource 2</a:t>
          </a:r>
          <a:endParaRPr lang="en-IN" sz="1200" dirty="0"/>
        </a:p>
      </dgm:t>
    </dgm:pt>
    <dgm:pt modelId="{C691FCE2-74E9-4523-B4B6-4D7B7DED3EAF}" type="parTrans" cxnId="{F2B4FEBA-D4C0-4134-AEB7-C8A5B882D45E}">
      <dgm:prSet/>
      <dgm:spPr/>
      <dgm:t>
        <a:bodyPr/>
        <a:lstStyle/>
        <a:p>
          <a:endParaRPr lang="en-IN" sz="1600"/>
        </a:p>
      </dgm:t>
    </dgm:pt>
    <dgm:pt modelId="{2E05A76A-50AE-43B8-99D3-0694F507F370}" type="sibTrans" cxnId="{F2B4FEBA-D4C0-4134-AEB7-C8A5B882D45E}">
      <dgm:prSet/>
      <dgm:spPr/>
      <dgm:t>
        <a:bodyPr/>
        <a:lstStyle/>
        <a:p>
          <a:endParaRPr lang="en-IN" sz="1600"/>
        </a:p>
      </dgm:t>
    </dgm:pt>
    <dgm:pt modelId="{2C682CF0-1290-4AF3-A7D4-FC18EB7976C7}">
      <dgm:prSet phldrT="[Text]" custT="1"/>
      <dgm:spPr/>
      <dgm:t>
        <a:bodyPr/>
        <a:lstStyle/>
        <a:p>
          <a:r>
            <a:rPr lang="en-US" sz="1200" dirty="0"/>
            <a:t>RG 2</a:t>
          </a:r>
          <a:endParaRPr lang="en-IN" sz="1200" dirty="0"/>
        </a:p>
      </dgm:t>
    </dgm:pt>
    <dgm:pt modelId="{523E3DCB-751C-4A9E-8A95-BDA641EB7EDA}" type="parTrans" cxnId="{D24B2C56-BFC4-4036-A3BE-CD2580D316AD}">
      <dgm:prSet/>
      <dgm:spPr/>
      <dgm:t>
        <a:bodyPr/>
        <a:lstStyle/>
        <a:p>
          <a:endParaRPr lang="en-IN" sz="1600"/>
        </a:p>
      </dgm:t>
    </dgm:pt>
    <dgm:pt modelId="{DD1C9536-362C-47C6-9C54-DA169FECFB0D}" type="sibTrans" cxnId="{D24B2C56-BFC4-4036-A3BE-CD2580D316AD}">
      <dgm:prSet/>
      <dgm:spPr/>
      <dgm:t>
        <a:bodyPr/>
        <a:lstStyle/>
        <a:p>
          <a:endParaRPr lang="en-IN" sz="1600"/>
        </a:p>
      </dgm:t>
    </dgm:pt>
    <dgm:pt modelId="{0C1FF219-4C1F-480B-B959-171598657BA7}">
      <dgm:prSet phldrT="[Text]" custT="1"/>
      <dgm:spPr/>
      <dgm:t>
        <a:bodyPr/>
        <a:lstStyle/>
        <a:p>
          <a:r>
            <a:rPr lang="en-US" sz="1200" dirty="0"/>
            <a:t>Resource 3</a:t>
          </a:r>
          <a:endParaRPr lang="en-IN" sz="1200" dirty="0"/>
        </a:p>
      </dgm:t>
    </dgm:pt>
    <dgm:pt modelId="{1723E106-976F-49A8-A25A-3C4C8B29F116}" type="parTrans" cxnId="{B987B366-3E9E-470A-BB21-5AE58F57C4C3}">
      <dgm:prSet/>
      <dgm:spPr/>
      <dgm:t>
        <a:bodyPr/>
        <a:lstStyle/>
        <a:p>
          <a:endParaRPr lang="en-IN" sz="1600"/>
        </a:p>
      </dgm:t>
    </dgm:pt>
    <dgm:pt modelId="{214C48FE-12F7-4BE3-9988-AF4D9C3106E9}" type="sibTrans" cxnId="{B987B366-3E9E-470A-BB21-5AE58F57C4C3}">
      <dgm:prSet/>
      <dgm:spPr/>
      <dgm:t>
        <a:bodyPr/>
        <a:lstStyle/>
        <a:p>
          <a:endParaRPr lang="en-IN" sz="1600"/>
        </a:p>
      </dgm:t>
    </dgm:pt>
    <dgm:pt modelId="{D12F2D32-ABF0-4D7D-875F-B29DC8C8F69C}">
      <dgm:prSet phldrT="[Text]" custT="1"/>
      <dgm:spPr/>
      <dgm:t>
        <a:bodyPr/>
        <a:lstStyle/>
        <a:p>
          <a:r>
            <a:rPr lang="en-US" sz="1200" dirty="0"/>
            <a:t>Resource 4</a:t>
          </a:r>
          <a:endParaRPr lang="en-IN" sz="1200" dirty="0"/>
        </a:p>
      </dgm:t>
    </dgm:pt>
    <dgm:pt modelId="{7E48FD5A-37DC-4AD0-975D-0CE7B68021E2}" type="parTrans" cxnId="{CCD5A358-1218-41AB-B377-1DD042978940}">
      <dgm:prSet/>
      <dgm:spPr/>
      <dgm:t>
        <a:bodyPr/>
        <a:lstStyle/>
        <a:p>
          <a:endParaRPr lang="en-IN" sz="1600"/>
        </a:p>
      </dgm:t>
    </dgm:pt>
    <dgm:pt modelId="{8A0161B0-838B-4904-836B-54E19F6FE8E3}" type="sibTrans" cxnId="{CCD5A358-1218-41AB-B377-1DD042978940}">
      <dgm:prSet/>
      <dgm:spPr/>
      <dgm:t>
        <a:bodyPr/>
        <a:lstStyle/>
        <a:p>
          <a:endParaRPr lang="en-IN" sz="1600"/>
        </a:p>
      </dgm:t>
    </dgm:pt>
    <dgm:pt modelId="{15F3815D-BD29-414E-8C91-14915D635493}">
      <dgm:prSet phldrT="[Text]" custT="1"/>
      <dgm:spPr/>
      <dgm:t>
        <a:bodyPr/>
        <a:lstStyle/>
        <a:p>
          <a:r>
            <a:rPr lang="en-US" sz="1200" dirty="0"/>
            <a:t>Subscription 2</a:t>
          </a:r>
          <a:endParaRPr lang="en-IN" sz="1200" dirty="0"/>
        </a:p>
      </dgm:t>
    </dgm:pt>
    <dgm:pt modelId="{7F19950B-A7E5-44D0-BF88-744745522F7A}" type="parTrans" cxnId="{924AD55D-50E9-4BB2-A86A-E032D6D00573}">
      <dgm:prSet/>
      <dgm:spPr/>
      <dgm:t>
        <a:bodyPr/>
        <a:lstStyle/>
        <a:p>
          <a:endParaRPr lang="en-IN" sz="1600"/>
        </a:p>
      </dgm:t>
    </dgm:pt>
    <dgm:pt modelId="{A478E928-9953-468E-A388-21E2DED895C6}" type="sibTrans" cxnId="{924AD55D-50E9-4BB2-A86A-E032D6D00573}">
      <dgm:prSet/>
      <dgm:spPr/>
      <dgm:t>
        <a:bodyPr/>
        <a:lstStyle/>
        <a:p>
          <a:endParaRPr lang="en-IN" sz="1600"/>
        </a:p>
      </dgm:t>
    </dgm:pt>
    <dgm:pt modelId="{347A635C-1CE6-4004-98A7-2D7874A845BC}">
      <dgm:prSet phldrT="[Text]" custT="1"/>
      <dgm:spPr/>
      <dgm:t>
        <a:bodyPr/>
        <a:lstStyle/>
        <a:p>
          <a:r>
            <a:rPr lang="en-US" sz="1200" dirty="0"/>
            <a:t>Subscription 1</a:t>
          </a:r>
          <a:endParaRPr lang="en-IN" sz="1200" dirty="0"/>
        </a:p>
      </dgm:t>
    </dgm:pt>
    <dgm:pt modelId="{AB722EBF-531F-461F-BB4C-FD31A8331CC9}" type="parTrans" cxnId="{0B7B06EA-519D-46E9-9E65-6456169B9D45}">
      <dgm:prSet/>
      <dgm:spPr/>
      <dgm:t>
        <a:bodyPr/>
        <a:lstStyle/>
        <a:p>
          <a:endParaRPr lang="en-IN" sz="1600"/>
        </a:p>
      </dgm:t>
    </dgm:pt>
    <dgm:pt modelId="{145BD628-3733-4C09-932F-AF80ADF271DC}" type="sibTrans" cxnId="{0B7B06EA-519D-46E9-9E65-6456169B9D45}">
      <dgm:prSet/>
      <dgm:spPr/>
      <dgm:t>
        <a:bodyPr/>
        <a:lstStyle/>
        <a:p>
          <a:endParaRPr lang="en-IN" sz="1600"/>
        </a:p>
      </dgm:t>
    </dgm:pt>
    <dgm:pt modelId="{63E809E1-C1EA-456A-AAD4-4EFCDF15EDF9}">
      <dgm:prSet phldrT="[Text]" custT="1"/>
      <dgm:spPr/>
      <dgm:t>
        <a:bodyPr/>
        <a:lstStyle/>
        <a:p>
          <a:r>
            <a:rPr lang="en-US" sz="1200" dirty="0"/>
            <a:t>RG 3</a:t>
          </a:r>
          <a:endParaRPr lang="en-IN" sz="1200" dirty="0"/>
        </a:p>
      </dgm:t>
    </dgm:pt>
    <dgm:pt modelId="{AE00D2D7-09E0-4238-9784-C58A5E0FDBD4}" type="parTrans" cxnId="{59F94CB3-22B3-4A35-896F-905D74321169}">
      <dgm:prSet/>
      <dgm:spPr/>
      <dgm:t>
        <a:bodyPr/>
        <a:lstStyle/>
        <a:p>
          <a:endParaRPr lang="en-IN" sz="1600"/>
        </a:p>
      </dgm:t>
    </dgm:pt>
    <dgm:pt modelId="{7996B4D2-37D2-4446-90C2-BE84E8D7541E}" type="sibTrans" cxnId="{59F94CB3-22B3-4A35-896F-905D74321169}">
      <dgm:prSet/>
      <dgm:spPr/>
      <dgm:t>
        <a:bodyPr/>
        <a:lstStyle/>
        <a:p>
          <a:endParaRPr lang="en-IN" sz="1600"/>
        </a:p>
      </dgm:t>
    </dgm:pt>
    <dgm:pt modelId="{5DF2D9E7-91C3-477B-A3BC-A03FFAB933CA}">
      <dgm:prSet phldrT="[Text]" custT="1"/>
      <dgm:spPr/>
      <dgm:t>
        <a:bodyPr/>
        <a:lstStyle/>
        <a:p>
          <a:r>
            <a:rPr lang="en-US" sz="1200" dirty="0"/>
            <a:t>RG 4</a:t>
          </a:r>
          <a:endParaRPr lang="en-IN" sz="1200" dirty="0"/>
        </a:p>
      </dgm:t>
    </dgm:pt>
    <dgm:pt modelId="{E064D97E-6299-462D-AA1A-4349B7DEB106}" type="parTrans" cxnId="{654EAC18-BD59-4521-954D-EEB700C443A4}">
      <dgm:prSet/>
      <dgm:spPr/>
      <dgm:t>
        <a:bodyPr/>
        <a:lstStyle/>
        <a:p>
          <a:endParaRPr lang="en-IN" sz="1600"/>
        </a:p>
      </dgm:t>
    </dgm:pt>
    <dgm:pt modelId="{C3AA883A-9480-4953-A555-3EEE2E7E1BE7}" type="sibTrans" cxnId="{654EAC18-BD59-4521-954D-EEB700C443A4}">
      <dgm:prSet/>
      <dgm:spPr/>
      <dgm:t>
        <a:bodyPr/>
        <a:lstStyle/>
        <a:p>
          <a:endParaRPr lang="en-IN" sz="1600"/>
        </a:p>
      </dgm:t>
    </dgm:pt>
    <dgm:pt modelId="{4107CF90-D82A-48FA-8418-1370E54AEB91}">
      <dgm:prSet phldrT="[Text]" custT="1"/>
      <dgm:spPr/>
      <dgm:t>
        <a:bodyPr/>
        <a:lstStyle/>
        <a:p>
          <a:r>
            <a:rPr lang="en-US" sz="1200" dirty="0"/>
            <a:t>Resource 5</a:t>
          </a:r>
          <a:endParaRPr lang="en-IN" sz="1200" dirty="0"/>
        </a:p>
      </dgm:t>
    </dgm:pt>
    <dgm:pt modelId="{DAB1DAB0-FC72-4DF4-A2ED-ECF342034500}" type="parTrans" cxnId="{6969D703-F4D2-46AA-9649-DA819C8297DF}">
      <dgm:prSet/>
      <dgm:spPr/>
      <dgm:t>
        <a:bodyPr/>
        <a:lstStyle/>
        <a:p>
          <a:endParaRPr lang="en-IN" sz="1600"/>
        </a:p>
      </dgm:t>
    </dgm:pt>
    <dgm:pt modelId="{0D44CB66-410B-4FB7-917C-BDF00C33EEE6}" type="sibTrans" cxnId="{6969D703-F4D2-46AA-9649-DA819C8297DF}">
      <dgm:prSet/>
      <dgm:spPr/>
      <dgm:t>
        <a:bodyPr/>
        <a:lstStyle/>
        <a:p>
          <a:endParaRPr lang="en-IN" sz="1600"/>
        </a:p>
      </dgm:t>
    </dgm:pt>
    <dgm:pt modelId="{40BF67A9-4384-4721-878A-AF938D0FF6D3}">
      <dgm:prSet phldrT="[Text]" custT="1"/>
      <dgm:spPr/>
      <dgm:t>
        <a:bodyPr/>
        <a:lstStyle/>
        <a:p>
          <a:r>
            <a:rPr lang="en-US" sz="1200" dirty="0"/>
            <a:t>Resource 7</a:t>
          </a:r>
          <a:endParaRPr lang="en-IN" sz="1200" dirty="0"/>
        </a:p>
      </dgm:t>
    </dgm:pt>
    <dgm:pt modelId="{2CCBEBA9-4E9F-40E6-B1D2-A2E2370EC300}" type="parTrans" cxnId="{0E535EE8-BDC7-4360-A50F-5DAAC03DFAF3}">
      <dgm:prSet/>
      <dgm:spPr/>
      <dgm:t>
        <a:bodyPr/>
        <a:lstStyle/>
        <a:p>
          <a:endParaRPr lang="en-IN" sz="1600"/>
        </a:p>
      </dgm:t>
    </dgm:pt>
    <dgm:pt modelId="{8AF6A9FD-3FA9-45EA-8A6B-BE7D960626B2}" type="sibTrans" cxnId="{0E535EE8-BDC7-4360-A50F-5DAAC03DFAF3}">
      <dgm:prSet/>
      <dgm:spPr/>
      <dgm:t>
        <a:bodyPr/>
        <a:lstStyle/>
        <a:p>
          <a:endParaRPr lang="en-IN" sz="1600"/>
        </a:p>
      </dgm:t>
    </dgm:pt>
    <dgm:pt modelId="{54FB7088-FDDE-41AC-9BFF-C50F9751CC24}">
      <dgm:prSet phldrT="[Text]" custT="1"/>
      <dgm:spPr/>
      <dgm:t>
        <a:bodyPr/>
        <a:lstStyle/>
        <a:p>
          <a:r>
            <a:rPr lang="en-US" sz="1200" dirty="0"/>
            <a:t>Management Group</a:t>
          </a:r>
          <a:endParaRPr lang="en-IN" sz="1200" dirty="0"/>
        </a:p>
      </dgm:t>
    </dgm:pt>
    <dgm:pt modelId="{63CA99A5-7ED9-49BF-815B-931818FF5FDA}" type="parTrans" cxnId="{EBA589E1-9B2E-4CF0-9F16-59421EF3610C}">
      <dgm:prSet/>
      <dgm:spPr/>
      <dgm:t>
        <a:bodyPr/>
        <a:lstStyle/>
        <a:p>
          <a:endParaRPr lang="en-IN" sz="1600"/>
        </a:p>
      </dgm:t>
    </dgm:pt>
    <dgm:pt modelId="{54895186-A58D-40B2-BDB9-21FF67911581}" type="sibTrans" cxnId="{EBA589E1-9B2E-4CF0-9F16-59421EF3610C}">
      <dgm:prSet/>
      <dgm:spPr/>
      <dgm:t>
        <a:bodyPr/>
        <a:lstStyle/>
        <a:p>
          <a:endParaRPr lang="en-IN" sz="1600"/>
        </a:p>
      </dgm:t>
    </dgm:pt>
    <dgm:pt modelId="{4B1FEF94-DB3D-4CDD-8DD6-C02B68767934}">
      <dgm:prSet phldrT="[Text]" custT="1"/>
      <dgm:spPr/>
      <dgm:t>
        <a:bodyPr/>
        <a:lstStyle/>
        <a:p>
          <a:r>
            <a:rPr lang="en-US" sz="1200" dirty="0"/>
            <a:t>Resource 6</a:t>
          </a:r>
          <a:endParaRPr lang="en-IN" sz="1200" dirty="0"/>
        </a:p>
      </dgm:t>
    </dgm:pt>
    <dgm:pt modelId="{74B7346E-1088-4D8C-9A6E-6B67F79F12DF}" type="parTrans" cxnId="{74D51EEA-41EA-449F-B442-6B99DF5F2554}">
      <dgm:prSet/>
      <dgm:spPr/>
      <dgm:t>
        <a:bodyPr/>
        <a:lstStyle/>
        <a:p>
          <a:endParaRPr lang="en-IN"/>
        </a:p>
      </dgm:t>
    </dgm:pt>
    <dgm:pt modelId="{2F82BF76-25C7-4E07-9389-41FC7133EB50}" type="sibTrans" cxnId="{74D51EEA-41EA-449F-B442-6B99DF5F2554}">
      <dgm:prSet/>
      <dgm:spPr/>
      <dgm:t>
        <a:bodyPr/>
        <a:lstStyle/>
        <a:p>
          <a:endParaRPr lang="en-IN"/>
        </a:p>
      </dgm:t>
    </dgm:pt>
    <dgm:pt modelId="{D99FA6CA-B997-480C-AD64-F082EF954468}">
      <dgm:prSet phldrT="[Text]" custT="1"/>
      <dgm:spPr/>
      <dgm:t>
        <a:bodyPr/>
        <a:lstStyle/>
        <a:p>
          <a:r>
            <a:rPr lang="en-US" sz="1200" dirty="0"/>
            <a:t>Resource 8</a:t>
          </a:r>
          <a:endParaRPr lang="en-IN" sz="1200" dirty="0"/>
        </a:p>
      </dgm:t>
    </dgm:pt>
    <dgm:pt modelId="{3DE3937F-C263-4C96-8D19-809B15B7BDBC}" type="parTrans" cxnId="{FF0DC659-9804-4376-B8C1-4028AF5E0D13}">
      <dgm:prSet/>
      <dgm:spPr/>
      <dgm:t>
        <a:bodyPr/>
        <a:lstStyle/>
        <a:p>
          <a:endParaRPr lang="en-IN"/>
        </a:p>
      </dgm:t>
    </dgm:pt>
    <dgm:pt modelId="{DAEDA8F1-0ABE-4392-B06B-45F6C4C70322}" type="sibTrans" cxnId="{FF0DC659-9804-4376-B8C1-4028AF5E0D13}">
      <dgm:prSet/>
      <dgm:spPr/>
      <dgm:t>
        <a:bodyPr/>
        <a:lstStyle/>
        <a:p>
          <a:endParaRPr lang="en-IN"/>
        </a:p>
      </dgm:t>
    </dgm:pt>
    <dgm:pt modelId="{B5F36159-F96A-4EF9-82A6-66E48073B1C3}" type="pres">
      <dgm:prSet presAssocID="{3166E218-15CA-4105-BD55-875BDFF1BC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293DED-57EA-4CF9-B8C8-6BD71E1D4A6D}" type="pres">
      <dgm:prSet presAssocID="{54FB7088-FDDE-41AC-9BFF-C50F9751CC24}" presName="hierRoot1" presStyleCnt="0"/>
      <dgm:spPr/>
    </dgm:pt>
    <dgm:pt modelId="{95167D62-8A95-4E16-B95D-5AB85F880707}" type="pres">
      <dgm:prSet presAssocID="{54FB7088-FDDE-41AC-9BFF-C50F9751CC24}" presName="composite" presStyleCnt="0"/>
      <dgm:spPr/>
    </dgm:pt>
    <dgm:pt modelId="{07F3848D-C15B-49F6-A769-0BB97295386B}" type="pres">
      <dgm:prSet presAssocID="{54FB7088-FDDE-41AC-9BFF-C50F9751CC24}" presName="background" presStyleLbl="node0" presStyleIdx="0" presStyleCnt="1"/>
      <dgm:spPr/>
    </dgm:pt>
    <dgm:pt modelId="{3A20984F-F1EE-41B3-925D-F2CD01E8DA22}" type="pres">
      <dgm:prSet presAssocID="{54FB7088-FDDE-41AC-9BFF-C50F9751CC24}" presName="text" presStyleLbl="fgAcc0" presStyleIdx="0" presStyleCnt="1">
        <dgm:presLayoutVars>
          <dgm:chPref val="3"/>
        </dgm:presLayoutVars>
      </dgm:prSet>
      <dgm:spPr/>
    </dgm:pt>
    <dgm:pt modelId="{F78D87EB-E994-4B61-B0AC-CFDA87FFB0F6}" type="pres">
      <dgm:prSet presAssocID="{54FB7088-FDDE-41AC-9BFF-C50F9751CC24}" presName="hierChild2" presStyleCnt="0"/>
      <dgm:spPr/>
    </dgm:pt>
    <dgm:pt modelId="{6645FD48-A19E-4108-B503-EEB0C18DB9AC}" type="pres">
      <dgm:prSet presAssocID="{AB722EBF-531F-461F-BB4C-FD31A8331CC9}" presName="Name10" presStyleLbl="parChTrans1D2" presStyleIdx="0" presStyleCnt="2"/>
      <dgm:spPr/>
    </dgm:pt>
    <dgm:pt modelId="{26D12495-0B8C-427B-8D2C-45D0379BFB4F}" type="pres">
      <dgm:prSet presAssocID="{347A635C-1CE6-4004-98A7-2D7874A845BC}" presName="hierRoot2" presStyleCnt="0"/>
      <dgm:spPr/>
    </dgm:pt>
    <dgm:pt modelId="{6E52A287-B5D0-46CD-A4B9-8E37CD0A46CA}" type="pres">
      <dgm:prSet presAssocID="{347A635C-1CE6-4004-98A7-2D7874A845BC}" presName="composite2" presStyleCnt="0"/>
      <dgm:spPr/>
    </dgm:pt>
    <dgm:pt modelId="{DC941518-246E-4A97-9AF1-50E09154F7A1}" type="pres">
      <dgm:prSet presAssocID="{347A635C-1CE6-4004-98A7-2D7874A845BC}" presName="background2" presStyleLbl="node2" presStyleIdx="0" presStyleCnt="2"/>
      <dgm:spPr/>
    </dgm:pt>
    <dgm:pt modelId="{3A257FF1-49F8-4379-A504-84F009ECEB53}" type="pres">
      <dgm:prSet presAssocID="{347A635C-1CE6-4004-98A7-2D7874A845BC}" presName="text2" presStyleLbl="fgAcc2" presStyleIdx="0" presStyleCnt="2">
        <dgm:presLayoutVars>
          <dgm:chPref val="3"/>
        </dgm:presLayoutVars>
      </dgm:prSet>
      <dgm:spPr/>
    </dgm:pt>
    <dgm:pt modelId="{1B52489A-4A28-467E-843E-70B1DDE4EEC1}" type="pres">
      <dgm:prSet presAssocID="{347A635C-1CE6-4004-98A7-2D7874A845BC}" presName="hierChild3" presStyleCnt="0"/>
      <dgm:spPr/>
    </dgm:pt>
    <dgm:pt modelId="{C5226AB6-01E8-43EB-91D2-883B9C061469}" type="pres">
      <dgm:prSet presAssocID="{AE00D2D7-09E0-4238-9784-C58A5E0FDBD4}" presName="Name17" presStyleLbl="parChTrans1D3" presStyleIdx="0" presStyleCnt="4"/>
      <dgm:spPr/>
    </dgm:pt>
    <dgm:pt modelId="{74B43B52-26AB-45A9-91B4-720A37523458}" type="pres">
      <dgm:prSet presAssocID="{63E809E1-C1EA-456A-AAD4-4EFCDF15EDF9}" presName="hierRoot3" presStyleCnt="0"/>
      <dgm:spPr/>
    </dgm:pt>
    <dgm:pt modelId="{88E468D0-70F3-4247-B23E-EBB8C0FA157F}" type="pres">
      <dgm:prSet presAssocID="{63E809E1-C1EA-456A-AAD4-4EFCDF15EDF9}" presName="composite3" presStyleCnt="0"/>
      <dgm:spPr/>
    </dgm:pt>
    <dgm:pt modelId="{CE9B5AB2-C42E-4444-AC88-7285604E3314}" type="pres">
      <dgm:prSet presAssocID="{63E809E1-C1EA-456A-AAD4-4EFCDF15EDF9}" presName="background3" presStyleLbl="node3" presStyleIdx="0" presStyleCnt="4"/>
      <dgm:spPr/>
    </dgm:pt>
    <dgm:pt modelId="{FE75B803-6002-474B-9A53-B3AC8A40F546}" type="pres">
      <dgm:prSet presAssocID="{63E809E1-C1EA-456A-AAD4-4EFCDF15EDF9}" presName="text3" presStyleLbl="fgAcc3" presStyleIdx="0" presStyleCnt="4">
        <dgm:presLayoutVars>
          <dgm:chPref val="3"/>
        </dgm:presLayoutVars>
      </dgm:prSet>
      <dgm:spPr/>
    </dgm:pt>
    <dgm:pt modelId="{C5EE1210-7F36-4495-A640-67DEDECDCBB8}" type="pres">
      <dgm:prSet presAssocID="{63E809E1-C1EA-456A-AAD4-4EFCDF15EDF9}" presName="hierChild4" presStyleCnt="0"/>
      <dgm:spPr/>
    </dgm:pt>
    <dgm:pt modelId="{4385BA1A-7B0B-407B-ACB3-434DD0F30C8E}" type="pres">
      <dgm:prSet presAssocID="{DAB1DAB0-FC72-4DF4-A2ED-ECF342034500}" presName="Name23" presStyleLbl="parChTrans1D4" presStyleIdx="0" presStyleCnt="8"/>
      <dgm:spPr/>
    </dgm:pt>
    <dgm:pt modelId="{5F1D7781-3463-47F7-B37D-DC5D89F99C43}" type="pres">
      <dgm:prSet presAssocID="{4107CF90-D82A-48FA-8418-1370E54AEB91}" presName="hierRoot4" presStyleCnt="0"/>
      <dgm:spPr/>
    </dgm:pt>
    <dgm:pt modelId="{B801B088-580A-4F9E-A5F1-E9167950626C}" type="pres">
      <dgm:prSet presAssocID="{4107CF90-D82A-48FA-8418-1370E54AEB91}" presName="composite4" presStyleCnt="0"/>
      <dgm:spPr/>
    </dgm:pt>
    <dgm:pt modelId="{D3FC6BA3-F65D-4AED-A4E3-F9CC94B87274}" type="pres">
      <dgm:prSet presAssocID="{4107CF90-D82A-48FA-8418-1370E54AEB91}" presName="background4" presStyleLbl="node4" presStyleIdx="0" presStyleCnt="8"/>
      <dgm:spPr/>
    </dgm:pt>
    <dgm:pt modelId="{EF117293-5001-4AC7-B454-B020D01D1128}" type="pres">
      <dgm:prSet presAssocID="{4107CF90-D82A-48FA-8418-1370E54AEB91}" presName="text4" presStyleLbl="fgAcc4" presStyleIdx="0" presStyleCnt="8">
        <dgm:presLayoutVars>
          <dgm:chPref val="3"/>
        </dgm:presLayoutVars>
      </dgm:prSet>
      <dgm:spPr/>
    </dgm:pt>
    <dgm:pt modelId="{8E3F2DFA-B80E-4F30-810B-028873AA473B}" type="pres">
      <dgm:prSet presAssocID="{4107CF90-D82A-48FA-8418-1370E54AEB91}" presName="hierChild5" presStyleCnt="0"/>
      <dgm:spPr/>
    </dgm:pt>
    <dgm:pt modelId="{0BEFE645-61DD-4B72-9B5A-498BAB3186EE}" type="pres">
      <dgm:prSet presAssocID="{74B7346E-1088-4D8C-9A6E-6B67F79F12DF}" presName="Name23" presStyleLbl="parChTrans1D4" presStyleIdx="1" presStyleCnt="8"/>
      <dgm:spPr/>
    </dgm:pt>
    <dgm:pt modelId="{8408DED0-2D97-479B-8F6F-1C7396D6E586}" type="pres">
      <dgm:prSet presAssocID="{4B1FEF94-DB3D-4CDD-8DD6-C02B68767934}" presName="hierRoot4" presStyleCnt="0"/>
      <dgm:spPr/>
    </dgm:pt>
    <dgm:pt modelId="{3F76D3AC-C28D-440B-9262-966DD8BEAD4E}" type="pres">
      <dgm:prSet presAssocID="{4B1FEF94-DB3D-4CDD-8DD6-C02B68767934}" presName="composite4" presStyleCnt="0"/>
      <dgm:spPr/>
    </dgm:pt>
    <dgm:pt modelId="{51251D9A-EBFC-4DF1-8FCB-C5CBE3BA3FD2}" type="pres">
      <dgm:prSet presAssocID="{4B1FEF94-DB3D-4CDD-8DD6-C02B68767934}" presName="background4" presStyleLbl="node4" presStyleIdx="1" presStyleCnt="8"/>
      <dgm:spPr/>
    </dgm:pt>
    <dgm:pt modelId="{65FC9011-255B-48FB-AFC5-497D52EA96BB}" type="pres">
      <dgm:prSet presAssocID="{4B1FEF94-DB3D-4CDD-8DD6-C02B68767934}" presName="text4" presStyleLbl="fgAcc4" presStyleIdx="1" presStyleCnt="8">
        <dgm:presLayoutVars>
          <dgm:chPref val="3"/>
        </dgm:presLayoutVars>
      </dgm:prSet>
      <dgm:spPr/>
    </dgm:pt>
    <dgm:pt modelId="{D023CF30-69AB-4EDF-90F6-8EF505B57364}" type="pres">
      <dgm:prSet presAssocID="{4B1FEF94-DB3D-4CDD-8DD6-C02B68767934}" presName="hierChild5" presStyleCnt="0"/>
      <dgm:spPr/>
    </dgm:pt>
    <dgm:pt modelId="{D7632F5C-1A42-4BD3-ABAB-BBBFB78624AD}" type="pres">
      <dgm:prSet presAssocID="{E064D97E-6299-462D-AA1A-4349B7DEB106}" presName="Name17" presStyleLbl="parChTrans1D3" presStyleIdx="1" presStyleCnt="4"/>
      <dgm:spPr/>
    </dgm:pt>
    <dgm:pt modelId="{A0276236-7A37-423A-9EF5-91C82260701F}" type="pres">
      <dgm:prSet presAssocID="{5DF2D9E7-91C3-477B-A3BC-A03FFAB933CA}" presName="hierRoot3" presStyleCnt="0"/>
      <dgm:spPr/>
    </dgm:pt>
    <dgm:pt modelId="{E42DEF22-21E4-43F7-950A-BD2907F04D26}" type="pres">
      <dgm:prSet presAssocID="{5DF2D9E7-91C3-477B-A3BC-A03FFAB933CA}" presName="composite3" presStyleCnt="0"/>
      <dgm:spPr/>
    </dgm:pt>
    <dgm:pt modelId="{ADCDF528-479D-43B6-BC02-DD3D73D7E068}" type="pres">
      <dgm:prSet presAssocID="{5DF2D9E7-91C3-477B-A3BC-A03FFAB933CA}" presName="background3" presStyleLbl="node3" presStyleIdx="1" presStyleCnt="4"/>
      <dgm:spPr/>
    </dgm:pt>
    <dgm:pt modelId="{208DBEB5-4B91-4EC3-BBBE-B5579EAF5CA6}" type="pres">
      <dgm:prSet presAssocID="{5DF2D9E7-91C3-477B-A3BC-A03FFAB933CA}" presName="text3" presStyleLbl="fgAcc3" presStyleIdx="1" presStyleCnt="4">
        <dgm:presLayoutVars>
          <dgm:chPref val="3"/>
        </dgm:presLayoutVars>
      </dgm:prSet>
      <dgm:spPr/>
    </dgm:pt>
    <dgm:pt modelId="{5BC8D512-17C4-47DB-9E2E-3CE3562FD578}" type="pres">
      <dgm:prSet presAssocID="{5DF2D9E7-91C3-477B-A3BC-A03FFAB933CA}" presName="hierChild4" presStyleCnt="0"/>
      <dgm:spPr/>
    </dgm:pt>
    <dgm:pt modelId="{66F1DDE2-3328-453B-9920-5DC661105DDB}" type="pres">
      <dgm:prSet presAssocID="{2CCBEBA9-4E9F-40E6-B1D2-A2E2370EC300}" presName="Name23" presStyleLbl="parChTrans1D4" presStyleIdx="2" presStyleCnt="8"/>
      <dgm:spPr/>
    </dgm:pt>
    <dgm:pt modelId="{B77D4446-7D50-4549-B7BD-3FF59993AACB}" type="pres">
      <dgm:prSet presAssocID="{40BF67A9-4384-4721-878A-AF938D0FF6D3}" presName="hierRoot4" presStyleCnt="0"/>
      <dgm:spPr/>
    </dgm:pt>
    <dgm:pt modelId="{F54A97D2-F733-4638-BFFE-25A0C48EA7F9}" type="pres">
      <dgm:prSet presAssocID="{40BF67A9-4384-4721-878A-AF938D0FF6D3}" presName="composite4" presStyleCnt="0"/>
      <dgm:spPr/>
    </dgm:pt>
    <dgm:pt modelId="{B3AEEAA7-8AA6-4038-A339-2171BCA09260}" type="pres">
      <dgm:prSet presAssocID="{40BF67A9-4384-4721-878A-AF938D0FF6D3}" presName="background4" presStyleLbl="node4" presStyleIdx="2" presStyleCnt="8"/>
      <dgm:spPr/>
    </dgm:pt>
    <dgm:pt modelId="{76D031CC-46A1-4A9D-93C4-C3A9D0AF6A80}" type="pres">
      <dgm:prSet presAssocID="{40BF67A9-4384-4721-878A-AF938D0FF6D3}" presName="text4" presStyleLbl="fgAcc4" presStyleIdx="2" presStyleCnt="8">
        <dgm:presLayoutVars>
          <dgm:chPref val="3"/>
        </dgm:presLayoutVars>
      </dgm:prSet>
      <dgm:spPr/>
    </dgm:pt>
    <dgm:pt modelId="{9BBBD47D-22F1-40E3-BD91-2181409B46D8}" type="pres">
      <dgm:prSet presAssocID="{40BF67A9-4384-4721-878A-AF938D0FF6D3}" presName="hierChild5" presStyleCnt="0"/>
      <dgm:spPr/>
    </dgm:pt>
    <dgm:pt modelId="{756AC274-21DA-44A3-8E73-DC851F587E72}" type="pres">
      <dgm:prSet presAssocID="{3DE3937F-C263-4C96-8D19-809B15B7BDBC}" presName="Name23" presStyleLbl="parChTrans1D4" presStyleIdx="3" presStyleCnt="8"/>
      <dgm:spPr/>
    </dgm:pt>
    <dgm:pt modelId="{EA953E24-857E-4710-8E69-5F37485B62B9}" type="pres">
      <dgm:prSet presAssocID="{D99FA6CA-B997-480C-AD64-F082EF954468}" presName="hierRoot4" presStyleCnt="0"/>
      <dgm:spPr/>
    </dgm:pt>
    <dgm:pt modelId="{D97EE1CB-25E8-49F9-9AA4-F08E67720666}" type="pres">
      <dgm:prSet presAssocID="{D99FA6CA-B997-480C-AD64-F082EF954468}" presName="composite4" presStyleCnt="0"/>
      <dgm:spPr/>
    </dgm:pt>
    <dgm:pt modelId="{E340E951-38EB-4192-BC79-398837EF9E11}" type="pres">
      <dgm:prSet presAssocID="{D99FA6CA-B997-480C-AD64-F082EF954468}" presName="background4" presStyleLbl="node4" presStyleIdx="3" presStyleCnt="8"/>
      <dgm:spPr/>
    </dgm:pt>
    <dgm:pt modelId="{5A1152EA-6EB4-4523-BC9F-90FB9B11E4CF}" type="pres">
      <dgm:prSet presAssocID="{D99FA6CA-B997-480C-AD64-F082EF954468}" presName="text4" presStyleLbl="fgAcc4" presStyleIdx="3" presStyleCnt="8">
        <dgm:presLayoutVars>
          <dgm:chPref val="3"/>
        </dgm:presLayoutVars>
      </dgm:prSet>
      <dgm:spPr/>
    </dgm:pt>
    <dgm:pt modelId="{F5B78358-F607-405C-8934-0F705F434B5E}" type="pres">
      <dgm:prSet presAssocID="{D99FA6CA-B997-480C-AD64-F082EF954468}" presName="hierChild5" presStyleCnt="0"/>
      <dgm:spPr/>
    </dgm:pt>
    <dgm:pt modelId="{24297820-18BB-4837-9F72-0B8BE1C7D59A}" type="pres">
      <dgm:prSet presAssocID="{7F19950B-A7E5-44D0-BF88-744745522F7A}" presName="Name10" presStyleLbl="parChTrans1D2" presStyleIdx="1" presStyleCnt="2"/>
      <dgm:spPr/>
    </dgm:pt>
    <dgm:pt modelId="{B4F91273-34DD-48B0-93BF-67F04707C19E}" type="pres">
      <dgm:prSet presAssocID="{15F3815D-BD29-414E-8C91-14915D635493}" presName="hierRoot2" presStyleCnt="0"/>
      <dgm:spPr/>
    </dgm:pt>
    <dgm:pt modelId="{06B88F90-B90D-4680-84C9-A391F59802AE}" type="pres">
      <dgm:prSet presAssocID="{15F3815D-BD29-414E-8C91-14915D635493}" presName="composite2" presStyleCnt="0"/>
      <dgm:spPr/>
    </dgm:pt>
    <dgm:pt modelId="{86CE62FE-8F08-46BB-88C4-437739A40920}" type="pres">
      <dgm:prSet presAssocID="{15F3815D-BD29-414E-8C91-14915D635493}" presName="background2" presStyleLbl="node2" presStyleIdx="1" presStyleCnt="2"/>
      <dgm:spPr/>
    </dgm:pt>
    <dgm:pt modelId="{F941F17E-F106-44EB-8572-08E94C2DFF27}" type="pres">
      <dgm:prSet presAssocID="{15F3815D-BD29-414E-8C91-14915D635493}" presName="text2" presStyleLbl="fgAcc2" presStyleIdx="1" presStyleCnt="2">
        <dgm:presLayoutVars>
          <dgm:chPref val="3"/>
        </dgm:presLayoutVars>
      </dgm:prSet>
      <dgm:spPr/>
    </dgm:pt>
    <dgm:pt modelId="{1195808E-09A4-488F-90F3-3EACF56900EB}" type="pres">
      <dgm:prSet presAssocID="{15F3815D-BD29-414E-8C91-14915D635493}" presName="hierChild3" presStyleCnt="0"/>
      <dgm:spPr/>
    </dgm:pt>
    <dgm:pt modelId="{CB767A4D-8629-400D-8C67-FCC82FC4F1A2}" type="pres">
      <dgm:prSet presAssocID="{52FE773C-584D-41FA-9575-A831BD119256}" presName="Name17" presStyleLbl="parChTrans1D3" presStyleIdx="2" presStyleCnt="4"/>
      <dgm:spPr/>
    </dgm:pt>
    <dgm:pt modelId="{3D4A6AF4-0833-4094-81FF-9B4AF75ABEEB}" type="pres">
      <dgm:prSet presAssocID="{2C4D7844-A09B-4D53-9184-84A48F8A67FB}" presName="hierRoot3" presStyleCnt="0"/>
      <dgm:spPr/>
    </dgm:pt>
    <dgm:pt modelId="{9B85B35C-A156-4D47-B183-F31668F69F8B}" type="pres">
      <dgm:prSet presAssocID="{2C4D7844-A09B-4D53-9184-84A48F8A67FB}" presName="composite3" presStyleCnt="0"/>
      <dgm:spPr/>
    </dgm:pt>
    <dgm:pt modelId="{9C3FAC96-C20D-401A-940A-9EE7A909F04A}" type="pres">
      <dgm:prSet presAssocID="{2C4D7844-A09B-4D53-9184-84A48F8A67FB}" presName="background3" presStyleLbl="node3" presStyleIdx="2" presStyleCnt="4"/>
      <dgm:spPr/>
    </dgm:pt>
    <dgm:pt modelId="{A26F707C-E571-47ED-A470-EFDA0ADA9DC3}" type="pres">
      <dgm:prSet presAssocID="{2C4D7844-A09B-4D53-9184-84A48F8A67FB}" presName="text3" presStyleLbl="fgAcc3" presStyleIdx="2" presStyleCnt="4">
        <dgm:presLayoutVars>
          <dgm:chPref val="3"/>
        </dgm:presLayoutVars>
      </dgm:prSet>
      <dgm:spPr/>
    </dgm:pt>
    <dgm:pt modelId="{2F5A5C23-9ACF-47C9-89E1-5652A4DD276B}" type="pres">
      <dgm:prSet presAssocID="{2C4D7844-A09B-4D53-9184-84A48F8A67FB}" presName="hierChild4" presStyleCnt="0"/>
      <dgm:spPr/>
    </dgm:pt>
    <dgm:pt modelId="{589F2BCD-4A31-42A0-9287-6EB30A76C19D}" type="pres">
      <dgm:prSet presAssocID="{2FA27717-3AE5-4E09-8A4E-F1DF33B9C17F}" presName="Name23" presStyleLbl="parChTrans1D4" presStyleIdx="4" presStyleCnt="8"/>
      <dgm:spPr/>
    </dgm:pt>
    <dgm:pt modelId="{CDAA69AB-EF21-485F-BB44-09EEC2B2474D}" type="pres">
      <dgm:prSet presAssocID="{5EB4B19D-FE57-4715-9119-C4E800D8E27F}" presName="hierRoot4" presStyleCnt="0"/>
      <dgm:spPr/>
    </dgm:pt>
    <dgm:pt modelId="{2460366D-B6B2-49AA-8E1C-252A270DA9D5}" type="pres">
      <dgm:prSet presAssocID="{5EB4B19D-FE57-4715-9119-C4E800D8E27F}" presName="composite4" presStyleCnt="0"/>
      <dgm:spPr/>
    </dgm:pt>
    <dgm:pt modelId="{9E196C2B-1CCD-4BA0-9FA1-EF7267CD8DDA}" type="pres">
      <dgm:prSet presAssocID="{5EB4B19D-FE57-4715-9119-C4E800D8E27F}" presName="background4" presStyleLbl="node4" presStyleIdx="4" presStyleCnt="8"/>
      <dgm:spPr/>
    </dgm:pt>
    <dgm:pt modelId="{C621708E-4BB0-4684-9C11-04CCB46F2239}" type="pres">
      <dgm:prSet presAssocID="{5EB4B19D-FE57-4715-9119-C4E800D8E27F}" presName="text4" presStyleLbl="fgAcc4" presStyleIdx="4" presStyleCnt="8">
        <dgm:presLayoutVars>
          <dgm:chPref val="3"/>
        </dgm:presLayoutVars>
      </dgm:prSet>
      <dgm:spPr/>
    </dgm:pt>
    <dgm:pt modelId="{D4EA5D1F-D2D7-48E8-BAEA-EE7A22FC471E}" type="pres">
      <dgm:prSet presAssocID="{5EB4B19D-FE57-4715-9119-C4E800D8E27F}" presName="hierChild5" presStyleCnt="0"/>
      <dgm:spPr/>
    </dgm:pt>
    <dgm:pt modelId="{89793509-8735-40C2-866B-5F70FD63FBD4}" type="pres">
      <dgm:prSet presAssocID="{C691FCE2-74E9-4523-B4B6-4D7B7DED3EAF}" presName="Name23" presStyleLbl="parChTrans1D4" presStyleIdx="5" presStyleCnt="8"/>
      <dgm:spPr/>
    </dgm:pt>
    <dgm:pt modelId="{490A47B3-4CBB-4A77-AC04-3C5B03BAD787}" type="pres">
      <dgm:prSet presAssocID="{773C46F1-F6E3-472D-B887-B6577CAE423D}" presName="hierRoot4" presStyleCnt="0"/>
      <dgm:spPr/>
    </dgm:pt>
    <dgm:pt modelId="{11A058B6-411E-4659-AE9C-8BD789B9DBA1}" type="pres">
      <dgm:prSet presAssocID="{773C46F1-F6E3-472D-B887-B6577CAE423D}" presName="composite4" presStyleCnt="0"/>
      <dgm:spPr/>
    </dgm:pt>
    <dgm:pt modelId="{15BB04CC-4896-4AC0-AF85-D6CEAB135DA6}" type="pres">
      <dgm:prSet presAssocID="{773C46F1-F6E3-472D-B887-B6577CAE423D}" presName="background4" presStyleLbl="node4" presStyleIdx="5" presStyleCnt="8"/>
      <dgm:spPr/>
    </dgm:pt>
    <dgm:pt modelId="{981CDCDF-48F6-4DED-90DB-59268590C539}" type="pres">
      <dgm:prSet presAssocID="{773C46F1-F6E3-472D-B887-B6577CAE423D}" presName="text4" presStyleLbl="fgAcc4" presStyleIdx="5" presStyleCnt="8">
        <dgm:presLayoutVars>
          <dgm:chPref val="3"/>
        </dgm:presLayoutVars>
      </dgm:prSet>
      <dgm:spPr/>
    </dgm:pt>
    <dgm:pt modelId="{A050F389-6168-45D9-8362-327415879E2E}" type="pres">
      <dgm:prSet presAssocID="{773C46F1-F6E3-472D-B887-B6577CAE423D}" presName="hierChild5" presStyleCnt="0"/>
      <dgm:spPr/>
    </dgm:pt>
    <dgm:pt modelId="{E47D37C3-C2B2-4956-AE5D-2C5E2246F0CE}" type="pres">
      <dgm:prSet presAssocID="{523E3DCB-751C-4A9E-8A95-BDA641EB7EDA}" presName="Name17" presStyleLbl="parChTrans1D3" presStyleIdx="3" presStyleCnt="4"/>
      <dgm:spPr/>
    </dgm:pt>
    <dgm:pt modelId="{3E2D8B29-035F-4AE0-AFC7-C02734328DFD}" type="pres">
      <dgm:prSet presAssocID="{2C682CF0-1290-4AF3-A7D4-FC18EB7976C7}" presName="hierRoot3" presStyleCnt="0"/>
      <dgm:spPr/>
    </dgm:pt>
    <dgm:pt modelId="{B38AD4E9-7DDA-4CE9-8D14-8BF9D001ADF1}" type="pres">
      <dgm:prSet presAssocID="{2C682CF0-1290-4AF3-A7D4-FC18EB7976C7}" presName="composite3" presStyleCnt="0"/>
      <dgm:spPr/>
    </dgm:pt>
    <dgm:pt modelId="{57CFF84A-0B48-431C-8A7F-57EFC5BE197C}" type="pres">
      <dgm:prSet presAssocID="{2C682CF0-1290-4AF3-A7D4-FC18EB7976C7}" presName="background3" presStyleLbl="node3" presStyleIdx="3" presStyleCnt="4"/>
      <dgm:spPr/>
    </dgm:pt>
    <dgm:pt modelId="{B3D26936-35DD-4142-93F5-147B5E5961E7}" type="pres">
      <dgm:prSet presAssocID="{2C682CF0-1290-4AF3-A7D4-FC18EB7976C7}" presName="text3" presStyleLbl="fgAcc3" presStyleIdx="3" presStyleCnt="4">
        <dgm:presLayoutVars>
          <dgm:chPref val="3"/>
        </dgm:presLayoutVars>
      </dgm:prSet>
      <dgm:spPr/>
    </dgm:pt>
    <dgm:pt modelId="{553B0973-1165-4E2F-A4A4-CAA3D7889AF0}" type="pres">
      <dgm:prSet presAssocID="{2C682CF0-1290-4AF3-A7D4-FC18EB7976C7}" presName="hierChild4" presStyleCnt="0"/>
      <dgm:spPr/>
    </dgm:pt>
    <dgm:pt modelId="{CFED9C6F-DD34-49EF-A09F-30AA18827093}" type="pres">
      <dgm:prSet presAssocID="{1723E106-976F-49A8-A25A-3C4C8B29F116}" presName="Name23" presStyleLbl="parChTrans1D4" presStyleIdx="6" presStyleCnt="8"/>
      <dgm:spPr/>
    </dgm:pt>
    <dgm:pt modelId="{01136E34-FE3B-41E5-AE1D-96A3522D52C4}" type="pres">
      <dgm:prSet presAssocID="{0C1FF219-4C1F-480B-B959-171598657BA7}" presName="hierRoot4" presStyleCnt="0"/>
      <dgm:spPr/>
    </dgm:pt>
    <dgm:pt modelId="{14EF214B-85F1-4B6C-A1E0-9EF838417AF9}" type="pres">
      <dgm:prSet presAssocID="{0C1FF219-4C1F-480B-B959-171598657BA7}" presName="composite4" presStyleCnt="0"/>
      <dgm:spPr/>
    </dgm:pt>
    <dgm:pt modelId="{C47DC1D8-2674-4FD3-93E4-CF7D9309D30E}" type="pres">
      <dgm:prSet presAssocID="{0C1FF219-4C1F-480B-B959-171598657BA7}" presName="background4" presStyleLbl="node4" presStyleIdx="6" presStyleCnt="8"/>
      <dgm:spPr/>
    </dgm:pt>
    <dgm:pt modelId="{B568DBEA-2CAC-41A6-9AC7-8E1C19C12D60}" type="pres">
      <dgm:prSet presAssocID="{0C1FF219-4C1F-480B-B959-171598657BA7}" presName="text4" presStyleLbl="fgAcc4" presStyleIdx="6" presStyleCnt="8">
        <dgm:presLayoutVars>
          <dgm:chPref val="3"/>
        </dgm:presLayoutVars>
      </dgm:prSet>
      <dgm:spPr/>
    </dgm:pt>
    <dgm:pt modelId="{CB2206DD-17B8-4AAA-878E-7D210097EC51}" type="pres">
      <dgm:prSet presAssocID="{0C1FF219-4C1F-480B-B959-171598657BA7}" presName="hierChild5" presStyleCnt="0"/>
      <dgm:spPr/>
    </dgm:pt>
    <dgm:pt modelId="{C4888A35-B5B7-423E-88BA-1D8990BE9E11}" type="pres">
      <dgm:prSet presAssocID="{7E48FD5A-37DC-4AD0-975D-0CE7B68021E2}" presName="Name23" presStyleLbl="parChTrans1D4" presStyleIdx="7" presStyleCnt="8"/>
      <dgm:spPr/>
    </dgm:pt>
    <dgm:pt modelId="{0DA8D13B-905B-4E19-8433-E76C79F105F6}" type="pres">
      <dgm:prSet presAssocID="{D12F2D32-ABF0-4D7D-875F-B29DC8C8F69C}" presName="hierRoot4" presStyleCnt="0"/>
      <dgm:spPr/>
    </dgm:pt>
    <dgm:pt modelId="{09731521-3B8A-45FF-AD75-AF696E82B56E}" type="pres">
      <dgm:prSet presAssocID="{D12F2D32-ABF0-4D7D-875F-B29DC8C8F69C}" presName="composite4" presStyleCnt="0"/>
      <dgm:spPr/>
    </dgm:pt>
    <dgm:pt modelId="{90F92805-76B7-4F6D-A5D1-BA49156268A2}" type="pres">
      <dgm:prSet presAssocID="{D12F2D32-ABF0-4D7D-875F-B29DC8C8F69C}" presName="background4" presStyleLbl="node4" presStyleIdx="7" presStyleCnt="8"/>
      <dgm:spPr/>
    </dgm:pt>
    <dgm:pt modelId="{A441FDBA-7936-4B99-AC48-5F2F066FB0CD}" type="pres">
      <dgm:prSet presAssocID="{D12F2D32-ABF0-4D7D-875F-B29DC8C8F69C}" presName="text4" presStyleLbl="fgAcc4" presStyleIdx="7" presStyleCnt="8">
        <dgm:presLayoutVars>
          <dgm:chPref val="3"/>
        </dgm:presLayoutVars>
      </dgm:prSet>
      <dgm:spPr/>
    </dgm:pt>
    <dgm:pt modelId="{8430A42E-73E8-48BA-901C-F53DE1639974}" type="pres">
      <dgm:prSet presAssocID="{D12F2D32-ABF0-4D7D-875F-B29DC8C8F69C}" presName="hierChild5" presStyleCnt="0"/>
      <dgm:spPr/>
    </dgm:pt>
  </dgm:ptLst>
  <dgm:cxnLst>
    <dgm:cxn modelId="{6969D703-F4D2-46AA-9649-DA819C8297DF}" srcId="{63E809E1-C1EA-456A-AAD4-4EFCDF15EDF9}" destId="{4107CF90-D82A-48FA-8418-1370E54AEB91}" srcOrd="0" destOrd="0" parTransId="{DAB1DAB0-FC72-4DF4-A2ED-ECF342034500}" sibTransId="{0D44CB66-410B-4FB7-917C-BDF00C33EEE6}"/>
    <dgm:cxn modelId="{53319A04-2629-4F75-9E6D-E005AD2F35B8}" type="presOf" srcId="{52FE773C-584D-41FA-9575-A831BD119256}" destId="{CB767A4D-8629-400D-8C67-FCC82FC4F1A2}" srcOrd="0" destOrd="0" presId="urn:microsoft.com/office/officeart/2005/8/layout/hierarchy1"/>
    <dgm:cxn modelId="{B85E3D06-0DB9-4E23-9DA6-59259A1D9825}" type="presOf" srcId="{523E3DCB-751C-4A9E-8A95-BDA641EB7EDA}" destId="{E47D37C3-C2B2-4956-AE5D-2C5E2246F0CE}" srcOrd="0" destOrd="0" presId="urn:microsoft.com/office/officeart/2005/8/layout/hierarchy1"/>
    <dgm:cxn modelId="{6EA1E307-6118-45B4-9B94-FEDEB317644A}" type="presOf" srcId="{2C682CF0-1290-4AF3-A7D4-FC18EB7976C7}" destId="{B3D26936-35DD-4142-93F5-147B5E5961E7}" srcOrd="0" destOrd="0" presId="urn:microsoft.com/office/officeart/2005/8/layout/hierarchy1"/>
    <dgm:cxn modelId="{B310E909-4CA3-465A-9483-25637E34E4EF}" srcId="{2C4D7844-A09B-4D53-9184-84A48F8A67FB}" destId="{5EB4B19D-FE57-4715-9119-C4E800D8E27F}" srcOrd="0" destOrd="0" parTransId="{2FA27717-3AE5-4E09-8A4E-F1DF33B9C17F}" sibTransId="{03457EF7-D0F1-4112-A40E-AF4C1F9A9949}"/>
    <dgm:cxn modelId="{654EAC18-BD59-4521-954D-EEB700C443A4}" srcId="{347A635C-1CE6-4004-98A7-2D7874A845BC}" destId="{5DF2D9E7-91C3-477B-A3BC-A03FFAB933CA}" srcOrd="1" destOrd="0" parTransId="{E064D97E-6299-462D-AA1A-4349B7DEB106}" sibTransId="{C3AA883A-9480-4953-A555-3EEE2E7E1BE7}"/>
    <dgm:cxn modelId="{BF3F3C1A-ABE6-43AB-B913-14FD36D5018B}" type="presOf" srcId="{1723E106-976F-49A8-A25A-3C4C8B29F116}" destId="{CFED9C6F-DD34-49EF-A09F-30AA18827093}" srcOrd="0" destOrd="0" presId="urn:microsoft.com/office/officeart/2005/8/layout/hierarchy1"/>
    <dgm:cxn modelId="{05B10F1F-E548-41CC-87D2-BD250B1EA3E3}" type="presOf" srcId="{4B1FEF94-DB3D-4CDD-8DD6-C02B68767934}" destId="{65FC9011-255B-48FB-AFC5-497D52EA96BB}" srcOrd="0" destOrd="0" presId="urn:microsoft.com/office/officeart/2005/8/layout/hierarchy1"/>
    <dgm:cxn modelId="{A48A1E22-DE56-4F35-9A89-8607E15E7289}" type="presOf" srcId="{74B7346E-1088-4D8C-9A6E-6B67F79F12DF}" destId="{0BEFE645-61DD-4B72-9B5A-498BAB3186EE}" srcOrd="0" destOrd="0" presId="urn:microsoft.com/office/officeart/2005/8/layout/hierarchy1"/>
    <dgm:cxn modelId="{44AF0724-1E6D-4F93-B80F-FEEE53202CBE}" type="presOf" srcId="{AE00D2D7-09E0-4238-9784-C58A5E0FDBD4}" destId="{C5226AB6-01E8-43EB-91D2-883B9C061469}" srcOrd="0" destOrd="0" presId="urn:microsoft.com/office/officeart/2005/8/layout/hierarchy1"/>
    <dgm:cxn modelId="{8EE9BD2D-5679-4990-B216-2CD982CEE24D}" type="presOf" srcId="{E064D97E-6299-462D-AA1A-4349B7DEB106}" destId="{D7632F5C-1A42-4BD3-ABAB-BBBFB78624AD}" srcOrd="0" destOrd="0" presId="urn:microsoft.com/office/officeart/2005/8/layout/hierarchy1"/>
    <dgm:cxn modelId="{FD49E65C-E6CD-4897-BE54-0C84BA56230D}" type="presOf" srcId="{7F19950B-A7E5-44D0-BF88-744745522F7A}" destId="{24297820-18BB-4837-9F72-0B8BE1C7D59A}" srcOrd="0" destOrd="0" presId="urn:microsoft.com/office/officeart/2005/8/layout/hierarchy1"/>
    <dgm:cxn modelId="{924AD55D-50E9-4BB2-A86A-E032D6D00573}" srcId="{54FB7088-FDDE-41AC-9BFF-C50F9751CC24}" destId="{15F3815D-BD29-414E-8C91-14915D635493}" srcOrd="1" destOrd="0" parTransId="{7F19950B-A7E5-44D0-BF88-744745522F7A}" sibTransId="{A478E928-9953-468E-A388-21E2DED895C6}"/>
    <dgm:cxn modelId="{663B3B41-29AC-404E-9631-1FAD93E3021E}" type="presOf" srcId="{D12F2D32-ABF0-4D7D-875F-B29DC8C8F69C}" destId="{A441FDBA-7936-4B99-AC48-5F2F066FB0CD}" srcOrd="0" destOrd="0" presId="urn:microsoft.com/office/officeart/2005/8/layout/hierarchy1"/>
    <dgm:cxn modelId="{B987B366-3E9E-470A-BB21-5AE58F57C4C3}" srcId="{2C682CF0-1290-4AF3-A7D4-FC18EB7976C7}" destId="{0C1FF219-4C1F-480B-B959-171598657BA7}" srcOrd="0" destOrd="0" parTransId="{1723E106-976F-49A8-A25A-3C4C8B29F116}" sibTransId="{214C48FE-12F7-4BE3-9988-AF4D9C3106E9}"/>
    <dgm:cxn modelId="{3D485B47-9F3D-4755-8835-61CFD0F0F3FB}" type="presOf" srcId="{773C46F1-F6E3-472D-B887-B6577CAE423D}" destId="{981CDCDF-48F6-4DED-90DB-59268590C539}" srcOrd="0" destOrd="0" presId="urn:microsoft.com/office/officeart/2005/8/layout/hierarchy1"/>
    <dgm:cxn modelId="{3DAA5C50-2E7C-4223-BF9D-391FEEB69860}" type="presOf" srcId="{DAB1DAB0-FC72-4DF4-A2ED-ECF342034500}" destId="{4385BA1A-7B0B-407B-ACB3-434DD0F30C8E}" srcOrd="0" destOrd="0" presId="urn:microsoft.com/office/officeart/2005/8/layout/hierarchy1"/>
    <dgm:cxn modelId="{D24B2C56-BFC4-4036-A3BE-CD2580D316AD}" srcId="{15F3815D-BD29-414E-8C91-14915D635493}" destId="{2C682CF0-1290-4AF3-A7D4-FC18EB7976C7}" srcOrd="1" destOrd="0" parTransId="{523E3DCB-751C-4A9E-8A95-BDA641EB7EDA}" sibTransId="{DD1C9536-362C-47C6-9C54-DA169FECFB0D}"/>
    <dgm:cxn modelId="{CCD5A358-1218-41AB-B377-1DD042978940}" srcId="{2C682CF0-1290-4AF3-A7D4-FC18EB7976C7}" destId="{D12F2D32-ABF0-4D7D-875F-B29DC8C8F69C}" srcOrd="1" destOrd="0" parTransId="{7E48FD5A-37DC-4AD0-975D-0CE7B68021E2}" sibTransId="{8A0161B0-838B-4904-836B-54E19F6FE8E3}"/>
    <dgm:cxn modelId="{FF0DC659-9804-4376-B8C1-4028AF5E0D13}" srcId="{5DF2D9E7-91C3-477B-A3BC-A03FFAB933CA}" destId="{D99FA6CA-B997-480C-AD64-F082EF954468}" srcOrd="1" destOrd="0" parTransId="{3DE3937F-C263-4C96-8D19-809B15B7BDBC}" sibTransId="{DAEDA8F1-0ABE-4392-B06B-45F6C4C70322}"/>
    <dgm:cxn modelId="{E466945A-792C-4DF2-840A-EF78A6DF0DB7}" type="presOf" srcId="{2FA27717-3AE5-4E09-8A4E-F1DF33B9C17F}" destId="{589F2BCD-4A31-42A0-9287-6EB30A76C19D}" srcOrd="0" destOrd="0" presId="urn:microsoft.com/office/officeart/2005/8/layout/hierarchy1"/>
    <dgm:cxn modelId="{D0DF257D-8F2C-457D-B114-933FCA1F2BA6}" type="presOf" srcId="{3DE3937F-C263-4C96-8D19-809B15B7BDBC}" destId="{756AC274-21DA-44A3-8E73-DC851F587E72}" srcOrd="0" destOrd="0" presId="urn:microsoft.com/office/officeart/2005/8/layout/hierarchy1"/>
    <dgm:cxn modelId="{A8A56995-C26E-4E74-A158-F1C649AFB559}" type="presOf" srcId="{63E809E1-C1EA-456A-AAD4-4EFCDF15EDF9}" destId="{FE75B803-6002-474B-9A53-B3AC8A40F546}" srcOrd="0" destOrd="0" presId="urn:microsoft.com/office/officeart/2005/8/layout/hierarchy1"/>
    <dgm:cxn modelId="{9F52FF96-1C4E-4B39-9966-66E5031980B2}" srcId="{15F3815D-BD29-414E-8C91-14915D635493}" destId="{2C4D7844-A09B-4D53-9184-84A48F8A67FB}" srcOrd="0" destOrd="0" parTransId="{52FE773C-584D-41FA-9575-A831BD119256}" sibTransId="{67401BBF-E2AE-4660-B69A-E1A0E9502364}"/>
    <dgm:cxn modelId="{4CE8A398-F272-48EC-ACF8-1C79518FA172}" type="presOf" srcId="{5EB4B19D-FE57-4715-9119-C4E800D8E27F}" destId="{C621708E-4BB0-4684-9C11-04CCB46F2239}" srcOrd="0" destOrd="0" presId="urn:microsoft.com/office/officeart/2005/8/layout/hierarchy1"/>
    <dgm:cxn modelId="{B4FB469E-8D9A-47BE-BA88-99BAED07E9E5}" type="presOf" srcId="{AB722EBF-531F-461F-BB4C-FD31A8331CC9}" destId="{6645FD48-A19E-4108-B503-EEB0C18DB9AC}" srcOrd="0" destOrd="0" presId="urn:microsoft.com/office/officeart/2005/8/layout/hierarchy1"/>
    <dgm:cxn modelId="{5A4692A1-2D5C-4F3B-BE09-20F7675F73B7}" type="presOf" srcId="{2C4D7844-A09B-4D53-9184-84A48F8A67FB}" destId="{A26F707C-E571-47ED-A470-EFDA0ADA9DC3}" srcOrd="0" destOrd="0" presId="urn:microsoft.com/office/officeart/2005/8/layout/hierarchy1"/>
    <dgm:cxn modelId="{29D0A8A3-3994-4695-BBF6-E98C6B960748}" type="presOf" srcId="{54FB7088-FDDE-41AC-9BFF-C50F9751CC24}" destId="{3A20984F-F1EE-41B3-925D-F2CD01E8DA22}" srcOrd="0" destOrd="0" presId="urn:microsoft.com/office/officeart/2005/8/layout/hierarchy1"/>
    <dgm:cxn modelId="{9F76F8A4-F435-4509-8FA6-E01BE4A5A9B9}" type="presOf" srcId="{5DF2D9E7-91C3-477B-A3BC-A03FFAB933CA}" destId="{208DBEB5-4B91-4EC3-BBBE-B5579EAF5CA6}" srcOrd="0" destOrd="0" presId="urn:microsoft.com/office/officeart/2005/8/layout/hierarchy1"/>
    <dgm:cxn modelId="{3A9426B0-7C93-432C-9C7B-597A54E44738}" type="presOf" srcId="{0C1FF219-4C1F-480B-B959-171598657BA7}" destId="{B568DBEA-2CAC-41A6-9AC7-8E1C19C12D60}" srcOrd="0" destOrd="0" presId="urn:microsoft.com/office/officeart/2005/8/layout/hierarchy1"/>
    <dgm:cxn modelId="{59F94CB3-22B3-4A35-896F-905D74321169}" srcId="{347A635C-1CE6-4004-98A7-2D7874A845BC}" destId="{63E809E1-C1EA-456A-AAD4-4EFCDF15EDF9}" srcOrd="0" destOrd="0" parTransId="{AE00D2D7-09E0-4238-9784-C58A5E0FDBD4}" sibTransId="{7996B4D2-37D2-4446-90C2-BE84E8D7541E}"/>
    <dgm:cxn modelId="{15CE1CB7-B15D-48AC-B0D5-6737765CC725}" type="presOf" srcId="{7E48FD5A-37DC-4AD0-975D-0CE7B68021E2}" destId="{C4888A35-B5B7-423E-88BA-1D8990BE9E11}" srcOrd="0" destOrd="0" presId="urn:microsoft.com/office/officeart/2005/8/layout/hierarchy1"/>
    <dgm:cxn modelId="{F2B4FEBA-D4C0-4134-AEB7-C8A5B882D45E}" srcId="{2C4D7844-A09B-4D53-9184-84A48F8A67FB}" destId="{773C46F1-F6E3-472D-B887-B6577CAE423D}" srcOrd="1" destOrd="0" parTransId="{C691FCE2-74E9-4523-B4B6-4D7B7DED3EAF}" sibTransId="{2E05A76A-50AE-43B8-99D3-0694F507F370}"/>
    <dgm:cxn modelId="{7701B6BD-2167-4C2F-828A-06CF6AEE0BBF}" type="presOf" srcId="{D99FA6CA-B997-480C-AD64-F082EF954468}" destId="{5A1152EA-6EB4-4523-BC9F-90FB9B11E4CF}" srcOrd="0" destOrd="0" presId="urn:microsoft.com/office/officeart/2005/8/layout/hierarchy1"/>
    <dgm:cxn modelId="{C73B39C8-22F4-4B89-82A5-60021A66C680}" type="presOf" srcId="{3166E218-15CA-4105-BD55-875BDFF1BCF9}" destId="{B5F36159-F96A-4EF9-82A6-66E48073B1C3}" srcOrd="0" destOrd="0" presId="urn:microsoft.com/office/officeart/2005/8/layout/hierarchy1"/>
    <dgm:cxn modelId="{ACA63DDE-ABCD-4142-84D3-3737096DB309}" type="presOf" srcId="{4107CF90-D82A-48FA-8418-1370E54AEB91}" destId="{EF117293-5001-4AC7-B454-B020D01D1128}" srcOrd="0" destOrd="0" presId="urn:microsoft.com/office/officeart/2005/8/layout/hierarchy1"/>
    <dgm:cxn modelId="{0F0760E0-569A-4A20-9A58-BDA6779DCA2E}" type="presOf" srcId="{347A635C-1CE6-4004-98A7-2D7874A845BC}" destId="{3A257FF1-49F8-4379-A504-84F009ECEB53}" srcOrd="0" destOrd="0" presId="urn:microsoft.com/office/officeart/2005/8/layout/hierarchy1"/>
    <dgm:cxn modelId="{EBA589E1-9B2E-4CF0-9F16-59421EF3610C}" srcId="{3166E218-15CA-4105-BD55-875BDFF1BCF9}" destId="{54FB7088-FDDE-41AC-9BFF-C50F9751CC24}" srcOrd="0" destOrd="0" parTransId="{63CA99A5-7ED9-49BF-815B-931818FF5FDA}" sibTransId="{54895186-A58D-40B2-BDB9-21FF67911581}"/>
    <dgm:cxn modelId="{67EB79E6-5E71-4A68-9EEA-977B4E44A683}" type="presOf" srcId="{40BF67A9-4384-4721-878A-AF938D0FF6D3}" destId="{76D031CC-46A1-4A9D-93C4-C3A9D0AF6A80}" srcOrd="0" destOrd="0" presId="urn:microsoft.com/office/officeart/2005/8/layout/hierarchy1"/>
    <dgm:cxn modelId="{0E535EE8-BDC7-4360-A50F-5DAAC03DFAF3}" srcId="{5DF2D9E7-91C3-477B-A3BC-A03FFAB933CA}" destId="{40BF67A9-4384-4721-878A-AF938D0FF6D3}" srcOrd="0" destOrd="0" parTransId="{2CCBEBA9-4E9F-40E6-B1D2-A2E2370EC300}" sibTransId="{8AF6A9FD-3FA9-45EA-8A6B-BE7D960626B2}"/>
    <dgm:cxn modelId="{0B7B06EA-519D-46E9-9E65-6456169B9D45}" srcId="{54FB7088-FDDE-41AC-9BFF-C50F9751CC24}" destId="{347A635C-1CE6-4004-98A7-2D7874A845BC}" srcOrd="0" destOrd="0" parTransId="{AB722EBF-531F-461F-BB4C-FD31A8331CC9}" sibTransId="{145BD628-3733-4C09-932F-AF80ADF271DC}"/>
    <dgm:cxn modelId="{74D51EEA-41EA-449F-B442-6B99DF5F2554}" srcId="{63E809E1-C1EA-456A-AAD4-4EFCDF15EDF9}" destId="{4B1FEF94-DB3D-4CDD-8DD6-C02B68767934}" srcOrd="1" destOrd="0" parTransId="{74B7346E-1088-4D8C-9A6E-6B67F79F12DF}" sibTransId="{2F82BF76-25C7-4E07-9389-41FC7133EB50}"/>
    <dgm:cxn modelId="{4E9E6BEC-ECA6-4AF7-940E-1549A9CB985D}" type="presOf" srcId="{2CCBEBA9-4E9F-40E6-B1D2-A2E2370EC300}" destId="{66F1DDE2-3328-453B-9920-5DC661105DDB}" srcOrd="0" destOrd="0" presId="urn:microsoft.com/office/officeart/2005/8/layout/hierarchy1"/>
    <dgm:cxn modelId="{1A3859F4-12B8-4E74-863F-00F6A75DC0F6}" type="presOf" srcId="{C691FCE2-74E9-4523-B4B6-4D7B7DED3EAF}" destId="{89793509-8735-40C2-866B-5F70FD63FBD4}" srcOrd="0" destOrd="0" presId="urn:microsoft.com/office/officeart/2005/8/layout/hierarchy1"/>
    <dgm:cxn modelId="{E15D04F5-D8B4-4293-B498-22C17227B735}" type="presOf" srcId="{15F3815D-BD29-414E-8C91-14915D635493}" destId="{F941F17E-F106-44EB-8572-08E94C2DFF27}" srcOrd="0" destOrd="0" presId="urn:microsoft.com/office/officeart/2005/8/layout/hierarchy1"/>
    <dgm:cxn modelId="{8C0A2C16-4CE1-4590-B35A-9230B8BD2DCE}" type="presParOf" srcId="{B5F36159-F96A-4EF9-82A6-66E48073B1C3}" destId="{8F293DED-57EA-4CF9-B8C8-6BD71E1D4A6D}" srcOrd="0" destOrd="0" presId="urn:microsoft.com/office/officeart/2005/8/layout/hierarchy1"/>
    <dgm:cxn modelId="{E018481A-89F0-40AD-BFCF-8FF84AB1D7B4}" type="presParOf" srcId="{8F293DED-57EA-4CF9-B8C8-6BD71E1D4A6D}" destId="{95167D62-8A95-4E16-B95D-5AB85F880707}" srcOrd="0" destOrd="0" presId="urn:microsoft.com/office/officeart/2005/8/layout/hierarchy1"/>
    <dgm:cxn modelId="{622E84CB-7216-419A-BA24-B6C9EF10302C}" type="presParOf" srcId="{95167D62-8A95-4E16-B95D-5AB85F880707}" destId="{07F3848D-C15B-49F6-A769-0BB97295386B}" srcOrd="0" destOrd="0" presId="urn:microsoft.com/office/officeart/2005/8/layout/hierarchy1"/>
    <dgm:cxn modelId="{9B333511-C9BB-4718-ACAF-9E5F06C98139}" type="presParOf" srcId="{95167D62-8A95-4E16-B95D-5AB85F880707}" destId="{3A20984F-F1EE-41B3-925D-F2CD01E8DA22}" srcOrd="1" destOrd="0" presId="urn:microsoft.com/office/officeart/2005/8/layout/hierarchy1"/>
    <dgm:cxn modelId="{CC6EC99E-C129-47AD-A7DE-1C65B8F19C8E}" type="presParOf" srcId="{8F293DED-57EA-4CF9-B8C8-6BD71E1D4A6D}" destId="{F78D87EB-E994-4B61-B0AC-CFDA87FFB0F6}" srcOrd="1" destOrd="0" presId="urn:microsoft.com/office/officeart/2005/8/layout/hierarchy1"/>
    <dgm:cxn modelId="{E5315DB7-DBDC-46B3-8330-50D84A603BA9}" type="presParOf" srcId="{F78D87EB-E994-4B61-B0AC-CFDA87FFB0F6}" destId="{6645FD48-A19E-4108-B503-EEB0C18DB9AC}" srcOrd="0" destOrd="0" presId="urn:microsoft.com/office/officeart/2005/8/layout/hierarchy1"/>
    <dgm:cxn modelId="{4D829663-871F-4934-A18C-61657669037C}" type="presParOf" srcId="{F78D87EB-E994-4B61-B0AC-CFDA87FFB0F6}" destId="{26D12495-0B8C-427B-8D2C-45D0379BFB4F}" srcOrd="1" destOrd="0" presId="urn:microsoft.com/office/officeart/2005/8/layout/hierarchy1"/>
    <dgm:cxn modelId="{E1B3222A-7851-4188-A6AF-C1C2C6E01771}" type="presParOf" srcId="{26D12495-0B8C-427B-8D2C-45D0379BFB4F}" destId="{6E52A287-B5D0-46CD-A4B9-8E37CD0A46CA}" srcOrd="0" destOrd="0" presId="urn:microsoft.com/office/officeart/2005/8/layout/hierarchy1"/>
    <dgm:cxn modelId="{BEDA96DC-5E7A-4D90-B2D0-AF2EBDB14586}" type="presParOf" srcId="{6E52A287-B5D0-46CD-A4B9-8E37CD0A46CA}" destId="{DC941518-246E-4A97-9AF1-50E09154F7A1}" srcOrd="0" destOrd="0" presId="urn:microsoft.com/office/officeart/2005/8/layout/hierarchy1"/>
    <dgm:cxn modelId="{8D499471-3810-4833-A0E5-444CCB327692}" type="presParOf" srcId="{6E52A287-B5D0-46CD-A4B9-8E37CD0A46CA}" destId="{3A257FF1-49F8-4379-A504-84F009ECEB53}" srcOrd="1" destOrd="0" presId="urn:microsoft.com/office/officeart/2005/8/layout/hierarchy1"/>
    <dgm:cxn modelId="{82A73642-5093-440B-B7B8-323D954E567C}" type="presParOf" srcId="{26D12495-0B8C-427B-8D2C-45D0379BFB4F}" destId="{1B52489A-4A28-467E-843E-70B1DDE4EEC1}" srcOrd="1" destOrd="0" presId="urn:microsoft.com/office/officeart/2005/8/layout/hierarchy1"/>
    <dgm:cxn modelId="{A6E3E335-B158-40E9-AE90-CD487EFA1DEF}" type="presParOf" srcId="{1B52489A-4A28-467E-843E-70B1DDE4EEC1}" destId="{C5226AB6-01E8-43EB-91D2-883B9C061469}" srcOrd="0" destOrd="0" presId="urn:microsoft.com/office/officeart/2005/8/layout/hierarchy1"/>
    <dgm:cxn modelId="{8C693665-4C00-4F54-9813-44771110D6F4}" type="presParOf" srcId="{1B52489A-4A28-467E-843E-70B1DDE4EEC1}" destId="{74B43B52-26AB-45A9-91B4-720A37523458}" srcOrd="1" destOrd="0" presId="urn:microsoft.com/office/officeart/2005/8/layout/hierarchy1"/>
    <dgm:cxn modelId="{6032BD0B-4702-4813-9D75-E7AC06D5C164}" type="presParOf" srcId="{74B43B52-26AB-45A9-91B4-720A37523458}" destId="{88E468D0-70F3-4247-B23E-EBB8C0FA157F}" srcOrd="0" destOrd="0" presId="urn:microsoft.com/office/officeart/2005/8/layout/hierarchy1"/>
    <dgm:cxn modelId="{F2AD5FE7-5C25-45D9-B9DF-82DE5715A2C2}" type="presParOf" srcId="{88E468D0-70F3-4247-B23E-EBB8C0FA157F}" destId="{CE9B5AB2-C42E-4444-AC88-7285604E3314}" srcOrd="0" destOrd="0" presId="urn:microsoft.com/office/officeart/2005/8/layout/hierarchy1"/>
    <dgm:cxn modelId="{6D9DA8FA-49E4-49B9-97A8-15ACD62FCB1B}" type="presParOf" srcId="{88E468D0-70F3-4247-B23E-EBB8C0FA157F}" destId="{FE75B803-6002-474B-9A53-B3AC8A40F546}" srcOrd="1" destOrd="0" presId="urn:microsoft.com/office/officeart/2005/8/layout/hierarchy1"/>
    <dgm:cxn modelId="{C80450F0-8AD1-4AF4-B3E0-1CD593D4D5FA}" type="presParOf" srcId="{74B43B52-26AB-45A9-91B4-720A37523458}" destId="{C5EE1210-7F36-4495-A640-67DEDECDCBB8}" srcOrd="1" destOrd="0" presId="urn:microsoft.com/office/officeart/2005/8/layout/hierarchy1"/>
    <dgm:cxn modelId="{284BB0E8-8D18-4283-8675-E45D435397DC}" type="presParOf" srcId="{C5EE1210-7F36-4495-A640-67DEDECDCBB8}" destId="{4385BA1A-7B0B-407B-ACB3-434DD0F30C8E}" srcOrd="0" destOrd="0" presId="urn:microsoft.com/office/officeart/2005/8/layout/hierarchy1"/>
    <dgm:cxn modelId="{0E3FBC1E-2B65-4C81-9963-8E18407F0C9E}" type="presParOf" srcId="{C5EE1210-7F36-4495-A640-67DEDECDCBB8}" destId="{5F1D7781-3463-47F7-B37D-DC5D89F99C43}" srcOrd="1" destOrd="0" presId="urn:microsoft.com/office/officeart/2005/8/layout/hierarchy1"/>
    <dgm:cxn modelId="{0A11A11E-D2B1-465B-B20E-5C5C2DD847C5}" type="presParOf" srcId="{5F1D7781-3463-47F7-B37D-DC5D89F99C43}" destId="{B801B088-580A-4F9E-A5F1-E9167950626C}" srcOrd="0" destOrd="0" presId="urn:microsoft.com/office/officeart/2005/8/layout/hierarchy1"/>
    <dgm:cxn modelId="{734255F3-C4FA-4D86-967B-056E960D2291}" type="presParOf" srcId="{B801B088-580A-4F9E-A5F1-E9167950626C}" destId="{D3FC6BA3-F65D-4AED-A4E3-F9CC94B87274}" srcOrd="0" destOrd="0" presId="urn:microsoft.com/office/officeart/2005/8/layout/hierarchy1"/>
    <dgm:cxn modelId="{6E2940E7-F292-4450-9454-2AFA10A2AADF}" type="presParOf" srcId="{B801B088-580A-4F9E-A5F1-E9167950626C}" destId="{EF117293-5001-4AC7-B454-B020D01D1128}" srcOrd="1" destOrd="0" presId="urn:microsoft.com/office/officeart/2005/8/layout/hierarchy1"/>
    <dgm:cxn modelId="{7DA53C7A-B05C-4700-BB35-FBB91645E1F7}" type="presParOf" srcId="{5F1D7781-3463-47F7-B37D-DC5D89F99C43}" destId="{8E3F2DFA-B80E-4F30-810B-028873AA473B}" srcOrd="1" destOrd="0" presId="urn:microsoft.com/office/officeart/2005/8/layout/hierarchy1"/>
    <dgm:cxn modelId="{4EFB2D9E-D91E-4C53-B419-A0977D290B2B}" type="presParOf" srcId="{C5EE1210-7F36-4495-A640-67DEDECDCBB8}" destId="{0BEFE645-61DD-4B72-9B5A-498BAB3186EE}" srcOrd="2" destOrd="0" presId="urn:microsoft.com/office/officeart/2005/8/layout/hierarchy1"/>
    <dgm:cxn modelId="{C32D52BD-3F96-463B-BFFD-FB04B2094114}" type="presParOf" srcId="{C5EE1210-7F36-4495-A640-67DEDECDCBB8}" destId="{8408DED0-2D97-479B-8F6F-1C7396D6E586}" srcOrd="3" destOrd="0" presId="urn:microsoft.com/office/officeart/2005/8/layout/hierarchy1"/>
    <dgm:cxn modelId="{60621E23-CFB5-4403-B7A0-026BD6B3DB82}" type="presParOf" srcId="{8408DED0-2D97-479B-8F6F-1C7396D6E586}" destId="{3F76D3AC-C28D-440B-9262-966DD8BEAD4E}" srcOrd="0" destOrd="0" presId="urn:microsoft.com/office/officeart/2005/8/layout/hierarchy1"/>
    <dgm:cxn modelId="{0E4275CD-0018-4BF8-A1AB-0BBB1F3459C1}" type="presParOf" srcId="{3F76D3AC-C28D-440B-9262-966DD8BEAD4E}" destId="{51251D9A-EBFC-4DF1-8FCB-C5CBE3BA3FD2}" srcOrd="0" destOrd="0" presId="urn:microsoft.com/office/officeart/2005/8/layout/hierarchy1"/>
    <dgm:cxn modelId="{FF72EF35-6D8B-46C9-ADDE-E050C953D34A}" type="presParOf" srcId="{3F76D3AC-C28D-440B-9262-966DD8BEAD4E}" destId="{65FC9011-255B-48FB-AFC5-497D52EA96BB}" srcOrd="1" destOrd="0" presId="urn:microsoft.com/office/officeart/2005/8/layout/hierarchy1"/>
    <dgm:cxn modelId="{C51F58F1-2290-4AFD-A0CD-17CEB541B10C}" type="presParOf" srcId="{8408DED0-2D97-479B-8F6F-1C7396D6E586}" destId="{D023CF30-69AB-4EDF-90F6-8EF505B57364}" srcOrd="1" destOrd="0" presId="urn:microsoft.com/office/officeart/2005/8/layout/hierarchy1"/>
    <dgm:cxn modelId="{5872F91A-374F-4E45-BF6A-A3431C646593}" type="presParOf" srcId="{1B52489A-4A28-467E-843E-70B1DDE4EEC1}" destId="{D7632F5C-1A42-4BD3-ABAB-BBBFB78624AD}" srcOrd="2" destOrd="0" presId="urn:microsoft.com/office/officeart/2005/8/layout/hierarchy1"/>
    <dgm:cxn modelId="{1FAFD6E9-2B5C-4867-B445-2BEC08B834DC}" type="presParOf" srcId="{1B52489A-4A28-467E-843E-70B1DDE4EEC1}" destId="{A0276236-7A37-423A-9EF5-91C82260701F}" srcOrd="3" destOrd="0" presId="urn:microsoft.com/office/officeart/2005/8/layout/hierarchy1"/>
    <dgm:cxn modelId="{DA1A504F-E549-499E-B02E-80B40118132E}" type="presParOf" srcId="{A0276236-7A37-423A-9EF5-91C82260701F}" destId="{E42DEF22-21E4-43F7-950A-BD2907F04D26}" srcOrd="0" destOrd="0" presId="urn:microsoft.com/office/officeart/2005/8/layout/hierarchy1"/>
    <dgm:cxn modelId="{339CFB1A-D450-4451-A7D4-83CA66E220DF}" type="presParOf" srcId="{E42DEF22-21E4-43F7-950A-BD2907F04D26}" destId="{ADCDF528-479D-43B6-BC02-DD3D73D7E068}" srcOrd="0" destOrd="0" presId="urn:microsoft.com/office/officeart/2005/8/layout/hierarchy1"/>
    <dgm:cxn modelId="{A998627F-6DF8-43A6-AA28-51D35B77F6EF}" type="presParOf" srcId="{E42DEF22-21E4-43F7-950A-BD2907F04D26}" destId="{208DBEB5-4B91-4EC3-BBBE-B5579EAF5CA6}" srcOrd="1" destOrd="0" presId="urn:microsoft.com/office/officeart/2005/8/layout/hierarchy1"/>
    <dgm:cxn modelId="{AC3ED18F-9BB7-42B1-AC1B-DF3FB98CAF8B}" type="presParOf" srcId="{A0276236-7A37-423A-9EF5-91C82260701F}" destId="{5BC8D512-17C4-47DB-9E2E-3CE3562FD578}" srcOrd="1" destOrd="0" presId="urn:microsoft.com/office/officeart/2005/8/layout/hierarchy1"/>
    <dgm:cxn modelId="{30566070-8642-443B-ABC1-3F5DBCC29226}" type="presParOf" srcId="{5BC8D512-17C4-47DB-9E2E-3CE3562FD578}" destId="{66F1DDE2-3328-453B-9920-5DC661105DDB}" srcOrd="0" destOrd="0" presId="urn:microsoft.com/office/officeart/2005/8/layout/hierarchy1"/>
    <dgm:cxn modelId="{BED427C2-9F11-434B-934F-51725FBC2EE9}" type="presParOf" srcId="{5BC8D512-17C4-47DB-9E2E-3CE3562FD578}" destId="{B77D4446-7D50-4549-B7BD-3FF59993AACB}" srcOrd="1" destOrd="0" presId="urn:microsoft.com/office/officeart/2005/8/layout/hierarchy1"/>
    <dgm:cxn modelId="{C5CA0949-6E49-4EBC-94EF-EB81BDC400C2}" type="presParOf" srcId="{B77D4446-7D50-4549-B7BD-3FF59993AACB}" destId="{F54A97D2-F733-4638-BFFE-25A0C48EA7F9}" srcOrd="0" destOrd="0" presId="urn:microsoft.com/office/officeart/2005/8/layout/hierarchy1"/>
    <dgm:cxn modelId="{15DBB698-F696-4EAE-B701-644182DE6EC3}" type="presParOf" srcId="{F54A97D2-F733-4638-BFFE-25A0C48EA7F9}" destId="{B3AEEAA7-8AA6-4038-A339-2171BCA09260}" srcOrd="0" destOrd="0" presId="urn:microsoft.com/office/officeart/2005/8/layout/hierarchy1"/>
    <dgm:cxn modelId="{144A34BB-69C7-4267-988B-BFCD3B2CC7F8}" type="presParOf" srcId="{F54A97D2-F733-4638-BFFE-25A0C48EA7F9}" destId="{76D031CC-46A1-4A9D-93C4-C3A9D0AF6A80}" srcOrd="1" destOrd="0" presId="urn:microsoft.com/office/officeart/2005/8/layout/hierarchy1"/>
    <dgm:cxn modelId="{84F808EC-3AD6-43AF-BB02-401A69622D6E}" type="presParOf" srcId="{B77D4446-7D50-4549-B7BD-3FF59993AACB}" destId="{9BBBD47D-22F1-40E3-BD91-2181409B46D8}" srcOrd="1" destOrd="0" presId="urn:microsoft.com/office/officeart/2005/8/layout/hierarchy1"/>
    <dgm:cxn modelId="{D98243D8-4206-4026-81D3-F9630F1F52FA}" type="presParOf" srcId="{5BC8D512-17C4-47DB-9E2E-3CE3562FD578}" destId="{756AC274-21DA-44A3-8E73-DC851F587E72}" srcOrd="2" destOrd="0" presId="urn:microsoft.com/office/officeart/2005/8/layout/hierarchy1"/>
    <dgm:cxn modelId="{24CB91B4-68C7-4EB6-A9F1-9F68A5846976}" type="presParOf" srcId="{5BC8D512-17C4-47DB-9E2E-3CE3562FD578}" destId="{EA953E24-857E-4710-8E69-5F37485B62B9}" srcOrd="3" destOrd="0" presId="urn:microsoft.com/office/officeart/2005/8/layout/hierarchy1"/>
    <dgm:cxn modelId="{8EE60BE7-66ED-4918-A0DA-7CA7354A3231}" type="presParOf" srcId="{EA953E24-857E-4710-8E69-5F37485B62B9}" destId="{D97EE1CB-25E8-49F9-9AA4-F08E67720666}" srcOrd="0" destOrd="0" presId="urn:microsoft.com/office/officeart/2005/8/layout/hierarchy1"/>
    <dgm:cxn modelId="{67F605CA-96E6-46A9-A5B3-E9A602D3D998}" type="presParOf" srcId="{D97EE1CB-25E8-49F9-9AA4-F08E67720666}" destId="{E340E951-38EB-4192-BC79-398837EF9E11}" srcOrd="0" destOrd="0" presId="urn:microsoft.com/office/officeart/2005/8/layout/hierarchy1"/>
    <dgm:cxn modelId="{4CC9788F-4FA3-4045-8C59-BA7324700F68}" type="presParOf" srcId="{D97EE1CB-25E8-49F9-9AA4-F08E67720666}" destId="{5A1152EA-6EB4-4523-BC9F-90FB9B11E4CF}" srcOrd="1" destOrd="0" presId="urn:microsoft.com/office/officeart/2005/8/layout/hierarchy1"/>
    <dgm:cxn modelId="{9AD6D65D-8D96-4B29-871B-6B2B4CC3AB08}" type="presParOf" srcId="{EA953E24-857E-4710-8E69-5F37485B62B9}" destId="{F5B78358-F607-405C-8934-0F705F434B5E}" srcOrd="1" destOrd="0" presId="urn:microsoft.com/office/officeart/2005/8/layout/hierarchy1"/>
    <dgm:cxn modelId="{7B39C8E2-4BDB-451B-9A49-BB5B7B0795EE}" type="presParOf" srcId="{F78D87EB-E994-4B61-B0AC-CFDA87FFB0F6}" destId="{24297820-18BB-4837-9F72-0B8BE1C7D59A}" srcOrd="2" destOrd="0" presId="urn:microsoft.com/office/officeart/2005/8/layout/hierarchy1"/>
    <dgm:cxn modelId="{ED53526B-6900-4CF3-99B0-10825A101D36}" type="presParOf" srcId="{F78D87EB-E994-4B61-B0AC-CFDA87FFB0F6}" destId="{B4F91273-34DD-48B0-93BF-67F04707C19E}" srcOrd="3" destOrd="0" presId="urn:microsoft.com/office/officeart/2005/8/layout/hierarchy1"/>
    <dgm:cxn modelId="{94CC8483-9134-4743-AE92-D55C155C9851}" type="presParOf" srcId="{B4F91273-34DD-48B0-93BF-67F04707C19E}" destId="{06B88F90-B90D-4680-84C9-A391F59802AE}" srcOrd="0" destOrd="0" presId="urn:microsoft.com/office/officeart/2005/8/layout/hierarchy1"/>
    <dgm:cxn modelId="{CE1A4F8F-C355-4FD0-9A71-3C0CD53224CC}" type="presParOf" srcId="{06B88F90-B90D-4680-84C9-A391F59802AE}" destId="{86CE62FE-8F08-46BB-88C4-437739A40920}" srcOrd="0" destOrd="0" presId="urn:microsoft.com/office/officeart/2005/8/layout/hierarchy1"/>
    <dgm:cxn modelId="{A6B77547-95C8-4901-9C59-80647194D8F3}" type="presParOf" srcId="{06B88F90-B90D-4680-84C9-A391F59802AE}" destId="{F941F17E-F106-44EB-8572-08E94C2DFF27}" srcOrd="1" destOrd="0" presId="urn:microsoft.com/office/officeart/2005/8/layout/hierarchy1"/>
    <dgm:cxn modelId="{D5DB5F59-E009-46FB-A43C-B4938D6D7C60}" type="presParOf" srcId="{B4F91273-34DD-48B0-93BF-67F04707C19E}" destId="{1195808E-09A4-488F-90F3-3EACF56900EB}" srcOrd="1" destOrd="0" presId="urn:microsoft.com/office/officeart/2005/8/layout/hierarchy1"/>
    <dgm:cxn modelId="{7EEB9AB2-E7B5-4076-A6B7-612BEE4C6FF9}" type="presParOf" srcId="{1195808E-09A4-488F-90F3-3EACF56900EB}" destId="{CB767A4D-8629-400D-8C67-FCC82FC4F1A2}" srcOrd="0" destOrd="0" presId="urn:microsoft.com/office/officeart/2005/8/layout/hierarchy1"/>
    <dgm:cxn modelId="{2BF47DE5-9236-4895-ADF8-5FE4E37A31E2}" type="presParOf" srcId="{1195808E-09A4-488F-90F3-3EACF56900EB}" destId="{3D4A6AF4-0833-4094-81FF-9B4AF75ABEEB}" srcOrd="1" destOrd="0" presId="urn:microsoft.com/office/officeart/2005/8/layout/hierarchy1"/>
    <dgm:cxn modelId="{EDB246BD-5EEA-4909-8F8D-0DF8473E12F3}" type="presParOf" srcId="{3D4A6AF4-0833-4094-81FF-9B4AF75ABEEB}" destId="{9B85B35C-A156-4D47-B183-F31668F69F8B}" srcOrd="0" destOrd="0" presId="urn:microsoft.com/office/officeart/2005/8/layout/hierarchy1"/>
    <dgm:cxn modelId="{4FF8AA86-9F43-4628-A5F5-BB6A89EF338B}" type="presParOf" srcId="{9B85B35C-A156-4D47-B183-F31668F69F8B}" destId="{9C3FAC96-C20D-401A-940A-9EE7A909F04A}" srcOrd="0" destOrd="0" presId="urn:microsoft.com/office/officeart/2005/8/layout/hierarchy1"/>
    <dgm:cxn modelId="{ED1F3CCF-05FB-4F93-9AEA-778856120976}" type="presParOf" srcId="{9B85B35C-A156-4D47-B183-F31668F69F8B}" destId="{A26F707C-E571-47ED-A470-EFDA0ADA9DC3}" srcOrd="1" destOrd="0" presId="urn:microsoft.com/office/officeart/2005/8/layout/hierarchy1"/>
    <dgm:cxn modelId="{87FD7C7C-1865-4BE5-B1F8-3432F78DE89B}" type="presParOf" srcId="{3D4A6AF4-0833-4094-81FF-9B4AF75ABEEB}" destId="{2F5A5C23-9ACF-47C9-89E1-5652A4DD276B}" srcOrd="1" destOrd="0" presId="urn:microsoft.com/office/officeart/2005/8/layout/hierarchy1"/>
    <dgm:cxn modelId="{F8A35975-BB9B-4238-BD84-5854DFA701C5}" type="presParOf" srcId="{2F5A5C23-9ACF-47C9-89E1-5652A4DD276B}" destId="{589F2BCD-4A31-42A0-9287-6EB30A76C19D}" srcOrd="0" destOrd="0" presId="urn:microsoft.com/office/officeart/2005/8/layout/hierarchy1"/>
    <dgm:cxn modelId="{5675B94E-837E-4D38-9F6B-410D63523185}" type="presParOf" srcId="{2F5A5C23-9ACF-47C9-89E1-5652A4DD276B}" destId="{CDAA69AB-EF21-485F-BB44-09EEC2B2474D}" srcOrd="1" destOrd="0" presId="urn:microsoft.com/office/officeart/2005/8/layout/hierarchy1"/>
    <dgm:cxn modelId="{40D00B25-6EF2-4C2E-BA04-23CA8DE5B238}" type="presParOf" srcId="{CDAA69AB-EF21-485F-BB44-09EEC2B2474D}" destId="{2460366D-B6B2-49AA-8E1C-252A270DA9D5}" srcOrd="0" destOrd="0" presId="urn:microsoft.com/office/officeart/2005/8/layout/hierarchy1"/>
    <dgm:cxn modelId="{C28D38D1-A57D-489D-97B1-963B30B78764}" type="presParOf" srcId="{2460366D-B6B2-49AA-8E1C-252A270DA9D5}" destId="{9E196C2B-1CCD-4BA0-9FA1-EF7267CD8DDA}" srcOrd="0" destOrd="0" presId="urn:microsoft.com/office/officeart/2005/8/layout/hierarchy1"/>
    <dgm:cxn modelId="{5CCF1691-6B64-42E7-8BF3-D2F284C39B6D}" type="presParOf" srcId="{2460366D-B6B2-49AA-8E1C-252A270DA9D5}" destId="{C621708E-4BB0-4684-9C11-04CCB46F2239}" srcOrd="1" destOrd="0" presId="urn:microsoft.com/office/officeart/2005/8/layout/hierarchy1"/>
    <dgm:cxn modelId="{C504E479-A07C-4FD8-B7A5-B835E4892BF0}" type="presParOf" srcId="{CDAA69AB-EF21-485F-BB44-09EEC2B2474D}" destId="{D4EA5D1F-D2D7-48E8-BAEA-EE7A22FC471E}" srcOrd="1" destOrd="0" presId="urn:microsoft.com/office/officeart/2005/8/layout/hierarchy1"/>
    <dgm:cxn modelId="{E7D9F2B3-208C-4389-9813-89EDB193C9CD}" type="presParOf" srcId="{2F5A5C23-9ACF-47C9-89E1-5652A4DD276B}" destId="{89793509-8735-40C2-866B-5F70FD63FBD4}" srcOrd="2" destOrd="0" presId="urn:microsoft.com/office/officeart/2005/8/layout/hierarchy1"/>
    <dgm:cxn modelId="{A37879DB-980D-4CAC-ACC9-ED08C189A9DE}" type="presParOf" srcId="{2F5A5C23-9ACF-47C9-89E1-5652A4DD276B}" destId="{490A47B3-4CBB-4A77-AC04-3C5B03BAD787}" srcOrd="3" destOrd="0" presId="urn:microsoft.com/office/officeart/2005/8/layout/hierarchy1"/>
    <dgm:cxn modelId="{5297C160-E0B4-47E8-8387-EE598DBC730D}" type="presParOf" srcId="{490A47B3-4CBB-4A77-AC04-3C5B03BAD787}" destId="{11A058B6-411E-4659-AE9C-8BD789B9DBA1}" srcOrd="0" destOrd="0" presId="urn:microsoft.com/office/officeart/2005/8/layout/hierarchy1"/>
    <dgm:cxn modelId="{1B251C6C-7297-439A-A0B8-3ADA4F7FE3D4}" type="presParOf" srcId="{11A058B6-411E-4659-AE9C-8BD789B9DBA1}" destId="{15BB04CC-4896-4AC0-AF85-D6CEAB135DA6}" srcOrd="0" destOrd="0" presId="urn:microsoft.com/office/officeart/2005/8/layout/hierarchy1"/>
    <dgm:cxn modelId="{93E22C5E-7FB5-4F89-9735-96BE7C78AC25}" type="presParOf" srcId="{11A058B6-411E-4659-AE9C-8BD789B9DBA1}" destId="{981CDCDF-48F6-4DED-90DB-59268590C539}" srcOrd="1" destOrd="0" presId="urn:microsoft.com/office/officeart/2005/8/layout/hierarchy1"/>
    <dgm:cxn modelId="{4E5B3D02-B6BA-47FD-BD8B-C0C845303474}" type="presParOf" srcId="{490A47B3-4CBB-4A77-AC04-3C5B03BAD787}" destId="{A050F389-6168-45D9-8362-327415879E2E}" srcOrd="1" destOrd="0" presId="urn:microsoft.com/office/officeart/2005/8/layout/hierarchy1"/>
    <dgm:cxn modelId="{1E5697A5-369C-4F04-8B12-30906E91EC9F}" type="presParOf" srcId="{1195808E-09A4-488F-90F3-3EACF56900EB}" destId="{E47D37C3-C2B2-4956-AE5D-2C5E2246F0CE}" srcOrd="2" destOrd="0" presId="urn:microsoft.com/office/officeart/2005/8/layout/hierarchy1"/>
    <dgm:cxn modelId="{4F2365AB-4C20-4775-8348-E4A5264FE9D7}" type="presParOf" srcId="{1195808E-09A4-488F-90F3-3EACF56900EB}" destId="{3E2D8B29-035F-4AE0-AFC7-C02734328DFD}" srcOrd="3" destOrd="0" presId="urn:microsoft.com/office/officeart/2005/8/layout/hierarchy1"/>
    <dgm:cxn modelId="{BEBEF7EF-F065-432E-937C-3FE7A5896365}" type="presParOf" srcId="{3E2D8B29-035F-4AE0-AFC7-C02734328DFD}" destId="{B38AD4E9-7DDA-4CE9-8D14-8BF9D001ADF1}" srcOrd="0" destOrd="0" presId="urn:microsoft.com/office/officeart/2005/8/layout/hierarchy1"/>
    <dgm:cxn modelId="{4F589425-17A9-47E1-A14D-2BB4F7E0EAC3}" type="presParOf" srcId="{B38AD4E9-7DDA-4CE9-8D14-8BF9D001ADF1}" destId="{57CFF84A-0B48-431C-8A7F-57EFC5BE197C}" srcOrd="0" destOrd="0" presId="urn:microsoft.com/office/officeart/2005/8/layout/hierarchy1"/>
    <dgm:cxn modelId="{9DCC816C-9BF3-4957-8105-011EECF81398}" type="presParOf" srcId="{B38AD4E9-7DDA-4CE9-8D14-8BF9D001ADF1}" destId="{B3D26936-35DD-4142-93F5-147B5E5961E7}" srcOrd="1" destOrd="0" presId="urn:microsoft.com/office/officeart/2005/8/layout/hierarchy1"/>
    <dgm:cxn modelId="{D57787B1-6719-4043-987A-D0CCE7B182DD}" type="presParOf" srcId="{3E2D8B29-035F-4AE0-AFC7-C02734328DFD}" destId="{553B0973-1165-4E2F-A4A4-CAA3D7889AF0}" srcOrd="1" destOrd="0" presId="urn:microsoft.com/office/officeart/2005/8/layout/hierarchy1"/>
    <dgm:cxn modelId="{6C015CD6-D14B-4B32-88FB-2A24E523664E}" type="presParOf" srcId="{553B0973-1165-4E2F-A4A4-CAA3D7889AF0}" destId="{CFED9C6F-DD34-49EF-A09F-30AA18827093}" srcOrd="0" destOrd="0" presId="urn:microsoft.com/office/officeart/2005/8/layout/hierarchy1"/>
    <dgm:cxn modelId="{F01D0B64-A543-4FAD-A7FE-0DEEC85FABBC}" type="presParOf" srcId="{553B0973-1165-4E2F-A4A4-CAA3D7889AF0}" destId="{01136E34-FE3B-41E5-AE1D-96A3522D52C4}" srcOrd="1" destOrd="0" presId="urn:microsoft.com/office/officeart/2005/8/layout/hierarchy1"/>
    <dgm:cxn modelId="{7D7039C3-A6A0-41C9-8008-F0B88DCAC554}" type="presParOf" srcId="{01136E34-FE3B-41E5-AE1D-96A3522D52C4}" destId="{14EF214B-85F1-4B6C-A1E0-9EF838417AF9}" srcOrd="0" destOrd="0" presId="urn:microsoft.com/office/officeart/2005/8/layout/hierarchy1"/>
    <dgm:cxn modelId="{E496E7BF-9405-48C6-AF92-2097EE0D4A83}" type="presParOf" srcId="{14EF214B-85F1-4B6C-A1E0-9EF838417AF9}" destId="{C47DC1D8-2674-4FD3-93E4-CF7D9309D30E}" srcOrd="0" destOrd="0" presId="urn:microsoft.com/office/officeart/2005/8/layout/hierarchy1"/>
    <dgm:cxn modelId="{6A75F5F2-B547-4234-BEA4-EA15BED0AE8C}" type="presParOf" srcId="{14EF214B-85F1-4B6C-A1E0-9EF838417AF9}" destId="{B568DBEA-2CAC-41A6-9AC7-8E1C19C12D60}" srcOrd="1" destOrd="0" presId="urn:microsoft.com/office/officeart/2005/8/layout/hierarchy1"/>
    <dgm:cxn modelId="{5BF23F2A-AC1C-4D8F-8F1D-040D96BFAB80}" type="presParOf" srcId="{01136E34-FE3B-41E5-AE1D-96A3522D52C4}" destId="{CB2206DD-17B8-4AAA-878E-7D210097EC51}" srcOrd="1" destOrd="0" presId="urn:microsoft.com/office/officeart/2005/8/layout/hierarchy1"/>
    <dgm:cxn modelId="{781A8C21-4B0A-4F8E-A160-6A5D21832219}" type="presParOf" srcId="{553B0973-1165-4E2F-A4A4-CAA3D7889AF0}" destId="{C4888A35-B5B7-423E-88BA-1D8990BE9E11}" srcOrd="2" destOrd="0" presId="urn:microsoft.com/office/officeart/2005/8/layout/hierarchy1"/>
    <dgm:cxn modelId="{05E87C27-9F2C-4D40-9B1B-07D071A2DC9C}" type="presParOf" srcId="{553B0973-1165-4E2F-A4A4-CAA3D7889AF0}" destId="{0DA8D13B-905B-4E19-8433-E76C79F105F6}" srcOrd="3" destOrd="0" presId="urn:microsoft.com/office/officeart/2005/8/layout/hierarchy1"/>
    <dgm:cxn modelId="{A35B364D-7DFE-428C-8401-1F2374A5915A}" type="presParOf" srcId="{0DA8D13B-905B-4E19-8433-E76C79F105F6}" destId="{09731521-3B8A-45FF-AD75-AF696E82B56E}" srcOrd="0" destOrd="0" presId="urn:microsoft.com/office/officeart/2005/8/layout/hierarchy1"/>
    <dgm:cxn modelId="{9B281D9D-573A-457E-AF64-4BC7426A751C}" type="presParOf" srcId="{09731521-3B8A-45FF-AD75-AF696E82B56E}" destId="{90F92805-76B7-4F6D-A5D1-BA49156268A2}" srcOrd="0" destOrd="0" presId="urn:microsoft.com/office/officeart/2005/8/layout/hierarchy1"/>
    <dgm:cxn modelId="{CB6BCEAE-BE9F-4CFF-A45B-1FAF126AFD35}" type="presParOf" srcId="{09731521-3B8A-45FF-AD75-AF696E82B56E}" destId="{A441FDBA-7936-4B99-AC48-5F2F066FB0CD}" srcOrd="1" destOrd="0" presId="urn:microsoft.com/office/officeart/2005/8/layout/hierarchy1"/>
    <dgm:cxn modelId="{7E859E66-36AA-4D7A-9F14-E24CB067FFF0}" type="presParOf" srcId="{0DA8D13B-905B-4E19-8433-E76C79F105F6}" destId="{8430A42E-73E8-48BA-901C-F53DE1639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88A35-B5B7-423E-88BA-1D8990BE9E11}">
      <dsp:nvSpPr>
        <dsp:cNvPr id="0" name=""/>
        <dsp:cNvSpPr/>
      </dsp:nvSpPr>
      <dsp:spPr>
        <a:xfrm>
          <a:off x="709835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9C6F-DD34-49EF-A09F-30AA18827093}">
      <dsp:nvSpPr>
        <dsp:cNvPr id="0" name=""/>
        <dsp:cNvSpPr/>
      </dsp:nvSpPr>
      <dsp:spPr>
        <a:xfrm>
          <a:off x="658485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37C3-C2B2-4956-AE5D-2C5E2246F0CE}">
      <dsp:nvSpPr>
        <dsp:cNvPr id="0" name=""/>
        <dsp:cNvSpPr/>
      </dsp:nvSpPr>
      <dsp:spPr>
        <a:xfrm>
          <a:off x="6071344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93509-8735-40C2-866B-5F70FD63FBD4}">
      <dsp:nvSpPr>
        <dsp:cNvPr id="0" name=""/>
        <dsp:cNvSpPr/>
      </dsp:nvSpPr>
      <dsp:spPr>
        <a:xfrm>
          <a:off x="504433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F2BCD-4A31-42A0-9287-6EB30A76C19D}">
      <dsp:nvSpPr>
        <dsp:cNvPr id="0" name=""/>
        <dsp:cNvSpPr/>
      </dsp:nvSpPr>
      <dsp:spPr>
        <a:xfrm>
          <a:off x="453082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7A4D-8629-400D-8C67-FCC82FC4F1A2}">
      <dsp:nvSpPr>
        <dsp:cNvPr id="0" name=""/>
        <dsp:cNvSpPr/>
      </dsp:nvSpPr>
      <dsp:spPr>
        <a:xfrm>
          <a:off x="5044330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97820-18BB-4837-9F72-0B8BE1C7D59A}">
      <dsp:nvSpPr>
        <dsp:cNvPr id="0" name=""/>
        <dsp:cNvSpPr/>
      </dsp:nvSpPr>
      <dsp:spPr>
        <a:xfrm>
          <a:off x="4017317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2054026" y="166539"/>
              </a:lnTo>
              <a:lnTo>
                <a:pt x="2054026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AC274-21DA-44A3-8E73-DC851F587E72}">
      <dsp:nvSpPr>
        <dsp:cNvPr id="0" name=""/>
        <dsp:cNvSpPr/>
      </dsp:nvSpPr>
      <dsp:spPr>
        <a:xfrm>
          <a:off x="299030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1DDE2-3328-453B-9920-5DC661105DDB}">
      <dsp:nvSpPr>
        <dsp:cNvPr id="0" name=""/>
        <dsp:cNvSpPr/>
      </dsp:nvSpPr>
      <dsp:spPr>
        <a:xfrm>
          <a:off x="247679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F5C-1A42-4BD3-ABAB-BBBFB78624AD}">
      <dsp:nvSpPr>
        <dsp:cNvPr id="0" name=""/>
        <dsp:cNvSpPr/>
      </dsp:nvSpPr>
      <dsp:spPr>
        <a:xfrm>
          <a:off x="1963291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FE645-61DD-4B72-9B5A-498BAB3186EE}">
      <dsp:nvSpPr>
        <dsp:cNvPr id="0" name=""/>
        <dsp:cNvSpPr/>
      </dsp:nvSpPr>
      <dsp:spPr>
        <a:xfrm>
          <a:off x="93627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5BA1A-7B0B-407B-ACB3-434DD0F30C8E}">
      <dsp:nvSpPr>
        <dsp:cNvPr id="0" name=""/>
        <dsp:cNvSpPr/>
      </dsp:nvSpPr>
      <dsp:spPr>
        <a:xfrm>
          <a:off x="422771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26AB6-01E8-43EB-91D2-883B9C061469}">
      <dsp:nvSpPr>
        <dsp:cNvPr id="0" name=""/>
        <dsp:cNvSpPr/>
      </dsp:nvSpPr>
      <dsp:spPr>
        <a:xfrm>
          <a:off x="936277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FD48-A19E-4108-B503-EEB0C18DB9AC}">
      <dsp:nvSpPr>
        <dsp:cNvPr id="0" name=""/>
        <dsp:cNvSpPr/>
      </dsp:nvSpPr>
      <dsp:spPr>
        <a:xfrm>
          <a:off x="1963291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2054026" y="0"/>
              </a:moveTo>
              <a:lnTo>
                <a:pt x="205402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3848D-C15B-49F6-A769-0BB97295386B}">
      <dsp:nvSpPr>
        <dsp:cNvPr id="0" name=""/>
        <dsp:cNvSpPr/>
      </dsp:nvSpPr>
      <dsp:spPr>
        <a:xfrm>
          <a:off x="3597175" y="1231251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984F-F1EE-41B3-925D-F2CD01E8DA22}">
      <dsp:nvSpPr>
        <dsp:cNvPr id="0" name=""/>
        <dsp:cNvSpPr/>
      </dsp:nvSpPr>
      <dsp:spPr>
        <a:xfrm>
          <a:off x="3690540" y="1319947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Group</a:t>
          </a:r>
          <a:endParaRPr lang="en-IN" sz="1200" kern="1200" dirty="0"/>
        </a:p>
      </dsp:txBody>
      <dsp:txXfrm>
        <a:off x="3706168" y="1335575"/>
        <a:ext cx="809027" cy="502324"/>
      </dsp:txXfrm>
    </dsp:sp>
    <dsp:sp modelId="{DC941518-246E-4A97-9AF1-50E09154F7A1}">
      <dsp:nvSpPr>
        <dsp:cNvPr id="0" name=""/>
        <dsp:cNvSpPr/>
      </dsp:nvSpPr>
      <dsp:spPr>
        <a:xfrm>
          <a:off x="1543149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7FF1-49F8-4379-A504-84F009ECEB53}">
      <dsp:nvSpPr>
        <dsp:cNvPr id="0" name=""/>
        <dsp:cNvSpPr/>
      </dsp:nvSpPr>
      <dsp:spPr>
        <a:xfrm>
          <a:off x="1636514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1</a:t>
          </a:r>
          <a:endParaRPr lang="en-IN" sz="1200" kern="1200" dirty="0"/>
        </a:p>
      </dsp:txBody>
      <dsp:txXfrm>
        <a:off x="1652142" y="2113538"/>
        <a:ext cx="809027" cy="502324"/>
      </dsp:txXfrm>
    </dsp:sp>
    <dsp:sp modelId="{CE9B5AB2-C42E-4444-AC88-7285604E3314}">
      <dsp:nvSpPr>
        <dsp:cNvPr id="0" name=""/>
        <dsp:cNvSpPr/>
      </dsp:nvSpPr>
      <dsp:spPr>
        <a:xfrm>
          <a:off x="51613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5B803-6002-474B-9A53-B3AC8A40F546}">
      <dsp:nvSpPr>
        <dsp:cNvPr id="0" name=""/>
        <dsp:cNvSpPr/>
      </dsp:nvSpPr>
      <dsp:spPr>
        <a:xfrm>
          <a:off x="60950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3</a:t>
          </a:r>
          <a:endParaRPr lang="en-IN" sz="1200" kern="1200" dirty="0"/>
        </a:p>
      </dsp:txBody>
      <dsp:txXfrm>
        <a:off x="625128" y="2891501"/>
        <a:ext cx="809027" cy="502324"/>
      </dsp:txXfrm>
    </dsp:sp>
    <dsp:sp modelId="{D3FC6BA3-F65D-4AED-A4E3-F9CC94B87274}">
      <dsp:nvSpPr>
        <dsp:cNvPr id="0" name=""/>
        <dsp:cNvSpPr/>
      </dsp:nvSpPr>
      <dsp:spPr>
        <a:xfrm>
          <a:off x="262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7293-5001-4AC7-B454-B020D01D1128}">
      <dsp:nvSpPr>
        <dsp:cNvPr id="0" name=""/>
        <dsp:cNvSpPr/>
      </dsp:nvSpPr>
      <dsp:spPr>
        <a:xfrm>
          <a:off x="95994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5</a:t>
          </a:r>
          <a:endParaRPr lang="en-IN" sz="1200" kern="1200" dirty="0"/>
        </a:p>
      </dsp:txBody>
      <dsp:txXfrm>
        <a:off x="111622" y="3669463"/>
        <a:ext cx="809027" cy="502324"/>
      </dsp:txXfrm>
    </dsp:sp>
    <dsp:sp modelId="{51251D9A-EBFC-4DF1-8FCB-C5CBE3BA3FD2}">
      <dsp:nvSpPr>
        <dsp:cNvPr id="0" name=""/>
        <dsp:cNvSpPr/>
      </dsp:nvSpPr>
      <dsp:spPr>
        <a:xfrm>
          <a:off x="102964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C9011-255B-48FB-AFC5-497D52EA96BB}">
      <dsp:nvSpPr>
        <dsp:cNvPr id="0" name=""/>
        <dsp:cNvSpPr/>
      </dsp:nvSpPr>
      <dsp:spPr>
        <a:xfrm>
          <a:off x="112300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6</a:t>
          </a:r>
          <a:endParaRPr lang="en-IN" sz="1200" kern="1200" dirty="0"/>
        </a:p>
      </dsp:txBody>
      <dsp:txXfrm>
        <a:off x="1138635" y="3669463"/>
        <a:ext cx="809027" cy="502324"/>
      </dsp:txXfrm>
    </dsp:sp>
    <dsp:sp modelId="{ADCDF528-479D-43B6-BC02-DD3D73D7E068}">
      <dsp:nvSpPr>
        <dsp:cNvPr id="0" name=""/>
        <dsp:cNvSpPr/>
      </dsp:nvSpPr>
      <dsp:spPr>
        <a:xfrm>
          <a:off x="2570162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BEB5-4B91-4EC3-BBBE-B5579EAF5CA6}">
      <dsp:nvSpPr>
        <dsp:cNvPr id="0" name=""/>
        <dsp:cNvSpPr/>
      </dsp:nvSpPr>
      <dsp:spPr>
        <a:xfrm>
          <a:off x="2663527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4</a:t>
          </a:r>
          <a:endParaRPr lang="en-IN" sz="1200" kern="1200" dirty="0"/>
        </a:p>
      </dsp:txBody>
      <dsp:txXfrm>
        <a:off x="2679155" y="2891501"/>
        <a:ext cx="809027" cy="502324"/>
      </dsp:txXfrm>
    </dsp:sp>
    <dsp:sp modelId="{B3AEEAA7-8AA6-4038-A339-2171BCA09260}">
      <dsp:nvSpPr>
        <dsp:cNvPr id="0" name=""/>
        <dsp:cNvSpPr/>
      </dsp:nvSpPr>
      <dsp:spPr>
        <a:xfrm>
          <a:off x="205665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31CC-46A1-4A9D-93C4-C3A9D0AF6A80}">
      <dsp:nvSpPr>
        <dsp:cNvPr id="0" name=""/>
        <dsp:cNvSpPr/>
      </dsp:nvSpPr>
      <dsp:spPr>
        <a:xfrm>
          <a:off x="215002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7</a:t>
          </a:r>
          <a:endParaRPr lang="en-IN" sz="1200" kern="1200" dirty="0"/>
        </a:p>
      </dsp:txBody>
      <dsp:txXfrm>
        <a:off x="2165648" y="3669463"/>
        <a:ext cx="809027" cy="502324"/>
      </dsp:txXfrm>
    </dsp:sp>
    <dsp:sp modelId="{E340E951-38EB-4192-BC79-398837EF9E11}">
      <dsp:nvSpPr>
        <dsp:cNvPr id="0" name=""/>
        <dsp:cNvSpPr/>
      </dsp:nvSpPr>
      <dsp:spPr>
        <a:xfrm>
          <a:off x="308366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152EA-6EB4-4523-BC9F-90FB9B11E4CF}">
      <dsp:nvSpPr>
        <dsp:cNvPr id="0" name=""/>
        <dsp:cNvSpPr/>
      </dsp:nvSpPr>
      <dsp:spPr>
        <a:xfrm>
          <a:off x="317703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8</a:t>
          </a:r>
          <a:endParaRPr lang="en-IN" sz="1200" kern="1200" dirty="0"/>
        </a:p>
      </dsp:txBody>
      <dsp:txXfrm>
        <a:off x="3192661" y="3669463"/>
        <a:ext cx="809027" cy="502324"/>
      </dsp:txXfrm>
    </dsp:sp>
    <dsp:sp modelId="{86CE62FE-8F08-46BB-88C4-437739A40920}">
      <dsp:nvSpPr>
        <dsp:cNvPr id="0" name=""/>
        <dsp:cNvSpPr/>
      </dsp:nvSpPr>
      <dsp:spPr>
        <a:xfrm>
          <a:off x="5651202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1F17E-F106-44EB-8572-08E94C2DFF27}">
      <dsp:nvSpPr>
        <dsp:cNvPr id="0" name=""/>
        <dsp:cNvSpPr/>
      </dsp:nvSpPr>
      <dsp:spPr>
        <a:xfrm>
          <a:off x="5744567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2</a:t>
          </a:r>
          <a:endParaRPr lang="en-IN" sz="1200" kern="1200" dirty="0"/>
        </a:p>
      </dsp:txBody>
      <dsp:txXfrm>
        <a:off x="5760195" y="2113538"/>
        <a:ext cx="809027" cy="502324"/>
      </dsp:txXfrm>
    </dsp:sp>
    <dsp:sp modelId="{9C3FAC96-C20D-401A-940A-9EE7A909F04A}">
      <dsp:nvSpPr>
        <dsp:cNvPr id="0" name=""/>
        <dsp:cNvSpPr/>
      </dsp:nvSpPr>
      <dsp:spPr>
        <a:xfrm>
          <a:off x="4624189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707C-E571-47ED-A470-EFDA0ADA9DC3}">
      <dsp:nvSpPr>
        <dsp:cNvPr id="0" name=""/>
        <dsp:cNvSpPr/>
      </dsp:nvSpPr>
      <dsp:spPr>
        <a:xfrm>
          <a:off x="4717553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1</a:t>
          </a:r>
          <a:endParaRPr lang="en-IN" sz="1200" kern="1200" dirty="0"/>
        </a:p>
      </dsp:txBody>
      <dsp:txXfrm>
        <a:off x="4733181" y="2891501"/>
        <a:ext cx="809027" cy="502324"/>
      </dsp:txXfrm>
    </dsp:sp>
    <dsp:sp modelId="{9E196C2B-1CCD-4BA0-9FA1-EF7267CD8DDA}">
      <dsp:nvSpPr>
        <dsp:cNvPr id="0" name=""/>
        <dsp:cNvSpPr/>
      </dsp:nvSpPr>
      <dsp:spPr>
        <a:xfrm>
          <a:off x="411068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708E-4BB0-4684-9C11-04CCB46F2239}">
      <dsp:nvSpPr>
        <dsp:cNvPr id="0" name=""/>
        <dsp:cNvSpPr/>
      </dsp:nvSpPr>
      <dsp:spPr>
        <a:xfrm>
          <a:off x="420404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1</a:t>
          </a:r>
          <a:endParaRPr lang="en-IN" sz="1200" kern="1200" dirty="0"/>
        </a:p>
      </dsp:txBody>
      <dsp:txXfrm>
        <a:off x="4219675" y="3669463"/>
        <a:ext cx="809027" cy="502324"/>
      </dsp:txXfrm>
    </dsp:sp>
    <dsp:sp modelId="{15BB04CC-4896-4AC0-AF85-D6CEAB135DA6}">
      <dsp:nvSpPr>
        <dsp:cNvPr id="0" name=""/>
        <dsp:cNvSpPr/>
      </dsp:nvSpPr>
      <dsp:spPr>
        <a:xfrm>
          <a:off x="513769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CDCDF-48F6-4DED-90DB-59268590C539}">
      <dsp:nvSpPr>
        <dsp:cNvPr id="0" name=""/>
        <dsp:cNvSpPr/>
      </dsp:nvSpPr>
      <dsp:spPr>
        <a:xfrm>
          <a:off x="523106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2</a:t>
          </a:r>
          <a:endParaRPr lang="en-IN" sz="1200" kern="1200" dirty="0"/>
        </a:p>
      </dsp:txBody>
      <dsp:txXfrm>
        <a:off x="5246688" y="3669463"/>
        <a:ext cx="809027" cy="502324"/>
      </dsp:txXfrm>
    </dsp:sp>
    <dsp:sp modelId="{57CFF84A-0B48-431C-8A7F-57EFC5BE197C}">
      <dsp:nvSpPr>
        <dsp:cNvPr id="0" name=""/>
        <dsp:cNvSpPr/>
      </dsp:nvSpPr>
      <dsp:spPr>
        <a:xfrm>
          <a:off x="667821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6936-35DD-4142-93F5-147B5E5961E7}">
      <dsp:nvSpPr>
        <dsp:cNvPr id="0" name=""/>
        <dsp:cNvSpPr/>
      </dsp:nvSpPr>
      <dsp:spPr>
        <a:xfrm>
          <a:off x="677158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2</a:t>
          </a:r>
          <a:endParaRPr lang="en-IN" sz="1200" kern="1200" dirty="0"/>
        </a:p>
      </dsp:txBody>
      <dsp:txXfrm>
        <a:off x="6787208" y="2891501"/>
        <a:ext cx="809027" cy="502324"/>
      </dsp:txXfrm>
    </dsp:sp>
    <dsp:sp modelId="{C47DC1D8-2674-4FD3-93E4-CF7D9309D30E}">
      <dsp:nvSpPr>
        <dsp:cNvPr id="0" name=""/>
        <dsp:cNvSpPr/>
      </dsp:nvSpPr>
      <dsp:spPr>
        <a:xfrm>
          <a:off x="6164708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DBEA-2CAC-41A6-9AC7-8E1C19C12D60}">
      <dsp:nvSpPr>
        <dsp:cNvPr id="0" name=""/>
        <dsp:cNvSpPr/>
      </dsp:nvSpPr>
      <dsp:spPr>
        <a:xfrm>
          <a:off x="625807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3</a:t>
          </a:r>
          <a:endParaRPr lang="en-IN" sz="1200" kern="1200" dirty="0"/>
        </a:p>
      </dsp:txBody>
      <dsp:txXfrm>
        <a:off x="6273701" y="3669463"/>
        <a:ext cx="809027" cy="502324"/>
      </dsp:txXfrm>
    </dsp:sp>
    <dsp:sp modelId="{90F92805-76B7-4F6D-A5D1-BA49156268A2}">
      <dsp:nvSpPr>
        <dsp:cNvPr id="0" name=""/>
        <dsp:cNvSpPr/>
      </dsp:nvSpPr>
      <dsp:spPr>
        <a:xfrm>
          <a:off x="719172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1FDBA-7936-4B99-AC48-5F2F066FB0CD}">
      <dsp:nvSpPr>
        <dsp:cNvPr id="0" name=""/>
        <dsp:cNvSpPr/>
      </dsp:nvSpPr>
      <dsp:spPr>
        <a:xfrm>
          <a:off x="728508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4</a:t>
          </a:r>
          <a:endParaRPr lang="en-IN" sz="1200" kern="1200" dirty="0"/>
        </a:p>
      </dsp:txBody>
      <dsp:txXfrm>
        <a:off x="7300715" y="3669463"/>
        <a:ext cx="809027" cy="502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88A35-B5B7-423E-88BA-1D8990BE9E11}">
      <dsp:nvSpPr>
        <dsp:cNvPr id="0" name=""/>
        <dsp:cNvSpPr/>
      </dsp:nvSpPr>
      <dsp:spPr>
        <a:xfrm>
          <a:off x="709835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9C6F-DD34-49EF-A09F-30AA18827093}">
      <dsp:nvSpPr>
        <dsp:cNvPr id="0" name=""/>
        <dsp:cNvSpPr/>
      </dsp:nvSpPr>
      <dsp:spPr>
        <a:xfrm>
          <a:off x="658485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37C3-C2B2-4956-AE5D-2C5E2246F0CE}">
      <dsp:nvSpPr>
        <dsp:cNvPr id="0" name=""/>
        <dsp:cNvSpPr/>
      </dsp:nvSpPr>
      <dsp:spPr>
        <a:xfrm>
          <a:off x="6071344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93509-8735-40C2-866B-5F70FD63FBD4}">
      <dsp:nvSpPr>
        <dsp:cNvPr id="0" name=""/>
        <dsp:cNvSpPr/>
      </dsp:nvSpPr>
      <dsp:spPr>
        <a:xfrm>
          <a:off x="504433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F2BCD-4A31-42A0-9287-6EB30A76C19D}">
      <dsp:nvSpPr>
        <dsp:cNvPr id="0" name=""/>
        <dsp:cNvSpPr/>
      </dsp:nvSpPr>
      <dsp:spPr>
        <a:xfrm>
          <a:off x="453082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7A4D-8629-400D-8C67-FCC82FC4F1A2}">
      <dsp:nvSpPr>
        <dsp:cNvPr id="0" name=""/>
        <dsp:cNvSpPr/>
      </dsp:nvSpPr>
      <dsp:spPr>
        <a:xfrm>
          <a:off x="5044330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97820-18BB-4837-9F72-0B8BE1C7D59A}">
      <dsp:nvSpPr>
        <dsp:cNvPr id="0" name=""/>
        <dsp:cNvSpPr/>
      </dsp:nvSpPr>
      <dsp:spPr>
        <a:xfrm>
          <a:off x="4017317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2054026" y="166539"/>
              </a:lnTo>
              <a:lnTo>
                <a:pt x="2054026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AC274-21DA-44A3-8E73-DC851F587E72}">
      <dsp:nvSpPr>
        <dsp:cNvPr id="0" name=""/>
        <dsp:cNvSpPr/>
      </dsp:nvSpPr>
      <dsp:spPr>
        <a:xfrm>
          <a:off x="299030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1DDE2-3328-453B-9920-5DC661105DDB}">
      <dsp:nvSpPr>
        <dsp:cNvPr id="0" name=""/>
        <dsp:cNvSpPr/>
      </dsp:nvSpPr>
      <dsp:spPr>
        <a:xfrm>
          <a:off x="247679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F5C-1A42-4BD3-ABAB-BBBFB78624AD}">
      <dsp:nvSpPr>
        <dsp:cNvPr id="0" name=""/>
        <dsp:cNvSpPr/>
      </dsp:nvSpPr>
      <dsp:spPr>
        <a:xfrm>
          <a:off x="1963291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FE645-61DD-4B72-9B5A-498BAB3186EE}">
      <dsp:nvSpPr>
        <dsp:cNvPr id="0" name=""/>
        <dsp:cNvSpPr/>
      </dsp:nvSpPr>
      <dsp:spPr>
        <a:xfrm>
          <a:off x="93627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5BA1A-7B0B-407B-ACB3-434DD0F30C8E}">
      <dsp:nvSpPr>
        <dsp:cNvPr id="0" name=""/>
        <dsp:cNvSpPr/>
      </dsp:nvSpPr>
      <dsp:spPr>
        <a:xfrm>
          <a:off x="422771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26AB6-01E8-43EB-91D2-883B9C061469}">
      <dsp:nvSpPr>
        <dsp:cNvPr id="0" name=""/>
        <dsp:cNvSpPr/>
      </dsp:nvSpPr>
      <dsp:spPr>
        <a:xfrm>
          <a:off x="936277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FD48-A19E-4108-B503-EEB0C18DB9AC}">
      <dsp:nvSpPr>
        <dsp:cNvPr id="0" name=""/>
        <dsp:cNvSpPr/>
      </dsp:nvSpPr>
      <dsp:spPr>
        <a:xfrm>
          <a:off x="1963291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2054026" y="0"/>
              </a:moveTo>
              <a:lnTo>
                <a:pt x="205402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3848D-C15B-49F6-A769-0BB97295386B}">
      <dsp:nvSpPr>
        <dsp:cNvPr id="0" name=""/>
        <dsp:cNvSpPr/>
      </dsp:nvSpPr>
      <dsp:spPr>
        <a:xfrm>
          <a:off x="3597175" y="1231251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984F-F1EE-41B3-925D-F2CD01E8DA22}">
      <dsp:nvSpPr>
        <dsp:cNvPr id="0" name=""/>
        <dsp:cNvSpPr/>
      </dsp:nvSpPr>
      <dsp:spPr>
        <a:xfrm>
          <a:off x="3690540" y="1319947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Group</a:t>
          </a:r>
          <a:endParaRPr lang="en-IN" sz="1200" kern="1200" dirty="0"/>
        </a:p>
      </dsp:txBody>
      <dsp:txXfrm>
        <a:off x="3706168" y="1335575"/>
        <a:ext cx="809027" cy="502324"/>
      </dsp:txXfrm>
    </dsp:sp>
    <dsp:sp modelId="{DC941518-246E-4A97-9AF1-50E09154F7A1}">
      <dsp:nvSpPr>
        <dsp:cNvPr id="0" name=""/>
        <dsp:cNvSpPr/>
      </dsp:nvSpPr>
      <dsp:spPr>
        <a:xfrm>
          <a:off x="1543149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7FF1-49F8-4379-A504-84F009ECEB53}">
      <dsp:nvSpPr>
        <dsp:cNvPr id="0" name=""/>
        <dsp:cNvSpPr/>
      </dsp:nvSpPr>
      <dsp:spPr>
        <a:xfrm>
          <a:off x="1636514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1</a:t>
          </a:r>
          <a:endParaRPr lang="en-IN" sz="1200" kern="1200" dirty="0"/>
        </a:p>
      </dsp:txBody>
      <dsp:txXfrm>
        <a:off x="1652142" y="2113538"/>
        <a:ext cx="809027" cy="502324"/>
      </dsp:txXfrm>
    </dsp:sp>
    <dsp:sp modelId="{CE9B5AB2-C42E-4444-AC88-7285604E3314}">
      <dsp:nvSpPr>
        <dsp:cNvPr id="0" name=""/>
        <dsp:cNvSpPr/>
      </dsp:nvSpPr>
      <dsp:spPr>
        <a:xfrm>
          <a:off x="51613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5B803-6002-474B-9A53-B3AC8A40F546}">
      <dsp:nvSpPr>
        <dsp:cNvPr id="0" name=""/>
        <dsp:cNvSpPr/>
      </dsp:nvSpPr>
      <dsp:spPr>
        <a:xfrm>
          <a:off x="60950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3</a:t>
          </a:r>
          <a:endParaRPr lang="en-IN" sz="1200" kern="1200" dirty="0"/>
        </a:p>
      </dsp:txBody>
      <dsp:txXfrm>
        <a:off x="625128" y="2891501"/>
        <a:ext cx="809027" cy="502324"/>
      </dsp:txXfrm>
    </dsp:sp>
    <dsp:sp modelId="{D3FC6BA3-F65D-4AED-A4E3-F9CC94B87274}">
      <dsp:nvSpPr>
        <dsp:cNvPr id="0" name=""/>
        <dsp:cNvSpPr/>
      </dsp:nvSpPr>
      <dsp:spPr>
        <a:xfrm>
          <a:off x="262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7293-5001-4AC7-B454-B020D01D1128}">
      <dsp:nvSpPr>
        <dsp:cNvPr id="0" name=""/>
        <dsp:cNvSpPr/>
      </dsp:nvSpPr>
      <dsp:spPr>
        <a:xfrm>
          <a:off x="95994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5</a:t>
          </a:r>
          <a:endParaRPr lang="en-IN" sz="1200" kern="1200" dirty="0"/>
        </a:p>
      </dsp:txBody>
      <dsp:txXfrm>
        <a:off x="111622" y="3669463"/>
        <a:ext cx="809027" cy="502324"/>
      </dsp:txXfrm>
    </dsp:sp>
    <dsp:sp modelId="{51251D9A-EBFC-4DF1-8FCB-C5CBE3BA3FD2}">
      <dsp:nvSpPr>
        <dsp:cNvPr id="0" name=""/>
        <dsp:cNvSpPr/>
      </dsp:nvSpPr>
      <dsp:spPr>
        <a:xfrm>
          <a:off x="102964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C9011-255B-48FB-AFC5-497D52EA96BB}">
      <dsp:nvSpPr>
        <dsp:cNvPr id="0" name=""/>
        <dsp:cNvSpPr/>
      </dsp:nvSpPr>
      <dsp:spPr>
        <a:xfrm>
          <a:off x="112300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6</a:t>
          </a:r>
          <a:endParaRPr lang="en-IN" sz="1200" kern="1200" dirty="0"/>
        </a:p>
      </dsp:txBody>
      <dsp:txXfrm>
        <a:off x="1138635" y="3669463"/>
        <a:ext cx="809027" cy="502324"/>
      </dsp:txXfrm>
    </dsp:sp>
    <dsp:sp modelId="{ADCDF528-479D-43B6-BC02-DD3D73D7E068}">
      <dsp:nvSpPr>
        <dsp:cNvPr id="0" name=""/>
        <dsp:cNvSpPr/>
      </dsp:nvSpPr>
      <dsp:spPr>
        <a:xfrm>
          <a:off x="2570162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BEB5-4B91-4EC3-BBBE-B5579EAF5CA6}">
      <dsp:nvSpPr>
        <dsp:cNvPr id="0" name=""/>
        <dsp:cNvSpPr/>
      </dsp:nvSpPr>
      <dsp:spPr>
        <a:xfrm>
          <a:off x="2663527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4</a:t>
          </a:r>
          <a:endParaRPr lang="en-IN" sz="1200" kern="1200" dirty="0"/>
        </a:p>
      </dsp:txBody>
      <dsp:txXfrm>
        <a:off x="2679155" y="2891501"/>
        <a:ext cx="809027" cy="502324"/>
      </dsp:txXfrm>
    </dsp:sp>
    <dsp:sp modelId="{B3AEEAA7-8AA6-4038-A339-2171BCA09260}">
      <dsp:nvSpPr>
        <dsp:cNvPr id="0" name=""/>
        <dsp:cNvSpPr/>
      </dsp:nvSpPr>
      <dsp:spPr>
        <a:xfrm>
          <a:off x="205665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31CC-46A1-4A9D-93C4-C3A9D0AF6A80}">
      <dsp:nvSpPr>
        <dsp:cNvPr id="0" name=""/>
        <dsp:cNvSpPr/>
      </dsp:nvSpPr>
      <dsp:spPr>
        <a:xfrm>
          <a:off x="215002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7</a:t>
          </a:r>
          <a:endParaRPr lang="en-IN" sz="1200" kern="1200" dirty="0"/>
        </a:p>
      </dsp:txBody>
      <dsp:txXfrm>
        <a:off x="2165648" y="3669463"/>
        <a:ext cx="809027" cy="502324"/>
      </dsp:txXfrm>
    </dsp:sp>
    <dsp:sp modelId="{E340E951-38EB-4192-BC79-398837EF9E11}">
      <dsp:nvSpPr>
        <dsp:cNvPr id="0" name=""/>
        <dsp:cNvSpPr/>
      </dsp:nvSpPr>
      <dsp:spPr>
        <a:xfrm>
          <a:off x="308366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152EA-6EB4-4523-BC9F-90FB9B11E4CF}">
      <dsp:nvSpPr>
        <dsp:cNvPr id="0" name=""/>
        <dsp:cNvSpPr/>
      </dsp:nvSpPr>
      <dsp:spPr>
        <a:xfrm>
          <a:off x="317703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8</a:t>
          </a:r>
          <a:endParaRPr lang="en-IN" sz="1200" kern="1200" dirty="0"/>
        </a:p>
      </dsp:txBody>
      <dsp:txXfrm>
        <a:off x="3192661" y="3669463"/>
        <a:ext cx="809027" cy="502324"/>
      </dsp:txXfrm>
    </dsp:sp>
    <dsp:sp modelId="{86CE62FE-8F08-46BB-88C4-437739A40920}">
      <dsp:nvSpPr>
        <dsp:cNvPr id="0" name=""/>
        <dsp:cNvSpPr/>
      </dsp:nvSpPr>
      <dsp:spPr>
        <a:xfrm>
          <a:off x="5651202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1F17E-F106-44EB-8572-08E94C2DFF27}">
      <dsp:nvSpPr>
        <dsp:cNvPr id="0" name=""/>
        <dsp:cNvSpPr/>
      </dsp:nvSpPr>
      <dsp:spPr>
        <a:xfrm>
          <a:off x="5744567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2</a:t>
          </a:r>
          <a:endParaRPr lang="en-IN" sz="1200" kern="1200" dirty="0"/>
        </a:p>
      </dsp:txBody>
      <dsp:txXfrm>
        <a:off x="5760195" y="2113538"/>
        <a:ext cx="809027" cy="502324"/>
      </dsp:txXfrm>
    </dsp:sp>
    <dsp:sp modelId="{9C3FAC96-C20D-401A-940A-9EE7A909F04A}">
      <dsp:nvSpPr>
        <dsp:cNvPr id="0" name=""/>
        <dsp:cNvSpPr/>
      </dsp:nvSpPr>
      <dsp:spPr>
        <a:xfrm>
          <a:off x="4624189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707C-E571-47ED-A470-EFDA0ADA9DC3}">
      <dsp:nvSpPr>
        <dsp:cNvPr id="0" name=""/>
        <dsp:cNvSpPr/>
      </dsp:nvSpPr>
      <dsp:spPr>
        <a:xfrm>
          <a:off x="4717553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1</a:t>
          </a:r>
          <a:endParaRPr lang="en-IN" sz="1200" kern="1200" dirty="0"/>
        </a:p>
      </dsp:txBody>
      <dsp:txXfrm>
        <a:off x="4733181" y="2891501"/>
        <a:ext cx="809027" cy="502324"/>
      </dsp:txXfrm>
    </dsp:sp>
    <dsp:sp modelId="{9E196C2B-1CCD-4BA0-9FA1-EF7267CD8DDA}">
      <dsp:nvSpPr>
        <dsp:cNvPr id="0" name=""/>
        <dsp:cNvSpPr/>
      </dsp:nvSpPr>
      <dsp:spPr>
        <a:xfrm>
          <a:off x="411068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708E-4BB0-4684-9C11-04CCB46F2239}">
      <dsp:nvSpPr>
        <dsp:cNvPr id="0" name=""/>
        <dsp:cNvSpPr/>
      </dsp:nvSpPr>
      <dsp:spPr>
        <a:xfrm>
          <a:off x="420404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1</a:t>
          </a:r>
          <a:endParaRPr lang="en-IN" sz="1200" kern="1200" dirty="0"/>
        </a:p>
      </dsp:txBody>
      <dsp:txXfrm>
        <a:off x="4219675" y="3669463"/>
        <a:ext cx="809027" cy="502324"/>
      </dsp:txXfrm>
    </dsp:sp>
    <dsp:sp modelId="{15BB04CC-4896-4AC0-AF85-D6CEAB135DA6}">
      <dsp:nvSpPr>
        <dsp:cNvPr id="0" name=""/>
        <dsp:cNvSpPr/>
      </dsp:nvSpPr>
      <dsp:spPr>
        <a:xfrm>
          <a:off x="513769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CDCDF-48F6-4DED-90DB-59268590C539}">
      <dsp:nvSpPr>
        <dsp:cNvPr id="0" name=""/>
        <dsp:cNvSpPr/>
      </dsp:nvSpPr>
      <dsp:spPr>
        <a:xfrm>
          <a:off x="523106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2</a:t>
          </a:r>
          <a:endParaRPr lang="en-IN" sz="1200" kern="1200" dirty="0"/>
        </a:p>
      </dsp:txBody>
      <dsp:txXfrm>
        <a:off x="5246688" y="3669463"/>
        <a:ext cx="809027" cy="502324"/>
      </dsp:txXfrm>
    </dsp:sp>
    <dsp:sp modelId="{57CFF84A-0B48-431C-8A7F-57EFC5BE197C}">
      <dsp:nvSpPr>
        <dsp:cNvPr id="0" name=""/>
        <dsp:cNvSpPr/>
      </dsp:nvSpPr>
      <dsp:spPr>
        <a:xfrm>
          <a:off x="667821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6936-35DD-4142-93F5-147B5E5961E7}">
      <dsp:nvSpPr>
        <dsp:cNvPr id="0" name=""/>
        <dsp:cNvSpPr/>
      </dsp:nvSpPr>
      <dsp:spPr>
        <a:xfrm>
          <a:off x="677158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2</a:t>
          </a:r>
          <a:endParaRPr lang="en-IN" sz="1200" kern="1200" dirty="0"/>
        </a:p>
      </dsp:txBody>
      <dsp:txXfrm>
        <a:off x="6787208" y="2891501"/>
        <a:ext cx="809027" cy="502324"/>
      </dsp:txXfrm>
    </dsp:sp>
    <dsp:sp modelId="{C47DC1D8-2674-4FD3-93E4-CF7D9309D30E}">
      <dsp:nvSpPr>
        <dsp:cNvPr id="0" name=""/>
        <dsp:cNvSpPr/>
      </dsp:nvSpPr>
      <dsp:spPr>
        <a:xfrm>
          <a:off x="6164708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DBEA-2CAC-41A6-9AC7-8E1C19C12D60}">
      <dsp:nvSpPr>
        <dsp:cNvPr id="0" name=""/>
        <dsp:cNvSpPr/>
      </dsp:nvSpPr>
      <dsp:spPr>
        <a:xfrm>
          <a:off x="625807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3</a:t>
          </a:r>
          <a:endParaRPr lang="en-IN" sz="1200" kern="1200" dirty="0"/>
        </a:p>
      </dsp:txBody>
      <dsp:txXfrm>
        <a:off x="6273701" y="3669463"/>
        <a:ext cx="809027" cy="502324"/>
      </dsp:txXfrm>
    </dsp:sp>
    <dsp:sp modelId="{90F92805-76B7-4F6D-A5D1-BA49156268A2}">
      <dsp:nvSpPr>
        <dsp:cNvPr id="0" name=""/>
        <dsp:cNvSpPr/>
      </dsp:nvSpPr>
      <dsp:spPr>
        <a:xfrm>
          <a:off x="719172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1FDBA-7936-4B99-AC48-5F2F066FB0CD}">
      <dsp:nvSpPr>
        <dsp:cNvPr id="0" name=""/>
        <dsp:cNvSpPr/>
      </dsp:nvSpPr>
      <dsp:spPr>
        <a:xfrm>
          <a:off x="728508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4</a:t>
          </a:r>
          <a:endParaRPr lang="en-IN" sz="1200" kern="1200" dirty="0"/>
        </a:p>
      </dsp:txBody>
      <dsp:txXfrm>
        <a:off x="7300715" y="3669463"/>
        <a:ext cx="809027" cy="50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10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97 1516,'-11'-20'5835,"8"14"-5148,2 5-179,0 7 2626,3 6-2983,0-1 0,0 1-1,1-1 1,0 0 0,10 21-1,-9-25-38,0 0-1,0 0 1,1 0-1,0 0 1,0-1-1,0 0 0,9 8 1,-9-10-43,0-1-1,0 0 1,0 0 0,0 0 0,0-1 0,1 0 0,-1 0 0,1 0-1,-1-1 1,1 0 0,11 2 0,1-3 49,0 0 0,0-1 0,0-1 0,0 0 1,31-9-1,86-33 509,-107 34-512,344-145 3694,-360 149-3311,15-5 237,-26 10-624,1 1-6,14-5 213,-14 5-146,11-2 78,5-1 2,-16 3 236,0 0-426,7 0-2,-7 0 544,7-1-355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87 561 1504,'-15'-13'863,"-27"-25"1464,39 35-1881,-1-1-1,1 0 0,0 0 1,0-1-1,0 1 1,0-1-1,-3-7 0,4-4 816,5 9-719,3 2-390,-1-1 1,1 1 0,0 0 0,0 1 0,1-1 0,10-4-1,53-22 410,-63 28-523,496-156 1400,-194 70-931,-272 77-418,0 1 90,-1-2 0,60-29 0,-93 40-56,0 0 0,0-1 1,0 1-1,0-1 0,0 0 0,3-4 1,-5 5 144,0-3 84,-1 5-306,0 0-1,0 0 1,0-1-1,1 1 1,-1 0-1,0 0 1,0-1 0,0 1-1,0 0 1,0-1-1,0 1 1,0 0-1,0 0 1,0-1-1,0 1 1,0 0-1,0 0 1,0-1 0,0 1-1,0 0 1,0-1-1,0 1 1,0 0-1,0 0 1,0-1-1,0 1 1,0 0-1,-1 0 1,1-1 0,0 1-1,0 0 1,0 0-1,0-1 1,-1 1-1,1 0 1,0 0-1,0 0 1,-1 0-1,1-1 1,-12-5 122,9 4 217,1 3-369,1 0-1,0-1 1,0 1-1,0 0 0,0 0 1,-1 0-1,1 0 1,1 0-1,-1 0 0,-2 3 1,1-1 12,1-2-9,0 1 0,0-1 1,0 1-1,0-1 0,0 1 0,0-1 0,0 1 0,1 0 0,-1-1 0,1 1 0,-1 2 0,-1 1 43,1-3 3,1 1-7,0 6-14,0-6 37,3-2-52,-1-1-23,0 1-1,1-1 1,-1 1-1,0-1 0,0 0 1,0 0-1,1 0 1,-1-1-1,0 1 1,0 0-1,0-1 0,4 0 1,-2-1 9,-2 2-3,0-1 0,0 0 0,0 0 0,0 0 1,-1 0-1,1 0 0,0 0 0,0-1 0,-1 1 1,1-1-1,-1 1 0,1-1 0,-1 1 0,0-1 0,0 0 1,2-2-1,-2 2 183,-7 6-185,1-1-98,0 0 0,1 0 0,-1 1 0,1 0 1,0 0-1,0 0 0,0 0 0,0 0 0,1 1 0,-4 5 0,6-7-285,0 0-1,-1-1 1,1 1 0,0 0-1,0 0 1,0 0-1,1 0 1,-1 3 0,1 7-6110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1388,'0'0'3617,"3"1"-3173,14 14 1442,-16-13-1578,0 0-38,23 37 1241,-23-37-1478,0-1 0,1 1 0,-1-1 1,1 0-1,-1 0 0,1 0 1,0 0-1,-1 0 0,1 0 0,0 0 1,0-1-1,0 1 0,0-1 1,3 1-1,3 1 9,0-1 0,0 0 0,0 0-1,1-1 1,-1 0 0,0-1 0,0 0 0,0 0 0,0-1 0,0 0 0,9-3 0,22-8 62,-37 12-32,0 4-61,4 7 0,-4-8 17,-1 0-15,3 7-14,-3-5 10,0-3-7,-1 0 1,0 1 0,1-1 0,-1 0-1,1 0 1,0 1 0,-1-1-1,1 0 1,0 0 0,0 0 0,0 0-1,0 0 1,0 0 0,0 0-1,0 0 1,0 0 0,0-1-1,0 1 1,0 0 0,0-1 0,1 1-1,1 0 1,0 1-2,0 0 0,21-2-7,-21 0 1,0 0 0,0 0 0,1-1 0,-1 1 0,0-1 0,0 0 0,0 0 1,0 0-1,0 0 0,0 0 0,0-1 0,-1 0 0,1 1 0,0-1 0,-1 0 0,1 0 0,2-4 0,2-2-26,-1-1-1,0 1 1,-1-1-1,6-13 1,14-23-36,-25 44 55,-3 7-64,-2 0 75,2-2-2,1-1 1,-1 1 0,1 1-1,0-1 1,0 0 0,-2 6-1,1-2-3,-1 0 0,1 1 0,1-1 0,0 1 0,0-1 0,0 1 0,1-1 0,0 14 0,2-19 19,0 0 0,1 0 0,-1 0 0,1 0 0,0 0 1,0 0-1,0 0 0,0-1 0,0 1 0,1-1 0,-1 1 1,1-1-1,-1 0 0,1 0 0,3 2 0,0 0 7,73 49 417,-62-44-333,0 2-1,-1 0 0,0 0 0,-1 2 1,25 25-1,-37-35-72,-1 0-1,0 0 1,-1 1 0,1-1-1,0 0 1,-1 1 0,1 3-1,-1-4 23,-2 0-7,0-2-39,0 1 0,0 0 0,0 0 0,0-1-1,0 1 1,0-1 0,0 1 0,-1-1 0,1 1 0,-1-1 0,1 0 0,-1 0-1,1 1 1,-1-1 0,0 0 0,1-1 0,-1 1 0,0 0 0,0 0-1,1-1 1,-1 1 0,-3 0 0,-1-1-16,1 1 0,-1-1 0,0 0 0,0-1 0,0 1 0,0-1 0,0 0 0,1-1 0,-1 1 0,0-1 0,1 0 0,0-1 0,-1 1 0,1-1 0,0 0 0,0 0 0,-7-7 0,7 6-205,1 0 0,0 0 0,-1 0 0,2-1 0,-1 1 0,0-1 0,1 0 1,0 0-1,0-1 0,0 1 0,1 0 0,0-1 0,0 0 0,0 1 0,1-1 0,0 0 0,0 0 0,0 0 0,1-8 0,1-13-2120,0 7 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1588,'-5'9'627,"1"1"0,0 0-1,1 0 1,0 1 0,0-1-1,1 1 1,1-1 0,-1 12 0,2-20-551,0-1 1,0 1 0,0 0-1,1 0 1,-1 0 0,0 0-1,1-1 1,0 1 0,-1 0-1,1 0 1,0-1 0,0 1-1,0-1 1,0 1 0,0-1 0,0 1-1,1-1 1,-1 0 0,0 1-1,1-1 1,-1 0 0,1 0-1,-1 0 1,3 1 0,1 1 69,0-1 0,0-1 1,0 1-1,1-1 1,-1 0-1,7 1 0,2-1 290,-1-1 0,22-3 0,-32 3-265,1 0-21,-2 0-149,0 0 35,0-1 1,1 1-1,-1 0 1,1 1-1,-1-1 1,1 0-1,-1 1 1,1 0-1,-1-1 1,0 1 0,1 0-1,-1 0 1,0 0-1,0 0 1,0 1-1,0-1 1,0 1-1,3 2 1,0 3 11,-1 0-1,0 1 1,0-1 0,-1 1 0,0 0 0,-1 0-1,1 0 1,0 8 0,8 68-624,-11-79 267,1-1-1,0 0 1,0 0 0,1 0-1,-1 1 1,1-1-1,2 4 1,3 5-3209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1804,'0'0'4717,"3"9"-4080,6 25 436,6 63 1,3 136 1420,-8-117-1286,3-33-162,-10-63-1397,0 6-6453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48 1408,'-35'-30'1208,"33"29"-996,0-1-1,1 0 0,-1 1 0,0-1 1,0 1-1,0 0 0,0 0 0,0 0 1,0 0-1,-1 0 0,1 0 0,0 1 1,0-1-1,-1 1 0,1-1 0,0 1 1,-1 0-1,-3 0 0,-3 0 439,-1-1-235,0 1 1,-1 0-1,1 1 1,-16 3-1,22-3-273,0 1 0,0-1 0,0 0-1,0 1 1,0 0 0,0 0 0,1 0 0,-1 0-1,1 1 1,-1-1 0,1 1 0,0 0 0,0 0-1,0 0 1,0 0 0,-3 6 0,4-5-68,0 1 0,1-1 0,-1 1 0,1 0 0,0 0 1,0 0-1,0-1 0,1 1 0,0 0 0,0 7 0,2 1 43,0-1 0,2 1 0,-1 0 0,2-1 0,6 14 0,4 15 332,-10-24-144,-4-14-17,-2 0-158,-4 11 6,4-10-31,-3-3-8,-2 2-109,0 0 0,-1-1-1,1-1 1,-1 1-1,0-1 1,-13 1 0,-22-5-2839,38 2 1038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1 892,'0'0'5517,"1"4"-5195,11 32 869,-11-33-944,0 0-21,8 26 523,-8-27-611,1 0-6,3 6-12,-3-6-14,0 0-6,1-1-67,0 0-1,-1 0 1,1 0-1,0 0 1,0 0-1,0-1 1,0 1-1,0-1 1,0 0-1,0 0 1,0 0-1,0 0 0,4-1 1,42-12 153,-24 6-120,-9 0-45,-13 6 0,0 2-9,10 0 0,-13-1-11,1 1 0,0-1-1,-1 0 1,1 0 0,0 0 0,-1 1-1,1-1 1,0 0 0,-1 1 0,1-1 0,-1 1-1,1-1 1,-1 1 0,1-1 0,-1 1-1,1-1 1,-1 1 0,1-1 0,-1 1-1,0-1 1,1 1 0,-1 0 0,1 1 0,1 2 6,5 11 1,-4-8-13,-1-1 1,1 0-1,0 0 0,1 0 0,0-1 1,-1 1-1,8 7 0,-7-11-175,0 1 1,0 0-1,0-1 0,0 0 1,8 3-1,-10-5-39,-1 1 0,1-1 0,0 1 0,-1-1 0,1 0 0,0 0 0,0 0 0,0 0 0,-1 0 0,1 0 0,0 0-1,0-1 1,-1 1 0,1-1 0,0 1 0,-1-1 0,1 0 0,0 1 0,-1-1 0,3-2 0,15-12-1864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1224,'0'0'2150,"-6"6"-1718,-4 6-202,0-1 0,1 1 0,0 1 0,1 0 0,-8 16 0,-1 8 289,-25 64 489,37-85-825,0 0 0,1 1-1,0 0 1,-1 19 0,5-32-17,2 0 60,1 2-113,0 0 0,1 0 0,0-1 1,0 0-1,0 1 0,1-1 0,0-1 0,0 1 1,7 4-1,43 32 488,-33-26-396,-1 1 1,0 1 0,-1 1-1,32 37 1,-52-55-203,3 3 45,0 1 0,-1-1 0,0 0 0,1 1 1,-1-1-1,0 1 0,-1 0 0,1 0 0,-1 0 0,0-1 0,2 8 0,-4-9-40,1-1-1,0 0 1,-1 0-1,0 1 1,1-1-1,-1 0 1,0 0-1,1 0 1,-1 0-1,0 0 1,0 0-1,-2 2 0,1-1 8,2-2-13,0 0 0,0 1 0,0-1 0,0 0-1,-1 0 1,1 1 0,0-1 0,0 0 0,0 0-1,-1 1 1,1-1 0,0 0 0,0 0 0,-1 0-1,1 0 1,0 1 0,0-1 0,-1 0-1,1 0 1,0 0 0,0 0 0,-1 0 0,1 0-1,0 0 1,-1 0 0,-7 1 41,-1 0 0,1-1 0,-1 0 0,1 0 0,-1-1 0,1 0 0,-1-1 0,1 0 0,0 0 0,0-1 0,0 0-1,0 0 1,-12-7 0,12 5-224,-1-1 0,1 1-1,0-2 1,1 1 0,-8-8-1,10 8-610,0 0 0,0 0 0,1-1 0,-1 0 0,2 1 0,-6-14 0,2 3-1620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1632,'7'-5'355,"11"-9"956,1 1 1,39-20-1,16-6-1088,-72 38-560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2584,'0'0'-68,"-8"6"46,-21 13 356,1 3-1,1 0 0,-32 35 1,51-47-166,1 0 0,0 0 0,0 1 0,1-1 0,0 1 0,-4 14-1,8-19-71,0 0-1,1 0 1,0 0-1,0 0 0,0 0 1,1 0-1,0 0 0,0 0 1,1 1-1,0-1 0,0 0 1,0 0-1,0 0 1,4 7-1,3 4 554,18 31-1,-16-32-9,14 34 0,-16-19 190,-8-30-810,0 0 0,1 0 1,-1 0-1,0-1 0,0 1 0,0 0 0,0 0 0,0 0 0,0 0 0,0-1 0,0 1 0,-1 0 1,1 0-1,0 0 0,0-1 0,-1 1 0,1 0 0,0 0 0,-1 0 0,0 1 42,0-1-50,1 0 0,-1 0 0,1 0 0,0 0 0,-1 0 0,1 0 0,-1 0 0,0 0 0,1-1 0,-1 1 1,0 0-1,1 0 0,-1-1 0,0 1 0,0 0 0,0-1 0,0 1 0,-1 0 0,-1 1 0,-5 3-279,0 0 0,0-1-1,-1 1 1,-16 4-1,-16 2-3470,17-8 1354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0 343 932,'0'0'785,"10"-1"-725,69-10 72,181-31 115,168-30-83,-55 13-53,-297 47-132,78-25 1,-142 34 20,8-2 2,-1-1 0,0-1 0,0 0 0,-1-1 0,0-1 0,33-22 0,-49 30 4,12-11 30,-14 11-23,13-12-62,-5 8 61,-8 5-9,0 0 0,0-1 0,1 1 1,-1 0-1,0 0 0,0 0 0,0 0 0,0 0 1,0 0-1,1 0 0,-1 0 0,0 0 0,0 0 1,0 0-1,0 0 0,0 0 0,1 0 1,-1 1-1,0-1 0,0 0 0,0 0 0,0 0 1,0 0-1,1 0 0,-1 0 0,0 0 0,0 0 1,0 0-1,0 0 0,0 1 0,0-1 1,0 0-1,1 0 0,-1 0 0,0 0 0,0 0 1,0 1-1,0-1 0,0 0 0,12 50 108,-2 0-1,5 79 1,-12-103-90,10 149 139,-12 256-1,-6-309-136,-8 135 47,5-182-751,-23 102 1,19-129 66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3 836,'-2'0'21,"-18"-1"281,1 0-1,-1 1 1,0 1 0,-25 4 0,40-4-267,1 1 0,-1 0 1,0 0-1,1 0 1,0 1-1,-1-1 1,1 1-1,0 0 1,0 0-1,1 1 1,-1-1-1,1 1 0,0 0 1,0 0-1,0 0 1,0 0-1,-3 7 1,-1 4 22,0 1 1,1 0 0,-6 27-1,4-5 39,2 0 1,1 1-1,2-1 0,2 1 0,5 59 0,6-13 70,27 114-1,-27-158-108,2 1 0,2-2-1,2 0 1,1 0-1,28 45 1,-33-67-39,0 0 1,1-1-1,0 0 0,2-1 1,0 0-1,1-1 0,0-1 1,1-1-1,29 17 1,-32-22-11,1 0 0,0-2 0,1 1 0,-1-2 0,1 0 0,0-1-1,0-1 1,1 0 0,-1-2 0,1 1 0,-1-2 0,34-3 0,10-6 8,83-25 0,59-30-40,-149 46 10,304-90 43,71-25-38,-308 93-43,136-53-2223,-236 85 1369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161 333 1376,'1'-2'1341,"-4"33"7251,-2 100-7009,13 80 266,-4-173-1478,2 0 0,1 0 0,20 56 0,-25-79-135,-1-13 63,-4-11-253,2 6-43,-83-317 425,53 141 115,26 138-312,1-1 0,2-43 0,3 63-128,1 0 1,1-1-1,0 1 0,2 1 0,9-27 0,-10 38-51,0 1 0,0 0 0,1 0 0,10-13 1,-14 20-36,1-1 0,0 1 0,0-1 1,0 1-1,0 0 0,1 0 1,-1 0-1,1 0 0,-1 0 0,1 0 1,0 1-1,-1-1 0,1 1 1,0 0-1,0 0 0,0 0 1,4-1-1,-4 2-8,0 0-1,-1 0 1,1 1 0,0-1 0,-1 1 0,1-1 0,0 1 0,-1 0-1,1 0 1,-1 0 0,1 0 0,-1 1 0,0-1 0,1 1-1,-1-1 1,0 1 0,0 0 0,0 0 0,0 0 0,-1 0-1,1 0 1,0 0 0,1 5 0,2 0 2,-2 1 1,1 0-1,-1 0 1,-1 0-1,4 16 0,-4-9-5,-1-1-1,0 1 0,-1 0 0,0-1 0,-5 23 0,-18 70-90,10-65-57,-3 0-1,-1-1 0,-2-1 1,-1-1-1,-2-1 0,-34 44 1,26-45-45,28-35 166,0 0-1,0-1 1,0 1 0,0 0 0,0 0-1,0-1 1,0 0 0,-1 1-1,1-1 1,-1 0 0,1 0 0,-1 0-1,1 0 1,-4 0 0,4-1-43,0-3 30,-5-11 39,5 6 44,5-8 92,0 0 1,1 0-1,11-29 0,-13 39-75,1 0 0,-1 1 1,1-1-1,0 1 0,0 0 1,1 0-1,0 1 0,0-1 0,0 0 1,0 1-1,0 0 0,1 0 1,0 1-1,10-6 0,-10 7-21,1 0-1,-1 1 1,1 0 0,0 0-1,-1 1 1,1-1 0,0 1-1,0 1 1,0-1 0,-1 1-1,1 0 1,0 0 0,-1 0-1,11 5 1,7 3 94,44 24 0,-63-30-130,138 85 306,-79-46-3049,0-4-6608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1 992,'12'17'124,"-1"0"0,0 1 0,-1 0 0,-1 1-1,-1 0 1,9 31 0,19 123 291,-19-55-323,-5 1 0,-6-1 0,-5 1 0,-4 0 0,-22 128 0,24-239-115,-2 16-232,-2 0-1,0 0 1,-14 38-1,-1-23-269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0 856,'-5'7'96,"0"-1"1,0 1-1,1-1 0,0 1 0,0 1 1,1-1-1,0 0 0,0 1 0,1 0 1,0-1-1,0 1 0,1 0 0,0 0 0,0 0 1,1 0-1,0 0 0,0 0 0,1 0 1,3 15-1,0-7-3,0-1 0,2 0 0,0 0 0,0 0 1,2 0-1,0-1 0,0 0 0,14 15 0,8 7 67,51 48-1,-20-29 36,2-2-1,131 83 1,-157-115-142,1-1 1,1-2 0,0-2 0,1-1-1,1-2 1,81 14 0,-41-16-8,0-5 0,152-6 0,323-50 139,-246 2 120,-257 40-94,56-12 1458,-72 9-232,-35 11-948,1 0-470,-1-1-8,4 1-25,8 8 140,-12-6-117,4 8-625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2520 1374 1044,'2'-2'13,"15"-9"164,0-2 0,-1 0 0,0-1 0,25-30 0,-31 32-103,-2 0 0,0 0 0,0-1 0,-1-1 0,0 1-1,-2-1 1,1 0 0,-2 0 0,0-1 0,4-22 0,-5 1 119,-1 0 0,-5-70 1,-19-72 317,0 13-232,18 117-210,-3 0 0,-14-53 0,16 85-53,-1 0 0,0 1-1,-2 0 1,1 1 0,-2-1-1,0 1 1,-1 1 0,0 0-1,-1 0 1,0 1-1,-1 1 1,0 0 0,-15-10-1,-8-4 3,-1 3 1,-1 1-1,-76-31 0,71 37-15,-1 1 0,-1 3 0,0 1 0,-61-5 0,20 11 39,-155 11-1,-458 80 25,566-63-41,-223 70 0,303-75-7,1 1 1,-83 46-1,113-54-13,1 1 0,1 1-1,0 0 1,1 2 0,0 0-1,2 1 1,0 1-1,-24 33 1,31-36 3,2 0 1,0 0-1,1 0 1,0 1-1,1 0 0,1 0 1,1 0-1,0 0 0,1 1 1,0 20-1,3 12 15,2-1 1,10 57-1,-8-77 27,1 0 0,2 0 0,1-1-1,1 0 1,1-1 0,1 0 0,1 0 0,2-1 0,0-1-1,2-1 1,1 0 0,0-1 0,2-1 0,26 23 0,3-4 28,2-1 1,2-3 0,1-2 0,1-2 0,2-3 0,73 26 0,-83-39-49,1-3 1,79 12 0,-58-16-7,74 0-1,68-10-4,-185 1-9,141-12 27,-95 5-28,-23 0 3,1-2-1,53-17 1,12-3 3,91-26 4,-47 11-24,132-45 9,-250 72-43,0-2 1,-1-2 0,-2-2-1,0-1 1,66-55 0,-11-3-175,-80 68 178,-1 0 1,0-1 0,0 0 0,14-27 0,-16 22 20,0 0 1,-2-1 0,0-1 0,-1 0 0,-1 0-1,-1 0 1,-2 0 0,0-1 0,-1 0 0,-1-29 0,-2 33 0,-1 0-1,-1 1 1,-1-1 0,0 1 0,-1 0 0,-1 0 0,-1 0 0,0 1 0,-2-1 0,0 2 0,-1 0 0,-20-27 0,4 13-349,-1 1 1,-2 2 0,-1 1-1,-1 1 1,0 1-1,-2 2 1,-63-32-1,47 29-720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3 131 920,'0'0'317,"0"0"-279,0-1 0,0 1-1,-1 0 1,1 0 0,0 0 0,0 0 0,0-1 0,0 1 0,-1 0 0,1 0-1,0 0 1,0-1 0,0 1 0,0 0 0,0 0 0,0-1 0,0 1-1,0 0 1,0 0 0,0-1 0,0 1 0,0 0 0,0-1 0,0 1 0,0 0-1,0 0 1,0-1 0,0 1 0,0 0 0,0 0 0,0-1 0,0 1 0,0 0-1,0 0 1,0 0 0,1-1 0,-1 1 0,0 0 0,0 0 0,0-1 0,0 1-1,1 0 1,-1 0 0,0 0 0,1-1 0,19-4 30,1 0 1,0 0-1,31-1 1,6-1 43,96-14 298,14-2-45,217-24 123,-318 48-632,-54 0-176,-11-1 22,8 2-1120,-8-1 546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1300,'-102'182'2576,"-43"126"-513,122-252-1749,-11 32 105,-10 24-212,35-94-820,8-16-287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1420,'0'0'2845,"4"3"-2250,1 2-442,0 0-1,-1 1 1,1-1-1,-1 1 1,0 0-1,0 0 0,-1 0 1,4 9-1,21 63 695,-23-64-703,69 282 1545,-28-97-983,-29-121-727,-14-46-4867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1000,'0'0'3958,"9"5"-3298,176 118 1443,56 24-746,75 48-26,-245-153-1078,29 20-667,-99-61 142,5 3 31,-4-3-495,-33-28-5611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1180,'0'0'4621,"13"4"-4120,219 60 1252,422 51 978,-276-68-1266,-296-36-711,-79-10-665,24 3 383,-25-4 66,7 1 264,-3 0-2832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23 234 832,'-17'234'6046,"15"-206"-4933,2-25 1239,-1-14-2215,-1-154 363,3 133-336,2 0 0,2 1 0,13-51 0,-13 68-89,1 1 1,0-1 0,0 1 0,1 1-1,1-1 1,0 2 0,1-1 0,0 1-1,14-13 1,-22 23-66,0 0-1,0 0 0,1 0 1,-1 1-1,0-1 0,0 0 1,0 1-1,0-1 1,1 1-1,-1 0 0,0-1 1,0 1-1,1 0 0,-1 0 1,0-1-1,1 1 1,-1 0-1,0 1 0,1-1 1,-1 0-1,0 0 0,0 0 1,1 1-1,-1-1 1,0 1-1,0-1 0,1 1 1,0 0-1,1 0 7,-1 1-1,1-1 1,0 1-1,-1 0 1,1 0-1,-1 0 1,0 0-1,3 4 1,-3-2-7,0-1 0,0 1 1,-1 0-1,0 0 0,0-1 1,0 1-1,0 0 0,-1 0 1,1 0-1,-1 0 0,0 0 1,0 1-1,-1-1 0,1 0 1,-1 0-1,0-1 0,0 1 1,0 0-1,0 0 0,-3 4 1,-1 3-101,0 1 0,-1-2 0,-1 1 0,1-1 0,-11 12-1,15-19 39,0-1 0,0 0 0,0 0 0,-1 1 0,1-2 0,0 1 0,-1 0 0,0 0 0,1-1-1,-1 1 1,0-1 0,1 0 0,-1 0 0,0 0 0,0 0 0,0 0 0,0-1 0,0 0-1,-6 1 1,7-1-17,6 2 16,8 6-34,-2 1-1,1-1 1,-1 1-1,-1 1 1,15 18-1,-21-24-171,0-1 0,0 1-1,1-1 1,-1 1 0,1-1 0,8 5 0,-1 1-819,3-6-4106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1212,'2'-5'4992,"-2"5"-4873,0 0 0,0 0 0,0 0 0,0 0 0,0 0-1,1 0 1,-1 0 0,0 0 0,6 8 1097,6 16-1746,-12-23 779,6 13 116,-1 1 0,5 24-1,0 2 33,32 109 754,-32-107-865,3 16-821,-9-48 229,-1-3-4804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33 358 1504,'0'0'1390,"-4"2"-195,-20 9 6120,29-14-7183,-1 1 0,0-1-1,0 0 1,-1 0-1,7-6 1,8-8 153,-3 3-118,-2 1-1,1-2 0,-2 1 1,0-2-1,0 0 0,-2 0 1,0-1-1,15-35 1,-22 43-68,0 0 1,0 0-1,-1-1 1,0 1-1,0-1 1,0-13-1,-2 19 19,0-1-1,0 1 1,-1 0-1,1-1 0,-1 1 1,0 0-1,0 0 1,0 0-1,-1 0 1,1 0-1,-1 0 0,0 0 1,0 0-1,0 1 1,-6-7-1,8 10-78,-1-1 1,0 0-1,0 1 0,1-1 1,-1 1-1,0-1 0,0 1 0,0-1 1,0 1-1,0-1 0,0 1 1,0 0-1,1 0 0,-1-1 0,-2 1 1,0 0 71,-5 0 258,2 1-264,0 1 1,0 1-1,1-1 1,-1 1-1,1 0 1,-1 0-1,1 1 1,0-1-1,0 1 1,0 0-1,1 1 0,-1-1 1,1 1-1,0 0 1,1 0-1,-6 8 1,1 2 54,0-1 1,1 1-1,1 0 1,0 0-1,1 1 0,-5 23 1,9-30-93,0-1 0,0 1-1,1 0 1,0 0 0,1 0 0,-1 0 0,2-1 0,-1 1-1,1 0 1,1-1 0,0 1 0,0-1 0,6 13 0,-4-13-61,0-1 0,0 0 1,0 0-1,1 0 0,0-1 1,0 1-1,1-2 1,-1 1-1,1-1 0,1 0 1,-1 0-1,1 0 0,-1-1 1,1-1-1,1 1 1,-1-1-1,0-1 0,1 1 1,-1-2-1,16 3 0,-14-4-380,0 1 0,0-2-1,0 1 1,0-1 0,0-1 0,0 0-1,17-6 1,-18 5-646,-1-1 0,1 0 0,-1 0 1,0-1-1,0 0 0,-1 0 0,1-1 0,10-11 1,-1-2-3416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96 104 1344,'0'0'4033,"-3"9"-3404,-6 18 52,1 0 0,-5 35 0,-19 173 2134,29-202-1837,3-31 808,-2-8-1652,-5-16-19,2 0 1,0 0 0,-1-37-1,3 14 53,4-47-1,1 78-148,0 0 1,0 0-1,1 1 0,1-1 0,0 1 0,1 0 0,7-16 0,-7 19-12,1 0 0,0 1 0,0 0-1,1 0 1,0 0 0,1 1 0,0 0 0,0 0-1,13-9 1,-1 9-4,-18 7 13,-1 1-17,0 0 1,0 0 0,0 1-1,0-1 1,0 0 0,0 1-1,0-1 1,-1 1-1,1-1 1,0 1 0,0-1-1,1 2 1,-1-1-1,0 0-7,-1-1 1,1 1-1,-1 0 0,1 0 1,-1-1-1,0 1 1,1 0-1,-1 0 0,0-1 1,0 1-1,0 0 1,0 0-1,1 0 1,-1 0-1,0-1 0,0 1 1,-1 0-1,1 1 1,-3 5-133,-55 101-1013,14-36-323,43-71 1358,2 3-85,0 2 161,1 0 0,0 0 0,1 0 1,-1 0-1,1-1 0,7 11 0,30 38-112,-16-23 74,34 57-1190,-37-50-3187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1764,'2'-2'864,"0"0"-640,1 1 1,-1-1 0,0 0-1,1 1 1,-1-1 0,1 1-1,-1 0 1,1 0 0,0 0-1,-1 0 1,1 0-1,0 1 1,5-1 0,-7 1-151,1 0 0,0 0 1,0 1-1,0-1 0,-1 0 0,1 1 1,0-1-1,0 1 0,-1 0 1,1 0-1,-1 0 0,1-1 0,0 1 1,-1 1-1,0-1 0,1 0 1,-1 0-1,0 0 0,1 1 0,-1-1 1,0 1-1,0-1 0,0 1 0,0-1 1,0 3-1,2 2 4,0 0 0,-1 0 0,0 0 0,-1 0 0,1 1 0,-1-1-1,-1 0 1,1 1 0,-1-1 0,0 1 0,0-1 0,-2 11 0,-3 4 80,0-1 0,-13 31 1,10-32 2,2 1 0,-6 25 1,10-34-79,1-9-56,1 0 0,-1 1 0,1-1 1,0 0-1,-1 0 0,1 0 1,0 0-1,1 3 0,-1-2 33,7 0 17,-7-3-79,1 1 1,-1-1 0,0 0-1,1 0 1,-1 1 0,0-1-1,1 0 1,-1 0 0,0 1-1,1-1 1,-1 0-1,1 0 1,-1 0 0,1 0-1,-1 0 1,0 1 0,1-1-1,-1 0 1,1 0 0,-1 0-1,1 0 1,-1 0 0,1 0-1,-1-1 1,0 1 0,2 0-1,13-3-296,1 0 0,-1-1 0,16-6 0,19-12-3760,-37 15 1964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61 212 1384,'0'0'652,"-1"6"-43,-7 102 2159,5-17 1751,-1-97-4312,-2-4-113,0-1 0,1 1 0,1-1 0,-1 0 0,2 0-1,0-1 1,-3-14 0,3-1 91,0-1 0,2 1 0,3-34 0,-1 51-123,0-1 0,1 1-1,0-1 1,1 1 0,0 0 0,1 0-1,0 1 1,1-1 0,0 1 0,0-1-1,10-11 1,-12 17-32,0 1 0,1-1 0,-1 1 0,1 0 0,0 1-1,-1-1 1,1 0 0,1 1 0,-1 0 0,6-2 0,-7 3 89,1 3-93,11 7 9,-11-7-3,-4-2-30,-1 0-1,1 1 1,0-1 0,0 1-1,0-1 1,0 1 0,0-1-1,0 0 1,0 1 0,0-1-1,0 1 1,0-1 0,0 1-1,0-1 1,1 0 0,-1 1-1,0-1 1,0 1 0,0-1-1,1 0 1,-1 1 0,0 0-1,1-1 1,-1 1 0,0-1 0,0 1 0,1-1 0,-1 1 0,0 0-1,0-1 1,0 1 0,0-1 0,0 1 0,0 0 0,0-1 0,0 1-1,0 0 1,0-1 0,0 1 0,0-1 0,-1 1 0,1 0 0,0-1-1,0 1 1,-1 0 0,-5 14-11,0 0-1,-2 0 0,0-1 1,0 0-1,-1 0 0,-22 24 1,30-36-4,1-2 9,0 0 0,-1 0 0,1 0 1,0 0-1,0 0 0,-1 0 1,1 0-1,0 0 0,0 0 1,0 0-1,-1 1 0,1-1 0,0 0 1,0 0-1,0 0 0,-1 0 1,1 0-1,0 1 0,0-1 1,0 0-1,0 0 0,0 0 0,0 1 1,-1-1-1,1 0 0,0 0 1,0 1-1,0-1 0,0 0 1,0 0-1,0 0 0,0 1 0,0-1 1,0 0-1,0 0 0,0 1 1,0-1-1,0 0 0,0 0 1,0 1-1,0-1 0,0 0 0,0 0 1,1 0-1,-1 1 0,0-1 1,0 0-1,0 0 0,0 0 1,0 1-1,1-1 0,-1 0 0,17 14-1,-1 0 0,0 2 0,19 22 0,40 61-2013,-54-71-3287,-12-18 2948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1972,'1'-4'934,"-1"0"-591,0 0 0,0 0-1,1 0 1,-1 0 0,1 0-1,0 0 1,1 0-1,-1 0 1,1 0 0,-1 1-1,1-1 1,0 0 0,4-4-1,-5 7 28,2-1-25,26-6 492,-27 7-616,2 4-27,12 5-17,-15-8-164,-1 1 0,1 0-1,0-1 1,0 1 0,-1-1 0,1 1 0,0 0-1,-1-1 1,1 1 0,0 0 0,-1 0 0,1 0-1,-1-1 1,0 1 0,1 0 0,-1 0 0,1 0-1,-1 0 1,0 0 0,0 2 0,1 0 31,2 5 7,-1-1 1,0 1-1,0-1 0,-1 1 0,0 0 1,0-1-1,-1 15 0,-2 1-13,-7 29-1,5-34-238,1 0-1,-1 36 0,6-28-444,1 0-1,12 46 0,-10-53 41,-4-15 515,-1-1-1,1 1 1,-1-1-1,0 1 1,0-1-1,-1 1 1,1-1-1,-1 1 1,-1 4-1,2-5 46,-2 1-143,1 0 0,-1 0-1,1-1 1,-1 1 0,0 0-1,-1-1 1,1 1 0,0-1-1,-1 0 1,0 0 0,0 0-1,0 0 1,0 0 0,0-1 0,-1 1-1,1-1 1,-1 0 0,-5 3-1,-7 1-930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75 106 904,'-13'67'2410,"-1"17"23,13-81-2254,1-2 127,-1 8-464,1-9 186,0 0 0,0-1-1,0 1 1,0 0-1,0 0 1,0 0-1,0 0 1,0 0-1,0 0 1,0 0 0,0 0-1,0-1 1,0 1-1,0 0 1,0 0-1,0 0 1,0 0-1,0 0 1,0 0-1,-1 0 1,1 0 0,0 0-1,0 0 1,0 0-1,0 0 1,0-1-1,0 1 1,0 0-1,0 0 1,0 0-1,0 0 1,-1 0 0,1 0-1,0 0 1,0 0-1,0 0 1,0 0-1,0 0 1,0 0-1,0 0 1,0 0 0,-1 0-1,1 0 1,0 0-1,0 0 1,0 0-1,0 0 1,0 0-1,0 0 1,0 0-1,0 1 1,0-1 0,-1 0-1,1 0 1,0 0-1,0 0 1,0 0-1,0 0 1,0 0-1,0 0 1,0 0 0,0 0-1,-7-12 185,2-1-1,-1-1 1,-5-22-1,6 19 46,4 12-146,-1 0 1,1 0-1,0 0 0,0 0 0,0 0 0,1 0 0,0-7 0,3-47 528,-2 58-616,-1-1-1,0 0 1,1 0-1,0 0 1,-1 0 0,1 1-1,0-1 1,0 0 0,0 1-1,0-1 1,2-2-1,1-2 26,-3 3-16,1 1-1,0-1 1,0 0 0,0 1-1,0-1 1,0 1-1,0 0 1,1 0 0,-1 0-1,1 0 1,-1 0-1,1 0 1,0 1 0,0-1-1,-1 1 1,1 0-1,0-1 1,0 2-1,1-1 1,-1 0 0,0 0-1,0 1 1,5 0-1,-5 0 43,2 1-6,12 5-5,-15-5-52,-1 0 0,1 0-1,-1 1 1,0-1 0,0 0 0,1 1 0,-1-1-1,0 0 1,0 1 0,-1 0 0,1-1-1,0 1 1,0-1 0,-1 1 0,1 0 0,-1-1-1,1 4 1,0-2 1,-1 0 0,0-1-1,1 1 1,-1 0 0,0 0 0,-1 0-1,1 0 1,0-1 0,-1 1 0,1 0-1,-1 0 1,-2 3 0,1 1 9,-1-1 1,0 1 0,0-1-1,-6 9 1,7-12-19,0 0 2,1-1-1,-1 1 0,0-1 0,0 0 1,0 0-1,0 1 0,0-1 0,0-1 0,0 1 1,-4 2-1,4-3-10,8 0-44,21 2 40,-22-1-28,1 0 1,-1 0 0,0 0-1,0 1 1,0-1 0,-1 1 0,1 0-1,-1 1 1,5 4 0,27 18-1508,-23-19-1099,26 9 0,-36-16 496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1512,'0'0'2768,"3"1"-2217,11 0-37,-11-1-40,0-2-36,12-7 307,0-1-1,-1 0 1,-1-2-1,0 1 0,0-1 1,12-16-1,-24 27-435,0-1 106,4-2-501,-5 4 119,0-1 0,0 1-1,1 0 1,-1 0 0,0 0-1,0 0 1,0 0 0,0 0-1,0 0 1,1 0 0,-1 0-1,0 1 1,0-1 0,0 0-1,0 0 1,0 0 0,1 0-1,-1 0 1,0 0 0,0 0-1,0 0 1,0 0 0,0 0-1,0 0 1,0 0 0,1 1-1,-1-1 1,0 0 0,0 0-1,0 0 1,0 0 0,0 0-1,0 0 1,0 1 0,0-1-1,0 0 1,0 0 0,0 0 0,0 0-1,0 0 1,0 1 0,0-1-1,0 0 1,0 0 0,0 0-1,0 0 1,0 0 0,0 1-1,0-1 1,3 39 126,-1 44 1,1 23 42,-2-89-219,1 0-1,1 0 1,10 32 0,-10-41-630,2 7 426,-4-4-6553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968 24 1108,'-3'-16'2475,"0"8"3424,7 21-5774,1 0 0,0 0 0,1 0 0,0-1 0,1 1 1,10 13-1,31 36 684,-47-60-717,-3 1-57,-2 1-23,0 1 0,-1-1 0,1 0 0,-1 0-1,1 0 1,-1-1 0,-1 0 0,1 1 0,0-2 0,-10 5-1,-10 1 17,-30 8 1,31-9-17,-149 40 69,-9 3-47,-59 18-16,193-51 8,0-2-1,-1-3 1,-51 7-1,80-19-16,17 0 15,-1 0-1,1 0 0,-1 0 1,1 0-1,-1 1 1,-4 1-1,7-2-21,1 1-1,0-1 1,-1 1 0,1 0 0,0-1-1,0 1 1,-1 0 0,1 0-1,0-1 1,0 1 0,0 0-1,0-1 1,0 1 0,0 0-1,0 0 1,0-1 0,0 1-1,1 0 1,-1-1 0,0 1 0,1 0-1,3 17 18,-3-17-20,41 176 90,27 235 0,-67-389-203,-1 1 0,0 0 0,-4 30 1,1-38-1379,-1-1 1,-1 1 0,-5 17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33 169 984,'0'0'667,"-3"0"-51,-11-1-62,11 1 1371,-6 0-1516,6 0-14,8-3 2037,109-34-2031,376-79 1378,-469 112-1594,0 1-1,0 0 1,36 1-1,-49 2-115,0 1 1,1 1-1,-1-1 0,0 1 1,1 0-1,-1 1 1,0 0-1,-1 0 0,1 1 1,-1 0-1,1 0 0,7 7 1,-2-1 5,-1 1 1,-1 0-1,0 1 1,-1 0-1,0 1 0,-1 0 1,0 0-1,-1 1 1,0 0-1,-1 1 1,6 18-1,8 33 137,-2 0-1,11 74 1,3 135 253,-20-136-334,2 46-1010,-15-63-5282,-2-100 3035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 1012,'0'0'4559,"0"7"-4116,-12 111 1110,7-27-725,4-58-311,-8 57 0,3-46-86,5-31-52,-1 0 1,0 0 0,-1 0-1,-7 19 1,10-31-349,0-1 1,0 1-1,-1-1 0,1 0 1,0 1-1,0-1 1,0 1-1,-1-1 0,1 1 1,0-1-1,0 0 1,-1 1-1,1-1 1,0 0-1,-1 1 0,1-1 1,-1 0-1,1 1 1,0-1-1,-1 0 1,1 0-1,-1 0 0,1 1 1,-1-1-1,1 0 1,-1 0-1,0 0 0,0 0-2,1 0 0,-1-1 0,0 1 0,1 0-1,-1-1 1,0 1 0,1 0 0,-1-1-1,1 1 1,-1-1 0,1 0 0,-1 1-1,1-1 1,-1 1 0,1-1 0,-1 0 0,-14-32 324,14 30-303,-7-19 21,2 1 0,0-1 1,2 0-1,0-1 0,1 1 1,2 0-1,0-1 0,2 0 0,0 1 1,5-25-1,-4 38-54,0 0 0,1 0 1,0 0-1,0 0 0,1 0 0,0 1 1,1 0-1,-1 0 0,2 0 0,-1 0 1,8-6-1,-8 8-9,0 1 0,0 0-1,1 0 1,0 0 0,0 1 0,0 0 0,0 0 0,1 1 0,0 0-1,0 0 1,0 0 0,0 1 0,0 0 0,9-2 0,-14 4-6,0 0 0,0-1 0,0 1 0,0 0 0,0 0 0,0 0 0,0 0 1,0 0-1,1 1 0,-1-1 0,0 1 0,0-1 0,0 1 0,0 0 0,0 0 0,-1 0 1,1 0-1,0 0 0,0 0 0,0 0 0,-1 1 0,1-1 0,-1 0 0,1 1 1,-1 0-1,0-1 0,1 1 0,-1 0 0,0 0 0,0-1 0,0 1 0,0 0 0,-1 0 1,1 0-1,0 0 0,0 5 0,0-1 2,-1 1 1,0-1-1,0 1 0,0 0 1,-1-1-1,0 1 0,0-1 1,0 1-1,-1-1 0,-4 10 1,-2 0-58,0-1 1,-1-1 0,-1 0 0,-1 0-1,0 0 1,0-2 0,-25 22 0,35-33 27,0 0 1,-1 0 0,1 0 0,0 0 0,-1 0 0,1 0-1,-1 0 1,1-1 0,-1 1 0,1 0 0,-1-1-1,1 1 1,-1-1 0,-3 1 0,3-1-41,2 0-8,0-1 70,0 1 1,0 0-1,0 0 0,0 0 1,0-1-1,0 1 1,0 0-1,0 0 0,0-1 1,0 1-1,0 0 0,0 0 1,0-1-1,0 1 1,0 0-1,0 0 0,0 0 1,-1-1-1,1 1 0,0 0 1,0 0-1,0 0 1,0-1-1,0 1 0,-1 0 1,1 0-1,0 0 0,0 0 1,-1-1-1,1 1-2,0 0 0,-1 0-1,1-1 1,0 1 0,-1 0-1,1-1 1,0 1 0,-1 0-1,1-1 1,0 1 0,0 0-1,0-1 1,-1 1 0,1-1-1,0 1 1,0-1 0,0 1-1,0 0 1,0-1 0,0 1-1,0-1 1,0 1 0,0-1-1,0 0 1,0-8-16,1 7 97,3 4-58,5 4-6,0 1 0,-1 0 0,0 1 0,-1-1 0,1 2 0,11 16 0,-7-9-11,0-1-1,1 0 1,1-1-1,16 13 1,-24-22-274,0-1 1,1 0 0,-1 0-1,1 0 1,0 0 0,0-1 0,0-1-1,0 1 1,0-1 0,1 0-1,-1 0 1,1-1 0,8 0 0,5-3-3879,-18 1 1564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1 912,'0'0'2592,"-7"6"-1876,-7 7-149,1 1-1,0 1 1,-20 31 0,3 5 1056,-44 104 0,74-154-1607,0-1 0,-1 0 0,1 1 0,0-1 0,0 0 0,0 1 0,0-1 0,0 0 0,0 1 0,0-1 1,0 1-1,0-1 0,0 0 0,0 1 0,0-1 0,0 1 0,0-1 0,0 0 0,0 1 0,0-1 0,0 0 0,1 1 0,-1-1 0,0 0 0,0 1 0,0-1 0,1 0 0,-1 1 1,0-1-1,0 0 0,1 0 0,-1 1 0,0-1 0,1 0 0,-1 0 0,0 1 0,1-1 0,-1 0 0,0 0 0,1 0 0,-1 0 0,0 0 0,1 0 0,-1 1 0,1-1 1,-1 0-1,0 0 0,1 0 0,-1 0 0,1 0 0,0-1 0,22-1 158,-8-2 11,1 0 1,-1 2 0,29-2 0,-38 5-143,0-1 1,0 1-1,0 0 1,0 0-1,0 1 1,0-1-1,-1 1 1,1 1-1,0-1 1,-1 1-1,0 0 1,9 6-1,-5-1 54,0-1-1,-1 2 0,0-1 1,-1 1-1,0 0 0,0 1 1,-1-1-1,0 1 0,6 15 1,-4-7-546,7 26 0,-1 18-5365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9 960,'-4'-1'336,"0"-1"-1,0 1 0,0 0 1,0 0-1,0 0 1,0 1-1,-1-1 1,1 1-1,0 0 0,0 0 1,-1 1-1,1-1 1,0 1-1,0 0 1,-5 1-1,-10 4 769,-34 16 0,42-18-738,3 0-67,0 0-1,0 0 0,0 1 0,0 0 0,1 0 0,-11 11 0,15-14-190,1 1 0,0 0 0,-1 0-1,1 0 1,0 0 0,0 0 0,0 1 0,1-1-1,-1 0 1,1 1 0,0-1 0,0 1 0,0 0-1,1-1 1,-1 1 0,1 0 0,0-1 0,0 6 0,1 0 25,0 0 0,1 0 0,1-1 1,-1 1-1,1-1 0,1 0 0,0 1 1,6 9-1,7 9 165,23 25 0,-21-28 20,17 27-1,-32-43-255,0-1-1,0 1 0,-1 0 0,0 0 0,-1 0 0,0 0 0,0 0 0,0 1 0,-1-1 0,0 1 0,-1 10 0,0-15-75,-1 1-1,1-1 0,-1 0 0,0 0 0,0 0 0,0-1 0,-1 1 0,1 0 0,-1 0 0,0-1 0,0 1 1,0-1-1,-1 1 0,1-1 0,-1 0 0,0 0 0,1 0 0,-2-1 0,1 1 0,0 0 0,0-1 0,-1 0 1,1 0-1,-1 0 0,-6 2 0,8-3-191,-1-1 0,1 1 1,0-1-1,-1 0 1,1 0-1,0 0 0,0 0 1,-1 0-1,1 0 0,-4-1 1,6 1 115,-1-1 0,1 1 0,-1-1 1,1 1-1,-1 0 0,1-1 1,0 1-1,-1-1 0,1 1 1,0-1-1,-1 1 0,1-1 1,0 1-1,0-1 0,-1 0 0,1 1 1,0-1-1,0 1 0,0-1 1,0 0-1,0 1 0,0-1 1,0 1-1,0-1 0,0 0 0,0 1 1,0-2-1,0 1-316,2-19-2944,4 0 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143 218 1128,'-1'-3'1151,"-4"-9"-136,4 8 1484,2 1-1809,2-10 65,1-1-1,1 1 1,1 0 0,8-17-1,-9 21-556,5-11 1236,-1-1-1,12-41 1,-20 67-1338,1 9-29,0 0-1,-1 0 0,-1 0 1,-3 27-1,-15 65 90,7-40-92,7-39-267,-1 0 0,-1 0 0,-19 50 1,22-70 64,0 1 1,-1-1 0,0 0 0,-1 0 0,1 0 0,-1 0 0,-1-1 0,1 0 0,-1 0 0,0 0 0,0-1 0,-1 0 0,0 0 0,0 0 0,0-1 0,0 0 0,-10 3-1,-20 4-601,35-11 634,12-4-805,123-54-103,67-13-3201,-125 46 1975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139 155 1004,'-15'35'1485,"2"0"0,1 1 0,-14 74 1,13-64-311,13-45-853,-1 1 9,-1 3-339,2-5 45,0 0 1,0 0-1,0 0 1,0 0 0,0 0-1,0 0 1,0 1-1,0-1 1,0 0 0,0 0-1,-1 0 1,1 0-1,0 0 1,0 0 0,0 0-1,0 0 1,0 0 0,0 1-1,0-1 1,0 0-1,0 0 1,0 0 0,-1 0-1,1 0 1,0 0-1,0 0 1,0 0 0,0 0-1,0 0 1,0 0-1,-1 0 1,1 0 0,0 0-1,0 0 1,0 0-1,0 0 1,0 0 0,0 0-1,0 0 1,-1 0-1,1 0 1,0 0 0,0 0-1,0 0 1,0 0 0,0 0-1,0 0 1,0 0-1,-1 0 1,1-1 0,0 1-1,0 0 1,0 0-1,0 0 1,0 0 0,0 0-1,0 0 1,0 0-1,0-1 1,-7-11 148,1-1-1,0-1 1,1 1 0,0-1-1,-2-15 1,1 0 314,-3-47 1,8 64-364,2 0 0,-1-1 0,1 1 0,1 0 0,0 0 0,1 0 0,8-22 0,-8 26-82,1 0-1,-1 1 1,1-1-1,0 1 1,1 0-1,0 0 1,0 1 0,1-1-1,0 1 1,0 0-1,0 1 1,10-7-1,-13 10-31,-1 1 0,1-1 0,0 1 0,0 0 0,0 0 0,0 0 0,0 0 0,0 1 0,1-1-1,-1 1 1,0 0 0,0 0 0,7 1 0,-9-1-16,0 0 0,0 0 0,0 0 0,0 1 0,0-1 0,0 1 0,0-1 0,0 0 0,0 1 0,0 0 0,-1-1 0,1 1 0,0 0 0,0-1 0,0 1 0,-1 0 0,1 0 0,0-1 0,-1 1-1,1 0 1,0 2 0,10 15 45,-10-12-42,-1-3 2,0-1-7,0-1-1,1 0 0,-1 0 0,0 0 0,0 0 0,0 0 0,0 0 1,0 0-1,0 0 0,0 0 0,-1 0 0,1 1 0,0-1 0,-1 0 1,1 0-1,-1 1 0,-1 3 10,0 2-11,-1 1 1,0-1-1,0 0 1,0 0-1,-1-1 0,0 1 1,0-1-1,-1 1 0,1-1 1,-1-1-1,-10 9 0,-3 2-154,-1-2-1,-27 16 1,42-28 116,-13 5-95,14-6 56,14 6-390,0 0 442,-1 1 1,0 0-1,10 11 1,11 9-5,23 18-70,19 14-951,-59-50-709,23 13-1,-31-21-1277,12 2 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1352,'-6'2'372,"0"-1"0,1 2 0,-1-1 0,1 1 0,0-1 0,0 1 0,0 1 0,0-1 0,1 1 0,-1 0 0,-6 7 0,-5 7 508,-20 30 0,27-35-543,-2 2 40,1 1 0,1 0 0,1 1 1,1 0-1,0 0 0,1 1 0,0-1 0,-4 31 1,10-47-359,0 0-1,-1 0 1,1-1 0,0 1 0,0 0 0,0 0 0,0 0 0,0 0 0,0 0-1,0 0 1,0 0 0,1 0 0,-1 0 0,1 1 0,0 1 36,-1-1 111,0-2-159,0 0 1,1 1-1,-1-1 1,0 0-1,0 0 1,1 0-1,-1 0 1,0 0-1,0 1 1,0-1-1,0 0 1,1 0-1,-1 0 1,0 1-1,0-1 1,0 0-1,0 0 1,0 1-1,0-1 1,0 0-1,0 0 1,0 0-1,0 1 1,1-1-1,-1 0 1,0 0-1,0 1 1,-1-1-1,1 1 4,0-1 0,0 0 0,0 1 0,0-1 0,0 0 0,1 1 1,-1-1-1,0 0 0,0 1 0,0-1 0,0 0 0,0 1 0,0-1 0,0 0 0,1 0 0,-1 1 0,0-1 0,0 0 0,0 1 0,1-1 0,-1 0 0,0 0 0,0 0 0,1 1 0,-1-1 0,0 0 0,1 0 0,-1 0 0,0 0 0,0 1 0,1-1 0,-1 0 0,0 0 0,1 0 0,-1 0 0,0 0 0,1 0 0,12-1 104,-10 0 16,1-1 24,73-42 939,-74 44-1061,-1-1 1,0 0-1,0 1 1,0-1 0,0 1-1,0 0 1,1-1-1,-1 1 1,0 0 0,0 0-1,0 1 1,1-1-1,-1 0 1,0 1 0,2 0-1,-1 0-50,-2-1 29,1 1-1,-1 0 0,1-1 0,-1 1 0,0 0 1,1 0-1,-1 0 0,0 0 0,0 0 1,1 0-1,-1 1 0,0-1 0,0 0 1,0 1-1,0-1 0,0 3 0,2 0 32,0 1-22,0 0 0,0 0 0,-1 1 0,1 0 0,-1-1 0,-1 1 0,3 12 0,2 43-48,-5-36-244,0-18-178,-1-1 0,0 1 0,-1 0 0,0 0 0,-2 9 0,0-1-4319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4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90 1668,'-8'-27'4543,"7"24"-3679,5-17 716,-4 18-1416,0 0-1,0-1 0,1 1 0,-1 0 1,1 0-1,0-1 0,-1 1 0,1 0 1,0 0-1,0 0 0,2-3 0,-2 4-89,0 0 0,0 0 0,0 1-1,0-1 1,0 0 0,1 0-1,-1 0 1,0 1 0,0-1 0,1 1-1,-1-1 1,0 1 0,1-1 0,-1 1-1,0 0 1,1 0 0,-1-1 0,1 1-1,-1 0 1,0 0 0,3 1-1,-3-1-107,3 0 258,-1 3-15,-1-1-180,0 0 16,1 0 0,-1 1 1,0-1-1,0 0 1,-1 0-1,1 1 0,0-1 1,-1 1-1,0 0 1,1-1-1,-1 1 0,0 0 1,-1 0-1,1-1 0,1 6 1,-3 5 16,1-1-1,-2 0 1,1 1 0,-2-1 0,1 0 0,-2 0-1,0 0 1,-9 20 0,-32 66 118,26-52-293,19-46 105,-1 1-1,1-1 1,-1 1-1,1 0 1,0-1-1,0 1 1,-1 0-1,1-1 1,0 1-1,0 0 1,0-1-1,0 1 1,0 0-1,0-1 1,0 1-1,0 0 1,0-1-1,0 1 1,0 0-1,0 0 1,0-1-1,1 1 1,-1 0-1,0-1 1,0 1-1,1-1 1,-1 1-1,1 0 1,-1-1-1,0 1 1,1-1-1,-1 1 1,1-1-1,-1 1 1,1-1-1,-1 0 1,1 1-1,0-1 1,-1 1-1,1-1 1,-1 0-1,2 1 1,1 0-31,0-1 1,0 1-1,0-1 1,0 1-1,0-1 1,5 0 0,214-22-5910,-203 19 4515,20-2-1241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9:1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1412 310 872,'14'-14'8577,"-13"14"-8421,-1-1 0,0 0 1,0 1-1,0-1 0,1 0 0,-1 0 1,0 1-1,0-1 0,0 0 0,0 1 0,0-1 1,-1 0-1,1 0 0,0 1 0,0-1 1,0 0-1,-1 1 0,1-1 0,0 0 1,-1 1-1,1-1 0,0 0 0,-1 1 1,1-1-1,-2 0 0,2 0-556,-2-2 543,-11-7 204,-13-12-90,-1-2-20,0 2 0,-2 1-1,-44-24 1,24 21-71,-92-30 0,112 45-146,0 2 0,-1 1 0,0 1 0,-55-1 0,24 10-17,0 2 0,1 2 0,-70 20 0,100-20-14,0 2 1,-56 28-1,47-20 23,23-10-8,0 1 0,-18 14 0,7-4-8,3-1 1,0 1 1,2 1 0,1 0-1,0 2 1,2 1-1,-32 46 1,43-57 1,1 2 0,1-1 0,0 1 0,0 0 1,1 0-1,1 0 0,0 1 0,-2 24 0,1 12-3,3 59-1,2-95 5,1 21-1,1-1-1,2 0 0,1 0 0,2 0 0,2-1 0,0 0 0,3 0 1,17 35-1,-19-47 0,13 28 8,2-2-1,33 48 1,-18-37-7,26 36 11,-31-50-10,-22-27 8,2 0 0,-1 0 0,2-2 0,27 23 0,-30-30-3,0-1 0,0 0 1,1-1-1,0-1 0,29 9 0,78 12 16,-86-21-30,29 3 8,0-3-1,89-3 1,-146-3 3,144 4 34,-105-7-24,0-2-1,59-15 1,-47 6-14,0-3 1,-2-3-1,0-2 1,-1-2-1,68-41 0,-96 46 16,-1-1-1,0-1 0,-1-1 0,31-36 0,16-32 1,-44 55-23,-10 9 9,0 0-1,-2-1 1,19-39-1,-24 40 14,-2 0 0,13-48 0,-11 27-27,10-87 0,-20 124 13,1-12 7,-1 0-1,0 0 0,-2 0 0,0 0 1,-8-37-1,4 38-5,-2 0-1,0 0 1,-1 1-1,-2 0 1,0 0-1,0 1 1,-2 0 0,-1 1-1,0 1 1,-1 0-1,-26-25 1,11 15-12,-1 1 1,-1 1 0,-2 1-1,-50-28 1,37 30-1,-1 1 0,-1 3 0,-86-22 1,-155-10-47,169 32 61,54 6-16,-1 4 0,-82-1 0,129 10 4,1 1 0,-1 1 0,1 1 0,-1 0 0,1 2 0,1 0 0,-1 1 0,1 1 0,-28 16 0,20-9 0,2 1 0,0 2 0,1 0 1,1 1-1,0 1 0,2 1 0,-32 42 1,37-40 5,1 2 0,1 0-1,-12 29 1,21-43 3,-13 34-16,2 1 0,2 1 1,-10 68-1,13-35 25,5-1 0,5 106-1,1-135-28,2-8 21,2 0 1,18 78-1,7-7 19,-21-77-12,27 66 0,-8-25-55,-18-52 51,1 0 1,2-1-1,0-1 1,1 0-1,32 38 1,-38-51-3,1-1 0,0 0 1,0 0-1,1-1 0,0 0 0,1-1 1,-1 0-1,1-1 0,1 0 0,23 8 1,-12-6-7,1-2 1,0 0-1,0-1 1,44 2-1,-24-7 0,-1-1-1,63-9 1,84-26-22,-56 10-44,-6 2-342,133-43-1,-208 48 192,0-3 0,85-47 0,-109 51 157,-2 0 0,0-2 0,-1-1 0,41-42 0,-57 51 52,0 0 0,-1-1-1,0 0 1,-2 0 0,8-16-1,27-75-30,-14 30 18,-18 48 21,-1-1 1,-2 0 0,6-37 0,5-86-17,-14 112 11,-2 19 16,-2 0 0,0 0-1,-2 0 1,0 0 0,0 1-1,-2-1 1,0 1 0,-13-32-1,7 27 2,0 0 0,-2 1 0,-1 0 0,0 1 0,-2 0 0,-17-18 0,3 7-9,-2 2 1,-1 1-1,-2 2 1,0 1 0,-2 1-1,0 3 1,-2 0-1,0 3 1,-1 1 0,-1 2-1,-81-21 1,63 22-23,7 1 18,-88-12-1,34 18-13,-115 6-1,174 6-7,0 2 0,0 2 0,1 2-1,-46 16 1,65-17-147,1 1-1,0 0 1,1 2-1,-24 16 1,-85 68-3148,101-67 630,2 4 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84 852,'0'0'3912,"-2"0"-3456,-35-4 6518,31 4-7539,4 0 1812,0 2-1153,2-2-90,0 0 0,0 0 0,-1 0 0,1 0 0,0 0 0,0 0 0,0 0 0,0 0 0,0 0 0,0 0 0,-1 0 0,1 0 0,0 0 0,0 0 0,0 0 0,0 0 0,0 0 0,0 0 0,-1 0 0,1 0 0,0 0 0,0 0 0,0 0 0,0 1 0,0-1-1,0 0 1,0 0 0,0 0 0,0 0 0,0 0 0,-1 0 0,1 0 0,0 0 0,0 1 0,0-1 0,0 0 0,0 0 0,0 0 0,0 0 0,0 0 0,0 0 0,0 1 0,0-1 0,0 0 0,0 0 0,0 0 0,0 0 0,0 0 0,0 0 0,0 1 0,0-1 0,0 0-1,0 0 1,1 0 0,-1 0 0,0 0 0,0 0 0,0 0 0,0 1 0,0-1 0,0 0 0,0 0 0,0 0 0,0 0 0,0 0 0,1 0 0,-1 0 0,42 8 86,70 3 0,-24-4-45,57 5-2,-76-8-30,96 3 21,-76-10-24,-87 3-14,1 0 10,118-5 8,-95 3 0,-24 1 0,1 1-12,6-1-2,-6 1-9,0 0-12,10 0 28,-9 0-2,-2 0-3,63-1-20,-57 1 10,54-4 10,-59 4 24,-1 0-26,10-1 0,-10 1 0,31-3 80,-28 3-119,-5 0 51,1 0 0,-1 0 0,0 0 0,0 0 0,0 0-1,0 0 1,1 0 0,-1 0 0,0 0 0,0 0 0,0-1 0,0 1 0,1 0 0,-1 0 0,0 0 0,0 0 0,0 0 0,0 0-1,0 0 1,0 0 0,1 0 0,-1 0 0,0-1 0,0 1 0,0 0 0,0 0 0,0 0 0,0 0 0,0 0 0,0-1 0,1 1-1,-1 0 1,0 0 0,0 0 0,0 0 0,0 0 0,0-1 0,0 1 0,0 0 0,0 0 0,0 0 0,0 0 0,0-1 0,0 1-1,0 0 1,0 0 0,0 0 0,0 0 0,0-1 0,0 1 0,-1 0 0,-10-20 44,8 15-15,-1 4 6,1-1 1,-1 1-1,1-1 1,0 0-1,0 0 1,0 0-1,-4-4 0,-4-2 163,-52-38 773,61 45-840,-8-6-75,6 4-43,5 4 71,7 3-99,26 18-12,-30-19 21,12 8 2,29 17 0,8 3 20,-51-30-18,3 1 70,-1 1-1,1-1 1,-1 1-1,6 4 1,-5-3 27,-3-3 348,-9 3-451,-18 11-495,-2-2 0,-55 20 1,54-24-302,-24 8-1598,18-5-2382,13-4 1177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1716,'0'0'5049,"-3"4"-4402,3-4-645,-3 3 235,1 1 0,-1-1 0,1 0 0,0 1 0,0-1 0,1 1 0,-1 0 1,-1 5-1,2-3-58,0 1 1,0-1 0,0 1-1,1 0 1,0-1 0,0 1 0,1-1-1,-1 1 1,2 0 0,-1-1 0,1 0-1,0 1 1,0-1 0,6 11 0,-6-12-123,1-1 0,-1 0 0,1 0 1,0 0-1,0 0 0,1 0 1,-1 0-1,1-1 0,0 0 1,0 0-1,0 0 0,0 0 1,0-1-1,1 1 0,-1-1 1,1 0-1,0 0 0,0-1 1,-1 0-1,1 1 0,10 0 1,-6-2 12,1 0 1,-1-1 0,13-2-1,-16 1-25,-1 0-1,0 0 1,0 0-1,0 0 1,0-1 0,0 0-1,-1 0 1,1-1-1,-1 1 1,4-5-1,3-4 147,-1 0-1,10-14 0,-11 13 72,-5 7-84,-1 0-1,1 0 1,-1 0 0,3-9-1,2-3 309,-7 16-314,2-3 23,-3 4-174,0 1-1,0 0 1,0-1 0,0 1 0,0 0-1,0-1 1,0 1 0,0 0 0,0-1-1,0 1 1,0 0 0,0-1 0,1 1-1,-1 0 1,0-1 0,0 1 0,0 0-1,1-1 1,-1 1 0,0 0 0,0 0 0,0 0-1,1-1 1,-1 1 0,0 0 0,1 0-1,-1 0 1,0-1 0,1 1 0,0 0-14,-1 0 0,1 0 0,-1 1 0,1-1 0,0 0 0,-1 0 0,1 1 0,-1-1 0,1 0 0,-1 1 0,1-1 0,-1 0 0,1 1 0,-1-1 0,1 1 0,-1-1-1,1 1 1,-1-1 0,0 1 0,1-1 0,-1 1 0,0-1 0,0 1 0,1 0 0,-1-1 0,0 1 0,0 0 0,8 27 43,-3-11 11,15 56 33,-14-52-47,14 41 0,-13-35-1207,-6-25 583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1940,'0'0'8256,"-7"5"-7886,-1-1-249,5-3-71,0 0 1,0 1-1,0-1 0,1 1 1,-1 0-1,0 0 1,1 0-1,-1 0 0,1 1 1,-4 3-1,4-2 48,-1 0 0,1 0-1,-1 0 1,1 0 0,1 1 0,-1-1-1,0 1 1,1-1 0,0 1 0,0-1 0,0 1-1,1 7 1,0-5-15,0 0-1,1 1 1,0-1 0,1 0-1,0 0 1,0 0 0,4 9-1,2 0 92,0 0 0,1-1-1,1 0 1,1 0 0,20 22-1,23 28 966,-53-64-922,8 15 824,-12-13-878,0 0-123,-1 0 0,0 0 0,0-1 0,-1 1 0,1-1 0,-1 0 0,1 0 0,-1 0 0,1 0 0,-1-1 1,-6 1-1,-16 3 115,1-2 0,-30 0 0,24-2-300,29-1-87,-1 0 1,0 0 0,0 0-1,1 0 1,-1-1 0,0 0 0,1 1-1,-5-3 1,6 3-534,-5-8-3181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1820,'0'0'1693,"0"1"-1451,1-1 1,-1 1-1,1-1 0,0 1 0,0 0 1,-1-1-1,1 0 0,0 1 0,0-1 1,0 1-1,-1-1 0,3 1 1,2-2-37,1 1 0,0-1 0,-1 0 0,1 0 0,-1 0 0,1-1 0,-1 0 0,0 0 0,1 0 0,-1-1 0,0 0 0,-1 0 0,1 0 0,0 0 0,-1-1-1,0 0 1,0 0 0,0 0 0,0 0 0,-1-1 0,1 1 0,-1-1 0,0 0 0,-1 0 0,4-8 0,-5 9 69,1-1 0,-1 0 1,-1 0-1,1 1 0,0-9 0,-2 12-245,1 0 0,0-1 1,0 1-1,0 0 1,-1-1-1,1 1 0,-1 0 1,1-1-1,-1 1 1,-1-2-1,0-1 26,2 4-42,0-1 1,0 1-1,0 0 0,0-1 0,0 1 0,0 0 0,0-1 0,0 1 1,0 0-1,0 0 0,0-1 0,0 1 0,-1 0 0,1-1 0,0 1 1,0 0-1,0 0 0,0-1 0,-1 1 0,1 0 0,0 0 0,0-1 1,-1 1-1,1 0 0,0 0 0,0 0 0,-1 0 0,1-1 0,0 1 1,-1 0-1,1 0 0,0 0 0,-1 0 0,1 0 0,0 0 0,-1 0 1,1 0-1,0 0 0,-1 0 0,1 0 0,0 0 0,0 0 0,-1 0 0,1 0 1,0 0-1,-1 0 0,1 0 0,0 1 0,-1-1 0,1 0 0,0 0 1,0 0-1,-1 0 0,1 1 0,0-1 0,-1 0 0,-5 5 32,0 0 0,0 0-1,0 0 1,1 0 0,-1 1-1,1 0 1,1 0 0,-1 0-1,-5 12 1,0 0 56,2 1 0,0-1 0,-8 35 0,14-45-72,0 0 1,1-1-1,0 1 0,0 0 0,1 0 0,0 0 0,1 0 0,0 0 0,0 0 0,0 0 0,1 0 0,4 11 0,-3-15-29,-1 1 0,1-1 0,0 0 0,0 0 0,0 0 0,1-1 0,0 1 0,-1-1 0,1 0 0,0 0 0,0 0 0,1 0 0,-1-1 0,1 1 0,-1-1 0,7 1-1,-9-2-98,0-1-1,1 1 0,-1-1 0,0 0 0,0 0 0,1 0 1,-1 0-1,0 0 0,0 0 0,1-1 0,-1 1 0,0-1 1,0 0-1,3 0 0,-1-1-389,-1 0 1,1 0-1,0 0 0,-1 0 1,1 0-1,-1-1 0,4-2 1,1-5-2903,3-6 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1284,'1'-6'9627,"35"35"-8925,-1 1 0,-2 2 1,35 43-1,-65-72-641,0 0 0,-1 0 1,1 0-1,-1 1 0,0-1 0,0 1 1,0-1-1,-1 1 0,1 0 1,-1 0-1,0 0 0,0 0 0,0 0 1,0 0-1,-1 0 0,1 7 0,-2-9-42,0-1 0,1 1-1,-1-1 1,0 1 0,0-1-1,0 0 1,0 1 0,0-1-1,0 0 1,0 1 0,0-1 0,-1 0-1,1 0 1,0 0 0,-1 0-1,1 0 1,-1-1 0,-1 2-1,-27 9 175,15-7-70,0-1 0,-27 2 0,35-4-66,1-1 0,0 0-1,-1-1 1,1 0 0,0 0-1,-1 0 1,1 0 0,0-1-1,-7-3 1,11 4-44,1 1 0,0-1-1,0 1 1,0-1 0,0 0 0,0 0 0,0 0 0,0 1 0,0-1 0,0 0 0,0 0-1,0 0 1,0 0 0,1 0 0,-1-1 0,0 1 0,1 0 0,-1 0 0,1 0 0,-1-1-1,1 1 1,0 0 0,-1 0 0,1-1 0,0 1 0,0 0 0,0-1 0,0 1-1,0-3 1,1 0-4,0-1 1,1 1-1,-1 0 0,1-1 0,0 1 0,3-5 0,-4 8-6,6-12-12,1 1 0,1 0 0,0 0 0,19-19 0,47-33-451,-70 60 405,86-64-2148,-69 47-811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39 864,'0'0'1026,"2"3"-78,1 2-493,0 0 0,-1 0 0,0 0-1,0 1 1,0-1 0,0 1 0,-1 0 0,0-1-1,-1 1 1,1 0 0,-1 9 0,5 30 1120,-4-40-1420,3 13 740,10 29 0,-12-42-737,0 0 0,0 0 0,1-1 0,0 1 1,0 0-1,0-1 0,0 0 0,1 0 0,0 0 1,4 4-1,-6-7-44,0 1 1,0-1-1,1 0 1,-1 0-1,0 0 1,1-1-1,-1 1 1,0 0 0,1-1-1,-1 1 1,5-1-1,-6 0-85,0-1 0,0 1 1,0 0-1,0-1 0,0 1 0,0-1 0,0 1 0,0-1 1,0 0-1,0 1 0,-1-1 0,2-1 0,-1 1 25,0 0-39,-1 1 0,1-1 0,-1 1 0,0-1 0,1 0 0,-1 1 0,0-1 0,1 0 0,-1 1 0,0-1 0,0 0 0,1 1 0,-1-1 0,0 0 0,0 1 0,0-1-1,0 0 1,0 1 0,0-1 0,0 0 0,0 0 0,-1 1 0,1-2 0,0 0 12,-1-1 0,1 0 1,0 0-1,-1 1 0,0-1 0,0 1 0,0-1 1,0 1-1,0-1 0,0 1 0,-1 0 0,-2-5 1,0 2 30,-6-8 18,0 1 1,0 0-1,-1 1 0,-1 0 0,0 1 1,-25-17-1,-11-9-1508,47 35 1237,1 1 1,-1-1-1,1 1 0,0-1 1,-1 0-1,1 1 0,0-1 1,-1 1-1,1-1 0,0 0 0,0 0 1,-1 1-1,1-1 0,0 0 1,0 1-1,0-1 0,0 0 1,0 0-1,0 1 0,0-1 1,0 0-1,1 1 0,-1-1 0,0 0 1,0 1-1,0-1 0,1 0 1,-1 1-1,0-1 0,1 0 1,-1 1-1,1-1 0,-1 1 1,1-1-1,-1 1 0,1-1 0,-1 1 1,1-1-1,-1 1 0,1-1 1,0 1-1,0-1 0,1 0 278,8-7-3230</inkml:trace>
  <inkml:trace contextRef="#ctx0" brushRef="#br0" timeOffset="1">341 1 1096,'5'1'685,"-1"1"0,0 0 0,0 0 0,0 0-1,0 1 1,-1-1 0,1 1 0,4 4 0,-7-6 8,2 12 2156,3 8-1395,-6-19-1164,2 0-15,-1 0-206,0 0 0,0-1 0,0 1 1,1 0-1,-1-1 0,1 1 1,-1-1-1,1 1 0,0-1 0,-1 0 1,1 1-1,0-1 0,0 0 1,0 0-1,3 1 0,10 1 61,0 0-1,-1-1 0,1-1 0,28-1 0,-24 0-28,-1 0 0,1 1 0,23 5 0,-7 3-211,-33-9-82,0 1-76,0-1-155,0 0 0,-1 1 0,1-1-1,0 0 1,0 0 0,0 0-1,-1 0 1,1-1 0,0 1 0,0 0-1,-1-1 1,1 1 0,0-1 0,-1 1-1,1-1 1,-1 0 0,1 0 0,2-1-1,7-11-2435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199 1448,'-2'-4'936,"1"0"-672,-1-1 0,0 0 0,0 1 0,0-1 0,-1 1 0,0 0 0,0-1 0,0 1 0,0 1 0,-1-1 0,1 0 0,-1 1 0,0 0 0,0 0 0,0 0 0,0 0 0,-6-2 0,-31-15 366,-1 1 0,-1 2 0,-1 3 0,0 1 0,-1 2 0,-72-9 0,28 13-228,1 4 0,-137 13 0,149 0-215,0 3-1,0 3 0,-133 48 0,188-55-156,0 0 0,0 1 0,1 1-1,1 1 1,-1 1 0,2 1 0,0 1-1,1 0 1,0 1 0,1 0 0,-16 24 0,20-24-4,2 0 0,0 1 1,1 0-1,0 1 1,2 0-1,0 0 1,1 0-1,1 1 0,0 0 1,1 0-1,2 0 1,0 1-1,1 30 1,2-33-14,1 1 0,0-1 1,2 0-1,0 0 0,0 0 1,2-1-1,0 0 0,1 0 1,1 0-1,0-1 0,1 0 1,1 0-1,0-1 0,1 0 1,0-1-1,1-1 0,1 1 1,15 10-1,-7-7-1,1-1 0,1-1 0,0-2 0,1 0 0,0-1 1,36 11-1,-9-8 6,0-2 1,69 6-1,-71-14-3,-1-2 1,49-4-1,100-17 9,-174 16-23,46-7 16,-1-2-1,-1-4 0,0-3 0,-2-3 0,0-2 0,-1-4 1,94-55-1,-125 62-6,-2 0 1,-1-3-1,-1 0 1,41-44-1,-54 52-7,0-2 0,-2 0-1,0-1 1,-1-1 0,0 0-1,-2 0 1,10-25 0,-17 36 11,-1 0 0,0-1 1,-1 1-1,0-1 0,0 0 0,-1 1 1,0-1-1,0 0 0,-1 0 0,-1 0 1,0 1-1,0-1 0,-1 0 1,0 1-1,0-1 0,-1 1 0,-1 0 1,0 0-1,-7-13 0,3 9 10,-1 1 0,-1 0 0,0 1 0,0 0 0,-1 1 0,-1 0 0,1 0 0,-2 2 0,-18-12 0,0 4-3,-1 1 0,-60-20 0,52 24-19,0 1-1,0 2 0,-51-3 1,-122 4-552,127 11-809,1 4-1,-97 22 1,176-29 1184,-75 16-3190,6 7 30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116 290 980,'-3'0'985,"-25"-5"3002,-44-1 1,59 4-1400,55 1-2143,337-26 77,-261 15-454,288-28 158,47-11-64,135-32-1279,-523 73 742,93-27-1950,-152 35 1166,0 0 1,0-1-1,10-5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0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63 423 1468,'-29'-4'2251,"26"4"-1610,-25-1 3006,25 0-2143,212-19-297,-182 16-1131,163-24 317,-32 9-208,167-24 197,243-47 60,-534 85-396,484-99 931,-502 100-531,0 0 0,0-2 1,-1 1-1,0-2 0,0 0 1,0-1-1,21-16 1,10-13 1494,-45 35-1860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2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179 1512,'5'-2'763,"0"-1"-1,0 0 1,-1 0 0,6-5-1,-9 6 450,0 1-987,0-1-1,-1 0 1,1 0 0,0 0 0,-1 0 0,1 0 0,-1 0 0,0 0 0,0 0 0,1 0 0,-1 0 0,-1 0 0,1 0 0,0 0 0,-1-2 0,0 0-111,-1 0 1,1 0 0,-1 0 0,0 0 0,0 0 0,-1 0 0,1 0 0,-1 1-1,0-1 1,0 1 0,-4-5 0,0 3 2,0-1-1,0 1 0,-1 1 1,0-1-1,-10-4 1,-5 1 2,1 0 1,-1 2-1,-36-6 0,33 9-85,-1 0 0,0 2 0,0 1-1,0 2 1,0 0 0,1 1-1,-36 10 1,38-5-22,1 0-1,-1 1 1,2 2 0,-1 0-1,-32 23 1,7 0 20,-54 51-1,68-51-16,1 1-1,1 2 1,3 1-1,1 1 1,1 1 0,-40 86-1,42-64 12,2 1-1,4 0 1,2 2-1,-17 126 1,23-25 18,11-134-36,2 0-1,1 0 1,8 35 0,-6-49-2,1 1 0,0-2-1,2 1 1,0-1 0,0 0 0,2-1 0,0 0 0,1-1 0,1 0-1,0 0 1,1-1 0,21 17 0,16 9 13,2-2 1,74 42-1,-56-38-6,-23-15 6,1-2-1,1-3 0,1-1 1,69 18-1,-84-31-22,0-2 0,0-1-1,1-2 1,0-1 0,-1-2 0,1-2-1,36-5 1,-26-1 20,1-1 0,47-16 0,86-40-11,-155 54-1,26-16 0,-20 10 8,-7 3-7,-1 0 0,0-2 0,-1-1 0,-1 0 1,0-2-1,-1 0 0,-1-1 0,-2-1 0,0-1 0,-1-1 0,-1 0 1,-1-1-1,-1 0 0,-1-1 0,-1 0 0,13-50 0,-14 41-5,-4 14-6,5-34-1,-5 11 2,-2-1 0,-2 0 0,-2 0 0,-2 0 1,-2 0-1,-12-55 0,4 50-7,-2 0 1,-2 0-1,-32-64 0,34 87 28,0 0 0,-2 1 0,-1 0 0,-1 2-1,-1 0 1,0 1 0,-32-27 0,6 15 35,-1 2-1,-2 1 1,-74-34 0,100 55-45,0 1 1,-1 1-1,0 1 1,-1 1 0,0 1-1,-31-2 1,24 5-4,0 1-1,0 2 1,0 1 0,-42 8 0,46-3-2,0 0 1,1 2-1,0 0 1,-28 16-1,-92 60 5,56-17-16,30-21 7,25-18 4,1 1 0,1 2 0,-50 63 0,62-68 5,1 2 0,1 0 0,2 1 0,1 1 0,1 1 0,2 0 0,-17 61 0,23-64-1,1 0 0,2 1-1,0 0 1,3 0 0,0 0 0,2 0-1,1 0 1,1 0 0,11 42 0,-6-39-2,3 0 1,0-1 0,2 0 0,19 34 0,-11-28 18,3 0-1,53 64 1,-46-66-18,2-1 1,1-2-1,2-2 1,63 44-1,-52-46 25,66 29-1,-88-47-17,0-2 1,1 0-1,0-2 0,47 7 1,-29-9 3,0-2 0,75-5 0,-90-1 36,0-1 0,0-2 0,-1 0 0,1-2 1,27-12-1,-14 1 41,-1-1 0,0-2 1,-2-1-1,-1-3 0,-1-1 1,-1-1-1,-2-3 0,48-52 0,-54 53-40,-1-3-1,-2 0 0,-1-1 0,-2-1 1,31-68-1,-42 76-24,0-1-1,-2 0 1,-1 0 0,-1-1 0,-2 0-1,-1 0 1,-1 0 0,-1-1 0,-2 1 0,-1-1-1,-5-32 1,-4 9 7,-1 1 0,-3 0 0,-3 1 1,-1 1-1,-30-58 0,27 69-37,-1 2 1,-2 1 0,-1 1 0,-2 1-1,-1 1 1,-62-56 0,57 63-1,0 2-1,-1 1 1,-1 2 0,-1 1-1,-41-16 1,19 14 2,0 2 0,-104-21-1,119 34-141,0 1 0,0 2 0,-1 3 0,1 1 0,-1 2 0,-45 8 0,50-2-1646,1 1 0,-40 16-1,60-17-1345,2 0 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1397 67 1468,'0'0'2412,"-2"-1"-1939,-8-2 2261,8 1-2340,-11-4 403,-3-3-390,-1 1 0,-1 1 0,0 0 0,0 1 0,0 1 0,0 1 0,-21-3 0,-3 6-277,0 2 1,1 1-1,-1 2 0,1 2 0,0 2 0,1 2 0,0 1 0,0 3 0,1 0 0,1 3 0,-54 32 0,66-32-102,0 1 0,2 2 0,0 0 0,-33 38 0,12-5 3,-37 58 0,37-42-8,4 2 1,3 2 0,-34 93-1,-35 146 19,94-262-71,2 2 0,2 0 0,3 0 0,0 64 0,7-82-24,1 0 1,1-1-1,10 42 1,-9-60 36,0-1 1,1 1-1,1-1 0,0 0 1,1 0-1,0 0 1,1-1-1,1 0 0,14 17 1,-5-11 7,1-2 0,1 0 0,0 0 0,1-2 0,1-1 0,0 0 1,48 20-1,-38-22-1,-1-2 0,2-1 1,-1-1-1,1-1 0,59 3 1,-55-10 3,1-2 1,67-12 0,-80 11 4,0-2 5,1-1 1,-1-1-1,-1 0 1,1-2 0,-1-2-1,-1 0 1,44-27-1,-42 20 42,0-1 0,-2-1 1,0 0-1,-1-2 0,-2-1 0,30-40 0,-4-8 35,43-88 1,23-87 63,-67 120-48,-29 74-30,-4 11 31,-2-1 0,-1 1 0,-2-1 0,1-70 0,-8 74-28,-1 0 0,-2 1 0,-2-1 0,-1 1-1,-19-61 1,23 91-67,-6-18 26,0-1-1,-2 1 1,-1 1 0,-21-36-1,20 42-18,-2 1 0,1 0-1,-2 1 1,0 0 0,-1 1-1,-1 1 1,0 1-1,-1 0 1,-21-11 0,22 15-8,-1 1 1,0 1 0,0 0 0,-1 1-1,0 1 1,0 1 0,0 1 0,-1 1-1,1 0 1,-27 2 0,14 1-8,1 2 0,-1 1 0,1 2 1,0 0-1,1 3 0,-1 0 0,2 2 1,-1 1-1,2 2 0,0 0 0,0 2 1,2 1-1,0 2 0,0 0 0,-28 29 1,12-4 0,1 1 0,3 1 0,1 3 0,-51 90 1,37-38 13,4 2 1,4 2-1,-39 150 1,46-105-19,2-7 2,23-100-1,2 2-1,2-1 0,2 1 0,2 84 0,4-116 8,1-1 0,0 1 0,0-1 0,2 0 0,-1 0 0,2 0 0,-1 0-1,2-1 1,-1 0 0,2 0 0,-1 0 0,2-1 0,-1 0 0,1 0 0,1-1-1,0 0 1,15 11 0,-7-6 1,1-2 0,0 0-1,1-1 1,0-1 0,1-1-1,0-1 1,1 0 0,0-1-1,26 4 1,-19-6 2,0-2 0,0 0 0,1-2 0,-1-1-1,1-2 1,-1 0 0,56-13 0,-50 5 8,1-1 1,-2-2-1,1-1 0,-2-2 0,53-33 0,-41 19 10,-1-3-1,-2-1 1,48-51-1,-40 31 13,77-110 1,-102 128 29,-2-1 0,-2-2 1,19-47-1,-9 5 77,30-134 0,-50 169-69,-3-1 0,-2 0 0,-2 0 1,-5-76-1,-6 45 35,-28-127 0,26 164-86,-2 0 0,-2 1-1,-2 0 1,-35-63 0,46 96-19,0-1 1,0 1 0,-1 0-1,0 0 1,0 0 0,0 1-1,-1 0 1,0 1 0,-1-1-1,1 1 1,-1 0-1,-14-6 1,9 6-19,0 1-1,0 1 1,0-1 0,-1 2-1,1 0 1,-1 1-1,-22 0 1,-7 5-198,-1 1 0,1 3 0,-84 25 0,-127 56-1755,95-18-3980,99-42 2563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8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1124,'-6'-6'11202,"11"15"-10000,8 18-917,20 27-1,-29-48-257,0-1 1,1 1 0,0-1-1,0 0 1,1 0 0,-1-1 0,1 1-1,0-1 1,0 0 0,0-1-1,1 0 1,-1 0 0,1 0 0,0-1-1,0 1 1,0-2 0,0 1-1,0-1 1,0 0 0,0-1 0,0 1-1,9-2 1,12-2 57,-1-2 0,-1 0 0,1-2 0,28-11 0,100-49 452,-93 39-205,18-14 465,-2 1 775,-75 40-1509,0 0-1,-1 0 0,1 0 1,0 0-1,0 0 1,0 1-1,-1 0 1,1-1-1,0 1 1,0 0-1,0 0 1,0 1-1,0-1 1,4 2-1,-4-2-37,6 3 141,-4-2-2481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9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82 1364,'0'0'1316,"-4"0"-970,-12-4 7310,16 3-7603,0 0 0,1-1 0,-1 1-1,1 0 1,-1-1 0,1 1 0,-1 0 0,1-1 0,-1 1 0,1 0 0,0 0 0,0 0 0,0 0 0,0 0 0,1-2 0,-1 2-146,1-1 414,9-11-84,-10 12-251,2 3 2,19 11 2,-19-6-11,0 0 13,3 2 16,-3-5-5,0 1 0,0-1-1,0 0 1,1 0 0,-1 0-1,1-1 1,0 1 0,0-1 0,1 0-1,-1 0 1,1 0 0,-1-1-1,1 1 1,0-1 0,8 2-1,-3-1 1,0 0 0,0-2 0,0 1 0,0-1 0,0 0 0,0-1 0,0 0 0,17-3 0,4-3 12,40-12-1,-44 10-12,201-72 42,-188 63-72,-21 12 28,-16 5-8,-1 0 0,20-4-98,-15 2 148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59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1812,'0'0'2236,"5"-9"3138,-2-5-1086,0 12-1852,4 21-1341,2 42-1594,-8-50 546,0 1 0,0-1 0,1 0 1,0 0-1,8 20 0,-8-27-25,0-1 0,-1 1 0,1-1 0,0 0 0,1 0 0,-1 0 0,1 0 0,-1 0 0,1-1 0,0 1 0,0-1 0,0 0 0,0 1 0,0-1 0,1-1 0,-1 1 0,0 0 0,1-1 0,0 0 0,-1 0 0,6 1 0,9 1 31,0-2 1,0 0-1,0-1 1,0 0-1,31-7 0,89-23 113,-124 26-151,137-39 163,162-71 0,-125 27 258,-64 28 37,-81 42-378,-42 15-235,2 2-445,5-2 457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2172,'0'0'5882,"-5"3"-5125,2-2-624,0 1 1,0 0-1,0 0 1,1 0-1,-1 0 0,0 1 1,1-1-1,0 1 1,-1 0-1,1-1 1,0 1-1,0 0 0,1 0 1,-3 5-1,-1 2 82,2 0 1,-1 0-1,1 1 0,0-1 0,1 1 0,1-1 1,0 1-1,0 0 0,1 0 0,0 0 0,1 0 0,0-1 1,0 1-1,2 0 0,-1-1 0,1 1 0,7 15 0,-6-17-140,0 0-1,1 0 1,0-1-1,0 1 1,1-1-1,0 0 1,0 0-1,1-1 1,0 0-1,0 0 0,1-1 1,-1 0-1,2 0 1,-1-1-1,1 0 1,-1 0-1,1-1 1,1 0-1,-1-1 1,0 0-1,1 0 1,0-1-1,-1 0 1,1-1-1,19 1 1,-20-3-42,1 1 0,-1-1 0,0-1 1,0 0-1,0 0 0,0 0 0,0-1 1,-1-1-1,1 0 0,10-5 1,-13 5-16,0 0 0,-1-1 0,1 0 0,-1 1 1,0-2-1,0 1 0,0 0 0,-1-1 0,0 0 0,0 0 1,0 0-1,-1-1 0,5-12 0,-2 3 61,-1-1 1,-1 1-1,-1-1 0,0 0 0,-1 0 1,-1-1-1,0 1 0,-1 0 0,-1 0 0,-1 0 1,-1 0-1,0 0 0,-1 0 0,-1 1 1,0-1-1,-10-18 0,12 28 99,-2-5-83,2 9 431,2 20-493,2 0 0,0 0 0,1-1 0,1 1 0,0 0 0,6 16 0,41 101 99,-34-95-111,-2-7-374,2-1 0,28 41 0,-42-69 197,-2-2-62,1-1 0,0 1 0,-1-1 0,1 1 0,0-1-1,-1 1 1,1-1 0,0 1 0,0-1 0,0 0 0,-1 0 0,1 1 0,0-1 0,0 0 0,0 0-1,0 0 1,-1 0 0,1 0 0,0 0 0,0 0 0,0 0 0,0 0 0,0 0 0,-1 0 0,1 0 0,0-1-1,0 1 1,0 0 0,1-1 0,-1 0 236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1040,'0'0'1311,"-1"-3"-143,-4-9-148,4 11-780,0 0 0,-1 0 0,1 0 1,-1 1-1,1-1 0,0 1 0,-1-1 0,1 1 0,-1 0 0,1-1 0,-1 1 0,1 0 1,-4 0 2,-2 2 482,-1-1-511,0 1 1,1 0-1,-1 1 0,0-1 1,1 2-1,0-1 0,-1 1 1,1 0-1,1 0 1,-1 1-1,1 0 0,-1 0 1,2 1-1,-9 8 0,11-9-127,0 0 0,1-1-1,-1 1 1,1 0 0,1 0-1,-1 0 1,1 0 0,-1 0 0,1 1-1,1-1 1,-1 0 0,1 1-1,0-1 1,0 0 0,1 1-1,-1-1 1,1 0 0,0 0-1,1 0 1,-1 0 0,4 8-1,3 4 43,0-1 0,1 0 0,1 0 0,0-1 0,14 15 0,-9-13 38,26 22-1,15 16 164,-51-50-258,0 1-1,-1 0 1,1 1 0,-1-1 0,-1 1 0,1 0-1,3 12 1,-6-17 70,-3 2-9,0 0-108,-1-1 0,1 1 1,-1 0-1,1-1 0,-1 0 0,0 0 1,-1 0-1,1 0 0,0 0 0,-1 0 1,1-1-1,-1 0 0,0 0 0,0 0 1,-5 2-1,-22 9-82,0-2-1,-51 12 1,64-23-767,14 0 158,-9-6-1298,11 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1656,'0'-1'475,"13"-20"9058,1 31-9226,0 1-1,-1 1 0,0 0 0,18 24 0,-20-21-172,83 114 848,-74-99-708,-2 0-1,21 49 0,-38-76-274,0-1 0,0 1 0,0 0-1,0-1 1,-1 1 0,1 0 0,-1-1-1,0 1 1,0 0 0,1 0 0,-2-1 0,1 1-1,0 0 1,-1 0 0,1-1 0,-1 1-1,0 0 1,0-1 0,-1 4 0,0-4-11,1 0 0,-1 1 0,0-1 0,0 0 0,0 0 0,0-1 0,0 1 0,-1 0 0,1-1 0,-1 1 0,1-1 0,-1 0 0,1 0 0,-1 0 0,1 0 0,-1 0 0,0-1 0,-5 2 0,1-2 15,0 0 0,0 0 1,1 0-1,-1-1 0,0 0 1,0 0-1,0-1 0,1 0 1,-1 0-1,1 0 0,-1-1 1,1 0-1,0 0 0,0-1 1,0 1-1,1-1 0,-1-1 1,1 1-1,0-1 0,0 0 1,-5-7-1,7 8-7,-1 0 0,1-1 0,-1 0-1,1 0 1,1 0 0,-1 0 0,1 0 0,0-1 0,0 1 0,0-1 0,1 1 0,0-1 0,0 1 0,0-1-1,1 0 1,0 0 0,0 1 0,1-1 0,-1 0 0,1 0 0,0 1 0,1-1 0,-1 1 0,1-1 0,0 1-1,3-5 1,7-11-503,0 2-1,2 0 1,0 0-1,1 1 1,1 1-1,0 0 1,2 2-1,0 0 1,0 1-1,22-13 1,-8 8-2385,-4 4 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50 148 944,'0'0'6076,"0"3"-5316,0-3-710,-1 0 0,1 0 0,0 1 0,0-1 0,0 0 0,0 0 0,0 1 0,0-1 0,0 0 0,0 1-1,0-1 1,0 0 0,0 1 0,0-1 0,0 0 0,0 0 0,0 1 0,0-1 0,0 0 0,0 1 0,0-1 0,0 0 0,0 0 0,1 1 0,-1-1 0,0 0 0,0 0 0,0 1 0,1-1 0,-1 0-1,0 0 1,0 0 0,0 1 0,1-1 0,-1 0 0,0 0 0,0 0 0,1 0 0,-1 1 0,0-1 0,1 0 0,-1 0 0,0 0 0,15-4 1600,-11 2-2044,2-1 557,0 0 0,1 0-1,-1 0 1,0-1 0,-1 0 0,1 0-1,-1-1 1,10-9 0,-6 3 237,-1-1 0,13-22 0,-20 33-372,3-13 476,-4 11-410,0 0 184,-1 0-30,0 0-190,0 2-16,1-1 1,-1 0-1,0 1 0,1-1 0,-1 1 0,0 0 0,0-1 1,0 1-1,0 0 0,-1-1 0,1 1 0,0 0 0,0 0 1,-1 0-1,1 0 0,0 0 0,-1 0 0,1 0 0,-1 1 1,1-1-1,-1 0 0,0 1 0,1 0 0,-1-1 0,-2 1 0,-2 0 36,-1 0 0,0 0 0,1 1 0,-1 0-1,0 0 1,1 1 0,-1 0 0,1 0 0,0 1-1,0-1 1,-9 6 0,10-5-37,1 0 0,0 0-1,0 0 1,0 0 0,1 0 0,-1 1 0,1 0-1,0-1 1,0 1 0,0 1 0,0-1-1,1 0 1,-1 1 0,1-1 0,0 1 0,-1 7-1,2-8-20,1 0 1,0 0-1,1 0 0,-1 0 0,1 0 0,-1 0 0,1 0 0,1 0 0,-1 0 1,0 0-1,1-1 0,0 1 0,0 0 0,0-1 0,0 0 0,5 6 0,-2-2-95,1 0 0,1 0 1,-1-1-1,1 0 0,0 0 0,1 0 0,-1-1 0,1 0 0,0-1 0,1 1 0,-1-2 0,1 1 0,-1-1 0,1 0 0,9 1 1,-10-3-717,21 3-470,-6-9-5398,-6-2 2850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 2104,'-1'-34'5165,"1"31"-4377,0 1-83,0 1-563,0 0 0,1-1 0,-1 1 0,0 0 0,1 0 0,-1 0 0,1-1 0,-1 1 0,1 0 0,0 0 0,-1 0 0,1 0 0,0 0 0,1-1 0,-1 1 256,3 1-53,4 3-217,0-1 0,0 1 0,0 1 1,-1-1-1,1 1 0,-1 1 0,0-1 0,6 7 0,55 47 339,23 38-22,-78-81-362,-2 0-1,0 1 1,-1 0 0,16 34-1,-24-44-47,1 1-1,-1 0 1,0-1-1,-1 1 1,0 0-1,1 7 1,-3-13-29,1 1 1,0-1 0,-1 0 0,1 1 0,0-1 0,-1 0 0,0 0-1,1 1 1,-1-1 0,0 0 0,1 0 0,-1 0 0,0 0-1,0 0 1,0 0 0,0 0 0,0 0 0,0 0 0,0-1-1,0 1 1,-1 0 0,1-1 0,0 1 0,0 0 0,-3 0-1,-29 7 69,24-7-36,0-1 0,0 0-1,0 0 1,0-1-1,0 0 1,0-1 0,0 1-1,0-2 1,0 1-1,-16-9 1,18 8 28,1 0 0,-1-1 0,1 0 1,-1 0-1,1-1 0,1 0 0,-1 0 0,1 0 0,0 0 1,0-1-1,0 0 0,1 0 0,-5-9 0,7 11-44,1 0-1,0 0 0,0 0 1,0-1-1,1 1 1,0 0-1,-1 0 1,1-1-1,1 1 1,-1 0-1,1-1 0,-1 1 1,1 0-1,3-7 1,-1 1 11,1 0 0,0 0 0,1 1 0,10-17 0,-2 10-28,1 0 1,1 0-1,32-26 0,-22 21-85,15-11-197,0-1-1305,-14 7-5471,-18 17 3620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30 1692,'0'-1'210,"1"0"0,-1 0 0,0 0 0,0 0 0,0 0 0,0 0 0,0-1 0,0 1 1,0 0-1,-1 0 0,1 0 0,0 0 0,-1 0 0,1 0 0,0 0 0,-1 0 0,1 0 0,-1 0 0,0 0 0,1 0 0,-1 1 0,0-1 0,1 0 0,-1 0 0,0 0 0,0 1 0,0-1 0,0 0 0,0 1 0,-1-1 0,1 0 366,-10 11 362,5-6-742,-5 7 217,0 0-1,0 1 1,1 1 0,-13 19-1,-26 59 637,40-70-800,0 0 0,2 0 1,0 0-1,2 1 0,0 0 1,-2 29-1,7-48-208,0 0-1,0 1 1,0-1-1,1 0 1,-1 0-1,1 0 1,0 0-1,0 1 1,0-1-1,0 0 1,0-1-1,1 1 1,-1 0-1,1 0 1,0 0-1,0-1 1,3 4-1,-4-5-21,1 0-1,0 0 0,0 0 0,0-1 0,0 1 0,-1-1 0,1 1 1,0-1-1,0 0 0,0 1 0,0-1 0,0 0 0,0-1 0,0 1 1,0 0-1,2-1 0,-1 1-13,7-2 25,1 0 0,-1-1 1,0 0-1,0 0 0,15-8 0,45-29 217,-6 4 205,-61 35-406,0 0 1,0 1-1,1 0 1,-1 0-1,0 0 1,1 0-1,-1 0 1,0 0-1,0 1 0,0 0 1,1-1-1,-1 1 1,0 1-1,0-1 1,0 0-1,0 1 1,-1-1-1,6 5 1,-3-2-3,1 1 1,-1 0 0,-1 0 0,1 0 0,-1 0 0,0 1-1,0 0 1,4 9 0,0 3-1062,9 29 0,-10-26-1368,2 0-6939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2 107 980,'-1'-45'6021,"0"43"-5067,1-12 717,0 11-384,0 3-1245,0-1 0,0 1 0,1-1 0,-1 1 0,0-1 0,0 1 0,0-1 0,0 1 0,0-1 1,1 1-1,-1-1 0,0 1 0,0-1 0,1 1 0,-1 0 0,0-1 0,1 1 0,-1-1 0,1 1 0,-1 0 0,0-1 0,1 1 0,-1 0 0,1 0 0,-1-1 0,1 1 0,-1 0 0,1 0 0,-1 0 1,1-1-1,-1 1 0,1 0 0,-1 0 0,1 0 0,-1 0 0,1 0 0,-1 0 0,1 0 0,-1 0 0,1 0 0,-1 1 0,1-1 0,-1 0 0,1 0 0,-1 0 0,1 0 0,-1 1 0,1-1 0,0 1 1,25 12 739,-15-4-666,0 0 0,0 1 0,-1 0 0,0 0 1,0 1-1,-1 1 0,-1 0 0,11 19 0,-7-8 32,-1 1 0,-1 0 0,12 47 0,-20-63-114,-1 0 0,0 1 1,0-1-1,0 1 0,-1-1 1,-2 16-1,1-19-20,1 0 1,-1-1-1,-1 1 0,1 0 0,-1-1 0,0 1 0,0-1 1,0 0-1,0 1 0,-1-1 0,0 0 0,-6 7 0,7-9-3,0 0 0,0 0 0,-1-1 0,1 1 0,0 0 0,-1-1 0,1 0 0,-1 1 0,0-1 0,-4 1-1,6-2 21,-4-1-2,0 0-20,3 0-4,0 1 0,0-1 1,-1 1-1,1-1 0,0 0 0,0 0 0,0 0 0,0 0 0,-3-3 0,3 2 7,0-1 0,0 1-1,1 0 1,-1-1 0,0 0-1,1 1 1,0-1-1,-1 0 1,1 0 0,0 0-1,1 0 1,-1 0 0,0 0-1,1 0 1,0 0-1,-1 0 1,1 0 0,1 0-1,-1-3 1,1-5 22,1 0 0,0 0 1,6-19-1,-1 11-11,1 0 0,0 1 0,2 0 0,16-24 0,53-62-52,-44 61-239,-2 10-804,-9 10-663,-23 22 1496,-1 1-189,1-1 410,-1 1 1,0 0 0,1 0 0,-1 0-1,0 0 1,1-1 0,-1 1 0,0 0-1,1 0 1,-1 0 0,0 0-1,1 0 1,-1 0 0,0 0 0,1 0-1,-1 0 1,0 0 0,1 0 0,-1 0-1,0 1 1,1-1 0,-1 0 0,0 0-1,1 0 1,-1 0 0,0 0-1,1 1 1,-1-1 0,0 0 0,0 0-1,1 1 1,-1-1 0,0 0 0,0 0-1,1 1 1,-1-1 0,1 13-12,-1 0-1,0 0 1,0 0 0,-5 20 0,3-23 43,1 0 0,0 1 0,0-1 1,1 1-1,0-1 0,1 0 1,0 1-1,1-1 0,2 11 0,-1-12-28,-2-6 64,0 1 1,0 0-1,0 0 1,1-1 0,-1 1-1,1-1 1,0 1-1,0-1 1,0 1 0,1-1-1,-1 0 1,1 0-1,-1-1 1,1 1 0,3 2-1,-3-4 6,-1-1-1,0 1 1,0-1 0,0 0-1,0 0 1,0 0 0,0 0-1,1-1 1,-1 1-1,0 0 1,0-1 0,0 0-1,0 1 1,0-1-1,0 0 1,0 0 0,-1 0-1,1 0 1,0 0 0,0-1-1,-1 1 1,1 0-1,1-3 1,0-1 39,0 1 0,0-1 0,0-1-1,-1 1 1,0 0 0,0-1 0,0 1 0,-1-1 0,0 1 0,0-1 0,0 0-1,0 0 1,-1-8 0,-1 6-8,1-1 1,-1 1-1,0 0 0,-1-1 0,1 1 1,-2 0-1,1 0 0,-7-13 1,6 16-54,0 0 0,-1 0 0,1 1 0,-1-1 0,0 1 0,0 0 1,-1 0-1,1 0 0,-1 1 0,1-1 0,-1 1 0,-11-5 0,-1 2-379,1 0-1,-33-7 1,47 13 262,0 0 0,0-1 1,0 1-1,1 0 0,-1 0 1,0 1-1,0-1 0,1 0 1,-1 0-1,-2 2 0,-3-1-2109,0 0-3535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1916,'0'0'3835,"1"1"-3666,-1-1 1,1 1 0,0-1-1,-1 1 1,1-1 0,0 1 0,-1 0-1,1-1 1,-1 1 0,1 0 0,-1 0-1,1-1 1,0 3 0,-1 8 472,-1 5 32,2-1 0,0 1 0,5 24 0,-6-37-617,1 0 0,-1 0 0,1 0-1,0 0 1,0 0 0,1 0-1,-1 0 1,1-1 0,-1 1 0,1 0-1,0-1 1,0 1 0,0-1 0,0 0-1,0 0 1,0 0 0,1 0 0,-1 0-1,1 0 1,0-1 0,-1 1 0,1-1-1,0 0 1,5 2 0,-3-2-29,0-1 0,-1 1 1,1-1-1,-1 0 0,1-1 1,0 1-1,-1-1 0,1 0 1,-1 0-1,1 0 0,-1-1 0,0 0 1,5-2-1,6-4 43,-1 0 0,16-12 0,-27 17-50,9-6 29,-8 6-23,0 0 0,-1 0-1,1 1 1,8-5 0,-11 7 8,13 22-2,-12-16-26,1 0 0,-1-1-1,1 1 1,0-1 0,0 1 0,1-1 0,-1 0-1,1 0 1,0-1 0,1 1 0,-1-1 0,1 0-1,0 0 1,0 0 0,0-1 0,0 0 0,1 0-1,-1 0 1,8 2 0,-3-2-4,0 0 0,0-1 1,1 0-1,-1-1 0,0 0 0,1-1 1,-1 0-1,1 0 0,-1-1 0,1-1 1,-1 1-1,0-2 0,0 0 0,0 0 1,0-1-1,0 0 0,-1 0 0,1-1 1,-1 0-1,-1-1 0,1 0 0,-1-1 1,11-10-1,-3-2 39,8-7 213,-23 25-129,-3 141 48,9 195-28,5-187-239,-12-145 78,0 4-11,0-7 25,0 0 1,0 0-1,0 0 0,0 0 1,0 0-1,-1 0 0,1 0 1,0-1-1,0 1 0,0 0 1,0 0-1,0 0 0,0 0 1,0 0-1,0 0 0,0 0 1,0 0-1,0 0 1,0-1-1,0 1 0,0 0 1,0 0-1,-1 0 0,1 0 1,0 0-1,0 0 0,0 0 1,0 0-1,0 0 0,0 0 1,0 0-1,0 0 0,-1 0 1,1 0-1,0 0 1,0 0-1,0 0 0,0 0 1,0 0-1,0 0 0,0 0 1,-1 0-1,1 0 0,0 0 1,0 0-1,0 0 0,0 0 1,0 0-1,0 0 0,0 0 1,0 0-1,-1 0 1,1 0-1,0 1 0,0-1 1,0 0-1,0 0 0,0 0 1,0 0-1,0 0 0,0 0 1,0 0-1,-17-37-17,-21-73 0,-2-53 313,34 132-125,1-1 0,2 1-1,1-43 1,2 54-87,2 0 0,0 1 0,2-1 1,0 1-1,1 0 0,11-28 0,-9 31-24,0 0 0,1 1 0,1-1 0,0 2 0,13-16 0,-19 26-46,1 0 0,-1 0 0,1 1 0,0-1 0,0 1 0,0 0 0,1 0 0,-1 0 0,1 0 0,-1 1 0,1 0 0,0 0 1,0 0-1,0 1 0,0 0 0,0-1 0,0 2 0,0-1 0,1 1 0,-1-1 0,7 2 0,-8-1-6,-1 1-1,1 0 1,0 0 0,-1 0 0,1 0 0,-1 0-1,1 1 1,-1 0 0,1 0 0,-1 0 0,0 0-1,0 0 1,0 0 0,0 1 0,-1 0 0,1-1-1,-1 1 1,1 0 0,-1 0 0,0 0 0,0 1-1,0-1 1,0 1 0,-1-1 0,0 1 0,1-1-1,-1 1 1,-1 0 0,1-1 0,0 8 0,0-2-2,-1-1 1,0 1 0,0 0-1,-1-1 1,0 1-1,-1 0 1,0-1 0,0 0-1,-1 1 1,0-1 0,0 0-1,-7 12 1,-1-5-84,0 0-1,0 0 1,-1-1 0,-1-1-1,-1 0 1,0 0 0,0-2-1,-1 0 1,-1 0 0,1-2-1,-19 9 1,17-10-1021,-1-1-1,0-1 1,0 0 0,0-2-1,0 0 1,-30 2-1,5-5-2753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0 960,'0'0'2865,"-1"7"-2358,-3 28 62,1 1-1,2 45 1,1-23-214,-3 134 624,9 201 370,5 14-145,28 46 103,29 142 706,-42-413-1511,-1-6 34,-18-124-367,-3-33-84,-2 0 0,0 0 0,-1 0 0,-1 0 0,-2 27-1,1-29-24,1-14-180,-4-12-2335,-7-16-160,-11-46-1,9 19-663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40 139 932,'0'0'2410,"-3"0"-1374,-8-1-84,8 1 723,0 1-939,-16 3 3222,23-3-3084,30 0 416,-27-1-1564,23-1 444,35-6 0,-11 2-50,291-28 396,-154 8-336,-101 8 222,-89 16 28,15-2-176,-13 3 337,0-2-528,5-3-14,-5 3 409,-2 0-468,3-5 11,-3 5 38,0 0-40,0-3 3,-1 5 1,0 0-1,0-1 1,0 1 0,0 0 0,0 0 0,0-1 0,0 1 0,0 0 0,0 0-1,0-1 1,0 1 0,0 0 0,0 0 0,0-1 0,0 1 0,0 0 0,0 0-1,-1-1 1,1 1 0,0 0 0,0 0 0,0-1 0,0 1 0,-1 0 0,1 0-1,0 0 1,0 0 0,0-1 0,-1 1 0,1 0 0,0 0 0,0 0 0,-1 0 0,1 0-1,-1 0 1,-24-6-49,22 9 39,-9 9 0,9-9 646,5-29-638,-2 21-5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22 174 1632,'-2'0'1166,"-17"0"5301,25 1-6126,18 2-34,1 0 1,39-2-1,57-8 191,-77 4-325,247-20 524,-2-24-241,-256 40 317,51-20 0,-82 27-606,-2-1-91,1 1 0,0 0 0,0 0 0,0-1 0,0 1 0,0-1 0,0 1 0,-1 0 0,1-1 0,0 0 0,0 1 0,-1-1 0,1 1 0,0-1 0,-1 0 0,1 0 0,-1 1 0,1-1 0,-1 0 0,1 0 0,-1 0 0,1 1 0,-1-1 0,0 0 0,1 0 0,-1-1 0,4-19 855,-4 19-852,1 7-141,2 17 41,-2-16-8,3-5-19,-3 0 44,0-1 0,-1 1 0,1-1 0,0 1 0,0-1 0,-1 1 0,1-1 0,0 0 0,0 1 0,0-1 0,0 0 0,0 0 1,-1 0-1,1 0 0,0 0 0,0 0 0,0 0 0,0 0 0,0 0 0,0 0 0,-1 0 0,1 0 0,0-1 0,0 1 1,0 0-1,0-1 0,-1 1 0,2-1 0,6-11-3,-6 9 12,-4-1-32,1 1-79,0 1 1,0-1-1,0 1 0,0-1 0,0 1 1,-1 0-1,1-1 0,-1 1 0,0 0 1,1 0-1,-1 0 0,0 0 0,0 0 1,0 1-1,-1-1 0,1 0 0,0 1 1,-1 0-1,1 0 0,-5-2 0,5 2-963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139 313 1244,'0'0'2678,"-3"6"-2126,-74 176 2371,35-56-1425,26-68 1543,18-65-2965,1 0 0,0 0 0,0 1 1,5-9-1,11-24 107,45-196 266,-39 128-321,-7 26-44,8-31 108,-9 45 343,-17 66-258,5 5-251,-1 0-19,1 0 1,-1 1-1,0-1 0,0 1 0,-1 0 0,1 0 0,-1 1 0,0-1 1,3 11-1,11 28 41,5 19-20,28 131 114,12 36-224,-59-224 437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1456,'0'0'5477,"7"-5"-5029,10-8-192,1 1 1,1 0-1,0 1 0,32-12 0,96-30 230,-85 32-880,24-9-3498,-68 22 1794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 1368,'3'-2'6199,"-15"8"-5827,0 1 0,1-1 0,0 2-1,0 0 1,0 0 0,1 1 0,1 0-1,0 1 1,-14 17 0,14-14-16,-1 1 0,2 0 1,0 1-1,0 0 0,1 0 1,1 0-1,-7 29 0,12-37-318,0 0-1,0 0 0,1 0 1,0 0-1,0 0 1,0 0-1,1 0 0,0 0 1,1 0-1,0 0 1,0 0-1,0 0 0,1 0 1,0-1-1,0 0 1,0 1-1,1-1 0,0 0 1,0-1-1,1 1 1,-1-1-1,1 0 0,1 0 1,-1 0-1,1-1 1,-1 1-1,1-2 0,1 1 1,-1-1-1,0 1 1,1-2-1,-1 1 0,1-1 1,9 2-1,-8-2-384,0-1 1,1 0-1,-1 0 0,1-1 1,11-1-1,-14 0-794,1 0-1,0-1 1,0 0-1,6-2 1,7-4-2360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1820,'-9'0'1818,"4"0"2067,-1-4 814,6 4-4623,71-29 607,-8 4-17,-61 24-639,0 1 1,0-1 0,0 0 0,0 0 0,0 1 0,0 0-1,0-1 1,0 1 0,0 0 0,0 0 0,0 0 0,0 0-1,0 0 1,0 0 0,0 1 0,0-1 0,0 1-1,3 0 1,-2 1 46,-4 2-4,0 5-36,-2 0 1,1 0-1,-1 0 0,0 0 1,-1 0-1,0-1 1,-5 9-1,-43 62 85,17-29-51,-26 43 158,60-92-133,5 0-72,16-1-9,-1-5-195,0-1 1,-1-1-1,0 0 0,0-1 1,21-14-1,-11 7-727,-9 5-2334,33-22 0,-38 20 249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1056,'0'0'4780,"-3"5"-4283,0-1-362,0 0 0,0-1 1,0 2-1,1-1 1,0 0-1,0 0 1,0 1-1,1-1 0,-1 1 1,1-1-1,0 1 1,1 0-1,-1 0 1,1-1-1,0 1 0,0 8 1,1-5 36,1 0-1,-1 0 1,1 0 0,5 12-1,-6-18-117,-1 0-1,1 0 0,0 0 0,0 0 0,0 0 0,0-1 0,0 1 0,1 0 0,-1-1 1,0 1-1,1 0 0,-1-1 0,1 0 0,0 1 0,-1-1 0,1 0 0,0 0 0,0 0 1,0 0-1,0 0 0,0-1 0,0 1 0,0 0 0,0-1 0,3 1 0,-1-2 124,1-1-58,-1 0 0,0 1 0,0-1-1,0-1 1,0 1 0,0-1 0,0 1 0,-1-1 0,1 0-1,-1 0 1,1-1 0,-1 1 0,-1-1 0,1 0 0,0 1-1,3-9 1,17-32 1425,-22 42-364,1 7-1087,11 70 53,-12-71-457,0 0 0,0 0 0,1 0 0,-1 0-1,1-1 1,0 1 0,0-1 0,0 1 0,0-1 0,0 0 0,5 5-1,1-3-3888,-6-5 3229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1168,'0'-3'1100,"0"-7"-115,0 7 629,0 3-1539,0 0 1,0-1-1,0 1 0,0-1 1,0 1-1,-1 0 0,1-1 1,0 1-1,0-1 0,1 1 1,-1-1-1,0 1 0,0-1 1,0 1-1,0 0 0,0-1 1,0 1-1,1-1 0,-1 1 1,0 0-1,0-1 0,0 1 1,1 0-1,-1-1 0,0 1 1,1 0-1,-1-1 0,0 1 1,1 0-1,-1 0 1,0-1-1,1 1 0,-1 0 1,0 0-1,1 0 0,-1-1 1,1 1-1,-1 0 0,1 0 1,-1 0-1,0 0 0,1 0 1,-1 0-1,1 0 0,-1 0 1,1 0-1,-1 0 0,0 0 1,1 0-1,-1 0 0,1 0 1,-1 1-1,0-1 0,1 0 1,-1 0-1,1 0 0,-1 1 1,1-1-1,24 19-32,-21-16 277,29 25 310,31 35 1,-50-48-494,-1 1-1,0 1 1,-2 0-1,13 24 1,-21-35-87,0 0-1,-1 0 1,0 1-1,-1-1 1,2 11-1,-3-14 2,-2-1 4,-7 6-5,7-6 31,2-2-75,0-1-1,0 1 1,0 0 0,0 0 0,-1 0-1,1 0 1,0 0 0,0 0-1,0 0 1,0 0 0,-1-1-1,1 1 1,0 0 0,0 0-1,0 0 1,0 0 0,-1 0-1,1 0 1,0 0 0,0 0-1,0 0 1,-1 0 0,1 0-1,0 0 1,0 0 0,0 0-1,-1 1 1,1-1 0,0 0-1,0 0 1,-1 0 0,1 0 28,-1 1 1,0-1 0,1 0-1,-1 0 1,0 0 0,0 0-1,1 1 1,-1-1 0,0 0-1,0 0 1,1 0 0,-1-1-1,0 1 1,1 0 0,-1 0-1,0 0 1,-1-1 0,-2-1 93,0 1 0,0-1 0,0 0 0,0 0 0,1-1 0,-1 1 0,0-1 0,1 0 0,0 0 0,0 0 0,0 0 0,0-1 0,-2-3 0,4 5-79,0 0-1,0 0 0,0 0 1,1-1-1,-1 1 0,1 0 0,-1 0 1,1-1-1,0 1 0,0 0 1,0-1-1,0 1 0,0 0 1,1 0-1,0-3 0,-1 3-32,0 0 4,1 0 0,-1 0-1,0 0 1,1 1 0,-1-1 0,1 0-1,0 0 1,-1 0 0,1 1-1,0-1 1,0 0 0,2-2 0,1-2 26,4-7-13,0 1 0,0-1 1,2 2-1,-1-1 1,1 1-1,21-17 0,-19 18-813,1 1-1,0 1 0,24-13 1,-15 14-1689,-7 2-1521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48 128 1548,'0'0'680,"2"1"-57,5 2-43,-5-2 893,3-3-1039,0 0-172,0-1 0,0 0 0,0-1 0,0 1 0,7-8 1,-8 8-41,0 0 1,-1-1 0,0 0 0,0 0-1,0 0 1,0 0 0,-1 0-1,1-1 1,-1 1 0,0-1 0,0 1-1,-1-1 1,1 0 0,-1 0-1,0 0 1,-1 0 0,1-6 0,-1 9 131,-2-1-35,0 2-268,1-1 0,-1 1 0,1 0 1,-1-1-1,0 1 0,1 0 0,-1 0 0,0 0 0,0 0 0,0 1 1,1-1-1,-1 0 0,0 1 0,0-1 0,0 1 0,0 0 0,0 0 0,0-1 1,0 1-1,0 1 0,0-1 0,0 0 0,0 0 0,0 1 0,0-1 0,0 1 1,0 0-1,-2 0 0,-2 2 7,1 0 0,-1 0 0,1 0 1,-1 1-1,1-1 0,0 1 0,1 0 0,-1 1 1,1-1-1,0 1 0,0 0 0,0 0 0,-5 11 1,7-12-36,0 0 1,0 1 0,1-1 0,0 1 0,0-1 0,0 1 0,1-1 0,-1 1-1,1 0 1,0-1 0,1 1 0,-1 0 0,1-1 0,0 1 0,0-1-1,0 1 1,0-1 0,1 1 0,0-1 0,0 0 0,0 0 0,1 0-1,-1 0 1,1 0 0,0 0 0,0-1 0,0 1 0,0-1 0,1 0 0,-1 0-1,1 0 1,0-1 0,5 4 0,9 3-164,1-1 0,0-1 1,0-1-1,0 0 0,0-1 0,1-1 0,0-1 1,28 0-1,-29-3-1015,1 0 1,-1-2 0,0-1-1,1 0 1,20-7-1,-5-1-1774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162 242 1400,'0'0'3778,"-3"4"-3259,-10 20 33,2 0 1,0 0-1,1 1 1,-7 30-1,-6 15 272,11-22-243,10-39-298,2-7-67,-1 4 35,1-4-120,2-7 660,11-37-495,11-75 0,-2-53 477,-20 149-645,6-34 339,-3 19 534,0-45-1,-3 74-860,-2 7-133,0 0 0,0 0 1,0 0-1,0 0 0,0 0 0,0 0 0,0 0 1,0 0-1,0 0 0,1-1 0,-1 1 0,0 0 1,0 0-1,0 0 0,0 0 0,0 0 0,0 0 1,0 0-1,1 0 0,-1 0 0,0 0 0,0 0 0,0 0 1,0 0-1,0 0 0,0 0 0,0 0 0,1 0 1,-1 0-1,0 0 0,0 0 0,0 0 0,0 0 1,0 0-1,0 0 0,0 0 0,1 0 0,-1 1 1,0-1-1,0 0 0,0 0 0,0 0 0,0 0 0,0 0 1,0 0-1,0 0 0,0 0 0,0 0 0,1 1 1,-1-1-1,0 0 0,0 0 0,0 0 0,0 0 1,0 0-1,0 0 0,0 0 0,0 1 0,0-1 1,0 0-1,0 0 0,0 0 0,0 0 0,0 0 1,0 0-1,0 0 0,0 1 0,14 33 104,12 50 1,-17-54-96,44 130 97,-32-100-416,-5-15-2092,-7-16-3924</inkml:trace>
  <inkml:trace contextRef="#ctx0" brushRef="#br0" timeOffset="1">7 439 1420,'-6'-9'2708,"22"-15"-2252,-7 18-40,9-6-72,0 0-3,4 0-57,11-6-40,-4 3-32,5 0-124,0-3-132,1 1-156,-1 0-196,-4 7-353,-6 1-895,-4-2 264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142 294 872,'0'0'2570,"-3"-1"-1848,-14-8 640,13 11-715,-6 6-341,0 0 1,1 1-1,0 0 0,0 0 0,1 1 1,1 0-1,-1 0 0,1 1 0,1 0 1,0 0-1,1 1 0,0-1 0,1 1 1,0 0-1,1 1 0,0-1 0,-2 22 1,5-31-303,0-1 1,0 1-1,1-1 1,-1 1-1,0-1 1,1 1-1,0-1 1,0 0 0,-1 1-1,1-1 1,1 0-1,-1 0 1,0 0-1,0 0 1,1 0-1,-1 0 1,1 0-1,0 0 1,0 0-1,-1-1 1,1 1 0,3 1-1,-2-1-444,-1-1 0,1 0 0,-1 0 0,1 0 1,-1 0-1,1 0 0,0 0 0,0-1 0,-1 1 0,1-1 0,0 0 0,4 0 0,14-1-2263</inkml:trace>
  <inkml:trace contextRef="#ctx0" brushRef="#br0" timeOffset="1">461 16 1300,'2'-13'1215,"-2"11"-153,-4 20 5899,-16 89-5628,-8 132 541,27-214-1661,2 0-1,0 0 1,1 0-1,2-1 0,0 1 1,2-1-1,8 23 1,-12-41-157,1 0 0,0-1-1,0 0 1,0 0 0,0 0 0,1 0 0,5 6 0,-8-9-93,1-1 0,0 1-1,-1-1 1,1 1 0,0-1 0,0 1-1,0-1 1,0 0 0,0 0 0,0 0-1,0 0 1,1-1 0,-1 1 0,0-1-1,0 1 1,1-1 0,-1 1 0,0-1-1,0 0 1,1 0 0,-1-1 0,0 1-1,5-1 1,24-14-1939,-26 13 1164,-1-1 1,0 0-1,0 0 1,0 0-1,-1 0 1,4-5-1,4-6-2529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55 485 1756,'-4'0'969,"-5"0"478,1 0 0,-1 0-1,-15-4 2430,31 0-3567,141-60 195,-69 32-797,-51 20 55,41-13 1,-50 17 123,-17 7 100,0 0 1,0 0-1,0 0 1,0 1-1,0-1 1,0 1 0,0-1-1,0 1 1,0-1-1,4 1 1,-5 0 12,0 1 1,-1-1 0,1 0 0,0 1 0,0-1 0,0 0-1,0 1 1,0-1 0,0 1 0,-1 0 0,1-1-1,0 1 1,0 0 0,-1-1 0,1 1 0,0 0-1,-1 0 1,1 0 0,0 1 0,11 20 14,-9-15-18,11 27-58,-1 1 0,13 57-1,-25-89 26,6 11-655,-6-13 308,-1 0 0,1 0 0,0 0 0,-1 0 0,1 0 0,0 0 0,-1 1 0,0-1 0,1 0 0,-1 0 0,1 3 0</inkml:trace>
  <inkml:trace contextRef="#ctx0" brushRef="#br0" timeOffset="1">457 28 2012,'0'0'1004,"-7"-12"588,0 3 69,-3 2-737,-11 18-2528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1128,'3'3'347,"0"0"0,-1 0 1,1-1-1,0 1 0,0-1 0,0 1 0,1-1 0,-1 0 1,0 0-1,1-1 0,0 1 0,7 2 2354,-7-6-2139,11-4-12,-14 5-444,1 0 1,-1-1-1,1 1 1,-1-1-1,0 1 1,0-1-1,1 0 1,-1 1-1,0-1 0,-1 0 1,1 0-1,0 0 1,0 0-1,-1 0 1,1 0-1,-1 0 1,1 0-1,-1-3 1,1-1 68,8-50 796,-6 37-493,7-33 1,-9 51-536,-1-3-166,1-11-175,-1 11-198,0-7-4914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1232,'0'0'999,"3"1"-98,7-1-89,-8 0 1119,0 0-1868,-1 0 0,0 0 0,1-1 0,-1 1-1,0-1 1,1 1 0,-1-1 0,0 1 0,1-1 0,-1 0-1,0 0 1,1 0 0,2-2 74,1 0 82,1 0 1,-1 0-1,0-1 1,0 0-1,0 0 1,0 0-1,-1-1 1,1 1-1,-1-1 1,0 0-1,5-11 1,-8 14-135,1 0 0,-1-1 1,0 1-1,0-1 0,-1 1 1,1-1-1,-1 1 0,1-1 1,-1 0-1,0 1 0,0-1 1,0 0-1,0 1 0,0-1 1,0 1-1,-1-1 0,0 0 0,1 1 1,-1-1-1,0 1 0,-2-4 1,2 4 54,-1 1 30,1 1-149,0 0 0,1-1 0,-1 1-1,0 0 1,0 0 0,0 0-1,0 0 1,0 0 0,0 0-1,0 0 1,0 0 0,0 0 0,0 0-1,0 0 1,-1 1 0,-2 1 11,1 0 1,-1 0 0,1 1-1,-1 0 1,1-1 0,0 1-1,0 0 1,0 0 0,0 1-1,0-1 1,1 1 0,0-1-1,-1 1 1,1 0 0,-2 7-1,3-7-11,-1 1-1,2-1 0,-1 1 0,1-1 1,-1 1-1,1-1 0,1 1 0,-1-1 1,1 1-1,-1-1 0,1 1 0,0-1 1,1 0-1,-1 0 0,1 1 0,0-1 0,0 0 1,0 0-1,5 6 0,-3-5-3,1 0 0,0-1 0,0 1-1,0-1 1,0 0 0,1 0 0,0-1 0,-1 0 0,1 0-1,0 0 1,1-1 0,11 4 0,-9-4-79,1-1 0,-1 1 0,1-1 0,-1-1 0,0 0 0,1 0 0,-1-1 0,1 0 0,12-4 1,-14 3-806,0-1-1,-1 1 1,0-1 0,1-1 0,-1 0 0,12-8 0,-8 3-2028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1780,'2'-5'1161,"-2"5"-1101,0-1-1,0 1 1,0 0 0,0 0 0,0 0-1,0 0 1,0 0 0,0 0 0,0 0-1,0 0 1,0 0 0,0-1-1,0 1 1,0 0 0,1 0 0,-1 0-1,0 0 1,0 0 0,0 0 0,0 0-1,0 0 1,0 0 0,0 0-1,0 0 1,0 0 0,0 0 0,1 0-1,-1 0 1,0 0 0,0 0 0,0 0-1,0 0 1,0 0 0,0 0-1,0 0 1,0 0 0,1 0 0,-1 0-1,0 0 1,0 0 0,0 0 0,0 0-1,0 0 1,0 0 0,0 0-1,0 0 1,0 0 0,0 0 0,1 0-1,-1 0 1,0 0 0,0 0 0,0 0-1,0 0 1,0 1 0,0-1-1,0 0 1,0 0 0,0 0 0,0 0-1,0 0 1,0 0 0,0 0 0,0 1-1,15 35 1032,-3 2 0,0 0-1,7 54 1,11 37-191,-15-83-839,5 23-128,-8-18-6158,-8-35 3622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1332,'0'0'6043,"4"2"-5459,11 7-76,-15-9-489,1 0-1,-1 0 0,0 0 0,0 0 0,1 1 0,-1-1 1,0 0-1,1 0 0,-1 0 0,0 0 0,1 0 0,-1 0 1,0 0-1,1 0 0,-1 0 0,0 0 0,1 0 0,-1 0 1,0 0-1,0 0 0,1 0 0,-1 0 0,1 0 0,21-6 325,0 0-1,-1-1 0,0-1 0,0-1 0,19-12 0,-31 16-182,-1 0 1,0 0-1,0-1 1,0 0-1,-1-1 1,0 0-1,0 0 1,-1-1-1,0 1 1,0-1-1,-1 0 1,0-1-1,0 0 1,4-11-1,-6 1 553,-3 16-353,-2 0-19,-6-11-28,3 10-16,1 3-218,-1 0-1,1 1 1,0-1 0,-1 1-1,1 1 1,0-1-1,-1 0 1,1 1-1,0 0 1,-1 0-1,-5 3 1,2-1 20,0 0 0,1 1 0,0 1 0,0-1 0,-11 10 1,7-4 6,0 1 1,1-1 0,1 2 0,0-1 0,0 1-1,-11 23 1,17-30-63,0 1 0,1 0 0,0-1 0,0 1 0,1 0 0,0 0 0,0 0 0,0 0 0,1 0 0,-1 0 0,1 1 0,1-1 0,-1 0 0,1 0 0,0 0-1,1 0 1,-1 0 0,6 10 0,-3-7-22,1-1-1,0 1 1,1-1-1,0 0 1,0 0-1,1-1 1,0 0-1,0 0 1,1 0-1,14 9 1,-8-7-140,0-1 0,0 0 0,1-1 0,0-1 1,23 7-1,-27-10-487,0-1 1,0 0-1,16 1 0,-18-3-784,0-1 0,0 1-1,0-1 1,15-4-1,0-3-2613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1908,'-1'-6'463,"1"-1"-1,-1 1 1,1 0 0,0-1-1,0 1 1,1-1-1,0 1 1,0 0 0,4-10-1,-4 14-327,0-1 1,1 0-1,-1 0 0,1 0 1,0 1-1,0-1 0,0 1 0,1-1 1,-1 1-1,0 0 0,1 0 0,0 0 1,-1 0-1,1 0 0,0 1 1,0-1-1,0 1 0,0 0 0,0 0 1,5-2-1,6 1-35,0-1 1,-1 2-1,1 0 1,0 0-1,0 1 1,0 1-1,0 0 1,0 1-1,-1 1 1,1 0-1,-1 1 1,0 0-1,0 1 1,0 1-1,0 0 1,-1 0-1,0 1 1,0 1-1,-1 0 1,20 19-1,-23-19-37,0 1 0,0 0-1,-1 0 1,0 1 0,-1 0 0,7 13 0,-11-18-33,0 0 1,-1 0-1,1-1 1,-1 1-1,0 0 1,-1 1 0,1-1-1,-1 0 1,0 0-1,0 0 1,0 0-1,-1 0 1,0 0-1,0 0 1,0 0-1,0 0 1,-3 6-1,0-3 5,1 1-1,-1-1 0,-1 0 1,1 0-1,-2 0 0,1-1 1,-1 0-1,0 0 1,0 0-1,-1-1 0,0 0 1,0 0-1,-10 6 0,2-3 11,-1 0 0,1-1-1,-1-1 1,-28 8 0,17-9-23,24-6-108,1-2-94,-8-4-126,7 4-143,3 0-159,-1 1 102,-1-6 723,5-3-5266,11-13 2259</inkml:trace>
  <inkml:trace contextRef="#ctx0" brushRef="#br0" timeOffset="1">668 140 1476,'1'1'194,"0"0"0,0 1 0,1-1-1,-2 1 1,1-1 0,0 1 0,0 0-1,0-1 1,-1 1 0,1 0 0,-1 0 0,0-1-1,1 1 1,-1 3 0,0 30 1072,0-21-910,-4 205 2418,4-196-2616,2 55-632,-2-76-790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1552,'0'0'924,"-7"-14"516,3 3 897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1504,'0'0'2143,"16"-18"1696,-13 16-3663,0 1-1,1-1 1,-1 0 0,0 1-1,1 0 1,-1 0 0,1 0-1,0 0 1,-1 0 0,1 1-1,0-1 1,4 1 0,0 0-19,-1 1 1,0 0-1,0 1 1,0-1-1,13 6 1,-4-1-14,-1 2 1,0-1-1,-1 2 1,25 19-1,-31-22-98,-2 1 0,1 0-1,-1 0 1,0 0 0,0 1 0,-1 0 0,0 0-1,0 1 1,-1-1 0,0 1 0,-1 0 0,0 0-1,2 10 1,-3-13-32,-1 0-1,0 0 1,-1 0-1,1-1 1,-1 1 0,0 0-1,0 0 1,-1 0-1,0 0 1,0 0 0,0-1-1,-1 1 1,0 0-1,0-1 1,0 1-1,-1-1 1,0 0 0,0 0-1,0 0 1,-1 0-1,1-1 1,-6 6-1,7-8-7,1-1 0,-1 0 0,0 0-1,1 0 1,-1 0 0,0 0-1,1 0 1,-1 0 0,0-1-1,0 1 1,0 0 0,0-1-1,0 0 1,1 1 0,-1-1 0,0 0-1,0 0 1,0 0 0,0 0-1,0-1 1,0 1 0,0 0-1,0-1 1,0 0 0,0 1-1,-3-3 1,3 2 13,-1-1 0,1 1 1,-1-1-1,1 0 0,0 0 0,0 0 0,0 0 0,0 0 1,0 0-1,0 0 0,0-1 0,1 1 0,0-1 0,-1 1 1,1-1-1,0 0 0,-1-4 0,1 1-1,0 0 0,1-1 0,0 1 0,0 0 0,0-1 0,1 1 0,0 0 0,1 0 0,-1-1 0,1 1 0,0 0 0,0 1 0,1-1 0,0 0 0,0 1 0,5-8 0,6-6 1,1 0 0,31-30 1,-22 26-385,32-23 1,0 6-3699,-52 38 1441,11-4 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 1020,'0'0'5045,"-5"0"-4543,-19-1-22,18 0-28,-7 11 420,7-5-610,1 0 0,0 1 0,0-1 0,0 1 0,1 0 0,0 1 0,0-1 0,0 1 0,-4 11 0,-1 7 189,-7 35 0,13-47-286,-12 76 644,12-46-151,3-40-36,2 8-98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1116,'0'0'7795,"3"3"-7599,7 12-12,-9-14-157,0 0 0,0-1 1,0 1-1,0 0 0,0 0 1,1-1-1,-1 1 0,0-1 1,0 1-1,1-1 0,-1 1 1,0-1-1,0 0 0,1 1 1,-1-1-1,1 0 0,-1 0 0,0 0 1,3-1-1,3 2 90,-2-1-85,7 1 107,1 0 1,15-2-1,-25 1-199,0-1 0,0 1 1,0-1-1,0 0 1,0 0-1,0 0 1,0-1-1,0 1 1,3-3-1,10-9-4669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75 1104,'-2'0'758,"-5"-3"388,-6-2 808,4 3 3188,11-2-4906,0-1-163,1 1 0,-1 0 1,1 0-1,0 0 0,0 0 1,0 1-1,0-1 0,1 1 1,-1 0-1,1 0 0,0 0 1,0 0-1,0 1 0,0-1 1,8-2-1,-10 5-55,-1-1 0,1 0 0,0 1 0,0-1 0,0 1 0,-1 0 0,1 0 0,0-1 0,0 1 1,0 0-1,0 1 0,0-1 0,-1 0 0,1 0 0,0 1 0,0-1 0,-1 1 0,1 0 0,0 0 0,0-1 0,-1 1 0,1 0 0,-1 0 0,1 0 0,-1 1 0,1-1 0,-1 0 0,0 0 0,3 4 0,-4-4-5,0 0 0,0 1 0,1-1 0,-1 0 0,0 1 0,0-1 0,0 1 0,-1-1 0,1 0 0,0 1 0,0-1 0,-1 0 0,1 1 0,-1-1-1,1 0 1,-1 0 0,0 1 0,1-1 0,-1 0 0,0 0 0,-1 2 0,1-2-16,-5 7-39,-1 0 0,0 0 0,-1-1 0,1 0 0,-1 0-1,0-1 1,-11 7 0,-14 11-1302,16-13-3085</inkml:trace>
  <inkml:trace contextRef="#ctx0" brushRef="#br0" timeOffset="1">359 66 1744,'0'0'4391,"-6"1"-3677,-2 1-460,-1 1 0,1 0 0,-1 0 0,1 1 0,0 0 0,1 1 0,-1-1 0,1 1 0,0 1 0,-12 10 0,9-6 6,1 1 0,0 0 0,0 0 0,1 1 0,-8 15 0,13-21-178,0 0 0,0 0 0,1 0 0,0 0 0,0 1-1,1-1 1,-1 1 0,1-1 0,1 1 0,-1-1 0,1 1 0,0-1 0,2 8 0,-2-11-90,1 1 0,0-1 0,0 0 0,0 0 0,0 0 0,0-1 0,1 1 0,0 0 1,-1 0-1,1-1 0,0 1 0,0-1 0,0 0 0,1 1 0,-1-1 0,0 0 0,1 0 0,-1 0 0,1-1 1,0 1-1,0-1 0,0 1 0,0-1 0,0 0 0,0 0 0,0 0 0,0-1 0,0 1 0,0-1 0,0 0 0,6 0 1,0 0-613,1-1 0,-1 0 0,1 0 0,-1-1 0,0 0 0,0-1 0,0 0 0,0 0 0,11-7 0,1-2-2005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21 980,'0'-4'1059,"-1"-13"4545,-2 25-5208,-2 5-193,1 1-1,0 0 0,1-1 0,1 1 0,-1 29 0,11 173 792,-6-187-1037,9 73-2868,-11-96 680,0 12 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1200,'0'-3'190,"-1"1"-1,1-1 1,-1 0-1,1 1 1,0-1-1,0 0 1,0 1-1,0-1 1,1 1-1,-1-1 0,1 1 1,0-1-1,-1 1 1,1-1-1,0 1 1,0-1-1,2-2 1,2-2 59,0 0 0,1 0 0,0 1 0,7-7 1,-1 1 14,-3 2-99,0 2 1,0-1 0,1 1 0,12-7 0,-14 10-117,53-32 524,80-35 0,-129 66-520,-4 2 34,1 1-1,0 0 0,-1 0 0,12-2 0,-18 5 292,0 3-227,0 9-40,-1-1 0,0 0 0,-1 1-1,0-1 1,0 1 0,-3 11 0,1-3 80,2 32 0,0-48-150,0 0-1,0 0 0,1 0 1,0 0-1,0 0 0,0 1 1,0-2-1,1 1 0,-1 0 1,1 0-1,0 0 1,0-1-1,1 1 0,-1-1 1,1 0-1,0 0 0,0 0 1,0 0-1,0 0 0,3 2 1,-4-4 2,0-1-1,0 1 1,0-1 0,0 0 0,0 0 0,0 0 0,-1 0 0,1 0 0,0 0 0,0 0 0,0-1-1,0 1 1,0-1 0,3-1 0,-4 2-44,1-1 52,1-1 0,-1 1 0,0 0 0,0-1-1,0 1 1,-1-1 0,1 0 0,0 0 0,-1 0 0,1 0-1,-1 0 1,1 0 0,-1 0 0,0 0 0,0 0-1,0-1 1,0 1 0,0 0 0,-1-1 0,1 1 0,-1-1-1,1-4 1,-1-7 157,1 12-194,-1-1-1,0 0 1,0 0-1,0 0 1,-1 0-1,1 0 1,-1 0-1,1 0 0,-1 0 1,0 1-1,0-1 1,0 0-1,-2-2 1,-9-13-490,-9-9-5493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83 952,'-6'-8'4188,"0"-10"408,6 15-3480,0 3-1092,0 0-1,1-1 1,-1 1-1,0 0 0,0-1 1,1 1-1,-1 0 0,0-1 1,1 1-1,-1 0 1,0 0-1,1-1 0,-1 1 1,0 0-1,1 0 1,-1 0-1,0-1 0,1 1 1,-1 0-1,1 0 1,-1 0-1,0 0 0,1 0 1,-1 0-1,1 0 1,-1 0-1,0 0 0,1 0 1,-1 0-1,1 0 0,-1 0 1,0 0-1,1 0 1,-1 0-1,1 1 0,-1-1 1,0 0-1,1 0 1,0 1-1,15 4 276,-16-4-317,13 7 137,1 1 1,-1 1-1,-1 0 0,0 1 1,0 0-1,-1 1 0,18 24 1,-4-5-28,-12-16-48,-1 1 0,19 34 0,-25-40-141,-2-1 0,1 1 0,-2 0 0,1 1 0,-1-1 0,3 21-1,-6-28 37,1 0-1,-1-1 1,-1 1-1,1 0 1,0-1-1,0 1 1,-2 4-1,2-7 43,-1 1 1,1 0-1,0 0 0,-1 0 1,1 0-1,-1 0 0,0-1 1,1 1-1,-1 0 0,0 0 1,1-1-1,-1 1 0,0 0 0,0-1 1,1 1-1,-1-1 0,0 1 1,0-1-1,0 0 0,0 1 1,0-1-1,0 0 0,-1 1 1,-4-1-7,1 1 0,0-1 0,-1-1 0,1 1 0,0-1 0,-1 0 0,1 0 0,0 0 0,0-1 0,0 0 0,-7-3 0,8 3 54,1 0 1,-1 0-1,0 0 1,0-1-1,1 1 1,0-1-1,-1 0 1,1 0 0,0 0-1,0-1 1,1 1-1,-1-1 1,1 1-1,-1-1 1,-2-6-1,4 5-24,1 1 0,-1 0 0,1 0-1,0-1 1,0 1 0,0 0 0,0 0-1,1-1 1,-1 1 0,1 0 0,0 0 0,1 0-1,-1 0 1,1 0 0,3-7 0,0 2-125,1-1 1,0 0 0,1 1 0,13-15 0,2 4-416,0 0 1,46-31-1,57-24-1506,-119 72 1949,0 0-1,0 0 1,1 1 0,8-3 0,8 1 49,-18 5 180,-4-1-116,0 1 1,0-1-1,0 1 0,0 0 0,0-1 0,0 1 0,0 0 0,0 0 0,-1 0 1,1-1-1,0 1 0,-1 0 0,1 0 0,0 0 0,-1 0 0,1 0 0,-1 0 0,0 1 1,1-1-1,-1 2 0,8 24 333,-8-25-361,1 2 71,0 0 0,0-1 0,0 1 0,1 0 0,-1-1 0,1 1 0,0-1 0,0 1 0,0-1 0,1 0 0,-1 0 0,1 0 0,0 0 0,0 0 0,0-1 0,4 3 0,-3-2-1,1-1-1,-1 0 1,1 0 0,-1-1 0,1 1-1,0-1 1,0 0 0,0 0-1,-1-1 1,1 1 0,9-1 0,-4-1 19,1-1 1,0 0-1,0 0 1,-1-1 0,0 0-1,1-1 1,-1 0-1,0-1 1,-1 0-1,1 0 1,10-8 0,89-79 1061,-109 92-1133,1-1-1,-1 1 0,1 0 0,-1 0 0,1-1 0,-1 1 0,1 0 0,-1 0 0,1 0 1,-1 0-1,1 0 0,-1 0 0,1 0 0,0 0 0,-1 0 0,1 0 0,-1 0 1,1 0-1,-1 0 0,1 0 0,0 0 0,-1 0 0,1 1 0,-1-1 0,1 0 0,-1 0 1,1 1-1,-1-1 0,1 0 0,-1 1 0,0-1 0,1 0 0,-1 1 0,1-1 1,-1 1-1,0-1 0,1 1 0,-1-1 0,0 1 0,0-1 0,1 1 0,-1-1 0,0 1 1,0 0-1,9 27 32,-8-26-14,16 71-12,12 121 1,-26-155-438,-2 0 1,-1 0 0,-3 0 0,-13 75 0,11-95-155,-12 34 0,15-47 434,-1-1 0,1 0 1,-1 0-1,1 0 0,-2-1 0,1 1 1,0-1-1,-1 0 0,0 0 1,0 0-1,-6 5 0,7-8 141,1 1-1,-1-1 0,0 0 0,0 0 0,0 0 1,1 0-1,-1-1 0,0 1 0,0-1 1,0 0-1,0 0 0,0 0 0,0 0 0,0 0 1,0-1-1,0 1 0,-3-2 0,-2-1 127,1 1 0,-1-2 0,1 1 0,0-1 0,-9-6 0,6 3 89,0 0-1,1 0 0,0-1 0,0-1 0,0 0 0,1 0 0,1 0 0,-8-12 1,12 15-125,0 0 1,0 1 0,1-1-1,-1 0 1,1 0 0,1-1-1,-1 1 1,1 0 0,0 0-1,0-1 1,1 1-1,0-1 1,0 1 0,1 0-1,-1-1 1,2 1 0,-1 0-1,3-7 1,1-1-34,0 0 1,2 1-1,-1 0 1,2 0-1,0 0 0,0 1 1,1 1-1,1-1 1,15-13-1,-2 5-995,2 0 0,0 1 0,41-22 0,-50 33-1822,-3 3 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1108,'0'-2'855,"-1"-2"-630,0 0 1,1 0 0,0 0-1,0-1 1,0 1 0,0 0-1,1 0 1,0 0-1,0 0 1,0 0 0,0 0-1,0 0 1,1 0 0,0 0-1,0 0 1,0 1-1,0-1 1,0 1 0,6-7-1,-1 3-133,0 1 0,1 0 0,-1 0 0,1 0 0,1 1 0,-1 0 0,1 1 0,-1 0 0,1 0 0,0 1 0,1 0 0,-1 0 0,0 1 0,1 1 0,-1-1 0,1 1 0,0 1 0,-1 0 0,1 1 0,0-1 0,-1 2 0,1-1 0,-1 1 0,11 4 0,-6-1-49,-1 1 1,0 0-1,1 1 0,-2 0 0,1 1 0,-1 0 0,0 1 0,-1 1 0,0 0 0,-1 0 0,0 1 0,0 0 0,14 23 0,-12-13 6,0 1 1,-1 0-1,-2 1 1,0 0 0,-1 1-1,-2-1 1,7 39-1,10 145 166,15 75 47,-25-231-192,-11-46-61,-1-1 0,1 1 0,0-1 0,0 0 0,1 1 0,-1-1 0,1 0 0,3 3 0,-4-5 0,0-1-1,0 0 1,0 0-1,0 0 1,0 0-1,0 0 1,0-1-1,0 1 1,0-1-1,1 1 1,-1-1-1,0 0 1,0 1-1,0-1 1,1 0-1,2-1 1,1 0 31,0 1 0,-1-1 0,1-1 0,-1 1 0,8-4 1,-1 0 132,-4 2 82,0 0-1,-1-1 1,0 1 0,1-2 0,-1 1 0,8-7-1,-19 19-171,3-5-75,-4 8 31,1 0 0,0 0 1,1 1-1,0 0 1,-2 16-1,4-4-11,1-1 0,1 1-1,1-1 1,1 1 0,1-1-1,2 0 1,0 0 0,9 23 0,94 230 63,-15-41-38,-77-181-137,-2 2 0,10 71 1,-21-102 50,-1 1-1,-1-1 1,-1 1 0,-2 0-1,0-1 1,-2 1 0,-1-1 0,-7 27-1,8-41 25,0 0 0,-1 0 0,-1-1 0,0 1 0,0-1 0,-1 0 0,0 0 0,-1-1 0,0 1 0,-1-2 0,0 1 0,0-1 0,0 0-1,-1-1 1,-1 0 0,1 0 0,-1-1 0,0 0 0,-18 7 0,13-8 12,-1 0 0,1-1 0,-1-1 0,0-1-1,0 0 1,0-1 0,-1 0 0,-24-4 0,29 2-58,0 0 1,0-2 0,1 1 0,-1-1-1,1-1 1,0 0 0,0-1 0,0 0-1,0-1 1,1 0 0,0 0-1,-12-11 1,21 16-63,-1-1 29,-1 0 0,1 0 0,0 0 0,0-1 0,0 1 0,1-1 0,-1 1 0,-1-4 1,2 4-413,0 0 1,1 0 0,-1-1 0,1 1 0,-1 0-1,1-1 1,0 1 0,0 0 0,0-4 0,2-24-2250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19 431 1804,'-2'-2'1046,"1"2"-832,0 0 0,0-1 0,0 0 0,0 1 0,0-1 0,0 1 0,0-1 0,0 0 0,1 0 0,-1 1 0,0-1 0,0 0 0,1 0 0,-1 0 0,1 0 0,-1 0 0,1 0 0,-1 0 0,1 0 0,-1 0 0,1 0 0,0 0 0,0-2 0,0 1-126,1 1 0,0-1 0,0 1 0,0-1 0,1 1 0,-1 0 0,0-1 0,0 1 0,1 0 0,-1 0 0,1 0 0,-1 0 0,1 0 0,-1 1 0,1-1 0,3-1 0,55-22 720,82-22 1,-114 38-687,324-91 992,-134 39-560,-161 44-388,3 0 321,-1-3 0,58-26 0,-114 43-349,0 1 0,0-1 0,0 0 0,-1-1 0,1 1 1,-1 0-1,4-5 0,-5 5 770,-4-2-737,2 1-115,0 2-43,1-1 1,-1 1 0,0 0 0,1 0 0,-1 0-1,0 0 1,0 0 0,1 0 0,-1 0-1,0 0 1,0 0 0,0 1 0,0-1 0,0 0-1,0 0 1,-1 1 0,1-1 0,0 1 0,0-1-1,0 1 1,-1-1 0,1 1 0,0 0 0,0 0-1,-3-1 1,-86 2 534,63 8-316,25-9-202,1 2 33,-3 2-72,4-4 13,0 0 0,0 1 0,0-1 0,0 0 0,0 0 0,0 0 0,0 0 0,0 0-1,0 0 1,0 0 0,0 0 0,0 0 0,0 0 0,0 1 0,0-1 0,0 0 0,0 0 0,0 0 0,0 0 0,0 0 0,0 0-1,0 0 1,0 0 0,0 0 0,0 0 0,0 0 0,0 1 0,0-1 0,0 0 0,0 0 0,0 0 0,1 0 0,-1 0-1,0 0 1,0 0 0,0 0 0,0 0 0,0 0 0,0 0 0,0 0 0,0 0 0,0 0 0,0 0 0,1 0 0,-1 0 0,0 0-1,0 0 1,0 0 0,0 0 0,0 0 0,0 0 0,0 0 0,0 0 0,0 0 0,0 0 0,1 0 0,22 1 20,-18-1-9,8-8 22,-10 6-15,-1-2-102,4-6-457,53 15-10467,-35-1 7989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1892 1300,'-19'10'3699,"19"-10"-3661,0-1-1,0 1 0,0 0 1,0 0-1,0 0 1,0 0-1,0 0 1,0 0-1,0 0 0,1 0 1,-1 1-1,0-1 1,0 0-1,0 0 1,0 0-1,0 0 1,0 0-1,0 0 0,0 0 1,0 0-1,0 0 1,0 0-1,0 0 1,0 0-1,1 0 0,-1 0 1,0 0-1,0 0 1,0 0-1,0 0 1,0 0-1,0 1 0,0-1 1,0 0-1,0 0 1,0 0-1,0 0 1,0 0-1,0 0 0,0 0 1,0 0-1,0 0 1,0 0-1,0 0 1,0 1-1,0-1 1,0 0-1,0 0 0,0 0 1,0 0-1,0 0 1,0 0-1,0 0 1,0 0-1,0 0 0,0 0 1,0 0-1,0 0 1,-1 1-1,1-1 1,0 0-1,0 0 0,0 0 1,0 0-1,0 0 1,0 0-1,0 0 1,13 1 497,21-4-374,146-30 883,307-61 57,-100 21-650,-101 20-261,184-49 31,-105 18-129,-152 30-44,229-54 40,-411 101-79,470-113 122,88-20 283,-316 78-295,51-7-25,77-18 17,-153 33-81,74-20 2,-156 28-25,185-55-6,-207 60 119,-38 12-32,201-53 100,-42 11-84,-148 39-80,93-28 38,-61 17-39,-82 26 14,-2-3 1,86-39-1,-32-6 280,-101 55-395,-2 2-293,-3 3-5985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64 264 892,'0'0'6422,"5"-5"-5986,240-202 3485,-191 159-2194,-52 47-1572,1-2 9,-3 3-153,0 0 1,0 0 0,0 0 0,0 0-1,0 1 1,0-1 0,0 0 0,0 0 0,-1 0-1,1 0 1,0 0 0,0 0 0,0 0-1,0 0 1,0 0 0,0 0 0,0 0-1,0 0 1,0 0 0,0 0 0,0 0-1,0 0 1,0 0 0,0 1 0,0-1-1,0 0 1,0 0 0,1 0 0,-1 0-1,0 0 1,0 0 0,0 0 0,0 0-1,0 0 1,0 0 0,0 0 0,0 0 0,0 0-1,0 0 1,0 0 0,0 0 0,0 0-1,0 0 1,0 0 0,0 0 0,0 0-1,0 0 1,0 0 0,0 1 0,-7 10 25,-1 0 0,0 0 0,-1-1 0,0 0 0,-21 17 1,-62 43 56,89-68-90,2-1-3,-30 21 39,-1 0 1,0-3-1,-40 19 0,35-27 107,35-11-95,9 4-40,40 15-2,-25-11-4,0 1 0,26 15 0,120 86-1270,-154-101 524,0-1 0,19 7 0,-6-5-4009,-13-6 1683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1296,'0'0'1006,"-3"3"-70,-5 6-545,0-1 0,1 1 0,1 1 0,-1-1-1,1 1 1,1 0 0,0 1 0,-5 14 0,-2 10 404,-10 50-1,16-55-366,1 1 0,-1 46 0,6-58-238,1 0 0,0-1 1,1 1-1,1-1 0,9 29 0,-10-41-120,0 1 1,1 0-1,0-1 0,8 12 0,-9-16-31,-1 0-1,1 1 1,0-1 0,0 0-1,1 0 1,-1 0-1,0 0 1,1-1 0,-1 1-1,1-1 1,-1 1 0,1-1-1,5 2 1,-6-3-14,1 0 1,0-1 0,-1 1 0,1-1 0,-1 1-1,0-1 1,1 0 0,-1 0 0,0 0-1,1 0 1,-1 0 0,0 0 0,0-1-1,0 1 1,3-3 0,-5 3-16,12-9 208,0-1 0,-1 0 1,15-18-1,11-12 527,-21 23-305,-13 15-345,0-1 0,0 1 0,0 0 0,0 0 0,1 0 0,0 0 0,-1 1 0,8-4 0,-9 5 22,3 1-75,0 1 1,-1-1-1,1 1 0,0 0 0,-1 0 0,1 1 1,-1-1-1,1 1 0,-1 0 0,8 5 1,2 3 49,22 20 0,-2-2-207,3 5-1205,-22-19-3254,-11-10 2124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1828,'0'-3'213,"-1"-1"0,2 1 0,-1-1 0,0 1 0,1 0-1,-1-1 1,1 1 0,0 0 0,0 0 0,0 0 0,1 0 0,-1 0 0,1 0 0,-1 0-1,1 0 1,0 0 0,0 1 0,1-1 0,-1 1 0,0-1 0,1 1 0,0 0 0,-1 0-1,1 0 1,0 0 0,0 1 0,0-1 0,0 1 0,0 0 0,0-1 0,1 1 0,2 0-1,11-2 6,-1 0-1,0 1 0,1 1 1,-1 1-1,0 0 0,1 2 1,30 5-1,-33-5-121,0 2 0,0 0 0,-1 1 0,1 0 0,-1 1 0,0 0 0,-1 1 0,1 1 0,13 11 0,-20-14-51,-1 0 1,1 0 0,-1 1-1,-1 0 1,1 0 0,-1 0-1,0 1 1,-1-1-1,1 1 1,-1 0 0,0 0-1,-1 0 1,0 0 0,0 0-1,1 12 1,-3-13-25,1 0 0,-1 0 0,-1 0-1,1 0 1,-1 0 0,0 0 0,0-1 0,-1 1 0,0 0 0,0 0-1,0-1 1,-1 0 0,0 1 0,0-1 0,0 0 0,0 0 0,-1 0-1,0-1 1,-7 8 0,7-9 0,0 1-1,0-1 0,-1 0 1,1 0-1,0 0 1,-1-1-1,0 0 1,0 1-1,0-2 0,0 1 1,0 0-1,0-1 1,-6 1-1,8-2-1,1 0 0,-1 0 0,0-1 0,1 1 0,-1-1 0,0 1 0,1-1 0,-1 0-1,1 0 1,-1 0 0,1 0 0,-1 0 0,1 0 0,0-1 0,0 1 0,0-1 0,0 0 0,0 0 0,0 0 0,0 0-1,0 0 1,1 0 0,-1 0 0,1 0 0,-1 0 0,-1-6 0,2 7-10,0-1 1,0 0-1,1 0 0,-1 0 1,0 0-1,1 0 1,-1 0-1,1 0 0,0 0 1,-1 0-1,1 0 0,0 0 1,0 0-1,1-2 1,0-5 12,0 0-4,0-1 0,1 0 0,1 1 0,-1-1 0,2 1 0,-1 0 0,1 0 0,0 0 0,6-8 0,6-9-272,1 1 0,2 1 0,30-32 0,-46 52-22,1 0 0,0 1-1,0 0 1,0 0 0,7-4-1,15-6-4791,-24 13 4670,11-7-2121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155 389 1332,'0'0'4102,"-5"1"-3775,0 0-232,3-1-72,0 0 0,0 0 0,1 1 0,-1-1 0,1 0 0,-1 1 0,0-1 0,1 1 0,-1 0 0,1-1 0,-1 1 0,1 0 0,-1 0 0,1 0 0,0 0 1,-1 0-1,1 1 0,0-1 0,-1 2 0,-18 23 515,-32 54 1,46-68-459,-1 0 0,2 1 0,0 0 0,0 0 0,2 0 0,-1 0 0,-1 18 0,5-28-53,-1 1 2,1 0 0,-1 1 0,1-1 1,0 0-1,1 0 0,-1 0 0,1 0 0,-1 0 1,3 5-1,-3-8-22,1-1 1,-1 1-1,0 0 1,1-1 0,-1 1-1,1-1 1,-1 1-1,1 0 1,0-1-1,-1 1 1,1-1 0,0 1-1,-1-1 1,1 0-1,0 1 1,-1-1-1,1 0 1,0 1 0,0-1-1,-1 0 1,1 0-1,0 0 1,0 0-1,0 0 1,-1 0 0,1 0-1,1 0 1,-1 0-20,1 0 43,2-2-13,1-2-12,0 0 0,0 0 0,-1 0 0,1 0 0,-1-1 0,0 1 0,-1-1 0,1 0 0,-1 0 0,0-1 0,3-5 0,7-21 143,-2 0 0,-1 0 0,11-61 0,-21 92-126,0 0 1,0 1-1,0-1 0,0 0 0,0 0 0,1 0 1,-1 1-1,0-1 0,0 0 0,0 0 0,1 1 1,-1-1-1,0 0 0,1 1 0,-1-1 0,1 0 1,-1 1-1,1-1 0,-1 1 0,1-1 0,-1 0 1,1 1-1,0-1 0,-1 1 0,2-1 0,-1 1-9,0 1 0,0-1 0,0 0 0,0 1 0,0-1 0,0 0 0,0 1 0,0 0 0,0-1 0,0 1 0,0-1 0,1 3 0,17 8 44,-8-7 18,0-1 1,0 0 0,0 0-1,0-1 1,12 0-1,-21-2-66,-1-1-1,1 1 1,-1-1-1,0 0 1,1 0-1,-1 0 1,0 0-1,0 0 1,0 0-1,0 0 0,0 0 1,0 0-1,0 0 1,0-1-1,0 1 1,1-2-1,0-1 16,0 1 0,0-1-1,-1 1 1,1-1-1,-1 0 1,2-6 0,10-58 721,-12 66-484,1 6-240,0 2-23,1-1 15,-1 0-1,1 1 1,0-1-1,3 5 1,-5-9-11,0 0 0,0 0 0,0 0 0,0 0 1,0 0-1,0 0 0,0 0 0,0 0 0,1 0 0,-1-1 0,0 1 0,0 0 1,1-1-1,-1 1 0,0-1 0,1 1 0,-1-1 0,1 0 0,-1 0 0,1 1 1,-1-1-1,0 0 0,1 0 0,1-1 0,86-26 47,-85 27-51,0 0 0,-1-1 0,1 1 0,0 1 0,0-1-1,0 0 1,-1 1 0,1 0 0,0 0 0,6 3 0,35 18 6,-33-15-11,9 4 16,0 0-1,0-2 0,1 0 0,1-1 1,45 9-1,-66-17-7,-1 0 0,1 0 1,0 0-1,0 0 0,-1 0 1,1-1-1,0 1 0,0-1 1,-1 1-1,1-1 0,0 1 1,-1-1-1,1 0 0,-1 0 1,1 0-1,-1 0 0,1 0 1,-1 0-1,1 0 0,-1 0 1,0-1-1,0 1 0,0-1 1,0 1-1,0 0 0,0-1 0,0 0 1,0 1-1,0-3 0,2-3 23,0-1-1,-1 1 0,0 0 1,-1-1-1,1-7 0,3-50 160,-8-115 1,-4 117 71,4 37 467,-1-27 1,2 61-645,-2 7-34,2 0 0,-1 0 0,1 30-1,2-12-32,2 0-1,1 1 0,1-1 0,2-1 0,14 43 1,-20-74-112,4 10-257,-1-1 0,1 0-1,11 17 1,2-7-5764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26 359 2004,'-1'0'176,"-15"-3"1569,9 0 44,6 3-1729,1 0 0,0 0 0,0 0 0,0 0-1,0 0 1,0 0 0,0-1 0,0 1 0,0 0 0,0 0 0,0 0-1,0 0 1,-1 0 0,1 0 0,0 0 0,0 0 0,0 0 0,0 0-1,0 0 1,0-1 0,0 1 0,0 0 0,0 0 0,0 0 0,0 0-1,0 0 1,0 0 0,0 0 0,0 0 0,0-1 0,0 1 0,0 0-1,0 0 1,0 0 0,0 0 0,0 0 0,0 0 0,0 0 0,0 0-1,0 0 1,0-1 0,0 1 0,1 0 0,-1 0 0,0 0 0,0 0-1,20-17 396,1 2 0,1 0 0,1 2 0,37-18 0,1-1 15,-46 24-381,40-22 493,70-52 0,-28 8-473,-83 64-760,-7 4-874,1 0-2266,4-3 784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23 210 1004,'-18'-11'4171,"18"11"-4096,-1 0 0,1 0 0,0 0 1,0 0-1,-1-1 0,1 1 0,0 0 0,0 0 0,0 0 0,-1 0 0,1 0 0,0-1 0,0 1 0,0 0 1,-1 0-1,1 0 0,0 0 0,0-1 0,0 1 0,0 0 0,0 0 0,0-1 0,-1 1 0,1 0 1,0 0-1,0 0 0,0-1 0,0 1 0,0 0 0,0 0 0,0-1 0,0 1 0,0 0 0,0 0 1,0-1-1,0 1 0,0 0 0,0 0 0,0-1 0,1 1 0,-1 0 0,0 0 0,0-1 0,0 1 1,0 0-1,0 0 0,0 0 0,1-1 0,-1 1 0,0 0 0,0 0 0,0 0 0,1 0 0,-1 0 0,0-1 1,0 1-1,0 0 0,1 0 0,-1 0 0,26-7 929,42 1-1370,-64 6 621,213-2 384,-22-1-320,1 1-92,273-5 187,707 21 134,-518-3-367,-371-5-112,119 1 12,1061 30 123,-1319-31-179,-5 1 0,97 0 26,3-10 12,-168-2 398,90-17 1,-139 18 8,-1-2-1,0 0 1,0-2-1,-1-1 1,43-21-1,-32 10 274,-21 13-261,-1 0 0,0-1 0,0-1 0,20-18 0,15-9 1002,-46 35-1378,16-13 506,-4 7-634,-9-20-17443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78 231 1940,'0'0'1004,"0"-3"-103,0-13 3939,-3 25-4584,-5 23 68,-5 45-1,1 35 269,-10 164 755,22-273-984,0 4-158,1-5-43,1-7 816,15-188 60,-10 79-607,16-59 178,-18 145-487,2 1 0,1 1 0,1 0-1,16-33 1,-21 51-76,0 1-1,1-1 1,0 1-1,12-13 1,-15 17-25,1 0 0,0 1 0,1-1 1,-1 1-1,0-1 0,1 1 0,0 0 0,-1 0 1,1 1-1,0-1 0,8-1 0,-11 2 36,4 2-3,-3 0-47,0-1 1,0 1 0,0-1 0,-1 1 0,1-1-1,0 1 1,0 0 0,-1 0 0,1 0 0,0 0 0,-1 0 0,1 0 0,-1 0-1,1 0 1,-1 1 0,0-1 0,0 0 0,1 1 0,-1-1 0,2 4 0,-1 0 1,0 0 1,0 0-1,0 1 1,0-1 0,-1 0-1,0 1 1,0-1 0,0 1-1,-1-1 1,0 11 0,-1-6-13,0-1 1,-1 0-1,0 0 1,-1 0 0,-7 17-1,0-5-98,-2-1 0,0 0-1,-1 0 1,-23 25 0,19-26-116,-1 0 0,-1-1-1,-1-1 1,0-1 0,-24 15 0,24-23-90,17-7 223,12-1-388,28 1 476,-34-1-5,0 1 1,1-1-1,-1 1 0,0 0 0,0 0 0,0 0 1,0 0-1,0 0 0,0 1 0,0-1 0,0 1 1,-1 0-1,4 3 0,5 2 0,14 11 2,43 39 1,-28-22-184,-25-22-282,26 20-795,-12-19-4595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1340,'0'0'4585,"-4"5"-4149,-11 16-34,14-21-384,1 1 0,0-1 0,-1 0-1,1 1 1,0-1 0,0 0 0,-1 1 0,1-1 0,0 1-1,0-1 1,0 1 0,-1-1 0,1 0 0,0 1-1,0-1 1,0 1 0,0-1 0,0 1 0,0 0-1,0 6 87,0 0 0,0 0 0,1 0 0,0-1 0,0 1 0,0 0 0,1 0 0,0-1 0,1 1 0,-1-1 0,1 0 0,1 0 0,-1 0 0,1 0-1,0 0 1,0-1 0,1 1 0,-1-1 0,9 6 0,-5-5 78,0 0 0,1-1-1,0 0 1,0 0 0,1-1 0,-1 0 0,1-1-1,0 0 1,0 0 0,13 1 0,-21-4 208,2-1-17,14-5-10,-18 6-331,1 0 1,0 0 0,-1-1-1,1 1 1,0 0 0,-1-1-1,1 1 1,-1 0-1,1-1 1,-1 1 0,1-1-1,-1 1 1,1-1 0,-1 1-1,1-1 1,-1 1 0,0-1-1,1 1 1,-1-1-1,0 0 1,1 1 0,-1-1-1,0 0 1,0 1 0,0-1-1,1 0 1,-1-1 0,0 0 24,0 0 1,-1 0-1,1 0 1,0 0-1,-1 0 1,1 0-1,-1 0 1,-1-3-1,-3-4 11,1 1 0,-2 1 0,1-1 0,-1 1-1,0 0 1,-1 0 0,0 0 0,0 1 0,0 0-1,-1 1 1,-12-8 0,-7-2 87,0 2-1,-41-16 1,61 27-717,0 0 0,0 0 0,0 0 0,0 1 1,-12-1-1,17 2-1214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2144,'4'-8'782,"9"-21"7482,-16 191-6377,20 171 0,17-119-1642,-29-187-738,0 6-3493</inkml:trace>
  <inkml:trace contextRef="#ctx0" brushRef="#br0" timeOffset="1">142 599 980,'0'0'2858,"2"-1"-2064,60-25 3134,-40 14-3566,-1 0 0,28-21 0,-44 29-249,0 1 1,0-1-1,-1 0 1,0-1 0,0 1-1,0-1 1,0 0-1,0 0 1,-1 0 0,0-1-1,0 1 1,-1-1-1,0 1 1,0-1 0,0 0-1,0 0 1,1-12-1,-1 6 113,-2 9-22,-2 1-12,2 0-154,-1 0 0,0 1 0,0-1 0,0 1-1,0 0 1,0-1 0,0 1 0,0 0 0,0 0-1,-1 0 1,1 0 0,0 0 0,-1 0 0,1 0-1,-1 0 1,1 0 0,-1 0 0,1 1 0,-1-1-1,1 1 1,-1-1 0,0 1 0,1 0 0,-1 0-1,0 0 1,0-1 0,1 2 0,-1-1 0,0 0-1,1 0 1,-4 1 0,-3 2 33,0 1 1,1 0-1,-1 0 0,1 1 1,0-1-1,0 2 0,1-1 0,-1 1 1,1 0-1,1 0 0,-1 1 1,-6 10-1,7-12-34,2 1 0,-1 0 0,1 1 0,0-1-1,0 0 1,0 1 0,1 0 0,0 0 0,0-1 0,1 1 0,0 0 0,0 0 0,1 0-1,0 1 1,0-1 0,2 9 0,-1-10-12,0 0 1,0-1-1,1 1 1,0 0-1,0 0 1,0-1-1,1 1 0,-1-1 1,2 0-1,-1 0 1,0 0-1,1 0 0,0-1 1,0 1-1,0-1 1,1 0-1,7 5 0,-5-3-80,1-1-1,1 0 0,-1 0 0,1-1 0,0 0 1,0-1-1,0 0 0,0 0 0,13 2 0,-20-5-390,-2 0 401,1-1 0,0 1 0,-1 0 0,1-1 0,0 1 0,-1 0 1,1 0-1,0 0 0,-1-1 0,1 1 0,0 0 0,-1 0 0,1 0 0,0 0 1,-1 0-1,1 0 0,0 1 0,0-1 0,0 0 0,0 1-24,0-1-1,0 0 0,0 0 0,0 0 1,0 0-1,0 0 0,0 0 0,0 0 1,0 0-1,0 0 0,0 0 0,-1 0 1,1-1-1,0 1 0,0 0 0,0-1 1,0 1-1,0-1 0,1 0 0,21-11-5068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67 1040,'0'2'886,"-3"11"137,1 0 0,-2-1-1,0 0 1,-8 19 0,-4 12-69,-26 81 951,-11 43-15,42-126-1410,2 0 0,-4 48 0,7-41-55,-1 31 470,7-76-765,-1 6 96,6-14 14,5-15-102,1-10 33,-1-1 0,8-46 0,3-64 278,-11 66-193,4-28 213,19-116 881,-15 129-87,-17 88-864,2 6-296,16 40-3,-1 1 1,-3 0-1,11 49 0,-6-19-252,-7-32-529,23 90 70,-24-66-2171,-10-46-616,0 25 0,-2-23-1010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68 1708,'40'-39'3952,"-3"10"1278,-46 33-4829,-70 38 508,65-34-710,1 1-1,-1 0 0,2 1 1,-16 16-1,25-22-154,0-1 0,0 1 0,0 0 0,0 0 0,1 0 0,0 0 0,0 1 1,0-1-1,1 0 0,-1 1 0,1-1 0,0 1 0,0 0 0,0-1 0,1 1 0,0 0 0,0 0 0,0-1 0,1 6 1,2 1 33,0 0 1,0 1-1,1-1 1,0-1 0,1 1-1,9 15 1,-2-6 19,-5-9-23,0 0 1,-2 0 0,9 20-1,-12-13 39,-3-14-96,1-4-15,0 1-1,0-1 1,0 0-1,0 1 1,0-1-1,0 1 1,0-1-1,0 0 1,0 1 0,0-1-1,0 0 1,0 1-1,0-1 1,-1 0-1,1 1 1,0-1-1,0 0 1,0 0 0,0 1-1,-1-1 1,1 0-1,-1 1 1,-4 5-11,-1 1 1,-1-1-1,1 0 1,-1-1-1,0 0 0,0 0 1,0 0-1,-1-1 1,0 0-1,-13 4 1,12-5-1205,0 0 0,0-1 0,0 0-1,-1-1 1,-16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1516,'0'0'3163,"-1"9"-2548,-8 187 1596,4-57-1309,-10 131 256,1 131 333,-1 16-156,5-53 178,-15 266 544,14-511-1643,-2 31 305,13-146-644,0 5 56,0-6-377,17-137-9408,-10 86 6278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75 1232,'0'0'726,"-3"1"-75,-1 0 1932,8-1-1097,20 0-732,49-7-599,67-25 906,-44 8 487,-69 14-683,-25 9-607,0 0-33,-2 1-197,0 0 0,1 0-1,-1 0 1,0-1-1,1 1 1,-1 0 0,0 0-1,0 0 1,1 0-1,-1 0 1,0 0 0,1 0-1,-1 0 1,0 0-1,1 0 1,-1 0 0,0 0-1,0 0 1,1 0-1,-1 0 1,0 0 0,1 0-1,-1 0 1,0 0-1,1 0 1,-1 1 0,0-1-1,0 0 1,1 0-1,-1 0 1,0 0 0,0 1-1,0-1 1,1 0-1,-1 0 1,0 1 0,0-1-1,0 0 1,1 1-1,0 12 1008,-1-9-1349,0 1 430,0-2-88,1 9-5,-1-9 60,5-1-49,-5-2-15,0 0 0,1 1 0,-1-1 0,1 0 0,-1 0 1,0 1-1,1-1 0,-1 0 0,1 0 0,-1 0 0,1 0 1,-1 0-1,1 0 0,-1 0 0,1 0 0,-1 0 0,1 0 1,-1 0-1,0 0 0,1 0 0,-1 0 0,1-1 0,-1 1 1,1 0-1,-1 0 0,0 0 0,1-1 0,-1 1 0,1 0 0,-1-1 1,18-9 100,-13 8 802,-6 6-882,0 12-2,0-12-10,2-1-10,1 8 3,1 0 0,0-1 0,6 15 0,-8-24 0,0 0-1,-1 0 0,1 0 1,0 0-1,0 0 0,-1-1 0,1 1 1,0 0-1,0 0 0,0-1 1,0 1-1,0 0 0,0-1 1,0 1-1,0-1 0,1 0 0,-1 1 1,0-1-1,0 0 0,0 0 1,0 0-1,0 1 0,1-1 1,0-1-1,-1-3 44,3-14-10,-3 14 121,-3 4-168,-1 0 1,1 0-1,-1 0 0,1 0 0,-1-1 1,1 1-1,0-1 0,-3 0 0,-2-1 4,1 1 31,1 3 3,-28 10 2,29-9-33,-16 17 16,18-18-34,-3 13 44,8-11-35,7 10 24,-8-11 215,19-3 1324,-21-5-1518,2-17-6,-2 17 72,-10-10-4592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108 175 1284,'-85'-17'6999,"83"16"-6566,-9-2 928,2 0-465,9 3-876,0 0 0,0 0 0,0 0 0,0 0 0,0 0 0,0 0 0,0 0 0,0 0 0,0 0 0,0 0 0,0 0 0,0 0 0,0 0 0,1 0 0,-1 0 0,0 0 0,0 0 0,0 0 0,0 0 0,0 0 0,0 0 0,0 0 0,0-1 0,0 1 0,0 0 0,0 0 0,0 0 0,0 0 0,0 0 0,0 0 0,0 0 0,0 0 0,0 0 0,0 0 0,0 0 0,0 0-1,0 0 1,0 0 0,0 0 0,0-1 0,0 1 0,0 0 0,0 0 0,112-15 487,273-42 701,-63-3 827,-294 53-1447,-26 7-467,0-1 14,8-1-4,-8 1 272,0 1-280,6-2 142,-14 0 374,-14 1 155,17 1-1046,-3-1 308,2 2-41,-10 1-3,11-2 14,1 1-13,-37 11-5,37-11-5,0-1 2,-39 2-49,26 0 33,12-1 11,-18 2 3,17 0-6,-3 2-11,-13 9-21,14-7-32,5-3 57,0-2-14,2-2-53,1 1 74,-1-1 1,0 1 0,1 0 0,-1-1-1,0 1 1,1 0 0,-1 0-1,0 0 1,0 0 0,2 2 0,0 0-4,1 0-9,-1-3 15,0 0-1,0 0 1,0 0-1,0-1 1,0 0 0,0 1-1,0-1 1,0 0 0,0-1-1,0 1 1,0 0-1,-1-1 1,1 1 0,-1-1-1,1 0 1,-1 0-1,0 0 1,3-3 0,-3 3 4,-1-1-13,-1 3 8,0 0 0,1-1 0,-1 1 1,0 0-1,0-1 0,0 1 0,0 0 0,0-1 0,1 1 0,-1 0 0,0-1 0,0 1 0,0 0 0,0-1 0,0 1 0,0 0 0,0-1 0,0 1 0,0 0 0,0-1 0,0 1 0,0-1 0,0 1 0,-1 0 0,1-1 0,0 1 0,0 0 0,0 0 0,0-1 0,-1 1 0,1 0 0,0-1 0,0 1 1,-1 0-1,1 0 0,0-1 0,0 1 0,-1 0 0,-15-12 1,12 9 2,0 3-10,-33 6-11,33-5 21,2 1-14,0-1 7,1 0-1,0 0 1,0 0-1,0 0 1,0 0-1,0 0 1,0 1 0,0-1-1,0 0 1,1 1-1,-1-1 1,0 0 0,1 1-1,-1 2 1,0-2-27,4 2-31,8 12 32,-8-14 22,0 0 0,-1 0 0,1 0 0,0 0 0,0 0 0,1-1 0,-1 0 0,0 1 0,0-1 0,1-1 0,-1 1 0,1 0 0,-1-1 0,4 1 0,-2-1 7,-4 1 0,0-1 0,-1 0 0,1 0 0,0 0 0,0 0 1,0 0-1,-1 0 0,1 0 0,0 0 0,0 0 0,0 0 0,0 0 0,-1 0 0,1-1 0,0 1 1,1-1-1,0 0-4,1 1-9,0-2 17,10-4-1,-10 5-6,-1-1-12,-1 0 13,-1 1 1,1-1-1,0 1 0,-1-1 1,1 1-1,-1-1 0,1 0 1,-1 1-1,0-1 0,0 0 1,0 1-1,0-1 0,0-3 1,0-1-4,-4 3-10,1 0 14,2 2 2,0 1-1,0-1 1,0 0 0,0 0-1,0 0 1,0 1 0,0-1-1,-1 0 1,1 1 0,0-1-1,0 1 1,-1 0 0,1-1-1,-2 1 1,-16-3-2,11 3 2,1 0 1,-1 1 0,1 0 0,-1 1-1,1-1 1,0 1 0,-1 1 0,1-1-1,1 1 1,-1 1 0,0-1 0,-10 8-1,16-9 2,-1-1-1,1 1 0,-1-1 0,1 1 0,0 0 1,0 0-1,0 0 0,-2 3 0,0 1 0,3-5 1,-1 0 0,1 0-1,0 0 1,0 0 0,0 0-1,-1-1 1,1 1 0,0 0-1,0 0 1,0 0 0,0 0-1,0 0 1,1 0 0,-1 0-1,0 0 1,0-1 0,1 2-1,-1 0 2,1 1-18,1 1-14,0 1 25,10 17 9,-11-21-4,0-1 0,0 1 0,0 0 0,-1 0 0,1-1 0,0 1 0,0 0 0,0-1 0,0 1 0,0-1 0,0 1 0,0-1 0,2 1 0,1 0 0,15 8 0,-12-9 2,-3-1 3,4 2 10,20-3-5,-22-1-13,-1 1 2,-3 1 2,0 1 0,1-1 0,-1 0 0,0 1 0,0-1 0,0 0 0,0 0 0,0-1 0,0 1 0,-1 0 0,1 0 0,0-1 0,0 1 0,1-4 0,0 2 1,-2 1 22,1-1 0,-1 1-1,0 0 1,0 0 0,-1-1-1,1 1 1,0-1 0,-1 1-1,1 0 1,-1-1 0,0 1-1,0-1 1,0-2 0,0 3-13,-1 1 1,1 0 0,0 0 0,-1 0-1,1 0 1,-1-1 0,1 1-1,-1 0 1,0 0 0,1 0 0,-1 0-1,-1-1 1,0 0 12,1 0-15,0 1 0,0 0 0,0 0 0,0 0 0,0-1 0,0 1 0,-1 0 0,1 1-1,0-1 1,-1 0 0,1 0 0,-1 0 0,1 1 0,-1-1 0,1 1 0,-1-1 0,-2 1 0,2-1 12,-2-1-5,-1 1-1,1 0 0,-1 0 0,1 0 1,-1 0-1,1 1 0,-1 0 0,1 0 1,-1 0-1,1 0 0,-1 1 0,0 0 1,1 0-1,0 0 0,-1 0 1,1 1-1,-6 2 0,1 2 10,3 1 24,6-7-47,-1 0 0,1 0 0,0 0 0,0 0 0,0 0 0,0 0 0,0 0 0,0 0 0,0 1 0,0-1 0,0 0 0,0 0 0,0 0 0,0 0 0,0 0 0,0 0 1,0 0-1,0 1 0,0-1 0,0 0 0,0 0 0,0 0 0,0 0 0,0 0 0,0 0 0,0 0 0,0 1 0,0-1 0,0 0 0,0 0 0,0 0 0,0 0 0,0 0 0,0 0 0,0 0 1,1 0-1,-1 1 0,0-1 0,0 0 0,0 0 0,0 0 0,0 0 0,0 0 0,0 0 0,0 0 0,1 0 0,2 2-1,-2-1-2,0 0 1,1 0 0,-1-1-1,0 1 1,0-1 0,1 1-1,-1-1 1,0 1 0,1-1-1,-1 0 1,3 1 0,-3-1 1,0 0 1,0 0-1,0 0 0,1-1 1,-1 1-1,0 0 0,0 0 1,0-1-1,0 1 1,0-1-1,0 1 0,0-1 1,0 1-1,0-2 1,10-4 19,-6 3 10,0 0 0,-1 0 1,0-1-1,1 1 0,-1-1 0,-1 0 0,1 0 0,6-10 0,-9 13 178,-5-2-192,-12-9-2,12 9 24,-1 4-35,-29 15-80,32-14 48,0 5-224,2-2-2471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34 932,'2'-1'551,"24"-32"10952,-69 43-9872,41-10-26,2 0-1594,0-1 1,0 1-1,0 0 0,0-1 1,0 1-1,0-1 0,0 1 1,-1 0-1,1-1 0,0 1 0,0-1 1,0 1-1,0 0 0,-1-1 1,1 1-1,0 0 0,0-1 0,-1 1 1,1 0-1,0 0 0,-1-1 1,1 1-1,0 0 0,-1 0 1,1-1-1,0 1 0,-1 0 0,1 0 1,-1 0-1,1 0 0,0 0 1,-1-1-1,1 1 0,-1 0 0,1 0 1,0 0-1,-1 0 0,1 0 1,-1 0-1,1 0 0,-1 0 1,1 1-1,0-1 0,-1 0 0,1 0 1,0 0-1,-1 0 0,1 1 1,-1-1-1,0 0 0,-21 13 169,10-3-136,1 0 1,-1 2 0,2-1 0,-1 1 0,2 1 0,0 0 0,-10 17 0,15-23-29,0 1 0,1 0 0,-1 1 0,2-1 0,-1 0 0,1 1 0,0 0 0,1-1 0,0 1 0,0 0 0,1 0 0,0 0 0,1-1 1,2 14-1,-2-18-8,0 0 0,0-1 0,1 1 0,0 0 0,0-1 0,0 1 0,0-1 0,1 1 0,-1-1 0,1 0 0,0 0 0,-1 0 0,2-1 0,-1 1 0,0-1 0,0 1 0,1-1 0,-1 0 0,1 0 0,0-1 0,0 1 0,-1-1 0,1 0 0,0 0 0,0 0 0,5 0 0,-1 0-5,1 0 1,0 0-1,-1-1 1,1-1-1,0 1 1,-1-1 0,1-1-1,-1 0 1,1 0-1,-1-1 1,11-4-1,-13 4 0,0-1-1,0 0 0,-1 1 1,1-2-1,-1 1 1,0-1-1,0 0 0,-1 0 1,1 0-1,-1 0 1,0-1-1,-1 0 0,1 0 1,-1 0-1,0 0 1,-1 0-1,1-1 0,-1 1 1,-1-1-1,3-12 1,-4 13-4,1 1-1,-1 0 1,0 0 0,-1 0 0,1-1 0,-1 1 0,0 0 0,0 0 0,0 0 0,-1 0 0,0 0 0,0 1 0,0-1 0,-1 0 0,1 1 0,-1 0 0,0-1 0,-1 1-1,1 0 1,-1 1 0,1-1 0,-1 1 0,0-1 0,0 1 0,-1 0 0,1 1 0,-10-5 0,9 5-190,-1-1 1,1 2-1,-1-1 1,0 0-1,0 1 1,0 0-1,1 1 0,-1-1 1,0 1-1,0 0 1,0 1-1,0 0 1,0-1-1,0 2 0,0-1 1,1 1-1,-9 3 1,13-5 117,1 0 0,0 0 1,-1 1-1,1-1 1,0 0-1,-1 0 0,1 1 1,0-1-1,-1 0 1,1 0-1,0 1 0,-1-1 1,1 0-1,0 1 1,0-1-1,-1 1 0,1-1 1,0 0-1,0 1 1,0-1-1,-1 1 0,1-1 1,0 0-1,0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 1160,'1'-2'1189,"0"-6"771,-4 15 1709,-6 13-835,8-14-3308,-1-1 597,1 0 1,0 1-1,0-1 0,0 0 0,1 1 1,0-1-1,0 1 0,0-1 1,1 0-1,-1 1 0,1-1 0,1 0 1,-1 1-1,3 5 0,-1-3-38,-3-6-62,1-1 0,0 1 0,-1-1 1,1 1-1,0-1 0,0 1 0,0-1 0,0 0 1,0 1-1,0-1 0,0 0 0,1 0 0,-1 0 1,0 0-1,1 0 0,-1 0 0,1 0 0,-1-1 1,1 1-1,-1 0 0,1-1 0,-1 1 0,1-1 1,0 0-1,-1 1 0,4-1 0,-1 0 3,1 0 0,0 0 0,-1 0 0,1-1 0,-1 1 0,1-1 0,-1 0 1,5-2-1,57-29 216,-64 31-200,2 2-37,-2 1-1,1-1 1,0 1-1,0-1 1,0 1-1,-1 0 1,1 0-1,-1 1 1,0-1-1,1 0 1,2 5-1,-1-3 34,0 1 0,0-1-1,1 0 1,-1 0-1,1 0 1,0-1 0,0 0-1,7 3 1,-9-4 35,1-1 0,-1 0-1,1-1 1,-1 1 0,1 0 0,-1-1 0,1 0 0,5 0-1,-7 0-41,1-1 41,0 1 1,-1-1-1,1 1 0,0-1 1,-1 0-1,1 0 0,-1 0 1,1 0-1,-1-1 0,0 1 1,1-1-1,-1 1 0,0-1 1,0 0-1,0 0 1,0 0-1,3-4 0,-5 5-53,4-4-3,-1 0 0,0 0 1,0-1-1,-1 1 0,1-1 0,-1 0 1,-1 0-1,1 0 0,-1 1 0,0-2 1,0 1-1,-1 0 0,1 0 0,-1 0 1,-1 0-1,1 0 0,-2-8 0,-2-11-1425,2 9-5792,0 2 3778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1536,'0'0'1776,"0"3"-960,-5 88 4730,6-88-5421,-1 1 1,1-1 0,0 0 0,0 1 0,0-1-1,0 0 1,2 5 0,4 13 705,-7-21-808,0 1 0,1-1 0,-1 1 0,0-1 0,0 0 0,1 1 0,-1-1 0,0 0 0,1 1 0,-1-1 1,0 0-1,1 1 0,-1-1 0,0 0 0,1 0 0,-1 0 0,1 1 0,-1-1 0,0 0 0,1 0 0,-1 0 0,1 0 0,-1 0 0,1 0 0,-1 1 0,1-1 0,0-1 0,0 2 44,0-1 0,0 0 0,1 0 0,-1 0 0,0 0 0,0 0 0,0-1 0,1 1 0,-1 0 0,0-1 0,0 1 0,2-1 0,24-18 941,42-39-1,-41 33 253,36-25 1,-62 50-1222,-1-1-1,1 1 1,0-1 0,-1 1 0,1-1-1,0 1 1,-1 0 0,1 0 0,0 0 0,-1 0-1,1 0 1,0 0 0,-1 0 0,1 1-1,0-1 1,-1 1 0,1-1 0,-1 1-1,1 0 1,-1-1 0,1 1 0,-1 0-1,1 0 1,-1 0 0,0 0 0,1 0-1,-1 0 1,0 0 0,2 3 0,4 5 14,0 1 0,0 0 1,-1 0-1,0 0 0,-1 1 1,0 0-1,-1 0 0,4 12 1,5 36-1604,-4-3-3679,-8-50 1281,3 7 37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30 311 1972,'0'0'7176,"-1"-4"-6618,0-10-66,1 14-466,0 0-1,0-1 1,0 1 0,1 0-1,-1-1 1,0 1-1,0 0 1,0-1-1,0 1 1,0 0 0,1-1-1,-1 1 1,0 0-1,0-1 1,1 1-1,-1 0 1,0 0 0,0-1-1,1 1 1,-1 0-1,0 0 1,1 0 0,-1-1-1,0 1 1,1 0-1,4-2 125,29-14 723,49-35 1,-74 45-781,-1 0 0,0-1 1,0 0-1,-1 0 0,0-1 0,0 0 0,-1 0 1,0-1-1,0 0 0,7-14 0,-13 22-71,1 0 0,-1 0 0,0 0 0,1 0 0,-1 0 0,0 0 0,1 0 0,-1 0 0,0 0 0,0 0 0,0 0 0,0 0 0,0 0 0,0 0 0,0 0 0,0 0 0,-1-1 0,1 1 0,0 0 0,-1 0 0,1 0 0,0 0 0,-1 0 0,-1-1 0,1 1 4,0 0 0,-1 0 0,1 0 0,0 0 0,-1 0 0,0 0-1,1 0 1,-1 1 0,1-1 0,-1 0 0,0 1 0,1 0 0,-4-1 0,-3 0 30,0 1 0,1 0 0,-1 0 0,0 1 1,1 0-1,-8 2 0,4 1-5,0-1 0,0 2 0,1 0 1,0 0-1,0 1 0,0 0 0,1 0 1,0 1-1,0 1 0,-13 13 0,18-17-29,1 0 0,0 1 0,0-1 0,0 1 0,1-1 0,-1 1 0,1 0-1,0 0 1,0 0 0,1 0 0,-1 6 0,1-7-9,1 0 0,0 0 0,0 0 0,0 0-1,1 0 1,-1 0 0,1 0 0,0 0 0,0 0 0,1-1 0,-1 1 0,1 0 0,0-1-1,0 1 1,0-1 0,3 5 0,0-2-100,0-1-1,0 1 1,1-1-1,-1 0 1,1-1 0,0 1-1,0-1 1,1 0-1,-1-1 1,1 1 0,0-1-1,0-1 1,0 1-1,0-1 1,1-1-1,-1 1 1,0-1 0,1 0-1,-1-1 1,1 0-1,9-1 1,-8 0-184,1 0-1,-1 0 1,0-1-1,0-1 1,-1 1 0,1-2-1,0 1 1,-1-1 0,0 0-1,0-1 1,0 0-1,-1 0 1,1-1 0,-1 0-1,0 0 1,11-13 0,4-11-362,-1-1 1,22-42 0,21-56 1694,-63 128-1027,0 0-1,-1 0 0,1 0 0,0 0 0,-1 0 1,1 0-1,0 0 0,0 0 0,0 0 1,0 0-1,0 0 0,0 1 0,0-1 0,0 1 1,0-1-1,0 0 0,0 1 0,1 0 0,0-1 1,0 0 139,1 3-5,1 2-111,1 1-1,-1-1 1,0 1 0,0-1 0,0 1 0,-1 0-1,1 1 1,-1-1 0,0 1 0,3 8 0,2 9 106,10 36-1,-8-15 133,8 67-1,-16-92-176,-1-1 1,-1 1-1,-1-1 0,0 1 1,-2-1-1,-6 27 0,8-42-64,0-1-1,0 1 1,0-1-1,-1 0 0,1 1 1,-1-1-1,1 0 0,-1 0 1,0 0-1,0 0 0,0-1 1,-4 4-1,5-5-36,1 1 0,-1-1 0,0 0 0,0 1 0,0-1 0,0 0 0,0 1 0,0-1 0,0 0 0,0 0 0,0 0 0,0 0 0,1 0 0,-1 0 0,0 0 0,0 0 0,0-1 0,0 1 0,-1-1 0,-2 1 46,-2-2 15,-1 1 0,0-1 0,1 0-1,0-1 1,-1 0 0,1 0 0,0 0-1,0-1 1,0 1 0,1-1 0,0-1 0,-1 1-1,1-1 1,1 0 0,-1 0 0,1-1 0,0 1-1,0-1 1,0 0 0,1 0 0,0 0-1,0 0 1,-2-9 0,4 10-45,1 0 1,0 0-1,0 0 0,0 0 0,1 0 0,-1 0 1,1 0-1,0 0 0,1 0 0,-1 0 1,1 0-1,0 0 0,0 1 0,1-1 1,-1 1-1,1 0 0,0-1 0,0 1 1,0 1-1,6-6 0,7-6 29,0 0-1,1 1 0,24-15 1,137-72-18,-115 68-2351,-2-1-3816,-49 27 2556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45 127 1704,'-13'-4'3520,"-16"-3"2990,27 7-5067,9-1-1168,525-44 1576,-422 27-1347,-95 11 80,-15 7-555,0 0 1,1 0 0,-1-1-1,0 1 1,0 0-1,1 0 1,-1-1 0,0 1-1,0 0 1,0-1-1,0 1 1,0 0 0,1-1-1,-1 1 1,0 0-1,0-1 1,0 1 0,0 0-1,0-1 1,0 1-1,0 0 1,0-1 0,0 0-1,-1 0 28,1 0-1,-1 0 0,0 0 1,1-1-1,-1 1 0,0 0 1,0 0-1,0 0 0,0 0 0,-2-1 1,2 0-223,-3-1 478,10 4-299,15 4-7,-19-5 6,0 0 0,0 1 0,-1-2 0,1 1 0,0 0 0,-1 0 0,1 0 0,0-1 0,0 1 0,-1-1 0,1 1 0,0-1 0,-1 0 0,1 0 0,-1 0 0,1 0 0,-1 0 0,0 0 0,1 0 0,1-3 0,-2 3 438,-1-8-175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43 1284,'0'0'1450,"-1"-3"-121,0-8-85,0 8-50,-1 1-87,-2 0-863,1-1-1,0 1 1,-1 0-1,0 0 1,1 1 0,-1-1-1,0 1 1,0-1-1,0 1 1,0 1 0,0-1-1,0 0 1,0 1-1,-1 0 1,1 0 0,0 0-1,0 0 1,0 1-1,0 0 1,0 0 0,0 0-1,0 0 1,-6 3-1,3-1-70,1 0 0,0 0-1,0 0 1,0 1 0,0 0-1,1 0 1,-1 0 0,1 1-1,0 0 1,1 0 0,-1 0-1,1 0 1,0 1-1,-4 7 1,4-6-30,1 1 0,0-1 1,0 1-1,1 0 0,0 0 0,0 0 0,1 0 0,0 0 1,1 0-1,-1 0 0,2 0 0,1 13 0,-1-16-108,0 1 1,1-1-1,-1 0 0,1 0 1,1 0-1,-1 0 0,1 0 1,0 0-1,0-1 0,0 1 1,1-1-1,0 0 0,-1 0 1,1 0-1,1 0 0,-1-1 1,0 0-1,1 0 0,9 5 1,-3-3-317,0 0 0,0 0 0,1-1 0,0 0 1,-1-1-1,1 0 0,1-1 0,-1 0 0,0-1 1,0-1-1,1 0 0,-1 0 0,0-2 0,0 1 0,1-1 1,-1-1-1,-1 0 0,1-1 0,0 0 0,-1-1 1,12-6-1,-10 2-54,-1 0 1,0-1-1,0 0 1,0-1-1,-2 0 0,1-1 1,-1 0-1,-1 0 1,0-1-1,11-25 0,-9 11 3034,-16 30-2425,3-2-241,-1 0 11,1 0-1,0 0 1,-1 1-1,1-1 1,0 0-1,0 1 1,0 0-1,0 0 1,0 0 0,0-1-1,1 2 1,-1-1-1,1 0 1,-1 0-1,-1 5 1,0 0 59,1 0 0,0 0-1,0 0 1,1 0 0,0 0 0,0 1 0,1-1 0,0 0 0,0 1 0,1-1 0,2 13 0,-2-16-66,0-1 1,0 0-1,0 1 1,1-1-1,-1 0 1,1 0 0,-1 0-1,1 0 1,0 0-1,1-1 1,-1 1-1,0-1 1,1 1 0,-1-1-1,1 0 1,0 0-1,0 0 1,0 0-1,0 0 1,0-1 0,0 1-1,0-1 1,0 0-1,1 0 1,-1 0 0,0 0-1,5 0 1,-3-1 53,0 0-1,-1 0 1,1 0 0,0-1 0,0 0 0,-1 0 0,7-2-1,-9 2-56,0 0 0,0 0 0,0 0 0,-1 0-1,1-1 1,0 1 0,-1 0 0,1-1 0,-1 0-1,0 1 1,1-1 0,-1 0 0,0 0 0,0 0 0,0 0-1,1-3 1,8-31 231,-9 35-256,0-8 36,0 1 1,0-1-1,-1 0 0,0 1 0,-1-1 1,0 1-1,0-1 0,-1 1 0,0-1 0,0 1 1,-1 0-1,0 0 0,-5-9 0,0 1-483,-1 1-1,-1 0 0,0 0 0,-1 1 0,-15-14 1,11 16-1680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10:0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1696,'0'0'3091,"-1"-7"-2611,0 5 240,1 8 3753,1 4-4315,6 31 774,-5-33-779,0-2 56,-1 0-1,1 0 1,0 0-1,4 8 1,-5-12-154,1 0 1,-1 0 0,0 0-1,1 0 1,-1 0-1,1-1 1,-1 1-1,1-1 1,0 1-1,0-1 1,0 0-1,0 0 1,0 1-1,0-1 1,0-1-1,0 1 1,4 1-1,3 0 29,-1-1 0,1 0 0,0 0 1,0-1-1,0 0 0,0-1 0,15-2 0,64-21 267,-81 22-313,195-74 558,-155 55-355,257-129 2522,-236 105-854,-66 44-1828,24-9 31,-18 7-3722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48 575 904,'-3'-1'1327,"-1"-1"-927,1 1-72,0-1 0,1 1-1,-1 0 1,1-1 0,-1 1 0,1-1-1,-1 0 1,1 0 0,0 0 0,0 0-1,0 0 1,0 0 0,0-1 0,0 1-1,1 0 1,-3-5 0,3 2-196,1 0 0,0 0 0,0 0 0,0 0 0,1 0 0,0 0 0,0 1 0,0-1 1,0 0-1,1 0 0,0 1 0,0-1 0,0 1 0,0 0 0,5-6 0,7-11 217,31-34 0,-30 38-159,215-221-303,-143 159-1725,-51 47-1896,-20 19 1299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1208,'21'19'3472,"-20"-17"-2771,74 97 6913,-75-98-7344,1 0-236,-1-1 0,0 1 0,1-1 0,-1 0-1,0 1 1,1-1 0,-1 0 0,1 1 0,-1-1-1,1 0 1,-1 0 0,1 1 0,-1-1 0,1 0 0,-1 0-1,1 0 1,-1 0 0,1 0 0,-1 0 0,1 1 0,-1-1-1,1 0 1,-1-1 0,1 1 0,-1 0 0,1 0-1,-1 0 1,1 0 0,-1 0 0,1 0 0,0-1 0,18-3 357,-19 3-441,16-5 302,0-2-1,0 0 0,18-13 0,-17 10 66,26-12 0,-35 20-226,-1-1 0,1 1-1,0 1 1,0-1 0,0 1-1,1 1 1,14-2 0,-21 3-77,1 1 1,-1-1-1,0 1 1,1-1 0,-1 1-1,0 0 1,0 0 0,0 0-1,0 0 1,0 0 0,0 1-1,0-1 1,0 1 0,0-1-1,-1 1 1,1 0-1,-1-1 1,3 4 0,1 2 3,-1 0 1,1 1-1,4 10 1,37 106-1958,-31-73-6164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1968,'10'-73'6291,"-6"64"-4759,0 13 73,2 17-224,-6-20-1667,11 46 897,5 51-1,-9-42-305,-3-35-362,1 14 316,2 48-1,-7-73-757,0 0 0,0 0-1,-1 0 1,-1 0 0,0 0 0,0 0-1,-1 0 1,0-1 0,-7 14 0,6-18-2468,-10 9 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48 400 1524,'-3'0'156,"1"-1"-1,-1 0 1,1-1 0,-1 1-1,1 0 1,0-1-1,-1 1 1,1-1 0,0 0-1,0 1 1,0-1 0,1 0-1,-1 0 1,0-1-1,1 1 1,-1 0 0,1 0-1,0-1 1,-1 1-1,1-1 1,1 1 0,-1-1-1,-1-3 1,0 1 233,2 3-270,-1 0 1,1 0 0,0 0-1,0 0 1,0-1-1,0 1 1,0 0 0,0 0-1,1 0 1,-1 0 0,1 0-1,-1 0 1,1 0-1,0 0 1,0 0 0,-1 0-1,2 0 1,-1 0-1,0 1 1,0-1 0,0 0-1,2-1 1,16-16 343,1 1 0,1 1 0,0 0 0,1 2 0,39-21 0,42-29-18,10-24-4228,-108 84 3417,8-4-138,-12 8 543,3-2 85,-4 3-69,1-1 0,-1 1 0,0 0-1,0-1 1,1 1 0,-1 0 0,0-1 0,0 1 0,1 0 0,-1-1-1,0 1 1,1 0 0,-1 0 0,0 0 0,1-1 0,-1 1 0,1 0 0,-1 0-1,0 0 1,1 0 0,-1-1 0,1 1 0,-1 0 0,0 0 0,1 0-1,-1 0 1,1 0 0,-1 0 0,1 0 0,-1 0 0,0 1 0,1-1 0,-1 0-1,1 0 1,-1 0 0,0 0 0,1 0 0,-1 1 0,0-1 0,1 1 0,11 11 496,-1 1 0,0 0 0,-1 1 1,11 21-1,30 66 804,-46-90-1234,-1 0 0,0 0 0,0 0 1,-1 0-1,-1 0 0,0 1 1,-1-1-1,0 1 0,-1 18 0,-1-26-82,1-1-1,-2 1 0,1-1 1,0 0-1,-1 1 1,1-1-1,-1 0 0,0 0 1,0 0-1,-4 3 0,5-4-15,-1-1 0,1 0 0,-1 0-1,0 0 1,0 0 0,1-1-1,-1 1 1,0 0 0,0-1-1,0 1 1,0-1 0,-4 1 0,4-1-1,0 0 58,-2-1-1,1-2-44,-1 1 0,1-1 1,0 0-1,0 1 0,0-2 0,0 1 0,1 0 0,-1 0 0,1-1 1,0 0-1,0 1 0,0-1 0,-2-6 0,3 6-17,0 0 1,1 1-1,-1-1 0,1 1 0,0-1 1,0 0-1,1 1 0,-1-1 0,1 1 1,-1-1-1,1 0 0,0 1 0,0 0 1,1-1-1,-1 1 0,1 0 0,0 0 1,0-1-1,0 1 0,0 1 0,0-1 0,4-3 1,0-1-5,1 1 1,1 1 0,-1-1-1,1 1 1,0 0 0,17-6-1,-21 9-11,0 1-1,1 0 0,-1 0 1,0 0-1,1 0 0,-1 1 1,1 0-1,-1 0 0,0 0 1,1 0-1,-1 1 0,5 0 1,-1 1-10,-1 1 0,1-1 0,0 1 0,-1 0 0,10 6 0,-10-4-50,1 1-1,-1 0 1,-1 0 0,1 1 0,5 7 0,9 8-800,-18-18-252,0 0 0,-1 0 0,1 0 0,2 8 0,-3-7-1976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54 128 1740,'-16'-44'2828,"13"33"-1750,-1-1 1,-1 1-1,-11-20 0,7 12-510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1844,'0'0'117,"1"-1"-1,-1 1 1,0 0-1,1 0 1,-1-1-1,0 1 1,1 0-1,-1-1 1,0 1-1,1 0 1,-1 0 0,0-1-1,1 1 1,-1 0-1,1 0 1,-1 0-1,0 0 1,1 0-1,-1 0 1,1 0-1,-1 0 1,1 0-1,-1 0 1,1 0-1,-1 0 1,0 0 0,1 0-1,-1 0 1,1 0-1,-1 0 1,1 1-1,0-1-30,-1 1 0,1 0 0,0 0-1,-1-1 1,1 1 0,0 0 0,-1 0-1,1 0 1,-1 0 0,0 0 0,1 0-1,0 2 1,4 33 528,-16 279 2115,10-301-2636,-5 52 264,2-29 160,0 64-1,5-92-261,-1-6-81,0 0-1,0 0 1,0 0 0,1 0-1,-1 0 1,1 0-1,2 6 1,-2-8 461,3-1-307,6-4 51,-1 1 0,1-1 0,0-1 0,12-7 1,-9 5-89,0 0 0,22-8 0,-25 12-200,0 0 1,1 0-1,-1 1 1,1 1-1,-1-1 1,1 2-1,-1 0 1,1 0-1,0 1 1,-1 0 0,1 0-1,17 6 1,-27-6-83,0-1-1,0 0 1,0 0 0,0 0 0,-1 1 0,1-1 0,0 1 0,0-1-1,-1 0 1,1 1 0,0-1 0,0 1 0,-1 0 0,1-1 0,-1 1-1,1-1 1,0 1 0,-1 0 0,1 0 0,-1-1 0,0 1 0,1 0-1,-1 0 1,0 0 0,1 1 0,-1-1-2,0 0 0,0 0 0,-1 0 0,1 0 0,0 0 0,-1 0 1,1 0-1,-1 0 0,1 0 0,-1 0 0,0 0 0,1 0 0,-1 0 0,0 0 0,0 0 0,-1 1 0,-3 2 9,0 0-1,0 0 0,-1-1 1,-11 7-1,-11 1-234,-1-1 0,0-1-1,0-1 1,-1-2 0,-43 4 0,71-10-259,-1 0 0,0 0 0,0-1 0,1 1 0,-1-1 0,0 1 1,1-1-1,-1 0 0,1 0 0,-3-2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1136,'9'-3'8175,"-3"25"-7130,10 32 1010,-14-50-1933,0 0 0,0 1-1,0-1 1,1 0-1,-1 0 1,1 0-1,0 0 1,0-1 0,4 4-1,-5-5-79,1-1-1,-1 0 1,0 1-1,1-1 1,-1 0-1,1 0 1,-1-1-1,1 1 1,-1-1-1,1 1 1,0-1-1,-1 0 1,1 0-1,4 0 0,2-1 51,0 0-1,16-5 0,5-3 337,45-22 1,-44 17-26,-23 11-276,-4 1 12,-1 0 0,1 1 0,-1-1 0,1 1-1,0 0 1,0 0 0,5 0 0,-7 5-38,4 14 93,6 35 0,-11-49-244,0 0 0,0 0 1,0 0-1,1 0 0,-1 0 1,1 0-1,0-1 0,4 7 1,-1-3-69,-4-5 63,0 0 0,0-1 0,0 1 0,1-1 0,-1 0-1,1 1 1,-1-1 0,1 0 0,-1 0 0,1 1 0,0-1 0,-1-1 0,1 1 0,0 0 0,0 0 0,0-1 0,0 1 0,0-1 0,0 1-1,0-1 1,0 0 0,0 0 0,0 0 0,-1 0 0,1 0 0,0 0 0,0-1 0,0 1 0,0-1 0,0 1 0,3-2 0,1 0-16,-1-1 1,0 1 0,1-1 0,-1 0-1,0-1 1,-1 1 0,1-1 0,-1 0-1,6-5 1,5-10-31,0-1 0,-1-1 0,-2 0 0,0-1 0,10-24-1,36-119 795,-55 154-574,19-67 1321,-21 77-766,-3 10-574,-8 151 219,7-70-553,4 9-1829,2-58-1908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92 309 1128,'-28'-22'1171,"22"18"-794,0 0 1,1-1-1,0 1 1,-1-1-1,2 0 1,-1 0-1,0-1 1,1 0-1,0 1 1,-5-13-1,8 16-274,0-1 0,0 0-1,1 1 1,-1-1 0,1 0-1,0 1 1,-1-1 0,1 0 0,1 0-1,-1 1 1,0-1 0,1 0-1,-1 1 1,1-1 0,0 0-1,0 1 1,1-3 0,1 0-28,-1 1 0,1-1 0,0 1 1,1 0-1,-1 0 0,1 0 0,-1 0 1,1 0-1,5-2 0,21-14 287,0 1-1,2 1 1,0 2-1,46-16 1,-61 26 81,0 1 0,24-4 0,-38 9-207,11 3 248,-13-3-453,-1 1 0,1-1 0,0 0 0,-1 1 0,1-1 0,0 1 1,-1-1-1,1 1 0,-1-1 0,1 1 0,-1 0 0,1-1 1,-1 1-1,1 0 0,-1-1 0,0 1 0,1 0 0,-1-1 1,0 1-1,0 0 0,1 0 0,-1 0 0,0 0 0,2 25 451,-2-24-419,1 13 42,-1 10 248,7 40 0,-6-58-284,1 0 0,0 1 0,0-1 0,1 0 0,-1 0 0,2-1 0,-1 1 0,1-1 0,0 1 0,6 7 0,-7-11 12,1-1-1,-1 1 1,1 0 0,-1-1 0,7 3 0,-7-4-39,-1 1 151,0-3 3,-1 1-176,0 0 1,0 0-1,0 0 1,-1 0-1,1-1 0,0 1 1,0 0-1,0 0 1,-1-1-1,1 1 0,0 0 1,-1-1-1,1 1 1,0-1-1,-1 1 1,1-1-1,0 0 0,-1 1 1,1-1-1,-1 1 1,1-1-1,-1 0 0,1 1 1,-1-1-1,0 0 1,1 0-1,-1 1 0,0-1 1,0 0-1,1 0 1,-1 0-1,0 1 1,0-1-1,0 0 0,0 0 1,0-1-1,-1-6 68,1 0 1,-2 0-1,1-1 0,-1 1 0,0 1 0,-1-1 1,-4-10-1,-15-26-623,5 16-2614,3 2-2989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1536,'0'0'1284,"2"-1"-113,0 1-908,0 0 0,0 0 0,0 0 0,-1 0 0,1 0-1,0 1 1,0-1 0,0 0 0,0 1 0,0 0 0,-1-1 0,1 1 0,0 0 0,-1 0 0,1 0 0,0 0-1,-1 0 1,1 0 0,-1 0 0,0 1 0,1-1 0,-1 1 0,0-1 0,0 1 0,0-1 0,1 3 0,6 8-44,-2 0 1,10 21 0,-13-25 127,10 26 18,-2 0-1,-1 1 1,-1 1 0,4 44 0,-12-73-278,0 1 0,0 0 0,-1 0 0,0 0 0,-1-1 0,0 1 0,0 0 0,-1-1 0,0 1 0,-4 12 0,5-20-67,0 1 0,0 0 0,0-1 0,0 1 0,1 0 0,-1-1 0,0 1 0,0-1 0,-1 0 0,1 1 0,0-1 0,0 0 1,0 1-1,0-1 0,0 0 0,0 0 0,0 0 0,0 0 0,0 0 0,-1 0 0,1-1 0,0 1 0,0 0 0,0 0 0,0-1 0,0 1 0,0-1 1,0 1-1,0-1 0,-1 0 0,-2-2 58,0 0 1,-1-1-1,2 0 1,-1 0-1,0 0 1,1 0-1,0 0 1,0-1 0,0 1-1,0-1 1,1 0-1,0 0 1,0 0-1,0 0 1,-2-10-1,3 9-22,0 0 0,0 0-1,1 0 1,-1 0 0,2 0 0,-1 0-1,0 0 1,1 0 0,0 0 0,1 0-1,-1 1 1,1-1 0,0 0 0,1 1-1,2-7 1,6-3 2,1 0 0,0 0-1,1 1 1,0 0 0,1 1 0,1 1 0,0 0-1,0 1 1,21-10 0,15-7-693,95-35-1,-137 59-156,-1 1-1,1 0 1,0 1-1,0 0 1,14-2-1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27 171 2200,'-3'0'1342,"-21"2"7753,30-2-8620,174-6 1191,-23-1-967,-104 7-487,101-3 235,-114 0-9,71-14 0,-90 12 1237,-43 10-1262,16-3-387,4 2 6,1-4-30,1 0 1,0 0 0,0 0 0,-1 1 0,1-1 0,0 0 0,0 0-1,0 0 1,-1 1 0,1-1 0,0 0 0,0 0 0,0 1 0,0-1 0,0 0-1,0 0 1,-1 1 0,1-1 0,0 0 0,0 1 0,0-1 0,0 0 0,0 0-1,0 1 1,0-1 0,0 0 0,0 1 0,0-1 0,0 0 0,1 0 0,-1 1-1,0-1 1,0 0 0,0 0 0,0 1 0,0-1 0,8 10 22,-6-8-9,13-1 1,-12-2-7,0 0-73,0-1 0,-1 1 0,1-1 0,-1 0-1,0 1 1,1-1 0,-1 0 0,0 0-1,0-1 1,0 1 0,0 0 0,-1-1 0,1 1-1,-1-1 1,1 1 0,1-5 0,-3 5-483,17-16-3298,-11 16 3509,0-1-1,0 1 1,0 0-1,0 0 1,0 0 0,1 1-1,-1 0 1,0 0-1,1 1 1,8 0 0,0 0-68,9-2-129,-11 0 435,-1 1 0,1 1 0,-1 0 1,1 1-1,-1 0 0,0 1 1,1 0-1,12 4 0,-23-4 184,0-1 0,1 0 0,-1 1 0,0 0-1,0-1 1,0 1 0,0 0 0,-1 0 0,1 0 0,0 0-1,-1 0 1,1 0 0,-1 1 0,0-1 0,0 1-1,0-1 1,1 5 0,2 5 287,-1 0-1,1 18 1,-2-22-238,9 126 1630,-6-54-970,5 87 1294,-10-165-1345,2-9-638,12-46 126,9-67-1,11-52 475,-28 152-583,0 0 0,2 1 0,0 0 0,1 0 0,1 1 1,16-23-1,-21 34-80,1 1 1,0 0-1,0 0 1,1 1-1,-1 0 1,1 0-1,1 0 1,-1 1-1,0 0 1,1 1-1,0-1 1,0 2-1,12-4 1,-16 5-29,0 0 1,1 0-1,-1 0 1,0 1-1,0 0 1,1-1-1,-1 2 1,0-1-1,1 0 1,-1 1-1,0 0 1,0 0-1,0 0 1,0 1-1,0-1 0,0 1 1,0 0-1,0 0 1,-1 0-1,1 0 1,-1 1-1,1 0 1,-1 0-1,0-1 1,0 2-1,0-1 1,0 0-1,2 5 0,-3-5-6,-1 0 0,1 0 0,-1 1 0,1-1-1,-1 1 1,0-1 0,-1 0 0,1 1-1,0 0 1,-1-1 0,0 1 0,0-1-1,0 1 1,0-1 0,-2 7 0,1-4-1,-1-1 1,0 1-1,-1 0 0,1-1 1,-1 1-1,0-1 1,0 0-1,-7 7 0,-3 3 1,-1-1 0,-1 0 0,0-1 0,-26 17 0,27-21-10,-59 38-11,63-41 12,-1 0 0,-1-1 0,1 0 1,-23 5-1,21-8-1,-7-2 6,14-3-7,3 1 1,-1 1-2,4-2 5,0-6 2,4 5-1,-4 4-4,4-3-1,-1 1 0,1 0-1,0 0 1,-1 1 0,1-1-1,0 1 1,0 0 0,0 0-1,0 0 1,0 0 0,0 1-1,0-1 1,0 1 0,7 1-1,-4 0 2,1 0-1,0 1 0,-1 0 1,1 1-1,-1 0 1,0 0-1,0 0 0,0 1 1,12 9-1,-9-6-12,-1 1 1,0 1-1,0 0 0,-1 0 0,13 18 0,-7-6-103,4 4-1130,24 46 1,-27-42-2235,-7-19-2626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2760,'0'0'2694,"2"0"-2106,13-2 126,-1-1 0,0 0 0,0-1-1,0 0 1,15-8 0,-3 2-208,-3 1-97,0-1 0,-1-1 0,0-1-1,38-28 1,-56 36-298,0 1-1,0-1 0,0 0 1,0 0-1,-1-1 1,0 1-1,0-1 1,0 1-1,0-1 0,-1 0 1,1 0-1,-1-1 1,-1 1-1,1 0 1,-1 0-1,0-1 1,0 1-1,0-11 0,-1 13-50,0 0 0,-1 0 0,0 0-1,0 0 1,0 0 0,0 0 0,0 0-1,0 0 1,-1 0 0,1 1 0,-1-1-1,0 0 1,0 1 0,0 0 0,0-1-1,0 1 1,-5-4 0,3 3 7,-1 0-1,1 0 1,-1 1 0,0-1 0,0 1 0,0 0 0,0 1-1,-8-3 1,10 4-48,0 0 1,0 0-1,-1 0 0,1 0 0,0 0 0,0 1 0,0-1 1,0 1-1,0 0 0,1 0 0,-1 0 0,0 0 0,0 1 1,0-1-1,1 1 0,-1-1 0,1 1 0,-1 0 0,1 0 1,0 0-1,0 0 0,0 1 0,0-1 0,0 0 1,0 1-1,-2 4 0,0 1 12,-1 0 0,1 0 0,1 1 0,-1 0 1,1 0-1,1 0 0,-2 10 0,3-14-70,1 0 0,-1 1 1,1-1-1,0 0 0,1 0 0,-1 0 0,1 0 1,0 1-1,0-1 0,1 0 0,-1 0 1,1 0-1,0-1 0,0 1 0,1 0 0,0-1 1,0 0-1,0 1 0,0-1 0,0 0 1,1-1-1,0 1 0,0-1 0,0 1 0,0-1 1,0 0-1,1-1 0,8 5 0,-1-2-154,-1 0 0,1-1 0,0-1 0,0 0 0,1 0 0,-1-1 0,1-1 0,-1 0 1,1-1-1,-1 0 0,15-2 0,-6-2 19,-1-1 1,0 0-1,0-2 1,-1 0-1,27-15 1,-36 12 386,-10 9-192,1 1-1,-1-1 0,1 1 1,-1-1-1,0 1 0,1-1 1,-1 1-1,1-1 1,-1 1-1,1-1 0,-1 1 1,1-1-1,-1 1 0,1 0 1,0-1-1,-1 1 0,1 0 1,-1 0-1,2-1 1,-2-1 129,0 1-139,0 1 0,0 0-1,1 0 1,-1 0-1,0-1 1,0 1 0,0 0-1,0-1 1,0 1-1,0 0 1,0 0 0,0-1-1,0 1 1,0 0-1,0 0 1,0-1-1,0 1 1,0 0 0,0-1-1,0 1 1,0 0-1,0 0 1,0-1 0,0 1-1,0 0 1,0 0-1,-1-1 1,1 1 0,0 0-1,0 0 1,0-1-1,0 1 1,-1 0 0,1 0-1,0 0 1,0 0-1,0-1 1,-1 1 0,1 0-1,0 0 1,0 0-1,-1 0 1,1 0 0,0 0-1,0-1 1,-1 1-1,1 0 1,-9 2 39,0-1 0,0 1-1,-10 5 1,14-5-24,-1 1-1,1 0 0,0 0 0,0 0 0,0 1 0,0-1 1,1 1-1,0 0 0,-1 1 0,2-1 0,-1 1 1,-3 5-1,6-8-30,0 0-17,-1 3 59,2-5-48,0 0 1,0 0 0,0 0-1,0 0 1,0 1-1,0-1 1,0 0 0,0 0-1,0 0 1,0 0 0,0 0-1,0 0 1,0 0-1,0 1 1,0-1 0,0 0-1,0 0 1,0 0-1,0 0 1,0 0 0,0 0-1,0 0 1,0 1 0,0-1-1,0 0 1,0 0-1,0 0 1,1 0 0,-1 0-1,0 0 1,0 0 0,0 0-1,0 0 1,0 0-1,0 1 1,0-1 0,0 0-1,0 0 1,1 0-1,-1 0 1,0 0 0,0 0-1,0 0 1,0 0 0,0 0-1,0 0 1,0 0-1,1 0 1,-1 0 0,0 0-1,0 0 1,0 0 0,0 0-1,0 0 1,0 0-1,0 0 1,1 0 0,-1 0-1,0 0 1,0 0-1,0 0 1,0 0 0,0 0-1,0-1 1,13-5-52,-1 0 0,0-1 0,-1-1 0,14-11 1,-18 13 37,-5 5-1,-2 0 23,0 1 0,1 0 0,-1-1 0,0 1 0,0 0 0,0-1 0,1 1 0,-1 0 0,0-1 0,1 1 0,-1 0 0,0 0 0,0 0 0,1-1 0,-1 1 0,0 0 0,1 0 0,-1 0 0,1 0 0,-1-1 0,0 1 0,1 0-1,-1 0 1,1 0 0,-1 0 0,0 0 0,1 0 0,-1 0 0,0 0 0,1 0 0,-1 0 0,1 0 0,-1 1 0,0-1 0,1 0 0,25 22-15,-16-15 17,0-1-3,-4-3 4,0 0 0,-1-1-1,1 0 1,0 0 0,1 0 0,-1-1-1,0 1 1,0-1 0,1-1 0,-1 1-1,1-1 1,-1-1 0,0 1 0,1-1-1,-1 0 1,0 0 0,0-1 0,1 0-1,7-3 1,0-2 57,0 0-1,-1 0 0,0-1 0,0-1 1,-1 0-1,22-21 0,-33 28-14,1 0 0,0 0 0,0 0-1,-1-1 1,1 1 0,-1-1 0,0 1-1,2-5 1,-3 5 169,-1 3-205,-1-1 0,1 0 0,0 0 0,-1 0 0,1 0 0,0-1 0,-1 1-1,1 0 1,-1-1 0,1 1 0,0-1 0,-2 0 0,-1 0 8,-3 1 27,0 4-26,0 0-1,1 1 0,0-1 0,0 1 1,0 0-1,-5 7 0,6-7-6,0 1-10,0 0-1,1 0 1,-1 0-1,1 1 1,0-1-1,1 1 1,0 0-1,0 0 1,-4 14-1,7-19-85,0-2-36,0 0 118,1 0 0,-1 0 1,0 1-1,0-1 0,1 0 0,-1 0 1,0 0-1,0 0 0,1 0 0,-1 0 1,0 0-1,0 1 0,1-1 0,-1 0 1,0 0-1,0 0 0,0 0 0,1 1 1,-1-1-1,0 0 0,0 0 0,0 1 1,0-1-1,0 0 0,0 0 0,1 1 1,-1-1-1,0 0 0,0 0 0,0 1 1,0-1-5,0 1 1,0-1 0,0 1-1,0-1 1,1 0-1,-1 1 1,0-1 0,0 0-1,0 1 1,1-1 0,-1 0-1,0 1 1,0-1 0,1 0-1,-1 1 1,0-1 0,1 0-1,-1 0 1,0 1 0,1-1-1,-1 0 1,0 0 0,1 0-1,-1 0 1,1 1-1,-1-1 1,0 0 0,1 0-1,-1 0 1,1 0 0,-1 0-1,0 0 1,1 0 0,2 0-10,-1 0 0,0-1 0,0 1 1,1-1-1,-1 1 0,0-1 1,0 0-1,0 0 0,0 0 0,0 0 1,0 0-1,0 0 0,0 0 1,0-1-1,0 1 0,-1-1 0,1 0 1,0 1-1,-1-1 0,2-2 1,7-9-10,-1-1 1,-1-1 0,0 1-1,0-2 1,-2 1 0,0-1-1,6-23 1,-3-2 247,8-77-1,-6-54 1818,-12 152-1225,1 20-800,0 0 0,-1 0 1,1 0-1,0 0 0,0 0 0,0 0 1,0 0-1,0 0 0,0 0 0,0 0 1,0 0-1,0 0 0,0 0 1,0 0-1,0 0 0,-1 0 0,1 0 1,0 0-1,0 0 0,0 0 0,0 0 1,0 0-1,0 0 0,0 0 0,0 0 1,0 0-1,0 0 0,0 0 1,0 0-1,0 0 0,-1 0 0,1 0 1,0 0-1,0 0 0,0 0 0,0 0 1,0 0-1,0 0 0,0 0 0,0-1 1,0 1-1,0 0 0,0 0 1,0 0-1,0 0 0,0 0 0,0 0 1,0 0-1,0 0 0,0 0 0,0 0 1,0 0-1,0 0 0,0-1 0,0 1 1,0 0-1,0 0 0,0 0 0,0 0 1,0 0-1,0 0 0,-8 26 552,7-22-655,-10 53 275,3 0-1,-2 62 1,3-16-128,3-65-1296,1 1 0,6 77 0,-3-111 631,0 0-627,2 2-3353,3 11 556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5 260 836,'0'0'1192,"11"8"1293,-3-7-2288,-5 0 539,-3-1-573,0-1 0,0 1 0,1 0 0,-1 0 0,0 0 0,1 0-1,-1 0 1,0 0 0,0 0 0,1-1 0,-1 1 0,0 0-1,0 0 1,0 0 0,1 0 0,-1-1 0,0 1 0,0 0-1,0 0 1,1-1 0,-1 1 0,0 0 0,0 0 0,0-1-1,0 1 1,0 0 0,0-1 0,0 1 0,0 0 0,0 0-1,1-1 1,-1 1 0,0 0 0,0-1 0,-1 1 0,1-1-1,-2-18 1727,-13-23-1765,13 36 600,-11-49 2206,25 86-2812,-1 0 1,7 38 0,11 75 83,-27-131-187,22 163-236,-16-89-808,-3-17-4223,-3-55-1797</inkml:trace>
  <inkml:trace contextRef="#ctx0" brushRef="#br0" timeOffset="1">204 246 1856,'-8'-208'9326,"5"189"-7913,1 1 2414,5 23-3253,13 21-32,-1 0 0,15 41-1,21 67 299,-32-80-615,30 82 239,41 104-2580,-83-225 1590,-3-3-2100,2 0 0,10 18 0,-5-16-1860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1480,'0'0'1212,"1"-2"-106,3-4-191,-1-1-1,1 1 0,0 1 1,0-1-1,1 0 0,-1 1 1,9-7-1,42-31-154,-17 15-123,-35 25-587,54-47 883,-50 43-556,0 0 0,0-1 0,-1 0 0,0 0 0,6-11 0,-12 18 537,-3-3-657,1 2-191,1 1-46,0 0 0,0 0 0,0 0 0,0 0 0,0 0 0,0 0 0,0 0 0,0 1 0,0-1 0,-1 0 0,1 1-1,0-1 1,-1 1 0,1-1 0,0 1 0,-1 0 0,1-1 0,0 1 0,-1 0 0,1 0 0,0 0 0,-1 0 0,1 0 0,-1 0 0,1 1 0,0-1-1,-1 0 1,1 1 0,-2 0 0,-8 2 65,1 0-1,0 1 1,-1 1-1,1 0 1,1 0-1,-1 0 1,1 2-1,-15 12 1,18-14-48,1 2 1,0-1-1,1 0 0,-1 1 0,1 0 1,1 0-1,-1 0 0,1 1 0,0-1 1,1 1-1,0-1 0,-2 10 0,4-12-97,-1-1-1,1 0 0,0 0 0,0 0 0,1 0 1,-1 0-1,1 0 0,0 0 0,0 0 1,0 0-1,0 0 0,1-1 0,0 1 0,-1 0 1,1-1-1,1 1 0,-1-1 0,0 0 1,1 0-1,0 0 0,0 0 0,-1 0 0,2 0 1,-1-1-1,0 1 0,4 1 0,3 1-236,-1-1-1,1 0 0,0 0 1,0-1-1,0 0 1,0-1-1,1 0 0,-1 0 1,1-1-1,-1-1 1,1 0-1,-1 0 0,1-1 1,-1 0-1,1-1 1,-1 0-1,0-1 0,1 0 1,-1-1-1,-1 0 1,18-9-1,-18 6 234,0 1-1,0-1 1,-1-1-1,0 0 1,-1 0 0,8-10-1,33-56 1389,-24 33 231,-24 40-1495,1 0 1,0 0 0,-1 0 0,1 0 0,0 0-1,0 1 1,-1-1 0,1 0 0,0 0 0,0 1 0,0-1-1,0 0 1,0 1 0,1-1 0,-1 0-34,0 1 1,-1 0-1,1 0 1,-1 0-1,1 0 1,0 0-1,-1 0 0,1 0 1,-1 0-1,1 0 1,0 1-1,-1-1 1,1 0-1,-1 0 1,1 0-1,-1 1 1,1-1-1,-1 0 1,1 1-1,0-1 0,1 3 12,0-1-1,0 0 1,0 1-1,0-1 0,0 1 1,0 0-1,-1-1 0,3 7 1,-1 0 8,0 0 1,-1 1 0,0-1 0,0 0 0,-1 1-1,0 0 1,-1-1 0,0 1 0,-2 17 0,0-13 4,-1 0 1,0 0 0,-1 0 0,-1-1 0,-11 26-1,14-36-29,1 0-1,-1 0 0,0 0 0,0 0 0,0 0 0,0 0 1,0-1-1,0 1 0,-1-1 0,0 1 0,1-1 1,-1 0-1,0 0 0,0 0 0,0 0 0,0-1 0,0 1 1,0-1-1,-1 0 0,1 0 0,0 0 0,-4 0 0,4-1 88,3 0-103,0 0 0,0-1 0,0 1 0,0 0 0,0-1 0,0 1 0,0 0 0,0-1 0,0 1 0,0 0 0,0 0 0,0-1 0,-1 1 0,1 0 0,0-1 0,0 1 0,0 0 0,-1 0 1,1-1-1,0 1 0,0 0 0,0 0 0,-1 0 0,1-1 0,-1 1 0,1 0-2,-1-1 0,1 1 0,0 0 0,-1-1 0,1 1 0,0 0 0,-1-1 0,1 1 0,0 0 1,-1-1-1,1 1 0,0-1 0,0 1 0,0-1 0,-1 1 0,1-1 0,0 1 0,0 0 0,0-1 0,0 1 0,0-1 1,0 1-1,0-1 0,0 1 0,0-1 0,0 1 0,0-1 0,0 1 0,1-1 0,0-8 22,1 1-1,0 0 1,1 1-1,0-1 1,0 0-1,1 1 0,0-1 1,0 1-1,1 0 1,0 1-1,0-1 1,11-10-1,6-4 17,1 2 0,31-22 1,144-93-742,-109 86-7621,-81 44 4588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93 305 1628,'0'-1'102,"0"1"0,-1 0 0,1-1 0,0 1 1,0-1-1,-1 1 0,1 0 0,0-1 0,-1 1 0,1 0 0,0-1 0,-1 1 0,1 0 0,-1-1 0,1 1 1,0 0-1,-1 0 0,1 0 0,-1-1 0,1 1 0,-1 0 0,1 0 0,-1 0 0,1 0 0,0 0 0,-1 0 0,1 0 1,-1 0-1,1 0 0,-1 0 0,1 0 0,-1 0 0,1 0 0,-1 0 0,1 1 0,-1-1 0,-1 1 3,1 0-1,-1 1 0,1-1 1,0 0-1,-1 1 0,1-1 1,0 1-1,0-1 1,-2 4-1,-2 6 105,0-1-1,-4 17 1,-1 13 593,-8 75 0,7-36 25,11-76-650,-4-110 1208,4 33-973,4-1-1,3 0 1,3 1-1,24-86 1,-32 152-245,-2 6-100,1-1 0,-1 1 0,1 0-1,0-1 1,0 1 0,0 0 0,0 0 0,0 0 0,3-4 0,-3 5 474,4 4-435,1 3-66,-1 0 0,1 0-1,-1 0 1,0 0-1,-1 1 1,1 0 0,3 8-1,27 63 217,-20-44-223,27 55 107,26 62-4005,-67-148 3371,0 0-182,0 1-2965,0 5 626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39 318 1284,'-32'-14'3804,"30"14"-3024,0-4 194,2 4-926,0 0 0,-1 0-1,1 0 1,0-1 0,0 1-1,0 0 1,0 0-1,0-1 1,-1 1 0,1 0-1,0 0 1,0-1 0,0 1-1,0 0 1,0 0 0,0-1-1,0 1 1,0 0-1,0 0 1,0-1 0,0 1-1,0 0 1,0 0 0,0-1-1,0 1 1,0 0 0,0-1-1,0 1 1,0 0-1,1 0 1,-1-1 0,0 1-1,0 0 1,0 0 0,0 0-1,0-1 1,1 1-1,-1 0 1,6-8 112,-1 0 0,2 1-1,-1 0 1,1 0 0,0 1-1,0 0 1,14-9 0,68-37 369,-55 33-325,112-59-367,-113 60-365,55-32-4476,-74 40 2824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145 127 1540,'0'0'6127,"-6"1"-5449,2 0-563,0 0 0,1 0 0,-1 0 0,0 0 0,0 1 0,1 0 0,-1-1 0,1 1-1,0 1 1,-1-1 0,1 0 0,0 1 0,0-1 0,0 1 0,-3 5 0,-6 8 403,1 0 0,0 1 0,1 0-1,-12 29 1,19-38-395,0 0-1,1 1 0,0-1 0,0 0 1,1 1-1,0-1 0,1 1 1,-1-1-1,2 1 0,-1-1 0,1 1 1,0-1-1,4 11 0,-3-14-87,0 0 0,0-1-1,0 1 1,1-1-1,-1 0 1,1 0 0,1 0-1,-1 0 1,0 0-1,1 0 1,0-1 0,0 0-1,0 0 1,0 0-1,0 0 1,1-1 0,-1 0-1,1 1 1,-1-2-1,1 1 1,9 2 0,-7-3-268,0 1 1,0-1 0,0 0 0,0-1 0,0 0 0,0 0-1,-1-1 1,1 1 0,0-1 0,0-1 0,0 0-1,0 0 1,-1 0 0,1 0 0,8-6 0,18-13-4605,-17 7 1814</inkml:trace>
  <inkml:trace contextRef="#ctx0" brushRef="#br0" timeOffset="1">525 9 1144,'-2'-9'5475,"-1"9"-5322,0 1-1,1-1 1,-1 0 0,1 1 0,-1 0 0,1-1 0,-1 1 0,1 0 0,0 0 0,-1 0 0,1 1-1,-3 1 1,-1 1 84,1 1 0,0 0-1,0-1 1,-7 9-1,3-1 157,0 1-1,1 0 1,-12 25 0,16-28-245,0 0 1,1 0-1,0 0 0,1 0 1,0 0-1,1 1 1,0-1-1,0 1 1,1-1-1,0 1 0,3 11 1,-2-16-96,0 0 1,0 0-1,1 0 0,0 0 1,0 0-1,1-1 0,0 1 1,0-1-1,0 1 0,0-1 1,1 0-1,0 0 1,0-1-1,0 1 0,1-1 1,-1 0-1,1 0 0,0 0 1,0-1-1,7 3 0,-6-2-112,1-2-1,0 1 1,-1-1-1,1 0 1,0 0-1,1-1 1,-1 0-1,0 0 1,0-1-1,0 0 1,0 0-1,1-1 1,8-1-1,-10 0-549,0 1-1,-1-1 1,1 0 0,-1 0-1,1-1 1,-1 0 0,0 0-1,0 0 1,0-1 0,6-4-1,3-7-2423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3 261 1780,'0'0'3294,"0"3"-2603,-2 10-64,2-10 906,2-2-1127,1 0-307,1-1 0,0 0 1,-1 0-1,1-1 0,0 1 0,-1-1 1,1 0-1,-1 1 0,1-2 1,-1 1-1,1 0 0,-1-1 0,0 1 1,0-1-1,0 0 0,0 0 0,5-4 1,1-1 14,0 0 1,-1-1 0,0 0-1,13-16 1,-16 17 5,0 0 1,0-1-1,-1 0 0,0 0 1,-1 0-1,1 0 0,-1 0 1,-1-1-1,0 1 0,0-1 1,-1 0-1,0 1 0,0-1 1,-1 0-1,0 0 0,0 0 1,-1 0-1,-1 1 0,1-1 1,-4-9-1,5 17-97,-1 0-1,1-1 1,-1 1 0,1 0-1,-1 0 1,1 0 0,-1 0 0,0 0-1,0 0 1,1 1 0,-1-1-1,0 0 1,0 0 0,0 0 0,0 1-1,0-1 1,0 0 0,0 1-1,0-1 1,0 1 0,0-1-1,0 1 1,0 0 0,0-1 0,-1 1-1,1 0 1,0 0 0,0 0-1,0 0 1,-1 0 0,1 0 0,0 0-1,0 0 1,0 0 0,0 1-1,-2-1 1,1 1 4,-1 0-1,0 0 0,1 0 1,-1 0-1,1 1 1,0-1-1,-1 1 1,1-1-1,0 1 1,0 0-1,0 0 1,0 0-1,-3 4 1,0 3 8,1 1 0,0-1 0,0 1 0,1 0 0,0 1 0,1-1 0,0 0 0,1 1 0,0-1 0,1 1 1,0-1-1,1 14 0,0-16-19,0 0 1,0 1 0,1-1-1,0 0 1,1 0 0,0 0-1,0 0 1,0 0 0,1-1-1,0 1 1,1-1 0,0 0-1,0-1 1,0 1 0,11 9-1,-13-13-41,0-1 0,0 0-1,0 0 1,1 0 0,-1 0-1,0-1 1,1 1 0,-1-1-1,1 0 1,0 0-1,-1 0 1,1-1 0,0 1-1,0-1 1,-1 0 0,1 0-1,0 0 1,0-1 0,0 1-1,-1-1 1,1 0 0,5-2-1,2-2-1214,0 0 1,0 0-1,-1-1 0,0-1 0,16-13 0,-11 9-2001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1908,'-1'-12'6471,"-1"12"-6335,-1-1-1,1 1 1,0 0-1,-1 0 0,1 0 1,-1 0-1,1 0 0,0 1 1,-1-1-1,1 1 1,0-1-1,-5 3 0,1 0 67,0 0 0,0 0 0,1 0 0,-9 7 0,5-2 15,0 1 1,0-1-1,1 1 1,0 1-1,-7 10 1,12-14-153,0-1 0,0 0 0,0 1 0,1-1 0,0 1 0,0 0 0,0 0 0,1 0 0,0 0 0,0 0 0,1 0 0,-1 0 1,1 0-1,1 1 0,-1-1 0,1 0 0,0 0 0,0 0 0,1 0 0,0-1 0,0 1 0,0 0 0,1-1 0,0 1 0,0-1 0,0 0 0,7 8 0,-7-8-23,2 0 32,-1 0 0,-1 0-1,1 0 1,-1 1 0,0-1-1,0 1 1,0 0 0,-1 0-1,0 0 1,0 0 0,2 12-1,-5-16-54,1 0 1,-1 1-1,1-1 0,-1 1 0,0-1 0,0 0 0,0 0 0,0 0 0,-1 0 0,1 0 0,-1 0 0,1 0 0,-1 0 1,1 0-1,-1 0 0,0-1 0,0 1 0,-3 1 0,-5 4-153,-1 0 0,-12 5 0,17-8-189,3-3-208,-5 0-189,2-1-932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 1424,'-3'-10'1154,"3"8"-90,-3 1-105,0 0-722,0 0 0,0 0 0,-1 0 0,1 1 0,0 0 0,-1 0 0,1 0 0,0 0 0,-1 0 0,1 1 0,0-1 0,-1 1 0,1 0 0,0 0 0,-5 2 0,4-1-97,0 0-1,0 0 0,1 0 1,-1 0-1,0 0 1,1 1-1,0-1 1,0 1-1,-1 0 1,2 0-1,-1 1 1,0-1-1,-2 5 1,3-5-67,1 0 1,-1 0-1,1 0 1,0 1-1,1-1 1,-1 0-1,0 1 1,1-1-1,0 0 1,0 1-1,0-1 1,1 7-1,0-4 8,1 1-1,-1-1 1,2 0-1,-1 0 0,0 0 1,6 7-1,3 5 82,2-1 0,0 0 0,17 16 0,-30-33-160,44 44 268,-29-30-65,0 0-1,-1 2 1,-1-1 0,19 30-1,-25-27 247,-6-16-242,-2 1-27,0 0-140,0 0 0,0-1 0,0 1 0,-1-1 0,1 0 0,-1 1 0,1-1 0,-1 0 0,0 0 0,0 0 1,0 0-1,0 0 0,0 0 0,0-1 0,0 1 0,-1-1 0,1 1 0,-5 1 0,-24 6-1489,-6-4-4817,16-3 2723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39 912,'0'-3'588,"0"-7"1422,-1 7-1734,-2-8-20,2 9 870,-1-5-1003,2 6-90,0 1-1,0 0 0,0 0 1,0 0-1,0 0 1,0 0-1,0 0 1,0 0-1,0 0 1,-1 0-1,1-1 1,0 1-1,0 0 1,0 0-1,0 0 1,0 0-1,0 0 1,0 0-1,0 0 1,0 0-1,0 0 1,-1 0-1,1 0 1,0 0-1,0 0 1,0 0-1,0 0 1,0 0-1,0 0 1,0 0-1,0 0 1,-1 0-1,1 0 1,0 0-1,0 0 1,0 0-1,0 0 1,0 0-1,0 0 1,0 0-1,0 0 1,0 0-1,-1 0 1,1 0-1,0 0 1,0 0-1,0 0 1,0 0-1,0 0 1,0 0-1,0 1 1,0-1-1,0 0 1,0 0-1,0 0 1,0 0-1,0 0 1,-1 0-1,1 0 1,0 0-1,0 0 1,0 1-1,0-1 1,0 0-1,0 0 1,0 0-1,-3 7-1,1-5-21,1 0-1,0 1 1,0-1 0,0 0-1,0 1 1,0-1 0,0 1 0,1-1-1,-1 1 1,1-1 0,0 1-1,-1 0 1,2 3 0,-7 164 635,0-15-263,7-95-184,2 100 347,0-95-386,6 71 99,21 327 202,-22-295-374,-2-12-10,10 124 70,1-112-100,18 201 53,-31-273 8,-15 174 1,-21 63 355,23 1 18,10-254-396,5 99 111,-1-125-146,-3-31-336,0 1 0,10 41 0,-10-52-630,-2-10 639,0 0-1256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43 141 1516,'-4'-5'1221,"-1"0"1,1 1-1,0 0 0,-1 0 1,-9-6 1524,12 8-2178,-2-2-649,4 4 121,0-1 1,0 1 0,0 0 0,0 0-1,0 0 1,0 0 0,0 0 0,0-1 0,0 1-1,0 0 1,0 0 0,0 0 0,0 0-1,0 0 1,0 0 0,0-1 0,1 1-1,-1 0 1,0 0 0,0 0 0,0 0-1,0 0 1,0 0 0,0 0 0,1 0-1,-1 0 1,0-1 0,0 1 0,0 0-1,0 0 1,0 0 0,1 0 0,-1 0 0,0 0-1,0 0 1,0 0 0,0 0 0,0 0-1,1 0 1,-1 0 0,0 0 0,0 0-1,0 0 1,0 0 0,0 0 0,1 0-1,-1 1 1,0-1 0,0 0 0,0 0-1,0 0 1,472-5 1005,-290-13-476,-180 18-531,-1 0 1,1-1 0,0 1-1,0 0 1,-1-1 0,1 1-1,0-1 1,-1 1 0,1-1-1,0 0 1,-1 1 0,1-1-1,-1 0 1,1 0 0,-1 0-1,1-1 1,-1 1 0,0 0-1,2-3 1,-2 3 211,0-2-197,-1 3-41,0-1-1,1 0 1,-1 0-1,0 0 1,0 0-1,0 0 0,0 0 1,0 0-1,0 0 1,0 0-1,0 0 0,-1 0 1,1 1-1,0-1 1,0 0-1,-1 0 1,1 0-1,-1 0 0,1 0 1,-1 1-1,1-1 1,-1 0-1,0-1 0,-1 1 12,5 0-10,-1 0-12,0 0 1,0 0-1,0 0 0,0 0 1,0-1-1,0 1 1,0-1-1,0 1 0,0-1 1,-1 0-1,1 1 1,2-5-1,-3 5 15,0-1-11,1-3-8,-1 3-4,0 6-94,0-1 96,0-2 2,-1 1 0,1-1 0,-1 1 1,1-1-1,0 1 0,0-1 0,0 0 1,-1 1-1,1-1 0,0 0 1,1 0-1,-1 1 0,0-1 0,0 0 1,0 0-1,1 0 0,-1-1 0,1 1 1,-1 0-1,1 0 0,-1-1 0,1 1 1,-1-1-1,1 1 0,1-1 0,-2 1 4,-1-1-1,0-1 0,0 1-1,1 0 1,-1 0-1,0 0 1,0-1-1,0 1 1,0 0-1,0 0 1,0 0 0,0-1-1,1 1 1,-1 0-1,0 0 1,0 0-1,0 0 1,0 0-1,0-1 1,1 1 0,-1 0-1,0 0 1,0 0-1,0 0 1,1 0-1,-1 0 1,0 0-1,0 0 1,0 0 0,1 0-1,-1 0 1,0 0-1,1 0-2,-1 0 0,1 0 1,-1-1-1,0 1 0,1 0 0,-1 0 0,0 0 0,1 0 1,-1 0-1,0-1 0,1 1 0,-1 0 0,0 0 0,1-1 1,-1 1-1,0 0 0,1 0 0,-1-1 0,0 1 0,0 0 1,1-1-1,-1 1 0,0 0 0,0-1 0,0 0 0,1 1 2,-1 0-1,0 0 1,0 0-1,0 0 0,0 0 1,0-1-1,0 1 1,0 0-1,0 0 0,0 0 1,0 0-1,0 0 1,1-1-1,-1 1 0,0 0 1,0 0-1,0 0 1,0 0-1,0 0 0,0-1 1,0 1-1,0 0 1,0 0-1,0 0 0,0 0 1,-1 0-1,1-1 1,0 1-1,0 0 0,0 0 1,0 0-1,0 0 0,0 0 1,0-1-1,0 1 1,0 0-1,0 0 0,0 0 1,-1 0-1,1 0 1,0 0-1,0 0 0,0 0 1,0 0-1,0-1 1,-1 1-1,1 0 0,0 0 1,0 0-1,0 0 1,0 0-1,0 0 0,-1 0 1,1 0-1,0 0 1,0 0-1,0 0 0,0 0 1,0 0-1,-1 0 1,1 0-1,0 0 0,0 0 1,0 0-1,0 0 0,-1 1 1,-10 5-56,8-3 76,3-3-22,-1 1 0,0 0 0,1-1 0,-1 1 0,1 0 0,-1 0 0,1-1 0,0 1 0,-1 0 0,1 0 1,0 0-1,0-1 0,-1 1 0,1 0 0,0 0 0,0 0 0,0 0 0,0 0 0,0 0 0,0 0 0,0-1 0,0 1 0,0 0 0,1 2 1,5 15-57,-5-16 48,0 0 0,0 0 0,0-1 0,0 1-1,0 0 1,1-1 0,-1 0 0,0 1 0,1-1 0,-1 0 0,1 1 0,-1-1 0,1 0 0,0 0 0,0 0 0,-1 0 0,1-1 0,0 1 0,0 0-1,0-1 1,0 0 0,2 1 0,0-1-1,-1 1-1,0-1 1,1-1-1,-1 1 0,0 0 1,1-1-1,-1 0 1,0 1-1,0-2 1,6-1-1,-8 2 12,0 1 0,0-1 0,0 1 1,0-1-1,0 0 0,0 0 0,0 1 0,-1-1 0,1 0 0,0 0 0,0 0 0,-1 0 0,1 0 1,-1 0-1,1 0 0,-1 0 0,1 0 0,-1 0 0,0 0 0,1 0 0,-1 0 0,0 0 1,0 0-1,0 0 0,0 0 0,0 0 0,0 0 0,0-1 0,0 0 0,-1-2 4,0 1 0,0 0-1,0-1 1,-1 1 0,1 0-1,-1-1 1,-2-2 0,3 5-6,0 0-1,0 0 1,-1 0 0,1 0 0,0 1-1,-1-1 1,1 1 0,-1-1 0,1 1-1,-1-1 1,1 1 0,-1 0 0,1-1-1,-1 1 1,0 0 0,1 0 0,-1 0-1,1 1 1,-1-1 0,-2 1 0,4-1 2,-3 0-11,-1 6 3,4-6 1,-1 0 0,1 1 0,-1-1-1,1 0 1,-1 1 0,1-1 0,-1 1 0,1-1 0,0 1 0,-1-1-1,1 1 1,0-1 0,-1 1 0,1-1 0,0 1 0,0-1 0,-1 1-1,1-1 1,0 1 0,0 0 0,0-1 0,0 1 0,0-1-1,0 1 1,0 0 0,0 0 0,0 0-3,0 0 0,1 1 0,-1-1 0,0 0 0,1 0 0,-1 0 0,0 0 0,1 0 0,0-1 0,-1 1 0,1 0 0,-1 0 0,1 0 0,0 0 0,0-1-1,-1 1 1,1 0 0,1 0 0,0 0-27,0-3-26,8-8 67,-7 7-2,-5-1-2160,-8-11 1144,8 12-788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31 1732,'-1'-3'950,"1"2"-799,-1-1 0,1 1 0,-1 0 0,1-1 0,-1 1 0,0-1 0,1 1 0,-1 0 0,0 0 0,0-1 0,0 1 0,0 0 0,0 0 0,0 0 0,-1 0 0,1 0 0,0 0 0,0 0 0,-1 1 0,1-1 0,0 0 0,-1 1 0,1-1 0,-1 1 0,1-1 0,-1 1 0,-2-1 0,-4 2 108,0 0 0,0 0 0,0 0 0,0 1 0,0 0 0,0 0 0,0 1 0,1 0 0,-1 1 0,-7 4 0,12-6-189,-1 0 1,1 1 0,0-1 0,0 0 0,0 1 0,0 0 0,1 0-1,-1 0 1,1 0 0,-1 0 0,1 0 0,0 0 0,0 1-1,1-1 1,-1 1 0,1 0 0,0-1 0,0 1 0,0 0-1,0 0 1,1 0 0,-1-1 0,1 1 0,0 8 0,2-3 9,0 1 0,0-1-1,1 1 1,0-1 0,1 0 0,0 0 0,1 0 0,8 12 0,6 6 100,27 29 1,-2-2 74,1 12 755,-43-63-827,-2-2-153,-1 0-1,1 0 1,0 0-1,0 1 1,-1-1 0,1 0-1,0 0 1,-1 0 0,1 1-1,-1-1 1,0 0-1,1 0 1,-1 0 0,0 0-1,1 0 1,-1 0-1,0 0 1,0-1 0,0 1-1,0 0 1,0 0 0,0-1-1,0 1 1,0 0-1,0-1 1,-1 1 0,1-1-1,0 0 1,-2 1 0,-6 2 7,0-1 0,-1 0 0,-9 0 1,-3 2-101,0-2-387,15-2 125,5 0-188,-1-1-161,-10 1-274,10 0-909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39 972,'0'-1'233,"-1"-1"0,1 0 0,-1 1 0,0-1 0,1 0 0,-1 1 0,0-1 0,0 1 0,0-1 0,0 1 0,-1 0 0,1-1 0,0 1 0,-1 0 0,1 0 0,0 0 0,-1 0 0,1 0 0,-3-1 0,2 1-23,0 1 1,0 0 0,0 0-1,-1 0 1,1 0 0,0 0-1,0 0 1,0 1 0,0-1-1,0 1 1,1-1 0,-1 1-1,0 0 1,0-1 0,0 1-1,0 0 1,-2 2 0,1-1-30,1 0 1,-1 0 0,0 0 0,1 1 0,-1-1 0,1 1 0,0-1 0,0 1 0,0 0 0,0 0 0,0 0-1,1 0 1,0 0 0,-1 0 0,1 1 0,0-1 0,0 0 0,0 5 0,1-6-134,0-1 1,0 1-1,0 0 1,0 0-1,0 0 1,0 0 0,1-1-1,-1 1 1,0 0-1,1 0 1,0-1-1,1 3 1,0 3 67,1 0-38,-1-1 0,1 0 1,0 0-1,0 0 1,1 0-1,-1 0 0,1-1 1,1 0-1,-1 0 1,1 0-1,0 0 0,0-1 1,0 1-1,0-1 1,1-1-1,0 1 0,0-1 1,11 5-1,-8-4-19,1-1-1,-1 0 1,1-1-1,0 1 1,0-2-1,0 1 1,0-2-1,0 1 1,0-1-1,0-1 1,18-3-1,-27 4-45,1 0 0,-1 0 1,0 0-1,1-1 0,-1 1 0,1 0 0,-1-1 1,0 1-1,0-1 0,1 0 0,-1 1 0,0-1 0,0 0 1,0 0-1,0 0 0,0 0 0,0 0 0,0 0 0,0 0 1,0 0-1,0 0 0,-1 0 0,1 0 0,0-1 0,-1 1 1,1 0-1,-1-1 0,1 1 0,-1 0 0,0-1 1,1 1-1,-1 0 0,0-1 0,0 1 0,0-1 0,0 1 1,0 0-1,0-1 0,-1 1 0,1-1 0,0 1 0,-1 0 1,1-1-1,-1 1 0,-1-2 0,-1-3 9,0 0 0,0 0 0,-1 1 0,0-1 0,-1 1 0,1 0 0,-1 0 0,0 0 0,0 1 0,0 0 0,-7-4 0,-9-5 37,-35-16-1,53 27-51,-51-22 75,-22-12-999,62 33 200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1788,'0'0'6657,"1"7"-6222,-1-4-416,3 13 646,8 26 0,-10-37-500,1 1 0,0-1 0,1 0 0,-1 0 0,1 0 0,0 0 0,0-1 0,1 1 0,-1-1 0,6 6 0,-7-9-134,0 1 0,1-1 1,-1 0-1,0 1 0,0-1 0,1 0 1,-1 0-1,1-1 0,-1 1 1,1 0-1,-1-1 0,1 0 0,0 1 1,-1-1-1,1 0 0,-1-1 0,1 1 1,0 0-1,-1-1 0,1 1 1,-1-1-1,4-1 0,7-6 40,0 0 0,-1 0-1,0-2 1,0 1 0,-1-1-1,13-16 1,-17 16 30,-7 9-89,1 0 0,-1-1 0,1 1-1,-1 0 1,1 0 0,0 0 0,0 0 0,-1 0-1,1 0 1,0 0 0,0 1 0,0-1 0,0 0-1,0 0 1,0 1 0,0-1 0,0 1 0,1-1-1,0 0 1,1 4-3,3 1-4,0 0 0,0 0 0,0-1 0,8 4 0,-12-6-3,2-2 7,20-2-7,-18 0-3,-2 0 0,0 1 1,-1 0 0,0 0 0,0-1 0,0 1 0,0-1 0,0 1 0,0-1 0,-1 0 1,0 0-1,4-5 0,17-35 2,-18 32-1,2-3-4,-2 0 0,0-1 0,-1 0 1,0 0-1,2-20 0,3-75 205,-9 96-114,0-2 6,0 13-23,-1-4-29,-2 5-21,0 7 107,-7 20-107,2 1 0,1 0 0,0 1 0,-3 49 0,5-15 0,6 71 0,-1-129-23,-1 2 6,1 0-1,1 0 1,-1 0 0,1-1 0,-1 1-1,1 0 1,0 0 0,1-1 0,-1 1-1,1-1 1,0 1 0,3 4 0,-4-9-3,-1 1 0,1-1 1,-1 0-1,1 1 1,-1-1-1,1 0 1,0 0-1,-1 0 0,1 1 1,-1-1-1,1 0 1,0 0-1,-1 0 0,1 0 1,-1 0-1,1 0 1,0 0-1,-1 0 0,1 0 1,0 0-1,-1 0 1,2-1-1,14-5 35,11-8 14,-7 4-11,1 0-1,27-8 0,-40 16-29,0 0 0,0 0-1,0 1 1,0 0-1,0 1 1,0-1-1,0 2 1,0-1 0,0 1-1,11 3 1,-15-4-7,0 1 1,0 1 0,0-1 0,0 0-1,-1 1 1,1 0 0,-1 0-1,1 0 1,-1 0 0,1 0-1,-1 1 1,0-1 0,0 1 0,-1 0-1,1 0 1,0 0 0,3 7-1,-6-9 0,1 0 0,-1 0-1,0 1 1,0-1-1,1 0 1,-1 1 0,0-1-1,0 1 1,-1-1-1,1 0 1,0 1 0,0-1-1,-1 0 1,1 0-1,0 1 1,-1-1 0,0 0-1,0 2 1,-1 0 0,0 0 0,0 0 0,0-1 0,0 1 0,0-1 1,-5 4-1,1-1 5,-1-1 1,1 0 0,-1 0-1,0-1 1,-1 0-1,1 0 1,-1-1 0,1 0-1,-1 0 1,0 0 0,1-1-1,-1-1 1,0 1-1,0-1 1,0-1 0,0 1-1,-10-3 1,10 2-109,0-1 0,0 0 0,0-1 0,0 0 0,0 0 0,0-1 0,1 0 0,0 0 0,0 0 0,0-1 0,0 0 0,1-1 0,-1 1 0,1-1 1,-9-12-1,14 15-632,-1 0 0,1 0 0,0 0 0,0 1 0,0-1 0,0-1 1,0-3-1,1 5 136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 1332,'7'-17'6109,"-8"15"-5531,-1 0-410,-4-10 696,3 12-411,-2 1-375,1-1 1,-1 1-1,1 0 0,0 0 0,-1 0 1,1 0-1,0 1 0,0 0 0,0 0 0,0 0 1,0 0-1,1 1 0,-1-1 0,1 1 1,-1 0-1,1 0 0,0 0 0,0 1 1,0-1-1,1 1 0,-1 0 0,1-1 0,0 1 1,0 0-1,0 0 0,0 1 0,1-1 1,0 0-1,0 0 0,0 1 0,0-1 1,1 1-1,-1-1 0,1 1 0,0-1 0,1 0 1,-1 1-1,2 4 0,1 0-30,0 1-1,0-1 1,1 0 0,1 0-1,-1 0 1,2 0 0,-1-1-1,1 0 1,9 11 0,8 5 56,37 30 0,-43-40-55,3 3 94,20 24 1,-38-39-91,0 5-6,-4-3-5,-3 0-27,-1-1 1,1 0-1,-1 0 0,0 0 1,0-1-1,0 1 0,0-2 1,-13 3-1,-57 6 57,64-8-67,-4-1-114,0 2-204,0-2-1,1 0 1,-1 0 0,0-2-1,1 0 1,-1 0-1,-16-5 1,29 5-1408,-1-12-4251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 2072,'-14'-5'3116,"9"5"-2882,0-1 0,1 1 0,-1 0 0,0 0 0,0 0 0,0 1 0,1 0 0,-1 0 0,0 0 0,1 0 0,-1 1 0,1 0 0,-1 0 0,1 0 0,0 0 0,0 1 0,0 0 0,0 0 0,0 0 0,1 0 0,-1 0 0,-4 7 0,2-3-37,0 1 1,0 0-1,0 0 1,1 1-1,1 0 1,0 0-1,0 0 1,0 0-1,1 0 0,-2 15 1,3-15-91,1-1 0,0 1 1,1 0-1,0 0 0,1-1 1,-1 1-1,2 0 0,-1-1 0,1 1 1,1-1-1,2 9 0,-2-12-133,-1 0 0,1 0-1,0-1 1,0 1 0,0-1-1,0 1 1,1-1 0,0 0 0,0-1-1,0 1 1,0-1 0,0 0-1,1 0 1,-1 0 0,1 0-1,0-1 1,0 0 0,0 0 0,6 2-1,-5-2-200,1-1-1,0 1 1,0-1-1,0-1 1,0 1-1,0-1 1,0 0-1,7-1 1,-8 0-517,-1-1 0,0 1 0,1-1 1,-1 0-1,0 0 0,7-4 0,3-3-2053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1644,'-6'-29'6737,"14"35"-6449,3 3-109,0 0 0,0 2 0,18 21 0,-19-18-42,-1-1 0,0 1-1,-1 1 1,-1-1 0,0 1 0,-1 1 0,0-1-1,6 33 1,-11-40-88,1-1 22,-1 1-1,0-1 1,0 0 0,-2 13-1,1-19-57,0 1-1,0-1 1,0 1-1,0-1 0,-1 1 1,1-1-1,-1 0 1,1 1-1,-1-1 0,1 0 1,-1 0-1,0 1 1,0-1-1,0 0 0,1 0 1,-1 0-1,0 0 1,0 0-1,-1 0 0,1 0 1,0 0-1,0 0 1,0 0-1,-1-1 0,1 1 1,0-1-1,-1 1 0,1-1 1,0 1-1,-1-1 1,-1 1-1,-2-1 26,1 0 1,0 0-1,-1-1 1,1 1-1,0-1 1,-1 0-1,1 0 0,-8-3 1,10 3-24,1 1-1,-1-1 1,0 0 0,0 0-1,1 0 1,-1 0 0,0 0-1,1-1 1,-1 1 0,1 0-1,0-1 1,-1 1 0,1-1-1,0 1 1,0-1 0,0 0-1,0 1 1,0-1 0,0 0-1,0 0 1,1 0 0,-1 0-1,1 1 1,-1-1 0,1-4-1,0-1 0,1 1-1,1-1 0,-1 1 0,1 0 0,0-1 0,0 1 0,1 0 0,0 0 0,0 1 0,1-1 1,-1 0-1,1 1 0,0 0 0,0 0 0,10-8 0,8-7-2,1 1 1,29-18-1,-48 34-9,21-15 20,2 2 0,52-24-1,-75 38-13,-1 1 0,1 0 0,0 0 0,-1 0 0,1 0 0,0 0-1,0 1 1,0 0 0,0 0 0,0 0 0,-1 0 0,1 0 0,7 3 0,-8-2 3,0 0 0,0 0 0,-1 0 0,1 1 1,-1 0-1,1-1 0,-1 1 0,0 0 0,0 0 1,1 0-1,-1 0 0,0 1 0,-1-1 0,1 0 1,0 1-1,-1 0 0,3 4 0,3 8-39,-1 1 0,0 0 1,-1 1-1,5 26 0,4 0-4026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7 105 1516,'-2'-20'872,"2"5"-76,0 2 480,-3-9-328,3 8-87,-1-6-1089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34 421 1236,'4'67'2592,"1"28"91,33 178 0,-37-270-2649,4 24 317,2-1 0,1 0-1,13 29 1,-20-54-169,0 1 41,3 1-254,-3-6 884,-3-24-615,-2-1 1,-13-52-1,-25-54 611,24 83-262,2 0 0,-12-73 0,26 115-501,2 1 0,-1-1 0,1 1-1,0 0 1,1-1 0,0 1 0,1 0 0,-1-1 0,6-13 0,-5 18-59,-1 1 0,1-1 0,0 0 0,0 1 0,0 0 0,1-1 0,-1 1 0,1 0 0,0 0 0,0 0 0,0 1 0,0-1 0,1 1 0,-1 0 0,0 0 0,1 0 0,0 0 0,-1 0 0,1 1 0,0 0 0,7-2 0,-5 2-4,-1 0 0,1 0 0,-1 1 1,1 0-1,0 0 0,-1 0 0,1 0 1,-1 1-1,1 0 0,-1 1 1,1-1-1,-1 1 0,0 0 0,9 4 1,-10-3-12,0 0 1,-1-1-1,1 1 1,-1 1-1,0-1 1,0 0-1,0 1 0,0-1 1,0 1-1,-1 0 1,0 0-1,0 0 1,0 0-1,0 0 1,-1 1-1,1-1 1,-1 1-1,1 6 1,-1-1 3,-1-1 0,0 1 1,0-1-1,-1 1 0,0-1 1,0 1-1,-1-1 0,-1 0 1,0 1-1,0-1 1,0-1-1,-7 13 0,2-8-180,0 0-1,0 0 0,-1-1 1,-1 0-1,0 0 1,0-1-1,-13 10 0,20-18-501,-1 0-1,0-1 1,0 1-1,0-1 0,-7 4 1</inkml:trace>
  <inkml:trace contextRef="#ctx0" brushRef="#br0" timeOffset="1">381 18 1024,'9'-18'7090,"-8"23"-6554,2 19-136,-1 0 0,-1 1 0,-1-1 0,-4 35 0,0-2 38,5 162 1106,1-186-1189,2 1 1,1-1-1,2 0 0,17 48 1,-22-75-277,1 1 0,0-1 1,1 0-1,-1 1 1,9 9-1,-10-13-109,0-1-1,0 0 1,1 1-1,-1-1 1,1 0 0,-1 0-1,1-1 1,0 1 0,0 0-1,0-1 1,0 0-1,0 0 1,0 0 0,4 1-1,-5-1-439,2-3-171,17-6-502,-6-3-3863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22 492 1504,'-3'-1'783,"-12"-4"1761,11-2-81,5 6-2314,0 0 0,-1-1 0,1 1 0,0 0 1,0 0-1,0-1 0,0 1 0,0 0 0,1 0 1,-1 0-1,2-1 0,1-1-522,7-5 539,2 0 1,-1 0-1,1 1 1,0 1-1,19-7 1,-6 3 3,14-8 62,3-1 125,47-14 0,-87 32-330,0 1 0,1-1 1,-1 1-1,1-1 0,-1 1 1,0 0-1,1 1 0,-1-1 0,1 0 1,-1 1-1,0 0 0,1 0 1,-1 0-1,0 0 0,0 0 1,0 1-1,0 0 0,0-1 1,0 1-1,0 0 0,0 0 0,-1 1 1,1-1-1,-1 0 0,0 1 1,1 0-1,2 4 0,4 7 40,-1 1-1,0-1 1,0 1-1,6 21 1,-11-26-42,36 82-517,-34-82-112</inkml:trace>
  <inkml:trace contextRef="#ctx0" brushRef="#br0" timeOffset="1">500 121 1980,'-1'-76'5629,"-7"45"-1979,6 25-3218,1 4-153,-3-3-49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1468,'-12'42'3855,"7"-28"-3207,0 1 0,2 0 0,0 0-1,-2 25 1,4-23-332,1-1-1,0 0 1,2 1 0,5 28 0,-5-40-238,0 1 1,0-1-1,0 1 1,0-1-1,1 0 1,0 0-1,0 0 1,0 0-1,1 0 1,-1-1-1,1 0 1,0 1-1,1-1 1,-1-1-1,1 1 1,9 5-1,-10-7 31,0 1 0,0-1 0,1-1 0,-1 1 0,1-1 0,-1 1 0,1-1 0,0-1 0,9 2 0,-12-3-19,1 1 1,-1 0 0,1 0 0,-1-1 0,0 1 0,1-1-1,-1 0 1,0 0 0,1 0 0,-1 0 0,0 0 0,0 0-1,0-1 1,0 1 0,0-1 0,0 1 0,0-1 0,-1 0-1,1 0 1,2-3 0,-2 2-16,-1 0-1,1 0 1,-1 0 0,0-1 0,0 1-1,0 0 1,-1-1 0,1 1-1,-1-1 1,1 1 0,-1-1-1,0 1 1,-1-5 0,0-1 27,-1-1-1,0 0 1,-4-11 0,3 12-90,0 1 0,-1 0 0,0 0-1,-1 1 1,0-1 0,0 1 0,0 0 0,-1 0 0,0 0 0,0 1 0,-1 0 0,0 0 0,0 1 0,-1 0 0,1 0 0,-15-7-1,18 11-163,0 0-1,0 0 1,0 0-1,0 0 1,0 0-1,0 1 0,0 0 1,0 0-1,-6 0 1,5 1-1280,0 0 1,0 0 0,0 0 0,-8 4-1,1 0-1969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1192,'2'-2'1150,"7"-11"867,-8 12-1892,-1 1 1,0-1 0,0 1-1,1-1 1,-1 1 0,0 0-1,0-1 1,1 1 0,-1-1-1,1 1 1,-1 0 0,0-1-1,1 1 1,-1 0 0,1 0-1,-1-1 1,1 1 0,-1 0-1,0 0 1,1 0 0,-1-1-1,1 1 1,-1 0 0,1 0-1,-1 0 1,1 0 0,-1 0-1,1 0 1,-1 0 0,1 0-1,-1 0 1,1 0 0,-1 0-1,1 1 1,0-1 0,5 9 51,0 0 1,-1 1 0,0-1-1,-1 1 1,0 0-1,4 16 1,11 72 535,-1-8-163,-11-58 120,-7-30-194,0-2-449,0 0 0,0 0 0,0 1 0,0-1 0,0 0 0,0 0 0,0 0 0,0 1 0,1-1-1,-1 0 1,0 0 0,0 0 0,0 0 0,0 1 0,0-1 0,0 0 0,0 0 0,1 0 0,-1 0 0,0 0 0,0 1 0,0-1 0,0 0 0,1 0-1,-1 0 1,0 0 0,0 0 0,0 0 0,0 0 0,1 0 0,-1 0 0,0 0 0,0 0 0,0 0 0,1 0 0,-1 0 0,0 0 0,0 0 0,0 0-1,1 0 1,-1 0 0,0 0 0,0 0 0,0 0 0,0 0 0,1 0 0,-1 0 0,0 0 0,0 0 0,0 0 0,0-1 0,1 1 0,6-11 218,14-22 373,1 2 0,38-42 0,-24 41-238,-34 30-356,0 1 0,1-1-1,-1 1 1,0 0 0,1 0-1,-1 0 1,0 0 0,1 0-1,-1 0 1,1 1 0,-1-1-1,1 1 1,0 0 0,-1-1-1,4 1 1,-2 1-11,0 0 1,0 1-1,-1-1 1,1 1-1,0-1 1,-1 1-1,1 0 0,-1 0 1,0 1-1,0-1 1,0 1-1,0-1 1,0 1-1,0 0 1,-1 0-1,1 0 0,-1 1 1,3 4-1,0 1-48,-1 1 0,0-1-1,0 1 1,-1 0 0,3 17-1,-4-12-274,0 0 0,-1 0 0,-1 1 0,-1-1-1,0 0 1,-3 16 0,1-18-1347,0 0 0,-1 0 0,-10 24 0,2-14-2052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53 110 852,'-45'4'9909,"41"-3"-9149,1 0-723,7-1 2394,141-21-1601,285-17 186,-314 23-237,-114 14-633,12-2 398,-8-1-395,-5-4 135,-13-3 245,9 9-511,1 5-31,-8 6-5,7-6-5,32-1-62,-28-2 92,0 0-1,-1-1 1,1 1 0,0-1-1,-1 1 1,1-1-1,-1 1 1,1-1 0,0 1-1,-1-1 1,1 1 0,-1-1-1,0 0 1,1 1 0,-1-1-1,0 0 1,1 0 0,-1 1-1,0-1 1,0 0-1,1 0 1,-1 1 0,0-2-1,-20 8-3,15-5-22,2 3 909,11-29-15888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1928,'0'0'9820,"2"3"-9333,8 16 463,-8-15-814,-1 0 0,2 0-1,-1 1 1,0-2 0,1 1-1,0 0 1,-1 0 0,2-1 0,-1 0-1,0 0 1,1 1 0,-1-2-1,1 1 1,5 3 0,-4-5-174,0 1 1,0-1-1,1 1 1,-1-1-1,1-1 1,-1 1-1,1-1 1,-1 0-1,1 0 1,-1-1-1,1 0 1,-1 0-1,1 0 1,-1 0-1,0-1 1,0 0-1,9-4 1,-3 0-76,-8 3 41,1 1 1,-1 0-1,1 1 0,-1-1 0,1 1 1,0-1-1,7-1 0,0 4 42,-10 0 32,-1-1 0,1 0 1,0 0-1,-1 1 0,1-1 0,-1 0 0,1 0 0,0 1 0,-1-1 0,1 1 0,-1-1 0,1 1 0,-1-1 0,1 1 0,-1-1 1,0 1-1,1-1 0,-1 1 0,0-1 0,1 1 0,-1 0 0,0-1 0,1 2 0,7 11 132,-4-10-108,1 1 0,-1 0 0,1-1 1,0 0-1,0 0 0,0-1 0,0 1 1,0-1-1,0 0 0,1 0 0,-1-1 1,1 1-1,-1-1 0,1-1 0,9 1 1,-6-1 80,1-1 0,-1 0 1,0-1-1,0 0 1,0 0-1,0-1 0,0 0 1,0 0-1,-1-1 1,1-1-1,-1 1 0,14-11 1,-21 13-27,1 0-1,0 1 1,0-1 0,-1 0 0,1 0 0,-1 0 0,1-1 0,-1 1-1,0 0 1,0-1 0,0 1 0,0 0 0,-1-1 0,1 1-1,0-1 1,-1 1 0,0-1 0,0 1 0,1-1 0,-2 1 0,1-6-1,-1 3 0,0-1-1,-1 1 0,1-1 0,-1 1 0,0 0 0,0 0 1,-1-1-1,1 2 0,-5-6 0,-11-14-623,-33-32 1,17 20-3959,31 31 424,-3-10 42</inkml:trace>
  <inkml:trace contextRef="#ctx0" brushRef="#br0" timeOffset="1">568 0 1384,'9'21'1863,"0"0"0,-2 0-1,7 28 1,6 19-279,-7-34-904,-3-7-1645,-4-11-3280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1308,'1'2'440,"1"0"1,-1 1-1,0-1 0,0 1 1,0-1-1,0 1 0,0-1 1,0 5-1,-1 2-23,1 0 1,-1 0-1,-2 10 0,1 9 372,0 33 132,13 268 2061,-9-289-2663,-2-22-76,1 0 0,1 0 0,4 18 0,-6-34 175,3-39-178,-2 27-196,-1 1 0,0-1 0,-1-11 0,-25-181 856,3 54 36,21 131-805,-7-95 687,8 100-697,1-1 0,0 1 1,1 0-1,0 0 0,1 0 0,0 0 0,5-12 1,-6 21-102,-1-1 1,1 1-1,0 0 0,0 0 1,0 0-1,1 0 1,-1 0-1,1 0 1,-1 1-1,1-1 1,0 1-1,0 0 1,0 0-1,0 0 0,0 0 1,1 0-1,-1 1 1,1-1-1,-1 1 1,1 0-1,-1 0 1,1 0-1,0 1 1,-1-1-1,1 1 1,0 0-1,-1 0 0,1 0 1,0 1-1,-1-1 1,1 1-1,0 0 1,-1 0-1,1 0 1,-1 0-1,1 1 1,-1-1-1,0 1 0,1 0 1,-1 0-1,0 0 1,0 1-1,-1-1 1,1 1-1,0-1 1,-1 1-1,1 0 1,-1 0-1,0 0 1,0 0-1,0 0 0,-1 1 1,1-1-1,-1 1 1,0-1-1,2 7 1,-2 0-16,0 0-1,-1 0 1,0 0 0,0 0 0,-1 0 0,-1 0-1,1 0 1,-2 0 0,1 0 0,-1-1 0,-1 1 0,0-1-1,0 0 1,-1 0 0,0 0 0,-1-1 0,-7 10 0,-4 2-64,0 0 1,-1-1-1,-1-1 1,-1-1-1,-32 21 1,50-37 47,0 1 0,-1-1 0,1 0 1,-1 0-1,1 0 0,-1 0 0,0 0 1,1 0-1,-1-1 0,0 1 0,0-1 1,1 0-1,-6 0 0,7-3-12,-4-10 21,7-7 12,-1 16-6,1 0 0,0 0 0,0 1 0,0-1 1,0 0-1,0 1 0,1 0 0,0-1 0,-1 1 1,1 0-1,0 1 0,1-1 0,-1 0 0,0 1 1,1 0-1,-1 0 0,1 0 0,0 0 0,0 0 1,0 1-1,0 0 0,0 0 0,6-1 0,-3 0 13,0 1 0,1 1 1,-1 0-1,0 0 0,1 0 0,-1 1 0,1 0 0,-1 0 0,0 1 0,0 0 0,0 0 0,10 5 0,1 3 25,0 0 0,-1 2 0,-1 0 0,0 1 0,-1 0 0,20 22 0,-8-3-181,-1 1-1,24 41 1,-46-69-129,17 31-858,-11-13-2903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1528,'0'0'1215,"1"-2"-151,8-15 2416,-8 15-2732,1 1-44,15-9 268,-1 1-1,28-11 0,6-2-245,-47 20-695,13-6 239,1-1 0,-1-1 0,17-13 0,-29 19-188,0 1-1,0-1 1,0 0-1,-1 0 0,1-1 1,-1 1-1,0-1 1,0 1-1,-1-1 0,1 0 1,-1 0-1,0 0 1,-1 0-1,1-1 0,0-6 1,-1 8-35,-1 1 1,1 0 0,-1 0 0,0 0-1,0 0 1,0 0 0,-1 0 0,1 0-1,-1 0 1,0 0 0,0 0-1,0 0 1,0 0 0,-2-4 0,-2-6 148,3 10-136,0 0 0,0-1 0,0 1 0,0 0 0,0 0 0,-1 0 0,1 1 0,-1-1 0,0 1 0,0-1 0,0 1 0,0 0-1,0 0 1,0 0 0,-1 0 0,1 1 0,0-1 0,-1 1 0,0 0 0,1 0 0,-1 0 0,0 1 0,-4-1 0,6 1-35,0 1-1,0-1 0,-1 0 1,1 1-1,0 0 0,1-1 1,-1 1-1,0 0 0,0 0 0,0 0 1,0 0-1,1 0 0,-1 1 1,0-1-1,1 0 0,-1 1 1,1-1-1,0 1 0,-1 0 1,1-1-1,0 1 0,0 0 1,-1 2-1,-1 2 44,0 1 0,0 0 1,0 1-1,-2 12 0,4-13-32,1 0 0,0-1 0,0 1 0,0 0 0,1 0 0,-1-1 0,2 1 0,-1 0-1,1-1 1,0 1 0,0-1 0,1 1 0,4 7 0,0-2 21,0 0 0,1-1 1,0 1-1,1-2 0,16 16 0,-20-20-159,1-1 1,0 0-1,1 0 0,-1-1 1,1 1-1,0-2 1,0 1-1,0-1 0,1 0 1,-1 0-1,1-1 0,-1 0 1,1 0-1,0-1 0,0 0 1,0-1-1,0 1 0,0-2 1,-1 1-1,1-1 0,0 0 1,0 0-1,14-6 1,-20 6-124,0 0 0,0 0 1,0 0-1,-1-1 0,1 1 1,0 0-1,-1-1 0,1 0 1,-1 1-1,1-1 1,1-4-1,3-1-1515,2-3-2080,3-7 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1232,'0'0'3795,"-3"-1"-2688,1-1-800,1 1-1,-1 0 1,0 0 0,0 1 0,0-1 0,0 0-1,0 1 1,0-1 0,0 1 0,0-1 0,0 1-1,-3 0 1,1 0 535,0 1-90,2 0-594,-19 8 935,20-9-1029,0 1-1,0 0 1,1-1-1,-1 1 1,0 0-1,0-1 1,1 1-1,-1 0 1,0 0-1,1 0 1,-1 0-1,1 0 1,-1-1-1,1 1 1,-1 0-1,1 0 1,0 0-1,-1 0 1,1 0-1,0 1 1,0-1-1,0 0 1,0 1-1,1 7 126,0 0 0,1-1-1,0 1 1,1-1-1,0 1 1,0-1 0,8 13-1,38 56 449,-32-53-272,18 34 1,-31-51-320,8 18 263,-12-24-289,1 1 0,-1-1 0,1 0 0,-1 1 0,0-1 0,0 0 0,1 1 0,-1-1 0,0 0 0,0 1 0,-1-1-1,1 0 1,0 1 0,0-1 0,-1 0 0,1 1 0,-1 1 0,-1-1-5,0 0-1,0 1 1,0-1-1,0 0 1,0 0-1,-1 0 1,1-1-1,-1 1 1,1-1-1,-1 1 1,0-1-1,1 0 0,-1 0 1,0 0-1,0 0 1,-3 0-1,-4 1-68,-1 0-1,1-1 0,-14-1 1,21 0-87,1 0 1,-1 0 0,1 0-1,-1-1 1,1 1 0,0-1 0,-1 0-1,1 0 1,0 0 0,-1 0-1,1 0 1,0 0 0,-3-3-1,5 4 89,-1 0-1,1 0 0,-1-1 1,1 1-1,0 0 0,-1 0 1,1-1-1,0 1 0,-1 0 1,1-1-1,0 1 0,0 0 1,-1-1-1,1 1 0,0 0 0,0-1 1,0 1-1,0-1 0,-1 1 1,1-1-1,0 1 0,0 0 1,0-1-1,0 1 0,0-1 1,0 0-1,3-7-6477,13-23 2757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2100,'0'0'6289,"-3"4"-5592,-3 4-362,1 0-1,1 0 1,0 0-1,0 0 0,0 1 1,1 0-1,-4 16 1,6-13-107,0-1 0,1 1 0,0 0 0,1-1 0,0 1 0,5 18 0,-4-24-142,0 1 0,0-1 1,0 0-1,1 1 0,0-1 0,1 0 1,-1-1-1,1 1 0,0 0 1,1-1-1,-1 0 0,9 7 0,-9-9-31,0-1-1,0 0 1,0 0-1,1 0 0,-1-1 1,1 1-1,-1-1 1,1 0-1,-1-1 0,1 1 1,0-1-1,-1 0 1,1 0-1,0 0 0,0 0 1,-1-1-1,1 0 1,-1 0-1,7-2 0,-8 2 3,-1 0-1,1 0 0,-1 1 0,0-1 0,0 0 1,1-1-1,-1 1 0,0 0 0,0-1 1,0 1-1,0-1 0,0 0 0,-1 1 0,1-1 1,0 0-1,-1 0 0,0 0 0,1 0 0,-1-1 1,0 1-1,0 0 0,0 0 0,0-1 0,0 1 1,-1-1-1,1 1 0,-1 0 0,0-1 0,1 1 1,-1-1-1,0 1 0,-1-1 0,1 1 0,-1-6 1,-1 3 17,1-1 0,-1 0 1,0 1-1,0-1 0,-1 1 1,0 0-1,0-1 0,0 1 0,0 1 1,-1-1-1,0 0 0,0 1 1,-8-7-1,-5 0-11,-1 1 0,0 0 0,-1 1 0,1 1 1,-25-6-1,20 6-241,-8-2-1666,29 9 1097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1180,'0'0'2747,"2"0"-1888,-1 1-691,0-1 1,0 1-1,0-1 0,0 1 1,0 0-1,0-1 0,0 1 1,-1 0-1,1 0 1,0-1-1,-1 1 0,1 0 1,0 0-1,-1 0 0,1 0 1,-1 0-1,1 0 1,-1 0-1,0 0 0,1 1 1,6 29 1429,-3-14-920,0-6-366,1 0 1,0 1-1,1-2 1,12 19 0,-13-21-179,-2-3-40,1 0-1,-1 0 1,2 0-1,-1 0 1,0-1-1,1 0 1,0 1 0,0-2-1,0 1 1,0-1-1,1 1 1,6 2-1,-8-5-15,-1 0-1,1-1 0,-1 1 0,1-1 1,-1 0-1,1 1 0,0-1 1,-1-1-1,1 1 0,-1-1 0,1 1 1,0-1-1,-1 0 0,0 0 1,1-1-1,-1 1 0,6-4 0,0-1 345,0-1-1,0 0 0,-1 0 0,10-12 0,9-8 1261,-27 26-1644,1 1 0,-1-1 0,1 1 0,-1-1-1,1 1 1,-1-1 0,1 1 0,-1 0 0,1-1 0,0 1-1,-1 0 1,1-1 0,0 1 0,-1 0 0,1 0-1,0 0 1,-1-1 0,1 1 0,0 0 0,-1 0 0,1 0-1,0 0 1,-1 0 0,1 0 0,0 1 0,-1-1-1,1 0 1,0 0 0,-1 0 0,1 1 0,0-1-1,-1 0 1,1 1 0,0-1 0,-1 0 0,1 1 0,-1-1-1,1 1 1,-1-1 0,1 1 0,-1-1 0,1 1-1,-1-1 1,1 2 0,1 2-2,1 1-1,-1-1 1,0 1-1,-1 0 1,2 6-1,0-4-333,-1 0-1,1 1 1,1-1-1,8 13 1,7 2-2826,-17-20 2209,0-1 1,0 1-1,0 0 0,0-1 1,0 0-1,1 1 0,4 1 0,1-1-3088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1328,'7'-45'2291,"9"-50"5982,-16 93-7711,0 1-503,0 0 0,0 0 0,0 1-1,1-1 1,-1 0 0,0 0 0,0 1-1,1-1 1,-1 0 0,0 1-1,1-1 1,-1 0 0,1 1 0,-1-1-1,1 1 1,-1-1 0,1 1 0,-1-1-1,1 1 1,0-1 0,-1 1 0,1-1-1,-1 1 1,1 0 0,1-1-1,16-3 716,-16 4-508,3 3-13,2 1-171,0 1-1,0 0 1,0 0 0,-1 1-1,1-1 1,-1 2 0,7 8-1,36 56 318,-34-47-327,-9-15-31,-1 0 0,-1 0 0,0 0 0,0 1 0,-1 0-1,0 0 1,0 0 0,1 15 0,-3-18-24,-1-1 0,1 0 0,-1 0 0,-1 0 0,1 0 0,-1 0 0,0 1 0,0-1 0,-1-1 0,0 1 0,0 0 0,0 0 0,-1-1 0,-6 11 0,8-15-10,0 1 0,-1-1 0,1 1 1,-1-1-1,1 0 0,-1 0 0,0 0 0,1 0 0,-1 0 1,0 0-1,0 0 0,0-1 0,0 1 0,0 0 1,0-1-1,1 0 0,-1 1 0,0-1 0,0 0 0,0 0 1,0 0-1,-3-1 0,-1 0 24,1 0-1,-1 0 1,1 0-1,0-1 1,-1 0 0,-5-3-1,8 3-4,0 0 0,1 0-1,-1 0 1,0 0 0,1-1 0,-1 1-1,1-1 1,0 0 0,0 0-1,0 1 1,0-1 0,0 0 0,-2-6-1,3 6-15,1 0-1,-1 0 0,0 0 1,1 0-1,0 0 0,0 1 1,0-1-1,0 0 0,0 0 1,0 0-1,1 0 0,-1 0 0,1 0 1,0 0-1,0 1 0,0-1 1,0 0-1,0 1 0,3-4 1,0-1-16,1-1 1,0 1 0,0 1-1,1-1 1,9-7-1,29-22-676,2 2 1,82-47-1,-14 25-1450,-58 27 1942,-55 29 372,4-4-33,-4 4 84,-6 5 1207,-8 7-1241,0 0 1,1 1 0,0 0-1,1 1 1,-13 20 0,17-22-121,1 1 1,0 0-1,0 0 1,1 1-1,1 0 1,0 0-1,1 0 1,0 0-1,2 0 1,-1 0-1,2 1 1,0-1-1,0 0 1,5 23-1,-5-35-328,1 0 1,-1 0 0,1 0-1,-1 0 1,1 0-1,0 0 1,0 0-1,0 0 1,0-1-1,0 1 1,0 0-1,1-1 1,-1 1-1,1-1 1,-1 1-1,1-1 1,-1 0-1,1 0 1,2 2-1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1320,'0'0'4628,"13"-1"-2045,8-3-2145,1-1-1,-2-2 1,1 0 0,-1-1 0,0-1 0,30-18 0,-37 18-225,-1 0 1,22-20-1,-31 26-132,0 0 0,0 0 0,0-1 1,0 1-1,-1 0 0,0-1 0,1 0 0,-2 1 0,1-1 0,0 0 0,-1 0 0,1 0 1,-1 0-1,0-1 0,0-3 0,-1 6-44,0 0 0,0 0 0,0 0 0,0 1-1,0-1 1,0 0 0,-1 0 0,1 0 0,-1 1 0,1-1 0,-1 0 0,0 0 0,0 1 0,1-1 0,-1 1-1,0-1 1,-1 1 0,1-1 0,0 1 0,0 0 0,-1-1 0,1 1 0,0 0 0,-1 0 0,1 0 0,-1 0-1,0 0 1,1 0 0,-1 1 0,0-1 0,1 0 0,-1 1 0,0-1 0,0 1 0,0 0 0,-2 0 0,0-1 18,-1 2 0,0-1 1,1 0-1,-1 1 1,0 0-1,1 0 0,-1 0 1,1 1-1,0 0 1,-1-1-1,1 1 1,0 1-1,-5 2 0,3 0-14,1 0 0,-1 1-1,1-1 1,0 1 0,1 0-1,-1 0 1,1 0-1,0 1 1,1-1 0,0 1-1,0 0 1,0 0-1,1 1 1,0-1 0,0 0-1,1 1 1,-1 13 0,1-9-1,1 0 0,0 0 1,1-1-1,1 1 1,-1 0-1,2 0 0,0-1 1,0 0-1,1 1 0,9 17 1,-10-24-60,0-1-1,0 1 1,0-1 0,0 0-1,1 0 1,0-1 0,0 1 0,0-1-1,0 1 1,0-1 0,1 0-1,-1-1 1,7 3 0,-9-4-288,0-1 0,0 0 0,0 1 0,0-1 0,0 0 0,0-1 0,0 1 0,0 0 0,0-1 0,0 1 0,0-1 0,0 1 0,0-1 0,0 0 0,0 0 0,0 0 0,-1 0 0,1 0 0,0 0 0,2-3 0,-1 2-1484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25 836,'11'-24'7481,"-18"28"-6896,-9 8-255,1 1-1,1 0 1,0 1-1,1 1 1,-18 25-1,14-12-28,0 1 0,2 0 0,1 1 0,1 1 0,2 0 0,-12 51 1,20-66-196,1 1 0,0-1 0,1 1 0,0-1 0,3 18 1,-2-24-52,2 0 1,-1-1 0,1 1 0,1-1 0,0 0-1,0 1 1,1-1 0,0-1 0,0 1 0,6 8-1,-7-14-34,-1 0-1,1 1 0,0-1 0,0-1 0,0 1 1,0 0-1,0-1 0,1 1 0,-1-1 0,1 0 1,-1 0-1,1-1 0,0 1 0,0-1 1,0 1-1,0-1 0,0-1 0,0 1 0,0 0 1,0-1-1,5 0 0,-2 0 34,-1-1 0,1 0-1,-1-1 1,1 1 0,-1-1 0,1-1-1,-1 1 1,0-1 0,0 0-1,0 0 1,-1-1 0,9-6 0,53-52 1223,-12 11 567,-54 50-1810,-1 1 0,1-1 0,-1 1 0,1-1 1,0 1-1,0-1 0,-1 1 0,1 0 0,0-1 0,-1 1 1,1 0-1,0 0 0,0 0 0,0 0 0,-1 0 0,1-1 1,0 1-1,0 0 0,0 1 0,-1-1 0,1 0 1,0 0-1,0 0 0,0 0 0,-1 1 0,1-1 0,0 0 1,1 1-1,14 15 48,-13-13 9,26 35-133,39 65 1,-42-62-2798,-19-33 284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3 131 892,'-1'-7'781,"0"1"0,1-1-1,0 1 1,0-1 0,1 1 0,-1-1 0,2 1-1,1-10 1,-2 15-687,0-1 1,-1 0-1,1 0 0,0 1 0,0-1 1,0 0-1,1 1 0,-1-1 0,0 1 0,1 0 1,-1-1-1,1 1 0,-1 0 0,1 0 0,-1 0 1,1 0-1,0 0 0,-1 0 0,1 0 1,0 0-1,0 1 0,0-1 0,0 1 0,0 0 1,0-1-1,-1 1 0,1 0 0,0 0 0,0 0 1,0 0-1,0 1 0,3-1 0,5 2 57,1 1-1,0 0 0,0 1 1,-1-1-1,0 2 0,0 0 1,0 0-1,0 1 0,-1 0 0,12 10 1,-6-3 10,-1 0 1,0 1 0,-1 1 0,0 0-1,11 19 1,-17-23-68,-1 0 1,0 1-1,-1 0 0,0-1 1,4 21-1,-7-26-61,-1 0 0,1 1 0,-2-1 1,1 1-1,-1-1 0,0 1 0,0-1 0,-1 1 0,0-1 0,0 1 0,0-1 1,-4 11-1,2-13-14,0 0 0,0 0 0,0 0 0,0-1 0,0 1 0,-1-1 0,1 1 0,-1-1 0,0 0 0,0-1 0,0 1 0,-1-1 0,1 0 0,0 0 0,-1 0 0,0 0 0,-8 1 0,11-2-8,0-1 1,0 0 0,-1 0 0,1-1-1,0 1 1,0 0 0,0-1-1,0 1 1,0-1 0,0 1 0,1-1-1,-1 0 1,0 0 0,0 0-1,0 0 1,1 0 0,-1 0-1,-2-3 1,1 1 14,0 0 0,0 0 0,0 0 0,1 0 0,-1 0 0,1 0 0,-3-7 0,4 6-17,-1-1 1,1 1 0,1-1-1,-1 0 1,1 1 0,-1-1-1,2 0 1,-1 1-1,0-1 1,1 0 0,0 1-1,0-1 1,0 1 0,0-1-1,4-6 1,0-1 9,1 0 0,1 0 0,15-21 0,3 1 13,2 1-1,1 2 1,2 0-1,62-46 1,-77 63-23,-10 8-6,0 0 0,0 0 0,1 1 0,-1-1 0,8-3 0,-11 7 29,-2 0-31,0 0-1,0 0 0,0 1 1,0-1-1,0 0 1,0 0-1,0 1 1,0-1-1,0 0 1,1 0-1,-1 0 1,0 1-1,0-1 1,0 0-1,0 0 0,0 0 1,0 1-1,0-1 1,1 0-1,-1 0 1,0 0-1,0 0 1,0 1-1,0-1 1,1 0-1,-1 0 0,0 0 1,0 0-1,1 0 1,-1 0-1,1 1-1,-1-1 1,0 0 0,0 0-1,1 1 1,-1-1 0,0 0 0,1 0-1,-1 1 1,0-1 0,0 0-1,1 1 1,-1-1 0,0 0 0,0 1-1,0-1 1,0 0 0,1 1 0,-1-1-1,0 0 1,0 1 0,0-1-1,0 1 1,0-1 0,0 0 0,0 1-1,0-1 1,0 1 0,0 0-1,-2 35 33,0-20-17,2 0 1,0 0-1,0 1 0,4 17 1,-4-30-13,1-1 0,0 1 0,0-1-1,0 0 1,0 0 0,0 1 0,1-1 0,-1 0 0,1 0 0,0 0 0,0-1 0,0 1 0,0 0 0,1-1-1,-1 1 1,1-1 0,0 0 0,-1 0 0,1 0 0,0 0 0,0 0 0,0-1 0,0 1 0,1-1 0,3 1-1,1 0 21,0 0-1,0-1 0,12 0 0,-18-1-6,-1 0 0,1 0 0,-1 0-1,1 0 1,-1-1 0,1 1 0,-1-1 0,1 1 0,-1-1-1,0 1 1,1-1 0,-1 0 0,0 1 0,1-1 0,-1 0-1,0 0 1,0 0 0,0 0 0,0 0 0,0 0 0,0-1-1,0 1 1,0 0 0,0 0 0,0-1 0,-1 1 0,1-1-1,-1 1 1,1 0 0,-1-1 0,1 1 0,-1-1 0,0 1-1,0-1 1,0-2 0,1-3 24,-1 1 1,-1 0-1,1 0 0,-1-1 0,0 1 0,-3-8 1,0 1-126,-2 0 1,1 0-1,-2 1 1,0 0-1,0 0 1,-1 1 0,-15-17-1,21 25-252,1 2 88,-1 0 0,1 0 0,0 0-1,0-1 1,0 1 0,0 0 0,0-1-1,0 1 1,0-1 0,1 1-1,-1-1 1,0 1 0,1-1 0,0 0-1,-1-2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1732,'14'21'3173,"13"24"-1,-1-1-1563,-23-39-1498,1 1-1,-1-1 1,1-1-1,0 1 1,1-1-1,-1 1 1,1-1-1,0-1 1,0 1-1,0-1 0,0 1 1,1-2-1,-1 1 1,1 0-1,0-1 1,-1 0-1,1-1 1,0 1-1,12 0 1,-16-2-92,0 0 1,1 0 0,-1 0-1,0-1 1,0 1 0,1-1-1,-1 1 1,4-3 0,5 0 45,2-1 40,0-1 0,0 0 0,16-10-1,-9 6 150,-19 8-170,12 6 11,-10-4-81,-1 1 1,1-1 0,-1 1-1,0 0 1,0 0-1,1 0 1,-1 0 0,0 0-1,-1 0 1,1 0-1,2 4 1,5 5 17,-2-4-2,2 0-1,-1-1 0,18 11 1,-12-9-2,-7-6-15,61 4 64,-63-7-59,0 0 0,0 0 0,0 0 0,0-1 0,0 0 0,-1 0 0,9-4 0,-3 1 36,-3 1 98,0 0 0,-1 0 0,11-10 1,-12 10-61,-4 4-83,-1 0 1,0-1-1,1 1 1,-1 0-1,1-1 1,-1 1-1,0 0 0,1 0 1,-1 0-1,1-1 1,-1 1-1,1 0 1,-1 0-1,1 0 0,-1 0 1,1 0-1,-1 0 1,1 0-1,-1 0 1,1 0-1,-1 0 0,0 0 1,1 0-1,-1 0 1,1 1-1,-1-1 1,1 0-1,-1 0 0,1 0 1,-1 1-1,0-1 1,1 0-1,-1 1 1,1-1-1,-1 0 0,0 1 1,1-1-1,8 15 149,-9-13-183,6 14 67,-1 0 1,0 0-1,-1 0 1,3 34-1,-3-17-16,11 49 32,8 60 18,-20-114-89,2 22-153,-1 1 0,-3-1 0,-5 56 1,4-104 129,0 0 0,-1-1 0,1 1 1,-1 0-1,1-1 0,-1 1 0,1-1 1,-1 1-1,0-1 0,0 1 0,1-1 0,-1 1 1,0-1-1,-1 0 0,1 1 0,-2 1 1,2-2-88,-3-3 12,1 0 91,0 0 0,0 0 0,0 0 0,0-1 0,0 0-1,0 1 1,1-1 0,-1 0 0,-2-5 0,-20-35 204,1 0 0,3-2 0,2 0 0,2-2 0,2 0-1,-12-58 1,24 87-36,-1-1-1,2 1 0,1-1 0,0 0 1,1 0-1,5-28 0,-3 34-79,1 1 0,0 0 0,1 0 0,0 0 0,1 1-1,1 0 1,0 0 0,0 0 0,1 0 0,13-14 0,-8 11-7,1 1 0,0 1 0,1 0 0,0 1 0,1 1-1,0 0 1,1 1 0,24-11 0,-29 15-31,0 1 1,0 0-1,1 1 0,0 0 0,-1 1 0,1 0 0,0 1 1,0 0-1,0 1 0,0 0 0,0 1 0,0 0 0,18 5 1,-26-5-21,0 0 1,-1 0-1,1 0 1,-1 1-1,1 0 1,-1 0-1,1 0 1,-1 0 0,0 0-1,0 0 1,0 1-1,-1 0 1,1-1-1,0 1 1,-1 0-1,0 1 1,0-1-1,0 0 1,0 0 0,0 1-1,-1-1 1,1 1-1,-1 0 1,0-1-1,1 6 1,-2-2-17,1 0 0,-1 0 0,0 0 1,-1 0-1,0-1 0,0 1 0,-1 0 0,1 0 0,-1-1 1,-1 1-1,1-1 0,-1 1 0,-6 9 0,0-3-225,-1 1 0,-1-2 0,0 1 0,0-2 1,-1 1-1,-21 14 0,20-17-1585,0 0 0,0-1 0,-29 13 0,13-12-2268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63 1368,'-13'-17'1108,"2"7"-132,3 2-128,0-1 521,-1-2-405,1 3-660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40 148 900,'-31'9'5044,"29"-8"-4281,-5 2 4027,22 0-4616,0 0 0,0-1 1,0-1-1,26-1 0,69-10 285,-42 3-212,122-14 224,8-1 49,-191 21-316,-1 0 0,1 0-1,-1-1 1,1 1-1,-1-1 1,1-1 0,-1 1-1,0-1 1,0 0 0,0-1-1,7-4 1,-12 7 13,8-21 1779,-8 20-1982,0-1 0,0 0-1,1 1 1,-1-1-1,1 1 1,-1-1-1,3-2 1,-3 4 29,-1 1-45,0 0-1,0-1 0,0 1 0,0 0 0,0 0 0,0 0 1,0-1-1,0 1 0,0 0 0,0 0 0,0 0 1,0-1-1,0 1 0,0 0 0,0 0 0,0 0 0,0-1 1,0 1-1,0 0 0,1 0 0,-1 0 0,0 0 1,0-1-1,0 1 0,0 0 0,0 0 0,1 0 0,-1 0 1,0 0-1,0-1 0,0 1 0,0 0 0,1 0 1,-1 0-1,0 0 0,0 0 0,0 0 0,1 0 0,-1 0 1,0 0-1,0 0 0,0 0 0,1 0 0,-1 0 0,0 0 1,0 0-1,1 0 0,-1 0 0,0 0 0,0 0 1,1 0-1,11 10-13,-9-8 8,10-1-11,-7-3 23,0-1 0,-1 1-1,1-1 1,6-4 0,-11 7 7,-1 0-136,0 0 125,0 0-1,0 0 1,1 0-1,-1 0 1,0 0-1,0 0 1,0 0-1,0 0 1,1 1 0,-1-1-1,0 0 1,0 0-1,0 0 1,0 0-1,0 0 1,0 1 0,1-1-1,-1 0 1,0 0-1,0 0 1,0 0-1,0 1 1,0-1 0,0 0-1,0 0 1,0 0-1,0 1 1,0-1-1,0 0 1,0 0-1,0 1 1,0-1-1,0 0 0,0 1 0,0-1 0,0 0 0,0 1 0,1-1 0,-1 0 0,0 1 0,0-1 0,0 0 0,0 1 0,0-1 0,1 0 0,-1 1 0,0-1 0,0 0 0,1 0 0,-1 1 0,0-1 0,0 0 0,1 0 0,-1 1 0,0-1 0,1 0 0,-1 0 0,0 0 0,1 1 0,0-1 0,1 1 4,0-1 0,1 1 0,-1-1 0,0 1 0,0-1 0,0 0 0,1 0 0,-1 0 0,0 0 0,0 0 0,0 0 0,1-1 0,-1 1 0,0-1 0,0 1 0,0-1 0,3-1 0,-4 1 14,0 1-18,-1 0 0,0-1 1,0 1-1,1 0 0,-1 0 1,0 0-1,1-1 1,-1 1-1,0 0 0,0-1 1,0 1-1,1 0 0,-1-1 1,0 1-1,0 0 0,0 0 1,0-1-1,0 1 0,1-1 1,-1 1-1,0 0 0,0-1 1,0 1-1,0 0 0,0-1 1,0 1-1,0 0 1,0-1-1,-1 1 0,1 0 1,0-1-1,0 1 0,0-1 1,0 1-1,-4-3-3,0 0 1,0 0-1,0 0 0,0 1 0,-7-3 1,-4 4-77,9 1-21,5 0 34,1 0-1,-1 0 0,1 0 1,-1 0-1,1 0 0,-1 0 1,1 0-1,-1 1 1,1-1-1,0 0 0,-1 0 1,1 0-1,-1 0 0,1 1 1,-1-1-1,1 0 0,-1 0 1,1 1-1,0-1 0,-1 0 1,1 1-1,0-1 0,-1 0 1,1 1-1,0-1 1,0 1-1,-1-1 0,1 0 1,0 1-1,0-1 0,0 1 1,-1-1-1,1 1 0,0-1 1,0 1-1,0-1 0,0 1 1,0-1-1,0 1 0,0-1 1,0 1-1,0-1 1,0 1-1,0-1 0,0 1 1,1-1-1,-1 0 0,0 1 1,0-1-1,0 1 0,1-1 1,-1 1-1,0-1 0,1 1 1,1 3-560,-1-1 0,1 0 1,1 1-1,-1-1 0,5 6 1,-1-4-2819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 1588,'3'-23'6125,"-4"26"-4390,-3 28-226,2 25-952,2 1 1,11 81-1,-4-65-239,-3-17-85,8 73 350,-9-109-214,-6-26 339,-4-26-271,-3-25 187,-3-65 0,13 111-540,-2-12 112,2 0 1,0 1-1,2-1 1,7-41-1,-5 50-113,0-1 1,0 1-1,2-1 0,0 2 1,0-1-1,2 1 0,-1-1 1,12-12-1,-8 12 49,18-18-1,-25 28-96,0 0-1,1 1 0,-1-1 1,1 1-1,0 0 1,0 0-1,0 1 1,7-3-1,2 4 60,-11 1-75,-2 0-13,0 1-1,0-1 1,0 0 0,0 0-1,-1 0 1,1 1 0,0-1-1,0 0 1,0 1 0,-1-1-1,1 1 1,0-1-1,-1 1 1,1-1 0,0 1-1,-1-1 1,1 1 0,-1 0-1,1-1 1,-1 1 0,1 0-1,-1-1 1,1 1 0,-1 0-1,0 0 1,1 0-1,-1 1 1,1 0 0,-1-1-1,1 1 1,-1 0 0,0 0-1,0 0 1,1 0 0,-1-1-1,-1 1 1,1 0 0,0 0-1,-1 3 1,-5 9-4,0 0 1,-1-1-1,-1 0 0,0 0 0,0-1 1,-2 0-1,1 0 0,-2-1 0,-20 18 1,-8 3-67,-67 41 1,49-42 18,30-18 10,25-12 17,-6-14-29,6 10 60,6 0 3,3 0 0,-1-1 0,1 1 0,0 0 0,1 0 0,-1 1 0,0 0 1,1 1-1,-1-1 0,1 1 0,0 1 0,-1-1 0,1 1 0,0 1 0,-1-1 0,1 1 0,9 3 0,-6-1 8,-1 0-1,1 1 1,0 1 0,-1 0-1,0 0 1,0 1 0,0 0-1,-1 0 1,0 1 0,0 1-1,8 9 1,-8-8-83,71 80 280,-68-75-734,-2 2-1,1-1 1,-2 1-1,12 26 1,-9-16-7500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1420,'0'0'1212,"1"-3"-114,20-24 1789,28-33 1,-48 60-2855,45-50 1080,-28 32-581,0-2 0,-1 0 0,-1 0 0,-1-2 0,20-37 0,-32 52-307,1 0 0,-1-1 0,0 1 1,-1-1-1,0 1 0,0-1 0,-1 0 1,0 0-1,0 0 0,-1 0 0,0-8 1,-1 15-189,1 0 1,-1 0-1,1 1 1,-1-1-1,1 0 1,-1 0 0,1 1-1,-1-1 1,0 0-1,1 1 1,-1-1 0,0 1-1,0-1 1,1 1-1,-1-1 1,0 1 0,0-1-1,0 1 1,0 0-1,0 0 1,1-1 0,-1 1-1,0 0 1,0 0-1,0 0 1,-2 0 0,2 0 9,-1 0 200,-4 2-10,-2 2-150,1 0-1,0 1 0,0-1 0,0 1 1,1 1-1,-1-1 0,1 1 1,1 0-1,-1 0 0,1 1 0,-9 13 1,10-12-25,1 0 0,-1 0-1,2 0 1,-1 1 0,1-1 0,0 1 0,1-1 0,0 1 0,0 0 0,1-1 0,0 1 0,1 0 0,0-1-1,0 1 1,0 0 0,1-1 0,1 0 0,5 14 0,-5-16-45,0 1-1,1-1 1,0 0 0,0 0 0,0 0-1,1 0 1,0-1 0,0 1-1,0-1 1,1-1 0,0 1 0,-1-1-1,2 0 1,-1 0 0,0-1 0,1 1-1,0-1 1,0-1 0,0 0-1,0 0 1,0 0 0,9 1 0,-8-3-216,-1 1 0,1-1 1,-1 0-1,1-1 1,-1 1-1,1-2 1,-1 1-1,0-1 0,1 0 1,-1 0-1,0-1 1,0 0-1,-1-1 1,11-5-1,-9 2-282,1 0 1,-1 0-1,0-1 1,0 0-1,-1 0 0,0 0 1,-1-1-1,0 0 0,7-14 1,3-10-165,-1-1 0,-2 0 0,-1-1 0,8-39 1,-16 39 2244,-4 33-1128,0 1-334,-1-1-1,1 1 1,0 0-1,0 0 0,-1 0 1,1-1-1,-1 1 1,1 0-1,-1 0 0,0 0 1,1 0-1,-2-2 1,0 2-18,0 1 0,1-1 0,-1 0 0,0 1 0,1-1 0,-1 1 0,0-1 1,0 1-1,0 0 0,1 0 0,-4 0 0,2 0 172,3 1-279,0-1-1,0 0 1,0 1-1,0-1 1,0 0-1,0 0 1,0 1-1,0-1 1,0 0-1,0 1 0,0-1 1,0 0-1,-1 0 1,1 1-1,0-1 1,0 0-1,0 0 1,-1 1-1,1-1 1,0 0-1,0 0 1,0 0-1,-1 1 1,1-1-1,0 0 1,0 0-1,-1 0 1,1 0-1,0 0 1,-1 0-1,1 1 1,-1-1 0,1 0 0,-1 0-1,1 0 1,-1 1 0,1-1 0,-1 0 0,1 1 0,-1-1 0,1 0 0,0 1-1,-1-1 1,1 1 0,-1-1 0,1 0 0,0 1 0,0-1 0,-1 1-1,1-1 1,0 1 0,0-1 0,-1 1 0,1-1 0,0 1 0,0-1 0,0 1-1,0 0 1,0 0 0,-1 6 64,1-1 0,0 1 0,1 0 0,-1 0 0,1 0 0,1-1-1,-1 1 1,1 0 0,3 6 0,5 10 133,16 27-1,-18-37-106,-1 0 0,0 0 0,-1 1 0,-1 0 0,0 0 0,4 20 0,-9-32-1,-1 2-21,-6 12-3,2-11-12,1-4-102,0 1 0,0-1 0,-1 0 0,1 0 0,0 0 0,-1-1 0,1 1 0,0-1 0,-7-1 0,9 1-208,0 0 0,0 0 0,0-1 0,-1 1 1,1-1-1,0 0 0,0 1 0,0-1 0,0 0 0,0-1 0,0 1 0,0 0 1,0 0-1,1-1 0,-1 1 0,0-1 0,1 1 0,-1-1 0,1 0 0,-2-2 0,2-1-3827,-1-11 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1536,'1'1'296,"-1"-1"-1,1 1 0,-1 0 1,0 0-1,1 0 1,-1-1-1,0 1 0,1 0 1,-1 0-1,0 0 1,0 0-1,0 0 0,0 0 1,0-1-1,0 1 1,0 0-1,0 0 1,0 0-1,0 0 0,-1 1 1,-8 20 121,3-10 415,4-4-652,0 0 0,0 1 0,1-1 0,0 0 0,0 1 0,1-1 0,0 1 0,0-1 0,1 1 0,0-1 0,1 0 0,0 1 0,0-1 0,0 0 0,1 0 0,1 0 0,-1-1 0,1 1 0,1-1 0,-1 0 0,8 8 0,-10-13-123,0 1 1,1-1 0,0 0 0,-1-1 0,1 1-1,0 0 1,0-1 0,0 1 0,0-1 0,0 0 0,0 0-1,1 0 1,-1-1 0,0 1 0,0-1 0,6 1-1,-6-1 16,-1 0 0,0 0 0,1 0 0,-1-1 0,0 1 0,1-1 0,-1 1 0,0-1-1,0 0 1,1 0 0,-1 0 0,0 0 0,0 0 0,0 0 0,0 0 0,0-1-1,-1 1 1,1-1 0,0 0 0,-1 1 0,1-1 0,-1 0 0,1 0 0,1-3-1,-2 2 5,0 1 0,0-1-1,0 0 1,-1 0 0,1 0-1,-1 0 1,0 0 0,1 0-1,-1 0 1,0 0 0,-1 0-1,1 1 1,-1-1-1,0-5 1,-1 2-84,-1 0 0,1 1-1,-1-1 1,0 1 0,0-1-1,0 1 1,-5-5 0,5 6-176,-18-23-1632,11 7-4975,6 10 3089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1828,'0'0'2159,"4"5"-720,-4 1 2486,0 1-3632,-1 0 1,1-1-1,1 1 1,-1 0 0,1-1-1,1 1 1,2 10-1,-3-13-204,1-1 0,-1 1 0,1-1 0,0 1 0,0-1 0,0 0 0,0 1 0,1-1 0,-1 0 0,1 0 0,0-1 0,0 1 0,0-1 0,0 1 0,6 2 0,-5-3-35,-1 0-1,0-1 1,1 1-1,-1-1 0,1 0 1,0 0-1,-1-1 1,1 1-1,0-1 1,0 0-1,-1 0 1,1 0-1,0 0 1,0 0-1,-1-1 1,5-1-1,1-1 191,-1-1 1,0 0-1,0 0 0,15-10 1,11-7 1087,-30 17-917,-3 3-367,-1 1 0,0-1 0,1 0 0,-1 1 0,1-1 0,0 1 0,-1-1 0,1 1 0,0-1 0,-1 1 0,1-1 0,0 1 0,-1 0 0,1-1 0,0 1 0,0 0 0,-1-1 0,1 1 0,0 0 0,0 0 0,0 0-1,-1 0 1,1 0 0,0 0 0,1 0 0,4 6 12,-1-1-1,0 1 1,0 0-1,0 1 1,-1-1-1,0 1 0,0 0 1,3 8-1,23 67-723,-17-46-747,-8-19-1024,0-3-3348,-5-14 5772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2332,'1'-11'1498,"0"-1"1,1 1-1,1 0 0,4-15 1,-6 25-1404,-1 0 1,1 1 0,0-1 0,-1 0 0,1 1 0,-1-1-1,1 0 1,0 1 0,-1-1 0,1 1 0,0-1 0,0 1 0,0-1-1,-1 1 1,1-1 0,0 1 0,0 0 0,0 0 0,0-1-1,0 1 1,0 0 0,0 0 0,0 0 0,1 0 0,21 3 890,-14 0-818,0 0-1,0 1 1,0 0 0,-1 1-1,0 0 1,0 0 0,0 1 0,-1 0-1,13 13 1,2 5 186,28 39 0,-46-57-324,4 5 27,1 1 1,-2 0-1,0 1 1,0-1-1,-1 1 1,-1 1 0,0-1-1,-1 1 1,-1-1-1,0 1 1,0 1-1,0 18 1,-3-31-63,-1 0 0,1 1 1,0-1-1,-1 0 0,1 0 0,-1 0 1,0 0-1,0 0 0,1 0 0,-2 0 1,1 0-1,0 0 0,-2 2 0,1-1-12,-9 7-28,7-7 37,-8 3-21,10-5 33,-1 0 1,0-1-1,0 0 0,1 0 1,-1 1-1,0-2 1,0 1-1,0 0 0,1-1 1,-1 1-1,0-1 1,1 0-1,-1 1 0,0-1 1,1-1-1,-1 1 1,1 0-1,0-1 0,-1 1 1,1-1-1,0 0 1,0 1-1,0-1 0,0 0 1,0-1-1,0 1 1,1 0-1,-1 0 1,1-1-1,0 1 0,-1-1 1,1 1-1,0-1 1,0 1-1,1-1 0,-1 0 1,0 1-1,1-1 1,0 0-1,0 0 0,0 0 1,0-5-1,1 2 6,1-1 1,-1 0-1,1 0 0,0 1 1,1-1-1,0 1 0,0 0 1,4-7-1,3-2 20,23-28 1,-4 13-207,1 2 1,42-31 0,-21 17-853,-46 38 635,1 0 1,-1 0-1,1 0 0,0 1 0,8-4 1,8 0-5701,-11 5 3150</inkml:trace>
  <inkml:trace contextRef="#ctx0" brushRef="#br0" timeOffset="1">569 15 952,'27'-5'11649,"-35"6"-11027,-24 2-36,29-2-500,0 0 1,0 0-1,1 0 1,-1 0-1,0 1 1,1-1 0,-1 1-1,1-1 1,-1 1-1,1 0 1,0 0-1,0 0 1,0 0 0,-4 5-1,0 0 154,1-2-109,-1 1 0,1 0 1,0 1-1,1-1 0,-1 1 1,1 0-1,1 0 0,-1 1 1,1-1-1,0 1 0,1-1 1,0 1-1,0 0 0,1 0 0,0 0 1,0 0-1,1 0 0,0 0 1,0 0-1,1 0 0,0 0 1,3 9-1,-4-17-136,12 42-176,-1-21-2178,7-5-4947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1268,'0'0'3247,"2"-1"-2367,7-2 535,0 0 0,15-9 0,1-1-740,13-5 337,58-37-1,-90 51-859,0 0 0,-1-1-1,1 0 1,-1 0-1,0 0 1,6-8-1,-9 9-45,1 1 0,-1 0 0,0-1 0,0 1 0,-1-1-1,1 0 1,-1 0 0,1 0 0,-1 0 0,-1 1 0,2-10-1,-2 12 53,-2-3 4,0 2-144,1 0 5,0 0 1,0-1 0,-1 1-1,1 0 1,-1 1-1,0-1 1,0 0-1,1 0 1,-1 1-1,0-1 1,0 1 0,-1-1-1,1 1 1,0 0-1,0 0 1,-3-1-1,-1 0 3,0 1 0,0 0 0,0 0 0,0 0 0,0 1 0,0 0 0,0 0 0,0 0 0,0 1 0,0 0 0,1 0 0,-1 0-1,0 1 1,0 0 0,1 0 0,-1 1 0,1-1 0,-1 1 0,1 0 0,0 1 0,0-1 0,1 1 0,-1 0 0,1 0 0,0 0-1,0 1 1,0 0 0,0 0 0,1 0 0,0 0 0,0 0 0,0 0 0,1 1 0,0-1 0,0 1 0,0 0 0,1 0 0,0 0-1,0 0 1,0 0 0,1 0 0,0 7 0,1-3-6,0-1 0,1 0 0,0 1 0,0-1 0,1 0 0,1 0 0,-1-1 0,1 1 0,1-1 0,0 1-1,9 11 1,-5-9 4,1 0 0,0 0 0,0-2-1,1 1 1,0-1 0,1-1 0,12 8 0,-14-11 11,-1 0 1,1-1-1,0 0 1,0 0 0,0-1-1,1-1 1,-1 0 0,17 2-1,-19-4-435,-1 0 1,1 0-1,-1 0 0,0-1 0,1-1 1,-1 1-1,0-1 0,1 0 0,-1-1 0,0 1 1,0-1-1,11-8 0,-10 7-3434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1344,'2'-4'5325,"0"8"-3373,6 18-822,7 30-911,45 217 1559,-51-226-265,-12-49-1365,-15-41 103,3 0 1,1-1 0,-12-84-1,23 107-58,1 0-1,1 1 1,1-1-1,4-31 1,-3 43-105,1 1 1,1 0 0,0 0-1,1 0 1,0 0-1,1 0 1,0 1-1,1 0 1,0 0 0,10-14-1,-12 21-60,0 0 0,0 0 0,0 1-1,0-1 1,0 1 0,1 0 0,-1 0 0,1 0-1,0 1 1,0 0 0,0 0 0,0 0 0,1 0-1,-1 1 1,0 0 0,1 0 0,8 0 0,-11 1-15,1 0 1,-1 0-1,0 0 0,1 1 1,-1-1-1,0 1 1,0 0-1,0 0 0,0 0 1,0 1-1,0-1 1,0 1-1,0-1 0,0 1 1,0 0-1,-1 0 1,1 0-1,-1 1 0,1-1 1,-1 0-1,0 1 1,0 0-1,0-1 0,-1 1 1,1 0-1,-1 0 1,1 0-1,-1 0 1,1 5-1,0-1-38,-1 0 0,0 0 0,0 0 0,-1 1 0,0-1 1,0 0-1,-1 0 0,0 0 0,0 1 0,-1-1 0,-3 9 0,-3 6-343,-1-1-1,-13 24 1,16-33-168,0-1 0,-1 0 1,-10 11-1,-3-2-5454,12-12 2460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1892,'0'0'2568,"1"3"-1832,1 3-401,-1 0-1,-1 0 1,1 0 0,-1 1-1,0-1 1,-1 0 0,0 7 0,-1 9 146,2-6-174,0 0 0,1 0 0,6 27 0,-5-34-149,1 0 0,-1 0 0,2-1 0,-1 1-1,1-1 1,0 0 0,10 13 0,-13-20-94,0 1-1,-1-1 1,1 0-1,0 0 1,0 0-1,0 0 0,0 0 1,0 0-1,0-1 1,0 1-1,0 0 1,0 0-1,1-1 0,-1 1 1,0-1-1,0 1 1,1-1-1,-1 1 1,0-1-1,1 0 0,-1 0 1,0 0-1,1 0 1,-1 0-1,0 0 1,1 0-1,-1 0 1,2-1-1,-1 1 12,-1-1 1,1 0-1,-1 0 1,1 0-1,-1-1 1,0 1-1,0 0 0,1 0 1,-1-1-1,0 1 1,0-1-1,0 1 0,0-1 1,-1 1-1,1-1 1,0 0-1,-1 1 1,1-1-1,-1 0 0,0 0 1,1-2-1,0-5 68,0 0 0,-1 0 0,0 0 1,-1 0-1,0-1 0,0 1 0,-5-16 0,1 9-134,0 0 0,-2 1 0,-11-22 0,17 35-275,-1 0-1,1 0 1,-1-1-1,0 1 1,0 1 0,0-1-1,0 0 1,-4-2-1,-9-5-5472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1160,'3'-37'9507,"1"43"-8948,7 14-80,-1 0 0,0 1 1,12 43-1,15 78 635,-31-113-908,29 150 674,-18-58-526,2 7-3725,-18-114-1817</inkml:trace>
  <inkml:trace contextRef="#ctx0" brushRef="#br0" timeOffset="1">401 380 1076,'0'0'1156,"2"2"-100,1 0-689,-1 1 1,1 0-1,-1 0 0,0 0 0,0 0 0,0 1 0,-1-1 0,1 0 0,-1 1 1,2 5-1,42 159 2466,-44-166-3061,3 20-331,-3-11-3346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1468,'1'3'985,"6"24"1104,-4-15-1283,0-1 1,0 0 0,1 0-1,0-1 1,7 11 0,-10-19-579,13 2 332,-10-6-412,13-5-18,0-1-1,-1-1 1,0 0-1,18-15 0,-20 13-73,0 1 0,1 1 0,0 0-1,1 1 1,0 1 0,22-7 0,21 0 21,50-14-332,-95 23 185,-1 0 0,0-1 0,0 0 1,0-1-1,21-16 0,-28 18 81,0 0 1,0-1-1,0 1 1,-1-1-1,0-1 1,0 1-1,7-13 1,-11 18-6,-1 0 0,1 1 0,-1-1 0,0 0 0,0 1 0,1-1 0,-1 0 0,0 1 0,0-1 0,0 0 0,0 0 0,0 1 0,0-1 0,0 0 0,0 0 0,0 1 0,0-1 0,0 0 0,-1 0 0,1-1 14,0-1 38,-3-3 23,3 6-76,0-1-1,0 1 0,0-1 1,0 1-1,0-1 1,0 1-1,0-1 1,-1 1-1,1-1 0,0 1 1,0-1-1,-1 1 1,1 0-1,0-1 1,0 1-1,-1-1 0,1 1 1,0 0-1,-1-1 1,1 1-1,-1 0 1,1-1-1,-1 1 0,-25-6 76,24 6-60,-2 2-2,1-1-13,0 0-1,1 0 1,-1 0 0,0 0 0,1 1 0,-1-1 0,1 1 0,0 0 0,-1 0-1,1 0 1,0 0 0,-2 2 0,3-2 6,1 2 3,0-4-13,-1 1 0,1-1 0,0 1 0,0 0 0,-1 0 0,1-1 0,0 1 0,0 0 0,0-1 0,0 1 0,0 0 0,0-1 0,0 1 0,0 0 0,1 0 0,-1 1 0,3 3 2,0 0 0,1 0-1,-1 0 1,1 0 0,0 0 0,0-1-1,10 8 1,-1 0 54,-1 0 0,0 1 0,0 0 0,-1 1 0,-1 0 1,13 23-1,5 6 62,34 56 134,-3 4-1,50 123 0,-103-212-234,0-1 1,-1 1-1,-1 0 0,0 1 1,-1-1-1,-1 1 0,0 0 0,0 17 1,-3-26-13,1-1 0,0 0 0,-1 0 0,0 0 0,0 0 0,0 0 0,-1 0 0,0-1 0,0 1 0,0 0 0,0-1 0,-1 1 0,0-1 0,0 0 0,0 0 0,0 0 0,0 0 0,-1 0 0,0-1 0,0 0 0,0 0 0,0 0 0,0 0 0,-1 0 0,1-1 0,-1 0 0,-5 2 1,5-2 22,-1-1 1,0 1 0,0-1-1,1 0 1,-1-1 0,0 1-1,0-1 1,0 0 0,0-1-1,0 1 1,-10-3 0,7 0 36,1 0 0,0 0 1,0-1-1,0 0 0,0 0 1,0 0-1,-9-9 0,5 3 25,0-1 0,1 0 0,0-1 0,1 0 0,1-1 1,0 0-1,0 0 0,-11-24 0,14 21-90,1 0 0,0-1 0,1 1 0,0-1 0,2 0 0,0 0 0,1 0 0,0 0 0,1 0 0,1 0 0,5-23 0,-1 14-645,1 0 0,13-35-1,-8 33-2141,26-46 0,-13 35-538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1332,'-3'-10'1844,"-2"-4"-560,3 3-628,-1 2-964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1980,'0'0'6564,"-6"2"-5946,1 0-424,3-2-142,0 1 0,0-1 1,0 1-1,1 0 1,-1-1-1,0 1 1,1 0-1,-1 0 0,0 0 1,1 0-1,-1 0 1,1 0-1,0 1 1,-1-1-1,1 0 0,0 1 1,0-1-1,-2 3 1,-6 10 342,1 1 1,1 0 0,0 0-1,0 0 1,2 1 0,0 0-1,1 0 1,0 1 0,2-1-1,-2 26 1,4-33-190,0 0-1,1 0 1,4 17 0,-4-23-252,-1-1 1,1 0-1,0 1 0,0-1 1,0 0-1,0 1 1,0-1-1,1 0 1,-1 0-1,1 0 0,-1 0 1,1 0-1,0 0 1,0 0-1,0-1 1,0 1-1,0-1 1,0 1-1,0-1 0,0 0 1,1 0-1,4 2 1,6-3-317,-10 0-390,0 0-1,1-1 0,-1 1 0,0-1 0,0 0 0,0 0 0,1 0 0,3-2 0,5-5-2588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57 1528,'0'0'4199,"-5"3"-3546,-18 14 458,22-16-1047,1-1-1,0 1 0,-1-1 1,1 0-1,0 1 0,-1-1 1,1 1-1,0-1 0,-1 1 1,1-1-1,0 1 0,0-1 1,0 1-1,0-1 0,-1 1 1,1-1-1,0 1 0,0-1 1,0 1-1,0-1 0,0 1 1,0 0-1,0-1 0,1 1 1,-1-1-1,0 2 0,2 13 735,-2-15-901,1 3 705,0-2-533,-1 0 0,1 0 0,0 0 0,0 0 0,0 0 0,0 0 0,0 0 0,0-1 0,0 1-1,2 1 1,2-3 84,0 1 0,0-1 1,0 0-1,0-1 0,0 1 0,0-1 0,0 0 0,-1 0 0,1 0 0,-1-1 0,1 0 0,-1 0 0,0 0 0,0 0 0,0-1 0,-1 1 0,1-1 0,-1 0 0,3-5 0,9-10 1016,16-29-1,-31 47-396,1 1-761,1 1 0,-1-1-1,0 0 1,0 0-1,0 1 1,0-1 0,0 1-1,0-1 1,1 1 0,-1-1-1,0 1 1,-1 0 0,1-1-1,0 1 1,0 0-1,0 0 1,0-1 0,0 1-1,-1 0 1,1 0 0,0 1-1,13 27 84,-10-19-49,40 85 109,33 77-358,-19-47-393,-9-23-260,-43-87 612,0 0 0,3 16 0,-8-27 163,0 0-1,0-1 0,0 1 0,-1 0 0,0-1 1,0 1-1,0 0 0,0 0 0,0-1 1,-1 1-1,0 0 0,0 0 0,0-1 0,-2 6 1,2-8 66,0 0 1,0 0-1,0 0 1,0 0 0,0-1-1,0 1 1,0 0-1,0 0 1,0-1 0,0 1-1,0-1 1,-1 1-1,1-1 1,0 0 0,0 1-1,-1-1 1,1 0-1,0 0 1,-1 0 0,1 1-1,-2-2 1,-27-2 118,15-2 12,0 0 1,0 0 0,1-2 0,0 0 0,-14-9-1,-65-49 668,78 53-627,-3-2 139,0-1 0,-26-28 0,37 35-270,0-1 1,0 1-1,1-1 1,1 0-1,-1-1 1,1 0-1,-6-19 1,10 26-182,1 0-1,0 0 1,0 0 0,0 0 0,0 0 0,1-1-1,-1 1 1,1 0 0,0 0 0,0 0 0,0 0 0,0 0-1,0 1 1,0-1 0,1 0 0,0 0 0,-1 1-1,1-1 1,0 1 0,0 0 0,3-3 0,45-38-6085,-30 28 3001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29 548 1092,'-15'-1'10673,"2"0"-7031,20-3-2500,34-11-1683,-25 10 977,204-86 197,-175 71-546,321-155 452,-334 156-441,-2-1 0,52-44 0,-69 53-57,-12 10 33,8-4 286,-8 4-302,-1 0-1,1 0 1,-1 0-1,1 0 1,-1 0-1,1 0 1,-1 0-1,0 0 1,0 0-1,1 0 1,-1 0-1,0 0 1,0 0-1,0 0 1,0 0-1,0 0 1,-1-2-1,1 1 84,-11-9 38,-6-6 331,0 2 0,-23-17 0,30 25-278,9 6-147,-3-1-6,4 2-69,0 0 0,0 0 0,0 0 0,0 0-1,0 0 1,0 0 0,0 0 0,0 0 0,0 0 0,0 0 0,0 0 0,0 1 0,0-1 0,0 0 0,0 0 0,0 0 0,0 0 0,0 0 0,0 0 0,0 0 0,0 0 0,0 0-1,0 0 1,0 0 0,0 1 0,0-1 0,0 0 0,0 0 0,0 0 0,0 0 0,0 0 0,0 0 0,0 0 0,0 0 0,0 0 0,0 0 0,0 0 0,0 0 0,0 0-1,0 0 1,-1 1 0,1-1 0,0 0 0,0 0 0,0 0 0,0 0 0,0 0 0,0 0 0,0 0 0,0 0 0,0 0 0,0 0 0,0 0 0,-1 0 0,1 0 0,0 0 0,0 0-1,0 0 1,0 0 0,2 3-2,0 1-1,0-1 1,1 0-1,-1 1 1,1-1-1,0 0 1,0-1-1,0 1 1,0 0-1,0-1 1,0 0-1,6 3 1,5 1 13,1-1 0,0-1 0,0-1 0,24 4 0,-28-6 38,-1 0 0,0-1-1,0 0 1,0-1 0,0 0-1,0-1 1,19-5-1,-20 3 206,0 0 0,0-1 0,0-1-1,0 1 1,-1-1 0,0-1-1,9-8 1,-16 14 9,9-14 752,-36 62 441,-24 43-4906,46-83 2737,-19 28-3055,9-11-4232,8-11 2323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24 844,'0'0'1198,"-8"-14"3175,6 6-1202,2 8-3107,0 0-1,0 0 1,0 0-1,0 0 0,0 0 1,0 0-1,0-1 0,0 1 1,0 0-1,0 0 0,1 0 1,-1 0-1,0 0 1,0 0-1,0 0 0,0 0 1,0 0-1,0 0 0,0 0 1,0 0-1,1 0 0,-1 0 1,0-1-1,0 1 0,0 0 1,0 0-1,0 0 1,0 0-1,0 0 0,1 0 1,-1 0-1,0 0 0,0 0 1,0 1-1,0-1 0,0 0 1,0 0-1,1 0 0,-1 0 1,0 0-1,0 0 1,0 0-1,0 0 0,0 0 1,0 0-1,0 0 0,0 0 1,0 0-1,1 0 0,-1 1 1,0-1-1,0 0 1,112 58 658,347 120 340,-441-171-1037,242 80 318,-240-81 230,28 4 0,-46-10-370,0 1 6,7 1 4,-7-1 172,0-1-209,15 3 430,-6-2 112,-11-1-695,0 0 0,0 0 0,0 0 0,0 0 0,0 0 0,1 0 0,-1 0 0,0 0 0,0 0 0,0 0 0,0 0 0,0 0 0,0 0 0,1 0 0,-1 0 0,0 0 0,0 0 0,0 0 0,0 0 0,0-1 0,0 1 0,1 0 0,-1 0 0,0 0 0,0 0 0,0 0 0,0 0 0,0 0 0,0 0 0,0 0 0,0-1 0,0 1 0,0 0 0,0 0 0,0 0 0,0 0 0,0 0 0,1 0 0,-1-1 0,0 1 0,0 0 0,0 0 0,0 0 0,0 0 0,-7-17 136,0 1 0,-18-29 0,-17-23 1013,41 66-1103,20 13 116,0 0 1,33 12-1,-5-10-140,50 8-1,-72-16-2,-23-5 7,8 5 138,-10-5-178,1 0 0,-1 0 0,0 1-1,1-1 1,-1 0 0,0 0-1,0 1 1,1-1 0,-1 0 0,0 1-1,0-1 1,1 0 0,-1 1 0,0-1-1,0 0 1,0 1 0,0-1 0,1 0-1,-1 1 1,0-1 0,0 0 0,0 1-1,0-1 1,0 1 0,0-1-1,0 0 1,0 1 0,0-1 0,0 1-1,0-1 1,0 0 0,0 1 0,0-1-1,-1 0 1,1 1 0,0-1 0,0 0-1,-1 1 1,-19 25-273,-2-2 0,-1 0-1,-1-1 1,-38 27 0,1 1-2687,59-49 2830,-11 9-3782,-25 17 1,14-14-1049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1332,'5'0'5048,"-5"0"-4961,0 0 0,3 12 968,0 19-788,0 40 715,2-1 1,19 84-1,-15-107-704,-5-21-481,2-1 0,0 0 0,13 32-1,-16-53 194,-1-1-1001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36 303 1576,'-1'-12'554,"0"1"-1,1-1 1,0 0-1,1 0 1,0 0 0,1 0-1,0 1 1,1-1-1,0 1 1,6-12 0,-4 12-373,0 0 1,1 1 0,1-1 0,0 1 0,0 1 0,0-1 0,2 1 0,-1 1-1,1-1 1,0 2 0,1-1 0,-1 1 0,2 0 0,-1 1 0,19-8 0,-22 11-117,1 0 1,0 1-1,0 0 1,0 0-1,0 1 1,0-1 0,0 2-1,0-1 1,0 1-1,0 1 1,11 1-1,-15-1-39,0 0 0,0 0 0,0 0-1,0 1 1,0-1 0,0 1 0,0 0 0,0 0-1,0 1 1,-1-1 0,1 1 0,-1 0-1,0 0 1,0 0 0,0 0 0,0 0-1,-1 1 1,1-1 0,-1 1 0,0 0 0,0 0-1,3 6 1,-3-2-2,0-1 0,-1 0 1,0 0-1,0 1 0,0-1 0,-1 0 0,0 1 0,0-1 0,-1 0 0,0 1 1,-1-1-1,1 0 0,-1 0 0,-5 11 0,-1 1 11,-1-1 0,-1 0 0,-24 33-1,15-26-52,-1 0 0,-46 43 0,50-55-12,1 0 1,-2-1-1,0-1 1,0-1-1,-34 15 0,17-15-13,32-9 40,0-1-1,1 0 1,-1 1-1,0-1 1,0 0 0,0 0-1,0 0 1,0-1-1,1 1 1,-1 0 0,0-1-1,0 1 1,0-1-1,1 0 1,-1 1 0,0-1-1,-2-2 1,-8-11-12,11 8 15,2 4-1,-2 0 3,1 0 1,0 0-1,1 1 0,-1-1 0,0 0 0,0 0 0,1 0 0,-1 0 0,1 0 0,0 0 0,0 1 0,-1-1 0,1 0 0,0 1 0,0-1 0,2-1 0,19-23 27,-16 21-12,-1 1-1,0 0 0,1-1 0,0 2 1,0-1-1,0 1 0,0 0 0,0 0 0,1 0 1,0 1-1,-1 0 0,9-1 0,-5 2 5,-1 0 0,1 1 0,0 0-1,0 1 1,0-1 0,-1 2-1,18 4 1,-3 2 11,-1 1-1,0 1 1,-1 1-1,0 1 0,38 27 1,46 48 43,-19-15-2682,-85-70 2161,2 1 58,2 0-3021,4 3 762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1232,'0'-3'4551,"2"6"-2506,5 16-994,7 30-1095,3 45 1171,9 187-1,-25-268-1562,-1 8 117,-1-7-4808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1436,'0'-3'929,"0"-4"-533,0 0-1,0 0 1,1 0 0,0 0-1,0 0 1,1 0 0,0 0-1,0 0 1,1 1-1,-1-1 1,2 1 0,-1-1-1,1 1 1,-1 0 0,7-6-1,-2 4-221,-1 1-1,2 0 0,-1 1 0,1 0 0,0 0 0,0 1 0,0 0 0,1 0 0,-1 1 0,1 0 0,14-2 0,-20 5-133,-1 0-1,0 0 0,0 1 1,1 0-1,-1-1 0,0 1 1,0 0-1,1 1 1,-1-1-1,0 1 0,0-1 1,4 2-1,-5-1-18,0 0 1,0 0-1,0 0 1,0 0-1,0 1 0,-1-1 1,1 0-1,0 1 1,-1-1-1,1 1 0,-1 0 1,0-1-1,1 1 1,1 3-1,-1 0 0,-1 0-1,1 0 0,-1 0 1,0 1-1,0-1 1,0 0-1,-1 0 1,0 0-1,0 1 1,0-1-1,0 0 0,-1 1 1,0-1-1,-2 5 1,-3 9 22,0 0 1,-1 0 0,-16 27-1,-36 52 110,40-70-96,17-25-50,0 0 3,0 0 0,1 0 0,-1 0 0,1 0-1,-1 0 1,1 0 0,0 0 0,-1 4 0,5-4 3,7 4-8,-1-1 1,1 0-1,0-1 1,1 0-1,-1-1 0,1 0 1,16 3-1,4 3 1,13 4 16,-14-5-14,43 19 0,-66-24-1,1-1 0,-1 2 0,0-1 0,-1 1 0,1 0 0,-1 0 0,0 0 0,0 1 0,0 0 0,7 11 0,-12-15-4,-1-1 1,1 1-1,-1 0 0,1-1 1,-1 1-1,0 0 0,0-1 0,0 1 1,0 0-1,0-1 0,0 1 1,0 0-1,-1-1 0,1 1 1,0-1-1,-1 1 0,0 1 0,0-1-1,-3 4 16,-6 2-7,0 0-1,0-1 0,-1 0 0,0-1 0,0-1 0,-1 1 0,1-2 1,-1 1-1,0-2 0,-19 4 0,21-5-39,-1 0 1,0-1-1,0 0 0,0 0 0,0-2 1,0 1-1,0-1 0,0-1 0,1 0 1,-1 0-1,1-1 0,-1-1 1,-9-4-1,17 7-206,0-1-1,1 1 1,-1-1 0,1 0 0,0 0-1,0 0 1,0 0 0,0 0 0,0 0-1,0-1 1,0 1 0,0 0 0,1-1 0,0 0-1,-1 1 1,1-1 0,0 0 0,0 0-1,0 1 1,1-1 0,-1 0 0,1 0-1,-1 0 1,1 0 0,0 0 0,1-4 0,2-17-2440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54 335 1388,'-24'301'6132,"13"-240"-4528,10-56-1273,1-5-314,0 0 0,0 0 0,0 0 0,0 0-1,0 0 1,0 0 0,0 0 0,0-1 0,0 1 0,0 0 0,0 0 0,0 0 0,0 0 0,-1 0 0,1 0 0,0 0 0,0 0-1,0 0 1,0 0 0,0 0 0,0 0 0,0-1 0,0 1 0,0 0 0,0 0 0,0 0 0,0 0 0,0 0 0,0 0-1,0 0 1,0 0 0,0 0 0,0 0 0,-1 0 0,1 0 0,0 0 0,0 0 0,0 0 0,0 0 0,0 0 0,0 0-1,0 0 1,0 0 0,0 0 0,0 0 0,0 0 0,-1 0 0,1 0 0,0 0 0,0 0 0,0 0 0,0 0 0,0 0 0,0 0-1,0 0 1,0 0 0,0 0 0,0 0 0,0 0 0,0 0 0,0 0 0,0 0 0,-1 1 0,1-1 0,0 0 0,0 0-1,0 0 1,0 0 0,-4-18 57,0 1-1,2-1 1,0 0-1,0-21 1,6-81 173,-4 108-219,3-26 199,1-1-1,2 1 1,14-50-1,-14 66-86,2 0-1,0 1 0,1 1 0,1-1 1,1 1-1,1 1 0,15-18 0,-17 25-24,1 0-1,0 1 1,22-16-1,-32 25-99,0 1 0,1 0-1,-1 0 1,1 0 0,0 0-1,-1 0 1,1 1 0,0-1-1,0 0 1,-1 1 0,1 0-1,0-1 1,0 1-1,0 0 1,0 0 0,-1 0-1,1 0 1,0 0 0,0 0-1,0 0 1,0 1 0,-1-1-1,1 1 1,0-1 0,0 1-1,-1 0 1,1 0 0,0 0-1,-1-1 1,1 2 0,-1-1-1,1 0 1,-1 0 0,0 0-1,1 1 1,-1-1 0,0 1-1,0-1 1,0 1 0,1 2-1,5 7 25,-1 0-1,-1 1 0,0 0 1,6 20-1,-8-22-11,8 30 50,-2 1 1,-1 1-1,-3 0 1,1 60 0,16 138-64,-21-225-682,0 0 1,-1-1 0,-1 1-1,-3 23 1,3-36-1125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16 312 1020,'-2'-1'1752,"-7"-4"308,9 5-1950,-1 0 0,1 0 0,0 0 0,-1-1 0,1 1 1,0 0-1,0 0 0,-1 0 0,1-1 0,0 1 0,0 0 0,0 0 0,-1-1 0,1 1 0,0 0 0,0 0 0,0-1 0,0 1 0,0 0 0,-1-1 1,1 1-1,0 0 0,0-1 0,0 1 0,0 0 0,0-1 0,0 1 0,0 0 0,0-1 0,0 1 0,0 0 0,0 0 0,1-1 0,-1 1 0,0 0 0,0-1 1,0 1-1,0 0 0,0-1 0,1 1 0,-1 0 0,0 0 0,0-1 0,0 1 0,1 0 0,-1 0 0,0 0 0,0-1 0,1 1 0,-1 0 0,0 0 1,0 0-1,1-1 0,29-17 652,1 1 1,38-16 0,76-23 251,-88 34-901,15-6-2111,76-42 1,-109 46-1208,-7 0 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1096,'0'0'2211,"3"-5"-1624,3-1-411,1-1 0,0 1-1,0 0 1,0 1-1,1 0 1,0 0 0,0 0-1,1 1 1,11-4 0,288-101 1143,33-9-3426,-315 106 1762,-1-1-1,40-26 1,-53 31 612,0-1-1,-1-1 1,0 1-1,0-2 1,-2 0 0,17-21-1,-26 32-229,0-1 0,1 1 0,-1 0 0,0-1 0,0 1 1,1 0-1,-1-1 0,0 1 0,0 0 0,0-1 0,0 1 0,1 0 0,-1-1 0,0 1 0,0 0 0,0-1 0,0 1 0,0-1 0,0 1 0,0 0 0,0-1 0,0 1 0,0-1 0,0 1 1,0 0-1,0-1 0,-1 1 0,1 0 0,0-1 0,0 1 0,0 0 0,0-1 0,-1 1 0,1 0 0,0-1 0,-12-3 844,9 4-1049,-7 1 399,-2 4-119,0 1-1,1 1 1,-1 0 0,1 1 0,0 0 0,1 1 0,0 0 0,1 1-1,0 0 1,0 0 0,1 1 0,-12 19 0,10-12 3,0 0-1,1 1 1,1 0 0,1 1 0,0 0-1,2 0 1,-5 36 0,8-46-66,2 0 0,-1 0 0,2 0 0,-1 0 0,1 0 1,1 0-1,0 0 0,0 0 0,1-1 0,0 1 0,1-1 0,6 12 0,-5-11-15,2-1-1,-1 1 1,1-2-1,1 1 1,0-1 0,0 0-1,0 0 1,1-1-1,0 0 1,16 8-1,-3-3-6,-1-2-1,2-1 0,0 0 0,0-2 1,0-1-1,1 0 0,0-2 0,0-1 1,0-1-1,31-1 0,-41-1-411,1-2 1,-1 1-1,0-2 0,0 0 1,-1-1-1,27-10 0,-38 13 15,-1 0 1,1 0-1,-1 0 0,1 0 0,-1 0 1,1-1-1,-1 1 0,0 0 0,2-3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0 480 920,'0'0'4885,"7"-1"-4509,176-47 3075,-47 18-2724,379-68 240,-485 94-951,26-4 30,46-9 29,239-53 114,-290 59-184,32-5-1,63-9 32,30-4-3,-38 14-13,75-5 2,38 2-22,9-4-24,-231 20 22,17-4 158,-45 6-114,0-1-1,0 1 0,0-1 0,0 1 1,0-1-1,0 0 0,0 1 1,0-1-1,0 0 0,0 0 0,-1 0 1,1 1-1,0-1 0,0 0 0,-1 0 1,1 0-1,-1 0 0,1-1 0,-1 1 1,1 0-1,-1 0 0,0 0 0,0 0 1,1 0-1,-1-1 0,0 1 1,0 0-1,0 0 0,0 0 0,0 0 1,0-1-1,-1 1 0,1 0 0,0 0 1,-1-2-1,0 0 383,-4 6-389,0 2-30,0-1 1,0 1 0,1-1 0,0 1 0,0 0-1,0 1 1,0-1 0,1 1 0,0 0 0,0 0 0,1 0-1,-1 0 1,-1 8 0,-11 39 9,3 1 0,2 0 0,2 1 0,2 0 0,3 0 0,3 1 0,2-1 0,2 0 0,2 0 0,27 102 0,15-24-749,-40-113 211,-2 0-864,-5-18-349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8 1332,'-12'-6'1588,"-6"5"-1125,0 0 0,0 1 0,0 1 0,0 1 0,0 1 0,1 0 0,-1 1 0,1 1 0,0 0 0,0 1 0,0 1 0,1 1 0,-22 14 0,27-14-371,0 1 1,1 0 0,0 0 0,1 1 0,0 1-1,0-1 1,1 1 0,1 1 0,0 0-1,-8 17 1,2 0 11,2 0 0,1 1-1,-9 45 1,12-38-39,2 0-1,1 0 1,2 1 0,2-1-1,5 39 1,-4-60-46,1 1 0,0-1 0,2-1 0,0 1 0,0 0 0,2-1 0,12 26 0,-13-34-16,1 0-1,0-1 1,0 1 0,0-2 0,0 1-1,1-1 1,0 0 0,0 0-1,1-1 1,-1 0 0,15 6 0,-5-4-7,1 0 1,0 0 0,0-2 0,24 3 0,18-2-7,0-3 0,77-6 0,118-25-15,-170 18 21,200-28-79,-92 15 17,-179 23 64,511-66-210,-368 47 200,-84 12 0,25 1-45,32-5 6,-30 0-32,-64 9 44,-1-1 0,0-2-1,-1-1 1,45-16 0,-40 9 36,-2-1-9,42-9 0,4 8-49,-37 7 22,10-3-61,-53 12 70,13-4-89,6-1 58,-20 4 54,3 0 11,-1 1 4,1-2 0,-1 1 0,1 0-1,-1-1 1,6-3 0,-1 1 281,-7 3 534,3-3-774,-4 3-393,0 1 1,-1 0 0,1-1 0,0 1 0,-1-1 0,1 1-1,0 0 1,-1-1 0,1 0 0,-1 1 0,1-1-1,-1 1 1,1-1 0,-1 0 0,0 1 0,1-1-1,0-1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792 399 1264,'0'0'2032,"9"7"4804,-14-15-2458,-36-47-4014,4 12-161,-2 2 0,-45-37-1,65 63-161,-1 0-1,-1 1 1,0 1-1,0 1 1,-2 1-1,1 1 1,-29-9-1,29 13-16,-1 0-1,0 2 1,0 1 0,0 0-1,0 2 1,0 0 0,0 2-1,-39 6 1,19 1 76,41-8-74,-12 3 158,-17-1 1295,28-2-1271,-7 21-96,10-21-79,-8 20-55,8-19 65,0 0-1,0-1 0,0 1 0,0 0 1,-1 0-1,1-1 0,0 1 0,-1 0 1,1-1-1,0 1 0,-1 0 0,1-1 1,-1 1-1,1 0 0,-1-1 0,1 1 1,-1-1-1,0 1 0,0 0 0,-4-12-13,0 0 0,1-1-1,-5-20 1,-1-14 116,10 44-147,4-2-23,-4 4 24,0 0 0,0-1 0,0 1 0,0 0 1,0 0-1,0-1 0,0 1 0,0 0 0,0 0 1,1-1-1,-1 1 0,0 0 0,0 0 0,0 0 1,0-1-1,1 1 0,-1 0 0,0 0 0,0 0 0,0 0 1,1-1-1,-1 1 0,0 0 0,0 0 0,0 0 1,1 0-1,-1 0 0,0 0 0,0 0 0,1 0 1,-1 0-1,0 0 0,0 0 0,1 0 0,139 12-37,-28 0-1722,-91-11-363,-1-1 0,0-1 0,28-4 0,-25-1-1999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63 209 1344,'-4'-5'7038,"3"5"-6902,-4 11 1146,-3 25-694,6-19-94,-2 17 1116,-1 34 0,5-67-1482,1 0 0,-1 0 0,0 0 0,0 1 0,-1-1 0,1 0 0,0 0 0,0 0 0,-1 1 0,1-1 0,0 0 0,-1 0 0,1 0 0,-1 0 0,0 2 0,0-3-80,1 0 1,0 0-1,-1 0 1,1 0 0,0 0-1,-1 0 1,1 1-1,0-1 1,-1 0 0,1 0-1,0 0 1,-1 0-1,1 0 1,0 0-1,-1 0 1,1 0 0,0-1-1,-1 1 1,1 0-1,0 0 1,-1 0 0,1 0-1,0 0 1,-1 0-1,1-1 1,0 1 0,-1 0-1,1 0 1,0-1-1,0 1 1,-1 0-1,1-1 1,-2-1 10,0-1 1,0 1-1,0 0 1,1-1-1,-1 0 1,1 1-1,0-1 1,0 0-1,0 0 0,0 0 1,0 0-1,0-4 1,0-3-27,1 1 0,1 0 0,-1 0 0,1 0 1,1 0-1,0-1 0,0 2 0,0-1 0,1 0 1,1 0-1,0 1 0,8-15 0,-9 21-32,-1 0 1,0 1-1,0-1 0,0 1 1,1-1-1,-1 1 0,1 0 1,-1 0-1,1 0 0,-1 1 1,1-1-1,0 0 0,-1 1 1,1 0-1,0 0 0,0 0 1,4 0-1,5 1 0,0 0 0,0 0 1,0 1-1,13 4 0,32 7 39,-55-13-35,1 0 0,-1 1 0,1-1 0,-1 0 0,0 0-1,1 0 1,-1-1 0,1 1 0,-1 0 0,1-1 0,-1 0 0,1 0 0,-1 1 0,0-2 0,0 1 0,1 0-1,-1 0 1,0-1 0,0 1 0,0-1 0,0 1 0,0-1 0,-1 0 0,1 0 0,-1 0 0,1 0-1,-1 0 1,1 0 0,-1 0 0,0 0 0,0-1 0,0 1 0,1-5 0,5-14-31,-1-1 1,-1-1-1,-1 1 1,-1-1 0,0-33-1,-3 55-210,1-11-203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 1200,'0'0'6567,"-2"5"-6244,0 0-185,0 1 1,0-1-1,1 1 1,-2 8-1,3-11-69,0-1-1,0 1 0,0-1 1,0 1-1,0 0 1,0-1-1,1 1 1,-1-1-1,1 0 1,0 1-1,-1-1 1,1 1-1,1-1 1,-1 0-1,0 0 1,0 1-1,4 2 1,-4-3 14,1 0 1,0 0-1,0-1 1,1 1-1,-1-1 1,0 0-1,0 1 1,1-1-1,-1 0 0,1 0 1,-1-1-1,1 1 1,-1 0-1,1-1 1,-1 1-1,1-1 1,4 0-1,-5 0 150,1-2 3,0 1-167,-1 0-19,-1 1 0,1-1-1,0 0 1,-1 0 0,1 0 0,-1 0 0,1 0 0,-1 0 0,0 0 0,1 0-1,-1 0 1,0 0 0,0-1 0,0 1 0,0-1 0,0 1 0,0-1-1,0 1 1,-1-1 0,1 0 0,0 1 0,0-4 0,-1 1 21,0 0-1,0-1 1,0 1 0,-1-1 0,1 1-1,-1 0 1,0 0 0,-1-1 0,1 1-1,-5-8 1,2 5-180,0-1 0,-1 1 1,0 0-1,-1 1 0,-7-8 0,1 3-883,1 2-810,2 1-2226,0-2 1103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 2048,'1'-1'1187,"5"-10"2722,-3 10-1598,-2 15-871,-1-2-1521,-3 106 1468,1 22-224,3-113-949,-1-7 38,2-1 0,0 0-1,1 0 1,7 26 0,-9-39-149,1-2-90,12 5 161,-13-8-321,1-1 0,-1 0 0,1 1 0,-1-1 1,0 0-1,1 0 0,-1 0 0,0 0 0,1 0 1,-1 0-1,1-1 0,-1 1 0,0 0 0,1-1 0,-1 1 1,0-1-1,0 1 0,1-1 0,-1 0 0,0 1 1,0-1-1,0 0 0,0 0 0,1-1 0,0 1 463,-1 0-464,0 0 0,0 1 0,0-1-1,-1 0 1,1 1 0,0-1-1,-1 0 1,1 0 0,0 0 0,-1 0-1,1 1 1,0-3 0</inkml:trace>
  <inkml:trace contextRef="#ctx0" brushRef="#br0" timeOffset="1">78 308 1352,'-9'-3'389,"1"1"791,-1-1 0,1 0 0,0-1 0,0 1 1,1-2-1,-13-8 1532,22 10-2317,4-3-244,0 0 1,1 0-1,-1 1 0,1 0 1,0 0-1,0 1 0,1-1 1,8-2-1,71-27-761,-24 14-5152,-44 13 2627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135 275 1488,'0'0'2948,"-2"-3"-2348,2 2-491,-1 0 0,1 0 0,-1 0 0,0-1 0,1 1 0,-1 0 0,0 0 0,0 0-1,0 0 1,0 1 0,1-1 0,-1 0 0,0 0 0,-1 0 0,1 1 0,0-1-1,0 0 1,0 1 0,0-1 0,0 1 0,-1 0 0,1-1 0,0 1 0,0 0-1,-1 0 1,1-1 0,0 1 0,-1 0 0,1 1 0,0-1 0,0 0 0,-1 0 0,1 0-1,0 1 1,-2 0 0,-4 1 99,0 1-1,1 1 1,-1-1 0,1 1-1,-1 0 1,1 1 0,1-1-1,-10 10 1,12-10-113,0 0 1,-1 1-1,2 0 0,-1 0 1,0 0-1,1 0 0,0 0 1,-2 10-1,3-10-44,1 0 0,0 0-1,0 0 1,0 0 0,0 0 0,1-1-1,2 9 1,-2-10-8,0-1-4,0-1-34,-1-1-1,0 1 1,1 0-1,-1-1 1,1 1-1,-1-1 1,0 1-1,1-1 1,-1 1-1,1-1 1,0 1-1,-1-1 1,1 1-1,-1-1 1,1 0-1,0 1 1,-1-1-1,1 0 1,0 0-1,-1 1 1,1-1 0,0 0-1,-1 0 1,1 0-1,0 0 1,0 0-1,1 0 74,2-4-63,7-9 16,16-23 0,-8 7 26,-19 29-58,1 0 0,0 0 0,-1 0 0,1 0 0,-1 0 0,1 1 0,0-1 0,-1 0 0,1 0 0,-1 0 0,1 1 0,0-1 0,-1 0 0,1 1 0,-1-1 0,1 0 0,-1 1 0,1 0-1,13 7-32,30 3-167,-31-9 153,-1-1 0,1-1 0,0 0 1,0-1-1,0 0 0,0-1 0,16-4 1,-23 4 37,0 0 0,0 0 0,-1-1 0,1 0 0,-1 0 0,0 0 0,1 0 0,-1-1 0,-1 0 0,1 0 0,-1-1 0,1 1 0,-1-1 0,-1 0 0,1 0 0,-1 0 0,3-6 0,0-1 18,-1 1 0,-1-1 0,0-1 1,-1 1-1,3-16 0,2-63 168,-3 24 328,-9 48-224,4 19-260,0 0 0,0-1 0,0 1 0,0-1 0,0 1 0,0 0 0,0-1 0,0 1 0,0 0 0,0-1 0,-1 1 0,1-1 0,0 1 0,0 0 0,0-1 0,-1 1 0,1 0 0,0 0 0,0-1 0,-1 1 0,1 0 0,0-1 0,0 1 0,-1 0 0,1 0 0,0 0 0,-1-1 0,1 1 0,0 0 0,-1 0 0,1 0 0,0 0 0,-1 0 0,0-1 0,-3 8 4,-1-1 0,1 1 0,1 0 0,-1 0 0,1 0 0,0 0 0,1 0 0,0 1 0,0-1 0,-1 13 0,-1 8 46,2-1-1,1 1 1,1 0 0,5 39 0,-3-57-78,0 1 1,1 0-1,0-1 0,1 1 0,0-1 0,6 10 1,-7-14-65,1-1 0,-1 1 1,1-1-1,0 0 1,1-1-1,-1 1 1,1-1-1,0 0 1,0 0-1,0 0 1,8 4-1,-11-7-120,0-1-1,0 1 1,0 0 0,1-1-1,-1 1 1,0-1-1,0 1 1,0-1 0,0 0-1,1 0 1,-1 0-1,0 0 1,4-1 0,-3 0-1413,14-15-3838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1792,'0'0'962,"-2"0"-64,-10-3 4131,16-2-4518,4-3-318,0 1 0,0 0 0,1 1 1,0-1-1,0 2 0,0-1 0,18-6 0,82-40 270,-23 11-5807,-66 33 2740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1212,'0'0'6251,"1"7"-5833,7 111 2675,-5-87 1247,-3-39-4128,0-1-213,-1-7 242,1 0 0,1 0 0,0 1 0,1-1 0,6-19 0,-8 34-230,1-1 0,-1 1 0,1 0 0,0-1 0,-1 1 0,1 0 1,0 0-1,0-1 0,0 1 0,0 0 0,0 0 0,0 0 0,1 0 0,-1 0 0,0 0 0,0 1 1,1-1-1,-1 0 0,1 0 0,-1 1 0,2-1 0,-1 1-2,1-1 1,-1 1-1,0 0 0,1 0 0,-1 1 1,1-1-1,-1 0 0,0 1 1,0-1-1,1 1 0,-1 0 0,3 1 1,1 1 7,0 1 0,0-1 1,0 1-1,-1 0 0,0 0 1,0 1-1,0-1 0,6 8 1,-7-5-2,0-1 1,-1 1 0,0 0 0,0 0 0,0 0 0,-1 0-1,2 12 1,-3-17 6,0 2 13,1 1-66,-2-5 36,0 0 0,0 0 0,0 0 0,0 0 0,0 0 0,0 1 0,0-1 0,0 0 0,0 0 0,0 0 0,0 0 0,0 0 0,0 0 0,0 0 0,0 0 0,0 0 0,1 0 1,-1 0-1,0 0 0,0 0 0,0 0 0,0 0 0,0 0 0,0 0 0,0 0 0,0 0 0,0 0 0,0 0 0,0 0 0,0 0 0,0 0 0,0 0 0,1 0 0,-1 0 0,0 0 0,0 0 0,0 0 0,0 0 0,0 0 0,0 0 0,0 0 0,0 0 0,0 0 0,0 0 0,0 0 0,0 0 0,0-1 0,0 1 0,0 0 0,0 0 0,0 0 0,0 0 0,0 0 0,0 0 0,0 0 0,0 0 0,1 0 0,-1 0 0,0 0 0,0 0 0,0 0 0,0 0 0,0 0 0,0-1 0,0 1 0,0 0 0,0 0 0,-1 0 0,10-19 50,1 0-1,14-21 1,-19 33-42,0 0 1,0 0-1,1 0 1,0 1-1,1 0 1,-1 0-1,1 1 1,11-8-1,-15 12-10,-1 1-1,0-1 1,1 0 0,-1 0 0,0 1-1,1 0 1,-1-1 0,1 1-1,-1 0 1,1 0 0,-1 0-1,1 0 1,-1 1 0,0-1 0,1 1-1,-1-1 1,1 1 0,-1 0-1,0 0 1,0 0 0,1 0-1,-1 1 1,0-1 0,0 0 0,3 4-1,2 1 12,0 0 0,-1 1 0,0-1 0,0 1 0,8 13 0,16 25-36,-10-16-1650,15 30 0,-28-49-843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1456,'0'0'2443,"2"-8"-1312,0 6-471,-1 8 3370,55 296-97,-23-191-3168,-8-32-296,32 89 411,-28-87-193,-28-80-226,-5-8-382,-45-91 355,26 46-37,3-2 1,2 0 0,2 0 0,-9-62 0,15 58-62,4 29-33,1-1 0,2 0 0,1 0 1,2-55-1,1 82-288,1-17 184,0 0-1,2 0 1,0 1 0,1-1-1,10-24 1,-9 32-83,0-1 0,1 2 0,9-14 0,-14 22-93,0 0-1,1 1 0,-1-1 0,0 1 0,1-1 0,0 1 0,-1 0 0,1 0 1,0 0-1,0 0 0,0 0 0,1 1 0,-1 0 0,0-1 0,1 1 1,-1 0-1,5 0 0,-6 1-17,-1 0 0,1 0 1,0 0-1,-1 0 0,1 1 0,-1-1 1,1 1-1,-1-1 0,0 1 0,1 0 0,-1-1 1,1 1-1,-1 0 0,0 0 0,0 0 1,1 0-1,-1 0 0,0 0 0,0 0 1,0 0-1,0 1 0,1 1 0,0 0 0,0 1 0,0-1-1,0 1 1,-1 0-1,1 0 1,-1-1 0,1 9-1,0 3 5,-1 1 0,0 0 0,-1 0-1,-1-1 1,-4 26 0,-25 78-48,3-10-230,23-91 141,2-1 1,0 1 0,1 0 0,2 23 0,0-34 70,0-1 0,0 1 0,1-1 1,0 0-1,0 0 0,1 1 0,-1-1 1,1 0-1,0-1 0,1 1 1,0-1-1,0 1 0,0-1 0,10 9 1,3 1-125,1-1 1,1-1 0,21 12-1,16 12-168,-49-33 299,23 21-267,-28-23 291,0 0-1,-1-1 1,1 1 0,-1 0-1,0 0 1,0 1 0,1-1-1,-1 0 1,-1 0 0,1 0-1,0 1 1,0-1 0,-1 3-1,-1 2-96,-4 1 97,1 0 0,-1 0 0,-1-1 0,1 1 0,-1-1 0,0-1-1,-1 1 1,0-1 0,0 0 0,0-1 0,0 1 0,-13 5 0,-4 2-114,0-2 1,-1-1-1,-31 9 0,51-17-22,-1-1 1,1 0-1,-1 0 0,1 0 0,-1-1 0,0 0 0,1 0 0,-1 0 0,1-1 0,-1 0 0,-6-2 0,8 2-285,1 0 0,0 0 0,-1-1-1,1 1 1,0-1 0,0 0 0,0 0 0,0 0 0,0 0-1,1-1 1,-1 1 0,1-1 0,-1 0 0,1 1-1,0-1 1,0 0 0,0 0 0,-2-6 0,-3-15-3472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19 1156,'-3'-4'367,"2"3"-126,0 0 1,0 0 0,0 1-1,0-1 1,0 0 0,0 0 0,0 0-1,1-1 1,-1 1 0,0 0-1,0-2 1,-5 5 460,-2 3-380,0-1-1,1 1 1,0 0-1,0 0 1,-11 11 0,2 1 60,1 2 1,0 0 0,1 0-1,2 1 1,0 1-1,1 0 1,1 1 0,-8 23-1,11-27-241,3-7-11,0 0 0,0 0 0,1 1 1,0-1-1,-1 20 0,4-22-54,0 1 0,0-1 0,1 0-1,0 0 1,1 1 0,0-1 0,0 0-1,1-1 1,0 1 0,1 0 0,0-1 0,0 0-1,1 0 1,0 0 0,0 0 0,1-1-1,-1 0 1,10 8 0,-14-14-36,0 0 1,0 0 0,0-1-1,1 1 1,-1 0-1,0-1 1,0 1-1,1-1 1,-1 1 0,0-1-1,1 0 1,-1 1-1,1-1 1,-1 0-1,0 0 1,1 0 0,-1 0-1,1 0 1,-1 0-1,3-1 1,-1 0 25,0 0 0,0-1 0,0 1 1,0 0-1,0-1 0,-1 0 0,4-2 0,1-2 128,0-1 0,-1 0 0,0-1 0,0 1 0,-1-1 0,0 0 0,5-11 0,7-11 531,-4 10-301,-8 10-174,1 1 0,12-15 0,-17 24-235,0-1 1,0 0 0,0 0-1,0 1 1,1-1-1,-1 1 1,0-1 0,0 1-1,0-1 1,1 1 0,-1 0-1,0-1 1,1 1-1,-1 0 1,0 0 0,0 0-1,1 0 1,-1 0 0,0 0-1,1 1 1,-1-1-1,0 0 1,0 1 0,2 0-1,3 1 19,0 1 0,0 0-1,0 0 1,0 1 0,-1-1-1,0 1 1,0 0-1,0 1 1,9 9 0,-7-5-141,1 1 0,-2 0 0,0 0 0,9 19 0,-14-26-103,0 0 1,0 0 0,-1 0-1,1-1 1,-1 1 0,0 0-1,0 4 1,-3 28-7037,3-34 6802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49 1780,'9'-29'7063,"-6"10"-381,-177 291-4997,160-248-1614,-75 123 297,-64 116-315,58-93-157,82-143 86,8-17 35,1-1 0,-1 1 0,-1-1-1,-7 10 1,10-16-1,3-3 52,-1 0-66,-1-1 0,1 1 0,0-1-1,0 0 1,0 0 0,0 0 0,-1 1 0,1-1-1,0 0 1,0 0 0,1 0 0,-1-1-1,0 1 1,0 0 0,0 0 0,1 0 0,-1-1-1,1 1 1,-1 0 0,1-1 0,-1 1-1,1-2 1,-10-33 18,10 35-19,-7-51 245,-1-68 0,7 104-152,1-77 654,0 91-714,0 4-17,1-1-1,0 1 1,0-1 0,-1 1 0,1 0 0,-1-1 0,1 1-1,-1 0 1,1-1 0,-1 1 0,0 0 0,0 2-1,4 42-9,-3-25 28,4 26-3,-1 2 7,1 0 0,23 85-1,-27-132-57,-1 0-1,1 0 0,0-1 0,-1 1 1,1-1-1,0 1 0,0 0 0,0-1 0,0 0 1,1 1-1,-1-1 0,0 0 0,0 1 0,1-1 1,-1 0-1,1 0 0,-1 0 0,1 0 1,0 0-1,-1-1 0,1 1 0,0 0 0,-1-1 1,1 1-1,0-1 0,0 0 0,-1 1 0,1-1 1,0 0-1,0 0 0,0 0 0,-1 0 1,4-1-1,5-1-633,0 0 0,0-1 1,-1-1-1,17-7 0,-11 5-511,9-7-4975,-14 9 2292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45 164 1488,'0'0'927,"-8"-3"389,3 3 1675,3 1-2866,0 0 1,1 0-1,-1 1 1,1-1-1,-1 0 1,1 0-1,-1 1 1,1-1-1,0 1 1,0-1-1,0 1 0,0 0 1,0-1-1,0 1 1,0 0-1,1 0 1,-1 0-1,0 0 1,1-1-1,0 1 1,-1 0-1,1 3 0,-2 11 552,0 29 0,1-14-130,-1 31 2371,2-64-2890,0 0-1,0 0 1,0 0-1,0 1 1,1-1-1,-1 0 1,1 0-1,-1 0 1,2-2-1,5-16 163,-2-4-9,0 1 0,2 0-1,0 0 1,17-33 0,-16 39-127,1 1-1,1 0 1,0 1-1,1 0 1,1 1-1,19-19 0,-28 30-42,1 0 0,-1 1-1,0 0 1,1 0 0,-1 0-1,1 0 1,-1 0-1,1 1 1,0 0 0,0-1-1,0 1 1,4 0-1,-6 1-3,0 1 0,0-1-1,-1 0 1,1 1 0,0 0-1,0-1 1,0 1 0,-1 0-1,1 0 1,0 0 0,-1 0-1,4 3 1,-3-3 15,6 5-2,-1 0 1,0 1 0,-1-1-1,0 1 1,0 1 0,0-1-1,7 14 1,28 62 155,-34-69-141,-7-13 14,7 15-88,-7-16 60,0 1-1,0-1 0,0 0 1,0 1-1,0-1 0,0 0 1,0 0-1,1 1 0,-1-1 1,0 0-1,0 1 0,0-1 1,0 0-1,0 0 0,0 1 1,1-1-1,-1 0 0,0 0 1,0 1-1,0-1 0,1 0 1,-1 0-1,0 0 0,0 1 1,1-1-1,-1 0 0,0 0 1,0 0-1,1 0 0,-1 0 1,0 0-1,1 0 0,-1 1 1,2-19 190,1 0 1,1 0-1,1 1 1,0 0-1,1 0 1,15-30-1,-18 41-134,1 0 0,-1 0-1,1 1 1,0 0-1,0-1 1,1 1-1,0 1 1,-1-1-1,2 1 1,-1 0 0,6-4-1,-9 8-60,-1 0-1,1 0 0,0 0 1,-1 0-1,1 0 1,-1 0-1,1 1 0,-1-1 1,1 1-1,-1-1 0,1 1 1,-1-1-1,1 1 1,-1 0-1,0 0 0,1 0 1,-1 0-1,0 0 1,0 0-1,0 0 0,2 2 1,-2-2-11,5 5-18,0 1-1,-1-1 0,0 1 1,0 1-1,0-1 1,-1 1-1,0 0 0,3 10 1,-1-1-601,0 1 0,5 33-1,-8-9-1758,-4-16-4823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 1236,'0'0'1668,"0"-2"-965,0 1-629,0 1 1,0 0-1,0-1 0,0 1 1,0-1-1,0 1 1,0-1-1,0 1 0,0-1 1,0 1-1,0 0 0,-1-1 1,1 1-1,0-1 0,0 1 1,0 0-1,0-1 1,-1 1-1,1-1 0,0 1 1,0 0-1,-1-1 0,1 1 1,0 0-1,-1-1 0,1 1 1,0 0-1,-1 0 1,1-1-1,-1 1 0,1 0 1,0 0-1,-1 0 0,1 0 1,-1 0-1,1-1 0,-1 1 1,1 0-1,0 0 0,-1 0 1,1 0-1,-1 0 1,1 0-1,-1 0 0,1 0 1,0 0-1,-1 1 0,1-1 1,-1 0-1,1 0 0,-1 0 1,1 0-1,0 1 1,-1-1-1,1 0 0,0 0 1,-1 1-1,1-1 0,-1 1 1,-8 8 262,0 1 0,0 1 0,1-1 0,0 1-1,1 1 1,-6 13 0,-32 79 663,40-87-854,0-1 1,1 1-1,1 0 1,0-1-1,2 1 1,0 0-1,2 27 0,0-36-13,0 1 1,1-1-1,0 0 0,0 0 0,5 12 0,-6-19 121,-1-1-242,0 1-1,0-1 1,0 0-1,0 0 1,0 0-1,0 0 1,1 1-1,-1-1 1,0 0-1,0 0 1,0 0-1,0 0 1,0 1-1,0-1 1,1 0-1,-1 0 1,0 0-1,0 0 1,0 0-1,0 0 1,1 0-1,-1 0 1,0 1-1,0-1 1,0 0-1,1 0 1,-1 0-1,0 0 0,0 0 1,0 0-1,1 0 1,-1 0-1,0 0 1,0 0-1,0 0 1,0 0-1,1-1 1,9-3 584,3-6-269,4-4-28,-2 0-1,16-19 1,7-7 140,-28 31-248,0-1 1,1 2-1,0-1 0,1 2 0,12-8 1,-22 15-178,-1 0 1,0 0-1,1 0 1,-1-1-1,0 1 0,1 1 1,-1-1-1,0 0 1,0 0-1,1 0 1,-1 1-1,0-1 1,0 0-1,1 1 1,-1-1-1,0 1 1,0 0-1,0-1 1,0 1-1,0 0 1,2 1-1,18 19 146,-15-11-222,0 0 0,-1 0-1,0 0 1,0 1 0,-1 0 0,-1-1 0,1 1 0,-2 1 0,0-1 0,1 17 0,-2-13-2738,-1-1 1,-1 17-1,-1-16-1318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20 145 1400,'0'0'1262,"-19"8"4909,33-11-951,64-18-4786,138-63 633,-127 45-2995,-81 33 801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1400,'-23'10'6779,"21"-9"-6301,1 0-354,0-1-1,0 1 0,1-1 0,-1 1 0,0 0 1,0-1-1,1 1 0,-1 0 0,0 0 0,1 0 1,-1-1-1,0 1 0,1 0 0,0 0 0,-1 0 0,0 2 1,1-1 258,0 2-28,4 70 1154,25 138 0,-4-48-873,-19-123-571,14 52 0,-4-41-3178,-15-49 1238,4 7-4553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1412,'0'0'3164,"5"3"-2545,12 9-59,-17-12-542,0 1-1,0-1 0,0 0 1,1 0-1,-1 0 0,0 1 1,0-1-1,1 0 1,-1 0-1,0 0 0,0 0 1,1 0-1,-1 0 1,0 1-1,1-1 0,-1 0 1,0 0-1,1 0 0,-1 0 1,0 0-1,0 0 1,1 0-1,-1 0 0,0 0 1,1 0-1,-1 0 0,0-1 1,1 1-1,12-3 258,-1-1 0,1-1 0,-1 0-1,0-1 1,0 0 0,11-9 0,-16 11-124,-1-1 0,0 1 1,-1-1-1,1-1 1,-1 1-1,0-1 1,0 0-1,-1 0 1,0 0-1,0-1 1,0 1-1,4-12 1,-8 16-81,1 0 0,0 0 0,0 0 0,-1 0 1,1 0-1,-1 0 0,0 0 0,0 0 0,0 0 1,0 0-1,0 0 0,0 0 0,0 0 0,-1 0 1,1 0-1,-1-1 0,1 1 0,-1 1 0,0-1 1,0 0-1,0 0 0,0 0 0,0 0 0,0 1 1,0-1-1,-1 0 0,1 1 0,-1-1 0,1 1 0,-1 0 1,0-1-1,1 1 0,-1 0 0,0 0 0,0 0 1,-3-1-1,3 1-29,0 1 0,0-1 0,0 1 1,0 0-1,0 0 0,0 0 0,0 0 0,0 0 1,0 0-1,1 0 0,-1 1 0,0-1 0,0 1 1,0-1-1,-3 2 0,-25 15 340,22-11-323,1 0 0,-1 0 1,1 1-1,0 0 1,0 1-1,1-1 0,0 1 1,1 1-1,-1-1 0,1 1 1,-5 14-1,7-17-33,1 0 0,0 1 0,0-1 0,0 1 0,1 0 0,0 0 0,0 0 0,1-1 0,0 1 0,0 0 0,0 0-1,1 0 1,0 0 0,1-1 0,-1 1 0,1 0 0,5 10 0,-4-12-9,0 0-1,1-1 1,-1 1 0,1-1 0,0 0-1,0 0 1,1 0 0,-1-1 0,1 1-1,0-1 1,0 0 0,0 0-1,0-1 1,0 1 0,1-1 0,-1-1-1,1 1 1,7 1 0,2-1-103,0 0 1,0 0-1,0-2 1,-1 0-1,1 0 1,15-3-1,-17 0-343,1 0-1,-1 0 1,0-1-1,13-6 1,23-15-5178,-29 13 2440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94 1608,'0'0'6706,"-6"3"-6279,0 2-312,1-1 1,0 1 0,-1 0 0,1 0-1,1 1 1,-1-1 0,1 1-1,0 0 1,0 0 0,1 1-1,-3 6 1,-5 11 190,1 0 1,1 1-1,2 0 0,0 0 0,2 1 1,-3 27-1,8-51-281,0 0-1,0 0 1,0 0 0,0 0-1,0 0 1,0 0 0,1-1-1,-1 1 1,1 0 0,-1 0-1,1 0 1,0 0 0,0 0-1,0-1 1,0 1 0,0 0-1,0-1 1,0 1 0,3 1 0,-3-2 37,2-1-45,0 0-1,1-1 1,-1 1-1,0-1 1,0 0-1,0 0 1,0 0-1,0-1 1,0 1-1,0-1 1,-1 1-1,1-1 1,0 0-1,-1 0 1,1 0-1,-1 0 1,0-1-1,0 1 1,4-5-1,2-6 5,0 0 0,-1 0 1,7-16-1,-1 1 8,-6 13-10,-1 0 0,0-1 0,6-27 0,-11 41-31,2-10-26,-3 11 35,0 1 1,0-1-1,0 1 0,1 0 1,-1-1-1,0 1 0,0-1 0,0 1 1,1 0-1,-1-1 0,0 1 1,0 0-1,1-1 0,-1 1 1,0 0-1,1 0 0,-1-1 0,0 1 1,1 0-1,-1 0 0,0-1 1,1 1-1,-1 0 0,1 0 1,-1 0-1,0 0 0,1 0 0,-1 0 1,1 0-1,-1-1 0,0 1 1,1 0-1,-1 0 0,1 1 1,16 5 7,-13-5 2,-2-1-1,9 1 8,-9-1 4,2-1 2,8-2 5,-1-1 0,14-5 0,-7-1-4,-1 0 0,0-1 0,0 0 0,-2-2 0,1 0 0,20-22 0,-34 33-1,0 0 2,15-14 94,-16 15 182,2 5-224,4 7 28,-2 0 0,1 0 0,-2 1 0,5 14 0,4 17 202,-12-40-166,-1-3-135,0 0 0,1 0 0,-1 0 0,0 0 0,0 0 0,0 0-1,0 1 1,1-1 0,-1 0 0,0 0 0,0 0 0,0 0 0,0 0-1,1 1 1,-1-1 0,0 0 0,0 0 0,0 0 0,0 1 0,0-1 0,0 0-1,0 0 1,0 0 0,0 1 0,0-1 0,0 0 0,0 0 0,0 1-1,0-1 1,0 0 0,0 1 0,0-1 37,0 0 0,0 1 1,0-1-1,0 1 0,0-1 0,0 0 0,1 1 1,-1-1-1,0 1 0,0-1 0,0 0 0,0 1 1,0-1-1,1 0 0,-1 1 0,0-1 0,0 0 1,1 1-1,-1-1 0,0 0 0,0 0 0,1 1 0,-1-1 1,0 0-1,1 0 0,-1 1 0,0-1 0,1 0 1,0 0-1,8 2 59,-6-2 139,-1-3-182,9-11 48,0 1 1,23-23 0,-32 35-102,-1 0 1,1 0-1,0 1 1,-1-1-1,1 0 1,0 1-1,-1-1 1,1 1-1,0-1 1,0 1-1,0 0 1,-1 0-1,1 0 1,0 0-1,0 0 1,0 0-1,-1 0 1,4 1 0,3 0 6,2 0-4,-1 0 1,0 0-1,12 4 0,-4-1 5,-10-2-14,1 0 1,-1 0 0,0 1-1,1 0 1,-1 0-1,7 6 1,23 10-16,-35-18 26,1 0 11,6 5 22,-7-5 17,1 0-32,-3-1-22,1 0 0,-1 0 0,1 0 0,-1 0 0,1 0 0,-1 0 0,1 0 0,0 0 0,-1 0 0,1 0 0,-1 0 0,1-1 0,-1 1 0,1 0 0,-1 0 0,1-1 0,-1 1 0,1 0 0,-1 0 0,1-1 0,-1 1 0,1-1 0,-1 1 0,0 0 0,1-1 0,-1 1 0,0-1 0,1 1 0,-1-1 0,0 1 0,0-1 0,1 0 0,7-25 28,-1 3 45,-7 23-76,2-7 10,0 0 0,0 0 0,1 0 0,0 0 0,0 0 0,1 1 0,0 0 0,0-1 0,1 1 0,-1 1 0,12-11 0,-12 13-12,1 0 1,-1 0 0,1 1 0,-1 0-1,1 0 1,0 0 0,0 0-1,0 1 1,0 0 0,0 0 0,1 0-1,7 1 1,-5 0 3,0 0 1,0 1-1,-1 1 0,1-1 0,-1 1 1,1 1-1,13 5 0,-11-3 0,0 1-1,0 0 1,0 0-1,-1 1 1,0 0 0,-1 1-1,1 0 1,-1 0-1,-1 1 1,0 0-1,9 14 1,-12-16-109,0 1 0,-1 0 0,0-1 0,0 1 0,0 1 1,-1-1-1,-1 0 0,1 1 0,-1-1 0,-1 14 0,0-16-784,-1 1 0,0 0-1,0-1 1,0 1 0,-1-1 0,0 1 0,0-1-1,-6 9 1,-1-1-3014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2008,'-5'2'7732,"11"-1"-7561,0 0 1,0-1 0,0 1 0,1-1 0,-1 0 0,11-2-1,12-3 180,-13 3-573,1-1 0,26-8 1,-30 6-236,-5 2-650,1 0 0,-1 0 0,12-8 0,-4 0-1436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1424,'3'-4'9998,"-2"4"-9748,5 4 2124,8 12-3956,-12-14 2453,4 7-679,-1 0 0,0 0 0,0 0 0,-1 1 0,0 0 0,-1 0 0,4 15 0,-1-2 70,9 26 88,52 202 605,-59-222-2172,1-14-2849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2532,'1'0'258,"-1"-1"-1,0 0 1,1 1-1,-1-1 1,0 0-1,1 1 1,-1-1 0,1 1-1,-1-1 1,1 1-1,-1-1 1,1 1-1,-1-1 1,1 1-1,0 0 1,-1-1-1,1 1 1,0 0-1,-1-1 1,1 1 0,1 0-1,-2 0-156,1 0 0,0 0-1,-1 0 1,1 0 0,-1 1 0,1-1 0,-1 0-1,1 1 1,0-1 0,-1 0 0,1 1 0,-1-1-1,1 1 1,-1-1 0,0 0 0,1 1 0,-1-1-1,1 1 1,-1 0 0,4 5 248,-1 1 1,-1-1-1,5 12 0,-6-15 53,66 271 4724,-10-32-3027,-25-126-1424,11 36-2006,-36-124-76,-4-14-6233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1 984,'0'0'1266,"-2"0"-130,0 0-922,0 1-1,0-1 0,0 1 1,0 0-1,0 0 0,0 0 1,0 0-1,0 0 0,0 0 1,1 0-1,-1 1 0,0-1 1,1 1-1,-1-1 0,1 1 1,0-1-1,0 1 0,-1 0 1,1 0-1,0 0 0,0-1 1,0 1-1,1 0 0,-1 0 1,0 4-1,-3 7 309,1 0 0,-3 25 1,5-31-440,1 0 0,0 0 1,0 0-1,1 0 1,0 0-1,0 0 1,1 0-1,0 0 0,0-1 1,1 1-1,-1-1 1,1 1-1,1-1 0,-1 0 1,1 0-1,0 0 1,1-1-1,-1 1 1,1-1-1,0 0 0,0 0 1,1-1-1,-1 0 1,1 0-1,0 0 0,0 0 1,1-1-1,-1 0 1,1-1-1,-1 1 1,1-1-1,0-1 0,0 1 1,0-1-1,12 1 1,-12-2-38,-1 0-1,0 0 1,1 0 0,-1-1 0,0 0 0,0 0 0,0-1 0,1 0 0,6-3 0,-9 3 10,0 0 1,-1 0-1,1 0 1,-1-1-1,0 1 1,1-1-1,-1 0 1,0 0-1,-1 0 1,1-1 0,-1 1-1,1 0 1,-1-1-1,0 0 1,2-4-1,-3 4-7,0 1-1,0-1 1,0 1-1,-1-1 1,1 1 0,-1-1-1,0 1 1,0-1-1,0 1 1,-1-1 0,1 1-1,-1-1 1,0 1-1,0-1 1,0 1 0,0 0-1,-1-1 1,1 1-1,-1 0 1,0 0 0,0 0-1,0 0 1,0 0-1,-1 1 1,1-1 0,-1 1-1,1-1 1,-5-2-1,-11-7-18,-1 0 0,0 1 0,0 1-1,-33-12 1,-23-12-2518,74 33 2204,-10-4-1740,3 3-2174,1 0 812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1876,'8'-2'7043,"18"84"-4385,9 23 82,-21-87 187,-12-20-2635,1-5-124,0 1 0,0-1 0,-1 1 0,1-1 0,-1 0-1,-1 0 1,1 0 0,0-10 0,-1 8-62,0 0 0,1 0-1,0 0 1,0 0 0,1 0 0,8-15 0,-9 20-99,0 1 1,1-1-1,-1 1 0,1 0 1,0 0-1,0 0 0,0 0 1,0 1-1,0-1 0,1 1 1,-1 0-1,1 0 0,-1 0 1,1 0-1,0 1 0,0-1 1,0 1-1,0 0 0,0 0 1,7 0-1,-4 1-44,1 0 0,-1 0 1,1 1-1,-1 0 0,0 1 0,0 0 0,1 0 1,-1 0-1,0 1 0,8 4 0,-8-3-57,0 1-1,0 0 1,10 8-1,2 4-107,-17-16 172,-2-1 10,0 0 17,1 0 0,-1 1 0,0-1 1,0 0-1,1 0 0,-1 1 1,0-1-1,1 0 0,-1 0 0,0 0 1,1 0-1,-1 1 0,0-1 0,1 0 1,-1 0-1,1 0 0,-1 0 0,0 0 1,1 0-1,-1 0 0,0 0 0,1 0 1,-1 0-1,1 0 0,-1 0 1,0 0-1,1-1 0,-1 1 0,0 0 1,1 0-1,0 0 0,6-9-2,-1 0-1,0 0 1,0 0 0,-1 0-1,6-15 1,-4 10-4,0 0-1,13-19 1,-16 27-4,1-1 1,-1 1-1,1 1 0,0-1 1,1 0-1,-1 1 0,1 0 1,0 1-1,0-1 0,1 1 1,8-4-1,-13 7 11,-1 1 1,0 0-1,0 0 1,1 0-1,-1 0 0,0 0 1,1 0-1,-1 0 1,0 0-1,1 0 0,-1 0 1,0 1-1,0-1 0,1 0 1,-1 1-1,0 0 1,0-1-1,2 2 0,17 15-20,-11-7-5,0 1 1,-1 0-1,-1 1 1,12 23-1,19 54-249,-36-83 257,25 72-1748,-17-45-3202,-7-22 1443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1764,'10'8'2310,"-7"-7"-2138,-1 1 1,1 0-1,0-1 0,0 0 1,0 1-1,0-1 0,0 0 1,0 0-1,0-1 1,0 1-1,0-1 0,0 0 1,0 1-1,1-1 1,-1-1-1,0 1 0,0 0 1,0-1-1,0 1 1,0-1-1,6-2 0,-5 1-89,-1 0-1,1 0 0,-1 0 0,1 0 1,-1-1-1,0 1 0,0-1 1,0 0-1,0 0 0,0 0 0,-1 0 1,0 0-1,1 0 0,-1-1 0,0 0 1,2-6-1,-1 4 116,-1 0-1,0 0 1,-1-1 0,0 1-1,0-1 1,0 1 0,0-8 0,-1 11-115,-1 1 0,1 0 0,0 0 0,-1 0 0,1-1 0,-1 1 0,1 0 1,-1 0-1,0 0 0,0 0 0,0 0 0,0 0 0,-1 0 0,1 1 0,0-1 0,-1 0 0,1 1 1,-1-1-1,0 1 0,1-1 0,-1 1 0,0 0 0,-3-2 0,3 2 176,-3 2-37,2-1-171,0 1 0,0-1 0,-1 1 0,1 0 0,0 1 0,0-1 0,0 0 0,0 1 0,0 0 0,0 0 0,1 0 0,-1 0 0,1 0 0,-1 0 1,1 1-1,0-1 0,-3 4 0,1 0 9,-1 1 0,1-1 1,1 1-1,-1 0 0,1 1 1,0-1-1,1 0 0,0 1 1,-2 8-1,4-13-41,0 0-1,-1 0 1,1 0-1,1 1 1,-1-1 0,0 0-1,1 0 1,0 0 0,-1 0-1,1 0 1,1 0 0,-1 0-1,0 0 1,1 0 0,-1 0-1,1 0 1,0-1 0,0 1-1,0-1 1,0 1 0,0-1-1,1 0 1,-1 0-1,1 0 1,4 3 0,3 0 0,0 1 0,1-2 0,0 1 0,0-2 0,0 1 0,0-1 0,23 2 0,-14-3-5,0-1 1,0 0-1,37-6 0,-52 5-9,-1-1 0,0 1-1,1-1 1,-1 0 0,0-1-1,0 1 1,1-1 0,-1 0-1,0 0 1,-1 0 0,1-1 0,6-4-1,-5 1 3,-1 1-1,1-1 1,-1 0-1,-1 0 1,1 0-1,-1 0 1,0-1-1,3-11 0,0 7-23,0 11-24,4 13-44,-7-7 72,7 13 21,-9-15-8,0-1 0,0 1 0,0 0 0,1 0 0,-1-1 0,4 6 0,0 3 0,-1-3 4,-4-8 20,0 0 0,1 0 0,-1 0 0,1 0-1,-1 0 1,0-1 0,1 1 0,0 0 0,-1 0-1,1 0 1,-1 0 0,1-1 0,0 1 0,0 0-1,-1 0 1,1-1 0,0 1 0,0-1-1,1 2 1,-1-2 5,0 0 0,0 0 0,-1 0 0,1-1 0,0 1 0,-1 0 0,1 0 1,0 0-1,-1 0 0,1-1 0,-1 1 0,1 0 0,0-1 0,-1 1 0,1 0 0,-1-1 0,1 1 0,-1-1 0,1 1 0,-1-1 0,2 0 0,2-5 82,0-1-1,0 1 1,0-1 0,3-8 0,-7 13-145,2-1 39,0-1 1,0 1 0,0-1 0,0 1 0,1 0-1,-1 0 1,1 0 0,0 0 0,4-3 0,-6 5-6,9-2 2,-1 1-18,16 9 15,41 27 40,-64-33-19,6-1-14,-5 0-3,0 0 0,0 0 0,0 0 0,1 0 0,-1-1 0,0 1-1,0-1 1,0 0 0,0 0 0,0 0 0,0 0 0,0 0 0,0-1 0,-1 1-1,4-3 1,36-27 13,-23 17-26,25-16 0,-42 29 8,0 0-1,0 0 1,0 0 0,0 0-1,0 1 1,0-1-1,0 0 1,0 1-1,1 0 1,-1-1 0,0 1-1,0 0 1,1 0-1,-1 0 1,0 1-1,0-1 1,1 0 0,-1 1-1,0 0 1,0-1-1,0 1 1,0 0-1,0 0 1,4 2 0,11 16-124,26 33 0,-29-32-702,27 26 0,-35-40-41,1 0 0,0-1 0,0 1 0,11 5-1,-3-7-6030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25 980,'-1'-2'1125,"1"0"-727,-1 1 1,0-1-1,0 0 1,0 1-1,0-1 1,0 1-1,0-1 1,-1 1-1,1 0 1,0-1-1,-1 1 1,1 0 0,-4-2-1,4 3 152,0 3-41,-4 16-68,1 0 0,1 1 0,0 0-1,1 27 1,7 84 313,1-58-89,28 133 0,-32-195-511,-2-9-112,1 0 1,-1 0-1,0-1 0,1 1 1,-1 0-1,1 0 0,0-1 1,-1 1-1,1 0 0,0-1 1,0 1-1,0-1 0,0 1 1,2 0-1,-2 0 676,5-6-553,25-17 106,-16 10-160,1 0 1,1 1 0,-1 1-1,2 0 1,-1 1 0,30-8-1,-41 14-94,1 1-1,0-1 0,0 2 0,0-1 0,1 1 0,-1 0 0,0 1 0,0-1 0,0 1 1,0 1-1,11 3 0,-16-4-14,-1-1 0,1 1 0,-1 0 0,0 0 0,1 0 0,-1 0 0,0 0 0,0 0 0,1 0 0,-1 1 0,0-1 0,0 0 1,-1 0-1,1 1 0,0-1 0,0 1 0,-1-1 0,1 1 0,0-1 0,-1 1 0,0-1 0,1 1 0,-1 0 0,0-1 0,0 1 0,0-1 0,0 1 0,0 2 1,-1 0 0,1-1 1,-1 1 0,0-1 0,0 0 0,0 1 0,-1-1 0,1 0-1,-1 0 1,0 0 0,1 0 0,-5 5 0,1-3 8,0-1 0,0 1 1,0-1-1,-1 0 1,0-1-1,1 1 0,-1-1 1,0 0-1,-1-1 0,1 1 1,0-1-1,-1-1 0,1 1 1,-1-1-1,0 0 0,1 0 1,-11-1-1,12 0-68,1-1-1,-1 1 1,0-1-1,1 0 1,-1 0 0,0 0-1,1 0 1,0-1-1,-1 0 1,1 0 0,0 0-1,0 0 1,0-1-1,0 0 1,1 0 0,-1 0-1,1 0 1,-1 0-1,1-1 1,0 1 0,0-1-1,1 0 1,-1 0-1,1 0 1,-3-8 0,3 7-435,-7-24-448,7 3-5037,4-5 2599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1024,'6'22'3375,"-6"-20"-2678,7 8 1670,10-3-1088,-15-6-924,1-2-38,2 1-228,0-1 0,-1 0 0,1 0 0,-1 0 0,0-1 0,1 1 1,-1-1-1,0 0 0,0 0 0,0-1 0,0 1 0,-1-1 0,1 0 0,-1 0 1,1 0-1,-1 0 0,0-1 0,0 1 0,-1-1 0,1 0 0,-1 0 1,4-7-1,-3 3 174,-1-1 1,0 1 0,0 0 0,-1 0 0,0-10-1,0 9-18,-1 7-158,0 0 0,0 0 0,0 0 0,0 0 1,-1 0-1,1 0 0,-1 0 0,0 0 0,1 0 1,-1 0-1,0 0 0,0 0 0,0 0 0,-3-3 1,-11-1 600,10 9-542,-15 8-14,18-9-101,0 0-1,0 0 1,-1 0 0,1 0 0,1 1 0,-1-1 0,0 1 0,0-1 0,1 1-1,0 0 1,-1-1 0,1 1 0,0 0 0,0 0 0,0 3 0,-1 0 17,1-3-29,1 0 0,-1 0 1,1 0-1,-1 0 0,1-1 1,0 1-1,0 1 0,0-2 0,1 1 1,-1 0-1,1 0 0,-1 0 1,3 4-1,-1 0 14,1-1-1,0 0 1,0 0 0,7 10 0,-5-10-23,1 0 0,0 0 0,0-1 0,0 0 0,1 0 1,0 0-1,0-1 0,13 6 0,-2-1-117,0-2 0,30 8 0,-35-12-146,1-1 0,0 0-1,1 0 1,19-2 0,13-5-1836,-40 3 611,0 0 0,0-1 0,13-5 1,-9 2-1720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1764,'0'0'908,"0"-3"-71,0-9 692,4 9 1292,-2 3-2657,0 1 0,0 0 0,-1 0 0,1 0 0,0 0 0,0 0 0,-1 1 0,4 1 0,11 12 107,0 0 0,-1 1 1,18 23-1,-4-4-6,0-1-13,-2 1 1,-1 1-1,-2 1 1,34 69-1,-56-101-219,0-1-1,-1 1 0,0 0 1,1 0-1,-1 6 1,0-10-19,-1 1 0,0 0 0,0 0 0,0 0 0,0-1 0,-1 1 0,1 0 0,0 0 0,-1-1 0,1 1 0,-1 0 0,1 0 0,-1-1 0,0 1 0,0-1 0,-1 2 0,1-2-8,1 0 0,-1-1 0,1 1 1,-1-1-1,0 1 0,1-1 0,-1 0 0,0 1 0,0-1 1,1 0-1,-1 1 0,0-1 0,0 0 0,1 0 0,-1 0 1,0 1-1,0-1 0,-1 0 0,0 0 16,0 0 2,-1 0 0,1 0-1,-1 0 1,1 0 0,-1 0-1,1 0 1,0-1 0,-1 1-1,1-1 1,-1 0 0,1 1 0,0-1-1,-4-2 1,-1 0 56,-3-1 103,-1-1 1,1-1 0,0 1 0,0-1 0,0-1-1,1 0 1,-10-9 0,15 11-91,-1 1 0,1-1 1,0 1-1,1-1 0,-1 0 0,1 0 0,0-1 0,0 1 1,0-1-1,1 0 0,0 1 0,0-1 0,1 0 1,-2-11-1,3 11-47,0 1 0,1-1 0,-1 0 0,1 0 0,1 0 0,-1 1 0,1-1 0,0 0 0,0 1 0,1 0 0,0-1 0,4-5 0,3-4 12,1 1-1,21-21 1,-14 16-267,23-16 1,-32 28-553,-1 1-1,1 0 1,1 0 0,-1 1 0,15-5 0,-8 2-7133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 1252,'-4'-9'8803,"-1"10"-8672,1 0 1,0 0-1,0 0 0,0 0 1,0 0-1,0 1 0,0 0 1,0 0-1,0 0 0,0 0 1,1 1-1,-7 5 0,5-3-29,-1 0-1,1 0 0,1 1 0,-1-1 1,1 1-1,0 0 0,0 1 1,0-1-1,1 1 0,0-1 0,1 1 1,-1 0-1,1 0 0,1 0 0,-1 1 1,0 12-1,3-14-58,-1 0 1,1-1-1,1 1 1,-1 0-1,1-1 0,0 1 1,0-1-1,1 0 1,0 0-1,0 0 0,5 8 1,4 2 103,27 28 0,58 45 157,-96-87-298,-1 1 1,1-1 0,0 0 0,0 1-1,0-1 1,-1 0 0,1 1-1,-1-1 1,1 1 0,-1-1 0,0 1-1,1-1 1,-1 1 0,0-1-1,0 1 1,0-1 0,-1 3 0,1-3-8,0 0-1,0 0 0,0 0 0,0 0 0,0 0 0,-1 0 1,1 0-1,0 0 0,-1 0 0,1-1 0,-1 1 0,1 0 0,-1 0 0,1 0 1,-1-1-1,0 1 0,1 0 0,-1-1 0,-1 2 0,-1 0-19,-2 4-156,-1-1 0,0 0 1,0 0-1,0 0 0,0-1 0,-1 0 1,-9 4-1,7-4-1771,0 0 0,-17 4 1,10-5-1434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1144,'0'0'1303,"9"-1"-946,165-13 889,-44 2-737,379-22 521,-335 29-753,-134 4-219,101-1 109,266-12 127,-236 3-182,32-2-19,15-9-14,794-68 250,-816 73-300,27-2-8,118-13 8,-7 3-11,-203 20-15,432-38 62,-402 34-38,139-15-33,270-42 21,0 16 17,-492 49-27,157-11 4,77-6 30,-246 17-25,126-16 119,-119 14-87,13-3-4,-79 9-184,0-1 0,-1 1 0,1-1 0,-1 0 0,8-4 0,2-5-2677,-14 10 1235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47 984,'-1'-3'522,"1"-4"-74,-7-20 2147,7 25-1507,0 2-831,0-6-331,0 4 398,1 6 984,6 48-943,16 86 420,7 29-86,-8-37-259,21 81 63,-22-119-305,28 143 174,-38-169-281,82 568 879,-71-438-602,-3 15-37,33 169 181,-18-116-225,14 54-18,-33-162-248,-14-142-106,-1-11-157,-3-14-6844,-11-41 4288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1340,'0'0'837,"-10"3"946,4 0-324,7 0 493,8 0-1743,0-1-1,0 0 1,0-1-1,0 0 1,16 0-1,13 1 277,-18 0-204,36-3 0,337-52 1098,-171 5-965,-115 32 432,-104 16-636,12-4 513,-13 3-476,20-6 1000,-20 7-627,11-5 386,-6 6-928,-7 3 66,-11 7 62,7-7-263,0 0 49,0 0-169,3-2 111,2-4-368,15-15 413,-12 12 4,-4 4 12,0 0 0,1 0 0,-1 1 0,0-1 0,0 0 0,0 0 0,1 0-1,-1 0 1,0 0 0,0 0 0,0 0 0,0 0 0,-1 1 0,1-1 0,0-2-1,-6-9-6,4 8-12,-5-6-186,7 10 206,-1 0 0,1 0 0,0-1 0,0 1 0,0 0 0,0-1 0,0 1 0,-1 0 0,1 0 0,0-1 0,0 1-1,0 0 1,-1 0 0,1 0 0,0-1 0,0 1 0,-1 0 0,1 0 0,0 0 0,-1 0 0,1 0 0,0 0 0,0-1-1,-1 1 1,1 0 0,0 0 0,-1 0 0,1 0 0,0 0 0,-1 0 0,1 0 0,0 0 0,-1 0 0,1 0 0,0 0-1,0 1 1,-1-1 0,1 0 0,-1 0 0,-7 20-5,6-15 1,1-3 1,4 14-33,0-2 29,0-20 6,8-14 0,-9 14-3,0 10-183,6 10 198,-6-11 31,-9-3-566,-20-2 322,20 2-34,3 5-250,-3 3-598,8 1-6207,8 10 4911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122 121 1992,'-2'0'220,"-1"-1"1,1 1-1,-1 0 0,1 1 0,0-1 0,-1 0 1,1 1-1,-1-1 0,1 1 0,0 0 0,-1-1 1,1 1-1,0 0 0,0 1 0,-3 0 0,1 2 92,0-1 0,0 0 1,0 1-1,0 0 0,0 0 0,-4 7 0,1 1 147,0 0 1,0 0-1,1 0 0,-6 20 1,9-24-321,1 0 0,0 1-1,1-1 1,0 0 0,0 1 0,0-1 0,1 1 0,1-1 0,-1 0-1,1 1 1,1-1 0,0 0 0,0 0 0,0 1 0,1-2-1,0 1 1,1 0 0,0-1 0,0 1 0,0-1 0,1 0 0,0 0-1,1-1 1,-1 0 0,1 0 0,0 0 0,8 5 0,-5-5-64,-1 0 0,1-1 1,1 0-1,-1 0 1,1-1-1,-1-1 1,1 0-1,0 0 1,1 0-1,-1-2 0,12 2 1,-14-3-27,0 1 0,0-2 0,0 1 0,0-1 0,0 0 0,0-1 1,0 0-1,0 0 0,-1-1 0,1 0 0,-1 0 0,1 0 0,-1-1 0,0-1 0,7-5 0,-12 9-9,1-1 0,-1-1 0,0 1 0,1 0 0,-1-1 0,0 1 0,-1-1 0,1 1 0,0-1 0,-1 0 0,1 0 0,-1 0 0,0 0 0,0 0 0,0 0 0,0 0 0,-1 0 0,1 0 0,-1 0 0,0 0 0,0 0 0,0-1 0,0 1 0,-1 0 0,1 0 0,-2-3 0,0 0 19,0 0-1,0 1 1,-1 0 0,0-1-1,0 1 1,0 0-1,-1 0 1,1 1 0,-1-1-1,0 1 1,-1 0-1,1 0 1,-7-5 0,-19-9 41,0 1 1,0 2-1,-2 1 1,-37-11-1,9 2-506,53 20 135,0 0-1,0-1 0,-9-6 1,-4-7-3797</inkml:trace>
  <inkml:trace contextRef="#ctx0" brushRef="#br0" timeOffset="1">474 1 1200,'-1'3'1500,"-34"80"4511,22-54-4675,0 1 1,-13 52-1,23-68-1033,1 0 0,1-1 0,0 1 0,1 0 0,1 0-1,0-1 1,0 1 0,1 0 0,1-1 0,1 1 0,7 18-1,-9-25-281,1-1 0,0 1-1,0-1 1,1 0-1,0 0 1,0-1 0,0 1-1,1-1 1,0 0-1,0 0 1,0 0 0,0-1-1,1 1 1,0-1-1,0-1 1,0 1 0,0-1-1,0 0 1,1-1 0,-1 1-1,1-1 1,0-1-1,0 1 1,7 0 0,-4-1-329,-1-1 0,1 0 0,-1-1 0,1 0 0,-1 0 0,1-1 0,-1-1 0,0 1 0,11-5 0,-7 0-1520,1 1 0,21-16-1,1-5-1996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22 213 992,'-2'-1'366,"0"1"0,1-1 0,-1 0 0,1 1 1,-1-1-1,1 0 0,-1 0 0,1 0 0,0 0 0,-1-1 0,1 1 0,-1-1 0,0 0 1078,4-3-1046,1-3-148,1 0 0,0 0 0,5-7 0,20-18 338,1 2-1,42-34 0,-51 47-786,-16 11-197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1432,'-32'26'1909,"15"-12"-814,-28 28 1,41-37-942,0 0 0,0 0 0,0 1 0,0-1 0,1 1 0,0 0-1,0 0 1,1 1 0,-1-1 0,-1 8 0,4-12-107,0 1 1,-1 0-1,1-1 0,0 1 0,0 0 0,1-1 0,-1 1 0,0-1 0,1 1 1,0-1-1,-1 1 0,1-1 0,0 1 0,0-1 0,1 1 0,-1-1 0,0 0 1,1 0-1,-1 0 0,1 0 0,0 0 0,0 0 0,0 0 0,0 0 0,0-1 1,0 1-1,3 1 0,6 3 42,1 1 0,0-2 1,0 1-1,15 3 0,-4-1 77,-2 0-54,-12-5 76,1 0 0,-1 1-1,0 1 1,14 8 0,-22-12 38,-1 1 77,0-1-285,0-1 1,0 1 0,1-1-1,-1 1 1,0 0 0,0-1-1,0 1 1,0 0 0,0-1-1,-1 1 1,1-1 0,0 1-1,0 0 1,0-1-1,0 1 1,-1-1 0,1 1-1,0-1 1,-1 1 0,1-1-1,0 1 1,-1-1 0,0 2-1,-16 12 106,0 0 0,-1-2-1,-1 0 1,-36 18-1,-29 17-290,71-41-23,-1 0-1213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31 297 1552,'0'0'2321,"0"9"-1851,-1 32 559,8 65 0,18 45 659,-24-123-885,0-26 635,-3-11-1324,-40-180 420,36 156-376,1 0 0,-2-41-1,7 60-112,1 0-1,0 0 0,0 0 0,1 0 0,1 1 0,0-1 0,1 1 0,8-18 0,-3 12-6,0 0-1,1 1 1,18-23-1,-24 36-29,-1 0 0,1 1-1,0 0 1,1 0-1,-1 0 1,1 0 0,-1 0-1,1 1 1,0 0 0,1 0-1,-1 1 1,0-1-1,1 1 1,-1 0 0,1 0-1,11-1 1,-2 5 8,-11-1-12,6 4 6,-8-2-8,0-1 0,0 1 0,-1-1 0,1 1 1,-1 0-1,1 0 0,-1 0 0,0 0 0,0 0 0,0 0 1,-1 0-1,1 0 0,-1 0 0,1 0 0,-1 0 0,0 0 0,0 0 1,-1 1-1,1-1 0,0 0 0,-2 3 0,-1 6-9,0 0 0,-1 0-1,-9 21 1,4-15-13,0-1 1,-2 0-1,0 0 1,-1-1-1,0 0 1,-2-1-1,0-1 1,0 0 0,-24 18-1,-5-9-15,33-20 45,8-4-7,5 1 12,1 0-14,-1 0-1,0-1 1,0 1-1,0 0 1,0 1 0,-1-1-1,1 0 1,0 1-1,0-1 1,-1 1-1,1 0 1,0 0 0,-1 0-1,1 0 1,-1 1-1,1-1 1,2 3-1,208 186 28,-179-157-119,-8-8-1526,-9-8-2920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 1552,'0'0'679,"-3"-1"-48,3 1-513,0-1-74,0 1 0,-1-1 0,1 1 0,-1 0 0,1-1 0,-1 1 0,1 0 0,-1-1 0,1 1 1,-1 0-1,1 0 0,-1 0 0,1-1 0,-1 1 0,1 0 0,-1 0 0,1 0 0,-1 0 0,1 0 0,-1 0 0,1 0 0,-1 0 0,0 0 0,1 0 0,-1 0 0,1 0 0,-1 1 0,1-1 0,-1 0 0,1 0 0,-1 0 0,0 1 0,-6 3 129,-1-1 0,1 2 0,0-1 0,0 1 0,1 0 0,0 0 0,-9 9 0,-11 18 332,0 1 0,3 0 1,-29 55-1,39-62-289,1 1-1,1 1 1,1 0-1,1 0 0,-7 49 1,14-66-136,1 1-1,1-1 1,-1 1 0,2-1-1,0 1 1,0-1 0,1 1 0,5 18-1,-6-27-56,1-1 0,-1 0 0,1 0 0,-1 0 1,1 0-1,-1 0 0,1 0 0,0 0 0,0 0 0,0-1 0,0 1 0,0-1 0,0 0 0,1 1 0,-1-1 0,0 0 0,1 0 0,2 0 0,-1-1 7,-1 0 1,1 0-1,-1-1 0,1 0 0,-1 0 0,0 0 0,1 0 1,-1 0-1,0 0 0,0-1 0,0 0 0,0 0 0,0 0 1,0 0-1,3-4 0,10-8 274,-1-1 1,17-22-1,-20 22-122,0 0 0,2 1 0,16-14 0,-27 26-157,0 0-1,-1 0 0,1-1 0,0 2 0,0-1 1,0 0-1,0 1 0,0-1 0,0 1 0,1 0 1,-1 0-1,0 0 0,1 0 0,-1 1 0,1-1 1,-1 1-1,1 0 0,-1 0 0,1 0 0,-1 1 1,0-1-1,1 1 0,6 2 0,-4-1 0,-1 1 1,1 0-1,0 1 0,-1-1 0,1 1 0,-1 0 1,0 1-1,-1-1 0,8 10 0,-4-4-155,0 1 0,-1 0 0,9 20 0,-15-29-182,-1-2 285,0 1 1,0-1 0,0 0-1,0 1 1,0-1-1,0 0 1,0 1-1,0-1 1,1 0-1,-1 1 1,0-1 0,0 0-1,0 1 1,0-1-1,0 0 1,1 1-1,-1-1 1,0 0 0,0 1-1,1-1 1,-1 0-1,1 1 1,4 7-848,-3-1 605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1684,'0'0'1472,"0"-4"1118,2 7-1386,6 15-617,-3-4-1278,0-1-1,3 15 1,-5-8-923,0 1 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 1384,'0'0'1651,"0"-2"-943,0 2-585,1-1-1,-1 1 1,0-1-1,0 1 1,0 0 0,0-1-1,0 1 1,0-1 0,0 1-1,0-1 1,0 1-1,0 0 1,0-1 0,0 1-1,-1-1 1,1 1-1,0 0 1,0-1 0,0 1-1,0-1 1,-1 1 0,1 0-1,0-1 1,0 1-1,-1 0 1,1-1 0,0 1-1,-1 0 1,1-1 0,-1 1-64,0 0 0,0 0 1,0-1-1,0 1 0,0 0 1,0 0-1,0 0 1,0 0-1,0 0 0,0 0 1,1 0-1,-1 0 1,-2 1-1,-1 0-12,0 0-1,0 1 1,0 0 0,0 0 0,0 0-1,1 0 1,-6 4 0,-2 3 221,0 0 0,-10 12 0,18-18-208,1 0 0,-1 0 0,1 0 0,0 1-1,0-1 1,0 1 0,0-1 0,1 1 0,-1 0-1,1-1 1,0 1 0,-1 5 0,2-8-41,1 1 1,-1-1-1,0 1 1,0-1-1,1 1 1,-1-1-1,1 1 1,-1-1-1,1 1 1,0-1-1,0 0 1,-1 1-1,1-1 0,0 0 1,0 0-1,0 0 1,0 0-1,1 0 1,0 1-1,25 16 124,6-2 18,34 11 1,-3-2 78,-63-24-234,0-1 1,-1 0-1,1 0 1,0 1-1,0-1 1,0 1-1,-1-1 1,1 1 0,0-1-1,-1 1 1,1-1-1,0 1 1,-1-1-1,1 1 1,-1 0-1,1-1 1,-1 1-1,1 0 1,-1 0-1,1-1 1,-1 1-1,0 0 1,0 0 0,1 0-1,-1-1 1,0 1-1,0 0 1,0 0-1,0 0 1,0 0-1,0-1 1,0 1-1,0 0 1,0 0-1,0 0 1,0 0-1,0 0 1,-1-1 0,1 1-1,0 0 1,-1 0-1,1-1 1,-1 1-1,1 0 1,-1 0-1,1-1 1,-1 1-1,1 0 1,-2 0-1,-3 5-23,-1-1-1,0 1 0,0-1 0,-8 5 0,8-6-73,-7 5-433,0 0 0,-20 9-1,-10 1-3667,23-10 1675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41 438 1104,'-27'1'1827,"13"-1"3300,196-32-4664,164-48-27,-92 22-263,169-36-97,-390 87-92,418-100-829,-320 78-77,-19 5-2298,-81 16 1453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1320,'8'-5'505,"23"-13"72,63-24-1,136-33 310,307-56 0,-205 56-915,-187 41-1939,-102 24 935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50 266 1708,'-22'8'2242,"20"-8"-1040,0 1-686,-20 5 1768,21-6-1008,15-3-1122,95-22 100,558-123 573,-521 124-746,32-7 133,-126 21 1871,-49 9-787,-21-1-1325,16 1 25,1 1 0,-1 0 0,0-1 0,1 1 0,-1 0 0,1 0 0,-1 0-1,0 0 1,1 0 0,-1 1 0,-2 0 0,-9 8-4,8-2-118,26-25 128,-20 18-4,-1-1-1,1 1 0,-1-1 0,0 1 1,1-1-1,-1 0 0,1 1 1,-1-1-1,0 0 0,0 1 0,1-1 1,-1 0-1,0 0 0,0 1 0,0-1 1,0 0-1,0 0 0,0 1 1,0-1-1,0 0 0,0 0 0,0 1 1,0-1-1,0 0 0,0 1 1,-1-1-1,1 0 0,0 0 0,-1 1 1,1-1-1,0 0 0,-1 1 0,1-1 1,-1 1-1,1-1 0,-1 1 1,1-1-1,-1 1 0,0-2 0,-1 1 2,0-1-23,5 7-112,8 15 129,-8-15 0,30-17 52,-30 10-4,-3 0-26,1 2-16,-1 0 0,0 0-1,0 0 1,0 0-1,1-1 1,-1 1-1,0 0 1,0 0 0,0-1-1,0 1 1,0 0-1,0 0 1,0 0-1,1-1 1,-1 1 0,0 0-1,0 0 1,0-1-1,0 1 1,0 0-1,0-1 1,0 1 0,0 0-1,0 0 1,0-1-1,0 1 1,0 0-1,-1 0 1,1 0 0,0-1-1,0 1 1,0 0-1,0 0 1,0-1-1,0 1 1,-1 0 0,1 0-1,0 0 1,0-1-1,0 1 1,0 0-1,-1 0 1,1 0 0,0 0-1,0 0 1,-1-1-1,-17-6-11,14 6-4,3 27-8029,0-21 5455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29 211 1632,'-1'0'342,"0"0"-1,0 0 0,0 0 1,0 1-1,0-1 0,0 0 1,0 0-1,0 0 0,0-1 1,-1 1-1,1 0 0,0 0 1,0-1-1,-1 1 1,-9-3 1672,15-2-1654,21-19 199,0 0 0,56-40 0,16-13-154,-86 69-721,-5 4-786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4:10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6 158 1608,'0'0'2411,"-4"-4"-1984,3 4 130,2 5 2907,6 14-3093,1 3 0,0 0 1,2-1 0,1 1-1,14 20 1,-22-37-300,1 0 0,0 0 0,0-1 1,0 1-1,0-1 0,1 0 0,0 0 0,-1 0 0,2-1 0,-1 0 1,0 0-1,0 0 0,1 0 0,0-1 0,0 0 0,-1 0 0,1-1 1,0 0-1,0 0 0,0 0 0,11 0 0,-2-3 28,0 0 0,0-1-1,-1 0 1,1-1 0,-1-1-1,20-9 1,79-46 432,182-144 1370,-280 193-1734,55-46 152,-69 56-874,10-5-2492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194 143 912,'-10'-37'3681,"-24"-60"1,34 96-3629,0 1-1,0-1 1,0 1 0,-1-1 0,1 1 0,0-1 0,0 1-1,-1 0 1,1-1 0,0 1 0,-1-1 0,1 1 0,-1 0-1,1-1 1,0 1 0,-1 0 0,1 0 0,-1-1 0,1 1-1,-1 0 1,0 0 0,-3 4 2892,-3 10-2703,2 0 1,0 0 0,0 1 0,2 0-1,-4 23 1,-2 484 2184,10-434-2294,3 67-2390,-2-145 1692,-2-7-901</inkml:trace>
  <inkml:trace contextRef="#ctx0" brushRef="#br0" timeOffset="1">147 803 6545,'10'-24'309,"-2"0"1,0 0 0,-2 0 0,0-1 0,-2 0-1,-1 0 1,0-1 0,-3-30 0,0 54-231,0 0 1,0-1-1,0 1 1,-1 0-1,1 0 1,-1 0-1,1 0 0,-1 0 1,0 1-1,0-1 1,0 0-1,0 0 1,0 0-1,0 1 1,0-1-1,-1 0 1,1 1-1,0-1 0,-1 1 1,0 0-1,1-1 1,-1 1-1,0 0 1,0 0-1,1 0 1,-1 0-1,0 1 0,0-1 1,-3 0-1,-4-2 201,-1 2 0,0-1 0,0 1 0,-19 1 0,8 0 62,14 0-176,0 0 0,0 0-1,1 0 1,-1 1 0,0 0 0,-11 4 0,16-4-58,-1 1 28,3-2-130,0 0 0,0 0 0,-1 0 1,1 0-1,0 0 0,0 0 0,0 0 0,-1 0 0,1 0 0,0 1 0,0-1 0,0 0 0,0 0 0,-1 0 0,1 0 0,0 0 1,0 1-1,0-1 0,0 0 0,0 0 0,0 0 0,0 0 0,-1 1 0,1-1 0,0 0 0,0 0 0,0 0 0,0 1 0,0-1 0,0 0 1,0 0-1,0 0 0,0 1 0,0-1 0,0 0 0,0 0 0,0 0 0,0 1 0,0-1 0,0 0 0,0 0 0,0 0 0,0 1 0,1-1 1,-1 0-1,0 0 0,0 0 0,0 0 0,0 1 0,0-1 0,0 0 0,1 0 0,-1 0 0,0 0 0,0 0 0,10 10 24,1-1-1,0 0 1,0-1-1,1-1 1,0 0-1,0 0 0,0-1 1,25 8-1,-17-8-15,0 0-1,1-1 1,-1-2-1,1 0 0,30 1 1,-40-5 0,0-1 0,-1 0 1,1 0-1,-1-1 0,0 0 0,17-8 1,7-3 185,-32 14-133,1 1-36,0 0-21,0 1 0,-1-1 0,1 1 0,-1 0 0,1 0-1,-1-1 1,0 2 0,1-1 0,-1 0 0,-1 0-1,1 1 1,0-1 0,0 1 0,1 3 0,20 46 53,-18-39-58,24 70-1182,-29-81 922,0-1-1,1 1 1,0-1 0,-1 1-1,1-1 1,0 0 0,-1 1-1,1-1 1,0 0-1,0 0 1,0 1 0,0-1-1,1 0 1,1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1960,'-3'-3'436,"-6"-5"7602,9 8-7938,37 143 2277,-13-59-1533,-3-13-192,5 19-288,-16-49-1277,-2-17-2560,-6-20 205,5 3 35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43 1180,'0'-3'597,"-3"-10"4,2 9 1,-2-1 1163,2 3-1550,1 1 1,0 0-1,-1 0 1,0 0-1,1 0 1,-1 0-1,0 0 0,1 0 1,-1 0-1,0 0 1,0 0-1,0 0 1,-1-1-1,0 2-120,-1-1 0,1 1 0,-1 0 0,1 0 0,-1 0-1,1 0 1,0 0 0,-1 0 0,1 1 0,-1-1 0,1 1 0,-1 0-1,1 0 1,0-1 0,0 2 0,-1-1 0,1 0 0,0 0 0,0 1-1,0-1 1,0 1 0,1-1 0,-1 1 0,0 0 0,-2 3 0,-4 5 151,0 0 1,1 1 0,-11 21-1,13-22-125,1 0 0,0 0-1,0 0 1,2 1-1,-1-1 1,1 1-1,0 0 1,1 21 0,1-24-58,0 0 0,1 0 1,0 0-1,0 0 1,1 0-1,0 0 0,1 0 1,-1-1-1,1 1 1,1-1-1,0 0 0,7 11 1,-9-15-38,1 0-1,-1-1 1,1 1 0,0-1-1,0 0 1,0 0 0,0 0 0,0 0-1,0-1 1,0 1 0,1-1-1,-1 0 1,1 1 0,-1-2 0,1 1-1,-1 0 1,1-1 0,0 0-1,-1 1 1,1-1 0,0-1-1,-1 1 1,6-2 0,1 0 12,0 0 0,0-1 0,0 0 0,-1-1 0,1 0 0,-1-1 0,9-5 0,-11 5-13,-1 1 0,1-1 1,-1 0-1,-1-1 0,1 1 1,-1-1-1,0 0 1,0-1-1,-1 1 0,0-1 1,4-8-1,-4 5 32,0 0 0,-1 0 0,0-1 0,0 1 0,-1-1 0,-1 1 0,1-18 0,-2 24-39,0 1 1,0-1-1,-1 1 1,0 0-1,1-1 1,-1 1-1,0-1 1,-1 1-1,1 0 1,0 0-1,-1 0 1,0 0-1,0 0 1,0 0-1,0 0 1,0 0-1,-1 1 1,1-1-1,-1 1 1,1 0-1,-1-1 1,0 1-1,0 1 1,0-1-1,0 0 1,0 1-1,-1-1 1,1 1 0,0 0-1,-1 0 1,1 1-1,-1-1 1,-4 0-1,7 1-20,0 0 0,-1 0 0,1 0 0,0 0 0,-1 0 0,1 1 0,0-1 0,0 0 0,-1 1 0,1-1 0,0 1 0,0-1 0,0 1 0,-3 1 0,0 0-19,-1 1-71,0-1-1,0 1 1,0 0-1,1 0 0,-1 0 1,1 1-1,0-1 0,0 1 1,-5 6-1,-13 24-3573,21-29 264,1 9 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 1628,'0'0'4954,"1"7"-4563,33 295 2153,-24-228-1491,-10-72 551,-5-8-1420,0-2-101,0 0 0,0 0 0,0 0 0,1 0 0,0-1 0,1 1 0,0-1-1,0 0 1,-2-17 0,1-3 126,1 0 0,2-45 1,2 60-149,0 0 0,1 0 1,1 0-1,0 0 1,1 1-1,1-1 1,8-19-1,-4 17 29,0-1 1,19-25-1,-26 38-71,1 1-1,0 0 0,0-1 1,0 1-1,1 0 0,-1 0 1,1 1-1,0-1 0,0 1 1,0 0-1,0 0 1,0 0-1,0 0 0,0 1 1,0-1-1,8 0 0,-10 2-12,-1 0 0,1 0 0,0 0 0,0 0 0,0 0 0,-1 0 0,1 0 0,0 1 0,0-1 0,-1 1 0,1-1 0,0 1 0,-1 0 0,1-1 0,-1 1 0,1 0 0,-1 0 0,1 0 0,-1 1 0,1-1 0,-1 0-1,0 0 1,0 1 0,0-1 0,0 1 0,0-1 0,0 1 0,0-1 0,0 1 0,-1-1 0,1 1 0,0 0 0,-1 0 0,1 1 0,0 2-1,0 0 1,-1 0-1,0 0 1,1 0-1,-2 0 0,1 0 1,0 0-1,-1 0 1,0 0-1,-2 6 0,-3 5 5,0 0 0,-1 0 0,-1-1-1,0 0 1,-1-1 0,-1 1 0,-16 17-1,25-29-8,-2 0-2,-12 4 4,3-4 2,10-2-2,-1-3-7,-7-7-1,8 7 0,7-11-35,-4 9 37,1-1 0,0 0 1,0 1-1,4-6 1,-5 9 3,0 0-1,0 0 1,-1 0 0,1 0 0,0 0 0,0 0 0,0 0 0,0 1 0,0-1 0,0 0 0,0 1 0,0-1 0,0 1 0,0-1-1,1 1 1,-1 0 0,0-1 0,0 1 0,0 0 0,1 0 0,-1 0 0,0 0 0,2 0 0,3 1 3,0 1 0,0-1 0,0 1 0,-1 0 0,1 1 0,-1 0 0,0 0 0,1 0 0,-1 0 0,0 1 0,-1-1 0,7 8 0,8 8-9,25 34 0,-24-28-74,7 16-115,-7-10-1905,-4-11-3573,-8-11 2401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1 273 984,'0'0'3268,"0"-2"-2668,0 0-479,1 0 0,-1 1 0,1-1 0,0 1 0,-1-1 0,1 1 0,0 0 0,0-1 0,0 1 0,0 0 0,0 0 0,0-1 0,1 1 0,-1 0 0,0 0 0,1 0 0,-1 0 0,0 1 0,1-1 0,2-1 0,-2 1-200,9-5 249,-1-1-1,0 0 1,0 0 0,0-1 0,-1 0-1,0-1 1,-1 0 0,0 0 0,-1-1-1,1 0 1,-2 0 0,0-1 0,0 0-1,-1 0 1,0 0 0,-1-1 0,0 1-1,-1-1 1,3-16 0,-6 27-133,0-1-1,0 1 1,1 0-1,-1-1 1,-1 1 0,1 0-1,0-1 1,0 1-1,0 0 1,-1-1 0,1 1-1,-1 0 1,1 0 0,-2-2-1,0-2 176,2 5-180,-1-1 0,1 0 0,-1 0 1,1 1-1,-1-1 0,0 1 0,1-1 0,-1 1 0,0-1 0,0 1 0,1-1 0,-1 1 0,0-1 0,0 1 0,0 0 0,1-1 0,-1 1 0,0 0 0,0 0 0,0 0 0,0 0 0,0 0 0,0 0 0,1 0 0,-3 0 0,-20 4 304,18-2-300,0 0 0,1 1 1,-1-1-1,1 1 0,0 0 0,0 0 0,0 0 0,0 1 0,1-1 0,-1 1 1,1 0-1,0 0 0,0 0 0,0 0 0,1 1 0,-3 5 0,1-1-5,0 0-1,1 0 1,0 0-1,0 0 1,1 0-1,1 1 1,-2 14-1,3-18-16,0 0 0,0 0-1,0-1 1,1 1 0,-1 0-1,2 0 1,-1-1 0,1 1-1,-1 0 1,1-1 0,1 0 0,-1 1-1,1-1 1,0 0 0,0 0-1,1-1 1,-1 1 0,1-1-1,0 1 1,0-1 0,1 0-1,-1-1 1,1 1 0,0-1 0,0 0-1,0 0 1,5 2 0,-3-2-33,0-1 1,0 1 0,1-1 0,-1-1-1,0 1 1,1-1 0,-1 0-1,1-1 1,-1 0 0,1 0 0,-1-1-1,1 0 1,11-3 0,-12 2-781,0 0-1,-1-1 1,1 0 0,-1 0-1,1 0 1,-1-1 0,0 0 0,10-9-1,-7 6-2087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 1940,'-2'-1'1138,"-1"0"-870,1 0 1,-1 1 0,1-1 0,-1 0-1,0 1 1,1 0 0,-1-1 0,0 1-1,0 0 1,1 1 0,-1-1 0,0 0-1,1 1 1,-1-1 0,1 1 0,-1 0-1,0 0 1,1 0 0,0 0 0,-4 2-1,3-1-119,0 0 0,0 0 0,0 0 0,1 1 0,-1-1 0,1 1-1,0-1 1,-1 1 0,1 0 0,0 0 0,0 0 0,1 0 0,-1 0-1,1 0 1,0 0 0,-1 1 0,1-1 0,-1 6 0,2-6-100,0-1 1,0 1 0,1-1-1,-1 0 1,0 1 0,1-1 0,-1 0-1,1 0 1,0 1 0,0-1-1,1 3 1,14 24 406,-11-22-411,-2-3-1,-1-1 1,1 1 0,-1 0 0,0 1-1,0-1 1,0 0 0,0 1-1,-1-1 1,0 1 0,0-1 0,1 7-1,-2-9-42,-1 0 0,1 0 0,-1 0 0,0 0 0,1 0 0,-1 0 0,0 0 1,0-1-1,0 1 0,-1 0 0,1 0 0,0-1 0,-1 1 0,1-1 0,-3 3 0,-27 19-365,19-14 30,-12 6-1708,8-9-2073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1064,'0'0'4763,"-2"8"-4337,-9 22-48,11-29-351,-1 0-1,1 0 1,-1 0-1,1 0 0,0 0 1,-1 0-1,1 0 1,0 0-1,0 0 1,0 0-1,0 1 0,0-1 1,0 0-1,0 0 1,0 0-1,0 0 1,0 0-1,1 0 0,-1 1 1,1 0-1,1 2 68,-1 4 30,1 0 1,0 0-1,1-1 1,-1 1-1,2-1 0,-1 1 1,1-1-1,0 0 1,0-1-1,1 1 1,0-1-1,0 0 0,1 0 1,10 9-1,-15-14-83,0 0-1,0 0 1,1-1-1,-1 1 1,0-1 0,0 1-1,0-1 1,1 1-1,-1-1 1,0 0-1,1 1 1,-1-1 0,0 0-1,0 0 1,1 0-1,-1 0 1,0 0-1,3-1 1,19-6 546,-20 6-499,0-1 0,0 0 1,0 0-1,0 0 1,0 0-1,0-1 0,-1 1 1,1-1-1,-1 0 0,0 0 1,0 1-1,0-1 1,0-1-1,0 1 0,-1 0 1,1 0-1,-1-1 0,1-3 1,-1 2 13,0 0 0,0 0 1,-1-1-1,0 1 0,0 0 0,0-1 1,0 1-1,-1 0 0,0-1 0,0 1 1,-3-7-1,4 11-77,-1-1 0,0 0 0,0 1 0,0-1 0,0 0 0,0 1 0,-1-1 0,1 1 0,0 0 0,-1-1 0,1 1 0,-1 0 0,1 0 0,-1 0 0,0 0 0,1 0 0,-1 0 0,0 0 0,0 1 0,1-1 0,-4 0 0,0 0-132,0 0 0,0 1 0,0-1 0,0 1 1,0 0-1,-9 2 0,-15 6-1250,9 0-3611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1448,'0'0'3878,"-2"7"-3324,-5 19-66,7-24-428,-1 0 0,1 0 0,0 0 0,-1 0 0,1 0 1,0 0-1,0 0 0,0 0 0,1 0 0,-1 0 0,0 0 0,1 0 0,-1 0 0,2 2 1,1 5 227,-2-2-143,1 0 0,0-1 1,1 1-1,0-1 0,0 0 0,0 0 0,1 0 0,-1 0 1,1-1-1,1 1 0,4 4 0,-7-8-113,1-1 0,-1 1-1,0-1 1,1 1 0,-1-1 0,1 0 0,-1 0-1,1 0 1,-1 0 0,1 0 0,0-1-1,-1 1 1,1-1 0,0 0 0,0 1-1,-1-1 1,1-1 0,0 1 0,0 0-1,3-2 1,0 1 50,0-1 1,-1 0-1,1 0 0,-1-1 0,0 1 0,0-1 1,0-1-1,5-3 0,1-3 355,0-1 0,0 0 0,15-23 0,-22 27-151,23-29 1790,-26 34-904,1 7-1059,5 7-36,-2 1 0,0 0 0,0 0 0,3 17 0,-3-8-1217,12 28 0,-13-42-612,0 0 0,0 0 0,10 12 0,-4-7-1519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1188,'0'-2'1116,"-2"-11"2767,4 0-2773,-2 10 498,6 7-1295,13 12-60,-1 1 1,-1 1-1,-1 0 1,0 2-1,24 40 1,-28-41-149,22 43 210,-31-56-310,0 1 0,-1-1 0,0 1 0,0-1 0,-1 1 0,0 0 0,1 12 0,-2-17-12,0-1-1,0 1 1,0-1 0,-1 1-1,1 0 1,0-1 0,-1 1-1,1-1 1,-1 1 0,0-1-1,1 1 1,-1-1 0,0 1-1,0-1 1,0 0 0,-1 2-1,0-1-8,0-1-8,-5 3 20,5-3 22,-1-4 8,0 0-5,0-1 0,0 1 0,0 0 0,1-1 0,-1 0 0,1 0 0,0 1-1,0-1 1,1 0 0,-1-1 0,1 1 0,-2-7 0,1-5 37,1 0 0,1-1 0,0 1 0,1 0 0,1-1 0,1 1-1,0 0 1,1 0 0,6-16 0,-5 18-52,1 1 1,0 0-1,1 0 0,0 0 1,0 1-1,18-20 0,-22 29-153,0 0-1,-1 0 1,1 1-1,1 0 0,-1-1 1,0 1-1,0 0 1,1 1-1,-1-1 1,5-1-1,-4 2-706,0 0 0,1 0-1,-1 0 1,0 1 0,6-1-1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40 1352,'0'-1'251,"1"0"0,-1 0 0,0 0 0,0 0 0,1 0-1,-1 0 1,0 0 0,0 0 0,0 1 0,0-1 0,0 0 0,0 0 0,-1 0 0,1 0 0,0 0-1,0 0 1,-1 0 0,1 0 0,-1 0 0,1 0 0,0 1 0,-1-1 0,0 0 0,1 0 0,-1 1-1,1-1 1,-2-1 0,0 0-907,-1 0 1330,0 3-56,-4 1-381,1 0 0,0 1 0,0 0 1,0 0-1,0 0 0,1 1 0,-1 0 1,1 0-1,-6 6 0,3-1 42,0 0 0,0 1 0,1-1-1,-10 19 1,7-9-43,1 1-1,1-1 1,0 2 0,2-1-1,-6 33 1,10-38-84,0 0 1,1-1-1,1 1 1,2 22-1,-2-31-101,1 1 0,0-1 0,1 0-1,0 1 1,0-1 0,0 0 0,0 0 0,1 0-1,0 0 1,1-1 0,-1 1 0,7 6-1,-9-10-123,1-1-1,0 1 1,0 0-1,-1-1 1,1 1-1,0-1 1,1 0-1,-1 0 1,0 1-1,0-2 0,1 1 1,-1 0-1,0 0 1,1-1-1,-1 1 1,0-1-1,1 0 1,-1 0-1,1 0 1,3 0-1,-1-1-761,1 0 1,-1-1-1,0 1 1,0-1-1,0 0 0,0-1 1,7-4-1,6-5-2535</inkml:trace>
  <inkml:trace contextRef="#ctx0" brushRef="#br0" timeOffset="1">319 208 856,'0'0'8284,"2"0"-8042,1 0-201,-1-1 1,0 1-1,0-1 1,0 0 0,0 0-1,0 0 1,0 0-1,-1 0 1,1-1 0,0 1-1,0 0 1,-1-1-1,1 1 1,-1-1 0,1 0-1,-1 1 1,1-4-1,22-35 445,-21 33-420,0 1 88,-1 0-1,0 0 1,0 0-1,0-1 1,0 1-1,-1-1 1,0 1-1,-1-1 1,0 1-1,0-1 1,0 0-1,-1 1 1,1-1-1,-4-10 1,4 16-104,-1-1 0,1 1 0,-1-1 0,1 1 0,-1-1 1,0 1-1,0-1 0,1 1 0,-1 0 0,0-1 0,0 1 1,0 0-1,-1 0 0,1 0 0,0 0 0,0 0 0,-1 0 1,1 0-1,0 0 0,-1 0 0,1 1 0,-1-1 0,1 0 1,-1 1-1,1-1 0,-1 1 0,0 0 0,1 0 0,-1-1 1,1 1-1,-1 0 0,0 0 0,1 0 0,-4 1 1,1 0 6,1 0 0,-1 0 1,0 0-1,0 0 1,0 1-1,1-1 0,-1 1 1,1 0-1,-1 0 1,1 1-1,0-1 0,-4 4 1,2 0-14,1-1 1,0 1 0,1 0-1,-1 0 1,1 0 0,0 0-1,0 1 1,1-1-1,0 1 1,0-1 0,1 1-1,-1 9 1,1-10-19,0 0-1,1 0 1,0 0-1,0 0 1,1 0-1,0 0 1,0 0-1,0 0 1,1 0 0,0 0-1,0 0 1,0-1-1,6 11 1,-5-13-25,0 0-1,1 0 1,-1 1-1,1-2 1,0 1 0,0 0-1,0-1 1,0 0 0,0 0-1,0 0 1,1 0 0,-1-1-1,1 0 1,-1 1 0,7-1 0,-4 0-152,0-1 1,0 1-1,0-2 1,0 1-1,0-1 1,0 0-1,9-3 1,15-5-2223,-3-1-3458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 1500,'9'-11'10094,"-17"15"-9630,2 0-344,0 0 0,-1 0 0,2 0 0,-1 1-1,0-1 1,1 2 0,0-1 0,0 0 0,0 1-1,1 0 1,-6 10 0,7-10-17,1 0 0,-1 0 0,1 0 0,0 0 0,1 1 0,0-1 0,0 0 0,0 1 0,1-1-1,0 1 1,1 12 0,1-8 1,0-1-1,1 0 0,0 0 0,1 0 1,0 0-1,8 15 0,7 22 321,-18-45-401,-1 1-91,0-1-49,0 0 0,-1 0 0,1 0 0,-1 0-1,1-1 1,-1 1 0,0 0 0,1-1-1,-1 1 1,0 0 0,0-1 0,0 1-1,-1-1 1,-1 3 0,-12 10-5972,2-4 2427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93 145 1500,'-25'-44'4673,"-35"-50"-1,54 89-3608,4 4-1889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1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16 113 1236,'0'-2'571,"-3"-40"4761,3 40-4443,-1-1-609,-7-41 1682,8 42-1759,-1-5 246,-1-4-46,2 11-383,0 0 1,0 1-1,0-1 0,0 0 0,0 0 0,0 0 1,0 0-1,0 0 0,0 0 0,0 0 0,1 0 1,-1 0-1,0 0 0,0 0 0,0 0 0,0 0 0,0 0 1,0 0-1,0 0 0,0 1 0,0-1 0,0 0 1,0 0-1,1 0 0,-1 0 0,0 0 0,0 0 1,0 0-1,0 0 0,0 0 0,0 0 0,0 0 1,0 0-1,0 0 0,0 0 0,1 0 0,-1-1 0,0 1 1,0 0-1,0 0 0,0 0 0,0 0 0,0 0 1,0 0-1,0 0 0,0 0 0,0 0 0,0 0 1,0 0-1,0 0 0,1 0 0,13 22 144,-1 0-1,18 41 1,16 61 307,-13-12-72,-5 2-1,20 156 1,-30-124 1910,-19-143-1592,0-1-506,0 0-402,0 3 398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103 155 984,'-21'-8'6196,"14"-1"-4016,3 4-1802,-13-15 773,16 20-1132,0-1 1,0 1-1,0-1 1,0 1-1,0-1 1,0 1-1,0-1 1,0 1 0,0 0-1,-1 0 1,1 0-1,0-1 1,0 1-1,0 0 1,0 0-1,0 1 1,0-1 0,0 0-1,0 0 1,0 0-1,-1 1 1,0 0-1,0-1 3,-7 10 24,7-8-33,0 1-1,1-1 1,-1 1-1,1 0 1,-1-1-1,1 1 1,0 0-1,0 0 1,0 0-1,0 0 1,1 0-1,-1 0 1,1 0-1,0 0 1,0 5-1,8 44 87,-5-42-81,1 0 0,0-1-1,1 1 1,0-1 0,0 0 0,10 11 0,2 5 18,-16-22-32,1-1-1,0 0 0,-1 0 0,1 0 0,0-1 0,0 1 0,0 0 0,1-1 0,-1 1 1,0-1-1,1 0 0,-1 0 0,1 0 0,-1 0 0,6 1 0,0 0 22,1-1 0,-1 0-1,10 0 1,-13-1 2,3-1 23,1 0 0,-1 0 1,0-1-1,1 1 0,-1-2 1,0 0-1,0 0 0,0 0 1,0-1-1,13-8 0,-14 7 51,1-1 1,-1 1-1,0-2 0,0 1 1,-1-1-1,1 1 0,-1-2 1,-1 1-1,0-1 0,7-11 1,-7 7 2,0 0 0,0 0 1,-1-1-1,-1 1 0,0-1 1,2-23-1,-4 32-86,-1-1 1,0 0-1,0 0 0,0 0 1,0 0-1,-1 1 0,0-1 0,0 0 1,0 0-1,0 1 0,-1-1 1,0 1-1,0-1 0,0 1 1,-1 0-1,1 0 0,-1 0 0,0 0 1,0 0-1,0 0 0,-1 1 1,1 0-1,-1 0 0,0 0 1,0 0-1,0 0 0,0 1 1,0 0-1,-1-1 0,1 2 0,-1-1 1,1 0-1,-1 1 0,-5-1 1,3 2-15,1-1 0,-1 1 0,0 1 0,0-1 0,1 1 0,-1 0 0,1 1 1,-1-1-1,-7 4 0,11-4-3,-4 3 1,1 0-1,0 0 1,-1 0-1,2 1 1,-1 0-1,0 0 1,1 0 0,0 1-1,0 0 1,-6 9-1,1-1 3,1 1 1,0 0-1,1 0 0,0 0 1,2 1-1,-1 0 0,2 1 1,0 0-1,-3 28 0,6-32-1,2 0 0,0 1 0,1-1 0,0 1-1,5 22 1,-4-30-1,-1 1-1,1-1 0,0 0 1,1 0-1,0 0 1,0 0-1,0-1 1,0 1-1,1-1 1,0 0-1,0 0 1,1 0-1,-1 0 1,10 6-1,4 0-7,-14-10 9,-3 0-1,0-1-1,1 1 0,-1 0 0,0-1 0,1 1 1,-1-1-1,0 1 0,1-1 0,-1 0 0,0 1 0,1-1 1,-1 0-1,1 0 0,2 0 0,7-1 15,-4 1-5,0 0 1,0-1-1,0 0 1,-1 0-1,1 0 1,0-1-1,0 0 1,-1 0-1,1-1 1,-1 0-1,0 0 0,1-1 1,-2 1-1,1-1 1,0-1-1,-1 1 1,7-8-1,-4 5 18,-1-1 0,-1-1 0,1 0 1,-2 0-1,1 0 0,-1 0 0,0-1 0,-1 0 0,0 0 0,5-20 0,-5 6-5,0 0 0,-2 0 1,0 0-1,-2 0 0,-1 0 0,0 1 1,-9-43-1,9 65-94,1-1 0,-1 1 0,0 0 0,1-1 0,-1 1 0,0 0 0,0-1 0,0 1 0,0 0 0,0 0 0,0 0 0,0 0 0,0 0 0,0 0 0,-1 0 0,1 0 0,0 0 0,0 1 0,-1-1 0,1 0 0,-3 0 0,-24-3-3475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80 922 920,'0'0'567,"-3"1"-32,-30 21 5597,31-21-5679,2-1-372,0 0 0,-1 0 0,1 1 0,-1-1 0,1 0 0,0 0 0,-1 0 0,1 0 0,-1 0 0,1 1-1,-1-1 1,1 0 0,0 0 0,-1 0 0,1 0 0,-1 0 0,1 0 0,-1 0 0,1-1 0,-1 1-1,1 0 1,-1 0 0,-2-2-29,1 1-1,0-1 0,0 0 0,0 0 1,0 0-1,0 0 0,0 0 0,0 0 1,0-1-1,1 1 0,0 0 0,-1-1 1,1 1-1,0-1 0,0 0 1,0 1-1,0-1 0,1 0 0,-1 0 1,1 0-1,-1 1 0,1-1 0,0 0 1,1-3-1,-1-9 31,2-1 0,0 0 0,5-16 1,-6 26-64,6-23 59,2 0 0,1 0 0,25-51 0,57-73 97,-63 116-143,0 2 0,3 0-1,1 2 1,46-36 0,-37 37-18,0 2 0,2 2 0,1 1-1,1 3 1,64-24 0,-108 47-3,0 0 0,0-1 0,0 1 0,1 0 0,-1-1 0,-1 0-1,1 0 1,0 1 0,0-1 0,-1 0 0,2-3 0,-2 4 32,-5-2-40,-6-3 3,0 1 1,0 0-1,0 1 0,-1 0 1,-13-3-1,-36-8 244,58 14-190,-12-4 88,7 4 5,4 0-54,8 1-55,55 3-14,-2-2 68,-14 0-19,-42 0-17,0 0 32,-1 1-67,0 0-1,0 0 1,0 0-1,0-1 1,0 1 0,-1 0-1,1 0 1,-1 0-1,1 0 1,-1 0-1,0 0 1,0 0-1,0 0 1,0 0-1,0 0 1,0 0-1,0 0 1,-1 0 0,0 4-1,-3 7 92,-9 23-1,12-34-106,-65 129 351,23-53-689,28-51-279,-1 2-1480,8-10-3083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1096,'-13'-6'716,"11"5"-70,-2 3-45,-6 5-356,0 0 0,0 1 0,1 0 1,0 0-1,1 1 0,0 0 0,0 0 0,1 1 0,0 0 0,1 1 1,-9 17-1,4-2 52,0 0 0,2 0 0,1 1 0,-5 33 1,10-45-160,1-1 1,1 1 0,1 0 0,1 23 0,0-34-107,-1 0 0,0 0 0,1 0 0,0 0 0,0-1 0,0 1 0,0 0 1,1 0-1,0-1 0,-1 1 0,1-1 0,0 1 0,1-1 0,-1 0 1,1 0-1,-1 0 0,1 0 0,0 0 0,0-1 0,0 1 0,6 2 0,-6-4-5,0 0 0,0 0 0,0-1 0,0 1-1,1-1 1,-1 0 0,0 0 0,0 0-1,1 0 1,-1-1 0,0 1 0,0-1-1,0 0 1,0 0 0,0 0 0,5-2 0,6-4 135,0-1 1,14-9 0,-14 8-3,9-5 119,-16 8-66,1 1 0,0 1 1,12-6-1,-18 9 162,0 1-352,0 1 1,0-1-1,0 1 1,0-1-1,0 1 1,-1 0 0,1 0-1,0 0 1,0 0-1,-1 0 1,1 0-1,-1 0 1,1 1-1,-1-1 1,2 2 0,23 29 249,-15-17-183,39 50-2006,-39-56 257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1092,'-2'-22'2481,"2"22"-2388,0-1 1,0 0-1,0 1 1,0-1 0,0 1-1,0-1 1,0 0-1,0 1 1,0-1-1,1 1 1,-1-1-1,0 0 1,0 1-1,0-1 1,1 1 0,-1-1-1,0 1 1,1-1-1,-1 1 1,1-1-1,-1 1 1,0-1-1,1 1 1,-1-1 0,1 1-1,-1 0 1,1-1-1,-1 1 1,1 0-1,0-1 1,-1 1-1,1 0 1,-1 0 0,1 0-1,0-1 1,7 2 66,0 1 1,0 0-1,-1 0 1,1 0-1,-1 1 1,0 0-1,1 1 1,-1-1-1,12 10 1,59 49 464,-74-59-585,17 14 126,0 1-1,-1 2 1,-1 0 0,27 38 0,-45-57-157,-1 0 0,1 0 0,0 1 1,0-1-1,-1 0 0,1 1 0,-1-1 1,1 1-1,-1-1 0,0 0 0,1 1 1,-1-1-1,0 1 0,0-1 0,0 1 1,0-1-1,0 1 0,0-1 0,-1 1 1,1-1-1,0 1 0,-1-1 0,1 1 1,-1-1-1,0 0 0,1 1 0,-1-1 1,0 0-1,-2 3 0,1-3-1,0 1-1,0 0 1,0-1-1,0 0 0,0 1 1,-1-1-1,1 0 1,0 0-1,-1 0 0,1-1 1,-1 1-1,1-1 1,-1 1-1,0-1 1,1 0-1,-1 0 0,1 0 1,-6-1-1,4 1 6,0 0 0,1 0 0,-1-1-1,0 0 1,0 0 0,1 0 0,-1 0 0,1-1-1,-1 1 1,1-1 0,0 0 0,-1 0 0,1 0-1,0 0 1,0-1 0,0 1 0,1-1 0,-1 0-1,1 0 1,-4-4 0,5 5-8,0 0-1,1 0 1,-1 0-1,1 0 1,-1-1-1,1 1 1,-1 0-1,1 0 1,0 0-1,0 0 1,0-1-1,1 1 1,0-4-1,0 1 3,0 0-1,0 0 1,1 0-1,3-7 1,11-16-13,1 0 0,2 1 0,1 1-1,36-37 1,-43 50-8,4-4-35,-1 0 1,22-30 0,-37 45 33,0 7-48,1 0 61,0 1 0,0 0 0,-1 0 0,0 0 0,0 1 0,0 9 0,-1-14 4,0-1 0,0 1 0,0 0 0,0 0 0,0 0 0,1 0 0,-1 0 0,1-1 0,0 1 0,-1 0 0,1 0 0,0-1-1,0 1 1,0-1 0,1 3 0,-1-3 0,3 4 9,-1 0 0,1 0 0,-1-1 0,7 7 0,-8-10-6,0 1 0,0-1 0,0 0 0,0 1 0,0-1 0,0 0 0,0 0 0,1 0 0,-1-1 1,0 1-1,1-1 0,-1 1 0,0-1 0,1 0 0,-1 1 0,4-2 0,-1 1 14,-1 0 0,1-1 1,-1 0-1,1 0 0,-1 0 0,0-1 0,8-3 0,-9 4 14,-1-1 0,0 1 0,0-1-1,0 0 1,0 0 0,0 0 0,0 0-1,0 0 1,-1 0 0,1 0 0,-1 0-1,1-1 1,-1 1 0,0-1 0,1-3-1,-2 4-14,1 1 0,-1-1 0,0 0 0,0 1 0,0-1 0,0 0 0,-1 0-1,1 1 1,0-1 0,-1 0 0,1 1 0,-1-1 0,0 0 0,0 1 0,1-1 0,-3-1 0,1-1 7,0 1 0,0-1 1,-1 1-1,0 0 1,-5-5-1,3 4-162,0 1 0,0-1 0,0 1-1,-1 0 1,1 0 0,-1 1 0,0 0 0,0 0-1,0 0 1,-8-1 0,1 0-1202,11 3-37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1 110 836,'0'0'3573,"1"4"-3276,19 41 722,-12-26-565,0-1 0,1 0 0,15 23 0,-22-39-401,-1 0-1,1 0 1,-1-1 0,1 1-1,0-1 1,-1 1-1,1-1 1,0 1-1,2 0 1,0 0 25,-2-1 115,0-1-105,1-1-60,0 0 1,0 1-1,0-1 0,0 0 0,0 0 0,0-1 1,-1 1-1,1-1 0,0 1 0,-1-1 0,0 0 1,1 0-1,-1 0 0,0 0 0,2-3 0,28-34 276,-31 38-217,2 1-82,0-2-3,2 1-4,18 11 41,-18-8-34,0 0 0,1 0 0,-1-1 0,0 1 0,1-1 0,-1 0 0,1-1 0,-1 1 0,8-1 0,-10 0 0,1-1 0,-1 1-1,0-1 1,0 0-1,1 0 1,-1 0-1,0 0 1,0 0 0,0-1-1,0 1 1,0-1-1,0 0 1,-1 0-1,1 0 1,2-2 0,6-8 7,-1 0 0,-1-1 1,11-18-1,-3 4 11,-16 25-31,2 6-2,2 7 11,-1 1-1,0-1 0,0 1 0,-1 0 1,0-1-1,-1 1 0,0 13 1,3 7 10,2 15 6,2-1 0,2 0-1,1-1 1,26 57 0,-25-72-10,-11-25-4,9 14 28,-10-18 2,-3-8-27,-42-97 191,-9-27 702,49 116-793,0 0 1,1 0-1,0 0 0,1 0 0,1-1 0,0 1 1,2-19-1,0 23-70,1 0 1,0 0 0,0 0 0,1 1-1,0-1 1,1 1 0,0 0-1,1 0 1,0 0 0,0 0-1,1 1 1,1 0 0,-1 0 0,1 1-1,1 0 1,0 0 0,0 0-1,0 1 1,15-9 0,-21 14-30,1 1 1,0-1-1,0 1 1,0 0-1,0 0 1,0 0-1,0 0 1,1 0-1,-1 1 1,0-1-1,7 1 1,-9 0-5,1 0 1,0 1-1,-1-1 1,1 0-1,-1 1 0,1-1 1,0 1-1,-1 0 1,1 0-1,-1-1 1,0 1-1,1 0 0,-1 0 1,0 0-1,1 0 1,-1 1-1,0-1 1,0 0-1,0 1 0,2 2 1,-2 3 16,-2 5-21,0 1 0,-1-1 0,0 1-1,-1-1 1,-1 0 0,1 0 0,-2 0 0,-10 20 0,-7 8-1324,-32 41 0,21-33-2422,21-30 1012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1 920,'0'0'1706,"2"5"-898,11 25 337,-2 1 0,14 61 0,4 74 628,1 7-426,13 23-315,-38-184-1013,-4-8-1348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4 848 920,'0'0'1013,"-1"-2"-552,1 0-323,0 1 1,-1 0 0,1-1-1,0 1 1,-1 0 0,1-1-1,0 1 1,0 0 0,0-1-1,0 1 1,0 0 0,0-1-1,1 1 1,-1 0 0,0-1-1,1 1 1,-1 0 0,1-1-1,-1 1 1,1 0 0,0 0-1,-1 0 1,1-1 0,2 0 0,2-4-146,0 1 1,0 1 0,11-8 0,-10 7 201,46-31 103,0 2 0,69-31 0,119-40 110,674-218 292,-789 283-651,64-21 16,-80 29-31,18-8 196,-18 2 1119,-107 37-1302,0 0 1,0 0 0,0 1 0,0-1-1,0 1 1,1-1 0,-1 1 0,0 0 0,0 0-1,1 0 1,-1 0 0,0 0 0,0 1 0,0-1-1,1 1 1,-1-1 0,0 1 0,0 0-1,4 1 1,-4 0-56,-1-2 20,1 1-1,-1 0 1,1 0-1,-1 0 1,1 0-1,-1 0 1,0 0-1,0 0 1,0 0-1,1 1 1,-1-1 0,0 0-1,-1 1 1,3 2-1,2 4 39,11 16 63,-1 1 1,-1 1-1,-2 0 1,12 32 0,-14-32-58,80 232 381,47 282 112,-128-502-727,-3 0 1,-1 0-1,0 54 1,-4-86-44,-2 0-1,1 1 1,-1-1 0,0 1 0,0-1-1,0 0 1,-1 0 0,0 0 0,-1 0-1,1 0 1,-1 0 0,0 0 0,0-1-1,-1 1 1,0-1 0,-7 8 0,-16 8-2271,3-2 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1264,'0'0'1552,"-1"9"-867,-3 20-155,-9 93 1312,7-7-651,-2 119 510,10-190-1400,1 0 0,2 0 0,14 56 0,-17-91-252,1 1 1,0 0-1,1-1 1,0 0-1,1 0 1,0 0-1,0 0 1,1-1-1,0 0 0,0 0 1,1 0-1,15 13 1,-13-15-11,0 1 0,1-1 0,0-1 0,0 0 0,1 0 0,-1-1 0,1 0 0,0-1 0,0 0 0,0-1 0,20 1 0,13-1 34,-1-3 0,1-1 0,67-13 1,125-35 76,-203 42-137,961-287 387,-666 180 549,-238 75 1952,-85 38-2553,-3 0-84,23-11 1141,-17 9-1568,-6 3-45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1188,'0'0'5892,"0"5"-6924,10 69-1622,-3-37 1296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1288,'13'81'5800,"-6"-54"-4774,0 0 0,16 35 0,-19-52-773,0-1 0,1 0-1,0-1 1,0 1 0,1-1-1,7 9 1,-12-17-229,-1 1 1,1-1-1,0 1 1,0-1-1,0 1 1,0-1-1,0 0 0,0 0 1,0 1-1,0-1 1,0 0-1,0 0 0,0 0 1,0 0-1,0 0 1,0 0-1,0 0 0,0 0 1,0 0-1,1-1 1,19-7 159,1-7-82,1-2-1,-2 0 0,0-1 0,-1-1 0,18-21 0,17-18 100,-51 55-206,1 1 1,-1-1-1,1 1 0,-1-1 1,1 1-1,0 1 0,0-1 1,0 1-1,0 0 1,0 0-1,0 0 0,9 0 1,13-3-181,-11 1 39,1-1 0,-1-1 0,18-8 0,-26 10 99,0-2 0,0 1 0,-1-1 1,1 0-1,-1-1 0,0 0 0,12-13 0,-16 15 39,3-2 36,0-1 1,-1 0 0,1 0-1,-2 0 1,8-15-1,-11 20 135,-4 0-123,3 2-34,0-1 1,-1 1 0,0-1-1,1 0 1,-1 0 0,0 0-1,0 1 1,0-1 0,0 0-1,0 1 1,0-1 0,-1 0-1,-2 2 5,0-1-1,0 1 1,0 0-1,0 1 1,0-1-1,0 1 0,1-1 1,-1 1-1,1 0 1,-1 1-1,1-1 1,0 0-1,0 1 0,0 0 1,-4 4-1,0 3-10,6-10 0,1 0-1,0 0 0,0 0 1,-1 1-1,1-1 1,0 0-1,0 0 0,0 0 1,-1 1-1,1-1 1,0 0-1,0 0 0,0 0 1,0 1-1,0-1 1,-1 0-1,1 0 0,0 1 1,0-1-1,0 0 1,0 0-1,0 1 0,0-1 1,0 0-1,0 1 1,0-1-1,0 0 0,0 0 1,0 1-1,0-1 1,0 0-1,0 0 0,0 1 1,1-1-1,-1 0 1,0 0-1,0 1 0,0-1 1,1 1 0,-1 1-1,1-1 1,0 0 0,-1 0 0,1 0-1,0 1 1,0-1 0,0 0 0,0 0-1,0 0 1,0-1 0,0 1 0,0 0-1,0 0 1,0 0 0,0-1 0,1 1-1,-1-1 1,0 1 0,1-1 0,-1 1-1,0-1 1,1 0 0,-1 0 0,0 0-1,2 1 1,8 0 0,-2 2 0,0 1-1,-1-1 0,1 2 1,0-1-1,-1 1 1,0 0-1,0 1 0,8 7 1,9 12 24,-2 2-1,0 0 1,-2 2 0,26 44 0,-13-10-9,-3 1 0,-3 2 0,-2 1 0,-4 1 1,-2 1-1,11 80 0,-30-137-64,0 0 0,0 0 0,-1 1 0,-1-1-1,0 0 1,-5 20 0,5-27 30,0 0-1,0-1 1,-1 1-1,0 0 1,0 0-1,0-1 1,0 1-1,-1-1 1,0 0-1,0 0 1,0 0-1,0 0 1,-1 0 0,1-1-1,-1 0 1,0 1-1,0-1 1,-8 4-1,8-6 56,0 0 0,0 0 0,0 0 0,0 0 0,-1-1-1,1 1 1,0-1 0,0 0 0,0-1 0,-1 1 0,1-1 0,0 1 0,0-1-1,0-1 1,0 1 0,0 0 0,0-1 0,-6-3 0,-1-2 140,-1 0 1,1 0 0,0-1-1,-14-14 1,11 7 69,0 0 1,1-1-1,1-1 0,0 0 0,1 0 1,1-2-1,1 1 0,1-1 1,0 0-1,1-1 0,-8-38 1,10 29-36,1 1 0,1-1 0,2 0 0,1 1 0,1-1 0,1 0 0,12-53 0,-6 50-295,2 0-1,1 1 0,2 0 0,1 0 0,28-44 0,-21 44-1475,0 1 0,39-39 0,-28 38-2698,2 5 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1064,'0'0'5390,"8"0"-4889,20 1-96,0-2 0,41-6 1,66-16 413,-65 10-491,330-67 1499,-333 64-342,-65 15-1212,10-1 216,-11 1-442,0 1-1,0 0 1,1 0 0,-1-1-1,0 1 1,0 0 0,0 0-1,0 0 1,0 1 0,0-1-1,0 0 1,0 0 0,0 0-1,0 1 1,0-1 0,0 1-1,0-1 1,0 1 0,-1-1-1,1 1 1,0-1 0,0 1-1,0 0 1,0-1 0,-1 1-1,2 1 1,0 2-44,0-1 0,-1 0 0,1 1 0,-1 0 0,0-1 0,1 5 0,1 0 79,91 293 294,-24-82-239,136 289 0,-174-441-96,34 103 0,-58-143-34,-1 1 1,-1-1-1,-1 1 1,-2 0-1,0 0 0,-2 1 1,-4 35-1,1-42 49,-2 1-1,-1-1 1,0 0 0,-2 0 0,-1 0-1,-12 25 1,16-38 15,-1-1 0,0 1 0,0-1 0,0 0 0,-1 0 1,-1-1-1,1 1 0,-1-2 0,-1 1 0,1-1 0,-1 0 0,0 0 0,0-1 0,-1 0 0,0-1 0,1 0 0,-11 4 1,14-7-68,0 0 0,0 0 0,0 0 0,0-1 1,0 1-1,0-1 0,0 0 0,-1-1 0,1 1 0,0-1 1,0 0-1,0 0 0,1-1 0,-1 0 0,0 1 1,0-2-1,-6-3 0,6 3-112,1-1-1,-1 1 1,1-1 0,0-1-1,0 1 1,0 0 0,0-1 0,1 0-1,-1 0 1,1 0 0,1 0-1,-1-1 1,1 1 0,0-1-1,-2-6 1,0-8-471,0 1 0,2-1 0,0 0 0,1-33 0,10-36-4581,0 37 1737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1 1300,'0'0'4094,"0"8"-3557,15 238 1649,-4-96-1580,14 177 370,4 39-58,5 102 247,-33-427-1063,3 37 174,-7 83-1,-27 72 205,21-191-376,-2-1 0,-1 0 0,-30 64 0,19-60-43,-1-1 0,-3-1 0,-1-1 0,-2-2 1,-2-1-1,-1-1 0,-2-1 0,-42 32 0,24-30-5,-1-1 1,-94 48-1,96-63 16,-107 32 1,120-44-32,-3 4 40,40-14-76,-14 4 20,1-1 73,0 0 656,14-6-749,1 1 1,0-1 0,0 1-1,0 0 1,-1-1 0,1 1 0,-1-1-1,1 1 1,-1 0 0,-1-3-1,0 1 6,1-2 19,2 1-5,12-73 35,10-46 371,-7 45 380,-15 76-679,3-15 479,-4 13-529,0 0 23,1-12 633,-2 21-38,-1 4-491,0 1 1,-7 18 0,-8 13 394,-7 15 8,2-5-288,-3 3-85,23-48-214,0 0 0,0 0 0,0 0 0,1 0 0,0 0 0,0 0 0,0 0 0,1 0 0,0 0 0,0 0 0,2 12 0,-2-14-10,1 3-2,11 14-8,-3-7-323,0-1 1,1 0-1,1 0 0,0-1 1,1 0-1,0-1 0,15 9 1,0-1-806,0-1 1,50 23-1,-37-24-5594,-24-10 2489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82 800 1400,'-82'5'11282,"94"-5"-10921,189-34 545,86-25-400,599-119 372,-434 87-568,-68 7-76,-244 50-127,211-59 168,-339 90-158,0-1 1,-1 0-1,1-1 1,-1 0-1,0-1 1,-1 0-1,10-8 1,-19 13-85,0 0 0,0 0-1,0-1 1,-1 1 0,1 0 0,-1-1 0,1 1-1,-1 0 1,1-1 0,-1 1 0,0 0 0,0-1 0,0 1-1,1 0 1,-1-1 0,-1 1 0,1-1 0,0 1-1,0 0 1,0-1 0,-1-1 0,0 2-22,-3-7 133,-15-10 27,0 1 1,-1 0-1,-1 2 1,0 0 0,-44-22-1,50 28-4,12 7-73,1 0-1,-2 0 0,1 0 0,0 0 1,0 0-1,-1 1 0,-6-3 0,14 10-26,32 48 59,26 39 24,-55-79-122,1 1 0,-1 0 0,-1 0 0,7 32 0,-11-34-44,0-1 1,-1 0 0,-1 1-1,0-1 1,-1 1 0,0-1-1,-1 0 1,0 1 0,-1-1-1,-8 23 1,-5 2-2186,-40 69 0,48-93 1224,-6 17-3817,2-7 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1944,'-1'-5'365,"1"1"-1,0 0 1,0 0 0,1 0-1,-1 0 1,1 0-1,0 0 1,0 0 0,1 0-1,-1 0 1,1 0-1,-1 1 1,1-1-1,1 1 1,-1-1 0,0 1-1,1 0 1,3-4-1,-1 3-163,0 1-1,1 0 0,-1 0 0,1 0 0,0 0 0,0 1 0,0 0 1,0 0-1,1 1 0,-1 0 0,7-1 0,3 0-19,0 1 1,-1 0-1,1 1 0,-1 0 0,1 2 1,-1 0-1,1 0 0,-1 2 0,22 7 1,-30-8-118,1-1 1,-1 2 0,0-1 0,0 1 0,-1 0-1,1 1 1,-1 0 0,0 0 0,0 0-1,-1 0 1,1 1 0,-1 0 0,0 0 0,-1 1-1,0-1 1,0 1 0,0 0 0,-1 0-1,0 1 1,4 12 0,-4-6 10,-1-1 1,-1 1-1,0 0 1,-1-1-1,-1 1 0,0 0 1,0-1-1,-2 1 1,0-1-1,0 0 1,-8 18-1,1-4 21,-2 0 1,-2-1-1,0-1 1,-23 32-1,-8 1 390,-3-2-1,-73 67 1,119-121-453,-10 9 267,1 0 0,0 1 0,-10 14 1,21-25 10,0 0-298,0 0 0,0 0-1,1 0 1,-1 0 0,0 0-1,1 0 1,-1 1 0,1-1 0,-1 0-1,1 0 1,0 0 0,-1-1 0,1 1-1,0 0 1,0 0 0,-1 0 0,1 0-1,0-1 1,0 1 0,0 0 0,0-1-1,0 1 1,0-1 0,0 1 0,0-1-1,0 1 1,3-1 0,3 3 23,1-2 1,-1 1 0,10 0 0,-12-2-21,35 3 13,70-4 0,44-12-887,-154 13 851,43-5-1224,73-19 0,-94 18-1312,0-2 0,34-16 0,-31 11-1358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24 964,'-12'-24'9863,"12"24"-9800,0 13 643,2 14-855,2 3 618,2-1 1,14 40-1,3 15 1304,-22-82-1360,0 5 38,1-4-47,1-9 2048,0-2-2415,2-7 359,12-28 1,-15 39-336,1 0 0,-1-1-1,1 1 1,0 0 0,0 0 0,0 1 0,1-1 0,-1 1 0,1-1 0,0 1 0,6-4-1,-6 5-37,-1 0 0,1 1 0,-1 0 0,1 0 0,-1 0 0,1 0-1,-1 0 1,1 1 0,0-1 0,0 1 0,-1 0 0,1 0-1,0 1 1,-1-1 0,1 1 0,0-1 0,-1 1 0,6 3 0,3 1 14,-1 1 0,0 0 0,0 1 0,11 9 0,-10-7 63,24 14 0,-26-30-99,0 0 1,0 0 0,-1-1-1,0 0 1,0-1-1,-1 0 1,10-14 0,25-23-2,-42 44-1,4-3-2,0 0 0,0 0 0,0 0 0,1 1 0,0 0 0,-1 0 0,1 1 0,1-1 0,-1 2 0,0-1 0,14-4 0,-18 7 4,1 1 0,-1-1 0,1 0 0,-1 1 0,1-1 0,-1 1 0,0 0 0,1 0 0,-1 0 0,0 0 1,1 0-1,-1 0 0,0 0 0,4 4 0,24 23-86,-17-11-367,-2 0 0,0 1 0,14 29 0,9 15-4030,-32-59 3826,0 0-77,13 10-7767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0 543 900,'0'0'4282,"1"-2"-3447,1-1-592,-1 0 0,1 1 0,0 0 0,0-1 0,0 1 0,0 0 0,1 0 0,-1 0 0,0 0 0,3-1 0,34-20 973,-7 5-570,-12 5-129,-1-2 0,-1 0 0,21-21 0,-34 30-303,1 0 0,-1-1 0,-1 1 1,1-1-1,-1 0 0,-1-1 0,1 1 0,-1-1 0,0 1 0,-1-1 0,0 0 0,2-13 0,-4 19-175,0 1 0,0-1-1,0 0 1,-1 1-1,1-1 1,-1 1 0,1-1-1,-1 0 1,1 1-1,-1-1 1,0 1-1,0 0 1,0-1 0,0 1-1,0 0 1,0-1-1,0 1 1,0 0 0,0 0-1,-1 0 1,1 0-1,0 0 1,-1 0 0,-1-1-1,0 1-5,0 0 0,0 0 1,0 0-1,1 1 0,-1-1 0,0 0 0,-1 1 0,1 0 0,0 0 1,0 0-1,-4 1 0,-1-1 31,2 0-40,-1 1 0,0 0 1,0 0-1,1 1 1,-1-1-1,1 1 0,-1 1 1,1 0-1,0-1 1,0 2-1,0-1 0,0 1 1,1 0-1,-1 0 1,1 0-1,0 1 0,0 0 1,1 0-1,-1 0 1,1 1-1,0-1 0,1 1 1,-1 0-1,1 0 1,1 0-1,-1 1 0,-3 11 1,4-11-33,0 0 0,1 0 1,0 0-1,0-1 0,0 1 1,1 1-1,0-1 1,1 0-1,-1 0 0,1-1 1,1 1-1,-1 0 0,1 0 1,0 0-1,1-1 0,-1 1 1,2-1-1,-1 0 0,0 0 1,1 0-1,0 0 1,1-1-1,-1 1 0,1-1 1,0 0-1,11 8 0,-8-8-4,0 0 1,0 0-1,0-1 0,1 0 0,0-1 1,0 0-1,0 0 0,0-1 0,0 0 1,1-1-1,-1 1 0,0-2 0,1 0 0,-1 0 1,18-3-1,-14 1 8,0-1 1,-1-1-1,1-1 0,-1 1 1,0-2-1,0 0 0,-1 0 1,0-1-1,0-1 0,19-16 1,-7 1 37,32-39 1,-25 26 286,-29 34-265,1 0 14,-2 2-67,0 0 1,0-1 0,0 1 0,0 0-1,0 0 1,0 0 0,0-1-1,0 1 1,1 0 0,-1 0-1,0 0 1,0-1 0,0 1-1,0 0 1,0 0 0,0 0 0,1 0-1,-1-1 1,0 1 0,0 0-1,0 0 1,0 0 0,1 0-1,-1 0 1,0 0 0,0-1 0,1 1-1,-1 0 1,0 0 0,0 0-1,0 0 1,1 0 0,-1 0-1,0 0 1,0 0 0,0 0-1,1 0 1,-1 0 0,0 0 0,0 0-1,1 0 1,-1 0 0,0 0-1,0 1 1,0-1 0,1 0-1,-1 0 1,0 0 0,0 0-1,0 0 1,1 0 0,-1 1 0,0-1-1,0 0 1,8 29 73,5 45 0,-8-42-29,-4-30-41,2 13 402,-2-11-407,-1-4 16,0 0 0,1 0 0,-1 1 0,0-1 0,0 0 0,0 0 0,0 0 0,0 0 0,1 0 0,-1 0 0,0 1 0,0-1 0,0 0 0,0 0 0,1 0 0,-1 0 0,0 0 0,0 0 0,0 0 0,1 0 0,-1 0 0,0 0 0,0 0 0,0 0 0,1 0 0,-1 0 0,0 0 1,0 0-1,0 0 0,1 0 0,-1 0 0,0 0 0,0 0 0,0 0 0,1 0 0,-1 0 0,0 0 0,0-1 0,0 1 0,8-5 96,-1-1 0,0-1 0,0 1 0,10-14 0,-1 2 144,-15 16-191,2-1-26,-3 3-39,0-1-1,0 1 0,0 0 1,0 0-1,0-1 1,1 1-1,-1 0 1,0 0-1,0-1 1,0 1-1,0 0 0,0 0 1,0 0-1,1-1 1,-1 1-1,0 0 1,0 0-1,0 0 0,1 0 1,-1-1-1,0 1 1,0 0-1,0 0 1,1 0-1,-1 0 1,0 0-1,0 0 0,1 0 1,-1 0-1,0 0 1,0 0-1,1 0 1,-1-1-1,1 2 1,3-1 7,0 1 0,0 0 0,0 1 0,0-1 0,-1 1 1,1-1-1,5 5 0,-7-5 0,1 0-16,7 4 7,-7-4 10,3-1-7,0 0-1,1 0 1,-1-1 0,0 0 0,0-1 0,0 1 0,0-1-1,0 0 1,10-5 0,13-5-36,-24 10 9,0 0 1,0 1 0,0-1-1,0 1 1,7 0 0,-9 0 3,0 3-12,18 9-285,37 25 0,-56-34 167,10 1-81,-11-2 201,1 0 0,-1-1 1,1 1-1,-1-1 1,1 1-1,-1-1 0,1 0 1,0 0-1,-1 0 0,1 0 1,-1 0-1,1 0 1,-1 0-1,1 0 0,0 0 1,-1-1-1,3 0 0,1-1-5,0 0-1,-1 0 1,1 0-1,-1-1 1,0 1 0,1-1-1,-1 0 1,0-1-1,4-4 1,3-6-3,-1-1 0,0-1 0,-1 0 0,0 0 0,-2-1 0,0 0 0,8-30 0,-3 1 36,8-84 1,-8 11 395,-13 100-293,1 16 95,-6 12-176,-17 36 11,3 0 0,-24 73 1,-6 78-59,37-140-211,12-53 214,1 0-1,-1 0 1,1 0 0,0 0 0,0 0-1,0 1 1,1 4 0,0-7 16,-1 0 0,0 0 0,0 0 1,1 0-1,-1 0 0,0 0 1,1 0-1,-1-1 0,1 1 0,-1 0 1,1 0-1,-1 0 0,1 0 1,0-1-1,-1 1 0,1 0 0,0-1 1,0 1-1,0 0 0,-1-1 1,1 1-1,0-1 0,0 1 0,2 0 1,67 9-105,-51-9 97,0 2 1,0 0 0,0 1 0,35 12-1,-42-11-4,-1 1 0,20 12 0,-27-15 13,-1-1 0,0 1 0,1 0 0,-1 0 0,-1 0 0,1 0 0,0 1 0,-1-1 0,0 1 0,0-1 1,3 8-1,-4-8-10,-2 2-8,-1-1 20,-1 1-1,1-1 1,-1 1-1,1-1 1,-1 0 0,0 0-1,-1 0 1,1-1-1,-1 1 1,0-1-1,0 0 1,0 0-1,0 0 1,-6 3 0,-7 3-1,-1 0 0,-1-1 0,-30 9-1,41-15-8,0 0 0,0 0 0,-1-1-1,1 0 1,0-1 0,0 0 0,-1 0-1,1-1 1,0 0 0,0 0 0,-11-4-1,14 4-101,1-1-1,0-1 0,0 1 1,-1 0-1,2-1 1,-1 0-1,0 0 1,1 0-1,-1 0 0,1-1 1,0 1-1,0-1 1,0 0-1,1 0 0,-1 0 1,-3-8-1,2 3-910,1 0-1,0-1 0,0 0 1,1 0-1,1 0 0,-2-17 1,4 0-2732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1032,'0'0'2426,"2"10"4084,8-12-6293,-1 0 0,1-1 1,-1-1-1,0 0 0,0 0 1,0 0-1,-1-1 0,0-1 1,0 1-1,8-9 0,-7 7 37,-2 0-1,1-1 1,-1 0 0,0 0-1,-1 0 1,1-1 0,-2 0-1,1-1 1,5-14 0,-6 8 372,-4 13-134,-3 1-291,-5-7-19,6 7-15,-4 3-14,1 0-109,2-1-32,1 0 1,0 0 0,-1 1-1,1-1 1,0 0 0,-1 1-1,1-1 1,0 1 0,0 0-1,-1-1 1,1 1 0,0 0-1,0 0 1,0 0 0,0 0-1,-2 1 1,3-2-11,-9 8 54,1-1 0,-1 1 0,2 1 0,-1-1 0,1 2 0,-10 16 0,12-17-20,2 0 0,-1 0 0,1 0 0,1 0 0,-1 1 1,2-1-1,-1 1 0,1 17 0,1-22-24,0 0 0,1 0 0,0 1 1,0-1-1,1 0 0,0 0 0,-1 0 0,2-1 0,-1 1 0,0 0 1,1-1-1,0 1 0,0-1 0,0 0 0,1 0 0,-1 0 1,1 0-1,5 3 0,4 2-10,-1-1 0,1 0 0,0-1 0,1 0 0,-1-1 0,1-1 0,1 0 0,20 4 0,-23-6-130,-1-1 0,1-1 0,0 0-1,0 0 1,-1-1 0,1-1 0,0 0 0,-1-1-1,1 0 1,-1 0 0,17-7 0,-21 6-115,0 0 0,-1 0 1,1-1-1,-1 0 0,0 0 0,0-1 0,0 1 1,-1-1-1,1-1 0,-1 1 0,0-1 1,-1 0-1,0 0 0,0 0 0,0-1 0,0 1 1,3-13-1,-3 6-52,-1 0-1,0 0 1,-1 0 0,-1 0 0,0 0 0,0 0 0,-2 0-1,-3-26 1,0 10 436,-1 1 1,-1 0-1,-2 1 0,-17-43 0,18 38 1028,6 30-68,6 5-973,7 8-60,-1 0-1,0 0 0,-1 1 1,0 1-1,9 16 1,7 12 75,-2 1 1,26 62-1,-45-93-115,2 6 41,-1 0 0,0 0 0,-1 1 0,3 21 0,-7-36-4,-2-3-62,1 0 0,0 0 0,0 0 0,0 0 0,-1 0 0,1 0 0,0 1-1,0-1 1,0 0 0,0 0 0,-1 0 0,1 0 0,0 1 0,0-1 0,0 0 0,0 0 0,0 0 0,0 1 0,-1-1 0,1 0 0,0 0 0,0 0 0,0 1 0,0-1 0,0 0 0,0 0 0,0 0 0,0 1 0,0-1 0,0 0 0,0 1 5,0-1-1,0 0 0,0 1 1,0-1-1,0 0 0,0 1 1,0-1-1,0 0 0,0 1 1,0-1-1,-1 0 0,1 1 1,0-1-1,0 0 1,0 0-1,0 1 0,-1-1 1,1 0-1,0 0 0,0 1 1,-1-1-1,1 0 0,0 0 1,0 1-1,-1-1 0,1 0 1,0 0-1,-1 0 0,1 0 1,0 0-1,0 0 1,-1 1-1,1-1 0,-1 0 1,-2-1 47,0 1 1,0-1 0,0 1 0,0-1 0,1 0-1,-1 0 1,0 0 0,0-1 0,1 1 0,-1-1-1,0 1 1,1-1 0,0 0 0,-1 0 0,1 0-1,0 0 1,0-1 0,0 1 0,0 0 0,1-1-1,-3-3 1,1 2 39,2 1-63,-1 1 0,1 0 0,0-1-1,0 1 1,1-1 0,-1 1 0,0-1 0,1 0 0,0 1 0,-1-1 0,1 1 0,0-1 0,1-3 0,0-2 10,0 0 0,0 0 0,3-9 0,2-1-53,1 0 0,1 1-1,19-33 1,39-44-1871,-65 92 1802,7-7-480,-1 0 1,1 1 0,10-9-1,4-2-4880,-8 8 2591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1224,'0'0'1108,"0"-2"-34,1-2-643,0-1-70,-2-1 3684,-4 6-3253,-15 0-70,15 0-79,-32 18 948,35-16-1521,0 0 0,0-1-1,0 1 1,0 1 0,0-1-1,0 0 1,1 0 0,-1 1 0,1-1-1,0 1 1,0-1 0,0 1-1,0 0 1,0-1 0,0 1 0,1 0-1,-1-1 1,1 4 0,-1 0 6,1 0 1,0 0 0,0 0 0,1 0-1,0 0 1,0 0 0,2 6-1,1-1 19,1 0 0,0 0 0,1-1 0,0 1 0,12 15 0,3 3 87,-8-11-54,19 20 0,-22-27 125,-1 0 0,0 1 0,0-1 0,12 27-1,-20-37 445,-3 3-528,-7 10-67,8-13-110,1-1 0,-1 1 0,0 0 1,1-1-1,-1 1 0,0 0 0,1-1 0,-1 1 1,0-1-1,1 1 0,-1-1 0,0 0 0,0 1 1,0-1-1,0 0 0,1 1 0,-1-1 0,0 0 1,0 0-1,-1 0 0,-1 1-59,-15 5-1597,0-1 0,-20 3 0,24-5-1834,-1 0-394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86 951 852,'0'0'3520,"2"-6"-2594,16-44 137,-3-2 0,-1 0 0,-3 0 0,-2-1 0,3-106 0,-12 91-689,-3-1 0,-3 0 0,-4 1-1,-22-86 1,29 142-229,0 1-1,-1-1 0,0 0 1,-1 1-1,-1 0 1,-9-14-1,15 24-134,-1 1 0,1 0-1,0-1 1,-1 1 0,1 0 0,0-1-1,-1 1 1,1 0 0,-1 0 0,1 0-1,0-1 1,-1 1 0,1 0 0,-1 0 0,1 0-1,-1 0 1,1 0 0,-1 0 0,1 0-1,-1 0 1,1 0 0,-1 0 0,1 0 0,0 0-1,-1 0 1,1 0 0,-1 0 0,1 1-1,-1-1 1,1 0 0,-1 0 0,1 0-1,0 1 1,-1-1 0,1 0 0,0 1 0,-1-1-1,1 0 1,0 1 0,-1-1 0,1 0-1,0 1 1,0-1 0,-1 1 0,1-1-1,0 0 1,0 1 0,-1 0 0,-11 21 127,12-22-136,-7 19 77,1 0-1,0 0 0,1 0 0,-3 30 0,-2 80 173,10-116-233,-2 40 25,2 1-1,3-1 1,2 0 0,3 0-1,2-1 1,2 0 0,2-1-1,36 86 1,-46-128-259,1-1-1,0 1 1,9 12 0,-12-19-99,0 1 0,0-1 0,0 0 0,0 1 0,1-1 0,-1 0 0,1 0 0,-1 0 0,1-1 0,0 1 0,0-1 0,0 0 0,6 3 0,-3-4-3126,13-1 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1620,'2'-1'818,"62"-52"3995,29-32-3469,-78 70-1007,-1-1-1,0-1 1,19-31 0,-27 38-57,0-1 1,-1 0 0,0 0-1,-1 0 1,0-1-1,-1 0 1,4-21-1,-7 31 72,-4-21 227,4 23-555,-1-1 1,1 1 0,0-1 0,-1 1 0,1-1 0,0 1 0,-1-1-1,1 1 1,-1-1 0,1 1 0,-1-1 0,1 1 0,-1 0 0,1-1-1,-1 1 1,1 0 0,-1-1 0,0 1 0,1 0 0,-1 0 0,1 0-1,-1-1 1,0 1 0,1 0 0,-1 0 0,1 0 0,-2 0 0,-6 4 159,-4 2-110,0 1 1,0 0 0,1 1-1,0 0 1,-16 15 0,19-14-31,1 1 0,-1-1 0,2 1 0,-1 0 0,1 1 0,1 0 0,0 0 0,1 0 0,0 0 0,0 1 0,1 0 0,1-1 0,0 1 0,-1 20 0,3-26-31,0 0-1,1 0 1,0 0 0,0 0-1,0 0 1,0 0-1,1 0 1,0 0-1,0-1 1,1 1-1,0-1 1,0 1-1,0-1 1,1 0-1,-1 0 1,1 0 0,0-1-1,0 1 1,1-1-1,0 0 1,-1 0-1,1-1 1,1 0-1,-1 1 1,6 1-1,8 3-11,-1-2 0,1 0-1,0-1 1,0-1-1,1-1 1,-1-1-1,1 0 1,-1-2-1,1 0 1,0-1 0,-1-1-1,1-1 1,-1-1-1,23-7 1,-20 4-11,1-1 1,-1-1-1,-1-1 1,0-1-1,0-1 1,-2-1-1,1 0 1,-1-2 0,-1 0-1,-1-1 1,25-29-1,-25 24-2,0-2 0,21-39 0,-32 52 41,-1-1 1,-1 1 0,0-1-1,0 0 1,-1 0 0,-1 0-1,1 0 1,0-23 0,-3 33-23,0 0 1,0-1 0,0 1 0,0 0-1,-1 0 1,1 0 0,0-1-1,0 1 1,-1 0 0,1 0-1,-1 0 1,0-1 0,-1-2 10,2 3-14,0 1 1,-1-1-1,1 0 1,0 1-1,-1-1 0,1 0 1,-1 1-1,1-1 1,-1 0-1,1 1 1,-1-1-1,0 1 0,1-1 1,-1 1-1,0-1 1,1 1-1,-1-1 1,0 1-1,1 0 0,-1-1 1,0 1-1,-1 0 1,1 0 7,1-1-10,-1 1 1,0-1 0,0 1-1,0-1 1,0 1-1,0 0 1,0 0 0,0-1-1,0 1 1,0 0 0,0 0-1,0 0 1,0 0-1,0 0 1,0 0 0,0 0-1,0 1 1,-1-1-1,-3 1 5,-4 1 3,1-1 0,-1 2-1,0-1 1,1 1-1,-1 0 1,1 1-1,-11 6 1,4-1 10,1 1-1,-25 20 1,21-12-8,0 0 0,1 1 0,-18 27 1,25-32-12,1 1 1,1 0 0,0 1 0,0 0-1,-6 23 1,6-3-16,7-34 3,5 0 25,9 3-21,-13-5 7,0 0 0,1 0 0,-1 0 0,0 0 0,0 0 0,1 0 0,-1 0 0,0 0 0,1 0 0,-1 0 0,0 0 0,1 0 0,-1 0 0,0 0 0,0 0 0,1 0 0,-1 0 0,0-1 0,1 1 0,-1 0 0,0 0 0,0 0 0,1 0 0,-1 0 0,0-1 0,0 1 0,0 0 0,1 0 0,-1-1 0,0 1 0,0 0 0,1-1 0,39-32-13,-9 7-32,55-36 1,-83 61 42,0 0-1,0 0 1,0 1-1,0-1 1,0 1 0,0 0-1,0 0 1,0 0-1,0 0 1,3 1-1,-4 0 3,5-1-6,58 14 23,-52-11-8,0 0 0,1-1 0,-1-1-1,22 1 1,-27-3 33,0 1 0,0-1-1,0 0 1,0 0 0,0-1 0,0 0 0,0-1-1,0 0 1,0 0 0,-1-1 0,0 1 0,0-2-1,0 1 1,0-1 0,-1 0 0,7-6-1,4-8 473,-1 0 0,-1 0-1,25-42 1,-12 17 137,19-34 1199,-46 77-1436,3 4-357,5 6-18,-1 0-1,0 1 0,0 0 0,-1 0 0,0 1 1,9 19-1,19 29 28,-31-53-93,35 44-48,-35-45-261,1 1-1,0-1 0,0-1 0,1 1 0,-1-1 1,11 6-1,-14-8 58,10-2-1964,-3-1 1496,-1-1-1,-1 0 1,12-5 0,12-9-4915,-15 5 1795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69 1000,'-3'-3'1704,"-6"-4"-838,1 1 1,-1 0-1,-1 0 1,1 1-1,-1 1 1,0 0 0,0 0-1,0 0 1,0 2-1,-20-4 1,27 6-336,1 2-80,0-1-324,1 0-93,0-1 0,1 1 0,-1-1 0,0 1 0,0 0 1,0-1-1,1 1 0,-1 0 0,0 0 0,1-1 0,-1 1 0,1 0 0,-1 0 0,1 0 0,-1 0 0,1 0 0,0 0 0,-1 0 1,1 0-1,0 0 0,0 0 0,0 0 0,0 0 0,0 0 0,0 0 0,0 0 0,0 0 0,0 1 0,5 15 165,1-1 0,0 1-1,2-1 1,-1 0 0,21 29 0,-3-2-5,-23-40-186,9 16 100,0 1-1,-1 1 0,13 41 1,-22-56-91,1 0 1,-1-1-1,0 1 1,-1 0-1,1 0 1,-1-1-1,0 1 1,-1 0-1,1 0 1,-1-1-1,0 1 1,-1 0-1,1-1 1,-1 1-1,0-1 0,-1 0 1,1 1-1,-1-1 1,0 0-1,-7 8 1,4-5-38,-1-1 0,-1 1 1,1-2-1,-1 1 0,-1-1 0,1 0 0,-1 0 1,0-1-1,0-1 0,0 1 0,-13 3 0,21-8-406,-2-2-160,-9-5-174,9 6-302,5-6-1008,9-21-1531,1 4 35</inkml:trace>
  <inkml:trace contextRef="#ctx0" brushRef="#br0" timeOffset="1">460 3 1528,'0'-1'157,"1"1"1,0 0-1,-1-1 0,1 1 0,0 0 0,0 0 1,-1 0-1,1-1 0,0 1 0,0 0 0,-1 0 0,1 0 1,0 0-1,0 0 0,0 0 0,-1 0 0,1 1 1,0-1-1,0 0 0,-1 0 0,1 1 0,0-1 1,-1 0-1,1 1 0,1 0 0,-1 0 46,1 1-1,0-1 0,0 1 0,-1 0 1,1 0-1,-1 0 0,1 0 1,1 3-1,2 6 154,0 0 1,4 18-1,-8-26-182,23 67 679,23 90-2800,-44-146-385,1-3 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1932,'1'1'198,"-1"0"-1,1 0 1,-1-1-1,1 1 1,0 0-1,0 0 0,-1 0 1,1 0-1,0-1 1,0 1-1,0 0 1,0-1-1,0 1 1,0-1-1,0 1 1,0-1-1,0 0 1,0 1-1,0-1 1,0 0-1,1 0 0,-1 0 1,0 0-1,0 1 1,0-2-1,0 1 1,0 0-1,0 0 1,0 0-1,1 0 1,-1-1-1,0 1 1,1-1-1,6-1-105,0-1 0,0 0 0,8-5 0,-8 4 406,-2 0-259,1 0-1,-1 0 1,0 0-1,0-1 0,-1 0 1,1 0-1,-1-1 1,0 1-1,0-1 1,-1 0-1,0-1 0,0 1 1,0-1-1,-1 1 1,4-14-1,-6 20-183,-1-1 0,1 0 0,-1 0 0,0 0 0,0 1 0,0-1 0,1 0 0,-1 0 0,0 0-1,0 0 1,0 0 0,0 0 0,-1 0 0,1 1 0,0-1 0,0 0 0,0 0 0,-1 0 0,1 0 0,0 1 0,-1-1-1,1 0 1,-1 0 0,1 1 0,-1-1 0,1 0 0,-1 0 0,1 1 0,-1-1 0,0 1 0,1-1 0,-1 1 0,0-1 0,0 1-1,0-1 1,-2-1-147,-4 0 324,0 4-140,0 0 1,0 1-1,0 0 0,0 0 0,-10 6 0,12-5-51,-1 0-1,0 0 1,1 1 0,0 0-1,0-1 1,1 2-1,-1-1 1,1 1-1,0-1 1,0 1-1,1 0 1,0 0-1,0 1 1,0-1-1,1 1 1,0-1-1,0 1 1,-1 11-1,3-13-23,0 0 0,0 0-1,0 0 1,0 0 0,1 0-1,0 0 1,0 0-1,0 0 1,1 0 0,-1 0-1,1-1 1,0 1 0,1 0-1,-1-1 1,1 0 0,0 1-1,0-1 1,0 0 0,1-1-1,-1 1 1,1-1 0,0 1-1,0-1 1,0 0 0,5 2-1,6 4-170,1-2-1,-1 0 1,1-1-1,0 0 1,1-1 0,-1-1-1,1-1 1,0 0-1,0-1 1,0-1-1,0-1 1,0 0-1,0-1 1,0-1 0,0 0-1,19-6 1,-29 5-590,-1 0 0,1 0 0,-1-1 0,0 1 1,11-10-1,-9 7-2019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1792,'1'-4'921,"56"-121"5754,-56 123-6339,1-4 11,-1 5-149,0 5 1006,-9 84-2051,-2-25-4145,6-44 2502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153 887 1092,'-106'12'5858,"93"-12"-4603,10 0-917,0 0 1,0 1-1,-1-1 0,1 1 0,0-1 0,0 1 0,0 0 0,-4 2 0,5-3 338,7 2-363,6 1-218,-1 0-1,1-1 0,0 0 1,0-1-1,1 0 1,-1-1-1,0-1 0,11-1 1,-8 2-33,234-22 463,-224 20-486,815-113 916,-342 31-619,38-12-31,266-52 54,-536 102-269,783-129 405,-485 69-128,-331 37-752,-222 67 23,-1-2 0,0 1 0,-1-1 0,1-1-1,-1 0 1,0 0 0,0 0 0,0-1-1,9-9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91 950 1108,'-1'0'64,"-72"0"3473,57 0 1321,198-30-4219,55-12-244,262-41 239,390-57 173,-626 108-625,-41 6-47,-41 1-32,132-18 67,578-80 258,-227 6-133,-647 114-279,325-71 573,-247 49 74,138-56 0,-217 75-538,0-1 0,-1 0 0,-1-1 0,1-1 0,-1-1 0,19-15 0,-32 23-148,1 1 0,-1 0 0,1-1 0,-1 1-1,0-1 1,1 1 0,-1-1 0,0 0 0,0 0 0,0 1-1,0-1 1,-1 0 0,2-3 0,0 0-242,-1 3-192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115 247 2044,'-56'-23'6107,"54"21"-5816,0 1 1,0 0 0,0-1-1,0 1 1,0-1 0,1 1-1,-1-1 1,-2-3-1,1 1 116,2 3 277,-1-2-12,-3-2-63,1 0 0,1 0 0,-1 0 0,1-1 0,0 0 0,0 0 0,0 0 0,-3-12 0,6 16-563,0 0 0,0 0 0,0 0 0,0-1 0,1 1 0,-1 0 0,0 0 0,1 0 0,0 0 0,-1 0 0,1 0 0,0 0 0,0 0 0,0 0 0,0 1 1,0-1-1,1 0 0,-1 0 0,3-1 0,2-4 82,1 0 0,13-9 0,-19 15-118,12-8 57,0 1 0,0 1 0,1 0 0,0 0 0,0 1 0,1 1 0,0 1 0,18-4-1,-27 7-48,0 0 0,1 0-1,-1 1 1,0-1 0,1 1-1,-1 1 1,0-1 0,0 1-1,0 1 1,1-1 0,-1 1-1,0 0 1,-1 0 0,1 0-1,0 1 1,-1 0 0,1 0-1,-1 1 1,0-1-1,0 1 1,0 0 0,-1 1-1,1-1 1,-1 1 0,0 0-1,0 0 1,-1 0 0,1 0-1,-1 1 1,0-1 0,-1 1-1,0 0 1,1 0 0,-2 0-1,3 11 1,-2-2-6,-1 0 0,0 0 0,-1 0 0,-1 0 1,0 0-1,-1-1 0,-5 18 0,1-9 3,-1-2 0,-1 1 0,-1-1 0,-13 21 0,-14 15 21,-2-1 0,-56 61 0,60-76-19,8-13-3,17-18-8,0 0 0,0 0 0,-8 15 0,16-24 10,8-2-21,-1 1 0,1-1 0,-1 0 0,0-1 0,1 0 0,9-4 0,38-20-69,-27 12 35,111-59-1200,-24 2-2684,-42 18-4256,-56 41 4789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1052,'0'0'2058,"0"-4"-1094,0-14 8061,3 24-8849,12 15-6,-12-16-4,5 10 283,2 2 1118,-7-12 2211,1-7-3643,15-7-11,-14 6-10,-5 3-101,1-1 1,-1 0-1,1 0 1,-1 1-1,1-1 0,-1 0 1,1 1-1,0-1 1,-1 0-1,1 1 1,0-1-1,0 1 0,-1-1 1,1 1-1,1-1 1,-1 1-1,0-1 1,0 1 0,-1 0 0,1-1-1,0 0 1,0 1 0,0-1 0,-1 1-1,1-1 1,0 0 0,-1 1 0,1-1-1,-1 0 1,1 0 0,0-1 0,0 1-6,-1 1 0,1-1 0,-1 1 0,1-1 0,-1 1 0,1-1 0,0 1 1,0 0-1,-1-1 0,1 1 0,0 0 0,-1-1 0,1 1 0,0 0 1,0 0-1,-1 0 0,1 0 0,1-1 0,13-1 102,-11 3-99,0 0 0,0 0 0,-1 1 0,1-1 0,0 1 0,-1 0 0,1 0 1,-1 0-1,0 0 0,0 1 0,3 2 0,9 6 28,43 33 65,-56-43-71,-1 0-24,-1-1 1,0 1-1,1-1 0,0 0 0,-1 1 1,1-1-1,-1 0 0,1 1 1,-1-1-1,1 0 0,0 0 1,-1 0-1,1 0 0,-1 1 0,1-1 1,0 0-1,-1 0 0,1 0 1,0 0-1,-1 0 0,1-1 1,0 1-1,-1 0 0,1 0 1,-1 0-1,1 0 0,1-1 0,13-3 68,-9 2-55,0-1-1,0 1 1,-1-1 0,1-1 0,7-5 0,7-3 19,-12 8-29,3-3-2,1 2-1,0-1 1,0 1-1,1 1 1,0 0 0,-1 1-1,23-2 1,-30 4-8,-1 0 0,0 1-1,0 0 1,0 0 0,0 0 0,1 0-1,6 2 1,-3 0-1,-1-1-120,0 0 0,0 0 0,0 1 1,-1 0-1,1 0 0,-1 1 0,1-1 1,-1 1-1,0 1 0,7 4 0,-2 0-812,-1 1 0,0 0 0,-1 1-1,9 11 1,5 6-5624,-14-16 2442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0 261 892,'0'0'9166,"5"-3"-8717,12-7 70,0-2-1,-1 0 1,23-22-1,-33 27-379,0 1 0,-1-1-1,0 0 1,0 0-1,0-1 1,-1 1 0,0-1-1,0 0 1,-1 0-1,0 0 1,0-1 0,1-9-1,-3 14 1,-1-1-1,1 0 0,-1 0 1,0 0-1,0 0 1,-1 0-1,0 0 0,1 1 1,-1-1-1,-1 0 0,1 0 1,-5-8-1,5 11 57,1 2-185,0-1 0,-1 1 0,1 0 1,0 0-1,0-1 0,0 1 0,-1 0 0,1 0 1,0-1-1,0 1 0,-1 0 0,1 0 1,0 0-1,0-1 0,-1 1 0,1 0 0,0 0 1,-1 0-1,1 0 0,0 0 0,-1 0 0,1 0 1,0 0-1,-1 0 0,1 0 5,-1 0-1,1-1 1,0 1-1,-1 0 1,1 0-1,0 0 1,-1 0-1,1 0 1,0 0-1,-1 0 1,1 0-1,0-1 1,-1 1 0,1 0-1,0 0 1,0 0-1,-1-1 1,1 1-1,0 0 1,0 0-1,0-1 1,-1 1-1,1 0 1,0-1 0,-5 3 106,4-1-117,-2 0 17,0 0 1,-1 1-1,1 0 0,0 0 1,0 0-1,0 0 1,0 0-1,0 1 0,1-1 1,-1 1-1,1 0 0,-1 0 1,1-1-1,-2 6 1,-5 11 64,1 0 0,0 0 0,-5 30 0,11-41-127,1-1-1,0 1 1,0 0 0,1 0-1,0 0 1,1 0-1,-1 0 1,2 0-1,-1-1 1,1 1-1,0 0 1,6 13 0,-5-16-202,-1-1 1,1 1-1,0-1 1,1 0-1,-1 0 1,6 5-1,15 10-3866,-18-17 487,11 1 39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1252,'0'0'5195,"3"8"-4731,14 29 293,2 0 0,1-2 0,1 0 0,2-1 1,41 46-1,-44-60-148,-16-17-62,0 1-1,0 0 1,0 0-1,0 0 0,0 1 1,2 4-1,-5-8 70,0-1-534,0 1-1,-1-1 0,1 0 0,-1 0 0,1 1 1,0-1-1,-1 0 0,1 0 0,0 0 0,-1 0 1,1 1-1,-1-1 0,1 0 0,0 0 0,-1 0 1,1-1-1,0 1 0,-1 0 0,1 0 0,0 0 0,-1 0 1,1-1-1,0 1 0,17-18 792,-14 13-689,0 0-1,1 0 1,-1 1 0,1-1 0,0 1-1,0 1 1,1-1 0,-1 1-1,1-1 1,0 2 0,0-1-1,11-3 1,2 4-82,0 0 0,1 2 0,-1 0 0,0 1 1,0 1-1,0 1 0,31 8 0,-1 4-99,81 35 0,-121-45-753,0 0 1,0 1 0,0 0-1,0 1 1,-1 0 0,14 16 0,2 0-7719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50 153 1804,'-21'-16'3539,"19"14"-2599,-1 1 217,-5-1-1003,4 5 2851,2 3-2804,0 0-1,0 0 1,0 0 0,1 1 0,0-1-1,0 0 1,1 0 0,0 1 0,1 5-1,0-2-30,1 1 0,0-1 0,1-1 0,0 1 0,8 17 0,-8-21-92,0 0 0,0 0-1,1-1 1,0 1 0,0-1 0,0 0 0,1 0 0,0-1-1,0 1 1,9 5 0,-11-8-56,0-1 0,0 0 0,0 0 0,0 0 1,0-1-1,0 1 0,1-1 0,-1 0 0,0 0 0,0 0 0,4-1 0,-5 1-18,3 0 13,0-1-1,0 0 1,-1 0-1,1-1 1,0 0-1,-1 1 0,1-1 1,-1-1-1,0 1 1,7-5-1,5-3 17,40-21 82,-48 35-107,0 1 0,-1 1 0,1-1 0,-1 1 0,7 8 0,-7-7 3,1 0 0,0 0 0,13 8 0,-12-10 13,-1 0 0,1-1 0,1 0 0,-1 0 0,0-1-1,1 0 1,0-1 0,0 0 0,0 0 0,0-1 0,0-1 0,0 1 0,15-3 0,-22 2 14,0-1 1,-1 1-1,1-1 0,-1 0 1,1 0-1,-1 0 1,1 0-1,-1 0 0,0 0 1,1-1-1,2-2 1,1-1 124,-3 3-89,0-1 0,0 0-1,0 0 1,-1 0-1,1 0 1,-1-1-1,0 1 1,0-1 0,0 1-1,0-1 1,-1 1-1,0-1 1,1 0-1,-1 0 1,-1 0-1,2-5 1,-1-3 88,0 1 0,-1-1-1,0 1 1,-3-20 0,0 18-52,0 1 1,0-1-1,-1 0 1,-1 1-1,-9-19 0,-38-54-222,19 35-2589,31 45 2625,1 2-1923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1400,'-2'-1'1573,"2"0"-1376,0 1 0,0 0-1,-1 0 1,1 0 0,0 0-1,0-1 1,-1 1 0,1 0-1,0 0 1,-1 0 0,1 0-1,0 0 1,0 0 0,-1 0-1,1 0 1,0 0 0,-1 0-1,1 0 1,0 0 0,0 0-1,-1 0 1,1 0 0,0 0-1,-1 1 1,-1 8 1358,4 14-1290,4 1 529,1-1-1,1 1 1,13 24-1,-4-7 1438,-16-40-1798,0 0 145,-1-1-532,1 0 1,-1 0 0,0 0 0,0 1 0,0-1 0,1 0 0,-1 0-1,0 0 1,0 0 0,1 0 0,-1 0 0,0 1 0,0-1 0,1 0-1,-1 0 1,0 0 0,1 0 0,-1 0 0,0 0 0,0 0 0,1 0 0,-1 0-1,0 0 1,0 0 0,1-1 0,-1 1 0,0 0 0,0 0 0,1 0-1,-1 0 1,0 0 0,0 0 0,1-1 0,-1 1 0,0 0 0,0 0-1,1-1 1,5-8 253,1 0 0,-1 0-1,-1-1 1,0 0 0,0-1-1,4-14 1,7-16 259,-11 30-361,-5 10-173,1-1-1,-1 1 1,1 0-1,-1-1 1,1 1 0,0-1-1,0 1 1,-1 0 0,1-1-1,0 1 1,0 0-1,0 0 1,1 0 0,-1 0-1,0 0 1,0 0 0,0 0-1,1 0 1,-1 1-1,0-1 1,1 0 0,1 0-1,-1 0 36,1 3-29,59 31 78,-59-31-106,1-1 0,0 1-1,0-1 1,0 0-1,0 0 1,0 0 0,0-1-1,0 1 1,0-1 0,0 0-1,0 0 1,0 0 0,0-1-1,0 0 1,0 1 0,0-2-1,0 1 1,0 0-1,0-1 1,-1 1 0,1-1-1,-1 0 1,7-5 0,44-28 7,-52 33-10,9-4 1,-6 6-8,-3 0 7,-1 0 0,1-1 0,-1 1 0,1 0-1,-1 0 1,1 0 0,-1-1 0,1 2 0,-1-1-1,0 0 1,1 0 0,-1 0 0,1 1 0,-1-1-1,1 1 1,-1-1 0,0 1 0,1 0 0,-1-1-1,2 2 1,3 2 7,6 4-84,1 0-1,-1 1 1,-1 0 0,0 1 0,19 20-1,18 17-3062,-43-42 2424,1 0-971,15 10-8796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154 116 2468,'-137'-99'9268,"135"99"-9130,1-1 1,-1 0-1,1 0 1,-1 0-1,1 0 1,0-1-1,-1 1 1,1 0-1,0 0 1,-1-3-1,2 4-146,0 0 0,0 0 0,0 0 0,0-1 0,1 1 0,-1 0 0,0 0 1,0 0-1,0-1 0,1 1 0,-1 0 0,0 0 0,0 0 0,1 0 0,-1 0 0,0 0 0,0 0 0,1-1 0,-1 1 0,0 0 0,0 0 0,1 0 0,-1 0 0,0 0 1,0 0-1,1 0 0,-1 0 0,0 0 0,0 1 0,1-1 0,-1 0 0,0 0 0,0 0 0,1 0 0,-1 0 0,33 8-1109,-33-8 1162,54 18-5023,-20-2 1843</inkml:trace>
  <inkml:trace contextRef="#ctx0" brushRef="#br0" timeOffset="1">496 183 1300,'12'-2'1045,"-1"-1"1,1 0-1,10-5 0,-15 4-612,1 1 0,-1 1 1,1 0-1,0 0 0,0 0 0,0 1 0,0 0 0,8 1 1,-14 0-365,-1 0 0,1 1 1,0-1-1,-1 1 1,1 0-1,-1 0 1,1-1-1,-1 1 1,0 0-1,1 0 0,-1 0 1,0 1-1,1-1 1,-1 0-1,0 0 1,0 1-1,0-1 1,0 1-1,0-1 1,-1 1-1,1-1 0,0 1 1,0 2-1,1 3 105,0-1-1,0 1 0,-1-1 1,1 10-1,-1 22 304,-3 1-1,-1-1 0,-1 0 1,-11 38-1,8-35-120,-3 5-38,5-22-2,0 0 1,-2 44-1,7-66-339,0-1 1,0 1-1,0 0 0,0-1 0,0 1 1,0-1-1,0 1 0,1 0 1,-1-1-1,0 1 0,1-1 0,0 1 1,-1-1-1,1 1 0,0-1 0,0 0 1,0 1-1,-1-1 0,1 0 1,1 0-1,-1 0 0,0 1 0,2 0 1,0-1-209,-1 0 0,0-1 0,1 1 1,-1-1-1,0 0 0,1 0 1,-1 0-1,1 0 0,-1 0 0,0-1 1,1 1-1,-1 0 0,0-1 1,0 0-1,1 0 0,2-1 0,17-9-3389,11-4 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2336,'0'0'3243,"8"-4"-689,3-8-1641,0 1 1,23-19-1,-18 17-302,21-23-1,-32 31-512,6-7 352,0-1 0,-1 0 0,12-20 1,-21 32-411,-1-1 1,1 1 0,-1 0-1,0 0 1,1 0 0,-1 0 0,0 0-1,1-1 1,-1 1 0,0 0-1,0-2 1,1-7 236,-1 9-71,-2-1-26,2 1-160,-1-1 1,0 1-1,1 0 0,-1 0 0,0 0 1,0 0-1,0 0 0,0 0 0,0 0 1,0 1-1,0-1 0,0 0 0,0 0 1,0 1-1,0-1 0,-1 1 0,1-1 1,0 1-1,0-1 0,-1 1 0,1 0 1,0 0-1,-1 0 0,1 0 0,0-1 1,-1 2-1,1-1 0,0 0 0,-1 0 1,1 0-1,-2 1 0,-3 1 16,0 0 0,0 0 0,0 1 1,0-1-1,0 1 0,0 1 0,1-1 0,-1 1 0,1 0 0,0 1 0,0-1 1,0 1-1,-3 5 0,5-7-28,1 0 0,0 1 1,-1-1-1,2 1 0,-1 0 0,0 0 1,1 0-1,-1 0 0,1 0 0,0 0 1,1 0-1,-1 0 0,1 0 0,0 0 1,0 0-1,0 0 0,0 0 0,1 0 1,-1 1-1,1-1 0,0 0 0,3 6 1,-1-4-3,-1-1 1,1 1 0,1-1 0,-1 0-1,1 0 1,0 0 0,0 0 0,0-1 0,8 7-1,3 0 6,30 17 0,-35-22-3,-1-2 0,0 0-1,0 0 1,1 0-1,0-1 1,0-1-1,0 0 1,0 0-1,18 0 1,-15-1 1,0-2-1,0 1 1,0-2 0,0 1 0,0-2 0,17-5 0,-22 5 8,-1 0 1,1-1-1,-1 0 1,0 0-1,-1-1 1,1 1-1,-1-2 1,0 1-1,0-1 1,0 0-1,-1 0 1,7-9 0,-6 6 120,0-1 1,-1 1 0,0-1 0,-1 0 0,0 0 0,0 0 0,-1-1 0,2-15 0,-4 18 51,0-3-99,-1 11-75,1 0 1,-1 0-1,0 0 1,0 0-1,0 0 1,0 0 0,0 1-1,0-1 1,0-1-1,0 1 1,0 0-1,0 0 1,0 0 0,0 0-1,0 0 1,0 0-1,0 0 1,0 0-1,0 0 1,1 0-1,-1 0 1,0 0 0,0 0-1,0 0 1,0 0-1,0 0 1,0 0-1,0 0 1,0 0-1,0 0 1,0 0 0,0 0-1,0 0 1,0 0-1,0 0 1,0 0-1,0 0 1,0 0 0,0-1-1,0 3-17,8 27 62,3 32 1,-9-48-42,1 0 1,6 19-1,-8-31-9,-1 0 0,0 1 0,1-1 0,-1 0 0,1 0 0,0 0 0,-1 0 0,1-1-1,0 1 1,-1 0 0,1 0 0,0 0 0,1 1 0,-2-2-6,1 0 1,-1 0-1,0 0 1,1 0 0,-1 0-1,0 0 1,1 0-1,-1 0 1,1 0-1,-1 0 1,0 0-1,1 0 1,-1 0-1,0 0 1,1 0-1,-1 0 1,1 0-1,-1 0 1,0 0-1,1-1 1,-1 1-1,0 0 1,1 0-1,-1 0 1,0-1 0,1 1-1,1-3 35,1 0 0,-1 0 0,1-1-1,-1 1 1,3-7 0,-3 7-32,7-18 69,7-14 10,-15 34-75,0-1-6,8-12 0,-7 12-6,-1 1 5,18-9-14,-15 9 3,1-1 0,0 1 0,0 0 0,0 0 0,-1 1 0,1-1 0,6 1 0,-8 0 5,10-1-3,-4 1 2,2-1-16,22 1-18,-9 2 47,66 25-31,-76-22-48,-1-1 1,1-1-1,0 0 1,0 0-1,1-2 0,24 1 1,-2-7-76,-35 4 130,17-8-126,-18 9 135,-1-1 0,1 1-1,-1 0 1,1 0-1,0-1 1,-1 1-1,1 0 1,-1 0 0,1 0-1,0 0 1,-1 0-1,1 0 1,-1 0 0,1 0-1,0 0 1,-1 0-1,1 0 1,-1 0-1,2 1 1,-1 0 2,0 0-1,0 0 1,0 0 0,-1 0-1,1 0 1,0 0 0,0 1 0,-1-1-1,1 0 1,-1 1 0,1-1-1,-1 0 1,1 1 0,-1-1-1,0 0 1,1 3 0,8 40 32,-8-42-10,1 1 6,-2-3-26,0 0 0,0 0-1,0 1 1,0-1 0,0 0 0,0 0 0,0 0-1,0 1 1,0-1 0,0 0 0,0 0 0,0 0-1,0 0 1,1 0 0,-1 1 0,0-1 0,0 0-1,0 0 1,0 0 0,0 0 0,0 0 0,1 0 0,-1 1-1,0-1 1,0 0 0,0 0 0,0 0 0,1 0-1,-1 0 1,0 0 0,0 0 0,0 0 0,0 0-1,1 0 1,-1 0 0,0 0 0,0 0 0,1 0-1,1-1 2,1 1-1,0-1 1,-1 0-1,1-1 1,0 1-1,-1 0 1,1-1-1,-1 1 1,0-1-1,1 0 1,-1 0-1,0 0 0,0 0 1,0 0-1,0 0 1,-1 0-1,1-1 1,-1 1-1,1-1 1,1-3-1,3-8-1,1-1 0,5-20-1,-11 31 3,7-24 4,-2 0 0,0-1 0,-2 0 1,0-46-1,-4 23 41,-13-87-1,10 120-26,1 0 47,0 1-1,-2 0 1,0 1 0,-12-31-1,16 47-64,0 1 1,0 0-1,0-1 0,0 1 0,-1 0 1,1-1-1,0 1 0,0 0 0,0 0 1,-1-1-1,1 1 0,0 0 0,-1 0 1,1-1-1,0 1 0,0 0 0,-1 0 1,1 0-1,0 0 0,-1-1 0,1 1 1,-1 0-1,1 0 0,0 0 0,-1 0 1,1 0-1,0 0 0,-1 0 0,1 0 1,0 0-1,-1 0 0,1 0 0,-1 0 1,1 0-1,0 0 0,-1 0 0,1 1 1,0-1-1,-1 0 0,1 0 0,0 0 1,-1 0-1,1 1 0,0-1 0,0 0 1,-1 1-1,-11 12 34,11-12-41,-9 14 21,1 1-1,1 0 1,0 0-1,1 1 1,-6 21-1,5-13-9,-4 12 14,2 1 0,-6 39 0,-4 79-9,19-146-13,-1 10 1,0-1 0,3 28 0,3-32 6,-2-11-4,-2-3-2,1 0 1,-1-1 0,0 1 0,0 0 0,1 0-1,-1 0 1,0 0 0,1-1 0,-1 1 0,1 0-1,-1 0 1,1-1 0,-1 1 0,1 0 0,0-1-1,-1 1 1,1-1 0,0 1 0,-1-1 0,1 1-1,0-1 1,0 1 0,1 0 0,1 0-1,1 1 3,0 0 0,1 0-1,0 0 1,-1-1 0,1 1 0,0-1-1,0 0 1,9 0 0,7 2 3,156 46-20,-171-47 7,-1 0-1,1 1 0,-1 0 1,0 0-1,0 0 1,5 4-1,-9-6-21,-1 1-6,0-1 34,0 0-1,0 0 0,0 1 1,0-1-1,0 0 0,0 0 1,0 0-1,0 0 0,-1 0 1,1 0-1,-1 0 0,1 0 1,0 0-1,-1 0 0,0 0 1,1 0-1,-1 0 0,0 0 1,0 0-1,-2 2 0,0 0 0,0-1 0,0 1 0,0-1 0,-6 3 0,-5 2-4,-29 10 0,26-11-58,0-1-1,-1-1 0,-28 3 1,39-6-147,-1-1 0,1 1 0,0-2 0,-1 1 0,1-1 0,0 0 0,0 0 0,0-1 0,0 0 0,0 0 0,-12-7 0,16 8-262,0-1 0,0 0 0,1 0 0,-1 0 0,1 0 0,0 0-1,0-1 1,-1 1 0,2-1 0,-1 1 0,0-1 0,0 0 0,1 0 0,-1 0-1,1 0 1,-1-3 0,-2-15-3746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1408,'0'0'9664,"5"-3"-8949,12-7-133,-1-1 0,-1-1 0,0 0 0,0-2 0,-2 1 0,1-2 0,-2 1 0,0-2 0,-1 0 0,0 0 0,-1-1-1,8-21 1,-17 37-503,-1-1 0,1 1-1,-1 0 1,0-1-1,0 1 1,0-1-1,0 1 1,0 0-1,0-1 1,0 1 0,0 0-1,0-1 1,-1 1-1,0-2 1,1 2-48,0 0-1,-1 1 1,1-1 0,0 0 0,-1 1-1,1-1 1,-1 1 0,1-1 0,0 1-1,-1-1 1,1 1 0,-1-1 0,0 1-1,1-1 1,-1 1 0,1 0 0,-1-1-1,0 1 1,1 0 0,-1-1 0,0 1-1,1 0 1,-1 0 0,0 0 0,1 0-1,-1-1 1,0 1 0,1 0 0,-2 1-1,-4 0 21,-1 0 0,1 1 0,1 0 0,-1 1 0,0-1 0,0 1 0,1 0 0,0 0 0,-1 1 0,1 0 0,1 0 0,-1 0 0,0 0 0,1 1 0,0 0 0,0-1 0,1 2 0,-1-1 0,1 0 0,-4 9 0,3-7-23,1 0-1,0 0 1,1 0-1,0 1 1,0-1-1,0 1 1,1-1-1,0 1 1,0 0-1,1-1 1,0 1-1,0 0 1,1-1 0,0 1-1,1-1 1,3 15-1,-1-14-44,0-1-1,0 1 1,1-1 0,0 0-1,0-1 1,1 1 0,-1-1-1,1 0 1,1 0 0,-1-1-1,1 0 1,0 0-1,0 0 1,1-1 0,12 6-1,-3-4-311,0 0 0,0 0 0,1-2 0,0 0 0,-1-1 0,26 1 0,-35-4 11,0 0-1,1 0 1,-1-1-1,0 0 1,0-1-1,0 1 1,0-1-1,0-1 0,0 0 1,0 0-1,10-6 1,-12 5 85,0 0 1,-1 0-1,0 0 0,0-1 1,0 1-1,0-1 0,-1-1 1,1 1-1,-2-1 0,1 1 1,0-1-1,-1 0 0,0 0 1,3-9-1,-3 3 56,0 0 1,0-1-1,-1 1 0,0 0 0,-1-17 0,-6-61 733,1 35 568,1 5 800,2 47-1613,1-3 87,0 6-379,0 0 0,0 0-1,0-1 1,0 1 0,-1 0 0,1-1 0,0 1 0,0 0-1,0 0 1,0-1 0,0 1 0,0 0 0,0-1 0,0 1-1,0 0 1,0-1 0,0 1 0,0 0 0,0 0 0,0-1 0,0 1-1,1 0 1,-1-1 0,0 1 0,0 0 0,0 0 0,0-1-1,0 1 1,1 0 0,-1 0 0,0 0 0,0-1 0,0 1-1,1 0 1,-1 0 0,0 0 0,0-1 0,1 1 0,0-1 35,0 1-41,-1 0 1,1-1-1,0 1 1,-1 0 0,1-1-1,-1 1 1,1 0-1,0 0 1,0 0-1,-1 0 1,1 0-1,0-1 1,-1 1 0,1 0-1,0 0 1,-1 1-1,1-1 1,0 0-1,0 0 1,-1 0 0,1 0-1,0 1 1,-1-1-1,1 0 1,-1 0-1,1 1 1,0-1-1,0 1 1,14 7 69,-1 0-1,0 1 1,0 1 0,18 16-1,-17-11-33,-1 1 0,0 0 0,-1 1-1,-1 0 1,12 24 0,-18-31-55,-1 0 0,0 0 0,-1 1 0,0 0 0,-1-1 0,0 1 0,-1 1 0,0-1 0,-1 0 0,0 0-1,0 1 1,-1-1 0,-3 20 0,2-29 16,1 0-1,-1 0 1,1 0-1,-1-1 0,0 1 1,0 0-1,0 0 1,0-1-1,0 1 1,0-1-1,-1 1 0,1-1 1,-1 1-1,1-1 1,-1 0-1,1 1 1,-1-1-1,1 0 0,-1 0 1,0 0-1,0 0 1,0-1-1,1 1 1,-1-1-1,0 1 0,0-1 1,-4 1-1,5-1 31,-1 0-1,1 0 0,-1 0 0,0 0 0,1 0 1,-1 0-1,1-1 0,-1 1 0,1 0 0,-1-1 1,1 1-1,-1-1 0,1 0 0,-1 0 0,1 1 1,0-1-1,-1 0 0,1 0 0,0 0 0,0 0 1,0-1-1,0 1 0,0 0 0,0 0 0,0-1 1,0 1-1,0 0 0,0-1 0,1 1 0,-1-1 0,1 1 1,-1-1-1,1 1 0,0-1 0,-1 0 0,1-2 1,-1-1 14,1-1 1,-1 1-1,1-1 0,1 1 1,-1-1-1,1 0 1,0 1-1,0-1 1,2-5-1,7-12 56,0 1 0,2 0 0,25-36 0,52-55-98,-61 78-134,99-97-1469,-78 83-390,-43 43 1049,1 0-1,0 1 1,0 0-1,15-9 1,0 3-5104,-14 7 3127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1376,'3'-2'8378,"-23"10"-6298,-30 16-783,46-21-1160,0-1 1,1 1-1,0 0 1,-1 0 0,1 0-1,0 0 1,0 0 0,1 1-1,-1-1 1,1 1 0,-1 0-1,1-1 1,1 1 0,-1 0-1,0 1 1,1-1 0,0 0-1,-1 7 1,1-6-62,1 0 1,0 1-1,1-1 1,-1 0-1,1 0 1,0 1-1,0-1 1,1 0-1,-1 0 1,1 0-1,0 0 1,1-1-1,-1 1 1,1-1-1,5 7 1,14 16 203,2-1 0,45 38 0,-41-39-67,0 1 0,29 38-1,-55-62-257,0 1-1,0-1 1,-1 1-1,1 0 1,-1 0-1,0 0 0,1 0 1,-1 0-1,-1 0 1,1 0-1,0 0 1,-1 0-1,0 0 1,1 0-1,-1 1 0,-1-1 1,1 0-1,0 0 1,-1 0-1,1 0 1,-1 0-1,0 1 1,0-1-1,0-1 0,-1 1 1,1 0-1,-1 0 1,1 0-1,-1-1 1,0 1-1,-2 2 1,-5 5-704,-1 0 0,0-1 0,0 0 0,0-1 0,-24 14 0,-4 0-3224,-1-1 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6940 1 1684,'0'0'894,"-7"0"-68,-56 1 644,-98 15 1,129-12-1317,-239 28 664,242-29-762,-428 52 960,247-34-622,-192 16 295,-322 14 472,-465 61 559,900-84-1351,-602 80 798,5 25 97,718-107-992,-462 86 937,572-101-1079,-72 15 695,-172 59 0,298-84-779,-19 8 87,22-9-116,1 1 1,-1-1-1,0 0 0,0 1 0,0-1 0,1 1 0,-1-1 0,0 1 0,1-1 0,-1 1 1,0 0-1,1-1 0,-1 1 0,1 0 0,-1-1 0,1 1 0,-1 0 0,1 0 0,-1 0 1,1-1-1,-1 2 0,11 0 24,14 2-87,0-1-1,0-2 0,0 0 1,27-3-1,489-44-1187,-334 23 631,233-31-872,293-67-1595,-246 34-2095,-223 38 1878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8033 0 1908,'0'0'1118,"-9"0"-121,-124 14 1075,87-9-1684,-219 23 970,36-6-602,-106 8 163,-1396 148 1712,545 1-1785,803-116-650,-630 121 332,-1338 356 1901,2112-479-1867,215-54-467,0-1-1,-39 3 1,61-9-197,13-1-1784,91-15-319,-12 3-3120,-41 6 1915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3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5208 1064,'0'0'3188,"-2"5"-2856,-5 15 5,5-15 371,-2 2-319,0-1-1,-1 0 0,0 0 1,0 0-1,0-1 0,0 0 1,-1 1-1,0-2 0,-9 7 1,-1-2-148,0 1 0,-31 11 0,28-14-103,-1 0-1,0-1 1,-1-2 0,1 0-1,-1-1 1,0-1-1,0-1 1,0 0-1,0-2 1,0-1 0,-37-7-1,30 2-23,0-1-1,1-1 1,0-1 0,-41-23-1,28 10 26,2-2 1,-44-37-1,-98-102 497,152 134-439,1-2-1,2 0 1,-40-68 0,44 58-22,2-1 0,1-1-1,3-1 1,2 0 0,-11-63 0,-16-238 391,36 295-504,-62-618 543,27 140-393,35 207-123,4 265-80,-22-552 69,22 605-77,-11-284-16,-7-103-21,4 271-2,-5-1-1,-47-156 0,49 213 21,-44-142 13,50 177 11,-1 1 0,-1 0 0,-1 1 0,-35-49 1,24 48 14,18 21-20,0-1-1,-12-16 0,15 18 11,0 1 0,-1-1 0,0 1-1,-12-8 1,8 4-12,5 6-9,-1-2 3,0 1 1,0 0-1,-1 0 1,1 0-1,-1 1 1,0-1-1,0 1 1,0 1-1,-1-1 1,1 1-1,0 0 1,-12-1-1,16 2 13,-16 2-2,1 2 0,0-1 0,0 2 0,0 0 1,-29 12-1,40-14-5,-7 7-10,-4 5 6,0-1 3,15-12 16,-8 9 19,5-4-35,3-3 12,-3 5 8,1 1-13,0 0 1,1 1-1,0-1 1,1 1 0,-1 0-1,0 15 1,-7 120 41,5-105-41,3-30 9,0-1 1,1 1 0,0 0-1,1 0 1,0 0 0,2 18-1,-1-19 58,-1-1 0,0 1-1,-1 10 1,0-9 55,1-7 625,1-10-715,5-26 10,-3 6 1,-1-1-1,-2-47 1,0 70-45,-1-120 76,2 111-78,-2-3 4,1 14-6,0 0 10,0-9-19,0 9 36,0-13 7,-1 13-23,0-7-8,1 7-1,0 0-20,0-7 17,0 7 62,0 1-57,-1-8-16,1 7-10,-3-26 68,2 26-37,-3-26-62,5 27 54,0 0-1,0 0 1,0 1-1,1-1 0,-1 1 0,0-1 0,1 1 1,-1-1-1,1 1 0,-1 0 0,1-1 1,0 1-1,0 0 0,0 0 0,-1 1 1,1-1-1,0 0 0,3 0 0,43-10 4,-33 8-5,152-16-15,-80 12-97,294-16-2087,-320 20 1682,-29 2 118,230-17-5911,-143-5 2086,-119 23 4222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21 856,'-2'-2'260,"0"0"1,0 0-1,0 0 0,-1 1 0,1-1 1,-1 1-1,1-1 0,-1 1 0,1 0 1,-1 0-1,0 0 0,1 0 0,-1 1 1,0-1-1,0 1 0,0 0 0,0-1 1,1 1-1,-1 0 0,0 1 0,0-1 1,0 1-1,0-1 0,1 1 0,-1 0 1,0 0-1,1 0 0,-4 2 0,-8 4 39,1 0 0,1 2 0,0-1-1,0 2 1,0-1 0,2 2 0,-1-1-1,1 1 1,0 1 0,1 0-1,1 0 1,0 1 0,1 0 0,0 1-1,-7 18 1,9-17-139,0 0 0,0 0 0,2 0 0,0 1 0,0-1 0,2 1 0,0 0 0,1 0 0,0-1 0,1 1 0,1 0 0,0-1 0,2 1 0,7 22 0,-6-25-116,1 0 1,1-1 0,0 1 0,1-2-1,0 1 1,1-1 0,0 0-1,0-1 1,2 0 0,-1 0-1,1-1 1,0-1 0,1 1 0,0-2-1,0 0 1,1 0 0,0-2-1,0 1 1,0-1 0,1-1-1,0-1 1,20 3 0,-28-5-213,1-1-1,-1 0 1,1-1 0,-1 0 0,0 0 0,1 0-1,-1-1 1,0 0 0,1 0 0,-1 0-1,-1-1 1,1 0 0,6-4 0,-4 2-927,-1 0 0,0-1 0,0 0-1,-1 0 1,9-11 0,7-12-2422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1332,'0'0'2786,"2"-2"-2158,-2 2-582,0-1-1,0 1 1,0-1-1,1 1 1,-1 0-1,0-1 0,0 1 1,1 0-1,-1-1 1,0 1-1,0 0 0,1-1 1,-1 1-1,1 0 1,-1 0-1,0 0 1,1-1-1,-1 1 0,0 0 1,1 0-1,-1 0 1,1 0-1,-1 0 1,1-1-1,-1 1 0,0 0 1,1 0-1,-1 0 1,1 0-1,-1 0 0,1 0 1,-1 1-1,0-1 1,1 0-1,-1 0 1,1 0-1,-1 0 0,0 0 1,1 1-1,24 13 611,-2 2 0,25 20 0,55 65 643,-97-94-1222,2 2 56,0 1 1,0 0-1,-1 0 1,0 1-1,-1 0 1,-1 0-1,1 0 0,-2 1 1,7 22-1,-10-28-87,1 0-1,-1 0 1,0 1-1,-1-1 1,1 1-1,-1-1 1,-1 0-1,1 1 1,-1-1-1,0 0 1,0 1-1,-1-1 1,0 0-1,0 0 1,-1 0-1,1-1 1,-1 1-1,0 0 0,-1-1 1,-6 9-1,7-12-8,-1 1 0,0-1-1,1 1 1,-1-1-1,0-1 1,0 1-1,0 0 1,0-1-1,-8 2 1,10-3-28,1 0 4,-1 1 1,0-1-1,1 0 1,-1-1-1,0 1 0,1 0 1,-1 0-1,1-1 0,-1 1 1,1-1-1,-1 1 0,1-1 1,-1 0-1,1 1 0,-1-1 1,1 0-1,0 0 0,-2-2 1,2 2 10,-1 0-3,0-1 1,0 0 0,1 0 0,-1 0 0,1 0 0,-1 0 0,1 0 0,0-1 0,0 1 0,0 0 0,0-1 0,0 1 0,1-1 0,-1 1 0,0-5 0,1-2 36,-1 0 0,2-16 1,1 8 0,1 0 0,1 1 0,0-1 0,1 1 0,1 0 0,0 0 0,15-25 0,-10 22-248,1 1-1,0 0 1,2 1-1,0 0 1,26-23 0,-8 18-1287,-11 7-3213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210 424 912,'1'-5'254,"1"1"0,-1 0 0,0-1 0,0 1 0,0-1 0,-1 1 0,0-1 1,0 1-1,0-1 0,0 1 0,-1-1 0,1 1 0,-1-1 0,0 1 0,-1 0 0,1-1 0,-1 1 0,0 0 0,0 0 0,0 0 0,0 0 0,-5-5 0,6 8-174,0 0 0,0 0 0,-1 0 0,1 0 0,0 0 0,-1 1 0,1-1 0,-1 0 0,1 1 0,-1-1 0,1 1 0,-1-1 0,-1 1 0,-2-2 227,2 2-218,-1-1 0,1 1 1,-1 0-1,1 0 0,-1 0 0,1 0 0,-1 1 0,1-1 1,0 1-1,-1 0 0,1 0 0,0 0 0,-1 1 1,-3 2-1,2-2 43,-2 1-47,0 1-1,0 0 1,1 0-1,-1 1 0,1 0 1,0 0-1,0 0 1,1 1-1,-1 0 1,1 0-1,1 0 0,-1 1 1,1 0-1,0 0 1,0 0-1,1 0 1,0 0-1,1 1 0,-1 0 1,1-1-1,-1 11 1,2-11-58,0 0 1,1-1 0,0 1-1,0 0 1,0-1 0,1 1-1,0-1 1,0 1 0,1-1 0,-1 1-1,2-1 1,-1 0 0,1 1-1,0-2 1,0 1 0,0 0-1,1 0 1,0-1 0,0 0-1,0 0 1,1 0 0,0 0-1,0-1 1,0 0 0,0 0-1,7 4 1,0-2-38,0-1 0,1 1 0,0-2 1,0 0-1,0-1 0,1 0 0,-1-1 0,1 0 0,0-1 0,-1-1 0,1 0 1,23-4-1,-14 1-42,0-2 1,-1 0 0,0-1 0,0-2-1,0 0 1,37-21 0,-45 21 19,-1 0 1,0-1 0,-1 0-1,14-14 1,-22 19 41,0 0 0,0-1 0,-1 1 0,1-1 0,-1 0 0,0 0 0,0 0 0,-1 0 0,1-1 0,-1 1 0,0-1 0,-1 1 0,3-12 0,-4 15 59,-1-2-1,0 2-68,-3-18 94,3 19-79,1-1 1,-1 1 0,1 0 0,-1 0-1,0 0 1,1 0 0,-1 0-1,0 0 1,0 0 0,0 0-1,0 0 1,0 0 0,0 0 0,0 0-1,0 1 1,0-1 0,0 0-1,0 1 1,-2-1 0,0 0 3,-1 0 1,0 1-1,1 0 0,-1 0 1,0 0-1,0 0 1,1 0-1,-1 1 0,1-1 1,-1 1-1,0 0 1,1 0-1,-1 1 1,1-1-1,0 1 0,-1 0 1,1 0-1,0 0 1,0 0-1,0 0 0,-2 3 1,1-2-15,1 0 0,0 1 0,0-1 0,1 1 0,-1-1 1,1 1-1,0 0 0,0 0 0,0 0 0,0 0 0,0 0 0,1 1 1,0-1-1,0 0 0,0 1 0,1-1 0,-1 1 0,2 8 1,-1-11-30,0-1 0,0 1 1,0-1-1,1 1 1,-1-1-1,0 1 0,1-1 1,-1 1-1,1-1 1,0 1-1,0-1 0,-1 0 1,1 1-1,0-1 1,0 0-1,0 0 0,0 0 1,1 0-1,-1 1 1,0-2-1,0 1 0,2 1 1,2 0-63,-1 0 0,0-1 0,1 0 0,-1 0 0,1 0 0,0 0 0,-1-1 0,6 0 0,1 1 23,-4-2-47,0 2 1,1-1-1,13 4 1,-19-4 89,0 1 1,0 0-1,1-1 0,-1 1 1,0 0-1,0 0 1,-1 1-1,1-1 1,0 0-1,0 0 1,0 1-1,-1-1 0,1 1 1,-1 0-1,1-1 1,-1 1-1,0 0 1,2 4-1,0 1 1,-1 0 1,1 0-1,-2 0 0,3 14 1,3 13 14,-6-29 4,1 1-1,0-1 1,0 0-1,0 0 0,0 0 1,6 8-1,-6-11 2,0-1 0,0 1 0,0 0 0,0-1 0,0 1 0,1-1 0,-1 1 0,0-1 0,1 0 0,3 1 0,-4-1-1,0-1 0,1 0 0,-1 1 0,0-1 0,1 0 0,-1 0 0,0 0 0,1-1 0,-1 1 0,0 0 0,1-1 0,-1 0 0,0 1 0,4-3 0,30-17 5,-25 12-7,0-1 0,-1 0 0,0-1 0,0 0 0,-1-1 0,14-21 0,-10 12-9,-2 0 0,0-1 0,10-29 0,53-176-55,-64 188 222,-1 0 0,-2-1-1,-2 0 1,0-41 0,-8 38 1536,1 63-1609,0 1 0,2-1 0,1 1 0,5 34 1,-3-39-56,1-1 1,1 0-1,1 0 1,0-1-1,1 0 1,0 0-1,1 0 1,1-1-1,0 0 1,1-1 0,16 17-1,-21-24-41,1-1 1,0 0-1,0 0 0,1 0 1,-1 0-1,1-1 0,0-1 1,0 1-1,1-1 0,-1 0 1,1 0-1,-1-1 0,1 0 0,0-1 1,0 0-1,0 0 0,0 0 1,-1-1-1,1 0 0,0-1 1,0 0-1,0 0 0,0 0 1,0-1-1,-1-1 0,9-2 1,-2-1-38,0-1 1,0 0 0,0-1 0,-1-1-1,0 0 1,13-12 0,-20 16 54,0-1 1,0 0-1,-1 0 1,1-1-1,-1 1 1,-1-1 0,1 0-1,-1-1 1,-1 1-1,1-1 1,-1 0-1,0 1 1,2-13-1,-4 3 288,-1 14 13,-1 0-159,-5-9 3,4 9 330,-3 7-333,2-2-123,0 0 3,0 0 0,0 0-1,0 0 1,1 0 0,-1 1-1,1-1 1,0 1 0,-1 0 0,1-1-1,0 1 1,1 0 0,-3 5-1,0 1 14,1 1-1,1 0 0,0 0 0,0 0 0,1 0 0,0 0 1,0 0-1,1 0 0,1 0 0,0 1 0,0-1 1,1 0-1,3 12 0,-2-15-41,0 1 0,0 0 0,0 0 0,1-1 0,0 0 1,1 0-1,0 0 0,0 0 0,0-1 0,1 0 0,0 0 0,0 0 0,0-1 0,1 0 0,-1 0 0,15 7 0,-15-9-144,1-1 0,-1 1 0,1-1-1,0 0 1,0-1 0,0 0-1,0 0 1,0 0 0,0-1-1,1 0 1,10-2 0,-13 2-452,0-1 0,1-1-1,-1 1 1,0-1 0,0 0 0,0 0 0,0-1-1,-1 1 1,1-1 0,5-4 0,1-4-2636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44 253 1436,'-44'6'5423,"49"-10"-5047,13-8-152,-1 1-1,2 1 0,27-12 1,64-21 231,-99 39-426,184-67 409,-25 22-1009,-54 23-3322,-84 20 1934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58 206 1756,'0'0'1196,"-1"2"-89,-4 8 4049,9-12-4519,7-6-238,0 0 0,-1 0 0,1-1 0,-2-1 0,1 1 0,-1-2 0,-1 1 0,0-1 0,-1 0 0,0-1 0,0 0 0,-1 0 0,7-22 0,-13 33-361,1 0 0,-1 0 0,0 0 0,0 0-1,0 1 1,0-1 0,0 0 0,0 0 0,0 0 0,0 0 0,0 0-1,-1 0 1,1 0 0,0 0 0,0 0 0,-1-1 0,0 0 73,0 0-60,1 1-1,-1-1 0,0 0 0,1 1 1,-1-1-1,0 1 0,0-1 0,0 1 0,0-1 1,0 1-1,-1 0 0,1-1 0,0 1 1,-1 0-1,1 0 0,0 0 0,-1 0 0,1 0 1,-1 0-1,0 1 0,1-1 0,-1 1 1,0-1-1,1 1 0,-1-1 0,0 1 0,0 0 1,-1 0-1,-4-1 89,1 0 1,-1 1-1,0 0 1,1 1-1,-12 1 0,13 0-71,0-1-1,-1 1 0,1 0 0,0 0 1,0 0-1,0 1 0,0 0 0,1 0 1,-1 0-1,1 0 0,0 1 0,-1 0 0,2 0 1,-5 5-1,6-7-43,0 1 0,0 0 0,1 0-1,-1 0 1,1 0 0,0 0 0,0 0 0,0 0 0,0 0 0,0 0 0,1 0 0,-1 0-1,1 1 1,0-1 0,0 0 0,0 0 0,0 1 0,1-1 0,-1 0 0,1 0-1,0 0 1,0 0 0,0 0 0,0 0 0,3 4 0,0 0-143,0-1 0,1 1 0,0-1 0,0 0 1,1-1-1,0 1 0,0-1 0,0 0 0,0-1 0,1 1 0,-1-1 1,1-1-1,0 1 0,1-1 0,7 2 0,-1 0-1032,-1-2 0,1 0 0,0-1 1,0 0-1,0-1 0,0 0 0,23-3 0,0-3-3024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 1116,'-7'-1'1048,"1"1"-802,-1 0 1,1 0-1,0 0 1,0 1-1,-1 0 1,1 0-1,0 0 1,0 1-1,0 0 1,-6 3-1,-9 5 486,1 1 0,-1 1 0,2 1 0,-29 24 0,40-30-558,1 0 0,0 1 0,0 0 0,0 1 0,1 0 0,0 0 0,1 0 0,0 0 0,0 1 0,1 0-1,1 0 1,-4 14 0,5-20-109,1 1 0,0-1 1,1 1-1,-1-1 0,1 1 0,0-1 0,0 1 0,0-1 0,1 1 0,-1-1 0,1 0 0,0 1 0,0-1 0,1 0 0,-1 1 0,5 6 0,-5-10-53,-1 0-1,1 0 0,0 0 0,0 0 1,0 0-1,0-1 0,0 1 0,0 0 1,0-1-1,0 1 0,0 0 0,0-1 1,0 0-1,0 1 0,0-1 0,0 0 1,1 1-1,-1-1 0,0 0 1,0 0-1,0 0 0,0 0 0,1 0 1,-1 0-1,0 0 0,0-1 0,0 1 1,0 0-1,1-1 0,-1 1 0,0 0 1,0-1-1,0 0 0,0 1 0,0-1 1,0 0-1,1-1 0,5-2 8,-2-1 0,1 0 0,-1-1 0,7-7 0,1-4 209,0 0 0,-1-1 1,-1-1-1,12-29 0,-22 47-184,0 0 0,-1 0 0,1 0-1,0 0 1,-1 0 0,1 0 0,0 0 0,0 0 0,0 0 0,0 0 0,0 0 0,0 0 0,0 1-1,0-1 1,2-1 0,-2 2-37,0-1 213,4 5-156,12 8-293,0-1 0,26 12 0,-32-18-1389,0 0 0,0-1 0,17 3 1,-7-2-1760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1340,'0'0'1048,"-4"3"-84,-6 5-539,0 1 0,0 0-1,0 1 1,1 1 0,1-1 0,0 1-1,0 0 1,-6 14 0,3-4-86,2 0 0,0 0 1,1 1-1,-6 26 0,9-27-94,1 0 0,1 0 0,1 0 0,1 27 0,1-37-163,1-1 1,0 0-1,1 0 1,0 0 0,1 0-1,0 0 1,0-1 0,1 1-1,1-1 1,-1 0-1,8 10 1,-6-10-23,1 0 0,0 0 0,1-1 1,0 1-1,0-2 0,10 9 0,-13-13-35,-1-1 0,0 1 0,1-1-1,0 0 1,-1 0 0,1 0 0,0-1 0,0 1 0,0-1 0,0 0 0,0-1 0,0 1 0,0-1-1,1 0 1,-1 0 0,9-3 0,-8 2-5,0-1 0,0 1 0,0-2 1,-1 1-1,1-1 0,-1 1 0,0-2 0,0 1 0,6-5 0,5-6 321,19-22 0,9-8 475,-42 43-795,0-1 1,0 1-1,0 0 0,0 0 0,0 0 1,0 1-1,0-1 0,0 0 1,1 1-1,-1-1 0,0 1 1,0 0-1,1 0 0,-1 0 1,0 0-1,1 0 0,-1 0 0,0 1 1,0-1-1,1 1 0,-1-1 1,0 1-1,0 0 0,0 0 1,0 0-1,3 2 0,7 4 23,-1 0 1,0 1-1,13 12 0,-15-12 0,37 30 17,-1 2 0,-2 2 0,43 53-1,-80-86-337,0 0 0,-1 0 0,0 1 0,6 15 0,-3 1-5862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1632,'0'-3'912,"0"-2"-323,1 0-41,-1 0 0,0 0 0,1 0 0,2-8 0,-3 12-454,0 1-1,1-1 1,-1 0-1,0 0 1,1 0-1,-1 0 1,1 0-1,-1 0 1,1 1-1,-1-1 1,1 0-1,0 0 1,-1 1-1,1-1 1,0 0-1,0 1 1,-1-1-1,1 1 1,0-1-1,0 1 1,0-1-1,0 1 1,0 0-1,0-1 1,-1 1-1,1 0 1,0 0-1,0-1 1,0 1-1,0 0 1,0 0-1,2 1 1,6 0 96,0 1 1,-1 1-1,1 0 1,-1 0-1,0 1 0,0 0 1,13 8-1,53 43 347,-59-43-456,0 1 62,0-1 0,-1 2 0,13 17 0,-21-24-83,0 1 0,0 0-1,-1 1 1,-1-1 0,1 1-1,-1 0 1,5 18 0,-8-23-59,0 1 1,-1-1-1,0 0 1,1 1-1,-1-1 1,-1 1 0,1-1-1,-1 0 1,1 1-1,-1-1 1,0 0-1,-1 0 1,1 0-1,-1 0 1,0 0-1,0 0 1,0 0-1,0 0 1,-1-1-1,1 1 1,-1-1-1,0 0 1,-5 5 0,3-4-12,0 0 1,-1 0-1,1-1 0,-1 1 1,0-1-1,0 0 1,0-1-1,0 0 1,0 1-1,0-2 1,-1 1-1,1-1 1,-1 0-1,-8 0 1,14-1 6,-1 0-1,0-1 1,1 1 0,-1 0 0,1-1 0,-1 1 0,1-1 0,-1 1 0,1-1-1,-1 0 1,1 1 0,-1-1 0,1 0 0,0 0 0,-1 0 0,1 0-1,0 0 1,0-1 0,0 1 0,0 0 0,0 0 0,0-1 0,0 1 0,0-1-1,1 1 1,-2-2 0,2 1-4,2-3-5,5-10 6,2 0-1,0 1 0,0 0 1,1 1-1,1 0 0,21-20 1,85-65-35,-107 90 41,57-37-16,-65 44 20,0 4 2,7 9-5,-8-7 1,0-1 0,0 0 0,-1 0-1,0 1 1,0-1 0,0 1 0,-1 4-1,1-1 1,0 7-1,1 1-1,0-1 1,4 20-1,-3-30-1,-1 1 0,1-1 0,0 1 0,0-1 0,0 0 0,1 0 0,0 0-1,0 0 1,0-1 0,1 1 0,5 5 0,-8-9 9,0 0 1,0 0-1,0 0 1,1 1-1,-1-2 0,1 1 1,-1 0-1,1 0 1,-1 0-1,1-1 0,-1 1 1,1 0-1,-1-1 1,1 0-1,0 1 1,-1-1-1,1 0 0,0 0 1,-1 0-1,1 0 1,0 0-1,-1 0 0,1-1 1,0 1-1,-1 0 1,1-1-1,-1 1 0,1-1 1,0 0-1,-1 1 1,1-1-1,-1 0 0,0 0 1,3-2-1,-4 2-2,1 1-1,-1-1 1,0 1-1,0-1 1,1 0-1,-1 1 1,0-1-1,0 0 1,0 1 0,0-1-1,0 0 1,0 1-1,0-1 1,0 0-1,0 0 1,0 1-1,0-1 1,0 0-1,-1 1 1,1-1 0,-1 0-1,0-5 12,-1 0 0,0 1-1,0-1 1,-1 1 0,1 0 0,-1-1 0,-1 1-1,1 1 1,-1-1 0,0 0 0,-7-6-1,0-2-2,-7-6-875,-38-34-1,54 52 49,-6-5-3312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1572,'64'71'5136,"-61"-68"-5014,0-1-1,1 0 1,-1 0 0,1 0-1,-1 0 1,1-1 0,0 1-1,3 0 1,-1 0 14,-4-1-95,0-1 0,0 1-1,0-1 1,0 0 0,0 0-1,0 0 1,0 0 0,0 0-1,0 0 1,0 0 0,0-1-1,0 1 1,3-2 0,-3 1-27,0 1 11,0-1 1,1 0 0,-1-1-1,0 1 1,0 0 0,-1 0-1,1-1 1,0 0 0,0 1-1,-1-1 1,1 0-1,-1 1 1,2-4 0,2 0 81,37-43 255,-41 46-328,-1 2-32,0 0 0,0 0 0,0-1 1,0 1-1,0 0 0,0 0 0,0-1 0,1 1 1,-1 0-1,0 0 0,0 0 0,0-1 0,0 1 1,0 0-1,1 0 0,-1 0 0,0 0 0,0-1 1,0 1-1,1 0 0,-1 0 0,0 0 0,0 0 1,1 0-1,-1 0 0,0 0 0,0 0 0,1 0 1,-1 0-1,0 0 0,0 0 0,1 0 0,-1 0 1,0 0-1,0 0 0,1 0 0,-1 0 1,0 0-1,0 0 0,0 0 0,1 0 0,-1 0 1,0 0-1,0 0 0,1 1 0,-1-1 0,0 0 1,0 0-1,0 0 0,1 1 0,12 6 77,-13-7-94,3 2 34,-2-1-17,0 0 0,0 0 0,0 0 0,0 0 0,0 0 0,0 1 0,0-1 0,0 0 0,1 2 0,-2-2 1,3 3 5,1-1 1,0 1-1,0-1 0,0 0 1,0 0-1,1 0 1,-1 0-1,10 3 0,-1-1 7,0 0 0,15 2-1,-17-5-9,-1 0 0,1-1-1,0-1 1,0 0 0,0 0 0,0-1-1,-1-1 1,1 1 0,0-2-1,-1 0 1,1 0 0,11-5 0,-18 6-3,0 1 0,-1 0 0,1 0 0,0 0 0,0 1 0,5-1 0,-8 1 6,0 0 1,0 0-1,0 0 0,0 0 0,0 0 0,0 1 0,0-1 0,0 0 0,0 1 1,0-1-1,0 1 0,0-1 0,0 1 0,0-1 0,0 1 0,0 0 0,0-1 1,0 1-1,-1 0 0,1 0 0,0 0 0,0 0 0,-1-1 0,1 1 0,0 2 1,5 10 75,0-2-19,-1 0 0,0 1 0,-1 0 0,6 24 1,2 31 36,14 102 135,-13-77-133,-3-28-255,-10-62 51,0 3-15,-2 12-13,2-13 13,-5-11-403,-4-9 488,1-1 0,1 0 0,1 0 0,-8-32 0,-41-202 218,49 212 24,1-1 0,2-72 0,4 100-167,0 0 0,0-1-1,1 1 1,1 0-1,0 0 1,1 0 0,0 1-1,1-1 1,6-11 0,-8 17-14,1 0 1,0 0-1,1 0 1,-1 1-1,1-1 1,0 1-1,8-6 1,-9 8-10,-1 1-1,1-1 1,0 1 0,0 0-1,0 0 1,0 1 0,0-1-1,0 1 1,0 0 0,1 0-1,-1 1 1,0-1 0,5 1-1,-7 0-9,-1 0 0,1 0 0,0 0-1,-1 1 1,1-1 0,0 0-1,-1 1 1,1 0 0,-1-1 0,1 1-1,-1 0 1,1 0 0,-1 0-1,0 0 1,1 0 0,-1 0-1,0 0 1,0 0 0,0 0 0,0 1-1,0-1 1,0 0 0,0 1-1,0-1 1,0 1 0,-1-1 0,1 1-1,-1 0 1,1-1 0,-1 1-1,1-1 1,-1 1 0,0 0 0,0-1-1,0 4 1,0 3 10,0-1-1,0 1 1,-1 0 0,0-1-1,0 1 1,-4 9 0,0-2-80,0 0 0,-2 0 0,0-1 0,-1 0 0,0 0 0,-1-1-1,-12 14 1,6-9-1047,-2-1 0,0-1 0,-1-1 1,-24 16-1,9-10-1568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21 410 1696,'-21'12'7875,"28"-10"-7276,16-1-755,27-4 497,96-17 1,-86 10-232,142-18 172,166-22 59,-272 35-252,188-31 140,361-47 149,-15-6-114,-608 94-229,-1-2-1,0 0 0,20-10 1,-12 10 358,-28 6-283,1 0 8,30-12 816,-30 13-673,0-1-219,-2 1-34,1-1 0,-1 1 0,1 0 0,-1 0 0,1 0 0,-1 0 1,1 0-1,-1-1 0,1 1 0,-1 0 0,1 0 0,-1 0 0,1 1 0,0-1 0,-1 0 0,1 0 0,-1 0 1,1 0-1,-1 0 0,0 0 0,1 1 0,-1-1 0,1 0 0,-1 1 0,1-1 0,-1 0 0,0 0 0,1 1 0,-1-1 1,1 1-1,-1-1 0,0 0 0,0 1 0,1-1 0,-1 1 0,0-1 0,0 1 0,1-1 0,-1 1 0,0-1 0,0 1 1,0-1-1,0 1 0,0-1 0,0 1 0,2 31-27,-2-26 51,-15 454 44,4-211-45,5-135-36,-2 100 79,16 37-21,24 3-32,-14-134-7,-2-14 28,-14-82-56,-2-22 14,-3 15-128,1-16 111,-17 1-57,0-1 0,1 0-1,-1-2 1,-23-2 0,7 0 19,-207-6-233,-336 30 1,499-13 258,-229 31-56,206-21 45,-173 39-52,196-36 88,77-20 6,0-1-16,-7 0 8,7 0 34,6-3-39,10-9 21,-10 10-4,-2 0 1,2 2-4,-3-1-1,1 1-1,-1 0 0,0-1 1,0 1-1,1-1 1,-1 1-1,0-1 0,0 0 1,0 1-1,0-1 1,0 0-1,0 0 0,0 0 1,0 0-1,0 0 1,1-1-1,12-12 9,0 0 0,-1 0 0,0-1 0,-2-1 0,0 0 0,11-20 0,-2-3 170,24-69 0,-20 49 21,-13 33 242,15-53-1,-83 160 1893,50-70-2323,-48 77 133,-48 103 0,58-89-155,45-100-1,6 12-1,-5-11 22,43 28-13,2-2 17,77 37-1,55 11-3535,-142-62 1566,-1-2-3267,-22-6 1962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1076,'3'334'4321,"-4"-190"-3319,-4-37-322,4-93-608,-1-1-1,-1 0 0,0 0 0,-1 0 0,0-1 0,-6 13 0,8-22-95,1 0 1,-1 0 0,0-1-1,0 1 1,0-1-1,0 1 1,0-1 0,0 0-1,-1 0 1,1 0 0,-1 0-1,0 0 1,1 0-1,-1-1 1,-5 3 0,3-2-13,0-1 1,-1 0-1,1 0 0,0-1 1,0 1-1,0-1 1,-1 0-1,1 0 1,-6-2-1,2 1 56,-1-2 0,0 1-1,1-2 1,0 1 0,0-1-1,0 0 1,0-1 0,-8-6 0,-17-8 570,34 19-574,0 0 0,0-1-1,0 1 1,0 0-1,0 0 1,-1 0-1,1 0 1,0 0 0,0 0-1,0 0 1,0 0-1,0 0 1,0 0 0,0 0-1,0 0 1,-1 0-1,1 0 1,0 0-1,0-1 1,0 1 0,0 0-1,0 0 1,0 0-1,0 0 1,-1 0 0,1 0-1,0 0 1,0 1-1,0-1 1,0 0-1,0 0 1,0 0 0,0 0-1,-1 0 1,1 0-1,0 0 1,0 0-1,0 0 1,0 0 0,0 0-1,0 0 1,0 0-1,0 0 1,0 0 0,0 1-1,-1-1 1,1 0-1,0 0 1,0 0-1,0 0 1,0 0 0,0 0-1,0 0 1,0 1-1,0-1 1,0 0 0,0 0-1,0 0 1,4 11 165,-3-7-175,1 0 0,1-1 0,-1 1 1,1-1-1,4 6 0,12 7 78,1 0-1,0-1 1,39 21 0,-45-29-60,0 0 0,0-1 0,1-1 0,0 0 0,0-1 0,0 0 0,21 1 0,-32-5-16,13 2 12,-1-2 0,1 0-1,19-2 1,-31 1-1,1 0 1,-1 0-1,1-1 1,-1 0 0,0 0-1,0 0 1,0-1-1,0 1 1,0-1 0,0 0-1,-1-1 1,1 1-1,4-6 1,-5 5 119,-1 1 0,0-1 1,0 0-1,0 0 0,0 0 0,-1 0 1,0-1-1,0 1 0,0-1 0,0 1 1,-1-1-1,0 0 0,0 1 0,1-10 1,-2 11 176,0 0-31,0 2-237,0 0 1,0 0-1,0 0 0,-1 0 0,1 1 0,0-1 0,0 0 1,-1 0-1,1 0 0,-1 0 0,1 1 0,-1-1 1,1 0-1,-1 1 0,1-1 0,-1 0 0,1 1 1,-1-1-1,0 0 0,1 1 0,-1-1 0,0 1 1,0-1-1,-1 1 0,0-1 213,2 2-249,-1 1 0,0-1-1,1 1 1,-1-1 0,0 1-1,0-1 1,0 0 0,0 1 0,0-1-1,0 0 1,-2 2 0,-3 2 15,-5 12-241,0 0 1,-15 34 0,3 9-3319,18-41 461,0 0 41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1412,'0'0'2048,"-3"6"-1139,-10 24-240,1 0 0,2 0 0,0 1-1,2 0 1,-3 33 0,8-42-455,1 0 1,0 0-1,2 0 1,1-1-1,1 1 0,1 0 1,0 0-1,11 33 1,-11-46-102,1-1 0,0 1 0,0-1 0,10 13 0,-12-18-73,0 0-1,0 0 1,0 0-1,1-1 1,-1 1-1,1-1 1,0 0-1,0 0 1,0 0 0,0 0-1,0 0 1,0 0-1,1-1 1,3 2-1,11-2 144,-14-2-151,5-2 65,-4 0-56,1-1 0,-1 1 1,0-2-1,0 1 0,-1 0 0,1-1 1,-1 0-1,0 0 0,0 0 0,0-1 1,-1 1-1,0-1 0,0 0 0,-1 0 1,4-10-1,-4 4 31,0 0 1,0 0-1,-1 0 0,-1 0 1,0 0-1,-1 0 1,0 0-1,-1 0 1,0 1-1,-1-1 0,0 0 1,-1 1-1,0-1 1,-1 1-1,0 1 0,-1-1 1,0 1-1,0 0 1,-2 0-1,1 0 0,-1 1 1,-14-13-1,-46-40-2659,59 48-5253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1156,'0'0'1479,"3"2"-814,0 0-365,0 0 1,0 1-1,0 0 0,0 0 0,-1 0 0,1 0 1,-1 0-1,1 0 0,-1 0 0,0 1 0,2 6 1,10 24 918,3 13-194,-11-25-693,0-1-1,2 1 1,0-1 0,1-1 0,1 1-1,22 31 1,-30-49-310,1 0 1,-1 0-1,1 0 1,0-1-1,0 1 1,1-1-1,-1 0 0,0 0 1,1 0-1,-1 0 1,1-1-1,0 1 1,-1-1-1,1 0 0,0 0 1,0 0-1,0-1 1,0 1-1,-1-1 1,1 0-1,0 0 0,0-1 1,0 1-1,0-1 1,0 1-1,0-1 1,5-3-1,9-2-30,0-2 1,-1 0-1,0-1 1,21-14-1,-28 17 13,33-16-54,-32 28 44,0 0-1,-1 1 1,19 15-1,-26-20 7,0 1 0,0-1 0,1 1 0,-1-1 1,1 0-1,0-1 0,-1 1 0,1 0 0,0-1 0,0 0 0,0 0 0,0 0 0,7 0 0,-9-1 6,0-1-1,-1 1 0,1 0 1,0-1-1,-1 1 0,1-1 0,0 0 1,-1 1-1,1-1 0,-1 0 0,3-2 1,1 0 59,-3 1-33,0 0-1,0 0 1,0 0 0,0 0 0,-1 0 0,1-1 0,-1 1-1,0 0 1,1-1 0,-1 1 0,0-1 0,1-4 0,-1 3 50,0 2-67,-1 0-1,1 0 0,-1 0 1,1 0-1,-1 0 0,0 0 1,0 0-1,0 0 0,0 0 1,0 0-1,-1-3 0,0-2 18,0-5 29,0 0 0,-1 1 0,-1-1 0,0 1 1,0-1-1,-1 1 0,-9-18 0,-3 0-433,-26-38 0,23 38-1264,4 6-3089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0 836,'1'3'907,"43"115"5135,-43-116-5874,1 1-16,3 9-3,-4-9-6,0-1 90,-1-2-216,0 1 0,0-1 1,0 0-1,0 0 0,0 0 0,0 1 0,0-1 1,0 0-1,0 0 0,0 0 0,0 1 1,0-1-1,1 0 0,-1 0 0,0 0 1,0 0-1,0 1 0,0-1 0,0 0 0,0 0 1,0 0-1,1 0 0,-1 1 0,0-1 1,0 0-1,0 0 0,0 0 0,1 0 0,-1 0 1,0 0-1,0 0 0,0 0 0,0 1 1,1-1-1,-1 0 0,0 0 0,0 0 0,0 0 1,1 0-1,-1 0 0,0 0 0,0 0 1,0 0-1,1 0 0,-1 0 0,0 0 0,0 0 1,0-1-1,1 1 0,-1 0 0,0 0 1,0 0-1,0 0 0,0 0 0,1 0 0,-1 0 1,0 0-1,0-1 0,0 1 0,0 0 1,0 0-1,1 0 0,-1-1 0,67-73 2470,-66 73-1975,13-2-72,-11 3-226,-1 2-27,9 11-44,0 1 1,-2 0-1,1 1 0,-2 0 1,0 0-1,5 17 0,7 24-2252,-9-32-3670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38 174 920,'0'0'5214,"4"2"-4922,13 4-24,-16-6-262,-1 0 1,0 0-1,0 0 1,0 0-1,0 0 1,1 1-1,-1-1 0,0 0 1,0 0-1,0 0 1,0 0-1,1 0 1,-1 0-1,0 0 0,0 0 1,0 0-1,1 0 1,-1 0-1,0 0 1,0 0-1,0 0 0,0 0 1,1 0-1,-1 0 1,0 0-1,0 0 1,0 0-1,1-1 1,-1 1-1,0 0 0,0 0 1,0 0-1,0 0 1,0 0-1,1 0 1,-1-1-1,7-6 151,-1-2 1,0 1 0,0 0-1,-1-1 1,0 0-1,0-1 1,-1 1-1,0-1 1,-1 1-1,0-1 1,-1 0-1,0 0 1,0-1-1,0-9 1,-2 16 154,-1 0-9,-2-12-14,2 13-13,-2 1-6,1 2-208,0-1-1,0 1 1,-1-1-1,1 1 1,0 0-1,-1 0 1,1 0-1,0 0 1,0 0-1,-1 1 1,1-1-1,0 1 1,0-1 0,-1 1-1,1 0 1,0 0-1,0 0 1,0 0-1,0 0 1,0 0-1,0 1 1,1-1-1,-1 1 1,0-1-1,1 1 1,-1 0 0,-1 2-1,-4 4 45,1 0 1,0 1-1,1-1 0,0 1 1,-5 12-1,5-10-28,2 0 1,-1 0-1,1 0 0,1 0 0,-1 14 1,2-19-49,1 1 0,-1-1 1,2 0-1,-1 0 1,1 1-1,0-1 0,0 0 1,0 0-1,1 0 0,0 0 1,4 6-1,-5-9-55,1 0-1,0-1 1,0 1 0,0-1 0,0 0 0,0 0-1,1 0 1,-1 0 0,1 0 0,-1 0-1,1-1 1,0 1 0,0-1 0,-1 0 0,1 1-1,0-1 1,0-1 0,0 1 0,0 0-1,0-1 1,1 0 0,-1 1 0,4-1 0,-2-1-346,1 1 1,-1-1-1,1 1 1,-1-1-1,1-1 1,-1 1-1,0-1 1,0 0-1,0 0 1,0-1-1,8-5 1,-9 4-2396,8-10 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166 646 1632,'-8'0'839,"1"1"0,-1 0 0,0 0 0,1 1 0,0 0 0,-1 0 0,1 1-1,-12 5 1,7-2-188,1 1-1,-1 0 1,1 0-1,-12 11 0,21-17-542,1 1 0,0-1 0,-1 0 0,1 1 1,0-1-1,0 1 0,0-1 0,0 1 0,0-1 0,0 1 0,0 0 0,0-1 0,1 1 0,-1 0 0,1 0 0,-1 2 0,1-3-45,0 1 1,0-1 0,0 1 0,1-1 0,-1 0 0,0 1-1,1-1 1,-1 0 0,1 1 0,-1-1 0,1 0 0,0 0-1,0 1 1,-1-1 0,1 0 0,2 2 0,1 0 9,-1 0 1,1 0-1,0-1 1,0 1-1,0-1 1,0 0-1,1 0 1,-1 0 0,0 0-1,1-1 1,7 1-1,7 2 125,1-2 0,19 0 0,-33-2-147,0 0 0,0 0 0,0-1 0,-1 0-1,1 0 1,0 0 0,0-1 0,-1 0 0,1 0 0,9-6 0,-14 7-39,0 1 0,0-1 0,0 0 0,0 0 0,0 1 0,0-1 1,0 0-1,0 0 0,-1 0 0,1 0 0,0 0 0,-1 0 1,1 0-1,-1 0 0,1 0 0,-1-1 0,1 1 0,-1 0 0,0 0 1,1 0-1,-1-1 0,0 1 0,0 0 0,0 0 0,0 0 0,0-1 1,0 1-1,-1 0 0,1 0 0,0 0 0,0-1 0,-1 1 1,1 0-1,-1 0 0,1 0 0,-1 0 0,0 0 0,1 0 0,-1 0 1,-1-2-1,-4-4 0,-1 0-1,1 0 1,-1 1 0,-10-7 0,9 6-56,-6-4-184,4 3-988,1 0 0,-17-17 0,26 24 982,0 1 1,-1-1-1,1 1 1,0-1-1,0 1 1,-1-1-1,1 0 1,0 1-1,0-1 1,0 1-1,0-1 1,0 0-1,0 1 1,0-1 0,0 1-1,0-1 1,0 0-1,0 1 1,0-1-1,0 1 1,1-1-1</inkml:trace>
  <inkml:trace contextRef="#ctx0" brushRef="#br0" timeOffset="1">541 47 1188,'-4'-5'817,"0"-1"-1,-1 1 1,1 0-1,-1 0 1,0 1 0,0 0-1,-9-6 1,13 9-674,-1 1 1,1 0 0,-1-1 0,0 1-1,1 0 1,-1 0 0,1 0 0,-1 0-1,0 0 1,1 0 0,-1 1 0,1-1-1,-1 0 1,1 1 0,-1-1-1,1 1 1,-1 0 0,1-1 0,-1 1-1,1 0 1,0 0 0,-1 0 0,1 0-1,0 0 1,0 0 0,0 0 0,0 0-1,0 1 1,0-1 0,-1 3-1,-3 3 110,1 1-1,1 0 1,0 0-1,0 0 0,0 0 1,-1 9-1,0 7 175,-2 23 0,4 6 35,2 1 1,2-1-1,10 55 0,38 160 338,-18-108-1509,-28-141 423,-2 1-1,0 0 1,-2 20 0,0-29-361,-1-1 0,-4 19-1,3-22-314,0 0-1,0-1 1,-1 0-1,0 0 0,-4 8 1,-4 2-2649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3 220 1744,'0'0'1810,"0"-3"-971,-2-10 4708,3 10-5172,6-9 564,-1 17-674,120 93 795,-80-61-823,-23-18-86,-2 1 1,0 0-1,27 35 0,-43-48-105,0-1 0,-1 1 0,5 10-1,-8-14-33,0-1 0,0 1-1,0-1 1,0 1 0,-1-1-1,1 1 1,-1-1-1,0 1 1,0 0 0,0-1-1,0 1 1,0 0 0,-1 3-1,0-4 13,-1 0-4,1-1-21,0 0 5,0 0 0,-1 1 0,1-1 0,-1 0-1,0 0 1,1 0 0,-1 0 0,0 0 0,1-1 0,-1 1 0,0 0-1,0-1 1,0 1 0,0-1 0,0 0 0,0 0 0,1 0-1,-1 0 1,0 0 0,0 0 0,0 0 0,-3-1 0,2 0-1,-1 0 0,1 0-1,-1-1 1,1 1 0,0-1 0,-1 0 0,1 0 0,0 0 0,0 0 0,0 0 0,0-1 0,1 0 0,-1 1 0,1-1 0,0 0 0,-1 0 0,1 0 0,1-1 0,-1 1 0,0 0 0,1-1 0,-1 1 0,1-1 0,0 1 0,0-1 0,0-4 0,1-2-3,-1-1 0,2 1 0,-1-1 1,2 0-1,-1 1 0,1 0 1,1-1-1,0 1 0,0 0 1,1 0-1,0 0 0,8-12 0,9-12-204,48-61 0,-45 64-78,48-57-1149,-22 31-4432,-40 46 3189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1600,'0'0'4601,"1"9"-4179,0 0-268,1 0 0,-1 0 0,2 0 0,-1 0 0,1 0 0,1 0-1,-1 0 1,1-1 0,9 13 0,-7-13-35,1-1-1,-1 1 0,2-1 1,-1-1-1,10 7 1,-13-10-54,1 0 0,0 0 0,0 0 1,0-1-1,0 1 0,1-2 0,-1 1 0,1 0 1,11 1-1,-12-3-34,-1 0 1,1-1 0,0 1-1,0-1 1,0 0-1,-1 0 1,1 0 0,0-1-1,-1 0 1,1 0-1,4-3 1,0 0 33,0-1 0,0 0 0,14-15 0,-6 5 412,0-2-1,-1 0 1,18-28-1,-15 21 1015,-18 24-456,1 7-684,3 6-183,-2 1 0,0-1 0,0 1 0,0 22 0,1 62 509,-4-75-547,-3 284 1132,2-266-1192,-4 215-365,5-242-499,0 22-836,1-14-5304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1516,'-1'-2'1148,"1"2"-1051,0-1 0,-1 1 0,1 0 0,0 0 0,0-1 0,0 1 0,-1 0 0,1-1 0,0 1 0,0 0 1,-1 0-1,1 0 0,0-1 0,0 1 0,-1 0 0,1 0 0,0 0 0,-1 0 0,1-1 0,0 1 0,-1 0 1,1 0-1,0 0 0,-1 0 0,1 0 0,0 0 0,-1 0 0,1 0 0,0 0 0,-1 0 0,1 0 0,0 0 1,-1 0-1,1 0 0,0 0 0,0 1 0,-1-1 0,0 0 0,-8 11 3283,6-8-4224,3-2 885,-1 0-1,0-1 1,1 1 0,-1 0-1,1 0 1,-1 0-1,1-1 1,-1 1 0,1 0-1,0 0 1,-1 0-1,1 0 1,0 0-1,0 0 1,0 0 0,-1 0-1,1 0 1,0 0-1,1 1 1,-1 2 96,-1 7 46,1-1 0,1 1 1,0-1-1,0 0 0,1 1 1,0-1-1,1 0 0,0 0 1,1 0-1,8 16 0,-8-20-115,0 0-1,0 0 1,0 0 0,1 0-1,0-1 1,0 1 0,0-1-1,1 0 1,0-1 0,0 0-1,0 0 1,0 0 0,1 0-1,10 3 1,-14-6-50,-1 0 1,1-1-1,-1 0 1,1 1-1,0-1 1,-1 0-1,1 0 0,-1-1 1,1 1-1,0 0 1,-1-1-1,1 0 1,-1 1-1,1-1 1,-1 0-1,0 0 0,3-2 1,-4 2-7,0 0 0,0 0 0,0 0 0,0 0 0,0-1 0,0 1 0,0 0 0,0 0 0,-1-1 0,1 1 0,0-1 0,-1 1 0,1-1 0,-1 1 0,0-1 0,1 1 0,-1-3 0,0-20 45,0 24-59,-2-10 21,0 0 1,0 1 0,-1-1 0,-1 1 0,0 0-1,0 0 1,0 0 0,-1 1 0,-1-1 0,1 1-1,-1 0 1,-1 1 0,-7-8 0,11 12-65,1 0 0,-1 0 0,0 1 0,0-1 0,0 1 1,0 0-1,0 0 0,-1 0 0,1 0 0,-1 0 0,1 1 0,-1-1 0,0 1 0,1 0 0,-1 0 0,-7 0 1,8 1-456,0 3-167,-15 14-611,6-1-2984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1560,'0'0'6427,"2"7"-6085,3 21-43,-5-26-253,1 1 1,-1-1-1,1 0 0,0 0 0,0 0 1,0 0-1,0 0 0,0-1 1,0 1-1,1 0 0,-1 0 0,1-1 1,-1 1-1,1-1 0,-1 1 0,3 0 1,1 2 94,-3-1-93,0-1 0,1 0 0,-1 1 0,1-1 0,0 0 0,0 0 0,0-1 0,0 1 0,0-1 0,0 1 0,0-1 0,0 0 0,1 0 0,-1 0 0,0-1 0,1 1 0,-1-1 0,1 1 0,-1-1 0,0-1 0,1 1 0,3-1 0,4-2 17,0-1 0,-1 0 0,1-1 0,-1 0 0,0 0 0,-1-1 0,1-1 0,12-11 0,-9 6 219,0-1 1,-1 0 0,-1-1 0,19-30 0,-2 0 1124,-27 43-1054,0-2-28,1 1-206,-2 2-50,1-1-1,0 0 1,-1 0 0,1 0-1,-1 1 1,1-1 0,-1 0-1,1 0 1,-1 0 0,1 0-1,-1 0 1,1-2-1,1 3 202,-2 0-263,0 0 0,0 0-1,1 0 1,-1 0-1,0 0 1,0 0 0,0-1-1,1 1 1,-1 0 0,0 0-1,0 0 1,1 0-1,-1 0 1,0 0 0,0 0-1,1 1 1,-1-1-1,0 0 1,0 0 0,1 0-1,-1 0 1,0 0-1,0 0 1,0 0 0,1 0-1,-1 1 1,0-1 0,0 0-1,0 0 1,1 0-1,-1 0 1,0 1 0,0-1-1,0 0 1,0 0-1,0 0 1,1 1 0,-1-1-1,0 0 1,0 0-1,0 0 1,0 1 0,0-1-1,0 0 1,0 1 0,14 54 274,-5-17-581,1 1-1,3-2 1,28 64-1,-38-95-110,1-1 0,-1 0-1,1 0 1,0 0-1,7 7 1,-7-9-544,-1 0 0,1-1-1,-1 1 1,1-1 0,4 2 0,4 1-2409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76 1000,'-1'-3'854,"0"-1"-614,0-3 449,0 1 0,-1-1-1,0 1 1,0 0 0,-5-11 0,5 15-219,-4-9 438,6 10-830,0 1-1,-1 0 1,1-1 0,0 1-1,0-1 1,-1 1-1,1 0 1,0-1 0,-1 1-1,1 0 1,-1-1-1,1 1 1,0 0-1,-1 0 1,1-1 0,-1 1-1,1 0 1,-1 0-1,1 0 1,0 0 0,-1-1-1,1 1 1,-1 0-1,1 0 1,-1 0 0,1 0-1,-1 0 1,1 0-1,-1 0 1,1 1 0,-1-1-1,1 0 1,-1 0-1,0 0 1,-4 4 11,0 0 0,1 1 0,-1-1 0,1 1 1,0 0-1,1 0 0,-1 0 0,1 0 0,0 0 0,0 1 0,-3 8 0,-5 19 252,-8 42 0,17-63-274,0 1-1,0 0 1,1 1-1,1-1 0,0 0 1,3 17-1,-3-26-43,1 1 1,0-1-1,0 0 0,0 0 0,0 1 1,0-1-1,1 0 0,0 0 0,0 0 1,0 0-1,0-1 0,1 1 0,0-1 1,2 4-1,-3-6 79,-1-1-100,1-1 1,-1 1-1,0 0 1,1-1 0,-1 0-1,0 1 1,1-1-1,-1 0 1,0 0-1,0 1 1,1-1-1,1-2 1,-1 1 2,-1 0-1,1 1 1,-1 0-1,0-1 0,0 1 1,0-1-1,0 1 0,0-1 1,0 0-1,0 1 0,0-1 1,0 0-1,-1 0 0,1-3 1,0 2-5,4-16 34,-1 0 0,-1 0 1,-1-1-1,0-24 1,-1 17 184,5-27 1,-5 25-53,-1 27-52,2-1-67,-2 3-46,0 0 0,0 0 1,0-1-1,0 1 0,0 0 0,0 0 1,0 0-1,0-1 0,0 1 0,0 0 1,0 0-1,0 0 0,0-1 0,0 1 1,0 0-1,1 0 0,-1 0 0,0 0 1,0-1-1,0 1 0,0 0 0,0 0 1,0 0-1,1 0 0,-1 0 0,0 0 1,0 0-1,0-1 0,0 1 0,1 0 1,-1 0-1,0 0 0,0 0 0,0 0 1,1 0-1,-1 0 0,0 0 0,0 0 1,0 0-1,1 0 0,-1 0 0,0 0 1,0 0-1,0 0 0,0 0 0,1 0 1,-1 0-1,0 0 0,0 0 0,0 0 1,1 1-1,-1-1 0,0 0 0,0 0 1,0 0-1,15 22-260,-2 1 1,-1 0-1,18 46 1,-29-67-269,-1-1 423,0 0-1,0 1 0,0-1 0,1 0 0,-1 0 0,0 0 0,1 0 0,-1 0 0,1 0 0,-1 0 0,2 2 1,0 0-208,0 1-1377,4 8-4121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22 1332,'0'0'1680,"0"-3"-906,0 2-615,0 1 0,0-1 0,0 0 0,0 1-1,0-1 1,0 0 0,0 1 0,0-1 0,0 0-1,0 1 1,-1-1 0,1 0 0,0 1-1,0-1 1,-1 0 0,1 1 0,0-1 0,-1 0-1,1 1 1,0-1 0,-1 1 0,1-1 0,-1 1-1,1-1 1,-1 1 0,0 0 0,1-1 0,-2 0-1,0 0 805,-1 5-535,-3 2-235,1 0 0,0 1 0,1-1 1,-1 1-1,1 0 0,0 0 0,-3 12 1,5-13-122,0 0 0,1 1 0,0-1 0,0 1 0,1-1 0,0 0 0,0 1 0,0-1 0,1 1 0,0-1 0,0 1 0,3 7 0,0-4-8,0 0 0,0-1 0,1 0 0,0 1 0,1-2 0,0 1 0,7 8 0,-8-12-17,-1 0-1,-1 1 1,1-1 0,-1 1 0,0 0-1,0 0 1,-1 0 0,0 0-1,2 8 1,-4-12-33,0 0 0,0 1-1,0-1 1,0 0 0,0 1-1,-1-1 1,1 0 0,-1 0-1,1 1 1,-1-1 0,0 0-1,0 0 1,0 0 0,0 0-1,-2 2 1,-20 26 83,11-19-327,0 1-1,0-2 0,-2 0 1,-21 13-1,4-3-5277,19-12 2382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1908,'-3'0'232,"0"1"-1,0-1 1,0 1-1,0-1 0,1 1 1,-1 0-1,0 1 1,0-1-1,1 0 1,-1 1-1,1-1 1,-1 1-1,1 0 1,0 0-1,0 0 0,-1 0 1,1 0-1,1 1 1,-1-1-1,0 0 1,1 1-1,-3 3 1,-2 5 83,1 1 1,0-1 0,-6 24 0,9-26-195,1-1 0,0 1 0,0 0 0,1-1 0,0 1 0,1 0 0,-1-1 0,4 12 0,-3-13-11,1 0 1,0-1 0,0 1-1,0-1 1,1 0-1,0 0 1,0 1 0,1-2-1,-1 1 1,10 10-1,-11-14-83,0 0 0,0-1 0,0 1-1,0-1 1,0 0 0,0 1 0,1-1-1,-1 0 1,0 0 0,1 0 0,-1-1-1,1 1 1,-1-1 0,1 1 0,-1-1-1,1 0 1,-1 0 0,1 0 0,-1 0-1,1 0 1,-1-1 0,1 1 0,-1-1-1,1 0 1,-1 1 0,0-1 0,1 0-1,3-2 1,-1 0 11,0-1 0,0 1-1,0-1 1,0 0 0,-1 0-1,1 0 1,-1-1 0,0 0 0,-1 0-1,6-8 1,-5 5 43,0-1 0,-1 1-1,0-1 1,0 1 0,-1-1 0,0 0-1,-1 0 1,0 0 0,0 0 0,-1 0 0,-1-11-1,1 16-32,-1 0-1,1-1 0,-1 1 1,0-1-1,0 1 1,0 0-1,-1 0 0,0 0 1,1 0-1,-2 0 0,1 0 1,0 0-1,-1 0 1,1 1-1,-1-1 0,0 1 1,0 0-1,-1 0 0,1 0 1,0 0-1,-1 1 1,0-1-1,0 1 0,-6-3 1,2 3-50,1 0 0,-1 0 1,1 0-1,-1 1 0,1 1 1,-1-1-1,0 1 1,-12 2-1,18-2-376,1 0 359,1 0 0,-1 0 0,1 0 0,-1 0 0,1 1 0,-1-1 0,1 0 0,0 0 0,-1 0 0,1 0 0,-1 0 0,1 1 0,0-1 0,-1 0 0,1 0 0,-1 1 0,1-1 0,0 0 0,-1 1-1,1-1 1,-1 1 0,-4 3-1539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 1448,'-5'-4'841,"0"-1"1,1 1-1,-2 0 0,1 1 0,0-1 0,-11-4 1,12 11-140,0-1-547,0 1-1,1 0 0,-1 0 1,1 0-1,0 0 0,0 1 1,0-1-1,0 1 1,0 0-1,1 0 0,-4 6 1,-2 11 136,0 1 0,2 0 0,0 0 0,2 1 0,0-1 1,-1 46-1,5-6 210,11 84-1,0-73-322,3 0-1,3-1 0,52 137 1,-57-181-596,3 6-934,-9-13-4074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93 527 1160,'-13'-8'734,"1"0"-1,-1-2 1,2 1-1,-1-2 1,-13-15-1,24 24-610,0 0 0,0 0 0,0 0 0,1 0 0,-1 0 0,1 0 0,-1 0 0,1 0 0,0 0 0,0 0 0,0 0 0,0-1 0,0 1 0,0 0 0,1-3 0,-1 5-92,0-3 46,1 0 0,0 1-1,-1-1 1,1 1 0,0-1 0,0 1-1,1-1 1,-1 1 0,0 0 0,1 0 0,-1 0-1,5-4 1,-1-1 100,13-14 92,1 0 0,0 2 0,2 0 0,31-21 0,-29 22-82,146-111 612,-56 44-6026,-81 60 2636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7 872,'-1'-1'184,"0"0"-1,0 1 1,0-1-1,-1 0 1,1 1-1,0-1 1,0 1-1,0 0 1,-1-1-1,1 1 1,0 0 0,-1 0-1,0 0 1,0 0 531,-2 1-45,-3 2-438,1 0 0,0 1 0,1 0 0,-1 0 0,1 0-1,-1 0 1,1 1 0,-5 6 0,1 0 77,0 1-1,1-1 1,-9 19-1,-1 8 445,-22 69 0,33-78-418,0 0 0,-4 40 0,3-14 33,6-39-248,1-1-1,1 1 1,1 25 0,1-8 72,-2-21-110,1 0-1,1 0 1,0 0-1,5 15 1,-5-22-55,0 1 0,0-1 0,0 0 0,1 0 1,-1 1-1,1-2 0,1 1 0,-1 0 0,1-1 0,7 8 0,-8-10-12,0 0 0,0 0-1,0 0 1,1-1 0,-1 0-1,1 0 1,-1 0 0,1 0-1,-1 0 1,1 0-1,-1-1 1,1 0 0,-1 0-1,1 0 1,0 0 0,-1 0-1,1-1 1,-1 0 0,1 0-1,-1 0 1,6-2 0,3-2-4,0 0 1,-1-1 0,0 0-1,0-1 1,-1 0 0,18-16-1,49-57 104,-67 68-87,18-20 112,33-35 908,-58 65-788,-3 1-240,0 1 1,0 0-1,0-1 0,0 1 0,0 0 0,1 0 0,-1-1 0,0 1 0,0 0 0,0-1 0,1 1 0,-1 0 1,0 0-1,0 0 0,1-1 0,-1 1 0,0 0 0,1 0 0,-1 0 0,0 0 0,1 0 0,-1-1 0,0 1 1,1 0-1,-1 0 0,0 0 0,1 0 0,-1 0 0,0 0 0,1 0 0,-1 0 0,0 0 0,1 0 0,-1 0 0,0 0 1,1 1-1,-1-1 0,0 0 0,0 0 0,1 0 0,-1 0 0,0 0 0,1 1 0,-1-1 0,5 9 56,-1 0 0,-1 0 0,1 0 0,3 17 0,6 47 191,-8-42-192,49 236-1200,-54-266 488,1 3-167,-1 0 240,2 5 250,3-1-5088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40 811 3280,'-2'-2'94,"-1"1"1,1 0-1,-1-1 0,1 0 0,-1 0 0,1 1 1,0-1-1,0 0 0,0-1 0,0 1 0,0 0 0,1-1 1,-1 1-1,1-1 0,-1 1 0,1-1 0,0 0 0,0 1 1,0-1-1,0 0 0,1 0 0,-1 0 0,1 0 1,0-5-1,0-3 63,1 0 1,1 1 0,0-1-1,0 0 1,6-13 0,-1 4-19,1 1 0,1 0 0,18-30-1,40-49 214,-62 90-329,34-45 106,164-218 398,-90 143 1042,-112 128-1528,-1-1-1,0 1 0,1 0 1,-1 0-1,0-1 0,1 1 1,-1 0-1,0 0 0,1-1 1,-1 1-1,1 0 1,-1 0-1,1 0 0,-1 0 1,1 0-1,-1 0 0,0 0 1,1 0-1,-1 0 0,1 0 1,-1 0-1,1 0 1,-1 0-1,1 0 0,-1 0 1,0 0-1,1 0 0,-1 0 1,1 1-1,-1-1 0,1 0 1,-1 0-1,0 1 0,1-1 1,-1 0-1,1 1 1,9 11-103,-9-10 158,1 2-57,1 0 0,-1 1 0,-1-1 0,1 1 0,-1-1-1,0 1 1,0 0 0,1 6 0,0 0 21,7 40 155,40 172 418,-41-198-575,0 0 1,2 0 0,1-1 0,1-1 0,1 1 0,24 31 0,-36-54-55,17 18 76,-18-18-75,1 0-1,-1-1 1,1 1-1,-1-1 1,1 1-1,-1-1 1,1 0-1,0 1 1,-1-1-1,1 0 1,-1 1-1,1-1 1,0 0-1,-1 0 1,1 1-1,0-1 1,0 0-1,-1 0 1,1 0-1,0 0 1,-1 0-1,1 0 1,0 0-1,0 0 1,-1 0-1,1 0 1,0 0-1,-1-1 1,1 1-1,0 0 1,-1-1-1,1 1 1,1-1-1,1-2 1,-1 0-1,1-1 0,-1 1 1,1 0-1,-1-1 0,0 0 1,0 0-1,-1 1 0,1-1 1,-1 0-1,2-8 0,11-74-305,5-99 1,-6 41-1630,-6 66-2520,-1 47 1660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1864,'1'-8'458,"-1"4"-35,0 1 0,0-1 0,1 0 0,0 0 0,0 1 0,0-1 0,0 1 0,2-5 0,-3 8-340,0-1 1,1 1-1,-1-1 1,1 1-1,-1-1 0,1 1 1,-1-1-1,1 1 1,-1 0-1,1-1 1,0 1-1,-1 0 1,1-1-1,0 1 1,-1 0-1,1 0 1,0-1-1,-1 1 1,1 0-1,0 0 1,-1 0-1,1 0 1,1 0-1,14 2 681,-14-1-825,14 3 347,-1 0 0,0 2 0,0-1 0,16 10-1,51 34 378,-79-48-641,9 7 99,0-1 0,-1 2-1,0 0 1,0 0 0,-1 1 0,0 0-1,9 13 1,-16-19-113,-1-1 0,1 1 0,-1 1 1,0-1-1,0 0 0,0 0 0,-1 1 0,0-1 0,1 1 0,-2 0 0,1-1 0,0 1 0,-1 0 0,0-1 0,0 1 0,0 0 1,-1-1-1,0 1 0,0-1 0,0 1 0,0-1 0,0 1 0,-1-1 0,-3 7 0,2-7-72,1 1-1,-1-1 1,0 0-1,0 0 1,-7 6-1,8-8 30,1 0 0,-1-1 0,0 0 0,0 1 0,0-1 0,0 0 0,0 0 0,0 0 0,-1 0 0,1 0 0,0 0 0,0-1 0,-1 1 0,-3-1 0,3-2-10,2 0 39,-1 1 0,1-1 0,0 0 0,0 0 0,0 1 0,0-1 0,0 0 0,1 0 0,-1 0 0,1 0-1,-1 0 1,1 0 0,0 0 0,-1 0 0,1 0 0,0 0 0,0 0 0,1 0 0,-1 0 0,0 0 0,1 0 0,-1 0-1,2-4 1,4-7-7,0 0-1,1 1 0,0 0 0,1 0 1,1 1-1,15-18 0,70-62-392,-35 35-183,-58 55 538,4-3-4,-5 4 53,0 0 1,0-1 0,0 1 0,0 0-1,0 0 1,0 0 0,0 0 0,0 0-1,1 0 1,-1 0 0,0 0 0,0 0-1,0 0 1,0 0 0,0 0 0,0 0-1,0 0 1,1 0 0,-1 0 0,0 0-1,0 0 1,0 0 0,0 0 0,0 0-1,0 0 1,1 0 0,-1 0 0,0 0-1,0 0 1,0 0 0,0 0 0,0 0-1,0 0 1,1 0 0,-1 0 0,0 0-1,0 0 1,0 0 0,0 0 0,0 0-1,0 1 1,0-1 0,0 0 0,0 0-1,1 0 1,-1 0 0,0 0 0,0 0-1,0 0 1,0 1 0,0-1 0,0 0-1,0 0 1,0 0 0,0 0 0,0 0-1,0 0 1,0 1 0,0-1 0,4 48 42,-4-32-33,1 1 0,1-1 0,1 0 1,9 31-1,-11-43-4,1 0 0,0 0 0,0-1 0,0 1 0,0 0 0,1-1 0,-1 1 0,1-1 0,0 0 0,0 0 0,0 0 0,1 0 0,-1 0 0,1-1 0,-1 1 0,1-1 0,0 0 0,0-1 0,0 1 0,0 0 0,0-1 0,0 0 0,8 1 0,-6-2 57,0 1 1,-1-2-1,1 1 1,-1-1-1,1 0 1,-1 0 0,1 0-1,5-3 1,-9 3-29,-1 0-1,0 0 1,1 0 0,-1 0 0,0 0 0,0 0 0,0-1 0,0 1 0,0 0 0,0-1 0,0 1 0,0-1 0,0 1 0,-1-1-1,1 1 1,0-1 0,-1 1 0,0-1 0,1 0 0,-1-2 0,1-2 59,-1 0 1,0 0-1,0 0 1,-2-9-1,0 4-16,-1-1-1,0 1 1,0 0 0,-2 0-1,1 0 1,-1 0 0,-1 1-1,0 0 1,0 0 0,-1 1-1,0-1 1,-1 2 0,0-1-1,-17-14 1,21 20-251,0 0 1,-1 1-1,1 0 1,0-1-1,-1 1 1,0 1-1,-7-3 0,-12 2-5226,10 2 2749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1076,'9'15'883,"0"-2"0,1 1 0,0-1 1,1 0-1,0-1 0,19 15 0,-1 2 476,-27-28-1110,-1-1-195,1 1 1,-1-1-1,1 0 0,-1 1 1,1-1-1,-1 0 1,1 0-1,-1 0 0,1 0 1,-1 0-1,1 0 0,-1-1 1,1 1-1,-1 0 0,1-1 1,-1 1-1,1-1 0,-1 0 1,3-1-1,39-35 357,-34 30-175,0-1 1,-1 0 0,0-1 0,13-16 0,-20 23-118,3-1 26,-4 2-135,0 1 0,0 0 1,1 0-1,-1-1 0,0 1 0,0 0 0,0 0 1,0 0-1,1-1 0,-1 1 0,0 0 0,0 0 0,0 0 1,1-1-1,-1 1 0,0 0 0,0 0 0,1 0 1,-1 0-1,0 0 0,0 0 0,1 0 0,-1-1 1,0 1-1,0 0 0,1 0 0,-1 0 0,0 0 1,1 0-1,-1 0 0,0 0 0,0 0 0,1 0 1,-1 1-1,0-1 0,1 0 0,11 3 48,-9-3-7,0 2-1,17 9 50,1 0 1,42 14-1,-51-21-80,0-1-1,1 0 1,-1-1-1,1-1 0,0 0 1,25-1-1,-7-5 385,-28 5-239,0-1-64,-2 1-90,0 0-1,0 0 0,0 0 1,-1-1-1,1 1 1,0 0-1,0 0 0,0 0 1,0 0-1,-1 0 1,1 1-1,0-1 0,0 0 1,1 1-1,2 3 28,0 1-1,0 0 1,-1 0-1,0 0 1,0 0-1,0 1 1,0-1-1,-1 1 1,0 0-1,2 8 1,-4-14-37,16 57 135,-2 1 0,11 88 0,17 84-258,-41-218 9,-2-10-19,0-6-647,-11-136 766,6-152-1,14 169 282,-6 108-219,1 0 0,1 0 0,0 0 0,0 1 0,2-1 0,7-13 0,-12 25-27,0 0 1,1 1-1,-1-1 1,1 1-1,0 0 1,0-1 0,0 1-1,0 0 1,0 0-1,0 0 1,0 1-1,1-1 1,-1 0 0,1 1-1,-1-1 1,1 1-1,0 0 1,0 0 0,-1 0-1,4 0 1,-4 1 65,1 1-4,-2 0-75,1 0 0,-1 0 0,0 1 0,0-1 0,0 0 0,1 0 0,-1 1 0,0-1 1,-1 1-1,1-1 0,0 1 0,0-1 0,-1 1 0,1-1 0,0 1 0,-1 0 0,0-1 0,1 1 0,-1 0 1,0-1-1,0 1 0,0 0 0,0 0 0,-1 2 0,-1 8-59,-1 0 0,0-1 0,-1 1 0,0 0 0,-1-1-1,0 0 1,-1-1 0,-13 19 0,2-6-2272,-1-2 0,-37 36 0,32-39-1017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29 856,'-4'-4'879,"-1"1"0,1-1 0,-1 1 0,0 0 0,1 1 0,-8-4 0,7 5-550,-1 0-1,1 0 1,-1 1-1,0 0 1,1 0-1,-1 0 1,1 0-1,-1 1 1,0 0-1,1 0 1,-1 0-1,1 1 1,0 0-1,-10 4 1,5 0-45,0 0 0,0 0 0,0 0 0,0 1 0,1 1 0,-8 8 0,3-1-25,1 0 0,1 0 0,0 2 0,1-1 0,0 2-1,2-1 1,0 1 0,1 1 0,1 0 0,1 0 0,-6 28 0,10-35-171,0 0 1,1 0-1,0 0 1,1 0-1,0 0 1,1 0-1,1 0 1,0 0 0,0 0-1,1 0 1,1-1-1,0 1 1,0-1-1,1 0 1,1 0-1,0-1 1,0 1-1,1-1 1,0-1-1,11 12 1,-6-10-15,1 1 1,0-2-1,1 1 0,0-2 0,1 0 1,0-1-1,0 0 0,1-2 0,0 1 1,22 4-1,-16-5-97,0-2 0,1 0-1,0-2 1,-1-1 0,1 0 0,0-2 0,29-4-1,-43 3-226,0 0 0,0 0 0,-1-1 0,0 0 0,0-1 0,0 0 0,0 0 0,0-1 0,-1 0 0,1 0 0,6-7 0,-6 4-1405,1-1-1,-1 0 1,0 0 0,8-15-1,-6 7-2141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1320,'-7'-39'4382,"7"35"-3985,-1 1 0,1 0 0,0-1 0,0 1 0,0 0 0,1 0 1,-1-1-1,1 1 0,1-3 0,-2 4 526,8 2-626,1 1 1,-1-1-1,0 1 1,13 4-1,3 3-113,-1 2-1,0 1 0,0 0 1,-1 2-1,0 1 1,-1 0-1,-1 2 0,0 0 1,18 21-1,-28-27-91,-1 0-1,0 1 1,-1 0 0,0 1-1,-1 0 1,7 14-1,-11-20-59,-1 0 0,0 0-1,-1 0 1,1 1 0,-1-1 0,0 0-1,-1 1 1,0-1 0,0 0-1,0 1 1,0-1 0,-1 1-1,0-1 1,-1 0 0,-3 10-1,1-3 0,-2-1 0,1 0 0,-2-1 1,0 1-1,0-1 0,-1 0 0,0-1 0,0 0 0,-18 15 0,21-20-4,-1-1 0,0 1 0,0-1 0,0-1 1,0 1-1,-1-1 0,1 0 0,-1-1 0,0 1 1,1-1-1,-1-1 0,0 1 0,0-1 0,-1 0 1,1-1-1,0 0 0,0 0 0,0 0 0,-13-3 0,16 2-4,0 0 0,0 0 0,0-1 0,0 1 0,1-1 0,-1 0 0,0 0 0,1 0 0,0 0 0,-1-1 0,1 0 0,0 1 0,0-1 0,1 0 0,-1 0 0,1-1 0,-1 1 0,1 0 0,0-1 0,0 1 0,0-1 0,1 0 0,-1 0-1,1 0 1,0 1 0,0-1 0,1 0 0,-1 0 0,1-1 0,-1-4 0,2-4 9,-1 0-1,2 0 1,-1 0 0,2 1-1,0-1 1,0 1-1,1 0 1,8-16 0,-1 6 7,1-1 1,1 2-1,1 0 1,25-30-1,-8 18-389,56-48 0,-82 77 90,0 0-1,0 1 1,0-1 0,1 1 0,-1 0 0,1 1-1,0-1 1,11-2 0,-14 4-546,1 0 0,0 1 0,0 0 0,0 0 1,0 0-1,0 0 0,-1 0 0,8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0 691 932,'2'2'8,"-1"-1"165,0 1 0,0-1 0,0 1 0,0-1 1,1 1-1,-1-1 0,0 0 0,1 0 0,-1 1 0,1-1 1,0 0-1,-1-1 0,1 1 0,0 0 0,-1 0 0,1-1 0,0 1 1,0-1-1,0 1 0,0-1 0,-1 0 0,3 0 0,3-1 59,0-1 0,0 0-1,0 0 1,-1 0 0,1-1-1,-1 0 1,0-1 0,1 1-1,-2-1 1,1 0 0,0-1-1,-1 1 1,10-11-1,-10 9-26,1 0-1,-1-1 1,0 1-1,-1-1 1,0 0-1,0 0 1,0 0-1,-1 0 1,0-1-1,0 0 1,-1 1-1,2-10 1,-4 15-129,0-1 0,0 1 0,0 0 1,0 0-1,0 0 0,-1-1 0,1 1 1,-1 0-1,1 0 0,-1 0 0,0 0 1,0 0-1,0 0 0,0 0 0,0 0 0,0 0 1,0 0-1,-1 1 0,1-1 0,-1 0 1,1 1-1,-1-1 0,0 1 0,0 0 1,1 0-1,-1-1 0,0 1 0,0 0 1,-3-1-1,2 1-5,0 0 0,0 0 0,-1 0-1,1 1 1,0-1 0,0 1 0,-1 0 0,1 0 0,0 0 0,-1 0 0,1 0 0,0 1 0,0 0-1,-1-1 1,1 1 0,0 0 0,0 1 0,-4 1 0,1 1-24,0 0 1,0 1-1,0 0 1,0 0-1,1 1 1,0-1-1,0 1 1,0 0-1,1 1 0,0-1 1,0 1-1,0 0 1,1 0-1,0 0 1,1 0-1,-1 0 1,2 1-1,-1-1 0,1 1 1,0-1-1,0 1 1,1 13-1,1-10-32,0 0 1,0 1-1,1-1 0,1 0 0,0 0 0,0-1 0,1 1 1,0-1-1,1 0 0,0 0 0,1 0 0,0 0 1,1-1-1,-1 0 0,10 9 0,-7-10-103,0 0 0,1 0 0,0-1 0,0 0 0,1-1 0,-1 0 0,1 0 0,20 6 0,-23-10-42,-1 0-1,1 0 1,-1 0-1,1-1 1,0-1 0,-1 1-1,1-1 1,0 0-1,0-1 1,-1 0-1,1 0 1,0-1-1,-1 0 1,15-5-1,-11 2 48,1-1 0,-1 1 0,0-2-1,-1 0 1,0 0 0,0 0 0,0-1-1,-1-1 1,0 0 0,-1 0 0,0-1 0,0 0-1,-1 0 1,0-1 0,-1 1 0,9-24-1,-10 21 203,0 0-1,4-22 0,-8 29-39,-1 1 1,1-1-1,-1 0 0,0 0 1,-1 1-1,1-1 0,-1 1 1,-3-12-1,3 14-19,0 1-1,-1-1 1,1 0 0,-1 0-1,0 1 1,0-1-1,-4-3 1,5 5-39,0 0 0,0 0 0,0 0 1,0 0-1,0 0 0,0 0 0,0 1 0,0-1 1,0 0-1,0 1 0,-1-1 0,1 1 0,0-1 0,-1 1 1,1 0-1,0-1 0,-1 1 0,1 0 0,0 0 0,-2 0 1,-4 2 5,1 1 0,-1 0 0,1 0 0,0 1 0,0-1 1,0 1-1,0 1 0,1-1 0,-1 1 0,1 0 0,0 0 1,1 0-1,-1 1 0,1 0 0,0 0 0,1 0 0,-6 12 1,3-5-1,1 1 0,0-1 0,1 1 1,0 0-1,1 0 0,1 0 1,-2 28-1,4-33-41,1-1 1,0 0-1,0 0 1,1 0-1,0 0 1,0 0-1,1 0 1,0-1-1,0 1 1,9 12-1,-12-19-1,1 0-1,-1 0 0,1-1 0,-1 1 0,1 0 1,0 0-1,-1-1 0,1 1 0,0 0 1,0-1-1,0 1 0,-1-1 0,1 1 1,2 0-1,-1 0-33,-1 0 34,0-1 0,0 1-1,-1-1 1,1 1 0,0-1 0,0 1 0,-1-1 0,1 0-1,0 0 1,0 1 0,0-1 0,0 0 0,-1 0 0,1 0-1,0 0 1,0 0 0,0 0 0,0 0 0,0 0 0,1-1-1,-1 1-35,8-2-133,3-2 111,-1-2-1,0 0 1,0 0 0,-1-1-1,0 0 1,0 0 0,-1-1 0,0-1-1,0 0 1,-1 0 0,0 0-1,7-13 1,16-17 476,-29 37-328,-2 2-67,0-1 1,0 1-1,0 0 0,1 0 0,-1 0 1,0-1-1,0 1 0,0 0 1,1 0-1,-1 0 0,0-1 0,0 1 1,1 0-1,-1 0 0,0 0 0,1 0 1,-1 0-1,0 0 0,0 0 0,1 0 1,-1-1-1,0 1 0,1 0 0,-1 0 1,0 0-1,1 1 0,-1-1 0,0 0 1,1 0-1,-1 0 0,0 0 1,0 0-1,1 0 0,-1 0 0,0 0 1,0 1-1,1-1 0,-1 0 0,0 0 1,0 0-1,1 0 0,-1 1 0,0-1 1,0 0-1,1 1 0,8 9 6,-2-1 6,1 0 0,0-1 0,0 1 0,1-2 0,0 0 0,1 0 0,12 7 0,-20-12-38,0-2 6,-1 1 0,0 0-1,1-1 1,-1 1 0,1-1 0,-1 1-1,1-1 1,-1 0 0,1 1-1,-1-1 1,1 0 0,0 0 0,-1 0-1,1 0 1,-1 0 0,1-1 0,-1 1-1,1 0 1,-1-1 0,1 1-1,1-2 1,3-1-14,-1 0 0,0 0-1,1 0 1,-1-1 0,-1 0 0,1 0-1,0 0 1,-1 0 0,0-1 0,4-6 0,2-4-23,-1-2 0,-1 1 0,0-1 0,-2 0 1,10-35-1,9-94-93,-16 87 113,20-156 107,-24 163 276,-3 0 0,-5-61 0,3 106-177,-1 0 1,0 0 0,-4-12-1,4 17 351,-2 7-374,0 3-113,0-1 0,0 1-1,0 0 1,1 0-1,0 0 1,1 1 0,0-1-1,0 0 1,1 13-1,2 24 73,1 0-1,2-1 0,3 1 0,20 69 0,-19-85-138,2 0 0,2 0-1,0-1 1,2 0 0,1-1 0,1-1-1,31 36 1,-38-51-97,0 0-1,1-1 1,0 0-1,1-1 1,0 0-1,0-1 1,1 0-1,18 8 1,-23-13-12,1 0 0,-1 0 1,0-1-1,1 0 0,-1-1 1,1 0-1,-1 0 0,1-1 1,0 0-1,-1 0 0,1-1 0,-1 0 1,1-1-1,-1 0 0,13-4 1,-12 2 16,0 0 1,0-1 0,0 0 0,0-1-1,-1 0 1,0 0 0,0-1-1,0 0 1,-1 0 0,0-1-1,7-11 1,-4 5 99,-1 0-1,-1-1 1,0 0-1,-1-1 0,10-30 1,-14 36 193,-1 0 0,0 0 0,0 0 0,-1 0 0,-1-1 0,1 1 0,-2 0 0,1 0 0,-4-17 0,3 26-121,1-1 0,-1 1 0,1 0 0,-1-1 0,1 1 0,-1 0 0,0 0 0,1-1 0,-1 1 0,0 0 0,0 0 0,0 0 0,0 0-1,0 0 1,0 0 0,0 0 0,0 0 0,0 1 0,-1-1 0,1 0 0,0 1 0,-1-1 0,1 1 0,0-1 0,-1 1 0,1 0 0,0-1 0,-1 1 0,1 0 0,-1 0 0,1 0 0,0 0 0,-1 0 0,1 0-1,-1 1 1,1-1 0,-2 1 0,-3 0 67,1 1 0,0 0 0,0 0 0,0 0 0,0 1 0,0 0 0,-7 5 0,8-4-64,-1 0 1,1 0-1,0 0 1,0 0-1,1 1 1,-1 0 0,1-1-1,0 1 1,0 0-1,0 1 1,1-1-1,0 1 1,0-1-1,0 1 1,1-1-1,0 1 1,0 0 0,0 0-1,1 0 1,0 11-1,1-11-44,0 1 0,0-1 1,1 0-1,0 0 0,0 0 0,1 0 0,-1 0 0,1 0 0,0 0 1,1-1-1,-1 1 0,1-1 0,0 0 0,1-1 0,-1 1 0,1 0 1,0-1-1,8 6 0,-3-4-184,0 0-1,0-1 1,1 0 0,-1 0-1,14 3 1,-18-7-228,0 1 1,0-1-1,0 0 0,0-1 0,1 1 0,-1-1 1,0 0-1,0-1 0,0 0 0,0 1 0,6-3 1,-6 0-3174,11-7 38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87 261 1844,'-75'-4'3012,"66"2"-2270,9 2-682,-1 0 0,1 0 0,0-1 0,0 1 0,0 0 0,0 0 0,0 0 0,0 0 0,0 0 0,-1 0 1,1-1-1,0 1 0,0 0 0,0 0 0,0 0 0,0 0 0,0-1 0,0 1 0,0 0 0,0 0 0,0 0 0,0 0 0,0-1 0,0 1 1,0 0-1,0 0 0,0 0 0,0 0 0,0-1 0,0 1 0,0 0 0,0 0 0,0 0 0,0 0 0,1 0 0,-1-1 0,0 1 0,0 0 1,0 0-1,0 0 0,0 0 0,0 0 0,0-1 0,1 1 0,-1 0 0,0 0 0,0 0 0,0 0 0,0 0 0,0 0 0,1 0 0,13-10 136,0 1 0,1 0 0,0 1 0,1 1 0,17-7 0,95-24 528,-54 17-437,128-43-588,-68 12-4731,-100 37 2573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41 1788,'1'-2'379,"-1"0"0,0 0 0,0 0 0,0 0 1,0 0-1,0 0 0,-1 0 0,1 0 0,-1 0 0,1 0 0,-1 0 0,0 0 0,0 1 0,0-1 0,-1-2 0,1 3-246,0 0 0,0 1 0,0-1 0,0 0 0,-1 1 0,1-1 0,0 0 0,0 1 0,-1-1 0,1 1 0,-1 0 0,1 0 0,0-1 0,-1 1 0,1 0 0,0 0 0,-1 0 0,1 0 0,-1 1 0,1-1 0,0 0 0,-1 0 0,1 1 0,0-1 0,-1 1 0,-1 1 0,-4 0 45,0 1 0,1 0 0,-1 0 0,1 0-1,0 1 1,0 0 0,0 1 0,0-1 0,-7 8 0,3 0 94,0 0 0,1 1 0,-11 17 0,17-25-219,1 0 1,0 0-1,0 0 0,0 0 0,1 0 0,0 1 1,0-1-1,0 0 0,1 1 0,-1-1 0,1 1 1,1-1-1,0 9 0,1-6 3,-1 0-1,2-1 1,-1 1-1,1-1 1,0 1-1,0-1 1,1 0 0,7 10-1,-8-13-34,0 0-1,0-1 1,1 1-1,-1-1 1,1 0-1,0 0 1,0 0-1,0-1 1,0 1 0,0-1-1,1 0 1,-1 0-1,1-1 1,-1 1-1,9 1 1,-9-3-14,1 1 1,-1 0-1,1-1 1,-1 0-1,1 0 1,-1-1-1,1 1 1,-1-1-1,1 0 1,-1 0-1,1 0 1,6-4-1,-5 2 2,-1 0-1,0-1 0,0 1 0,0-1 0,-1 0 0,1-1 0,-1 1 0,7-10 0,-4 3 63,-1 0-1,0-1 1,-1 1-1,0-1 1,-1 0-1,0-1 1,-1 1-1,-1 0 1,0-1-1,0 0 1,-1 1-1,-1-24 1,-1 30 111,1 4-107,0-1-1,0 1 0,0-1 1,0 0-1,-1 1 0,0-1 1,1 1-1,-1-1 0,0 1 0,0 0 1,0-1-1,0 1 0,0 0 1,-3-4-1,3 5 741,4 9-741,3 4-52,0 0 0,0-1 0,1 0-1,0 0 1,1-1 0,18 19-1,-1-7-346,2 0 0,1-1-1,41 23 1,-12-16-2417,1-8-3414,-35-13 1929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1252,'0'0'4036,"-2"9"-3247,0 8-313,0 0-1,0 0 1,2 0-1,0 0 1,1 1-1,5 27 1,-3-34-353,1 0 0,1-1 1,0 0-1,0 0 1,1 0-1,0-1 0,0 0 1,1 0-1,1 0 1,-1-1-1,1 0 0,1-1 1,-1 0-1,1 0 1,1 0-1,-1-2 0,1 1 1,0-1-1,0 0 1,1-1-1,16 4 0,-23-7-73,1-1-1,-1 0 0,0 0 0,1 0 0,-1-1 0,1 1 0,-1-1 1,0 0-1,0-1 0,1 1 0,-1-1 0,0 1 0,0-1 0,-1 0 1,1-1-1,0 1 0,-1-1 0,1 0 0,-1 0 0,5-4 0,0-2 171,0 1-1,-1-1 0,0-1 0,0 1 0,-1-1 0,7-17 0,-5 5 805,-1-1 1,-1 1-1,3-29 0,-9 47-880,1 1 127,-1 3-252,0 0 1,0 0 0,0 0 0,-1-1-1,1 1 1,0 0 0,0 0-1,0 0 1,0-1 0,0 1-1,0 0 1,0 0 0,0 0-1,0-1 1,1 1 0,-1 0-1,0 0 1,0 0 0,0-1-1,0 1 1,0 0 0,0 0 0,0 0-1,0-1 1,0 1 0,1 0-1,-1 0 1,0 0 0,0 0-1,0 0 1,0-1 0,1 1-1,-1 0 1,0 0 0,0 0-1,0 0 1,1 0 0,-1 0 0,0 0-1,0 0 1,0 0 0,1 0-1,-1 0 1,0 0 0,0 0-1,0 0 1,1 0 0,-1 0-1,0 0 1,0 0 0,0 0-1,1 0 1,-1 0 0,0 0 0,0 0-1,0 0 1,1 0 0,-1 0-1,0 0 1,0 1 0,0-1-1,0 0 1,1 0 0,-1 0-1,0 0 1,0 0 0,0 1-1,0-1 1,1 0 0,111 147 218,-26-54-3844,-79-83 2879,-3-5-949,2 2-3971,3 4 1397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40 2156,'-1'-2'318,"0"-1"0,-1 1-1,1-1 1,-1 1 0,1-1-1,-1 1 1,0 0-1,0 0 1,0 0 0,0 0-1,-1 0 1,1 1 0,0-1-1,-1 1 1,1-1 0,-1 1-1,1 0 1,-1 0 0,-3-1-1,2 1-101,0 1 0,0-1 0,-1 1 0,1 0 0,0 1 0,0-1 0,-1 1 0,1-1 0,0 1 0,0 0 0,-7 3 0,1 1-11,0 0 1,0 0-1,1 1 0,-1 0 1,1 1-1,1 0 0,-1 0 1,-12 15-1,14-13-99,1-1 0,0 1 0,0 1 0,1-1 0,1 1 0,-1 0 0,1 0 0,1 1 0,0-1 0,0 1-1,1-1 1,1 1 0,0 0 0,0 0 0,1 0 0,2 21 0,1-17-35,0 0-1,1 0 1,0 0-1,1-1 1,1 0-1,0 0 1,1 0-1,1-1 1,0 0-1,1 0 1,14 16-1,72 63 264,-25-26-79,-66-63-209,-1 0 0,0 1 0,0-1 0,0 1 0,0 0 0,0 0 0,-1 0-1,0 0 1,0 1 0,0-1 0,0 1 0,-1-1 0,1 1 0,0 6 0,-6-7 42,-3 1-63,0 1 1,0-1 0,0 0 0,-1-1-1,0 0 1,0 0 0,0 0 0,-11 2 0,-8 2 25,-42 7 1,59-13-525,0-1 1,-1 0-1,1-1 1,-1 0-1,1 0 1,-1-1-1,-19-5 1,28 6-1623,-17-13-5091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93 294 1408,'0'0'3318,"2"-2"-2384,10-10 312,1-1 0,-2-1-1,12-15 1,4-6-588,-17 22-443,-1-1 0,0 1 0,-1-2 0,-1 1 0,0-1-1,0 0 1,-2 0 0,7-28 0,-12 42-180,0 0-1,1 0 1,-1 0 0,0 0-1,0 0 1,1 0 0,-1 0-1,0 0 1,0 0-1,0 0 1,0 1 0,-1-1-1,1 0 1,0 0-1,0 0 1,-1 0 0,1 0-1,0 0 1,-1 0 0,1 0-1,-1 0 1,1 0-1,-1 0 1,1 1 0,-1-1-1,0 0 1,1 1-1,-1-1 1,0 0 0,0 1-1,0-1 1,1 0 0,-1 1-1,0 0 1,0-1-1,0 1 1,0-1 0,0 1-1,0 0 1,0 0-1,0-1 1,0 1 0,0 0-1,0 0 1,0 0 0,0 0-1,-1 1 1,-4-1 76,0 1 1,0-1-1,0 1 0,0 1 1,0-1-1,-6 4 1,0 0 10,0 1 0,0 1 1,0 0-1,1 1 0,0 0 0,1 1 1,0 0-1,0 1 0,1 0 1,0 0-1,0 1 0,1 0 0,1 0 1,0 1-1,1 0 0,-8 21 1,11-27-90,1 1 1,0-1-1,0 1 1,1 0 0,0-1-1,0 1 1,0 0-1,1 0 1,0 0 0,1 0-1,0 0 1,0 0 0,0-1-1,0 1 1,1 0-1,1-1 1,-1 1 0,1-1-1,0 0 1,0 0-1,1 0 1,-1 0 0,2-1-1,-1 1 1,0-1-1,1 0 1,0 0 0,0-1-1,1 1 1,-1-1-1,9 5 1,0-1-124,1-1 0,0 0 0,0 0 1,0-2-1,22 6 0,-27-9-168,0-1 0,0 0 0,1 0 0,-1-1 0,0 0 0,1-1 0,-1 0 0,0-1 1,0 0-1,12-4 0,-9 1-457,0 0 1,23-12-1,-30 13-402,0 0 1,0 0-1,0-1 0,8-8 0,1-7-2422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27 276 1044,'1'55'3176,"-9"103"0,2-82-1473,2-41-987,0 26 562,-2 107 2502,6-166-2961,6-123-515,0 12-16,23-130 1,-27 228-253,1-11 44,2 0 0,6-21 1,-11 42-54,0 1-23,0 0 1,0-1 0,0 1-1,0 0 1,0-1-1,0 1 1,0 0-1,0-1 1,1 1-1,-1 0 1,0 0 0,0-1-1,0 1 1,0 0-1,0-1 1,0 1-1,1 0 1,-1 0-1,0-1 1,0 1 0,0 0-1,1 0 1,-1 0-1,0-1 1,0 1-1,1 0 1,-1 0 0,0 0-1,0 0 1,1-1-1,-1 1 1,0 0-1,1 0 1,-1 0-1,0 0 1,0 0 0,1 0-1,-1 0 1,0 0-1,1 0 1,-1 0-1,0 0 1,1 0-1,-1 0 1,0 0 0,1 0-1,-1 0 1,0 0-1,0 1 1,1-1-1,-1 0 1,0 0-1,0 0 1,1 1 0,6 7 5,-1 0 0,1 0 1,-1 1-1,-1 0 0,5 10 1,4 14 0,-7-13-3,2-1 0,0 0 0,1-1 0,1 0 0,13 17 0,-23-34-8,-1 0 0,1-1 0,0 1 0,-1-1 1,1 1-1,0 0 0,-1-1 0,1 1 0,0-1 0,0 0 0,0 1 0,0-1 0,-1 0 1,1 1-1,0-1 0,0 0 0,0 0 0,0 0 0,0 0 0,0 0 0,0 0 0,0 0 1,0 0-1,0 0 0,-1 0 0,1 0 0,0-1 0,0 1 0,0 0 0,0-1 1,0 1-1,-1 0 0,2-1 0,1-2-1,0 1 0,0 0 0,-1 0 0,1-1 0,3-5 0,-4 6 0,12-17 20,-1 0 0,-1-1-1,0 0 1,-2-1 0,15-43 0,-9 22 65,4-7 51,36-84 314,-50 122-350,0 0 0,1 0-1,0 0 1,16-18 0,-22 29-93,0-1-1,-1 1 1,1 0-1,0 0 1,-1-1-1,1 1 1,0 0-1,0 0 1,-1 0-1,1 0 1,0 0-1,0 0 1,0 0-1,-1 0 1,1 0-1,0 0 1,0 0-1,0 1 1,6 2 44,5 7-42,-1 1 0,0 0 0,-1 0 0,0 1 0,-1 1 0,-1-1 0,0 1 0,11 24 0,-1 4-330,22 78 0,-24-61-252,-3-8-775,21 49-1,23 23-4941,-34-80 2347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1124,'1'-14'889,"-1"0"0,-2-20 0,0-19 2509,3 50-3197,1-9 2420,3 9-1199,-2 3-1712,-3 0 302,1 0 0,-1 0 1,0 0-1,0 0 0,1 0 0,-1 0 0,0 0 0,1 0 1,-1 0-1,0 0 0,0 0 0,1 1 0,-1-1 0,0 0 1,1 0-1,-1 0 0,0 0 0,0 1 0,0-1 0,1 0 1,-1 0-1,0 0 0,0 1 0,0-1 0,1 0 1,-1 0-1,0 1 0,0-1 0,0 0 0,0 1 0,34 43 600,-2 2 0,40 73-1,-50-76-299,-1 1 0,29 86 0,-43-104-223,0 1 0,-2-1 0,-1 1 1,-1 0-1,-1 0 0,-3 45 0,1-66-74,-1 0 0,0 0 0,-1 0 0,1 0-1,-1 0 1,0 0 0,0 0 0,-1-1 0,0 1-1,0-1 1,0 0 0,-1 0 0,-6 7 0,8-9-9,-1-1 0,1 0 1,-1 0-1,1-1 1,-1 1-1,0 0 0,0-1 1,0 0-1,0 1 0,0-1 1,0 0-1,0-1 0,0 1 1,0-1-1,0 1 0,-1-1 1,1 0-1,0 0 1,0 0-1,0-1 0,-1 1 1,1-1-1,0 1 0,0-1 1,0 0-1,0-1 0,-4-1 1,1 0 34,0 0 0,0 0 0,0-1 0,0 0 0,1 0-1,0 0 1,0-1 0,0 0 0,0 0 0,1 0 0,-1 0 0,1-1 0,1 0 0,-1 1 0,1-1 0,0-1 0,0 1 0,-1-7 0,1 2 19,1-1 1,0 1-1,0-1 1,1 1 0,1-1-1,0 0 1,1 1-1,0-1 1,5-21-1,1 8 13,0 1-1,2-1 1,1 2-1,1-1 1,1 1-1,17-24 1,1 4 60,71-77 1,37-21-426,3-2-5766,-128 127 2548,0 0 35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30 587 1536,'-7'6'3105,"-7"4"-295,8-6-2322,3-4 39,5-6 2689,8-9-3126,0 0 1,1 1 0,0 0-1,25-22 1,175-143 488,-48 44-206,-154 127-290,1 0 1,-1 0 0,0-1-1,12-16 1,-11 14 164,0-3-48,-10 13-108,-7-12-62,7 12-26,0-1-1,-1 1 1,1 0-1,-1-1 1,1 1-1,-1 0 1,0-1-1,1 1 1,-1 0-1,0 0 1,0 0-1,0 0 1,0 0 0,0 0-1,0 0 1,0 0-1,-2-1 1,-8-6 13,0 1 0,-1 0 0,0 1 0,0 0 0,0 1 1,-1 1-1,-20-6 0,15 3 63,18 7-76,0 0 1,-1 0 0,1 0 0,0 0 0,-1 0 0,1 0 0,0 0 0,-1 0 0,1-1-1,-1 1 1,1 0 0,0 0 0,0 0 0,-1-1 0,1 1 0,0 0 0,-1 0-1,1-1 1,0 1 0,0 0 0,-1-1 0,1 1 0,0 0 0,0-1 0,0 1-1,0 0 1,-1-1 0,1 1 0,0-1 0,14-1 25,0 0 1,0 0-1,0 1 1,0 1-1,0 1 1,21 2-1,-33-2-4,0-1 0,0 1 0,0-1-1,1 1 1,-1 0 0,0-1 0,0 1-1,0 0 1,0 1 0,-1-1 0,1 0-1,0 0 1,0 1 0,-1-1 0,1 1 0,-1 0-1,2 2 1,-1-1 23,0 0-1,0 0 1,-1 1 0,0-1 0,1 0-1,-1 1 1,0 0 0,-1-1-1,1 7 1,0 1 51,-1 1-1,-1-1 1,0 1-1,-1-1 1,-4 19-1,-22 56 354,-2 9-1282,30-82-460,7 1-5501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 1456,'0'-1'-39,"-3"-18"2130,3 18-2017,-1 1 0,1 0 0,0-1 0,0 1 0,0-1 0,-1 1 0,1 0 0,0-1 0,0 1-1,-1 0 1,1-1 0,0 1 0,-1 0 0,1-1 0,0 1 0,-1 0 0,1 0 0,0 0 0,-1-1 0,1 1 0,-1 0 0,1 0-1,-1 0 1,1 0 0,0 0 0,-1 0 0,1 0 0,-1-1 0,1 1 0,-1 1 0,1-1 0,0 0 0,-1 0 0,1 0-1,-1 0 1,1 0 0,-1 0 0,1 0 0,0 0 0,-1 1 0,1-1 0,-1 0 0,1 0 0,-1 1 0,-6 4 141,0 1 0,0 0 1,0 0-1,1 0 0,0 1 1,0-1-1,1 2 0,-1-1 0,2 0 1,-1 1-1,1 0 0,0 0 1,1 1-1,-4 12 0,2-3-21,0-1-1,2 1 0,0 0 1,1-1-1,1 1 0,1 29 1,0-43-157,1 1 0,0 0 1,-1-1-1,1 1 1,1-1-1,-1 1 0,1-1 1,0 1-1,0-1 0,0 0 1,0 0-1,1 0 0,0 0 1,-1 0-1,2-1 1,4 6-1,-5-7-89,1 0 0,-1 1 1,1-1-1,-1-1 0,1 1 0,0 0 1,0-1-1,0 0 0,0 0 0,0 0 1,0 0-1,0-1 0,0 1 0,0-1 1,0 0-1,0-1 0,0 1 0,8-2 1,-6 0-398,0 0 0,-1 0 1,1 0-1,-1-1 0,1 1 0,-1-2 1,0 1-1,0 0 0,0-1 1,0 0-1,6-7 0,5-6-2068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1788,'0'0'798,"-4"-5"147,4 5-898,0 0 0,0 0 0,0 0 1,0 0-1,0 0 0,0-1 0,0 1 0,0 0 1,0 0-1,-1 0 0,1 0 0,0 0 0,0 0 0,0 0 1,0 0-1,0 0 0,0 0 0,0 0 0,0 0 1,-1 0-1,1 0 0,0 0 0,0 0 0,0 0 0,0 0 1,0 0-1,0 0 0,-1 0 0,1 0 0,0 0 1,0 0-1,0 0 0,0 0 0,0 0 0,0 0 1,0 0-1,0 0 0,-1 0 0,1 1 0,0-1 0,0 0 1,0 0-1,0 0 0,0 0 0,0 0 0,0 0 1,0 0-1,0 0 0,0 0 0,0 1 0,0-1 0,0 0 1,0 0-1,-1 0 0,1 0 0,0 0 0,0 0 1,0 0-1,0 1 0,0-1 0,0 0 0,0 0 1,0 0-1,1 0 0,-1 0 0,0 0 0,0 0 0,0 1 1,-3 24 790,2 0 1,4 47 0,13 55 511,-9-76-799,-4-28-304,1 12 245,2-1 0,19 67 0,-15-68-277,-9-26-278,1 1 0,0-1 0,1 0-1,0 1 1,0-1 0,0-1 0,1 1 0,0 0 0,7 7 0,-10-12-496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19 892,'0'0'1763,"-2"7"-988,-2 6-319,0 0-1,1 0 1,0 0-1,1 0 1,1 0-1,0 0 1,1 1 0,1 14-1,0-22-309,0-1 0,0 0 0,1 0 1,-1-1-1,1 1 0,0 0 0,1 0 0,-1-1 0,1 0 0,0 1 1,0-1-1,0 0 0,0 0 0,7 5 0,-4-4-55,-1-2-1,1 1 1,0 0-1,0-1 1,0 0 0,0-1-1,1 1 1,-1-1-1,1 0 1,8 0-1,-13-1-61,1-1 0,0 0 0,-1 0 0,1 0 0,0 0 0,-1-1 0,1 1 0,-1-1 0,1 1 0,0-1 0,-1 0-1,1 0 1,-1 0 0,0 0 0,1-1 0,-1 1 0,0 0 0,0-1 0,0 0 0,0 0 0,0 1 0,2-4 0,-2 2 13,1 0 0,-1-1-1,0 1 1,0 0 0,0-1 0,0 0 0,-1 1 0,1-1 0,-1 0 0,0 0 0,0 0 0,-1 0 0,1-7 0,-1 4-1,0 0 0,-1 1 1,0-1-1,0 0 0,-1 0 0,0 1 0,0-1 1,0 1-1,-1-1 0,0 1 0,-7-11 0,4 9-115,0 0 1,-1 0-1,0 1 0,-1 0 0,1 0 0,-1 1 0,-15-9 0,-28-14-6081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1004,'16'61'2930,"-10"-34"-1875,2 0 0,0-1-1,12 25 1,-12-36-612,0 0 1,15 21 0,-20-31-337,1-1 0,-1 0 0,1 0 1,0 0-1,0 0 0,1-1 0,-1 1 0,1-1 1,-1 0-1,1-1 0,7 4 0,-7-5-53,0 0 0,0-1 0,1 1 0,-1-1 0,0 0 0,0 0 0,0-1 0,1 1 0,-1-1 0,0 0 0,0-1 0,0 1-1,0-1 1,0 0 0,-1 0 0,1-1 0,0 1 0,6-6 0,-1 0 4,0 0-1,-1-1 0,0 0 1,0-1-1,-1 0 1,0 0-1,-1 0 0,0-1 1,-1 0-1,0-1 1,0 1-1,6-23 1,-6 11 182,0 0 0,-2-1-1,-1 0 1,-1 1 0,-1-48 0,-10 28 1258,4 69-1462,5-24-31,-1 0 0,1 0 0,0 0 0,0 1 0,-1-1 0,1 0 0,1 0 0,-1 0 0,0 1 0,1-1 0,-1 0 0,2 3 0,0 5 26,0-2-14,0-1 0,0 0 0,0 0-1,1 0 1,0 0 0,0 0 0,0 0 0,1-1-1,0 0 1,1 0 0,-1 0 0,1 0-1,8 7 1,-9-11-13,-1 0 0,1 0-1,-1-1 1,1 1 0,0-1-1,0 0 1,0 0 0,0 0-1,0-1 1,0 0 0,0 1 0,0-1-1,0 0 1,0-1 0,4 0-1,4-1-6,-1-1 0,0 0-1,19-8 1,-12 2-38,1 0-1,-2-2 1,1 0 0,-2-1-1,1-1 1,-2 0-1,1-1 1,-2-1 0,0 0-1,-1-1 1,21-33-1,-18 12-159,-16 32 37,-8 20 124,5-6 34,0 0 1,1 1-1,1-1 0,-1 1 0,1 14 0,1-14 5,-1-5 3,1 0 1,0 0-1,1 0 0,-1 1 1,2 5-1,0-1 7,-2-8-10,0-1 0,0 0 1,1 0-1,-1 0 1,0 0-1,0 1 0,1-1 1,-1 0-1,1 0 1,-1 0-1,1 0 0,-1 0 1,1 0-1,0 0 0,0 0 1,-1-1-1,1 1 1,0 0-1,0 0 0,0 0 1,0-1-1,0 1 0,0 0 1,0-1-1,0 1 1,0-1-1,0 0 0,0 1 1,0-1-1,0 0 1,0 1-1,1-1 0,-1 0 1,0 0-1,0 0 0,0 0 1,0 0-1,2 0 1,0-1-13,-1 1 1,1-1 0,0 0 0,-1 0 0,1 0 0,-1 0 0,1 0 0,-1-1-1,1 1 1,-1-1 0,0 1 0,0-1 0,0 0 0,3-2 0,2-6-43,0-1 0,-1 0 0,0 0 0,-1 0 0,0 0 0,-1-1 0,0 0 0,-1 0 0,0 0 0,1-14 0,0-15-136,-2-70-1,-3 93 147,-8-125-253,6 120 259,-2 0 0,0 0 0,-2 1 0,-10-25 0,14 38 28,-1 1 0,0 0 0,0 0-1,-1 0 1,-12-15 0,17 22 19,-3 4-5,1 0 0,0 0-1,0 1 1,0-1 0,0 0 0,1 1 0,-1-1 0,1 1 0,0-1 0,0 1-1,0 0 1,0 4 0,-2 48 29,3-42-28,1 35 46,2 0 0,12 62 0,-6-73-18,1 0 1,1 0-1,19 38 1,-25-62-105,2 0 0,0-1 0,1 0 0,0 0 0,1-1 1,0 0-1,1-1 0,0 0 0,1 0 0,19 14 1,-24-22-823,-1 0 1,1-1 0,0 0 0,0 0 0,0-1 0,6 1 0,-8-1-2032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1648,'0'0'8544,"3"3"-8214,2 3-127,0 0 0,-1 1 0,0-1 1,0 1-1,0 0 0,4 11 1,14 26 432,31 44 306,-52-87-966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1424,'0'-21'1429,"0"10"-313,1 0-1,0 0 0,0 1 1,5-18-1,-5 26-843,5 0-1221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224 410 1040,'-2'-2'197,"0"1"1,0-1-1,0 1 1,-1 0-1,1 0 1,0 0-1,-1 0 0,1 0 1,-1 0-1,1 0 1,-1 1-1,1 0 0,-1-1 1,1 1-1,-1 0 1,0 0-1,1 0 0,-1 1 1,1-1-1,-1 0 1,1 1-1,-1 0 0,1 0 1,-1 0-1,-4 2 1,-4 3 23,0 1 1,0 0 0,1 1 0,0 0 0,0 0 0,1 1 0,0 1 0,0-1-1,1 1 1,0 1 0,1 0 0,0 0 0,1 0 0,1 1 0,-1-1 0,2 1-1,-7 24 1,10-32-168,0 1 1,1 0-1,-1-1 0,1 1 0,0 0 0,0-1 1,0 1-1,1 0 0,0-1 0,0 1 0,0-1 1,0 1-1,3 5 0,-2-7-29,-1 0 1,1-1-1,-1 1 1,1-1-1,0 1 1,0-1-1,0 0 1,0 0-1,1 1 1,-1-2-1,1 1 1,-1 0-1,1 0 1,-1-1-1,1 1 1,0-1-1,0 0 1,0 0-1,0 0 1,3 0-1,-4 0-16,1-1-1,-1 0 0,1 0 1,-1 0-1,0 0 0,1 0 0,-1-1 1,1 1-1,-1-1 0,0 1 0,1-1 1,-1 0-1,0 0 0,0 0 1,0 0-1,1 0 0,-1-1 0,0 1 1,-1 0-1,1-1 0,0 0 1,0 1-1,-1-1 0,1 0 0,-1 0 1,1 0-1,0-3 0,2-1-3,-1 0 0,0-1 0,0 0 0,-1 1-1,0-1 1,0 0 0,-1 0 0,1-8 0,1-27-3,-2 0 0,-8-76 1,-23-85-36,18 138 33,-5-5 25,-1-2 118,18 71 117,-4 7-119,-2 6-87,0 1 0,1 0-1,1 0 1,0 0 0,0 0 0,2 1 0,-1-1-1,2 1 1,0 0 0,1 15 0,2 22 160,12 75 0,-8-93-159,1 1 0,2-1 0,1-1-1,2 0 1,1-1 0,23 41 0,-29-61-247,0 0 1,1-1 0,12 14 0,-15-19-746,1 1-1,0-1 1,10 7-1,-12-10-1921,9 1 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92 695 984,'0'0'2452,"3"1"-1958,8 6-37,-11-7-420,1 0 0,-1 0 0,1 0 0,0-1 0,-1 1 0,1 0 1,0 0-1,-1-1 0,1 1 0,-1-1 0,1 1 0,-1 0 0,1-1 0,-1 1 0,1-1 0,-1 1 0,1-1 0,-1 1 0,0-1 0,1 0 0,-1 0 0,13-15 565,-2 0-1,0-1 0,15-31 1,-22 37-314,0 1 1,0-1 0,-1 0 0,0-1 0,-1 1 0,0 0 0,0-19 0,-3 27-204,1 0 1,0 0-1,-1 0 0,1 0 1,-1 1-1,0-1 0,0 0 1,-2-4-1,2 6-48,0 0 1,1 0-1,-1 0 0,0-1 0,0 1 1,0 0-1,0 0 0,0 0 0,0 0 1,0 0-1,0 0 0,0 1 1,0-1-1,0 0 0,-1 1 0,1-1 1,0 1-1,0-1 0,-1 1 0,-2-1 1,-2 1 18,0 0 1,1 1-1,-1 0 1,0 0-1,1 1 1,-1-1 0,1 1-1,-1 0 1,1 1-1,0-1 1,0 1-1,0 0 1,0 0-1,1 1 1,-1 0-1,1-1 1,0 2-1,-7 7 1,3-3-3,1 0 1,0 1-1,1-1 1,0 1-1,0 1 1,1-1-1,1 1 0,-7 20 1,10-27-33,0 1 1,0 0-1,0 0 1,1 0-1,-1 0 1,1 0-1,1 0 0,-1 0 1,1 0-1,-1 0 1,3 5-1,-3-9-15,1 1 0,0-1-1,0 1 1,-1-1 0,1 0-1,0 1 1,0-1 0,0 0 0,1 0-1,-1 1 1,0-1 0,0 0-1,1 0 1,-1 0 0,0 0 0,1-1-1,1 2 1,1-1 2,-1 0 0,1 0 0,0 0 0,-1 0 0,1-1 0,0 1 0,4-1 0,3-1 3,0 0 0,0 0 1,0-1-1,12-4 0,-5 1-1,-1-1 0,0-1 0,0 0 0,-1-1 0,0-1 0,-1 0 0,0-1 0,0-1 0,-1-1 0,0 0 0,17-20 0,21-36 467,-51 67-407,4-10 82,-1 4-9,-4 7-139,0 1 0,0-1 0,0 0 0,0 0-1,0 0 1,0 0 0,0 0 0,0 0 0,0 0 0,0 0-1,0 0 1,0 0 0,0 0 0,0 0 0,0 0-1,0 0 1,0 0 0,0 0 0,0 0 0,0 0 0,0 0-1,0 0 1,0 0 0,0 0 0,0 0 0,0 0 0,0 0-1,0 0 1,1 0 0,-1 0 0,0 0 0,0 0 0,0 0-1,0 0 1,0 0 0,0 0 0,0 0 0,0 0-1,0 0 1,0 0 0,0 0 0,0 0 0,0 0 0,0 0-1,0 0 1,0 0 0,0 0 0,0 0 0,0 0 0,0 0-1,0 0 1,0 0 0,0 0 0,1 0 0,-2 34 89,9 184 682,-4-190-550,-4-26-159,2 2 17,-2-4-81,0 0 1,0 1-1,0-1 1,0 0-1,0 0 1,0 0-1,0 1 1,0-1-1,0 0 1,0 0-1,0 1 1,1-1-1,-1 0 1,0 0-1,0 0 1,0 1 0,0-1-1,0 0 1,0 0-1,0 0 1,1 0-1,-1 1 1,0-1-1,0 0 1,0 0-1,0 0 1,1 0-1,-1 0 1,0 0-1,0 1 1,0-1-1,1 0 1,-1 0 0,0 0-1,0 0 1,1 0-1,-1 0 1,0 0-1,0 0 1,0 0-1,1 0 1,-1 0-1,0 0 1,4-1 6,0-1 1,0 1 0,0-1-1,-1 0 1,1 0-1,-1 0 1,0 0 0,1-1-1,-1 1 1,0-1-1,4-5 1,34-43 31,-13 15-29,-20 27-18,-7 6 3,1 1-1,0 0 1,-1-1-1,1 1 0,0 0 1,0 0-1,0 0 1,0 1-1,1-1 0,-1 0 1,0 1-1,1 0 1,-1-1-1,1 1 0,-1 0 1,1 0-1,3 0 0,-3 2 5,-1 0-1,1 0 1,-1 1-1,0-1 1,0 1-1,0 0 0,0 0 1,0 0-1,0 0 1,0 0-1,-1 0 0,3 4 1,-3-5 1,18 32 7,-17-27-4,1 0 1,0-1-1,0 1 1,0-1-1,1 0 1,0 0-1,0 0 1,6 5 0,-9-9 17,2-1-20,0 1-1,0-1 1,0-1-1,0 1 1,0 0-1,0-1 1,0 1-1,0-1 1,0 0-1,0 0 1,0 0 0,-1-1-1,1 1 1,0 0-1,-1-1 1,1 0-1,-1 0 1,0 0-1,1 0 1,-1 0-1,0 0 1,0 0-1,1-3 1,7-8-9,0-1 1,-1 0-1,-1 0 0,0-1 1,-1 0-1,-1 0 0,0 0 1,5-24-1,-1-8-15,6-78-1,-10 42-9,-9-140 0,-1 171-5,3 49 19,1 3 3,0 0 12,0 0 0,0 0 1,0-1-1,0 1 0,-1 0 1,1 0-1,0 0 0,0 0 1,0-1-1,0 1 0,-1 0 1,1 0-1,0 0 0,0 0 1,-1 0-1,1 0 0,0-1 1,0 1-1,0 0 0,-1 0 1,1 0-1,0 0 0,0 0 1,-1 0-1,1 0 0,0 0 1,0 0-1,-1 0 1,1 0-1,0 0 0,0 0 1,-1 0-1,1 1 0,0-1 1,0 0-1,-1 0 0,1 0 1,0 0-1,0 0 0,0 0 1,-1 1-1,1-1 0,0 0 1,0 0-1,0 0 0,0 1 1,-1-1-1,1 0 0,0 0 1,0 0-1,0 1 0,-10 42-9,1 1-1,3 0 0,-2 49 0,7-59 35,2 41 0,0-60-23,1 0 0,0-1-1,1 1 1,1-1 0,6 18-1,-10-31 3,1 1-1,0-1 0,-1 1 1,1-1-1,0 0 1,0 1-1,0-1 0,0 0 1,0 1-1,0-1 1,0 0-1,1 0 0,-1 0 1,0 0-1,1 0 1,-1 0-1,0-1 0,1 1 1,-1 0-1,1-1 1,2 2-1,-1-2-3,0 0 0,-1 0 0,1 0 0,0 0 0,0 0 0,-1-1 0,1 1 0,0-1 0,-1 0 0,1 0 0,4-2 0,5-4-1,-1 1-1,0-2 1,0 0 0,10-10 0,-20 17 5,21-19-2,-1-2 1,31-40-1,-51 61-1,-1 1 0,1 0 0,-1-1 0,1 1-1,-1-1 1,1 1 0,0 0 0,-1 0-1,1-1 1,-1 1 0,1 0 0,0 0-1,-1 0 1,1-1 0,-1 1 0,1 0-1,0 0 1,-1 0 0,1 0 0,0 0-1,-1 0 1,1 1 0,0-1 0,-1 0-1,1 0 1,-1 0 0,1 0 0,0 1-1,-1-1 1,1 0 0,-1 1 0,1-1-1,-1 0 1,1 1 0,-1-1 0,1 1-1,-1-1 1,1 1 0,-1-1 0,0 1-1,1-1 1,-1 1 0,0-1 0,1 2-1,0 0-1,2 1-5,0 0 0,-1 1 0,1 0-1,-1-1 1,0 1 0,-1 0 0,3 6 0,-2-5-31,0 0 0,0 0 0,0-1 0,1 1 0,0-1 0,5 7 0,20 15-3279,-26-25 2259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1212,'0'0'1604,"-2"-1"-164,-1 1-1163,0-1-1,0 1 1,1 0 0,-1 0 0,0 0 0,0 0 0,1 0 0,-1 1-1,0-1 1,1 1 0,-1 0 0,0 0 0,1 0 0,-1 0 0,1 0 0,-1 0-1,1 1 1,0-1 0,0 1 0,-1 0 0,-1 1 0,-4 4 201,-1 1 0,1-1 1,0 1-1,-7 11 1,10-12-269,0 1 1,1-1-1,0 1 1,0 0 0,1 0-1,0 0 1,0 0 0,1 1-1,0-1 1,0 1-1,1 0 1,0-1 0,1 1-1,0 0 1,0 0 0,1-1-1,0 1 1,1 0 0,0-1-1,0 0 1,0 1-1,5 8 1,-4-10-219,1 0 0,0 0 0,0 0 0,1-1 0,0 0 0,0 1 0,0-2 0,1 1 0,0-1 0,0 1 0,0-2 0,1 1 0,0-1 0,0 0 0,12 6 0,-13-8-352,1 0 0,-1 0 0,1-1 0,-1 1 0,1-1 0,8 0 0,-8-1-1124,-1-1 0,1 1-1,10-3 1,7-3-2686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35 212 944,'-35'18'9982,"45"-20"-9647,15-2-79,1-1-1,-2-2 1,46-18 0,-23 2-298,66-45 1,-87 49-3180,45-41 0,-55 43 666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1244,'0'0'1742,"6"-8"468</inkml:trace>
  <inkml:trace contextRef="#ctx0" brushRef="#br0" timeOffset="1">135 3 900,'1'-2'5148,"-3"7"-2161,-3 20-1330,-6 37-1633,6-1 790,5 95 0,2-60-307,10 62 298,0 3-2161,-10-151 688,0-5-673,-2 1-2649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42 300 1108,'-2'-1'735,"-29"-16"2262,30 16-2492,1 1-441,-1 0 0,1 0 0,-1-1 0,1 1-1,0 0 1,-1 0 0,1 0 0,0 0 0,-1-1 0,1 1-1,0 0 1,-1 0 0,1-1 0,0 1 0,0 0 0,-1 0 0,1-1-1,0 1 1,0 0 0,0-1 0,-1 1 0,1 0 0,0-1-1,0 1 1,0 0 0,0-1 0,0 1 0,0-1 0,-1 1 0,1 0-1,0-1 1,0 1 0,0 0 0,0-1 0,1 1 0,-1-1 0,0 1-1,0 0 1,0-1 0,0 1 0,0-1 0,7-9 61,0 0 1,1 0-1,0 1 1,0 0-1,1 0 1,12-9-1,36-27 236,2 1-1,74-38 0,-123 76-298,-5 3 26,0 0 0,0 1-1,0-1 1,8-1 0,-11 3 264,1 3-157,-2-1-161,1 0 1,-1 0 0,1 0 0,-1 0-1,0 1 1,1-1 0,-1 0-1,0 1 1,0-1 0,0 1 0,0-1-1,0 1 1,0-1 0,-1 1 0,1 0-1,0-1 1,-1 1 0,1 0 0,-1 0-1,0-1 1,1 1 0,-1 3-1,1 13 137,1-1 0,1 0 0,1-1 0,1 1-1,6 17 1,-10-33-155,-1 0-1,1-1 0,0 1 1,-1 0-1,1 0 1,0-1-1,0 1 0,0 0 1,-1-1-1,1 1 1,0-1-1,0 1 0,0-1 1,0 0-1,0 1 1,0-1-1,0 0 0,0 0 1,0 1-1,0-1 1,0 0-1,0 0 0,0 0 1,0 0-1,0 0 1,0-1-1,0 1 0,0 0 1,0 0-1,1-1 1,16-9 111,-1-1 1,0 0-1,-1-1 1,0-1 0,27-28-1,13-11 445,-55 51-563,0 0 1,0 1-1,0-1 0,-1 1 1,1-1-1,0 1 0,0-1 1,0 1-1,1 0 0,-1-1 0,0 1 1,0 0-1,0 0 0,0 0 1,0 0-1,0 0 0,0 0 1,0 0-1,0 0 0,0 0 1,0 1-1,0-1 0,0 0 0,0 1 1,0-1-1,0 1 0,0-1 1,0 1-1,0-1 0,0 1 1,0 0-1,0-1 0,0 1 1,-1 0-1,1 0 0,0 0 1,-1-1-1,1 1 0,-1 0 0,2 2 1,2 3 9,0 1 0,0 0 1,5 14-1,-8-20-11,35 96 106,-3 2 0,37 202 0,-68-292-143,-2 1-1,1-1 1,-1 1 0,0-1-1,-3 18 1,3-25 18,-1 1 1,1-1 0,-1 1 0,0 0 0,1-1 0,-1 1 0,0-1 0,0 0-1,-1 1 1,1-1 0,0 0 0,-1 1 0,0-1 0,1 0 0,-1 0 0,0 0-1,0-1 1,0 1 0,0 0 0,0-1 0,-1 1 0,1-1 0,0 0 0,-5 2-1,5-3 11,0 1-1,-1-1 0,1 0 1,-1 0-1,1 0 0,0-1 1,-1 1-1,1 0 0,-1-1 1,1 1-1,0-1 0,0 0 1,-1 0-1,1 0 0,0 0 1,0 0-1,0-1 0,0 1 1,0-1-1,0 1 1,0-1-1,1 1 0,-1-1 1,1 0-1,-1 0 0,1 0 1,-1 0-1,1 0 0,-1-4 1,-2 0 8,1-1 0,1 0 1,-1 1-1,1-1 0,0 0 1,1 0-1,0 0 1,0 0-1,0-9 0,2 3-2,0 0 0,1 0-1,0 1 1,1-1 0,0 0-1,1 1 1,1 0-1,0 0 1,13-22 0,-7 17-66,0 1 1,1 0 0,1 1-1,1 0 1,28-24-1,-14 17-496,0 2 0,39-22 0,-43 29-1392,42-15-1,-46 22-936,-1 3 28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1510 557 1136,'0'0'1496,"0"-2"-866,1-7-86,-1 1 0,0 0 0,0 0 0,-1 0 0,0 0 0,0 0 0,-1 0 0,0 0-1,0 1 1,-5-10 0,-7-14 61,-20-32 0,16 30-62,4 7-270,-2 0 1,-1 1-1,-1 1 1,-1 1-1,-30-28 1,31 34-96,-1 1-1,-1 1 1,0 0 0,-1 2 0,0 0 0,-44-17 0,52 25-129,0 2-1,-1 0 1,1 0 0,-1 1 0,0 1-1,1 0 1,-1 1 0,0 1 0,0 0-1,0 1 1,1 0 0,-1 1 0,-17 6-1,3 1 0,0 1-1,1 2 1,1 0-1,0 2 1,-29 21-1,0 7-2,2 3-1,2 3 1,2 1-1,-49 66 0,61-67-17,3 3-1,1 1 0,3 1 0,-43 107 0,36-54 10,-43 192-1,67-230-27,3 1 0,3 0 0,3 0 0,3 0 0,12 97 0,0-89-7,3 1 0,4-2-1,3 0 1,46 111 0,-28-100-1,3-2 0,4-2 1,4-2-1,3-2 0,4-3 1,3-2-1,80 77 0,-107-122 9,1-1 0,1-2 0,2-1 0,1-2 0,0-2 0,2-1 0,55 20 0,-71-31-7,1-2 1,0 0-1,0-2 1,0-1 0,1-1-1,0-1 1,0-1-1,0-1 1,0-1 0,0-2-1,-1-1 1,1 0-1,0-2 1,-1-1 0,43-17-1,-23 4 4,-2-3 0,0-1 0,-1-2 0,-2-2 0,-1-2 0,-1-1 0,-1-2 0,-2-1 0,-1-3-1,39-51 1,-17 12 0,-3-3-1,-3-2 0,44-99 0,-90 172-5,35-76 11,31-97 0,-49 109-4,-3-1-1,-3 0 1,8-95-1,-20 118 27,-3 0-1,-1 0 1,-2 0-1,-3 0 0,-23-91 1,12 84 21,-2 1 0,-3 1-1,-2 1 1,-3 1 0,-2 1 0,-2 1 0,-2 2 0,-2 2 0,-2 1 0,-76-71-1,-116-72 153,180 154-145,-2 1-1,-105-47 0,-84-12 97,174 72-79,-116-20 1,168 38-77,0 0 1,0 1-1,0 1 1,-1 0-1,1 1 1,0 0 0,0 1-1,0 1 1,1 0-1,-1 1 1,0 1-1,1 0 1,0 0-1,0 2 1,1-1 0,0 2-1,0-1 1,-17 16-1,-15 14 9,2 3-1,1 2 1,3 1-1,-55 78 1,36-34-9,-79 164 0,96-164-9,-37 115 0,77-202 7,-76 246-1,53-161 3,-14 102 0,27-89 3,4 1 1,5-1-1,4 1 1,4-1 0,4 1-1,41 164 1,-33-198-11,3-1 1,3-1-1,2-1 1,4-1-1,66 100 1,-74-127-3,3-2-1,0 0 1,2-2 0,45 39 0,-48-49-5,0-2-1,1 0 1,1-1-1,0-2 1,1-1-1,39 14 1,-46-21-4,2 0 0,-1-2 1,1 0-1,0-2 0,0-1 1,30 0-1,-28-3 1,0-2 1,0 0 0,0-2-1,0-1 1,0-1-1,-1-1 1,-1 0-1,1-2 1,-1-1-1,31-21 1,-7 1-4,-2-2 1,-1-2-1,63-67 1,67-87-44,-115 119 53,-4-3-1,-3-2 1,-3-3 0,64-139 0,-75 129 2,-3 0 0,-5-3 1,31-149-1,-50 169 4,-4 0 0,-3-1 0,-3 1 0,-16-132 0,-15-15 18,-21-14 5,25 156 17,-2 1 0,-4 1 0,-3 1 0,-3 2 0,-3 2 0,-78-99 0,83 124 5,-2 2-1,-1 2 1,-2 2-1,-76-55 1,90 74-31,-2 1 1,0 2-1,0 1 0,-2 1 1,1 2-1,-2 1 0,0 1 1,0 2-1,-42-5 0,55 11-11,1 1 0,-1 1 0,1 1 0,-1 1-1,1 0 1,-1 1 0,-21 7 0,16-1-38,0 0 1,0 1-1,1 1 1,-36 24-1,16-4-460,1 2 0,2 2 0,1 2 0,-49 61 0,7 11-4544,70-93 3942,-26 36-2776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46 990 1420,'-8'4'2483,"1"-1"-1,-1-1 1,-12 4 0,17-6-897,7-5-1429,11-14-42,1 1 0,0 1-1,25-20 1,25-14 56,81-61 74,261-165 54,-304 197-243,-64 46 5,84-51 1,-9 10-44,-55 38 16,-12 9-18,8-7 14,-55 34 48,18-12 954,-17 10-918,-2 3-105,1 0 0,-1-1 1,0 1-1,0 0 1,1 0-1,-1 0 0,0 0 1,0-1-1,0 1 1,0 0-1,1 0 0,-1-1 1,0 1-1,0 0 1,0 0-1,0-1 0,0 1 1,0 0-1,0 0 1,0-1-1,0 1 0,1 0 1,-1 0-1,0-1 1,0 1-1,-1 0 0,1 0 1,0-1-1,0 1 1,0 0-1,0-1 0,0 1 1,0 0-1,0 0 1,0-1-1,0 1 0,0 0 1,-1 0-1,1 0 1,0-1-1,0 1 0,-1 0 1,-11-9 153,0 1 0,0 0 0,-1 1 0,-1 1-1,1 0 1,-29-8 0,26 8 47,14 5-138,-5-1-26,5 2 19,5 0 425,63 2-364,-53-1-41,0 1-1,0 0 1,12 4 0,-21-5-44,0 1 0,-1-1 1,1 1-1,-1 0 1,1 0-1,-1 0 1,0 0-1,0 1 0,0-1 1,0 1-1,0 0 1,4 5-1,-6-6-24,0 0-1,0 1 1,0-1 0,0 1-1,0-1 1,0 1-1,-1 0 1,0-1 0,1 1-1,-1 0 1,0-1-1,0 5 1,-5 29 86,-1-19-266,0 0 0,-1 0 0,-1-1-1,0 0 1,-1-1 0,-16 21 0,10-17-1111,0-2 1,-25 24-1,13-15-4482,13-11 1685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3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89 1220,'-11'0'1142,"1"1"-1,-1 0 1,1 1 0,0 0-1,-12 5 1,20-7-700,1 1-336,1-1 0,-1 0-1,0 1 1,1-1 0,-1 0-1,1 1 1,-1-1 0,0 1 0,1-1-1,-1 1 1,1-1 0,0 1 0,-1 0-1,1-1 1,-1 1 0,1-1-1,0 1 1,-1 1 0,1-2-65,0 1-1,-1-1 1,1 0-1,0 1 1,0-1 0,0 0-1,0 1 1,-1-1 0,1 1-1,0-1 1,0 0-1,0 1 1,0-1 0,0 1-1,0-1 1,0 1-1,0-1 1,0 0 0,0 1-1,0-1 1,1 1 0,-1-1-1,0 0 1,0 1-1,0-1 1,0 0 0,1 1-1,-1-1 1,0 1 0,0-1-1,1 0 1,-1 0-1,0 1 1,1-1 0,-1 0-1,0 1 1,1-1 0,-1 0-1,1 0 1,15 5 111,0-1 1,0 0-1,1-2 1,0 0-1,28 0 1,91-11 269,-83 4-258,177-8 277,-104 6-216,132-25-1,-209 26 261,-47 6-392,21-5 300,-21 4-224,-2 2-155,0-1-1,0 0 1,1 0-1,-1 0 1,0 0-1,1 0 1,-1 0-1,0 0 1,1 0-1,-1 0 1,0 0-1,0 0 1,1-1-1,-1 1 0,0 0 1,1 0-1,-1 0 1,0 0-1,0 0 1,1-1-1,-1 1 1,0 0-1,0 0 1,1 0-1,-1-1 1,0 1-1,0 0 1,0 0-1,0 0 1,1-1-1,-1 1 0,0 0 1,0-1-1,0 1 1,0 0-1,0 0 1,0-1-1,0 1 1,0 0-1,1-1 1,-1 1-1,0 0 1,0 0-1,0-1 1,-1 1-1,1 0 0,0-1 1,0 1-1,0 0 1,0-1-1,0 1 1,0 0-1,0 0 1,0-1-1,-1 1 1,1 0-1,0 0 1,0-1-1,0 1 1,-1 0-1,1 0 1,0-1-1,-3-2 68,1 0 1,0 0-1,-1 1 0,1-1 0,-6-3 1,-28-22 908,34 27-844,-3-4-86,4 4-7,4 3 245,0 1-294,0-1 0,0 0 0,0 1 1,0 0-1,0-1 0,-1 1 0,1 0 0,-1 1 0,0-1 0,0 0 0,0 0 0,0 1 1,-1 0-1,0-1 0,1 1 0,-1 0 0,0-1 0,-1 1 0,1 0 0,-1 0 1,1 5-1,-3-3-37,1 0 0,-1-1 0,0 1 0,0 0 1,0-1-1,-1 1 0,0-1 0,0 0 0,0 0 1,-6 7-1,-3 2-392,-27 25 1,21-24-614,-34 21 0,2-6-3372,37-22 2395,-14 7-2130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3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2112,'0'-1'4952,"4"4"-2042,9 16-1303,27 33-1615,167 150 1280,33-2-682,-77-81-443,114 77 178,-196-138-175,-61-43-137,-6-5-2,25 15 1,-35-23-10,17 10 113,25 19 1,-45-30-98,29 24 121,-30-25-121,0 0-1,0 0 1,0 0 0,0 0-1,0 0 1,0 0-1,0 0 1,0 0-1,0 0 1,0 0-1,0 0 1,0 0-1,0 0 1,0 0 0,0 0-1,1 0 1,-1 0-1,0 0 1,0 0-1,0 0 1,0 0-1,0 0 1,0 0 0,0 0-1,0 0 1,0 0-1,0 0 1,0 0-1,0 0 1,0 0-1,0 0 1,1 0-1,-1 0 1,0 0 0,0 0-1,0 0 1,0 0-1,0 0 1,0 0-1,0 0 1,0 0-1,0 0 1,0 0 0,0-1-1,0 1 1,0 0-1,0 0 1,0 0-1,0 0 1,0 0-1,0 0 1,0 0-1,0 0 1,0 0 0,0 0-1,0 0 1,0 0-1,0 0 1,0 0-1,0-1 1,0 1-1,0 0 1,0 0 0,0 0-1,0 0 1,0 0-1,-1-10 182,-10-21 12,10 30-93,-1-4 35,0 0-1,0 0 1,-1 0-1,0 0 0,0 1 1,0-1-1,-6-5 0,8 8 146,0 0-154,-2-5 100,5 12 265,8 14 29,-10-18-698,1 0 161,-1-1 1,1 1-1,-1 0 0,0-1 1,1 1-1,-1 0 0,0 0 1,1-1-1,-1 1 0,0 0 1,0 0-1,0-1 0,0 1 1,0 0-1,0 0 0,0 0 1,0-1-1,0 1 0,0 0 1,0 0-1,0-1 1,-1 1-1,1 0 0,0 0 1,-1 0-1,0 1 5,-2 5 10,-10 8-792,0 0-1,-1-1 1,-1-1-1,0 0 1,0-1-1,-1-1 1,-1-1-1,0 0 1,0-1-1,-1 0 1,0-2-1,-26 8 0,22-10-3368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1849 1160,'0'0'1220,"-2"-2"-690,-7-9 2850,11 8-3027,7-7-12,-7 7-7,-1 1-230,1 0 1,-1 0-1,1 0 1,-1 1-1,1-1 1,0 0-1,0 1 0,2-2 1,0-1 103,274-237 2595,-245 214-2702,24-20 51,266-228 425,4-17-251,-291 256-290,-21 20-14,26-20 0,-9 9 17,36-41 0,9-7 22,30-25 3,-96 89-44,20-23-1,6-9 3,87-77-25,-120 116 9,41-39-21,51-39 1,-34 29 59,-60 52-48,-2 1 3,0-1 0,1 0 0,-1 1 0,0-1 0,0 0 0,1 1 0,-1-1 0,0 1 0,1-1 1,-1 1-1,1-1 0,-1 1 0,1-1 0,-1 1 0,1-1 0,-1 1 0,2-1 0,8-9 5,10-15 8,-19 23-8,1-1 6,0 1 0,-1 0 0,1 0 0,0 0 0,0 0 0,3-2 1,-4 4 21,0-1 1,-1 0-1,1 1 1,0-1 0,-1 0-1,1 1 1,0-1 0,-1 0-1,1 0 1,-1 0 0,1 0-1,-1 1 1,1-1 0,-1 0-1,0 0 1,0 0 0,1 0-1,-1 0 1,0 0 0,0 0-1,0 0 1,0 0 0,0 0-1,0 0 1,0 0 0,-1-1-1,0-1-22,0 0 22,0 0 1,-1 0 0,0 1-1,1-1 1,-1 1 0,0-1-1,0 1 1,0-1 0,-1 1-1,-3-3 1,0 1 119,-1 0 1,0 0-1,0 1 0,0-1 1,0 2-1,-15-5 0,-45-5 969,62 11-1051,2 1 45,3 0-112,-1 0 0,1 0 0,0 0 1,-1 0-1,1 0 0,-1 0 0,1 0 0,0 0 0,-1 0 0,1 0 0,0 0 0,-1 0 0,1 0 0,0 0 0,-1 0 0,1 0 1,-1-1-1,1 1 0,0 0 0,0 0 0,-1 0 0,1 0 0,0-1 0,-1 1 0,1-1 8,-1 1 0,1 0 0,0 0 0,-1-1 0,1 1 1,0 0-1,-1 0 0,1 0 0,0 0 0,-1-1 0,1 1 0,0 0 0,-1 0 0,1 0 0,0 0 0,-1 0 0,1 0 0,0 0 0,-1 0 0,1 0 0,-1 0 0,1 0 0,0 0 0,-1 1 1,0-1-8,0 1 1,0-1 0,0 0 0,0 1-1,0-1 1,0 0 0,0 1 0,-1-1-1,1 0 1,0 0 0,0 0-1,-2 0 1,2 0 5,-2 1 238,12 0-230,1 2-11,-6-1-3,0-1 0,0 0 0,1 0 0,-1 0 0,0-1-1,1 0 1,6 0 0,21 1 12,50 0-4,17-7 334,-96 6-53,0 0-205,-1 0-45,-1 0-1,0 1 0,1-1 0,-1 0 1,0 0-1,1 1 0,-1-1 0,0 1 1,0-1-1,0 1 0,1 0 0,-1-1 1,0 1-1,0 0 0,0 0 0,1 1 1,-1-1 34,-1 3 12,-4 17 20,-1-1 1,0 0-1,-13 28 1,-6 25 21,9-24-628,-2 0 0,-28 55 0,43-100-441,-10 14-500,3-9-5014,-3 2 2136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2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22 1576,'-13'-2'3088,"4"2"-1942,0 1 1,0 0 0,-1 0-1,-8 4 1,16-5-438,-8 3 251,5 1 118,6-1 147,4-1-1182,20 4 172,6-2-73,72 12 226,192 2 0,-269-18-331,5 0 41,38-6-1,-67 5-53,1 1 18,22-5 208,-23 5-106,1 0-85,46-7 513,-47 6-278,-2 1-273,0 0 0,1 0-1,-1 0 1,0 0 0,1-1-1,-1 1 1,0 0 0,0 0-1,1 0 1,-1-1 0,0 1-1,0 0 1,1 0 0,-1-1-1,0 1 1,0 0 0,0-1-1,0 1 1,1 0 0,-1-1-1,0 1 1,0 0 0,0-1-1,0 1 1,0 0 0,0-1-1,0 1 1,0 0 0,0-1-1,0 1 1,0 0 0,0-1-1,0 1 1,0 0 0,0-1-1,-1 1 1,1 0 0,0 0-1,0-1 1,0 1 0,0 0-1,-1-1 1,1 1 0,-4-5 38,3 3-25,0 1 1,0-1-1,-1 1 1,1-1-1,0 1 1,-1 0-1,1-1 1,-1 1-1,1 0 1,-4-1-1,4 1 108,-1-1-64,0 0-1,0 0 0,0 0 0,0 0 0,0 0 0,0 1 1,-1-1-1,1 1 0,-3-2 0,-3-2 242,6 4-170,-2-2-90,3 2-9,2 2 261,15 10-318,3 3 22,19 16 0,-37-29-5,1 0 0,-1 0 0,0 0 0,0 0 0,0 0 0,0 0 0,0 0 0,-1 0 0,1 0 0,0 1 0,0-1 0,-1 0 0,1 1 0,-1-1 0,1 0-1,-1 1 1,0-1 0,1 1 0,-1-1 0,0 1 0,0-1 0,0 1 0,0-1 0,0 0 0,0 1 0,-1 2 0,-1 0-10,0-1-1,0 1 1,0 0-1,0-1 1,-1 1-1,1-1 1,-1 0-1,-4 4 1,-8 8-85,-1 3-663,-1-1 0,-29 21 0,13-11-1920,14-8-3775,11-10 2231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2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1000,'0'-4'5727,"23"37"-4594,30 55 0,14 45 35,193 375 803,-163-318-1672,-56-101-207,42 75 69,28 35-20,16 15 14,-10-40 78,-19-44 16,-13-18 164,-19-34-140,-21-26-101,41 68-31,0 2-2,-16-43-71,-52-61 9,86 82 223,-82-76-282,10 14 278,-31-36-176,11 9 641,-11-13-740,0 1 0,-1 0 1,1-1-1,0 1 0,1 0 0,-1 0 0,0-1 0,0 1 0,0 0 0,3-1 0,0-1 30,0-1 113,-5 3-143,1 0 1,0 0 0,0 0-1,-1 0 1,1 0-1,0 0 1,0 0 0,0 0-1,0 0 1,0 0-1,1 0 1,-1-2-1,1 1 32,-1-1 135,-1-1-4,0-9-10,0 9-2,0 0-18,-18-44 592,18 46-618,-4-13 79,4 11-118,-11-22 523,7 18-599,4 5 73,5 10-77,24 37-2,-24-37-2,0 0 0,0 1 0,-1-1 0,0 1 0,0-1 0,-1 1 0,0 0 0,0 0-1,0 0 1,-1 0 0,-1 0 0,0 13 0,0-19-2,0 0 0,-1 0-1,1 0 1,-1 0 0,0 0-1,1 0 1,-1-1 0,0 1-1,0 0 1,0 0 0,0-1 0,0 1-1,-1-1 1,1 1 0,0-1-1,-1 0 1,1 1 0,-1-1-1,0 0 1,-2 2 0,-2 0 2,-1 0-1,0 0 1,0-1 0,-8 2 0,0 0-3,-272 76-2384,250-70 970,8-5-749,9-2-3234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83 309 1960,'-1'-6'1360,"0"5"-913,0 7 2148,-4 137 75,18 206 0,21 101 1026,-34-447-2630,-7-15-861,6 10-194,-8-15 69,0 0 1,1 0-1,1-1 0,-5-21 0,-9-44 158,4 0 1,3-2-1,4 0 0,4-1 1,5-91-1,4 141-108,1 0 1,2 0-1,1 1 1,2-1-1,1 2 1,18-40-1,-20 54-60,2 0-1,0 1 1,2 0 0,0 1-1,0 1 1,2 0 0,0 0-1,1 1 1,1 1 0,0 1-1,26-18 1,-38 30-45,0-1 0,0 1 0,0 0 0,0 0 0,1 0 0,-1 0 0,1 1 0,-1 0 0,1 0 0,0 0 0,-1 1 0,1-1 0,0 1 1,0 0-1,5 1 0,-7 0-8,-1-1 1,1 1 0,0 0 0,-1 1-1,1-1 1,0 0 0,-1 1-1,0 0 1,1-1 0,-1 1 0,0 0-1,0 0 1,0 0 0,0 0 0,0 1-1,-1-1 1,1 1 0,-1-1-1,1 1 1,-1-1 0,0 1 0,0 0-1,0-1 1,0 1 0,-1 0 0,1 3-1,1 7 22,0 0 0,-1 1 0,-1-1 0,0 0 0,-1 1 0,0-1 0,-6 24 0,-32 89 110,21-83-194,-1 1 0,-40 63 0,30-60-146,-78 119-2234,99-155 1682,0 0 0,1 1 0,-8 18 0,7-1-6327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49 193 1536,'-7'4'1255,"0"1"-1,0 0 0,1 0 1,-1 1-1,-8 10 2595,24-18-3554,1-1-192,0 0-1,0 0 1,-1-1 0,0 0 0,1 0 0,15-12 0,-13 7 118,-1-1 0,0-1 0,0 1 0,11-17 0,-18 21-28,1 0 0,-1 0 0,-1 0 0,1-1 0,-1 1 0,0-1 0,-1 0 0,1 0 0,-1 0 0,1-12 0,-3 17-94,0-1-1,0 1 1,-1 0-1,1-1 1,-1 1 0,0 0-1,0 0 1,1-1-1,-1 1 1,-1 0 0,1 0-1,0 0 1,0 0-1,-3-3 1,3 4-59,-1 1 0,1-1-1,0 0 1,0 0 0,-1 1 0,1-1 0,0 1-1,0-1 1,-1 1 0,1-1 0,-1 1 0,1 0-1,0 0 1,-1 0 0,1 0 0,-1 0 0,-1 0-1,1 0 65,-5 2 129,0 2-167,1-1 1,0 1 0,0 1 0,0-1-1,0 1 1,0 0 0,1 0-1,0 0 1,-7 11 0,6-7 26,0 0-1,0 0 1,1 1-1,1 0 1,-1 0 0,-4 20-1,7-24-96,0 1-1,1 0 0,0 0 0,1 0 1,0 0-1,0 0 0,0 0 1,1 0-1,0 0 0,0 0 1,3 7-1,-2-9-75,0-1-1,0 1 1,0-1-1,1 1 1,-1-1 0,1 0-1,0 0 1,0-1 0,1 1-1,-1-1 1,1 1 0,0-1-1,0 0 1,0 0-1,0-1 1,0 1 0,6 1-1,0 0-183,0 0 0,0-1 0,1-1 0,0 1 0,-1-2 0,1 1 1,0-2-1,0 1 0,-1-2 0,17-1 0,-9-1-990,0 0 1,-1-1-1,1-1 0,-1-1 1,25-12-1,-7 0-2329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2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1096 1564,'-4'1'7430,"45"-43"-6355,72-59-1,61-30-203,-31 35-472,35-25-37,-88 54-263,140-109 81,-145 100-83,-62 53-71,83-91 18,-88 91 70,-17 23 87,6-8 94,-6 7-246,-1 1 1,1 0 0,0-1 0,-1 1 0,1-1 0,0 1 0,-1-1-1,1 0 1,-1 1 0,1-1 0,-1 1 0,1-1 0,-1 0-1,0 0 1,1 1 0,-1-2 0,1 1-30,-1 0 1,0 0-1,0 1 1,0-1-1,1 0 1,-1 0-1,0 1 1,1-1-1,-1 0 1,1 1-1,-1-1 1,1 0-1,-1 1 0,2-2 1,-2 2-8,1-1 1,-1 1-1,1-1 0,-1 1 1,1-1-1,-1 1 1,0-1-1,1 0 0,-1 1 1,0-1-1,1 0 1,-1 1-1,0-1 0,0 0 1,1 1-1,-1-1 1,0 0-1,0 0 0,0 1 1,0-2-1,-2-3 18,0 1-1,-1 0 1,1-1 0,-1 1-1,0 1 1,0-1 0,0 0-1,-1 1 1,1-1 0,-8-4-1,-26-14 475,30 18-411,6 3-39,-16-6 462,122 29 22,-102-22-503,-1 1 1,1-1-1,-1 1 0,1 0 1,0-1-1,-1 1 0,1 0 1,-1 1-1,0-1 0,1 0 1,-1 1-1,0-1 0,0 1 1,0 0-1,0-1 1,0 1-1,0 0 0,-1 0 1,1 0-1,0 1 0,-1-1 1,0 0-1,1 1 0,-1-1 1,0 1-1,0 2 0,1 1 14,-1 1 0,-1 0 0,1 0 0,-1 0 0,0-1 0,0 1 0,-1 0 0,0 0 0,-2 7 0,-4 15-56,-1-1-1,-22 51 0,15-42-633,-1 3-1527,1-12-5608,10-19 4003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2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38 104 1800,'0'0'941,"-3"0"-91,-18 3 1349,8 2 3365,13-5-5493,34 3 213,1-1 0,60-4 0,314-21 524,-331 20-728,-8 1-13,104-8 174,-126 5 228,-46 4-229,1 1-113,-1 0 0,0 0 0,1 0 0,-1 0 0,0 0 0,1-1 0,-1 1 0,0-1 0,0 0 0,0 0 1,1 0-1,-1 0 0,0 0 0,0 0 0,2-2 0,-3 2 377,-5-3-429,-10-9 8,10 9 20,-17-7 464,3 1-58,-3 1 213,19 8-569,-8-6 474,11 15-279,9 17-269,15 33-48,-23-53-80,0 0 1,0 0 0,-1 0-1,0 0 1,0 0-1,0 1 1,0-1-1,-1 0 1,0 0-1,0 1 1,-1-1 0,1 0-1,-1 0 1,0 1-1,0-1 1,-1 0-1,0 0 1,0 0-1,0 0 1,-3 5 0,2-5-426,-1 0 0,0 0 0,1-1 0,-1 1 0,-1-1 1,1 0-1,-1 0 0,0 0 0,0-1 0,0 1 0,-6 2 1,-7 3-3773,0-2 39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5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4090 1040,'-8'4'-239,"-21"8"9902,19-9-9441,8-3 1070,5-6-1268,6-10-6,0 1-1,0 0 1,15-16-1,44-46 30,-12 13-22,108-112 5,-42 49-18,6-3-9,-15 16 0,0-11-5,104-107 28,-140 157-24,184-169 10,-112 113-11,12-6-10,-92 77 12,136-125 15,203-172-23,-29 63 12,-208 164 10,409-289-9,-142 70-24,-344 271 17,-34 28 5,89-70-3,-25 21 3,-18 7-28,-96 85 98,-1-1-1,0-1 0,0 0 1,0 0-1,-1-1 0,-1 0 1,0 0-1,8-15 1,-15 24 2,1 0-74,-1 0 0,0 0 1,0 0-1,1 1 0,-1-1 1,0 0-1,1 0 0,-1 0 1,1 1-1,-1-1 0,1 0 1,1-1-1,-1 1 5,0-1 70,7-13 385,-6-14 372,-2 25-696,3 5-109,1 1-22,1-1 0,-1 1 0,0 0 0,1 0 0,-1 0 0,0 0 0,-1 1 0,1-1 0,0 1 0,-1 0 0,1 0 0,-1 1 0,0-1 0,5 8 0,-4-5 5,-1 0 0,0 1 0,0-1 0,-1 1 0,0-1 0,0 1 0,0 0 0,-1 0 0,0 8 0,0 2-41,-1 0 0,-1 0 0,-1 1 0,0-1 0,-1 0 0,-1-1 0,-9 25 0,5-21-312,-1-1 0,0 0 0,-2 0 0,-22 30 0,-62 58-4908,39-54 1706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1104,'237'-237'6659,"-219"220"-6068,-1-2 1,20-26 0,-37 44-580,0 1 1,1 0-1,-1-1 1,0 1 0,0 0-1,0-1 1,0 1-1,1 0 1,-1 0 0,0-1-1,0 1 1,0 0-1,1 0 1,-1 0-1,0-1 1,1 1 0,-1 0-1,0 0 1,0 0-1,1 0 1,-1-1 0,0 1-1,1 0 1,-1 0-1,0 0 1,1 0 0,-1 0-1,0 0 1,1 0-1,-1 0 1,0 0 0,1 0-1,-1 0 1,0 0-1,0 0 1,1 0 0,-1 0-1,0 1 1,1-1-1,-1 0 1,0 0 0,1 0-1,-1 0 1,0 1-1,0-1 1,1 0 0,-1 0-1,0 1 1,1 0 7,0 1 0,0 0 1,0 0-1,0-1 0,0 1 1,-1 0-1,1 0 0,-1 0 1,0 0-1,1 2 0,54 394-633,-52-375 312,0 1 0,-2 0 0,0 0 1,-2 0-1,-4 30 0,4-48 149,-1 0 0,0 0 0,0 0-1,0 0 1,-1 0 0,0 0 0,0 0 0,0-1 0,-1 0-1,1 1 1,-1-1 0,-6 5 0,6-7 4,-6 2 66,9-4 84,0-1 1,0 0-1,0 1 1,0-1-1,1 0 1,-1 1-1,0-1 1,0 0-1,0 0 1,0 0-1,0 0 1,0 0-1,0 0 1,0 0-1,0 0 1,0 0-1,-1-1 1,-1 1 17,0 0 197,0-2-93,-8-5-4,8 5 1,2-1-19,0-1-42,0-1-1,1 0 1,-1 1-1,1-1 1,0 0-1,0 1 1,0-1-1,1 0 1,0 1-1,0-1 1,0 0-1,0 1 1,1 0-1,0-1 1,4-7-1,5-8 197,2 0-1,15-19 0,-3 4 213,-13 17-19,1 1 0,17-18 0,-29 34-424,1 0 1,-1 0 0,1 0 0,-1 1 0,1-1-1,-1 0 1,1 1 0,-1-1 0,1 1-1,-1 0 1,1 0 0,0-1 0,-1 1 0,1 0-1,-1 0 1,1 1 0,0-1 0,-1 0 0,1 0-1,-1 1 1,1-1 0,0 1 0,-1-1 0,0 1-1,1 0 1,-1 0 0,2 1 0,6 4 42,-1 0 0,0 1 1,0-1-1,9 12 0,-10-9-19,1-2 0,1 1 0,11 8 0,-5-5 73,-14-9-79,0-1 0,1 0 1,-1 0-1,1 0 0,-1 0 1,1 0-1,0 0 0,-1 0 1,1 0-1,0-1 0,0 1 0,-1 0 1,5 0-1,-4-1 109,1-3 1,8-7 32,-1-1-1,-1-1 1,1 0-1,10-18 1,-11 15 45,1 1 1,19-21-1,-27 34-211,1-1 0,-1 1 0,1 0 0,-1 0 0,1 0 0,-1 1 1,1-1-1,-1 1 0,1-1 0,0 1 0,-1 0 0,1 0 0,0 0 0,3 0 0,-5 0-13,6 2 11,1 0 1,-1 1-1,0 0 1,0 0-1,0 0 1,0 1-1,0 0 1,-1 0-1,11 10 1,-11-9-652,0 1 1,0 0 0,9 13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1632,'0'0'3613,"0"7"-3075,5 21-147,1 0 0,1 0 0,2-1-1,13 31 1,60 107 901,-76-153-1142,0-1 1,1-1-1,0 1 1,1-1-1,0 0 1,10 9-1,-17-19-115,0 1 0,0-1-1,0 1 1,0-1 0,0 0-1,0 1 1,0-1 0,0 0 0,0 0-1,0 0 1,0 0 0,0 0-1,0 0 1,0 0 0,0 0-1,0 0 1,0 0 0,0-1 0,0 1-1,0 0 1,0-1 0,0 1-1,1-1 1,1-1 30,-1 1 0,1-1 0,0 0 0,0 0 0,-1 0 0,5-4 0,10-15 231,-1-1 0,13-24 0,-14 22 84,29-37 0,-43 59-352,1 0 0,-1 1 1,1-1-1,0 1 0,-1-1 1,1 1-1,0 0 0,0 0 0,0 0 1,0 0-1,0 0 0,0 1 1,3-2-1,-2 2 62,1 2-7,2 2-52,0 1 0,0 0 0,0 0 0,-1 0 1,1 1-1,-1 0 0,7 11 0,29 53 110,-14-22-44,-19-34-79,-5-8-327,1 1 1,0-1 0,1 0 0,6 7 0,-11-13 252,1 1 0,0-1 0,-1 0-1,1 1 1,0-1 0,0 0 0,-1 0 0,1 1 0,0-1-1,0 0 1,0 0 0,-1 0 0,1 0 0,0 0 0,0 0-1,0 0 1,-1 0 0,1 0 0,1-1 0,-2 1-57,3 0-790,1-2-694,9-5-1145,-10 5 37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63 253 1004,'2'-3'770,"9"-15"1542,-11 17-1856,2-2-68,7-15 137,-2-1 1,0-1-1,-1 1 0,0-1 1,3-31-1,-8 47-367,0-1-1,-1 1 1,0-1 0,0 1-1,0 0 1,0-1 0,-1 1 0,0-1-1,0 1 1,0 0 0,0-1-1,0 1 1,-1 0 0,0 0-1,-3-5 1,4 8-122,1 1-1,-1-1 1,1 1 0,-1-1-1,0 1 1,1-1-1,-1 1 1,0-1 0,0 1-1,1 0 1,-1-1 0,0 1-1,0 0 1,1 0 0,-1-1-1,0 1 1,0 0-1,0 0 1,-1 0 0,-4 3 149,0 1-136,0 0 1,0 0-1,1 0 0,-1 1 1,1 0-1,0 0 0,0 1 1,0-1-1,1 1 0,0 0 1,0 0-1,1 0 0,-4 8 1,4-5-6,0-1 0,1 1 0,0-1 1,0 1-1,1 0 0,-1 12 0,2-17-37,0 0 0,0-1-1,0 1 1,0-1-1,1 1 1,0 0-1,-1-1 1,1 1 0,1-1-1,-1 0 1,0 1-1,1-1 1,0 0 0,0 0-1,0 0 1,0 0-1,4 4 1,-5-6-22,0 0 0,0-1 0,0 1 0,0-1 0,0 0 0,0 1 0,0-1 0,0 0 0,0 0 0,0 0 0,0 1 0,0-1 0,0 0 0,0 0 0,2-1 0,1 1-43,3 0-82,0 0 0,1-1 0,-1 0-1,0 0 1,0 0 0,0-1 0,-1 0 0,1 0 0,0-1 0,-1 0 0,1 0 0,-1-1 0,0 0 0,11-8 0,-10 6-285,-1 1 0,0-1 1,0-1-1,0 1 0,-1-1 1,0 0-1,0 0 0,0 0 0,-1-1 1,0 0-1,-1 0 0,3-8 1,0-8-1594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10 737 4496,'-10'-156'1711,"10"154"-1481,0-1-25,0 3-179,0-1 0,0 1 0,1-1 0,-1 1-1,0-1 1,0 1 0,0-1 0,0 1 0,0-1 0,1 1 0,-1-1 0,0 1 0,0-1 0,1 1-1,-1-1 1,0 1 0,1-1 0,-1 1 0,0 0 0,1-1 0,-1 1 0,1 0 0,-1-1 0,0 1-1,1 0 1,-1 0 0,1-1 0,-1 1 0,1 0 0,-1 0 0,1 0 0,-1 0 0,1 0 0,0 0-1,-1 0 1,1 0 0,-1 0 0,1 0 0,2 0 142,2 2-23,10 6-38,1 1 0,-2 1 0,1 0 0,-1 1 0,19 20 0,-13-10-7,-13-15-67,0 0-1,-1 1 1,0 0-1,-1 0 1,0 0-1,0 0 1,0 1-1,-1 0 1,6 13-1,-10-5 54,0-13-48,-1 0 4,-3 8-8,3-9-5,-1-1-10,-10 6 33,12-7-50,-1 0 0,1 1 0,0-1 0,0 0 0,-1 0 0,1 0 0,0 0 0,-1 0 0,1 0 0,0 0 0,-1 0 0,1 1 0,0-1 0,0 0 0,-1 0 0,1 0 0,0 0 1,-1-1-1,1 1 0,0 0 0,-1 0 0,1 0 0,0 0 0,-1 0 0,1 0 0,0 0 0,0-1 0,-1 1 0,1 0 0,0 0 0,0 0 0,-1 0 0,1-1 0,0 1 0,0 0 0,-1-1 1,-5-16 1,6 17-3,0-1 0,-1 0 0,1 0 0,0 0 0,0 0 0,0 0 0,0 0 0,0 0 0,0 0 0,0 0 1,0 0-1,0 0 0,0 0 0,0 0 0,1 0 0,-1 0 0,0 0 0,1 0 0,-1 0 0,1 0 0,1-3 2,7-27-6,2 1 0,21-46 0,-29 72 19,-1 0-1,1 0 1,0 0-1,0 0 1,0 1-1,0-1 1,1 1-1,4-4 1,-6 6 22,0 1 6,2 1-17,-1 0 0,0 0 0,0 1 1,1-1-1,-1 1 0,0-1 0,0 1 1,-1 0-1,1 1 0,0-1 1,-1 0-1,1 1 0,-1-1 0,0 1 1,4 5-1,6 10-1043,13 26 0,-15-27-2081</inkml:trace>
  <inkml:trace contextRef="#ctx0" brushRef="#br0" timeOffset="1">162 67 2128,'-3'-6'815,"1"1"0,-1-1 0,1 1 0,-1 0 0,-1 0 0,1 0-1,-1 0 1,-7-6 0,10 10-184,-10-9 614,3 7-6554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1076,'8'-10'3756,"-6"7"-3552,-1 3-130,-1 0 0,0-1 0,0 1 0,1 0 0,-1 0 0,0 0-1,1 0 1,-1 0 0,0 0 0,1 0 0,-1 0 0,0 0 0,1 0 0,-1 0 0,0 0 0,1 0 0,-1 0 0,0 0 0,0 1 0,1-1 0,-1 0 0,0 0 0,1 0 0,-1 0-1,0 1 1,0-1 0,1 0 0,-1 0 0,0 0 0,0 1 0,0-1 0,1 1 0,12 14 314,-1 1 1,0 1-1,14 27 1,28 65 476,-33-64-579,38 86 315,52 101-962,-85-184-232,-1 0-3740,-19-37 1914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2 443 1444,'0'-5'191,"-1"-1"-1,1 1 0,0-1 1,0 1-1,1 0 1,0-1-1,0 1 0,0 0 1,0-1-1,1 1 1,0 0-1,0 0 1,0 0-1,1 1 0,0-1 1,0 0-1,4-5 1,8-8 138,1 1 1,31-27 0,-23 21 33,7-5 234,54-38 0,21-6 605,-105 70-1139,12-7 341,-13 15 140,-13 18-283,-4 3-150,1 0 1,-17 39-1,26-47-71,0 1-1,1 0 1,2 0 0,-5 29-1,7-25 15,-1 35-1,4-50-38,-1 0 1,2 1-1,-1-1 0,1-1 1,0 1-1,7 16 0,-8-22-7,1-1 0,-1 1 0,1-1 0,0 1 0,0-1 0,0 0 0,0 0 0,0 0 1,4 3-1,-4-3-2,0-1 13,0-1-14,0 0 0,1 0 0,-1 0 0,0 0 0,0 0 0,1-1-1,-1 1 1,0-1 0,0 0 0,1 0 0,-1 1 0,0-1 0,0-1 0,0 1-1,0 0 1,0 0 0,-1-1 0,4-2 0,-1-1 1,1 0 0,-2-1 0,1 1 0,-1-1 0,0 0 1,0 0-1,0 0 0,2-9 0,12-56 32,-9 30-38,-3 21 0,0-3-25,10-24 0,-4 27-15,-10 18 46,10-5-24,-7 6 28,-1-1 0,0 1 1,0-1-1,0 0 0,0 0 1,0 0-1,0 0 0,0-1 1,-1 1-1,1-1 0,-1 0 1,0 1-1,1-1 0,-1 0 1,-1 0-1,3-4 0,3-9 82,0 1 0,5-21 0,-5 14-40,16-62 1096,-23 83-607,2 6-501,30 83 180,-31-86-189,0 0 12,4 5 0,-4-5 45,1-3-28,3 0-24,-1 0-1,1-1 1,-1 1-1,1-1 1,-1 0-1,0 0 1,0 0-1,6-5 0,33-29 308,-32 26-194,1 0-1,14-10 0,3 4 150,-28 15-292,0 1 1,-1 0-1,1-1 1,-1 1-1,1 0 0,0-1 1,-1 1-1,1 0 1,0 0-1,-1 0 0,1 0 1,0 0-1,-1 0 1,1-1-1,0 2 0,0-1 1,-1 0-1,1 0 1,0 0-1,-1 0 1,2 1-1,-1-1 15,2 0 45,1 1 0,2 3-36,1 0-1,-1 0 1,0 1 0,0-1-1,0 1 1,-1 0 0,1 1-1,-1 0 1,-1-1 0,1 1-1,3 7 1,7 12-642,19 41-1,-34-65 68,2 3-122,-1-2 155,4 5 550,-4 0-5629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1224,'-2'-1'1116,"1"1"-955,0 0 0,0 0 1,0 1-1,0-1 0,0 0 0,0 0 0,0 0 0,0 1 0,0-1 0,0 1 1,0-1-1,1 1 0,-1-1 0,0 1 0,0-1 0,0 1 0,1-1 0,-1 1 0,0 0 1,1 0-1,-1-1 0,1 1 0,-1 0 0,1 0 0,-1 0 0,1 0 0,-1-1 1,1 1-1,-1 2 0,1-2-420,-4 8 600,0-1 0,1 1 1,0 0-1,1 0 0,0-1 1,0 2-1,1-1 1,0 0-1,1 16 0,1-10-66,0 0 1,2-1-1,-1 1 0,2-1 0,5 16 0,-6-23-136,0 0 0,1 0 0,-1-1 0,1 1 0,9 10 0,-10-13-134,0-1 0,0 0 0,0 0 1,0 0-1,1 0 0,-1-1 0,1 1 1,0-1-1,0 0 0,-1 0 1,7 2-1,-9-4-388,3 0-226,0 0 0,0-1 0,1 1 0,-1-1 0,0 0 0,-1 0 0,1 0 0,0 0 0,6-4 0,0-3-2266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39 305 932,'-8'-33'2109,"7"24"-929,-1 1 1,0-1-1,-1 0 0,-7-15 0,34 66 3405,34 59-4257,-49-85-252,3 5 56,-2 1-1,0 0 1,9 32 0,-17-48-117,0 1 0,-1-1 0,0 1 1,0-1-1,-1 1 0,0-1 1,0 1-1,0-1 0,-1 1 0,0-1 1,0 0-1,-1 1 0,0-1 1,0 0-1,0 0 0,-1 0 0,-5 10 1,5-11-9,-1-1 1,1 0 0,-1 0-1,1 0 1,-1 0-1,0-1 1,-1 1 0,1-1-1,0 0 1,-1 0-1,-7 3 1,9-5-1,1-1 0,0 1 1,-1 0-1,1-1 0,-1 1 0,0-1 0,1 0 0,-1 0 1,1 0-1,-1 0 0,1 0 0,-1 0 0,1-1 0,-1 0 1,1 1-1,-1-1 0,1 0 0,-1 0 0,1 0 0,0 0 1,0-1-1,-1 1 0,1 0 0,0-1 0,0 0 0,0 1 1,-1-4-1,1 3-5,0-1 0,0 0 1,0 0-1,1 0 0,-1-1 1,1 1-1,0 0 1,0 0-1,0-1 0,0 1 1,1-1-1,-1 1 0,1-1 1,0 1-1,0-1 0,0 1 1,1-1-1,-1 1 0,1 0 1,1-6-1,3-6-43,-1 1 0,2 0 1,9-18-1,11-13-281,1 1 1,61-71-1,27-40-289,-29 28 889,-85 127-259,-1-1-1,1 0 0,-1 1 1,1-1-1,-1 0 0,1 1 1,-1-1-1,1 1 0,0-1 1,-1 1-1,1-1 0,0 1 1,-1-1-1,1 1 0,0 0 1,0-1-1,-1 1 0,1 0 1,0 0-1,0-1 0,0 1 1,0 0-1,-1 0 1,1 0-1,0 0 0,0 0 1,0 0-1,-1 0 0,3 1 1,-2 0-1,1 0 1,0 0 0,0 0 0,-1 0-1,1 1 1,-1-1 0,1 0 0,-1 1-1,1-1 1,-1 1 0,2 3-1,4 7 26,-1 1-1,9 23 0,-13-31-3,22 66-13,-3 2-1,-3 0 1,10 99 0,-26-159-258,-1 0 0,-1-1 1,0 1-1,-2 14 0,1-21-297,1-1 0,-2 0 0,1 0 0,0 0 0,-1 0 0,0 0 0,0 0 0,-1 0 0,1-1 0,-1 1 0,0-1 0,-5 7 0,-7 2-2467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0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38 214 1092,'3'-2'972,"5"-2"-511,-1 0-1,1 0 1,-1-1-1,-1 0 1,1 0-1,-1-1 1,1 1-1,-2-2 1,1 1-1,7-12 1,-8 12-218,0-1 0,-1 0 1,0 0-1,-1 0 1,0-1-1,0 1 0,0-1 1,-1 0-1,0 0 0,-1 0 1,2-12-1,-3 18-163,0 0 1,0 0-1,0 0 0,0 0 0,0 1 1,-1-1-1,1 0 0,0 0 0,-1 0 1,1 0-1,-1 0 0,0 1 0,0-1 1,0 0-1,0 1 0,0-1 0,0 0 1,0 1-1,0-1 0,-1 1 0,1 0 1,-2-2-1,1 2 130,-2 3-18,-4 1-123,0 1 1,0 0-1,0 1 0,1 0 1,0 0-1,0 1 1,0 0-1,-11 13 0,11-12-20,0 1-1,1 0 0,1 0 1,-1 1-1,1-1 0,0 1 1,1 0-1,-4 13 0,7-19-33,0 0 0,0 1 0,1-1 0,-1 0 0,1 1 0,-1-1 0,1 0 0,1 1 0,-1-1 0,0 0 0,1 1 0,-1-1 0,1 0 0,0 0 0,0 1 0,0-1 0,1 0 0,-1 0 0,1 0 0,3 4 0,-2-3-29,1-1 0,0 0 1,-1 0-1,1 0 1,0-1-1,0 1 1,0-1-1,1 0 0,-1 0 1,1-1-1,-1 1 1,1-1-1,-1 0 0,9 1 1,-2-1-509,1 0 0,-1-1-1,17-1 1,14-6-4242,-26 2 1785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933 706 1680,'1'-2'888,"2"-3"-253,0 0-1,-1-1 1,0 0-1,0 0 1,-1 1-1,1-1 1,0-10-1,-2 9-371,0-1 0,0 1 0,-1-1 1,0 1-1,0-1 0,-1 1 0,1-1 0,-2 1 0,1 0 0,-4-7 0,2 7-124,1 0-1,-1 0 1,0 0-1,-1 1 1,1-1-1,-1 1 1,-1 1-1,1-1 1,-11-7-1,11 9-84,-1 1-1,0-1 1,0 2-1,0-1 1,0 1-1,0 0 0,0 0 1,-1 0-1,1 1 1,-1 0-1,-11 0 0,6 1-5,0 1-1,0 0 0,1 1 1,-1 0-1,1 1 0,-1 0 1,-13 7-1,1 1 16,0 0 0,-27 18 1,29-14-43,1 0 0,0 2 1,1 0-1,1 1 1,1 1-1,0 1 1,2 0-1,0 1 1,1 1-1,1 1 0,-19 42 1,2 9 3,3 2-1,3 0 1,3 2 0,-18 131-1,33-144-4,3 0-1,2 1 0,10 87 1,-4-120-16,2 0 1,1-1 0,1 0 0,2 0 0,1-1 0,1 0 0,2-1 0,27 44 0,-28-54 0,0 0 0,2-2 0,0 1 1,1-2-1,1 0 0,1-1 1,0-1-1,1 0 0,0-1 1,1-2-1,1 0 0,0-1 0,0-1 1,1 0-1,27 6 0,-22-9 1,1-2 0,-1-1 0,1-1 0,0-1 0,0-1 0,0-2-1,0-1 1,0-1 0,39-10 0,-22 2 2,0-3 0,-2-2 0,0-1 0,76-44 0,-86 43 2,-2-2 0,-1-2 0,40-35 1,-36 24-2,-2-1 0,-1-1 0,-2-2 0,-2-1 0,-1-1 0,-2-1 1,-1-1-1,-3-1 0,21-58 0,-22 42 1,-2-1 1,-2 0-1,9-80 1,-17 57 4,-4-161 0,-32-31-1,20 227-8,-2 1-1,-2 0 1,-33-76-1,32 92 8,-1 1 0,-2 0 0,-1 2 0,-1 0 0,-1 1 0,-1 1 0,-44-40 0,48 50-9,-1 1 0,-1 1 0,0 0-1,-1 2 1,0 0 0,-1 1 0,0 1-1,-1 1 1,0 1 0,0 0 0,-41-5-1,39 9-2,-1 2-1,1 0 0,-1 2 0,1 0 0,0 2 1,0 1-1,0 1 0,-41 13 0,32-5 4,1 1-1,1 2 1,0 1-1,-34 25 1,11-2-6,2 2 0,1 2 0,3 2 1,-65 81-1,59-58-4,3 2 0,-53 102 1,62-90 8,4 2 1,-30 98 0,49-118-5,2 2 1,4 0-1,-9 108 0,19-97 3,3 1 0,19 138 0,-10-160-1,3-1-1,2-1 1,3 0 0,35 79 0,-40-109 0,1 0 1,1-1-1,1-1 0,1 0 1,1-1-1,1-1 1,1-1-1,26 21 1,-29-28-6,0-1 1,1 0-1,1-2 1,0 0-1,0-1 1,1-1-1,0 0 1,0-2-1,1 0 1,0-1-1,35 4 1,-11-7-6,1-1 0,0-2 1,0-2-1,-1-2 0,0-2 0,71-21 0,-29 1-7,-2-5-1,106-55 0,-145 62 17,-2-1-1,-1-3 1,-2-1-1,47-45 1,-60 49 0,-2-2 0,-1-1 0,-1 0 0,-2-2 0,0-1 0,-3 0 0,-1-2 0,16-42 0,-9 11 38,-4 0 0,-2-2 0,13-103 0,-9-102 188,-19 192-64,-4-1 0,-13-98 0,7 135-68,-2-1 0,-1 1 0,-3 1 0,-2 0 1,-23-49-1,24 66-32,0 1 0,-2 1 0,0 0 0,-2 1 0,-31-32 0,37 43-44,-1 0 0,0 1 0,-1 0 0,0 2 0,0-1-1,-1 2 1,0 0 0,-1 0 0,0 2 0,0 0 0,0 1-1,-1 0 1,0 1 0,1 1 0,-30-1 0,13 3-179,0 3 1,0 0 0,1 2-1,-1 1 1,1 2-1,-60 20 1,47-9-1301,0 2 1,1 2-1,1 1 1,-41 31-1,30-15-2080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1123 715 944,'-5'-29'1328,"3"15"-738,-1 1 1,0 0 0,-9-22-1,-17-39 416,12 31-189,-1 0-1,-25-41 1,35 71-603,0 0-1,-2 1 1,1 0-1,-1 0 1,-1 1 0,0 0-1,-1 1 1,0 0-1,-1 1 1,-16-9 0,19 12-132,0 2 1,-1-1-1,1 1 1,-1 1-1,0 0 1,0 0 0,0 1-1,-1 0 1,1 1-1,0 1 1,-18 0-1,15 2-21,1 0 0,0 1-1,0 0 1,0 1 0,0 1-1,0 0 1,1 0 0,0 1-1,-18 12 1,-2 6 31,1 1 0,0 1 0,2 2-1,2 0 1,0 2 0,2 2 0,-35 54-1,21-19 31,3 1 0,3 2 0,-24 76 0,26-49-16,4 1 0,5 1 0,4 2 0,-8 176 0,26-217-68,2 1 1,3-1-1,3 1 0,2-2 0,28 90 1,-21-94-13,3-1 1,2-1-1,2 0 1,54 84-1,-63-114-21,2-1 0,0-1 0,1 0 0,1-2 0,1 0 0,1-1 0,0 0 0,2-2 0,23 13 0,-30-20-12,0-2 0,0 0-1,1 0 1,-1-2 0,1 0-1,1-1 1,-1-1 0,1 0-1,-1-1 1,1-1 0,-1-1-1,1-1 1,0 0 0,-1-1-1,19-4 1,12-7-11,0-3 0,-1-1 0,49-26 0,-36 12-4,103-72 0,-97 51 24,-2-4 1,-4-2-1,79-94 1,-104 109-4,-2-2-1,-2 0 1,-2-3-1,-2 0 1,-2-1-1,-3-2 1,-1 0-1,-3-1 1,-2-1 0,-3-1-1,-1 0 1,5-79-1,-11 53 10,-5-91 0,-4 124 25,-1 0 0,-3 0 0,-22-80 0,15 85 38,-2 2 0,-2 0 0,-40-65 0,-88-98 313,98 148-117,-2 2 1,-87-71-1,112 103-191,-1 1 0,-1 2 1,0 0-1,-1 2 1,-1 1-1,-37-14 0,51 24-53,-1 0-1,1 1 1,-1 1 0,0 0-1,-1 1 1,1 1-1,0 1 1,0 0-1,0 1 1,-1 0-1,1 2 1,0 0-1,0 0 1,-24 10 0,13-2-10,1 1 1,0 1 0,1 1 0,1 1 0,0 1-1,-33 29 1,26-14-3,1 0 0,-39 57 1,60-76-10,-47 63 15,3 2 0,-47 94 1,-80 256 26,161-372-36,3 1-1,2 0 1,3 1-1,2 1 0,-2 81 1,10-118-5,-1 136 6,4-116 1,1-1 0,12 54 0,-3-41 2,3-1 0,2-1 0,26 57 0,-30-82-20,0-1 0,2-1 0,0 0 0,2 0 0,1-2-1,0 0 1,37 32 0,-41-42-6,1-1 0,0-1 0,1 0 0,-1-1 0,2-1 0,-1 0 0,1-1 0,1-1 0,-1-1 0,1 0 0,23 2 0,-16-5 4,0 0 0,1-2-1,-1-1 1,1-1 0,-1-1 0,0-2-1,31-9 1,-10 0 3,0-3-1,-1-1 0,43-26 1,106-76-6,-123 68 14,75-73 1,-137 118-2,53-54-12,-2-2-1,73-100 0,-108 127 17,-1-2 1,32-71-1,12-62 3,-44 98-8,-3-2 0,-4 0 0,9-88 0,-22 125 13,-2-1 0,-1 1 0,-2 0 0,-2 0 0,-2 0 1,-1 0-1,-2 0 0,-19-57 0,15 64 3,-1 2-1,-2-1 1,0 1-1,-2 1 1,-1 1-1,-1 1 1,-2 0-1,0 2 1,-49-44-1,50 52-34,-1 0 1,-1 1-1,0 1 0,-1 1 0,0 1 1,-1 1-1,0 1 0,-40-10 0,43 15-224,-1 1-1,1 1 0,-1 1 0,0 1 1,0 1-1,0 0 0,0 2 0,0 1 0,0 1 1,-32 9-1,9 2-2672,-59 27-1,33-6-743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3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2 607 1148,'0'0'3156,"-2"9"-2149,7-7 2295,5-2-3003,0-1 0,0 0-1,0 0 1,0-1 0,12-4-1,53-22 286,-44 16-245,484-185 2006,-163 67-1858,-295 106-456,55-19 29,-82 28-60,85-26 16,-75 29 8,-27 8-16,-9 3 154,-1 0 0,0 0 0,0 0 1,-1 0-1,1 0 0,0 0 0,0-1 0,0 0 1,3-2-1,-5 3 745,-1-1-848,1 1-46,-1 0 1,0 0-1,0 0 0,0 1 1,0-1-1,0 0 0,0 0 1,0 0-1,0 0 1,-1 0-1,1 0 0,0 0 1,0 0-1,-1 0 1,0-1-1,0 1-13,-4-5 78,-1 1 1,1 0-1,-13-8 0,-41-12 653,57 24-636,-6-2 35,0-1 86,0 1-151,6 3 348,8 4-412,22 18 65,30 29-1,-56-48-67,1 0-1,0 0 1,-1 0-1,0 1 1,0-1-1,0 0 0,0 1 1,0 0-1,-1-1 1,1 1-1,0 6 0,-1-8-37,-1 1-1,0 0 0,0 0 0,0 0 0,0 0 1,-1-1-1,1 1 0,-1 0 0,1 0 0,-1-1 0,0 1 1,0 0-1,0-1 0,-1 1 0,-2 4 0,-9 10-806,-1-1-1,0-1 1,-1 0-1,-34 25 1,33-28-457,-19 16-2830,-2-2 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4:3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1284,'0'0'932,"1"-3"-99,2-9-94,-2 9-73,1 2-48,1 0-382,1 0 0,-1 0-1,1 0 1,0 1 0,-1-1-1,1 1 1,0 0 0,-1 0-1,1 0 1,4 1 0,43 10 548,-35-7-464,26 8 216,-1 2 1,52 26-1,4 1-86,39 13-112,129 45-185,-200-77-241,-9-3-243,76 15 1,-71-24-193,92 3 0,-81-5 320,-16-1 122,-50-7 74,23 6-30,-24-4 21,-3-2 13,0 1 17,9 2-7,-9-3-8,1 1 14,20 3 222,-20-4 240,0 0-220,-3 1-159,1-1 0,-1 0 0,1 0 1,-1 0-1,1 0 0,-1 1 0,1-1 0,-1 0 0,1 0 0,-1 0 0,1 0 0,-1 0 0,1 0 0,-1 0 0,1-1 0,-1 1 1,1 0-1,-1 0 0,1 0 0,-1 0 0,1-1 0,-1 1 0,1 0 0,0-1 0,-1-1-4,0 1 0,0-1 0,0 1-1,0-1 1,0 0 0,0 1 0,-1-1 0,1 0-1,0 1 1,-1-1 0,1 0 0,-1 1-1,0-1 1,1 1 0,-1-1 0,0 1 0,0 0-1,0-1 1,0 1 0,0 0 0,0 0 0,-1-1-1,1 1 1,0 0 0,-2-1 0,-8-9 615,10 10-477,-1-1 0,-22-25 1056,22 25-1010,0-2-171,1 2 9,2 5 594,25 45-648,-24-45-54,-1-1-1,1 1 0,-1-1 0,0 1 0,0 0 1,0-1-1,0 1 0,0 0 0,-1 0 1,1 5-1,-1-6-17,-1 0-1,1 0 1,-1 0 0,1 0 0,-1 0 0,0 0 0,0 0 0,0 0 0,0 0 0,0 0-1,-1 0 1,1-1 0,0 1 0,-1 0 0,1-1 0,-4 3 0,-5 4-415,1-1 1,-1 0-1,-1-1 1,1 0-1,-18 7 1,-30 8-6897,33-14 3325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1387 515 836,'-14'-8'814,"0"1"-1,0 1 1,0 0-1,-1 1 1,0 0 0,-28-4-1,0 4 469,-52-1 0,64 6-992,0 2-1,1 1 1,-1 2-1,1 1 0,0 1 1,1 1-1,0 2 0,0 1 1,1 1-1,-28 17 0,9-1-53,2 1 0,0 3 0,3 1-1,-72 72 1,58-42 46,2 3 1,-60 97-1,81-109-162,2 2 0,3 1-1,2 2 1,-18 61 0,21-41 11,3 0 0,-16 136 0,32-163-82,1 0 0,3 0 1,2 0-1,2 0 0,3 0 0,1-1 0,31 96 1,-26-109-78,2-1 0,1-1 0,2 0 1,2-2-1,1 0 0,2-1 0,1-1 0,1-1 1,2-2-1,57 50 0,-45-47-108,2-2 0,1-2 0,1-2 0,2-2 0,0-2 0,74 26 0,-85-38 28,0-1 1,0-2 0,0-1 0,1-1 0,0-3 0,0 0 0,0-3 0,0 0-1,0-3 1,48-10 0,-42 5 49,-1-2-1,-1-2 1,1-2-1,-2-2 0,42-24 1,-38 15 81,-1-2 0,-2-1 1,-1-3-1,54-56 0,-50 41 74,-2-2 0,-2-2-1,36-65 1,-53 79-11,-3-1 0,23-63-1,12-100 148,-36 114-116,-3-2 1,3-121-1,-17 194-106,-4-268 178,-5 165-49,-33-151 0,-21 24 104,58 231-220,-72-199 326,61 180-283,-1 1 0,-1 0 0,-2 1 0,-27-33 0,24 37-26,-1 0 0,-1 2-1,-1 1 1,-2 0 0,-50-33 0,64 49-32,0 1 0,0 1 1,-1 0-1,0 1 0,0 0 1,0 1-1,-1 1 0,0 1 1,0 0-1,0 1 0,0 1 1,0 0-1,0 1 0,0 1 1,-31 5-1,14 2-2,0 2 1,1 1-1,0 2 0,-44 25 0,33-14-2,2 2 1,1 2-1,2 2 0,0 1 0,-61 68 0,46-41 1,-77 113 0,78-91-1,3 3 1,-44 102-1,-26 134-7,12 79 6,93-320 0,-3 87 0,15-145-5,-4 51-88,4 0 1,2 1-1,18 128 0,-6-134-82,3-1-1,3 0 0,29 72 0,-34-108 50,0 1 0,2-2 0,2 0 0,0 0 0,2-2 0,1 0 0,0-2-1,40 36 1,-43-46-1,0-1 0,1-1-1,1-1 1,23 10 0,-41-21 121,22 11-129,1-1 1,0-1 0,1-1 0,0-2-1,0 0 1,0-2 0,1 0 0,48-1-1,-44-4 37,1-1 1,-1-2-1,0-1 0,-1-2 0,1 0 0,-1-2 1,35-17-1,-17 5 31,0-3 1,-2-2-1,-1-1 1,47-40-1,-58 39 70,-1-1-1,-2-2 1,-1-1-1,-2-1 0,42-66 1,-36 42 47,-2 0 0,-2-3 0,-4 0 0,-2-1 0,21-89 0,-30 91-6,-3-1 1,-2 0-1,-3-1 0,-2-91 1,-21-68 43,11 168-50,-3 1-1,-25-81 0,16 82-188,-2 0-1,-3 2 0,-1 0 0,-3 2 1,-1 0-1,-3 3 0,-1 0 0,-3 2 0,-1 1 1,-50-42-1,8 18-4168,42 37 1609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764 382 920,'-5'-7'393,"-1"0"1,1 0-1,-1 0 0,-1 1 0,1 0 0,-1 0 1,0 1-1,0-1 0,-1 2 0,1-1 0,-1 1 1,-11-4-1,9 4-213,-1 1 1,0 0-1,0 1 0,0 0 0,0 1 1,0 0-1,0 1 0,0 0 1,-12 2-1,6 1-101,0 0-1,1 2 1,-1-1 0,1 2-1,0 0 1,1 1 0,0 0-1,0 2 1,0 0 0,1 0-1,0 1 1,1 1-1,-14 14 1,-8 14 58,1 1 0,2 2-1,2 1 1,1 1 0,3 1 0,2 2-1,2 0 1,-20 63 0,29-59-54,2 0 1,3 0-1,2 1 1,2 0-1,2 0 1,3 0-1,10 73 1,-4-77-26,2-1 1,2 0-1,2-1 1,2-1-1,22 45 1,-22-57-32,2-2-1,1 0 1,2-1 0,1-1 0,1 0 0,1-2 0,33 29-1,-24-27 11,37 25 0,-51-43-21,0 0 1,1-1 0,0-1 0,25 9 0,-10-7 2,0-2 1,0-2 0,1-1-1,0-1 1,0-2-1,46-2 1,-46-2-9,0-3 0,-1-1 1,1-1-1,-2-2 0,1-1 0,-1-2 0,0-1 1,-1-2-1,-1-1 0,0-1 0,-1-2 0,48-36 0,-48 28-4,-2 0-1,-1-2 1,-1-1-1,-1-2 1,-2 0-1,-1-1 1,35-69-1,-33 50-2,-4-1 0,-1 0 0,-3-1 0,-1-1-1,6-57 1,-12 31-13,-1-102-1,-8 114 24,-3 0 0,-3 0 0,-3 1 0,-19-69 0,13 81 81,-2 2 0,-3 0 0,-2 0-1,-58-96 1,64 124 32,0 2-1,-2 0 0,-37-37 0,41 46-60,-1 2 0,0 0 0,-1 1 0,0 0 0,-1 1 0,-27-12 0,36 19-45,0 0 0,0 1 0,0 0 0,-1 0 0,1 1 0,0 0 0,-1 0 0,1 1 0,-1 0 0,1 1 0,-16 2 0,13 0-1,0 0 1,0 1-1,0 0 0,1 1 1,-1 0-1,1 1 0,-16 12 1,2 2 4,2 0 0,1 1 1,1 1-1,0 2 1,-28 44-1,17-18 2,2 2 1,3 1-1,2 1 0,2 1 1,-15 60-1,16-32 14,4 1 0,-12 160 0,26-200-23,3 0 0,1 0-1,13 72 1,-11-97-12,2 1 0,0-1 0,1 0-1,1 0 1,1-1 0,0 0 0,1 0 0,1-1 0,1 0 0,18 21 0,-26-34-18,1 0 0,-1-1 0,1 1 0,0-1 1,0 0-1,1 0 0,-1 0 0,1 0 0,-1-1 1,1 0-1,0 0 0,0 0 0,0 0 0,0-1 1,8 2-1,-8-3-33,-1-1 1,1 1-1,-1 0 0,1-1 1,-1 0-1,0 0 0,1 0 1,-1-1-1,0 1 1,0-1-1,0 0 0,0-1 1,0 1-1,-1 0 0,1-1 1,0 0-1,-1 0 1,5-5-1,3-5-184,-1 0 1,-1 0 0,0 0-1,-1-1 1,0-1-1,-1 1 1,-1-1-1,0 0 1,-1-1 0,6-29-1,-8 28-1066,-1-1-1,-1 1 1,0-20-1,-3 15-1209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85 1056,'-11'-3'443,"-1"1"-1,0 0 1,0 0 0,0 2 0,-1-1-1,1 1 1,0 1 0,0 0-1,-18 5 1,13-1-161,0 0 1,1 1-1,0 1 0,0 0 0,1 1 1,-16 11-1,4 1-70,0 1-1,2 1 1,0 1-1,2 2 1,0 0 0,-25 39-1,28-34-43,1 2-1,2 0 1,1 1-1,-14 41 1,-30 145 441,51-177-524,2 1 1,3-1-1,1 1 0,1 0 1,3 0-1,2-1 1,1 1-1,3-1 0,1 0 1,2 0-1,2-1 1,1 0-1,3-1 0,34 65 1,-39-87-55,0-1 1,1 0-1,1-1 1,1-1-1,0 0 1,1 0-1,20 14 1,-22-20-11,0 0 0,0-1 0,1 0 0,1-1 0,-1-1 0,1 0 0,0-1 0,0 0 0,30 4 0,-16-7-14,-1 0 0,1-2-1,0-1 1,0-1 0,0-1 0,-1-2 0,1-1 0,-1-1 0,-1-2 0,1 0 0,-2-2-1,1-1 1,-2-1 0,41-27 0,-36 18 3,-1-1 0,-1-1-1,-1-1 1,-1-2 0,-1-1-1,-2-1 1,-1 0 0,-1-2 0,-1-1-1,-2 0 1,19-48 0,-13 18 61,22-89 0,-37 115 13,-2-2-1,-2 1 1,-1-1-1,-1-52 1,-6 58 0,-1 0 0,-2 0 0,0 0 0,-3 1 0,0 0 0,-2 1 0,-2 0 0,0 1 0,-2 0 0,-1 1 0,-1 1 0,-2 0 0,0 2 1,-27-28-1,21 28-8,0 1-1,-1 1 1,-2 1 0,0 2 0,-1 1 0,-1 1 0,-1 1 0,0 2 0,-1 1 0,-1 1 0,0 2 0,-67-13 0,79 21-117,-1 1-1,1 1 1,-1 1-1,0 0 1,-28 6-1,37-4-208,1 1 1,0 0-1,0 0 0,0 1 1,0 1-1,1 0 0,-1 1 1,1 0-1,1 1 0,-14 10 0,19-13-390,1 0 0,0 0 0,0 1-1,0-1 1,1 1 0,0 0-1,-5 9 1,-2 8-2552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551 180 1456,'-5'-1'263,"1"-1"0,-1 1 0,0 0 0,0 0 0,0 0 0,1 1 0,-1-1 0,0 1 0,0 0 0,0 1 0,0-1 1,0 1-1,0 0 0,1 0 0,-1 1 0,-7 3 0,-4 2 94,2 0 0,-1 2 0,-20 15 1,1 3-31,2 1 1,2 2 0,0 1 0,2 2 0,-24 35 0,29-35-125,1 2 0,2 0 0,1 1 0,2 1 0,-21 65 0,29-69-81,0 0 0,3 1 0,0 0 0,2 0 0,2 0 0,1 0 0,4 37 0,0-47-57,0-1 1,2 0 0,1 0-1,1 0 1,0 0 0,2-1-1,1 0 1,0-1 0,2 0-1,0-1 1,2 0-1,27 31 1,-25-35-30,0 0 0,1-2 0,0 0 0,1-1 0,1 0 0,32 15 0,-34-19-25,1-1-1,0-1 1,0 0-1,0-1 1,1-1 0,0-1-1,37 3 1,-32-6-11,0-1 0,0-1 0,0-1 0,32-7-1,-12-1-3,56-21-1,-65 17 4,0-1 0,-1-1 0,-1-2 0,-1-1 0,59-46 1,-68 45 16,-1 0 0,-1-1 0,-2-2 1,0 0-1,-1-1 0,-1 0 1,-1-2-1,12-27 0,-12 18 76,-3 0 0,0-1 1,-3 0-1,-1-1 0,-1 0 0,-2-1 0,-2 0 0,-2 1 0,-1-1 0,-2 0 1,-9-63-1,5 71 49,-1 0 0,-2 1 0,-1 0 1,-1 0-1,-2 1 0,0 0 0,-2 1 0,-1 0 1,-1 1-1,-2 1 0,0 1 0,-1 0 0,-2 1 1,-45-38-1,44 44-37,-2 1 0,0 2-1,0 0 1,-2 1 0,1 2 0,-1 1 0,-1 1 0,0 1-1,0 1 1,-1 1 0,0 2 0,-44-2 0,35 6-90,0 1 1,0 2-1,0 1 0,0 2 1,1 2-1,0 1 0,1 2 1,0 1-1,-34 17 0,44-17-445,1 1 0,-27 19 0,43-26-312,1 0 0,-1 0 0,1 1 0,1-1 0,-1 2 0,1-1 0,1 1 0,-1 0 0,-6 13 0,0 9-3346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362 157 1312,'-2'0'186,"-1"-1"0,0 0 0,1 1 1,-1 0-1,0-1 0,1 1 0,-1 0 0,0 1 0,1-1 0,-1 0 0,0 1 0,1-1 0,-1 1 1,1 0-1,-1 0 0,1 0 0,-1 0 0,1 0 0,-4 3 0,-7 4 165,1 1 0,-13 11-1,24-19-301,-18 16 227,0 1 1,2 1-1,0 1 1,1 1-1,1 0 1,1 1-1,1 0 1,-16 37-1,8-6 89,2 1 1,-20 97-1,33-119-249,1 0 0,1 0 1,2 1-1,2-1 0,0 0 0,2 1 1,2-1-1,11 49 0,-8-56-44,1-1 1,1 0-1,1-1 1,1 0-1,23 36 1,-25-45-53,0 0-1,1-1 1,1-1 0,0 0 0,0 0 0,2-1 0,-1 0 0,1-1 0,1-1-1,-1 0 1,2-1 0,-1 0 0,1-1 0,0-1 0,1 0 0,-1-1 0,1-1-1,0 0 1,1-1 0,18 0 0,-4-3-37,-1-1 0,1-2 0,-1-1 0,0-1 0,-1-2 0,1-1 0,-1-1 0,-1-2 0,0-1 0,0 0 1,-1-3-1,34-23 0,-38 22 38,0-1 0,-2-2 1,0 0-1,-1-1 1,-1-1-1,-1-1 1,0 0-1,-2-1 0,-1-1 1,-1-1-1,-1 0 1,-1-1-1,12-38 0,-15 35 97,-2-1 0,-1 0 0,-1 0 0,-2 0 0,-1 0 0,-1-1 0,-2 1 0,-1-1 1,-1 1-1,-1 0 0,-2 0 0,-1 1 0,-2-1 0,-1 2 0,0-1 0,-3 1 0,0 1 0,-2 0 0,0 1 0,-2 1 0,-34-40 0,28 42 52,0 0 0,-2 1 1,0 2-1,-2 0 1,0 2-1,-1 1 1,-1 1-1,0 2 0,-47-17 1,54 24-90,-1 0 1,0 2-1,0 0 0,0 2 1,0 1-1,-1 0 1,1 2-1,-1 0 1,1 2-1,-1 1 1,1 0-1,0 2 0,0 1 1,-23 9-1,28-8-227,0 2-1,1 0 0,-18 13 1,26-16-170,1 0 0,-1 1 0,1 0 0,1 0 0,-1 1 0,1 0 1,-7 12-1,12-16-282,0-1 1,0 1 0,0 0-1,1 0 1,-1 0 0,1 0-1,0 0 1,0 1 0,0 5-1,1 12-3141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47 556 2868,'-3'-3'131,"-1"0"0,0 0-1,1 0 1,0-1 0,-1 1-1,1-1 1,1 0 0,-1 0-1,0 0 1,1 0-1,0 0 1,0-1 0,0 1-1,1-1 1,-1 1 0,1-1-1,0 0 1,1 1 0,-1-1-1,1 0 1,0 0 0,0 1-1,0-1 1,0 0 0,1 0-1,0 1 1,0-1 0,1 0-1,-1 1 1,1 0 0,3-7-1,6-9 28,0 0 0,2 1-1,0 0 1,2 1-1,0 0 1,0 2 0,2 0-1,33-26 1,14-3 210,87-46-1,-84 52-126,-35 21-4,-17 11 401,24-18 0,-38 24 71,-7 3-599,-3 3-49,-1-1 1,1 1-1,-1 0 1,1 1-1,-14 12 1,5-2 74,-27 30 0,37-36-106,0 0 0,0 0 0,1 1 0,0 1 0,1-1 0,0 1 0,1 0 0,0 0 0,1 0 0,0 1 0,1 0 0,0 0 0,1 0 0,1 0 0,0 0 0,1 0 0,0 0 0,4 23 0,-2-30-34,-1 0 0,1-1 0,0 1 0,0-1 0,4 6 0,-5-9-16,0 0 0,0 0 0,0 0-1,1-1 1,-1 1 0,1 0-1,-1-1 1,1 1 0,0-1 0,-1 1-1,1-1 1,0 0 0,0 0-1,0 0 1,0 0 0,3 1-1,-4-2 12,1 0 0,0 0 0,-1 0 0,1 0 0,-1 0 0,1-1 0,0 1 0,-1 0 0,1-1 0,-1 1 0,1-1 0,1-1 0,1 1-10,0-1 4,1 0 0,-1 0 0,0 0 0,0 0 0,0-1 0,0 0 0,0 1 0,0-1 0,-1-1 0,0 1 0,1 0 0,2-5-1,2-4-10,0 0 0,9-20 0,-3 6 2,-7 14 153,-1-2-1,0 1 1,0-1 0,-2 0 0,1 0-1,3-24 1,-8 35 530,0 10-737,2 17-5,-2-23 70,0 0 1,1 0-1,-1 0 0,0 0 0,1 0 0,-1 0 0,1 0 1,-1 0-1,1 0 0,-1 0 0,1 0 0,-1 0 0,1 0 1,0-1-1,0 1 0,-1 0 0,1 0 0,0-1 0,0 1 1,0-1-1,0 1 0,0-1 0,1 1 0,0 1-73,1-1 31,0 1-1,-1-1 0,1 0 1,0 0-1,0 0 1,0 0-1,0-1 0,-1 1 1,1-1-1,0 1 0,0-1 1,0 0-1,0 0 1,0 0-1,4-1 0,1-1-19,-1 0-1,1 0 0,-1-1 1,14-6-1,-6 1 88,-1-1 0,0 0 0,0-1 0,-1-1 0,20-20 0,-14 11 1585,17-26 1765,-31 49-3246,52 31 11,-50-30-367,1 0-1,0-1 1,1 0 0,-1 0-1,0-1 1,1 0 0,0-1-1,16 2 1,-17-3-999,-1-1 1,1 0-1,-1 0 0,0 0 0,14-5 0,-6-1-2236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852 309 1356,'-1'-6'456,"0"1"0,-1-1 0,0 1 0,0 0 0,0 0 0,-1 0 0,0 0 0,0 0-1,0 0 1,-1 1 0,1 0 0,-1-1 0,-7-4 0,9 7-363,-1 0 1,-1 0-1,1 0 0,0 1 0,0-1 1,0 1-1,-1 0 0,1 0 0,-1 1 0,1-1 1,-1 1-1,1-1 0,-1 1 0,1 0 1,-1 0-1,1 1 0,-1-1 0,1 1 1,-1-1-1,1 1 0,-1 0 0,-3 3 1,-8 2 44,0 2 0,1 0 1,0 0-1,0 2 1,1 0-1,0 0 1,1 1-1,-12 14 0,-80 105 525,97-121-623,-18 25 160,2 1 0,2 0 0,-34 76 0,34-57-2,2 1 0,-12 65 1,25-88-106,1 0 0,2 0 0,1 0 0,1 0 0,6 48 0,-2-64-57,0 0 0,0 0-1,2-1 1,0 1-1,0-1 1,2 0 0,0-1-1,0 1 1,2-1 0,13 18-1,-15-24-21,-1 0 0,1-1-1,1 0 1,-1 0-1,1 0 1,0-1-1,1-1 1,-1 1 0,1-1-1,0-1 1,1 0-1,-1 0 1,1 0 0,0-1-1,0-1 1,0 0-1,16 1 1,-11-2-1,0-2 0,1 0 0,-1-1 0,0 0 0,0-1 0,0-1 1,0-1-1,-1 0 0,0 0 0,0-2 0,18-10 0,-12 5 0,-1-2 0,0 0 1,0-1-1,-2-1 0,0 0 0,25-32 0,-25 23-7,0 0 0,-2-1-1,-1-1 1,-1 0 0,-2-1 0,0 0-1,-2-1 1,-1 0 0,-2 0-1,0 0 1,1-48 0,-5 29 27,-2 1 1,-2-1-1,-3 0 0,-1 0 1,-3 1-1,-21-69 0,18 78 81,-3 1 0,0 1 0,-3 0 0,-37-58 0,42 75-41,-2 0 0,0 1 0,-1 1 0,0 0 0,-2 1 0,0 1 0,0 0 0,-2 1 0,-26-14 0,32 22-27,0 0 0,-1 1 0,1 0 0,-1 1 0,0 1 0,0 1 0,-26-2 0,16 3 2,1 2 0,-1 1 0,-47 9 0,50-5-113,-1 1-1,1 1 1,0 0 0,1 2-1,0 0 1,0 2 0,1 0 0,1 1-1,0 1 1,1 1 0,-27 27-1,36-32-290,1 0-1,0 1 0,1 0 1,0 0-1,0 0 0,-9 24 1,12-23-717,0 0 1,1 0 0,0 1 0,-1 14-1,3 20-2698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481 155 1092,'-11'2'334,"-1"0"0,1 1 0,0 0 0,0 1 0,0 0 0,0 1 0,1 0 0,-1 1 0,-10 7 0,-9 9 534,-41 40 0,63-54-722,-17 15 105,2 1 0,0 1 0,2 1 0,1 1 0,1 0 0,1 2 0,2 0 0,0 1 0,2 1 0,2 0 0,1 1 0,1 0 0,-9 54 0,17-64-142,0-1 0,2 0 0,0 0-1,2 0 1,0 0 0,2 0 0,0 0 0,1-1 0,13 33-1,-11-33-39,2 0-1,1-1 1,0 0-1,2 0 0,0-1 1,1-1-1,15 17 1,-13-18-42,1-1 0,0 0 0,1-1 0,1 0 0,0-2 0,1 0 1,0-1-1,40 16 0,-36-19-57,1 0 1,0-2-1,0-1 1,0-1-1,43 2 0,-41-6 1,0-1 0,0-2 0,0 0 0,40-11 0,-48 8 27,0 0 0,-1-1-1,0 0 1,0-2 0,-1 0-1,0 0 1,26-22-1,-24 14 28,0-1-1,0 0 0,-2-1 0,0-1 1,-2 0-1,0-1 0,-1-1 0,10-25 1,-11 19 57,-1-2 1,-1 1 0,-2-1-1,-1 0 1,-1-1 0,2-40-1,-6 40 55,-2 1 0,-1 0 0,-1 0 0,-2 0 0,-1 0 0,-1 0 1,-1 1-1,-2 0 0,-1 0 0,-1 1 0,-1 1 0,-2 0 0,-1 0 0,-1 2 0,-22-28 0,18 31 25,0 1 0,-2 1 1,-1 0-1,-1 2 0,0 1 0,-1 1 1,-41-20-1,17 14 104,-1 2 0,-1 2 0,-65-14 0,84 24-344,-1 2-1,1 1 1,-1 2-1,-1 1 1,1 2-1,-58 7 1,86-7-503,-13 4 48,6 4-5815,1 2 2321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1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529 141 1420,'-3'0'917,"-5"0"-537,0 1 1,0 0 0,1 1-1,-1 0 1,0 0 0,1 1-1,-1 0 1,1 0-1,0 1 1,-12 7 0,-7 8 262,-32 28 0,50-40-474,-16 15 347,0 2 0,-38 51 0,31-31 19,-24 46 1,31-45-284,2 0 1,3 2-1,1 0 1,2 1-1,-9 51 1,18-62-119,2 0 1,1 0 0,2 1 0,2 0 0,1-1 0,2 1-1,9 47 1,-8-66-97,1 0-1,1 0 1,1-1-1,0 1 1,1-1-1,1-1 1,1 0 0,0 0-1,18 20 1,-18-25-71,1 0 1,1-2 0,0 1-1,0-1 1,1-1 0,0 0-1,1-1 1,0-1 0,0 0-1,0 0 1,1-2 0,21 6 0,-7-5-39,0 0 1,0-3 0,1 0 0,-1-2 0,49-3 0,-52-1 21,1-1 0,-1 0 0,0-2 0,-1-1 1,0-2-1,40-17 0,-51 18 24,1-1-1,-2-1 1,1 1 0,-1-2 0,20-21 0,-14 11 3,-2 0 0,24-38-1,-23 28 61,-1 0-1,-2-2 0,-1 0 0,-2 0 1,-1-1-1,-2-1 0,-1 1 0,-2-2 1,-1 1-1,-2-1 0,-1 1 0,-6-65 0,0 48 176,-3 0 0,-16-65-1,15 89-59,-1-1-1,-2 1 0,-1 1 1,-1 0-1,-24-38 1,16 35 44,-1 1 0,-2 0 0,-1 2 0,-1 1 0,-49-39 0,51 47-68,-1 1-1,-1 1 1,-1 2-1,0 0 1,-1 2-1,0 1 1,-41-11 0,46 18-91,1 0 1,-1 1 0,0 1 0,0 1 0,0 1 0,-25 4 0,34-2-472,0 0-1,0 1 1,0 0-1,1 1 0,-1 1 1,1 0-1,0 1 1,0 1-1,0-1 1,-20 17-1,8 2-3344,4 5 35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2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1513 662 852,'1'-2'1001,"1"-5"-479,-1 1-1,0-1 1,0 1 0,0-1-1,-1 0 1,0 1 0,0-1 0,0 0-1,-1 1 1,0-1 0,0 1 0,-1-1-1,0 1 1,0-1 0,-5-8 0,-1-1 30,-1 1 1,-1 0-1,0 0 1,-22-23-1,5 9-160,-1 1 0,-2 1 0,0 2 0,-1 0 0,-2 3-1,0 1 1,-48-22 0,62 34-301,-1 2 1,0 1-1,-1 0 0,0 2 1,1 0-1,-1 1 0,0 1 0,-1 2 1,1 0-1,0 0 0,0 2 0,0 1 1,0 1-1,1 0 0,-22 9 1,6 0-41,1 1 0,1 2 0,0 2 1,1 1-1,1 2 0,1 0 1,-40 38-1,34-25-32,2 1 1,2 2-1,2 2 0,1 0 0,2 2 1,1 1-1,3 1 0,-20 49 0,11-11 9,4 2 1,4 1-1,-24 148 0,-7 260 7,54-331 2,3-121-33,2 19 2,11 69 0,-12-116-5,5 31-6,2 0 1,2-1 0,26 67 0,-24-78-13,2 0 0,1-1 1,1-1-1,2-1 0,23 29 0,-16-28-51,1-1 1,2-1-1,0-2 0,50 33 0,-41-35-16,0-1 0,1-2-1,2-1 1,0-3 0,1-1 0,72 16 0,-74-24 1,1-2 1,-1-1 0,1-2 0,-1-2 0,1-2 0,0-2-1,72-15 1,-28-5 5,-1-3 0,-2-4 0,101-53-1,-92 36 34,-2-4 0,152-117 0,-195 130 37,-2-2 0,-3-1-1,-1-3 1,-2-1 0,-2-2-1,-2-1 1,43-84 0,-51 78 25,-3 0 1,-2-1 0,-2-2-1,-3 1 1,-2-2-1,-3 0 1,4-78-1,-11 71 68,-4-1-1,-8-73 0,-35-128 158,23 179-67,-48-136-1,52 186-54,-2-1-1,-1 2 0,-2 1 1,-1 0-1,-48-57 1,39 56-10,-3 2 0,-1 2 0,-1 1 1,-2 2-1,-1 1 0,-84-47 0,93 61-55,0 2-1,-2 2 0,1 1 1,-35-8-1,47 16-34,1 0 1,-1 1-1,1 0 0,-1 2 1,0 0-1,1 1 0,-1 1 1,0 1-1,-18 5 0,3 3-2,2 0-1,-1 2 0,2 2 0,-59 35 0,50-22-1,0 2 0,2 1-1,-35 37 1,-5 13 17,-110 146 1,91-88 11,-107 204 0,191-318-44,-110 230 22,111-228-21,-110 270 33,33-17-12,74-220-24,3 1 1,-8 107-1,18-119 2,2 1-1,3 0 1,2-1-1,1 1 0,15 51 1,-9-61-37,1-1 1,2 0-1,1-1 0,2 0 0,2-2 1,37 53-1,-30-53-98,2-2-1,2-1 1,1-1-1,1-1 1,41 27-1,-42-35-6,0-2 0,2-1-1,1-2 1,0-2 0,1 0 0,47 11-1,-55-19 78,1-2-1,0-1 1,1-1-1,-1-2 1,1-1-1,0-1 1,-1-2-1,48-8 1,-22-3 13,0-2 0,-2-3 0,0-3 0,-1-1 0,85-52 1,81-72 71,-149 91 31,-3-3 0,83-93-1,-71 64 29,96-141-1,-142 176-48,-3-2-1,30-74 1,-43 93-23,88-248 44,-83 210-18,19-145 0,-34 169-5,-2 1 1,-1-1-1,-4 1 0,-1-1 0,-2 1 0,-3-1 0,-17-67 0,13 81 17,-1 0-1,-2 1 0,-2 0 0,-1 1 1,-1 1-1,-2 1 0,-1 0 1,-1 2-1,-2 0 0,-40-37 0,23 29 2,-1 1 0,-2 3 0,-2 1 0,-76-40 0,79 51-188,-2 1 0,0 3 0,-1 1-1,-1 3 1,0 1 0,-1 3 0,0 2-1,-76-2 1,107 9-484,1 1-1,-1 1 1,-23 6-1,25-4-2340,-27 11-1,17-2-965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2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1096 557 1268,'0'-3'854,"-4"-9"85,-1 0 0,0 0 1,0 1-1,-1-1 0,-14-18 1,10 17-513,0 1 1,-1 1 0,0-1-1,-18-13 1,14 14-340,0 1 1,0 1-1,-1 0 1,0 1-1,-1 1 1,1 0-1,-2 2 1,1 0-1,-25-5 1,14 7-12,0 0 0,0 2-1,1 0 1,-1 2 0,0 2 0,-35 6-1,41-4-40,0 1 0,1 1 0,-1 1 0,1 1 0,1 1 0,0 1 0,0 0 0,-20 17 0,15-8 13,1 1-1,1 1 1,-28 35 0,-48 82 171,80-107-166,2 1 1,1 0-1,1 1 1,2 1-1,2 0 0,1 1 1,-10 69-1,14-47 5,2 0 1,3 0 0,2 1-1,11 68 1,3-42 18,4-1 0,53 147 0,-64-209-63,1 0-1,1-1 1,1 0 0,1-1 0,0 0-1,23 27 1,-22-33-9,0-1 1,1 0-1,1-1 0,-1 0 1,2-2-1,0 1 0,0-2 1,27 12-1,-12-9-3,-1-2 0,1-1 0,1-2 0,0 0 0,0-3 1,40 2-1,-24-6 5,0-1 0,1-3 0,67-13 1,-65 4-3,-2-2 1,68-31 0,-84 33-6,-1 0-2,0-2 1,-1-1-1,-1-1 1,0-2-1,-1-1 0,47-42 1,-46 32 12,-2-1 0,-1-1 0,-2-1 0,0-1 0,-3-1 0,-1-1 0,-2-1 0,-1-1 0,-2-1 0,19-67 0,-21 52 95,-3-1 0,8-102 0,-17 77 73,-9-102 0,-16-10 48,10 126-174,-3 0-1,-3 1 1,-3 2 0,-2 0 0,-41-74 0,56 122-79,0 1 1,-1-1-1,-1 2 0,0 0 1,-1 0-1,-1 1 0,0 0 1,0 1-1,-1 1 0,0 0 1,-1 1-1,0 0 0,-1 1 1,0 1-1,0 1 0,0 0 1,-1 1-1,0 1 0,-17-3 1,-9 1-82,0 1 1,0 2 0,-69 4 0,84 2 71,2 1-1,-1 1 1,0 1-1,1 1 1,0 2 0,-46 21-1,38-11 24,1 1-1,2 2 1,0 1 0,1 1-1,1 2 1,1 1-1,-35 45 1,8 0 62,3 2 1,-43 84 0,56-85 19,4 1 1,3 2 0,-26 88 0,40-97-24,2 0 0,3 1 0,4 0-1,-2 71 1,11-108-25,1-1-1,1 1 0,2-1 0,1 0 1,1 0-1,11 33 0,-11-48-30,0 1 0,1-1 0,0 0-1,1-1 1,1 1 0,0-2 0,1 1 0,0-1-1,1-1 1,0 0 0,1 0 0,22 15 0,-25-21-86,1 0 0,1-1 1,-1 0-1,1-1 0,0 0 1,0-1-1,0 0 0,1 0 1,-1-2-1,17 2 0,-7-2-944,-1-2-1,1 0 0,-1-1 0,1-1 1,20-6-1,0-3-2055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3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 135 1200,'-3'-7'434,"1"0"0,-1-1 0,0 1-1,-1 0 1,0 1 0,0-1 0,0 1 0,-1-1-1,0 1 1,0 0 0,-10-8 0,8 9-264,0-1 1,0 2-1,0-1 1,-1 1-1,1 0 1,-1 1-1,0 0 1,0 0-1,-1 0 1,1 1-1,0 0 1,-1 1-1,1 0 1,-1 1-1,0-1 1,-13 3-1,1 1-27,0 1-1,0 2 1,0 0-1,1 1 1,0 1-1,1 0 1,0 2-1,0 0 1,1 2-1,-28 21 1,0 6 150,2 2 1,-59 71 0,58-60-94,3 3-1,2 1 1,2 2 0,3 2 0,-52 124-1,72-148-119,2 1 0,1 0 0,2 0 0,-8 59 0,15-30 2,2 0-1,4 0 1,14 90-1,-10-116-30,2-1 1,1 0-1,20 48 0,-19-61-32,1-1-1,1-1 1,0 0 0,2-1-1,29 34 1,-36-48-18,-1-1-1,2 0 1,-1-1-1,1 1 1,0-2 0,0 1-1,1-1 1,0-1-1,0 0 1,1 0 0,-1-1-1,1 0 1,0-1-1,0 0 1,0-1 0,0 0-1,0-1 1,1 0-1,-1-1 1,0 0 0,12-2-1,19-2 3,0-2 1,-1-2-1,0-1 0,0-2 0,-1-2 0,75-36 0,-78 29-4,-1 0 0,0-2-1,-2-2 1,0-1 0,50-51-1,-43 31 14,-1-3-1,-3 0 1,-1-3-1,-3-1 1,-3-1-1,-1-2 1,35-96-1,-49 107 73,-2 0 0,14-82 0,-23 94 45,-1-1 0,-2 1-1,-1-1 1,-8-58 0,3 63-11,-2 0 0,-1 0 0,-1 1 0,-1 0 1,-2 1-1,0 0 0,-2 1 0,0 0 0,-2 1 0,-1 1 1,-1 0-1,-38-37 0,43 49-92,-1 0 1,0 1-1,0 1 1,-1 0-1,0 1 1,0 1-1,-1 0 1,1 1-1,-2 1 1,1 0-1,-1 1 1,1 1-1,-1 1 1,0 0-1,0 1 1,0 1-1,0 1 1,0 0-1,0 1 1,0 1-1,0 0 1,1 1-1,-18 8 1,-9 5-726,-62 34 1,79-35-1217,-38 29 1,34-20-1877,4-5 39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3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308 1148,'-5'-7'373,"0"1"0,-1-1 0,1 1 0,-1 0 0,0 1 0,-1 0 0,1 0 0,-1 0 0,0 1 0,0-1-1,-1 2 1,1-1 0,-14-3 0,10 4-146,-1 1 0,1 0 0,-1 1 0,0 0 0,1 1 0,-1 0 0,0 1 0,1 0 0,-13 4 0,-3 1 61,0 2 1,0 1-1,1 1 0,0 1 1,-42 25-1,-108 87 681,133-87-676,3 1-1,1 1 1,-59 76 0,69-75-70,-43 74-1,65-100-185,-15 26 94,1 2 0,-19 56-1,29-65-68,2 1-1,1-1 0,1 2 1,2-1-1,1 1 0,1 58 1,4-68-34,1 0 1,2 1 0,0-1 0,1-1 0,1 1 0,2-1 0,0 0-1,1-1 1,2 0 0,19 32 0,-14-30-9,1 0-1,1-1 1,1-1 0,1 0-1,1-2 1,1 0 0,1-2 0,31 21-1,-26-23-6,1 0-1,0-2 0,1-2 1,0 0-1,53 12 0,-42-16 6,1-1-1,0-3 0,76 0 1,-74-6-14,-1-2 1,0-1 0,0-3-1,0-1 1,56-20 0,-73 19-3,0-1 0,-1-1 0,-1-1 1,0-1-1,-1-1 0,0-1 0,-1-1 1,-1-1-1,30-33 0,-25 20-2,-1-2 1,-2-1-1,-1-1 0,25-56 0,-25 37 14,-2-1 0,-3-2 0,-2 1 0,-3-2-1,6-60 1,-12 40 113,-2 0-1,-8-87 1,0 121-3,-1 1 0,-3-1 0,-2 1 0,-2 1 0,-22-56 0,14 52 64,-42-67 0,45 86-106,-1 1-1,-2 0 1,-38-37 0,45 50-49,-1 1-1,-1 0 1,0 1 0,0 1 0,-1 0 0,0 1 0,-25-9-1,27 13-15,0 1 0,0 1 0,0 0 0,0 0-1,-1 2 1,1 0 0,-1 0 0,0 1-1,1 1 1,-21 4 0,13 0-4,1 1-1,-1 0 1,2 2 0,-1 0 0,1 2-1,-35 21 1,25-10-2,1 0-1,0 3 1,-32 34 0,33-26 3,1 1 1,-34 57-1,19-21 26,3 2-1,3 1 0,-50 143 1,76-182-29,1 0 1,2 0-1,1 1 1,2 0 0,1 0-1,1 0 1,5 52-1,-2-79-31,1 1 0,-1-1-1,1 1 1,1-1 0,0 0-1,0 0 1,0 0 0,0 0-1,1 0 1,0-1 0,1 0-1,0 0 1,0 0 0,0 0-1,0-1 1,7 6 0,-3-5-455,-1 0-1,1-1 1,0 0 0,15 7-1,-11-8-1222,0 1-1,0-2 0,15 3 0,-12-3-1860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37.3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1391 376 1160,'1'-7'9246,"-2"0"-8977,-1 0 310,-2-3 904,-11-6 255,-4-2-1950,-2 2 629,-1 0-281,1 4-41,0 1 39,1 2-32,0 2 13,0 1-32,0 1-19,0 1 51,-2 1-55,1 1 8,-1 1-3,-1 0-15,0 2 9,0 0 15,-1 2-47,1 0 34,-4 3-35,-1 1 19,-2 1-16,0 1-5,-1 3 1,0 2 13,1 1-8,1 1-7,-1 3-21,0 1 10,-1 2 19,-1 1-35,1 2 26,0 0-8,1 0-30,2 1 50,0 1-20,1 2-17,1 0 6,0 2-31,1 1 64,1 0-48,0 2 30,1 0 2,1 1-6,1 1-21,1 0 35,0 1-22,1-1 12,0 1-12,-1-1 13,1 0-4,0 0 1,2-1-5,-1 0 20,3 0-43,0 0 18,2-1-6,1-1 14,2-1-23,2 0 12,2-1 6,1-2-30,2 1 37,2 1-31,1 1 33,0 0-5,2 1 3,1 0-10,2-2 8,0 2 2,2-3-14,0-1 8,1-2-21,1-3 29,0-1-61,2-2 70,0-1-36,1 0 20,1 0-4,0-2 1,2 1-5,0-1 2,1 0-11,2 2-43,2 0 68,1-1-23,0 0-34,0-2 58,-1-1-37,0-1 30,-1 0-17,0-1 1,0-1 28,0-1-28,-1 0 5,-1-1 8,0 0-27,1-1 37,-2 0-17,0-1-4,-1 0 12,0 0-23,-1-1 30,1 0-5,-1-1-49,-3-2 53,2 2-32,1-1 4,-1 1 0,1-1 22,-4-1-34,3 0 34,-2 1-20,-1-2-12,1 1 18,0-1-7,-2 0 16,2 1-9,1-1-24,1 1 58,2 0-46,2 0 43,1 0-36,1 1 26,1-1-36,1 0 14,1 0-37,0 0 70,1-1-31,0 0-2,0-1 6,0 0 7,0 0 7,1-1-34,-1 0 25,1 0-14,-2 0-1,0-1-32,0 0 65,-2 0-26,0-1 5,-2 1 19,0-1-24,-1 0 3,0-1 17,-1 0-38,0 0 16,2-1-5,0 0 9,2-1-7,1-1-7,2 1-7,0 0 34,0-1-6,1 1 8,0-1-24,-1 0 8,1 0-14,-1 1 18,-1-1-6,-1 0 2,12-1-56,7-2 81,-1 0-54,-1 0 49,-4 0-22,-5 0-16,-4 0 24,-1 0-8,-2 0 34,-1 0-36,3-2 2,3-2 18,1-2-6,-1 0-8,0 1-10,-2-1 2,-2-1 16,2 0-51,1-2 34,-1 0 26,-2 0-27,1-2 39,-1-1-30,0 0 19,-3 1-10,-1-1 17,0-2-43,0-1 42,-1-1-14,-1 1 18,-2 0 42,1-2-43,-1-2 44,-1-1-18,0-1 6,-1-2-6,-1 0-12,-1-2 17,-1-2 22,-2-1-11,-1-1-4,-1-1 3,-1 0-12,-2 1 41,0 1 2,-1 3-9,0 0-8,0 1 30,0 0-24,-1 2 17,1-1 19,-1-1-5,0 1-21,-1-1 64,-1-1-6,-1 2 8,0 0 11,-2 0-30,-1-2 9,-1 0-14,-2-1 4,-2-1-21,-1-1-4,-1 0 10,-2-1-18,-1 0 5,-2 1-7,-2-1-17,0 1 14,-2 0-5,-1 0 6,-1 0-21,-2 1 12,0 0 0,-1 1-24,-1 0 7,0 0 2,-2 0-21,0 1 16,0 2-19,-1 0 5,0 1-11,-2 0 11,-1 3-3,-1 1-13,-2 1-1,1 3-33,-1 2 28,0 1-6,0 3 1,2 1-13,2 3-1,3 1-19,0 1 24,-1 1-14,2 1 5,1 2-24,0 0 20,1 1-12,-1 2-19,-4 0 28,-2 0 0,0 2 1,-2 0-8,0 2-17,0 0 19,-2 3 2,2 0-14,-1 2 14,0 3-4,0 0-13,0 2 18,0 2-25,1 1 31,-7 9-14,1 2 0,1 3 1,4 2 8,2 2-11,4 1 12,3 1-22,1 2 21,2 1-7,2 0-7,1 2 2,1 1 18,1 0-25,1 0 18,0 1-14,2 1 3,0 0-10,0 1 7,2-1 2,0 1-6,2 1 12,1-1-3,1 0 6,1 1-7,0-1 12,1 0-12,0 0 8,1 0 6,0 0-20,1 1 21,-1 0-12,1-1 9,1 1-17,0 1 10,1 0-4,2 2 10,0 0-16,1 0 10,1-1 5,1 1-6,-1-1-16,2 0 24,0-2-4,1 0-13,0-2 5,-1 0-2,2 0-23,0 0 39,0-2-22,1 1-2,1-2 6,1-1-22,1 0 7,1-1-22,1-1 11,2-3-14,0-1 12,3-2-22,1-1 30,2-1-28,1-1-19,-1-2 33,1-2-7,1-1 11,1-1-6,0-1-6,1-1 10,-2-1 2,1-2-1,0-1-18,0-2-3,0 0-15,3 0-25,2-2 53,3 0-27,2-1 9,1-2-1,1-1 0,0-2 0,-3-1 33,2-2-29,-1 0 11,-1-1-3,1 0 14,0-2 10,0 0-7,1-1 18,0-1-5,1 1-3,0-1 7,1 0 16,-1 0-28,2-1 14,-1 0-5,0-1-4,1-2-17,1-1-14,0-1 12,0-3-24,1-1 16,1-4-38,0-2 2,0-3 20,0-3-7,1-2 3,-1-3 5,-1-2 3,0-2-6,-1-1 17,-2-3 9,-2 0-16,-2-2 34,-2 1-1,-1-1-12,-3 1 19,-2-1-11,-2 0-6,-2 0 21,-2 0 17,-1 0-28,-1-1 25,-2-1-13,-1 0-34,-2 0 48,-2-1 7,-1-1-15,-1-1 16,-2-1-14,1-1 28,-2-3-13,0-1-14,-1-2 9,0-5-13,-2-3 22,0 0 50,-1 3 28,-2 1 19,0 2-10,-2 2 16,-2 1 5,-2 2-15,-1 2-9,-1-1-17,-3 1 13,-1 1 0,-2 0 27,-1 0-16,-1 0-13,-3 1-14,-1-1-2,-2 1-10,-5-5-8,-2 0 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06:25:39.1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55.09644"/>
      <inkml:brushProperty name="anchorY" value="-856.62628"/>
      <inkml:brushProperty name="scaleFactor" value="0.5"/>
    </inkml:brush>
  </inkml:definitions>
  <inkml:trace contextRef="#ctx0" brushRef="#br0">1108 562 1252,'-1'1'2624,"-1"0"-2174,-3 1 1451,1-1-888,0 0-578,-2-2 53,-2-3-134,-3-7 156,-4-5-243,0-3-106,-3-5 170,0-1-231,1 0 58,1 2 12,1 0-2,0 2-16,0 1 21,-1-2-49,-3 0 5,-3-1-23,0 1 0,0 1-1,1 2-1,-2 0-33,-1 0 1,-1 0-3,-2 1-6,1 0-12,0 2 12,1 1-37,-1 1 48,-2 0-52,-3 0 20,-1 2-16,1 0 3,-2 2-6,0 1-3,-2 2 6,-2 2-22,1 1 2,0 2 8,2 2-8,1 2 8,3 0-17,4 1-18,2 1-52,2 0-90,1 1-76,2 0-108,3 0-78,3-1-101,1 1-131,4 0-82,0-1-507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81 1500,'-20'-13'1248,"2"1"-220,2 4-144,1 2-92,1-2-111,1 2-109,0 2-40,2-1-64,2 1-48,-2 0-104,4 0-160,-7 1-572,0 0-5037</inkml:trace>
  <inkml:trace contextRef="#ctx0" brushRef="#br0" timeOffset="1">284 258 1516,'2'12'1016,"0"0"-1,1 0 1,1 0 0,0 0-1,1-1 1,0 0 0,0 0-1,8 11 1,-12-20-928,0 0 0,0 0 0,1 0-1,-1-1 1,1 1 0,-1 0 0,1 0 0,0-1 0,0 0 0,0 1-1,0-1 1,2 2 0,-2-3 47,2-1-9,2-2-25,1-1 1,-1 0-1,0 0 1,0-1-1,-1 1 1,8-8 0,41-49 958,-15 15-210,-35 41-738,-1 1-1,2 0 0,-1 0 1,0 1-1,1-1 0,0 1 1,0 0-1,9-4 0,-11 6-83,0 0 0,0 1 0,-1-1 0,1 1 0,0 0 0,0 0 0,0 0 0,0 0 0,0 0 0,0 1 0,0-1 0,0 1 0,-1 0 0,1 0 0,0 0 0,0 0 0,-1 0 0,1 1 0,3 2 0,6 4-186,-1 0 0,0 1-1,-1 0 1,18 21 0,-16-16-3626,15 25 0,-20-26 168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1812,'-30'-67'10539,"30"74"-9842,3 39 49,2 0 1,12 53-1,32 97 331,-34-142-831,16 58-1092,49 114 1,-74-212 109,-3-6-842,1 1 0,-1-1 0,9 12 0,-4-12-2033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 1232,'-1'-1'119,"1"1"0,-1 0 0,1 0 0,0-1 0,-1 1 0,1 0 0,0 0 0,-1 0 0,1-1 0,-1 1 0,1 0 0,-1 0 0,1 0 1,0 0-1,-1 0 0,1 0 0,-1 0 0,1 0 0,-1 0 0,1 0 0,-1 0 0,1 0 0,0 0 0,-1 1 0,1-1 0,-1 0 0,1 0 0,0 0 0,-1 1 0,1-1 0,-1 0 0,1 0 0,0 1 0,-1-1 0,0 2 108,0 0-1,-1-1 0,1 1 1,0 0-1,1 0 1,-1 0-1,0-1 1,0 4-1,-8 46 1344,8-44-1089,-4 35 313,1 0-1,2 1 1,2-1 0,7 60-1,-3-79-531,-4-13-98,1-1 0,1 1 0,0-1 0,0 0 0,1 0 0,0 0 0,1 0 0,0 0 0,9 14 0,-12-21-135,1 0-1,0 0 0,0-1 1,0 1-1,1 0 0,-1-1 1,0 0-1,1 1 0,-1-1 1,0 0-1,1 0 0,0-1 1,-1 1-1,1 0 0,-1-1 1,1 0-1,3 1 0,1-1 16,-1 0 0,1 0 0,0-1 0,0 1-1,9-3 1,-7 0-20,1-1 0,-1 0 0,-1 0 0,1 0 0,-1-1 0,1-1 0,-2 1 0,1-1-1,0-1 1,-1 1 0,0-1 0,-1-1 0,0 1 0,0-1 0,0 0 0,-1 0 0,0-1 0,-1 1 0,6-17 0,-5 12 28,0 0 1,-2 0-1,1-1 1,-2 0-1,0 0 1,0 1-1,-1-1 1,-1 0-1,0 0 1,-1 0-1,-1 0 1,0 0-1,-5-17 1,5 25-26,-1 1 1,1-1 0,-1 1-1,0 0 1,0-1 0,-1 1-1,1 1 1,-1-1 0,0 1-1,0-1 1,-1 1 0,0 0-1,1 0 1,-1 1 0,0 0-1,-1 0 1,-5-3 0,-1 1-166,-1 0 1,1 1 0,-1 0 0,0 1-1,0 1 1,-22-2 0,9 6-1691,16 2-1510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2140,'0'0'5739,"-7"2"-4714,-3 1-597,0 0 0,0 1 0,1 0-1,-1 1 1,1 0 0,0 1 0,1-1 0,-13 11 0,3 1 339,1 0 0,-17 22 1,25-28-401,2 0-1,0 0 1,0 0 0,0 1 0,-7 22 0,12-30-296,1 1 1,0 0-1,0-1 1,0 1 0,0-1-1,1 1 1,0 0 0,0 0-1,0-1 1,1 1 0,-1 0-1,1-1 1,0 1-1,0-1 1,1 1 0,0-1-1,-1 1 1,1-1 0,1 0-1,-1 0 1,1 0 0,-1 0-1,1-1 1,0 1-1,1-1 1,-1 1 0,6 3-1,1 0-181,0 0 0,0 0 0,1-1 0,0-1 0,1 0 0,-1-1 0,1 0 0,-1 0-1,18 2 1,-10-4-471,0 0 0,0 0 0,0-2 0,36-4 0,-30 1-2629,35-11-1,-17 2-881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316 424 1516,'-1'-3'1129,"-1"1"-958,2 1-33,-1-1 1,0 1-1,0-1 0,0 1 0,0 0 0,0-1 1,0 1-1,0 0 0,0 0 0,0 0 1,-1 0-1,1 0 0,0 0 0,-1 0 0,1 0 1,-1 0-1,1 1 0,-1-1 0,1 1 1,-1-1-1,1 1 0,-1-1 0,0 1 1,1 0-1,-1 0 0,0 0 0,1 0 0,-3 0 1,-10 2 229,2 1 1,-1 1-1,0-1 1,1 2-1,-1 0 0,1 0 1,1 1-1,-1 1 1,-14 10-1,13-8-104,1 1 0,0 1-1,0-1 1,1 2 0,0-1-1,1 2 1,-15 24-1,20-28-125,1-1 0,0 1-1,1 1 1,0-1 0,0 0-1,1 1 1,0-1-1,0 12 1,2-16-139,-1 0 1,2 0-1,-1 0 1,0 0-1,1 1 1,0-1-1,0 0 1,0-1-1,1 1 1,-1 0-1,1 0 1,1-1-1,-1 1 1,0-1-1,1 1 0,6 6 1,-6-8-104,0-1 1,0 0-1,0 0 1,0 0-1,1 0 1,-1 0-1,1-1 1,-1 0-1,1 1 1,-1-1-1,1-1 1,0 1-1,0 0 1,-1-1-1,1 0 1,0 0-1,0 0 1,0 0-1,-1-1 1,5 0-1,1-1-58,0 0 0,-1 0-1,1-1 1,-1 0 0,0-1-1,0 1 1,11-8 0,-9 4 33,-1-1 1,1 1 0,-2-2 0,11-10 0,-15 14 220,0 0 1,0 0 0,0-1-1,-1 1 1,0-1-1,0 0 1,-1 1-1,1-1 1,1-9-1,-4 13 154,-4-11 198,3 10-38,-1 3-127,2 0-239,-1 0 0,0 0 0,0 0 0,1 0 0,-1 0 0,0 0 0,1 0 0,-1 0 0,0 0 0,1 1 0,-1-1 0,0 0 0,1 0 0,-1 1 0,0-1 0,1 0 0,-1 1 0,1-1 0,-2 1 0,1 0-23,1 0 0,-1 0 0,0 1-1,0-1 1,1 0 0,-1 0 0,1 1-1,-1-1 1,1 0 0,0 1 0,0-1 0,-1 0-1,1 1 1,0-1 0,0 1 0,0-1 0,0 0-1,0 1 1,1-1 0,-1 0 0,0 1-1,1-1 1,-1 0 0,1 1 0,-1-1 0,1 0-1,0 0 1,-1 1 0,1-1 0,0 0 0,0 0-1,0 0 1,0 0 0,0 0 0,0 0 0,0 0-1,0-1 1,2 2 0,5 3-7,-1-1 1,1 0-1,0 0 1,0-1-1,0 0 1,1-1-1,-1 0 1,1 0-1,-1-1 1,1 0-1,0 0 1,13-1-1,-5-1-54,0-1 0,-1 0 0,0-1-1,1-1 1,27-11 0,-31 10 20,1-2-1,-1 0 1,0 0 0,0-1 0,-1-1 0,0 0 0,-1 0 0,1-1 0,12-16 0,-12 11 58,0-1 1,-1-1-1,-1 0 0,-1 0 1,0-1-1,9-27 0,-7 10 186,-2-1-1,-2 0 1,-1 0-1,-2-1 0,-1 0 1,-2 1-1,-4-49 0,3 78-78,-1 0 0,0 0 0,0 0-1,0 0 1,-1 0 0,0 0 0,0 0-1,-1 1 1,-5-11 0,8 16-122,-1 1 1,1 0-1,-1-1 1,1 1-1,-1 0 0,1-1 1,-1 1-1,0 0 1,1 0-1,-1-1 1,1 1-1,-1 0 0,1 0 1,-1 0-1,0 0 1,1 0-1,-1 0 0,1 0 1,-1 0-1,0 0 1,1 0-1,-1 0 1,1 0-1,-1 1 0,0-1 1,1 0-1,-1 0 1,1 0-1,-1 1 1,1-1-1,-1 0 0,1 1 1,-1-1-1,0 1 1,-14 14 160,14-15-191,-6 9 54,1 1 0,1-1-1,-1 1 1,2 0 0,-1 1-1,1-1 1,1 1 0,0 0-1,-3 17 1,3-7-62,1-1 0,0 1 0,1-1 0,2 1 0,0-1 0,1 0 0,1 1 0,0-1 0,2 0 0,1 0 0,0-1 0,13 28 0,-12-34-109,0-1 0,0 1 0,1-1 0,1-1 0,0 0-1,0 0 1,1 0 0,13 9 0,-14-13-23,0-1-1,1 0 0,-1 0 1,1-1-1,0 0 1,0-1-1,1 0 0,-1-1 1,1 0-1,0-1 1,15 2-1,-18-3 99,-1-1 0,1 0-1,0 0 1,-1-1 0,1 0 0,-1 0 0,1-1-1,-1 0 1,0 0 0,1-1 0,-1 0-1,0 0 1,-1-1 0,1 1 0,-1-2 0,1 1-1,-1-1 1,7-6 0,0-4 202,0 0 0,0-1 0,-2 0 0,0-1 0,15-30 0,-19 31 161,-1 0 0,0-1 0,-2 0 0,5-26 0,-8 39-222,3-43 1157,-4 44-1006,0 0 61,0-3-309,2 10 957,0 8-1085,2-1-1,-1 1 0,2-1 0,-1 0 0,2 0 0,-1 0 0,13 17 1,-5-11-704,10 13-1124,-7-13-4552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42 554 932,'-21'-3'3067,"0"0"3446,26-1-5801,10-8-332,1 1 0,1 0-1,0 1 1,25-10 0,-12 5-246,42-20-64,200-111-3623,-229 119 490,-2 1 32</inkml:trace>
  <inkml:trace contextRef="#ctx0" brushRef="#br0" timeOffset="1">787 23 2128,'0'0'5829,"-8"-22"-3793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80 215 876,'-9'13'841,"0"0"0,1 0 0,1 1 1,0 0-1,1 0 0,-8 27 0,13-38-724,0 0 0,1 0 0,-1 0 1,1 0-1,0 0 0,0 0 0,0 0 0,0 0 0,0 0 0,1 0 1,0 0-1,-1 0 0,1 0 0,0 0 0,0 0 0,0 0 0,1 0 1,-1-1-1,1 1 0,0-1 0,-1 1 0,1-1 0,0 0 0,0 1 1,1-1-1,-1 0 0,0 0 0,1-1 0,-1 1 0,5 2 0,2 1 11,1 0-1,0-1 0,1 1 1,-1-2-1,1 0 0,0 0 0,11 1 1,-11-3-35,-1 0 0,0 0 0,1-1 0,-1 0 0,1-1-1,-1 0 1,0-1 0,1 0 0,-1-1 0,11-4 0,-17 5-50,0 1-1,0-1 1,0 0-1,0-1 1,-1 1-1,1-1 1,-1 1-1,1-1 1,-1 0-1,0-1 1,0 1-1,-1 0 1,1-1-1,-1 1 1,1-1-1,-1 0 1,0 0-1,-1 0 1,1 0-1,-1 0 1,1 0-1,-1 0 1,0-1-1,-1 1 1,1 0-1,-1-7 1,-1-2 10,0 1 1,-1-1-1,0 1 1,-1 0-1,0 0 1,-1 0-1,0 0 1,-1 0-1,-1 1 1,0 0-1,-7-11 1,-1 2 17,-1 0 0,-1 1 0,-1 1 1,-31-28-1,36 37-314,0 1-1,-1 0 1,0 1 0,0 0 0,0 1-1,-1 0 1,0 2 0,-25-7-1,38 11 94,0 0-1,0-1 0,0 1 1,0 0-1,0 0 0,0 0 1,0 0-1,0 0 0,-1 0 0,1 0 1,0 1-1,0-1 0,-2 1 1,-5 1-3434,-5 2 561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1876,'0'0'4129,"-2"7"-3206,0-2-770,-4 14 700,1 1 0,0 0 0,-1 26 1,5-39-717,1 1 0,0-1 1,0 1-1,1 0 0,0-1 1,1 1-1,-1-1 0,2 1 0,-1-1 1,1 0-1,0 0 0,0 0 1,1 0-1,0-1 0,0 1 1,0-1-1,1 0 0,0 0 1,0-1-1,1 1 0,-1-1 1,1 0-1,12 7 0,-11-8-6,0 0 0,1-1 0,0 1 0,-1-1-1,1-1 1,0 0 0,15 3 0,-20-5 10,0-1-7,8-5-7,-8 4 115,-3 0-229,-1 0 0,1 0 0,0 0 0,-1 1 0,1-1 0,-1 0 0,0 0 0,0 0 0,0 1 0,0-1 0,-2-2 0,1-1 12,-1 1-3,0 0 0,0 0 0,-1 0 0,1 0 0,-1 0 0,0 1 0,0-1 0,0 1 0,-7-4 0,-41-18 74,42 20-92,-131-56-2311,140 60 2175,0 1-1,1 0 1,-1-1 0,1 1-1,-1-1 1,1 1 0,-1-1-1,1 1 1,-1-1 0,1 0-1,-1 1 1,1-1 0,0 0-1,-1 1 1,1-2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1528,'17'47'3279,"7"23"1233,-23-68-4388,-1 0-1,1 1 1,0-1-1,0 0 1,1 0 0,-1 0-1,0 0 1,3 3 0,-3-4 88,1 1 1,-1 0-1,0 0 1,1 0-1,-1-1 1,0 1-1,1 5 1,-2-7-187,1 0 0,-1 0 1,0 0-1,1 1 0,-1-1 0,1 0 1,-1 0-1,1 0 0,-1 0 0,0 0 1,1 0-1,-1 0 0,1 0 1,-1 0-1,1 0 0,-1 0 0,0 0 1,1 0-1,-1 0 0,1 0 0,-1-1 1,0 1-1,1 0 0,-1 0 0,1 0 1,-1-1-1,14-5 290,-14 6-276,6-4 100,0 0-1,-1-1 1,1 0-1,-1 0 1,0 0-1,0-1 1,7-9 0,10-13 421,18-16 121,-6 5 183,52-45 1,-85 83-843,24-17 325,-23 17-310,0-1 0,0 1 0,0 1 0,0-1 0,0 0 0,0 0 0,1 1-1,-1 0 1,0-1 0,0 1 0,0 0 0,1 0 0,3 0 0,-2 1-10,0 0 0,0 0 0,0 1 0,-1-1 0,1 1 0,0 0 0,0 0 0,-1 1 0,0-1 0,1 0 0,-1 1 0,0 0 0,4 4 0,-2-1-1,-1 1 0,1-1 0,-1 1 0,0 0 0,-1 0-1,5 13 1,-4-6-300,0-1 0,-1 1 0,0 0 1,-1 0-1,-1 0 0,-1 1 0,-1 26 0,-6-5-1898,-1-16-3906</inkml:trace>
  <inkml:trace contextRef="#ctx0" brushRef="#br0" timeOffset="1">742 42 1320,'-8'-6'786,"-1"1"0,0 0 0,0 1 0,0 0 0,-1 0 0,1 1 0,-1 0 0,0 1 0,0 0 0,0 1 0,-16-1 0,25 2-714,-2 0 191,0-1 0,-1 1 0,1 0 0,0 1 0,0-1 0,0 0 0,0 1 0,0 0 0,0 0 1,0 0-1,-6 2 0,9-2-213,0 0 1,-1-1-1,1 1 1,0 0-1,-1 0 1,1 0 0,0-1-1,0 1 1,0 0-1,0 0 1,0 0-1,0 0 1,0 0-1,0-1 1,0 1 0,0 0-1,0 0 1,0 0-1,1-1 1,-1 2-1,1-1 36,1 5 38,2 0 0,-1 0 0,1-1 0,0 1 0,0-1 0,0 0 1,1 0-1,-1 0 0,11 7 0,-7-5-33,59 51 512,32 30 59,-87-76-569,-1 1 1,0 0 0,-1 1 0,-1 0 0,14 27 0,-21-37-85,0 1 0,0 0 1,-1-1-1,0 1 0,0 0 1,0 0-1,0 0 1,-1 0-1,1 0 0,-1 0 1,0 0-1,-1 0 0,0 0 1,1 0-1,-1-1 0,-1 1 1,1 0-1,-1 0 1,0-1-1,0 1 0,0-1 1,-1 1-1,-5 7 0,2-5-530,-1 1-1,0-1 0,-1 0 1,0 0-1,0-1 1,0 0-1,-1 0 0,1-1 1,-1 0-1,-17 6 1,3-3-3547,3-2 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3535 1073 944,'8'-34'1244,"-1"0"-1,-2 1 0,-1-2 1,-2-64-1,-3 81-1013,-1-1-1,0 0 0,-2 1 1,0 0-1,-1-1 0,-1 2 1,-1-1-1,0 1 1,-1 0-1,-16-25 0,4 16-29,-1 0 0,0 1 0,-2 1-1,-1 1 1,-35-25 0,13 15-24,0 3 0,-69-34-1,53 34-51,-2 2 0,-84-25-1,68 29-45,-2 4 0,-1 3 1,-137-9-1,127 23-32,0 4 1,-113 15-1,92-1 5,1 6 0,-148 46 0,244-61-47,-71 23 16,-92 45 0,-79 52-23,190-90 24,-67 48 1,108-66-16,-26 17 34,-69 61 0,90-66 0,2 2 0,1 1 0,-27 38 0,2 9 29,-62 121 0,23 31 43,80-193-95,-13 49 34,3 0 1,-16 120-1,30-139 1,-1 77 0,12-99-16,1 0 1,14 79 0,38 99 23,-39-181-41,2-1 1,1 0-1,41 68 0,-50-96-17,19 32 13,3-1 1,1-1-1,2-2 1,2-2-1,44 41 1,-24-33 2,2-2 1,64 39 0,-31-31-2,3-5 0,128 49 1,-167-79-18,1-4 0,67 12 0,219 17-24,-253-42 30,132-12-1,256-58-32,-32-55 23,-336 84-4,144-70 1,-23-25-63,-204 117 57,67-46-148,128-112 0,-177 132 88,-1-2 1,54-73 0,-88 106 62,209-306-288,-188 267 255,-3-2-1,-2-2 0,-2 0 0,-3-1 1,18-77-1,-37 129 43,38-169-84,-30 122 43,4-96 0,-13 95 52,-3 0 0,-1 0-1,-3 0 1,-21-83 0,15 93 19,-1 1 1,-2 0 0,-2 1-1,-2 0 1,-1 2-1,-33-45 1,14 30 6,-1 2 1,-3 1 0,-85-73-1,-85-30 14,108 91-16,-128-53-1,-132-20 9,-16 38-106,292 79-16,-1 3 0,-148-1 0,-14 22-8,185-1 25,-135 29 0,135-17 35,1 3 0,-84 38 0,139-53 26,-59 25-21,2 3 0,2 3 0,-66 48 0,-122 127-23,81-19 34,149-163 11,-32 40-7,4 3 0,-63 115-1,100-162 6,-13 26 3,2 2 0,-32 93 0,35-71 6,4 0 1,-21 155-1,34-160 8,4-1 1,3 1-1,13 103 0,3-88 0,3-1-1,4-1 0,53 129 0,-62-182-8,0 1 1,2-2-1,1 0 0,2-1 0,0-1 1,2-1-1,35 36 0,-12-17 11,74 59-1,-85-79-8,2-2-1,0-1 0,2-2 0,41 17 1,-25-15-2,0-3 0,1-2 0,1-3 0,104 16 0,-152-30-5,63 8 3,0-4 0,72-3-1,186-30-7,-23-29 13,168-76 10,-40-44-20,-306 114 5,118-78 0,-171 93 6,74-62 0,31-59 80,-146 135-62,-23 23-18,18-17 57,-1-1 0,-1-1 1,31-48-1,-25 30 84,-2-2 0,-3 0 0,-1-2 0,33-98 1,-33 58 154,21-144 1,-41 181-138,-3 0 0,-2 0 0,-11-92 0,-1 55 113,-27-107-1,25 152-161,-3 1 0,-1 1 0,-31-59-1,46 99-109,-13-26 57,-1 1 0,-1 1 1,-1 1-1,-2 0 0,-1 2 0,-1 0 1,-47-42-1,38 39-17,-2 2 0,-1 1-1,-1 1 1,-2 2 0,0 2 0,-1 1 0,-49-18 0,38 20-16,-1 2 1,-1 1-1,-90-12 1,59 20-108,0 2 1,0 5 0,0 3 0,-138 23 0,-181 80-749,13 32-489,385-137 1301,-598 272-6751,406-166 3285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122 276 2024,'0'0'1302,"-1"-2"-166,5 45 4815,12 163-3154,-10-140-2292,7 51 235,27 99 463,-29-175-752,-10-40-191,-2-8-218,-29-154 123,8 52 23,11 46 6,-3-83 0,14 117-122,1 0 0,1-1 0,2 1 0,7-29 0,-5 37-26,0 1-1,1 0 0,1 1 1,1 0-1,1 0 0,14-20 1,-13 21-1,2 2 0,0 0 1,0 0-1,2 1 0,16-13 0,-26 24-32,0 0 0,0 1-1,0-1 1,1 1-1,0 0 1,-1 0 0,1 1-1,0 0 1,0 0-1,1 0 1,-1 1-1,0-1 1,1 2 0,-1-1-1,1 1 1,-1 0-1,0 0 1,1 1-1,-1-1 1,8 3 0,-12-2-8,1-1 1,-1 1 0,0 0 0,0 0-1,1 0 1,-1 0 0,0 0-1,0 1 1,0-1 0,0 1 0,0-1-1,-1 1 1,1 0 0,0 0 0,-1 0-1,1 0 1,-1 0 0,2 3-1,-1-1 1,-1-1 0,0 1-1,-1-1 1,1 1 0,0 0-1,-1-1 1,0 1-1,0-1 1,0 1 0,0 0-1,-2 4 1,-1 5-3,0-1 0,-1 0-1,-1 0 1,0 0 0,-12 21 0,1-9-65,0-1 0,-2-1 0,0-1 0,-32 29 0,-91 65-515,120-100 395,0-1 0,0 0 0,-2-2-1,1 0 1,-42 14 0,63-26 169,0 0-1,0 0 1,1 1 0,-1-1-1,0 0 1,0 0 0,0 0-1,0 0 1,1-1 0,-1 1-1,0 0 1,0 0 0,0 0-1,0-1 1,1 1 0,-1 0-1,0-1 1,0 1 0,1-1-1,-1 1 1,0-1 0,1 1-1,-2-2 1,1 1 31,-2-1-74,7-2-18,0 1 78,0 0-1,0 0 0,0 0 1,1 0-1,-1 1 0,1-1 1,0 1-1,0 1 0,0-1 1,7-1-1,-2 1 5,-1 1-1,0 0 1,1 1 0,-1 0-1,13 2 1,4 2 39,-1 1 0,0 2 1,38 14-1,-18-2 34,0 2 0,57 36 0,76 64-47,-68-45-541,-44-28-769,-24-13-6142,-34-29 3999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82 1232,'-2'-13'2109,"-1"-1"-1,-1 0 1,-11-26 3536,9 62-5074,2 1 0,-4 44 0,8 14-327,4 0 0,16 88-1,-15-110-1210,0-8-5923,-3-38 3324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56 462 1212,'-17'-50'3969,"-13"-62"1,27 100-3335,1-1 1,0 1 0,1 0-1,1-1 1,0 1-1,3-23 1,-2 28-429,1 0-1,0 0 1,0 0-1,0 1 1,1-1-1,0 1 1,0-1 0,1 1-1,0 0 1,0 0-1,0 1 1,1-1 0,8-7-1,1 2-47,0 1-1,1 0 0,0 1 1,0 0-1,1 1 1,0 1-1,1 1 0,0 0 1,0 1-1,0 1 1,18-3-1,-25 6-112,-1 0-1,1 0 1,-1 1-1,1 0 1,-1 1-1,1 0 1,-1 0-1,0 1 1,1 0 0,8 4-1,-14-4-31,-1-1 1,0 1-1,1 0 1,-1-1-1,0 2 0,0-1 1,0 0-1,0 1 0,0-1 1,-1 1-1,1 0 1,-1 0-1,1 0 0,-1 0 1,0 0-1,-1 0 1,1 1-1,0-1 0,-1 1 1,0-1-1,0 1 0,0 0 1,0-1-1,0 1 1,-1 0-1,0 0 0,1 0 1,-2 4-1,0 4 4,-1 0-1,0 0 0,0 0 1,-2 0-1,1 0 1,-2-1-1,1 1 1,-10 15-1,-9 11 39,-29 36 0,14-20-10,18-25-11,-25 41-17,41-63-26,1 0 0,0 0 0,0 0 0,0 1 0,1-1 1,0 1-1,-1 16 0,3-21 2,0 1 0,0 0 1,1 0-1,-1 0 0,1 0 1,0-1-1,0 1 0,0 0 1,1-1-1,-1 1 0,1-1 0,0 1 1,0-1-1,0 0 0,1 0 1,-1 0-1,1 0 0,4 4 1,4 2-14,1 0 0,0 0 1,20 10-1,-17-10 4,83 41-45,-7-3 18,-86-44 30,1 1 0,0 0 0,8 9 0,-14-13 12,1 1 0,-1 0 0,0-1 0,0 1 0,0 0 0,0-1 0,0 1 0,0 0 0,0 0 0,0-1 0,0 1 0,0 0 0,0-1-1,0 1 1,0 0 0,-1-1 0,1 1 0,-1 1 0,-3 3 6,-11 5-14,0-2 0,0 0 0,-1 0 0,0-2 1,0 0-1,-1 0 0,-25 4 0,-13-1-483,-59 4 0,100-12 234,0 0 1,0-1-1,-19-3 0,28 2-175,-1 0 1,1 0-1,0-1 1,-9-4-1,11 5-228,0 0-1,0-1 1,1 0-1,-1 0 1,1 0 0,-1 0-1,1 0 1,0 0-1,-2-3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71 431 1680,'6'-1'3730,"2"9"-2284,-7-6-1389,0-1 0,0 1 0,-1 0 1,1 0-1,-1-1 0,1 1 1,-1 0-1,1 0 0,-1 0 1,0-1-1,0 4 0,-54 406 4335,48-364-4128,-5 48 229,-8 63 702,19-157-829,-1 2-215,4-123 1116,-2 52-942,29-463 1349,-16 410-1143,27-199 2453,-41 318-2873,2-9-43,-2 11-54,0 0 1,0 0-1,0 0 1,0 0 0,0 0-1,0-1 1,0 1-1,0 0 1,0 0 0,0 0-1,0 0 1,0 0-1,0 0 1,0 0 0,0-1-1,0 1 1,0 0-1,0 0 1,0 0 0,0 0-1,0 0 1,0 0-1,0 0 1,0 0 0,0 0-1,1-1 1,-1 1-1,0 0 1,0 0 0,0 0-1,0 0 1,0 0 0,0 0-1,0 0 1,0 0-1,0 0 1,0 0 0,1 0-1,-1 0 1,0 0-1,0 0 1,0 0 0,0-1-1,0 1 1,0 0-1,0 0 1,1 0 0,-1 0-1,0 0 1,0 0-1,0 0 1,0 1 0,0-1-1,0 0 1,0 0-1,0 0 1,1 0 0,-1 0-1,0 0 1,0 0-1,0 0 1,0 0 0,0 0-1,0 0 1,0 0-1,0 0 1,7 12 45,0 1 1,-1-1-1,-1 1 0,5 17 0,15 64 162,-8-28-116,53 205 268,14 53-1244,-56-221-463,-21-50-1484,-7-1-5650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1640,'0'-5'248,"0"0"0,-1 0 0,2-1-1,-1 1 1,1 0 0,0 0 0,0 0-1,0 1 1,0-1 0,1 0 0,0 0 0,0 1-1,0-1 1,1 1 0,-1-1 0,7-6-1,2-2 53,1 0-1,0 1 0,23-17 0,0 3 50,2 2 0,62-31 0,-63 36-192,421-188 637,-423 194-813,172-74-229,-11-12-443,-169 84 573,-1-2 0,-1-1-1,-1-2 1,0 0-1,21-25 1,-20 18 125,31-46 1,-49 63 79,1-1 0,-2 0 0,1 0 0,-2 0 0,1-1 1,-1 0-1,-1 0 0,3-16 0,-6 24-34,1 1-1,-1-1 0,0 1 1,0-1-1,0 1 1,-1-1-1,1 1 1,-1-1-1,0 1 1,0-1-1,0 1 1,0 0-1,-1-1 1,1 1-1,-1 0 1,0 0-1,0 0 1,0 0-1,0 0 1,0 1-1,-1-1 0,1 1 1,-1-1-1,0 1 1,0 0-1,-3-2 1,-1 1 28,0-1 0,1 2 0,-2-1 0,1 1 0,0 0 0,0 0 0,-1 1 0,1 0 0,-1 0 0,1 1 0,-12 1 0,-2 1 32,1 2-1,-1 0 1,1 1-1,1 1 1,-1 1-1,1 1 1,-29 16 0,5 1 233,-79 61 0,96-65-197,1 1-1,1 2 1,1 0 0,1 1 0,1 2-1,1 0 1,-21 40 0,34-54-59,1 1 1,0-1 0,1 1-1,0 0 1,2 0-1,-1 0 1,2 0 0,0 1-1,1-1 1,0 1-1,2 23 1,1-26-18,0-1 0,0 1 0,1 0 0,1-1 0,0 0 0,1 0 1,0 0-1,0 0 0,1-1 0,1 0 0,0 0 0,0-1 0,1 0 0,16 16 0,-4-9 4,1 0 0,1-1-1,0-2 1,0 0 0,1-2-1,1 0 1,0-1 0,0-2-1,1 0 1,34 5 0,-9-5 29,0-2-1,0-2 1,1-3 0,0-1-1,99-15 1,-114 8-306,1-1 0,-1-2 1,0-2-1,-1-1 0,-1-1 0,0-2 0,-1-2 1,53-37-1,7-18-2038,-37 18-2935,-28 24 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1180,'1'-17'1042,"0"13"-662,-1 0 1,0 0 0,1 0-1,-1 0 1,1 0 0,1 0-1,1-7 1,-2 10 375,1 6 3,3 6-383,-1 1 1,0 0-1,3 22 0,13 107 857,-16-100-999,75 688 2493,-61-582-2217,27 277 854,17 462 761,-56-681-1694,2 5-35,-4-159-319,5 62-567,-8 178 0,-1-285 144,-7 49-195,-1-30-1387,7-22 1222,-1-1-1,1 0 0,0 0 1,-1 0-1,1 0 1,-1 0-1,-2 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1180,'367'-109'4486,"-106"29"-3391,65-30-88,-132 40-513,-130 48-26,-2-2 0,0-4-1,87-52 1,-138 72-130,1 0 0,-1-1 0,0 0 0,-1-1 0,0 0 0,11-15 0,-21 24-302,1 1 0,-1-1-1,1 1 1,-1-1 0,0 0 0,1 1-1,-1-1 1,0 0 0,1 1 0,-1-1-1,0 0 1,0 1 0,0-1-1,1 0 1,-1 1 0,0-1 0,0 0-1,0 0 1,0 1 0,0-1 0,-1 0-1,1 1 1,0-1 0,0 0 0,0 1-1,-1-1 1,1 0 0,0 1 0,0-1-1,-1 0 1,1 1 0,-1-1 0,1 1-1,-1-1 1,1 1 0,-1-1-1,1 1 1,-1-1 0,1 1 0,-1-1-1,1 1 1,-1 0 0,0-1 0,1 1-1,-1 0 1,0-1 0,-1 1 0,0-1 98,-1 2-11,-3 1-73,1-1 1,-1 0 0,0 1 0,0-1 1,1 2-1,-1-1 0,1 0 0,-1 1 0,1 0 1,0 1-1,0-1 0,-6 6 0,10-8-10,0 0-28,1 0 0,-1 0-1,0 0 1,0 0-1,1 0 1,-1 0 0,1 0-1,-1 0 1,1 0-1,-1 1 1,1-1-1,0 0 1,-1 0 0,1 0-1,0 1 1,0 0-1,1 0-44,-1 0 60,0 0 0,1 0 1,0 0-1,-1 0 0,1-1 0,0 1 0,0 0 1,0 0-1,0 0 0,1-1 0,-1 1 0,3 2 0,19-4 40,-20 0-52,3-3-13,-5 3 3,0 0-1,0 0 0,0-1 1,-1 1-1,1 0 1,0 0-1,0-1 1,-1 1-1,1-1 1,0 1-1,0 0 0,-1-1 1,1 1-1,-1-1 1,1 0-1,0 1 1,0-1-1,1-1 63,-2 1-64,0 1 0,0 0 0,1 0-1,-1 0 1,0 0 0,0 0 0,0 0 0,0 0 0,1 0 0,-1 0 0,0 0 0,0 0 0,0-1 0,0 1 0,0 0 0,1 0 0,-1 0 0,0 0 0,0 0 0,0-1 0,0 1 0,0 0 0,0 0 0,0 0 0,0 0 0,0-1 0,0 1 0,0 0 0,0 0 0,0 0 0,0-1 0,0 1 0,0 0 0,0 0 0,0 0 0,0-1 0,0 1 0,0 0 0,0 0 0,0 0 0,0 0 0,0-1 0,0 1 0,0 0 0,0 0 0,0 0 0,0 0 0,-1-1 0,1 1 0,-13-8 10,10 6 6,0 3-11,-10 4-6,10-4-5,0 3 14,2-4-11,1 1 0,-1-1 0,1 0 0,0 0 0,-1 1 0,1-1 0,-1 0 0,1 1 0,0-1 0,0 1 0,-1-1 0,1 0-1,0 1 1,0-1 0,-1 1 0,1-1 0,0 1 0,0-1 0,0 1 0,0-1 0,0 1 0,0-1 0,-1 1 0,1-1 0,0 1 0,1-1 0,-1 1 0,0-1 0,0 1 0,0-1 0,0 1 0,0-1 0,1 1-1,5 9 6,-4-7 20,0-2-2,13 7 238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95 864,'-3'-9'1594,"1"0"-1,-2 0 1,-7-15-1,6 11 3097,18 29-3759,-8-10-869,1-1 1,-1 0-1,1 0 0,0 0 1,1 0-1,-1-1 0,1 0 1,0 0-1,0-1 0,12 4 0,-12-4-19,14 5 43,-1-2 0,1-1 0,0 0 0,30 2 0,-46-6-54,1-1 0,0 1 1,-1-1-1,1-1 1,-1 1-1,1-1 0,0 0 1,-1 0-1,1 0 1,-1-1-1,0 0 1,1 0-1,-1-1 0,0 1 1,0-1-1,-1 0 1,8-6-1,-3 1 336,-1-1 0,1-1 1,-2 1-1,1-1 0,-2-1 0,1 1 0,5-15 1,-4 14 293,-8 11-643,0 0 0,0 0 0,0-1-1,1 1 1,-1 0 0,0 0 0,0 0-1,0 0 1,0 0 0,0 0 0,1 0-1,-1 0 1,0 0 0,0 0 0,0 0-1,0 0 1,1 0 0,-1 0 0,0 0-1,0 0 1,0 0 0,0 0 0,0 0-1,1 0 1,-1 0 0,0 0 0,0 0 0,0 0-1,0 0 1,1 0 0,-1 0 0,0 0-1,0 0 1,0 0 0,0 1 0,0-1-1,1 0 1,0 3 80,1 0 1,-1 0-1,0 0 0,1 0 0,-1 0 1,0 4-1,2 2-223,7 26 164,19 39 0,-24-62-465,1 0 0,1 0 0,0-1 0,1 0 0,0 0 0,13 14 1,-20-25 355,1 2-264,1 1 1,0-1-1,0 1 0,-1-1 1,2 0-1,-1 0 1,3 1-1,10 0-5745,2-5 2512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1972,'0'-21'4519,"0"29"-124,-1 14-1711,1-3-3293,7 94 2793,33 184 1,7-103-1094,-4-14-647,9 40-2887,-37-165-1472,-10-38 79,-1-5-167</inkml:trace>
  <inkml:trace contextRef="#ctx0" brushRef="#br0" timeOffset="1">422 793 2228,'0'0'8400,"0"10"-7778,-1-5-544,1 11 199,-1 0-1,2 0 1,0 0 0,4 15-1,6 16-22,31 78 0,-31-108-1907,-9-14-135,8 3-4310</inkml:trace>
  <inkml:trace contextRef="#ctx0" brushRef="#br0" timeOffset="2">374 171 1388,'-14'-22'1264,"4"5"-132,1 2-96,1 4-119,-3-1-101,3 3 516,-3-3-304,2 8-244,13 48-1720,6-25-228,0 3-1389,13 8 393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241 114 1252,'-2'-7'510,"-1"-1"0,0 1 0,0 0 0,-1 1-1,1-1 1,-1 1 0,-1-1 0,1 1 0,-10-9 0,10 11-263,-1 0 0,0 1 0,1 0 0,-1-1-1,-1 1 1,1 1 0,0-1 0,-1 1 0,1 0 0,-1 0 0,1 1 0,-1 0 0,-6-1 0,5 1-35,1 1-1,-1-1 1,1 1-1,0 1 1,-1-1-1,1 1 1,0 0-1,-1 0 1,1 1-1,-9 4 1,12-5-149,1 0 1,-1 1-1,1-1 1,0 1 0,-1 0-1,1 0 1,0 0 0,0 0-1,0 0 1,1 0-1,-1 1 1,0-1 0,1 0-1,0 1 1,-1 0 0,1-1-1,0 1 1,1 0 0,-1-1-1,0 1 1,1 0-1,-1 0 1,1 0 0,0-1-1,0 1 1,0 3 0,1 5 47,1 1 1,0-1 0,1 0-1,0 0 1,0 0 0,2 0-1,-1-1 1,1 1 0,11 16-1,8 9 164,32 36-1,-47-61-213,59 67 365,-39-46-166,-1 1 0,-2 1 0,29 49 1,-53-80-223,-1 0 1,0 0-1,0 0 1,0 1-1,0-1 1,0 0 0,-1 0-1,1 4 1,-1-6-22,0 1 1,0-1-1,0 1 1,0-1-1,0 1 1,-1-1-1,1 1 1,0-1-1,-1 0 1,1 1-1,-1-1 1,0 0-1,1 1 1,-1-1-1,0 0 1,0 0-1,1 0 1,-1 0-1,0 1 1,0-1-1,-3 1 1,-2 1-26,0 0 1,0 0 0,0-1 0,0 0 0,-1 0-1,1 0 1,-1-1 0,1 0 0,-1 0-1,1-1 1,-1 0 0,0 0 0,-7-2 0,7 2-367,0-2 1,1 1-1,-1-1 1,1 0 0,-12-5-1,14 5-287,1 0 0,-1 0 0,1 0 0,0 0 0,0-1 0,0 1-1,0-1 1,0 0 0,1 0 0,-4-5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1612,'23'-15'2687,"38"-34"0,47-63 181,-97 99-2500,-1 0 0,-1 0 0,0-1 0,12-26 0,-18 34-218,-1 0 0,1 0 0,-1 0 1,0 0-1,-1-1 0,0 1 0,0-1 0,0 1 0,0-1 1,-1 1-1,-1-1 0,1 0 0,-1 1 0,-2-11 1,3 15-121,-1 1 0,0-1-1,1 1 1,-1-1 0,0 1 0,1-1 0,-1 1 0,0-1 0,0 1 0,0 0 0,0 0 0,-1-1 0,1 1 0,0 0 0,0 0 0,-1 0 0,1 0 0,-1 1 0,1-1 0,-1 0 0,1 0-1,-1 1 1,1-1 0,-1 1 0,0 0 0,1-1 0,-1 1 0,1 0 0,-1 0 0,0 0 0,1 0 0,-1 0 0,0 0 0,1 1 0,-1-1 0,0 0 0,1 1 0,-1-1 0,-2 2-1,-2 1 43,-1 0 0,1 0-1,0 1 1,0-1-1,1 1 1,-1 1 0,1-1-1,-9 10 1,8-7-12,-1 2 1,1-1 0,1 1 0,-1 0-1,2 0 1,-1 0 0,1 1-1,1-1 1,-1 1 0,2 0 0,-3 14-1,3-11 7,1 1 0,1-1-1,0 0 1,1 1 0,0-1-1,1 0 1,1 0 0,5 17-1,-3-15-33,0 0-1,2 0 1,-1-1-1,2 0 1,0 0-1,1 0 0,0-1 1,1-1-1,1 0 1,-1 0-1,2-1 1,0 0-1,0-1 0,1 0 1,21 11-1,-21-14-190,0-1-1,1 0 1,0-1-1,0-1 0,0 0 1,0-1-1,1-1 1,23 2-1,-28-4-86,1 0-1,-1-1 1,1-1-1,-1 1 1,1-2-1,-1 1 0,0-2 1,0 1-1,0-1 1,-1-1-1,1 0 1,14-10-1,-13 7-109,-1-1-1,0 0 1,-1-1-1,0 0 1,0 0-1,-1-1 1,-1 0-1,0 0 1,0-1-1,-1 0 1,0 0-1,3-14 1,4-17 13,-1 0 0,6-55 1,-7 20 1140,-3 0 0,-6-130 1,-3 170 407,1 36-904,0 1-31,0-5-181,1 5 77,1 4 462,171 374 459,-58-93-762,-111-271-295,0 0 0,3 16 0,-6-26-25,-1-1 1,1 1-1,-1 0 0,0 0 1,0 0-1,0 0 1,-1 0-1,1 0 0,-1 0 1,1 0-1,-1 0 0,0-1 1,0 1-1,0 0 1,-3 4-1,3-6-4,0 0 0,0 0 1,0-1-1,0 1 0,0 0 1,0-1-1,0 1 0,0-1 0,0 0 1,0 1-1,0-1 0,0 0 0,0 1 1,0-1-1,0 0 0,-2 0 0,-1 1 7,-3-1 10,-1 1 0,1-1-1,0 0 1,0 0 0,-1-1-1,1 0 1,0 0-1,0 0 1,0-1 0,-10-4-1,-5-3 153,-37-22-1,33 17 47,2-2 0,0-1 0,-32-30 0,43 35-96,1 0 0,1-1 0,0 0 0,1-1 0,0 0 0,1-1 0,-9-20 0,15 27-82,0-1 1,0 0-1,1-1 0,1 1 0,-1 0 1,2-1-1,-1 1 0,1 0 1,1-1-1,-1 1 0,2 0 0,-1-1 1,1 1-1,1 0 0,-1 0 0,2 0 1,7-16-1,0 4-78,1 1 0,1 1 1,0 0-1,2 1 0,0 0 1,18-16-1,12-7-662,2 3 0,90-57 0,113-46-3223,-158 91 2303,-71 39 1248,11-6-675,56-39-1,-87 54 1071,1 1-1,-1 0 1,0 0-1,1-1 1,-1 1-1,0-1 1,0 1-1,0-1 1,0 0-1,0 1 1,0-1-1,0-3 1,0 4 217,-3-2 61,1 1-231,0 0 1,0 1-1,0-1 0,-1 0 0,1 1 0,-1-1 0,1 1 0,-1-1 0,0 1 0,1 0 0,-1 0 0,0-1 0,0 1 0,-3-1 0,-2 0 88,1 0 0,-1 0-1,1 0 1,-12 0 0,3 1 176,-1 0 1,0 1-1,-24 4 0,36-4-252,-1 1 0,1 0 0,0 1 0,-1-1 0,1 1 0,0 0 0,0 0 0,0 0 0,0 0 0,0 1 0,-6 4 0,8-5-38,0 1 1,0-1-1,0 0 1,0 1-1,1-1 0,-1 1 1,1-1-1,-1 1 1,1 0-1,0 0 0,0-1 1,0 1-1,1 0 1,-1 0-1,1 0 0,-1 0 1,1 0-1,0 0 0,1 4 1,0 5 57,2 0 0,0-1 0,0 1 1,1-1-1,0 0 0,1 0 0,9 15 1,50 72 489,-46-72-473,4 5 45,-1-1 90,0 0-1,-2 2 1,23 51 0,-40-78-246,-1 0 0,1 0 0,-1 1 0,0-1 0,0 0 0,-1 0 0,0 1 0,1-1 0,-2 1 0,1-1 0,-1 0 0,0 1 0,0-1 0,0 0 0,-1 0-1,1 0 1,-1 0 0,-1 0 0,1 0 0,-1 0 0,0-1 0,0 1 0,0-1 0,0 0 0,-1 0 0,0 0 0,0 0 0,0-1 0,0 0 0,0 1 0,-1-2 0,0 1 0,-7 3 0,-4 1-843,-1-1 1,-28 7-1,-8-6-4395,27-6 1545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489 799 1020,'-32'28'558,"2"1"-1,1 1 1,2 1-1,-32 48 1,25-26-103,2 2 1,-29 68 0,48-93-317,1 1 0,1 0-1,1 1 1,2 0 0,2 0 0,0 1 0,3 0-1,0 0 1,2 0 0,2 0 0,1 0 0,11 58-1,6-17 32,3 0 0,4-1-1,2-2 1,4-1-1,3-1 1,56 84 0,-56-102-137,2-2 0,3-1-1,1-2 1,2-2 0,87 69 0,-100-93-99,0-1 0,2-1 0,0-1 0,55 19 0,-23-15-107,86 18 1,-104-31 60,1-1 0,57 0 0,77-11-115,-157 3 208,432-55-419,-143-9 244,365-153-122,-361 80 184,-204 76 79,190-140-1,-233 149 259,-3-4 0,-3-3 0,59-69 1,-113 116-131,34-37 641,42-65 0,-73 95-476,-2 0-1,0-1 0,-1-1 1,-1 0-1,0 0 1,9-46-1,-13 35-66,-2-1 0,-1 1 1,-1-1-1,-2 1 0,-2-1 0,0 1 0,-3 0 0,-1 0 0,-1 0 0,-1 1 0,-26-58 1,12 43-51,-1 2 1,-2 0 0,-2 2 0,-2 1 0,-2 1 0,-2 2 0,-43-39 0,33 36-3,-2 2 0,-97-62 0,55 47-30,-2 5 1,-156-63-1,18 43-16,201 62-67,-87-21 41,-154-20 1,-133 29 3,393 20-52,-209 3 26,13 17-9,-57 35-5,249-52-13,-54 14 6,1 3 1,1 3-1,-62 31 1,-75 48 17,146-70-14,2 2 0,-54 45 1,-4 17 15,-137 156 0,79-47-19,124-145 3,-67 120-1,94-142-2,1 1 1,3 1-1,0 0 1,3 1-1,1 1 1,3 0 0,1 0-1,2 0 1,1 1-1,3-1 1,1 1-1,3-1 1,1 0 0,2 0-1,2 0 1,1-1-1,3 0 1,1-1-1,37 72 1,-25-65-15,62 80 0,-56-84 5,3-2 0,1-1 0,2-1-1,69 53 1,-65-63-38,0-2 0,2-1 0,2-3 0,0-1 0,1-3 0,0-1 0,81 17 0,-61-20-32,0-2 1,2-4 0,110 1-1,154-18-82,-40-29 36,-274 34 113,421-89-99,-348 71 95,634-180-79,-580 149 62,-2-7 0,215-122 0,-297 145 25,-1-3-1,-1-2 0,104-96 1,-160 133 1,121-114 16,-92 84 13,55-77 0,-50 52 36,52-110 0,-76 141-25,-2-2-1,-2 1 1,0-2 0,-2 1-1,-2-1 1,0 0-1,-3-1 1,0 1-1,-2-41 1,-4 43 0,0 0 1,-2 0-1,-1 0 0,-1 0 1,-2 1-1,-1 1 0,-1-1 1,-1 1-1,-1 1 0,-22-31 1,10 18-6,-2 2-1,-2 0 1,-2 2 0,-43-39 0,29 36-5,-3 3-1,0 1 0,-81-40 1,83 51-15,0 3 0,-2 2-1,0 2 1,-69-14 0,19 13-72,0 3 0,0 5 0,-1 3-1,0 6 1,-161 19 0,173-7-206,1 5 1,0 3-1,2 4 0,-89 38 1,115-35-417,-109 69 1,136-77 426,3-2-683,0 2 0,1 1-1,0 1 1,-31 33-1,-8 17-1993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8 615 876,'-1'1'172,"0"0"-1,0 0 1,1 0 0,-1 0 0,0 0-1,1 0 1,-1 0 0,1 0-1,-1 0 1,1 1 0,0-1-1,0 0 1,-1 0 0,1 0 0,0 0-1,0 1 1,0-1 0,0 0-1,0 0 1,0 0 0,1 0-1,-1 2 1,1-2-53,0 0-1,-1 0 0,1 0 1,0 0-1,0 0 1,0 0-1,0 0 0,0-1 1,0 1-1,0 0 1,0 0-1,0-1 0,0 1 1,1-1-1,-1 1 1,2 0-1,6 1 127,1-1 0,-1 1 1,0-1-1,13-1 0,-22 0-240,71-3 857,135-23 0,-176 21-713,192-42 464,-183 38-532,-18 4-32,260-64 500,-76 12-244,96-24 97,-10-5-52,-176 50-211,200-53 214,-59 18-504,-247 68 96,7-1-132,0-1 0,0 0 1,-1-1-1,0-1 1,0 0-1,20-14 0,-35 21 145,0 0 0,1-1 0,-1 1-1,1 0 1,-1-1 0,0 1 0,1 0-1,-1-1 1,0 1 0,1-1 0,-1 1-1,0 0 1,1-1 0,-1 1 0,0-1-1,0 1 1,0-1 0,0 1 0,1-1-1,-1 0 1,-6-5-1130,-18 3-535,21 2 1684,-27 0-2272,-11 5 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123 648 1064,'-123'25'7125,"127"-29"-6789,0 0-235,1 0-1,0 0 0,0 1 0,0-1 0,0 1 0,10-4 0,41-15 382,-34 15-316,202-61 1130,17 18-537,321-45 266,4-3-202,-416 74-656,203-40 520,-324 58-333,0-2 0,0-1 0,31-15 0,-52 20-55,0-1 1,0 1 0,0-1-1,-1-1 1,0 1 0,0-1-1,-1 0 1,10-12 0,10-12 837,-25 29-1054,10-8 321,-11 9-376,0 0-1,1 0 0,-1 0 0,1-1 0,-1 1 0,0 0 0,1-1 0,-1 1 0,0 0 0,1-1 0,-1 1 0,0 0 0,0-1 1,1 1-1,-1 0 0,0-1 0,0 1 0,0-1 0,0 1 0,1-1 0,-1 1 0,0-1 0,0 1 0,0 0 0,0-1 0,0 1 1,0-2-1,-22-13 1886,12 7-4552,-12-12-6877,14 9 4408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91 764 1084,'-82'38'5425,"80"-37"-4857,-3 1-328,4-1 38,4-1 1435,71-22-1206,81-35 0,-29 9-250,268-101 300,-211 77-375,154-53 70,-84 26-113,4 0-196,-188 73-1149,117-60 0,-181 84 428,-1-1 0,1 0 1,-1 0-1,0 0 0,4-5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9 929 972,'0'0'633,"-7"3"-132,6-1 172,9-2 3509,102-17-3107,111-35 173,406-103 662,-359 60-1367,-220 76-468,434-211 468,-330 152-431,-10-1 5,-97 53-91,199-99 162,-227 117-179,7-3-19,40-26 0,-62 36-122,-12 3-1840,-269 80-3832,228-63 3693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1004,'0'0'595,"6"-3"-359,108-48 741,228-87 479,-28 12-564,-48 22-117,-125 51-100,135-71 0,-225 97-561,-14 9-106,-1-2 1,65-47-1,-94 59-3292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1268,'0'0'2359,"-15"5"4966,54 0-7134,-1-2-1,62-2 1,-35-1-127,710-33 138,-119-56-410,-435 41-70,-168 35 192,73-24-127,-25 6 23,-98 31 185,37-10-113,-1-2 0,0-1 0,65-32 0,-104 45 118,6-3-38,0-1-1,0 1 1,0-1-1,0 0 1,-1 0 0,1-1-1,-1 1 1,-1-1 0,9-11-1,-12 16 17,-1-1-1,0 0 1,1 0-1,-1 0 1,0 1-1,0-1 1,0 0-1,0 0 1,0 0-1,0 0 1,0 1-1,0-1 1,0 0-1,0 0 1,0 0-1,0 0 1,-1 1-1,1-1 1,0 0-1,-1 0 1,1 1-1,-1-1 1,1 0-1,0 0 1,-1 1-1,1-1 1,-1 0-1,0 1 1,1-1-1,-1 1 1,0-1-1,1 1 1,-1-1-1,0 1 1,1-1-1,-1 1 1,0 0-1,0 0 1,0-1-1,0 1 1,-4-2-131,0 0 1,0 1-1,0 0 0,-7-1 1,-10 0-978,-37 1 0,28 2-571,-8 0-115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6 657 1160,'-6'2'406,"7"-2"-360,-1 0 0,0 0 0,0 0 0,0 0 0,0 0-1,0 0 1,0 0 0,0 0 0,0 0 0,0 0-1,1 0 1,-1 0 0,0 0 0,0 0 0,0 0 0,0 0-1,0 0 1,0 0 0,0 0 0,0 0 0,0 0 0,0 0-1,0 0 1,0 0 0,0 1 0,0-1 0,1 0 0,-1 0-1,0 0 1,0 0 0,0 0 0,0 0 0,0 0-1,0 0 1,0 0 0,0 1 0,0-1 0,0 0 0,0 0-1,0 0 1,0 0 0,0 0 0,0 0 0,0 0 0,0 0-1,0 0 1,0 1 0,-1-1 0,1 0 0,0 0 0,0 0-1,0 0 1,0 0 0,10 2 122,0-1 0,0 0 1,0 0-1,0-1 0,16-2 0,58-12 397,-47 7-359,344-70 999,-318 63-1055,687-177 791,-629 159-843,108-41 64,-72 21-103,61-20-3,-77 25-57,-75 25-108,106-20 0,-64 21-859,-106 20 731,-8 3-1298,-45 19-636,18-9 833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2184,'-3'1'1461,"-34"18"896,1 0-1,1 3 1,-54 44-1,76-55-1985,2 0 1,-1 1-1,2 1 1,0 0-1,-10 16 0,14-19-122,1 1 0,0-1-1,1 1 1,0-1 0,0 1 0,2 1-1,-1-1 1,-1 16 0,4-18-148,0-1 0,0 1 0,0 0 0,1-1 0,1 1 0,-1-1 0,1 1 1,1-1-1,0 0 0,3 8 0,-4-12-191,0 0-1,1 0 1,-1 0 0,1 0 0,0 0 0,0 0-1,0-1 1,0 0 0,1 1 0,-1-1 0,1-1-1,0 1 1,0 0 0,0-1 0,0 0 0,1 0-1,-1 0 1,0-1 0,1 1 0,5 0 0,1 0-387,0-1 0,0-1 0,0 0 0,0 0 0,0-2 1,21-3-1,-19 1-1216,1 0 0,21-9 0,5-8-2146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13 603 900,'-2'1'525,"-9"0"2606,17-3-2804,171-34 931,-71 16-910,310-52 334,-184 34-460,510-128-134,-79-31-1260,-511 156 784,-143 39 352,-1 0 0,1-1 0,9-5 0,11-3-154,-21 6 248,-8 3-474,-6 3-2171,-41 8 1613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126 647 872,'-37'4'2277,"-51"13"1653,95-19-3730,4-1-144,120-30 712,17-1-323,-76 17-322,431-87 416,-33 7-403,-321 61-136,110-23-27,7-2-16,50-22 145,-264 68-18,94-33 830,-68 25 1403,-77 22-2067,15-2 575,-5-4-163,-10 6-157,10-3 825,20-13 3332,-30 17-4511,2 0-1951,4 0 1455,-3-1-2983,1-2 2360,4-6-5384,-4 2 2539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9:0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1505 208 832,'0'0'2948,"-1"-2"-2718,-19-27 1848,19 27-1731,0 1-282,1-1 0,-1 1-1,0 0 1,0-1-1,0 1 1,0 0 0,0 0-1,0 0 1,0 0 0,0 0-1,0 0 1,-3-2-1,-7-7 348,-15-13 114,24 21-468,0 1-5,-13-9 41,-2 1 1,1 1-1,-24-9 0,4 3-58,-37-10 0,54 19-18,-10-4-9,0 2 0,0 1 0,0 1 0,-37-1-1,35 5-18,-1 1 0,1 1-1,-41 8 1,-181 48 11,198-39 16,1 2-1,-91 49 0,120-55-18,0 1-1,0 1 1,-35 30-1,46-34 2,0 2 0,1 0 0,1 0 0,0 1 0,1 1 0,-13 24 0,15-23 8,1 0 0,0 0 1,2 1-1,0 0 0,1 0 1,1 0-1,-3 28 0,4-9 34,1-1 0,2 1 0,4 38 1,-1-53-14,1 1 0,1-1 1,1 1-1,1-2 1,0 1-1,13 24 1,-1-12 18,2-1 0,1 0 0,28 33 0,86 79 43,-104-116-81,0-1 1,2-2 0,1-1-1,1-2 1,1-2-1,1-1 1,69 26 0,-73-36-9,1-1 0,38 5 0,37 8 32,-69-14-34,1-2 0,63 2 0,-97-8 6,138-2 45,-86 0-1,69-8 45,-43 2 19,-1-1 236,142-37 0,-195 39-255,26-9 188,-1-3-1,82-38 1,-123 49-180,0-1 0,0-1 0,-1 0 0,0-1 0,-1-1 0,-1 0 0,0-1 0,15-19 0,-15 17 61,-1 0 1,-1-1-1,-1 0 1,16-33-1,-22 40-114,-1-1 0,0 0 1,0 1-1,-1-2 0,0 1 1,0 0-1,-1 0 0,-1 0 0,0-1 1,-2-17-1,-5-8 45,-2 1 0,-2 0 0,0 1 0,-3 0 1,-29-53-1,36 72-51,-77-137 352,70 129-348,-2 1 1,0 1 0,-2 0 0,-27-25 0,-3 5-2,0 2-1,-3 3 1,-1 2-1,-94-47 1,114 69-35,-1 0 1,-52-10-1,69 19-7,-209-43 5,97 26-12,22 5 14,46 4-14,-48-10-14,79 15 11,-1 1-1,1 1 0,-1 2 0,0 0 1,1 3-1,-1 0 0,0 2 1,1 1-1,0 1 0,-54 17 0,45-8-6,0 1 0,0 2 0,2 1 0,-57 38-1,60-32 2,1 1 1,1 1-1,1 2 0,2 1 0,0 1 0,-34 50 0,40-44-3,2 2-1,-25 62 1,38-78 12,0 1 1,1-1-1,1 1 0,1 0 1,-2 42-1,5-27-6,2 1 0,1-1 0,3 0 0,0 0-1,3 0 1,1 0 0,1-1 0,3-1 0,18 39 0,-17-46-19,2-1 0,34 43 1,47 43-67,-44-62-49,73 57 0,-96-87 40,1-1 0,61 31 0,75 22-285,-162-72 376,46 18-98,2-2 0,0-2 1,1-3-1,1-2 0,99 8 0,-47-24-3,-39 2 51,31-5-10,144-31-1,-155 23 49,-15 3-2,0-2 0,109-39 0,-108 26-10,-39 17 26,-2-2 0,53-29 0,-64 30 38,-1-2 1,36-31-1,-49 38 2,-1-1 0,1 0-1,-2 0 1,1-1 0,-1 1-1,-1-1 1,0-1 0,0 1-1,5-17 1,2-9 14,1-2 37,12-56 0,-19 64-33,-1-1 1,-2 1-1,0-1 1,-2 0-1,-2 1 0,-1-1 1,-5-29-1,-6-34 34,11 72-56,-1-1-1,0 1 1,-2-1 0,0 1 0,-1 0 0,-11-22 0,7 22-19,-2 1 0,0 0 0,-2 0 1,0 2-1,-1-1 0,-1 2 0,0 0 0,-2 1 1,1 1-1,-2 0 0,0 1 0,-36-18 0,0 6-188,-2 4 0,-104-29 0,115 38 19,-73-18-1579,-135-18 1,105 28-1337,24 3 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41 257 944,'-9'-10'8984,"3"15"-7476,-1 9-2572,6-12 1657,-1 2-512,1-1 0,0 1 0,0 0 0,0-1 0,1 1 0,-1 0 0,1-1 0,0 6 0,0-4-70,0 114 1010,1-46 3385,-1-77-4373,0-1 0,0 1 0,-1 0 0,0 0 0,0 0 0,-1-7 0,0 7-15,1-1 0,0 1 0,0-1 1,0 0-1,1 0 0,0 1 0,0-7 0,0-15 119,0 3 12,1 0-1,1 0 1,9-43-1,-9 60-134,0-1 1,0 1-1,0 0 1,1 0-1,0 0 1,0 1-1,1-1 1,0 1-1,0-1 1,0 1-1,0 0 0,1 1 1,0-1-1,0 1 1,0 0-1,0 0 1,1 1-1,8-5 1,-3 3-7,1 1-1,-1 1 1,1-1 0,0 2 0,0 0 0,0 0 0,0 1-1,0 1 1,1 0 0,-1 1 0,0 0 0,0 0 0,0 2-1,0-1 1,0 2 0,-1-1 0,1 2 0,-1-1 0,0 1-1,0 1 1,-1 0 0,0 1 0,0 0 0,0 1 0,-1-1-1,0 2 1,8 8 0,-16-15 16,0 0-1,1 0 1,-1-1-1,0 1 1,1-1-1,-1 1 1,1-1-1,0 0 1,2 2-1,-5-16 359,-3-8-431,3 9 72,1-1 0,0 1-1,1-1 1,0 0 0,1 1-1,0 0 1,1-1 0,1 1 0,0 0-1,11-22 1,-12 27-3,-2 4-13,1 0 1,-1 0-1,0 0 1,1 0-1,0 1 1,0-1-1,0 0 1,0 1-1,0-1 1,0 1-1,1 0 1,-1 0-1,1 0 1,0 0-1,3-2 0,-4 3-8,-1 0 4,1 0 0,0 0 0,-1 0 0,1 0 0,0 0 0,-1 0 0,1 1 0,0-1 0,0 1 0,0 0 0,-1-1 0,1 1 0,0 0 0,0 0 0,0 0 0,0 0 0,0 0 0,-1 1 0,1-1 0,0 1 0,3 0-1,3 3 5,-1 1-1,0-1 0,0 1 0,0 0 1,-1 1-1,0 0 0,0 0 0,0 0 0,-1 1 1,0 0-1,8 13 0,-4-2-133,-1 0 1,0 0-1,-2 0 0,0 1 0,-1 0 0,3 28 1,-6-26-1335,0 1 0,-2 0 0,-2 24 0,0-25-2712,3-4 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1128,'-3'0'1106,"-3"2"-743,1-1 1,-1 1-1,1 0 1,-1 0-1,1 1 1,0 0-1,0 0 1,0 0-1,0 0 1,1 1-1,-1 0 1,-6 8-1,-8 8 445,-22 32 0,35-44-582,-13 21 626,-23 46 0,23-39-390,12-21-193,0 0 1,-8 29-1,3-5 103,6-22-186,2-1 1,1 1-1,0-1 0,1 1 1,0 0-1,1 0 0,2 0 1,-1 0-1,2 0 0,6 27 1,-8-42-150,0 0-1,0 0 1,1-1 0,-1 1 0,1 0 0,0-1 0,-1 1 0,1 0 0,0-1-1,0 1 1,0-1 0,0 1 0,0-1 0,0 0 0,1 1 0,-1-1 0,0 0 0,1 0-1,-1 0 1,1 0 0,-1 0 0,1 0 0,-1 0 0,1-1 0,0 1 0,-1 0 0,4 0-1,-2-1 138,2-2 18,9-6-7,0-1-1,-1 0 0,0 0 0,0-2 1,18-19-1,-17 16 92,1 0 1,1 1-1,29-18 1,-41 29-259,0 0 1,0 1-1,0-1 0,0 1 1,0 0-1,1 1 0,-1-1 1,0 1-1,1 0 0,-1 0 1,0 0-1,1 0 0,-1 1 0,0 0 1,1 0-1,-1 0 0,0 0 1,0 1-1,0-1 0,0 1 1,0 0-1,6 5 0,0-1 1,0 1-1,0 1 1,-1 0-1,0 0 1,-1 1-1,1 0 1,6 10-1,-6-5 34,0 0 0,-1 1-1,0 0 1,-2 0 0,1 1-1,-2-1 1,0 1-1,-1 1 1,3 22 0,-6-27-366,0 1 0,-1-1 0,0 0-1,-1 1 1,-4 19 0,3-23-702,-1 1-1,0-1 1,-1 0-1,0 0 1,0 0-1,-1 0 1,-9 13-1,1-6-3095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3168 27 1468,'0'-3'588,"-1"-11"-40,0 10 777,4-1-982,-1 5-6,-1 7 1711,5 139-752,3 121-114,-1-118-709,-6-131-398,0 0 0,2 0 0,0 0 0,1-1 0,13 31 0,-12-19 41,-330-3-160,15-1-118,-462 31-572,384-60 542,232-1 153,-92-3 5,-64 1 1,160 2 31,-177-13 84,280 15 207,-62-11-1,105 13-197,1 0 1,-1-1 0,1 0-1,-9-4 1,11 5-54,0 0-1,0 0 1,0 0 0,-1 0 0,1 0 0,0 1-1,-1-1 1,-3 0 0,4 0 16,2 1-51,-1 0 1,1-1-1,0 1 0,0 0 1,0 0-1,0 0 0,0 0 1,0 0-1,0-1 1,0 1-1,0 0 0,-1 0 1,1 0-1,0 0 1,0 0-1,0 0 0,0 0 1,0 0-1,-1-1 0,1 1 1,0 0-1,0 0 1,0 0-1,0 0 0,-1 0 1,1 0-1,0 0 1,0 0-1,0 0 0,0 0 1,-1 0-1,1 0 0,0 0 1,0 0-1,0 0 1,0 0-1,-1 0 0,1 1 1,0-1-1,0 0 1,0 0-1,0 0 0,0 0 1,-1 0-1,1 0 0,0 0 1,0 0-1,0 1 1,0-1-1,0 0 0,0 0 1,0 0-1,-1 0 1,1 0-1,0 1 0,0 13 76,0 1 0,4 26 0,-3-30-40,6 41 115,-2-26-45,0 27 0,26 227 601,-16-174-506,25 163 224,-39-266-399,-2 2 14,2-4-43,-1-1 0,0 0 0,0 1 0,0-1 0,1 1 0,-1-1 0,0 0 0,0 1 0,0-1 0,0 1 0,0-1 0,0 0 0,0 1 0,0-1 0,0 1 0,0-1 0,0 1 0,0-1 0,-1 0 0,1 1 0,0-1 0,0 1 0,0-1 0,0 0 0,-1 1 0,1 0 0,0-1-9,-1 1 1,1-1 0,0 0-1,0 1 1,-1-1-1,1 1 1,0-1 0,0 0-1,-1 1 1,1-1-1,0 1 1,-1-1 0,1 0-1,-1 0 1,1 1-1,0-1 1,-1 0 0,1 0-1,-1 1 1,1-1-1,-1 0 1,1 0 0,-1 0-1,1 0 1,-1 0 0,1 0-1,-1 0 1,1 0-1,-1 0 1,1 0 0,0 0-1,-1 0 1,1 0-1,-1 0 1,1 0 0,-1 0-1,-15-7-56,2 0 0,-21-13 0,-7-6-62,41 25 116,0 0 1,-1 0-1,1 1 0,0-1 0,0 0 0,0 0 1,0 0-1,0 0 0,0 0 0,0 0 0,1 0 1,-1 0-1,0-1 0,-1-1 0,21 10-79,-13-5 119,1 1-24,0 0-1,-1 1 0,0 0 0,10 8 0,-12-9-1,0 0 0,0-1 0,1 1 0,-1-1 0,0 1 0,7 1 0,-7-2 2,0-1 1,1 0-1,-1 0 1,1 0-1,-1 0 0,1-1 1,-1 1-1,1-1 1,-1 0-1,1-1 1,-1 1-1,1-1 1,-1 0-1,0 0 1,1 0-1,-1-1 0,0 1 1,0-1-1,0 0 1,0-1-1,7-4 1,6-6 13,0-1 0,0 0 0,21-27 0,-25 29 57,-13 12-75,0 0 0,0 1 1,0-1-1,1 0 0,-1 0 0,0 0 1,0 0-1,0 1 0,0-1 0,0 0 1,0 0-1,0 0 0,0 1 1,0-1-1,0 0 0,0 0 0,0 0 1,0 1-1,0-1 0,0 0 0,0 0 1,0 0-1,0 1 0,0-1 0,0 0 1,0 0-1,0 0 0,0 1 0,0-1 1,0 0-1,0 0 0,0 0 0,-1 0 1,1 1-1,0-1 0,-10 24 16,-82 151-1069,44-87-4369,40-74 2878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 1620,'-7'-1'440,"1"-1"-1,0 1 1,-1 0 0,1 0-1,-1 1 1,1-1-1,-1 2 1,1-1 0,-1 1-1,1 0 1,0 0-1,-10 3 1,5 0-191,0 0-1,0 1 1,1 0 0,-1 0-1,1 1 1,-10 7-1,15-9-176,0 0-1,1 0 0,-1 1 0,1 0 0,0-1 0,0 1 0,1 1 0,-1-1 0,1 0 0,1 1 0,-1 0 0,0-1 0,1 1 0,0 0 0,1 0 1,0 0-1,-1 1 0,2-1 0,-1 0 0,1 0 0,0 1 0,0-1 0,1 0 0,0 0 0,0 0 0,0 1 0,1-1 0,3 9 0,3 2 15,-1-1 0,2-1 0,0 1-1,17 20 1,15 25 364,-39-59-396,-1 0-1,1 1 1,-1-1-1,0 1 1,0 0 0,0-1-1,0 1 1,-1 0-1,1-1 1,-1 1-1,1 0 1,-1 0 0,0 0-1,0-1 1,0 1-1,-1 0 1,1 0 0,-1-1-1,1 1 1,-1 0-1,0 0 1,0-1-1,-2 4 1,-1-1-12,1 0-1,-2 0 1,1 0 0,0-1-1,-1 1 1,0-1 0,0 0 0,0 0-1,-7 3 1,-7 6 20,11-7-168,-1-1 0,1 0 0,-16 7 1,22-11-229,1-1 1,-1 1-1,1-1 1,-1 0-1,1 0 1,-1 0-1,1 0 1,-1 0-1,0 0 1,1 0 0,-1-1-1,1 1 1,-1 0-1,-1-1 1,2 0 414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1332,'0'0'2731,"6"-3"-2101,-2 6 2561,2 6-2780,-1 1 1,0 0-1,0 1 1,-1-1-1,-1 1 1,0-1-1,3 17 0,-3-13-148,0 0-1,2 0 0,-1 0 0,10 18 0,-10-25-145,0-1 0,0 1 0,0-1 0,11 11 0,-13-15-93,0-1 0,0 1 0,0 0 0,1-1 0,-1 0 0,1 1 0,-1-1 0,1 0-1,0 0 1,-1 0 0,1-1 0,0 1 0,-1-1 0,1 1 0,0-1 0,3 0 0,-2-1-12,0 1-1,0-1 1,0 0 0,0 0 0,1 0 0,-1 0-1,-1-1 1,1 0 0,0 0 0,0 0 0,-1 0-1,1 0 1,-1-1 0,4-2 0,3-5 6,1-1 1,13-17 0,-9 6 14,-1 0 0,18-37 0,-16 28-36,-15 29 4,-1 31-55,0-27 53,0 0 1,1-1-1,-1 1 0,1-1 0,-1 1 1,1-1-1,0 1 0,-1-1 1,1 0-1,0 1 0,0-1 0,0 0 1,0 1-1,0-1 0,0 0 1,0 0-1,1 0 0,-1 0 0,0 0 1,1 0-1,-1-1 0,0 1 1,1 0-1,-1-1 0,1 1 0,-1-1 1,1 1-1,1-1 0,0 2 3,0 0-1,14-2 4,-11-1-14,-1 0 1,1 0 0,-1 0 0,1-1-1,-1 0 1,0 0 0,0 0 0,0 0 0,0-1-1,0 0 1,-1 0 0,1-1 0,-1 1-1,0-1 1,0 0 0,0 0 0,-1 0-1,1 0 1,-1-1 0,0 1 0,3-7-1,4-8-61,0-1 0,-2 0-1,12-40 1,-19 57-20,-2 4 38,-5 10 27,-7 27 29,5 2-23,-2 0 23,2 0-1,2 1 0,2-1 1,1 42-1,3-77-2,0-2-2,-1 0 1,1 0-1,1 0 1,-1 0-1,0 0 1,1 0-1,-1 0 1,1 0-1,0 0 1,0 0-1,0 0 1,0-1-1,1 1 1,-1 0-1,1-1 1,-1 1-1,1-1 1,0 0-1,0 1 1,0-1-1,0 0 1,3 2 0,2 0 4,0 0 1,0 0 0,13 5 0,-14-6 0,0-1 0,0 1 0,0 0 0,-1 0 0,0 1 0,10 7 0,-7-1 16,-8-6-20,-1-3 3,2 1 9,-4 0-6,-1 2-17,-1-1 0,0 1-1,0-1 1,0-1 0,0 1-1,0-1 1,-1 0 0,1 0-1,-1 0 1,0-1 0,-9 2 0,-7 0-271,-38 0 1,46-4-1336,-1 0 0,1-1 0,-17-4 0,28 5-1083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11 313 1572,'7'-21'2042,"18"-37"0,4-9-551,8-72 2904,-32 120-2942,-5 16-1187,2-3-5,-3 13 895,-10 103-838,12-13-165,5-1 1,25 137-1,-29-222-283,-1 0 1,0 0-1,-1 1 1,0-1-1,0 0 0,-2 0 1,-2 13-1,4-21 65,-1 0-1,0 1 0,0-1 0,0 0 1,-1 0-1,1 0 0,-1 0 1,1 0-1,-1 0 0,0-1 1,0 1-1,0-1 0,-1 1 1,1-1-1,-1 0 0,1 0 1,-1 0-1,0 0 0,1 0 1,-1-1-1,0 1 0,0-1 1,-1 1-1,1-1 0,0 0 1,0-1-1,0 1 0,-4 0 0,-51 0-384,58-1 443,-1 0-1,0 0 1,0 0-1,0 0 0,0-1 1,1 1-1,-1 0 1,0 0-1,0-1 0,0 1 1,1 0-1,-1-1 0,0 1 1,-1-2-1,2 2 4,0 0-1,0 0 0,0 0 0,0-1 1,0 1-1,-1 0 0,1 0 1,0-1-1,0 1 0,0 0 0,0 0 1,0-1-1,0 1 0,0 0 1,0 0-1,0-1 0,0 1 0,0 0 1,1 0-1,-1-1 0,0 1 1,0 0-1,0 0 0,0-1 0,0 1 1,0 0-1,0 0 0,1 0 1,-1-1-1,2-1-9,-1 1 1,1-1-1,-1 1 1,1 0-1,0-1 1,0 1 0,3-2-1,17-5-167,0 0-1,30-6 1,-10 3-163,133-39-2863,-130 38 873,-5 3 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1200,'10'-20'1544,"-9"18"-648,0 2-828,-1 0 1,0 0-1,0-1 0,1 1 1,-1 0-1,1 0 1,-1 0-1,0 0 1,1 0-1,-1-1 0,0 1 1,1 0-1,-1 0 1,1 0-1,-1 0 1,0 0-1,1 0 1,-1 0-1,0 0 0,1 0 1,-1 1-1,1-1 1,-1 0-1,0 0 1,1 0-1,-1 0 0,0 0 1,1 1-1,-1-1 1,1 1-1,4 9 314,-1 1 0,1 0 0,-2 0-1,5 22 1,3 51 565,-6-37-507,11 123 745,4 30-157,23 96 84,-43-289-1060,1-1-20,0-1 0,0 0 0,-1 0 1,0 1-1,0-1 0,-1 0 0,-1 10 0,1-14-35,1-1 0,0 1 0,0 0-1,-1-1 1,1 1 0,-1 0 0,1-1-1,0 1 1,-1-1 0,1 1 0,-1-1 0,1 1-1,-1-1 1,0 1 0,1-1 0,-1 1-1,1-1 1,-1 0 0,0 1 0,1-1 0,-1 0-1,0 0 1,1 1 0,-1-1 0,0 0-1,0 0 1,1 0 0,-1 0 0,0 0 0,0 0-1,1 0 1,-1 0 0,0 0 0,1 0-1,-1-1 1,0 1 0,0 0 0,-24-10-220,25 9 224,-11-5-75,1 0 0,1-1-1,-1-1 1,1 0 0,-11-12 0,-1-1-93,19 19 129,2 2 34,0 0 1,0 0-1,0 0 0,0 0 1,0 0-1,-1 0 1,1 0-1,0 0 0,0 0 1,0 0-1,0 0 0,0 0 1,0 0-1,0 0 0,-1 0 1,1 0-1,0 0 0,0 0 1,0 0-1,0 0 0,0 1 1,0-1-1,0 0 1,0 0-1,0 0 0,-1 0 1,1 0-1,0 0 0,0 0 1,0 0-1,0 0 0,0 0 1,0 1-1,0-1 0,0 0 1,0 0-1,0 0 1,0 0-1,0 0 0,0 0 1,0 0-1,0 0 0,0 1 1,0-1-1,0 0 0,0 0 1,0 0-1,0 0 0,0 0 1,0 0-1,0 0 0,0 0 1,0 1-1,0-1 1,0 0-1,0 0 0,0 0 1,0 0-1,0 0 0,1 0 1,-1 0-1,0 0 0,0 0 1,0 0-1,0 1 0,0-1 1,0 0-1,0 0 0,0 0 1,10 10 38,-4-5-55,-5-4 20,-1-1-1,1 1 1,0 0 0,0 0-1,0-1 1,0 1 0,0-1-1,-1 1 1,1-1-1,0 1 1,0-1 0,2 1-1,-1-1 2,6 3 1,0-1-1,0-1 1,0 0 0,0 0-1,0 0 1,1-1 0,-1-1-1,0 1 1,0-1-1,16-4 1,-6 0 17,0-1 0,0 0 0,-1-1 0,18-10 0,-33 16 2,0-1 6,8-4-8,-7 4 0,-3 2-19,0 0 0,0 0 0,0 0 0,0 0 0,0 0 0,1 1 0,-1-1 0,0 0 0,0 0 0,0 0 0,0 0 0,0 0 0,0 0 1,1 0-1,-1 0 0,0 0 0,0 0 0,0 0 0,0 0 0,0 0 0,0 1 0,0-1 0,0 0 0,0 0 0,0 0 0,0 0 0,1 0 0,-1 0 0,0 0 0,0 0 0,0 1 1,0-1-1,0 0 0,0 0 0,0 0 0,0 0 0,0 0 0,0 0 0,0 1 0,0-1 0,0 0 0,0 0 0,-3 9-11,-9 12-34,9-16 28,-75 138-2904,54-97-576,12-25 1242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48 295 2180,'0'0'2956,"-3"-2"-2217,-13-11 1733,13 16-1936,-12 9-35,11-9-30,1 1 129,3-4-561,0 0 0,-1 0 0,1 1 0,0-1 0,0 0 0,-1 0 0,1 1 0,0-1 0,0 0 0,0 0 0,0 1 0,-1-1 0,1 0 0,0 1 0,0-1 0,0 0 0,0 0 0,0 1 0,0-1 0,0 0 0,0 1 0,0-1 0,0 0 0,0 1 0,0-1 0,0 0 0,0 1 0,0-1 0,0 0 0,0 0 0,0 1-1,0-1 1,1 0 0,-1 1 0,0-1 0,0 0 0,1 1 0,8 12 210,-9-13-240,0 0-1,0 0 1,1 1-1,-1-1 0,0 0 1,0 0-1,1 1 1,-1-1-1,0 0 1,0 0-1,1 0 1,-1 1-1,0-1 1,0 0-1,1 0 1,-1 0-1,0 0 0,1 0 1,-1 0-1,0 1 1,1-1-1,-1 0 1,0 0-1,1 0 1,-1 0-1,17 1 96,0 0-1,0-1 0,0-1 1,0 0-1,-1-1 1,1-1-1,-1-1 0,1 0 1,-1-1-1,-1-1 1,1 0-1,-1-1 1,0-1-1,0 0 0,-1-1 1,0-1-1,17-15 1,1-2 1040,-31 25-701,3 7-314,3 7-80,-1 0 0,0 1 0,-1-1 0,0 1 0,-1 0-1,0 0 1,1 16 0,19 73 103,44 120 1,-11-44-54,-27-79-101,24 92-372,-46-155 111,-2 1 0,-1 0 1,1 45-1,-7-73 168,1 0-1,-1 0 1,0 0 0,-1 0 0,0-1 0,-1 1-1,-4 12 1,6-19 73,0 1 0,0-1 0,-1 1 0,1-1 0,-1 0 1,1 0-1,-1 1 0,1-1 0,-1 0 0,0-1 0,0 1 0,0 0 0,0 0 0,-1-1 0,1 1 0,0-1 0,-1 0 0,1 0 1,-1 0-1,1 0 0,-1 0 0,1 0 0,-1-1 0,0 1 0,1-1 0,-1 0 0,0 1 0,-4-2 0,-4-1 70,0-1-1,0 0 0,0-1 1,1 0-1,0 0 1,0-1-1,0-1 0,0 0 1,1 0-1,-15-14 1,-1-2 152,1-1 0,-24-31 0,29 31-78,1-2 1,1 1-1,1-2 1,2 0-1,0-1 1,2-1-1,1 1 1,-12-46-1,17 46-51,2 0 0,0-1 0,2 0 0,1 1 0,1-1 0,2 0 0,0 1 0,2-1 0,10-36 1,-4 30-80,1 1 0,2 0 0,1 1 1,2 0-1,1 1 0,42-56 0,-15 33-588,2 2 0,83-73 0,-17 37-1725,-33 36-2409,-36 25 1060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5 992,'0'0'1741,"-3"-2"-1002,2 2-608,-1-1 1,0 1-1,0-1 0,0 1 0,1 0 0,-1 0 0,0-1 0,0 1 0,0 1 0,0-1 0,1 0 1,-1 0-1,0 1 0,0-1 0,0 1 0,1-1 0,-1 1 0,0 0 0,1 0 0,-1 0 0,0-1 0,1 2 1,-1-1-1,1 0 0,0 0 0,-1 0 0,1 1 0,-2 1 0,0 0-5,0 1 0,0-1 0,0 1 0,0 0 0,0 0 0,1 0 1,0 0-1,0 1 0,0-1 0,0 1 0,-1 5 0,2-2-28,1-1 0,-1 1 0,2 0-1,-1 0 1,1 0 0,0 0 0,2 9 0,20 53 521,-3-12 268,-20-57-844,1 1 1,-1-1 0,0 1-1,0-1 1,1 1-1,-1-1 1,0 1 0,0-1-1,-1 1 1,1 0-1,0-1 1,0 1 0,-1-1-1,1 1 1,-1-1-1,1 0 1,-1 1 0,0-1-1,1 0 1,-1 1 0,-2 1-1,1-1-6,0 0 0,0 0 0,0-1 0,-1 1 0,1-1 1,0 0-1,-1 1 0,1-1 0,-1 0 0,0 0 0,-2 0 0,-4 1-183,0-1 0,0 0 0,0 0 0,0-1 0,0 0 0,-8-1 0,15 0-13,0 1-1,0-1 1,1 1-1,-1-1 1,0 1-1,1-1 1,-1 0-1,1 0 0,-1 0 1,1 0-1,-1 0 1,-1-2-1,-2-7-3692,3-2 1416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1448,'6'9'1475,"0"1"1,7 15-1,-11-18-1251,1-1 0,0 0-1,0 0 1,1 0 0,0 0-1,0 0 1,0-1 0,1 0 0,0 0-1,0 0 1,6 5 0,-6-8-153,-1 0 1,0 0-1,1 0 0,-1-1 1,1 1-1,-1-1 0,1 0 1,0-1-1,-1 1 0,1-1 1,0 0-1,0 0 0,5-1 1,7-2 89,0 0 0,19-7 0,-15 5-80,-19 4-24,-1 1-53,1 0 0,-1 1 0,0-1 1,0 0-1,0 1 0,0-1 0,0 1 0,0 0 1,0-1-1,0 1 0,0 0 0,0-1 0,-1 1 0,1 0 1,0 0-1,0 0 0,-1 0 0,1 0 0,0 0 1,-1 0-1,1 0 0,0 1 0,10 27 71,-10-24-83,5 14 7,-4-11 22,0-1-1,1 1 1,0-1-1,7 12 0,-9-17-27,0 0 0,1 0-1,-1-1 1,1 1-1,-1 0 1,1-1 0,0 1-1,0-1 1,0 1-1,-1-1 1,1 0 0,1 0-1,-1 0 1,0 0 0,0 0-1,0-1 1,0 1-1,1-1 1,-1 1 0,5-1-1,-1 0-53,1 0 0,-1-1 0,1 1 0,-1-2 0,0 1 0,1-1 0,-1 0 0,0 0 0,0 0 0,0-1 0,0 0 0,-1 0 0,1-1-1,5-4 1,-2 0-17,0 0-1,0-1 1,0 0-1,-1 0 0,-1-1 1,13-20-1,2-11 217,-21 39 370,-5 6-443,0 0-44,0 0 0,0 1 0,0-1 0,1 1 0,0 0 0,0-1-1,0 1 1,1 1 0,0-1 0,0 0 0,-2 7 0,2-7-6,1 1 0,0 0 0,0-1 0,1 1 0,0 0 0,-1 0 0,2-1 0,-1 1 0,3 9 0,-3-13-11,1 0 1,0 0 0,0-1 0,1 1 0,-1 0 0,0-1 0,0 1 0,1-1-1,-1 1 1,1-1 0,0 0 0,3 2 0,23 12 38,-21-11-39,30 14 46,51 29 45,-74-39-61,0 1-1,-1 1 1,24 22 0,-36-30-28,1-1 0,-1 1 0,1 0 0,-1 0 0,0 0 0,0 0 0,0 1 0,-1-1 0,1 0 0,0 0 0,0 3 0,-1-3-3,0-1 0,0 0 0,1 1 0,-1-1 0,0 1 0,-1-1 0,1 1 0,0-1 0,0 0 0,-1 1 0,1-1 0,0 1 0,-1-1 0,1 0 0,-1 0 0,0 1 0,0-1 0,1 0 0,-1 0 0,0 0 0,-1 2 0,-5 2 0,0 0 1,0 0-1,0 0 1,-1-1 0,0-1-1,1 1 1,-1-1-1,-1 0 1,1-1-1,0 0 1,-1 0 0,1-1-1,-1 0 1,1 0-1,-16-2 1,14 1-59,0-1 0,1 0 1,-1 0-1,0-1 0,1-1 0,-1 0 1,1 0-1,-11-6 0,15 7-278,0-1 1,0-1-1,0 1 0,0-1 0,0 0 1,1 0-1,0 0 0,-1-1 0,2 0 1,-1 0-1,1 0 0,-1 0 1,1 0-1,-2-7 0,-1-4-1858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1396,'12'0'642,"1"0"0,-1 1 1,0 0-1,16 5 0,-22-4-413,0 0-1,0 0 1,0 1 0,0 0-1,0 0 1,-1 0 0,0 1 0,1 0-1,8 9 1,-10-9-90,0 0-1,0 1 1,0 0 0,-1 0-1,1 0 1,-1 0 0,-1 0-1,1 1 1,-1-1 0,0 1-1,0 0 1,0 0 0,1 11-1,-2-8-10,-1 0 1,0 1-1,-1-1 0,0 0 0,0 0 0,-1 0 0,0 0 0,-4 11 0,-6 7 129,0-1 0,-1-1 0,-2 0 0,-30 40-1,-34 50 851,78-114-874,4 1-170,4 0-47,-1 0-1,1-1 1,-1 0-1,1 0 1,0 0-1,-1-1 1,1 0-1,0 0 1,11-3-1,68-14-568,-70 13 313,-9 2 129,17-3-1032,-1-1 1,-1-1-1,1-1 0,23-13 1,-11 2-1635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1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1 250 904,'203'-12'663,"174"2"92,-109 1-391,88 3 2,-320 6-349,78 0 94,259-4 159,-220-1-188,288-11 136,239-61 516,-366 2 2701,-285 67-2159,-25 7-979,0 0 1,-1-1-1,0 0 1,1 0-1,-1 0 1,0 0-1,4-4 1,3-2 747,-8 7-528,-2 17-395,0 2 13,-3 28 1,-11 56 155,1-16-44,4 0 0,1 109 0,25-19 125,-3-32-1773,-14-141 946,-2-1-1075,1-1 1369,0 1 1,1-1-1,-1 0 0,0 0 0,0 0 0,0 0 0,0 0 0,0 0 0,0 0 0,-2 0 0,-3-4-173,-3-3 199,0 1-1,1-1 0,-14-13 0,-51-61 977,72 78-225,9 4-574,3 0-24,43 7 66,63 4-1,-99-12-34,1-1 1,-1-1-1,1-1 1,-1 0-1,0-2 1,0 0-1,31-11 1,-4-7 1512,-44 21-776,-7 4-712,-7 4-174,1 1-1,0 0 1,0 0 0,0 2 0,-10 10 0,-29 36-5990,37-39 3058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1992,'3'-20'7139,"-4"33"-6668,0-10-452,-11 173 1429,19-4-453,-1-29-602,-5-123-484,0-4-400,-1 0-1,0 0 1,-2 1-1,-4 25 1,-2-23-3623,6-16 1547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1168,'-1'-3'178,"0"-1"0,1 0 1,0 0-1,0 1 0,0-1 0,0 0 0,0 1 1,1-1-1,-1 0 0,1 1 0,0-1 0,0 0 1,1 1-1,-1 0 0,1-1 0,-1 1 0,1 0 1,0 0-1,1 0 0,3-5 0,-1 3-60,1 1 0,-1 0 0,1 0 0,0 0-1,0 1 1,1 0 0,-1 0 0,1 1 0,12-4 0,95-21 563,19-6-124,-128 32-478,0 0 1,0-1-1,0 0 1,0-1-1,0 1 1,0-1 0,-1 0-1,1 0 1,-1 0-1,0 0 1,0-1-1,0 0 1,0 0 0,-1 0-1,1 0 1,-1 0-1,5-10 1,-6 10 85,-1 0-1,0-1 1,0 1 0,0 0 0,0-9 0,0 3 112,1-22 810,-3 23-819,1 6 1661,-4 13-1777,-3 6-77,1 2-1,0-1 1,1 1-1,-3 29 1,4-12-3,2 0 1,1 0 0,1 0-1,3 0 1,1 0-1,1-1 1,2 1-1,13 38 1,-18-63-129,2-1 0,-1 0 0,1 0 0,1 0 0,-1 0 0,2-1 0,-1 0 0,8 9 0,-11-16-30,1-3-104,0 0 182,-1 0-1,1 0 0,-1 0 0,0 0 1,0 0-1,0 0 0,-1-1 1,1 1-1,0-1 0,-1 1 0,2-4 1,1-3-22,-1 0 1,5-19 0,12-97-50,6-25 21,-22 133 78,1 1 0,1 1 0,0-1 0,1 1-1,1 0 1,18-27 0,-23 37-17,1 1 0,0 0-1,0 1 1,0-1 0,0 1-1,1-1 1,-1 1 0,1 1 0,10-6-1,-13 7 1,1 0-1,-1 0 0,0 1 1,1-1-1,-1 0 0,1 1 1,-1 0-1,1-1 0,0 1 1,-1 0-1,1 0 0,-1 1 1,1-1-1,-1 0 0,1 1 1,-1 0-1,1-1 0,-1 1 1,0 0-1,1 0 1,-1 0-1,0 1 0,3 1 1,-4-2-2,0 0 0,0 0 1,0 1-1,0-1 0,0 0 1,0 1-1,-1-1 1,1 1-1,0-1 0,-1 1 1,1-1-1,-1 1 0,1-1 1,-1 1-1,0-1 1,0 1-1,0 0 0,0-1 1,0 1-1,0-1 0,0 1 1,-1 0-1,1-1 1,-1 3-1,-1 1 0,1-1 1,-1 1-1,0-1 0,0 0 1,0 1-1,-4 3 1,1-1-14,-1 0 0,-1-1 0,1 0 1,-1 0-1,0 0 0,0-1 0,-12 6 1,-4 1-71,-28 10 0,42-18 46,0 0-1,-1-1 1,1 0 0,-1 0-1,0-2 1,0 1-1,0-1 1,0 0 0,-14-1-1,22-1 29,9 6 11,29 22 3,50 50 1,-62-54-743,1 0 0,1-1 0,1-2 0,1-1 0,1-1 0,0-1 1,1-1-1,44 15 0,-36-19-2140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3 180 1056,'0'0'1752,"-2"1"-1314,100-16 2194,140-6-2190,195-13-105,-199 23-286,701-22 633,-781 36-562,53-1 21,109-7 58,-84-13-110,-178 6 481,-52 11-428,12-6 256,-11 6-288,5-3 167,-2 2-160,0-1 1,-1 0 0,1 0 0,9-7-1,-14 8-12,2 2-100,-2 0 2,0 0 1,0 0-1,-1-1 0,1 2 0,0-1 0,0 0 0,0 0 0,0 0 0,0 0 1,0 0-1,-1 1 0,1-1 0,0 0 0,0 1 0,-1-1 0,1 1 1,0-1-1,0 1 0,-1-1 0,1 1 0,0-1 0,-1 1 0,1 0 0,-1-1 1,1 1-1,-1 0 0,1 0 0,-1-1 0,1 3 0,1 0 59,4 24 610,-5-25 1318,-1 2-1935,0 9 1,0-10 209,0 0-250,0 13 72,-4 27 0,0 18 77,13 86 72,-4-86-161,4 15 56,33 122 1,-3-15 1,-33-150-105,6 50-171,-13-80 41,1-1 1,0 1-1,-1-1 1,0 1-1,1-1 1,-1 1-1,0-1 1,0 0-1,-1 1 1,1-1-1,0 0 1,-1 0-1,1 0 1,-1 0-1,-2 2 1,2-2-298,-1-1-41,-28 3-941,28-4 950,-1-2 41,-14-5-414,-31-18-1,-16-22 1351,64 46-441,-1-1-21,1 2 508,3 3-255,10 9-172,24 20-156,-23-24 17,0-1 0,0 0 0,1-1-1,0 0 1,0-1 0,0 0 0,1-2 0,21 4 0,-27-7 28,-1-1 1,1 0-1,-1 0 1,1-1 0,-1 0-1,0-1 1,15-6-1,-12 3 176,-1 0 0,0 0 0,0-1 0,13-11 0,8-10 993,-29 27-693,-7 7-492,-78 93-1258,47-54-5090,28-36 3345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0 836,'0'0'5357,"-2"8"-4842,-1 3-312,-4 33 907,4 40 1071,3-80-2050,0-2 167,0 6-8,-1-5 146,0-6 2228,-4-28-1835,0-36 0,5 64-671,0 2-132,0-1 0,0 1 0,1 0 0,-1-1 0,0 1-1,1 0 1,-1 0 0,1-1 0,-1 1 0,2-2-1,-1 0 76,0 2-88,-1 0-1,1 0 0,0 1 1,0-1-1,0 0 0,0 1 1,0-1-1,0 0 1,0 1-1,0-1 0,0 1 1,0-1-1,0 1 1,0 0-1,0-1 0,0 1 1,0 0-1,0 0 1,0 0-1,0 0 0,0 0 1,2 0-1,31 5 138,-16 1-68,22 12 0,-9-4 26,-22-11-60,-1 0-1,1-1 1,9 2 0,-15-4-10,1-1-7,8-3-23,0-1 0,0-1 0,19-11-1,-19 10-21,1 0-1,1 0 0,19-6 1,-29 11 4,7-4 5,-11 5 4,1 1-1,0 0 1,0-1 0,0 1 0,-1 0-1,1 0 1,0 0 0,0 0 0,0 0 0,0 0-1,-1 0 1,1 0 0,0 0 0,0 0-1,0 0 1,0 0 0,-1 1 0,1-1-1,0 0 1,1 1 0,-1 0 0,0-1-3,0 0 0,1 0 1,-1 1-1,0-1 0,1 1 1,-1-1-1,0 1 0,1 0 1,-1-1-1,0 1 0,0 0 1,0 0-1,0 0 0,0 0 1,0 0-1,0 0 0,0 0 1,0 0-1,0 0 0,0 0 1,1 3-1,-1 0-120,0 0 0,0 0 1,0 0-1,0 0 0,0 6 0,0-1-468,10 52-7888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113 124 1320,'-2'-1'848,"-2"1"-584,0 0 0,0-1 0,1 1 0,-1 1 0,0-1 0,1 1 0,-1-1 0,0 1 0,1 0 0,-1 0 0,1 1 0,-1-1 0,1 1 0,-1-1 0,-2 4 0,1-3-119,1 1 0,0 1 0,0-1 0,1 0 0,-1 1 0,1 0 0,0 0 0,-1 0 0,2 0 0,-1 0 0,0 1 0,-2 6 0,4-7-24,0 0 0,1 1-1,-1-1 1,1 0-1,0 1 1,0-1 0,1 0-1,0 8 1,0-8 1720,2-11-1678,9-18-26,-9 19 173,-3 3-232,0 3-89,0-1 0,0 1 0,0 0 0,0-1 1,0 1-1,0 0 0,0-1 0,0 1 0,0 0 0,0 0 0,0-1 1,0 1-1,0 0 0,1-1 0,-1 1 0,0 0 0,0-1 1,0 1-1,0 0 0,1 0 0,-1-1 0,0 1 0,0 0 1,0 0-1,1 0 0,-1-1 0,0 1 0,0 0 0,1 0 0,-1 0 1,0 0-1,0-1 0,1 1 0,-1 0 0,0 0 0,1 0 1,-1 0-1,0 0 0,1 0 0,-1 0 0,0 0 0,1 0 0,-1 0 1,14 7-733,-10-4 878,1 0-390,-3-2-221,8 4 255,-8-3 16,1-3-268,9 0 339,-9 1 24,9-9-186,-10 7 395,0-1-2,3-6 11,-4 6 17,0 2 7,14-14 286,-13 14-288,0 1-60,3 1-47,-1 1 1,0 0-1,0 0 1,1 0-1,-1 0 1,-1 0 0,1 1-1,0 0 1,-1 0-1,1 0 1,-1 0-1,0 1 1,0-1 0,0 1-1,4 7 1,-1-3-7,-1 1 0,1 0 1,-2 0-1,1 0 0,-2 0 0,5 15 1,-7-20-87,0 0 1,-1 0 0,0 0 0,1 0-1,-2 1 1,1-1 0,0 0 0,-1 0 0,0 0-1,0 0 1,-1 6 0,0-7-69,3-12-1094,0-10 1147,2 0 1,0 0 0,12-35-1,81-177 1493,-95 228-279,0 12-991,1 0-101,0-2-5,0 1 1,-1 0-1,-1 0 0,1-1 1,-2 11-1,3 147 385,3-8-2141,-1-143-1358,-3-11 2282,0 1-1633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1420,'0'0'1326,"-7"3"-764,-209 86 3389,213-88-3760,1-1-21,-1 3 701,9-1-636,12 1-381,-15-3 241,3 1-82,-1 1 1,1-1-1,0 1 1,-1 1-1,1-1 1,-1 1-1,0 0 1,1 0-1,-2 0 1,1 1 0,0 0-1,4 4 1,0 0 12,63 60-227,-22-17-2408,-41-45 792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1268,'2'-15'2263,"-1"0"1,0-31 1978,0 55-3541,8 51 199,48 350 2021,26 312 268,-58-432-2064,-22-243-940,22 362 1333,-25-403-1491,20 385 1105,8 173-321,-27-519-2362,-5 58-1,1-94 305,2-7-367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83 397 844,'3'-3'252,"1"0"0,-1 1 0,0-1-1,0 0 1,0-1 0,0 1 0,0 0 0,-1-1-1,0 0 1,1 1 0,-1-1 0,-1 0 0,1 0 0,0 0-1,-1 0 1,0-1 0,0 1 0,0 0 0,0-7 0,-2 8-138,1 1 0,-1-1 0,1 0 0,-1 1 0,0-1 0,0 1 0,0-1 0,0 1 0,0-1 0,-1 1 1,1 0-1,-1 0 0,1 0 0,-1-1 0,0 2 0,-4-5 0,4 5 114,-2 1-27,-14-2-17,14 2-10,0 2-20,-3 1-61,0 0-1,0 0 1,-9 6 0,13-8-62,1 1-1,-1 0 1,1 0 0,0 0-1,-1 0 1,1 1 0,0-1-1,0 0 1,1 1-1,-1-1 1,0 1 0,1 0-1,-1 0 1,0 4 0,1-5-27,0 0 1,1 0 0,0 0 0,-1 0 0,1 1 0,0-1 0,0 0 0,0 0 0,0 0 0,1 0 0,-1 0 0,1 0 0,-1 1 0,1-1 0,0 0 0,0 0 0,-1-1 0,1 1 0,1 0 0,-1 0 0,0 0-1,2 1 1,0 1-58,1-2-1,-1 1 0,1 0 0,0-1 0,0 0 0,0 0 0,0 0 0,0 0 1,0 0-1,8 1 0,-6-2-19,0 1 0,1-1 1,-1 0-1,0-1 0,0 0 0,0 0 0,1 0 1,-1-1-1,0 0 0,0 0 0,0 0 1,0-1-1,0 0 0,0 0 0,0 0 0,-1-1 1,1 0-1,-1 0 0,0 0 0,0-1 1,0 0-1,0 0 0,-1 0 0,1-1 0,-1 1 1,0-1-1,0 0 0,-1 0 0,0 0 1,1-1-1,1-6 0,3-5 103,0-1 0,-2-1 0,0 0 0,4-24 0,6-78 865,-13 90-486,2-21 831,-4 49-274,-6 12-867,-2 4-56,0 0 0,2 0 1,-1 1-1,2 0 0,0 0 0,-3 16 1,4-7-155,0-1 0,2 1 0,0 0 1,2 0-1,3 25 0,-2-39-325,2 14-156,0-3-3354,1-5 1671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1108,'0'0'2928,"5"-4"-2620,-2 0-242,1 1 1,0 0-1,0 0 1,0 0-1,0 0 1,0 0 0,0 1-1,1 0 1,0 0-1,8-3 1,65-17 480,-46 12-71,48-8 1,-79 18-458,8-2 272,0 0 1,1 1 0,-1 1-1,1 0 1,17 1-1,-24 0-209,-1 0-1,0-1 1,0 1-1,0 0 0,0 0 1,0 1-1,0-1 1,0 0-1,0 1 1,0-1-1,0 1 1,-1-1-1,1 1 1,0 0-1,-1 0 1,0-1-1,1 1 1,-1 0-1,0 1 1,0-1-1,0 0 0,0 0 1,-1 0-1,1 0 1,0 5-1,2 4 111,-2 0-1,1 1 0,-1 19 1,6 90 677,-3-60-1514,-3-58 118,8 4-7102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1456,'-3'-7'2004,"1"-7"-1448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1296,'-10'118'5825,"9"-60"-4172,0-56-1289,1 2-207,0 10-14,0-10 215,1-1-255,-1-3-87,0 1 0,0 0-1,0 0 1,0 0 0,0 0 0,1-1 0,-1 1 0,0 0 0,1 0-1,-1 0 1,0-1 0,1 1 0,-1 0 0,1-1 0,-1 1-1,1 0 1,0-1 0,-1 1 0,1 0 0,0-1 0,-1 1 0,1-1-1,0 0 1,0 1 0,1 0 0,0 0 175,2-2-159,13-3-16,-12 3-41,6-8-190,27-13-881,-36 21 909,0 0 9,10-4 8,-10 4 8,15-5-393,-4 2 400,-9 3 79,6-3-46,-1 2 35,112-38-392,-119 39 469,9-2 21,-3-1-34,-8 5 23,0-1 0,0 0 0,0 0 0,0 0 0,0 0 0,0 0 1,0 0-1,0 0 0,0 0 0,0 0 0,0 0 0,0 0 0,0 0 0,0 0 0,0 0 0,0 0 0,0 0 0,0 0 0,0 0 0,0 0 0,0 1 0,0-1 0,0 0 0,0 0 0,0 0 0,0 0 0,-11 8-8,-14 10 9,23-17-8,2 0 7,0-1-1,0 0 1,0 0 0,0 0-1,0 0 1,0 1 0,0-1-1,0 0 1,-1 0 0,1 0 0,0 0-1,0 1 1,0-1 0,0 0-1,0 0 1,0 0 0,0 0-1,-1 0 1,1 0 0,0 1-1,0-1 1,0 0 0,0 0-1,0 0 1,-1 0 0,1 0-1,0 0 1,0 0 0,0 0 0,0 0-1,-1 0 1,1 0 0,0 0-1,-1 0 0,1 0 0,-1 1 0,1-1 0,0 0 0,-1 0 0,1 0 0,0 0 0,-1 0 0,1 1 0,0-1 0,-1 0 0,1 0 0,0 0 0,-1 1 0,1-1 0,0 0-1,0 1 1,-1-1 0,1 0 0,0 1 0,0-1 0,0 0 0,-1 1 0,1-1 0,0 0 0,0 1 0,0 0 0,-1 3 40,1 1 0,0 0-1,0-1 1,1 1 0,-1-1 0,1 1-1,0 0 1,0-1 0,4 9 0,0 4 89,3 17 183,-2 0 0,3 54 0,-7 70 380,-4-145-624,0 1 0,0-1-1,-1 0 1,-1 0 0,0 0 0,-1-1-1,0 1 1,-1-1 0,-1 0 0,1 0 0,-2-1-1,0 0 1,0-1 0,-10 11 0,14-18-5,0 1 0,-1-1 0,1 1 0,-1-1 0,1-1 0,-1 1 0,0-1 0,0 0 0,0 0 0,-1 0 0,1 0 1,0-1-1,-1 0 0,1 0 0,0-1 0,-1 1 0,1-1 0,-10-1 0,13 0-40,0 1 0,0-1 0,0 1 0,0-1 0,1 1 0,-1-1 0,0 0 0,1 0 0,-1 0 0,0 0 0,1 0 0,-1 0 0,1 0 0,0-1 0,-1 1 0,1-1 0,0 1 0,0-1 0,0 1 0,0-1 0,0 1 0,0-1 0,0 0 0,0-2 0,-1-1 2,1 1 0,0-1 1,0 1-1,0-1 0,1 1 0,-1-1 0,2-8 0,0 3-65,0 1-1,1 0 0,1 0 0,0 0 1,0 0-1,0 1 0,1-1 1,1 1-1,-1 0 0,1 0 0,1 0 1,-1 0-1,13-11 0,0 2-1339,1 1-1,1 0 0,39-23 1,-31 22-1253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0 992,'0'0'3838,"1"7"-3375,6 23 20,8 43 1269,37 107-1,-37-130-382,-14-48-990,-1-1-363,0 1-1,0-1 1,0 0 0,0 1-1,0-1 1,0 1 0,0-1-1,-1 0 1,1 1 0,-1-1-1,1 0 1,-1 1 0,1-1 0,-1 0-1,1 0 1,-1 0 0,0 1-1,0-1 1,0 0 0,0 0-1,-2 1 1,1 1-439,1-1 104,-1-1-1411,1 0 1702,0-1 0,1 1 0,-1-1 0,1 1 0,-1 0 0,1-1 0,-1 1 0,1 0 0,-1 0 0,1-1 0,-1 2 0,2 2-2648,14 2 2652,-11-4-3,-1-3-1910,52-20 3217,-53 21-892,1-1-315,12-3-971,-21 5 500,-41 9 341,10-1-118,-158 24 383,-63 9 2528,255-42-2094,17 0-596,-11 0-43,99-5 86,-71 1-53,492-75 216,-485 70-242,252-62 78,-267 64-67,9-3 112,45-7-1,-75 16-92,1 1-1,-1 0 0,0 1 1,0-1-1,0 0 1,0 0-1,0 1 0,0-1 1,0 1-1,0 0 0,0 0 1,0 0-1,0 0 0,-1 0 1,1 0-1,0 0 0,-1 0 1,1 1-1,0-1 0,-1 0 1,0 1-1,1 0 0,-1-1 1,0 1-1,2 3 0,2 4 97,0 1 0,-1 0 0,6 18 0,-6-14-42,30 94 474,34 208-1,-49-194-575,-16-107-119,-1 1 1,-1 0-1,0 27 1,-1-36-426,-1 1 0,0-1 0,0 1 0,-1-1 0,0 0 0,0 0 1,-1 1-1,0-2 0,-6 13 0,2-9-1752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2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1396,'10'-10'4248,"-9"16"-3669,19 126 1856,-11-63-1537,20 75-1,-21-104-1071,-2 0-1,0 50 1,-8-75-3069,1-12 2384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 1752,'0'0'5410,"-1"-2"-4857,-1 1-443,1 0-1,-1 0 0,0 0 0,0 0 0,0 0 1,1 0-1,-1 0 0,0 0 0,0 1 1,0-1-1,0 1 0,-1 0 0,1-1 0,0 1 1,0 0-1,0 0 0,0 0 0,0 0 1,0 1-1,0-1 0,0 1 0,-2 0 0,-1 0 33,0 0 0,0 1 0,0-1 0,0 1 0,0 0 0,1 0 0,-1 1 0,1 0-1,-6 3 1,7-2-86,-1-1 0,1 1-1,0 0 1,0 0 0,0 0-1,1 0 1,-1 0 0,1 1-1,0-1 1,0 1 0,1-1-1,-1 1 1,1 0 0,0-1-1,0 1 1,1 0 0,-1 0-1,1 0 1,0 0-1,2 8 1,1 6 37,1-1 0,1 1 0,1-1-1,8 19 1,-5-16 59,5 24-1,-14-43-134,1 0-1,-1 1 1,0-1-1,1 1 1,-1-1 0,-1 0-1,1 1 1,0-1 0,0 0-1,-1 1 1,0-1 0,1 0-1,-1 0 1,0 1 0,0-1-1,-1 2 1,-1 0 3,1-1 1,-1 0-1,0 1 1,0-1-1,0 0 1,0 0-1,-1 0 0,-3 2 1,-5 2 10,0-1 0,-1 0 0,1 0 0,-20 4 0,20-7-493,1 0 1,-25 1-1,34-4-139,0-2-1096,1 2 1270,-4-5 74,0 3-3260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1052,'0'0'563,"3"0"-27,11-1-31,-11 1 1379,-1 2-1451,2 4 54,0 0 0,-1 0 0,0 1 0,3 9 0,-4-11-346,-1 0 0,1 0 0,0-1 0,0 1 0,1 0 0,0-1 1,-1 1-1,2-1 0,-1 0 0,0 0 0,1 0 0,-1 0 0,1-1 0,7 6 0,-5-7-94,0 0 0,0 0 0,0 0-1,0 0 1,1-1 0,-1 0 0,0 0 0,1-1-1,-1 0 1,0 0 0,1 0 0,-1-1 0,8-1-1,-3-1 1,0 0-1,-1 0 0,1-1 0,-1 0 1,0-1-1,0 0 0,13-9 1,4-9 378,-26 21-310,1 1-10,4-5-12,-5 5 410,1 4-468,1 3-19,-1 0 0,1 1 0,-2 0 1,1-1-1,1 10 0,7 29 61,-8-37-85,-1-5 0,-1 0 1,1 0 0,0-1-1,0 1 1,0 0 0,0-1-1,1 1 1,-1 0-1,1-1 1,-1 0 0,1 1-1,0-1 1,0 0 0,0 0-1,0 0 1,0 0-1,4 2 1,-4-3-178,2-3-1077,1 0 1118,-1 0 0,0 0 0,0 0-1,-1-1 1,1 1 0,0-1 0,-1 0-1,5-4 1,-4 0-58,0 0 0,0-1 1,-1 1-1,0-1 0,0 0 0,-1 1 0,3-15 0,3-58-579,-5 39 448,4-130-296,-7 167 688,0 1-33,-2-12 18,1 12 710,-3 12-643,-11 23 128,3 1-1,-15 57 1,0 62 832,27-151-719,0 0-324,0 0 0,1-1-1,-1 1 1,0-1 0,1 1-1,-1-1 1,1 1 0,-1-1-1,1 1 1,-1-1 0,1 1-1,-1-1 1,1 1 0,0-1-1,-1 0 1,1 1 0,0-1-1,-1 0 1,1 0 0,0 0-1,-1 1 1,1-1 0,0 0-1,-1 0 1,1 0 0,1 0-1,25 2 476,-22-2-471,27 4 139,0 2 1,0 1-1,-1 1 0,0 2 1,-1 1-1,43 22 0,-46-16-20,-26-17-132,1 1-1,-1 0 0,0 0 0,0 0 1,0 1-1,0-1 0,0 0 1,0 0-1,0 1 0,0-1 1,0 0-1,0 1 0,-1-1 1,1 1-1,-1-1 0,1 1 1,0 2-1,-4-1 21,1 0-33,1-1 1,0-1 0,0 1 0,-1 0-1,1 0 1,-1-1 0,0 1 0,1-1 0,-1 0-1,0 1 1,0-1 0,0 0 0,0 0-1,0 0 1,0 0 0,0 0 0,0-1-1,0 1 1,0-1 0,-3 1 0,-7 1 7,-1-1-1,1 0 1,-1-1 0,1-1 0,-1 0-1,1 0 1,-24-7 0,30 6-218,1 1-1,-1-1 1,1-1 0,0 1 0,0-1 0,0 0 0,0 0 0,0 0 0,1-1-1,0 1 1,-1-1 0,1 0 0,0-1 0,1 1 0,-1-1 0,1 1-1,0-1 1,0 0 0,1 0 0,-1 0 0,-2-8 0,1-1-2149,3 10 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93 1716,'0'0'1566,"-1"-2"-916,0 2-492,1-1 1,-1 0 0,1 1 0,0-1-1,-1 0 1,1 0 0,0 1 0,-1-1-1,1 0 1,0 0 0,0 1-1,0-1 1,0 0 0,0 0 0,0 0-1,0 1 1,0-1 0,0 0 0,0 0-1,0 0 1,0 1 0,0-1 0,1 0-1,-1 0 1,1 0 0,0-2 48,1 0 0,-1 0 0,1 1 0,0-1 0,0 1 0,4-5 0,2 1 142,-1-1 1,1 1-1,16-9 1,-20 13-204,0 0-1,0 0 1,1 0 0,-1 0 0,9-2 0,-11 4 115,2 2-155,10 3-9,-14-4-90,1-1 0,-1 0 0,1 1 0,-1-1 0,1 1 0,-1-1 0,1 0 0,-1 1 0,0-1 0,1 1 0,-1-1 0,0 1-1,1-1 1,-1 1 0,0 0 0,1-1 0,-1 1 0,0-1 0,0 1 0,0-1 0,0 1 0,0 0 0,0-1 0,0 1 0,0 1 0,1 1 8,0 0 0,-1 0 0,0 1 0,0-1 0,0 0 0,0 1 0,0-1 0,-1 0 0,0 5 0,-1 2 25,-3 23 36,3-21-46,0 0 0,1-1-1,0 16 1,2-22-23,-1 0 1,1 0 0,0 0-1,0 0 1,1-1 0,-1 1-1,1 0 1,0-1 0,1 1-1,-1-1 1,5 6 0,12 14 25,2-1 1,43 39-1,-1-3 29,-62-58-59,0 0-1,0 1 1,0-1-1,0 0 0,0 1 1,0-1-1,0 1 1,-1-1-1,1 1 1,0 0-1,-1-1 1,1 1-1,-1-1 1,0 1-1,1 0 0,-1 0 1,0-1-1,0 3 1,0-1-49,-4-1-380,-1 1 253,3-2 40,1 0-1,-1 1 0,0-1 0,0 0 0,0 0 0,0-1 0,-1 1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3:58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19 912,'0'0'4490,"-3"-3"-3900,-6-10-43,7 10 428,-2 4-561,-11 3-19,11-2-31,2 0-30,-2 1-191,2-2-76,1 1 0,-1-1 0,1 1 0,-1-1 0,1 1 0,-1 0 0,1-1 0,0 1 0,0 0 0,0 0 0,0 0 0,0 0 0,0 0 0,0 0 0,1 0 0,-1 0 0,0 3 0,2 13 258,1-1-1,0 0 1,1 0 0,1 0 0,8 23 0,-11-37-228,0 1 1,0-1-1,0 0 0,-1 1 1,1-1-1,-1 0 0,0 1 1,0-1-1,0 0 0,-1 1 1,1-1-1,-1 0 0,1 1 1,-3 3-1,2-4-50,0-1-1,-1 1 1,1-1-1,-1 0 1,0 0-1,0 0 1,0 0 0,0 0-1,0 0 1,0 0-1,0 0 1,0-1-1,-1 1 1,1-1 0,-1 0-1,-4 2 1,-5 1-320,0 0 1,-15 1-1,-6-1-6869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122-6B13-AB02-3D8E-BB7C3F264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04F42-3A0C-7840-AE13-7B94F9704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4B44-B5D3-E308-7C38-ACD10F2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6D61-49EF-24CF-71DD-1C3CED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8B37-73EC-493A-B978-862A1CF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D6B-E824-F49F-F32D-1A37236F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9907-B90F-34CF-18CB-750D701D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05CE-12AF-2505-9468-9F21B15A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7C1E-EB35-2B0B-FB49-9251E443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9547-1946-122D-7786-12A6442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8A2FE-C06E-D8E4-6FD4-CC2E0B1DB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610F-0333-DF79-7A5D-3EDA410B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1D3F-00AA-BC3E-1CA3-27E4B010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C76C-A613-E319-84C2-582C54BE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B37D-3840-E757-0CBC-9857E116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6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1B5-CF84-233E-2F82-AD458937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CB99-9286-51B5-7953-CB58F0CD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8600-2E57-A6BD-4773-55693BC0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36FA-6232-2297-1617-FF6EE114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6044-6837-42E3-BEE7-EA23BF02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5FC9-F25F-08A7-DF91-6425B7F8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2063-E69D-F61C-EDC1-3475504C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5563-265D-CDB4-8BBC-8C341EF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E8CB-8E7D-C6E8-6126-7265CBF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3246-43CA-C896-D475-E549EDE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9CF-5092-1FA4-C56D-BDC37A0C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4233-7160-4B52-22B8-F08F59C47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B558-66A2-4060-2A5A-0A2B8688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F4F2-D3B4-224A-7CF5-02FA4FA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DD54-8E23-9A21-E0F7-89512048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8CD7-5DAA-1BFA-5FF2-1EC523F2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DE75-537E-BCBC-085E-350EE09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F96B-4A44-4DA8-8F49-7F0AD60A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04C1-7E7C-D6CA-0974-62921D82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85E27-DE46-5E42-8CA6-9B1C25568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3E21C-9416-E896-3698-45449372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666D-D3B1-60BD-4787-3FC7903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8CD0-4851-F34B-CB9E-D389045C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01970-5D39-091B-C2FA-040744E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322-39EF-69CC-2F3C-A2F2F91E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6382D-F38B-D1E3-7E6A-B3ED7BA3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CC33D-C2BD-C5D5-1FF0-0AF604A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22DF-3F8E-1E1C-9F05-99429246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1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E85B-6EA4-B218-82BD-C109204C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1B463-E403-AE22-EC5B-5E61FC8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90838-B3C2-22BE-07F8-4D352ED8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7E2-5855-1601-4D10-40246C0F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8BC-4991-C247-730B-DC874CD6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C8DB-D42A-65A2-BDE3-B3C066FC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721F-B2D8-AE70-4CCA-F3253C68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16DF6-A39A-6456-786D-A601C1F7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9625-8DD2-1CBD-1C22-87FE81B2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B0C-16A1-0FCD-A275-233B3867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298C2-A126-74FA-652E-F099BE1C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1B776-FCE6-FE52-B06F-9C1F759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21A0-A320-6405-54EB-AD73C8CF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9FE-A562-7CEB-AD29-0C1542B3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6DD5-1E67-5CE2-3102-ABEF54A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EA378-2ED8-54A6-499C-8475DC66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DD3E-E471-F57F-576B-EDF05655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B2C2-C715-DF3B-841F-E4A267CA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2618-EFA0-4CAE-B86A-411CE8771729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AAEF-7C99-7A08-9ABF-71527279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B0D1-6CAC-3836-677B-F6EF21D5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4.xml"/><Relationship Id="rId63" Type="http://schemas.openxmlformats.org/officeDocument/2006/relationships/image" Target="NUL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NULL"/><Relationship Id="rId170" Type="http://schemas.openxmlformats.org/officeDocument/2006/relationships/customXml" Target="../ink/ink88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116.xml"/><Relationship Id="rId247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9.xml"/><Relationship Id="rId53" Type="http://schemas.openxmlformats.org/officeDocument/2006/relationships/image" Target="NUL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83.xml"/><Relationship Id="rId181" Type="http://schemas.openxmlformats.org/officeDocument/2006/relationships/image" Target="NULL"/><Relationship Id="rId216" Type="http://schemas.openxmlformats.org/officeDocument/2006/relationships/customXml" Target="../ink/ink111.xml"/><Relationship Id="rId237" Type="http://schemas.openxmlformats.org/officeDocument/2006/relationships/image" Target="NULL"/><Relationship Id="rId258" Type="http://schemas.openxmlformats.org/officeDocument/2006/relationships/customXml" Target="../ink/ink132.xml"/><Relationship Id="rId22" Type="http://schemas.openxmlformats.org/officeDocument/2006/relationships/customXml" Target="../ink/ink14.xml"/><Relationship Id="rId43" Type="http://schemas.openxmlformats.org/officeDocument/2006/relationships/image" Target="NULL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78.xml"/><Relationship Id="rId171" Type="http://schemas.openxmlformats.org/officeDocument/2006/relationships/image" Target="NUL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27" Type="http://schemas.openxmlformats.org/officeDocument/2006/relationships/image" Target="NULL"/><Relationship Id="rId248" Type="http://schemas.openxmlformats.org/officeDocument/2006/relationships/customXml" Target="../ink/ink127.xml"/><Relationship Id="rId12" Type="http://schemas.openxmlformats.org/officeDocument/2006/relationships/customXml" Target="../ink/ink9.xml"/><Relationship Id="rId33" Type="http://schemas.openxmlformats.org/officeDocument/2006/relationships/image" Target="NULL"/><Relationship Id="rId108" Type="http://schemas.openxmlformats.org/officeDocument/2006/relationships/customXml" Target="../ink/ink57.xml"/><Relationship Id="rId129" Type="http://schemas.openxmlformats.org/officeDocument/2006/relationships/image" Target="NULL"/><Relationship Id="rId54" Type="http://schemas.openxmlformats.org/officeDocument/2006/relationships/customXml" Target="../ink/ink30.xml"/><Relationship Id="rId75" Type="http://schemas.openxmlformats.org/officeDocument/2006/relationships/image" Target="NULL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NULL"/><Relationship Id="rId182" Type="http://schemas.openxmlformats.org/officeDocument/2006/relationships/customXml" Target="../ink/ink94.xml"/><Relationship Id="rId217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212" Type="http://schemas.openxmlformats.org/officeDocument/2006/relationships/customXml" Target="../ink/ink109.xml"/><Relationship Id="rId233" Type="http://schemas.openxmlformats.org/officeDocument/2006/relationships/image" Target="NULL"/><Relationship Id="rId238" Type="http://schemas.openxmlformats.org/officeDocument/2006/relationships/customXml" Target="../ink/ink122.xml"/><Relationship Id="rId254" Type="http://schemas.openxmlformats.org/officeDocument/2006/relationships/customXml" Target="../ink/ink130.xml"/><Relationship Id="rId259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7.xml"/><Relationship Id="rId49" Type="http://schemas.openxmlformats.org/officeDocument/2006/relationships/image" Target="NULL"/><Relationship Id="rId114" Type="http://schemas.openxmlformats.org/officeDocument/2006/relationships/customXml" Target="../ink/ink60.xml"/><Relationship Id="rId119" Type="http://schemas.openxmlformats.org/officeDocument/2006/relationships/image" Target="NULL"/><Relationship Id="rId44" Type="http://schemas.openxmlformats.org/officeDocument/2006/relationships/customXml" Target="../ink/ink25.xml"/><Relationship Id="rId60" Type="http://schemas.openxmlformats.org/officeDocument/2006/relationships/customXml" Target="../ink/ink33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81.xml"/><Relationship Id="rId177" Type="http://schemas.openxmlformats.org/officeDocument/2006/relationships/image" Target="NULL"/><Relationship Id="rId198" Type="http://schemas.openxmlformats.org/officeDocument/2006/relationships/customXml" Target="../ink/ink102.xml"/><Relationship Id="rId172" Type="http://schemas.openxmlformats.org/officeDocument/2006/relationships/customXml" Target="../ink/ink89.xml"/><Relationship Id="rId193" Type="http://schemas.openxmlformats.org/officeDocument/2006/relationships/image" Target="NULL"/><Relationship Id="rId202" Type="http://schemas.openxmlformats.org/officeDocument/2006/relationships/customXml" Target="../ink/ink104.xml"/><Relationship Id="rId207" Type="http://schemas.openxmlformats.org/officeDocument/2006/relationships/image" Target="NULL"/><Relationship Id="rId223" Type="http://schemas.openxmlformats.org/officeDocument/2006/relationships/image" Target="NULL"/><Relationship Id="rId228" Type="http://schemas.openxmlformats.org/officeDocument/2006/relationships/customXml" Target="../ink/ink117.xml"/><Relationship Id="rId244" Type="http://schemas.openxmlformats.org/officeDocument/2006/relationships/customXml" Target="../ink/ink125.xml"/><Relationship Id="rId24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2.xml"/><Relationship Id="rId39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33.xml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NULL"/><Relationship Id="rId76" Type="http://schemas.openxmlformats.org/officeDocument/2006/relationships/customXml" Target="../ink/ink41.xml"/><Relationship Id="rId97" Type="http://schemas.openxmlformats.org/officeDocument/2006/relationships/image" Target="NULL"/><Relationship Id="rId104" Type="http://schemas.openxmlformats.org/officeDocument/2006/relationships/customXml" Target="../ink/ink55.xml"/><Relationship Id="rId120" Type="http://schemas.openxmlformats.org/officeDocument/2006/relationships/customXml" Target="../ink/ink63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76.xml"/><Relationship Id="rId167" Type="http://schemas.openxmlformats.org/officeDocument/2006/relationships/image" Target="NULL"/><Relationship Id="rId188" Type="http://schemas.openxmlformats.org/officeDocument/2006/relationships/customXml" Target="../ink/ink97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49.xml"/><Relationship Id="rId162" Type="http://schemas.openxmlformats.org/officeDocument/2006/relationships/customXml" Target="../ink/ink84.xml"/><Relationship Id="rId183" Type="http://schemas.openxmlformats.org/officeDocument/2006/relationships/image" Target="NULL"/><Relationship Id="rId213" Type="http://schemas.openxmlformats.org/officeDocument/2006/relationships/image" Target="NULL"/><Relationship Id="rId218" Type="http://schemas.openxmlformats.org/officeDocument/2006/relationships/customXml" Target="../ink/ink112.xml"/><Relationship Id="rId234" Type="http://schemas.openxmlformats.org/officeDocument/2006/relationships/customXml" Target="../ink/ink120.xml"/><Relationship Id="rId239" Type="http://schemas.openxmlformats.org/officeDocument/2006/relationships/image" Target="NULL"/><Relationship Id="rId2" Type="http://schemas.openxmlformats.org/officeDocument/2006/relationships/customXml" Target="../ink/ink4.xml"/><Relationship Id="rId29" Type="http://schemas.openxmlformats.org/officeDocument/2006/relationships/image" Target="NULL"/><Relationship Id="rId250" Type="http://schemas.openxmlformats.org/officeDocument/2006/relationships/customXml" Target="../ink/ink128.xml"/><Relationship Id="rId255" Type="http://schemas.openxmlformats.org/officeDocument/2006/relationships/image" Target="NULL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NULL"/><Relationship Id="rId66" Type="http://schemas.openxmlformats.org/officeDocument/2006/relationships/customXml" Target="../ink/ink36.xml"/><Relationship Id="rId87" Type="http://schemas.openxmlformats.org/officeDocument/2006/relationships/image" Target="NULL"/><Relationship Id="rId110" Type="http://schemas.openxmlformats.org/officeDocument/2006/relationships/customXml" Target="../ink/ink58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71.xml"/><Relationship Id="rId157" Type="http://schemas.openxmlformats.org/officeDocument/2006/relationships/image" Target="NULL"/><Relationship Id="rId178" Type="http://schemas.openxmlformats.org/officeDocument/2006/relationships/customXml" Target="../ink/ink92.xml"/><Relationship Id="rId61" Type="http://schemas.openxmlformats.org/officeDocument/2006/relationships/image" Target="NULL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73" Type="http://schemas.openxmlformats.org/officeDocument/2006/relationships/image" Target="NULL"/><Relationship Id="rId194" Type="http://schemas.openxmlformats.org/officeDocument/2006/relationships/customXml" Target="../ink/ink100.xml"/><Relationship Id="rId199" Type="http://schemas.openxmlformats.org/officeDocument/2006/relationships/image" Target="NULL"/><Relationship Id="rId203" Type="http://schemas.openxmlformats.org/officeDocument/2006/relationships/image" Target="NULL"/><Relationship Id="rId208" Type="http://schemas.openxmlformats.org/officeDocument/2006/relationships/customXml" Target="../ink/ink107.xml"/><Relationship Id="rId22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15.xml"/><Relationship Id="rId240" Type="http://schemas.openxmlformats.org/officeDocument/2006/relationships/customXml" Target="../ink/ink123.xml"/><Relationship Id="rId245" Type="http://schemas.openxmlformats.org/officeDocument/2006/relationships/image" Target="NULL"/><Relationship Id="rId261" Type="http://schemas.openxmlformats.org/officeDocument/2006/relationships/image" Target="NULL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NULL"/><Relationship Id="rId56" Type="http://schemas.openxmlformats.org/officeDocument/2006/relationships/customXml" Target="../ink/ink31.xml"/><Relationship Id="rId77" Type="http://schemas.openxmlformats.org/officeDocument/2006/relationships/image" Target="NULL"/><Relationship Id="rId100" Type="http://schemas.openxmlformats.org/officeDocument/2006/relationships/customXml" Target="../ink/ink53.xml"/><Relationship Id="rId105" Type="http://schemas.openxmlformats.org/officeDocument/2006/relationships/image" Target="NULL"/><Relationship Id="rId126" Type="http://schemas.openxmlformats.org/officeDocument/2006/relationships/customXml" Target="../ink/ink66.xml"/><Relationship Id="rId147" Type="http://schemas.openxmlformats.org/officeDocument/2006/relationships/image" Target="NULL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NULL"/><Relationship Id="rId72" Type="http://schemas.openxmlformats.org/officeDocument/2006/relationships/customXml" Target="../ink/ink39.xml"/><Relationship Id="rId93" Type="http://schemas.openxmlformats.org/officeDocument/2006/relationships/image" Target="NULL"/><Relationship Id="rId98" Type="http://schemas.openxmlformats.org/officeDocument/2006/relationships/customXml" Target="../ink/ink52.xml"/><Relationship Id="rId121" Type="http://schemas.openxmlformats.org/officeDocument/2006/relationships/image" Target="NULL"/><Relationship Id="rId142" Type="http://schemas.openxmlformats.org/officeDocument/2006/relationships/customXml" Target="../ink/ink74.xml"/><Relationship Id="rId163" Type="http://schemas.openxmlformats.org/officeDocument/2006/relationships/image" Target="NULL"/><Relationship Id="rId184" Type="http://schemas.openxmlformats.org/officeDocument/2006/relationships/customXml" Target="../ink/ink95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110.xml"/><Relationship Id="rId230" Type="http://schemas.openxmlformats.org/officeDocument/2006/relationships/customXml" Target="../ink/ink118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131.xml"/><Relationship Id="rId25" Type="http://schemas.openxmlformats.org/officeDocument/2006/relationships/image" Target="NULL"/><Relationship Id="rId46" Type="http://schemas.openxmlformats.org/officeDocument/2006/relationships/customXml" Target="../ink/ink26.xml"/><Relationship Id="rId67" Type="http://schemas.openxmlformats.org/officeDocument/2006/relationships/image" Target="NULL"/><Relationship Id="rId116" Type="http://schemas.openxmlformats.org/officeDocument/2006/relationships/customXml" Target="../ink/ink61.xml"/><Relationship Id="rId137" Type="http://schemas.openxmlformats.org/officeDocument/2006/relationships/image" Target="NULL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NULL"/><Relationship Id="rId62" Type="http://schemas.openxmlformats.org/officeDocument/2006/relationships/customXml" Target="../ink/ink34.xml"/><Relationship Id="rId83" Type="http://schemas.openxmlformats.org/officeDocument/2006/relationships/image" Target="NULL"/><Relationship Id="rId88" Type="http://schemas.openxmlformats.org/officeDocument/2006/relationships/customXml" Target="../ink/ink47.xml"/><Relationship Id="rId111" Type="http://schemas.openxmlformats.org/officeDocument/2006/relationships/image" Target="NULL"/><Relationship Id="rId132" Type="http://schemas.openxmlformats.org/officeDocument/2006/relationships/customXml" Target="../ink/ink69.xml"/><Relationship Id="rId153" Type="http://schemas.openxmlformats.org/officeDocument/2006/relationships/image" Target="NULL"/><Relationship Id="rId174" Type="http://schemas.openxmlformats.org/officeDocument/2006/relationships/customXml" Target="../ink/ink90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0" Type="http://schemas.openxmlformats.org/officeDocument/2006/relationships/customXml" Target="../ink/ink113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126.xml"/><Relationship Id="rId15" Type="http://schemas.openxmlformats.org/officeDocument/2006/relationships/image" Target="NULL"/><Relationship Id="rId36" Type="http://schemas.openxmlformats.org/officeDocument/2006/relationships/customXml" Target="../ink/ink21.xml"/><Relationship Id="rId57" Type="http://schemas.openxmlformats.org/officeDocument/2006/relationships/image" Target="NULL"/><Relationship Id="rId106" Type="http://schemas.openxmlformats.org/officeDocument/2006/relationships/customXml" Target="../ink/ink56.xml"/><Relationship Id="rId127" Type="http://schemas.openxmlformats.org/officeDocument/2006/relationships/image" Target="NULL"/><Relationship Id="rId262" Type="http://schemas.openxmlformats.org/officeDocument/2006/relationships/customXml" Target="../ink/ink134.xml"/><Relationship Id="rId10" Type="http://schemas.openxmlformats.org/officeDocument/2006/relationships/customXml" Target="../ink/ink8.xml"/><Relationship Id="rId31" Type="http://schemas.openxmlformats.org/officeDocument/2006/relationships/image" Target="NULL"/><Relationship Id="rId52" Type="http://schemas.openxmlformats.org/officeDocument/2006/relationships/customXml" Target="../ink/ink29.xml"/><Relationship Id="rId73" Type="http://schemas.openxmlformats.org/officeDocument/2006/relationships/image" Target="NULL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64.xml"/><Relationship Id="rId143" Type="http://schemas.openxmlformats.org/officeDocument/2006/relationships/image" Target="NULL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5.xml"/><Relationship Id="rId9" Type="http://schemas.openxmlformats.org/officeDocument/2006/relationships/image" Target="NULL"/><Relationship Id="rId180" Type="http://schemas.openxmlformats.org/officeDocument/2006/relationships/customXml" Target="../ink/ink93.xml"/><Relationship Id="rId210" Type="http://schemas.openxmlformats.org/officeDocument/2006/relationships/customXml" Target="../ink/ink108.xml"/><Relationship Id="rId215" Type="http://schemas.openxmlformats.org/officeDocument/2006/relationships/image" Target="NULL"/><Relationship Id="rId236" Type="http://schemas.openxmlformats.org/officeDocument/2006/relationships/customXml" Target="../ink/ink121.xml"/><Relationship Id="rId257" Type="http://schemas.openxmlformats.org/officeDocument/2006/relationships/image" Target="NULL"/><Relationship Id="rId26" Type="http://schemas.openxmlformats.org/officeDocument/2006/relationships/customXml" Target="../ink/ink16.xml"/><Relationship Id="rId231" Type="http://schemas.openxmlformats.org/officeDocument/2006/relationships/image" Target="NULL"/><Relationship Id="rId252" Type="http://schemas.openxmlformats.org/officeDocument/2006/relationships/customXml" Target="../ink/ink129.xml"/><Relationship Id="rId47" Type="http://schemas.openxmlformats.org/officeDocument/2006/relationships/image" Target="NULL"/><Relationship Id="rId68" Type="http://schemas.openxmlformats.org/officeDocument/2006/relationships/customXml" Target="../ink/ink37.xml"/><Relationship Id="rId89" Type="http://schemas.openxmlformats.org/officeDocument/2006/relationships/image" Target="NULL"/><Relationship Id="rId112" Type="http://schemas.openxmlformats.org/officeDocument/2006/relationships/customXml" Target="../ink/ink59.xml"/><Relationship Id="rId133" Type="http://schemas.openxmlformats.org/officeDocument/2006/relationships/image" Target="NULL"/><Relationship Id="rId154" Type="http://schemas.openxmlformats.org/officeDocument/2006/relationships/customXml" Target="../ink/ink80.xml"/><Relationship Id="rId175" Type="http://schemas.openxmlformats.org/officeDocument/2006/relationships/image" Target="NUL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NULL"/><Relationship Id="rId242" Type="http://schemas.openxmlformats.org/officeDocument/2006/relationships/customXml" Target="../ink/ink124.xml"/><Relationship Id="rId263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32.xml"/><Relationship Id="rId79" Type="http://schemas.openxmlformats.org/officeDocument/2006/relationships/image" Target="NULL"/><Relationship Id="rId102" Type="http://schemas.openxmlformats.org/officeDocument/2006/relationships/customXml" Target="../ink/ink54.xml"/><Relationship Id="rId123" Type="http://schemas.openxmlformats.org/officeDocument/2006/relationships/image" Target="NULL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NULL"/><Relationship Id="rId186" Type="http://schemas.openxmlformats.org/officeDocument/2006/relationships/customXml" Target="../ink/ink96.xml"/><Relationship Id="rId211" Type="http://schemas.openxmlformats.org/officeDocument/2006/relationships/image" Target="NULL"/><Relationship Id="rId232" Type="http://schemas.openxmlformats.org/officeDocument/2006/relationships/customXml" Target="../ink/ink119.xml"/><Relationship Id="rId253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7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NULL"/><Relationship Id="rId176" Type="http://schemas.openxmlformats.org/officeDocument/2006/relationships/customXml" Target="../ink/ink91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114.xml"/><Relationship Id="rId243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2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86.xml"/><Relationship Id="rId187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40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35.xml"/><Relationship Id="rId21" Type="http://schemas.openxmlformats.org/officeDocument/2006/relationships/customXml" Target="../ink/ink144.xml"/><Relationship Id="rId7" Type="http://schemas.openxmlformats.org/officeDocument/2006/relationships/customXml" Target="../ink/ink137.xml"/><Relationship Id="rId12" Type="http://schemas.openxmlformats.org/officeDocument/2006/relationships/image" Target="../media/image10.png"/><Relationship Id="rId17" Type="http://schemas.openxmlformats.org/officeDocument/2006/relationships/customXml" Target="../ink/ink142.xml"/><Relationship Id="rId25" Type="http://schemas.openxmlformats.org/officeDocument/2006/relationships/customXml" Target="../ink/ink146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9.xml"/><Relationship Id="rId24" Type="http://schemas.openxmlformats.org/officeDocument/2006/relationships/image" Target="../media/image16.png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23" Type="http://schemas.openxmlformats.org/officeDocument/2006/relationships/customXml" Target="../ink/ink145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143.xml"/><Relationship Id="rId4" Type="http://schemas.openxmlformats.org/officeDocument/2006/relationships/image" Target="../media/image6.png"/><Relationship Id="rId9" Type="http://schemas.openxmlformats.org/officeDocument/2006/relationships/customXml" Target="../ink/ink138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68.xml"/><Relationship Id="rId63" Type="http://schemas.openxmlformats.org/officeDocument/2006/relationships/image" Target="NULL"/><Relationship Id="rId84" Type="http://schemas.openxmlformats.org/officeDocument/2006/relationships/customXml" Target="../ink/ink189.xml"/><Relationship Id="rId138" Type="http://schemas.openxmlformats.org/officeDocument/2006/relationships/customXml" Target="../ink/ink216.xml"/><Relationship Id="rId159" Type="http://schemas.openxmlformats.org/officeDocument/2006/relationships/image" Target="NULL"/><Relationship Id="rId170" Type="http://schemas.openxmlformats.org/officeDocument/2006/relationships/customXml" Target="../ink/ink232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260.xml"/><Relationship Id="rId247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63.xml"/><Relationship Id="rId53" Type="http://schemas.openxmlformats.org/officeDocument/2006/relationships/image" Target="NULL"/><Relationship Id="rId74" Type="http://schemas.openxmlformats.org/officeDocument/2006/relationships/customXml" Target="../ink/ink184.xml"/><Relationship Id="rId128" Type="http://schemas.openxmlformats.org/officeDocument/2006/relationships/customXml" Target="../ink/ink211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227.xml"/><Relationship Id="rId181" Type="http://schemas.openxmlformats.org/officeDocument/2006/relationships/image" Target="NULL"/><Relationship Id="rId216" Type="http://schemas.openxmlformats.org/officeDocument/2006/relationships/customXml" Target="../ink/ink255.xml"/><Relationship Id="rId237" Type="http://schemas.openxmlformats.org/officeDocument/2006/relationships/image" Target="NULL"/><Relationship Id="rId22" Type="http://schemas.openxmlformats.org/officeDocument/2006/relationships/customXml" Target="../ink/ink158.xml"/><Relationship Id="rId43" Type="http://schemas.openxmlformats.org/officeDocument/2006/relationships/image" Target="NULL"/><Relationship Id="rId64" Type="http://schemas.openxmlformats.org/officeDocument/2006/relationships/customXml" Target="../ink/ink179.xml"/><Relationship Id="rId118" Type="http://schemas.openxmlformats.org/officeDocument/2006/relationships/customXml" Target="../ink/ink206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222.xml"/><Relationship Id="rId171" Type="http://schemas.openxmlformats.org/officeDocument/2006/relationships/image" Target="NULL"/><Relationship Id="rId192" Type="http://schemas.openxmlformats.org/officeDocument/2006/relationships/customXml" Target="../ink/ink243.xml"/><Relationship Id="rId206" Type="http://schemas.openxmlformats.org/officeDocument/2006/relationships/customXml" Target="../ink/ink250.xml"/><Relationship Id="rId227" Type="http://schemas.openxmlformats.org/officeDocument/2006/relationships/image" Target="NULL"/><Relationship Id="rId248" Type="http://schemas.openxmlformats.org/officeDocument/2006/relationships/customXml" Target="../ink/ink271.xml"/><Relationship Id="rId12" Type="http://schemas.openxmlformats.org/officeDocument/2006/relationships/customXml" Target="../ink/ink153.xml"/><Relationship Id="rId33" Type="http://schemas.openxmlformats.org/officeDocument/2006/relationships/image" Target="NULL"/><Relationship Id="rId108" Type="http://schemas.openxmlformats.org/officeDocument/2006/relationships/customXml" Target="../ink/ink201.xml"/><Relationship Id="rId129" Type="http://schemas.openxmlformats.org/officeDocument/2006/relationships/image" Target="NULL"/><Relationship Id="rId54" Type="http://schemas.openxmlformats.org/officeDocument/2006/relationships/customXml" Target="../ink/ink174.xml"/><Relationship Id="rId70" Type="http://schemas.openxmlformats.org/officeDocument/2006/relationships/customXml" Target="../ink/ink182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195.xml"/><Relationship Id="rId140" Type="http://schemas.openxmlformats.org/officeDocument/2006/relationships/customXml" Target="../ink/ink217.xml"/><Relationship Id="rId145" Type="http://schemas.openxmlformats.org/officeDocument/2006/relationships/image" Target="NULL"/><Relationship Id="rId161" Type="http://schemas.openxmlformats.org/officeDocument/2006/relationships/image" Target="NULL"/><Relationship Id="rId166" Type="http://schemas.openxmlformats.org/officeDocument/2006/relationships/customXml" Target="../ink/ink230.xml"/><Relationship Id="rId182" Type="http://schemas.openxmlformats.org/officeDocument/2006/relationships/customXml" Target="../ink/ink238.xml"/><Relationship Id="rId187" Type="http://schemas.openxmlformats.org/officeDocument/2006/relationships/image" Target="NULL"/><Relationship Id="rId217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212" Type="http://schemas.openxmlformats.org/officeDocument/2006/relationships/customXml" Target="../ink/ink253.xml"/><Relationship Id="rId233" Type="http://schemas.openxmlformats.org/officeDocument/2006/relationships/image" Target="NULL"/><Relationship Id="rId238" Type="http://schemas.openxmlformats.org/officeDocument/2006/relationships/customXml" Target="../ink/ink266.xml"/><Relationship Id="rId23" Type="http://schemas.openxmlformats.org/officeDocument/2006/relationships/image" Target="NULL"/><Relationship Id="rId28" Type="http://schemas.openxmlformats.org/officeDocument/2006/relationships/customXml" Target="../ink/ink161.xml"/><Relationship Id="rId49" Type="http://schemas.openxmlformats.org/officeDocument/2006/relationships/image" Target="NULL"/><Relationship Id="rId114" Type="http://schemas.openxmlformats.org/officeDocument/2006/relationships/customXml" Target="../ink/ink204.xml"/><Relationship Id="rId119" Type="http://schemas.openxmlformats.org/officeDocument/2006/relationships/image" Target="NULL"/><Relationship Id="rId44" Type="http://schemas.openxmlformats.org/officeDocument/2006/relationships/customXml" Target="../ink/ink169.xml"/><Relationship Id="rId60" Type="http://schemas.openxmlformats.org/officeDocument/2006/relationships/customXml" Target="../ink/ink177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190.xml"/><Relationship Id="rId130" Type="http://schemas.openxmlformats.org/officeDocument/2006/relationships/customXml" Target="../ink/ink212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225.xml"/><Relationship Id="rId177" Type="http://schemas.openxmlformats.org/officeDocument/2006/relationships/image" Target="NULL"/><Relationship Id="rId198" Type="http://schemas.openxmlformats.org/officeDocument/2006/relationships/customXml" Target="../ink/ink246.xml"/><Relationship Id="rId172" Type="http://schemas.openxmlformats.org/officeDocument/2006/relationships/customXml" Target="../ink/ink233.xml"/><Relationship Id="rId193" Type="http://schemas.openxmlformats.org/officeDocument/2006/relationships/image" Target="NULL"/><Relationship Id="rId202" Type="http://schemas.openxmlformats.org/officeDocument/2006/relationships/customXml" Target="../ink/ink248.xml"/><Relationship Id="rId207" Type="http://schemas.openxmlformats.org/officeDocument/2006/relationships/image" Target="NULL"/><Relationship Id="rId223" Type="http://schemas.openxmlformats.org/officeDocument/2006/relationships/image" Target="NULL"/><Relationship Id="rId228" Type="http://schemas.openxmlformats.org/officeDocument/2006/relationships/customXml" Target="../ink/ink261.xml"/><Relationship Id="rId244" Type="http://schemas.openxmlformats.org/officeDocument/2006/relationships/customXml" Target="../ink/ink269.xml"/><Relationship Id="rId24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56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64.xml"/><Relationship Id="rId50" Type="http://schemas.openxmlformats.org/officeDocument/2006/relationships/customXml" Target="../ink/ink172.xml"/><Relationship Id="rId55" Type="http://schemas.openxmlformats.org/officeDocument/2006/relationships/image" Target="NULL"/><Relationship Id="rId76" Type="http://schemas.openxmlformats.org/officeDocument/2006/relationships/customXml" Target="../ink/ink185.xml"/><Relationship Id="rId97" Type="http://schemas.openxmlformats.org/officeDocument/2006/relationships/image" Target="NULL"/><Relationship Id="rId104" Type="http://schemas.openxmlformats.org/officeDocument/2006/relationships/customXml" Target="../ink/ink199.xml"/><Relationship Id="rId120" Type="http://schemas.openxmlformats.org/officeDocument/2006/relationships/customXml" Target="../ink/ink207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220.xml"/><Relationship Id="rId167" Type="http://schemas.openxmlformats.org/officeDocument/2006/relationships/image" Target="NULL"/><Relationship Id="rId188" Type="http://schemas.openxmlformats.org/officeDocument/2006/relationships/customXml" Target="../ink/ink241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193.xml"/><Relationship Id="rId162" Type="http://schemas.openxmlformats.org/officeDocument/2006/relationships/customXml" Target="../ink/ink228.xml"/><Relationship Id="rId183" Type="http://schemas.openxmlformats.org/officeDocument/2006/relationships/image" Target="NULL"/><Relationship Id="rId213" Type="http://schemas.openxmlformats.org/officeDocument/2006/relationships/image" Target="NULL"/><Relationship Id="rId218" Type="http://schemas.openxmlformats.org/officeDocument/2006/relationships/customXml" Target="../ink/ink256.xml"/><Relationship Id="rId234" Type="http://schemas.openxmlformats.org/officeDocument/2006/relationships/customXml" Target="../ink/ink264.xml"/><Relationship Id="rId239" Type="http://schemas.openxmlformats.org/officeDocument/2006/relationships/image" Target="NULL"/><Relationship Id="rId2" Type="http://schemas.openxmlformats.org/officeDocument/2006/relationships/customXml" Target="../ink/ink148.xml"/><Relationship Id="rId29" Type="http://schemas.openxmlformats.org/officeDocument/2006/relationships/image" Target="NULL"/><Relationship Id="rId250" Type="http://schemas.openxmlformats.org/officeDocument/2006/relationships/customXml" Target="../ink/ink272.xml"/><Relationship Id="rId24" Type="http://schemas.openxmlformats.org/officeDocument/2006/relationships/customXml" Target="../ink/ink159.xml"/><Relationship Id="rId40" Type="http://schemas.openxmlformats.org/officeDocument/2006/relationships/customXml" Target="../ink/ink167.xml"/><Relationship Id="rId45" Type="http://schemas.openxmlformats.org/officeDocument/2006/relationships/image" Target="NULL"/><Relationship Id="rId66" Type="http://schemas.openxmlformats.org/officeDocument/2006/relationships/customXml" Target="../ink/ink180.xml"/><Relationship Id="rId87" Type="http://schemas.openxmlformats.org/officeDocument/2006/relationships/image" Target="NULL"/><Relationship Id="rId110" Type="http://schemas.openxmlformats.org/officeDocument/2006/relationships/customXml" Target="../ink/ink202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15.xml"/><Relationship Id="rId157" Type="http://schemas.openxmlformats.org/officeDocument/2006/relationships/image" Target="NULL"/><Relationship Id="rId178" Type="http://schemas.openxmlformats.org/officeDocument/2006/relationships/customXml" Target="../ink/ink236.xml"/><Relationship Id="rId61" Type="http://schemas.openxmlformats.org/officeDocument/2006/relationships/image" Target="NULL"/><Relationship Id="rId82" Type="http://schemas.openxmlformats.org/officeDocument/2006/relationships/customXml" Target="../ink/ink188.xml"/><Relationship Id="rId152" Type="http://schemas.openxmlformats.org/officeDocument/2006/relationships/customXml" Target="../ink/ink223.xml"/><Relationship Id="rId173" Type="http://schemas.openxmlformats.org/officeDocument/2006/relationships/image" Target="NULL"/><Relationship Id="rId194" Type="http://schemas.openxmlformats.org/officeDocument/2006/relationships/customXml" Target="../ink/ink244.xml"/><Relationship Id="rId199" Type="http://schemas.openxmlformats.org/officeDocument/2006/relationships/image" Target="NULL"/><Relationship Id="rId203" Type="http://schemas.openxmlformats.org/officeDocument/2006/relationships/image" Target="NULL"/><Relationship Id="rId208" Type="http://schemas.openxmlformats.org/officeDocument/2006/relationships/customXml" Target="../ink/ink251.xml"/><Relationship Id="rId22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259.xml"/><Relationship Id="rId240" Type="http://schemas.openxmlformats.org/officeDocument/2006/relationships/customXml" Target="../ink/ink267.xml"/><Relationship Id="rId245" Type="http://schemas.openxmlformats.org/officeDocument/2006/relationships/image" Target="NULL"/><Relationship Id="rId14" Type="http://schemas.openxmlformats.org/officeDocument/2006/relationships/customXml" Target="../ink/ink154.xml"/><Relationship Id="rId30" Type="http://schemas.openxmlformats.org/officeDocument/2006/relationships/customXml" Target="../ink/ink162.xml"/><Relationship Id="rId35" Type="http://schemas.openxmlformats.org/officeDocument/2006/relationships/image" Target="NULL"/><Relationship Id="rId56" Type="http://schemas.openxmlformats.org/officeDocument/2006/relationships/customXml" Target="../ink/ink175.xml"/><Relationship Id="rId77" Type="http://schemas.openxmlformats.org/officeDocument/2006/relationships/image" Target="NULL"/><Relationship Id="rId100" Type="http://schemas.openxmlformats.org/officeDocument/2006/relationships/customXml" Target="../ink/ink197.xml"/><Relationship Id="rId105" Type="http://schemas.openxmlformats.org/officeDocument/2006/relationships/image" Target="NULL"/><Relationship Id="rId126" Type="http://schemas.openxmlformats.org/officeDocument/2006/relationships/customXml" Target="../ink/ink210.xml"/><Relationship Id="rId147" Type="http://schemas.openxmlformats.org/officeDocument/2006/relationships/image" Target="NULL"/><Relationship Id="rId168" Type="http://schemas.openxmlformats.org/officeDocument/2006/relationships/customXml" Target="../ink/ink231.xml"/><Relationship Id="rId8" Type="http://schemas.openxmlformats.org/officeDocument/2006/relationships/customXml" Target="../ink/ink151.xml"/><Relationship Id="rId51" Type="http://schemas.openxmlformats.org/officeDocument/2006/relationships/image" Target="NULL"/><Relationship Id="rId72" Type="http://schemas.openxmlformats.org/officeDocument/2006/relationships/customXml" Target="../ink/ink183.xml"/><Relationship Id="rId93" Type="http://schemas.openxmlformats.org/officeDocument/2006/relationships/image" Target="NULL"/><Relationship Id="rId98" Type="http://schemas.openxmlformats.org/officeDocument/2006/relationships/customXml" Target="../ink/ink196.xml"/><Relationship Id="rId121" Type="http://schemas.openxmlformats.org/officeDocument/2006/relationships/image" Target="NULL"/><Relationship Id="rId142" Type="http://schemas.openxmlformats.org/officeDocument/2006/relationships/customXml" Target="../ink/ink218.xml"/><Relationship Id="rId163" Type="http://schemas.openxmlformats.org/officeDocument/2006/relationships/image" Target="NULL"/><Relationship Id="rId184" Type="http://schemas.openxmlformats.org/officeDocument/2006/relationships/customXml" Target="../ink/ink239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254.xml"/><Relationship Id="rId230" Type="http://schemas.openxmlformats.org/officeDocument/2006/relationships/customXml" Target="../ink/ink262.xml"/><Relationship Id="rId235" Type="http://schemas.openxmlformats.org/officeDocument/2006/relationships/image" Target="NULL"/><Relationship Id="rId251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70.xml"/><Relationship Id="rId67" Type="http://schemas.openxmlformats.org/officeDocument/2006/relationships/image" Target="NULL"/><Relationship Id="rId116" Type="http://schemas.openxmlformats.org/officeDocument/2006/relationships/customXml" Target="../ink/ink205.xml"/><Relationship Id="rId137" Type="http://schemas.openxmlformats.org/officeDocument/2006/relationships/image" Target="NULL"/><Relationship Id="rId158" Type="http://schemas.openxmlformats.org/officeDocument/2006/relationships/customXml" Target="../ink/ink226.xml"/><Relationship Id="rId20" Type="http://schemas.openxmlformats.org/officeDocument/2006/relationships/customXml" Target="../ink/ink157.xml"/><Relationship Id="rId41" Type="http://schemas.openxmlformats.org/officeDocument/2006/relationships/image" Target="NULL"/><Relationship Id="rId62" Type="http://schemas.openxmlformats.org/officeDocument/2006/relationships/customXml" Target="../ink/ink178.xml"/><Relationship Id="rId83" Type="http://schemas.openxmlformats.org/officeDocument/2006/relationships/image" Target="NULL"/><Relationship Id="rId88" Type="http://schemas.openxmlformats.org/officeDocument/2006/relationships/customXml" Target="../ink/ink191.xml"/><Relationship Id="rId111" Type="http://schemas.openxmlformats.org/officeDocument/2006/relationships/image" Target="NULL"/><Relationship Id="rId132" Type="http://schemas.openxmlformats.org/officeDocument/2006/relationships/customXml" Target="../ink/ink213.xml"/><Relationship Id="rId153" Type="http://schemas.openxmlformats.org/officeDocument/2006/relationships/image" Target="NULL"/><Relationship Id="rId174" Type="http://schemas.openxmlformats.org/officeDocument/2006/relationships/customXml" Target="../ink/ink234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242.xml"/><Relationship Id="rId204" Type="http://schemas.openxmlformats.org/officeDocument/2006/relationships/customXml" Target="../ink/ink249.xml"/><Relationship Id="rId220" Type="http://schemas.openxmlformats.org/officeDocument/2006/relationships/customXml" Target="../ink/ink257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270.xml"/><Relationship Id="rId15" Type="http://schemas.openxmlformats.org/officeDocument/2006/relationships/image" Target="NULL"/><Relationship Id="rId36" Type="http://schemas.openxmlformats.org/officeDocument/2006/relationships/customXml" Target="../ink/ink165.xml"/><Relationship Id="rId57" Type="http://schemas.openxmlformats.org/officeDocument/2006/relationships/image" Target="NULL"/><Relationship Id="rId106" Type="http://schemas.openxmlformats.org/officeDocument/2006/relationships/customXml" Target="../ink/ink200.xml"/><Relationship Id="rId127" Type="http://schemas.openxmlformats.org/officeDocument/2006/relationships/image" Target="NULL"/><Relationship Id="rId10" Type="http://schemas.openxmlformats.org/officeDocument/2006/relationships/customXml" Target="../ink/ink152.xml"/><Relationship Id="rId31" Type="http://schemas.openxmlformats.org/officeDocument/2006/relationships/image" Target="NULL"/><Relationship Id="rId52" Type="http://schemas.openxmlformats.org/officeDocument/2006/relationships/customXml" Target="../ink/ink173.xml"/><Relationship Id="rId73" Type="http://schemas.openxmlformats.org/officeDocument/2006/relationships/image" Target="NULL"/><Relationship Id="rId78" Type="http://schemas.openxmlformats.org/officeDocument/2006/relationships/customXml" Target="../ink/ink186.xml"/><Relationship Id="rId94" Type="http://schemas.openxmlformats.org/officeDocument/2006/relationships/customXml" Target="../ink/ink19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08.xml"/><Relationship Id="rId143" Type="http://schemas.openxmlformats.org/officeDocument/2006/relationships/image" Target="NULL"/><Relationship Id="rId148" Type="http://schemas.openxmlformats.org/officeDocument/2006/relationships/customXml" Target="../ink/ink221.xml"/><Relationship Id="rId164" Type="http://schemas.openxmlformats.org/officeDocument/2006/relationships/customXml" Target="../ink/ink229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149.xml"/><Relationship Id="rId9" Type="http://schemas.openxmlformats.org/officeDocument/2006/relationships/image" Target="NULL"/><Relationship Id="rId180" Type="http://schemas.openxmlformats.org/officeDocument/2006/relationships/customXml" Target="../ink/ink237.xml"/><Relationship Id="rId210" Type="http://schemas.openxmlformats.org/officeDocument/2006/relationships/customXml" Target="../ink/ink252.xml"/><Relationship Id="rId215" Type="http://schemas.openxmlformats.org/officeDocument/2006/relationships/image" Target="NULL"/><Relationship Id="rId236" Type="http://schemas.openxmlformats.org/officeDocument/2006/relationships/customXml" Target="../ink/ink265.xml"/><Relationship Id="rId26" Type="http://schemas.openxmlformats.org/officeDocument/2006/relationships/customXml" Target="../ink/ink160.xml"/><Relationship Id="rId231" Type="http://schemas.openxmlformats.org/officeDocument/2006/relationships/image" Target="NULL"/><Relationship Id="rId252" Type="http://schemas.openxmlformats.org/officeDocument/2006/relationships/customXml" Target="../ink/ink273.xml"/><Relationship Id="rId47" Type="http://schemas.openxmlformats.org/officeDocument/2006/relationships/image" Target="NULL"/><Relationship Id="rId68" Type="http://schemas.openxmlformats.org/officeDocument/2006/relationships/customXml" Target="../ink/ink181.xml"/><Relationship Id="rId89" Type="http://schemas.openxmlformats.org/officeDocument/2006/relationships/image" Target="NULL"/><Relationship Id="rId112" Type="http://schemas.openxmlformats.org/officeDocument/2006/relationships/customXml" Target="../ink/ink203.xml"/><Relationship Id="rId133" Type="http://schemas.openxmlformats.org/officeDocument/2006/relationships/image" Target="NULL"/><Relationship Id="rId154" Type="http://schemas.openxmlformats.org/officeDocument/2006/relationships/customXml" Target="../ink/ink224.xml"/><Relationship Id="rId175" Type="http://schemas.openxmlformats.org/officeDocument/2006/relationships/image" Target="NULL"/><Relationship Id="rId196" Type="http://schemas.openxmlformats.org/officeDocument/2006/relationships/customXml" Target="../ink/ink245.xml"/><Relationship Id="rId200" Type="http://schemas.openxmlformats.org/officeDocument/2006/relationships/customXml" Target="../ink/ink247.xml"/><Relationship Id="rId16" Type="http://schemas.openxmlformats.org/officeDocument/2006/relationships/customXml" Target="../ink/ink155.xml"/><Relationship Id="rId221" Type="http://schemas.openxmlformats.org/officeDocument/2006/relationships/image" Target="NULL"/><Relationship Id="rId242" Type="http://schemas.openxmlformats.org/officeDocument/2006/relationships/customXml" Target="../ink/ink268.xml"/><Relationship Id="rId37" Type="http://schemas.openxmlformats.org/officeDocument/2006/relationships/image" Target="NULL"/><Relationship Id="rId58" Type="http://schemas.openxmlformats.org/officeDocument/2006/relationships/customXml" Target="../ink/ink176.xml"/><Relationship Id="rId79" Type="http://schemas.openxmlformats.org/officeDocument/2006/relationships/image" Target="NULL"/><Relationship Id="rId102" Type="http://schemas.openxmlformats.org/officeDocument/2006/relationships/customXml" Target="../ink/ink198.xml"/><Relationship Id="rId123" Type="http://schemas.openxmlformats.org/officeDocument/2006/relationships/image" Target="NULL"/><Relationship Id="rId144" Type="http://schemas.openxmlformats.org/officeDocument/2006/relationships/customXml" Target="../ink/ink219.xml"/><Relationship Id="rId90" Type="http://schemas.openxmlformats.org/officeDocument/2006/relationships/customXml" Target="../ink/ink192.xml"/><Relationship Id="rId165" Type="http://schemas.openxmlformats.org/officeDocument/2006/relationships/image" Target="NULL"/><Relationship Id="rId186" Type="http://schemas.openxmlformats.org/officeDocument/2006/relationships/customXml" Target="../ink/ink240.xml"/><Relationship Id="rId211" Type="http://schemas.openxmlformats.org/officeDocument/2006/relationships/image" Target="NULL"/><Relationship Id="rId232" Type="http://schemas.openxmlformats.org/officeDocument/2006/relationships/customXml" Target="../ink/ink263.xml"/><Relationship Id="rId253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71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214.xml"/><Relationship Id="rId80" Type="http://schemas.openxmlformats.org/officeDocument/2006/relationships/customXml" Target="../ink/ink187.xml"/><Relationship Id="rId155" Type="http://schemas.openxmlformats.org/officeDocument/2006/relationships/image" Target="NULL"/><Relationship Id="rId176" Type="http://schemas.openxmlformats.org/officeDocument/2006/relationships/customXml" Target="../ink/ink235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258.xml"/><Relationship Id="rId243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66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2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94.xml"/><Relationship Id="rId63" Type="http://schemas.openxmlformats.org/officeDocument/2006/relationships/image" Target="NULL"/><Relationship Id="rId84" Type="http://schemas.openxmlformats.org/officeDocument/2006/relationships/customXml" Target="../ink/ink315.xml"/><Relationship Id="rId138" Type="http://schemas.openxmlformats.org/officeDocument/2006/relationships/customXml" Target="../ink/ink342.xml"/><Relationship Id="rId159" Type="http://schemas.openxmlformats.org/officeDocument/2006/relationships/image" Target="NULL"/><Relationship Id="rId170" Type="http://schemas.openxmlformats.org/officeDocument/2006/relationships/customXml" Target="../ink/ink358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386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89.xml"/><Relationship Id="rId53" Type="http://schemas.openxmlformats.org/officeDocument/2006/relationships/image" Target="NULL"/><Relationship Id="rId74" Type="http://schemas.openxmlformats.org/officeDocument/2006/relationships/customXml" Target="../ink/ink310.xml"/><Relationship Id="rId128" Type="http://schemas.openxmlformats.org/officeDocument/2006/relationships/customXml" Target="../ink/ink337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353.xml"/><Relationship Id="rId181" Type="http://schemas.openxmlformats.org/officeDocument/2006/relationships/image" Target="NULL"/><Relationship Id="rId216" Type="http://schemas.openxmlformats.org/officeDocument/2006/relationships/customXml" Target="../ink/ink381.xml"/><Relationship Id="rId237" Type="http://schemas.openxmlformats.org/officeDocument/2006/relationships/image" Target="NULL"/><Relationship Id="rId22" Type="http://schemas.openxmlformats.org/officeDocument/2006/relationships/customXml" Target="../ink/ink284.xml"/><Relationship Id="rId43" Type="http://schemas.openxmlformats.org/officeDocument/2006/relationships/image" Target="NULL"/><Relationship Id="rId64" Type="http://schemas.openxmlformats.org/officeDocument/2006/relationships/customXml" Target="../ink/ink305.xml"/><Relationship Id="rId118" Type="http://schemas.openxmlformats.org/officeDocument/2006/relationships/customXml" Target="../ink/ink332.xml"/><Relationship Id="rId139" Type="http://schemas.openxmlformats.org/officeDocument/2006/relationships/image" Target="NULL"/><Relationship Id="rId80" Type="http://schemas.openxmlformats.org/officeDocument/2006/relationships/customXml" Target="../ink/ink313.xml"/><Relationship Id="rId85" Type="http://schemas.openxmlformats.org/officeDocument/2006/relationships/image" Target="NULL"/><Relationship Id="rId150" Type="http://schemas.openxmlformats.org/officeDocument/2006/relationships/customXml" Target="../ink/ink348.xml"/><Relationship Id="rId155" Type="http://schemas.openxmlformats.org/officeDocument/2006/relationships/image" Target="NULL"/><Relationship Id="rId171" Type="http://schemas.openxmlformats.org/officeDocument/2006/relationships/image" Target="NULL"/><Relationship Id="rId176" Type="http://schemas.openxmlformats.org/officeDocument/2006/relationships/customXml" Target="../ink/ink361.xml"/><Relationship Id="rId192" Type="http://schemas.openxmlformats.org/officeDocument/2006/relationships/customXml" Target="../ink/ink369.xml"/><Relationship Id="rId197" Type="http://schemas.openxmlformats.org/officeDocument/2006/relationships/image" Target="NULL"/><Relationship Id="rId206" Type="http://schemas.openxmlformats.org/officeDocument/2006/relationships/customXml" Target="../ink/ink376.xml"/><Relationship Id="rId22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384.xml"/><Relationship Id="rId12" Type="http://schemas.openxmlformats.org/officeDocument/2006/relationships/customXml" Target="../ink/ink279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92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327.xml"/><Relationship Id="rId124" Type="http://schemas.openxmlformats.org/officeDocument/2006/relationships/customXml" Target="../ink/ink335.xml"/><Relationship Id="rId129" Type="http://schemas.openxmlformats.org/officeDocument/2006/relationships/image" Target="NULL"/><Relationship Id="rId54" Type="http://schemas.openxmlformats.org/officeDocument/2006/relationships/customXml" Target="../ink/ink300.xml"/><Relationship Id="rId70" Type="http://schemas.openxmlformats.org/officeDocument/2006/relationships/customXml" Target="../ink/ink308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321.xml"/><Relationship Id="rId140" Type="http://schemas.openxmlformats.org/officeDocument/2006/relationships/customXml" Target="../ink/ink343.xml"/><Relationship Id="rId145" Type="http://schemas.openxmlformats.org/officeDocument/2006/relationships/image" Target="NULL"/><Relationship Id="rId161" Type="http://schemas.openxmlformats.org/officeDocument/2006/relationships/image" Target="NULL"/><Relationship Id="rId166" Type="http://schemas.openxmlformats.org/officeDocument/2006/relationships/customXml" Target="../ink/ink356.xml"/><Relationship Id="rId182" Type="http://schemas.openxmlformats.org/officeDocument/2006/relationships/customXml" Target="../ink/ink364.xml"/><Relationship Id="rId187" Type="http://schemas.openxmlformats.org/officeDocument/2006/relationships/image" Target="NULL"/><Relationship Id="rId217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6.xml"/><Relationship Id="rId212" Type="http://schemas.openxmlformats.org/officeDocument/2006/relationships/customXml" Target="../ink/ink379.xml"/><Relationship Id="rId233" Type="http://schemas.openxmlformats.org/officeDocument/2006/relationships/image" Target="NULL"/><Relationship Id="rId238" Type="http://schemas.openxmlformats.org/officeDocument/2006/relationships/customXml" Target="../ink/ink392.xml"/><Relationship Id="rId23" Type="http://schemas.openxmlformats.org/officeDocument/2006/relationships/image" Target="NULL"/><Relationship Id="rId28" Type="http://schemas.openxmlformats.org/officeDocument/2006/relationships/customXml" Target="../ink/ink287.xml"/><Relationship Id="rId49" Type="http://schemas.openxmlformats.org/officeDocument/2006/relationships/image" Target="NULL"/><Relationship Id="rId114" Type="http://schemas.openxmlformats.org/officeDocument/2006/relationships/customXml" Target="../ink/ink330.xml"/><Relationship Id="rId119" Type="http://schemas.openxmlformats.org/officeDocument/2006/relationships/image" Target="NULL"/><Relationship Id="rId44" Type="http://schemas.openxmlformats.org/officeDocument/2006/relationships/customXml" Target="../ink/ink295.xml"/><Relationship Id="rId60" Type="http://schemas.openxmlformats.org/officeDocument/2006/relationships/customXml" Target="../ink/ink303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316.xml"/><Relationship Id="rId130" Type="http://schemas.openxmlformats.org/officeDocument/2006/relationships/customXml" Target="../ink/ink338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351.xml"/><Relationship Id="rId177" Type="http://schemas.openxmlformats.org/officeDocument/2006/relationships/image" Target="NULL"/><Relationship Id="rId198" Type="http://schemas.openxmlformats.org/officeDocument/2006/relationships/customXml" Target="../ink/ink372.xml"/><Relationship Id="rId172" Type="http://schemas.openxmlformats.org/officeDocument/2006/relationships/customXml" Target="../ink/ink359.xml"/><Relationship Id="rId193" Type="http://schemas.openxmlformats.org/officeDocument/2006/relationships/image" Target="NULL"/><Relationship Id="rId202" Type="http://schemas.openxmlformats.org/officeDocument/2006/relationships/customXml" Target="../ink/ink374.xml"/><Relationship Id="rId207" Type="http://schemas.openxmlformats.org/officeDocument/2006/relationships/image" Target="NULL"/><Relationship Id="rId223" Type="http://schemas.openxmlformats.org/officeDocument/2006/relationships/image" Target="NULL"/><Relationship Id="rId228" Type="http://schemas.openxmlformats.org/officeDocument/2006/relationships/customXml" Target="../ink/ink387.xml"/><Relationship Id="rId13" Type="http://schemas.openxmlformats.org/officeDocument/2006/relationships/image" Target="NULL"/><Relationship Id="rId18" Type="http://schemas.openxmlformats.org/officeDocument/2006/relationships/customXml" Target="../ink/ink282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NULL"/><Relationship Id="rId76" Type="http://schemas.openxmlformats.org/officeDocument/2006/relationships/customXml" Target="../ink/ink311.xml"/><Relationship Id="rId97" Type="http://schemas.openxmlformats.org/officeDocument/2006/relationships/image" Target="NULL"/><Relationship Id="rId104" Type="http://schemas.openxmlformats.org/officeDocument/2006/relationships/customXml" Target="../ink/ink325.xml"/><Relationship Id="rId120" Type="http://schemas.openxmlformats.org/officeDocument/2006/relationships/customXml" Target="../ink/ink333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346.xml"/><Relationship Id="rId167" Type="http://schemas.openxmlformats.org/officeDocument/2006/relationships/image" Target="NULL"/><Relationship Id="rId188" Type="http://schemas.openxmlformats.org/officeDocument/2006/relationships/customXml" Target="../ink/ink367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319.xml"/><Relationship Id="rId162" Type="http://schemas.openxmlformats.org/officeDocument/2006/relationships/customXml" Target="../ink/ink354.xml"/><Relationship Id="rId183" Type="http://schemas.openxmlformats.org/officeDocument/2006/relationships/image" Target="NULL"/><Relationship Id="rId213" Type="http://schemas.openxmlformats.org/officeDocument/2006/relationships/image" Target="NULL"/><Relationship Id="rId218" Type="http://schemas.openxmlformats.org/officeDocument/2006/relationships/customXml" Target="../ink/ink382.xml"/><Relationship Id="rId234" Type="http://schemas.openxmlformats.org/officeDocument/2006/relationships/customXml" Target="../ink/ink390.xml"/><Relationship Id="rId239" Type="http://schemas.openxmlformats.org/officeDocument/2006/relationships/image" Target="NULL"/><Relationship Id="rId2" Type="http://schemas.openxmlformats.org/officeDocument/2006/relationships/customXml" Target="../ink/ink274.xml"/><Relationship Id="rId29" Type="http://schemas.openxmlformats.org/officeDocument/2006/relationships/image" Target="NULL"/><Relationship Id="rId24" Type="http://schemas.openxmlformats.org/officeDocument/2006/relationships/customXml" Target="../ink/ink285.xml"/><Relationship Id="rId40" Type="http://schemas.openxmlformats.org/officeDocument/2006/relationships/customXml" Target="../ink/ink293.xml"/><Relationship Id="rId45" Type="http://schemas.openxmlformats.org/officeDocument/2006/relationships/image" Target="NULL"/><Relationship Id="rId66" Type="http://schemas.openxmlformats.org/officeDocument/2006/relationships/customXml" Target="../ink/ink306.xml"/><Relationship Id="rId87" Type="http://schemas.openxmlformats.org/officeDocument/2006/relationships/image" Target="NULL"/><Relationship Id="rId110" Type="http://schemas.openxmlformats.org/officeDocument/2006/relationships/customXml" Target="../ink/ink328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341.xml"/><Relationship Id="rId157" Type="http://schemas.openxmlformats.org/officeDocument/2006/relationships/image" Target="NULL"/><Relationship Id="rId178" Type="http://schemas.openxmlformats.org/officeDocument/2006/relationships/customXml" Target="../ink/ink362.xml"/><Relationship Id="rId61" Type="http://schemas.openxmlformats.org/officeDocument/2006/relationships/image" Target="NULL"/><Relationship Id="rId82" Type="http://schemas.openxmlformats.org/officeDocument/2006/relationships/customXml" Target="../ink/ink314.xml"/><Relationship Id="rId152" Type="http://schemas.openxmlformats.org/officeDocument/2006/relationships/customXml" Target="../ink/ink349.xml"/><Relationship Id="rId173" Type="http://schemas.openxmlformats.org/officeDocument/2006/relationships/image" Target="NULL"/><Relationship Id="rId194" Type="http://schemas.openxmlformats.org/officeDocument/2006/relationships/customXml" Target="../ink/ink370.xml"/><Relationship Id="rId199" Type="http://schemas.openxmlformats.org/officeDocument/2006/relationships/image" Target="NULL"/><Relationship Id="rId203" Type="http://schemas.openxmlformats.org/officeDocument/2006/relationships/image" Target="NULL"/><Relationship Id="rId208" Type="http://schemas.openxmlformats.org/officeDocument/2006/relationships/customXml" Target="../ink/ink377.xml"/><Relationship Id="rId22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385.xml"/><Relationship Id="rId14" Type="http://schemas.openxmlformats.org/officeDocument/2006/relationships/customXml" Target="../ink/ink280.xml"/><Relationship Id="rId30" Type="http://schemas.openxmlformats.org/officeDocument/2006/relationships/customXml" Target="../ink/ink288.xml"/><Relationship Id="rId35" Type="http://schemas.openxmlformats.org/officeDocument/2006/relationships/image" Target="NULL"/><Relationship Id="rId56" Type="http://schemas.openxmlformats.org/officeDocument/2006/relationships/customXml" Target="../ink/ink301.xml"/><Relationship Id="rId77" Type="http://schemas.openxmlformats.org/officeDocument/2006/relationships/image" Target="NULL"/><Relationship Id="rId100" Type="http://schemas.openxmlformats.org/officeDocument/2006/relationships/customXml" Target="../ink/ink323.xml"/><Relationship Id="rId105" Type="http://schemas.openxmlformats.org/officeDocument/2006/relationships/image" Target="NULL"/><Relationship Id="rId126" Type="http://schemas.openxmlformats.org/officeDocument/2006/relationships/customXml" Target="../ink/ink336.xml"/><Relationship Id="rId147" Type="http://schemas.openxmlformats.org/officeDocument/2006/relationships/image" Target="NULL"/><Relationship Id="rId168" Type="http://schemas.openxmlformats.org/officeDocument/2006/relationships/customXml" Target="../ink/ink357.xml"/><Relationship Id="rId8" Type="http://schemas.openxmlformats.org/officeDocument/2006/relationships/customXml" Target="../ink/ink277.xml"/><Relationship Id="rId51" Type="http://schemas.openxmlformats.org/officeDocument/2006/relationships/image" Target="NULL"/><Relationship Id="rId72" Type="http://schemas.openxmlformats.org/officeDocument/2006/relationships/customXml" Target="../ink/ink309.xml"/><Relationship Id="rId93" Type="http://schemas.openxmlformats.org/officeDocument/2006/relationships/image" Target="NULL"/><Relationship Id="rId98" Type="http://schemas.openxmlformats.org/officeDocument/2006/relationships/customXml" Target="../ink/ink322.xml"/><Relationship Id="rId121" Type="http://schemas.openxmlformats.org/officeDocument/2006/relationships/image" Target="NULL"/><Relationship Id="rId142" Type="http://schemas.openxmlformats.org/officeDocument/2006/relationships/customXml" Target="../ink/ink344.xml"/><Relationship Id="rId163" Type="http://schemas.openxmlformats.org/officeDocument/2006/relationships/image" Target="NULL"/><Relationship Id="rId184" Type="http://schemas.openxmlformats.org/officeDocument/2006/relationships/customXml" Target="../ink/ink365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380.xml"/><Relationship Id="rId230" Type="http://schemas.openxmlformats.org/officeDocument/2006/relationships/customXml" Target="../ink/ink388.xml"/><Relationship Id="rId235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96.xml"/><Relationship Id="rId67" Type="http://schemas.openxmlformats.org/officeDocument/2006/relationships/image" Target="NULL"/><Relationship Id="rId116" Type="http://schemas.openxmlformats.org/officeDocument/2006/relationships/customXml" Target="../ink/ink331.xml"/><Relationship Id="rId137" Type="http://schemas.openxmlformats.org/officeDocument/2006/relationships/image" Target="NULL"/><Relationship Id="rId158" Type="http://schemas.openxmlformats.org/officeDocument/2006/relationships/customXml" Target="../ink/ink352.xml"/><Relationship Id="rId20" Type="http://schemas.openxmlformats.org/officeDocument/2006/relationships/customXml" Target="../ink/ink283.xml"/><Relationship Id="rId41" Type="http://schemas.openxmlformats.org/officeDocument/2006/relationships/image" Target="NULL"/><Relationship Id="rId62" Type="http://schemas.openxmlformats.org/officeDocument/2006/relationships/customXml" Target="../ink/ink304.xml"/><Relationship Id="rId83" Type="http://schemas.openxmlformats.org/officeDocument/2006/relationships/image" Target="NULL"/><Relationship Id="rId88" Type="http://schemas.openxmlformats.org/officeDocument/2006/relationships/customXml" Target="../ink/ink317.xml"/><Relationship Id="rId111" Type="http://schemas.openxmlformats.org/officeDocument/2006/relationships/image" Target="NULL"/><Relationship Id="rId132" Type="http://schemas.openxmlformats.org/officeDocument/2006/relationships/customXml" Target="../ink/ink339.xml"/><Relationship Id="rId153" Type="http://schemas.openxmlformats.org/officeDocument/2006/relationships/image" Target="NULL"/><Relationship Id="rId174" Type="http://schemas.openxmlformats.org/officeDocument/2006/relationships/customXml" Target="../ink/ink360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368.xml"/><Relationship Id="rId204" Type="http://schemas.openxmlformats.org/officeDocument/2006/relationships/customXml" Target="../ink/ink375.xml"/><Relationship Id="rId220" Type="http://schemas.openxmlformats.org/officeDocument/2006/relationships/customXml" Target="../ink/ink383.xml"/><Relationship Id="rId225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291.xml"/><Relationship Id="rId57" Type="http://schemas.openxmlformats.org/officeDocument/2006/relationships/image" Target="NULL"/><Relationship Id="rId106" Type="http://schemas.openxmlformats.org/officeDocument/2006/relationships/customXml" Target="../ink/ink326.xml"/><Relationship Id="rId127" Type="http://schemas.openxmlformats.org/officeDocument/2006/relationships/image" Target="NULL"/><Relationship Id="rId10" Type="http://schemas.openxmlformats.org/officeDocument/2006/relationships/customXml" Target="../ink/ink278.xml"/><Relationship Id="rId31" Type="http://schemas.openxmlformats.org/officeDocument/2006/relationships/image" Target="NULL"/><Relationship Id="rId52" Type="http://schemas.openxmlformats.org/officeDocument/2006/relationships/customXml" Target="../ink/ink299.xml"/><Relationship Id="rId73" Type="http://schemas.openxmlformats.org/officeDocument/2006/relationships/image" Target="NULL"/><Relationship Id="rId78" Type="http://schemas.openxmlformats.org/officeDocument/2006/relationships/customXml" Target="../ink/ink312.xml"/><Relationship Id="rId94" Type="http://schemas.openxmlformats.org/officeDocument/2006/relationships/customXml" Target="../ink/ink320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334.xml"/><Relationship Id="rId143" Type="http://schemas.openxmlformats.org/officeDocument/2006/relationships/image" Target="NULL"/><Relationship Id="rId148" Type="http://schemas.openxmlformats.org/officeDocument/2006/relationships/customXml" Target="../ink/ink347.xml"/><Relationship Id="rId164" Type="http://schemas.openxmlformats.org/officeDocument/2006/relationships/customXml" Target="../ink/ink355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275.xml"/><Relationship Id="rId9" Type="http://schemas.openxmlformats.org/officeDocument/2006/relationships/image" Target="NULL"/><Relationship Id="rId180" Type="http://schemas.openxmlformats.org/officeDocument/2006/relationships/customXml" Target="../ink/ink363.xml"/><Relationship Id="rId210" Type="http://schemas.openxmlformats.org/officeDocument/2006/relationships/customXml" Target="../ink/ink378.xml"/><Relationship Id="rId215" Type="http://schemas.openxmlformats.org/officeDocument/2006/relationships/image" Target="NULL"/><Relationship Id="rId236" Type="http://schemas.openxmlformats.org/officeDocument/2006/relationships/customXml" Target="../ink/ink391.xml"/><Relationship Id="rId26" Type="http://schemas.openxmlformats.org/officeDocument/2006/relationships/customXml" Target="../ink/ink286.xml"/><Relationship Id="rId231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307.xml"/><Relationship Id="rId89" Type="http://schemas.openxmlformats.org/officeDocument/2006/relationships/image" Target="NULL"/><Relationship Id="rId112" Type="http://schemas.openxmlformats.org/officeDocument/2006/relationships/customXml" Target="../ink/ink329.xml"/><Relationship Id="rId133" Type="http://schemas.openxmlformats.org/officeDocument/2006/relationships/image" Target="NULL"/><Relationship Id="rId154" Type="http://schemas.openxmlformats.org/officeDocument/2006/relationships/customXml" Target="../ink/ink350.xml"/><Relationship Id="rId175" Type="http://schemas.openxmlformats.org/officeDocument/2006/relationships/image" Target="NULL"/><Relationship Id="rId196" Type="http://schemas.openxmlformats.org/officeDocument/2006/relationships/customXml" Target="../ink/ink371.xml"/><Relationship Id="rId200" Type="http://schemas.openxmlformats.org/officeDocument/2006/relationships/customXml" Target="../ink/ink373.xml"/><Relationship Id="rId16" Type="http://schemas.openxmlformats.org/officeDocument/2006/relationships/customXml" Target="../ink/ink281.xml"/><Relationship Id="rId221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302.xml"/><Relationship Id="rId79" Type="http://schemas.openxmlformats.org/officeDocument/2006/relationships/image" Target="NULL"/><Relationship Id="rId102" Type="http://schemas.openxmlformats.org/officeDocument/2006/relationships/customXml" Target="../ink/ink324.xml"/><Relationship Id="rId123" Type="http://schemas.openxmlformats.org/officeDocument/2006/relationships/image" Target="NULL"/><Relationship Id="rId144" Type="http://schemas.openxmlformats.org/officeDocument/2006/relationships/customXml" Target="../ink/ink345.xml"/><Relationship Id="rId90" Type="http://schemas.openxmlformats.org/officeDocument/2006/relationships/customXml" Target="../ink/ink318.xml"/><Relationship Id="rId165" Type="http://schemas.openxmlformats.org/officeDocument/2006/relationships/image" Target="NULL"/><Relationship Id="rId186" Type="http://schemas.openxmlformats.org/officeDocument/2006/relationships/customXml" Target="../ink/ink366.xml"/><Relationship Id="rId211" Type="http://schemas.openxmlformats.org/officeDocument/2006/relationships/image" Target="NULL"/><Relationship Id="rId232" Type="http://schemas.openxmlformats.org/officeDocument/2006/relationships/customXml" Target="../ink/ink389.xml"/><Relationship Id="rId27" Type="http://schemas.openxmlformats.org/officeDocument/2006/relationships/image" Target="NULL"/><Relationship Id="rId48" Type="http://schemas.openxmlformats.org/officeDocument/2006/relationships/customXml" Target="../ink/ink297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340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401.xml"/><Relationship Id="rId26" Type="http://schemas.openxmlformats.org/officeDocument/2006/relationships/customXml" Target="../ink/ink405.xml"/><Relationship Id="rId39" Type="http://schemas.openxmlformats.org/officeDocument/2006/relationships/image" Target="../media/image37.png"/><Relationship Id="rId21" Type="http://schemas.openxmlformats.org/officeDocument/2006/relationships/image" Target="../media/image28.png"/><Relationship Id="rId34" Type="http://schemas.openxmlformats.org/officeDocument/2006/relationships/customXml" Target="../ink/ink409.xml"/><Relationship Id="rId42" Type="http://schemas.openxmlformats.org/officeDocument/2006/relationships/customXml" Target="../ink/ink413.xml"/><Relationship Id="rId47" Type="http://schemas.openxmlformats.org/officeDocument/2006/relationships/image" Target="../media/image41.png"/><Relationship Id="rId50" Type="http://schemas.openxmlformats.org/officeDocument/2006/relationships/customXml" Target="../ink/ink417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426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2" Type="http://schemas.openxmlformats.org/officeDocument/2006/relationships/customXml" Target="../ink/ink393.xml"/><Relationship Id="rId16" Type="http://schemas.openxmlformats.org/officeDocument/2006/relationships/customXml" Target="../ink/ink400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404.xml"/><Relationship Id="rId32" Type="http://schemas.openxmlformats.org/officeDocument/2006/relationships/customXml" Target="../ink/ink408.xml"/><Relationship Id="rId37" Type="http://schemas.openxmlformats.org/officeDocument/2006/relationships/image" Target="../media/image36.png"/><Relationship Id="rId40" Type="http://schemas.openxmlformats.org/officeDocument/2006/relationships/customXml" Target="../ink/ink412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21.xml"/><Relationship Id="rId66" Type="http://schemas.openxmlformats.org/officeDocument/2006/relationships/customXml" Target="../ink/ink425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406.xml"/><Relationship Id="rId36" Type="http://schemas.openxmlformats.org/officeDocument/2006/relationships/customXml" Target="../ink/ink410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61" Type="http://schemas.openxmlformats.org/officeDocument/2006/relationships/image" Target="../media/image48.png"/><Relationship Id="rId10" Type="http://schemas.openxmlformats.org/officeDocument/2006/relationships/customXml" Target="../ink/ink397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4" Type="http://schemas.openxmlformats.org/officeDocument/2006/relationships/customXml" Target="../ink/ink414.xml"/><Relationship Id="rId52" Type="http://schemas.openxmlformats.org/officeDocument/2006/relationships/customXml" Target="../ink/ink418.xml"/><Relationship Id="rId60" Type="http://schemas.openxmlformats.org/officeDocument/2006/relationships/customXml" Target="../ink/ink422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4" Type="http://schemas.openxmlformats.org/officeDocument/2006/relationships/customXml" Target="../ink/ink394.xml"/><Relationship Id="rId9" Type="http://schemas.openxmlformats.org/officeDocument/2006/relationships/image" Target="../media/image22.png"/><Relationship Id="rId14" Type="http://schemas.openxmlformats.org/officeDocument/2006/relationships/customXml" Target="../ink/ink399.xml"/><Relationship Id="rId22" Type="http://schemas.openxmlformats.org/officeDocument/2006/relationships/customXml" Target="../ink/ink403.xml"/><Relationship Id="rId27" Type="http://schemas.openxmlformats.org/officeDocument/2006/relationships/image" Target="../media/image31.png"/><Relationship Id="rId30" Type="http://schemas.openxmlformats.org/officeDocument/2006/relationships/customXml" Target="../ink/ink407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16.xml"/><Relationship Id="rId56" Type="http://schemas.openxmlformats.org/officeDocument/2006/relationships/customXml" Target="../ink/ink420.xml"/><Relationship Id="rId64" Type="http://schemas.openxmlformats.org/officeDocument/2006/relationships/customXml" Target="../ink/ink424.xml"/><Relationship Id="rId69" Type="http://schemas.openxmlformats.org/officeDocument/2006/relationships/image" Target="../media/image52.png"/><Relationship Id="rId8" Type="http://schemas.openxmlformats.org/officeDocument/2006/relationships/customXml" Target="../ink/ink396.xml"/><Relationship Id="rId51" Type="http://schemas.openxmlformats.org/officeDocument/2006/relationships/image" Target="../media/image43.png"/><Relationship Id="rId72" Type="http://schemas.openxmlformats.org/officeDocument/2006/relationships/customXml" Target="../ink/ink428.xml"/><Relationship Id="rId3" Type="http://schemas.openxmlformats.org/officeDocument/2006/relationships/image" Target="../media/image19.png"/><Relationship Id="rId12" Type="http://schemas.openxmlformats.org/officeDocument/2006/relationships/customXml" Target="../ink/ink398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411.xml"/><Relationship Id="rId46" Type="http://schemas.openxmlformats.org/officeDocument/2006/relationships/customXml" Target="../ink/ink415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402.xml"/><Relationship Id="rId41" Type="http://schemas.openxmlformats.org/officeDocument/2006/relationships/image" Target="../media/image38.png"/><Relationship Id="rId54" Type="http://schemas.openxmlformats.org/officeDocument/2006/relationships/customXml" Target="../ink/ink419.xml"/><Relationship Id="rId62" Type="http://schemas.openxmlformats.org/officeDocument/2006/relationships/customXml" Target="../ink/ink423.xml"/><Relationship Id="rId70" Type="http://schemas.openxmlformats.org/officeDocument/2006/relationships/customXml" Target="../ink/ink4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DB24-6A15-7CA6-B350-C99DF97C0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6E91A-93BE-B5CF-C45B-09F703A59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9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935-BEE4-5836-5C62-7187F39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3AA8C-FD5F-1FC5-1228-CA5A2522D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532561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227581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5260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Mandatory/Optional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2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Testing, Prod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5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9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IT, 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9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3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OwnerEmail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7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509F-DC02-CA1E-8C5F-5417848B5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5B5C3-DD09-7F47-8A8F-10F5BD1A3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8299-7317-7AF5-7016-9FA167F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2268-C061-1600-356E-8A8EAAD5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assign and manage policies</a:t>
            </a:r>
          </a:p>
          <a:p>
            <a:r>
              <a:rPr lang="en-US" dirty="0"/>
              <a:t>Enforce different rules over resources, so these resources stay compliant with your corporate standard and service level agreements.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155-0887-9CEC-E567-6E03BE53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ECFB-7A9B-9019-8B5F-5FA4489E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12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7C9954-52BD-7327-E543-54228F17398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6B1D33-9966-35CB-AED2-8B82379FE657}"/>
                  </a:ext>
                </a:extLst>
              </p14:cNvPr>
              <p14:cNvContentPartPr/>
              <p14:nvPr/>
            </p14:nvContentPartPr>
            <p14:xfrm>
              <a:off x="5142327" y="2217641"/>
              <a:ext cx="336960" cy="9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6B1D33-9966-35CB-AED2-8B82379FE6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3327" y="2209001"/>
                <a:ext cx="354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CFEA7-5028-24CE-4D69-38BF7122CBA3}"/>
                  </a:ext>
                </a:extLst>
              </p14:cNvPr>
              <p14:cNvContentPartPr/>
              <p14:nvPr/>
            </p14:nvContentPartPr>
            <p14:xfrm>
              <a:off x="3221007" y="2927921"/>
              <a:ext cx="322920" cy="1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CFEA7-5028-24CE-4D69-38BF7122C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2367" y="2918921"/>
                <a:ext cx="3405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BB595F-DDA9-8A9F-CA5E-34C24D9F3F35}"/>
                  </a:ext>
                </a:extLst>
              </p14:cNvPr>
              <p14:cNvContentPartPr/>
              <p14:nvPr/>
            </p14:nvContentPartPr>
            <p14:xfrm>
              <a:off x="2216247" y="3749801"/>
              <a:ext cx="295200" cy="13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BB595F-DDA9-8A9F-CA5E-34C24D9F3F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7607" y="3741161"/>
                <a:ext cx="31284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58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E276-CAA0-DEFA-9BD2-98A8301E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EF0F-C9C3-BFAB-AF0E-6421F93E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</a:t>
            </a:r>
          </a:p>
          <a:p>
            <a:r>
              <a:rPr lang="en-US" dirty="0"/>
              <a:t>Create Initiative Definition (Collection of Policies)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View Policy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332255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8C2541-9AF3-EA5E-957F-B02196D771F3}"/>
              </a:ext>
            </a:extLst>
          </p:cNvPr>
          <p:cNvGrpSpPr/>
          <p:nvPr/>
        </p:nvGrpSpPr>
        <p:grpSpPr>
          <a:xfrm>
            <a:off x="1502007" y="673961"/>
            <a:ext cx="5163840" cy="2379960"/>
            <a:chOff x="1502007" y="673961"/>
            <a:chExt cx="5163840" cy="23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14:cNvPr>
                <p14:cNvContentPartPr/>
                <p14:nvPr/>
              </p14:nvContentPartPr>
              <p14:xfrm>
                <a:off x="1822767" y="1126841"/>
                <a:ext cx="137160" cy="451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3767" y="1118201"/>
                  <a:ext cx="154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14:cNvPr>
                <p14:cNvContentPartPr/>
                <p14:nvPr/>
              </p14:nvContentPartPr>
              <p14:xfrm>
                <a:off x="1982967" y="1329161"/>
                <a:ext cx="96120" cy="11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4327" y="1320161"/>
                  <a:ext cx="113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14:cNvPr>
                <p14:cNvContentPartPr/>
                <p14:nvPr/>
              </p14:nvContentPartPr>
              <p14:xfrm>
                <a:off x="2128407" y="1096601"/>
                <a:ext cx="181440" cy="409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407" y="1087961"/>
                  <a:ext cx="199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14:cNvPr>
                <p14:cNvContentPartPr/>
                <p14:nvPr/>
              </p14:nvContentPartPr>
              <p14:xfrm>
                <a:off x="2357727" y="1276961"/>
                <a:ext cx="113040" cy="178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9087" y="1268321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14:cNvPr>
                <p14:cNvContentPartPr/>
                <p14:nvPr/>
              </p14:nvContentPartPr>
              <p14:xfrm>
                <a:off x="2570847" y="1208201"/>
                <a:ext cx="290160" cy="51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2207" y="1199561"/>
                  <a:ext cx="3078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14:cNvPr>
                <p14:cNvContentPartPr/>
                <p14:nvPr/>
              </p14:nvContentPartPr>
              <p14:xfrm>
                <a:off x="1802607" y="1888601"/>
                <a:ext cx="92880" cy="1104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3967" y="1879601"/>
                  <a:ext cx="110520" cy="11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14:cNvPr>
                <p14:cNvContentPartPr/>
                <p14:nvPr/>
              </p14:nvContentPartPr>
              <p14:xfrm>
                <a:off x="1553847" y="2313761"/>
                <a:ext cx="432000" cy="20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4847" y="2304761"/>
                  <a:ext cx="449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14:cNvPr>
                <p14:cNvContentPartPr/>
                <p14:nvPr/>
              </p14:nvContentPartPr>
              <p14:xfrm>
                <a:off x="2090247" y="2133401"/>
                <a:ext cx="197280" cy="33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1247" y="2124401"/>
                  <a:ext cx="214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14:cNvPr>
                <p14:cNvContentPartPr/>
                <p14:nvPr/>
              </p14:nvContentPartPr>
              <p14:xfrm>
                <a:off x="2275287" y="2247881"/>
                <a:ext cx="138240" cy="15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6647" y="2239241"/>
                  <a:ext cx="155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14:cNvPr>
                <p14:cNvContentPartPr/>
                <p14:nvPr/>
              </p14:nvContentPartPr>
              <p14:xfrm>
                <a:off x="2376447" y="2190641"/>
                <a:ext cx="88920" cy="21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7807" y="2182001"/>
                  <a:ext cx="10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14:cNvPr>
                <p14:cNvContentPartPr/>
                <p14:nvPr/>
              </p14:nvContentPartPr>
              <p14:xfrm>
                <a:off x="2523327" y="2216561"/>
                <a:ext cx="254160" cy="10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4327" y="2207921"/>
                  <a:ext cx="271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14:cNvPr>
                <p14:cNvContentPartPr/>
                <p14:nvPr/>
              </p14:nvContentPartPr>
              <p14:xfrm>
                <a:off x="2840127" y="2147081"/>
                <a:ext cx="11664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1127" y="2138441"/>
                  <a:ext cx="134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14:cNvPr>
                <p14:cNvContentPartPr/>
                <p14:nvPr/>
              </p14:nvContentPartPr>
              <p14:xfrm>
                <a:off x="2963967" y="2112881"/>
                <a:ext cx="91440" cy="15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5327" y="2103881"/>
                  <a:ext cx="10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14:cNvPr>
                <p14:cNvContentPartPr/>
                <p14:nvPr/>
              </p14:nvContentPartPr>
              <p14:xfrm>
                <a:off x="3117327" y="2095241"/>
                <a:ext cx="146880" cy="15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8327" y="2086241"/>
                  <a:ext cx="164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14:cNvPr>
                <p14:cNvContentPartPr/>
                <p14:nvPr/>
              </p14:nvContentPartPr>
              <p14:xfrm>
                <a:off x="1709367" y="2763041"/>
                <a:ext cx="412200" cy="15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00727" y="2754041"/>
                  <a:ext cx="42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14:cNvPr>
                <p14:cNvContentPartPr/>
                <p14:nvPr/>
              </p14:nvContentPartPr>
              <p14:xfrm>
                <a:off x="2191407" y="2767721"/>
                <a:ext cx="114480" cy="28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2407" y="2759081"/>
                  <a:ext cx="13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14:cNvPr>
                <p14:cNvContentPartPr/>
                <p14:nvPr/>
              </p14:nvContentPartPr>
              <p14:xfrm>
                <a:off x="2202207" y="2840081"/>
                <a:ext cx="167760" cy="20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93207" y="2831081"/>
                  <a:ext cx="185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14:cNvPr>
                <p14:cNvContentPartPr/>
                <p14:nvPr/>
              </p14:nvContentPartPr>
              <p14:xfrm>
                <a:off x="2431527" y="2746481"/>
                <a:ext cx="183240" cy="27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2527" y="2737841"/>
                  <a:ext cx="200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14:cNvPr>
                <p14:cNvContentPartPr/>
                <p14:nvPr/>
              </p14:nvContentPartPr>
              <p14:xfrm>
                <a:off x="2671287" y="2850161"/>
                <a:ext cx="103680" cy="81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2287" y="2841521"/>
                  <a:ext cx="121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14:cNvPr>
                <p14:cNvContentPartPr/>
                <p14:nvPr/>
              </p14:nvContentPartPr>
              <p14:xfrm>
                <a:off x="2793687" y="2775641"/>
                <a:ext cx="236160" cy="11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5047" y="2766641"/>
                  <a:ext cx="253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14:cNvPr>
                <p14:cNvContentPartPr/>
                <p14:nvPr/>
              </p14:nvContentPartPr>
              <p14:xfrm>
                <a:off x="2930127" y="2622641"/>
                <a:ext cx="2088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1127" y="2613641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14:cNvPr>
                <p14:cNvContentPartPr/>
                <p14:nvPr/>
              </p14:nvContentPartPr>
              <p14:xfrm>
                <a:off x="3070887" y="2692481"/>
                <a:ext cx="342720" cy="33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2247" y="2683481"/>
                  <a:ext cx="360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14:cNvPr>
                <p14:cNvContentPartPr/>
                <p14:nvPr/>
              </p14:nvContentPartPr>
              <p14:xfrm>
                <a:off x="3609447" y="2059601"/>
                <a:ext cx="226440" cy="11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0447" y="2050601"/>
                  <a:ext cx="244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14:cNvPr>
                <p14:cNvContentPartPr/>
                <p14:nvPr/>
              </p14:nvContentPartPr>
              <p14:xfrm>
                <a:off x="3922647" y="1876001"/>
                <a:ext cx="137520" cy="33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13647" y="1867361"/>
                  <a:ext cx="155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14:cNvPr>
                <p14:cNvContentPartPr/>
                <p14:nvPr/>
              </p14:nvContentPartPr>
              <p14:xfrm>
                <a:off x="4087527" y="1828841"/>
                <a:ext cx="90000" cy="31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78527" y="1820201"/>
                  <a:ext cx="107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14:cNvPr>
                <p14:cNvContentPartPr/>
                <p14:nvPr/>
              </p14:nvContentPartPr>
              <p14:xfrm>
                <a:off x="4177167" y="1912001"/>
                <a:ext cx="267120" cy="18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8167" y="1903361"/>
                  <a:ext cx="284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14:cNvPr>
                <p14:cNvContentPartPr/>
                <p14:nvPr/>
              </p14:nvContentPartPr>
              <p14:xfrm>
                <a:off x="4447167" y="1754681"/>
                <a:ext cx="186840" cy="32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8527" y="1746041"/>
                  <a:ext cx="204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14:cNvPr>
                <p14:cNvContentPartPr/>
                <p14:nvPr/>
              </p14:nvContentPartPr>
              <p14:xfrm>
                <a:off x="4583967" y="1740641"/>
                <a:ext cx="33840" cy="5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967" y="1732001"/>
                  <a:ext cx="51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14:cNvPr>
                <p14:cNvContentPartPr/>
                <p14:nvPr/>
              </p14:nvContentPartPr>
              <p14:xfrm>
                <a:off x="4688367" y="1806881"/>
                <a:ext cx="361800" cy="37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9727" y="1797881"/>
                  <a:ext cx="379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14:cNvPr>
                <p14:cNvContentPartPr/>
                <p14:nvPr/>
              </p14:nvContentPartPr>
              <p14:xfrm>
                <a:off x="5172927" y="1740641"/>
                <a:ext cx="2138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4287" y="1731641"/>
                  <a:ext cx="231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14:cNvPr>
                <p14:cNvContentPartPr/>
                <p14:nvPr/>
              </p14:nvContentPartPr>
              <p14:xfrm>
                <a:off x="5240247" y="1563161"/>
                <a:ext cx="261360" cy="24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1607" y="1554161"/>
                  <a:ext cx="279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14:cNvPr>
                <p14:cNvContentPartPr/>
                <p14:nvPr/>
              </p14:nvContentPartPr>
              <p14:xfrm>
                <a:off x="5554527" y="1678001"/>
                <a:ext cx="10260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5887" y="1669001"/>
                  <a:ext cx="12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14:cNvPr>
                <p14:cNvContentPartPr/>
                <p14:nvPr/>
              </p14:nvContentPartPr>
              <p14:xfrm>
                <a:off x="5866287" y="1374881"/>
                <a:ext cx="194760" cy="38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7647" y="1366241"/>
                  <a:ext cx="212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14:cNvPr>
                <p14:cNvContentPartPr/>
                <p14:nvPr/>
              </p14:nvContentPartPr>
              <p14:xfrm>
                <a:off x="5980767" y="1481081"/>
                <a:ext cx="295920" cy="29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2127" y="1472441"/>
                  <a:ext cx="313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14:cNvPr>
                <p14:cNvContentPartPr/>
                <p14:nvPr/>
              </p14:nvContentPartPr>
              <p14:xfrm>
                <a:off x="6378207" y="1347881"/>
                <a:ext cx="287640" cy="29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9207" y="1339241"/>
                  <a:ext cx="305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14:cNvPr>
                <p14:cNvContentPartPr/>
                <p14:nvPr/>
              </p14:nvContentPartPr>
              <p14:xfrm>
                <a:off x="3670647" y="2635961"/>
                <a:ext cx="83520" cy="13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2007" y="2627321"/>
                  <a:ext cx="10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14:cNvPr>
                <p14:cNvContentPartPr/>
                <p14:nvPr/>
              </p14:nvContentPartPr>
              <p14:xfrm>
                <a:off x="3800247" y="2613641"/>
                <a:ext cx="144720" cy="116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1247" y="2605001"/>
                  <a:ext cx="162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14:cNvPr>
                <p14:cNvContentPartPr/>
                <p14:nvPr/>
              </p14:nvContentPartPr>
              <p14:xfrm>
                <a:off x="3989967" y="2489081"/>
                <a:ext cx="195840" cy="24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0967" y="2480081"/>
                  <a:ext cx="213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14:cNvPr>
                <p14:cNvContentPartPr/>
                <p14:nvPr/>
              </p14:nvContentPartPr>
              <p14:xfrm>
                <a:off x="4088607" y="2525801"/>
                <a:ext cx="377640" cy="20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967" y="2516801"/>
                  <a:ext cx="39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14:cNvPr>
                <p14:cNvContentPartPr/>
                <p14:nvPr/>
              </p14:nvContentPartPr>
              <p14:xfrm>
                <a:off x="4358607" y="2408441"/>
                <a:ext cx="261360" cy="142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9967" y="2399801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14:cNvPr>
                <p14:cNvContentPartPr/>
                <p14:nvPr/>
              </p14:nvContentPartPr>
              <p14:xfrm>
                <a:off x="4803927" y="2284961"/>
                <a:ext cx="85320" cy="30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5287" y="2276321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14:cNvPr>
                <p14:cNvContentPartPr/>
                <p14:nvPr/>
              </p14:nvContentPartPr>
              <p14:xfrm>
                <a:off x="4941087" y="2322041"/>
                <a:ext cx="112320" cy="18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32447" y="2313401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14:cNvPr>
                <p14:cNvContentPartPr/>
                <p14:nvPr/>
              </p14:nvContentPartPr>
              <p14:xfrm>
                <a:off x="5080767" y="2317721"/>
                <a:ext cx="154800" cy="14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72127" y="2308721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14:cNvPr>
                <p14:cNvContentPartPr/>
                <p14:nvPr/>
              </p14:nvContentPartPr>
              <p14:xfrm>
                <a:off x="5261127" y="2183801"/>
                <a:ext cx="465120" cy="27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2127" y="2175161"/>
                  <a:ext cx="48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14:cNvPr>
                <p14:cNvContentPartPr/>
                <p14:nvPr/>
              </p14:nvContentPartPr>
              <p14:xfrm>
                <a:off x="5394687" y="2118281"/>
                <a:ext cx="283320" cy="19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5687" y="2109641"/>
                  <a:ext cx="300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14:cNvPr>
                <p14:cNvContentPartPr/>
                <p14:nvPr/>
              </p14:nvContentPartPr>
              <p14:xfrm>
                <a:off x="5707887" y="2189921"/>
                <a:ext cx="123120" cy="16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8887" y="2180921"/>
                  <a:ext cx="14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14:cNvPr>
                <p14:cNvContentPartPr/>
                <p14:nvPr/>
              </p14:nvContentPartPr>
              <p14:xfrm>
                <a:off x="5800047" y="2113961"/>
                <a:ext cx="316800" cy="20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1407" y="2104961"/>
                  <a:ext cx="33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14:cNvPr>
                <p14:cNvContentPartPr/>
                <p14:nvPr/>
              </p14:nvContentPartPr>
              <p14:xfrm>
                <a:off x="1502007" y="673961"/>
                <a:ext cx="1602360" cy="1281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3007" y="664961"/>
                  <a:ext cx="1620000" cy="12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5FB054-5BF3-B37D-63AE-BA2DAB5C0CEA}"/>
              </a:ext>
            </a:extLst>
          </p:cNvPr>
          <p:cNvGrpSpPr/>
          <p:nvPr/>
        </p:nvGrpSpPr>
        <p:grpSpPr>
          <a:xfrm>
            <a:off x="7727847" y="200921"/>
            <a:ext cx="1742040" cy="2301480"/>
            <a:chOff x="7727847" y="200921"/>
            <a:chExt cx="1742040" cy="23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14:cNvPr>
                <p14:cNvContentPartPr/>
                <p14:nvPr/>
              </p14:nvContentPartPr>
              <p14:xfrm>
                <a:off x="8037807" y="675401"/>
                <a:ext cx="311760" cy="3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9167" y="666761"/>
                  <a:ext cx="329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14:cNvPr>
                <p14:cNvContentPartPr/>
                <p14:nvPr/>
              </p14:nvContentPartPr>
              <p14:xfrm>
                <a:off x="8361087" y="786281"/>
                <a:ext cx="15840" cy="204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2447" y="777641"/>
                  <a:ext cx="3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14:cNvPr>
                <p14:cNvContentPartPr/>
                <p14:nvPr/>
              </p14:nvContentPartPr>
              <p14:xfrm>
                <a:off x="8326167" y="668201"/>
                <a:ext cx="190800" cy="33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7527" y="659201"/>
                  <a:ext cx="208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14:cNvPr>
                <p14:cNvContentPartPr/>
                <p14:nvPr/>
              </p14:nvContentPartPr>
              <p14:xfrm>
                <a:off x="8508687" y="592241"/>
                <a:ext cx="130320" cy="42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9687" y="583241"/>
                  <a:ext cx="147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14:cNvPr>
                <p14:cNvContentPartPr/>
                <p14:nvPr/>
              </p14:nvContentPartPr>
              <p14:xfrm>
                <a:off x="8493567" y="505121"/>
                <a:ext cx="747360" cy="41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4567" y="496121"/>
                  <a:ext cx="765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14:cNvPr>
                <p14:cNvContentPartPr/>
                <p14:nvPr/>
              </p14:nvContentPartPr>
              <p14:xfrm>
                <a:off x="8035647" y="1271561"/>
                <a:ext cx="104040" cy="1230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7007" y="1262561"/>
                  <a:ext cx="12168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14:cNvPr>
                <p14:cNvContentPartPr/>
                <p14:nvPr/>
              </p14:nvContentPartPr>
              <p14:xfrm>
                <a:off x="7855287" y="1368041"/>
                <a:ext cx="567360" cy="227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46287" y="1359041"/>
                  <a:ext cx="58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14:cNvPr>
                <p14:cNvContentPartPr/>
                <p14:nvPr/>
              </p14:nvContentPartPr>
              <p14:xfrm>
                <a:off x="8485287" y="1354721"/>
                <a:ext cx="213480" cy="93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6647" y="1346081"/>
                  <a:ext cx="23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14:cNvPr>
                <p14:cNvContentPartPr/>
                <p14:nvPr/>
              </p14:nvContentPartPr>
              <p14:xfrm>
                <a:off x="8718567" y="1222961"/>
                <a:ext cx="12564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09927" y="1213961"/>
                  <a:ext cx="143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14:cNvPr>
                <p14:cNvContentPartPr/>
                <p14:nvPr/>
              </p14:nvContentPartPr>
              <p14:xfrm>
                <a:off x="8900007" y="1027121"/>
                <a:ext cx="536040" cy="40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1007" y="1018121"/>
                  <a:ext cx="55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14:cNvPr>
                <p14:cNvContentPartPr/>
                <p14:nvPr/>
              </p14:nvContentPartPr>
              <p14:xfrm>
                <a:off x="7727847" y="200921"/>
                <a:ext cx="1674360" cy="1019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9207" y="191921"/>
                  <a:ext cx="16920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14:cNvPr>
                <p14:cNvContentPartPr/>
                <p14:nvPr/>
              </p14:nvContentPartPr>
              <p14:xfrm>
                <a:off x="8466927" y="1389641"/>
                <a:ext cx="927360" cy="238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7927" y="1380641"/>
                  <a:ext cx="945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14:cNvPr>
                <p14:cNvContentPartPr/>
                <p14:nvPr/>
              </p14:nvContentPartPr>
              <p14:xfrm>
                <a:off x="8491767" y="1411961"/>
                <a:ext cx="896040" cy="242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2767" y="1403321"/>
                  <a:ext cx="913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14:cNvPr>
                <p14:cNvContentPartPr/>
                <p14:nvPr/>
              </p14:nvContentPartPr>
              <p14:xfrm>
                <a:off x="8151927" y="996521"/>
                <a:ext cx="744480" cy="290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3287" y="987881"/>
                  <a:ext cx="762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14:cNvPr>
                <p14:cNvContentPartPr/>
                <p14:nvPr/>
              </p14:nvContentPartPr>
              <p14:xfrm>
                <a:off x="8126727" y="975281"/>
                <a:ext cx="883800" cy="336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8087" y="966641"/>
                  <a:ext cx="901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14:cNvPr>
                <p14:cNvContentPartPr/>
                <p14:nvPr/>
              </p14:nvContentPartPr>
              <p14:xfrm>
                <a:off x="8280447" y="1008041"/>
                <a:ext cx="609120" cy="266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1807" y="999041"/>
                  <a:ext cx="62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14:cNvPr>
                <p14:cNvContentPartPr/>
                <p14:nvPr/>
              </p14:nvContentPartPr>
              <p14:xfrm>
                <a:off x="8572767" y="1467401"/>
                <a:ext cx="887400" cy="15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3767" y="1458401"/>
                  <a:ext cx="905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14:cNvPr>
                <p14:cNvContentPartPr/>
                <p14:nvPr/>
              </p14:nvContentPartPr>
              <p14:xfrm>
                <a:off x="8419767" y="1460201"/>
                <a:ext cx="938880" cy="240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10767" y="1451201"/>
                  <a:ext cx="956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14:cNvPr>
                <p14:cNvContentPartPr/>
                <p14:nvPr/>
              </p14:nvContentPartPr>
              <p14:xfrm>
                <a:off x="8446407" y="1475681"/>
                <a:ext cx="927360" cy="21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37407" y="1466681"/>
                  <a:ext cx="945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14:cNvPr>
                <p14:cNvContentPartPr/>
                <p14:nvPr/>
              </p14:nvContentPartPr>
              <p14:xfrm>
                <a:off x="8492487" y="1475681"/>
                <a:ext cx="977400" cy="240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3847" y="1466681"/>
                  <a:ext cx="9950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9343201-E703-D59B-E977-9AB2EE126043}"/>
                  </a:ext>
                </a:extLst>
              </p14:cNvPr>
              <p14:cNvContentPartPr/>
              <p14:nvPr/>
            </p14:nvContentPartPr>
            <p14:xfrm>
              <a:off x="7649727" y="3854561"/>
              <a:ext cx="929160" cy="669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9343201-E703-D59B-E977-9AB2EE12604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640727" y="3845921"/>
                <a:ext cx="94680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C79EDA5-9184-201A-9092-7948E7B077E2}"/>
                  </a:ext>
                </a:extLst>
              </p14:cNvPr>
              <p14:cNvContentPartPr/>
              <p14:nvPr/>
            </p14:nvContentPartPr>
            <p14:xfrm>
              <a:off x="8993247" y="2932961"/>
              <a:ext cx="245880" cy="181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C79EDA5-9184-201A-9092-7948E7B077E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84607" y="2924321"/>
                <a:ext cx="263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58BAEAE-851F-DB13-DB7B-9073445F31ED}"/>
                  </a:ext>
                </a:extLst>
              </p14:cNvPr>
              <p14:cNvContentPartPr/>
              <p14:nvPr/>
            </p14:nvContentPartPr>
            <p14:xfrm>
              <a:off x="9331647" y="2875001"/>
              <a:ext cx="177480" cy="335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58BAEAE-851F-DB13-DB7B-9073445F31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22647" y="2866361"/>
                <a:ext cx="195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1097503-F683-C049-CF77-C94046AE42F7}"/>
                  </a:ext>
                </a:extLst>
              </p14:cNvPr>
              <p14:cNvContentPartPr/>
              <p14:nvPr/>
            </p14:nvContentPartPr>
            <p14:xfrm>
              <a:off x="8046087" y="3200441"/>
              <a:ext cx="1164960" cy="658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1097503-F683-C049-CF77-C94046AE42F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37087" y="3191801"/>
                <a:ext cx="118260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2A8D9C4-601D-E654-BB13-2A9FA9FC668B}"/>
                  </a:ext>
                </a:extLst>
              </p14:cNvPr>
              <p14:cNvContentPartPr/>
              <p14:nvPr/>
            </p14:nvContentPartPr>
            <p14:xfrm>
              <a:off x="7862127" y="3947081"/>
              <a:ext cx="95760" cy="195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2A8D9C4-601D-E654-BB13-2A9FA9FC66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53127" y="3938081"/>
                <a:ext cx="113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9AD47E0-D88E-450A-D483-740E9DA54AF5}"/>
                  </a:ext>
                </a:extLst>
              </p14:cNvPr>
              <p14:cNvContentPartPr/>
              <p14:nvPr/>
            </p14:nvContentPartPr>
            <p14:xfrm>
              <a:off x="7953567" y="4008281"/>
              <a:ext cx="219240" cy="183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9AD47E0-D88E-450A-D483-740E9DA54AF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44927" y="3999641"/>
                <a:ext cx="236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6458B57-49D3-A671-3389-9B0DDE623D8C}"/>
                  </a:ext>
                </a:extLst>
              </p14:cNvPr>
              <p14:cNvContentPartPr/>
              <p14:nvPr/>
            </p14:nvContentPartPr>
            <p14:xfrm>
              <a:off x="8257047" y="3965081"/>
              <a:ext cx="150480" cy="255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6458B57-49D3-A671-3389-9B0DDE623D8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48047" y="3956081"/>
                <a:ext cx="168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EBBBB95-8542-7958-F427-7D9DB6BBB5DC}"/>
                  </a:ext>
                </a:extLst>
              </p14:cNvPr>
              <p14:cNvContentPartPr/>
              <p14:nvPr/>
            </p14:nvContentPartPr>
            <p14:xfrm>
              <a:off x="9197367" y="3433361"/>
              <a:ext cx="95040" cy="39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EBBBB95-8542-7958-F427-7D9DB6BBB5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88727" y="3424361"/>
                <a:ext cx="1126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3710C29-203C-C8B4-AC59-346354D2F2D7}"/>
                  </a:ext>
                </a:extLst>
              </p14:cNvPr>
              <p14:cNvContentPartPr/>
              <p14:nvPr/>
            </p14:nvContentPartPr>
            <p14:xfrm>
              <a:off x="9098007" y="3934481"/>
              <a:ext cx="63720" cy="118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3710C29-203C-C8B4-AC59-346354D2F2D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89367" y="3925481"/>
                <a:ext cx="81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8217F4-6077-FFB9-AD63-C03136710F1C}"/>
                  </a:ext>
                </a:extLst>
              </p14:cNvPr>
              <p14:cNvContentPartPr/>
              <p14:nvPr/>
            </p14:nvContentPartPr>
            <p14:xfrm>
              <a:off x="9206367" y="3960761"/>
              <a:ext cx="275040" cy="1789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8217F4-6077-FFB9-AD63-C03136710F1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97727" y="3952121"/>
                <a:ext cx="292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822F0B8-0DE0-10CC-B904-64C62BF34F67}"/>
                  </a:ext>
                </a:extLst>
              </p14:cNvPr>
              <p14:cNvContentPartPr/>
              <p14:nvPr/>
            </p14:nvContentPartPr>
            <p14:xfrm>
              <a:off x="9560247" y="3985241"/>
              <a:ext cx="131040" cy="186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822F0B8-0DE0-10CC-B904-64C62BF34F6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51607" y="3976601"/>
                <a:ext cx="148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1247634-082B-6637-C4C1-435D89B8E2B5}"/>
                  </a:ext>
                </a:extLst>
              </p14:cNvPr>
              <p14:cNvContentPartPr/>
              <p14:nvPr/>
            </p14:nvContentPartPr>
            <p14:xfrm>
              <a:off x="9372327" y="3354881"/>
              <a:ext cx="1311480" cy="319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1247634-082B-6637-C4C1-435D89B8E2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63687" y="3346241"/>
                <a:ext cx="1329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1900694-F253-58EB-7C16-28325387C615}"/>
                  </a:ext>
                </a:extLst>
              </p14:cNvPr>
              <p14:cNvContentPartPr/>
              <p14:nvPr/>
            </p14:nvContentPartPr>
            <p14:xfrm>
              <a:off x="10386807" y="3760601"/>
              <a:ext cx="6840" cy="236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1900694-F253-58EB-7C16-28325387C61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7807" y="3751601"/>
                <a:ext cx="24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2865B70-1E04-A110-1D6A-12438A2BE2F9}"/>
                  </a:ext>
                </a:extLst>
              </p14:cNvPr>
              <p14:cNvContentPartPr/>
              <p14:nvPr/>
            </p14:nvContentPartPr>
            <p14:xfrm>
              <a:off x="10354047" y="3817481"/>
              <a:ext cx="339840" cy="204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2865B70-1E04-A110-1D6A-12438A2BE2F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45047" y="3808481"/>
                <a:ext cx="357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CB4B81-ED26-41CA-4C17-508188162C9D}"/>
                  </a:ext>
                </a:extLst>
              </p14:cNvPr>
              <p14:cNvContentPartPr/>
              <p14:nvPr/>
            </p14:nvContentPartPr>
            <p14:xfrm>
              <a:off x="10588407" y="3310961"/>
              <a:ext cx="1185480" cy="396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CB4B81-ED26-41CA-4C17-508188162C9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79767" y="3301961"/>
                <a:ext cx="12031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45E1DA-86BE-AD4E-DA55-E1B3713D38E1}"/>
                  </a:ext>
                </a:extLst>
              </p14:cNvPr>
              <p14:cNvContentPartPr/>
              <p14:nvPr/>
            </p14:nvContentPartPr>
            <p14:xfrm>
              <a:off x="11337567" y="3885881"/>
              <a:ext cx="151920" cy="59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45E1DA-86BE-AD4E-DA55-E1B3713D38E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328927" y="3876881"/>
                <a:ext cx="1695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2ED5C42-48DB-9E6D-367C-4B23D11C2DAC}"/>
                  </a:ext>
                </a:extLst>
              </p14:cNvPr>
              <p14:cNvContentPartPr/>
              <p14:nvPr/>
            </p14:nvContentPartPr>
            <p14:xfrm>
              <a:off x="11560767" y="3839081"/>
              <a:ext cx="130680" cy="150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2ED5C42-48DB-9E6D-367C-4B23D11C2D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551767" y="3830081"/>
                <a:ext cx="148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69B41C7-6E7A-F9C7-2B35-85607A49ADD3}"/>
                  </a:ext>
                </a:extLst>
              </p14:cNvPr>
              <p14:cNvContentPartPr/>
              <p14:nvPr/>
            </p14:nvContentPartPr>
            <p14:xfrm>
              <a:off x="11659767" y="3897761"/>
              <a:ext cx="86760" cy="9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69B41C7-6E7A-F9C7-2B35-85607A49ADD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650767" y="3889121"/>
                <a:ext cx="104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CF9CE8-6EF0-A4C2-35A8-A27471D03B92}"/>
                  </a:ext>
                </a:extLst>
              </p14:cNvPr>
              <p14:cNvContentPartPr/>
              <p14:nvPr/>
            </p14:nvContentPartPr>
            <p14:xfrm>
              <a:off x="11778207" y="3841961"/>
              <a:ext cx="106920" cy="147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CF9CE8-6EF0-A4C2-35A8-A27471D03B9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769207" y="3832961"/>
                <a:ext cx="124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5DCA097-99D8-2B75-E77A-8E19CB014F0A}"/>
                  </a:ext>
                </a:extLst>
              </p14:cNvPr>
              <p14:cNvContentPartPr/>
              <p14:nvPr/>
            </p14:nvContentPartPr>
            <p14:xfrm>
              <a:off x="11790447" y="3917561"/>
              <a:ext cx="141480" cy="110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5DCA097-99D8-2B75-E77A-8E19CB014F0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781447" y="3908921"/>
                <a:ext cx="159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67E0C67-D562-6ED6-451A-197F42522CB9}"/>
                  </a:ext>
                </a:extLst>
              </p14:cNvPr>
              <p14:cNvContentPartPr/>
              <p14:nvPr/>
            </p14:nvContentPartPr>
            <p14:xfrm>
              <a:off x="11920407" y="3814961"/>
              <a:ext cx="2160" cy="7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67E0C67-D562-6ED6-451A-197F42522CB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911767" y="3806321"/>
                <a:ext cx="19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C728FB-8B06-2A74-2FD5-71AA1F9D5926}"/>
                  </a:ext>
                </a:extLst>
              </p14:cNvPr>
              <p14:cNvContentPartPr/>
              <p14:nvPr/>
            </p14:nvContentPartPr>
            <p14:xfrm>
              <a:off x="11968647" y="3913601"/>
              <a:ext cx="109800" cy="276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C728FB-8B06-2A74-2FD5-71AA1F9D592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959647" y="3904601"/>
                <a:ext cx="127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EDB1655-48FC-9670-5B73-3C0CC99BCAE0}"/>
                  </a:ext>
                </a:extLst>
              </p14:cNvPr>
              <p14:cNvContentPartPr/>
              <p14:nvPr/>
            </p14:nvContentPartPr>
            <p14:xfrm>
              <a:off x="10401207" y="4130681"/>
              <a:ext cx="481680" cy="392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EDB1655-48FC-9670-5B73-3C0CC99BCAE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392207" y="4121681"/>
                <a:ext cx="4993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8B969D-F0C9-69E1-F4DC-2411EFEE6C1E}"/>
                  </a:ext>
                </a:extLst>
              </p14:cNvPr>
              <p14:cNvContentPartPr/>
              <p14:nvPr/>
            </p14:nvContentPartPr>
            <p14:xfrm>
              <a:off x="10387167" y="4310321"/>
              <a:ext cx="32400" cy="194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8B969D-F0C9-69E1-F4DC-2411EFEE6C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378527" y="4301321"/>
                <a:ext cx="50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1F6969E-B49E-7A67-5AC3-6EA2B5F34DE7}"/>
                  </a:ext>
                </a:extLst>
              </p14:cNvPr>
              <p14:cNvContentPartPr/>
              <p14:nvPr/>
            </p14:nvContentPartPr>
            <p14:xfrm>
              <a:off x="10063167" y="4632881"/>
              <a:ext cx="98640" cy="151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1F6969E-B49E-7A67-5AC3-6EA2B5F34D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054167" y="4623881"/>
                <a:ext cx="116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0494655-B409-42AC-84D4-52F1100E8D8E}"/>
                  </a:ext>
                </a:extLst>
              </p14:cNvPr>
              <p14:cNvContentPartPr/>
              <p14:nvPr/>
            </p14:nvContentPartPr>
            <p14:xfrm>
              <a:off x="10159287" y="4642601"/>
              <a:ext cx="264240" cy="174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0494655-B409-42AC-84D4-52F1100E8D8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50647" y="4633961"/>
                <a:ext cx="2818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9C1145A-FE2F-F3B2-5564-5F9EFF382BB7}"/>
                  </a:ext>
                </a:extLst>
              </p14:cNvPr>
              <p14:cNvContentPartPr/>
              <p14:nvPr/>
            </p14:nvContentPartPr>
            <p14:xfrm>
              <a:off x="10448367" y="4726841"/>
              <a:ext cx="113760" cy="159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9C1145A-FE2F-F3B2-5564-5F9EFF382BB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39727" y="4717841"/>
                <a:ext cx="131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24156B6-F8B1-BABC-9F62-D7BF2AD4FC68}"/>
                  </a:ext>
                </a:extLst>
              </p14:cNvPr>
              <p14:cNvContentPartPr/>
              <p14:nvPr/>
            </p14:nvContentPartPr>
            <p14:xfrm>
              <a:off x="10827087" y="4650881"/>
              <a:ext cx="58680" cy="100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24156B6-F8B1-BABC-9F62-D7BF2AD4FC6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818087" y="4641881"/>
                <a:ext cx="76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6AF2F80-9CEA-01F5-6525-DB936007CEF6}"/>
                  </a:ext>
                </a:extLst>
              </p14:cNvPr>
              <p14:cNvContentPartPr/>
              <p14:nvPr/>
            </p14:nvContentPartPr>
            <p14:xfrm>
              <a:off x="10904487" y="4678601"/>
              <a:ext cx="222120" cy="1422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6AF2F80-9CEA-01F5-6525-DB936007CEF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895487" y="4669961"/>
                <a:ext cx="239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3E5977F-8FEE-A1AD-5F34-A91ADBB1C44E}"/>
                  </a:ext>
                </a:extLst>
              </p14:cNvPr>
              <p14:cNvContentPartPr/>
              <p14:nvPr/>
            </p14:nvContentPartPr>
            <p14:xfrm>
              <a:off x="11155047" y="4667801"/>
              <a:ext cx="88560" cy="137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3E5977F-8FEE-A1AD-5F34-A91ADBB1C44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46407" y="4659161"/>
                <a:ext cx="106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8A94C16-4F62-2B0C-9E03-97740A260659}"/>
                  </a:ext>
                </a:extLst>
              </p14:cNvPr>
              <p14:cNvContentPartPr/>
              <p14:nvPr/>
            </p14:nvContentPartPr>
            <p14:xfrm>
              <a:off x="11762727" y="4152281"/>
              <a:ext cx="27000" cy="22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8A94C16-4F62-2B0C-9E03-97740A26065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753727" y="4143281"/>
                <a:ext cx="446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E192DB4-5643-6CAA-690F-A478F57004A7}"/>
                  </a:ext>
                </a:extLst>
              </p14:cNvPr>
              <p14:cNvContentPartPr/>
              <p14:nvPr/>
            </p14:nvContentPartPr>
            <p14:xfrm>
              <a:off x="11660127" y="4511201"/>
              <a:ext cx="107640" cy="106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E192DB4-5643-6CAA-690F-A478F57004A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651487" y="4502201"/>
                <a:ext cx="125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26BCED9-08DF-872A-0029-B7C280D777CC}"/>
                  </a:ext>
                </a:extLst>
              </p14:cNvPr>
              <p14:cNvContentPartPr/>
              <p14:nvPr/>
            </p14:nvContentPartPr>
            <p14:xfrm>
              <a:off x="11782527" y="4555481"/>
              <a:ext cx="120960" cy="6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26BCED9-08DF-872A-0029-B7C280D777C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773887" y="4546841"/>
                <a:ext cx="138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E65B11-BA40-1589-159E-13946BA28418}"/>
                  </a:ext>
                </a:extLst>
              </p14:cNvPr>
              <p14:cNvContentPartPr/>
              <p14:nvPr/>
            </p14:nvContentPartPr>
            <p14:xfrm>
              <a:off x="11891607" y="4434161"/>
              <a:ext cx="96480" cy="230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E65B11-BA40-1589-159E-13946BA2841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882607" y="4425521"/>
                <a:ext cx="114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90E00B4-DBC8-3FD2-A2B8-1576EA5BEEFC}"/>
                  </a:ext>
                </a:extLst>
              </p14:cNvPr>
              <p14:cNvContentPartPr/>
              <p14:nvPr/>
            </p14:nvContentPartPr>
            <p14:xfrm>
              <a:off x="12035607" y="4448561"/>
              <a:ext cx="64440" cy="38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90E00B4-DBC8-3FD2-A2B8-1576EA5BEEF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026967" y="4439921"/>
                <a:ext cx="820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5DCF5B7-70B5-5C96-E0D3-C0C2E30AE7FC}"/>
                  </a:ext>
                </a:extLst>
              </p14:cNvPr>
              <p14:cNvContentPartPr/>
              <p14:nvPr/>
            </p14:nvContentPartPr>
            <p14:xfrm>
              <a:off x="12003567" y="4448561"/>
              <a:ext cx="96480" cy="199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5DCF5B7-70B5-5C96-E0D3-C0C2E30AE7F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994927" y="4439921"/>
                <a:ext cx="114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740272F-F39D-40A5-F7D9-DE87440F0E74}"/>
                  </a:ext>
                </a:extLst>
              </p14:cNvPr>
              <p14:cNvContentPartPr/>
              <p14:nvPr/>
            </p14:nvContentPartPr>
            <p14:xfrm>
              <a:off x="9000807" y="2735681"/>
              <a:ext cx="595080" cy="555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740272F-F39D-40A5-F7D9-DE87440F0E7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91807" y="2726681"/>
                <a:ext cx="6127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E179355-9700-5C1B-7257-845A2707F612}"/>
                  </a:ext>
                </a:extLst>
              </p14:cNvPr>
              <p14:cNvContentPartPr/>
              <p14:nvPr/>
            </p14:nvContentPartPr>
            <p14:xfrm>
              <a:off x="8826567" y="2908121"/>
              <a:ext cx="798840" cy="448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E179355-9700-5C1B-7257-845A2707F61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817927" y="2899481"/>
                <a:ext cx="8164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240B826-2A5E-E3D2-200B-EB0CE73DA455}"/>
                  </a:ext>
                </a:extLst>
              </p14:cNvPr>
              <p14:cNvContentPartPr/>
              <p14:nvPr/>
            </p14:nvContentPartPr>
            <p14:xfrm>
              <a:off x="9464487" y="2834321"/>
              <a:ext cx="54360" cy="487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240B826-2A5E-E3D2-200B-EB0CE73DA45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455487" y="2825681"/>
                <a:ext cx="720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0680993-298B-EA14-A820-C3306B3FEAF2}"/>
                  </a:ext>
                </a:extLst>
              </p14:cNvPr>
              <p14:cNvContentPartPr/>
              <p14:nvPr/>
            </p14:nvContentPartPr>
            <p14:xfrm>
              <a:off x="8806767" y="2979401"/>
              <a:ext cx="848880" cy="297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0680993-298B-EA14-A820-C3306B3FEAF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97767" y="2970401"/>
                <a:ext cx="866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48C8E9D-238F-D223-E9CC-F1A187E25445}"/>
                  </a:ext>
                </a:extLst>
              </p14:cNvPr>
              <p14:cNvContentPartPr/>
              <p14:nvPr/>
            </p14:nvContentPartPr>
            <p14:xfrm>
              <a:off x="8682927" y="2755481"/>
              <a:ext cx="1118160" cy="583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48C8E9D-238F-D223-E9CC-F1A187E2544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673927" y="2746841"/>
                <a:ext cx="11358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BC544CD-181F-A6F1-C0FC-5C9B5393B9D2}"/>
                  </a:ext>
                </a:extLst>
              </p14:cNvPr>
              <p14:cNvContentPartPr/>
              <p14:nvPr/>
            </p14:nvContentPartPr>
            <p14:xfrm>
              <a:off x="9168567" y="3418241"/>
              <a:ext cx="352080" cy="47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BC544CD-181F-A6F1-C0FC-5C9B5393B9D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159927" y="3409601"/>
                <a:ext cx="36972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E2E78AA-8B9A-63EC-206D-67FE43F2ACE1}"/>
              </a:ext>
            </a:extLst>
          </p:cNvPr>
          <p:cNvGrpSpPr/>
          <p:nvPr/>
        </p:nvGrpSpPr>
        <p:grpSpPr>
          <a:xfrm>
            <a:off x="7301967" y="4327961"/>
            <a:ext cx="1547640" cy="1697400"/>
            <a:chOff x="7301967" y="4327961"/>
            <a:chExt cx="1547640" cy="16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247FD36-C8A8-CFD5-19B1-A578FEB51C41}"/>
                    </a:ext>
                  </a:extLst>
                </p14:cNvPr>
                <p14:cNvContentPartPr/>
                <p14:nvPr/>
              </p14:nvContentPartPr>
              <p14:xfrm>
                <a:off x="7428687" y="5545481"/>
                <a:ext cx="129240" cy="276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247FD36-C8A8-CFD5-19B1-A578FEB51C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20047" y="5536481"/>
                  <a:ext cx="146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60DAE1-87C1-A9EE-4A35-CCC1905C758E}"/>
                    </a:ext>
                  </a:extLst>
                </p14:cNvPr>
                <p14:cNvContentPartPr/>
                <p14:nvPr/>
              </p14:nvContentPartPr>
              <p14:xfrm>
                <a:off x="7555767" y="5477081"/>
                <a:ext cx="78840" cy="27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60DAE1-87C1-A9EE-4A35-CCC1905C75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47127" y="5468081"/>
                  <a:ext cx="96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89ADB4D-B345-8C2C-C757-2CDAB18C7917}"/>
                    </a:ext>
                  </a:extLst>
                </p14:cNvPr>
                <p14:cNvContentPartPr/>
                <p14:nvPr/>
              </p14:nvContentPartPr>
              <p14:xfrm>
                <a:off x="7573767" y="5507681"/>
                <a:ext cx="335520" cy="209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89ADB4D-B345-8C2C-C757-2CDAB18C79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65127" y="5499041"/>
                  <a:ext cx="353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F5582AF-9872-53AB-6A74-19DB9E586CCE}"/>
                    </a:ext>
                  </a:extLst>
                </p14:cNvPr>
                <p14:cNvContentPartPr/>
                <p14:nvPr/>
              </p14:nvContentPartPr>
              <p14:xfrm>
                <a:off x="7588167" y="5480681"/>
                <a:ext cx="506520" cy="89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F5582AF-9872-53AB-6A74-19DB9E586CC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79167" y="5472041"/>
                  <a:ext cx="524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075698-D9DB-F72F-27C2-6A80161B8874}"/>
                    </a:ext>
                  </a:extLst>
                </p14:cNvPr>
                <p14:cNvContentPartPr/>
                <p14:nvPr/>
              </p14:nvContentPartPr>
              <p14:xfrm>
                <a:off x="7376847" y="5845361"/>
                <a:ext cx="75960" cy="18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075698-D9DB-F72F-27C2-6A80161B88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68207" y="5836361"/>
                  <a:ext cx="93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E30B30-FB7A-DCCE-CB2C-E2AFA09DB385}"/>
                    </a:ext>
                  </a:extLst>
                </p14:cNvPr>
                <p14:cNvContentPartPr/>
                <p14:nvPr/>
              </p14:nvContentPartPr>
              <p14:xfrm>
                <a:off x="7493847" y="5835281"/>
                <a:ext cx="4536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E30B30-FB7A-DCCE-CB2C-E2AFA09DB3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5207" y="5826281"/>
                  <a:ext cx="6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E419B49-E7FE-C549-33F5-25CA4A079B55}"/>
                    </a:ext>
                  </a:extLst>
                </p14:cNvPr>
                <p14:cNvContentPartPr/>
                <p14:nvPr/>
              </p14:nvContentPartPr>
              <p14:xfrm>
                <a:off x="7636047" y="5761481"/>
                <a:ext cx="78840" cy="179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E419B49-E7FE-C549-33F5-25CA4A079B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27047" y="5752841"/>
                  <a:ext cx="96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DC2920-DAA1-19A1-5EEE-2D2D0279DB8F}"/>
                    </a:ext>
                  </a:extLst>
                </p14:cNvPr>
                <p14:cNvContentPartPr/>
                <p14:nvPr/>
              </p14:nvContentPartPr>
              <p14:xfrm>
                <a:off x="7737567" y="5807201"/>
                <a:ext cx="70560" cy="121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DC2920-DAA1-19A1-5EEE-2D2D0279DB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28927" y="5798561"/>
                  <a:ext cx="8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0E506BF-F68B-E48A-DEB5-A83425352993}"/>
                    </a:ext>
                  </a:extLst>
                </p14:cNvPr>
                <p14:cNvContentPartPr/>
                <p14:nvPr/>
              </p14:nvContentPartPr>
              <p14:xfrm>
                <a:off x="7899927" y="5771561"/>
                <a:ext cx="84960" cy="150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0E506BF-F68B-E48A-DEB5-A834253529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90927" y="5762921"/>
                  <a:ext cx="102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5F5D6D-2BEA-41BD-E1BF-5DAE60B615AF}"/>
                    </a:ext>
                  </a:extLst>
                </p14:cNvPr>
                <p14:cNvContentPartPr/>
                <p14:nvPr/>
              </p14:nvContentPartPr>
              <p14:xfrm>
                <a:off x="8020527" y="5734481"/>
                <a:ext cx="37440" cy="189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5F5D6D-2BEA-41BD-E1BF-5DAE60B615A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1527" y="5725481"/>
                  <a:ext cx="55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8E5691A-A88B-018C-0E20-F55D4BF3A0CB}"/>
                    </a:ext>
                  </a:extLst>
                </p14:cNvPr>
                <p14:cNvContentPartPr/>
                <p14:nvPr/>
              </p14:nvContentPartPr>
              <p14:xfrm>
                <a:off x="8156607" y="5573921"/>
                <a:ext cx="90720" cy="97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8E5691A-A88B-018C-0E20-F55D4BF3A0C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47967" y="5565281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1DCC597-E081-4A2D-CA00-BB80648E3619}"/>
                    </a:ext>
                  </a:extLst>
                </p14:cNvPr>
                <p14:cNvContentPartPr/>
                <p14:nvPr/>
              </p14:nvContentPartPr>
              <p14:xfrm>
                <a:off x="8291967" y="5551601"/>
                <a:ext cx="64440" cy="132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1DCC597-E081-4A2D-CA00-BB80648E36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3327" y="5542601"/>
                  <a:ext cx="8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610941C-297F-29CF-35AD-606229ADC2C2}"/>
                    </a:ext>
                  </a:extLst>
                </p14:cNvPr>
                <p14:cNvContentPartPr/>
                <p14:nvPr/>
              </p14:nvContentPartPr>
              <p14:xfrm>
                <a:off x="7742607" y="4327961"/>
                <a:ext cx="382320" cy="469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610941C-297F-29CF-35AD-606229ADC2C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33607" y="4318961"/>
                  <a:ext cx="3999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F8C43F-6988-4AED-46C3-0492588A3DF4}"/>
                    </a:ext>
                  </a:extLst>
                </p14:cNvPr>
                <p14:cNvContentPartPr/>
                <p14:nvPr/>
              </p14:nvContentPartPr>
              <p14:xfrm>
                <a:off x="8113047" y="4345961"/>
                <a:ext cx="393480" cy="441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F8C43F-6988-4AED-46C3-0492588A3D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04407" y="4336961"/>
                  <a:ext cx="4111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5F411F1-6BE3-B91A-6F07-DD6FF71BE383}"/>
                    </a:ext>
                  </a:extLst>
                </p14:cNvPr>
                <p14:cNvContentPartPr/>
                <p14:nvPr/>
              </p14:nvContentPartPr>
              <p14:xfrm>
                <a:off x="7466487" y="5030681"/>
                <a:ext cx="129960" cy="17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5F411F1-6BE3-B91A-6F07-DD6FF71BE38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57487" y="5022041"/>
                  <a:ext cx="147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1EC7F4C-3EE0-DE3E-B5B2-362DF021F28D}"/>
                    </a:ext>
                  </a:extLst>
                </p14:cNvPr>
                <p14:cNvContentPartPr/>
                <p14:nvPr/>
              </p14:nvContentPartPr>
              <p14:xfrm>
                <a:off x="7654407" y="5042201"/>
                <a:ext cx="116640" cy="20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1EC7F4C-3EE0-DE3E-B5B2-362DF021F2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5767" y="5033561"/>
                  <a:ext cx="134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CCAAFC8-908D-F8D2-7243-29776C3BB0C3}"/>
                    </a:ext>
                  </a:extLst>
                </p14:cNvPr>
                <p14:cNvContentPartPr/>
                <p14:nvPr/>
              </p14:nvContentPartPr>
              <p14:xfrm>
                <a:off x="7782207" y="5078201"/>
                <a:ext cx="150840" cy="19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CCAAFC8-908D-F8D2-7243-29776C3BB0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73207" y="5069561"/>
                  <a:ext cx="168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7D76B5-B807-E338-E168-EE2948970E40}"/>
                    </a:ext>
                  </a:extLst>
                </p14:cNvPr>
                <p14:cNvContentPartPr/>
                <p14:nvPr/>
              </p14:nvContentPartPr>
              <p14:xfrm>
                <a:off x="8432367" y="4949321"/>
                <a:ext cx="109080" cy="160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7D76B5-B807-E338-E168-EE2948970E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23367" y="4940681"/>
                  <a:ext cx="126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27F77C-9EFD-B713-ECE9-E759F6AA6F1C}"/>
                    </a:ext>
                  </a:extLst>
                </p14:cNvPr>
                <p14:cNvContentPartPr/>
                <p14:nvPr/>
              </p14:nvContentPartPr>
              <p14:xfrm>
                <a:off x="8574207" y="4959761"/>
                <a:ext cx="73800" cy="18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27F77C-9EFD-B713-ECE9-E759F6AA6F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65207" y="4951121"/>
                  <a:ext cx="91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EA5DBB-B552-44FD-EB66-307957620534}"/>
                    </a:ext>
                  </a:extLst>
                </p14:cNvPr>
                <p14:cNvContentPartPr/>
                <p14:nvPr/>
              </p14:nvContentPartPr>
              <p14:xfrm>
                <a:off x="8734767" y="4990721"/>
                <a:ext cx="114840" cy="127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EA5DBB-B552-44FD-EB66-30795762053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26127" y="4981721"/>
                  <a:ext cx="13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C2C20F6-AA7E-D9CB-C56F-9DD959EB41AC}"/>
                    </a:ext>
                  </a:extLst>
                </p14:cNvPr>
                <p14:cNvContentPartPr/>
                <p14:nvPr/>
              </p14:nvContentPartPr>
              <p14:xfrm>
                <a:off x="7301967" y="4838801"/>
                <a:ext cx="832320" cy="676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C2C20F6-AA7E-D9CB-C56F-9DD959EB41A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93327" y="4829801"/>
                  <a:ext cx="849960" cy="69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470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AD0-5B7B-A9EA-1DC1-4F66A9D2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2E12-7BEF-B68B-FE7B-F7C1F8D3B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0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DBC1-FE0D-91AC-EBFB-7DA69D9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D38A-7C89-DC36-2749-F667CB57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is capability for you to grant appropriate access to Azure AD Users, groups and services.</a:t>
            </a:r>
            <a:endParaRPr lang="en-IN" dirty="0"/>
          </a:p>
        </p:txBody>
      </p:sp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2E7B16AD-DCB7-E720-D04C-D56B99E4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818962"/>
            <a:ext cx="9927053" cy="357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D3B80A0C-38E9-A9F8-CD01-A0D7536B15EE}"/>
              </a:ext>
            </a:extLst>
          </p:cNvPr>
          <p:cNvGrpSpPr/>
          <p:nvPr/>
        </p:nvGrpSpPr>
        <p:grpSpPr>
          <a:xfrm>
            <a:off x="192327" y="3220961"/>
            <a:ext cx="1877760" cy="502200"/>
            <a:chOff x="192327" y="3220961"/>
            <a:chExt cx="187776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C8C60C-3D9E-E802-E9A0-E04BC5A5F032}"/>
                    </a:ext>
                  </a:extLst>
                </p14:cNvPr>
                <p14:cNvContentPartPr/>
                <p14:nvPr/>
              </p14:nvContentPartPr>
              <p14:xfrm>
                <a:off x="529287" y="3515801"/>
                <a:ext cx="419040" cy="84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C8C60C-3D9E-E802-E9A0-E04BC5A5F0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287" y="3507161"/>
                  <a:ext cx="436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8ED51C-F53E-BCBF-67C5-14AA5FF07479}"/>
                    </a:ext>
                  </a:extLst>
                </p14:cNvPr>
                <p14:cNvContentPartPr/>
                <p14:nvPr/>
              </p14:nvContentPartPr>
              <p14:xfrm>
                <a:off x="192327" y="3352721"/>
                <a:ext cx="139320" cy="10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8ED51C-F53E-BCBF-67C5-14AA5FF074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687" y="3343721"/>
                  <a:ext cx="156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3E4A55-8633-75D8-9DDE-C4E810B96584}"/>
                    </a:ext>
                  </a:extLst>
                </p14:cNvPr>
                <p14:cNvContentPartPr/>
                <p14:nvPr/>
              </p14:nvContentPartPr>
              <p14:xfrm>
                <a:off x="423087" y="3316001"/>
                <a:ext cx="90000" cy="14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3E4A55-8633-75D8-9DDE-C4E810B965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4447" y="3307001"/>
                  <a:ext cx="107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6DDD96-1A89-7796-4099-6829474663DF}"/>
                    </a:ext>
                  </a:extLst>
                </p14:cNvPr>
                <p14:cNvContentPartPr/>
                <p14:nvPr/>
              </p14:nvContentPartPr>
              <p14:xfrm>
                <a:off x="565287" y="3352361"/>
                <a:ext cx="64080" cy="12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6DDD96-1A89-7796-4099-6829474663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647" y="3343721"/>
                  <a:ext cx="81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283F79-A675-4C26-0C93-8D5411E16A2F}"/>
                    </a:ext>
                  </a:extLst>
                </p14:cNvPr>
                <p14:cNvContentPartPr/>
                <p14:nvPr/>
              </p14:nvContentPartPr>
              <p14:xfrm>
                <a:off x="650967" y="3348761"/>
                <a:ext cx="97200" cy="1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283F79-A675-4C26-0C93-8D5411E16A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2327" y="3340121"/>
                  <a:ext cx="11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EB4BE04F-F96A-0376-854B-637C67D75929}"/>
                    </a:ext>
                  </a:extLst>
                </p14:cNvPr>
                <p14:cNvContentPartPr/>
                <p14:nvPr/>
              </p14:nvContentPartPr>
              <p14:xfrm>
                <a:off x="195927" y="3220961"/>
                <a:ext cx="699480" cy="37116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EB4BE04F-F96A-0376-854B-637C67D759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7287" y="3211961"/>
                  <a:ext cx="717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FEC5F038-B235-A403-33A3-268A1DC495A7}"/>
                    </a:ext>
                  </a:extLst>
                </p14:cNvPr>
                <p14:cNvContentPartPr/>
                <p14:nvPr/>
              </p14:nvContentPartPr>
              <p14:xfrm>
                <a:off x="1262247" y="3542441"/>
                <a:ext cx="807840" cy="10476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FEC5F038-B235-A403-33A3-268A1DC495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53247" y="3533801"/>
                  <a:ext cx="825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F9B918C6-E197-6AB7-E3E1-3A4F647DC632}"/>
                    </a:ext>
                  </a:extLst>
                </p14:cNvPr>
                <p14:cNvContentPartPr/>
                <p14:nvPr/>
              </p14:nvContentPartPr>
              <p14:xfrm>
                <a:off x="1248927" y="3570881"/>
                <a:ext cx="799560" cy="15228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F9B918C6-E197-6AB7-E3E1-3A4F647DC6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39927" y="3561881"/>
                  <a:ext cx="81720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A571A91B-CFE4-62A8-7EC6-BAA85118512F}"/>
                  </a:ext>
                </a:extLst>
              </p14:cNvPr>
              <p14:cNvContentPartPr/>
              <p14:nvPr/>
            </p14:nvContentPartPr>
            <p14:xfrm>
              <a:off x="2637807" y="4382321"/>
              <a:ext cx="716760" cy="727920"/>
            </p14:xfrm>
          </p:contentPart>
        </mc:Choice>
        <mc:Fallback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A571A91B-CFE4-62A8-7EC6-BAA8511851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29167" y="4373321"/>
                <a:ext cx="73440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32AC4A8B-7C06-F9CC-22DB-B97FDB089B42}"/>
                  </a:ext>
                </a:extLst>
              </p14:cNvPr>
              <p14:cNvContentPartPr/>
              <p14:nvPr/>
            </p14:nvContentPartPr>
            <p14:xfrm>
              <a:off x="4387767" y="5281961"/>
              <a:ext cx="571320" cy="756360"/>
            </p14:xfrm>
          </p:contentPart>
        </mc:Choice>
        <mc:Fallback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32AC4A8B-7C06-F9CC-22DB-B97FDB089B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79127" y="5273321"/>
                <a:ext cx="58896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0DF7860E-C970-8D97-D59C-16CA6B259E9E}"/>
                  </a:ext>
                </a:extLst>
              </p14:cNvPr>
              <p14:cNvContentPartPr/>
              <p14:nvPr/>
            </p14:nvContentPartPr>
            <p14:xfrm>
              <a:off x="8081367" y="3040961"/>
              <a:ext cx="289440" cy="80640"/>
            </p14:xfrm>
          </p:contentPart>
        </mc:Choice>
        <mc:Fallback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0DF7860E-C970-8D97-D59C-16CA6B259E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72727" y="3031961"/>
                <a:ext cx="307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64CBF58C-627D-CCF6-F10E-54AAC80D7B54}"/>
                  </a:ext>
                </a:extLst>
              </p14:cNvPr>
              <p14:cNvContentPartPr/>
              <p14:nvPr/>
            </p14:nvContentPartPr>
            <p14:xfrm>
              <a:off x="9125367" y="3046001"/>
              <a:ext cx="249480" cy="51840"/>
            </p14:xfrm>
          </p:contentPart>
        </mc:Choice>
        <mc:Fallback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64CBF58C-627D-CCF6-F10E-54AAC80D7B5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16367" y="3037361"/>
                <a:ext cx="267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07523656-728F-F7C8-F22A-EB9A269C6355}"/>
                  </a:ext>
                </a:extLst>
              </p14:cNvPr>
              <p14:cNvContentPartPr/>
              <p14:nvPr/>
            </p14:nvContentPartPr>
            <p14:xfrm>
              <a:off x="10348287" y="3036641"/>
              <a:ext cx="444240" cy="131760"/>
            </p14:xfrm>
          </p:contentPart>
        </mc:Choice>
        <mc:Fallback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07523656-728F-F7C8-F22A-EB9A269C635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39647" y="3027641"/>
                <a:ext cx="46188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93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14:cNvPr>
              <p14:cNvContentPartPr/>
              <p14:nvPr/>
            </p14:nvContentPartPr>
            <p14:xfrm>
              <a:off x="1272327" y="1371641"/>
              <a:ext cx="208440" cy="16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687" y="1363001"/>
                <a:ext cx="2260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14:cNvPr>
              <p14:cNvContentPartPr/>
              <p14:nvPr/>
            </p14:nvContentPartPr>
            <p14:xfrm>
              <a:off x="1547007" y="1338881"/>
              <a:ext cx="86400" cy="20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8367" y="1329881"/>
                <a:ext cx="104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14:cNvPr>
              <p14:cNvContentPartPr/>
              <p14:nvPr/>
            </p14:nvContentPartPr>
            <p14:xfrm>
              <a:off x="1663287" y="1398641"/>
              <a:ext cx="83520" cy="9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4287" y="1390001"/>
                <a:ext cx="101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14:cNvPr>
              <p14:cNvContentPartPr/>
              <p14:nvPr/>
            </p14:nvContentPartPr>
            <p14:xfrm>
              <a:off x="1809447" y="1354721"/>
              <a:ext cx="120960" cy="15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807" y="1345721"/>
                <a:ext cx="138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14:cNvPr>
              <p14:cNvContentPartPr/>
              <p14:nvPr/>
            </p14:nvContentPartPr>
            <p14:xfrm>
              <a:off x="1328487" y="1726241"/>
              <a:ext cx="150840" cy="18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9487" y="1717241"/>
                <a:ext cx="168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14:cNvPr>
              <p14:cNvContentPartPr/>
              <p14:nvPr/>
            </p14:nvContentPartPr>
            <p14:xfrm>
              <a:off x="1531527" y="1773401"/>
              <a:ext cx="163800" cy="16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2527" y="1764401"/>
                <a:ext cx="181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14:cNvPr>
              <p14:cNvContentPartPr/>
              <p14:nvPr/>
            </p14:nvContentPartPr>
            <p14:xfrm>
              <a:off x="1724487" y="1759361"/>
              <a:ext cx="291600" cy="28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847" y="1750361"/>
                <a:ext cx="3092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14:cNvPr>
              <p14:cNvContentPartPr/>
              <p14:nvPr/>
            </p14:nvContentPartPr>
            <p14:xfrm>
              <a:off x="960207" y="1234121"/>
              <a:ext cx="69480" cy="101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567" y="1225121"/>
                <a:ext cx="8712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14:cNvPr>
              <p14:cNvContentPartPr/>
              <p14:nvPr/>
            </p14:nvContentPartPr>
            <p14:xfrm>
              <a:off x="856887" y="1440761"/>
              <a:ext cx="310680" cy="52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247" y="1431761"/>
                <a:ext cx="328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14:cNvPr>
              <p14:cNvContentPartPr/>
              <p14:nvPr/>
            </p14:nvContentPartPr>
            <p14:xfrm>
              <a:off x="810447" y="1778801"/>
              <a:ext cx="377640" cy="65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807" y="1769801"/>
                <a:ext cx="395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14:cNvPr>
              <p14:cNvContentPartPr/>
              <p14:nvPr/>
            </p14:nvContentPartPr>
            <p14:xfrm>
              <a:off x="534687" y="921281"/>
              <a:ext cx="139680" cy="246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047" y="912641"/>
                <a:ext cx="15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14:cNvPr>
              <p14:cNvContentPartPr/>
              <p14:nvPr/>
            </p14:nvContentPartPr>
            <p14:xfrm>
              <a:off x="537567" y="1034681"/>
              <a:ext cx="160200" cy="6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567" y="1026041"/>
                <a:ext cx="177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14:cNvPr>
              <p14:cNvContentPartPr/>
              <p14:nvPr/>
            </p14:nvContentPartPr>
            <p14:xfrm>
              <a:off x="730167" y="996521"/>
              <a:ext cx="96840" cy="11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167" y="987881"/>
                <a:ext cx="114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14:cNvPr>
              <p14:cNvContentPartPr/>
              <p14:nvPr/>
            </p14:nvContentPartPr>
            <p14:xfrm>
              <a:off x="874167" y="992201"/>
              <a:ext cx="71280" cy="7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5527" y="983201"/>
                <a:ext cx="88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14:cNvPr>
              <p14:cNvContentPartPr/>
              <p14:nvPr/>
            </p14:nvContentPartPr>
            <p14:xfrm>
              <a:off x="972447" y="969161"/>
              <a:ext cx="127440" cy="10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447" y="960521"/>
                <a:ext cx="145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14:cNvPr>
              <p14:cNvContentPartPr/>
              <p14:nvPr/>
            </p14:nvContentPartPr>
            <p14:xfrm>
              <a:off x="1118247" y="942881"/>
              <a:ext cx="155520" cy="9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9247" y="933881"/>
                <a:ext cx="173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14:cNvPr>
              <p14:cNvContentPartPr/>
              <p14:nvPr/>
            </p14:nvContentPartPr>
            <p14:xfrm>
              <a:off x="1342527" y="851441"/>
              <a:ext cx="128880" cy="19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3887" y="842441"/>
                <a:ext cx="14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14:cNvPr>
              <p14:cNvContentPartPr/>
              <p14:nvPr/>
            </p14:nvContentPartPr>
            <p14:xfrm>
              <a:off x="1499847" y="781601"/>
              <a:ext cx="216000" cy="234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0847" y="772961"/>
                <a:ext cx="233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14:cNvPr>
              <p14:cNvContentPartPr/>
              <p14:nvPr/>
            </p14:nvContentPartPr>
            <p14:xfrm>
              <a:off x="1580847" y="757481"/>
              <a:ext cx="171360" cy="20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2207" y="748481"/>
                <a:ext cx="189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14:cNvPr>
              <p14:cNvContentPartPr/>
              <p14:nvPr/>
            </p14:nvContentPartPr>
            <p14:xfrm>
              <a:off x="1853367" y="885641"/>
              <a:ext cx="40320" cy="7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4367" y="877001"/>
                <a:ext cx="57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14:cNvPr>
              <p14:cNvContentPartPr/>
              <p14:nvPr/>
            </p14:nvContentPartPr>
            <p14:xfrm>
              <a:off x="1927527" y="857921"/>
              <a:ext cx="113400" cy="7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8527" y="849281"/>
                <a:ext cx="131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14:cNvPr>
              <p14:cNvContentPartPr/>
              <p14:nvPr/>
            </p14:nvContentPartPr>
            <p14:xfrm>
              <a:off x="2076927" y="728321"/>
              <a:ext cx="52560" cy="18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8287" y="719681"/>
                <a:ext cx="70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14:cNvPr>
              <p14:cNvContentPartPr/>
              <p14:nvPr/>
            </p14:nvContentPartPr>
            <p14:xfrm>
              <a:off x="2059287" y="730121"/>
              <a:ext cx="244440" cy="194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0647" y="721121"/>
                <a:ext cx="262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14:cNvPr>
              <p14:cNvContentPartPr/>
              <p14:nvPr/>
            </p14:nvContentPartPr>
            <p14:xfrm>
              <a:off x="2244687" y="666401"/>
              <a:ext cx="3960" cy="9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5687" y="657761"/>
                <a:ext cx="21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14:cNvPr>
              <p14:cNvContentPartPr/>
              <p14:nvPr/>
            </p14:nvContentPartPr>
            <p14:xfrm>
              <a:off x="2349447" y="769361"/>
              <a:ext cx="154080" cy="131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40447" y="760361"/>
                <a:ext cx="171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14:cNvPr>
              <p14:cNvContentPartPr/>
              <p14:nvPr/>
            </p14:nvContentPartPr>
            <p14:xfrm>
              <a:off x="2529087" y="756041"/>
              <a:ext cx="52560" cy="11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0447" y="747041"/>
                <a:ext cx="70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14:cNvPr>
              <p14:cNvContentPartPr/>
              <p14:nvPr/>
            </p14:nvContentPartPr>
            <p14:xfrm>
              <a:off x="2538087" y="860081"/>
              <a:ext cx="55800" cy="1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9087" y="851441"/>
                <a:ext cx="73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14:cNvPr>
              <p14:cNvContentPartPr/>
              <p14:nvPr/>
            </p14:nvContentPartPr>
            <p14:xfrm>
              <a:off x="2556087" y="747401"/>
              <a:ext cx="135720" cy="13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7087" y="738401"/>
                <a:ext cx="153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14:cNvPr>
              <p14:cNvContentPartPr/>
              <p14:nvPr/>
            </p14:nvContentPartPr>
            <p14:xfrm>
              <a:off x="2744007" y="654521"/>
              <a:ext cx="9360" cy="176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35367" y="645521"/>
                <a:ext cx="27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14:cNvPr>
              <p14:cNvContentPartPr/>
              <p14:nvPr/>
            </p14:nvContentPartPr>
            <p14:xfrm>
              <a:off x="2686047" y="718601"/>
              <a:ext cx="180360" cy="10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77047" y="709961"/>
                <a:ext cx="198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14:cNvPr>
              <p14:cNvContentPartPr/>
              <p14:nvPr/>
            </p14:nvContentPartPr>
            <p14:xfrm>
              <a:off x="2869647" y="664961"/>
              <a:ext cx="333360" cy="25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0647" y="656321"/>
                <a:ext cx="351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14:cNvPr>
              <p14:cNvContentPartPr/>
              <p14:nvPr/>
            </p14:nvContentPartPr>
            <p14:xfrm>
              <a:off x="2290407" y="1126841"/>
              <a:ext cx="376200" cy="88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81767" y="1117841"/>
                <a:ext cx="3938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14:cNvPr>
              <p14:cNvContentPartPr/>
              <p14:nvPr/>
            </p14:nvContentPartPr>
            <p14:xfrm>
              <a:off x="2882967" y="779441"/>
              <a:ext cx="2819520" cy="686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4327" y="770441"/>
                <a:ext cx="28371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14:cNvPr>
              <p14:cNvContentPartPr/>
              <p14:nvPr/>
            </p14:nvContentPartPr>
            <p14:xfrm>
              <a:off x="2866047" y="1348241"/>
              <a:ext cx="150120" cy="17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57047" y="1339241"/>
                <a:ext cx="167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14:cNvPr>
              <p14:cNvContentPartPr/>
              <p14:nvPr/>
            </p14:nvContentPartPr>
            <p14:xfrm>
              <a:off x="3178527" y="1104521"/>
              <a:ext cx="168840" cy="20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9527" y="1095521"/>
                <a:ext cx="186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14:cNvPr>
              <p14:cNvContentPartPr/>
              <p14:nvPr/>
            </p14:nvContentPartPr>
            <p14:xfrm>
              <a:off x="3335487" y="1142681"/>
              <a:ext cx="164880" cy="128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6487" y="1133681"/>
                <a:ext cx="182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14:cNvPr>
              <p14:cNvContentPartPr/>
              <p14:nvPr/>
            </p14:nvContentPartPr>
            <p14:xfrm>
              <a:off x="3514407" y="1012361"/>
              <a:ext cx="302400" cy="24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5407" y="1003361"/>
                <a:ext cx="320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14:cNvPr>
              <p14:cNvContentPartPr/>
              <p14:nvPr/>
            </p14:nvContentPartPr>
            <p14:xfrm>
              <a:off x="3690087" y="992921"/>
              <a:ext cx="195120" cy="129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81087" y="984281"/>
                <a:ext cx="21276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64768E2-CAAE-DCD2-3616-6A347E8B9ACB}"/>
              </a:ext>
            </a:extLst>
          </p:cNvPr>
          <p:cNvGrpSpPr/>
          <p:nvPr/>
        </p:nvGrpSpPr>
        <p:grpSpPr>
          <a:xfrm>
            <a:off x="6898767" y="261401"/>
            <a:ext cx="3079800" cy="292680"/>
            <a:chOff x="6898767" y="261401"/>
            <a:chExt cx="30798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14:cNvPr>
                <p14:cNvContentPartPr/>
                <p14:nvPr/>
              </p14:nvContentPartPr>
              <p14:xfrm>
                <a:off x="6898767" y="445721"/>
                <a:ext cx="2371680" cy="9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89767" y="436721"/>
                  <a:ext cx="2389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14:cNvPr>
                <p14:cNvContentPartPr/>
                <p14:nvPr/>
              </p14:nvContentPartPr>
              <p14:xfrm>
                <a:off x="9383487" y="291281"/>
                <a:ext cx="115200" cy="262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74487" y="282281"/>
                  <a:ext cx="132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14:cNvPr>
                <p14:cNvContentPartPr/>
                <p14:nvPr/>
              </p14:nvContentPartPr>
              <p14:xfrm>
                <a:off x="9540807" y="429881"/>
                <a:ext cx="97920" cy="7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32167" y="421241"/>
                  <a:ext cx="115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14:cNvPr>
                <p14:cNvContentPartPr/>
                <p14:nvPr/>
              </p14:nvContentPartPr>
              <p14:xfrm>
                <a:off x="9699927" y="261401"/>
                <a:ext cx="145800" cy="27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0927" y="252761"/>
                  <a:ext cx="163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14:cNvPr>
                <p14:cNvContentPartPr/>
                <p14:nvPr/>
              </p14:nvContentPartPr>
              <p14:xfrm>
                <a:off x="9877407" y="353921"/>
                <a:ext cx="101160" cy="173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68767" y="344921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14:cNvPr>
              <p14:cNvContentPartPr/>
              <p14:nvPr/>
            </p14:nvContentPartPr>
            <p14:xfrm>
              <a:off x="9127887" y="404321"/>
              <a:ext cx="42840" cy="976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19247" y="395681"/>
                <a:ext cx="604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14:cNvPr>
              <p14:cNvContentPartPr/>
              <p14:nvPr/>
            </p14:nvContentPartPr>
            <p14:xfrm>
              <a:off x="9083967" y="804641"/>
              <a:ext cx="169200" cy="62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4967" y="796001"/>
                <a:ext cx="186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14:cNvPr>
              <p14:cNvContentPartPr/>
              <p14:nvPr/>
            </p14:nvContentPartPr>
            <p14:xfrm>
              <a:off x="9073167" y="791321"/>
              <a:ext cx="315000" cy="63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64527" y="782321"/>
                <a:ext cx="332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14:cNvPr>
              <p14:cNvContentPartPr/>
              <p14:nvPr/>
            </p14:nvContentPartPr>
            <p14:xfrm>
              <a:off x="9472767" y="765761"/>
              <a:ext cx="103320" cy="121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64127" y="756761"/>
                <a:ext cx="120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14:cNvPr>
              <p14:cNvContentPartPr/>
              <p14:nvPr/>
            </p14:nvContentPartPr>
            <p14:xfrm>
              <a:off x="9620007" y="790241"/>
              <a:ext cx="128520" cy="70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1367" y="781241"/>
                <a:ext cx="146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14:cNvPr>
              <p14:cNvContentPartPr/>
              <p14:nvPr/>
            </p14:nvContentPartPr>
            <p14:xfrm>
              <a:off x="9809367" y="783761"/>
              <a:ext cx="130680" cy="92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00367" y="775121"/>
                <a:ext cx="148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14:cNvPr>
              <p14:cNvContentPartPr/>
              <p14:nvPr/>
            </p14:nvContentPartPr>
            <p14:xfrm>
              <a:off x="10017807" y="707801"/>
              <a:ext cx="309600" cy="177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09167" y="698801"/>
                <a:ext cx="327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14:cNvPr>
              <p14:cNvContentPartPr/>
              <p14:nvPr/>
            </p14:nvContentPartPr>
            <p14:xfrm>
              <a:off x="9059127" y="1090481"/>
              <a:ext cx="258120" cy="46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50487" y="1081841"/>
                <a:ext cx="275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14:cNvPr>
              <p14:cNvContentPartPr/>
              <p14:nvPr/>
            </p14:nvContentPartPr>
            <p14:xfrm>
              <a:off x="9388527" y="1087241"/>
              <a:ext cx="213840" cy="117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79527" y="1078601"/>
                <a:ext cx="231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14:cNvPr>
              <p14:cNvContentPartPr/>
              <p14:nvPr/>
            </p14:nvContentPartPr>
            <p14:xfrm>
              <a:off x="9614247" y="1115681"/>
              <a:ext cx="172080" cy="94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05607" y="1107041"/>
                <a:ext cx="189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14:cNvPr>
              <p14:cNvContentPartPr/>
              <p14:nvPr/>
            </p14:nvContentPartPr>
            <p14:xfrm>
              <a:off x="9838887" y="1024601"/>
              <a:ext cx="27360" cy="179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30247" y="1015961"/>
                <a:ext cx="45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14:cNvPr>
              <p14:cNvContentPartPr/>
              <p14:nvPr/>
            </p14:nvContentPartPr>
            <p14:xfrm>
              <a:off x="9787767" y="1069241"/>
              <a:ext cx="279000" cy="144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79127" y="1060241"/>
                <a:ext cx="296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14:cNvPr>
              <p14:cNvContentPartPr/>
              <p14:nvPr/>
            </p14:nvContentPartPr>
            <p14:xfrm>
              <a:off x="10041567" y="1028921"/>
              <a:ext cx="19800" cy="46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32927" y="1019921"/>
                <a:ext cx="37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14:cNvPr>
              <p14:cNvContentPartPr/>
              <p14:nvPr/>
            </p14:nvContentPartPr>
            <p14:xfrm>
              <a:off x="10140567" y="961241"/>
              <a:ext cx="109800" cy="243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31567" y="952601"/>
                <a:ext cx="127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14:cNvPr>
              <p14:cNvContentPartPr/>
              <p14:nvPr/>
            </p14:nvContentPartPr>
            <p14:xfrm>
              <a:off x="10245687" y="1030361"/>
              <a:ext cx="235440" cy="16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37047" y="1021721"/>
                <a:ext cx="253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14:cNvPr>
              <p14:cNvContentPartPr/>
              <p14:nvPr/>
            </p14:nvContentPartPr>
            <p14:xfrm>
              <a:off x="10406967" y="1051241"/>
              <a:ext cx="162000" cy="111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97967" y="1042601"/>
                <a:ext cx="179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14:cNvPr>
              <p14:cNvContentPartPr/>
              <p14:nvPr/>
            </p14:nvContentPartPr>
            <p14:xfrm>
              <a:off x="10643847" y="1044401"/>
              <a:ext cx="171360" cy="156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35207" y="1035401"/>
                <a:ext cx="189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14:cNvPr>
              <p14:cNvContentPartPr/>
              <p14:nvPr/>
            </p14:nvContentPartPr>
            <p14:xfrm>
              <a:off x="9018807" y="1289921"/>
              <a:ext cx="526680" cy="209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09807" y="1280921"/>
                <a:ext cx="5443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14:cNvPr>
              <p14:cNvContentPartPr/>
              <p14:nvPr/>
            </p14:nvContentPartPr>
            <p14:xfrm>
              <a:off x="9540447" y="1302161"/>
              <a:ext cx="312480" cy="214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1807" y="1293521"/>
                <a:ext cx="330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14:cNvPr>
              <p14:cNvContentPartPr/>
              <p14:nvPr/>
            </p14:nvContentPartPr>
            <p14:xfrm>
              <a:off x="9918807" y="1391801"/>
              <a:ext cx="312480" cy="142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09807" y="1383161"/>
                <a:ext cx="330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14:cNvPr>
              <p14:cNvContentPartPr/>
              <p14:nvPr/>
            </p14:nvContentPartPr>
            <p14:xfrm>
              <a:off x="4141527" y="878801"/>
              <a:ext cx="101880" cy="216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2887" y="870161"/>
                <a:ext cx="119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14:cNvPr>
              <p14:cNvContentPartPr/>
              <p14:nvPr/>
            </p14:nvContentPartPr>
            <p14:xfrm>
              <a:off x="4118847" y="929201"/>
              <a:ext cx="170280" cy="11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10207" y="920201"/>
                <a:ext cx="187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14:cNvPr>
              <p14:cNvContentPartPr/>
              <p14:nvPr/>
            </p14:nvContentPartPr>
            <p14:xfrm>
              <a:off x="4320087" y="828401"/>
              <a:ext cx="235440" cy="17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11087" y="819401"/>
                <a:ext cx="253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14:cNvPr>
              <p14:cNvContentPartPr/>
              <p14:nvPr/>
            </p14:nvContentPartPr>
            <p14:xfrm>
              <a:off x="4608447" y="778721"/>
              <a:ext cx="10908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9807" y="770081"/>
                <a:ext cx="126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14:cNvPr>
              <p14:cNvContentPartPr/>
              <p14:nvPr/>
            </p14:nvContentPartPr>
            <p14:xfrm>
              <a:off x="4738407" y="739481"/>
              <a:ext cx="62640" cy="150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29407" y="730841"/>
                <a:ext cx="80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14:cNvPr>
              <p14:cNvContentPartPr/>
              <p14:nvPr/>
            </p14:nvContentPartPr>
            <p14:xfrm>
              <a:off x="4834887" y="734801"/>
              <a:ext cx="82440" cy="16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26247" y="726161"/>
                <a:ext cx="100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14:cNvPr>
              <p14:cNvContentPartPr/>
              <p14:nvPr/>
            </p14:nvContentPartPr>
            <p14:xfrm>
              <a:off x="5819847" y="781241"/>
              <a:ext cx="47520" cy="139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10847" y="772601"/>
                <a:ext cx="6516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14:cNvPr>
              <p14:cNvContentPartPr/>
              <p14:nvPr/>
            </p14:nvContentPartPr>
            <p14:xfrm>
              <a:off x="5707887" y="1054481"/>
              <a:ext cx="305280" cy="5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99247" y="1045481"/>
                <a:ext cx="322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14:cNvPr>
              <p14:cNvContentPartPr/>
              <p14:nvPr/>
            </p14:nvContentPartPr>
            <p14:xfrm>
              <a:off x="6114687" y="946481"/>
              <a:ext cx="70200" cy="165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06047" y="937481"/>
                <a:ext cx="87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14:cNvPr>
              <p14:cNvContentPartPr/>
              <p14:nvPr/>
            </p14:nvContentPartPr>
            <p14:xfrm>
              <a:off x="6222327" y="919841"/>
              <a:ext cx="248760" cy="18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13687" y="910841"/>
                <a:ext cx="266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14:cNvPr>
              <p14:cNvContentPartPr/>
              <p14:nvPr/>
            </p14:nvContentPartPr>
            <p14:xfrm>
              <a:off x="6470007" y="967361"/>
              <a:ext cx="115560" cy="15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61007" y="958361"/>
                <a:ext cx="133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14:cNvPr>
              <p14:cNvContentPartPr/>
              <p14:nvPr/>
            </p14:nvContentPartPr>
            <p14:xfrm>
              <a:off x="6626247" y="974201"/>
              <a:ext cx="8172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17247" y="965561"/>
                <a:ext cx="99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14:cNvPr>
              <p14:cNvContentPartPr/>
              <p14:nvPr/>
            </p14:nvContentPartPr>
            <p14:xfrm>
              <a:off x="6742887" y="967361"/>
              <a:ext cx="171720" cy="115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33887" y="958361"/>
                <a:ext cx="189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14:cNvPr>
              <p14:cNvContentPartPr/>
              <p14:nvPr/>
            </p14:nvContentPartPr>
            <p14:xfrm>
              <a:off x="6883647" y="823361"/>
              <a:ext cx="2880" cy="37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75007" y="814721"/>
                <a:ext cx="2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14:cNvPr>
              <p14:cNvContentPartPr/>
              <p14:nvPr/>
            </p14:nvContentPartPr>
            <p14:xfrm>
              <a:off x="6981207" y="791321"/>
              <a:ext cx="196200" cy="360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72207" y="782321"/>
                <a:ext cx="213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14:cNvPr>
              <p14:cNvContentPartPr/>
              <p14:nvPr/>
            </p14:nvContentPartPr>
            <p14:xfrm>
              <a:off x="7065087" y="811481"/>
              <a:ext cx="180360" cy="205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56087" y="802841"/>
                <a:ext cx="198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14:cNvPr>
              <p14:cNvContentPartPr/>
              <p14:nvPr/>
            </p14:nvContentPartPr>
            <p14:xfrm>
              <a:off x="7281447" y="893201"/>
              <a:ext cx="77040" cy="127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72807" y="884561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14:cNvPr>
              <p14:cNvContentPartPr/>
              <p14:nvPr/>
            </p14:nvContentPartPr>
            <p14:xfrm>
              <a:off x="7370727" y="898601"/>
              <a:ext cx="144000" cy="165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61727" y="889601"/>
                <a:ext cx="161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14:cNvPr>
              <p14:cNvContentPartPr/>
              <p14:nvPr/>
            </p14:nvContentPartPr>
            <p14:xfrm>
              <a:off x="5702487" y="1433201"/>
              <a:ext cx="262440" cy="4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93847" y="1424561"/>
                <a:ext cx="280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14:cNvPr>
              <p14:cNvContentPartPr/>
              <p14:nvPr/>
            </p14:nvContentPartPr>
            <p14:xfrm>
              <a:off x="6083367" y="1336361"/>
              <a:ext cx="164880" cy="262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74727" y="1327721"/>
                <a:ext cx="182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14:cNvPr>
              <p14:cNvContentPartPr/>
              <p14:nvPr/>
            </p14:nvContentPartPr>
            <p14:xfrm>
              <a:off x="6240327" y="1409081"/>
              <a:ext cx="160560" cy="118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31687" y="1400081"/>
                <a:ext cx="178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14:cNvPr>
              <p14:cNvContentPartPr/>
              <p14:nvPr/>
            </p14:nvContentPartPr>
            <p14:xfrm>
              <a:off x="6445887" y="1363721"/>
              <a:ext cx="52920" cy="131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37247" y="1355081"/>
                <a:ext cx="70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14:cNvPr>
              <p14:cNvContentPartPr/>
              <p14:nvPr/>
            </p14:nvContentPartPr>
            <p14:xfrm>
              <a:off x="6538407" y="1385681"/>
              <a:ext cx="86400" cy="103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29407" y="1377041"/>
                <a:ext cx="10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14:cNvPr>
              <p14:cNvContentPartPr/>
              <p14:nvPr/>
            </p14:nvContentPartPr>
            <p14:xfrm>
              <a:off x="6644607" y="1381361"/>
              <a:ext cx="144000" cy="88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35607" y="1372721"/>
                <a:ext cx="161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14:cNvPr>
              <p14:cNvContentPartPr/>
              <p14:nvPr/>
            </p14:nvContentPartPr>
            <p14:xfrm>
              <a:off x="6811647" y="1372001"/>
              <a:ext cx="187560" cy="14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03007" y="1363001"/>
                <a:ext cx="205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14:cNvPr>
              <p14:cNvContentPartPr/>
              <p14:nvPr/>
            </p14:nvContentPartPr>
            <p14:xfrm>
              <a:off x="7020087" y="1382441"/>
              <a:ext cx="100800" cy="126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11087" y="1373441"/>
                <a:ext cx="11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14:cNvPr>
              <p14:cNvContentPartPr/>
              <p14:nvPr/>
            </p14:nvContentPartPr>
            <p14:xfrm>
              <a:off x="7285047" y="1255001"/>
              <a:ext cx="181080" cy="251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76047" y="1246361"/>
                <a:ext cx="198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14:cNvPr>
              <p14:cNvContentPartPr/>
              <p14:nvPr/>
            </p14:nvContentPartPr>
            <p14:xfrm>
              <a:off x="7454247" y="1327721"/>
              <a:ext cx="224280" cy="156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45607" y="1318721"/>
                <a:ext cx="24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14:cNvPr>
              <p14:cNvContentPartPr/>
              <p14:nvPr/>
            </p14:nvContentPartPr>
            <p14:xfrm>
              <a:off x="7727847" y="1334921"/>
              <a:ext cx="345240" cy="316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18847" y="1326281"/>
                <a:ext cx="362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14:cNvPr>
              <p14:cNvContentPartPr/>
              <p14:nvPr/>
            </p14:nvContentPartPr>
            <p14:xfrm>
              <a:off x="5689887" y="1900481"/>
              <a:ext cx="325080" cy="61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80887" y="1891841"/>
                <a:ext cx="342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14:cNvPr>
              <p14:cNvContentPartPr/>
              <p14:nvPr/>
            </p14:nvContentPartPr>
            <p14:xfrm>
              <a:off x="6084087" y="1860161"/>
              <a:ext cx="155160" cy="216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75447" y="1851521"/>
                <a:ext cx="172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14:cNvPr>
              <p14:cNvContentPartPr/>
              <p14:nvPr/>
            </p14:nvContentPartPr>
            <p14:xfrm>
              <a:off x="6256167" y="1918481"/>
              <a:ext cx="215640" cy="161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47167" y="1909841"/>
                <a:ext cx="233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14:cNvPr>
              <p14:cNvContentPartPr/>
              <p14:nvPr/>
            </p14:nvContentPartPr>
            <p14:xfrm>
              <a:off x="6564687" y="1923521"/>
              <a:ext cx="57240" cy="94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56047" y="1914881"/>
                <a:ext cx="74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14:cNvPr>
              <p14:cNvContentPartPr/>
              <p14:nvPr/>
            </p14:nvContentPartPr>
            <p14:xfrm>
              <a:off x="6675927" y="1901561"/>
              <a:ext cx="119160" cy="10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66927" y="1892921"/>
                <a:ext cx="1368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14:cNvPr>
              <p14:cNvContentPartPr/>
              <p14:nvPr/>
            </p14:nvContentPartPr>
            <p14:xfrm>
              <a:off x="6788967" y="1853321"/>
              <a:ext cx="214920" cy="144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780327" y="1844681"/>
                <a:ext cx="232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14:cNvPr>
              <p14:cNvContentPartPr/>
              <p14:nvPr/>
            </p14:nvContentPartPr>
            <p14:xfrm>
              <a:off x="7078767" y="1840001"/>
              <a:ext cx="149400" cy="138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69767" y="1831361"/>
                <a:ext cx="167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14:cNvPr>
              <p14:cNvContentPartPr/>
              <p14:nvPr/>
            </p14:nvContentPartPr>
            <p14:xfrm>
              <a:off x="4641567" y="1314761"/>
              <a:ext cx="90000" cy="225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32567" y="1306121"/>
                <a:ext cx="107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14:cNvPr>
              <p14:cNvContentPartPr/>
              <p14:nvPr/>
            </p14:nvContentPartPr>
            <p14:xfrm>
              <a:off x="4796007" y="1373801"/>
              <a:ext cx="37800" cy="9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87007" y="1364801"/>
                <a:ext cx="554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14:cNvPr>
              <p14:cNvContentPartPr/>
              <p14:nvPr/>
            </p14:nvContentPartPr>
            <p14:xfrm>
              <a:off x="4844967" y="1229441"/>
              <a:ext cx="171720" cy="268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36327" y="1220441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14:cNvPr>
              <p14:cNvContentPartPr/>
              <p14:nvPr/>
            </p14:nvContentPartPr>
            <p14:xfrm>
              <a:off x="4966647" y="1258241"/>
              <a:ext cx="5040" cy="16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957647" y="1249241"/>
                <a:ext cx="22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14:cNvPr>
              <p14:cNvContentPartPr/>
              <p14:nvPr/>
            </p14:nvContentPartPr>
            <p14:xfrm>
              <a:off x="5057367" y="1305761"/>
              <a:ext cx="38160" cy="115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48727" y="1296761"/>
                <a:ext cx="55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14:cNvPr>
              <p14:cNvContentPartPr/>
              <p14:nvPr/>
            </p14:nvContentPartPr>
            <p14:xfrm>
              <a:off x="5162127" y="1286321"/>
              <a:ext cx="160560" cy="245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153127" y="1277321"/>
                <a:ext cx="178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14:cNvPr>
              <p14:cNvContentPartPr/>
              <p14:nvPr/>
            </p14:nvContentPartPr>
            <p14:xfrm>
              <a:off x="5287767" y="1077881"/>
              <a:ext cx="393480" cy="197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79127" y="1068881"/>
                <a:ext cx="411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14:cNvPr>
              <p14:cNvContentPartPr/>
              <p14:nvPr/>
            </p14:nvContentPartPr>
            <p14:xfrm>
              <a:off x="5305767" y="1298561"/>
              <a:ext cx="419760" cy="20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97127" y="1289561"/>
                <a:ext cx="43740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AD2E4C-702E-B500-3705-EFE30CD7B1D4}"/>
              </a:ext>
            </a:extLst>
          </p:cNvPr>
          <p:cNvGrpSpPr/>
          <p:nvPr/>
        </p:nvGrpSpPr>
        <p:grpSpPr>
          <a:xfrm>
            <a:off x="5532927" y="262841"/>
            <a:ext cx="1118880" cy="483840"/>
            <a:chOff x="5532927" y="262841"/>
            <a:chExt cx="11188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14:cNvPr>
                <p14:cNvContentPartPr/>
                <p14:nvPr/>
              </p14:nvContentPartPr>
              <p14:xfrm>
                <a:off x="5682687" y="524201"/>
                <a:ext cx="33480" cy="18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74047" y="515561"/>
                  <a:ext cx="51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14:cNvPr>
                <p14:cNvContentPartPr/>
                <p14:nvPr/>
              </p14:nvContentPartPr>
              <p14:xfrm>
                <a:off x="5700687" y="475241"/>
                <a:ext cx="217800" cy="23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91687" y="466241"/>
                  <a:ext cx="235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14:cNvPr>
                <p14:cNvContentPartPr/>
                <p14:nvPr/>
              </p14:nvContentPartPr>
              <p14:xfrm>
                <a:off x="5971047" y="509441"/>
                <a:ext cx="2484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62407" y="500801"/>
                  <a:ext cx="4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14:cNvPr>
                <p14:cNvContentPartPr/>
                <p14:nvPr/>
              </p14:nvContentPartPr>
              <p14:xfrm>
                <a:off x="5964927" y="472721"/>
                <a:ext cx="166680" cy="237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56287" y="463721"/>
                  <a:ext cx="18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14:cNvPr>
                <p14:cNvContentPartPr/>
                <p14:nvPr/>
              </p14:nvContentPartPr>
              <p14:xfrm>
                <a:off x="6153567" y="417281"/>
                <a:ext cx="129600" cy="258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4567" y="408641"/>
                  <a:ext cx="14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14:cNvPr>
                <p14:cNvContentPartPr/>
                <p14:nvPr/>
              </p14:nvContentPartPr>
              <p14:xfrm>
                <a:off x="6113247" y="409001"/>
                <a:ext cx="45576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4607" y="400361"/>
                  <a:ext cx="473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14:cNvPr>
                <p14:cNvContentPartPr/>
                <p14:nvPr/>
              </p14:nvContentPartPr>
              <p14:xfrm>
                <a:off x="5650287" y="262841"/>
                <a:ext cx="1001520" cy="34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41287" y="254201"/>
                  <a:ext cx="1019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14:cNvPr>
                <p14:cNvContentPartPr/>
                <p14:nvPr/>
              </p14:nvContentPartPr>
              <p14:xfrm>
                <a:off x="5532927" y="429521"/>
                <a:ext cx="1112400" cy="317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3927" y="420521"/>
                  <a:ext cx="113004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14:cNvPr>
              <p14:cNvContentPartPr/>
              <p14:nvPr/>
            </p14:nvContentPartPr>
            <p14:xfrm>
              <a:off x="5588727" y="166361"/>
              <a:ext cx="288360" cy="146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79727" y="157721"/>
                <a:ext cx="30600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2E0EDA-96B8-B1D5-40F8-CF91BD071C87}"/>
              </a:ext>
            </a:extLst>
          </p:cNvPr>
          <p:cNvGrpSpPr/>
          <p:nvPr/>
        </p:nvGrpSpPr>
        <p:grpSpPr>
          <a:xfrm>
            <a:off x="4104447" y="28121"/>
            <a:ext cx="1141200" cy="218160"/>
            <a:chOff x="4104447" y="28121"/>
            <a:chExt cx="11412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14:cNvPr>
                <p14:cNvContentPartPr/>
                <p14:nvPr/>
              </p14:nvContentPartPr>
              <p14:xfrm>
                <a:off x="4104447" y="105521"/>
                <a:ext cx="111960" cy="14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95447" y="96881"/>
                  <a:ext cx="129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14:cNvPr>
                <p14:cNvContentPartPr/>
                <p14:nvPr/>
              </p14:nvContentPartPr>
              <p14:xfrm>
                <a:off x="4268607" y="147281"/>
                <a:ext cx="35280" cy="63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59967" y="138281"/>
                  <a:ext cx="52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14:cNvPr>
                <p14:cNvContentPartPr/>
                <p14:nvPr/>
              </p14:nvContentPartPr>
              <p14:xfrm>
                <a:off x="4321167" y="51521"/>
                <a:ext cx="87120" cy="163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12527" y="42881"/>
                  <a:ext cx="104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14:cNvPr>
                <p14:cNvContentPartPr/>
                <p14:nvPr/>
              </p14:nvContentPartPr>
              <p14:xfrm>
                <a:off x="4522407" y="56921"/>
                <a:ext cx="178920" cy="149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13767" y="47921"/>
                  <a:ext cx="196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14:cNvPr>
                <p14:cNvContentPartPr/>
                <p14:nvPr/>
              </p14:nvContentPartPr>
              <p14:xfrm>
                <a:off x="4602327" y="83561"/>
                <a:ext cx="110520" cy="60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93687" y="74921"/>
                  <a:ext cx="128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14:cNvPr>
                <p14:cNvContentPartPr/>
                <p14:nvPr/>
              </p14:nvContentPartPr>
              <p14:xfrm>
                <a:off x="4925607" y="124601"/>
                <a:ext cx="172080" cy="76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16607" y="115601"/>
                  <a:ext cx="189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14:cNvPr>
                <p14:cNvContentPartPr/>
                <p14:nvPr/>
              </p14:nvContentPartPr>
              <p14:xfrm>
                <a:off x="5109567" y="28121"/>
                <a:ext cx="136080" cy="19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00927" y="19481"/>
                  <a:ext cx="153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46B9EE4-31BD-99F4-8C0B-8F12CB33503F}"/>
              </a:ext>
            </a:extLst>
          </p:cNvPr>
          <p:cNvGrpSpPr/>
          <p:nvPr/>
        </p:nvGrpSpPr>
        <p:grpSpPr>
          <a:xfrm>
            <a:off x="4053327" y="1477121"/>
            <a:ext cx="473760" cy="637200"/>
            <a:chOff x="4053327" y="1477121"/>
            <a:chExt cx="4737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14:cNvPr>
                <p14:cNvContentPartPr/>
                <p14:nvPr/>
              </p14:nvContentPartPr>
              <p14:xfrm>
                <a:off x="4303167" y="1477121"/>
                <a:ext cx="223920" cy="36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4527" y="1468481"/>
                  <a:ext cx="241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14:cNvPr>
                <p14:cNvContentPartPr/>
                <p14:nvPr/>
              </p14:nvContentPartPr>
              <p14:xfrm>
                <a:off x="4053327" y="1985801"/>
                <a:ext cx="20232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44687" y="1977161"/>
                  <a:ext cx="219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14:cNvPr>
                <p14:cNvContentPartPr/>
                <p14:nvPr/>
              </p14:nvContentPartPr>
              <p14:xfrm>
                <a:off x="4312167" y="1938641"/>
                <a:ext cx="116280" cy="175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03527" y="1929641"/>
                  <a:ext cx="133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3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06B3-F0A8-A118-60C6-3648019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BCF2-F9D7-C510-649D-3E3DE1BD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alignment for your Azure subscriptions through custom hierarchies and grouping</a:t>
            </a:r>
          </a:p>
          <a:p>
            <a:r>
              <a:rPr lang="en-US" dirty="0"/>
              <a:t>Targeting of policies and spend budgets across subscriptions and inheritance down the hierarchies</a:t>
            </a:r>
          </a:p>
          <a:p>
            <a:r>
              <a:rPr lang="en-US" dirty="0"/>
              <a:t>Compliance and cost reporting by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9305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349-E463-97EE-83A5-25CB1A9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E22C-23E0-D492-BF3E-76D86434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– Owner can manage everything, including the access</a:t>
            </a:r>
          </a:p>
          <a:p>
            <a:r>
              <a:rPr lang="en-US" dirty="0"/>
              <a:t>Contributor – Manage everything except access</a:t>
            </a:r>
          </a:p>
          <a:p>
            <a:r>
              <a:rPr lang="en-US" dirty="0"/>
              <a:t>Reader – Readers can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7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CC5-6745-7303-55A4-4118B37F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E935-67F3-A031-E9FA-E41475EC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0E-3678-D6D6-D08D-AF716126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623-B916-CC09-5F7A-72D2586B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require access to resources must have a user account.</a:t>
            </a:r>
          </a:p>
          <a:p>
            <a:r>
              <a:rPr lang="en-US" dirty="0"/>
              <a:t>Types of Identities:</a:t>
            </a:r>
          </a:p>
          <a:p>
            <a:pPr lvl="1"/>
            <a:r>
              <a:rPr lang="en-US" dirty="0"/>
              <a:t>Cloud Identities – User that only exist in Azure AD</a:t>
            </a:r>
            <a:br>
              <a:rPr lang="en-US" dirty="0"/>
            </a:br>
            <a:r>
              <a:rPr lang="en-US" dirty="0"/>
              <a:t>Ex: Admin account</a:t>
            </a:r>
          </a:p>
          <a:p>
            <a:pPr lvl="1"/>
            <a:r>
              <a:rPr lang="en-US" dirty="0"/>
              <a:t>Directory-synchronized identities – Users brought into the Azure through a synchronization activity using Azure AD Connect.</a:t>
            </a:r>
          </a:p>
          <a:p>
            <a:pPr lvl="1"/>
            <a:r>
              <a:rPr lang="en-IN" dirty="0"/>
              <a:t>Guest User – Users from outside Azure.</a:t>
            </a:r>
            <a:br>
              <a:rPr lang="en-IN" dirty="0"/>
            </a:br>
            <a:r>
              <a:rPr lang="en-IN" dirty="0"/>
              <a:t>Ex: abc@gmail.com</a:t>
            </a:r>
          </a:p>
        </p:txBody>
      </p:sp>
    </p:spTree>
    <p:extLst>
      <p:ext uri="{BB962C8B-B14F-4D97-AF65-F5344CB8AC3E}">
        <p14:creationId xmlns:p14="http://schemas.microsoft.com/office/powerpoint/2010/main" val="66588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0B6-50A2-666D-7782-08061C1B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891-F165-5836-9AE0-A843CF89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 Enabled and is used to assign the permissions.</a:t>
            </a:r>
          </a:p>
          <a:p>
            <a:pPr lvl="1"/>
            <a:r>
              <a:rPr lang="en-US" dirty="0"/>
              <a:t>Distribution Group – Used mainly by email applications and not security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1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1D0FD5C-7ADC-1717-CE8E-C69309D7A7DD}"/>
              </a:ext>
            </a:extLst>
          </p:cNvPr>
          <p:cNvGrpSpPr/>
          <p:nvPr/>
        </p:nvGrpSpPr>
        <p:grpSpPr>
          <a:xfrm>
            <a:off x="2238927" y="268601"/>
            <a:ext cx="7610040" cy="2876760"/>
            <a:chOff x="2238927" y="268601"/>
            <a:chExt cx="7610040" cy="28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BF63D1-9C5C-2813-A281-048250842C9C}"/>
                    </a:ext>
                  </a:extLst>
                </p14:cNvPr>
                <p14:cNvContentPartPr/>
                <p14:nvPr/>
              </p14:nvContentPartPr>
              <p14:xfrm>
                <a:off x="2238927" y="1397921"/>
                <a:ext cx="146160" cy="55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BF63D1-9C5C-2813-A281-048250842C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0287" y="1388921"/>
                  <a:ext cx="163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AB632E-C50D-2C77-8B23-0463C9365547}"/>
                    </a:ext>
                  </a:extLst>
                </p14:cNvPr>
                <p14:cNvContentPartPr/>
                <p14:nvPr/>
              </p14:nvContentPartPr>
              <p14:xfrm>
                <a:off x="2342967" y="1405121"/>
                <a:ext cx="38880" cy="245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AB632E-C50D-2C77-8B23-0463C93655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4327" y="1396481"/>
                  <a:ext cx="5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AFD304-2D10-A245-0CAB-E778D67404E2}"/>
                    </a:ext>
                  </a:extLst>
                </p14:cNvPr>
                <p14:cNvContentPartPr/>
                <p14:nvPr/>
              </p14:nvContentPartPr>
              <p14:xfrm>
                <a:off x="2412447" y="1510961"/>
                <a:ext cx="137880" cy="11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AFD304-2D10-A245-0CAB-E778D67404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03447" y="1502321"/>
                  <a:ext cx="155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B470-A45C-DCCD-C7FB-ABC64914C9A9}"/>
                    </a:ext>
                  </a:extLst>
                </p14:cNvPr>
                <p14:cNvContentPartPr/>
                <p14:nvPr/>
              </p14:nvContentPartPr>
              <p14:xfrm>
                <a:off x="2589207" y="1467761"/>
                <a:ext cx="409320" cy="14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B470-A45C-DCCD-C7FB-ABC64914C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0567" y="1459121"/>
                  <a:ext cx="426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0F8326-8A3E-284E-31BA-F90F671DFA3D}"/>
                    </a:ext>
                  </a:extLst>
                </p14:cNvPr>
                <p14:cNvContentPartPr/>
                <p14:nvPr/>
              </p14:nvContentPartPr>
              <p14:xfrm>
                <a:off x="3156567" y="1502321"/>
                <a:ext cx="842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0F8326-8A3E-284E-31BA-F90F671DFA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7927" y="1493321"/>
                  <a:ext cx="101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58C507-510C-E307-D926-5DF418AB1342}"/>
                    </a:ext>
                  </a:extLst>
                </p14:cNvPr>
                <p14:cNvContentPartPr/>
                <p14:nvPr/>
              </p14:nvContentPartPr>
              <p14:xfrm>
                <a:off x="3314967" y="1378481"/>
                <a:ext cx="61560" cy="17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58C507-510C-E307-D926-5DF418AB13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5967" y="1369841"/>
                  <a:ext cx="79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10B7FC-E789-F0E1-D35B-0E4F0182A15C}"/>
                    </a:ext>
                  </a:extLst>
                </p14:cNvPr>
                <p14:cNvContentPartPr/>
                <p14:nvPr/>
              </p14:nvContentPartPr>
              <p14:xfrm>
                <a:off x="3427287" y="1408001"/>
                <a:ext cx="101880" cy="10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10B7FC-E789-F0E1-D35B-0E4F0182A1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8647" y="1399361"/>
                  <a:ext cx="119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0FAACA-B741-2BF5-8D3C-715D9CAC8984}"/>
                    </a:ext>
                  </a:extLst>
                </p14:cNvPr>
                <p14:cNvContentPartPr/>
                <p14:nvPr/>
              </p14:nvContentPartPr>
              <p14:xfrm>
                <a:off x="3690807" y="1352201"/>
                <a:ext cx="2487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0FAACA-B741-2BF5-8D3C-715D9CAC89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1807" y="1343201"/>
                  <a:ext cx="26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5D9751-2411-63FA-A6C2-9E0095D290D7}"/>
                    </a:ext>
                  </a:extLst>
                </p14:cNvPr>
                <p14:cNvContentPartPr/>
                <p14:nvPr/>
              </p14:nvContentPartPr>
              <p14:xfrm>
                <a:off x="4004367" y="1349681"/>
                <a:ext cx="369720" cy="9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5D9751-2411-63FA-A6C2-9E0095D290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5727" y="1341041"/>
                  <a:ext cx="387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6C5A8D-D7B9-BC70-BA20-76A4B6FAFF16}"/>
                    </a:ext>
                  </a:extLst>
                </p14:cNvPr>
                <p14:cNvContentPartPr/>
                <p14:nvPr/>
              </p14:nvContentPartPr>
              <p14:xfrm>
                <a:off x="4393527" y="1193441"/>
                <a:ext cx="130320" cy="22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6C5A8D-D7B9-BC70-BA20-76A4B6FAFF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4527" y="1184801"/>
                  <a:ext cx="147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660178-6FA4-DB12-EB52-AC82F86BBDAD}"/>
                    </a:ext>
                  </a:extLst>
                </p14:cNvPr>
                <p14:cNvContentPartPr/>
                <p14:nvPr/>
              </p14:nvContentPartPr>
              <p14:xfrm>
                <a:off x="4577487" y="1283801"/>
                <a:ext cx="152280" cy="87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660178-6FA4-DB12-EB52-AC82F86BBD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8847" y="1275161"/>
                  <a:ext cx="16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A1B1A4-6623-A0C3-FB05-82EEC749BF03}"/>
                    </a:ext>
                  </a:extLst>
                </p14:cNvPr>
                <p14:cNvContentPartPr/>
                <p14:nvPr/>
              </p14:nvContentPartPr>
              <p14:xfrm>
                <a:off x="4744167" y="1246721"/>
                <a:ext cx="117000" cy="16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A1B1A4-6623-A0C3-FB05-82EEC749BF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5527" y="1238081"/>
                  <a:ext cx="134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44CD56-5A84-E897-FA29-F19D27469320}"/>
                    </a:ext>
                  </a:extLst>
                </p14:cNvPr>
                <p14:cNvContentPartPr/>
                <p14:nvPr/>
              </p14:nvContentPartPr>
              <p14:xfrm>
                <a:off x="4888167" y="1242761"/>
                <a:ext cx="66600" cy="17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44CD56-5A84-E897-FA29-F19D274693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9167" y="1233761"/>
                  <a:ext cx="84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AF4CA6-7511-B2FB-D21E-DC819E28B630}"/>
                    </a:ext>
                  </a:extLst>
                </p14:cNvPr>
                <p14:cNvContentPartPr/>
                <p14:nvPr/>
              </p14:nvContentPartPr>
              <p14:xfrm>
                <a:off x="2270607" y="1561001"/>
                <a:ext cx="2766600" cy="23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AF4CA6-7511-B2FB-D21E-DC819E28B6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61607" y="1552361"/>
                  <a:ext cx="2784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91FD15-3689-9408-BC06-086493AA55EA}"/>
                    </a:ext>
                  </a:extLst>
                </p14:cNvPr>
                <p14:cNvContentPartPr/>
                <p14:nvPr/>
              </p14:nvContentPartPr>
              <p14:xfrm>
                <a:off x="2713767" y="1854761"/>
                <a:ext cx="177480" cy="117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91FD15-3689-9408-BC06-086493AA55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5127" y="1845761"/>
                  <a:ext cx="19512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F66E8A-9B11-4211-F0E4-347FD3B8142C}"/>
                    </a:ext>
                  </a:extLst>
                </p14:cNvPr>
                <p14:cNvContentPartPr/>
                <p14:nvPr/>
              </p14:nvContentPartPr>
              <p14:xfrm>
                <a:off x="2627727" y="2013881"/>
                <a:ext cx="349920" cy="6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F66E8A-9B11-4211-F0E4-347FD3B814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8727" y="2004881"/>
                  <a:ext cx="367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F13029-56E9-E134-75F7-74A9B070E67A}"/>
                    </a:ext>
                  </a:extLst>
                </p14:cNvPr>
                <p14:cNvContentPartPr/>
                <p14:nvPr/>
              </p14:nvContentPartPr>
              <p14:xfrm>
                <a:off x="3151887" y="1927121"/>
                <a:ext cx="64440" cy="7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F13029-56E9-E134-75F7-74A9B070E6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2887" y="1918121"/>
                  <a:ext cx="82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1318D4-E209-F22A-8A58-828E46A290A6}"/>
                    </a:ext>
                  </a:extLst>
                </p14:cNvPr>
                <p14:cNvContentPartPr/>
                <p14:nvPr/>
              </p14:nvContentPartPr>
              <p14:xfrm>
                <a:off x="3122007" y="1967081"/>
                <a:ext cx="87480" cy="16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1318D4-E209-F22A-8A58-828E46A290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3367" y="1958441"/>
                  <a:ext cx="105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E7361F-70E0-6CCC-CD7C-B86B048A9562}"/>
                    </a:ext>
                  </a:extLst>
                </p14:cNvPr>
                <p14:cNvContentPartPr/>
                <p14:nvPr/>
              </p14:nvContentPartPr>
              <p14:xfrm>
                <a:off x="3413607" y="1858001"/>
                <a:ext cx="124920" cy="22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E7361F-70E0-6CCC-CD7C-B86B048A95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4607" y="1849361"/>
                  <a:ext cx="142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96B4C6-0CC3-ABC8-22B2-3591397E8A53}"/>
                    </a:ext>
                  </a:extLst>
                </p14:cNvPr>
                <p14:cNvContentPartPr/>
                <p14:nvPr/>
              </p14:nvContentPartPr>
              <p14:xfrm>
                <a:off x="3535287" y="1863041"/>
                <a:ext cx="155520" cy="216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96B4C6-0CC3-ABC8-22B2-3591397E8A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6287" y="1854401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C5398F-6907-1DAD-87BF-AE01DABF1BB4}"/>
                    </a:ext>
                  </a:extLst>
                </p14:cNvPr>
                <p14:cNvContentPartPr/>
                <p14:nvPr/>
              </p14:nvContentPartPr>
              <p14:xfrm>
                <a:off x="3722847" y="1867001"/>
                <a:ext cx="12240" cy="4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C5398F-6907-1DAD-87BF-AE01DABF1B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3847" y="1858361"/>
                  <a:ext cx="2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8FE98D-758B-C474-24E9-2B16851C58D9}"/>
                    </a:ext>
                  </a:extLst>
                </p14:cNvPr>
                <p14:cNvContentPartPr/>
                <p14:nvPr/>
              </p14:nvContentPartPr>
              <p14:xfrm>
                <a:off x="3791247" y="1911641"/>
                <a:ext cx="79920" cy="12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8FE98D-758B-C474-24E9-2B16851C58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2247" y="1903001"/>
                  <a:ext cx="97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E7D5AC-0F3B-C2B4-BA97-5EB2C8FB2E9A}"/>
                    </a:ext>
                  </a:extLst>
                </p14:cNvPr>
                <p14:cNvContentPartPr/>
                <p14:nvPr/>
              </p14:nvContentPartPr>
              <p14:xfrm>
                <a:off x="3136767" y="2084081"/>
                <a:ext cx="707040" cy="15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E7D5AC-0F3B-C2B4-BA97-5EB2C8FB2E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7767" y="2075081"/>
                  <a:ext cx="72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4D0B5F-A706-035F-AA25-F0E20802C37E}"/>
                    </a:ext>
                  </a:extLst>
                </p14:cNvPr>
                <p14:cNvContentPartPr/>
                <p14:nvPr/>
              </p14:nvContentPartPr>
              <p14:xfrm>
                <a:off x="3218127" y="2146361"/>
                <a:ext cx="511560" cy="14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4D0B5F-A706-035F-AA25-F0E20802C3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9487" y="2137721"/>
                  <a:ext cx="52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8AEB41-DC8B-4B45-CB52-C2F33B1B6444}"/>
                    </a:ext>
                  </a:extLst>
                </p14:cNvPr>
                <p14:cNvContentPartPr/>
                <p14:nvPr/>
              </p14:nvContentPartPr>
              <p14:xfrm>
                <a:off x="2693967" y="2458481"/>
                <a:ext cx="425880" cy="10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8AEB41-DC8B-4B45-CB52-C2F33B1B64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5327" y="2449841"/>
                  <a:ext cx="44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609190-1964-3589-57C2-97B163089743}"/>
                    </a:ext>
                  </a:extLst>
                </p14:cNvPr>
                <p14:cNvContentPartPr/>
                <p14:nvPr/>
              </p14:nvContentPartPr>
              <p14:xfrm>
                <a:off x="3286887" y="2337881"/>
                <a:ext cx="90000" cy="76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609190-1964-3589-57C2-97B1630897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8247" y="2329241"/>
                  <a:ext cx="107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F84EC1-84B0-03B4-3626-AD9389010CEE}"/>
                    </a:ext>
                  </a:extLst>
                </p14:cNvPr>
                <p14:cNvContentPartPr/>
                <p14:nvPr/>
              </p14:nvContentPartPr>
              <p14:xfrm>
                <a:off x="3226407" y="2418881"/>
                <a:ext cx="48960" cy="16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F84EC1-84B0-03B4-3626-AD9389010C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7767" y="2409881"/>
                  <a:ext cx="66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636316-F760-B286-DEC7-308F355A0E48}"/>
                    </a:ext>
                  </a:extLst>
                </p14:cNvPr>
                <p14:cNvContentPartPr/>
                <p14:nvPr/>
              </p14:nvContentPartPr>
              <p14:xfrm>
                <a:off x="3283287" y="2377841"/>
                <a:ext cx="105840" cy="12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636316-F760-B286-DEC7-308F355A0E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4647" y="2369201"/>
                  <a:ext cx="123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9FBDE-A248-339D-1074-6B1D70AC5CE6}"/>
                    </a:ext>
                  </a:extLst>
                </p14:cNvPr>
                <p14:cNvContentPartPr/>
                <p14:nvPr/>
              </p14:nvContentPartPr>
              <p14:xfrm>
                <a:off x="3523047" y="2321321"/>
                <a:ext cx="122400" cy="175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9FBDE-A248-339D-1074-6B1D70AC5C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4407" y="2312681"/>
                  <a:ext cx="14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372616-DC03-9CB0-55A1-21DFB8A71681}"/>
                    </a:ext>
                  </a:extLst>
                </p14:cNvPr>
                <p14:cNvContentPartPr/>
                <p14:nvPr/>
              </p14:nvContentPartPr>
              <p14:xfrm>
                <a:off x="3687567" y="2317721"/>
                <a:ext cx="110880" cy="11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372616-DC03-9CB0-55A1-21DFB8A716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78927" y="2309081"/>
                  <a:ext cx="128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746C64-363A-7099-23A1-D15B32C81480}"/>
                    </a:ext>
                  </a:extLst>
                </p14:cNvPr>
                <p14:cNvContentPartPr/>
                <p14:nvPr/>
              </p14:nvContentPartPr>
              <p14:xfrm>
                <a:off x="3816807" y="2292161"/>
                <a:ext cx="54360" cy="9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746C64-363A-7099-23A1-D15B32C814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8167" y="2283161"/>
                  <a:ext cx="72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B4ACD7-EC48-4EEE-C022-9B818C088F36}"/>
                    </a:ext>
                  </a:extLst>
                </p14:cNvPr>
                <p14:cNvContentPartPr/>
                <p14:nvPr/>
              </p14:nvContentPartPr>
              <p14:xfrm>
                <a:off x="3916167" y="2309441"/>
                <a:ext cx="60480" cy="67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B4ACD7-EC48-4EEE-C022-9B818C088F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7527" y="2300441"/>
                  <a:ext cx="78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B6C6D9-BCB7-7551-3FED-457DBBC57BE2}"/>
                    </a:ext>
                  </a:extLst>
                </p14:cNvPr>
                <p14:cNvContentPartPr/>
                <p14:nvPr/>
              </p14:nvContentPartPr>
              <p14:xfrm>
                <a:off x="4005807" y="2279201"/>
                <a:ext cx="122760" cy="87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B6C6D9-BCB7-7551-3FED-457DBBC57B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6807" y="2270201"/>
                  <a:ext cx="140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13E693-D536-0CE3-FE51-4DD90355A4DF}"/>
                    </a:ext>
                  </a:extLst>
                </p14:cNvPr>
                <p14:cNvContentPartPr/>
                <p14:nvPr/>
              </p14:nvContentPartPr>
              <p14:xfrm>
                <a:off x="4174287" y="2228081"/>
                <a:ext cx="105840" cy="13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13E693-D536-0CE3-FE51-4DD90355A4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5647" y="2219441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A5E27D-78B7-6A0A-D53F-FB9AFF2C278C}"/>
                    </a:ext>
                  </a:extLst>
                </p14:cNvPr>
                <p14:cNvContentPartPr/>
                <p14:nvPr/>
              </p14:nvContentPartPr>
              <p14:xfrm>
                <a:off x="4308927" y="2197841"/>
                <a:ext cx="169200" cy="16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A5E27D-78B7-6A0A-D53F-FB9AFF2C27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0287" y="2188841"/>
                  <a:ext cx="186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FDAC10-A5CD-6AA4-611A-F25393C3B162}"/>
                    </a:ext>
                  </a:extLst>
                </p14:cNvPr>
                <p14:cNvContentPartPr/>
                <p14:nvPr/>
              </p14:nvContentPartPr>
              <p14:xfrm>
                <a:off x="4558047" y="2154641"/>
                <a:ext cx="34200" cy="126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FDAC10-A5CD-6AA4-611A-F25393C3B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9407" y="2145641"/>
                  <a:ext cx="5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C52A81-2628-9946-C10E-ABCDD3570832}"/>
                    </a:ext>
                  </a:extLst>
                </p14:cNvPr>
                <p14:cNvContentPartPr/>
                <p14:nvPr/>
              </p14:nvContentPartPr>
              <p14:xfrm>
                <a:off x="3028767" y="1975721"/>
                <a:ext cx="86760" cy="318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C52A81-2628-9946-C10E-ABCDD35708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20127" y="1966721"/>
                  <a:ext cx="104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ED3737-68B1-B96D-BE98-DFD8F19B8FD0}"/>
                    </a:ext>
                  </a:extLst>
                </p14:cNvPr>
                <p14:cNvContentPartPr/>
                <p14:nvPr/>
              </p14:nvContentPartPr>
              <p14:xfrm>
                <a:off x="3291927" y="2337521"/>
                <a:ext cx="132480" cy="16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ED3737-68B1-B96D-BE98-DFD8F19B8F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3287" y="2328521"/>
                  <a:ext cx="150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11B21C-1365-5A9A-8B8A-D4C5E748E70A}"/>
                    </a:ext>
                  </a:extLst>
                </p14:cNvPr>
                <p14:cNvContentPartPr/>
                <p14:nvPr/>
              </p14:nvContentPartPr>
              <p14:xfrm>
                <a:off x="4613847" y="721121"/>
                <a:ext cx="265320" cy="34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11B21C-1365-5A9A-8B8A-D4C5E748E7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04847" y="712481"/>
                  <a:ext cx="282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0E0ADD-7889-0621-4DF7-3021C67ABE5D}"/>
                    </a:ext>
                  </a:extLst>
                </p14:cNvPr>
                <p14:cNvContentPartPr/>
                <p14:nvPr/>
              </p14:nvContentPartPr>
              <p14:xfrm>
                <a:off x="4978167" y="552281"/>
                <a:ext cx="133560" cy="18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0E0ADD-7889-0621-4DF7-3021C67ABE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69527" y="543641"/>
                  <a:ext cx="15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1CA690-E223-3462-4AFA-3B2819859BFB}"/>
                    </a:ext>
                  </a:extLst>
                </p14:cNvPr>
                <p14:cNvContentPartPr/>
                <p14:nvPr/>
              </p14:nvContentPartPr>
              <p14:xfrm>
                <a:off x="5131527" y="560201"/>
                <a:ext cx="203040" cy="13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1CA690-E223-3462-4AFA-3B2819859B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22887" y="551561"/>
                  <a:ext cx="220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7C583B-673E-79E3-403D-B6B40EDE9E8D}"/>
                    </a:ext>
                  </a:extLst>
                </p14:cNvPr>
                <p14:cNvContentPartPr/>
                <p14:nvPr/>
              </p14:nvContentPartPr>
              <p14:xfrm>
                <a:off x="5366967" y="502961"/>
                <a:ext cx="21744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7C583B-673E-79E3-403D-B6B40EDE9E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8327" y="494321"/>
                  <a:ext cx="235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BCBA8E-036C-DACB-9514-2959B6B860AB}"/>
                    </a:ext>
                  </a:extLst>
                </p14:cNvPr>
                <p14:cNvContentPartPr/>
                <p14:nvPr/>
              </p14:nvContentPartPr>
              <p14:xfrm>
                <a:off x="4936407" y="567761"/>
                <a:ext cx="57600" cy="255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BCBA8E-036C-DACB-9514-2959B6B860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27767" y="559121"/>
                  <a:ext cx="75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A26FB1-447A-933A-1607-3521ADD47915}"/>
                    </a:ext>
                  </a:extLst>
                </p14:cNvPr>
                <p14:cNvContentPartPr/>
                <p14:nvPr/>
              </p14:nvContentPartPr>
              <p14:xfrm>
                <a:off x="4879167" y="268601"/>
                <a:ext cx="901080" cy="49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A26FB1-447A-933A-1607-3521ADD479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70527" y="259961"/>
                  <a:ext cx="918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B64E75-7218-55D9-EE84-079488A2B29D}"/>
                    </a:ext>
                  </a:extLst>
                </p14:cNvPr>
                <p14:cNvContentPartPr/>
                <p14:nvPr/>
              </p14:nvContentPartPr>
              <p14:xfrm>
                <a:off x="4966647" y="547601"/>
                <a:ext cx="7977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B64E75-7218-55D9-EE84-079488A2B2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7647" y="538601"/>
                  <a:ext cx="815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69D9E8-E15E-51F9-4F63-587EF45FD5A6}"/>
                    </a:ext>
                  </a:extLst>
                </p14:cNvPr>
                <p14:cNvContentPartPr/>
                <p14:nvPr/>
              </p14:nvContentPartPr>
              <p14:xfrm>
                <a:off x="4956207" y="550121"/>
                <a:ext cx="6480" cy="4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69D9E8-E15E-51F9-4F63-587EF45FD5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47567" y="541481"/>
                  <a:ext cx="24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F285BB-6C60-EDAB-63BF-00ADB4203F40}"/>
                    </a:ext>
                  </a:extLst>
                </p14:cNvPr>
                <p14:cNvContentPartPr/>
                <p14:nvPr/>
              </p14:nvContentPartPr>
              <p14:xfrm>
                <a:off x="4606647" y="1679801"/>
                <a:ext cx="490320" cy="676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F285BB-6C60-EDAB-63BF-00ADB4203F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98007" y="1670801"/>
                  <a:ext cx="50796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1A6049-3146-D2BB-147E-5BD80C60FF39}"/>
                    </a:ext>
                  </a:extLst>
                </p14:cNvPr>
                <p14:cNvContentPartPr/>
                <p14:nvPr/>
              </p14:nvContentPartPr>
              <p14:xfrm>
                <a:off x="5148447" y="934961"/>
                <a:ext cx="387720" cy="1157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1A6049-3146-D2BB-147E-5BD80C60FF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9807" y="926321"/>
                  <a:ext cx="40536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4BC5E5-D32E-BAEB-94E9-EC2B5C60DE89}"/>
                    </a:ext>
                  </a:extLst>
                </p14:cNvPr>
                <p14:cNvContentPartPr/>
                <p14:nvPr/>
              </p14:nvContentPartPr>
              <p14:xfrm>
                <a:off x="6026127" y="1019561"/>
                <a:ext cx="1015200" cy="290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4BC5E5-D32E-BAEB-94E9-EC2B5C60DE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17127" y="1010561"/>
                  <a:ext cx="1032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73F855-A066-FC7A-C7AA-BFB46B592077}"/>
                    </a:ext>
                  </a:extLst>
                </p14:cNvPr>
                <p14:cNvContentPartPr/>
                <p14:nvPr/>
              </p14:nvContentPartPr>
              <p14:xfrm>
                <a:off x="7193247" y="954041"/>
                <a:ext cx="244800" cy="29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73F855-A066-FC7A-C7AA-BFB46B5920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84247" y="945401"/>
                  <a:ext cx="262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ADBA38-85CA-9FF8-06EF-76DEBED897F5}"/>
                    </a:ext>
                  </a:extLst>
                </p14:cNvPr>
                <p14:cNvContentPartPr/>
                <p14:nvPr/>
              </p14:nvContentPartPr>
              <p14:xfrm>
                <a:off x="7480167" y="1045481"/>
                <a:ext cx="256680" cy="9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ADBA38-85CA-9FF8-06EF-76DEBED897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1527" y="1036481"/>
                  <a:ext cx="274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75A7D1-F3A4-C447-A473-7749687DD120}"/>
                    </a:ext>
                  </a:extLst>
                </p14:cNvPr>
                <p14:cNvContentPartPr/>
                <p14:nvPr/>
              </p14:nvContentPartPr>
              <p14:xfrm>
                <a:off x="7776807" y="928481"/>
                <a:ext cx="456120" cy="26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75A7D1-F3A4-C447-A473-7749687DD1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7807" y="919841"/>
                  <a:ext cx="473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4AF506-BF16-C4E5-017F-9B9642AFA3A0}"/>
                    </a:ext>
                  </a:extLst>
                </p14:cNvPr>
                <p14:cNvContentPartPr/>
                <p14:nvPr/>
              </p14:nvContentPartPr>
              <p14:xfrm>
                <a:off x="8302047" y="959441"/>
                <a:ext cx="285120" cy="17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4AF506-BF16-C4E5-017F-9B9642AFA3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3407" y="950801"/>
                  <a:ext cx="302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8E62A3-6BC8-130D-7D73-FB78D6845071}"/>
                    </a:ext>
                  </a:extLst>
                </p14:cNvPr>
                <p14:cNvContentPartPr/>
                <p14:nvPr/>
              </p14:nvContentPartPr>
              <p14:xfrm>
                <a:off x="8628207" y="918401"/>
                <a:ext cx="63360" cy="152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8E62A3-6BC8-130D-7D73-FB78D68450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19567" y="909761"/>
                  <a:ext cx="8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77D52F-52EE-DC8F-C1F3-66B8C2A23199}"/>
                    </a:ext>
                  </a:extLst>
                </p14:cNvPr>
                <p14:cNvContentPartPr/>
                <p14:nvPr/>
              </p14:nvContentPartPr>
              <p14:xfrm>
                <a:off x="8900727" y="788441"/>
                <a:ext cx="70920" cy="342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77D52F-52EE-DC8F-C1F3-66B8C2A231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2087" y="779801"/>
                  <a:ext cx="88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8AD3C4-4ED9-BA29-6464-F204E321955E}"/>
                    </a:ext>
                  </a:extLst>
                </p14:cNvPr>
                <p14:cNvContentPartPr/>
                <p14:nvPr/>
              </p14:nvContentPartPr>
              <p14:xfrm>
                <a:off x="9058407" y="887441"/>
                <a:ext cx="534240" cy="185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8AD3C4-4ED9-BA29-6464-F204E32195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49407" y="878441"/>
                  <a:ext cx="55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B56A8F-2C2E-28E5-EEF3-956EB13CA28F}"/>
                    </a:ext>
                  </a:extLst>
                </p14:cNvPr>
                <p14:cNvContentPartPr/>
                <p14:nvPr/>
              </p14:nvContentPartPr>
              <p14:xfrm>
                <a:off x="9691287" y="857561"/>
                <a:ext cx="157680" cy="11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B56A8F-2C2E-28E5-EEF3-956EB13CA2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82287" y="848921"/>
                  <a:ext cx="175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36B801-380A-DC5F-F359-FD8FA1D7B8B6}"/>
                    </a:ext>
                  </a:extLst>
                </p14:cNvPr>
                <p14:cNvContentPartPr/>
                <p14:nvPr/>
              </p14:nvContentPartPr>
              <p14:xfrm>
                <a:off x="9560247" y="911561"/>
                <a:ext cx="23040" cy="63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36B801-380A-DC5F-F359-FD8FA1D7B8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51607" y="902561"/>
                  <a:ext cx="40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6AE802-F425-6F85-709C-32E484F94CC1}"/>
                    </a:ext>
                  </a:extLst>
                </p14:cNvPr>
                <p14:cNvContentPartPr/>
                <p14:nvPr/>
              </p14:nvContentPartPr>
              <p14:xfrm>
                <a:off x="7209087" y="1253201"/>
                <a:ext cx="1899360" cy="33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6AE802-F425-6F85-709C-32E484F94C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0087" y="1244201"/>
                  <a:ext cx="1917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FFF90D-376A-DD88-14C5-A07E0717F5A3}"/>
                    </a:ext>
                  </a:extLst>
                </p14:cNvPr>
                <p14:cNvContentPartPr/>
                <p14:nvPr/>
              </p14:nvContentPartPr>
              <p14:xfrm>
                <a:off x="7340847" y="1289921"/>
                <a:ext cx="1861920" cy="342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FFF90D-376A-DD88-14C5-A07E0717F5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32207" y="1281281"/>
                  <a:ext cx="1879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34BB73-9204-2A62-022F-5C4F3DB8FB13}"/>
                    </a:ext>
                  </a:extLst>
                </p14:cNvPr>
                <p14:cNvContentPartPr/>
                <p14:nvPr/>
              </p14:nvContentPartPr>
              <p14:xfrm>
                <a:off x="6508527" y="2610761"/>
                <a:ext cx="185040" cy="26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34BB73-9204-2A62-022F-5C4F3DB8FB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9527" y="2601761"/>
                  <a:ext cx="202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887632-7204-C813-110E-7C8FC6D32F8E}"/>
                    </a:ext>
                  </a:extLst>
                </p14:cNvPr>
                <p14:cNvContentPartPr/>
                <p14:nvPr/>
              </p14:nvContentPartPr>
              <p14:xfrm>
                <a:off x="6750807" y="2714441"/>
                <a:ext cx="246240" cy="55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887632-7204-C813-110E-7C8FC6D32F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42167" y="2705441"/>
                  <a:ext cx="26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6A1777-5E42-775D-4246-8A25AA1D6BFA}"/>
                    </a:ext>
                  </a:extLst>
                </p14:cNvPr>
                <p14:cNvContentPartPr/>
                <p14:nvPr/>
              </p14:nvContentPartPr>
              <p14:xfrm>
                <a:off x="6979047" y="2618681"/>
                <a:ext cx="55440" cy="11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6A1777-5E42-775D-4246-8A25AA1D6B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0047" y="2609681"/>
                  <a:ext cx="73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AB39E8-C4B4-8976-BA42-AA31C5154C9B}"/>
                    </a:ext>
                  </a:extLst>
                </p14:cNvPr>
                <p14:cNvContentPartPr/>
                <p14:nvPr/>
              </p14:nvContentPartPr>
              <p14:xfrm>
                <a:off x="6742527" y="2641001"/>
                <a:ext cx="285480" cy="148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AB39E8-C4B4-8976-BA42-AA31C5154C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3527" y="2632361"/>
                  <a:ext cx="303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2248A3-93A5-FB80-E766-EF05DFD4E2C0}"/>
                    </a:ext>
                  </a:extLst>
                </p14:cNvPr>
                <p14:cNvContentPartPr/>
                <p14:nvPr/>
              </p14:nvContentPartPr>
              <p14:xfrm>
                <a:off x="7123767" y="2575481"/>
                <a:ext cx="205200" cy="143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2248A3-93A5-FB80-E766-EF05DFD4E2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5127" y="2566481"/>
                  <a:ext cx="222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CE2A18-FE5F-DF02-AA86-A34B25BB61CD}"/>
                    </a:ext>
                  </a:extLst>
                </p14:cNvPr>
                <p14:cNvContentPartPr/>
                <p14:nvPr/>
              </p14:nvContentPartPr>
              <p14:xfrm>
                <a:off x="7674207" y="2586281"/>
                <a:ext cx="218520" cy="71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CE2A18-FE5F-DF02-AA86-A34B25BB61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65567" y="2577281"/>
                  <a:ext cx="236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3F1F8E-CA63-B528-A648-558B548344E6}"/>
                    </a:ext>
                  </a:extLst>
                </p14:cNvPr>
                <p14:cNvContentPartPr/>
                <p14:nvPr/>
              </p14:nvContentPartPr>
              <p14:xfrm>
                <a:off x="7956447" y="2382881"/>
                <a:ext cx="471600" cy="281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3F1F8E-CA63-B528-A648-558B548344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47447" y="2374241"/>
                  <a:ext cx="489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CE4EA3-CBFA-B1DD-E96B-2627F9ACA765}"/>
                    </a:ext>
                  </a:extLst>
                </p14:cNvPr>
                <p14:cNvContentPartPr/>
                <p14:nvPr/>
              </p14:nvContentPartPr>
              <p14:xfrm>
                <a:off x="8546127" y="2357321"/>
                <a:ext cx="389160" cy="225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CE4EA3-CBFA-B1DD-E96B-2627F9ACA7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37127" y="2348321"/>
                  <a:ext cx="406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7DC7DC-D0D8-3F8C-74A1-071856542104}"/>
                    </a:ext>
                  </a:extLst>
                </p14:cNvPr>
                <p14:cNvContentPartPr/>
                <p14:nvPr/>
              </p14:nvContentPartPr>
              <p14:xfrm>
                <a:off x="8916927" y="2349041"/>
                <a:ext cx="97920" cy="22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7DC7DC-D0D8-3F8C-74A1-0718565421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7927" y="2340041"/>
                  <a:ext cx="115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344957-293A-91A4-19F3-B2B5B2836841}"/>
                    </a:ext>
                  </a:extLst>
                </p14:cNvPr>
                <p14:cNvContentPartPr/>
                <p14:nvPr/>
              </p14:nvContentPartPr>
              <p14:xfrm>
                <a:off x="6692127" y="2728841"/>
                <a:ext cx="2498760" cy="323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344957-293A-91A4-19F3-B2B5B28368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83127" y="2720201"/>
                  <a:ext cx="2516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AB1025-9922-51B2-85A3-A76351F97B67}"/>
                    </a:ext>
                  </a:extLst>
                </p14:cNvPr>
                <p14:cNvContentPartPr/>
                <p14:nvPr/>
              </p14:nvContentPartPr>
              <p14:xfrm>
                <a:off x="6512487" y="2667641"/>
                <a:ext cx="2892240" cy="477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AB1025-9922-51B2-85A3-A76351F97B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03487" y="2658641"/>
                  <a:ext cx="2909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4332F4-2586-AB3D-C4F9-CBE3A9B642BB}"/>
                    </a:ext>
                  </a:extLst>
                </p14:cNvPr>
                <p14:cNvContentPartPr/>
                <p14:nvPr/>
              </p14:nvContentPartPr>
              <p14:xfrm>
                <a:off x="5649927" y="821561"/>
                <a:ext cx="768600" cy="1935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4332F4-2586-AB3D-C4F9-CBE3A9B642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41287" y="812561"/>
                  <a:ext cx="786240" cy="19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ED042E9-090E-6093-DA60-E19DABE3AB6C}"/>
                  </a:ext>
                </a:extLst>
              </p14:cNvPr>
              <p14:cNvContentPartPr/>
              <p14:nvPr/>
            </p14:nvContentPartPr>
            <p14:xfrm>
              <a:off x="1797927" y="4802441"/>
              <a:ext cx="161280" cy="236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ED042E9-090E-6093-DA60-E19DABE3AB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89287" y="4793441"/>
                <a:ext cx="178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C7E3CE-6C43-AE49-2D14-CA63D03964A9}"/>
                  </a:ext>
                </a:extLst>
              </p14:cNvPr>
              <p14:cNvContentPartPr/>
              <p14:nvPr/>
            </p14:nvContentPartPr>
            <p14:xfrm>
              <a:off x="1974687" y="4860041"/>
              <a:ext cx="133920" cy="166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C7E3CE-6C43-AE49-2D14-CA63D03964A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66047" y="4851041"/>
                <a:ext cx="151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1E064AF-A1E9-5740-5F1E-23750DDB31B3}"/>
                  </a:ext>
                </a:extLst>
              </p14:cNvPr>
              <p14:cNvContentPartPr/>
              <p14:nvPr/>
            </p14:nvContentPartPr>
            <p14:xfrm>
              <a:off x="2165487" y="4755641"/>
              <a:ext cx="604080" cy="26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1E064AF-A1E9-5740-5F1E-23750DDB31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56847" y="4747001"/>
                <a:ext cx="621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44E79FD-2C63-40A9-8813-0121AC432982}"/>
                  </a:ext>
                </a:extLst>
              </p14:cNvPr>
              <p14:cNvContentPartPr/>
              <p14:nvPr/>
            </p14:nvContentPartPr>
            <p14:xfrm>
              <a:off x="2428647" y="4775081"/>
              <a:ext cx="266400" cy="93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44E79FD-2C63-40A9-8813-0121AC43298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19647" y="4766441"/>
                <a:ext cx="284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52C70A-B2E0-D57F-E525-A0EFE182CD13}"/>
                  </a:ext>
                </a:extLst>
              </p14:cNvPr>
              <p14:cNvContentPartPr/>
              <p14:nvPr/>
            </p14:nvContentPartPr>
            <p14:xfrm>
              <a:off x="2915727" y="4820801"/>
              <a:ext cx="124200" cy="115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52C70A-B2E0-D57F-E525-A0EFE182CD1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07087" y="4812161"/>
                <a:ext cx="141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5F1023C-C7E1-ED06-B62F-8A8D82DEE534}"/>
                  </a:ext>
                </a:extLst>
              </p14:cNvPr>
              <p14:cNvContentPartPr/>
              <p14:nvPr/>
            </p14:nvContentPartPr>
            <p14:xfrm>
              <a:off x="3287607" y="4693001"/>
              <a:ext cx="266760" cy="293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5F1023C-C7E1-ED06-B62F-8A8D82DEE5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78967" y="4684361"/>
                <a:ext cx="284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D3B9E01-04FF-1974-9521-D289C7CDD90D}"/>
                  </a:ext>
                </a:extLst>
              </p14:cNvPr>
              <p14:cNvContentPartPr/>
              <p14:nvPr/>
            </p14:nvContentPartPr>
            <p14:xfrm>
              <a:off x="3543207" y="4780481"/>
              <a:ext cx="197280" cy="141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D3B9E01-04FF-1974-9521-D289C7CDD90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34207" y="4771481"/>
                <a:ext cx="214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8F18D25-97A0-B756-1786-6276CCAAD089}"/>
                  </a:ext>
                </a:extLst>
              </p14:cNvPr>
              <p14:cNvContentPartPr/>
              <p14:nvPr/>
            </p14:nvContentPartPr>
            <p14:xfrm>
              <a:off x="3809247" y="4776521"/>
              <a:ext cx="256320" cy="276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8F18D25-97A0-B756-1786-6276CCAAD08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00247" y="4767881"/>
                <a:ext cx="273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818532-789F-47F1-0F9E-541F0284B1B4}"/>
                  </a:ext>
                </a:extLst>
              </p14:cNvPr>
              <p14:cNvContentPartPr/>
              <p14:nvPr/>
            </p14:nvContentPartPr>
            <p14:xfrm>
              <a:off x="3940647" y="4028801"/>
              <a:ext cx="986040" cy="819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818532-789F-47F1-0F9E-541F0284B1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31647" y="4019801"/>
                <a:ext cx="1003680" cy="83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BA9AEF-F360-CFD4-90B2-58A4F9E13E82}"/>
              </a:ext>
            </a:extLst>
          </p:cNvPr>
          <p:cNvGrpSpPr/>
          <p:nvPr/>
        </p:nvGrpSpPr>
        <p:grpSpPr>
          <a:xfrm>
            <a:off x="3518727" y="5152721"/>
            <a:ext cx="734040" cy="675000"/>
            <a:chOff x="3518727" y="5152721"/>
            <a:chExt cx="73404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45AF77-B246-84BB-02F4-20901EA6149A}"/>
                    </a:ext>
                  </a:extLst>
                </p14:cNvPr>
                <p14:cNvContentPartPr/>
                <p14:nvPr/>
              </p14:nvContentPartPr>
              <p14:xfrm>
                <a:off x="3613767" y="5152721"/>
                <a:ext cx="172080" cy="32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45AF77-B246-84BB-02F4-20901EA614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04767" y="5144081"/>
                  <a:ext cx="189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8FCCA7-0059-38FC-78BA-DE2AA0032D8F}"/>
                    </a:ext>
                  </a:extLst>
                </p14:cNvPr>
                <p14:cNvContentPartPr/>
                <p14:nvPr/>
              </p14:nvContentPartPr>
              <p14:xfrm>
                <a:off x="3518727" y="5631881"/>
                <a:ext cx="73440" cy="19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8FCCA7-0059-38FC-78BA-DE2AA0032D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09727" y="5622881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1C888B7-DEFD-F532-5EBC-7A6A1283609F}"/>
                    </a:ext>
                  </a:extLst>
                </p14:cNvPr>
                <p14:cNvContentPartPr/>
                <p14:nvPr/>
              </p14:nvContentPartPr>
              <p14:xfrm>
                <a:off x="3601167" y="5651321"/>
                <a:ext cx="209880" cy="132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1C888B7-DEFD-F532-5EBC-7A6A128360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92527" y="5642681"/>
                  <a:ext cx="227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E849F3-57D4-C774-6551-2F6550A89343}"/>
                    </a:ext>
                  </a:extLst>
                </p14:cNvPr>
                <p14:cNvContentPartPr/>
                <p14:nvPr/>
              </p14:nvContentPartPr>
              <p14:xfrm>
                <a:off x="3838407" y="5662121"/>
                <a:ext cx="91080" cy="96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E849F3-57D4-C774-6551-2F6550A893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29767" y="5653121"/>
                  <a:ext cx="108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93D768-6D6B-218E-56DF-79CD2EAE8359}"/>
                    </a:ext>
                  </a:extLst>
                </p14:cNvPr>
                <p14:cNvContentPartPr/>
                <p14:nvPr/>
              </p14:nvContentPartPr>
              <p14:xfrm>
                <a:off x="3984927" y="5652761"/>
                <a:ext cx="60480" cy="10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93D768-6D6B-218E-56DF-79CD2EAE83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75927" y="5644121"/>
                  <a:ext cx="78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42F98A-893D-D20E-E3AB-E86C33F43B75}"/>
                    </a:ext>
                  </a:extLst>
                </p14:cNvPr>
                <p14:cNvContentPartPr/>
                <p14:nvPr/>
              </p14:nvContentPartPr>
              <p14:xfrm>
                <a:off x="4074207" y="5564561"/>
                <a:ext cx="178560" cy="194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42F98A-893D-D20E-E3AB-E86C33F43B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65567" y="5555921"/>
                  <a:ext cx="1962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EB2CCA-6EF9-1446-FF76-C536D3FC8AF2}"/>
              </a:ext>
            </a:extLst>
          </p:cNvPr>
          <p:cNvGrpSpPr/>
          <p:nvPr/>
        </p:nvGrpSpPr>
        <p:grpSpPr>
          <a:xfrm>
            <a:off x="2466447" y="5680841"/>
            <a:ext cx="818640" cy="319320"/>
            <a:chOff x="2466447" y="5680841"/>
            <a:chExt cx="8186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A824C9-07BD-6521-3840-18439998FA79}"/>
                    </a:ext>
                  </a:extLst>
                </p14:cNvPr>
                <p14:cNvContentPartPr/>
                <p14:nvPr/>
              </p14:nvContentPartPr>
              <p14:xfrm>
                <a:off x="2466447" y="5680841"/>
                <a:ext cx="140400" cy="319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A824C9-07BD-6521-3840-18439998FA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57447" y="5671841"/>
                  <a:ext cx="158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254479-2792-DA17-BB51-3C86B1B20980}"/>
                    </a:ext>
                  </a:extLst>
                </p14:cNvPr>
                <p14:cNvContentPartPr/>
                <p14:nvPr/>
              </p14:nvContentPartPr>
              <p14:xfrm>
                <a:off x="2701527" y="5863001"/>
                <a:ext cx="65160" cy="89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254479-2792-DA17-BB51-3C86B1B209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92527" y="5854361"/>
                  <a:ext cx="82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BE82B6-9DEC-53BF-7B72-9F1EE4EB36E7}"/>
                    </a:ext>
                  </a:extLst>
                </p14:cNvPr>
                <p14:cNvContentPartPr/>
                <p14:nvPr/>
              </p14:nvContentPartPr>
              <p14:xfrm>
                <a:off x="2825727" y="5846801"/>
                <a:ext cx="177840" cy="120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BE82B6-9DEC-53BF-7B72-9F1EE4EB36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16727" y="5837801"/>
                  <a:ext cx="195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AD8945-CEB7-91F4-B283-D4E8EFE2E271}"/>
                    </a:ext>
                  </a:extLst>
                </p14:cNvPr>
                <p14:cNvContentPartPr/>
                <p14:nvPr/>
              </p14:nvContentPartPr>
              <p14:xfrm>
                <a:off x="3162327" y="5777681"/>
                <a:ext cx="67680" cy="125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AD8945-CEB7-91F4-B283-D4E8EFE2E2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3687" y="5768681"/>
                  <a:ext cx="85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061609-5FD4-A699-1102-DAF607868F25}"/>
                    </a:ext>
                  </a:extLst>
                </p14:cNvPr>
                <p14:cNvContentPartPr/>
                <p14:nvPr/>
              </p14:nvContentPartPr>
              <p14:xfrm>
                <a:off x="3226767" y="5771561"/>
                <a:ext cx="58320" cy="168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061609-5FD4-A699-1102-DAF607868F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17767" y="5762561"/>
                  <a:ext cx="759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CE08B3E-5BEB-20A6-5C77-A45BABA904FA}"/>
              </a:ext>
            </a:extLst>
          </p:cNvPr>
          <p:cNvGrpSpPr/>
          <p:nvPr/>
        </p:nvGrpSpPr>
        <p:grpSpPr>
          <a:xfrm>
            <a:off x="4643727" y="5349641"/>
            <a:ext cx="1240200" cy="405720"/>
            <a:chOff x="4643727" y="5349641"/>
            <a:chExt cx="124020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8E4BC-D9FE-BECD-9DD1-23991486C7D2}"/>
                    </a:ext>
                  </a:extLst>
                </p14:cNvPr>
                <p14:cNvContentPartPr/>
                <p14:nvPr/>
              </p14:nvContentPartPr>
              <p14:xfrm>
                <a:off x="4643727" y="5564561"/>
                <a:ext cx="69840" cy="105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8E4BC-D9FE-BECD-9DD1-23991486C7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5087" y="5555921"/>
                  <a:ext cx="87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41FDB5-03F5-6193-080A-074B43A6D93D}"/>
                    </a:ext>
                  </a:extLst>
                </p14:cNvPr>
                <p14:cNvContentPartPr/>
                <p14:nvPr/>
              </p14:nvContentPartPr>
              <p14:xfrm>
                <a:off x="4761807" y="5406881"/>
                <a:ext cx="56160" cy="348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41FDB5-03F5-6193-080A-074B43A6D9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53167" y="5398241"/>
                  <a:ext cx="73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0B6D45-434A-05BA-64D5-59ADF4A90109}"/>
                    </a:ext>
                  </a:extLst>
                </p14:cNvPr>
                <p14:cNvContentPartPr/>
                <p14:nvPr/>
              </p14:nvContentPartPr>
              <p14:xfrm>
                <a:off x="4735887" y="5547641"/>
                <a:ext cx="177120" cy="19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0B6D45-434A-05BA-64D5-59ADF4A9010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27247" y="5538641"/>
                  <a:ext cx="194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777E8A-DF17-7293-3A37-D1E4E3818B57}"/>
                    </a:ext>
                  </a:extLst>
                </p14:cNvPr>
                <p14:cNvContentPartPr/>
                <p14:nvPr/>
              </p14:nvContentPartPr>
              <p14:xfrm>
                <a:off x="5126487" y="5349641"/>
                <a:ext cx="188640" cy="325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777E8A-DF17-7293-3A37-D1E4E3818B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17847" y="5341001"/>
                  <a:ext cx="206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3A5F035-9723-5083-8A8C-E7D80E6DF64C}"/>
                    </a:ext>
                  </a:extLst>
                </p14:cNvPr>
                <p14:cNvContentPartPr/>
                <p14:nvPr/>
              </p14:nvContentPartPr>
              <p14:xfrm>
                <a:off x="5342487" y="5419121"/>
                <a:ext cx="239760" cy="124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3A5F035-9723-5083-8A8C-E7D80E6DF6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3487" y="5410481"/>
                  <a:ext cx="257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EE2F05C-C99F-18CF-17BE-4A3499B8BBCA}"/>
                    </a:ext>
                  </a:extLst>
                </p14:cNvPr>
                <p14:cNvContentPartPr/>
                <p14:nvPr/>
              </p14:nvContentPartPr>
              <p14:xfrm>
                <a:off x="5603487" y="5431001"/>
                <a:ext cx="280440" cy="25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EE2F05C-C99F-18CF-17BE-4A3499B8BB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94487" y="5422361"/>
                  <a:ext cx="2980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D03824-B86F-C306-CA07-72FAEF48F9B1}"/>
              </a:ext>
            </a:extLst>
          </p:cNvPr>
          <p:cNvGrpSpPr/>
          <p:nvPr/>
        </p:nvGrpSpPr>
        <p:grpSpPr>
          <a:xfrm>
            <a:off x="1608567" y="3212321"/>
            <a:ext cx="3936240" cy="1200960"/>
            <a:chOff x="1608567" y="3212321"/>
            <a:chExt cx="393624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632505-A7C8-FE73-CE95-35AD45F80665}"/>
                    </a:ext>
                  </a:extLst>
                </p14:cNvPr>
                <p14:cNvContentPartPr/>
                <p14:nvPr/>
              </p14:nvContentPartPr>
              <p14:xfrm>
                <a:off x="1608567" y="4170641"/>
                <a:ext cx="227520" cy="242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632505-A7C8-FE73-CE95-35AD45F806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99927" y="4162001"/>
                  <a:ext cx="245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2D72D9F-589A-42A5-E43B-C441B680CD11}"/>
                    </a:ext>
                  </a:extLst>
                </p14:cNvPr>
                <p14:cNvContentPartPr/>
                <p14:nvPr/>
              </p14:nvContentPartPr>
              <p14:xfrm>
                <a:off x="1831767" y="4199081"/>
                <a:ext cx="141480" cy="19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2D72D9F-589A-42A5-E43B-C441B680CD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22767" y="4190081"/>
                  <a:ext cx="159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EF538A-3468-921E-9941-EBFCC4EEFDE2}"/>
                    </a:ext>
                  </a:extLst>
                </p14:cNvPr>
                <p14:cNvContentPartPr/>
                <p14:nvPr/>
              </p14:nvContentPartPr>
              <p14:xfrm>
                <a:off x="2030847" y="4043561"/>
                <a:ext cx="568440" cy="33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EF538A-3468-921E-9941-EBFCC4EEFD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21847" y="4034561"/>
                  <a:ext cx="586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F7157A-6BA1-427D-DD53-AA7F36A797CE}"/>
                    </a:ext>
                  </a:extLst>
                </p14:cNvPr>
                <p14:cNvContentPartPr/>
                <p14:nvPr/>
              </p14:nvContentPartPr>
              <p14:xfrm>
                <a:off x="2245047" y="4096481"/>
                <a:ext cx="246240" cy="9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F7157A-6BA1-427D-DD53-AA7F36A797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36407" y="4087841"/>
                  <a:ext cx="263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643FD1-66FA-3704-3196-B5CFE412D477}"/>
                    </a:ext>
                  </a:extLst>
                </p14:cNvPr>
                <p14:cNvContentPartPr/>
                <p14:nvPr/>
              </p14:nvContentPartPr>
              <p14:xfrm>
                <a:off x="2694327" y="4204481"/>
                <a:ext cx="219600" cy="115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643FD1-66FA-3704-3196-B5CFE412D4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85327" y="4195481"/>
                  <a:ext cx="237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E95A72-A4CB-36A5-9411-D19AB2758FEA}"/>
                    </a:ext>
                  </a:extLst>
                </p14:cNvPr>
                <p14:cNvContentPartPr/>
                <p14:nvPr/>
              </p14:nvContentPartPr>
              <p14:xfrm>
                <a:off x="3170967" y="4175681"/>
                <a:ext cx="216360" cy="130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E95A72-A4CB-36A5-9411-D19AB2758F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62327" y="4166681"/>
                  <a:ext cx="23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82E9A7-9963-268A-7BE4-C383EFB98A31}"/>
                    </a:ext>
                  </a:extLst>
                </p14:cNvPr>
                <p14:cNvContentPartPr/>
                <p14:nvPr/>
              </p14:nvContentPartPr>
              <p14:xfrm>
                <a:off x="3374007" y="4085681"/>
                <a:ext cx="109440" cy="271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82E9A7-9963-268A-7BE4-C383EFB98A3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65007" y="4076681"/>
                  <a:ext cx="127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9FD309-934F-2EC4-DBEE-3688727414E5}"/>
                    </a:ext>
                  </a:extLst>
                </p14:cNvPr>
                <p14:cNvContentPartPr/>
                <p14:nvPr/>
              </p14:nvContentPartPr>
              <p14:xfrm>
                <a:off x="3507567" y="4160201"/>
                <a:ext cx="155520" cy="158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9FD309-934F-2EC4-DBEE-3688727414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98567" y="4151201"/>
                  <a:ext cx="17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2FDD02-0A0E-8F23-40B7-A34188C9FB57}"/>
                    </a:ext>
                  </a:extLst>
                </p14:cNvPr>
                <p14:cNvContentPartPr/>
                <p14:nvPr/>
              </p14:nvContentPartPr>
              <p14:xfrm>
                <a:off x="3707367" y="4063001"/>
                <a:ext cx="210240" cy="329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2FDD02-0A0E-8F23-40B7-A34188C9FB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8367" y="4054001"/>
                  <a:ext cx="227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AB622C-293F-3B07-6807-4B68B2BFB1F2}"/>
                    </a:ext>
                  </a:extLst>
                </p14:cNvPr>
                <p14:cNvContentPartPr/>
                <p14:nvPr/>
              </p14:nvContentPartPr>
              <p14:xfrm>
                <a:off x="3505407" y="3777881"/>
                <a:ext cx="193320" cy="218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AB622C-293F-3B07-6807-4B68B2BFB1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96407" y="3768881"/>
                  <a:ext cx="210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4FB6E0C-EB2F-8D8F-0604-14E7A90BD4A7}"/>
                    </a:ext>
                  </a:extLst>
                </p14:cNvPr>
                <p14:cNvContentPartPr/>
                <p14:nvPr/>
              </p14:nvContentPartPr>
              <p14:xfrm>
                <a:off x="3777927" y="3714881"/>
                <a:ext cx="73440" cy="133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4FB6E0C-EB2F-8D8F-0604-14E7A90BD4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69287" y="3705881"/>
                  <a:ext cx="91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A2923F-D53C-9F21-F51C-01EC221AF05C}"/>
                    </a:ext>
                  </a:extLst>
                </p14:cNvPr>
                <p14:cNvContentPartPr/>
                <p14:nvPr/>
              </p14:nvContentPartPr>
              <p14:xfrm>
                <a:off x="3889887" y="3588161"/>
                <a:ext cx="40320" cy="219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A2923F-D53C-9F21-F51C-01EC221AF0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0887" y="3579521"/>
                  <a:ext cx="5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F2A0A5-82AF-E95C-A671-5DC553E20691}"/>
                    </a:ext>
                  </a:extLst>
                </p14:cNvPr>
                <p14:cNvContentPartPr/>
                <p14:nvPr/>
              </p14:nvContentPartPr>
              <p14:xfrm>
                <a:off x="3971967" y="3659081"/>
                <a:ext cx="70920" cy="96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F2A0A5-82AF-E95C-A671-5DC553E206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3327" y="3650441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6FC5DA-5587-76F4-68C0-1B0C4A043764}"/>
                    </a:ext>
                  </a:extLst>
                </p14:cNvPr>
                <p14:cNvContentPartPr/>
                <p14:nvPr/>
              </p14:nvContentPartPr>
              <p14:xfrm>
                <a:off x="4064487" y="3426161"/>
                <a:ext cx="374040" cy="354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6FC5DA-5587-76F4-68C0-1B0C4A0437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55487" y="3417161"/>
                  <a:ext cx="391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54076C-7040-1E71-3790-4A56549EB371}"/>
                    </a:ext>
                  </a:extLst>
                </p14:cNvPr>
                <p14:cNvContentPartPr/>
                <p14:nvPr/>
              </p14:nvContentPartPr>
              <p14:xfrm>
                <a:off x="4563087" y="3592481"/>
                <a:ext cx="41040" cy="6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54076C-7040-1E71-3790-4A56549EB3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54447" y="3583481"/>
                  <a:ext cx="58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84456A8-F1AC-195B-E9AB-192AD098315E}"/>
                    </a:ext>
                  </a:extLst>
                </p14:cNvPr>
                <p14:cNvContentPartPr/>
                <p14:nvPr/>
              </p14:nvContentPartPr>
              <p14:xfrm>
                <a:off x="4552647" y="3463961"/>
                <a:ext cx="6120" cy="3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84456A8-F1AC-195B-E9AB-192AD098315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44007" y="3454961"/>
                  <a:ext cx="23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E89849B-3FE8-4484-12DF-0607D94889D5}"/>
                    </a:ext>
                  </a:extLst>
                </p14:cNvPr>
                <p14:cNvContentPartPr/>
                <p14:nvPr/>
              </p14:nvContentPartPr>
              <p14:xfrm>
                <a:off x="4655967" y="3384761"/>
                <a:ext cx="80640" cy="256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E89849B-3FE8-4484-12DF-0607D94889D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47327" y="3376121"/>
                  <a:ext cx="98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64B3B2-86D6-B7AC-C557-E884FF782DF8}"/>
                    </a:ext>
                  </a:extLst>
                </p14:cNvPr>
                <p14:cNvContentPartPr/>
                <p14:nvPr/>
              </p14:nvContentPartPr>
              <p14:xfrm>
                <a:off x="4762887" y="3317801"/>
                <a:ext cx="408240" cy="275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64B3B2-86D6-B7AC-C557-E884FF782D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53887" y="3308801"/>
                  <a:ext cx="425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1BD940-9BFA-79AE-EBC1-0D7B9871DC50}"/>
                    </a:ext>
                  </a:extLst>
                </p14:cNvPr>
                <p14:cNvContentPartPr/>
                <p14:nvPr/>
              </p14:nvContentPartPr>
              <p14:xfrm>
                <a:off x="4972047" y="3340841"/>
                <a:ext cx="154080" cy="8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1BD940-9BFA-79AE-EBC1-0D7B9871DC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63047" y="3331841"/>
                  <a:ext cx="171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F84D04-044E-A647-B3CB-FA2BB023E1AB}"/>
                    </a:ext>
                  </a:extLst>
                </p14:cNvPr>
                <p14:cNvContentPartPr/>
                <p14:nvPr/>
              </p14:nvContentPartPr>
              <p14:xfrm>
                <a:off x="5171127" y="3212321"/>
                <a:ext cx="51480" cy="268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F84D04-044E-A647-B3CB-FA2BB023E1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62487" y="3203681"/>
                  <a:ext cx="69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0179FB3-3AF6-C8AB-DFDF-16ACE0006AC1}"/>
                    </a:ext>
                  </a:extLst>
                </p14:cNvPr>
                <p14:cNvContentPartPr/>
                <p14:nvPr/>
              </p14:nvContentPartPr>
              <p14:xfrm>
                <a:off x="5147727" y="3318881"/>
                <a:ext cx="397080" cy="249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0179FB3-3AF6-C8AB-DFDF-16ACE0006A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38727" y="3309881"/>
                  <a:ext cx="41472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462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3F8EB6-89F3-7E37-6019-FFBE966B5219}"/>
              </a:ext>
            </a:extLst>
          </p:cNvPr>
          <p:cNvSpPr/>
          <p:nvPr/>
        </p:nvSpPr>
        <p:spPr>
          <a:xfrm>
            <a:off x="2307021" y="25592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1652B8-B98F-FC1C-AD85-96E5C6F06A40}"/>
              </a:ext>
            </a:extLst>
          </p:cNvPr>
          <p:cNvSpPr/>
          <p:nvPr/>
        </p:nvSpPr>
        <p:spPr>
          <a:xfrm>
            <a:off x="3594538" y="1208690"/>
            <a:ext cx="814552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11B4CD-DFDE-43E4-6816-5A95FC57B8BB}"/>
              </a:ext>
            </a:extLst>
          </p:cNvPr>
          <p:cNvSpPr/>
          <p:nvPr/>
        </p:nvSpPr>
        <p:spPr>
          <a:xfrm>
            <a:off x="4939862" y="515007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70432B-EC5D-88F9-E9E9-2BE58D88434E}"/>
              </a:ext>
            </a:extLst>
          </p:cNvPr>
          <p:cNvSpPr/>
          <p:nvPr/>
        </p:nvSpPr>
        <p:spPr>
          <a:xfrm>
            <a:off x="3594538" y="2651234"/>
            <a:ext cx="814552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EB20C-80A4-9826-1D74-AA2B979DE60E}"/>
              </a:ext>
            </a:extLst>
          </p:cNvPr>
          <p:cNvSpPr/>
          <p:nvPr/>
        </p:nvSpPr>
        <p:spPr>
          <a:xfrm>
            <a:off x="3594538" y="4435366"/>
            <a:ext cx="814552" cy="730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BAD165-B2A8-2922-9EBC-6CB6F074DAE6}"/>
              </a:ext>
            </a:extLst>
          </p:cNvPr>
          <p:cNvSpPr/>
          <p:nvPr/>
        </p:nvSpPr>
        <p:spPr>
          <a:xfrm>
            <a:off x="4945117" y="1292772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17B349-F01B-9659-C94B-5848EBB6B583}"/>
              </a:ext>
            </a:extLst>
          </p:cNvPr>
          <p:cNvSpPr/>
          <p:nvPr/>
        </p:nvSpPr>
        <p:spPr>
          <a:xfrm>
            <a:off x="5044965" y="4154214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0A0301-819E-97BC-08E7-376A178E7F09}"/>
              </a:ext>
            </a:extLst>
          </p:cNvPr>
          <p:cNvSpPr/>
          <p:nvPr/>
        </p:nvSpPr>
        <p:spPr>
          <a:xfrm>
            <a:off x="5050220" y="4931979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277961-AB7E-E524-B7D3-498EC808584E}"/>
              </a:ext>
            </a:extLst>
          </p:cNvPr>
          <p:cNvSpPr/>
          <p:nvPr/>
        </p:nvSpPr>
        <p:spPr>
          <a:xfrm>
            <a:off x="4939862" y="2036381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7EF747-D64E-1835-0A77-86540B5B85C0}"/>
              </a:ext>
            </a:extLst>
          </p:cNvPr>
          <p:cNvSpPr/>
          <p:nvPr/>
        </p:nvSpPr>
        <p:spPr>
          <a:xfrm>
            <a:off x="4945117" y="2814146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EE1829-BA9A-8A21-8BBF-BD4FA1F9B114}"/>
              </a:ext>
            </a:extLst>
          </p:cNvPr>
          <p:cNvSpPr/>
          <p:nvPr/>
        </p:nvSpPr>
        <p:spPr>
          <a:xfrm>
            <a:off x="4939861" y="3484180"/>
            <a:ext cx="578069" cy="56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79B8D57-4414-990E-533C-5DAD8F2FCBF8}"/>
                  </a:ext>
                </a:extLst>
              </p14:cNvPr>
              <p14:cNvContentPartPr/>
              <p14:nvPr/>
            </p14:nvContentPartPr>
            <p14:xfrm>
              <a:off x="2426487" y="2485121"/>
              <a:ext cx="861840" cy="1240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79B8D57-4414-990E-533C-5DAD8F2FC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847" y="2476121"/>
                <a:ext cx="879480" cy="12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7C440BE-108B-DF54-B64D-3FA8E73FB647}"/>
              </a:ext>
            </a:extLst>
          </p:cNvPr>
          <p:cNvGrpSpPr/>
          <p:nvPr/>
        </p:nvGrpSpPr>
        <p:grpSpPr>
          <a:xfrm>
            <a:off x="2225607" y="385961"/>
            <a:ext cx="3384360" cy="5078880"/>
            <a:chOff x="2225607" y="385961"/>
            <a:chExt cx="3384360" cy="50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47314B-D28D-3803-500D-CE1C054C78F3}"/>
                    </a:ext>
                  </a:extLst>
                </p14:cNvPr>
                <p14:cNvContentPartPr/>
                <p14:nvPr/>
              </p14:nvContentPartPr>
              <p14:xfrm>
                <a:off x="4479927" y="2529761"/>
                <a:ext cx="477720" cy="36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47314B-D28D-3803-500D-CE1C054C78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0927" y="2521121"/>
                  <a:ext cx="4953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B88D29-267D-3A0C-D193-5BD354E568B8}"/>
                    </a:ext>
                  </a:extLst>
                </p14:cNvPr>
                <p14:cNvContentPartPr/>
                <p14:nvPr/>
              </p14:nvContentPartPr>
              <p14:xfrm>
                <a:off x="4490727" y="3057881"/>
                <a:ext cx="367560" cy="10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B88D29-267D-3A0C-D193-5BD354E56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1727" y="3049241"/>
                  <a:ext cx="385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921368-562C-4167-0A9B-545863761E82}"/>
                    </a:ext>
                  </a:extLst>
                </p14:cNvPr>
                <p14:cNvContentPartPr/>
                <p14:nvPr/>
              </p14:nvContentPartPr>
              <p14:xfrm>
                <a:off x="4458327" y="3316721"/>
                <a:ext cx="433080" cy="39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921368-562C-4167-0A9B-545863761E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9687" y="3308081"/>
                  <a:ext cx="450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89D3C3-57B4-AEC8-47A2-DB92C5B49E2B}"/>
                    </a:ext>
                  </a:extLst>
                </p14:cNvPr>
                <p14:cNvContentPartPr/>
                <p14:nvPr/>
              </p14:nvContentPartPr>
              <p14:xfrm>
                <a:off x="2909607" y="1848281"/>
                <a:ext cx="722160" cy="66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89D3C3-57B4-AEC8-47A2-DB92C5B49E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0967" y="1839281"/>
                  <a:ext cx="7398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33CD78-C50D-BC2B-7032-988209F9B7E6}"/>
                    </a:ext>
                  </a:extLst>
                </p14:cNvPr>
                <p14:cNvContentPartPr/>
                <p14:nvPr/>
              </p14:nvContentPartPr>
              <p14:xfrm>
                <a:off x="3273207" y="3072641"/>
                <a:ext cx="253080" cy="9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33CD78-C50D-BC2B-7032-988209F9B7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4567" y="3064001"/>
                  <a:ext cx="270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E6A2A4-8115-0F39-4678-D58338174710}"/>
                    </a:ext>
                  </a:extLst>
                </p14:cNvPr>
                <p14:cNvContentPartPr/>
                <p14:nvPr/>
              </p14:nvContentPartPr>
              <p14:xfrm>
                <a:off x="3152967" y="3474401"/>
                <a:ext cx="627120" cy="101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E6A2A4-8115-0F39-4678-D583381747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4327" y="3465401"/>
                  <a:ext cx="6447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A35213-F771-1562-644C-CB41B8D34FF7}"/>
                    </a:ext>
                  </a:extLst>
                </p14:cNvPr>
                <p14:cNvContentPartPr/>
                <p14:nvPr/>
              </p14:nvContentPartPr>
              <p14:xfrm>
                <a:off x="4443927" y="964841"/>
                <a:ext cx="465840" cy="39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A35213-F771-1562-644C-CB41B8D34F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4927" y="955841"/>
                  <a:ext cx="4834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C94D19-20AC-BA8E-9A82-1E33F6EA337B}"/>
                    </a:ext>
                  </a:extLst>
                </p14:cNvPr>
                <p14:cNvContentPartPr/>
                <p14:nvPr/>
              </p14:nvContentPartPr>
              <p14:xfrm>
                <a:off x="4482807" y="1525721"/>
                <a:ext cx="354600" cy="9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C94D19-20AC-BA8E-9A82-1E33F6EA33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4167" y="1516721"/>
                  <a:ext cx="372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43DADC-73EF-750E-CA63-1F9E17518998}"/>
                    </a:ext>
                  </a:extLst>
                </p14:cNvPr>
                <p14:cNvContentPartPr/>
                <p14:nvPr/>
              </p14:nvContentPartPr>
              <p14:xfrm>
                <a:off x="2426847" y="389921"/>
                <a:ext cx="1676880" cy="147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43DADC-73EF-750E-CA63-1F9E17518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7847" y="380921"/>
                  <a:ext cx="169452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E4A352-A47F-1E64-7D03-ED0535ABC3EE}"/>
                    </a:ext>
                  </a:extLst>
                </p14:cNvPr>
                <p14:cNvContentPartPr/>
                <p14:nvPr/>
              </p14:nvContentPartPr>
              <p14:xfrm>
                <a:off x="2225607" y="1252841"/>
                <a:ext cx="317520" cy="24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E4A352-A47F-1E64-7D03-ED0535ABC3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6967" y="1243841"/>
                  <a:ext cx="33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478C82-F46B-9BCE-6677-8B5D8155405E}"/>
                    </a:ext>
                  </a:extLst>
                </p14:cNvPr>
                <p14:cNvContentPartPr/>
                <p14:nvPr/>
              </p14:nvContentPartPr>
              <p14:xfrm>
                <a:off x="2528727" y="1106681"/>
                <a:ext cx="212760" cy="15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478C82-F46B-9BCE-6677-8B5D815540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0087" y="1098041"/>
                  <a:ext cx="230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460B26-FC96-B24E-3FCD-6BF625A237D3}"/>
                    </a:ext>
                  </a:extLst>
                </p14:cNvPr>
                <p14:cNvContentPartPr/>
                <p14:nvPr/>
              </p14:nvContentPartPr>
              <p14:xfrm>
                <a:off x="2765607" y="1107401"/>
                <a:ext cx="83520" cy="9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460B26-FC96-B24E-3FCD-6BF625A237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56967" y="1098401"/>
                  <a:ext cx="101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380582-7F5F-A059-73A9-7C957B676F04}"/>
                    </a:ext>
                  </a:extLst>
                </p14:cNvPr>
                <p14:cNvContentPartPr/>
                <p14:nvPr/>
              </p14:nvContentPartPr>
              <p14:xfrm>
                <a:off x="2848047" y="818321"/>
                <a:ext cx="129960" cy="28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380582-7F5F-A059-73A9-7C957B676F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9047" y="809321"/>
                  <a:ext cx="147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F3A12F-4D7B-EF4B-9ACF-7F08ABA82DF8}"/>
                    </a:ext>
                  </a:extLst>
                </p14:cNvPr>
                <p14:cNvContentPartPr/>
                <p14:nvPr/>
              </p14:nvContentPartPr>
              <p14:xfrm>
                <a:off x="2953527" y="738401"/>
                <a:ext cx="138960" cy="25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F3A12F-4D7B-EF4B-9ACF-7F08ABA82D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4887" y="729761"/>
                  <a:ext cx="156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48D553-F2D5-D1F7-B357-9DE214874CE9}"/>
                    </a:ext>
                  </a:extLst>
                </p14:cNvPr>
                <p14:cNvContentPartPr/>
                <p14:nvPr/>
              </p14:nvContentPartPr>
              <p14:xfrm>
                <a:off x="3014367" y="779441"/>
                <a:ext cx="326880" cy="19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48D553-F2D5-D1F7-B357-9DE214874C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05727" y="770441"/>
                  <a:ext cx="34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94F44A-45E8-9042-10E7-CC57D5C269B5}"/>
                    </a:ext>
                  </a:extLst>
                </p14:cNvPr>
                <p14:cNvContentPartPr/>
                <p14:nvPr/>
              </p14:nvContentPartPr>
              <p14:xfrm>
                <a:off x="3369327" y="668921"/>
                <a:ext cx="55800" cy="112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94F44A-45E8-9042-10E7-CC57D5C269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0327" y="659921"/>
                  <a:ext cx="73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A87601-6D70-74E9-7D83-2AC15165EACA}"/>
                    </a:ext>
                  </a:extLst>
                </p14:cNvPr>
                <p14:cNvContentPartPr/>
                <p14:nvPr/>
              </p14:nvContentPartPr>
              <p14:xfrm>
                <a:off x="3501807" y="617801"/>
                <a:ext cx="74520" cy="92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A87601-6D70-74E9-7D83-2AC15165EA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2807" y="608801"/>
                  <a:ext cx="92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C99311-EAEA-EDF9-AFF3-51EE01AE8A7D}"/>
                    </a:ext>
                  </a:extLst>
                </p14:cNvPr>
                <p14:cNvContentPartPr/>
                <p14:nvPr/>
              </p14:nvContentPartPr>
              <p14:xfrm>
                <a:off x="3692247" y="1093361"/>
                <a:ext cx="674640" cy="91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C99311-EAEA-EDF9-AFF3-51EE01AE8A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3247" y="1084361"/>
                  <a:ext cx="69228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B7A991-59F3-41D0-A7C5-076915782925}"/>
                    </a:ext>
                  </a:extLst>
                </p14:cNvPr>
                <p14:cNvContentPartPr/>
                <p14:nvPr/>
              </p14:nvContentPartPr>
              <p14:xfrm>
                <a:off x="3669567" y="2549921"/>
                <a:ext cx="681120" cy="942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B7A991-59F3-41D0-A7C5-0769157829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0927" y="2541281"/>
                  <a:ext cx="69876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C051D2-B61D-A9D5-8A80-BCFE2CE7A0EC}"/>
                    </a:ext>
                  </a:extLst>
                </p14:cNvPr>
                <p14:cNvContentPartPr/>
                <p14:nvPr/>
              </p14:nvContentPartPr>
              <p14:xfrm>
                <a:off x="4480647" y="4577441"/>
                <a:ext cx="523080" cy="22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C051D2-B61D-A9D5-8A80-BCFE2CE7A0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1647" y="4568801"/>
                  <a:ext cx="540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32C883-9AFA-DDD1-379D-287DA10B4C06}"/>
                    </a:ext>
                  </a:extLst>
                </p14:cNvPr>
                <p14:cNvContentPartPr/>
                <p14:nvPr/>
              </p14:nvContentPartPr>
              <p14:xfrm>
                <a:off x="4487487" y="4973801"/>
                <a:ext cx="536400" cy="18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32C883-9AFA-DDD1-379D-287DA10B4C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8847" y="4965161"/>
                  <a:ext cx="554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FE822A-5A4A-D3EB-2016-BA2F5E28537C}"/>
                    </a:ext>
                  </a:extLst>
                </p14:cNvPr>
                <p14:cNvContentPartPr/>
                <p14:nvPr/>
              </p14:nvContentPartPr>
              <p14:xfrm>
                <a:off x="3529887" y="4277921"/>
                <a:ext cx="739800" cy="109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FE822A-5A4A-D3EB-2016-BA2F5E2853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1247" y="4269281"/>
                  <a:ext cx="757440" cy="11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9093C6-27EB-6ECD-A03E-96B75E99AE15}"/>
                    </a:ext>
                  </a:extLst>
                </p14:cNvPr>
                <p14:cNvContentPartPr/>
                <p14:nvPr/>
              </p14:nvContentPartPr>
              <p14:xfrm>
                <a:off x="5004087" y="385961"/>
                <a:ext cx="593280" cy="76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9093C6-27EB-6ECD-A03E-96B75E99AE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5087" y="376961"/>
                  <a:ext cx="6109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C07A-5A5F-13D0-54EA-B96EE2C46766}"/>
                    </a:ext>
                  </a:extLst>
                </p14:cNvPr>
                <p14:cNvContentPartPr/>
                <p14:nvPr/>
              </p14:nvContentPartPr>
              <p14:xfrm>
                <a:off x="5089767" y="1247801"/>
                <a:ext cx="461520" cy="60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C07A-5A5F-13D0-54EA-B96EE2C467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0767" y="1239161"/>
                  <a:ext cx="4791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199530-D895-187C-5A91-CC3FCBE1504F}"/>
                    </a:ext>
                  </a:extLst>
                </p14:cNvPr>
                <p14:cNvContentPartPr/>
                <p14:nvPr/>
              </p14:nvContentPartPr>
              <p14:xfrm>
                <a:off x="4968807" y="2067881"/>
                <a:ext cx="468360" cy="54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199530-D895-187C-5A91-CC3FCBE150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59807" y="2059241"/>
                  <a:ext cx="4860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2896DC-5B63-A115-D275-946024C206EA}"/>
                    </a:ext>
                  </a:extLst>
                </p14:cNvPr>
                <p14:cNvContentPartPr/>
                <p14:nvPr/>
              </p14:nvContentPartPr>
              <p14:xfrm>
                <a:off x="5011287" y="2947361"/>
                <a:ext cx="397080" cy="49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2896DC-5B63-A115-D275-946024C206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2647" y="2938721"/>
                  <a:ext cx="4147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881DC5-F75A-4418-24AE-FFA93702AF57}"/>
                    </a:ext>
                  </a:extLst>
                </p14:cNvPr>
                <p14:cNvContentPartPr/>
                <p14:nvPr/>
              </p14:nvContentPartPr>
              <p14:xfrm>
                <a:off x="5087967" y="3595001"/>
                <a:ext cx="362520" cy="512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881DC5-F75A-4418-24AE-FFA93702AF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9327" y="3586001"/>
                  <a:ext cx="380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1B9FB6-0DAE-F9B4-2A79-2479788A3665}"/>
                    </a:ext>
                  </a:extLst>
                </p14:cNvPr>
                <p14:cNvContentPartPr/>
                <p14:nvPr/>
              </p14:nvContentPartPr>
              <p14:xfrm>
                <a:off x="5116767" y="4316801"/>
                <a:ext cx="383400" cy="478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1B9FB6-0DAE-F9B4-2A79-2479788A36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08127" y="4307801"/>
                  <a:ext cx="4010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10F6B3-2A75-C24C-E0D9-A1371FA8A3C4}"/>
                    </a:ext>
                  </a:extLst>
                </p14:cNvPr>
                <p14:cNvContentPartPr/>
                <p14:nvPr/>
              </p14:nvContentPartPr>
              <p14:xfrm>
                <a:off x="5234127" y="4918721"/>
                <a:ext cx="375840" cy="546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10F6B3-2A75-C24C-E0D9-A1371FA8A3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5487" y="4909721"/>
                  <a:ext cx="39348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FB478E0-95AD-4520-7EFB-64126852C50C}"/>
              </a:ext>
            </a:extLst>
          </p:cNvPr>
          <p:cNvGrpSpPr/>
          <p:nvPr/>
        </p:nvGrpSpPr>
        <p:grpSpPr>
          <a:xfrm>
            <a:off x="3576327" y="1930721"/>
            <a:ext cx="1940760" cy="2199240"/>
            <a:chOff x="3576327" y="1930721"/>
            <a:chExt cx="1940760" cy="21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AB9FDD-2AF3-FE00-4386-51A28A297314}"/>
                    </a:ext>
                  </a:extLst>
                </p14:cNvPr>
                <p14:cNvContentPartPr/>
                <p14:nvPr/>
              </p14:nvContentPartPr>
              <p14:xfrm>
                <a:off x="3576327" y="2347601"/>
                <a:ext cx="924840" cy="118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AB9FDD-2AF3-FE00-4386-51A28A2973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7687" y="2338961"/>
                  <a:ext cx="9424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281203-2122-3CF6-77F7-244A3770DEB0}"/>
                    </a:ext>
                  </a:extLst>
                </p14:cNvPr>
                <p14:cNvContentPartPr/>
                <p14:nvPr/>
              </p14:nvContentPartPr>
              <p14:xfrm>
                <a:off x="4895727" y="1930721"/>
                <a:ext cx="619560" cy="76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281203-2122-3CF6-77F7-244A3770DE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7087" y="1922081"/>
                  <a:ext cx="6372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9F582D-E173-EF91-AE87-FADBC4E8AFFF}"/>
                    </a:ext>
                  </a:extLst>
                </p14:cNvPr>
                <p14:cNvContentPartPr/>
                <p14:nvPr/>
              </p14:nvContentPartPr>
              <p14:xfrm>
                <a:off x="4905447" y="2739641"/>
                <a:ext cx="509040" cy="66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9F582D-E173-EF91-AE87-FADBC4E8AF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6447" y="2730641"/>
                  <a:ext cx="5266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C31D27-76FF-2ADC-05F3-6788DA2E7C75}"/>
                    </a:ext>
                  </a:extLst>
                </p14:cNvPr>
                <p14:cNvContentPartPr/>
                <p14:nvPr/>
              </p14:nvContentPartPr>
              <p14:xfrm>
                <a:off x="4938207" y="3443081"/>
                <a:ext cx="578880" cy="68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C31D27-76FF-2ADC-05F3-6788DA2E7C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9207" y="3434081"/>
                  <a:ext cx="596520" cy="70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A52FD0-91E1-17D3-B0EB-59F8E978CCB9}"/>
              </a:ext>
            </a:extLst>
          </p:cNvPr>
          <p:cNvGrpSpPr/>
          <p:nvPr/>
        </p:nvGrpSpPr>
        <p:grpSpPr>
          <a:xfrm>
            <a:off x="4790247" y="206321"/>
            <a:ext cx="906120" cy="1028880"/>
            <a:chOff x="4790247" y="206321"/>
            <a:chExt cx="906120" cy="1028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8AD332-520B-0DE2-A828-34BC9B9D2B14}"/>
                    </a:ext>
                  </a:extLst>
                </p14:cNvPr>
                <p14:cNvContentPartPr/>
                <p14:nvPr/>
              </p14:nvContentPartPr>
              <p14:xfrm>
                <a:off x="4790247" y="206321"/>
                <a:ext cx="906120" cy="1028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8AD332-520B-0DE2-A828-34BC9B9D2B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72607" y="188681"/>
                  <a:ext cx="94176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1E3897-EBE8-33B6-C009-EF2AE9849BFA}"/>
                    </a:ext>
                  </a:extLst>
                </p14:cNvPr>
                <p14:cNvContentPartPr/>
                <p14:nvPr/>
              </p14:nvContentPartPr>
              <p14:xfrm>
                <a:off x="5189847" y="233681"/>
                <a:ext cx="399240" cy="204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1E3897-EBE8-33B6-C009-EF2AE9849B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2207" y="215681"/>
                  <a:ext cx="43488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90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A2C14D9E-D389-171B-9CE9-F96AB4107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16A-DD7B-10F2-A8D7-165CFBE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6C82-7AF4-21C4-1F12-44954790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5610"/>
          </a:xfrm>
        </p:spPr>
        <p:txBody>
          <a:bodyPr/>
          <a:lstStyle/>
          <a:p>
            <a:r>
              <a:rPr lang="en-US" dirty="0"/>
              <a:t>Logical unit of Azure services that is linked to an Azure account.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A4F59C-6942-2A1E-4A8B-57E6F17D2528}"/>
              </a:ext>
            </a:extLst>
          </p:cNvPr>
          <p:cNvSpPr/>
          <p:nvPr/>
        </p:nvSpPr>
        <p:spPr>
          <a:xfrm>
            <a:off x="1765738" y="32476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1A610-7886-A787-2E97-19B6151C2B14}"/>
              </a:ext>
            </a:extLst>
          </p:cNvPr>
          <p:cNvSpPr/>
          <p:nvPr/>
        </p:nvSpPr>
        <p:spPr>
          <a:xfrm>
            <a:off x="1918138" y="34000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9FAC7D-CA85-CA31-916B-8C3066B48652}"/>
              </a:ext>
            </a:extLst>
          </p:cNvPr>
          <p:cNvSpPr/>
          <p:nvPr/>
        </p:nvSpPr>
        <p:spPr>
          <a:xfrm>
            <a:off x="2070538" y="35524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groups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1C0310-4EBB-9295-E9FE-6EAA040F47E1}"/>
              </a:ext>
            </a:extLst>
          </p:cNvPr>
          <p:cNvSpPr/>
          <p:nvPr/>
        </p:nvSpPr>
        <p:spPr>
          <a:xfrm>
            <a:off x="8276897" y="3352799"/>
            <a:ext cx="3032234" cy="17079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 and service principles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976B00-F7B8-DC7F-0812-AE562A4D2AC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66745" y="4206765"/>
            <a:ext cx="4468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703E7-04E2-D5A7-47CF-74D304DAEE0D}"/>
              </a:ext>
            </a:extLst>
          </p:cNvPr>
          <p:cNvSpPr txBox="1"/>
          <p:nvPr/>
        </p:nvSpPr>
        <p:spPr>
          <a:xfrm>
            <a:off x="2349062" y="4876064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1E9E6-6968-4AA7-DEDE-A330E7E98923}"/>
              </a:ext>
            </a:extLst>
          </p:cNvPr>
          <p:cNvSpPr txBox="1"/>
          <p:nvPr/>
        </p:nvSpPr>
        <p:spPr>
          <a:xfrm>
            <a:off x="5638800" y="3883598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0AF9C-41E8-4A0C-E521-C9C57B3C2AAC}"/>
              </a:ext>
            </a:extLst>
          </p:cNvPr>
          <p:cNvSpPr txBox="1"/>
          <p:nvPr/>
        </p:nvSpPr>
        <p:spPr>
          <a:xfrm>
            <a:off x="8686799" y="5118380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5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30D7-99B9-7FB9-5D8C-4F7670F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3AD7-96D2-F137-1DEE-538164F4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IN" dirty="0"/>
              <a:t>Resellers – Open Licensing Program</a:t>
            </a:r>
          </a:p>
          <a:p>
            <a:r>
              <a:rPr lang="en-IN" dirty="0"/>
              <a:t>Partners – Microsoft partner who can design and implement azure cloud solutions</a:t>
            </a:r>
          </a:p>
          <a:p>
            <a:r>
              <a:rPr lang="en-IN" dirty="0"/>
              <a:t>Personal</a:t>
            </a:r>
          </a:p>
          <a:p>
            <a:pPr lvl="1"/>
            <a:r>
              <a:rPr lang="en-IN" dirty="0"/>
              <a:t>Free Trial Account</a:t>
            </a:r>
          </a:p>
          <a:p>
            <a:pPr lvl="1"/>
            <a:r>
              <a:rPr lang="en-IN" dirty="0"/>
              <a:t>Pay As You Go</a:t>
            </a:r>
          </a:p>
          <a:p>
            <a:pPr lvl="1"/>
            <a:r>
              <a:rPr lang="en-IN" dirty="0"/>
              <a:t>Student Subscription</a:t>
            </a:r>
          </a:p>
        </p:txBody>
      </p:sp>
    </p:spTree>
    <p:extLst>
      <p:ext uri="{BB962C8B-B14F-4D97-AF65-F5344CB8AC3E}">
        <p14:creationId xmlns:p14="http://schemas.microsoft.com/office/powerpoint/2010/main" val="21013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65E3-3D36-AB7B-78B1-69DF2C05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3A7-E752-66B3-F481-9CAE1C1E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under the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56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3B90-EE8D-445B-5DB2-8A5F126A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041E-9DA9-0731-F86D-034288A7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insights on cost and utilization</a:t>
            </a:r>
          </a:p>
          <a:p>
            <a:r>
              <a:rPr lang="en-US" dirty="0"/>
              <a:t>Cost over time</a:t>
            </a:r>
          </a:p>
          <a:p>
            <a:r>
              <a:rPr lang="en-US" dirty="0"/>
              <a:t>Forecast</a:t>
            </a:r>
          </a:p>
          <a:p>
            <a:r>
              <a:rPr lang="en-US" dirty="0"/>
              <a:t>Budgets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7C9954-52BD-7327-E543-54228F173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799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6248-43DD-CED8-88E1-4A1A6E70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849D-AD30-F9E7-1F11-A47821D5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name value pair.</a:t>
            </a:r>
          </a:p>
          <a:p>
            <a:r>
              <a:rPr lang="en-US" dirty="0"/>
              <a:t>Ex: Name as Environment and Value as Production</a:t>
            </a:r>
          </a:p>
        </p:txBody>
      </p:sp>
    </p:spTree>
    <p:extLst>
      <p:ext uri="{BB962C8B-B14F-4D97-AF65-F5344CB8AC3E}">
        <p14:creationId xmlns:p14="http://schemas.microsoft.com/office/powerpoint/2010/main" val="27105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501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Governance and Compliance</vt:lpstr>
      <vt:lpstr>Management Groups</vt:lpstr>
      <vt:lpstr>PowerPoint Presentation</vt:lpstr>
      <vt:lpstr>Azure Subscriptions</vt:lpstr>
      <vt:lpstr>Getting a Subscription</vt:lpstr>
      <vt:lpstr>Check Resource Limits</vt:lpstr>
      <vt:lpstr>Cost Management and Billing</vt:lpstr>
      <vt:lpstr>PowerPoint Presentation</vt:lpstr>
      <vt:lpstr>Tags</vt:lpstr>
      <vt:lpstr>Tags</vt:lpstr>
      <vt:lpstr>Policy</vt:lpstr>
      <vt:lpstr>Azure Policy</vt:lpstr>
      <vt:lpstr>Benefits</vt:lpstr>
      <vt:lpstr>PowerPoint Presentation</vt:lpstr>
      <vt:lpstr>Implementing Azure Policy</vt:lpstr>
      <vt:lpstr>PowerPoint Presentation</vt:lpstr>
      <vt:lpstr>Role Based Access Control</vt:lpstr>
      <vt:lpstr>Role Based Access Control</vt:lpstr>
      <vt:lpstr>PowerPoint Presentation</vt:lpstr>
      <vt:lpstr>RBAC Roles</vt:lpstr>
      <vt:lpstr>Users and Groups</vt:lpstr>
      <vt:lpstr>User</vt:lpstr>
      <vt:lpstr>Group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10</cp:revision>
  <dcterms:created xsi:type="dcterms:W3CDTF">2023-06-04T05:14:43Z</dcterms:created>
  <dcterms:modified xsi:type="dcterms:W3CDTF">2023-06-10T06:44:02Z</dcterms:modified>
</cp:coreProperties>
</file>