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7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0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19 159 1632,'-16'-25'4279,"15"23"-3619,0-2-395,1 0 1,-1 0-1,1 0 1,0 0-1,0 0 1,1 0-1,-1 0 1,1 0-1,2-6 1,-2 4-68,1 1 0,1 0 0,-1 0 0,1 0 0,-1 0 0,2 1 0,-1-1 0,0 1 0,1-1 0,6-5 1,-7 8-114,0-1 0,0 0 0,0 1 0,1 0 0,-1 0 0,1 0 0,-1 0 0,1 0 1,0 1-1,-1 0 0,1-1 0,0 1 0,0 1 0,5-1 0,-5 1-45,1 0 0,-1 1 0,0-1 0,0 1 0,0 0-1,0 1 1,0-1 0,0 1 0,0-1 0,0 1 0,0 0 0,-1 1 0,1-1-1,-1 1 1,0-1 0,0 1 0,0 0 0,0 0 0,0 1 0,0-1 0,-1 0 0,3 6-1,3 6 45,0 1 0,-1 0 0,10 33 0,-13-35-45,45 164 424,-33-115-251,-10-41-95,1 1 0,1-2 1,20 41-1,-23-55-73,0 0 0,0 0 0,1-1 1,0 0-1,0 0 0,12 8 0,-8-5 67,-7-7-89,-1 1-1,0 0 0,0 0 1,0 0-1,-1 0 0,1 0 1,-1 0-1,1 1 0,-1-1 0,0 0 1,-1 1-1,1-1 0,0 1 1,-1-1-1,0 4 0,1-4-16,4 69 116,6 27-41,7-20 16,48 128 1,-4-19 140,-58-174-155,-1 1 1,-1 0 0,0 0 0,0 0-1,-2 0 1,0 1 0,-1-1 0,-3 23-1,2-28-9,-1 1 0,0-1-1,0 0 1,-1 0 0,-1 0-1,1-1 1,-2 0 0,1 0-1,-1 0 1,0 0 0,-1-1-1,-13 13 1,9-12 6,0 0 1,-1 0-1,0-1 0,0 0 1,-1-2-1,0 1 0,0-1 1,-16 4-1,20-7-118,-1-1-1,0 0 0,1 0 1,-1-1-1,0 0 1,0-1-1,0 0 1,0 0-1,1-1 1,-1-1-1,0 1 1,-15-6-1,21 5-127,0 0-1,0 0 1,0 0 0,0-1-1,0 1 1,0-1 0,1 0-1,-1 0 1,1 0 0,0 0 0,0-1-1,0 1 1,0-1 0,1 0-1,0 0 1,-4-6 0,5 5-563,-1 1 1,0-1-1,1 0 1,0 1 0,0-1-1,1 0 1,-1 0 0,1 0-1,0-7 1,2-7-3080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42 1776,'0'-2'270,"-1"-1"-1,0 1 0,0 0 1,0 0-1,0 0 1,0 0-1,-1 0 1,1 0-1,0 0 0,-1 0 1,0 0-1,1 0 1,-1 1-1,0-1 1,0 1-1,0 0 0,0-1 1,0 1-1,0 0 1,0 0-1,-1 0 1,1 0-1,0 1 0,-1-1 1,1 1-1,0-1 1,-3 1-1,-2 0-34,0 1-1,0 0 1,1 0 0,-1 0-1,1 1 1,-1 0-1,1 0 1,-1 1 0,1 0-1,0 0 1,0 0-1,1 1 1,-1-1-1,1 2 1,0-1 0,-8 8-1,7-6-109,1 1 0,0 0 0,-1 0-1,2 0 1,-1 1 0,1 0 0,1 0 0,-1 0-1,1 0 1,1 1 0,-1-1 0,-1 16 0,3-21-222,1 1 0,0-1-1,-1 0 1,1 0 0,0 0 0,1 0 0,-1 0 0,0 1 0,1-1 0,0 0 0,0 0 0,0 0 0,0 0 0,0 0-1,1-1 1,-1 1 0,1 0 0,0-1 0,0 1 0,-1-1 0,2 1 0,-1-1 0,0 0 0,0 0 0,1 0 0,-1 0-1,1 0 1,0 0 0,0-1 0,-1 0 0,1 1 0,0-1 0,0 0 0,0 0 0,7 1 0,0-1-724,0 0 0,0-1 0,0 0 0,0 0 0,0-1 0,16-3 0,-2-1-1700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1020,'0'0'3072,"1"2"-2236,10 48 1442,-8-33-1850,1-1-1,0 0 1,1 0-1,1 0 1,0-1-1,16 27 1,-18-36-243,0 0-1,0 0 1,1 0 0,0 0-1,0-1 1,1 0 0,0 0-1,0 0 1,0-1 0,0 0-1,0 0 1,12 5 0,-15-8-117,-1 0 0,0-1 0,1 1 0,-1-1 0,0 0 0,1 0 0,-1 0 0,0 0 1,1 0-1,-1 0 0,0 0 0,1-1 0,-1 1 0,0-1 0,0 0 0,3-1 0,-1 0 16,-1 0 0,1 0 0,-1 0 0,0-1 0,0 1 0,0-1 0,0 0 0,4-5 0,0-3 98,0 1 1,-1-1-1,-1 0 0,9-21 1,-10 18 15,-1 0 0,0 0 0,2-20 0,-3 21-225,-2 11-150,0 0 0,0-1 0,0 1 0,0 0-1,0 0 1,0 0 0,-1 0 0,1 0 0,-1 0 0,1 1 0,-1-1-1,-1-3 1,1 3 143,0 0-1052,-6-9-7661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4 892,'1'0'232,"-1"-1"0,0 1 0,1 0 1,0-1-1,-1 1 0,1 0 0,-1 0 0,1-1 0,-1 1 0,1 0 1,-1 0-1,1 0 0,0 0 0,-1 0 0,1 0 0,-1 0 0,1 0 0,0 0 1,-1 0-1,1 0 0,-1 0 0,2 1 0,10 8 1102,-9-5-1224,0 0-1,0 0 1,-1 0 0,1 0-1,1 5 1,57 123 2036,-5-11-1265,-32-74-1108,-1 0-3495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1352,'8'-6'425,"0"1"0,1 0 0,-1 0 0,1 1 0,0 0 0,1 0 0,-1 1 0,1 0 0,-1 1 0,1 0 0,16-1 0,-12 3-173,1-1 1,0 2 0,-1 0 0,1 1-1,0 0 1,-1 1 0,17 6-1,-24-7-167,-1 1 0,0-1 0,0 1 0,0 0 0,0 1 0,-1 0 0,1-1-1,-1 2 1,0-1 0,0 1 0,0 0 0,-1 0 0,1 0 0,-1 0 0,-1 1-1,1-1 1,-1 1 0,0 0 0,0 1 0,0-1 0,-1 0 0,0 1 0,-1-1-1,1 1 1,-1-1 0,0 1 0,-1 0 0,0 0 0,0-1 0,0 1 0,-1 0-1,0-1 1,0 1 0,-1 0 0,1-1 0,-2 0 0,1 1 0,-1-1 0,0 0-1,0 0 1,0 0 0,-5 5 0,-5 4 31,0 0 0,-1-2 1,-1 0-1,0 0 0,0-1 0,-1-1 0,-1-1 0,-23 11 1,31-17-494,1-1 0,-1 0 1,-1 0-1,-10 1 1,17-4-1336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73 1284,'-8'-44'7966,"8"42"-7163,7-9 116,-3 9-813,0-1-1,1 1 1,-1 1-1,1-1 0,0 1 1,-1 0-1,1 0 1,0 0-1,0 0 0,0 1 1,0 0-1,7 1 1,-9-1-78,-1 0-5,0 1 0,0 0 0,0-1 1,-1 1-1,1 0 0,0 0 0,0 0 0,0 1 0,-1-1 0,1 0 0,-1 1 0,1-1 1,-1 1-1,2 2 0,-1-3 17,0 6 45,1 4-50,-1 0 0,-1 1 1,0-1-1,-1 0 1,0 1-1,0-1 1,-1 1-1,-3 10 1,-24 96 413,27-115-391,1 1 1,2 11 54,0-14-104,-1 0 0,1 0-1,-1 0 1,1 0 0,-1 0 0,1-1 0,0 1 0,-1 0 0,1-1 0,0 1 0,-1-1 0,1 0 0,0 1 0,0-1 0,3 0 0,119 13-776,-98-12-219,0-1-1,51-6 1,-7-7-3290,-33 4 1614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0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72 601 1024,'-53'-17'6265,"51"17"-5661,-9-4 760,11 4-1303,0 0 0,-1 0 0,1 0 0,0 0-1,0 0 1,0 0 0,-1 0 0,1 0-1,0 0 1,0 0 0,0 0 0,-1 0 0,1 0-1,0 0 1,0 0 0,0 0 0,-1 0-1,1 0 1,0 0 0,0-1 0,0 1 0,0 0-1,-1 0 1,1 0 0,0 0 0,0 0-1,0-1 1,0 1 0,0 0 0,0 0-1,0 0 1,-1-1 0,1 1 0,0 0 0,0 0-1,0 0 1,0 0 0,0-1 0,0 1-1,0 0 1,0 0 0,0-1 0,0 1 0,0 0-1,0 0 1,0 0 0,0-1 0,0 1-1,0 0 1,0 0 0,1-1 0,16-8 25,1 1 1,0 0 0,21-6-1,68-16 121,-71 20-161,367-73 311,-372 77-326,194-22 86,-47 8-2,-18 0-26,30-5-7,-152 19-64,497-88 79,-283 24-42,-106 26-22,-50 16-49,67-17 14,-83 25-31,-78 20 32,0-1 2,8-2-4,-8 3 5,1 1 5,-2-1-6,0 0-1,0 0 1,0 1-1,1-1 1,-1 1-1,0-1 1,0 1-1,0-1 1,0 1 0,0 0-1,-1-1 1,1 1-1,0 0 1,0 0-1,0-1 1,0 1 0,-1 0-1,2 2 1,-2 9-13,0-10 14,0 76-9,-16 125 1,7-115 13,-35 340 34,28-246-13,8 208 0,10-181-35,-3-159 10,-3 199 33,-17-6 7,14-196-29,-30 229 45,20 6 27,14-71-43,-36 349 114,31-492-145,-18 99 45,13-95-34,-74 492 75,70-445-175,-4 0 0,-47 142 0,59-234-64,-43 119-1718,38-102-4358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1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1 952,'-5'1'1182,"-1"0"1,1 1-1,0 0 0,-6 3 0,8-3-965,0 0-1,0 0 0,0 1 0,1-1 0,-1 1 0,1-1 1,-4 6-1,1 0-79,1 0 1,0-1-1,0 2 1,1-1-1,-5 16 1,0 1 33,-45 184 798,41-155-837,-60 420 676,59-328-629,7 1-1,17 208 0,35 76 31,-11-125-110,-27 106 44,-10-304-121,-10 174 42,1-67-31,11-200-26,-11 205 48,5-155-38,-21 89 1,13-92 2,3 1 0,-5 107 0,12-127-11,-1 0-1,-3 0 1,-1-1 0,-19 53-1,17-58 9,-7 18-10,2 0 0,2 1 0,-6 67-1,11-53 8,-2 0-1,-24 77 1,-24 73 43,56-204-49,3-13-4,0-1-5,-1 5-16,-11 33 55,12-38-49,-1 0-6,-1 8 24,1-8-8,1 0 0,0-1 0,0 1 0,-1 0 0,1 0 0,0-1 0,1 1 0,-1 0 0,0-1 0,0 1 0,1 0 0,-1-1 0,1 1 0,1 3 0,-2-4 5,1 2-6,1-2 6,0 2-3,1-1-3,22 2 16,10-1 2,1-2 0,0-1 0,49-7 0,21 0-29,113-3 30,-134 6 8,184-5-47,42 10 38,-260-1-43,81-4-127,47-5-398,-45 4 370,188-29-2,-198 21 90,-91 7 72,7 0-41,-29 4 60,-8 2 8,0-1-2,10 1 1,-10 0-6,0-1 6,27-3 15,65-3-11,-92 7-3,0-1-7,27-4-8,3 0 28,-30 5-16,14-4 4,-14 3-10,29 0 74,-29 0-16,0 1-36,8-2-2,-8 2 143,12-2-98,-12 1 146,0 1-177,9-2-13,-9 1 579,2-2-496,-5 3-78,0 0 0,1 0-1,-1 0 1,0 0 0,1 0 0,-1 0 0,0 0-1,0 0 1,1-1 0,-1 1 0,0 0 0,1 0-1,-1 0 1,0 0 0,0 0 0,0-1 0,1 1-1,-1 0 1,0 0 0,0 0 0,1-1 0,-1 1-1,0 0 1,0 0 0,0-1 0,0 1 0,0 0-1,1 0 1,-1-1 0,0 1 0,0 0 0,0-1-1,0 1 1,0 0 0,0 0 0,0-1 0,2-11 28,-2 9 51,1 0-55,37-98 923,-31 85-861,0-1-1,13-18 0,5-14-30,16-35 316,-34 65-148,5-27 0,-8 30-146,3-13 79,-6 26-152,-1 0 16,4-28 161,-3 28-71,-1-1-72,5-55 570,-5 55-495,0 1-139,1-35 73,-1 34-38,0 3-38,0 0 7,0 0 1,0 0-1,-1 0 0,1 0 1,0 0-1,0 0 1,0 0-1,1 0 0,-1 0 1,0 0-1,1-2 1,-1 2 0,0-3 21,2-10-311,-2 12 37,3-12-4548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1388,'1'-1'3336,"1"7"-1340,3 20-713,8 40-392,30 150 1700,-30-161-1492,-13-53-756,1 1 59,-1-20 3682,-10-96-3532,-4 18-137,-7-59 215,19 132-537,2 0 0,0-1 0,2 1 1,7-42-1,-5 49-50,-2 1-65,2 0 0,10-25 0,-12 35-99,0-1 0,0 1 1,1 0-1,-1 0 0,1 1 1,0-1-1,1 0 1,-1 1-1,1 0 0,-1 0 1,1 0-1,7-4 0,-2 1-1045,-8 5 885,0 0 0,1 0 0,-1 1 0,1-1 0,-1 0 0,1 0 0,0 1 0,-1-1 0,1 1 0,-1-1 0,1 1 0,0 0 0,0-1 0,-1 1 0,1 0 1,0 0-1,-1 1 0,4-1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6 133 1896,'-5'4'1445,"4"-2"-588,9-5 4372,255-94-4272,-208 70-4397,-46 22 1794,5-1-672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1412,'0'0'2070,"0"-3"-1203,1 18 3964,5 77-3894,-2-20-678,4 1-1,22 94 1,-22-134-837,-5-21-723,0 1 1,0-1 0,0 20-1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1448,'0'-5'196,"0"1"1,0-1-1,1 0 0,-1 0 1,1 1-1,0-1 0,0 1 0,1-1 1,0 0-1,-1 1 0,1 0 1,1 0-1,-1-1 0,1 1 0,-1 1 1,1-1-1,1 0 0,-1 1 1,0-1-1,1 1 0,-1 0 0,1 0 1,0 0-1,0 1 0,0-1 1,1 1-1,-1 0 0,0 0 0,1 1 1,-1-1-1,1 1 0,0 0 1,-1 0-1,1 1 0,0-1 1,5 1-1,6 1-56,0-1 1,0 2-1,-1 0 0,1 1 1,-1 1-1,0 0 1,1 1-1,-2 1 0,1 0 1,-1 1-1,0 1 0,22 15 1,-22-13-24,-1 0 0,-1 1-1,1 1 1,-2 0 0,0 1 0,0 0 0,-1 1-1,-1 0 1,0 0 0,-1 1 0,12 31 0,-17-39-41,-1 1 0,0 0-1,-1 1 1,1-1 0,-2 0 0,1 0 0,-1 1 0,0-1 0,-1 0 0,0 0 0,0 1-1,0-1 1,-1 0 0,-1 0 0,1 0 0,-2-1 0,-4 11 0,2-8 16,0 0 0,-1-1 0,0 0 1,0-1-1,-1 0 0,0 0 0,0 0 1,-1-1-1,0 0 0,0-1 0,0 0 0,-12 5 1,6-4 16,0 0-1,0-2 1,0 0 0,-1-1 0,-22 4 0,29-7-199,0 0 1,0-1 0,0 0-1,0 0 1,0-1 0,0 0-1,0 0 1,0-1-1,0-1 1,-15-6 0,22 9-64,1-1 0,-1 0 0,1 0 0,-1 0 0,1 0 0,0 0 0,-1 0 0,1 0 1,0-1-1,-2-1 0,1-4-5069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123 547 2580,'6'-6'260,"1"0"-1,-1-1 0,-1 0 1,1 0-1,-1 0 1,-1 0-1,1-1 1,-1 0-1,-1 0 0,4-10 1,-6 17-194,-1 0 1,0 0-1,0 0 0,1 0 1,-1 0-1,0 0 0,0 0 1,0 0-1,0 0 1,0 0-1,0 0 0,0 0 1,-1-1-1,0-1 102,1 0 341,-1 0-26,1 1-411,-1 0 0,1 0 0,-1 0 0,1 1 0,-1-1 0,0 0 0,0 1 0,1-1 0,-1 1 0,0-1 0,-1 1 0,1-1 1,0 1-1,0 0 0,-1-1 0,1 1 0,0 0 0,-1 0 0,1 0 0,-1 0 0,0 0 0,1 0 0,-1 1 0,0-1 0,1 1 0,-1-1 0,0 1 1,0-1-1,0 1 0,1 0 0,-1 0 0,0 0 0,-2 0 0,-4 2 22,-1 0 0,1 1 0,0 0 1,0 1-1,0-1 0,1 1 0,-1 1 0,1 0 1,0 0-1,0 0 0,1 1 0,0 0 0,-1 0 1,2 0-1,-1 1 0,1 0 0,-4 8 0,5-1-89,3-12-68,2 1-33,0 9-4,0-9-10,3 0-60,-4-3 158,1 1 1,-1-1 0,0 0-1,0 1 1,0-1 0,1 0-1,-1 1 1,0-1 0,0 0-1,1 0 1,-1 1 0,0-1-1,0 0 1,1 0 0,-1 0-1,0 1 1,1-1 0,-1 0-1,0 0 1,1 0 0,-1 0-1,1 0 1,-1 0 0,0 0-1,1 0 1,-1 0 0,1 0-1,11 0-160,-1 0-1,1-2 0,14-2 1,-23 3 117,-1 1 7,7-1-3,-6 0 15,-1 2-18,5 2 39,0 0 0,-1 1 1,0 0-1,0 0 0,0 0 1,0 1-1,7 7 1,-5-5 10,1 1 1,0-1 0,13 7 0,-13-9-10,1 0 1,0-1-1,0 0 1,0 0-1,0-1 1,0 0-1,20 1 1,-25-3 25,0-1 0,-1 0 0,1-1 0,0 1 0,0-1 0,-1 0 0,1 0 0,0-1 0,-1 1 1,1-1-1,-1 0 0,0 0 0,1-1 0,-1 1 0,0-1 0,-1 0 0,1 0 0,0 0 0,5-7 1,-2 2 98,-1-1 1,0-1-1,0 1 1,-1-1 0,0 0-1,-1 0 1,0-1 0,-1 1-1,0-1 1,3-15 0,-1-14 416,1-61-1,-5 66-222,-1-36 1344,-17-123-1,14 168-822,3 24-49,-2 8-626,-2 17-29,0 0 0,0 28-1,2-10-37,0-1-52,4 45 1,1-47-156,-2-15-139,6 33 1,3 6-501,-7-35-1671,8 26 0,-10-47-1314,1 10 36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78 1168,'0'0'2306,"2"-8"-758,-2 3 2740,-1-8-1874,-1 0-1,-6-24 0,7 35-1677,1 3-678,-1-1 0,1 0 0,-1 1 0,1-1 1,-1 1-1,1-1 0,0 1 0,-1-1 0,1 1 0,-1-1 1,1 1-1,0-1 0,-1 1 0,1-1 0,0 1 1,0 0-1,0-1 0,-1 1 0,1-1 0,0 1 1,0 0-1,0-1 0,0 1 0,0 0 0,0 0 0,-1 35 364,7 39-391,-6-70 62,8 53 82,3 0 1,29 88-1,-31-119-443,-3-9 181,-1-1 0,0 1 0,3 31 0,-8-43-343,0 1-1,0-1 1,0 0 0,-1 0-1,0 0 1,-2 7 0,1-8-384,0 0 0,0 0 0,0-1 0,-1 1 1,0 0-1,1-1 0,-2 1 0,-3 3 0,-6 5-3315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78 177 1308,'-34'-11'4237,"33"10"-3572,-1 0-57,-6-2-128,4 1 36,1 0 0,-1 0 0,0 1 0,0-1 0,1 1 0,-7-1 0,15 0-397,6-3-66,1 1 0,0 0 0,0 1 0,12-2 0,59-6 108,-29 5-24,188-16 347,-87 11-265,100 3 48,-142 6-175,-4 1-15,-6 1-7,179-24 0,-176 7 11,-99 16-71,3-2-14,16-8 45,-14 6-33,-9 4-1,-3 1-9,0 0 1,1-1-1,-1 1 1,0 0-1,0 0 1,1 0-1,-1 0 1,0-1-1,0 1 1,1 0-1,-1 0 0,0 0 1,1 0-1,-1 0 1,0 0-1,1 0 1,-1 0-1,0 0 1,1 0-1,-1 0 1,0 0-1,1 0 1,-1 0-1,0 0 1,1 0-1,-1 0 1,0 0-1,1 0 0,-1 1 1,0-1-1,0 0 1,1 0-1,-1 0 1,0 0-1,0 1 1,1-1-1,1 10-1,0-1-1,-1 0 1,0 0 0,-1 1-1,0-1 1,-2 19-1,0 1 10,1 78-5,-6 83-858,6-185 725,-7 60-1431,0-21-2603,1-23 1384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1408,'-5'2'300,"1"-1"0,-1 1 0,1 0 1,-1 0-1,1 0 0,0 0 0,0 1 0,-5 3 0,-29 28 941,20-18-667,12-10-414,0 1 1,0-1-1,1 1 0,0 0 1,0 1-1,0-1 1,1 1-1,-4 10 0,7-14-107,0 0 0,0 0 0,0 0 0,1 0 0,-1 0 0,1 0 0,0 1 0,0-1 0,2 7 0,6 27 166,-4-31-197,-1 0 0,1-1 0,0 1 0,1-1 0,0 0 1,0 0-1,0 0 0,0-1 0,1 0 0,0 0 0,0 0 0,0-1 0,1 0 0,0 0 0,9 3 0,3 2 2,0-2 0,1-1 0,0 0 0,29 4 0,-2-6 27,1-1 0,0-3 0,78-9 0,-90 6-9,90-16 174,9 0-102,-135 19-114,199-21 122,-97 10-79,1 0-34,28-9 33,-94 11-24,4 1-3,205-39-9,-244 47-12,2-1 2,8-1-97,12-3 76,-12 4-4389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74 1944,'-8'-5'1688,"3"3"1744,1 2 352,12 7-3127,-5-4-680,0-1-1,0 0 1,1 0-1,-1 0 1,1-1 0,6 3-1,28 2 153,1-1 0,0-3 1,46-2-1,-15 0-24,420-12 275,-482 12-379,224-29 105,-107-2-44,-23 12-75,-100 18 22,0 1-5,42-6-1,-31 4 22,18 0-48,-30 2 25,1 0-1,-1 0 0,1 1 1,-1-1-1,1 1 1,-1-1-1,1 1 0,-1 0 1,1-1-1,-1 1 1,0 0-1,0 0 0,1 0 1,-1 0-1,0 0 1,0 0-1,2 2 0,0 2 9,0 0-1,0 0 0,-1 0 0,0 0 0,0 1 0,0-1 0,0 0 0,-1 1 0,0 0 0,0 8 0,1 9 30,-4 31 1,1-23-15,-3 132 129,10-47-754,-5-99 139,1 6-394,-5-5-3721,-3 3 1700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31 1632,'-21'-10'2011,"18"9"-1470,1 0-62,-17-8 1033,18 8-936,-2 0-326,-20-6 910,20 6-1010,-26 2 510,18 1-456,0 0 1,0 0 0,0 1-1,1 0 1,-1 1-1,1 0 1,0 1 0,-11 6-1,12-5-89,0 0-1,0 1 0,1 0 0,-1 1 0,2 0 0,-1 0 1,1 0-1,-9 15 0,4-3 88,0 1 0,-16 43 0,24-54-164,0-1 1,1 1-1,1 0 1,0 0-1,0 0 0,1 0 1,0 0-1,0 1 1,2-1-1,-1 0 1,1 0-1,0 0 1,1 0-1,5 16 1,-6-23-31,1 0 0,0 0 0,0 0 0,-1 0 0,2 0 0,-1-1 0,0 1 0,0 0 0,1-1 0,0 0 0,-1 0-1,1 0 1,0 0 0,0 0 0,0 0 0,7 2 0,4 1 12,1 1 0,20 3 0,-31-8-17,76 11 12,-29-6-7,-23-2 2,38 0 0,-11-1 7,37-1-18,180-18 1,-198 10-10,203-21-13,-86 7-16,-103 10-94,9-5 13,28-3-34,-68 14 114,54-2-212,-98 5-335,1-1 0,0 1-1,22-7 1,-25 2-4123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18 262 1352,'-10'-8'1653,"9"8"-1380,1 0 0,-1-1 0,1 1 0,0 0-1,-1-1 1,1 1 0,-1 0 0,1-1 0,0 1 0,-1 0-1,1-1 1,0 1 0,-1-1 0,1 1 0,0-1 0,-1 1 0,1-1-1,0 1 1,0-1 0,0 1 0,0-1 0,0 1 0,-1-1-1,1 0 1,6-3-174,1 0 0,-1 0 0,1 1-1,-1 0 1,1 0 0,0 0 0,0 1 0,0 0-1,1 0 1,8 0 0,10-4 68,279-52 742,4 19-567,-134 19-177,194-20 52,-221 19-224,-18 2-313,-105 16 263,-13 1 1,0 1 0,0 0 0,1 1 0,23 2-1,-35-2 53,1 1 0,-1-1 0,1 1 0,-1-1-1,0 1 1,1-1 0,-1 1 0,1 0-1,-1 0 1,0 0 0,0 0 0,0 0 0,1 0-1,-1 0 1,0 0 0,0 0 0,0 1-1,-1-1 1,1 0 0,1 3 0,8 9-27,1 2 32,-1 1 0,-1 0-1,-1 0 1,0 1 0,-1 0 0,0 1 0,4 20-1,-1 8 4,8 77-1,-12 64-193,-6-179 127,0 3-318,-1 0 0,0-1 0,-6 21-1,-6 8-3893,4-25 1658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1640,'-3'1'208,"-10"1"541,0 2-1,0-1 1,0 2-1,1 0 1,-1 0-1,-20 14 1,27-15-629,1 1 0,0 0 1,1 0-1,-1 1 0,1-1 0,0 1 0,1 0 0,-1 0 1,1 0-1,1 1 0,-1-1 0,1 1 0,0 0 0,0-1 1,-1 13-1,3-15-91,0 0 1,0 0 0,1 1-1,-1-1 1,1 0-1,0 0 1,0 0-1,0 0 1,1 0 0,0 0-1,-1 0 1,1 0-1,1-1 1,-1 1 0,0-1-1,1 0 1,0 1-1,0-1 1,0 0 0,6 4-1,-1 0 0,1-1-1,1 0 1,-1 0-1,1-1 1,0 0 0,19 5-1,6 0 32,1-2-1,72 7 0,78-7 35,-182-8-92,104-4 51,-42 1-47,278-28 59,-263 22-64,165-21 50,-13-9-39,-143 22 1,6-3 0,-73 16 37,-10 2-613,1-1 0,-1 0 0,0-1 0,21-8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1384,'0'0'905,"-3"0"-97,-12 1 3694,24-3-4422,288-40-282,-115 16-299,-60 8 175,82-15-225,-197 32 531,12 1 23,-13 0 0,22-9-8,-16 7 17,-9 1 10,11-2 14,2-1 9,-14 4-1,2-1-3,62-10 301,-63 11-273,0 0-37,-1 1-23,0-1 1,0 1 0,0 0 0,0-1 0,0 1 0,0 0 0,0 0 0,-1 0 0,1 0-1,3 3 1,-4-2 7,9 10 19,-1-1-14,-1 0 0,0 1 0,-1 0 0,0 1 0,-1 0 0,0 0 1,-1 0-1,-1 1 0,5 20 0,-3 5 64,-2 1 0,0 39 1,1 11 8,-3-46-271,-2 0-1,-5 48 0,2-74-2594,-3-2 1029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18 1004,'-9'-3'505,"1"0"-1,-1 0 1,0 1 0,0 0-1,0 0 1,0 1 0,-9 0-1,-69 2 997,73 0-1434,-163 13 1408,113-8-1126,27-2-135,1 3-1,0 1 0,1 1 1,0 2-1,1 2 1,-36 18-1,59-25-187,-1 0-1,2 1 1,-1 1 0,1-1-1,0 2 1,0 0 0,1 0 0,1 0-1,-1 1 1,2 1 0,-1-1-1,1 1 1,1 1 0,0-1-1,1 1 1,0 0 0,0 0 0,2 0-1,-5 19 1,7-20-14,0 0 0,0-1 0,0 1 0,2 0 0,-1-1 0,1 1 0,4 17 0,-3-21-6,0 0 0,1-1 0,0 1 0,0-1-1,0 1 1,1-1 0,0 0 0,0 0 0,0-1 0,1 1-1,0-1 1,6 6 0,10 5 7,0 0-1,1-2 1,1 0-1,33 13 1,99 30 24,-120-48-29,0-2-1,1-1 1,-1-1 0,1-2-1,41-2 1,317-34 16,-82-25-4,-90 13-19,-44 11 16,-137 26-9,-9 0-19,30-6-243,-39 10-248,-21 4 222,15-5-1552,-6 0-1409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1072,'-5'30'1717,"2"-10"-575,0 0 1,0 38-1,3-46-922,1 1-1,0-1 1,1 1 0,0-1-1,1 0 1,0 0 0,1 0-1,1 0 1,-1 0 0,2-1-1,0 0 1,0 0 0,12 14 0,-15-22-147,-1-1 1,0 1 0,1-1 0,-1 0 0,1 0-1,-1 0 1,1-1 0,0 1 0,0-1 0,0 1-1,0-1 1,0 0 0,0 0 0,0 0 0,0-1-1,1 1 1,-1-1 0,0 0 0,0 0 0,1 0-1,-1 0 1,0 0 0,0-1 0,0 1 0,1-1-1,-1 0 1,0 0 0,0 0 0,0 0 0,0-1-1,0 1 1,-1-1 0,1 0 0,0 0 0,-1 0-1,1 0 1,-1 0 0,4-5 0,4-6 196,-1-1-1,-1 0 1,0-1 0,10-25 0,-15 30-236,0 1 1,-1-1-1,0 1 1,0-1-1,-1 0 1,0 1-1,-1-1 1,0 0-1,-1-12 1,0 18-963,0 1-1,-1-1 1,1 1-1,-1 0 1,-3-6 0,3 6-772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1488,'0'0'928,"0"-3"-77,1 1-710,0-1 1,0 1-1,0 0 0,1 0 1,-1 0-1,1 0 0,-1 0 0,1 0 1,-1 0-1,1 1 0,0-1 1,0 0-1,0 1 0,0 0 1,0-1-1,0 1 0,1 0 1,-1 0-1,0 0 0,4-1 1,10-2 128,-1-1 0,19-1 0,-10 2 24,56-12 218,1 4 0,129-2 0,-112 18-1551,-34 7-2523,-44-7 1756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1868,'43'83'4218,"11"47"-2361,-50-118-1991,0 1 1,3 22 0,-3-6-3289,-3-18 1693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1212,'0'-2'175,"0"0"0,1 1 0,0-1 0,-1 0-1,1 1 1,0-1 0,0 1 0,0-1 0,0 1 0,0 0-1,0-1 1,0 1 0,1 0 0,-1 0 0,0 0 0,1 0 0,-1 0-1,1 0 1,-1 0 0,1 0 0,-1 0 0,1 1 0,-1-1 0,1 1-1,0-1 1,0 1 0,-1 0 0,3-1 0,6 0 108,0 1 1,-1 0 0,18 1-1,-16 0-118,9 0 146,0 2-1,0 0 1,37 10-1,-49-10-210,-1 0 0,1 0 0,-1 0 0,1 1 0,-1 0 0,0 1 0,0 0-1,-1 0 1,1 0 0,-1 0 0,0 1 0,5 7 0,-9-10-52,-1-1 1,1 0 0,-1 1-1,1 0 1,-1-1-1,0 1 1,0 0-1,0-1 1,0 1-1,-1 0 1,1 0-1,-1 0 1,0 0 0,0 0-1,0-1 1,0 7-1,-1-5-5,-1 1 1,1-1-1,-1 1 0,0-1 0,0 1 0,0-1 0,0 0 0,-1 0 1,-4 5-1,-1 1 12,-1 0-1,-1-1 1,0 0 0,0-1 0,-1 0-1,-17 10 1,20-14-332,0 0 0,-1 0-1,1-1 1,-1 0 0,-16 3 0,23-5-543,-8-10-3018</inkml:trace>
  <inkml:trace contextRef="#ctx0" brushRef="#br0" timeOffset="1">423 9 1300,'0'-1'190,"0"1"0,0-1 0,1 1-1,-1-1 1,0 1 0,0 0 0,0-1 0,1 1-1,-1 0 1,0-1 0,1 1 0,-1 0 0,0-1-1,1 1 1,-1 0 0,1-1 0,-1 1 0,0 0 0,1 0-1,-1 0 1,1 0 0,-1-1 0,1 1 0,-1 0-1,0 0 1,1 0 0,-1 0 0,1 0 0,0 0-1,5 11 2577,-4-8-3402,1 7 894,0-1-1,0 1 1,-1-1-1,1 13 1,2 9 90,-3-20-410,23 101-483,-6-39-4287,-13-54 2499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1788,'0'0'1166,"-3"4"-122,3-3-993,-2 1 166,0 1-1,0 0 1,0 0 0,1 0-1,-1 0 1,1 0-1,0 0 1,0 0 0,0 1-1,0-1 1,1 0-1,-1 1 1,1-1 0,0 1-1,0-1 1,0 4-1,1 5 85,0-1-1,1 0 1,0 0-1,1 0 0,0 0 1,7 16-1,-8-23-181,0 0 1,0 0-1,1-1 0,-1 1 0,1-1 1,-1 1-1,1-1 0,0 0 0,1 0 1,-1 0-1,0-1 0,1 1 0,0-1 1,-1 0-1,1 0 0,0 0 1,0 0-1,0-1 0,0 1 0,1-1 1,6 1-1,-8-1-11,0-1 0,-1 0 0,1 0 1,0 0-1,0 0 0,0 0 0,0 0 0,0-1 0,-1 0 1,1 1-1,0-1 0,0 0 0,-1 0 0,1-1 1,-1 1-1,1 0 0,-1-1 0,4-2 0,-3 1 49,0 0 0,-1-1 0,1 1 0,-1 0-1,1-1 1,-1 0 0,0 1 0,-1-1 0,1 0 0,-1 0-1,2-5 1,0-6 83,-1 0 0,0-1-1,-1 1 1,-1 0 0,-2-24 0,1 36-588,-1-7-175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1420,'0'0'2416,"7"-2"-916,-2 5 1754,5 12-2753,0 0 1,-2 0-1,0 1 0,0 0 0,7 26 1,3 5-95,13 43-1751,-21-58-1761,-9-27 788,-1 6 30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99 1832,'-5'-15'3797,"5"11"-3447,0 0 0,0 0 0,0 0-1,1 0 1,0-1 0,0 1 0,0 0 0,0 0 0,0 0-1,3-4 1,-3 6-245,1 0-1,-1 0 0,1 0 0,-1 0 1,1 0-1,0 0 0,0 0 1,0 0-1,0 1 0,0-1 0,0 1 1,0-1-1,0 1 0,1 0 1,-1 0-1,0 0 0,1 0 0,-1 0 1,6 0-1,7-1 42,0 1-1,0 0 1,0 2 0,1 0-1,-1 0 1,0 1 0,0 1-1,0 1 1,-1 0 0,1 1-1,-1 0 1,0 1 0,20 12-1,-25-12-62,0-1-1,-1 2 1,0-1-1,0 1 0,-1 0 1,1 1-1,-2-1 1,1 2-1,6 10 1,-9-12 2,0 0-1,-1 0 1,0 1 0,-1-1 0,1 1 0,-2-1 0,1 1 0,-1 0 0,0-1 0,0 1 0,-1 0 0,0 0 0,-2 10-1,1-11-28,-1 0 0,1 0 0,-2 0 1,1 0-1,-1-1 0,0 1 0,-1-1 0,1 1 0,-1-1 0,0 0 0,-1-1 0,0 1 0,0-1 0,-6 6 0,3-4 0,0-1 1,0 0 0,0-1 0,-1 1 0,1-2-1,-1 1 1,0-1 0,-1-1 0,-14 5 0,21-8-136,0 0 1,0 0-1,1 0 1,-1 0-1,0 0 1,0 0-1,1-1 1,-1 1-1,0-1 1,1 0-1,-1 0 1,0 0 0,1 0-1,-1 0 1,1 0-1,-4-3 1,4 2-630,0 1 1,0-1 0,0 0-1,1 0 1,-1 1 0,0-1-1,1 0 1,0 0-1,-1 0 1,-1-5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12 165 1212,'-11'-19'4223,"11"17"-3127,0-1-565,-1-3 20,2-1-1,-1 1 1,1 0-1,-1 0 1,5-12 0,-3 11-160,0 0 1,0 0 0,1 1 0,0-1 0,1 1 0,0-1 0,0 1 0,0 0-1,0 1 1,1-1 0,5-4 0,-7 8-330,0 0-1,0 1 1,0 0 0,0-1-1,0 1 1,0 1 0,0-1-1,0 0 1,1 1 0,-1-1-1,0 1 1,0 0 0,0 0-1,1 0 1,3 1 0,-4 0 0,-1 0-12,0 0-37,-1 0 0,0 0-1,1 0 1,-1 0-1,1 0 1,-1 0 0,0 0-1,0 1 1,0-1-1,0 0 1,0 1-1,0-1 1,0 1 0,0-1-1,-1 1 1,1-1-1,0 1 1,-1 0-1,0-1 1,1 1 0,-1 2-1,-1 45 62,-1-39-53,2 0-1,-1 1 0,2-1 1,2 20-1,-1-25-18,0 0 0,1 0 0,0 1 0,0-2 0,0 1 0,0 0 0,1-1 0,0 1 0,0-1 1,0 0-1,1-1 0,-1 1 0,9 4 0,21 21 20,-32-27-21,0 1 0,0 0 0,0-1 0,0 1 0,-1 0 0,1 0 0,-1 0 0,1 0 0,-1 0 0,0 0 0,0 5 1,0-6-30,-1 1 1,0 0-1,0 0 1,0-1-1,0 1 1,0 0-1,-1-1 1,1 1-1,-1 0 1,0-1 0,0 1-1,0-1 1,0 1-1,0-1 1,0 1-1,-1-1 1,1 0-1,-1 0 1,-3 4 0,2-3-880,1-1 1,-1 1-1,0-1 1,0 0-1,-1 0 1,1 0 0,0 0-1,-6 1 1,-6 3-2759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1096,'0'0'6635,"1"6"-6362,13 52 329,3-1 1,2-1-1,33 68 1,-19-57 1007,-32-65-441,-3-9-1029,-3-10-84,-28-86 611,-31-178 0,61 252-411,2-32-1,1 61-253,0 0 1,0-1-1,1 1 1,-1-1 0,0 1-1,1-1 1,-1 1 0,0-1-1,1 1 1,-1-1-1,0 1 1,1 0 0,-1-1-1,1 1 1,-1 0 0,1-1-1,-1 1 1,1 0 0,-1 0-1,1-1 1,-1 1-1,1 0 1,-1 0 0,1 0-1,-1 0 1,2 0 0,12-2 45,-11 2-40,0 0-1,1 1 1,-1 0-1,0-1 0,0 1 1,1 0-1,-1 1 1,0-1-1,0 1 1,0-1-1,5 5 0,27 25 34,-25-22-24,8 11 26,-1 0-1,-1 0 0,-1 2 1,15 29-1,-27-46-25,-2-4 10,3 4-11,-1-9 107,2-24-127,11-40 0,-12 57-2,-1 1 0,1-1 0,1 1-1,0 0 1,1 0 0,0 0 0,9-12-1,-14 21 7,0 1 0,0-1 0,-1 0 0,1 0 0,0 0 0,0 1-1,0-1 1,0 1 0,0-1 0,0 1 0,0-1 0,0 1 0,0-1 0,1 1-1,-1 0 1,0 0 0,0-1 0,0 1 0,0 0 0,0 0 0,1 0-1,-1 0 1,0 0 0,0 1 0,0-1 0,0 0 0,0 0 0,0 1-1,1-1 1,-1 1 0,0-1 0,0 1 0,0-1 0,0 1 0,0 0-1,-1 0 1,2 0 0,2 3 2,0 0 0,0 0-1,0 0 1,-1 1 0,1-1-1,4 10 1,2 7-202,0 0 0,-2 1 0,0 0 0,9 43 0,-11-24-3402,3 77 1,-8-73 104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35 1436,'0'0'7,"-3"-3"458,-1 1-1,1 0 1,-1-1-1,0 1 0,0 1 1,-8-4-1,9 5-336,1 0 0,0 0 0,0 0 0,0 0-1,-1 1 1,1-1 0,0 0 0,0 1 0,0 0-1,0 0 1,0-1 0,0 1 0,0 0-1,0 1 1,0-1 0,1 0 0,-1 0 0,0 1-1,1-1 1,-1 1 0,1-1 0,-1 1 0,1 0-1,0 0 1,0 0 0,-2 3 0,-2 4 168,1 1-1,-1 0 1,-4 19 0,4-9-100,1 1 0,1-1-1,1 1 1,1 0 0,0 0 0,2 0-1,0 0 1,2 0 0,0 0 0,1 0-1,12 34 1,-14-50-154,0 0 1,0 0-1,1-1 1,0 1-1,0 0 0,0-1 1,0 0-1,1 0 1,-1 0-1,1 0 0,0 0 1,1-1-1,5 4 0,-8-6-22,0 0-1,0 0 0,0-1 0,1 1 0,-1-1 0,0 0 0,0 0 1,1 1-1,-1-2 0,0 1 0,0 0 0,3-1 0,-3 1-14,0 0 4,0-1-1,0 1 0,0-1 1,-1 0-1,1 0 0,0 0 0,-1 0 1,1 0-1,0 0 0,-1 0 0,0 0 1,1 0-1,1-2 0,1-1 18,0-1-11,0 1 0,0-1 0,0 1 0,-1-1 0,0 0 0,0-1 0,0 1 0,-1-1 0,4-10 0,0-2 25,4-35 0,-9 39-14,-1 0 1,-1 0-1,0 1 0,-1-1 1,-6-22-1,5 24 28,-1 0 1,0 1-1,-1 0 1,0 0-1,-8-13 0,-37-47 394,37 53-255,8 10-112,-15-12 105,19 19-96,5 6-36,22 22 4,1-2 0,0 0-1,2-2 1,1-1 0,0-2 0,2 0 0,0-3-1,1 0 1,58 19 0,-52-24-527,0 3 0,53 27 0,-59-19-1187,-13-6-3384,-12-9 1917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1092,'0'0'5764,"5"0"-5051,10 1-229,1 0 1,-1 2-1,0 0 1,29 9 0,64 29 688,-70-25-888,23 9 216,70 26-2636,-112-43-1938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 1956,'-8'-3'3970,"7"4"-3865,0-1 0,0 1-1,1-1 1,-1 1 0,0-1 0,1 1-1,-1 0 1,0-1 0,1 1-1,-1 0 1,0-1 0,1 1-1,-1 0 1,0 1 0,-10 25 363,1 22 650,-7 84-1,5-28-421,0 64-369,10-117-842,0 30-4384,3-62 2322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49 618 2156,'0'2'-8,"-1"4"124,1 0-1,0 0 0,1 0 1,0 0-1,0-1 1,0 1-1,0 0 1,5 10-1,-5-14-95,1-1 0,-1 0 0,0 0 0,1 0 1,-1 0-1,1 0 0,-1 0 0,1 0 0,-1-1 0,1 1 0,0 0 0,-1-1 0,1 0 0,0 1 1,-1-1-1,1 0 0,0 0 0,0 0 0,2 0 0,27-3 143,-26 2-78,0-1 0,-1 1 0,1-1 1,-1 0-1,1 0 0,-1 0 0,0-1 0,5-3 1,-7 5 37,-1-1 0,1 1 0,0-1 0,-1 0 0,1 1 0,-1-1 0,1 0-1,-1 0 1,0 0 0,0 0 0,0 0 0,0 0 0,0 0 0,0 0 0,-1-1 0,1 1 0,-1 0 0,1-5 0,-1 6-78,-1 0 0,1 0 0,0-1 0,-1 1 0,1 0 0,-1 0 0,1 0 0,-1 0 1,0 0-1,0 0 0,1 0 0,-1 0 0,0 0 0,0 1 0,0-1 0,0 0 0,0 0 0,0 1 0,0-1 0,0 1 0,0-1 0,0 1 0,0-1 0,-3 0 0,-25-6 683,22 7-669,0 1 0,1-1-1,-1 1 1,1 0 0,-1 0 0,1 1 0,-1 0 0,1 0 0,0 0 0,0 1 0,0 0-1,0 0 1,1 0 0,-1 1 0,1 0 0,0 0 0,-6 7 0,8-9-45,1 1 0,0 0 0,0-1 0,0 1 0,0 0 0,0 0 0,1 1 0,-1-1 0,1 0 0,0 0 0,0 1 0,0-1 0,0 1 0,1-1 0,-1 1 0,1-1 0,0 1 0,0-1 0,0 1-1,1-1 1,-1 1 0,1-1 0,0 1 0,0-1 0,0 0 0,0 1 0,1-1 0,-1 0 0,1 0 0,0 0 0,0 0 0,0 0 0,2 2 0,6 6-46,-1-1 0,2-1 0,-1 0 0,1 0 0,1-1 0,-1-1 1,1 0-1,1 0 0,14 5 0,18 6-242,59 14 1,-55-20-238,61 9 0,-86-18 239,0-1 0,1-1-1,-1-1 1,38-6 0,-52 4 203,0 0 0,0-1 0,-1 0 0,1-1 0,-1 1 0,0-2 0,0 0 0,15-10-1,-19 12 162,-1-1 0,0 1 0,0-1 0,0 0 0,0 0 0,0-1 0,-1 1 0,0-1 0,0 1 0,0-1 0,-1 0-1,1 0 1,-1-1 0,0 1 0,-1 0 0,3-10 0,-4 12-24,0 1 1,0 0-1,1 0 0,-1 0 0,-1 0 1,1 0-1,0-1 0,0 1 1,-1 0-1,1 0 0,-1 0 0,0 0 1,0 0-1,1 0 0,-1 0 0,0 0 1,-1 1-1,1-1 0,-2-2 1,1 2-17,-1 0 0,1 1 0,0-1 0,0 1 0,-1 0 0,1 0 1,0 0-1,-1 0 0,1 0 0,-1 1 0,0-1 0,1 1 0,-6-1 1,1 1 12,-1 0 0,0 1 1,0-1-1,1 2 1,-1-1-1,1 1 0,-1 0 1,1 1-1,-11 5 1,10-3-35,0 0 0,0 1 0,1 1 0,0-1 0,0 1-1,0 0 1,1 1 0,0 0 0,1 0 0,0 0 0,0 0 0,1 1 0,-1 0 0,2 0 0,0 0 0,0 0 0,0 1 0,1-1 0,1 1 0,0-1 0,-1 13 0,3-20-59,-1 1 1,0-1-1,1 0 0,-1 1 0,1-1 0,0 0 1,0 1-1,0-1 0,0 0 0,0 0 1,3 4-1,-4-6 7,1 1 0,-1 0-1,1 0 1,0 0 0,-1 0 0,1-1 0,0 1 0,0 0 0,-1-1 0,1 1-1,0-1 1,0 1 0,0-1 0,0 1 0,0-1 0,0 0 0,0 1 0,0-1-1,0 0 1,0 0 0,0 1 0,0-1 0,0 0 0,0 0 0,0 0 0,0-1-1,2 1 1,4-3-32,0-1-1,0 0 0,-1 0 0,1 0 1,-1-1-1,0 0 0,-1 0 1,1 0-1,-1-1 0,0 0 0,0 0 1,0 0-1,-1 0 0,6-12 1,5-14-113,23-65 0,-37 94 157,32-102 123,-5 0 0,-4-2 1,16-185-1,-37 250 626,-4-68 0,1 109-710,-3-12 221,3 13-237,0 0 1,0 0-1,0 1 0,0-1 0,0 0 0,0 0 1,0 0-1,-1 1 0,1-1 0,0 0 0,0 0 0,0 0 1,0 1-1,0-1 0,0 0 0,0 0 0,-1 0 0,1 0 1,0 1-1,0-1 0,0 0 0,0 0 0,-1 0 0,1 0 1,0 0-1,0 0 0,0 1 0,-1-1 0,1 0 1,0 0-1,0 0 0,0 0 0,-1 0 0,1 0 0,0 0 1,0 0-1,0 0 0,-1 0 0,1 0 0,0 0 0,0 0 1,-1 0-1,1 0 0,0 0 0,0 0 0,0-1 0,-1 1 1,1 0-1,0 0 0,0 0 0,0 0 0,0 0 0,-1 0 1,1-1-1,0 1 0,0 0 0,0 0 0,0 0 1,0 0-1,-1-1 0,1 1 0,0 0 0,0 0 0,0 0 1,0-1-1,0 1 0,0 0 0,0 0 0,0-1 0,-7 14 44,0 0 0,1 0-1,1 1 1,-6 21 0,1 11 30,2 0 0,3 0 1,1 0-1,3 63 1,21 129-890,-13-192-159,2-1-1,2-1 1,23 58-1,-17-59-1708,-3-2 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133 387 964,'0'0'4155,"2"5"-3594,18 53 1258,54 108 0,-53-125-1412,-7-15 237,27 41 1,-38-64 185,-2-4-348,-4-12-225,-13-25-206,-63-95 477,-19-34 354,70 114-376,-25-67 0,46 101-347,0 0 0,2 0 0,-5-27 0,9 40-147,1 1-1,-1-1 1,1 0 0,0 1-1,0-1 1,1 0 0,0 1-1,0-1 1,0 1 0,0-1-1,1 1 1,0 0 0,0-1-1,1 1 1,0 0-1,3-5 1,-4 8-162,0-1 1,0 1-1,1 0 0,-1 0 0,0 0 0,1 0 1,0 1-1,-1-1 0,1 1 0,0 0 1,0-1-1,0 1 0,0 0 0,0 1 0,0-1 1,0 0-1,6 1 0,-5-1-518,0 2-1,0-1 1,0 0 0,0 1 0,0-1-1,0 1 1,0 0 0,3 2-1,10 4-2590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71 1276,'-8'19'3101,"7"-18"-2255,0 1-83,1-1-526,0 1 0,-1-1-1,1 0 1,0 0 0,0 0 0,0 1 0,0-1 0,0 0 0,0 0-1,1 0 1,-1 1 0,0-1 0,1 0 0,-1 0 0,1 2 0,0-1 159,5-3-268,0 0 0,-1-1 0,1 0 0,-1 0 0,0 0-1,0 0 1,0-1 0,0 0 0,0 0 0,0-1 0,6-5 0,4-3 93,-3 4-360,19-19-1,-5 0-5368,-18 19 2767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25 169 1620,'0'0'5263,"2"8"-4423,7 21-55,0-1 0,2 0-1,20 36 1,130 189 1578,-113-174-2746,-21-28-6362</inkml:trace>
  <inkml:trace contextRef="#ctx0" brushRef="#br0" timeOffset="1">15 265 1424,'-3'-10'631,"0"1"0,1 0 0,0-1 0,0 1 0,1-1 0,0-16-1,1 20-403,1 1-1,0-1 0,0 1 0,0-1 0,1 1 0,0 0 1,0 0-1,0 0 0,0 0 0,1 0 0,0 0 0,0 1 1,5-6-1,0 1-34,1 0 1,0 1-1,1 0 0,0 1 1,0 0-1,0 0 0,1 2 1,0-1-1,0 1 1,20-6-1,-11 5-11,0 1-1,1 1 1,0 1-1,0 1 1,28 0-1,-38 2-80,0 1-1,1 1 0,-1 0 0,0 0 0,0 1 0,0 1 0,0 0 0,-1 0 0,1 1 0,-1 0 0,18 13 0,-23-14-44,0 0 0,0 0 0,0 0 0,0 1 0,-1 0 0,0 0 0,0 0 0,0 0 0,0 1 0,-1-1 0,0 1 0,0 0 0,-1 0 0,0 0 0,0 0 0,0 0 0,-1 1 0,0-1 0,0 1 0,0-1 0,-1 13 0,-2-7-10,0 0 1,-1-1 0,0 1-1,0-1 1,-2 1 0,1-1-1,-1 0 1,-1-1 0,0 1-1,-9 11 1,0-3-26,-1 0 1,0-2-1,-1 0 1,-22 17-1,22-22-168,0-1-1,-1-1 1,-34 15-1,8-4-1807,1 4-3314,24-13 1901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1540,'3'2'874,"5"2"-137,-1 1 0,0 0 0,0 0 0,0 1 0,10 11-1,-13-13-742,31 27 1706,-17-15-309,19 22 1,-25-28 388,-12-10-1749,1 0 0,-1 0 0,0 0 0,0 0 0,0 0-1,1 0 1,-1 0 0,0 0 0,0 0 0,1 0 0,-1 0 0,0 0 0,0 0 0,0 0 0,1 0 0,-1 0-1,0-1 1,0 1 0,0 0 0,1 0 0,-1 0 0,0 0 0,0 0 0,0 0 0,0-1 0,0 1-1,1 0 1,-1 0 0,0 0 0,0-1 0,0 1 0,0 0 0,0 0 0,0 0 0,0-1 0,1-3 50,0 0 0,-1-1 0,1 1 0,-1 0 0,-1-7 0,1-8 18,0-1-1,1 1 1,1 0-1,5-19 1,-4 26-48,0-1 1,1 1-1,1-1 1,0 1-1,0 1 1,1-1-1,9-13 0,-13 23-38,0 0-1,-1 0 0,1 0 0,0 0 0,0 0 0,0 0 0,0 0 0,0 1 0,1-1 0,-1 1 0,0-1 0,1 1 0,-1 0 1,1 0-1,-1 0 0,1 0 0,0 1 0,-1-1 0,1 1 0,0-1 0,0 1 0,-1 0 0,1 0 0,3 1 0,10 3 33,-1 1 0,0 1-1,0 0 1,-1 1-1,0 1 1,21 14-1,-24-15 16,-10-6 3,2-3-42,7-14-14,-2-7-17,9-39 0,5-15 50,-17 63 7,0 1 0,13-21 1,-16 31-40,1-1 1,-1 1 0,1-1 0,-1 1 0,1 0-1,0 0 1,0 0 0,0 1 0,1-1 0,-1 1-1,1 0 1,-1 0 0,5-2 0,-5 3-2,0 0 0,1 1 0,-1 0 0,0-1-1,0 1 1,0 1 0,0-1 0,1 0 0,-1 1 0,0-1 0,0 1 0,0 0 0,0 0 0,0 0 0,0 1 0,-1-1-1,1 1 1,4 3 0,3 1-11,-2 1 1,1 0-1,13 15 0,-7-6-386,-2 1 0,0 1 0,20 35 0,-25-36-2118,0-1 0,8 30 0,-10-27-1005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96 139 944,'-1'-3'1101,"0"-1"-698,0 2-51,1 0 1,-1 0-1,1 0 1,-1 0-1,0 1 1,0-1-1,0 0 1,0 0-1,0 1 0,0-1 1,0 0-1,0 1 1,-1-1-1,-1-1 1,2 2 413,-2 3-427,-3 3-221,0 0-1,1 0 1,-1 0-1,2 0 0,-1 1 1,0 0-1,1 0 1,0 1-1,1-1 1,-1 1-1,1-1 1,1 1-1,-1 0 1,1 0-1,0 0 1,-1 14-1,0-3-4,1 0 0,1 0 0,1 0 0,0 1 0,6 33-1,-5-46-85,0-1 0,1 0 0,-1 1-1,1-1 1,0 0 0,1 0-1,-1 0 1,1 0 0,0-1 0,0 1-1,0-1 1,6 6 0,-9-10-24,1 1 0,0-1 0,0 1 0,0-1 0,-1 1-1,1-1 1,0 0 0,0 1 0,0-1 0,0 0 0,0 0 0,0 0 0,-1 0 0,1 0 0,0 0 0,0 0 0,0 0 0,0 0 0,0 0 0,0 0 0,0-1 0,0 1 0,-1 0 0,1 0 0,0-1 0,1 0-1,20-14 31,-17 8-31,1 0-1,-2 0 1,1 0 0,-1-1 0,0 0-1,0 0 1,-1 0 0,0 0 0,0 0-1,-1 0 1,2-18 0,-1 1 10,-2 0-1,-3-47 1,0 47 191,-1-1 1,-2 1-1,0 0 1,-2 0 0,-15-38-1,30 69 20,1 1 1,1-1-1,14 8 0,54 27-190,-63-33-173,1-2-1,1 0 1,-1 0 0,1-2 0,18 4 0,-16-6-2053,0 0 0,25 0 0,-26-3-856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1000,'-1'-1'370,"0"0"1,1-1-1,-1 1 0,0-1 1,1 1-1,0 0 0,-1-1 0,1 1 1,0-1-1,0 1 0,-1-1 1,1 1-1,0-1 0,1 1 0,-1-1 1,0-1-1,1 2-257,-1 0-1,1 0 1,-1 0 0,1 0 0,0 0-1,-1 0 1,1 0 0,0 0-1,-1 0 1,1 1 0,0-1 0,0 0-1,0 0 1,0 1 0,0-1-1,0 1 1,0-1 0,0 1 0,0-1-1,0 1 1,0 0 0,0-1-1,0 1 1,1 0 0,0 0 0,24-4 358,0 2 1,0 1-1,0 0 1,0 2 0,29 5-1,-10 2-59,47 8-915,-63-10-1937,-13-3-1379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 2112,'-27'-24'7748,"25"28"-7076,0 0-507,0 1 0,0-1-1,1 1 1,0 0 0,0 0 0,0-1-1,-1 10 1,2 43 614,0-18-419,-1 223 1224,11-175-1523,-2-23-1856,-8-58 1329,-1-2-716,2 3-2555,1 8 339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8:5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67 992,'0'0'7216,"1"7"-6688,0 1-402,0-1 1,1 1-1,0-1 0,0 1 1,1-1-1,0 0 0,0 0 0,1 0 1,4 7-1,6 7 234,1 0 0,26 28 1,-32-40-252,0 0 0,0-1 0,1 0 0,0-1 0,1 0 0,-1-1 0,18 8 0,-25-12-77,1-1-1,-1 0 1,1 0-1,0 0 1,0 0-1,-1 0 1,1-1-1,0 0 1,0 0-1,0 0 1,0 0-1,-1 0 1,1-1-1,0 0 0,0 0 1,-1 0-1,6-2 1,-4 1 22,-1-1 1,1 0-1,0 0 0,-1-1 1,0 1-1,0-1 0,0 0 1,0 0-1,-1-1 1,6-8-1,-1-1 85,0 0 1,-2 0-1,0-1 0,0 0 1,-2 0-1,0 0 1,3-23-1,-5 21 213,-1 0 0,0 0 0,-1-1 1,-3-17-1,3 32-193,-2 1-55,-4-14-335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9:0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1536,'0'0'1151,"1"-1"-119,7-6 166,-8 7-1073,0 0 0,1-1-1,-1 1 1,1 0 0,-1-1-1,1 1 1,-1 0 0,1 0-1,-1-1 1,1 1 0,-1 0 0,1 0-1,0 0 1,-1 0 0,1 0-1,-1 0 1,1 0 0,-1 0-1,1 0 1,-1 0 0,1 0 0,0 0-1,-1 0 1,1 0 0,0 1-1,8 7 220,0 0 0,-1 0 0,-1 1 0,10 13-1,27 46 545,-30-45-725,48 88 317,-31-55-1728,1-1-3593,-26-45 2509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9:0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120 417 1768,'-21'-7'2407,"19"6"-1727,0-1-36,-32-9 2160,32 10-2289,-1 0-11,1 0-435,-1 1 81,1-1 1,-1 0 0,1 0-1,0 0 1,0 0 0,-1 0-1,1 0 1,0-1 0,0 1-1,0-1 1,0 0 0,0 1-1,1-1 1,-1 0 0,1 0-1,-1 0 1,1 0-1,-2-4 1,-10-28 957,12 25-751,3-16 164,1 0 0,11-38 0,-8 42-170,1 0 0,0 0-1,2 1 1,0 0 0,17-25-1,-23 40-298,0 1 1,0 0-1,0 0 0,1 0 1,0 0-1,-1 1 0,1-1 1,1 1-1,-1 0 0,0 1 1,1-1-1,-1 1 0,1-1 1,0 1-1,0 1 0,0-1 1,0 1-1,0 0 0,0 0 1,0 0-1,0 1 0,1-1 1,-1 1-1,0 1 0,0-1 0,0 1 1,1 0-1,7 2 0,0 2 18,1 0 0,-1 0 0,0 2-1,15 9 1,47 36 119,-49-33-108,-9-7-4,-1 2 0,27 27 0,-37-35-56,0 1-1,0 1 0,-1-1 1,0 1-1,0 0 0,-1 0 1,0 0-1,5 17 0,-8-20-18,0-1 0,-1 1 0,0 0 0,0 0 0,0 0 0,-1-1 0,0 1 0,0 0 0,0-1 0,0 1 0,-1 0 0,1-1 0,-1 0 0,0 1 0,-1-1 0,1 0 0,-1 0 0,-3 5 0,-8 7-77,1-1 0,-29 25-1,41-39 73,-34 28-588,-2-1-1,-51 30 0,42-37-2194,28-13-3598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3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32 300 844,'0'0'589,"-2"-1"-58,-18-7 5777,13 8-5909,5-2-27,6 0 1911,205-41-1751,-74 18-373,334-68 166,-416 81-265,33-5 1475,-85 17-1020,16-4 322,-17 3-865,6 0 421,0 0-1,0-1 1,9-4 0,-31-7-373,12 9 2,2 3-14,-9-6-12,1 3 7,-22-14 64,31 17-29,-23-17 196,22 17-112,0-1-96,-4-3 0,4 4 92,0-1-108,-5-3-17,16 10 4,11 7 0,-13-8 7,-4-3-5,0-1 0,1 1 0,-1 0-1,0 1 1,0-1 0,6 3 0,-7-3-4,24 9-6,-23-9 18,0-1-7,0 1 1,0-1 0,0 1 0,0 0 0,0 0 0,-1 0 0,5 3-1,9 3 16,-15-7-8,0 0 1,-1 0 0,1 1-1,0-1 1,0 0 0,0 0-1,0 1 1,-1-1 0,1 1-1,0-1 1,0 1 0,-1-1-1,1 1 1,0-1 0,-1 1 0,1 0-1,0-1 1,-1 1 0,1 0-1,-1 0 1,1-1 0,-1 1-1,0 0 1,1 0 0,-1 1-1,0 0-9,0 1 0,-1-1 0,0 1 0,0-1 0,1 0 0,-1 0 0,-1 0 0,1 1 0,-3 2 0,-10 21-436,-2-2 1,-1 1 0,-1-2-1,-1-1 1,-37 35-1,-20 3-5961,40-33 2366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9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18 353 844,'0'0'2415,"-1"-1"-1398,-9-2 4400,4 3-5019,6 0-379,0 0 0,0 0 0,0 0 0,0 0 0,0 0-1,1 0 1,-1-1 0,0 1 0,0 0 0,0 0 0,0 0 0,0 0 0,0 0 0,0 0 0,0 0 0,0 0-1,1 0 1,-1 0 0,0 0 0,0 0 0,0 0 0,0-1 0,0 1 0,0 0 0,0 0 0,0 0 0,0 0 0,0 0-1,0 0 1,0 0 0,0 0 0,0-1 0,0 1 0,0 0 0,0 0 0,0 0 0,0 0 0,0 0 0,0 0-1,0 0 1,0-1 0,0 1 0,0 0 0,0 0 0,0 0 0,0 0 0,0 0 0,0 0 0,0 0 0,0 0 0,-1 0-1,1-1 1,0 1 0,0 0 0,0 0 0,0 0 0,0 0 0,0 0 0,0 0 0,0 0 0,0 0 0,-1 0-1,1 0 1,0 0 0,0 0 0,0 0 0,0 0 0,33-22 542,66-30-1,-4 3-219,-17 12-158,7-6 40,-79 39 36,1 0-1,0 0 0,-1 0 1,1-1-1,-1 0 1,6-6-1,-11 9-99,4-5 226,4-5 298,-8 11-656,-1 1 1,0 0-1,0-1 0,1 1 0,-1 0 0,0-1 0,0 1 0,0-1 0,0 1 0,0 0 1,1-1-1,-1 1 0,0-1 0,0 1 0,0 0 0,0-1 0,0 1 0,0-1 1,0 1-1,0-1 0,0 1 0,-1 0 0,1-1 0,0 1 0,0-1 0,0 1 1,-10-11 21,8 9 346,-1 0-286,0 1 0,0-1 0,1 1 0,-1-1 0,1 0 0,-5-4 0,-15-10 668,-38-9 1106,58 24-1707,6 5-178,13 10 4,-13-10 9,1-2-8,0 0 0,0 0-1,0 1 1,7 5 0,-6-5-2,34 16 18,12-1 24,-49-17-30,3 1 4,-4-2 10,-1 0 0,0 0-1,0 0 1,0 1 0,0-1-1,1 0 1,-1 1 0,0-1-1,0 1 1,0-1 0,0 1-1,0 0 1,0-1 0,0 1-1,0 0 1,0 0 0,-1 0-1,1-1 1,0 1 0,0 0-1,-1 0 1,1 0 0,0 0-1,-1 0 1,1 1 0,0 1-1,-1 0 3,0 1 0,0-1 0,0 0 0,-1 1 0,1-1 0,-1 0-1,0 1 1,0-1 0,-1 4 0,-60 190-1583,60-190 1085,-8 35-2012,8-17-4773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9:0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34 211 1480,'-34'-9'13313,"40"6"-13152,72-33 449,77-48 0,-80 37 391,-73 46-873,2-1 18,-1 1 1,1-1-1,-1 0 1,1 0-1,4-5 1,5-2 335,-11 8-258,-1 0-141,0 1-67,-1 0-1,0-1 0,0 1 0,0 0 0,0 0 1,1-1-1,-1 1 0,0 0 0,0 0 0,0 0 1,1-1-1,-1 1 0,0 0 0,0 0 0,1 0 1,-1 0-1,0 0 0,1 0 0,-1-1 0,0 1 0,0 0 1,1 0-1,-1 0 0,0 0 0,1 0 0,-1 0 1,0 0-1,0 0 0,1 0 0,-1 0 0,0 0 1,1 1-1,-1-1 0,0 0 0,0 0 0,1 0 1,-1 0-1,0 0 0,1 1 0,6 13 2,-5-10-7,-3 0 0,-5 19 8,-22 76 78,24-85-95,0 0-1,0 1 1,0 16 0,3-27-8,1-3 6,-1 0 0,1 0 0,0-1 0,0 1 0,0 0 0,0 0 0,0-1 0,0 1 0,0 0 0,0 0 0,0-1 0,0 1 0,1 0 0,-1 0 1,0-1-1,0 1 0,1 0 0,-1 0 0,0-1 0,1 2 0,0-1 1,0 0 1,-1 1-1,1-1 0,0 0 1,0 0-1,0 0 0,0 0 1,0 0-1,0 0 0,0 0 1,0 0-1,0 0 0,0 0 1,0 0-1,1-1 0,-1 1 1,0 0-1,1-1 1,-1 1-1,2 0 0,3 0 3,20 8-7,-1-1-1,41 6 0,-40-9-1,0 0 0,47 19 0,-71-24 6,-1 1 0,1-1-1,-1 1 1,1 0 0,-1 0-1,1 0 1,-1 0-1,0 0 1,0 0 0,0 0-1,1 0 1,-1 0-1,0 1 1,0-1 0,-1 0-1,1 1 1,0-1 0,0 0-1,-1 1 1,1-1-1,0 1 1,-1 0 0,1 1-1,-1 0 0,0 0 0,0 0 0,-1 0 0,1 0 0,-1 0 0,1 0 0,-1 0 0,0-1 0,0 1 0,0 0 0,-3 4-1,-2 4-3,-2 0 0,1 0 0,-2 0 0,-11 11-1,9-11-2,-113 107-151,88-86-119,-14 10-3834,32-36-6299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9:0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1888,'0'-3'8112,"9"-2"-5515,10-4-3114,-19 9 523,79-36 503,-2-4-1,-2-4 1,84-62-1,-6-7 316,-112 82 596,-40 30-1050,-1 1-347,0 0 1,1 0 0,-1 0-1,0 0 1,0 0 0,0 0-1,0 0 1,1 0 0,-1 0-1,0 0 1,0 0 0,0 0-1,0-1 1,1 1 0,-1 0-1,0 0 1,0 0 0,0 0 0,0 0-1,0 0 1,0 0 0,1 0-1,-1-1 1,0 1 0,0 0-1,0 0 1,0 0 0,0 0-1,0-1 1,0 1 0,0 0-1,0 0 1,0 0 0,0 0 0,1-1-1,-1 1 1,0 0 0,0 0-1,0 0 1,0 0 0,0-1-1,-1 1 1,1 0 0,0 0-1,0 0 1,0 0 0,0-1-1,0 1 1,0 0 0,0 0-1,0 0 1,0 0 0,0-1 0,0 1-1,0 0 1,-1 0 0,1 0-1,0 0 1,0 0 0,0-1-1,-17-4 156,-1 0 0,1 1 0,-1 0-1,-31-1 1,12 1 231,-3 0 358,38 4-693,-4-1 10,6 1-72,0 0 1,0 0 0,0 0-1,0 0 1,0 0 0,0 0 0,0 0-1,0 0 1,0 0 0,0 0 0,0 0-1,0 0 1,0 0 0,0 0-1,0 1 1,0-1 0,0 0 0,0 0-1,0 0 1,0 0 0,0 0 0,0 0-1,0 0 1,0 0 0,0 0-1,0 0 1,0 0 0,0 0 0,0 0-1,0 0 1,0 0 0,0 0 0,25 5 12,1-2 0,0-1 0,0-1 0,33-2 0,-6 0 45,-51 1-62,-2-1-7,0 1 1,1 0-1,-1 0 0,1 0 0,-1 0 1,0 0-1,1 0 0,-1 0 0,1 0 0,-1 0 1,1 0-1,-1 0 0,0 0 0,1 0 1,-1 0-1,1 0 0,-1 0 0,0 0 0,1 0 1,-1 1-1,1-1 0,-1 0 0,0 0 0,1 1 1,-1-1-1,0 0 0,1 0 0,-1 1 1,0-1-1,1 0 0,-1 1 0,0-1 0,0 0 1,0 1-1,1-1 0,-1 1 0,0-1 1,0 1-1,1 0 4,-1 1 0,1-1 0,-1 1 1,1-1-1,-1 1 0,0-1 0,0 1 1,0-1-1,0 1 0,0 0 0,0-1 0,0 2 1,-6 22-12,-1 0 0,-1 0 0,0-1 0,-2-1 0,-14 24 0,-9 18-1633,24-45-1611,0-2-3611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9:0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7 172 1076,'0'0'2744,"-4"-11"788,3 4-3143,0 1 0,1-1 0,-1 0 0,2 1 0,-1-1 0,1 0 0,0 1 0,0-1 0,1 0 0,4-11 0,-4 13-291,0 0 0,1-1-1,-1 1 1,1 0 0,0 0-1,1 1 1,-1-1 0,1 1-1,0 0 1,0 0 0,0 0-1,1 0 1,6-4 0,-10 7-78,1 0 0,0 0 0,1 0 0,-1 1 0,0-1 0,0 0 0,0 1 0,0-1 0,0 1 0,1 0 0,-1 0 0,0 0 0,0 0 0,1 0 0,-1 1 0,0-1 0,0 0 0,0 1 0,0 0 0,1-1 0,-1 1 0,0 0 0,0 0 0,-1 0 0,1 1 0,0-1 0,0 0 0,0 1 0,-1-1 0,1 1 0,1 1 0,2 4 10,0-1 1,0 1 0,-1 0-1,1 0 1,-2 0 0,1 1-1,2 8 1,0 3-5,-2 1-1,0 0 1,-2 0 0,0 1 0,-1-1-1,-2 25 1,-3 10 73,-2-1 1,-3 0-1,-2 0 0,-20 59 1,25-93 98,-6 24 591,12-42-152,3-1-436,1-1-154,-1 0 1,1 0-1,0-1 1,-1 1-1,1-1 1,0 0-1,-1 0 1,1 0-1,-1 0 1,0-1-1,6-2 1,42-28 187,-29 18-126,56-34 154,128-74 332,-185 114 52,-14 5-2952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9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63 1252,'-2'-2'1001,"-13"-13"6128,12 18-6822,-8 9-7,8-9-15,2 11 267,1-9-434,-1 1 0,1-1 1,1 0-1,-1 1 0,1-1 0,0 0 1,0 1-1,1-1 0,0 0 1,-1 0-1,4 5 0,0 2 115,-1-5-137,0 0 0,0 0 0,1-1 0,0 1-1,0-1 1,7 6 0,3 4 52,-10-11-104,0-2 1,0 1-1,0 0 1,1-1-1,0 0 1,0 0-1,-1-1 1,10 3-1,-9-2 16,0-1 22,0-1 0,0 1 1,0-1-1,0 0 0,0 0 0,0-1 0,1 1 0,-1-1 0,0-1 0,0 1 0,1-1 0,-1-1 0,0 1 1,0-1-1,0 0 0,0 0 0,-1 0 0,1-1 0,-1 0 0,1 0 0,-1-1 0,6-4 0,-9 7 26,-1 1-96,0-1 0,0 1-1,0 0 1,0-1 0,0 1 0,0-1 0,0 1 0,1-1 0,-1 1 0,-1-1 0,1 0-1,2-1 1,-1 0 15,1 0 26,0 0-1,0 0 1,0 0 0,-1-1-1,1 0 1,0 1 0,-1-1-1,0 0 1,0 0 0,0 0 0,0 0-1,2-6 1,-3 6-43,1 1 77,3-16-51,-3 15-17,-1 1 1,0 0 0,0-1 0,0 1-1,-1-1 1,1 1 0,-1-1 0,1 1 0,-1-1-1,0 0 1,0-3 0,-2-7 4,2 9 27,-2 1-45,-3-10 1,4 10 0,-7-11 48,-13-4 18,-7 0-103,26 17 29,0-1 11,-18-9 2,18 10 27,-1 0-33,-28-11-28,7 2 13,22 9 1,-1 1-4,-29-2 1,28 2 21,1 0-22,-27 2-12,27-1 16,-13 6-9,13-5 11,-19 20-17,20-19-492,0-1 0,-1 1 0,1-1 0,-1 1 0,0-1 0,0 0 0,0 0 0,0 0 0,0 0 0,-4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1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1004,'0'0'3010,"1"-4"-2447,3-17 1657,-3 14-1660,0 6-70,0 10 2514,-1 6-2929,1 1 0,1 0-1,1-1 1,0 1 0,1-1 0,11 29-1,-9-33-46,1 1-1,-1-1 1,2 1-1,0-2 1,0 1-1,1-1 1,0-1-1,1 0 1,0 0-1,0 0 1,1-2-1,0 1 0,0-1 1,15 6-1,-13-7 6,1-1 0,-1-1 0,1 0 0,0-1 0,0 0 0,0-1 0,0-1 0,0 0 0,0-1 0,15-2 0,-22 1 22,-1 0-1,0 0 1,1-1-1,-1 0 1,0 0-1,0 0 1,0-1-1,0 0 1,-1 0 0,1 0-1,-1-1 1,0 0-1,0 0 1,0 0-1,0-1 1,-1 0-1,0 0 1,0 0-1,0 0 1,0 0-1,-1-1 1,0 0-1,4-10 1,-2 2 67,-1-1 0,-1 1-1,0-1 1,-1 1 0,0-1 0,-1 0 0,-1 0 0,-3-26 0,2 36-169,0 0 1,-1 0-1,1 0 1,-1 0-1,0 1 0,-1-1 1,-4-8-1,5 11-74,1 0-63,1 1-1,-2 0 1,1-1 0,0 1 0,0 0 0,0 0 0,0 0 0,-1 0 0,1 0 0,-1 0 0,-1-1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1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1576,'0'0'3175,"2"4"-2474,5 26 214,-1 0-1,2 33 1,7 34-158,25 65 4,-22-93-3078,-9-35-335,-5-21 611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97 836,'1'-5'298,"0"0"0,0 0 0,1 0 0,0 0 0,0 1 0,0-1 1,1 1-1,0-1 0,0 1 0,0 0 0,0 0 0,0 0 0,1 0 0,4-3 0,-3 3-135,0 1 0,0 0 0,0 0-1,0 1 1,1 0 0,-1 0 0,1 0 0,-1 0 0,1 1 0,0 0-1,0 0 1,7 1 0,-1-1-47,0 2 1,0 0-1,0 0 0,-1 1 0,1 1 1,0 0-1,-1 0 0,0 1 0,1 1 1,-2 0-1,1 0 0,13 10 1,-10-5-11,0 0 0,-1 1 0,0 0 1,-1 1-1,0 1 0,-1 0 0,18 28 1,-25-35-59,0 1 0,-1 0 0,1-1 0,-2 1 1,1 0-1,-1 1 0,0-1 0,-1 0 1,0 1-1,0-1 0,0 1 0,-1-1 0,0 1 1,0-1-1,-1 1 0,-3 12 0,1-11-2,0 0 0,0-1 0,-1 0 0,0 1 0,0-1-1,-1-1 1,0 1 0,-1-1 0,1 0 0,-1 0 0,-1 0-1,1-1 1,-11 8 0,4-5 15,-1 0 0,1-1 0,-2 0 0,-23 9 0,28-14-43,1 0 0,0 0 1,-1-1-1,0 0 0,1-1 0,-1 0 0,0 0 1,-19-2-1,25 0-276,0 0 0,0 1 0,-1-2 0,1 1 0,0 0 0,0-1 0,0 0 0,0 1 0,1-2 0,-1 1-1,0 0 1,1-1 0,-6-5 0,7 4-2244,-1-10 33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1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1108,'0'0'1312,"12"3"3366,25-2-3009,46-4 0,-3 0-1038,77-5 359,-23 0-184,-128 8-696,0-1 0,0 1 0,0-1 1,0-1-1,0 1 0,-1-1 0,8-2 1,-12 3-88,-1 1 1,1 0 0,0 0-1,-1 0 1,1-1 0,-1 1-1,1 0 1,-1-1 0,1 1-1,-1-1 1,1 1-1,-1-1 1,1 1 0,-1-1-1,1 1 1,-1-1 0,0 1-1,1-1 1,-1 1 0,0-1-1,0 0 1,1 1 0,-1-1-1,0 0 1,0 1 0,0-1-1,0 1 1,0-1 0,0 0-1,0 1 1,0-1 0,0 0-1,0 1 1,0-1 0,0 0-1,0 1 1,0-1 0,-1 0-1,-9-16 241,10 17-277,-6-8 277,0 0-1,0 1 1,-13-11-1,0-2 413,2 2 84,25 28-405,23 32-220,-28-35-119,0 0 1,-1 1 0,1-1-1,-2 1 1,1 0-1,-1 0 1,0 0 0,0-1-1,-1 1 1,0 0-1,-1 0 1,0 0 0,0 0-1,-1 0 1,-3 10 0,-2 4-71,-2 0 0,0-1 0,-24 38 0,25-45-526,-2-1 0,-11 13 0,0-1-7105,13-16 3750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2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22 307 1812,'0'0'914,"-1"-2"-96,-5-8 3205,5 16-3784,0 3-128,1 1-1,0-1 1,0 0-1,4 19 1,11 44 373,-4-26-258,-2-6-12,-4-25 614,-2 1 1,0-1-1,2 29 0,-8-53-698,-23-100 174,12 37-172,3 0 0,3-1 0,3-124 1,5 183-122,0 12-11,0-1 1,0 1 0,1-1 0,-1 1 0,1-1 0,0 1-1,-1-1 1,1 1 0,2-5 0,-2 5-43,0 0 1,0-1-1,0 1 1,0 0-1,1 0 1,-1 0-1,1 0 1,-1 0-1,1 0 1,0 0-1,-1 0 1,1 1-1,0-1 1,0 0-1,0 1 0,0 0 1,1 0-1,-1-1 1,0 1-1,3-1 1,-1 2-209,0 0-1,0 0 1,0 0 0,0 0 0,-1 1 0,6 0-1,-7 0-384,1 0 0,0 0 0,-1 0 0,1 0 0,0 0 0,-1 1-1,4 2 1,9 7-1974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5 305 1572,'-5'-4'5349,"7"18"-3472,11 32-2528,-6-24 1302,-2-2-517,74 296 1204,-56-223-818,-11-47 84,-8-37-416,-4-9-170,0 0-1,0 0 1,0-1 0,0 1-1,0 0 1,0 0 0,0 0-1,0 0 1,0 0 0,0 0-1,0 0 1,0 0 0,0 0-1,0 0 1,0 0 0,-1-1 0,1 1-1,0 0 1,0 0 0,0 0-1,0 0 1,0 0 0,1 0-1,-1 0 1,0 0 0,0 0-1,0-1 1,0 1 0,0 0-1,0 0 1,0 0 0,0 0-1,0 0 1,0 0 0,0 0-1,0 0 1,0 0 0,0 0-1,0 0 1,0 0 0,0 0 0,0-1-1,1 1 1,-1 0 0,0 0-1,0 0 1,0 0 0,0 0-1,0 0 1,0 0 0,0 0-1,0 0 1,0 0 0,0 0-1,1 0 1,-1 0 0,0 0-1,0 0 1,0 0 0,0 0-1,0 0 1,0 0 0,0 0-1,0 0 1,0 0 0,1 0-1,-5-39 69,0-1 0,-19-69 0,1 4 11,9 35 15,5 29 42,1 0 0,-2-59 0,10 74-83,0 1 1,7-35-1,-6 47-58,1 0 0,1 0 0,1 0-1,0 1 1,0-1 0,9-13 0,-9 17-4,1 1 0,-1 0 0,1 0-1,1 0 1,-1 0 0,1 1 0,1 1-1,-1-1 1,1 1 0,0 0 0,1 1 0,11-6-1,-18 10-9,-1 0-1,0 0 0,1 1 0,-1-1 0,0 1 1,1-1-1,-1 1 0,1-1 0,-1 1 0,1 0 1,-1 0-1,1 0 0,1 0 0,1 1-3,-1-2 6,-1 1 0,1 1 1,-1-1-1,0 0 0,0 1 1,1-1-1,-1 1 0,0-1 1,1 1-1,-1 0 1,0 0-1,0 0 0,0 0 1,0 1-1,0-1 0,0 0 1,-1 1-1,1 0 0,0-1 1,-1 1-1,1 0 1,1 2-1,0 1 1,-1-1 1,0 1-1,0 0 0,-1 0 0,1 0 1,1 8-1,-3-10-1,2 7 1,-1 0 0,-1 0 0,0 0 0,0 0 0,-1 0 0,0 0 0,0 0 0,-1-1 0,-4 12 0,-3 6 22,-24 48 0,22-51-17,-2 0-1,-29 39 1,16-24 13,25-37-8,1-1-12,0 0 0,0 0 0,-1 0 0,1 0 1,0 0-1,-1-1 0,1 1 0,-1 0 0,1 0 0,-1 0 0,1 0 0,-1 0 0,1-1 0,-1 1 0,0 0 0,0 0 0,-25 16 19,24-16 33,0 0-9,-1 0 0,1 0 0,-1 0 0,0 0 0,1 0 0,-6 0 0,6-1 276,1 0-300,1 0 1,0 0-1,-1 0 0,1 1 1,0-1-1,-1 0 1,1 0-1,0 0 1,-1 0-1,1 0 0,0 0 1,0 0-1,-1 0 1,1 1-1,0-1 0,0 0 1,-1 0-1,1 0 1,0 1-1,0-1 1,-1 0-1,1 0 0,0 0 1,0 1-1,0-1 1,0 0-1,-1 1 1,1-1-1,0 0 0,0 0 1,0 1-1,0-1 1,0 0-1,0 1 0,0-1 1,0 0-1,0 1 1,0-1-1,0 0 1,0 0-1,0 1 0,0-1 1,0 0-1,0 1 1,0-1-1,9 11 8,0-1 0,1 0 0,0-1 1,0 0-1,16 10 0,31 22 108,87 59 309,15 0 400,-106-66 132,-52-33-853,0 0-4,0 0 1,0 0-1,-1 0 1,1 0-1,0 0 0,0 0 1,0 0-1,0 0 1,0 0-1,0-1 0,0 1 1,0 0-1,0-1 1,1 1-1,0 0 0,8 5 745,-8-4-1890,7 10 3014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2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1524,'0'0'3352,"54"-18"-3012,-35 10-108,0-3-163,2 2-162,-2 0-179,-5-1-376,4-3-764,-5 2 228</inkml:trace>
  <inkml:trace contextRef="#ctx0" brushRef="#br0" timeOffset="1">315 1 1296,'15'32'1312,"-9"-11"-772,-2-9-88,2 9-16,2 2-44,-3-2-44,0 2-56,4-1-24,-1-1-31,-2 2-57,1-3-128,-2 1-172,2-2-133,-2-2-435,-1-4-812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2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68 980,'2'-5'316,"1"1"1,-1 0-1,1 0 0,0 0 1,0 0-1,1 1 0,-1-1 0,1 1 1,-1 0-1,1 0 0,0 0 1,8-4-1,-6 4-76,1 0 1,0 1-1,0 0 1,0 0-1,0 0 1,0 1-1,14-1 1,-6 2-57,1 1 0,-1 0 0,1 1 0,-1 1 0,0 1 1,0 0-1,20 8 0,-26-8-90,-1 0 1,1 0-1,-1 1 1,0-1-1,-1 2 1,1-1 0,-1 1-1,0 0 1,-1 1-1,1 0 1,6 10-1,-10-14-49,-1 1 0,0 0 0,0 1-1,0-1 1,0 0 0,-1 1 0,1-1-1,-1 0 1,-1 1 0,1 0 0,0-1-1,-1 1 1,0-1 0,0 1 0,-1 0-1,1-1 1,-1 1 0,0-1 0,0 1-1,0-1 1,-1 0 0,0 1 0,0-1 0,-3 6-1,-6 7 19,-1 0-1,0-1 0,-1 0 0,0-1 0,-2-1 1,0 0-1,0-1 0,-1 0 0,-1-2 1,0 0-1,0-1 0,-1 0 0,-1-1 1,-31 10-1,29-15-514,-7-2-4741,25-2 2502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2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1 202 992,'0'0'3961,"5"-3"-3411,17-10-49,-21 12-448,1 0-1,0 0 1,0 0 0,0 0 0,0 0 0,0 1-1,0-1 1,0 0 0,0 1 0,0 0 0,0-1-1,3 1 1,4-1 70,122-20 1404,-8 0-363,-116 20-1101,-4 0 76,-1 1-1,1-1 1,0 0-1,-1 0 1,1 1-1,-1-2 0,0 1 1,1 0-1,1-2 1,-2 2 99,-1-14 271,-2 10-310,-6-10 302,-1 0-1,0 1 1,-1 0 0,-14-18 0,21 30-316,-3-4-25,5 6-144,1 0 0,-1 0 0,0 0 0,0 0 0,0 0 0,0 0 0,0 0 0,0 1 0,0-1 0,0 0 0,1 0 0,-1 0 0,0 0 0,0 0 0,0 0 0,0 0 0,0 0 0,0 0 0,0 0 0,1 0 0,-1 0 0,0 0 0,0 0 0,0 0 0,0 0 0,0 0 0,0 0 0,0 0 0,1 0 0,-1 0 0,0-1 0,0 1 0,0 0 0,0 0 0,0 0 0,0 0 0,0 0 0,0 0 0,0 0 0,1 0 0,-1 0 0,0 0 0,0-1 0,0 1 0,0 0 0,0 0 0,0 0 0,0 0 0,0 0 0,0 0 0,0 0 0,0 0 0,0-1 0,0 1 0,0 0 0,0 0 0,0 0 0,0 0 0,0 0 0,0 0 0,0-1 0,0 1 0,10 4-3,-2-1 7,0 0 0,0 0 0,15 1 0,-7-1 25,-5-1-2,-1 0 1,0 0 0,1 1 0,-1 0 0,0 1 0,9 4-1,-17-6 117,0 13 197,-2-12-179,-1 2-8,-8 16 26,-1 0 1,-23 36 0,-47 74-1199,56-89-3308,22-37 387,-3 9 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2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2 127 1792,'0'-4'1130,"-1"-32"1747,1 32-2079,0 1-88,0 0-561,0 0 1,1 0 0,0 0-1,-1 0 1,1 0 0,0 0 0,0 0-1,1 1 1,-1-1 0,1 0-1,-1 1 1,1-1 0,0 1-1,0 0 1,0-1 0,0 1 0,0 0-1,0 0 1,1 0 0,2-1-1,-1 0-75,0 0-1,1 0 1,-1 1-1,1-1 1,0 1-1,-1 0 0,1 1 1,0-1-1,0 1 1,0 0-1,0 0 1,0 1-1,0-1 1,0 1-1,0 0 1,7 1-1,-7 0-41,-1-1-1,1 1 1,0 0-1,-1 1 1,1-1-1,-1 1 1,1-1-1,-1 1 1,0 1 0,0-1-1,0 1 1,0-1-1,0 1 1,0 0-1,-1 0 1,0 1-1,1-1 1,-1 1-1,0 0 1,-1 0 0,4 5-1,-3-2-6,-1 1-1,0-1 0,0 1 1,-1 0-1,1-1 0,-2 1 1,1 0-1,-1 0 1,0 0-1,-1 0 0,0 0 1,0-1-1,-1 1 1,0 0-1,-4 10 0,-3 5 64,-1 1-1,-1-2 1,-21 34-1,24-42 27,-1-1 0,-1 1-1,-18 19 1,23-28-67,1-1 1,1 1-1,-1 0 0,1 1 1,-4 5-1,6-9 98,3 2-113,5 10-4,-7-13-28,0-1 1,0 0 0,0 0 0,0 1-1,0-1 1,0 0 0,0 0-1,0 0 1,1 0 0,-1 1 0,0-1-1,0 0 1,0 0 0,0 0 0,0 0-1,1 1 1,-1-1 0,0 0 0,0 0-1,0 0 1,0 0 0,1 0-1,-1 0 1,0 0 0,0 1 0,0-1-1,1 0 1,-1 0 0,0 0 0,1 0-1,3 1 8,-1 0 0,0 0 0,0 0 1,0 0-1,0-1 0,1 0 0,3 1 0,129-5-2597,-118 0-2254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2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28 104 1828,'-12'4'1182,"10"-3"-82,-1-1-71,-8 3 4717,39-13-2651,62-22-2903,56-30-202,-139 57-160,-6 3-1215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1040,'0'0'3209,"-2"1"-2760,-2 0-293,1 0 1,-1 1-1,1-1 1,-1 1 0,1 0-1,0 0 1,0 0-1,0 1 1,0-1-1,-4 5 1,-26 33 962,26-31-890,2 0 1,-1 1 0,1 0 0,1 0-1,-1 0 1,-4 21 0,9-30-211,0 0 0,0 0 0,0 0 1,0 0-1,0 0 0,0 0 0,0 0 1,1 0-1,-1 0 0,0 0 0,1-1 0,-1 1 1,1 0-1,-1 0 0,1 0 0,0 1 1,2 2 41,0 2 14,1 0 1,0 1-1,0-1 0,0-1 0,1 1 1,0-1-1,0 1 0,9 5 1,4 3 153,28 14 0,-30-19-66,0 1 0,26 22 0,-40-31-136,0 1 1,0 0 0,1 0-1,-1 0 1,-1 1 0,1-1-1,0 0 1,-1 1 0,1-1-1,-1 1 1,0-1 0,1 1-1,-1 0 1,-1-1 0,1 1-1,0 0 1,-1 0 0,1 0-1,-1 3 1,0-4-21,0-1 0,-1 1 0,1-1 0,-1 1 0,1-1 0,-1 1 0,1-1 0,-1 1 0,0-1 0,0 0 0,0 1 0,0-1 0,0 0 0,0 0 0,0 1 0,0-1 0,0 0 0,-1 0 0,-1 1 0,-27 13-226,30-15 201,-5 2-123,-1 0 0,1 0 0,0-1 0,-1 0 0,1 0 0,-10 0 0,-9-4-4506,1-4 1985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1300,'0'0'6861,"3"2"-6615,11 8 0,-13-8-188,-1-1-1,1 0 1,0 1 0,-1-1 0,1 1-1,-1-1 1,1 1 0,-1-1 0,0 1-1,0 0 1,0-1 0,0 1 0,0-1 0,0 1-1,0 2 1,0-4-53,2 86 1126,-2-30 783,3-18 2516,-3-40-4426,-1-1-1,1 1 1,0-1 0,1 0-1,-1 1 1,0-1 0,1 1 0,-1-1-1,2-2 1,0-2 2,-1 2-1,0 1 0,0 0 1,0 0-1,0 0 0,1-1 0,0 1 0,0 1 0,0-1 0,0 0 0,1 0 0,-1 1 0,7-7 1,-5 5 7,-2 4-13,0 0-1,0-1 1,-1 1-1,1 0 1,0 0 0,0 0-1,0 0 1,0 0-1,0 1 1,1-1-1,-1 1 1,0-1-1,0 1 1,0 0 0,0 0-1,1 0 1,-1 0-1,3 0 1,-5 0 2,7 2-1,0-1 1,0 1-1,0 1 1,0-1 0,0 1-1,-1 0 1,1 1 0,-1 0-1,0 0 1,0 0-1,0 1 1,-1 0 0,6 6-1,18 10 112,-26-23-114,8-7-13,-5 4 4,-6 4 8,0 0 0,1 1 1,-1-1-1,1 1 0,-1-1 0,0 1 0,1-1 0,0 1 0,-1-1 1,1 1-1,-1-1 0,1 1 0,-1 0 0,1-1 0,0 1 1,-1 0-1,1 0 0,0-1 0,0 1 0,-1 0 0,1 0 0,0 0 1,-1 0-1,1 0 0,0 0 0,0 0 0,-1 0 0,1 0 0,0 0 1,-1 0-1,2 1 0,-1-1 2,22 15-7,-14-6-3,-1 0-1,9 13 1,23 42-313,-15-22-3373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5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1516,'0'0'4109,"2"4"-3637,16 34 664,-8-9-523,2-1-1,16 30 0,-20-42-567,-2-6-446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89 1232,'-7'-11'1287,"0"0"-1,-14-15 1,-11-13 2586,30 37-3500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0:5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 1864,'0'0'876,"-2"-1"-64,-6-7 250,8 8-941,0 0 1,-1-1-1,1 1 0,0 0 0,-1 0 0,1-1 1,0 1-1,0 0 0,-1 0 0,1-1 0,0 1 0,-1 0 1,1 0-1,-1 0 0,1-1 0,0 1 0,-1 0 1,1 0-1,0 0 0,-1 0 0,1 0 0,-1 0 1,1 0-1,0 0 0,-1 0 0,1 0 0,-1 0 0,1 0 1,0 0-1,-1 0 0,1 1 0,0-1 0,-1 0 1,1 0-1,-1 0 0,1 1 0,-5 11 101,2 1-1,0 0 0,0 0 1,1 0-1,1 1 0,0 25 1,2-13 48,1 0 1,9 45-1,3-6 1422,-14-63-192,2-8-1325,8-47 266,-8 38-245,-1 0-5,2-1 0,3-15 0,-5 29-176,-1-1 1,1 1-1,0 0 0,0 1 0,0-1 0,0 0 0,0 0 1,0 0-1,0 0 0,1 1 0,-1-1 0,1 1 1,-1-1-1,1 1 0,0-1 0,-1 1 0,1 0 0,3-1 1,-2 0 0,0 1 0,0 1 1,0-1-1,0 0 1,0 1-1,0-1 0,0 1 1,0 0-1,1 0 1,-1 0-1,4 1 1,0 1-6,1 0 1,-1 0-1,0 0 1,0 1-1,0 0 1,0 0-1,0 1 1,-1 0-1,10 7 1,-9-4-300,0 0 0,0 1 0,0 0 1,-1 0-1,-1 0 0,7 12 0,-8-11-1488,0 0-1,0 1 1,3 10-1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66 964,'0'0'4488,"2"-2"-4154,2-8-3,-3 8 1333,2-3 416,-3 5-1983,0 0 1,1-1-1,-1 1 1,0 0-1,1-1 0,-1 1 1,0-1-1,0 1 1,1 0-1,-1-1 0,0 1 1,0-1-1,0 1 1,0 0-1,0-1 0,1 1 1,-1-1-1,0 1 1,0-1-1,0 1 0,0 0 1,0-1-1,0 1 1,-1-1-1,1 1 0,0-1 1,0 1-1,0 0 1,0-1-1,0 1 0,-1-1 1,0-1-55,0 0 0,0 0 0,0 0 0,0 0 1,0 1-1,-1-1 0,1 0 0,-1 1 0,1-1 0,-1 1 0,1-1 1,-1 1-1,0 0 0,0 0 0,0 0 0,0 0 0,0 0 0,0 0 0,-3-1 1,2 1-10,2 1-22,-1-1 0,1 1 0,-1 0 0,0-1 0,1 1-1,-1 0 1,1 0 0,-1 0 0,1 0 0,-1 0 0,1 0 0,-1 1 0,0-1 0,1 0 0,-1 1-1,-1 0 1,-7 3 11,0 0 0,1 1 0,0 0 0,0 0-1,0 1 1,1 1 0,-1-1 0,2 1 0,-9 9-1,4-1 5,0 1 0,2 0 0,0 0 0,1 1 0,-14 34 0,21-45-21,-1 1 1,2-1-1,-1 1 0,1-1 1,0 1-1,0 0 0,0 0 1,1-1-1,0 1 0,1 0 1,-1 0-1,1-1 0,1 1 1,-1-1-1,1 1 0,0-1 1,1 1-1,-1-1 0,1 0 1,6 9-1,-6-11-2,-1-1 0,1 0 0,0 0-1,0 1 1,0-2 0,0 1 0,0 0 0,1-1 0,-1 1 0,1-1 0,-1 0-1,1 0 1,0-1 0,0 1 0,0-1 0,0 0 0,0 0 0,0 0 0,0 0-1,1-1 1,-1 1 0,0-1 0,0-1 0,1 1 0,-1 0 0,0-1 0,5-1-1,-2 0 14,-1-1 0,1 0-1,0 0 1,-1 0-1,1-1 1,-1 0-1,0-1 1,0 1-1,-1-1 1,1 0 0,-1 0-1,0-1 1,-1 1-1,8-12 1,-7 8 80,0 0-1,0-1 1,-1 0 0,0 1 0,-1-1 0,0-1 0,0 1 0,-1 0 0,-1-1-1,1 1 1,-2-1 0,0 1 0,0-1 0,-1 1 0,0-1 0,-3-13 0,3 22-60,1-1 9,-1 2-42,-3-20 65,3 11-4,1 9-63,0 1-1,0 0 0,0 0 1,0 0-1,0 0 0,0 0 1,0 0-1,0 0 0,0 0 1,0 0-1,0 0 0,0 0 1,0 0-1,0 0 0,0 0 1,0 0-1,0-1 0,0 1 1,0 0-1,0 0 0,0 0 1,0 0-1,0 0 0,0 0 1,0 0-1,0 0 0,0 0 1,0 0-1,0 0 0,0 0 1,0 0-1,0-1 0,0 1 1,0 0-1,0 0 0,0 0 1,0 0-1,0 0 0,0 0 1,0 0-1,0 0 0,0 0 1,0 0-1,0 0 0,0 0 1,1 0-1,-1 0 0,0 0 1,0 0-1,0 0 0,0 0 1,0 0-1,0 0 1,0 0-1,0 0 0,0 0 1,0 0-1,0 0 0,0 0 1,0 0-1,1 0 0,-1 0 1,0 0-1,0 0 0,0 0 1,0 0-1,107 127 14,-92-108-12,15 21-74,-12-15-1061,2 0 0,34 33 0,-52-56 544,0 0-150,16 7-7186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1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1668,'0'0'2930,"1"1"-2506,1 1-342,-1-1-1,0 0 1,0 0-1,1 0 1,-1 0-1,1 0 1,-1 0-1,0-1 1,1 1-1,0 0 1,-1-1-1,1 1 1,-1-1-1,1 0 1,0 1-1,2-1 1,36 2 493,-28-2-405,330-5 1918,196-19-886,-414 19-1033,520-10 392,-156 9-301,25-18-50,-41-8-127,-76-6-27,-303 28-46,443-57 16,-223 32-18,-203 26 0,253-20-4,-41 16-94,-216 10 32,18 0-12,133-4-43,-2 8 0,275-13-341,-466 3 40,-57 8 197,-1 0 1,0-1 0,1 0 0,-1 0 0,0-1-1,0 0 1,9-6 0,-14 9 43,-1-1 0,0 1 0,1-1-1,-1 1 1,0-1 0,1 0 0,-1 1 0,0-1-1,0 0 1,0 1 0,1-1 0,-1 1 0,0-1-1,0 0 1,0 0 0,0 1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1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1 365 924,'0'0'950,"8"-1"-524,146-14 1395,100-3-433,-198 15-1229,468-17 855,-436 18-927,307-4 209,-117 6-144,-178 0-114,207 3 107,23 4-54,59-11 29,9-3-28,-276 6-67,175-5 26,-113 2-36,-96 2-10,304-22-5,-280 16-4,285-15-19,-7-2-78,-2-8-94,-333 27 162,477-43-197,111-29 193,-410 45 334,-191 27-365,-25 5-3480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 1308,'0'0'2572,"-2"-4"-2146,-6-11-25,6 12 2043,-4-4 139,0 3-1982,1 1 289,7 4-197,27 26-53,-11-2-797,1 0 0,2-2 1,32 30-1,-52-52-432,1 0-277,4 4-78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5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181 113 1160,'0'0'3212,"-2"0"-2350,-13 0 2631,12 0-2916,-10-3-29,10 3 1824,-1-1-1934,-8-1-11,8 2 1239,2-1-1260,1 0-274,-1 0 0,1 0 0,-1-1 0,1 1 0,0 0 0,-1 0 0,1-1 0,0 1 1,0-1-1,0 1 0,0-1 0,0 1 0,1-1 0,-1 1 0,0-1 0,1 0 0,-1 0 0,0-2 0,1 1 10,3-1-5,2-2-94,0 0 0,1 1 0,0-1 1,0 1-1,0 0 0,1 1 0,0-1 0,0 1 0,0 1 1,0-1-1,1 1 0,-1 1 0,1-1 0,0 1 0,0 0 0,0 1 1,15-1-1,-19 2-33,0 0 1,1 0 0,-1 1 0,0-1-1,1 1 1,-1 0 0,0 0 0,0 0-1,7 4 1,-9-4-6,-1 0 0,1 0 1,0 1-1,-1-1 0,1 1 0,-1 0 0,1-1 1,-1 1-1,0 0 0,1 0 0,-1-1 0,0 1 1,1 4-1,8 25 45,-9-24-41,0 0-1,-1 1 1,1-1 0,-1 0 0,-1 0 0,1 0 0,-1 1 0,-1-1 0,-1 7-1,-4 8 13,-13 30-1,7-26-52,0 0 0,-2-2-1,0 0 1,-28 32 0,9-16-132,-61 53 0,74-75 125,11-11 2,1 1-1,-15 17 1,23-23 20,18 1-36,-14-2 52,0 0 0,0-1-1,1 1 1,-1-1 0,0 0 0,0 0 0,0 0 0,0 0 0,3-1 0,140-5-685,-49 7-3295,-91-1 3453,-1 0-656,1 1-2887,8 3 441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2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34 856,'-18'-33'10078,"18"42"-9862,-1 13-56,2 0-1,0 0 0,2 1 0,0-1 1,2 0-1,10 32 0,-4-27 56,22 38 0,-26-54-31,0-1 0,0 0 0,1 0 1,0 0-1,1-1 0,10 8 1,-16-15-21,0 0 1,1 0-1,-1 0 1,1-1-1,-1 1 1,1-1-1,0 0 1,0 0-1,0 0 1,-1 0-1,1-1 1,5 1 0,-5-1 51,-2 0 234,2-1-1,-1 0-345,0 0 0,0-1-1,0 1 1,0 0 0,-1-1 0,1 0 0,0 0 0,-1 0-1,1 0 1,-1 0 0,0 0 0,1 0 0,-1-1-1,0 1 1,-1-1 0,1 0 0,2-5 0,1-3 70,-2 1 0,1-2 0,-2 1 1,1 0-1,0-18 0,-2 3-221,-3-37 0,-1 4-2812,3 56 1905,0-1-291,0-10-1082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2:0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1492,'0'0'2764,"0"3"-1945,4 99 3569,-3-56-2832,10 67-1,1-43-160,-7-48 2965,-4-42-3384,-4-40-729,-7-67 1320,10 125-1428,0-2-22,0-11-30,-1 14-69,1 0 0,0 0 0,1 0 0,-1 0 0,0 0 0,0 0 0,0 0 0,0 0 0,1 0 0,-1 0 0,1 0 0,-1 0 0,0 0 0,1 1 0,0-1 0,-1 0 0,1 0 0,-1 0 0,2-1 0,9-2 31,-8 3-11,2 2-4,12 2-18,1 2 1,-1 0-1,0 1 0,0 1 1,19 10-1,-7-7-10,-27-9 5,1-2 0,1 1-7,-3 1-2,0-1 0,0 0-1,0 0 1,0 0 0,0-1 0,0 1 0,1 0 0,-1 0-1,0-1 1,0 1 0,0 0 0,0-1 0,1 0 0,4-2 0,-1 1 0,1-1 1,-1 0-1,0-1 1,0 1-1,-1-1 0,1 0 1,-1 0-1,0 0 0,0-1 1,0 0-1,4-6 0,3-3 4,24-36-12,-23 32-9,0 1 0,1 1 1,20-20-1,-32 35 12,0 0 0,0 0 0,0 0 0,0 0 0,0 1 0,1-1 0,-1 0 0,0 0 0,0 1 0,1-1 0,-1 1 0,1-1 0,-1 1 0,0 0 0,1-1 0,-1 1 0,1 0 0,-1 0 0,1 0 0,-1 0 0,1 0 0,-1 0 0,0 1 0,1-1 0,-1 0 0,1 1 0,-1-1 0,0 1 0,1 0 0,-1-1 0,0 1 0,0 0 0,1 0 0,-1 0 0,0-1 0,0 1 0,0 0 0,0 1 0,1 1 0,2 1-35,-1 1-1,0-1 1,0 1-1,0-1 1,-1 1-1,0 0 1,0 0-1,3 11 1,4 42-1012,-6-38 459,-2-8-406,-1 0 0,0 21 0,-1-11-679,-1-3-4817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2:0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10 876,'0'0'905,"2"-1"-82,11-7 6475,-24 17-4293,2-1-3370,8-8 390,0 1-1,0 0 0,0 0 0,1-1 0,-1 1 0,0 0 0,0 0 0,0 0 0,1 0 0,-1 0 0,1 0 0,-1 0 0,1 0 0,-1 0 0,1 1 0,-1-1 0,1 0 0,0 2 0,-1 2 54,-1 1-9,0 0 0,1 0 1,0 0-1,1 0 0,-1 0 1,1 0-1,0 0 0,0 0 1,1 0-1,0 0 0,0 0 1,0-1-1,3 8 0,4 8 78,1-1 0,15 26-1,-15-31-26,-1 1-1,-1 0 1,7 21-1,-14-29-95,-1-4-75,0-1 0,0 0-1,-1 1 1,0-1-1,1 0 1,-1 1 0,0-1-1,-1 0 1,1-1-1,0 1 1,-1 0-1,0-1 1,1 1 0,-1-1-1,0 0 1,0 0-1,-1 0 1,-4 2 0,-40 15-2923,-57 14 0,91-29 1649,-24 8-1719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2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122 342 2084,'-118'-7'9342,"115"7"-6707,14-3-2471,171-31 222,258-43-96,224-59-1538,-449 83-959,-204 50 1806,34-10-854,-19 2-2760,-16 6 1456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2:0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63 218 1180,'-37'6'2799,"34"-5"-2023,-10 4 548,10-5-275,-3 4-514,6-2-286,9-3 1263,232-42-629,484-85 791,-425 77 548,-297 50-2000,10-2 175,-10 3-108,25-8 315,-25 7-718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2:2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62 165 1056,'0'0'1880,"-2"0"-1669,-9-1 1922,8 2-1985,-24 10 1373,26-11-995,-10 11 829,5-7 3590,69-89-3754,-54 73-763,-1 0 0,9-17-1,-16 27-190,0 0-127,3-6-24,-3 5 68,7-8 303,-2-6 46,-6 15-166,2-4-305,0 5-2,-2 4 181,6 176-86,10-28-98,-13-109-21,2 60 23,-5-77 18,0-22-38,-2 9 16,2-10-32,0-1 11,0 1 1,0-1-1,-1 0 0,1 1 1,0-1-1,-1 0 0,1 0 0,0 1 1,-1-1-1,0 0 0,1 0 0,-1 0 1,0 0-1,1 1 0,-1-1 0,0 0 1,0 0-1,0-1 0,0 1 0,0 0 1,-2 1-1,1 0 1,-14 0-8,0 0-4,-16-1-3,-7-1-12,37 0 2,-4 0-61,3 0 74,6 0-24,22 0 7,-1-2 0,1-1 0,24-7 0,77-22-3270,-121 31 3005,34-8-3228,-24 7-767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 2264,'-1'-1'1287,"-1"0"-1019,0 0 0,1 0 0,-1 1 0,0-1 1,0 0-1,1 1 0,-1 0 0,0-1 0,0 1 0,0 0 0,0 0 0,0 0 0,1 0 0,-1 0 1,0 0-1,-3 1 0,1 1-15,0-1 0,1 1 0,-1-1 0,0 1 0,0 0 0,1 1 1,-4 2-1,-4 4 236,0 0 1,2 1-1,-15 17 1,15-15-197,0 1 0,1 0 0,0 0 0,1 0 0,0 1 1,2 0-1,-8 25 0,10-30-217,1 0 1,1 1 0,0-1-1,0 1 1,1 0 0,0-1-1,0 1 1,1-1 0,1 1-1,0-1 1,0 1 0,0-1-1,5 11 1,-5-17-172,0 0 1,-1 0-1,1 0 0,0-1 0,1 1 1,-1 0-1,0-1 0,1 1 1,-1-1-1,1 0 0,0 0 0,0 0 1,0 0-1,0 0 0,0-1 1,0 1-1,0-1 0,0 0 0,1 0 1,-1 0-1,1 0 0,-1-1 0,1 1 1,-1-1-1,6 0 0,2 0-906,1-1 0,0-1 0,-1 1-1,1-2 1,21-6 0,-3-4-2191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2:2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118 106 904,'0'0'618,"-8"10"1944,4-4-2705,3-6 616,1 1-1,-1 0 1,0 0-1,0-1 1,1 1-1,-1-1 1,0 1-1,0-1 1,0 1-1,0-1 0,0 1 1,0-1-1,0 0 1,0 1-1,-1-1 1,-6 0-178,5 0 824,1-3-862,-6-7-12,6 7-20,-2-27 893,5 26-995,3-7 131,-1 0 0,9-16-1,-11 25-196,0 0-39,0 0-1,0 0 0,0 1 0,1-1 0,-1 0 0,0 1 0,1-1 0,-1 1 0,1 0 0,0 0 1,-1-1-1,1 1 0,3-1 0,-4 1 5,0 1-17,-1-1 0,1 1-1,-1-1 1,0 1 0,1 0 0,-1-1 0,1 1 0,0 0 0,-1-1 0,1 1-1,-1 0 1,1 0 0,-1-1 0,1 1 0,0 0 0,-1 0 0,1 0-1,-1 0 1,1 0 0,0 0 0,-1 0 0,1 0 0,-1 0 0,2 0 0,10 1 32,-9-1-12,0 1 3,9 1-6,-9-1-7,-1 0-10,1 0 0,-1 1 0,1-1 0,-1 1 0,1-1 0,-1 1 0,0 0 0,4 4 0,-5-5-4,0 0 4,-1 0 1,1 0-1,0 1 0,0-1 0,-1 0 0,1 1 1,-1-1-1,0 0 0,1 1 0,-1-1 0,0 1 1,0-1-1,1 1 0,-1-1 0,0 1 0,-1 1 1,1-2-14,0 2 12,-1 11-12,-1-3 17,-1-1 0,0 1 0,0-1 0,-7 14 0,2-8 8,-17 27 0,13-26 1,0-1 0,-25 24 0,-1 3 15,37-41-34,-15 18 22,15-18-24,-10 10-33,10-11 35,1-1 0,-1 1-1,1-1 1,-1 1 0,1 0 0,0-1-1,-1 1 1,1 0 0,0-1 0,-1 1-1,1 0 1,0 0 0,0-1 0,0 1-1,0 0 1,-1-1 0,1 1 0,0 0-1,0 0 1,1-1 0,-1 1 0,0 0-1,0 0 1,1 1 0,-1-1 1,0-1 1,1 1-1,-1 0 0,1 0 1,-1-1-1,1 1 0,-1 0 1,1-1-1,0 1 0,-1 0 1,1-1-1,0 1 0,-1-1 1,1 1-1,0-1 0,0 1 1,-1-1-1,1 0 1,0 1-1,1-1 0,10 2-188,1-1 1,-1-1-1,1 0 0,0-1 0,-1 0 1,1-1-1,23-7 0,-21 5-287,66-11-7091,-63 12 4435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3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1780,'0'0'4839,"0"-8"-4223,-1 7-81,1 10 2765,0 201-1788,23 124-1429,-23-332-580,1 3-130,0 1 291,0 3-4,0 1-4317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3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50 1572,'0'0'5293,"-2"9"-4771,-7 26-54,9-33-416,-1 0-1,0 0 1,1 1-1,-1-1 0,1 0 1,0 0-1,0 1 0,0-1 1,0 0-1,0 1 1,0-1-1,1 3 0,1 3 68,-1 2 11,0 0 0,1 1 0,0-2 0,0 1 0,1 0 0,1 0 0,0-1 0,0 0 0,1 0 0,0 0 0,0 0 0,1-1 0,0 0 0,1 0 0,-1 0 0,14 10 0,-18-16-66,0-1 1,1 1-1,-1-1 1,1 0-1,-1 1 1,1-1-1,-1 0 1,7 1-1,-8-2-25,1 0 0,-1 1-1,1-1 1,-1 0 0,1 0-1,-1 0 1,1 0 0,-1 0 0,1-1-1,0 1 1,-1 0 0,1-1-1,-1 1 1,1-1 0,-1 1 0,0-1-1,1 0 1,1-1 0,-1 0 19,1 0-1,-1-1 1,1 1 0,-1-1-1,0 0 1,0 0 0,0 0 0,0 0-1,-1 0 1,1 0 0,-1-1 0,0 1-1,0 0 1,0-1 0,0-4 0,0 2 11,-1 0 1,0 0-1,0 0 1,-1 0 0,0 1-1,0-1 1,0 0-1,-4-9 1,-1 2 21,0 0 0,0 0 0,-1 1 0,-1 0 0,0 0 0,-1 1 0,-11-12 0,4 9-239,-1 0 0,0 0 0,-20-10 0,33 22 27,0 0-295,0-1 0,0 2-1,0-1 1,0 0 0,-9-1 0,11 2 142,0 1-1416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1044,'3'-1'437,"-2"1"-350,0-1 0,0 1 1,0 0-1,0 0 0,0 0 1,0-1-1,0 1 0,0 0 1,0 0-1,0 0 0,0 0 0,0 1 1,0-1-1,0 0 0,0 0 1,0 1-1,0-1 0,0 0 1,0 1-1,0-1 0,0 1 0,-1-1 1,1 1-1,0 0 0,0-1 1,0 1-1,-1 0 0,1-1 1,0 1-1,-1 0 0,1 0 1,-1 0-1,1 0 0,-1 0 0,1 1 1,79 129 3619,-73-119-3238,1-1 0,0-1 0,0 0 0,1 0 0,0 0 0,1-1 0,15 11 0,-23-19-355,1 0-1,0-1 1,-1 1 0,1-1-1,0 1 1,-1-1 0,1 0-1,0 0 1,-1 0 0,1 0-1,4-2 1,-6 2-103,2 0 279,0-3-41,1-1-161,-1 0 0,1-1 0,-1 1 0,0-1-1,0 0 1,-1 0 0,1 0 0,-1 0 0,0 0 0,-1 0-1,1-1 1,-1 1 0,0 0 0,1-9 0,-2-4-815,0 0 1,-1 0-1,-5-30 0,5 45 325,0-2 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3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1716,'12'105'6313,"-11"-102"-5977,5 31 4217,-5-41-4265,19-104 1630,-20 109-1886,1 0 1,0 1-1,-1-1 1,1 0-1,0 0 1,0 0-1,0 1 0,0-1 1,0 0-1,2-1 1,-1 0 17,0 1 18,-2 2-65,0 0 1,0 0-1,1 0 1,-1 0-1,0 0 0,1 0 1,-1 0-1,0 0 1,0 0-1,1 0 1,-1 0-1,0 0 1,0-1-1,1 1 0,-1 0 1,0 0-1,0 0 1,1 0-1,-1-1 1,0 1-1,0 0 1,0 0-1,0 0 0,1-1 1,-1 1-1,0 0 1,0-1-1,1 1 1,-1-1-1,0 1 0,1 0 1,-1-1-1,1 1 1,-1-1-1,0 1 1,1 0-1,-1 0 0,1-1 1,-1 1-1,1 0 1,-1 0-1,1-1 0,-1 1 1,1 0-1,-1 0 1,1 0-1,0 0 0,27-4 131,-25 4-96,2 1-1,27 4 33,23 20 43,-55-25-111,2 1 6,-1 0 0,0 0 0,0 0 0,1 0 0,-1-1 0,0 1-1,1 0 1,-1-1 0,0 1 0,1-1 0,-1 0 0,1 1 0,-1-1-1,1 0 1,-1 0 0,1 0 0,-1 0 0,4 0 0,29-9 2,-32 8-13,5-4 5,-2 2-6,0 0 1,0 1-1,1 0 0,5-2 1,-9 4-14,0-1 1,0 1 0,-1-1-1,1 1 1,0 0 0,0 0-1,0 0 1,0 0 0,0 0-1,-1 1 1,1-1 0,0 0-1,0 1 1,0-1 0,0 1-1,-1 0 1,1 0 0,3 1-1,10 14-561,-14-14 136,0 2-127,3 15-641,-1 12-5161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3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1780,'0'0'4695,"-6"5"-3947,1-1-608,1-1 0,0 1 0,-1 0 0,2 0 0,-1 0 0,0 0 0,1 1 0,0-1 0,0 1 0,0 0 0,1 0 0,-1 0 0,1 0 0,1 0 0,-1 1 0,1-1 0,0 1 0,-1 8 0,2-2 28,1-1-1,0 1 1,1-1 0,0 0 0,1 0-1,0 0 1,5 12 0,39 72 658,-14-31-115,-27-48-544,-5-13-203,-4-2-2356,2 0 2074,0-1 0,-1 1 0,1-1 0,0 1 0,1 0 0,-1 0 0,0-1 0,0 1 0,-1 2 0,1-2-332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 1672,'-2'-1'758,"-51"-10"4722,51 11-4649,-1-1-339,-2 0-497,8 1 1404,293 1-400,56 8-617,-140-5-247,196 1 91,74-13-108,-326 4-92,241 2 29,-262 11-35,-104-7-21,-14 0 9,30 0 0,-45-2 13,13 0 195,2 2 63,-9 0-257,-5-2 54,-3 0-73,1 1 0,0 0 0,0-1 0,-1 1 0,1 0 0,0-1 0,-1 1 0,1 0 0,-1 0 0,1 0 1,0-1-1,-1 2 0,1 31 11,-1 0 1,-6 40 0,2-22 1,-1 11-4,-4 194 54,7-100-67,-1-66 2,-22 377 181,19-372-162,1-34-5,-2 72-22,9 127-226,-8 156-290,-14-214 290,-56 250-1,6 38 194,34-35 369,1 51 276,33-447-546,-4 0-1,-1-1 1,-19 66 0,25-121-227,0-1 0,0 0 1,0 0-1,0 1 0,-1-1 1,1 0-1,-1 0 1,1 0-1,-1-1 0,0 1 1,1 0-1,-1-1 1,0 1-1,-4 2 0,3-3-1537,-1-2-1197,-17-3 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613 126 1284,'-51'-19'2576,"-112"-36"266,113 42-2315,-29-9 313,26 6-4,51 16-726,-1 0-14,0 0-77,1-1 0,0 1-1,0 1 1,-1-1-1,1 0 1,0 1-1,0-1 1,0 1-1,0-1 1,0 1-1,0 0 1,0 0-1,0 0 1,0 0-1,0 1 1,0-1-1,0 0 1,1 1-1,-1-1 1,0 1-1,1-1 1,-1 1-1,1 0 1,0 0-1,0 0 1,0 0-1,0 0 1,0 0-1,0 0 1,0 0-1,1 0 1,-1 0-1,0 4 1,-9 33 102,2 1 1,2 0-1,-2 48 0,12 122 132,2-31-19,6 58 14,40 316 267,-33-306-178,-7 5-9,67 408 1084,-67-589-1261,4 81 1,-15-106-87,-1 0 0,-13 84 1,-16 9 37,-63 181 1,85-299-102,-42 137 32,23-44 16,23-102-47,0 0 1,0 20-1,-1 1 2,-25 204 7,11-131-6,-22 165 13,21-67 23,19-201-41,-2 46-1,2-46 1,0 0 1,0-1-1,1 1 0,-1 0 0,1 0 1,0-1-1,-1 1 0,1-1 1,0 1-1,0-1 0,1 1 0,-1-1 1,1 0-1,-1 1 0,4 2 1,-4-4-3,1 0 1,-1 0 0,1 0-1,-1 0 1,1 0 0,-1-1 0,1 1-1,0-1 1,-1 1 0,1-1-1,0 0 1,0 1 0,-1-1-1,1 0 1,0 0 0,-1 0-1,4-1 1,-3 1-1,304-26-27,-185 11-131,44-7-124,86-8-4,-185 27 249,7-3-16,0 5 0,123 11 0,-111-1 34,88-3 0,-63-4-14,48-4 13,-31-11 18,-8 0-11,1 1 20,-110 11-2,-6 1-8,7 0 4,37 2-3,-46-2 8,1 1-3,0-2 0,0 1 1,0 0-1,0-1 0,-1 1 0,5-2 0,4-2 7,37-6-11,2 1 61,-47 9-14,13-3 115,-8 0-128,-6 3 32,0-1-30,39-6 110,-38 6-134,-1 1 6,7 0-8,-6 0 8,-1-1-24,7-1 11,-6 2 18,13 0 32,0-3-45,-15 3-7,0 1 0,0-1 1,0 0-1,0 0 0,0 0 1,0 0-1,0 0 0,0 0 0,0 0 1,0 0-1,0 0 0,0 0 0,2-1 1,9-2-3,-9 2-4,3 1 579,-1-1-2756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 1144,'-64'-7'6369,"27"-1"-3081,35 8-2799,10 0-355,97-2 168,-1 4-109,-36 0-104,383-1 211,-287 2-279,147-11-144,-276 6 114,-16 1-15,31 1 1,-27 1-74,25-3 1,-15 1-38,-31 1 110,0 0-5,32 0 103,-32 0-44,-1 2-22,0 4-3,-1 0 0,1 1 0,-1-1 1,0 0-1,-1 1 0,1-1 0,-1 0 0,-3 9 0,-1 13 5,0 59-146,5 94 0,1-140-274,-3 19-1262,-6-21-2412,4-24 1660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9 1000,'-13'-3'567,"0"1"1,0 0-1,-1 1 0,1 0 1,0 1-1,-20 3 0,-11-1 331,-24 2 339,1 3-1,-102 22 1,145-23-980,0 1 1,1 0-1,0 2 1,-26 13-1,36-14-155,0 0 0,0 0-1,0 1 1,1 1-1,1 0 1,0 0 0,-19 23-1,28-29-84,0-1-1,0 1 1,0 0 0,0 0-1,0 0 1,1 0 0,-1 0-1,1 0 1,0 0 0,1 0 0,-1 1-1,1-1 1,0 0 0,0 1-1,0-1 1,0 0 0,1 0-1,0 1 1,0-1 0,0 0-1,0 0 1,0 0 0,4 6-1,1 1 5,0 0 0,0 0 0,2-1 0,-1 0 0,1 0 0,18 16 0,-12-13-6,1-1 0,1-1 0,0 0 0,0-1 0,1-1 0,0 0 0,1-1 0,24 7 0,-11-7 4,1 0 0,0-3 0,0 0 0,36 0 0,42-3 31,134-14 1,-82 5-38,-27 2-5,72 8 0,-66 2 25,173 2-27,-46 0-17,-258-6 13,-6-1-1,0 1 0,0-1 0,0 0 0,0-1 0,8-1 0,83-1 205,-85 3-215,75 1 73,-84-1-125,2-1-103,9-1-128,-9 1-177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73 100 1308,'-7'-18'933,"3"7"350,-1 0-1,0 0 1,-1 0 0,0 0 0,-12-15 1812,15 33-2571,-2 13-258,1-1 0,0 1 1,1 1-1,1-1 0,2 0 1,1 28-1,20 130 814,-13-124-841,2 12 1,3 0 0,3-1 0,25 65 0,6 3-2100,-40-121 551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72 121 1904,'-48'-16'5193,"46"16"-4515,-20-6 3369,84-4-3470,248-5 209,-193 13-627,-58 2-108,61-2 43,124-3 79,73-27-30,-164 17-104,-31 4-54,-60 6 49,-59 4-34,0 1 0,0 0 0,0-1-1,-1 1 1,1 0 0,0 0 0,0 1 0,0-1-1,-1 0 1,5 2 0,2 0-4,-3 0 7,-1-1 0,0 1 0,1 0 0,-1 0 0,0 0 0,0 1 0,0 0 0,0 0 0,0 0 0,-1 0 1,1 1-1,-1 0 0,0 0 0,6 8 0,6 10 15,-2 0 1,-1 1-1,0 1 1,-2 0-1,-1 1 1,8 28-1,-7-22-81,1 4 41,-2 1 0,-1 1 0,-1 0 1,2 42-1,-8-58-56,-2 1 1,0-1-1,-1 0 0,-1 1 1,-1-1-1,-1 0 1,-1 0-1,-13 35 0,13-44-615,-1 0-1,-1 0 1,0 0-1,0-1 1,-1 0-1,0-1 0,-1 1 1,-1-2-1,-13 13 1,-1-4-2093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1092,'-65'2'3146,"-54"3"-745,106-2-2193,0 0 0,0 0 0,0 1 0,1 1 0,-1 0 0,1 1 0,1 0 0,-1 1 0,1 0 0,0 1 0,-14 13 1,19-15-147,0 0 1,1 1 0,0-1 0,0 1 0,0 1-1,1-1 1,0 1 0,0 0 0,0 0 0,1 0 0,1 0-1,0 0 1,0 1 0,0-1 0,1 1 0,0-1 0,1 1-1,0 9 1,1-8-24,0 1 1,0 0-1,1-1 0,1 1 1,0-1-1,0 0 0,1 0 0,0 0 1,1 0-1,0-1 0,1 1 1,0-2-1,0 1 0,8 8 0,-1-4-7,0-1 0,1-1 0,0 0 0,0-1 0,1 0 0,1-1 0,24 10 0,2-2 46,78 18-1,-62-23-38,0-1 0,0-4 0,1-2 0,74-3 0,254-5 67,-285 3-93,45-2-1,108 2 25,-59-9-10,-51-1-8,88 6-1,-197 2-15,49 0-5,-71 2 0,11-4 3,-14 3-206,16-1-257,-11 0-5066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11 473 1488,'-1'15'734,"0"0"1,1-1-1,1 1 0,1 0 0,0-1 1,0 1-1,8 20 0,-10-34-760,4 16 1332,-4-16-1157,0 0 0,1-1 0,-1 1 0,0 0 0,0-1 0,0 1 0,1 0 0,-1-1 0,0 1 1,1-1-1,-1 1 0,1 0 0,-1-1 0,1 1 0,-1-1 0,1 1 0,-1-1 0,1 0 0,-1 1 0,2 0 0,-1-6 269,1-6-181,0 0 1,-1 0-1,0 0 1,-1 0-1,-2-19 1,-11-63 775,4 39-493,-1-22 479,-1-82 1,11 144-821,0 0 0,2 0 0,0 0 0,6-25 0,-7 35-169,1-1 0,-1 1-1,1 0 1,0 0 0,0 0-1,0 0 1,0 0 0,1 1-1,0-1 1,0 1 0,0 0-1,0-1 1,0 1 0,0 0 0,1 1-1,0-1 1,-1 1 0,7-3-1,-6 3-136,-1 1-1,1 0 1,0 0-1,0 0 1,0 0-1,-1 1 1,1 0-1,0-1 1,0 1-1,0 1 1,0-1-1,0 1 1,0-1-1,-1 1 1,1 0-1,0 0 1,6 4-1,-6-3-927,1 0-1,-1 1 0,0 0 1,0 0-1,-1 0 0,1 0 1,5 7-1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1320,'0'0'1020,"-11"5"628,5-1 2001,49 5-4205,-23-17-372,0 1-1097,0 0 321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1780,'0'0'2496,"1"5"-1830,23 117 2081,12 76-1065,-34-174-1769,-2-22-53,0 2-92,1 11-99,-1-11-84,-4-1-220,4-2 600,0-1 0,0 0-1,-1 1 1,1-1 0,0 0 0,0 0 0,0 1-1,-1-1 1,1 0 0,0 0 0,0 1-1,-1-1 1,1 0 0,0 0 0,0 0 0,-1 0-1,1 1 1,0-1 0,-1 0 0,1 0 0,0 0-1,-1 0 1,1 0 0,0 0 0,-1 0 0,1 0-1,0 0 1,-1 0 0,1 0 0,0 0 0,-1 0-1,1 0 1,0 0 0,-1 0 0,1 0 0,0-1-1,0 1 1,-1 0 0,1 0 0,0 0 0,-1 0-1,1-1 1,0 1 0,-7-4 73,1-1 0,0 0 0,1 0 0,-1 0 0,1-1 0,0 1 0,1-1 0,-1-1 0,1 1 0,0 0 0,1-1 1,-5-11-1,4 8 178,1 0 1,0 0 0,1-1 0,0 1 0,1-1 0,0 1-1,1-1 1,0 1 0,0-1 0,4-15 0,-4 21-133,1 0 1,1 0 0,-1 1-1,1-1 1,0 0 0,0 1-1,0 0 1,0-1 0,1 1-1,0 0 1,0 0 0,0 1-1,0-1 1,1 0 0,-1 1-1,1 0 1,0 0 0,0 0-1,0 0 1,0 1 0,1 0-1,-1 0 1,1 0 0,7-2-1,-4 2-4,-1 1 0,1 0 0,1 0 0,-1 1 0,0 0 0,0 0 0,0 1-1,0 0 1,0 0 0,0 1 0,14 5 0,-17-5-38,-1 0-1,1 0 1,-1 0 0,1 0 0,-1 1 0,0 0-1,0 0 1,0 0 0,-1 0 0,1 0 0,-1 1-1,1 0 1,-1 0 0,-1 0 0,1 0 0,0 0-1,-1 0 1,0 1 0,0-1 0,2 9 0,-3-9-12,-1 0 0,0 0 0,0 0 1,0 0-1,-1 1 0,1-1 1,-1 0-1,0 0 0,0-1 1,0 1-1,-1 0 0,0 0 1,1 0-1,-1-1 0,0 1 1,-1-1-1,1 0 0,-1 1 1,-3 2-1,0 1-58,0-1-1,0 0 1,-1 0-1,0-1 1,0 0 0,-1 0-1,-14 7 1,1-5-1073,13-6-4657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1056,'0'0'122,"1"0"-1,-1 0 0,1 0 1,-1 0-1,1 0 1,-1 0-1,1 0 0,-1 0 1,0 0-1,1 1 1,-1-1-1,1 0 0,-1 0 1,1 0-1,-1 1 1,1-1-1,-1 0 1,0 1-1,1-1 0,-1 0 1,0 1-1,1-1 1,-1 0-1,0 1 0,0-1 1,1 1-1,-1-1 1,0 1-1,0-1 0,1 0 1,-1 1-1,0-1 1,0 1-1,0-1 1,0 1-1,0-1 0,0 1 1,0 0-1,2 27 787,-2-17-235,6 65 858,1 28 56,30 156-1,-22-197-1760,7 32-1382,-10-33-2378,-7-30 1054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1828,'0'0'4515,"-2"5"-3795,-1 2-467,1-4-118,1 0 0,0 1 0,-1-1-1,1 0 1,1 1 0,-1-1-1,0 4 1,1-1 55,1-1 1,-1 1-1,1-1 1,0 1-1,1-1 0,-1 0 1,1 1-1,0-1 0,1 0 1,-1 0-1,1 0 1,0-1-1,0 1 0,0-1 1,1 1-1,-1-1 0,1 0 1,8 6-1,-5-5-23,1 0 1,-1 0-1,1-1 1,0 0-1,0 0 0,0-1 1,1 0-1,-1 0 1,1-1-1,11 1 0,-15-2 1,1 0 0,-1-1-1,1 0 1,-1 0 0,1 0-1,-1-1 1,1 1-1,-1-2 1,0 1 0,1 0-1,-1-1 1,0 0-1,0 0 1,0-1 0,0 1-1,0-1 1,5-4 0,-8 4-44,0 0 1,0 0 0,0 0 0,0 0 0,-1 0-1,1 0 1,-1 0 0,0-1 0,0 1 0,0 0-1,0-1 1,0 1 0,-1-1 0,0 1 0,0-7-1,-1 1-163,-1 0 0,0 0 0,0 1 0,-1-1 0,0 1 0,-7-13 0,0 4-1554,2 4-2817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2036,'0'0'1059,"2"1"-52,6-1-73,-6 0-63,0 2-75,3 2-516,0 0 0,-1 0 0,0 1 0,0 0 0,0 0 0,0 0 1,-1 0-1,0 0 0,0 1 0,0-1 0,-1 1 0,3 7 0,4 17 134,6 32 0,-14-58-382,8 47-442,2 9-4762,-7-47 2694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1320,'1'-2'1138,"-1"1"-1063,0-1 75,0 1 0,1-1 0,-1 1 1,1 0-1,-1-1 0,1 1 1,-1 0-1,1-1 0,0 1 0,0 0 1,0 0-1,-1 0 0,1 0 1,0 0-1,0 0 0,1 0 0,-1 0 1,0 0-1,0 0 0,0 1 0,0-1 1,1 0-1,-1 1 0,0-1 1,1 1-1,-1-1 0,1 1 0,-1 0 1,0 0-1,3-1 0,4 2 78,1-1-1,0 2 0,0-1 0,-1 1 1,1 0-1,-1 1 0,0 0 1,0 0-1,10 6 0,-14-7-155,-1 0 0,1 0-1,-1 0 1,0 1 0,1-1 0,-1 1-1,0 0 1,-1 0 0,1 0-1,0 0 1,-1 0 0,0 1 0,0-1-1,0 1 1,0-1 0,0 1-1,-1 0 1,0 0 0,1 0 0,-1 0-1,-1 0 1,2 7 0,-3-7-39,1-1 1,-1 1-1,0-1 1,0 0-1,0 1 0,0-1 1,0 0-1,-1 0 1,0 1-1,1-1 1,-1 0-1,0-1 1,-1 1-1,1 0 1,0-1-1,-1 1 0,1-1 1,-5 3-1,0 1-76,-1-1-1,0 0 1,0 0-1,0-1 0,-13 5 1,15-7-777,-1-1-1,1 1 1,0-1 0,-1 0 0,1-1 0,-10 1 0,13-2-1727</inkml:trace>
  <inkml:trace contextRef="#ctx0" brushRef="#br0" timeOffset="1">395 7 2236,'10'-5'3685,"-8"4"-2692,-1 1-866,-1 0 1,1 0-1,-1 0 0,1 0 0,0 0 1,-1 0-1,1 0 0,0 0 1,-1 0-1,1 0 0,-1 0 1,1 0-1,0 0 0,-1 0 1,1 1-1,-1-1 0,1 0 0,-1 0 1,1 1-1,0-1 0,-1 0 1,1 1-1,-1-1 0,1 1 1,0 0-1,10 19 1232,-8-8-963,5 26-1,-7-33-144,6 42 323,1 55 0,-8-1-7189,-1-78 3365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1000,'6'-3'9033,"7"40"-7744,-8-21-517,14 29 1,-16-39-645,0-1 0,0 1-1,1-1 1,0 0 0,0 0 0,0-1 0,1 1 0,0-1 0,5 4 0,-4-4-40,0 0-1,1-1 1,0 0 0,-1 0-1,1-1 1,0 0 0,0 0-1,1 0 1,-1-1-1,0 0 1,0-1 0,1 1-1,-1-1 1,0-1 0,1 1-1,11-4 1,-13 3 3,0-1-1,1 1 1,-1-2 0,0 1 0,0-1-1,0 1 1,-1-2 0,1 1 0,-1-1-1,1 0 1,-1 0 0,0 0 0,-1-1 0,1 1-1,-1-1 1,0 0 0,0-1 0,5-8-1,-8 11-49,-1-1 1,1 0-1,-1 1 0,0-1 0,0 0 1,0 0-1,0 1 0,-1-1 0,1 0 1,-1 1-1,0-1 0,0 0 0,-1 1 0,1 0 1,-1-1-1,1 1 0,-5-6 0,1 3-285,0 1 0,0-1-1,0 1 1,-12-8 0,-13-4-8518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78 129 1548,'1'-4'958,"1"-5"-626,0 1 596,0-1 0,0 1 0,1 0 0,0-1 1,0 1-1,7-11 0,3 3 683,-12 14-1017,7-7 508,26-10 4276,-39 26-5350,-104 164 132,71-112-32,37-57-103,-1 0-20,1 1 0,0-1 0,0 1 0,0-1 0,1 1 0,-1-1 0,1 1 1,-1 0-1,1 3 0,1-5-6,-1 0 1,1 0-1,0 0 1,-1 0-1,1 0 1,0 0-1,0 0 1,0 0-1,0 0 1,2 1-1,4 5 9,0-1 0,1 0 0,0 0 0,0-1 0,0 0 0,13 5 0,1 2 6,182 97-765,-64-40-5077,-122-61 2054,-3-1 39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1620,'14'12'3113,"-9"-6"-2576,0 0 0,-1 0 0,0 1 0,0 0 0,0-1 0,4 15 0,11 46 493,-11-35-544,-2-9-860,2 24-1,-3 0-3745,-4-32 1881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1576,'2'-3'1034,"2"-2"-599,-1 1 1,1 0 0,0 0 0,1 0 0,-1 1 0,1-1 0,-1 1 0,8-4 0,-8 5-265,0 1-1,0-1 1,0 1 0,-1-1 0,1 1 0,0 1-1,1-1 1,-1 0 0,0 1 0,0 0 0,0 0-1,0 0 1,0 0 0,8 2 0,-6 0-22,0 0 0,0-1 0,0 2 0,-1-1 0,1 1 0,0 0 0,-1 0 0,0 0 0,0 1 0,0 0 0,0 0 0,7 8 0,-7-6-43,-1-1 1,0 1-1,-1 0 1,1 0-1,-1 0 1,0 0-1,-1 1 1,0 0-1,0-1 0,0 1 1,-1 0-1,0 0 1,0-1-1,0 1 1,-1 0-1,0 0 1,-1 0-1,0 0 1,0 0-1,0 0 1,-1-1-1,0 1 1,0 0-1,0-1 1,-1 1-1,-6 9 1,2-5 21,-1 0 0,0 0 0,0-1 0,-14 12 1,16-17-261,1 0 0,-1-1 0,0 0 1,0 0-1,-1-1 0,1 1 1,-1-1-1,1-1 0,-12 4 1,16-5-350,-4 1 406,-1-4-5483,-10-4 2325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1744,'2'-3'968,"0"-1"0,0 1 0,-1-1 0,1 1 0,-1-1 0,0 1-1,1-6 1,1-3 661,-2 10-197,0-1-1016,2-3-4,0 0 0,0 1 1,1-1-1,0 0 0,0 1 0,9-9 0,-11 12-139,0-1-119,1 1-1,0-1 0,0 1 1,0-1-1,5-1 0,-8 3-123,5-3 164,0 1 1,0 0-1,0-1 1,11-3-1,-13 6-168,-1 0 278,1 2-234,11 3 2,-14-4-68,1 1-1,-1-1 1,0 0 0,1 1 0,-1-1 0,1 0 0,-1 1 0,0-1 0,1 1 0,-1-1 0,0 1-1,0-1 1,1 1 0,-1-1 0,0 1 0,0-1 0,0 1 0,1 0 0,-1-1 0,0 1 0,0-1-1,0 1 1,0-1 0,0 1 0,-1 1 0,2 6 17,-1 1 0,0-1 0,-1 1 0,0-1 1,0 1-1,-1-1 0,0 0 0,-1 1 0,-5 12 0,-1 7-3,5-17-143,1 1 0,1-1-1,0 1 1,0 17 0,2-24 44,0-1 0,0 1 0,1-1 0,0 1 0,0-1 0,0 0 0,0 1 0,1-1 0,-1 0 0,1 0-1,0 0 1,1 0 0,-1 0 0,6 6 0,31 28-677,-30-30 538,1 0 1,-2 1 0,1 0-1,9 14 1,-17-21 191,0-1 0,0 0 0,0 1 1,-1-1-1,1 1 0,0-1 0,-1 1 1,1-1-1,-1 1 0,0-1 0,0 1 1,1 0-1,-1-1 0,0 1 0,0-1 0,-1 1 1,1 0-1,0-1 0,-1 4 0,0-3 13,0 0-1,0 0 1,-1 0 0,1 0-1,0 0 1,-1-1-1,0 1 1,1 0-1,-1 0 1,0-1-1,0 0 1,-2 2-1,-4 2-663,-1 0 0,0-1-1,0 0 1,-1-1-1,-12 3 1,2 0-2564,-1 0 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 1868,'-1'-1'181,"1"0"0,-1 1 0,0-1-1,1 1 1,-1-1 0,0 1 0,1-1-1,-1 1 1,0 0 0,0-1 0,1 1 0,-1 0-1,0-1 1,0 1 0,1 0 0,-1 0-1,0 0 1,0 0 0,0-1 0,-1 1 0,1 0 588,-11 9 614,9-6-1191,0 0 0,0 0-1,0 1 1,1-1 0,0 0 0,0 1 0,0 0 0,0-1 0,0 1 0,1 0 0,-2 5 0,0 3 165,0-1 1,-1 20 0,3-22-230,1 0 0,0 0 0,1 0 0,0 0 0,1 0 0,0 0 0,0 0 0,4 9 0,-4-12-45,0-1-1,1 1 0,-1-1 1,1 0-1,0 0 0,1 0 1,-1-1-1,1 1 0,0-1 1,0 1-1,0-1 0,1-1 1,5 5-1,-7-7 4,0 1-1,-1-1 1,1 0 0,0 0-1,-1 0 1,1 0 0,0 0-1,0-1 1,0 0 0,0 1-1,0-1 1,0 0 0,0 0-1,0 0 1,0-1 0,0 1-1,-1-1 1,1 0 0,0 0 0,0 0-1,3-1 1,3-4 320,1 1-1,-2-1 1,1 0 0,11-12 0,4-2 475,-23 19-846,0 0 0,0 1 1,0-1-1,0 0 0,0 1 0,0-1 1,0 1-1,0-1 0,0 1 0,0-1 1,0 1-1,0-1 0,0 1 0,0 0 1,0 0-1,1 0 0,-1 0 0,0 0 1,0 0-1,0 0 0,0 0 0,0 0 1,1 0-1,-1 1 0,0-1 0,0 0 1,0 1-1,1 0 0,1 1-37,-1 0-1,0 0 1,-1 0-1,1 0 0,0 0 1,-1 1-1,1-1 1,-1 1-1,2 4 1,2 5-422,0 0 0,-2 1 0,1-1-1,0 14 1,0-10-3700,7 27 0,-4-23-9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12 1332,'0'0'2031,"-3"-2"-1174,3 2-755,0-1 7,-1 0 0,0 0 0,1 0 0,-1 1-1,0-1 1,0 0 0,0 1 0,0-1 0,0 0 0,0 1 0,-1-1 0,-4 1 66,1 1 0,0 0 1,0 0-1,0 0 1,0 1-1,0 0 1,0 0-1,0 0 1,1 0-1,-1 1 0,-7 5 1,-4 5 203,-23 22 0,32-29-264,-13 14 138,0 0 0,2 1 1,0 1-1,-17 28 0,28-39-168,1 1 0,0 0-1,1 0 1,0 0-1,1 1 1,0-1 0,1 1-1,0 0 1,1 0 0,1 0-1,-1 14 1,3-22-60,-1 0 0,1 0 0,0 0 0,0 0 0,0 0 0,1-1 0,-1 1 0,1 0 0,0-1 1,1 0-1,-1 1 0,1-1 0,0 0 0,0 0 0,0 0 0,0-1 0,1 1 0,-1-1 0,1 0 0,0 0 0,0 0 0,0 0 0,8 3 0,-5-3 7,-1 0-1,1-1 0,0 0 0,0 0 1,0 0-1,0-1 0,0 0 0,0-1 1,0 1-1,0-1 0,0-1 0,0 1 1,0-1-1,1 0 0,11-4 0,-18 4-20,0 1-1,0 0 0,-1 0 0,1-1 0,0 1 1,0 0-1,0-1 0,0 1 0,0-1 0,-1 1 0,1-1 1,0 1-1,0-1 0,-1 0 0,1 1 0,-1-1 1,1 0-1,0 0 0,-1 1 0,1-1 0,-1 0 1,1 0-1,-1 0 0,0 0 0,1 1 0,-1-1 1,0 0-1,0 0 0,0 0 0,0 0 0,0 0 0,1 0 1,-2 0-1,1 0 0,0 0 0,0 0 0,0 0 1,0 0-1,-1 1 0,1-1 0,-1-2 0,-1 0 10,0-1-1,0 1 1,0-1-1,-1 1 1,1 0-1,-1 0 1,-3-3-1,-6-4 5,0 1-1,0 0 0,0 1 0,-1 0 0,-18-7 0,-70-23-556,100 38 518,-14-4-483,0 0-1,-18-2 1,-7 2-4002,37 3 1746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21 1072,'-2'-2'895,"-1"0"-537,-1-1 1,1 1-1,-1 0 0,0 1 1,0-1-1,1 1 0,-1 0 1,-1-1-1,1 2 0,0-1 1,0 0-1,0 1 0,0 0 1,0 0-1,-1 0 0,-6 2 1,10-2-325,0 0 1,0 1 0,0-1-1,0 0 1,0 1-1,0-1 1,0 1 0,0 0-1,1-1 1,-1 1 0,0 0-1,0-1 1,1 1-1,-1 0 1,0 0 0,1 0-1,-1 0 1,1 0 0,-1 0-1,1-1 1,-1 1-1,0 2 1,-3 21 391,4-15-354,1-1-1,0 1 1,0-1 0,1 1-1,0-1 1,6 16 0,26 48 160,-19-41-153,7 11 11,16 37 108,-35-70-167,1 0-1,-2 0 1,1 0 0,-1 1-1,-1-1 1,2 16 0,-4-22-19,1 0 0,0-1 1,0 1-1,-1 0 0,0 0 0,1 0 0,-1 0 1,0 0-1,0-1 0,-1 1 0,1 0 1,-1-1-1,1 1 0,-1-1 0,0 0 0,0 1 1,0-1-1,0 0 0,0 0 0,0 0 0,0-1 1,-1 1-1,1 0 0,-4 1 0,2-1 55,0-1 0,-1 1 0,1 0-1,0-1 1,-1 0 0,1 0 0,-1-1-1,1 1 1,-1-1 0,1 0 0,-1 0 0,1 0-1,-9-2 1,11 1-47,1 1 0,-1 0 0,0 0 0,1-1 0,-1 1 0,0-1 0,1 0 0,-1 1 0,1-1 0,-1 0 1,1 0-1,-1 0 0,1 0 0,0 0 0,-1 0 0,1 0 0,0-1 0,0 1 0,0 0 0,0-1 0,0 1 0,0-1 0,0 1 0,0-1 0,1 1 0,-1-1 0,1 0 0,-1 1 0,1-1 0,0 0 0,-1 1 0,1-1 0,0 0 0,0 0 0,0 1 1,0-1-1,1-3 0,2-4 15,-1 0-1,2 1 1,-1-1 0,1 1 0,9-15 0,-4 9-1,18-33 154,-15 28-33,-1-1 0,-1 1 0,0-2 0,-2 1 1,0-1-1,5-23 0,-13 40-183,1 0 1,-1 0 0,0 0-1,0 0 1,0 0-1,-1 0 1,1 0-1,-1 0 1,0 0-1,0 0 1,-1 0-1,1 0 1,-1 1-1,0-1 1,-3-5-1,1 4-1248,0 0 0,0 0 1,0 0-1,-7-6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1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54 128 1388,'-54'-22'8825,"57"22"-8750,0 0 1,0 0-1,-1-1 0,1 1 1,0-1-1,0 1 0,3-3 1,9-1 42,103-6 570,-70 7-533,344-15 620,-61 3-472,55 4 36,60 4-4,-142-5 9,-242 5 150,-11 0 936,-36 6-1087,-12 1-210,12-4 366,-14 4-490,0-1 0,0 1 0,-1 0 0,1 0 0,0 0 0,0 0 0,0 0 0,0 0 0,0 0 0,0 0 0,0 0 0,-1 1 0,1-1 0,0 0 0,0 1 0,0-1 0,0 0 0,-1 1 0,1-1 0,0 1 0,0-1 0,-1 1 0,1-1 0,0 1 0,-1 0 0,1-1 0,0 1 0,-1 0 0,1 0 0,-1-1 0,0 1 0,1 0 0,-1 0 1,1 1-1,1 4 0,-1 0 1,0 1 0,0-1 0,0 10-1,0-2 1,1 82 75,-1-4-46,0 108 53,-3-77-86,-19 499 52,6-482-48,-1 19 3,-29 466 36,8-297-26,27-259-22,-20 238 7,22-214-14,-3 26-7,-8 101 22,6 49 19,4 60 6,8-222-22,11 247-561,-6-274-4,4 22-4485,-8-97 1415,-2 7 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1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1216 5 1388,'0'0'4627,"-3"-1"-4363,-4 0-63,0 0-1,-1 0 1,1 1 0,0 0-1,-1 0 1,-10 2-1,-46 11 70,61-13-243,-255 62 645,93-21-342,31-14-62,28-7 200,5-9 820,95-10-1187,4-1-71,1 0 0,-1 0 0,0 0 0,1 1 0,-1-1 0,0 1 0,1-1 0,-1 1 0,0 0 0,1 0 0,-1 0 0,-1 1 0,2 0-23,0-1 1,0 1-1,1 0 1,-1 0-1,0 0 1,1 1-1,-1-1 1,1 0-1,0 0 0,-1 0 1,1 4-1,-3 197 275,58 330 493,-55-530-771,99 747 421,-75-561-371,-9-78-13,15 147 37,-24-132-26,-16 175-1,1-165-15,0 5 7,-34 182-1,30-260-30,-23 95-6,-15 21 221,-126 290 0,139-391-45,-46 111 416,73-157-397,2 1 0,-5 35-1,12-55-152,0 1 0,1 0-1,1 0 1,0 0-1,1-1 1,0 1 0,6 25-1,-6-36-39,-1 0 1,1-1-1,0 1 0,1 0 1,-1 0-1,0-1 0,1 1 1,-1-1-1,1 1 0,0-1 1,0 0-1,0 1 0,0-1 1,0 0-1,1 0 0,-1-1 1,4 3-1,-2-2-3,1-1 0,-1 0 0,1 0 0,0-1 0,-1 1 0,1-1 1,-1 0-1,1 0 0,0-1 0,-1 1 0,9-3 0,-4 2 2,225-52 43,-36 6-33,85 19-61,-179 21 34,70-7 6,225-12-24,-111 1-157,-119 5 119,120-10-401,-227 25 421,-38 3 5,101-12-32,-5 2 7,-95 10 72,45-4-8,-31 0 16,45-13 0,-30 6-28,-1-1-30,-50 13 30,-1 1 7,5-2 7,-5 2-13,14-5 57,-7 4-34,-7 1 12,1 0-10,0 0-14,1 0-1,-1 0 1,0 0 0,0-1 0,1 1 0,-1-1-1,0 0 1,0 0 0,0 0 0,0 0 0,0-1 0,4-2-1,-1 1-41,19-14-676,-5-4-6527,-11 9 4100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23 169 1436,'-14'-3'3247,"6"1"2407,232-1-4493,-144 4-1006,469-4 384,-203-19-143,-308 16-219,64-17-1,-50 10-118,55-17 295,-106 29-318,4 0-15,-1 0 0,0-1 0,-1 0-1,1 0 1,6-4 0,7-3 33,-10 6-34,-1 0 0,0 0 0,9-7 0,-14 9-17,11-7-3,-11 7 3,0 0 1,0 0-1,0 0 0,0 0 0,0 0 1,1 0-1,-1 1 0,0-1 0,1 0 1,-1 1-1,1-1 0,-1 0 1,0 1-1,1 0 0,-1-1 0,4 1 1,-3 1-3,0 1 1,1-1 0,-1 1 0,0-1 0,0 1-1,0 0 1,0 0 0,0 0 0,0 0 0,-1 0 0,1 1-1,-1-1 1,0 0 0,1 1 0,0 2 0,17 50 22,-11-31-13,54 125 114,-6-21-959,-46-101-839,7 35 0,-14-42-1350,-3-3 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0 856,'0'0'3154,"-4"0"-2724,-6 0-164,0 1 0,0 0 0,0 0 0,0 1 0,0 0 0,0 1 0,0 0 0,-11 6 0,-4 2 513,-46 30 0,58-31-587,0 0-1,1 1 1,0 1-1,1 0 1,1 1 0,0 0-1,0 0 1,1 1-1,1 0 1,0 1-1,-8 22 1,14-32-147,1 1 0,-1-1-1,1 1 1,0 0 0,0 0 0,1-1 0,-1 1 0,2 0-1,-1 0 1,0 0 0,1-1 0,0 1 0,0 0 0,3 7-1,0-5-5,-1 0-1,1-1 0,1 1 1,-1-1-1,1 0 1,0-1-1,1 1 0,0-1 1,6 6-1,7 2 9,0 0 0,0-1-1,1-1 1,1 0 0,0-2 0,28 10-1,-2-4 20,1-2 0,1-2 1,87 10-1,-54-15-28,126-7 1,104-15 25,15-4-20,-272 17-45,131-9-14,-83 1 32,8 0-40,-78 6 46,43-11-210,-74 15 153,32-10-306,-18 6 243,-14 4 321,2 0-547,-4 0 382,1 0-1,-1 0 1,1 1 0,-1-1 0,1 0 0,-1 0 0,1 0 0,-1 0 0,1 0 0,-1 0 0,1 0 0,-1 0 0,1 0 0,0 0 0,-1 0 0,1 0 0,-1 0 0,1-1 0,-1 1 0,0 0 0,1 0 0,-1-1 0,1 1 0,-1 0-1,1 0 1,-1-1 0,1 1 0,-1 0 0,0-1 0,1 1 0,-1-1 0,0 1 0,0-1 0,1 1 0,-1 0 0,0-1 0,0 1 0,1-1 0,-1 1 0,0-1 0,0 1 0,0-1 0,0 1 0,0-2 0,-1-12-921,-5-30 1,1 16-5069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0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77 262 2020,'0'0'2234,"-1"9"-1264,-4 22-162,-11 104 2243,9-46-1772,1-42-186,3 1 1,5 77 0,-5-88 2511,2-44-3349,-6-59 82,2 1-1,2-1 1,4 0-1,12-86 1,-7 117-226,1 1 1,1 0-1,17-41 0,-19 59-62,1 1 0,0-1-1,1 1 1,1 1-1,1-1 1,0 2-1,1-1 1,20-19-1,-26 29-30,0 1-1,-1-1 1,1 1-1,0 1 1,1-1-1,-1 0 1,0 1-1,1 0 1,10-2-1,-14 4-11,0-1-1,0 1 0,0 0 0,0 0 0,0 0 0,-1 0 0,1 0 0,0 0 0,0 0 0,0 0 0,0 1 0,0-1 0,-1 1 0,1 0 0,0-1 0,0 1 0,-1 0 1,1 0-1,-1 0 0,1 0 0,-1 0 0,1 0 0,-1 1 0,0-1 0,1 0 0,-1 1 0,0-1 0,0 1 0,0 0 0,0-1 0,0 1 0,0 0 0,-1-1 0,2 4 1,-1 2 0,0-1 0,0 1 0,-1 0 0,0-1 0,0 1 0,-1 0 0,0-1 0,0 1 0,0-1 0,-1 1 0,-4 11 0,-3 4-13,-23 41 0,8-25-207,-1 0 0,-2-2 0,-2-1 0,-61 58 0,77-80 108,7-7 16,-1 1 0,0-1 0,-10 7 0,15-12 42,7-5-37,15-9 123,-19 12-35,-1 0 0,1 1-1,0-1 1,-1 1 0,1 0-1,0-1 1,0 1 0,-1 0 0,1-1-1,0 1 1,0 0 0,-1 0-1,1-1 1,0 1 0,0 0 0,-1 0-1,1 0 1,0 0 0,0 0 0,0 0-1,-1 0 1,1 1 0,0-1-1,1 0 1,0 1 10,0-1-5,-1 0-1,1 0 0,0 0 0,0 1 0,0-1 0,0 0 0,-1 1 0,1 0 0,0-1 1,-1 1-1,1 0 0,0 0 0,1 1 0,4 2 16,4 1 19,0 0 1,-1 1-1,1 1 1,-1 0-1,-1 0 1,14 14 0,44 55 121,-48-54-131,6 13-44,-1 1 0,30 63 0,-20-24-2908,-34-73 2164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144 739 1908,'0'0'2081,"2"-5"-1178,4-9-405,-1-1-1,0 1 0,-1-2 0,0 1 0,-1 0 0,-1-1 0,-1 1 1,0-17-1,-10-134 1176,7 156-1559,-3-41 448,-3 1 0,-2 0 1,-2 1-1,-26-66 0,30 95 253,-1 1 1,-19-30-1,26 46-235,-2 9-415,-1 0-124,0 1 1,1 0 0,0 0 0,0 1 0,1-1 0,0 1 0,0-1 0,1 1-1,-2 11 1,1 4 17,2 0-1,0-1 1,2 1-1,0 0 0,2 0 1,0 0-1,11 36 1,-2-22 6,1 0 1,2-1-1,32 56 1,-33-69-237,1-2 1,0 0-1,2-1 1,0 0-1,24 20 1,-35-35-160,-1-1 0,2 1 1,-1-1-1,0 0 0,1-1 0,12 5 1,-12-6-1380,-1 0 1,0 0 0,14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15 132 920,'0'0'1014,"-15"3"5442,25 1-6283,0-1 1,0 0-1,1 0 0,-1-1 0,0 0 1,1-1-1,15 0 0,83-5 520,-90 2-580,117-4 424,70-6-100,-7-6-126,54-8-42,21 1-25,-28 4-106,-36 3-50,-56 6-30,-136 9-51,-13 1-5,1 1 0,0 0 0,0 0 0,-1 0 1,12 1-1,-4 1-8,-10-1-1,0 0-5,1 0 10,-3-1 3,0 1 0,0 0-1,0 0 1,0 0 0,1 0-1,-1 0 1,0 0 0,0 0-1,0 1 1,0-1 0,0 0-1,0 1 1,1-1-1,0 1 1,0 1 10,1 2-11,-1-2 4,0 6 0,-1 6 6,13 130 78,-10-113 2,10 110 284,-13-126-393,-2 1-1,1 0 1,-2 0 0,0-1 0,-1 1 0,-9 26 0,8-31-168,-1 0-1,-1-1 1,0 0 0,0 0-1,-1 0 1,0-1 0,-9 9-1,-1-1-1577,-1 0 0,-27 18-1,13-13-1065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2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 1408,'-6'-2'397,"-1"1"0,1-1 1,0 1-1,-1 0 0,1 0 0,0 1 0,-1 0 0,1 0 1,-1 1-1,1-1 0,0 1 0,-8 2 0,6 0-139,-1 0-1,0 1 1,1 0 0,0 0-1,0 1 1,0-1-1,1 2 1,-8 5 0,6-3-123,1 0 0,0 0 0,0 1 0,1 0 0,0 1 0,1-1 0,0 1 0,0 0 0,1 1 0,0-1 0,1 1 0,0 0 0,-4 21 0,7-23-75,1-1-1,-1 1 1,1 0-1,1 0 1,0 0-1,0 0 1,1-1 0,0 1-1,0-1 1,4 10-1,0-6-9,-1 0 1,2-1-1,0 1 0,0-2 0,1 1 0,11 12 0,0-4 4,1-1 0,1-1-1,1 0 1,0-2-1,1-1 1,29 14-1,-24-14-3,1-2-1,0-1 1,47 12-1,-30-14-3,1-3-1,0-1 1,91-2-1,402-65 93,-532 61-135,162-23 46,-78 17-17,-65 7-47,47-8 1,51-5 19,-77 10 0,0 1-19,-29 3 16,-1-2 0,1-1-1,26-5 1,-35 5 7,1 1 0,19-1 0,23-1 19,-38 2-21,-9 0-16,0 1 0,-1-1 1,1 0-1,0 0 1,-1-1-1,1 0 0,-1 0 1,9-4-1,-4 0-742,-3 0-4604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5 149 1364,'-5'1'6304,"9"-2"-3954,101-20-851,261-23-686,-165 34-593,-23 2-62,300-33 26,-445 38-178,-10 1 8,46-9 1,-58 9-19,0 0 1,-1 0 1,20 1-1,-5 0-1,-22 0-6,0 1-3,36 4-36,-35-4 71,-3 1-24,7 2 3,-6-3 22,1 2-18,7 4-4,-9-6-1,0 1 1,0-1 0,0 1 0,-1-1 0,1 1 0,0 0 0,0-1 0,0 1 0,-1 0 0,1 0 0,0 0 0,-1-1 0,1 2 0,1 1 1,0 0-5,-1 0-5,5 22 3,-7-16 8,-1-3-1,-2 19 12,-1 0 0,-1 0 0,-1-1 0,-20 43-1,21-50-6,-40 79 57,30-66-476,2 1 1,-17 47 0,15-23-4973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8 1092,'-3'-1'727,"-11"-2"-70,11 2 443,-1 1-632,-8-2-36,8 1-24,0 1-21,-69 0 1486,32 1-1204,-103 5 1041,132-5-1599,-117 14 1024,114-12-1017,0 0 0,0 1 0,1 1 0,-1 0 0,1 1-1,-20 11 1,23-10-54,1-1 8,1 0 1,0 1-1,-12 10 0,17-14-47,1 1 0,0 0 0,0 0 0,0 0 0,1 0 0,0 0-1,-1 1 1,1-1 0,1 1 0,-1-1 0,-1 8 0,2-6-11,1 1 0,-1-1-1,1 0 1,1 1 0,-1-1 0,1 1 0,0-1 0,1 0 0,0 0 0,0 0-1,0 0 1,0 0 0,1 0 0,0 0 0,0-1 0,1 1 0,0-1 0,-1 0-1,2 0 1,7 7 0,7 4 9,0-1 0,1-1-1,1-1 1,0-1 0,1-1 0,0-1-1,1 0 1,-1-2 0,2-1-1,-1-1 1,34 5 0,7-3 9,0-4 0,-1-2 0,72-7 1,92-5 70,-142 5-40,3 2-24,158-29 0,-79-4-29,-46 14-18,-9-1 6,-89 18 4,22-5 1,53-4 0,-85 13-9,-3-1 2,17-3 10,-24 5 15,0 0-4,8 0-12,-8 0-4,1-1-19,8-1-15,-8 2-58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1128,'0'0'5772,"0"7"-5256,4 38 679,1 0 0,21 79-1,-7-49 1381,-18-73-1215,3 2-827,-4-4-506,0 1 0,0-1-1,0 0 1,0 0-1,0 0 1,0 0 0,0 0-1,1 0 1,-1 0-1,0 0 1,0 0 0,0 0-1,0 0 1,0 0-1,0 0 1,0 0 0,1 0-1,-1 0 1,0 0-1,0 0 1,0 0 0,0 0-1,0 0 1,0 0-1,1 0 1,-1 0 0,0 0-1,0 0 1,0 0 0,0 0-1,0 0 1,0 0-1,0 0 1,1 0 0,-1 0-1,0-1 1,0 1-1,0 0 1,0 0 0,0 0-1,0 0 1,0 0-1,0 0 1,0 0 0,0 0-1,0-1 1,0 1-1,0 0 1,0 0 0,0 0-1,1 0 1,-1 0-1,0 0 1,0-1 0,0 1-1,0 0 1,0 0-1,-1 0 1,1 0 0,0 0-1,0 0 1,0 0 0,0-1-1,0 1 1,0 0-1,0 0 1,0 0 0,1-17 249,4-65 710,-6 7-505,4 0-1,12-80 1,-10 120-358,-3 13-30,2 1 1,0 0-1,1 1 0,9-23 0,-14 41-159,1 0-1,0 0 1,0 0-1,1 0 0,-1 0 1,0 0-1,1 0 1,-1 0-1,1 1 1,0-1-1,-1 0 1,1 1-1,0 0 0,0-1 1,0 1-1,2-1 1,-2 1-410,13 3-1470,-3 10 358,-11-12 1356,12 21-6404,-11-18 6120,3 8-3182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1436,'0'4'7875,"0"-4"-7742,14 3 1390,-6-2-1505,-1 0 0,1 0 1,9-2-1,15-3 189,43-13 1,-53 10-2846,26-11 1,-27 9-127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21 1908,'0'0'3619,"-1"6"-2877,1 7-312,0 0-1,0 0 1,1 1 0,1-1-1,4 17 1,24 72 1081,-19-66-1205,24 52-2982</inkml:trace>
  <inkml:trace contextRef="#ctx0" brushRef="#br0" timeOffset="1">1 59 1876,'0'-2'178,"0"-1"0,1 0 0,-1 1 0,1-1 0,-1 1 0,1-1 0,0 1 0,0-1 0,0 1 0,0 0 0,1-1 0,-1 1 0,0 0 0,1 0 0,0 0-1,-1 0 1,1 0 0,0 0 0,0 0 0,0 1 0,0-1 0,1 1 0,-1 0 0,0-1 0,1 1 0,-1 0 0,1 0 0,-1 1 0,1-1 0,-1 0 0,1 1 0,-1-1 0,1 1 0,0 0 0,3 0 0,5 1 58,1 0 0,0 0 0,-1 1 0,0 0 0,0 1 0,19 8 0,-13-5-41,0 2 0,-1 1 0,0 0 0,-1 0 0,0 2 0,24 21 0,-32-26-104,-1 0 1,1 1 0,-1 0-1,-1 1 1,1-1-1,-1 1 1,-1 0-1,1 0 1,-1 1-1,-1-1 1,0 1-1,0 0 1,0 0-1,-1 0 1,1 11 0,-3-15-47,0 1 1,0 0 0,-1 0 0,0 0 0,0-1 0,0 1 0,-1 0 0,0-1 0,0 1 0,0-1 0,-1 1 0,1-1 0,-1 0 0,0 0 0,-1-1 0,0 1 0,1 0 0,-1-1 0,-1 0 0,-8 7 0,4-4-33,-1-1 1,0 0 0,0-1 0,-1 0 0,1 0 0,-1-1-1,0 0 1,0-1 0,-17 2 0,23-4-113,1 0 0,-1-1 0,1 0 0,0 0 0,-1 0 0,1-1 0,-7-1 0,3 1-234,7 0 11,-1 1-1,0-1 0,1 1 1,-1-1-1,1 0 0,-1 0 1,1 0-1,-1 0 0,1 0 1,0 0-1,-1 0 0,1 0 1,0 0-1,0-1 0,0 1 1,0 0-1,-2-3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3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2144,'0'0'3973,"-4"4"-3175,-1 5-499,0-1 1,0 1 0,1 0 0,0 0-1,1 0 1,0 0 0,0 1 0,1-1-1,-2 17 1,3-14-97,0-1 0,1 1 0,1-1 0,0 1 0,0-1 0,1 0 0,0 1 0,1-1 0,8 20 0,-7-24-120,-1 1 0,1-1-1,0-1 1,1 1 0,-1 0 0,1-1 0,1 0 0,-1 0 0,1-1-1,0 0 1,0 0 0,1 0 0,-1 0 0,15 6 0,-18-10-45,1 0 1,0 0 0,-1 0-1,1-1 1,0 1 0,0-1-1,0 0 1,-1 0 0,1 0-1,0-1 1,0 1 0,-1-1-1,1 0 1,0 0 0,-1 0-1,7-4 1,-8 4-4,0 0 0,-1 0-1,1-1 1,-1 1 0,0 0 0,1-1-1,-1 0 1,0 1 0,0-1 0,0 0 0,0 1-1,0-1 1,0 0 0,-1 0 0,1 0 0,-1 0-1,1-2 1,2-30 428,-3 26-383,0-1-1,-1 0 0,0 1 0,0-1 0,-1 0 0,0 1 1,-1 0-1,1-1 0,-2 1 0,1 0 0,-1 1 0,-9-14 0,9 16-873,-1-1 0,1 1-1,-1 0 1,0 1-1,-10-8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1312,'0'0'2426,"2"-5"-1782,7-31 9234,-9 43-9800,1 5-33,0-1 0,0 1 0,2-1 0,-1 1 0,2-1 0,5 14 0,-5-17-4,0 1 1,1-1 0,0 0-1,1 0 1,0 0 0,0 0 0,1-1-1,-1-1 1,1 1 0,1-1-1,0 0 1,9 6 0,-15-12 1,0 1 1,0 0-1,0-1 1,0 1 0,0-1-1,0 0 1,0 0-1,0 1 1,0-2-1,0 1 1,0 0-1,0 0 1,0 0 0,0-1-1,0 1 1,0-1-1,0 0 1,0 0-1,-1 1 1,1-1-1,0 0 1,0-1 0,2-1-1,1-5-20,-1 0 1,-1 0-1,1 0 0,-1 0 1,-1 0-1,0-1 0,0 0 0,0 1 1,-1-1-1,0 0 0,-1 0 1,0 1-1,-2-15 0,2 21-592,-1-2-1238,-1-12-370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0 856,'0'0'1272,"12"3"1814,-7 1-2614,0 0-1,-1 1 1,1 0 0,-1 0 0,0 1 0,-1-1-1,1 1 1,3 7 0,21 54 660,-19-45-752,13 47-546,-10-24-2718,-11-40 441,0 12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1792,'0'0'5217,"2"-1"-4643,8-3-340,-1-1 1,0-1-1,-1 1 1,0-1 0,0-1-1,0 0 1,0 0-1,-1 0 1,-1-1 0,1 0-1,-1-1 1,0 1-1,-1-1 1,0 0 0,-1 0-1,1-1 1,-2 1-1,1-1 1,-1 0 0,2-17-1,-4 21-55,-1 1 1,0-1-1,0 1 0,-1-1 0,0 1 1,0 0-1,-1-7 0,0 9-73,0 0-1,1 1 0,-1-1 1,0 1-1,0-1 0,0 1 1,-1 0-1,1-1 0,0 1 1,-1 1-1,0-1 0,-4-2 1,5 2 80,-3 3-14,2-1-149,1 0 4,0 0-1,0 0 0,0 0 1,0 0-1,0 0 0,0 1 1,0-1-1,0 1 0,0 0 1,0 0-1,1-1 0,-1 1 1,0 0-1,0 0 0,1 1 1,-1-1-1,0 0 0,1 1 0,-2 1 1,-1 2 7,0 1 1,0-1 0,1 1 0,0 0-1,0 0 1,0 1 0,1-1-1,0 0 1,0 1 0,1-1-1,0 1 1,0 0 0,0 8-1,1-7-32,1 0-1,0-1 0,0 1 1,1 0-1,0 0 0,1-1 1,-1 1-1,1-1 0,1 0 1,0 0-1,0 0 0,0 0 1,0-1-1,1 1 0,0-1 1,1-1-1,8 9 0,-8-9-298,0 0 0,1-1 0,0 0 0,-1 0 0,1 0-1,0-1 1,13 4 0,-14-5-336,1-1 0,-1 0 0,0 0 0,0 0 0,0-1 0,1 0 0,-1 0 0,0 0-1,0-1 1,7-2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1752,'1'-2'1088,"-1"1"-923,1-1-1,-1 1 1,1-1 0,-1 1 0,1-1 0,0 1 0,0 0 0,0-1 0,0 1 0,0 0 0,0 0 0,0 0 0,1 0 0,-1 0 0,0 0 0,0 0-1,1 0 1,-1 0 0,1 1 0,-1-1 0,1 0 0,-1 1 0,1-1 0,-1 1 0,1 0 0,-1 0 0,1-1 0,-1 1 0,1 0 0,0 0-1,1 1 1,12 0 185,-1 1-1,1 0 0,-1 2 1,20 6-1,-28-8-238,0 0 0,-1 1 0,1 0 0,-1 0 0,1 0 0,-1 0-1,0 1 1,0 0 0,-1 0 0,1 1 0,-1-1 0,0 1 0,0 0 0,3 5 0,-6-8-65,0 0 1,0 0 0,0 0-1,0 0 1,0 0-1,-1 0 1,1 0 0,-1 0-1,1 0 1,-1 0-1,0 1 1,0-1 0,0 0-1,0 0 1,0 0-1,0 0 1,-1 0 0,1 1-1,-1-1 1,1 0-1,-1 0 1,0 0 0,0 0-1,0 0 1,0-1-1,-1 3 1,-2 0 4,1-1 0,0 1 0,-1-1 0,0 0 0,0 0 0,0 0 0,0-1 0,0 1 0,-1-1 0,-7 3 0,5-3-505,1 0 1,-1-1 0,1 0 0,-1 0-1,-12 0 1,14-12-3981</inkml:trace>
  <inkml:trace contextRef="#ctx0" brushRef="#br0" timeOffset="1">316 0 2100,'0'0'4878,"3"3"-4069,0 2-385,0 0-1,-1 0 0,1 1 1,-1-1-1,0 1 0,0 0 0,2 10 1,-3-7-173,2-1 0,-1 1 0,1-1 0,5 10-1,-2-7-6,0-1-1,2 0 0,10 14 0,-14-20-160,0-1-1,-1 1 1,1-1 0,0 0 0,1 0-1,-1 0 1,0-1 0,1 1 0,0-1 0,8 3-1,-8-4-42,0 0 0,0-1 0,0 0-1,1 1 1,-1-1 0,9-2 0,-1 1 39,-10 1-19,1-1-1,-1 1 1,0-1-1,1 0 0,-1 0 1,0 0-1,0 0 1,0-1-1,0 1 0,0-1 1,0 1-1,0-1 1,0 0-1,-1-1 1,1 1-1,-1 0 0,1-1 1,-1 1-1,0-1 1,3-4-1,-4 4-15,1 1 0,-1-1 0,0 1 0,-1-1 1,1 1-1,0-1 0,-1 1 0,1-1 0,-1 0 0,0 0 0,0 1 0,0-1 1,0 0-1,0 1 0,-1-1 0,1 0 0,-1 1 0,0-1 0,0 1 0,0-1 1,0 1-1,0-1 0,0 1 0,-1 0 0,-2-5 0,0 2 22,-1 0 0,1 1-1,-1-1 1,0 1 0,0 0 0,-1 0-1,1 0 1,-1 1 0,1 0 0,-1 0-1,0 0 1,-1 1 0,-11-4 0,8 4-520,1 1 0,-1 0 1,-14 0-1,-31 6-7418,39-3 4050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1660,'0'10'634,"0"1"1,1-1-1,0 1 0,0-1 0,1 0 1,5 16-1,-6-22-427,1 0 0,0 1 0,-1-1 1,1 0-1,1 0 0,-1 0 0,1 0 0,-1-1 0,1 1 0,0-1 1,1 1-1,-1-1 0,0 0 0,1-1 0,0 1 0,7 4 1,-8-6-86,0 0 1,0 0-1,0 0 1,0 0-1,0-1 1,0 1 0,0-1-1,1 0 1,-1 0-1,0 0 1,0 0 0,0 0-1,1-1 1,-1 0-1,0 1 1,0-1-1,0 0 1,0-1 0,0 1-1,0 0 1,0-1-1,-1 0 1,1 1 0,0-1-1,-1 0 1,1 0-1,-1-1 1,0 1-1,0-1 1,0 1 0,3-5-1,-1 0 94,1 0 1,-1-1-1,0 1 0,0-1 0,-1 0 0,0 0 0,0 0 1,-1-1-1,0 1 0,1-15 0,-3 22-193,0-6 97,0-1 0,0 1 0,0-1 0,-1 1 0,-2-8 0,-7-13-1290,-2 9-6620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1844,'0'0'1183,"3"1"-87,0 2-760,1-1 0,-1 1 0,0-1 0,0 1 0,0 0 1,-1 0-1,1 0 0,-1 0 0,0 1 0,1-1 0,1 6 0,13 29 926,17 50-1,-24-53-2270,0 1 0,8 69-1,-15-84-1343,2-1 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1812,'1'-5'319,"1"1"0,0 0 0,0-1 0,0 1 0,1 0 0,0 1-1,-1-1 1,1 0 0,1 1 0,-1 0 0,0-1 0,1 1 0,-1 1 0,5-4 0,-2 3-56,0 0 1,0 1 0,1 0-1,-1 0 1,0 0 0,1 1-1,-1 0 1,1 0 0,9 0-1,-7 1-92,0 1 0,1 0 0,-1 0 0,0 1 0,1 0 0,-1 1 0,-1 0 0,1 0 0,0 1 0,-1 0 0,1 0 0,-1 1 0,0 0 0,-1 1 0,9 7 0,-12-10-99,-1 1 0,1-1 0,0 1 0,-1 0 0,0 0 0,0 0 0,-1 1 0,1-1 1,-1 0-1,1 1 0,-2 0 0,1 0 0,0-1 0,-1 1 0,0 0 0,0 0 0,0 0 0,-1 0 1,0 0-1,0 0 0,0 0 0,0 1 0,-1-1 0,0 0 0,0 0 0,0-1 0,-1 1 0,0 0 1,-2 6-1,-1-3 26,-1 1 1,1-1-1,-1 0 1,-1 0-1,0 0 1,0-1-1,0 0 1,-1-1 0,-16 12-1,12-11-336,0 0 0,0-1 0,-1 0 0,0-1-1,0 0 1,-22 4 0,22-9-1973,10-1 1470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4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1412,'3'-3'438,"1"0"-1,0 0 1,0 0-1,1 1 1,-1-1-1,1 1 1,-1 0-1,1 0 1,-1 1-1,1-1 1,0 1-1,0 0 1,0 0-1,7 0 1,-8 1-280,0 1 1,-1-1-1,1 1 1,0 0-1,-1 0 1,1 0 0,-1 0-1,1 0 1,-1 1-1,0 0 1,1-1-1,-1 1 1,0 1-1,0-1 1,0 0 0,-1 1-1,1-1 1,-1 1-1,1 0 1,2 4-1,-1-1-39,-1 0 1,0 0-1,0 1 0,0-1 0,-1 0 0,0 1 0,0 0 0,0 0 1,-1-1-1,0 1 0,-1 0 0,1 0 0,-2 0 0,0 13 0,-3 4 204,-1 1 0,-15 40 1,17-55-220,-3 6 142,4-12-122,1 0 0,-1 0 0,1 0 0,-1 1 0,1-1 0,0 0 0,1 1 0,-1-1 0,1 1 0,0-1 0,0 6 0,1-9-107,-1-1-1,0 1 1,1 0-1,-1-1 0,1 1 1,-1-1-1,1 1 1,-1-1-1,1 1 0,-1-1 1,1 0-1,-1 1 1,1-1-1,0 0 0,-1 1 1,1-1-1,0 0 1,-1 0-1,1 1 1,0-1-1,-1 0 0,2 0 1,15 2 77,-16-2-95,19-1-161,0 0 0,1-2 1,-1 0-1,33-10 0,-9 2-583,39-13-2531,-43 11-310,3 1-64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5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1040,'0'0'10073,"2"5"-9604,4 13-17,-4-13 0,-2-3-347,0 0 0,1 0 0,-1 0 0,1 0 0,0 0-1,0 0 1,0 0 0,0-1 0,1 3 0,1 2 420,5 8 169,-5-6-436,1-1 0,-1 0 0,2 0 0,-1 0 0,1 0 0,0-1 1,0 0-1,1 0 0,12 10 0,-16-15-186,0 0 1,0 0-1,0 0 0,1 0 1,-1 0-1,0 0 1,1-1-1,-1 1 0,0-1 1,1 0-1,-1 0 0,1 1 1,-1-2-1,1 1 1,-1 0-1,1 0 0,-1-1 1,0 1-1,1-1 0,-1 0 1,0 0-1,0 0 1,4-2-1,-1 0 6,-1 0 1,1 0-1,0 0 1,-1-1-1,0 0 1,0 0-1,0 0 1,6-9-1,0-1 152,-1-1-1,9-21 0,-15 29-160,0 0-1,-1 0 1,0-1 0,0 1 0,-1-1-1,0 1 1,0-1 0,-1-11 0,-1 4-23,1 12-63,-1-2-117,-5-21-607,5 25 104,-10-6-1953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5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1588,'15'-8'6286,"-11"6"-6334,-2 1 1612,0 3-895,3 4-333,0 0 1,0 0-1,-1 1 0,0-1 1,-1 1-1,1-1 1,4 15-1,14 57 638,-18-61-855,-2-1-485,1 0 1,-1 30-1,0-11-5668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5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1612,'1'-4'302,"-1"-1"0,1 1 0,0 0 0,0 0 0,1 0 0,-1 0 0,1 0 0,0 0 0,0 0 0,0 0 0,0 1 0,1-1 0,-1 1 0,1 0 0,0 0 0,0 0 0,0 0 0,1 0 0,-1 0 0,1 1 0,-1 0 0,1 0 0,6-3 0,1 1-52,1 0 1,0 1-1,-1 0 0,1 1 0,22-1 1,-30 3-184,0 0 1,-1 0-1,1 1 1,0-1-1,0 1 1,-1 0-1,1 0 1,0 0-1,-1 0 1,1 1-1,-1-1 1,0 1-1,1 0 1,-1 0 0,0 0-1,0 0 1,0 1-1,0-1 1,-1 1-1,1 0 1,-1 0-1,0 0 1,1 0-1,1 4 1,-3-4 1,0 0 1,-1 0 0,1 0 0,-1 0-1,1 0 1,-1 0 0,0 0 0,0 0-1,0 0 1,-1 0 0,1 0 0,-1 0-1,1 0 1,-1 0 0,0 0-1,0 0 1,-2 3 0,-3 7 156,0-1 0,-11 16 0,11-20-245,0 0-1,0 0 0,0-1 0,-1 0 1,0 0-1,0-1 0,-1 1 0,0-2 1,0 1-1,0-1 0,-1 0 0,1-1 1,-1 0-1,-13 4 0,10-7-1735,5-2-2795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5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1716,'3'-11'14182,"-8"50"-14185,-17 73 729,11-64-404,11-45-294,-1-1-1,1 1 1,0 0 0,0 0-1,0 0 1,0 0-1,1 0 1,0 4 0,0 7 62,13-9 0,-9-6-56,19-3-427,0 0 1,-1-2 0,0-1 0,42-17 0,-64 23-293,0 0 553,0 0 0,0 0 0,0 1 0,0-1 0,0 1 0,0-1 0,0 0 0,0 1 0,0 0 0,1-1 0,-1 1 0,1-1 0,-1 1-82,2-1-1771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1:5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1044,'-8'-7'5527,"8"13"-1875,6 32-2832,1 13-609,-4-20-596,-1 32 0,-3-45-1969,-4 26-1,1-24-204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1436,'0'0'8477,"3"6"-8090,-2-4-346,3 6 317,1 0 0,-1-1 0,10 12 0,-12-17 363,15 0 10,-14-2-401,0-2 2,-3 2-324,4-2 109,-1-1-1,0 1 0,0-1 0,0 1 1,0-1-1,0 0 0,0 0 0,-1 0 1,1-1-1,-1 1 0,0 0 0,2-6 1,4-10 279,-1 0-1,0 0 1,3-21 0,-5 17-138,-5 20-371,1 1-139,-1 1 95,4-12-1126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3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1584,'3'-7'1246,"-1"3"1691,0 0-1586,1 0 0,0 1 0,-1-1 1,2 1-1,4-6 0,2 1-575,-8 7-118,0 0-471,17-9 429,-17 9-503,9-6 251,0 4-311,-9 2-2,1 1-5,20-2 154,-21 2-180,1 0 0,1 0 4,-1 1-1,1-1 1,-1 1 0,0 0 0,0 0 0,0 0 0,1 1 0,-1-1 0,5 4 0,-7-4-12,1 0 0,-1 1 0,0-1 0,1 1-1,-1-1 1,0 1 0,0-1 0,0 1 0,0 0 0,0-1-1,0 1 1,0 0 0,-1 0 0,1 0 0,-1 0 0,1 0-1,-1-1 1,0 1 0,0 0 0,0 0 0,0 4 0,-2 16 30,-2-1 1,-6 22-1,4-20-31,2 1-1,-4 35 1,8-52-13,0 0 0,0 0 1,0-1-1,1 1 1,0 0-1,1 0 0,-1 0 1,1-1-1,1 1 1,-1-1-1,1 1 0,0-1 1,5 6-1,32 37-24,-29-37 25,0 1 0,-1 0 0,12 20 0,-21-31 2,0-1 0,0 1 0,0 0 1,-1 0-1,1 0 0,0-1 1,-1 1-1,1 0 0,-1 0 1,0 0-1,0 0 0,1 0 0,-1 0 1,-1 0-1,1 0 0,0 0 1,0 0-1,-1 0 0,1 0 0,-1 0 1,-1 3-1,0-2-35,0 0-1,-1 0 1,1 0 0,-1 0 0,0 0-1,0-1 1,0 1 0,0-1-1,0 0 1,-5 2 0,5-2-202,-1 0 1,1-1-1,-1 1 0,1-1 1,-1 0-1,0 0 0,1 0 1,-6 0-1,-3 0-867,-13-2-8540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23 109 1780,'0'0'6231,"4"-5"-5922,3-2-125,1-1 0,0 2 0,15-11-1,9-3 243,-18 11-216,0 1 1,17-8 0,-9 4-561,-46 21-3050,-49 29 3327,64-33 193,1 1-1,-1 0 0,2 0 0,-1 1 1,1 0-1,0 0 0,0 1 1,1 0-1,-10 15 0,15-22-72,1 1-1,-1-1 1,1 1-1,-1-1 0,1 1 1,-1 0-1,1-1 1,0 1-1,-1-1 0,1 1 1,0 0-1,0-1 1,1 1-1,-1 0 0,0-1 1,0 1-1,1-1 1,-1 1-1,1-1 0,0 3 1,1-1 27,0 0 0,0 1 0,0-2 0,1 1 0,-1 0 0,1 0 0,0-1 0,5 5 0,4 1 113,2 0 1,-1 0-1,20 6 1,-30-12-148,53 17 448,-43-16-256,0 1 0,0 0 1,0 1-1,-1 1 0,12 7 0,-23-13-194,-1 0 0,1 0 0,-1 1-1,1-1 1,-1 0 0,0 1 0,1-1 0,-1 0 0,0 1 0,1-1-1,-1 1 1,0-1 0,1 1 0,-1-1 0,0 0 0,0 1-1,0-1 1,1 1 0,-1-1 0,0 1 0,0-1 0,0 1 0,0-1-1,0 1 1,0 0 0,0-1 0,0 2 0,0-1-16,-1 0 1,1 0-1,-1 0 1,0 0 0,1 0-1,-1 0 1,0 0-1,1-1 1,-1 1-1,0 0 1,0 0-1,-1 0 1,-3 3 2,0-1 0,0 0 0,-1 0 0,-5 2 0,-69 22-805,27-15-5236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19 852,'0'0'7075,"1"-3"-6689,-1 2-332,1 0 0,-1 0 0,1 0 0,-1 1 0,1-1 0,-1 0 0,1 0 0,0 0 0,-1 0 0,1 1 0,0-1 0,0 0 0,0 1 0,0-1 0,0 1-1,-1-1 1,1 1 0,0-1 0,0 1 0,0-1 0,0 1 0,0 0 0,2-1 0,0 1 7,0 0-1,-1 0 1,1 1 0,0-1-1,-1 1 1,1-1 0,-1 1-1,1 0 1,3 1 0,4 3 64,0 1 0,0-1 0,16 14 1,-11-6-24,0 0 0,-1 1 1,0 1-1,-1 0 1,-1 1-1,13 20 1,-19-26-178,-1 0 1,1 0-1,-2 1 1,1 0-1,-1 0 1,-1 0 0,0 0-1,-1 0 1,0 1-1,0-1 1,-2 1-1,1 12 1,-2-20-404,1 1 0,-1-1 0,0 1 0,0-1 0,0 0 0,-1 0 0,0 1 0,1-1 0,-5 5 0,-1 3-2039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1552,'16'-18'712,"-1"3"-84,0 2-84,5-1-52,0 0-64,15-3-60,5 2-44,-5-1-20,2 0-111,-8 6-141,7-2-209,0 1-227,-8 4-252,-2 3-748,-4 0 228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26 932,'0'0'1524,"2"-1"-872,-2 1-577,0 0 0,0-1 1,1 1-1,-1 0 1,0 0-1,0-1 0,0 1 1,1 0-1,-1 0 1,0-1-1,0 1 0,0 0 1,0-1-1,0 1 1,1 0-1,-1 0 0,0-1 1,0 1-1,0 0 0,0-1 1,0 1-1,0 0 1,0-1-1,0 1 0,0 0 1,0-1-1,0 1 1,0 0-1,-1-1 0,1 1 1,0 0-1,0-1 1,0 1-1,0 0 0,-1-1 1,-8-7 2412,6 5-3208,-1 0 865,-1 4-108,1 0-1,-1 0 0,1 0 0,-1 1 0,1 0 0,0 0 0,-1 0 1,1 0-1,0 0 0,0 1 0,-4 3 0,-2 2 24,1 0-1,0 0 1,-10 11-1,4 0 48,-16 25 0,26-36-71,1-1 1,0 1-1,0 0 0,1 1 0,0-1 1,-3 15-1,6-22 1,0 3-4,0-1-22,0-3-7,0 1-1,0 0 1,0 0-1,0 0 1,0 0-1,0 0 1,0 0-1,0 0 1,0 0-1,0 0 1,1 0-1,-1 0 1,0 0-1,1 0 0,-1 0 1,1-1-1,-1 1 1,1 0-1,-1 0 1,1 0-1,0-1 1,-1 1-1,1 0 1,0-1-1,-1 1 1,1-1-1,0 1 1,0-1-1,0 1 1,0-1-1,-1 1 1,1-1-1,0 0 1,0 1-1,0-1 0,0 0 1,0 0-1,0 0 1,0 0-1,2 0 1,3-1 20,0 0 0,1 0 0,-1-1 0,0 0 0,0-1 0,0 1 0,0-1 0,0 0 0,0 0 0,-1-1 0,0 0 0,1 0 0,-1 0 0,6-7 1,3-6 260,21-28 0,-23 27 177,21-23 0,-31 39-365,-2 2-88,0 0 1,1 0-1,-1-1 1,0 1-1,0 0 1,1 0-1,-1-1 0,0 1 1,1 0-1,-1 0 1,0 0-1,1-1 0,-1 1 1,0 0-1,1 0 1,-1 0-1,0 0 0,1 0 1,-1 0-1,1 0 1,-1 0-1,0 0 1,1 0-1,-1 0 0,0 0 1,1 0-1,-1 0 1,0 0-1,1 0 0,-1 1 1,1-1-1,-1 0 1,7 9 28,0-1 1,-1 1 0,-1 0-1,0 0 1,0 1 0,0 0-1,-1 0 1,5 20-1,-2-2 31,-1 1-1,2 31 0,-7-50-43,0 1-1,-1-1 1,-1 0 0,0 1 0,0-1-1,-1 0 1,0 0 0,-1 0 0,0 0 0,-1 0-1,0 0 1,0-1 0,-1 0 0,0 0 0,-1 0-1,0-1 1,0 0 0,-1 0 0,0 0 0,0-1-1,-1 0 1,0 0 0,0-1 0,-1 0-1,0 0 1,0-1 0,-10 4 0,8-4-306,1-1 0,-1-1 0,0 0 0,-12 2 0,-23-1-4436,25-4 1799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1236,'5'-8'12247,"0"19"-12062,1 1 1,-2 0-1,1 0 1,-2 1 0,0-1-1,0 1 1,1 23-1,1 30 325,0-5-1278,-3-16-2864,-2-31 134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3:4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1180,'0'0'7045,"-2"7"-6513,-5 20-64,7-26-435,-1 0-1,1 0 1,0 0 0,0 0 0,-1 0-1,1 0 1,0 1 0,0-1 0,0 0-1,0 0 1,0 0 0,0 0-1,0 0 1,1 0 0,-1 0 0,0 0-1,1 0 1,-1 0 0,0 0 0,2 1-1,-1 2 85,0 0-31,0 0 0,1-1 0,-1 1 0,1 0-1,-1-1 1,1 1 0,0-1 0,0 1 0,1-1 0,-1 0 0,1 0 0,-1 0 0,1 0 0,0 0 0,0-1-1,0 1 1,1-1 0,-1 0 0,1 0 0,-1 0 0,1 0 0,0-1 0,-1 1 0,1-1 0,0 0 0,7 1-1,-8-2 34,1-2 12,2-1-4,0 0 0,0-1 0,0 1 0,0-1 0,7-7 0,-11 8-64,-1 1 0,0-1 0,1 0 1,-1 1-1,0-1 0,-1 0 0,1 0 0,0 0 1,-1 1-1,1-5 0,-1 4-9,1 0 88,-2-1-27,-3-11-6,3 12-22,-3 1-90,1 0-144,1 1 44,1 1 0,-1-1 1,1 0-1,-1 1 1,0-1-1,1 1 0,-1-1 1,0 1-1,1 0 1,-1 0-1,0 0 0,0 0 1,1 0-1,-1 0 0,0 0 1,-1 1-1,-6-1-447,-34 5-4218,29-2 1419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2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36 239 1208,'0'0'13091,"-4"-2"-12878,-13-9-8,16 10-166,0 0 0,0-1 0,1 1 1,-1-1-1,0 1 0,1-1 0,-1 1 1,1-1-1,0 1 0,-1-1 0,1 0 0,0 1 1,0-1-1,0 1 0,0-1 0,0 0 1,0 1-1,1-3 0,0-5 39,0-1-1,0 1 1,0 0-1,1 0 1,1 0-1,0 1 1,0-1-1,0 1 1,1-1 0,0 1-1,1 0 1,0 0-1,0 1 1,1 0-1,0 0 1,0 0-1,1 0 1,13-10 0,-10 8-31,-8 7-38,0 0 0,1 1 0,-1-1 0,0 0 0,0 1 0,1-1 0,-1 1-1,1 0 1,-1-1 0,1 1 0,0 1 0,-1-1 0,5-1 0,-4 2-4,0 0 0,-1 0 1,1-1-1,0 2 1,-1-1-1,1 0 0,0 0 1,-1 1-1,1 0 1,-1-1-1,1 1 0,-1 0 1,1 0-1,-1 1 0,1-1 1,2 3-1,-2-2-3,0 1 0,0 0-1,0 1 1,0-1 0,-1 0-1,1 1 1,-1-1 0,0 1-1,0 0 1,2 6 0,0 0-3,-1 1 1,0 0 0,-1 1 0,0-1-1,-1 0 1,0 1 0,-1-1 0,0 0 0,0 1-1,-2-1 1,1 0 0,-1 1 0,-1-1-1,-6 17 1,-6 8-94,-1 0 0,-38 61 0,26-54-22,-3-2 0,-38 41 0,68-81 115,-3 5-26,4-6 26,0 0 1,0 0-1,0 0 1,0 0-1,0 0 1,-1 1-1,1-1 1,0 0-1,0 0 1,0 0-1,0 0 1,0 0-1,0 0 0,0 1 1,0-1-1,0 0 1,0 0-1,0 0 1,0 0-1,0 0 1,0 0-1,0 1 1,0-1-1,0 0 1,0 0-1,0 0 1,0 0-1,0 0 1,0 0-1,0 0 1,0 1-1,1-1 0,-1 0 1,0 0-1,0 0 1,0 0-1,0 0 1,0 0-1,0 0 1,0 0-1,0 0 1,0 1-1,1-1 1,-1 0-1,0 0 1,0 0-1,0 0 1,0 0-1,0 0 0,0 0 1,1 0-1,-1 0 1,0 0-1,0 0 1,73-14 19,-42 7-591,45-4 0,-74 11 172,2 0-72,35 4-2162,-19-2-2550,-7-1 2152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 1696,'0'0'1737,"0"-2"-972,-2-9 5588,2 18-6076,8 37 781,16 55 0,-20-87-813,2 0 1,-1 0-1,1 0 0,1-1 1,13 17-1,-19-27-219,0 1 0,0-1 0,0 0 0,0 0 1,1 0-1,-1 0 0,0 0 0,1-1 0,-1 1 0,0 0 0,1-1 0,-1 1 1,1-1-1,0 1 0,-1-1 0,1 0 0,-1 0 0,1 1 0,-1-1 0,1 0 0,0-1 1,-1 1-1,3 0 0,-1-1-3,0 0 0,0 0 0,0 1 1,0-2-1,0 1 0,0 0 0,0-1 0,0 1 1,-1-1-1,4-3 0,13-13 48,-1-1-1,-2-1 1,17-24-1,-33 44-69,0 0-1,0-1 1,0 1-1,0 0 1,0 0 0,0 0-1,0-1 1,0 1-1,0 0 1,1 0 0,-1 0-1,0 0 1,0-1-1,0 1 1,0 0 0,0 0-1,0 0 1,0 0-1,0 0 1,1-1 0,-1 1-1,0 0 1,0 0-1,0 0 1,0 0 0,0 0-1,1 0 1,-1 0-1,0 0 1,0 0 0,0-1-1,0 1 1,1 0-1,-1 0 1,0 0-1,0 0 1,0 0 0,1 0-1,-1 0 1,0 0-1,0 0 1,0 0 0,0 0-1,1 0 1,-1 1-1,0-1 1,0 0 0,0 0-1,0 0 1,1 0-1,-1 0 1,0 0 0,0 0-1,0 0 1,0 1-1,0-1 1,1 0 0,-1 0-1,0 0 1,0 0-1,0 0 1,0 1-1,0-1 1,6 13 2,-2-3 8,0 0 0,1 0 0,0-1 0,8 11 0,-10-16-8,-1-1 0,1 0-1,0 0 1,0-1 0,1 1-1,-1-1 1,0 1 0,1-1-1,0 0 1,-1 0 0,1-1-1,0 1 1,0-1-1,0 0 1,6 1 0,-6-1 1,0-1 1,0 0-1,1 1 1,-1-2-1,0 1 1,1 0-1,-1-1 1,0 0-1,0 0 1,0 0-1,0-1 1,0 1 0,0-1-1,0 0 1,0 0-1,0 0 1,-1-1-1,1 1 1,-1-1-1,0 0 1,0 0-1,0 0 1,0 0-1,0-1 1,-1 1-1,3-6 1,0 1 6,-1 0 1,0-1-1,0 1 1,-1-1-1,0 0 1,0 0-1,-1 0 1,0 0-1,-1 0 1,0 0-1,-1-13 1,-1 7-229,-1 1 1,0-1-1,-10-28 1,12 41 98,-11-18-1674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1 525 1844,'13'7'2702,"-7"-6"-2343,0 1-1,0-1 0,1-1 0,-1 1 0,0-1 0,1 0 0,-1 0 1,0-1-1,1 0 0,-1 0 0,9-3 0,-10 3-274,-1-1-1,0 1 1,0-1-1,0 0 1,0-1-1,0 1 1,0 0-1,-1-1 1,1 0-1,-1 0 1,0 0-1,1 0 1,-2-1-1,1 1 1,0-1-1,3-5 1,-5 5-34,0 1 0,1-1 0,-1 1 0,0-1 0,-1 1 0,1-1 0,-1 1 0,0-1 0,1 1 0,-2-1 0,0-6 1,1-9 266,-1 19-302,1-1 0,0 0 1,0 1-1,0-1 0,-1 1 1,1-1-1,0 1 0,0-1 1,-1 1-1,1-1 0,-1 1 1,1 0-1,0-1 1,-1 1-1,1-1 0,-1 1 1,1 0-1,-1-1 0,1 1 1,-1 0-1,1 0 0,-1-1 1,1 1-1,-1 0 0,1 0 1,-1 0-1,0 0 0,1 0 1,-1 0-1,1-1 0,-2 2 1,-12-2 178,12 2-179,1-1 0,-1 0 0,0 0 0,1 1 0,-1-1 0,1 1 0,-1-1 0,1 1 0,-1 0 0,1-1 0,-1 1 0,1 0 0,-1 0 0,0 1 0,-4 2 21,-1 0 1,0 1-1,1 0 1,-1 0-1,1 1 1,0-1-1,0 1 1,1 1-1,0-1 0,0 1 1,0 0-1,1 0 1,0 0-1,0 0 1,1 1-1,0 0 1,0 0-1,-2 14 1,5-20-30,0 0 1,0 0 0,0 0 0,0 0 0,1 1 0,-1-1 0,1 0-1,0 0 1,0 0 0,-1 0 0,1 0 0,0 0 0,1 0 0,-1-1-1,0 1 1,0 0 0,1-1 0,-1 1 0,1 0 0,0-1 0,-1 0-1,1 1 1,3 1 0,2 1 9,1 0 0,-1 0 0,0-1 0,14 4 1,-11-3-6,1-2 1,-1 1 0,1-1 0,0-1 0,0 0 0,-1 0 0,1-1 0,18-2 0,-19 1-9,0-1 0,0 0 1,0 0-1,-1-1 1,1-1-1,-1 1 1,0-2-1,0 1 0,0-1 1,0 0-1,-1-1 1,0 0-1,0 0 1,-1-1-1,1 0 0,-1 0 1,-1-1-1,0 0 1,8-11-1,-3-2 2,0-1 0,-2 1 0,0-2 0,-1 1 0,-2-1 0,0 0 0,4-37 0,-4-4 248,-4-100-1,-7 93 759,2 75-957,-1 3-39,0 1 0,0-1 0,1 0 0,0 1 0,0 0 1,0-1-1,1 1 0,1 0 0,-2 14 0,-7 164 129,10-75-79,0-106-43,-1-2-9,1 0-1,0-1 0,0 1 0,0 0 0,0-1 0,0 1 1,1 0-1,-1-1 0,1 1 0,0-1 0,-1 1 1,1-1-1,0 1 0,1-1 0,-1 0 0,0 1 0,1-1 1,2 3-1,9 5 75,1-2 0,0 1 0,1-2 1,20 8-1,-13-5-29,31 17 0,-42-20-42,0 1-1,0 0 1,0 1-1,16 19 0,-23-24-22,0 0-1,-1 0 0,0 1 1,0 0-1,0 0 1,-1-1-1,1 2 0,-1-1 1,0 0-1,-1 0 0,1 1 1,-1-1-1,0 1 0,0 6 1,-1-9-7,-1 0-1,1 0 1,-1 0 0,0 0 0,0 0 0,0 0 0,0 0-1,0-1 1,-1 1 0,1 0 0,-1-1 0,0 1-1,1-1 1,-1 1 0,-1-1 0,1 0 0,0 0 0,-4 3-1,1-1-3,-1 0 0,1-1 0,-1 0 0,0 0-1,0 0 1,0 0 0,-9 1 0,7-2 10,-1-1 0,0 0 0,0 0 1,0-1-1,0 0 0,0-1 0,1 0 1,-1 0-1,0-1 0,0 0 0,1-1 1,-1 1-1,1-2 0,0 1 0,-14-9 0,14 7 1,0-1 0,0 1 0,0-1-1,1-1 1,0 1 0,0-1 0,1-1-1,-1 1 1,2-1 0,-1 0 0,1-1-1,0 1 1,1-1 0,-4-10 0,4 6-97,1-1 0,0 0 1,1 0-1,1 0 0,0 0 0,0 0 1,2 0-1,0 0 0,3-16 1,-1 12-959,2 0-1,0 0 1,1 1 0,0 0 0,2 0 0,13-24 0,-3 16-2127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 1232,'0'0'4657,"3"-5"-4249,1-5-263,2-1 487,0-1-1,-2 1 1,1-1 0,-1 0 0,4-23 0,-8 35-610,0-1 1,0 1-1,0-1 0,0 0 0,-1 1 1,1-1-1,0 1 0,0-1 1,0 1-1,0-1 0,0 1 1,-1 0-1,1-1 0,0 1 0,-1-1 1,1 1-1,0-1 0,-1 0 1,1 1 13,-1 0-1,1-1 1,-1 1 0,1-1 0,0 1 0,0 0 0,-1-1-1,1 1 1,0-1 0,0 1 0,0-1 0,-1 1 0,1-1-1,0 1 1,0-1 0,0 1 0,0-1 0,0 0 0,-15-1 830,12 5-674,1-1-145,0 0-1,-1 0 1,1 1-1,1-1 1,-1 0-1,0 1 1,1 0-1,-1-1 1,1 1-1,0 0 0,0 0 1,0-1-1,0 1 1,0 0-1,1 0 1,-1 0-1,1 4 1,0-2-68,0 0 1,1 0 0,0 0-1,0-1 1,0 1 0,1 0 0,-1-1-1,1 1 1,0-1 0,0 1 0,1-1-1,-1 0 1,1 0 0,0 0-1,0 0 1,7 6 0,-6-7-437,-1-1 1,1 1-1,-1-1 1,1 1-1,0-1 1,0 0-1,0-1 1,0 1-1,0-1 1,0 0-1,1 0 1,-1 0-1,5 0 1,12 0-2469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44 1584,'-1'-3'254,"0"0"0,-1 1-1,0-1 1,1 1 0,-1-1-1,0 1 1,0 0 0,-1 0 0,1 0-1,0 0 1,-1 0 0,1 0-1,-1 1 1,0-1 0,1 1 0,-1 0-1,0 0 1,0 0 0,0 0-1,0 0 1,0 0 0,0 1 0,-3-1-1,-9 0 254,0 0 0,1 0-1,-23 3 1,23 0-205,0 0 0,1 0 0,-1 1 0,0 1 0,1 0 0,-20 10 0,28-11-191,-1 0 1,1 0 0,0 1-1,0-1 1,1 1 0,-1 0-1,-6 8 1,9-9-46,-1 0-1,1 0 1,1 0 0,-1 1 0,0-1 0,1 0-1,0 1 1,0-1 0,0 1 0,0-1 0,0 1-1,1-1 1,-1 7 0,1-4-21,1-1 0,0 0 0,0 0 0,0 1 0,1-1-1,0 0 1,0 0 0,0-1 0,0 1 0,1 0 0,0-1 0,0 0 0,0 1 0,5 4 0,3 2 36,0 0 0,0-1-1,21 14 1,18 8 146,65 30 0,4 3 147,-115-62-304,16 9 59,-20-11-84,1 0-1,0-1 1,0 1 0,0 0 0,-1-1 0,1 1 0,0 0 0,-1 0 0,1 0 0,-1 0 0,1 0 0,-1 0 0,1 0 0,-1 0 0,1 0 0,-1 0 0,0 1 0,-6 0 77,-13 2-43,-1-1 0,0-1-1,-33 0 1,-68-6 124,115 4-197,-6-1-37,-15 0-183,0-1 0,0-1 1,-43-12-1,69 15 145,0 0 0,0-1 0,1 1 0,-1 0 0,0-1 0,0 1 0,1-1 0,-1 1 0,0-1 0,1 1 0,-1-1 0,0 0 0,1 1 0,-2-2 0,0 0-153,2 1 160,0 1-1,-1 0 1,1-1-1,-1 1 1,1-1-1,0 1 1,-1 0-1,1-1 1,0 1-1,0-1 1,-1 1-1,1-1 1,0 1-1,0-1 1,0 1-1,-1-1 1,1 0-1,0 1 1,0-1-1,0 1 1,0-1-1,0 0 1,2-7-5931,5-14 2547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1540,'24'7'5039,"-22"-6"-4467,2-2-70,6-1-169,1 0 0,-1-1 1,0 0-1,0-1 0,0 0 1,17-10-1,-22 11-192,-1 1 0,1-2 0,-1 1 0,0 0 0,0-1 0,0 0 0,0 0 0,-1 0-1,0 0 1,1-1 0,-2 1 0,1-1 0,0 0 0,-1 0 0,0 0 0,1-5 0,-2 9-61,-1-1 1,0 0 0,0 1-1,0-1 1,0 0 0,0 1 0,0-1-1,0 1 1,-1-1 0,1 1-1,0-1 1,-1 0 0,1 1-1,-1-1 1,0 1 0,0 0-1,1-1 1,-1 1 0,0 0-1,0-1 1,0 1 0,0 0-1,-1 0 1,1 0 0,0 0-1,0 0 1,-1 0 0,1 0-1,0 0 1,-1 1 0,1-1-1,-4-1 1,1 2 11,-1 0-1,1 1 1,-1-1 0,1 1-1,-1-1 1,1 1 0,0 1 0,-1-1-1,1 1 1,0-1 0,0 1-1,0 1 1,-6 3 0,4-2-8,0 1 0,1 0 0,-1 0 1,1 0-1,1 0 0,-1 1 0,1 0 0,-6 9 1,7-9-36,0 0 0,0 1 1,0-1-1,1 1 0,0-1 1,0 1-1,1 0 0,-2 13 0,3-15-26,0-1 0,1 1 0,-1-1 0,1 1-1,-1-1 1,1 1 0,1-1 0,-1 0-1,1 1 1,-1-1 0,1 0 0,1 0-1,-1 0 1,3 4 0,1-1-90,0-1-1,1 1 1,-1-1 0,1-1 0,0 1-1,1-1 1,-1 0 0,1-1-1,0 0 1,0 0 0,12 4 0,-7-5-488,-1 0 1,1 0 0,0-1-1,0 0 1,0-1 0,0-1-1,17-1 1,-8-5-4770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83 1504,'0'-4'716,"-6"-48"7516,11 57-7805,30 33 297,-1 2-1,-3 2 1,53 89 0,-66-93-462,-17-35-234,0 0 0,-1 0 0,1 0 0,0 0 0,-1 0 0,0 0 0,0 0 0,0 0 0,0 0 0,0 0 1,-1 4-1,1-6-23,-1 0 1,1-1 0,-1 1 0,1 0-1,-1-1 1,1 1 0,-1 0 0,1-1 0,-1 1-1,0-1 1,1 1 0,-1-1 0,0 1-1,0-1 1,1 0 0,-1 1 0,0-1-1,0 0 1,1 0 0,-1 1 0,-1-1 0,-11 1 34,13-1-40,-4 0 7,0 0 0,0 0 0,0 0 1,0-1-1,0 1 0,0-1 0,0 0 0,1-1 0,-1 1 1,0-1-1,1 1 0,-7-5 0,5 3 2,0-1-1,0 0 0,0 0 1,0 0-1,1 0 1,-7-9-1,8 9-3,1 0 0,0 0 0,1 1 0,-1-1 0,1 0 0,-1 0 0,1-1 0,0 1-1,1 0 1,-1 0 0,1-1 0,0 1 0,0 0 0,0 0 0,0-1 0,1 1 0,0 0 0,0 0 0,0 0 0,0 0 0,1 0 0,2-5 0,0-1-86,2 0 1,-1 1-1,1 0 0,1 0 1,-1 0-1,2 1 1,12-12-1,6-3-316,87-83-7507,-111 104 7897,0 0 207,-2 1-162,0 1 0,0 0 0,0 0-1,0-1 1,1 1 0,-1 0-1,0 0 1,0 0 0,0-1 0,0 1-1,0 0 1,0 0 0,1 0 0,-1-1-1,0 1 1,0 0 0,0 0-1,0 0 1,1 0 0,-1-1 0,0 1-1,0 0 1,0 0 0,1 0 0,-1 0-1,0 0 1,0 0 0,0 0-1,1 0 1,-1 0 0,0 0 0,0 0-1,1 0 1,-1 0 0,0 0-1,0 0 1,1 0 0,-1 0 0,0 0-1,0 0 1,0 0 0,1 0 0,-1 0-1,0 0 1,0 0 0,1 1-1,-1-1 1,0 0 0,0 0 0,0 0-1,26 78 1257,-20-61-1028,0 0-1,0 0 1,2-1 0,0-1-1,15 24 1,-15-28-6,-1 0 0,1-1 0,1 0 0,0 0 0,0-1-1,1 0 1,0-1 0,1 0 0,0 0 0,14 7 0,-23-14-209,0-1 0,0 1 0,-1 0 1,1-1-1,0 0 0,0 1 0,0-1 0,0 0 1,0 0-1,0 0 0,-1 0 0,1 0 0,0 0 1,0-1-1,0 1 0,0 0 0,0-1 0,-1 0 0,1 1 1,0-1-1,0 0 0,-1 0 0,1 0 0,-1 0 1,1 0-1,-1-1 0,1 1 0,-1 0 0,0-1 0,1 1 1,-1-1-1,0 1 0,0-1 0,1-2 0,2-3 38,0 0 0,-1-1 0,0 0 0,0 1 0,-1-1 0,2-13-1,-2 1 51,0 0-1,-3-22 0,1 18-394,0 21-63,-2-3 199,0 1-1894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1 459 1064,'9'-3'894,"1"0"1,-1-1-1,0 0 1,0 0-1,9-7 0,-6 3-278,0-1-1,-1-1 1,0 1-1,0-2 0,9-11 1,-16 16-381,0 1-1,-1-1 1,1 1-1,-1-1 1,-1 0-1,1 0 1,-1 0 0,0-1-1,-1 1 1,1 0-1,-1-1 1,-1 1 0,1-9-1,-1 14-162,0-1 1,0 0-1,0 0 0,0 1 0,0-1 1,-1 0-1,1 0 0,-1 1 0,1-1 1,-1 0-1,1 1 0,-1-1 0,0 1 0,0-1 1,0 1-1,0-1 0,0 1 0,0-1 1,-1 1-1,1 0 0,0 0 0,-1 0 1,1 0-1,-3-2 0,1 2 40,-1-1 1,1 1-1,0 0 1,-1 1-1,1-1 0,0 0 1,-1 1-1,1 0 0,-7 0 1,7 0-60,0 1-1,0-1 1,0 1 0,-1 0-1,1 0 1,0 0 0,0 1-1,0-1 1,1 0 0,-1 1 0,0 0-1,0 0 1,1 0 0,-1 0-1,1 0 1,0 0 0,0 1-1,0-1 1,-4 6 0,1 1 57,0 0 0,0 0 0,1 0-1,-4 14 1,8-21-97,-1 1 1,1-1-1,0 1 0,0-1 0,0 1 0,0 0 0,1-1 1,-1 1-1,0-1 0,1 1 0,0-1 0,0 1 0,0-1 0,0 0 1,0 1-1,3 3 0,-1-1-77,0 0 1,0-1-1,1 1 0,0-1 1,8 8-1,-5-7-221,0 1-1,1-1 0,0-1 0,0 0 1,0 0-1,0-1 0,1 1 1,-1-2-1,1 1 0,12 1 0,-16-4 49,0 1 0,0-1 0,0 0 0,0 0 0,1-1 0,-1 1-1,0-1 1,0 0 0,0-1 0,0 1 0,0-1 0,0 0-1,-1 0 1,1-1 0,-1 1 0,1-1 0,-1 0 0,0 0-1,5-5 1,-1 0 123,-1-1-1,0 0 1,0 0 0,-1 0-1,9-20 1,18-54 598,-5 7 983,-24 65-1062,7-13 491,-10 23-824,-1 0 0,1 0 1,-1 0-1,1 1 1,0-1-1,-1 0 1,1 0-1,0 1 0,0-1 1,-1 0-1,1 1 1,0-1-1,0 1 0,0-1 1,0 1-1,0 0 1,0-1-1,-1 1 0,1 0 1,0 0-1,2-1 1,2 4 245,9 5-167,-1 1-1,0 1 0,-1 1 0,0-1 0,0 2 1,-1 0-1,-1 0 0,10 15 0,0 3 130,-1 1-1,25 56 1,-38-73-240,-1 1 1,0 1 0,-1-1-1,3 28 1,-7-42-44,1 0 0,-1 0 0,0 0 0,0 0 0,0 0 0,0 0 0,-1 0 0,1 0 0,0 0 0,0 1 0,-1-1-1,0 1 1,0 2-6,1-3 6,-1 0 0,1 1 1,-1-1-1,0 0 0,0 0 0,1 1 0,-1-1 0,0 0 0,0 0 0,0 0 0,0 0 0,0 0 1,0 0-1,0 0 0,-1 0 0,1 0 0,-2 0 0,1 0-3,0 0 5,-1 0 1,1 0-1,-1-1 1,1 1-1,0-1 1,-1 0-1,1 1 1,-1-1-1,1 0 1,-1-1 0,-4 0-1,6 1 2,0 0 1,0 0-1,0-1 1,0 1 0,0 0-1,0-1 1,0 1 0,0-1-1,0 1 1,1-1 0,-1 1 0,0-1-1,0 0 1,1 1 0,-1-1-1,0 0 1,1 0 0,-1 1-1,0-1 1,0-1 0,0 0 3,-1-1-2,0 0 1,0 0 0,0 0-1,1 0 1,-1-1 0,1 1 0,0 0-1,0-1 1,0 1 0,0-1 0,1 1-1,0-1 1,-1 1 0,1-1 0,1-6-1,0-3 9,1 1 0,6-23 0,-3 21-15,0 0 1,1 0-1,0 1 1,1-1-1,0 1 1,1 1 0,10-13-1,73-73-439,-56 63 48,81-71-3285,-84 78-691,-15 12 754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37 142 1276,'-2'-2'1420,"-28"-43"5206,29 42-6356,0 1 0,1-1 0,-1 1 0,1-1 0,-1 1 0,1-1 0,0 0 0,0 1 0,1-6 0,-1 6-182,0 0 2,0 0 0,1 0 0,-1 0 0,1 0-1,-1 0 1,1 0 0,0 0 0,0 0-1,0 0 1,0 0 0,0 1 0,0-1 0,0 0-1,1 1 1,-1-1 0,1 1 0,-1-1 0,1 1-1,2-2 1,0 0 49,1 0 1,0 0-1,-1 1 0,1-1 0,9-2 0,-10 4-99,0 0-1,0 0 1,0 0-1,0 0 0,0 1 1,0-1-1,0 1 1,0 0-1,0 1 0,1-1 1,-1 1-1,0-1 1,0 1-1,0 0 0,0 1 1,-1-1-1,1 1 1,0 0-1,-1 0 0,1 0 1,-1 0-1,1 0 1,-1 1-1,0 0 0,0-1 1,0 1-1,0 0 1,-1 1-1,4 3 0,-2 0-5,0 0 0,-1 0 0,1 1-1,-1-1 1,-1 1 0,1 0 0,-1 0 0,-1 0-1,0 0 1,0 0 0,0 0 0,-1 0-1,-1 16 1,-2-4 7,-2 1 0,1-2 0,-2 1 0,-14 31 0,-42 70 153,24-51 16,37-68-112,4-1-80,7 7-1,-3-7 6,165-29-152,-142 24-372,107-20-1842,-114 19-1077,40-17 1,-44 14 70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38 1108,'-9'-18'2539,"-4"-2"4494,12 25-6456,-2 14-50,4-8-53,68 148 1569,-14-38-1812,-44-85-1291,-10-34 506,-1 2-118,2 10-233,-2-11-828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46 226 1940,'-7'-11'278,"1"0"0,1-1 0,0 1 0,1-1-1,0 0 1,0 0 0,-1-14 0,5 23-232,-2-4 292,1 0 0,0-1 0,0 1 0,0 0 0,1 0 0,1-1 0,-1 1 0,1 0 0,2-10 0,-2 16-249,0 0 0,-1-1 0,1 1 0,0 0 0,0 0 0,0 0 0,0 0 0,0 0 0,0 0 0,0 0 0,1 0 0,-1 1 0,0-1 1,0 0-1,1 1 0,-1-1 0,0 1 0,1-1 0,-1 1 0,2-1 0,25-1 659,-25 2-765,12 1 210,1 1-1,-1 0 0,0 1 0,0 1 1,0 0-1,-1 1 0,1 1 0,-1 0 1,0 1-1,-1 1 0,1 0 0,-2 0 1,13 11-1,-20-15-68,-1-1 1,0 1-1,0 0 0,-1-1 1,1 2-1,-1-1 1,0 0-1,0 1 0,0-1 1,-1 1-1,1 0 1,-1 0-1,0 0 0,-1 0 1,1 0-1,-1 0 1,0 1-1,0-1 0,-1 0 1,1 12-1,-2-15-89,1 0-1,-1 0 0,0 0 1,0 0-1,0 0 1,0 0-1,0 0 1,0 0-1,0 0 0,0 0 1,-1-1-1,1 1 1,-1-1-1,-1 3 1,-24 15 196,12-11-210,-1-1 0,-1-1 0,1 0 1,-1-1-1,0-1 0,0 0 0,0-1 0,0-1 0,-1-1 0,-21-1 0,35 0-315,0 0-1,0-1 1,1 1-1,-1-1 1,0 0-1,0 0 0,-5-3 1,7 3-807</inkml:trace>
  <inkml:trace contextRef="#ctx0" brushRef="#br0" timeOffset="1">468 5 1708,'0'0'128,"0"0"-1,0-1 1,1 1 0,-1 0-1,0 0 1,0-1 0,0 1-1,0 0 1,1-1-1,-1 1 1,0 0 0,0 0-1,1 0 1,-1-1-1,0 1 1,0 0 0,1 0-1,-1 0 1,0 0 0,0 0-1,1-1 1,-1 1-1,0 0 1,1 0 0,-1 0-1,0 0 1,1 0 0,-1 0-1,0 0 1,1 0-1,-1 0 1,0 0 0,0 0-1,1 0 1,-1 0 0,0 0-1,1 1 1,-1-1-1,0 0 1,1 0 0,4 12 4719,-3-7-6000,2 9 1925,-1 0 1,0 1-1,2 27 1,-2-13-250,26 183 2149,-19-165-2223,-1-9-2773,-7-15-5061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16 268 1740,'-3'-8'702,"0"0"0,1-1 0,0 1 0,0-1-1,1 0 1,0 0 0,0 1 0,1-1 0,0 0 0,0 0 0,1 0-1,3-10 1,-2 11-388,1 0 0,0 0-1,1 0 1,0 0 0,0 1 0,0 0-1,1 0 1,0 0 0,1 0-1,-1 1 1,1 0 0,11-8-1,-11 9-166,0 0 0,0 1 0,1-1 0,0 2 0,0-1-1,0 1 1,0 0 0,0 0 0,1 1 0,-1 0 0,1 0 0,-1 1-1,10-1 1,-14 2-118,0 1-1,-1-1 0,1 0 1,0 1-1,-1 0 0,1 0 1,0 0-1,-1 0 0,1 0 1,-1 0-1,0 0 0,1 1 1,-1-1-1,0 1 0,0 0 1,0 0-1,0 0 0,0 0 1,0 0-1,-1 0 0,1 0 1,-1 0-1,1 1 0,-1-1 1,0 1-1,0-1 0,0 1 1,1 2-1,0 4 9,0-1 1,0 1-1,-1 0 0,0-1 0,0 1 1,-1 0-1,0 10 0,-6 31 45,2-23-17,2 0 0,1 38-1,1-57-66,1 0 0,0 0 0,0 0 0,1-1 0,0 1-1,1 0 1,-1-1 0,2 0 0,-1 1 0,1-1 0,0-1 0,9 13-1,10 6-124,45 36 0,7 7-234,-74-67 349,1 0 0,-1 0-1,0 1 1,1-1 0,-1 0 0,0 1 0,0-1-1,0 1 1,0 0 0,0-1 0,-1 1 0,1 0 0,0-1-1,-1 1 1,1 0 0,-1 0 0,0 0 0,1 0-1,-1-1 1,0 1 0,0 0 0,0 0 0,-1 2 0,0-2 3,0 0 0,0 1 1,0-1-1,-1 0 0,1-1 1,-1 1-1,1 0 0,-1 0 1,0-1-1,0 1 0,1-1 1,-1 1-1,0-1 1,0 0-1,-4 2 0,-6 2-29,0 0 0,-1 0-1,0-2 1,-24 5 0,28-7-31,1 0 1,-1 0-1,0-1 1,1 0 0,-1-1-1,-9-2 1,14 2-220,0 0 1,0 0-1,0 0 1,0-1 0,0 0-1,-3-2 1,5 3-307,-1-1 1,1 1-1,1-1 1,-1 0 0,0 1-1,0-1 1,1 0-1,-1 0 1,1 0 0,-3-4-1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22 1596,'-2'-2'1264,"-3"-1"-907,0 0 0,0 1 0,-1 0 0,1 0 1,-1 0-1,0 0 0,1 1 0,-1 0 0,0 0 0,0 1 1,0-1-1,0 1 0,-7 1 0,-10 1 336,0 1-1,-23 6 1,31-5-282,0 0 1,0 1 0,0 0 0,-25 14 0,35-16-284,0 0 1,1 0 0,-1 0 0,1 0 0,0 1 0,0-1 0,0 1 0,0 0 0,1 1 0,0-1-1,-1 0 1,1 1 0,1 0 0,-1 0 0,1 0 0,0 0 0,-2 7 0,3-6-41,1-1 1,0 1 0,0 0-1,0-1 1,1 1-1,-1-1 1,1 1 0,1-1-1,-1 1 1,1-1 0,0 1-1,5 8 1,0-1 51,1 0 1,0-1-1,16 20 1,99 89 615,-26-29-258,-93-88-444,0 1 1,0-1-1,0 0 1,-1 1-1,0 0 0,0 0 1,0 0-1,0 0 1,2 9-1,-5-13-42,1 0 0,-1-1-1,0 1 1,0 0 0,0 0 0,0 0 0,0 0-1,-1 0 1,1-1 0,0 1 0,0 0 0,0 0-1,-1 0 1,1 0 0,-1-1 0,0 2-1,0 0 21,-3 3 70,-5-1-63,-1 0 0,-1-1 0,1 0 0,0 0 0,-1-1 0,-11 0 0,-67 1 108,75-3-121,7 0-112,0 0 0,0 0-1,0-1 1,0 0 0,0 0 0,0-1-1,0 0 1,0 0 0,0-1 0,1 0-1,-1 0 1,1 0 0,-8-6 0,13 8-92,0 0 1,0 0 0,1 0-1,-1 0 1,0 0-1,0-1 1,1 1 0,-1 0-1,1 0 1,-1 0 0,1-1-1,0 1 1,-1 0 0,1-1-1,0 1 1,0 0 0,0-1-1,0 1 1,0 0-1,0-2 1,0 0-652,1 0 0,0 0 0,-1 1 0,1-1 1,0 0-1,3-5 0,4-2-2782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1232,'17'14'4856,"-13"-13"-4642,1-1 1,-1 1 0,1-1-1,-1 0 1,1 0-1,-1-1 1,1 1 0,-1-1-1,0 0 1,1 0-1,-1-1 1,0 1 0,1-1-1,-1 0 1,0 0-1,0 0 1,-1 0 0,1-1-1,0 0 1,4-4-1,-3 3-58,-1-1-1,0 0 1,0 1-1,0-2 0,0 1 1,-1 0-1,0-1 1,0 1-1,0-1 0,-1 0 1,0 0-1,0 0 0,2-12 1,-3 16-67,-1 0-1,0 0 1,1 0 0,-1 0-1,0 0 1,0 0 0,-1 0 0,1 0-1,0 0 1,-1 0 0,1 0 0,-1 0-1,0 0 1,1 1 0,-1-1-1,0 0 1,0 0 0,0 1 0,0-1-1,-1 0 1,1 1 0,0-1 0,-1 1-1,1 0 1,-1-1 0,1 1-1,-1 0 1,0 0 0,1 0 0,-1 0-1,0 0 1,0 0 0,0 1 0,-2-2-1,0 2 2,0-1-1,1 1 1,-1 0-1,0 0 1,1 0-1,-1 0 1,0 0-1,1 1 1,-1 0-1,1-1 1,-1 2-1,1-1 1,-1 0-1,1 1 1,0-1-1,-1 1 1,-4 3-1,4-1-30,0-1-1,0 1 0,1 0 1,-1 0-1,1 0 0,0 0 1,0 0-1,0 1 0,1-1 1,-1 1-1,1 0 1,0 0-1,1 0 0,-1 0 1,1 0-1,0 0 0,0 1 1,0 8-1,1-7-22,0 1 0,1-1 0,0 0 0,0 0 0,1-1 0,0 1 0,0 0 0,1 0 1,0-1-1,0 0 0,0 1 0,1-1 0,6 9 0,-3-7-76,1 0 1,-1 0 0,1-1 0,1 0-1,-1-1 1,1 0 0,0 0 0,1 0-1,13 5 1,-4-4-516,1 0 0,0-1 0,37 5 0,-54-10 265,1 0-1,0-1 1,0 0 0,-1 0-1,1 0 1,0-1 0,-1 1-1,1-1 1,0 0 0,-1 0-1,1 0 1,-1 0 0,1 0-1,-1-1 1,0 0 0,1 0-1,3-3 1,-6 4 150,0 0 0,0-1-1,0 1 1,0-1 0,0 1 0,0-1 0,0 1-1,-1-1 1,1 1 0,0-1 0,-1 0 0,0 0-1,1 1 1,-1-1 0,0 0 0,0 0 0,0 1 0,0-1-1,0-2 1,0 4 128,-1-25-161,-1 1 0,-1-1 0,-8-29 0,0-9 1848,10 60-1353,1 2 98,0 0-373,0 1 0,-1-1 0,1 1 0,0 0 1,0-1-1,0 1 0,0-1 0,0 1 0,0 0 1,0-1-1,0 1 0,0-1 0,0 1 0,0-1 1,0 1-1,0 0 0,0-1 0,0 1 0,0-1 0,1 1 1,-1 0-1,0-1 0,0 1 0,0-1 0,1 1 1,-1 0-1,0-1 0,0 1 0,1 0 0,-1 0 1,1-1-1,4 2 54,0 1 1,0 0 0,-1 0 0,1 1 0,-1 0-1,1-1 1,5 7 0,-10-9-102,95 84 878,-84-72-769,0 0 0,0 1 1,-1 0-1,-1 1 0,12 22 0,-20-33-72,1 1 0,-1-1 0,0 1 0,0 0 1,0-1-1,0 6 0,-1-9-28,0 1 0,0 0 1,0 0-1,0 0 0,0 0 1,0 0-1,0 0 0,0 0 1,0 0-1,0 0 0,-1 0 0,1 0 1,0 0-1,-1-1 0,1 1 1,-1 0-1,1 0 0,-1 0 1,1-1-1,-1 1 0,0 0 0,1-1 1,-1 1-1,0 0 0,0-1 1,0 1-1,-3-2 36,-3-1-21,1-1 0,1 0 0,-1 0 0,0 0 0,1-1 0,-1 0 0,1 0 0,0 0 0,1 0 0,-1-1 0,1 0 0,-1 0-1,2 0 1,-1-1 0,-4-7 0,4 6 14,1 0 1,0-1-1,0 1 0,1-1 0,0 1 0,0-1 1,0 0-1,1 0 0,0 0 0,1 0 0,0 0 0,0 0 1,2-7-1,0 4-100,0 0 1,1 0-1,0 0 0,1 1 1,0-1-1,1 1 1,0 0-1,0 1 1,1-1-1,10-11 0,-6 9-1531,1 2-1,-1-1 0,2 1 0,15-10 0,-11 9-1508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197 610 984,'0'0'6813,"-1"-8"-6461,-2 0-243,2 4-46,0 1-1,0-1 1,0 0 0,1 1-1,0-1 1,-1 0 0,2-6-1,-2-32 425,-2 0-1,-1 0 0,-18-77 0,11 77-31,-2 1 0,-2 0 1,-1 0-1,-2 2 1,-29-48-1,46 85-393,0 1 0,-1-1 0,1 1 0,0-1 0,-1 1 0,1-1 1,-1 1-1,1 0 0,-1 0 0,1-1 0,-1 1 0,0 0 0,0 1 0,-2-2 0,1 1 68,0 19-63,0 0-1,1 0 0,0 0 1,2 1-1,0-1 0,1 0 1,1 0-1,7 29 0,0-13-12,1 0 0,2-1 0,24 49 0,-25-62-26,1 0 1,0-1-1,1 0 0,18 18 0,-20-25-35,1 0-1,0-1 0,1 0 0,0-1 0,1 0 1,18 9-1,-23-14-187,-1-1 1,1-1 0,0 0-1,0 0 1,1-1 0,-1 0 0,16 1-1,-19-2-590,0-2 0,0 1-1,0-1 1,0 1 0,0-2 0,0 1-1,10-4 1,4-5-2667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1052,'2'1'649,"-1"1"-427,1-1 1,-1 0-1,0 1 0,1-1 1,-1 1-1,0-1 1,0 1-1,0 0 1,0-1-1,0 1 0,-1 0 1,1 0-1,0-1 1,-1 1-1,1 0 0,-1 3 1,5 39 1795,-2-19-1445,1-2-72,2-1 0,1 1 0,0-1 1,2 0-1,0-1 0,2 0 0,0 0 1,24 32-1,-33-51-312,1 1 1,-1 0-1,1-1 0,0 0 1,5 5-1,-7-7-141,0 1 0,-1-1 0,1 1 0,0-1 0,0 1-1,-1-1 1,1 0 0,0 1 0,0-1 0,0 0 0,0 0 0,0 1 0,-1-1 0,1 0 0,0 0 0,0 0 0,0 0-1,0 0 1,0 0 0,0-1 0,0 1 0,-1 0 0,1 0 0,0-1 0,0 1 0,0 0 0,0-1 0,-1 1-1,2-2 1,2-2 60,-1 0-1,0-1 1,0 0 0,-1 1-1,1-1 1,-1 0-1,0-1 1,-1 1-1,1 0 1,-1 0-1,0-1 1,0 1-1,-1-1 1,0-6-1,1-14 329,-6-41 0,4 56-302,-3-26 70,4 34-390,-2-8-254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58 335 1040,'0'0'962,"4"-1"-56,3-2-515,-1 0-1,1-1 1,0 1-1,-1-1 1,1-1-1,-1 1 1,0-1 0,-1 0-1,1-1 1,-1 1-1,0-1 1,-1 0-1,1 0 1,-1-1-1,3-6 1,2-17 1499,-9 27-1279,-1-2-16,0 2-443,1 1-49,-1 0 0,1 0 0,-1 1 0,0-1 0,1 0 0,-1 0 0,0 0 1,0 0-1,0 1 0,0-1 0,-1 0 0,1 1 0,0-1 0,-1 1 0,1 0 0,-1-1 0,1 1 0,-1 0 1,-3-2-1,1 2 13,0 0 0,0 0 1,0 0-1,0 1 0,0 0 1,0 0-1,0 0 0,0 0 1,0 1-1,0-1 0,0 1 0,0 0 1,0 0-1,0 1 0,1-1 1,-1 1-1,0-1 0,1 1 1,-1 1-1,1-1 0,0 0 1,0 1-1,0-1 0,0 1 1,0 0-1,0 0 0,-2 4 1,1-2-46,0 1 1,1-1-1,0 1 1,0-1-1,0 1 1,1 0 0,-1 0-1,2 0 1,-1 0-1,0 1 1,1-1-1,1 0 1,-1 9-1,1-12-214,0 0 0,0 1 0,1-1 0,-1 0 0,1 1 0,0-1 0,0 0 0,0 0 0,1 0 0,-1 0 0,1 0 0,0 0 0,0 0 0,-1 0 0,2-1 0,-1 1 0,0-1-1,1 1 1,-1-1 0,1 0 0,-1 0 0,1 0 0,0 0 0,0-1 0,5 3 0,-7-3-90,0-1-1,0 1 1,0-1-1,1 0 1,-1 1-1,0-1 1,0 0-1,0 1 1,1-1-1,-1 0 1,0 0-1,0 0 1,1 0-1,-1 0 1,2-1-1,4 0-3111,10-1-292</inkml:trace>
  <inkml:trace contextRef="#ctx0" brushRef="#br0" timeOffset="1">225 157 1244,'8'-59'5015,"-8"58"-4922,1 0 0,-1 1 0,0-1 0,1 0-1,-1 1 1,1-1 0,-1 1 0,1-1 0,-1 0 0,1 1-1,-1-1 1,1 1 0,-1-1 0,1 1 0,0 0 0,-1-1-1,1 1 1,0-1 0,-1 1 0,1 0 0,0 0 0,-1 0-1,1-1 1,0 1 0,0 0 0,-1 0 0,1 0 0,0 0-1,0 0 1,-1 0 0,1 0 0,0 0 0,0 0 0,-1 1-1,1-1 1,0 0 0,0 1 0,25 11 344,-1 0 0,-1 2 1,0 1-1,33 26 0,-41-27-268,-1 0 0,-1 0 0,0 1 0,0 1 0,-2 1 0,21 35 1,-32-51-154,0 1 0,0-1 0,0 1 0,-1-1 0,1 1 0,0 0 0,-1-1 0,1 1 0,-1 0 0,0 0 0,1-1 0,-1 1 0,0 0 0,0 0 0,0-1 0,-1 1 0,1 0 0,0 0 0,-1-1 0,1 1 0,-1 0 0,1-1 0,-1 1 0,0 0 0,1-1 0,-1 1 0,-2 2 0,2-4-13,0 1 0,1-1 0,-1 1 0,0-1 0,0 0 0,0 1-1,1-1 1,-1 0 0,0 0 0,0 1 0,0-1 0,1 0 0,-1 0 0,0 0 0,0 0-1,0 0 1,0-1 0,0 1 0,1 0 0,-1 0 0,0 0 0,-1-1 0,0 0 8,-3 1 15,0-1 0,0-1 0,0 1 0,0-1 0,0 0 0,1 0 0,-1 0 0,0-1 0,1 0 0,0 0 0,0 0 0,0 0 0,0 0 0,0-1 0,0 0 0,1 0 0,0 0 0,0 0 0,0 0 0,0-1 0,1 0 0,0 1 0,0-1 0,0 0 0,0 0 0,1 0 0,0 0 0,0 0 0,0 0 0,1 0 0,-1 0 0,1-1 0,0 1 0,1 0 0,-1 0 0,1 0 0,0 0 0,1 0 0,-1 0 0,3-6 0,1 0-23,0 0 0,1 0 0,1 0 0,0 0 0,0 1 0,1 0 0,0 1 0,1 0 0,0 0 0,0 1 0,16-11 0,-7 8-302,49-28-1286,-20 17-4040,-26 14 2313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1220,'0'0'7791,"0"4"-7727,1 18 69,0-21-106,1 0 1,-1 0 0,1 0-1,0 1 1,-1-2 0,1 1-1,0 0 1,0 0 0,0-1-1,-1 1 1,1-1 0,0 1-1,0-1 1,3 0 0,4 2 55,15 5 54,-22-7-98,0 1 3,48 10 315,-48-10-318,35 6 201,-34-6-213,8 2 232,-4-1 207,-9-2 1130,-30-2-1594,29 1-96,0 1 0,-1-1 0,1 0 1,0 0-1,-1 0 0,1 0 0,0-1 0,0 1 1,0-1-1,0 0 0,0 0 0,0 0 0,-3-3 0,2 1-296,0 0 116,-6-5-1157,1 2-2371,1 1 1283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5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1 876,'0'0'944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62 165 1972,'-5'-4'7092,"2"23"-6536,1 1 1,0-1 0,2 32 0,10 66 689,-3-55-764,-1-9 84,3-1 1,17 59-1,-22-94 718,-13-36-424,5 11-1032,-14-34 435,1-1-1,2 0 0,3-1 1,1 0-1,2-1 0,2 0 1,-2-86-1,9 116-182,1 0 0,1-1 0,0 1 0,1 0 0,1 0-1,6-15 1,-8 24-133,1 0-1,0 0 0,0 0 1,0 0-1,1 0 0,0 0 0,0 1 1,0 0-1,1 0 0,0 0 1,0 0-1,0 1 0,0 0 0,1 0 1,11-6-1,-14 9-119,0-1 0,0 1-1,1 0 1,-1 0 0,0 1 0,1-1-1,-1 1 1,1 0 0,-1-1 0,1 1-1,-1 1 1,1-1 0,-1 0 0,0 1-1,5 1 1,-5-1-373,-1 0-1,0 0 0,1 1 1,-1-1-1,0 0 1,0 1-1,0-1 1,0 1-1,0 0 1,0 0-1,-1 0 1,1 0-1,2 3 0,6 12-3162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4 355 1284,'-3'4'1188,"3"-3"-653,4-3 2673,226-137-1691,-191 117-2042,-23 12-319,24-20-1,-22 15-707,1 1-94</inkml:trace>
  <inkml:trace contextRef="#ctx0" brushRef="#br0" timeOffset="1">518 1 1144,'0'0'3229,"0"6"-2619,-1 29 136,1 0 0,2 0-1,8 42 1,29 107 480,-2-6-1601,-34-165 62,2 28-3346,-6-27 1566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1552,'0'-3'220,"0"1"1,1-1-1,-1 0 0,1 1 1,0 0-1,0-1 1,0 1-1,0-1 0,0 1 1,0 0-1,1 0 0,-1 0 1,1 0-1,0 0 0,-1 0 1,4-3-1,-1 3-9,0-1 1,-1 1-1,1 0 1,0 0-1,0 1 1,0-1-1,0 1 0,1 0 1,4-1-1,8 0 194,1 0 0,-1 2 0,34 3 0,-42-2-297,34 2 560,77 18-1,-103-17-515,-1 1 0,1 0 0,-1 1 0,-1 1 0,1 1 0,-1 0 0,22 17 0,-35-24-116,1 1-1,-1 0 1,1 1 0,-1-1-1,0 0 1,0 1-1,0-1 1,0 1 0,-1-1-1,1 1 1,-1 0 0,1 0-1,-1 0 1,0 0-1,0 0 1,0 0 0,-1 0-1,1 0 1,-1 0 0,1 1-1,-1-1 1,-1 4-1,1-3-6,-1 1-1,-1-1 0,1 1 0,-1-1 1,0 0-1,0 0 0,0 0 0,0 0 1,-1 0-1,1 0 0,-1 0 0,0-1 1,0 1-1,-1-1 0,-3 3 1,-8 6-11,-1 0 1,-1-1-1,0-1 1,-1 0-1,0-2 1,0 0-1,-1-1 1,1 0-1,-2-2 1,1 0-1,-1-1 1,1-1-1,-1-1 1,0-1-1,0-1 1,-35-4-1,48 3-219,0-2 0,0 1 0,0-1 0,0 0 1,-10-5-1,17 7 196,-1 1-52,1 0 1,-1-1-1,0 0 1,0 1-1,1-1 0,-1 1 1,1-1-1,-1 0 1,0 0-1,1 1 0,-1-1 1,1 0-1,-1 0 0,1 0 1,0 1-1,-1-1 1,1 0-1,0 0 0,0 0 1,-1-1-1,2-8-4980,5-9 2444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1296,'2'-14'1651,"1"0"0,-2 0 0,0 0 0,0 0 0,-1 0 1,-1 0-1,-3-18 0,3 29 472,0 107-877,12-7-1242,3 0 0,5-1 0,33 97 0,-37-133-2518,-8-21-3751,-4-15 2038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730 151 872,'-14'-4'1785,"-48"-16"2748,60 19-4226,-16-1 2100,52 4-2289,1-1 0,48-6 0,-33 2-40,405-14 311,-8 0-250,-224 0-83,100-4 14,-235 22-69,-44 1 12,-1-2 0,82-11 0,-7-2-12,-26 5 8,68-5 6,-60 8 282,-98 5-278,-1 0-1,0 0 1,1 1 0,-1-1 0,1 0 0,-1 0 0,0 1-1,1-1 1,-1 1 0,0-1 0,1 1 0,-1 0 0,0 0-1,0-1 1,0 1 0,0 0 0,1 0 0,-1 0 0,0 0 0,-1 0-1,1 0 1,0 1 0,0-1 0,0 0 0,-1 0 0,1 0-1,0 1 1,-1-1 0,1 3 0,2 6 68,0 0 0,0 0 1,1 12-1,-1-7-13,12 50 178,33 162 297,-32-142-399,18 133 104,0 175 157,-32-367-372,46 342 315,-21-186-192,10 135-14,-28 3-71,-28-137-30,4-61-22,-5 21 7,-1 25 7,11-38-16,-1 23-10,-32 161-1,4-93 14,8-38-70,22-135 33,-11 53 34,6-45-14,-14 107 0,28-56 11,1-95-48,-1-12 27,0 1 1,0 0-1,1 0 1,-1 0-1,0 0 1,0 0-1,0 0 1,0 0 0,-1 0-1,1 0 1,0 0-1,0 0 1,0 0-1,-1 0 1,0 1-1,-1 1 1,0 0 0,-1-1 1,1 1-1,-1-1 0,1 0 0,-1 0 0,0 0 0,-3 2 0,2-1 1,3-2-1,-1 0 0,1 0 0,0 0 0,-1 0 0,1 0 0,-1 0-1,1 0 1,-1-1 0,1 1 0,-1-1 0,1 1 0,-1-1 0,-2 1 0,-26 6 25,-1-1 0,0-1 0,0-2 0,-59-1 0,-6 0 171,78 0-172,-229 19 539,120-9-359,-41 7 33,-57 8-58,26-4-127,-59-6 21,131-15-71,-10 8 18,73-4-7,45-4-10,-80 1-38,61 1 22,-33-8 12,16 1 22,25 3 36,27 0-27,-14 0 96,14 0-95,-10 0 2,10 0-7,-14 0 61,6 0-80,8 0-5,0 0 3,-10-2 6,10 2 6,-11-1 1,11 0 149,1 1-146,0 1 0,1-1-1,-1 0 1,0-1 0,0 1 0,0 0-1,0 0 1,0-1 0,1 1 0,-1-1-1,0 0 1,0 0 0,1 1-1,-1-1 1,0 0 0,1 0 0,-1-1-1,-2-1 1,2-1-7,0 0-1,0 0 1,0 1-1,0-1 1,1 0-1,-1-1 1,1 1-1,-1-6 1,-65-323 325,42 205-325,-34-198 24,45 241-57,-32-240-13,-28-162 63,72 473-30,-25-128-27,-44-321-3,59 352 30,-3-50-50,16-198 14,4 136 9,-7 199 24,0-1 0,-2 0-1,-1 1 1,-1 0 0,0 0-1,-2 0 1,-17-34 0,-5-4 2,15 31-11,-15-39 0,23 45 1,0 0 0,2 0 0,-1-29 0,-1 0 0,-33-206 44,29 205-52,-2 1 0,-25-63 0,37 114 10,-7-22-45,6 21 56,2 1-4,-1 0 0,-3-8 10,4 8 0,0 0-23,0-9 22,0 9 6,0-1-44,2-11 32,-2 11 0,15-3-5,-13 5 3,0 1-1,0 0 1,1 0-1,-1 0 0,0 0 1,0 0-1,1 0 1,-1 1-1,0-1 1,4 0-1,24-5 10,-27 6-18,-1-1 10,25-3-8,-24 3 13,0 1-1,9-2-13,-9 2 3,12-3-6,-12 3 19,32-3-35,-22 1 28,0 1-1,20 0 1,-19 2 1,-11-1-6,56 4 17,-10 0-1,-46-4-20,14 0 14,-14 0-16,28-4-12,-29 4 22,1 0-4,26-6-1,-26 5 14,24-8 51,-24 8-31,8-7-52,12-4 17,-21 11 10,1-1-29,0 0 22,0 0 0,0 1 0,0 0 0,0 0 0,6-2 0,-7 2-10,6-3 9,-6 3 5,1-1 11,6-3 2,-7 4-18,12-6 13,-3 3 7,-8 4-26,25-10-452,-25 9 274,12-4-582,0 0-1338,-12 4 1092,6-2-1010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3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24 111 964,'-23'-5'5259,"55"1"-3518,-30 3-1996,391-16 1384,-189 12-815,-64 1-135,157-10 88,91-21-64,-193 17-126,-185 17-81,20-3 10,-23 2 2,-5 2-8,-1 0 0,0 0 0,0-1 1,1 1-1,-1 0 0,0 0 1,0 1-1,1-1 0,-1 0 0,0 0 1,0 1-1,1-1 0,-1 0 1,0 1-1,0-1 0,0 1 1,0 0-1,0-1 0,0 1 0,0 0 1,0 0-1,0-1 0,0 1 1,0 0-1,0 0 0,0 0 0,-1 0 1,1 0-1,0 0 0,-1 0 1,1 1-1,-1-1 0,1 2 0,3 6 7,-1 0-1,0 0 0,2 14 0,-3-13 2,39 244 243,-18-97-177,10 85-758,-31-222-728,-3 37-1,1-45-321,-1 4-442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241 115 1212,'-1'-6'520,"0"-1"0,0 1 0,-1 0 0,0 0 0,0 0 0,0 0 0,-1 0-1,0 1 1,0-1 0,0 1 0,-1 0 0,0 0 0,0 0 0,0 0 0,-1 1 0,1 0 0,-1-1 0,0 2-1,-7-5 1,0 5 435,11 3-920,1 1-1,-1-1 0,1 0 0,-1 0 1,1 0-1,0 0 0,-1 0 0,1-1 1,-1 1-1,1 0 0,-1 0 0,1 0 1,0 0-1,-1 0 0,1-1 0,-1 1 1,1 0-1,0 0 0,-1-1 0,1 1 1,0 0-1,-1-1 0,-5 4 466,0-1-385,0 1 0,1 0 1,-1 0-1,1 0 0,0 1 1,0 0-1,0 0 0,0 0 1,1 1-1,-7 8 0,0 3 49,1 1 0,1 0 0,0 0 0,2 1 0,0 1 0,1-1 0,0 1 0,2 0 0,0 0 0,-2 37 0,5-27-172,2 0 1,0 0-1,2 0 1,1 0-1,2 0 1,15 46-1,9 12-960,-6-21-1873,-10-23-2817,-10-33 2281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3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0 980,'-22'6'457,"1"1"0,0 1 0,0 1 0,0 1 0,2 0 0,-1 2 0,1 0 0,1 1 0,0 1 1,1 1-1,-28 30 0,40-39-375,1 0 0,-1 0 0,1 1 1,0-1-1,1 1 0,0 0 1,0 0-1,0 0 0,1 0 1,0 0-1,1 1 0,-1-1 0,1 1 1,1-1-1,-1 1 0,1-1 1,1 1-1,-1-1 0,1 1 1,1-1-1,-1 0 0,6 15 0,1-4 7,0 0 0,2-1-1,0 0 1,1 0-1,0-1 1,15 16-1,-5-10-16,1 0 0,1-2-1,30 21 1,-23-19-15,1-1-1,1-2 1,64 28-1,-43-26 37,109 26-1,-81-33-56,1-3 0,143 0 0,-150-10-30,180-8 35,-106-2-10,-3 0-38,35-5 27,67-15 1,-116 12-14,-109 12 16,3 1-2977,-14-3-1265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1536,'0'0'1000,"-1"-7"435,1 2 1763,1-1-2784,-1 0 496,1-1 0,0 0 0,0 1 1,2-8-1,-2 13-133,0-15 1157,-1 16-1910,0 0-1,0 0 0,0 0 1,0 0-1,0 0 0,0 0 1,0 0-1,0 0 0,0 0 1,0 0-1,1 0 0,-1 0 1,0 0-1,0 0 1,0 1-1,0-1 0,0 0 1,0 0-1,0 0 0,0 0 1,0 0-1,0 0 0,0 0 1,0 0-1,0 0 0,0 0 1,0 0-1,1 0 1,-1 0-1,0 0 0,0 0 1,0 0-1,0 0 0,0 0 1,0 0-1,0 0 0,0 0 1,0 0-1,0 0 1,0 0-1,0 0 0,0 0 1,1 0-1,-1 0 0,0 0 1,0 0-1,0-1 0,0 1 1,0 0-1,0 0 0,0 0 1,0 0-1,0 0 1,0 0-1,0 0 0,0 0 1,0 0-1,0 0 0,0 0 1,0 0-1,0 0 0,0 0 1,0 0-1,0-1 0,0 1 1,0 0-1,10 27 1419,-5-13-1704,9 36 558,-13-45-277,1-1 0,-1 1 1,1 0-1,0 0 0,1-1 1,-1 1-1,1-1 1,0 0-1,5 6 0,-6-7-12,0-1 0,1 0 1,0 0-1,-1 0 0,1 0 0,0-1 0,0 1 0,0-1 0,0 1 0,0-1 0,0 0 0,0 0 0,1 0 0,-1-1 0,5 1 0,-2-1-3,0 0 0,-1-1-1,1 0 1,0 0-1,-1 0 1,1-1 0,0 1-1,-1-1 1,0-1-1,1 1 1,-1-1 0,0 0-1,0 0 1,-1 0 0,1-1-1,-1 0 1,1 1-1,3-6 1,5-5-5,-12 12 27,3 1-35,-4 0 11,0 1 0,0 0 0,0 0-1,1 0 1,-1-1 0,0 1 0,0 0-1,0 0 1,1 0 0,-1 0 0,0 0-1,0 0 1,1-1 0,-1 1-1,0 0 1,0 0 0,1 0 0,-1 0-1,0 0 1,0 0 0,0 0 0,1 0-1,-1 0 1,0 0 0,0 0 0,1 0-1,-1 0 1,0 0 0,0 0 0,1 1-1,-1-1 1,0 0 0,0 0 0,1 0-1,-1 0 1,0 0 0,0 0 0,0 1-1,1-1 1,8 10 14,-6-7-11,-3-3-4,0 0-1,0 0 0,0-1 1,0 1-1,0 0 0,0 0 0,1 0 1,-1 0-1,0 0 0,0 0 1,0 0-1,0 0 0,0 0 0,0 0 1,1 0-1,-1 0 0,0 0 1,0 0-1,0 0 0,0 0 1,0 0-1,0 0 0,1 1 0,-1-1 1,0 0-1,0 0 0,0 0 1,0 0-1,0 0 0,0 0 0,0 0 1,0 0-1,1 0 0,-1 0 1,0 1-1,0-1 0,0 0 0,0 0 1,0 0-1,0 0 0,0 0 1,0 0-1,0 1 0,0-1 1,0 0-1,0 0 0,0 0 0,0 0 1,3 4 19,14-2-7,-14-2-24,0 0 0,1 0 0,-1-1 0,0 1 1,0-1-1,0 0 0,0 1 0,0-1 0,0-1 0,0 1 1,0 0-1,0-1 0,0 1 0,0-1 0,-1 0 1,1 0-1,-1 0 0,1 0 0,-1-1 0,0 1 0,0-1 1,0 1-1,0-1 0,-1 0 0,1 1 0,0-1 0,-1 0 1,0 0-1,1-4 0,-1 5-240,-2 0-116,-8-12-2806,-5 6-2818,2 3 2162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1732,'5'-1'331,"1"0"0,0 0 0,-1 0 0,0-1 0,1 0 0,-1 0 0,0-1 0,0 1 0,0-1 0,0 0 0,-1 0 0,1-1 0,-1 1 0,0-1 0,0 0 0,0 0 0,0-1 0,-1 1-1,0-1 1,1 0 0,-2 1 0,1-1 0,-1-1 0,1 1 0,-2 0 0,1 0 0,0-1 0,-1 1 0,1-12 0,-2 15-148,-3-2 65,3 3-236,-1 1 0,1 0 0,0-1-1,0 1 1,0 0 0,0-1 0,0 1 0,0 0-1,0-1 1,-1 1 0,1 0 0,0 0 0,0-1 0,0 1-1,-1 0 1,1 0 0,0-1 0,0 1 0,-1 0-1,1 0 1,0-1 0,-1 1 0,1 0 0,0 0-1,-1 0 1,1 0 0,-1-1 7,-1 1 1,1 0-1,0 0 0,0 0 0,0 0 1,0 0-1,0 0 0,-1 1 0,1-1 1,0 0-1,0 0 0,0 1 1,0-1-1,0 1 0,0-1 0,0 1 1,0 0-1,-1 0 0,-1 1 7,0 1 0,1-1 0,-1 1 0,1 0 0,-1-1-1,-1 5 1,0-1-3,1 0 0,-1 1 1,1-1-1,1 1 0,-1 0 0,-1 7 0,3-8-14,0-1 1,0 1-1,0-1 0,1 1 1,0-1-1,0 1 0,0-1 1,1 1-1,0-1 0,0 1 1,0-1-1,1 1 0,0-1 1,0 0-1,0 0 0,0 0 1,1 0-1,0 0 0,0-1 1,0 1-1,1-1 0,-1 0 1,1 0-1,0 0 0,7 5 1,-2-3-33,1 1 1,-1-1 0,2 0-1,-1-1 1,1-1 0,0 1 0,0-2-1,0 1 1,0-2 0,0 1-1,1-1 1,-1-1 0,19 0 0,-24-1 6,0-1 0,-1 0 1,1 0-1,-1 0 1,1 0-1,-1-1 1,1 0-1,-1 0 1,0 0-1,0-1 0,0 0 1,0 0-1,7-5 1,-7 2 0,1 0 1,0 0 0,-1 0-1,0-1 1,-1 1 0,1-1-1,-1 0 1,4-12-1,2-8-4,-2-1-1,-1 1 0,-1-1 0,2-35 1,-6 51 15,0-3 18,0-1 0,-1 1-1,-1 0 1,0-1 0,-1 1-1,-5-27 1,6 42-11,0-1 0,0 1 0,0-1 0,0 1 0,0 0 0,0-1-1,0 1 1,-1-1 0,1 1 0,0 0 0,0-1 0,0 1 0,-1-1 0,1 1 0,0 0 0,0-1-1,-1 1 1,1 0 0,0-1 0,-1 1 0,1 0 0,0 0 0,-1-1 0,1 1 0,-1 0-1,1 0 1,0 0 0,-1-1 0,1 1 0,-1 0 0,1 0 0,-1 0 0,1 0 0,0 0 0,-1 0-1,1 0 1,-1 0 0,1 0 0,-1 0 0,1 0 0,-1 0 0,1 0 0,0 1 0,-1-1 0,1 0-1,-1 0 1,1 0 0,0 0 0,-1 1 0,-14 14 94,11-9-85,0 1 0,1 0-1,-1 0 1,2 1-1,-1-1 1,1 1 0,0-1-1,1 1 1,0 0 0,0-1-1,0 1 1,1 9 0,1-6 1,0 0 0,0 0 0,1 0 1,1 0-1,-1-1 0,2 1 0,8 18 1,-4-14 28,2 0 0,0 0 0,1-1 0,16 16 1,-12-13 140,25 35 0,-38-48-156,1-1 0,-1 1 0,0 0 0,0 0-1,-1 0 1,1 0 0,-1 0 0,0 0 0,0 0 0,0 6 0,-1-9-22,0 0 0,0 0-1,-1 0 1,1 0 0,-1 1 0,1-1 0,-1 0 0,1 0 0,-1-1-1,1 1 1,-1 0 0,0 0 0,0 0 0,1 0 0,-1 0-1,0-1 1,0 1 0,0 0 0,-1 0 0,-21 11 42,21-11-42,-5 2 11,-1 0-1,1-1 1,-1 0 0,1-1 0,-1 1 0,0-1 0,-10 0 0,14-1-70,0 0-1,1 0 1,-1-1-1,0 1 1,1-1-1,-1 0 1,0 1-1,1-2 1,-1 1 0,1 0-1,0-1 1,-1 1-1,1-1 1,0 0-1,0 0 1,0-1-1,-3-2 1,5 4-102,0-1 0,0 1 0,0 0 0,0-1 0,0 1-1,1 0 1,-1-1 0,1 1 0,-1-1 0,1 1 0,-1-1 0,1-2 0,-2-2-572,-2-13-2617,5-3 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0 892,'0'0'2786,"8"2"-2502,25 4 152,61 3 0,140-6 310,105 2-249,-317-4-469,385 3 229,-98-22-197,-44 15 31,-254 3-95,-7 0 2,-1 0 0,1 0 0,-1 1 0,0 0 0,1-1 0,-1 1 0,0 0 0,0 1 0,5 1 0,-4-1 14,1 1 0,-1-1 0,1 1 0,-1 0 0,0 0-1,0 1 1,0-1 0,-1 1 0,1 0 0,-1 0 0,0 0 0,0 0-1,0 0 1,4 10 0,2 6 92,0 1 0,6 25 0,-10-27-73,8 22-26,-2 1 0,-3 0 0,-1 0 0,-1 0-1,-2 76 1,-4-110-327,-1-1-1,0 1 0,-1 0 0,1-1 0,-1 1 1,-1-1-1,0 0 0,0 1 0,-4 6 1,-4 5-1250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4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1 932,'-9'0'300,"-1"0"0,0 1 0,0 0-1,1 1 1,-1 0 0,1 1 0,-1 0 0,1 0-1,0 1 1,-17 9 0,20-8-176,-1 0 0,1 0 0,0 0 0,0 0 0,1 1 0,-1 0 0,1 0 0,1 1 0,-1 0 0,1-1 0,0 1 0,1 1 1,-5 11-1,3-5-11,-1 1-1,1 0 0,0 1 0,1 0 0,1 0 0,1 1 0,-1 17 0,3-20-52,0-1 0,1 1 0,1-1 0,0 0 0,1 0 0,1 0 0,0 0 0,0-1 0,1 1 0,8 13 0,-7-17-36,0 0 0,0-1 0,1 1 0,0-2 0,1 1 0,-1-1 0,1 0 0,1-1 0,-1 1-1,1-2 1,0 1 0,0-1 0,16 5 0,5 2 10,0-2 0,1-1-1,36 6 1,1-3 15,-29-4-28,52 3 1,220-14 14,-9 4 22,-248 3-56,57 1-1,-57-5-2,175-5-8,-163 1-13,-18 2-18,50-10 0,-94 11 40,1 0 0,-1 1 0,0 0 0,0 0 1,5 0-1,32 0-4,-10 0-8,-14 1 2,-1-2 0,1 0 0,26-6-1,-14 5 19,5-7-98,-28 8 60,-3 1-53,0-1-217,-1 1 75,15-3 144,-7 3-3223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 1052,'1'-6'914,"1"0"-476,1-6-195,-3 0 6346,-3 16-6297,1-1-279,0-1 59,-1 0-1,1 1 0,0-1 0,0 1 1,0-1-1,1 1 0,-1 0 0,1 0 1,-1 0-1,1 0 0,0 0 0,-1 4 1,-8 31 975,7-6-588,4-29-423,-1-1-16,2 7-1,0-6-2,-1-1 0,0 1 0,-1 0 0,1 0-1,0 0 1,-1 0 0,0 0 0,1 5 0,-1-7-14,1 0 1,-1 0-1,1-1 0,-1 1 0,1 0 1,0 0-1,-1-1 0,1 1 0,0-1 0,0 1 1,0 0-1,-1-1 0,1 1 0,0-1 1,0 0-1,0 1 0,0-1 0,0 0 1,0 0-1,0 1 0,0-1 0,0 0 1,0 0-1,0 0 0,0 0 0,1 0 0,0 0 8,12-5 7,-9 4-19,1-1 0,-1-1 0,0 1 0,0-1 0,0 0 0,6-4-1,-2 1 9,0 0 0,17-7 0,-25 12-33,1 1 24,6-3 11,-5 3-4,-1 0 0,0 0-1,1 1 1,-1-1 0,1 0 0,-1 1 0,1-1-1,-1 1 1,0 0 0,1 0 0,-1 0-1,0 0 1,0 0 0,0 0 0,0 1 0,0-1-1,0 1 1,3 2 0,8 6 14,-6-5-13,1 0 0,0-1-1,-1 0 1,1 0 0,1-1-1,-1 0 1,0 0 0,1-1-1,-1 0 1,14 1 0,-20-4-4,0 1-1,1 0 1,-1-1 0,0 1-1,0-1 1,0 0 0,0 0-1,0 0 1,0 0 0,0 0 0,0 0-1,0 0 1,0-1 0,0 1-1,-1-1 1,1 1 0,-1-1-1,1 0 1,-1 1 0,1-1 0,-1 0-1,0 0 1,1-3 0,1 0 2,-2 1 0,1-1 1,0 1-1,-1-1 0,0 1 1,0-1-1,0 0 0,-1 0 1,1 1-1,-2-6 0,2 7-2,-1 0-1,-1 1 0,1-1 0,0 1 1,-1-1-1,1 0 0,-1 1 0,0-1 1,-2-3-1,1-3-5,2 8-52,-10-21-2350,8 18 1261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2:0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1640,'2'0'902,"5"0"-697,-1 0 1,1-1-1,-1 0 1,0 0 0,1-1-1,-1 0 1,0 0 0,0 0-1,0-1 1,0 1 0,-1-2-1,1 1 1,-1 0-1,0-1 1,0 0 0,0-1-1,0 1 1,-1-1 0,1 1-1,-1-2 1,-1 1 0,1 0-1,-1-1 1,0 1 0,0-1-1,0 0 1,3-10-1,-6 12-127,1 1 0,-1-1 0,1 0-1,-1 1 1,0-1 0,0 1 0,0-1-1,-1 0 1,0 1 0,1-1-1,-1 1 1,0-1 0,-3-6 0,3 8-3,0 1-43,1 1-1,-1-1 1,0 0 0,0 0 0,1 1 0,-1-1 0,0 0-1,0 1 1,0-1 0,0 1 0,0-1 0,0 1-1,0 0 1,0-1 0,0 1 0,0 0 0,0 0 0,0 0-1,0 0 1,0 0 0,0 0 0,0 0 0,0 0-1,-2 0 1,3 0-46,-3 0 143,1 2-7,-2 1-67,2-1-31,1-1 0,-1 0 1,0 1-1,1 0 0,-1-1 0,1 1 0,-1 0 0,1 0 0,0-1 0,-1 1 0,1 0 0,0 0 0,0 1 0,1-1 0,-1 0 0,0 3 0,0-2-3,1 1 0,0 0 0,1 0 1,-1-1-1,1 1 0,-1 0 0,1-1 0,0 1 0,0-1 0,1 1 1,-1-1-1,1 0 0,3 7 0,-1-6-5,-1 1-1,1-1 1,0 0-1,1 0 1,-1 0-1,0-1 1,1 0-1,10 6 1,-7-5-4,1 0-1,-1 0 1,1-1-1,0 0 1,-1-1-1,1 0 1,1 0-1,-1-1 1,0 0 0,0 0-1,15-2 1,-22 0-10,1 1-1,-1-1 1,1 0 0,-1 0 0,1 0 0,-1 0-1,1 0 1,-1-1 0,0 1 0,0-1 0,0 0 0,0 0-1,0 1 1,0-1 0,0 0 0,0-1 0,-1 1 0,3-4-1,0-1 5,0-1-1,-1 0 1,0 1-1,3-12 1,5-22 58,-3-1 0,-1 0 0,-1-1 0,-2-45 0,-4 85 359,-3 8-387,-2 6-16,0 0 0,1 0-1,1 0 1,-1 0 0,2 0 0,0 1-1,-1 13 1,0 2 22,3 1 1,2 30-1,-1-52-37,0-1 0,0 1 0,1 0 1,0 0-1,0-1 0,1 1 0,-1-1 0,1 0 0,0 0 1,1 0-1,-1 0 0,1 0 0,0-1 0,0 0 1,0 1-1,1-2 0,6 6 0,38 20 32,3-1-13,-27-9-373,-24-17 210,-7-3-1599,-15-1 1090,0-2 0,-37-10 0,3 0-1801,50 13 589,-8-5 29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1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35 314 1328,'-3'-2'7582,"3"2"-7463,-3 16 1034,-1 27-793,5 21 657,16 121 0,5-58-296,-18-102 82,-3-21-54,-1-6 46,-6-35 62,-13-59-328,3 16-181,-8-114 348,21 150-459,2 0 1,6-63-1,-4 96-193,1 0-1,1 0 0,0 0 0,0 0 0,1 1 1,0-1-1,8-12 0,-9 17-72,1 1 0,-1-1 1,1 1-1,1 0 0,-1 0 0,1 0 0,0 1 0,0-1 1,0 1-1,1 0 0,-1 1 0,1-1 0,7-2 0,-10 5-116,0 0 0,0 0 0,0 0 0,0 1 0,0-1 0,0 1 0,1 0 0,-1 0-1,0 0 1,0 0 0,0 1 0,1-1 0,-1 1 0,0 0 0,0 0 0,0 0 0,0 0-1,0 0 1,0 1 0,-1-1 0,1 1 0,3 3 0,-1-2-551,-1 1 1,0 0-1,0 0 1,0 0-1,-1 0 1,0 1-1,0 0 1,0-1-1,0 1 1,0 0-1,2 11 1,-2-3-2502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17 398 1384,'-17'10'8108,"58"-23"-7921,-1-1 0,0-2 0,38-21 0,-45 21-908,23-13-3482,-37 17 1875</inkml:trace>
  <inkml:trace contextRef="#ctx0" brushRef="#br0" timeOffset="1">508 8 852,'-5'-8'1846,"-1"10"2803,4 0-4524,-1 1 1,1 0-1,0-1 0,0 1 0,0 0 0,1 0 0,-1 0 0,0 0 0,1 0 1,0 1-1,0-1 0,0 0 0,0 0 0,0 8 0,-4 47 587,3 1 1,2 0-1,9 70 0,21 76-1612,-18-163-4234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6 112 964,'-2'-7'419,"1"0"0,0 0 1,0 1-1,1-1 0,0 0 0,1-8 0,-1 12-215,0 0 0,1 0 0,0 0 0,-1 0 0,1 1 0,0-1 0,1 0 0,-1 1-1,0-1 1,1 1 0,-1 0 0,1-1 0,0 1 0,0 0 0,0 0 0,4-4 0,-2 5-82,0-1 1,-1 1-1,1 0 1,0 0-1,0 0 1,0 0-1,0 1 1,0-1 0,0 1-1,0 0 1,0 1-1,0-1 1,0 1-1,5 1 1,-1-1 45,16 2 43,0 2-1,1 1 1,-2 1 0,1 1 0,-1 1 0,-1 2-1,1 0 1,-2 1 0,0 0 0,0 2 0,24 21-1,-38-28-133,0 0 0,-1 1 0,1-1 0,-1 1 0,-1 0 0,0 1 0,0-1 0,6 16 0,-9-18-28,0 1-1,0 0 0,0 0 1,-1 0-1,0 1 0,-1-1 0,0 0 1,0 0-1,0 0 0,-1 1 1,0-1-1,-4 12 0,1-7-14,-1-1 0,0 0 0,-1 0-1,-1-1 1,1 0 0,-2 0 0,1 0-1,-1-1 1,-1 0 0,1 0 0,-2-1-1,-12 9 1,-4 1 1,-1 0 0,0-2 0,-49 21 1,67-34-297,0 0 0,0 0 1,-1-1-1,1 0 0,0 0 0,-1-1 1,1-1-1,-1 1 0,-9-2 1,18 1 74,0 0 1,1 0 0,-1 0-1,0-1 1,0 1 0,1 0-1,-1 0 1,1-1 0,-1 1-1,0 0 1,1 0 0,-1-1 0,0 1-1,1-1 1,-1 1 0,1-1-1,-1 1 1,1-1 0,-1 1-1,0-2 1,0 1-599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17 304 1388,'-16'-42'2811,"15"39"-2422,3 0-38,1-2-251,0 0 1,0 1-1,1-1 1,-1 1-1,1 0 0,0 0 1,0 0-1,1 1 0,-1-1 1,1 1-1,0 0 0,5-3 1,14-6 89,33-12 0,-31 14-80,185-67 414,-111 43-109,-91 30-6,0 0 0,0-1 0,0 0 0,-1 0 0,11-9 0,-18 13-106,2-4 29,-2 3-130,-5 4 1030,-6 4-1184,1 2-1,0-1 0,0 1 1,1 1-1,0-1 0,1 1 1,-10 15-1,10-14-34,2 1-1,-1-1 1,1 1-1,1 1 1,0-1 0,0 0-1,1 1 1,1 0-1,0 0 1,0 0-1,2 0 1,0 21 0,0-32-19,0 0 0,1 0 1,-1 0-1,0 0 1,1 0-1,-1 0 0,1 0 1,-1 0-1,1-1 1,-1 1-1,1 0 1,0 0-1,0-1 0,-1 1 1,1 0-1,0-1 1,0 1-1,0 0 1,-1-1-1,1 1 0,0-1 1,0 0-1,0 1 1,1-1-1,0 1 11,0 0-23,13-3-33,-14 1 50,0 1-1,0-1 1,0 0-1,0 1 1,0-1 0,0 0-1,0 0 1,0 0-1,0 1 1,0-1 0,0 0-1,0-2 1,1 1-2,3-4 21,0-1 0,0 1 0,-1-1 0,0 0 0,0 0 0,-1 0 0,4-9 0,11-52 1157,-17 66-885,0-1-178,-1 3-105,0-1-1,0 1 1,0 0 0,1 0 0,-1-1 0,0 1-1,0 0 1,0 0 0,0-1 0,0 1 0,0 0-1,0 0 1,1 0 0,-1-1 0,0 1-1,0 0 1,0 0 0,0 0 0,1-1 0,-1 1-1,0 0 1,0 0 0,1 0 0,-1 0-1,0 0 1,0-1 0,1 1 0,-1 0 0,0 0-1,0 0 1,1 0 0,-1 0 0,0 0 0,0 0-1,1 0 1,-1 0 0,0 0 0,0 0-1,1 0 1,-1 0 0,0 0 0,0 0 0,1 0-1,-1 1 1,0-1 0,0 0 0,1 0 0,-1 0-1,5 4 7,-3-2-11,0 0 0,1-1 0,-1 1 0,0-1 0,1 0 0,-1 0 0,1 0 0,-1 0 1,1 0-1,2 0 0,1 1-5,3 1-1,0 0 1,0-1 0,0 0-1,1 0 1,15 0-1,-21-2 28,0 0-1,0 0 0,-1-1 1,1 1-1,0-1 1,0 0-1,0 0 0,-1-1 1,1 1-1,-1-1 0,1 0 1,-1 0-1,1 0 0,-1 0 1,0 0-1,0-1 1,5-5-1,-8 8-2,33-27 968,-31 26-752,2 1-193,9 4-81,-1 0 0,0 0-1,0 1 1,17 10 0,-8-1-473,-14-9-604,0 0 0,1-1 1,8 4-1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1644,'1'11'928,"-1"-1"-1,0 1 1,-1 0-1,-3 15 1,2-12-387,0 0 0,1 14 0,2-10-310,1 0-1,1 0 1,1 0 0,0 0 0,1-1 0,1 0 0,0 0 0,2 0 0,0-1 0,0 0-1,2-1 1,0 1 0,1-2 0,0 0 0,1 0 0,24 21 0,-29-30-166,1 1 0,0-2 0,0 1 0,0-1 0,0 0 0,1-1 1,-1 0-1,1 0 0,13 1 0,-18-3-44,0 0 1,0 0-1,0-1 0,0 0 1,0 0-1,0 0 0,0 0 0,1-1 1,-1 0-1,0 1 0,0-1 1,0-1-1,0 1 0,-1-1 1,1 1-1,0-1 0,0 0 1,-1-1-1,0 1 0,1 0 1,-1-1-1,5-5 0,-5 5-6,-1-1-1,0 1 0,-1-1 1,1 0-1,0 1 0,-1-1 1,0 0-1,0 0 1,0 0-1,0 0 0,-1 0 1,0 0-1,0 0 0,0 0 1,0 0-1,-1-8 1,-1 5 12,1 1 0,-1-1 0,0 0 0,-1 1 0,1-1 0,-1 1 1,-1 0-1,-7-11 0,4 8 1,-1 1 1,1 1-1,-2-1 1,1 1-1,-16-9 0,-50-26 88,68 39-108,-32-15-22,-49-15-1,35 13-2253,40 14-2540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22 308 1160,'-2'0'826,"-9"0"1978,4-1-2282,6-1-300,6 1 1109,243-41-37,-25 3-850,47-1-142,116-10 43,542-12 306,-294 40-441,-582 19-197,110-11 23,-92 6-34,64-9-6,-93 14 450,-39 3-326,0 0-10,6 0 26,-6 0 306,0 0-270,31-4 1735,-31 4-1377,-2 2-474,0 7 0,1-7-3,-2 1 5,-8 259 566,12 165 146,35-67-526,-2-29-54,-32-228-71,-10 117 0,3-172-65,0-8 4,-12 65 0,-32 136 338,22-136-126,0-3 427,-19 172 0,38-176-401,-30 236 520,-38 137-76,74-469-735,-18 170 173,11-92-86,-31 148 0,35-216-104,-36 123-286,29-104-435,-2 0 1,-19 35 0,7-25-2279,24-40 2683,0 0 0,-1 0 1,1 0-1,-1 0 0,1 0 1,-1 0-1,0-1 0,1 1 0,-1 0 1,0 0-1,0-1 0,1 1 1,-1 0-1,0-1 0,-1 1 0,0 1-898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2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221 113 884,'0'-2'616,"-6"-15"553,0-1 1,0 1-1,-16-26 0,22 42-1091,-1 0 1,1 0-1,-1 0 0,1 0 0,-1 1 1,0-1-1,1 0 0,-1 0 0,0 0 1,1 1-1,-1-1 0,0 0 0,0 1 1,0-1-1,0 1 0,1-1 0,-1 1 1,0-1-1,0 1 0,0-1 0,0 1 0,0 0 1,0 0-1,0 0 0,-2-1 0,1 1 164,-10 22 317,7-12-370,-1 1-1,2-1 0,-6 15 1,-5 44 428,2 0 1,-6 129 0,17 117 439,4-89-444,-9 225 412,8-310-590,28 199-1,-3-168-194,-7-52-148,19 250 175,-36-287-206,-3 0-1,-17 121 1,-35 71 140,26-152-118,-14 156 0,23-93-48,-4 92 50,21-270-85,1 1 0,0-1 0,1 0 0,0 1 0,0-1 0,1 0 0,0 1 0,0-1 0,4 7 1,-5-13 0,0-1 0,1 1 1,-1-1-1,0 0 1,0 1-1,1-1 1,-1 0-1,0 0 1,1 0-1,-1 0 1,1 0-1,0-1 0,-1 1 1,1 0-1,-1-1 1,1 1-1,2-1 1,29 6 6,-32-6-8,120 2 18,-71-3-16,97-6 23,-32 1-10,59-9-28,-8 0 26,-61 10-31,85-1 76,177-7-110,-311 9 36,99 5 0,-139 1 21,11 1-24,-1-1 0,1-1 1,0-2-1,40-5 1,10-4 18,-44 7 4,34 0 47,-52 4-74,0 0 1,22 4 0,-21-2 30,1 0 0,25-1 0,-27-2-6,84-3-12,-64-1-13,-3 0 29,-1-1 0,38-11 1,36-14-5,-79 22 0,25-10 0,-50 18-12,31-5 28,-27 6-21,4-4 3,0-1-5,27-12-74,-35 15 75,9-4 73,-1 2-81,-7 2 4,0 1 14,5 0-19,-6 0 4,22-2 43,-19 2-25,8 0-12,-8-1 9,-2 1-1,9-4-5,0 1 9,1 0 1,20-3 0,-29 5-25,0 0 1,0 0-1,0 0 1,-1 0-1,1 0 1,0-1-1,-1 1 1,4-4-1,5-2-576,-9 6 109,-2 1 447,0-1-1,0 1 1,0 0-1,0 0 1,0-1-1,0 1 1,0 0-1,0 0 1,0-1-1,1 1 1,-1 0-1,0 0 1,0 0-1,0-1 1,0 1-1,0 0 1,1 0 0,-1 0-1,0 0 1,0-1-1,0 1 1,1 0-1,-1 0 1,0 0-1,0 0 1,1 0-1,-1 0 1,0 0-1,1-1-111,-1 1-1,1 0 0,-1 0 0,1-1 1,-1 1-1,1 0 0,-1 0 0,1-1 1,-1 1-1,0-1 0,1 1 1,-1 0-1,0-1 0,1 1 0,-1-1 1,0 1-1,0-1 0,1 0 0,1-5-3463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3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19 122 1040,'-3'0'695,"-11"0"1864,14 0-2524,0 0 1,0 0 0,0 0-1,0 0 1,0 0 0,-1 0-1,1 0 1,0 0 0,0 0 0,0 0-1,0 0 1,0 0 0,0 0-1,0 0 1,0 0 0,0 1-1,0-1 1,0 0 0,0 0-1,0 0 1,0 0 0,0 0 0,0 0-1,0 0 1,0 0 0,0 0-1,0 0 1,0 1 0,0-1-1,0 0 1,0 0 0,0 0-1,0 0 1,0 0 0,0 0 0,0 0-1,0 0 1,0 0 0,0 0-1,0 1 1,0-1 0,0 0-1,0 0 1,0 0 0,0 0-1,0 0 1,0 0 0,0 0 0,0 0-1,0 0 1,0 0 0,1 0-1,-1 0 1,0 0 0,0 0-1,0 0 1,0 1 0,0-1-1,0 0 1,0 0 0,3 1 68,-1 0 1,0 0-1,1 0 1,-1 0-1,1 0 1,0-1-1,-1 1 0,1-1 1,4 0-1,492 2 1350,-294-12-1047,60-11 41,34-3-157,-197 17-221,335-8 101,-346 16-150,112-6 41,-193 5-55,-7 0-6,0 0 0,-1 0 0,1-1 0,0 1 1,-1-1-1,1 1 0,0-1 0,4-2 0,30-7 2,43-13-20,-44 12 22,-35 10-11,0 1-16,-1 0 20,0-1 1,1 1-1,-1 0 0,0 0 0,0 0 1,1 0-1,-1-1 0,0 1 0,1 0 1,-1 0-1,0 0 0,1 0 0,-1 0 1,0 0-1,1 0 0,-1 0 0,0 0 1,1 0-1,-1 0 0,0 0 0,1 0 1,-1 0-1,0 0 0,1 0 0,-1 0 0,0 0 1,1 1-1,-1-1 0,0 0 0,1 0 1,-1 1-1,-1 27 1,-2 0-1,-8 41 1,2-19 6,-6 42-77,-8 58-1357,16-82-2210,5-40 1355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3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0 964,'-12'9'374,"1"1"-1,0 0 0,1 0 1,0 1-1,1 0 1,0 1-1,-11 18 1,-43 96 1355,45-85-1339,8-15-35,0 0 1,2 1-1,1 1 1,2-1-1,-5 55 1,10-71-242,0 0 0,1-1 0,1 1 0,0 0 0,0 0 1,1-1-1,0 0 0,1 1 0,7 14 0,-7-18-72,1-1-1,-1 0 1,1-1 0,1 1 0,-1-1-1,1 0 1,-1 0 0,2 0 0,-1-1-1,0 0 1,1 0 0,0-1 0,-1 0-1,1 0 1,1 0 0,11 2 0,12 2 20,0-2 1,50 3 0,-75-8-54,175-1 112,-163 1-110,64-5 29,47-1-9,164-21 30,-180 13-39,-47 3-16,0-3 0,84-29 0,149-41-14,-131 41 12,-117 29-5,106-29-14,-139 38 22,1 1 1,22-2 0,22-5-25,-55 10 14,0-1 1,0 2-1,14-1 0,1 0 2,-21 1-5,19-4 15,-16 3-10,1 0 1,-1 0-1,1 0 1,0 1-1,8 0 1,16-1-7,-11-2 7,-2 0-4,1 1 0,27 0 1,-40 4 0,-1-1-2,16-5 5,15 1 24,19-3-44,-3 1-292,-48 4-4,13-3-2218,-6 0-1936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4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1 273 944,'0'0'3706,"1"-3"-3417,3-11-17,-4 13-254,0 1 0,1-1 0,-1 1-1,0-1 1,1 0 0,-1 1 0,1-1 0,-1 1 0,1-1-1,-1 1 1,1 0 0,-1-1 0,1 1 0,-1-1 0,1 1-1,0 0 1,-1 0 0,1-1 0,-1 1 0,1 0-1,0 0 1,-1 0 0,2-1 0,1 1 52,56-22 351,1 3 1,0 3 0,63-8-1,142-8 55,-219 28-411,147-13 119,360-40 20,-237 27-233,-220 20-88,18 0 42,-85 8 54,-22 1 12,1 0 0,-1 0 0,0 1 0,0 0 0,0 1 0,1-1 0,8 3 0,1 4 4,-1 0 0,0 1 0,27 18-1,-16-9 68,-1 2-1,29 25 0,-48-39-46,-1 2 0,0-1-1,0 0 1,-1 1 0,0 0 0,0 1-1,0-1 1,-1 1 0,0 0 0,-1 0-1,0 0 1,0 0 0,2 11-1,-3 0 10,0 1 0,-2 0-1,-2 32 1,-14 60 34,4-27-86,2-16-703,-1-23-2724,8-35 1629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56:4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1156,'-38'3'487,"1"2"-1,0 2 1,0 1-1,1 2 1,1 1-1,-51 23 1,66-24-342,0 0 0,1 1 0,0 1 0,-18 15-1,6-6 156,21-14-153,0-1-1,-18 17 1,25-21-96,1 1 1,0-1-1,-1 1 0,1 0 1,1 0-1,-1-1 0,0 1 1,1 0-1,-1 0 0,1 1 1,0-1-1,0 0 0,0 0 1,1 1-1,-1 4 0,0-4-8,2 0-1,-1 0 1,0 0-1,1 1 1,0-1-1,0 0 1,0 0-1,0-1 1,1 1-1,0 0 1,-1 0-1,4 4 1,0-2 11,-1 0 0,1 0 1,1 0-1,-1 0 0,13 9 0,4-1 50,0 0 0,45 20 0,-65-33-100,35 15 93,1-2-1,72 18 1,83 3 71,-128-25-133,0-3 0,81-2 1,135-25 15,89-13-12,-311 27-32,182-17-15,36 1 7,-190 15-34,51-1 66,-76 2-11,-52 4-16,18 0-6,2 2-44,-27 0 48,0 0 18,68 2 15,48 0-2787,-115-3 964,10-2 30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63 1792,'0'0'1045,"0"-3"-38,-6-52 7637,6 55-8590,0 0 0,0 0 0,0-1-1,0 1 1,0 0 0,0 0-1,0 0 1,0 0 0,0-1-1,0 1 1,0 0 0,0 0-1,0 0 1,0 0 0,0 0-1,0 0 1,0-1 0,0 1-1,0 0 1,-1 0 0,1 0-1,0 0 1,0 0 0,0 0-1,0-1 1,0 1 0,0 0-1,0 0 1,-1 0 0,1 0-1,0 0 1,0 0 0,0 0-1,0 0 1,0 0 0,0 0-1,-1 0 1,1 0 0,0 0 0,0 0-1,0 0 1,0 0 0,-1 0-1,1 0 1,0 0 0,0 0-1,0 0 1,0 0 0,0 0-1,-1 0 1,1 0 0,0 0-1,0 0 1,0 0 0,0 0-1,0 0 1,0 1 0,-1-1-1,1 0 1,0 0 0,0 0-1,0 0 1,0 0 0,0 0-1,0 0 1,0 1 0,0-1-1,0 0 1,-5 20 258,2 1-1,0-1 0,1 1 1,1-1-1,3 27 0,15 109 523,-16-143-774,6 34 144,0-6-1320,1 57-1,-8-96 1013,0-1 1,-1 0-1,1 1 0,0-1 1,-1 0-1,1 0 0,0 0 1,-1 1-1,0-1 0,1 0 1,-1 0-1,-1 2 0,-1 2-1645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91 151 1436,'-18'-102'5614,"18"100"-5329,0-1-1,0 0 1,0 0 0,0 0 0,0 0-1,1 0 1,0-3 0,0 1 108,0 4-318,-1 0 1,0 0-1,1 1 1,-1-1-1,1 0 1,-1 0 0,1 0-1,-1 1 1,1-1-1,0 0 1,-1 1-1,1-1 1,0 1-1,0-1 1,-1 1-1,1-1 1,0 1-1,0-1 1,0 1-1,-1 0 1,1-1-1,2 1 1,21-3 710,-14 4-593,1 0-1,-1 1 1,-1 1 0,1 0 0,0 0 0,-1 0 0,1 2-1,12 6 1,-1 2 194,-1 0 0,27 24 0,-39-30-234,0 0 0,0 1 0,-1 0-1,0 0 1,-1 1 0,0 0 0,0 0 0,-1 0 0,0 1-1,-1-1 1,6 17 0,-9-20-48,1 1 0,-1 1 0,0-1 1,0 0-1,-1 0 0,0 0 0,0 0 0,-1 0 0,0 1 0,0-1 1,-1 0-1,1 0 0,-2-1 0,1 1 0,-1 0 0,0-1 0,0 1 1,-6 7-1,-1-1-7,-1 0 0,0 0 0,-1-1 1,0-1-1,-1 0 0,0-1 0,-1 0 1,0-1-1,0 0 0,-1-2 0,0 1 1,-1-2-1,0 0 0,0-1 0,0 0 1,-26 3-1,39-8-168,-1 1 1,1-1-1,-1 0 1,0 0-1,1-1 1,-1 1-1,0-1 1,1 0-1,-1 1 1,1-2-1,0 1 0,-1 0 1,1-1-1,0 1 1,-1-1-1,1 0 1,0 0-1,1 0 1,-1-1-1,0 1 1,0-1-1,-3-4 0,3 3-402,0-1-1,1 1 1,0 0-1,-1-1 1,2 1-1,-4-9 1,4 6-903,-1 1 0,1-1 0,1 0 0,-1-11 0,2 0-2733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1972,'3'2'1195,"1"1"-771,0 1 0,0-1 0,-1 1 0,1 0-1,-1 0 1,0 0 0,0 0 0,0 0 0,-1 1 0,0 0 0,3 7 0,4 12 534,6 26 1,-11-36-471,7 24 123,-1 1 0,-3 1 0,0-1 0,0 44 0,-8-77-761,1 1-1,-1-1 1,-1 0 0,1 1-1,-4 7 1,-1 7-5854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48 119 2032,'-31'-72'6818,"16"36"-3346,14 34-3015,0-7 78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1232,'0'-9'603,"1"1"-1,0-1 1,0 1 0,1 0-1,0 0 1,0 0-1,1 0 1,0 0-1,0 0 1,1 0 0,0 1-1,1 0 1,-1 0-1,1 0 1,10-10 0,-1 2 183,1 1 0,0 1 0,1 0 0,0 1 0,1 0 1,21-9-1,-34 19-681,1 1 1,-1-1 0,1 1-1,-1 0 1,1 1-1,-1-1 1,7 1 0,-8 0-3,11 5 96,-13-4-175,1 1 0,-1-1 0,1 0 0,-1 1 0,1-1 0,-1 1 0,0 0 0,0-1 0,0 1 0,0 0 0,0 0 0,0-1 0,0 1 0,0 0 0,-1 0 0,1 0 0,-1 0 0,0 0 0,1 3 0,0 22 92,-2 41 0,-1-43-44,4 50 1,0-66-61,-1 1 1,1-1 0,0-1-1,1 1 1,0 0 0,1 0 0,0-1-1,0 0 1,7 10 0,0 1 19,-7-13 11,-1-1 1,1 1-1,-1-1 0,6 5 0,-8-9-21,-1 0 0,0 0 0,1 0-1,-1 0 1,0 0 0,1 0 0,-1 0 0,0 0-1,0 0 1,0 0 0,0 0 0,0 0-1,0 0 1,0-1 0,0 1 0,0 0-1,-1 0 1,1 0 0,0 0 0,0 0-1,-1 0 1,1 0 0,-1 0 0,1 0 0,-1-1-1,1 1 1,-2 1 0,1-1-57,0 1 6,-1-1 0,0 0 0,0 0 0,0 1 0,0-1 0,0 0 0,0-1 0,0 1 0,0 0 1,0 0-1,0-1 0,0 0 0,-1 1 0,1-1 0,0 0 0,0 0 0,-3 0 0,-1 0-324,4 0-368,-3 1-456,-12-1-1369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1056,'0'0'7275,"2"4"-6341,3 14-298,-1-1 0,-1 1 0,0 0 0,-1 0 1,-2 37-1,2 5 53,17 210 1139,-18-253-2364,0-4 498,0 0 1,-2 16 0,0-25-1014,0 0 0,0 0 1,0 1-1,0-1 0,0 0 1,-4 5-1,0 2-2421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1928,'4'-6'316,"0"1"-1,0 0 0,1 0 1,0 0-1,0 0 1,0 1-1,0 0 1,1 0-1,-1 0 0,1 1 1,0 0-1,0 0 1,0 0-1,1 1 1,-1 0-1,0 0 1,1 1-1,11-2 0,-3 1 25,0 1-1,0 0 0,0 1 0,0 0 0,0 1 0,0 1 0,28 7 0,-37-7-220,0 0 0,1 0 0,-1 1 0,0 0 0,0 0 0,0 1 0,-1 0 0,1 0 0,-1 0 0,0 0 0,0 1 0,-1 0 0,1 0 0,-1 0 0,0 1 0,0-1 0,-1 1 0,1 0 0,-1 0 0,3 11 0,-2-4-24,-1 0-1,-1 0 0,0 0 1,-1 0-1,0 1 1,-1-1-1,-1 0 1,0 1-1,0-1 0,-1 0 1,-1 0-1,-1 0 1,0 0-1,0 0 1,-8 13-1,4-8-13,-2 0 0,0-1 0,-1 0 1,-1-1-1,0 0 0,-1-1 0,-1-1 0,0 0 0,-29 21 0,37-30-136,0-1 0,0 0 0,-1-1 0,0 1 0,0-1 0,1-1 0,-2 1 0,1-1 0,0 0 0,0-1 0,-1 0 0,-9 1 0,14-3-192,1 1 1,0-1-1,-1 1 0,1-1 1,0 0-1,-1 0 0,1 0 1,0 0-1,0 0 0,0 0 0,0 0 1,0-1-1,0 1 0,0-1 1,0 0-1,1 0 0,-1 1 1,-2-5-1,1 0-2911,-3-18 35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1208,'0'0'3802,"1"4"-2677,9 48 1995,5 83 1,-3-16-1619,39 161 259,-47-264-1884,3 25-3092,-5-27-1348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1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1548,'3'-15'724,"-3"12"-39,1 1-42,4-19 1153,-4 19-1220,-1 0-23,5-9-32,0 0 0,0 1 1,1 0-1,0 0 0,1 0 0,0 1 0,0 0 0,1 0 0,0 1 0,1 0 0,-1 1 0,2 0 0,-1 0 1,1 1-1,15-8 0,-25 14-495,1-1 1,0 1 0,0 0-1,-1 0 1,1 0-1,0-1 1,-1 1 0,1 0-1,0 0 1,0 0 0,-1 0-1,1 0 1,0 0 0,0 0-1,-1 1 1,1-1-1,0 0 1,0 0 0,-1 1-1,1-1 1,0 0 0,-1 1-1,1-1 1,0 0 0,-1 1-1,1-1 1,-1 1-1,1-1 1,-1 1 0,1-1-1,-1 1 1,1 0 0,-1-1-1,1 1 1,-1-1-1,1 2 1,0 0-78,-1-1 55,0-1 0,1 0 0,-1 0 0,0 1 0,0-1 0,0 0 0,0 0 0,1 1 0,-1-1 1,0 0-1,0 1 0,0-1 0,0 0 0,0 0 0,0 1 0,0-1 0,0 0 0,0 1 0,0-1 0,0 0 0,0 0 0,0 1 0,0-1 1,0 0-1,-1 1 0,1-1 0,-6 25 133,-10 24 1,8-27-55,1 1 0,-4 23 0,9-39-66,1 1 0,1 0-1,0 0 1,0 0 0,0 0-1,1 0 1,0 0 0,0 0 0,1-1-1,3 9 1,-1-5-3,1-1 0,0 0 0,0 0 0,1-1 0,12 15 1,39 36 27,0-1-1,-55-57-33,0 0 5,-1 0 1,1 0-1,0 0 0,0 0 1,-1 0-1,0 0 0,1 1 1,-1-1-1,0 0 0,0 1 1,0-1-1,0 1 0,0-1 1,-1 1-1,1-1 0,-1 1 1,0 0-1,0-1 0,0 1 1,0-1-1,-1 5 0,-1-1 20,-1 0-1,0 0 0,-1 0 0,1-1 1,-1 1-1,0-1 0,0 0 1,-1-1-1,0 1 0,1-1 1,-1 1-1,-1-2 0,-5 5 1,-2-1-6,0 1 0,-1-2 0,1 0 1,-30 8-1,19-12-1623,21-2 358,-9-14-8997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2:0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11 972,'-7'-10'1839,"7"10"-1803,0 0 0,0 0 0,0 0 0,0 0 0,0 0 0,0 0 0,0 0 0,0 0 1,0 0-1,0 0 0,0 0 0,0 0 0,0 0 0,0 0 0,0 0 0,0 0 0,0 1 0,0-1 0,0 0 397,0 0-397,0 0 0,0 0 0,-1 0 0,1 0 1,0 0-1,0 0 0,0 0 0,0 0 0,0 0 0,0 0 0,0 0 0,0 0 0,0 0 0,0 0 0,0 0 0,0 0 0,0 0 0,0 0 1,0 0-1,0 0 0,0 0 0,-1 0 0,1 0 0,0 0 397,0 0-397,0 0 0,3 20 3112,-1-11-3800,3 11 1009,1-1 0,12 27 0,-5-12-46,4 11 55,77 181 1082,117 167 136,-92-179-703,57 77-142,-143-235-583,142 256 531,-91-143-320,66 191-1,-133-309-593,17 83-1,-29-102-436,-1 0 0,-1 0 0,-4 63-1,-4-69-966,-4-11-2589,3-10 1139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4:02:0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7 1092,'0'-1'44,"0"1"1,0 0-1,0 0 0,0 0 1,0-1-1,0 1 0,0 0 1,0 0-1,0 0 0,0-1 1,0 1-1,0 0 0,0 0 0,0 0 1,0-1-1,0 1 0,-1 0 1,1 0-1,0 0 0,0-1 1,0 1-1,0 0 0,0 0 1,0 0-1,-1 0 0,1 0 1,0 0-1,0-1 0,0 1 0,0 0 1,-1 0-1,1 0 0,0 0 1,0 0-1,0 0 0,-1 0 1,1 0-1,0 0 0,0 0 1,0 0-1,-1 0 0,1 0 1,0 0-1,0 0 0,0 0 0,-1 0 1,1 0-1,0 0 0,0 0 1,0 0-1,-1 0 0,1 0 1,0 0-1,0 0 0,0 1 1,-1-1-1,1 0 0,0 0 0,0 0 1,0 0-1,0 0 0,0 1 1,0-1-1,-1 0 0,-6 10 217,0-1 0,1 2-1,0-1 1,-7 18 0,-18 52 582,28-71-773,-55 190 1085,39-127-862,-156 623 2360,64-237-834,-3-9-182,55-218-632,-77 319 956,66-239-907,49-202-603,-10 62 620,31-170-954,-4-16-1311,4 14 1142,-1 0 1,1 0 0,0-1 0,-1 1 0,1 0 0,0-1 0,0 1 0,0 0 0,0-1 0,0 1-1,0 0 1,0 0 0,0-1 0,0 1 0,1-2 0,1-7-675,1 0-1,0 0 1,1 1 0,5-11-1,14-20-5129,-8 19 2231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7 236 1448,'0'0'4431,"-1"6"-3861,-3 32 1004,2 56 0,9-4 3106,-8-97-4461,0-47 137,3 0 1,2 0-1,17-83 0,-5 10-42,-16 124-560,1 0-1,-1 0 1,1 1 0,0-1 0,0 0-1,1 1 1,-1-1 0,2-2 0,-2 3-350,10 1-513,-4 2-4848,11 8 3108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2052,'-9'11'8673,"26"-12"-7119,33-15-2711,-22 5 545,39-18-4414,-50 20 2618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1640,'0'0'932,"1"4"-60,3 7-238,-2 1 1,1 0-1,-2 1 1,1-1-1,-2 18 1,3 19 221,2-9-422,2-1 1,13 41-1,-5-44-835,0 1-3777</inkml:trace>
  <inkml:trace contextRef="#ctx0" brushRef="#br0" timeOffset="1">1 88 1564,'3'-3'268,"0"1"-1,0 0 0,0 1 1,0-1-1,0 0 1,1 1-1,-1 0 0,1 0 1,-1 0-1,1 0 0,-1 1 1,6-1-1,45 1 584,-51 0-759,28 2 367,0 2 0,-1 0 0,50 16 0,-62-15-294,-1 2 1,0 0 0,0 1 0,0 0 0,-1 2 0,0 0 0,19 16 0,-31-23-113,0 0 1,0 1 0,0 0 0,0 0 0,-1 0 0,1 1 0,-1-1 0,0 1 0,0-1 0,-1 1 0,1 0 0,-1 0 0,0 0 0,-1 1 0,1-1 0,-1 0 0,1 10 0,-2-12-31,-1 1 1,1-1-1,-1 1 0,0-1 1,0 1-1,0-1 0,-1 0 1,1 0-1,-1 0 0,1 0 1,-1 0-1,0 0 0,0 0 1,-1 0-1,1-1 1,-1 1-1,-2 2 0,-4 2 31,1-1 0,-1 1 0,-19 9 0,21-13-92,2 0-32,0 0 0,0-1 0,0 1 0,-1-1 1,1 0-1,0-1 0,-1 1 0,0-1 0,1 0 0,-1-1 1,0 1-1,-10-2 0,11 1-121,3 0 98,0 0 0,0 0 0,0 0 0,1 0-1,-1 0 1,0-1 0,0 1 0,0-1 0,1 0 0,-1 1 0,-3-3 0,-3-6-2719,7 7 2127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1812,'5'0'6619,"-5"0"-6503,8 22 1422,6 30-1254,2 24 505,4 28 324,58 173 1,-66-245-1376,21 56 294,-10-25-6585,-17-45 3575</inkml:trace>
  <inkml:trace contextRef="#ctx0" brushRef="#br0" timeOffset="1">438 509 1536,'-8'-21'9656,"16"24"-9462,21 10 4,-28-13-186,-1 0 0,1 1 0,-1-1 0,1 1 0,0-1 0,-1 0 0,1 0 0,0 1 0,-1-1 0,1 0 0,0 0 0,0 0 0,-1 0 0,1 0 0,0 0 0,-1 0 0,1 0 0,0 0 0,0 0 0,-1 0 0,1 0 0,0-1 0,-1 1 0,1 0 0,0 0 0,-1-1 0,1 1 0,0 0 0,0-1 0,0 0 47,5-1 135,-1-1 0,1 1 0,-1-1 0,1 0 0,-1 0 0,0-1 0,8-6 0,-8 6-42,2-3 233,0 2 97,1-1 1,-1 1-1,11-6 1,-15 10 103,-1 4-542,1-1 1,0 2 0,-1-1 0,0 0 0,0 0 0,0 1-1,0-1 1,2 6 0,-3-8-28,19 48 53,6 10-838,-17-40-235,5 5-753,0-8-4174,-4-6 2433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1340,'-4'6'866,"-2"5"-411,1 0 1,0 0-1,1 0 1,0 1-1,1-1 1,0 1-1,-2 19 1,5-26-320,0 1-1,0-1 1,1 0 0,0 0-1,0 0 1,0 0 0,0 0-1,1 0 1,-1 0 0,1 0-1,1 0 1,-1-1 0,1 1 0,-1-1-1,1 0 1,4 5 0,-2-5-52,0 0 1,-1 0-1,1 0 1,1 0 0,-1-1-1,1 0 1,-1 0-1,1 0 1,0-1-1,0 0 1,0 0 0,12 2-1,-10-3 12,0 0 1,1 0-1,-1-1 0,0 0 1,1 0-1,-1-1 0,0 0 1,12-3-1,-16 3-7,0-1 0,0 1 0,0-1 0,0 0 0,0 0 1,-1 0-1,1 0 0,-1-1 0,1 1 0,-1-1 0,0 0 0,0 0 0,0 0 1,0 0-1,-1-1 0,1 1 0,2-6 0,-1-7 294,-4 12-315,-1-4 125,-2 0-102,0 0 0,-1 0 0,0 1 0,0 0 0,-1-1 0,0 1 0,-1 1 0,1-1 0,-1 1 0,-13-11 0,0 3-964,0 1-1,-1 1 1,-22-11-1,35 19-2226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52 264 1464,'-8'-4'6820,"5"7"-6716,2-2-72,1 0 1,-1 0-1,0 1 0,0-1 0,0 0 1,1 0-1,-1 1 0,0-1 1,1 0-1,-1 1 0,1-1 1,0 0-1,-1 1 0,1-1 1,0 4-1,-3 30 406,2 1 0,1 0 1,2-1-1,7 40 0,-9-73 1516,0-14-1806,0 0 1,-4-23-1,0-4 75,-10-99 911,-3-37 316,17 168-1380,0-1 0,0 0 0,1 1 0,2-12 0,-2 16-105,0 0-1,0 0 1,0 0 0,0 1-1,0-1 1,1 0-1,-1 1 1,1-1 0,0 1-1,0 0 1,0 0 0,0-1-1,0 1 1,3-2-1,-3 3-108,0 0 0,0 1 0,0-1 0,0 0 0,1 1 0,-1-1 1,0 1-1,0-1 0,1 1 0,-1 0 0,0 0 0,1 0 0,2 1 0,-4-1 43,1 0-14,0 0 0,0 0 1,0 1-1,-1-1 1,1 0-1,0 1 1,0-1-1,-1 1 1,1 0-1,0 0 0,0-1 1,2 3-1,2 1-260,-5-4 324,5 2-959,-1 1 0,0-1 0,0 1 1,6 4-1,-1 3-2182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12 252 1984,'0'0'2112,"-12"-3"1893,57-21-4289,-23 18-108,-1-3-580,-2-2-1157,15-4 329</inkml:trace>
  <inkml:trace contextRef="#ctx0" brushRef="#br0" timeOffset="1">509 1 1540,'0'0'3523,"-1"5"-2967,-2 25 316,2 0 1,3 53-1,0-30-515,-1-32-423,2 0 1,1 0-1,9 32 1,2 5-3967,-15-56 2213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1680,'0'-4'166,"0"0"0,0 0-1,1 1 1,0-1 0,0 0-1,0 0 1,0 1 0,0-1-1,1 1 1,0-1 0,-1 1 0,1 0-1,1-1 1,-1 1 0,0 0-1,1 1 1,-1-1 0,1 0-1,0 1 1,0-1 0,0 1 0,0 0-1,1 0 1,-1 0 0,1 0-1,-1 1 1,1-1 0,-1 1-1,1 0 1,0 0 0,-1 0 0,1 1-1,6-1 1,5 0-21,0 1-1,0 0 1,0 1-1,0 1 1,-1 0-1,1 1 1,27 10 0,-26-8-40,0 2 1,0 0-1,-1 1 0,0 1 1,0 0-1,21 18 1,-31-23-61,1 1-1,-1 1 1,0-1 0,-1 1 0,1 0-1,-1 0 1,0 0 0,0 0 0,-1 1 0,0 0-1,4 11 1,-6-14-29,0 0 1,-1 1-1,1-1 0,-1 0 1,0 0-1,0 0 0,-1 0 0,1 0 1,-1 0-1,0 0 0,0 0 1,0 0-1,0 0 0,-1 0 1,0 0-1,0-1 0,0 1 0,0-1 1,0 1-1,-1-1 0,1 0 1,-5 5-1,-5 2 17,0 1 0,0-1-1,-1-1 1,0 0 0,-1-1 0,0 0 0,0-1 0,-21 6-1,13-5-87,-1-2-1,0 0 0,0-2 1,0 0-1,-25-1 0,44-2-184,-23-3-343,10-6-3424,6 0 1711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1448,'0'0'1230,"3"-1"-100,-1-1-795,0 0-1,1 0 1,-1 0-1,0 0 1,0 0-1,0 0 1,-1 0-1,1-1 1,-1 1-1,1-1 1,-1 1-1,0-1 1,0 0-1,0 1 1,1-5-1,8-25 1650,23-50 0,-10 30-44,-23 51-1871,2-3 203,-1 1-1,1-1 1,-1 1-1,1 0 1,0-1-1,4-4 1,4 42-157,-3 1 1,7 69 0,2 15-131,32 127-1022,-47-224 851,-1-18 113,-2-1 8,-4 10 11,5-12 46,0 0 0,0-1 1,0 1-1,0 0 0,0-1 1,0 1-1,0-1 0,0 1 1,0-1-1,0 0 0,-1 1 0,1-1 1,0 0-1,0 0 0,-1 0 1,1 0-1,0 0 0,0 0 1,0 0-1,-1 0 0,1-1 1,0 1-1,-2-1 0,-2 0 2,0 0 0,0 0 0,0 0 0,0 0 0,-1-1 0,1 0 1,1 0-1,-1 0 0,0 0 0,0-1 0,1 0 0,0 0 1,-1 0-1,1-1 0,-6-6 0,6-6-247,7 13-21,5-2 32,0 0 1,0 0 0,0 0-1,1 1 1,0 1 0,11-5 0,62-11-3004,-44 10 135,2-1-115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1084,'0'0'3927,"0"6"-3104,2 23 3,2 0 0,1 0 0,1-1 0,16 43 0,-15-52-381,1 0-1,1-1 0,0 1 1,2-2-1,0 1 0,1-2 1,21 24-1,-31-39-347,-1 0 0,1 0-1,0 0 1,0 0 0,0 0-1,-1 0 1,1-1 0,0 1 0,0-1-1,0 0 1,0 1 0,0-1-1,0 0 1,0 0 0,3 0 0,-3 0-62,-1 0-2,0 0-1,0 0 1,0 0 0,0 0-1,-1 0 1,1-1 0,0 1-1,0 0 1,0 0 0,0-1-1,0 1 1,0-1 0,0 1-1,0 0 1,0-1 0,0 0-1,0 0 1,2-1 66,-2 2-63,1-1-1,-1 0 0,1 1 1,-1-1-1,0 0 0,1 0 0,-1 0 1,0 0-1,0 0 0,1-1 0,-1 1 1,0 0-1,1-3 0,2-2 54,3-2 28,-1 0 0,0 0 0,0-1-1,-1 1 1,0-1 0,0-1 0,3-11 0,1-8 166,6-32 0,-3 12-200,-8 16-1416,-4 30 662,0-11-7190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50 964,'0'0'1587,"-2"6"-926,-6 55 941,6 13-272,-4 41 355,7-94-1215,-1-18-161,-1 1 47,0 8 40,0-8 2358,-2-10-2514,-1-2-119,0-1-1,0 0 0,1 0 1,0 0-1,1 0 0,-3-18 1,4 19-59,-2-16 265,2 0-1,1-26 1,0 48-304,1 0 0,-1 0 0,1 1 0,0-1 0,-1 1 0,1-1 1,0 1-1,0-1 0,0 1 0,0-1 0,1 1 0,-1 0 0,2-2 1,-3 3-18,2-2 48,1 2 12,10-1-16,-9 0-10,1 3 4,3 2-28,0 0-1,0 0 1,0 0-1,-1 1 1,0 0 0,0 1-1,0-1 1,0 1-1,6 8 1,68 86 208,-80-98-196,3 4 7,-4-6-31,1 0-1,-1 0 0,0 0 1,0 0-1,0 1 0,0-1 1,0 0-1,0 0 0,1 0 1,-1 0-1,0 0 0,0 0 0,0 0 1,0 0-1,1 0 0,-1 0 1,0 0-1,0 0 0,0 1 1,0-1-1,1 0 0,-1 0 1,0 0-1,0 0 0,0-1 1,0 1-1,1 0 0,-1 0 0,0 0 1,0 0-1,0 0 0,0 0 1,1 0-1,-1 0 0,0 0 1,0 0-1,0 0 0,0 0 1,0-1-1,1 1 0,-1 0 1,0 0-1,0 0 0,0 0 0,0-1 1,36-79 26,-27 56 22,0 1 1,2 0 0,1 1-1,22-31 1,-30 47-34,5-6 46,1 0 0,1 1 0,12-12 0,-21 22-55,0 0-1,0 0 1,1 0-1,-1 0 0,0 0 1,0 1-1,1-1 0,-1 1 1,0-1-1,1 1 0,-1 0 1,0 0-1,1 0 1,-1 1-1,3-1 0,-3 0-5,1 1 5,0 0-1,0-1 0,0 1 0,-1 0 1,1 1-1,0-1 0,0 0 0,-1 1 0,1-1 1,0 1-1,2 3 0,23 22 15,-26-25-23,9 11-149,0 0 0,-1 1-1,0 0 1,-1 1-1,11 23 1,-14-23-1066,-1 1-1,0-1 0,4 22 1,-5-23-2095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22 255 1312,'0'0'1234,"0"-2"-107,0-1-268,0 0 0,0 0 0,0 0 0,1 0 1,-1 1-1,1-1 0,1-5 0,20-36 1004,-2 5-775,-13 17-392,0-1 0,3-24 0,-6 29-72,-3 2-151,-2 15-361,1 0 0,0 0 1,0-1-1,0 1 0,1 0 0,-1 0 1,0-1-1,0 1 0,1 0 0,-1 0 1,1-2-1,-1 16-63,0 0-35,2 158 148,0-131-112,1 19 40,18 94 0,12 20 74,-32-170-106,-1 0-35,0 9-1,0-9 3,-5-4-5,-15-3-9,15 3 5,0-1 2,-102-57 63,105 58-89,-1-1-17,-8-2-3,8 3 21,13 3-45,49 7-776,84 3 0,-81-15-1657,-24-5-1945,-33 6 1214,4-3 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1796 423 940,'0'0'2690,"-2"-3"-2175,-4-6-38,-1 0 0,-1 0 0,0 1 0,0 0 0,0 1 0,-1-1 0,0 2 1,0-1-1,-1 1 0,-16-7 0,-10-3-242,-65-19 0,77 28-178,-32-10 91,-75-14 0,70 24-87,1 1 0,-1 4 0,-82 6 0,55 5 2,-145 35 0,188-31-59,1 2 0,0 2 0,-72 39 0,96-44-3,2 0-1,-1 1 1,2 1-1,0 0 1,0 2-1,1 0 1,1 0-1,-16 25 1,13-15 0,1 1 1,2 0-1,1 1 1,1 1-1,-12 38 1,17-37 11,2 0 1,-4 44-1,9-69-12,0 17 6,0 1-1,2 0 1,0 0 0,1-1 0,2 1-1,6 23 1,3-1 31,1-1-1,21 42 1,-9-33 3,2-1-1,3-1 1,1-2-1,3-1 1,2-2-1,67 66 1,-75-86 15,1-1-1,2-1 1,1-2-1,53 28 1,149 54 164,-168-76-187,261 87 100,-276-99-113,1-3-1,1-3 1,0-2-1,0-2 1,1-2-1,-1-3 1,1-2 0,94-15-1,-90 5-15,-1-2 0,0-3 1,0-2-1,-2-3 0,-1-3 0,93-53 0,-137 70-4,40-24 0,-1-2 0,58-52-1,-86 64 2,-1-1 1,0-1-1,-2-1 1,-1 0-1,-1-2 0,-2 0 1,0 0-1,-1-2 1,10-32-1,-19 44 1,-1-1-1,-1 0 1,0 0-1,-1 0 1,-1-27-1,-2 15 1,-1 1 0,-9-42 0,3 40-7,-1 0-1,-1 1 1,-2 1-1,-1-1 1,-1 2-1,-32-48 1,8 23-8,-2 2 0,-58-56 1,33 43-6,-3 2-1,-2 4 1,-3 2 0,-2 4 0,-117-60-1,-418-139-299,539 228 9,-1 3 0,-86-12 0,-17 16-271,110 12 363,-8 1-183,-98 11-1,128-6 284,0 3 1,1 2 0,0 1-1,0 2 1,-49 20 0,69-21 56,0 2 1,-36 23 0,48-28 43,-1 1 1,2 1 0,-1 0 0,1 0-1,1 1 1,0 0 0,-8 11 0,-3 12-4,2 0 1,1 1 0,1 0 0,2 1-1,1 1 1,2 0 0,2 1-1,-8 72 1,15-82 24,2 0 1,0 0-1,1 0 0,9 37 1,34 100 74,-40-146-71,19 49 15,3-1-1,63 111 1,-79-158-15,28 48 17,3-2-1,3-2 0,2-2 0,3-2 0,79 72 0,-46-58 3,4-3-1,3-4 1,108 61-1,-155-103-19,1-1 1,1-3-1,60 20 0,102 16 25,-157-46-22,1-3 0,1-2 0,-1-3 0,1-1 0,-1-3 0,1-2 0,-1-2 0,76-20 0,79-36 45,-163 45 21,-1-2-1,-1-1 1,-1-3-1,-2-1 1,0-1-1,66-59 1,-83 63-21,0-1 1,-2 0 0,0-2-1,-2 0 1,0-1 0,18-40-1,-18 28 5,-1-1 1,-2 0-1,-2-1 0,8-46 1,-10 27 97,7-118 0,-17 136-59,-2 0 1,-1 1-1,-15-67 1,8 68-17,-2 1 1,-1 0-1,-2 1 1,-1 0-1,-2 1 1,-1 1-1,-2 1 1,-2 1-1,0 0 1,-2 2-1,-2 1 1,0 1-1,-2 2 1,-50-37-1,32 31-42,-1 3 1,-1 1-1,-2 3 0,0 2 0,-2 2 1,0 2-1,-1 3 0,-1 2 0,-83-10 0,55 14-533,-2 4 0,1 3 0,-155 16 0,131-2-4268,84-7 2334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88 1588,'-51'1'6194,"35"1"-5330,13-1 953,15-2-1591,233-17 531,862-23 439,-777 42-993,-261-1-120,1-3 0,71-11 1,-138 13-67,-1 1-6,61-14 65,-60 14-89,-2 3-50,3 16 60,0-1 1,-1 1-1,-1 1 1,-1-1-1,-2 37 1,1-9 0,4 162 7,4-10 2,-1-54 6,3 116 29,-4 25 33,-5-170 2,2 17 37,6 176 120,10 157 180,8 21 52,-10 170-17,-16-493-358,4 134 49,-1-98-67,-1 23-188,-11-13-437,5-104 200,-21 287-3937,14-340 1150,-4-3 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1928,'-1'-4'1148,"1"-4"-51,-1 1 1,1-1-1,0 1 1,2-16-1,-1 21 216,6 6-962,15 13 75,31 31-1,82 99 531,-115-122-828,-2 1 0,0 1 0,-2 0 0,17 37 0,-27-41-43,-5-20 39,-4-1-22,-9 7 49,9-7 286,-3-5-167,-3-2-37,-1 0 0,2 0-1,-1-1 1,0 0 0,1-1-1,0 0 1,1-1 0,0 1-1,-9-13 1,14 16-123,-1 0 1,1-1-1,1 0 0,-1 1 1,1-1-1,-1 0 0,1 0 1,1 0-1,-1-5 0,0 6-51,2 0-29,-1 0-1,1 0 1,0 0-1,0 0 0,0 0 1,0 0-1,1 0 1,-1 0-1,1 0 1,0 1-1,0-1 0,1 1 1,4-7-1,-3 6-23,3-5-138,0 0-1,1 1 1,0 0 0,0 1 0,1 0 0,0 0 0,0 1 0,1 0 0,12-5 0,37-13-2466,-1 7-4201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3 984,'-57'-3'749,"0"4"-1,-92 11 1,25-1 1072,121-11-1759,1 0-1,0 1 0,0-1 1,0 0-1,0 1 0,0-1 1,0 1-1,0 0 0,0-1 1,0 1-1,0 0 1,0 0-1,0 1 0,1-1 1,-1 0-1,0 0 0,1 1 1,-1-1-1,-2 4 1,2-1 19,0 1 1,0-1 0,0 1 0,0-1-1,1 1 1,-1 0 0,0 5 0,-12 82 973,-4 126 0,15-156-645,4 699 1676,9-623-1885,4 117 89,-3 30-31,1 19-63,-7-88-105,-4 374 90,-1-529-162,-9 289 58,4-262-54,-3 81-8,-1 115 93,2-84 144,-11 137 312,16-289-511,-3 171 229,5-203-270,-3 74 53,5-57 34,0-31-92,0-1 0,0 0 0,-1-1 0,1 1 0,0 0 0,0 0 0,0-1 0,0 1 0,0-1 0,4 1 0,5 0 5,0-1 1,1 0 0,-1-1 0,22-3 0,5-1 7,308-8-10,49 47-24,-230-17-150,216-5-1,-224-21 91,-104 5 55,154-23-31,-111 12 40,208-33-36,-254 44 46,91 5 1,-46 2-7,120-6-156,-211 3-44,1 0 1,-1 0-1,0 0 1,0-1-1,0 1 0,0-1 1,0 0-1,0-1 1,0 1-1,0 0 0,0-1 1,0 0-1,4-3 1,2-5-4362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40 177 2032,'-2'-1'1076,"-35"-4"5600,45 5-6380,350-25 1058,-208 14-1087,242-25 192,127-42-11,-408 58 2154,-108 19-2427,-5 35-73,-2-1 0,-12 58 0,-5 26-10,17 120 97,5-142-246,-1-83-145,0 0 0,-1 0 0,-4 20 0,-8-1-1903,11-28 1328,0 0-1,0 1 1,-1-1-1,0 0 1,0 0-1,-3 3 1,-10 4-2675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 1044,'0'0'866,"1"-2"-92,-9 30 4949,-25 84-4230,18-67-932,-22 93 846,34-122-1230,0-1-1,2 1 1,0 0-1,1 0 1,0 0-1,6 30 1,-5-41-128,0 0 1,0-1-1,1 1 0,-1 0 1,1-1-1,1 1 0,-1-1 1,1 0-1,-1 1 0,1-1 0,7 7 1,-5-7-3,1 1 0,-1-1 0,1 0-1,0-1 1,0 0 0,0 1 0,1-2 0,10 4 0,27 6 91,0-1 0,82 7-1,32-12 67,186-17 0,-120 1-102,27-6 38,-158 8-120,106-3 90,-192 10-485,-1 0 0,1-1 0,-1 1 1,0-1-1,7-3 0,8-3-5635,-8 4 2810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40 232 1660,'-40'-1'10476,"48"1"-10176,229-24 953,-99 7-942,362-50 376,-330 42-523,-41 3 497,159-49 0,-284 70-549,-1 0 0,0 0 0,1 0 0,-1 1 0,0-1 0,6 1 0,-8 0-90,1 1 0,-1-1 0,0 0 0,0 0 0,0 1 0,0-1 0,0 0 0,0 1 1,0-1-1,0 1 0,0 0 0,0-1 0,0 1 0,-1 0 0,1-1 0,0 1 0,0 0 0,-1 0 0,1 0 0,0 0 0,-1 0 1,1 0-1,-1 0 0,1 0 0,-1 0 0,1 1 0,5 18 97,-1-1 1,-1 1 0,2 30-1,-1 66 118,-3-6-222,-18 152 0,15-254-305,0-1-1,-1 0 1,0 0-1,0 0 0,-7 13 1,8-17-15,-1 1 1,0-1-1,0 0 1,0 0-1,-1 0 1,1-1-1,-1 1 0,1-1 1,-1 1-1,0-1 1,0 0-1,0 0 1,0 0-1,-4 1 0,-10 3-3497,-3-2 38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1464,'-74'1'3724,"-134"20"-1,199-19-3508,1 0-1,0 0 1,0 1-1,-9 4 1,15-7-130,-1 2-1,1-1 1,0 0 0,0 0 0,-1 1 0,1-1 0,0 1 0,0 0 0,1-1 0,-1 1 0,0 0 0,1 0-1,-1 0 1,1 1 0,-1-1 0,-1 4 0,3-4-29,-1 0-1,1 0 1,0 0-1,0 0 1,0 0-1,0 0 1,0 0-1,1 0 1,-1 0 0,1 0-1,-1 0 1,1 0-1,-1 0 1,1 0-1,0-1 1,0 1-1,0 0 1,2 2 0,1 1 39,0 0 1,0-1 0,0 1-1,10 7 1,8 2 57,-1 0 0,2-1 1,0-1-1,0-2 0,47 16 0,-12-10 64,84 13 0,-58-19-82,1-4 0,1-3 0,128-12 1,253-56 146,-352 47-228,-55 8-211,131-24-2893,-173 31-1971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17 186 1536,'-11'0'1044,"8"0"-132,1 0-127,2 0-453,37-3 5225,114-12-4795,112-32 101,92-15-32,-254 45-600,115-16 491,-163 28-432,0 2 1,55 4 0,-93-1-138,0 2 1,28 6-1,-37-7-118,-1 1 1,0 0-1,-1 0 0,1 1 1,0-1-1,-1 1 0,1 0 0,-1 0 1,0 1-1,0-1 0,5 7 1,-1-1 12,-1 2 1,0-1-1,0 1 0,-1 0 1,0 0-1,-1 1 1,-1 0-1,0 0 0,0 0 1,2 20-1,-2 0 10,-1-1 0,-1 0-1,-3 33 1,-1-40-169,0-1-1,-1 0 1,-1 0 0,-10 29 0,9-40-404,0 1 1,0-1-1,-11 17 1,11-21-512,-1 0 1,0-1-1,0 0 1,0 0-1,-13 10 1,1-4-2314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1332,'-54'5'2088,"-93"20"-1,129-20-1705,-1 1 1,1 0-1,1 1 0,0 1 1,0 0-1,0 1 0,1 1 1,-24 20-1,35-27-245,1 1 0,1 0 1,-1 0-1,0 0 0,1 0 0,0 0 0,0 1 0,0 0 0,1 0 1,-1-1-1,1 2 0,-2 8 0,3-11-68,1 1 0,-1-1-1,1 0 1,0 1 0,0-1 0,1 0 0,-1 1-1,1-1 1,0 0 0,-1 1 0,2-1 0,-1 0 0,0 0-1,0 0 1,1 0 0,0 0 0,0 0 0,0 0 0,0-1-1,0 1 1,0-1 0,3 3 0,5 4 34,0-1 0,1 0 0,0 0 0,1-2-1,-1 1 1,1-1 0,15 5 0,6 1 105,54 10 0,-46-14-61,0-2 0,71 2-1,45-9 172,159-22 0,441-104 340,-725 120-877,-1-2 1,47-20 0,9-16-4276,-72 34 1311,-5 1 32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49 964,'-14'-41'10276,"12"35"-10018,1 4-78,2 7 915,39 147-550,4 14 76,-29-127 701,-14-37-959,1 0 146,-2-2-478,0 1 1,0-1-1,0 0 1,0 0-1,0 0 0,0 1 1,0-1-1,0 0 1,0 0-1,0 0 0,0 0 1,0 1-1,1-1 1,-1 0-1,0 0 1,0 0-1,0 0 0,0 1 1,0-1-1,1 0 1,-1 0-1,0 0 0,0 0 1,0 0-1,1 0 1,-1 0-1,0 0 0,0 0 1,0 0-1,1 0 1,-1 1-1,0-1 1,0 0-1,0 0 0,1 0 1,-1 0-1,0-1 1,0 1-1,0 0 0,1 0 1,-1 0-1,0 0 1,0 0-1,0 0 1,1 0-1,-1 0 0,0 0 1,0 0-1,0 0 1,0-1-1,1 1 0,-1 0 1,0 0-1,0 0 1,0 0-1,0-1 1,0 1-1,5-9 69,0-1 1,-1 0-1,-1 0 1,0 0-1,0 0 1,-1-1-1,0 1 1,0-13-1,8-60 269,-1-5-3474,2 70-34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1020,'11'4'5170,"-10"-3"-5021,0 1 1,0-1-1,0 0 1,-1 1-1,1-1 1,0 1-1,-1-1 1,1 1-1,0-1 1,-1 1-1,0 0 1,1-1-1,-1 1 1,0-1-1,0 3 1,-1 35 862,0-23-482,4 68 1026,-3-81-1350,0-1 32,0 1 1455,0-5-580,3-11-193,13-48-779,-15 59-128,1 0 0,-1 1 0,0-1 0,1 0 0,-1 0 0,1 1 0,-1-1 0,1 1 0,0-1 1,-1 1-1,1 0 0,0 0 0,0 0 0,0 0 0,0 0 0,0 0 0,0 0 0,0 1 0,1-1 0,-1 1 0,0 0 0,4-1 0,-3 1 15,0 0-10,10 1-6,-10-1-1,12 7 13,-1 3 20,-13-10-38,-1 0-1,0 1 0,1-1 1,-1 1-1,1-1 1,-1 0-1,1 1 1,-1-1-1,1 0 0,0 0 1,-1 1-1,1-1 1,-1 0-1,1 0 1,-1 0-1,1 0 0,0 0 1,-1 0-1,1 0 1,-1 0-1,1 0 1,0 0-1,-1 0 0,1 0 1,-1 0-1,1 0 1,0 0-1,0-1 1,8-47 45,-6 28-28,7-25 0,-8 40-27,-1 1 0,1-1 0,0 1 0,0-1 0,0 1 0,0 0 0,1 0 0,0 0 1,0 0-1,6-6 0,-6 9-4,10 1 10,-10 1-4,0 0 1,0 0-1,0 0 1,0 1-1,-1 0 1,1-1-1,-1 1 1,1 0-1,-1 0 1,0 1-1,0-1 1,0 0-1,0 1 1,0-1-1,0 1 1,0-1 0,1 6-1,3 3 2,-2 0 0,0 0 0,5 18 0,-5-3-363,0 0 0,-2 0 0,0 31-1,-1-9-1288,-4-3-4705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7 229 1628,'7'3'10339,"12"-23"-8932,28-42 0,-30 39-955,-1-3 531,0 0 0,19-47 0,-34 71-438,0 10-504,4 43 31,-3 0 1,-1 0 0,-10 74-1,8-118-102,0 1 0,0-1 0,-1 0-1,0 0 1,-1 1 0,1-1 0,-1-1-1,-6 11 1,7-14 10,0 0 0,-1 1 0,0-1-1,1-1 1,-1 1 0,0 0 0,-1 0 0,1-1 0,0 0-1,-1 0 1,1 0 0,-1 0 0,0 0 0,1-1 0,-1 0-1,0 1 1,-8 0 0,-42 1-41,36-4 87,18 1-26,0 0 0,0 0 1,0 0-1,0 0 1,0 0-1,0 0 0,-1 0 1,1 0-1,0 0 1,0 0-1,0 0 0,0 0 1,0-1-1,0 1 1,0 0-1,0 0 0,0 0 1,0 0-1,-1 0 1,1 0-1,0 0 0,0 0 1,0 0-1,0 0 0,0 0 1,0 0-1,0 0 1,0 0-1,0 0 0,0-1 1,0 1-1,0 0 1,0 0-1,0 0 0,0 0 1,0 0-1,0 0 1,0 0-1,0 0 0,0 0 1,0-1-1,0 1 1,0 0-1,0 0 0,0 0 1,0 0-1,0 0 1,0 0-1,0 0 0,0 0 1,0 0-1,0-1 1,0 1-1,0 0 0,0 0 1,0 0-1,0 0 1,0 0-1,0 0 0,23-11-25,-18 9 5,8-3-159,1 1 1,0 1 0,0 0 0,17-2 0,11-1-773,-12-2-370,10-8-6125,-29 10 3893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1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1744,'0'0'5117,"2"5"-4381,2 15 242,-1 0 1,2 32 0,-4-25 65,7 33 0,-6-49-658,0-1-1,1 1 0,1-1 1,0 1-1,8 15 0,-11-25-345,-1 0 0,1 0 0,0 0 0,-1 0 0,1 0 0,0 0 0,0 0 0,0 0 0,0-1 0,0 1 0,0 0 0,0-1 0,0 1 0,0 0 0,0-1 0,0 0 0,0 1 0,1-1 0,-1 0 0,1 1 0,1-1 3,0 0 0,-1 0 0,1 0 0,-1-1 0,1 1-1,0-1 1,-1 1 0,1-1 0,2-1 0,4-3 34,1 0 0,-1 0 1,13-10-1,-18 12-46,21-16 176,42-45 1,-37 35 59,-23 21-120,-6 7-105,0-1 1,-1 1 0,1 0-1,0 0 1,0 0-1,0 0 1,0 0 0,1 0-1,-1 1 1,0-1 0,0 0-1,0 0 1,1 1 0,1-1-1,-1 4 1,11 30 36,-11-28-71,-1 1 1,1 0-1,1-1 1,-1 1-1,1-1 1,0 0-1,0 0 1,0 0-1,1 0 1,0 0 0,0-1-1,0 0 1,0 0-1,7 5 1,-10-9-7,3 3 0,0 0 0,0-1 0,0 0 0,0 0 0,0 0 0,0 0 0,1-1 0,-1 0 0,1 0 0,-1 0 0,1 0 0,8 0 0,-10-1-2,0 0 0,0 0 0,0 0 0,1-1 0,-1 1 1,0-1-1,0 1 0,0-1 0,0 0 0,0 0 0,0 0 0,0-1 0,0 1 0,-1-1 0,1 0 0,0 1 0,-1-1 0,0 0 0,1-1 0,-1 1 0,0 0 0,0-1 0,0 1 0,0-1 0,0 1 0,1-4 0,3-4 9,3-3-17,-2 0 0,1-1 0,-2 0 1,0 0-1,4-16 0,-1-2 200,6-40-1,-23 148 471,8-53-617,1 0-1,8 41 1,-8-62-30,-1 1-2,1-1-15,-1-1 5,0 0 0,0 0 0,0 0 0,0 0 0,0 0 0,0 0 0,0 0 0,1 1 0,-1-1-1,1 0 1,-1 0 0,1 0 0,-1 0 0,1 0 0,-1 0 0,1-1 0,0 1 0,-1 0 0,1 0 0,0 0 0,0-1 0,0 1 0,0 0 0,1 0 0,-1-1-2,1-1 0,-1 1 0,0-1 0,1 0 0,-1 0 0,0 1 0,0-1 0,0 0 0,0 0 0,1-1 0,-1 1 0,12-10 10,-1 0 1,-1 0-1,0-1 1,13-17-1,2-4 15,-21 27-23,-4 4-4,0 0 0,0 1 1,0-1-1,0 1 0,1-1 1,-1 1-1,1 0 0,-1-1 0,1 1 1,0 0-1,-1 0 0,1 0 1,0 0-1,3-1 0,-4 2 1,1-1 1,0 1-1,0-1 0,-1 1 1,1 0-1,0-1 0,0 1 0,-1 0 1,1 0-1,0 0 0,0 1 1,-1-1-1,1 0 0,0 1 0,-1-1 1,1 1-1,0-1 0,-1 1 1,1 0-1,0 0 0,-1 0 0,0 0 1,1 0-1,-1 0 0,2 1 1,4 4-4,-1 1 0,1 0 1,8 12-1,-15-18 3,25 39 8,11 15-8,-33-51 1,0-1-1,0 1 1,0-1 0,1 1-1,-1-1 1,1 0-1,0-1 1,0 1-1,0-1 1,6 4-1,-7-5 1,-1 0-2,0 0 0,0-1 0,1 1 0,-1 0 1,0-1-1,0 0 0,1 1 0,3-1 0,-3-1 3,1 1-1,-1-1 0,1 0 0,-1 0 1,1-1-1,-1 1 0,0-1 0,6-3 0,2-2-1,-1-1 0,1 0 0,-2-1-1,1 0 1,-1-1 0,-1 0 0,1 0-1,-2 0 1,10-17 0,4-12 107,22-58 1,-42 95-98,-4 135 260,2-130-273,4 15-8,-3-17 10,0-1 1,0 1-1,0-1 0,0 0 1,1 1-1,-1-1 1,0 1-1,0-1 1,0 1-1,1-1 1,-1 0-1,0 1 1,1-1-1,-1 0 1,0 1-1,1-1 1,-1 0-1,0 0 1,1 1-1,-1-1 1,1 0-1,-1 0 1,1 0-1,-1 1 1,0-1-1,1 0 1,-1 0-1,1 0 1,-1 0-1,1 0 1,-1 0-1,1 0 1,-1 0-1,1 0 1,-1 0-1,1 0 1,-1 0-1,0 0 1,1 0-1,-1-1 1,1 1-1,0 0 1,14-8 1,-14 7-2,2-1 1,0 0 0,0 0 1,0 0-1,0-1 0,-1 1 0,1-1 0,0 0 0,-1 0 0,3-4 1,6-7 5,-4 7-6,-4 3 1,0 1-1,1-1 1,0 1 0,-1 0 0,1-1 0,0 2 0,0-1-1,1 0 1,-1 1 0,1 0 0,-1 0 0,1 0 0,7-1 0,-9 2 1,0 3-8,4 3 5,-1-1-1,1 1 0,-1 1 1,0-1-1,0 1 1,6 9-1,31 47 3,-7-11 0,-31-44-4,0 0 1,1-1-1,0 1 0,0-1 1,0-1-1,1 1 1,0-1-1,11 6 1,-16-10 1,1 0 0,-1 0 1,1 0-1,-1-1 1,1 1-1,0-1 0,-1 0 1,1 1-1,0-1 1,-1 0-1,1-1 0,0 1 1,-1 0-1,1-1 1,-1 1-1,1-1 0,2-1 1,4-2 1,-1 0 0,0 0 1,11-8-1,-11 6-7,3-1 1,-1-2 0,0 1-1,0-2 1,-1 1 0,13-18-1,-3 1 31,18-33 0,-14 14 45,-23 44-8,3 4-54,30 30-60,-21-19-53,1-2 0,0 1 0,17 11-1,-13-14-54,1 0 0,0-2 0,0 0 0,22 6 0,-30-10 66,-7-4 73,-1 0 0,1 1 0,-1-1 0,1 0 0,-1 0 1,1-1-1,-1 1 0,0 0 0,1-1 0,-1 1 0,0-1 0,1 0 0,-1 0 1,0 0-1,4-2 0,-1 0-6,0 0-1,0 0 1,-1-1 0,1 1 0,7-9-1,-6 4 19,0-1-1,-1 1 1,1-1-1,-2-1 0,1 1 1,-1-1-1,3-14 0,0-2 223,5-43-1,-9 53-2,-3 17-208,0-1 0,0 0 0,0 0 1,0 0-1,0 0 0,0 0 0,0 0 0,0 0 0,0 0 1,0 0-1,0 0 0,0 0 0,0 0 0,0 0 0,0 1 1,0-1-1,0 0 0,0 0 0,0 0 0,0 0 0,0 0 1,0 0-1,0 0 0,0 0 0,0 0 0,0 0 0,0 0 1,0 0-1,0 0 0,0 1 0,0-1 0,0 0 0,1 0 1,-1 0-1,0 0 0,0 0 0,0 0 0,0 0 0,0 0 1,0 0-1,0 0 0,0 0 0,0 0 0,0 0 0,0 0 1,0 0-1,0 0 0,0 0 0,1 0 0,-1 0 1,0 0-1,0 0 0,0 0 0,0 0 0,0 0 0,0 0 1,0 0-1,0 0 0,0 0 0,0 0 0,0 0 0,0 0 1,0 0-1,1 0 0,-1 0 0,0 0 0,0 0 0,0 0 1,0 0-1,3 23 100,-3-20-119,5 56 67,-3-30-18,1 0 1,1 1 0,15 52-1,-18-80-28,-1 1 1,1-1-1,0 1 0,0-1 0,0 0 0,0 1 1,1-1-1,-1 0 0,1 0 0,-1 0 1,1 1-1,0-2 0,0 1 0,0 0 0,0 0 1,0-1-1,4 3 0,-4-3-2,0 0 0,1-1 0,-1 1 0,0-1 0,1 0 1,-1 0-1,0 0 0,1 0 0,-1 0 0,1 0 0,2-1 0,26-7 20,-28 7-21,31-11 18,30-8-13,-48 15-7,-7 4 5,-3 2-3,11 3-43,0 0 0,-1 0 0,1 2 0,22 10 0,-26-10-12,-1-1-1,0 0 1,26 5-1,-20-8-48,1 0 0,-1-1-1,1 0 1,-1-2 0,1 0-1,-1-1 1,0-1 0,0-1-1,0 0 1,0-2 0,-1 0-1,1 0 1,-2-2 0,1 0-1,-1-1 1,0-1 0,-1 0-1,0-1 1,-1-1 0,0 0-1,-1-1 1,0 0 0,17-25-1,-26 32 87,0 0 1,0-1-1,-1 1 0,0-1 1,0 0-1,-1 0 0,2-11 0,-3 14 46,0 0-1,-1 0 0,1 0 0,-1 0 0,0 0 1,-1 0-1,1 0 0,-1 0 0,1 0 0,-1 0 1,0 0-1,-1 0 0,1 0 0,-3-5 1,2 7-9,0 0 1,0 0-1,0 0 1,0 0-1,0 0 1,0 0-1,0 1 1,-1-1-1,1 1 1,-1-1-1,1 1 1,-1 0-1,1 0 1,-6-1-1,1 0 28,0 1 0,0 0-1,0 0 1,-10 0 0,9 1-16,-1 1 1,0 0-1,1 1 1,0 0 0,-1 1-1,1-1 1,0 1-1,0 1 1,0 0 0,1 0-1,-1 0 1,1 1 0,0 0-1,0 1 1,1-1-1,0 1 1,0 0 0,0 1-1,0 0 1,1 0-1,0 0 1,1 0 0,-7 14-1,11-20-11,0 4-34,0-4 5,0 1-4,0-1 0,0 0 0,0 1 1,0-1-1,0 0 0,0 1 0,0-1 0,0 0 0,0 1 0,1-1 0,-1 0 0,1 0 0,-1 1 0,1-1 0,-1 0 0,1 0 0,0 0 0,0 0 0,-1 1 1,1-1-1,0-1 0,0 1 0,0 0 0,0 0 0,0 0 0,0 0 0,0-1 0,0 1 0,1 0 0,-1-1 0,0 1 0,2 0 0,6 0-30,-1 0-1,1-1 1,-1 0-1,1-1 0,-1 0 1,1 0-1,9-3 1,6 0-31,-22 3 64,1 1 1,0 0-1,-1-1 1,1 1-1,0 0 1,0 1-1,-1-1 1,1 0-1,0 1 1,-1-1-1,1 1 1,-1 0-1,1 0 1,-1 0-1,1 0 1,-1 0-1,1 1 1,-1-1-1,0 1 1,4 3-1,-3 1 1,6 16 7,-2 0-1,0 0 1,6 44 0,2 77-7,-7-47-33,9 37 27,12 136 3,-24-195 17,2 109-201,-7-180 157,0 1 1,-1-1-1,1 1 0,-1-1 0,1 0 0,-1 1 0,0-1 1,0 0-1,-1 0 0,1 0 0,-1 0 0,0 0 1,1 0-1,-1 0 0,0 0 0,-1-1 0,1 1 0,0-1 1,-1 0-1,1 1 0,-5 1 0,5-4 37,0 1-1,0-1 1,-1 0-1,1-1 0,0 1 1,0 0-1,-1-1 1,1 1-1,0-1 1,0 1-1,0-1 1,0 0-1,0 0 1,0 0-1,0 0 1,-3-3-1,3 3 8,-6-4 60,0-1 0,0 0 0,1-1-1,0 1 1,0-1 0,1-1 0,-9-11-1,-34-62 626,33 49-351,1 0 0,2 0-1,1-2 1,2 1 0,1-1 0,1-1 0,2 0 0,2 0 0,1 0-1,2-47 1,3 70-270,-1 1-1,1-1 0,1 1 1,0 0-1,1 0 1,0 0-1,1 1 0,0-1 1,0 1-1,1 0 1,1 1-1,-1-1 0,13-11 1,-5 5-144,1 2 1,1 0-1,0 1 1,0 0 0,2 1-1,25-13 1,-33 20-314,0 1 1,1 0-1,0 0 1,-1 1 0,18-3-1,7 3-5151,-13 8-3124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1308,'0'1'156,"1"-1"0,-1 0 0,0 1 0,1-1 0,-1 0 1,0 1-1,1-1 0,-1 0 0,1 0 0,-1 1 0,1-1 0,-1 0 0,0 0 0,1 0 0,-1 0 0,1 0 0,-1 0 0,1 1 0,-1-1 0,1 0 0,-1 0 1,1-1-1,-1 1 0,1 0 0,0 0 0,4-1 24,0-1 0,0 1 0,-1-1-1,1 0 1,0 0 0,-1-1 0,1 1 0,-1-1 0,0 0 0,0 0 0,0 0 0,0-1 0,-1 1 0,0-1-1,1 0 1,-1 0 0,0 0 0,3-7 0,-5 8-47,0 1-1,0-1 1,0 1-1,0-1 1,0 0-1,-1 0 1,1 1 0,-1-1-1,1 0 1,-1 0-1,0 0 1,0 0-1,-2-5 1,2 7-60,-1-1 0,0 0-1,1 0 1,-1 0 0,0 0 0,0 0 0,0 1 0,-1-1-1,1 0 1,0 1 0,-1-1 0,1 1 0,-1-1 0,1 1-1,-1 0 1,0 0 0,0 0 0,-2-2 0,2 2 119,-1 1-11,1 1-154,0-1 0,0 0 0,0 1 0,0-1 0,0 1 0,1-1 0,-1 1 0,0 0 0,1 0 0,-1 0 0,0 0 0,1 0 0,-1 0-1,1 0 1,-1 0 0,1 1 0,0-1 0,0 1 0,-1-1 0,1 1 0,0-1 0,0 1 0,0 0 0,1-1 0,-1 1 0,0 0 0,1 0 0,-1-1 0,1 1 0,-1 0 0,1 0 0,0 3 0,1 4 7,1-1 1,0 1-1,0-1 1,1 1-1,0-1 1,0 0-1,1 0 1,0-1-1,1 1 1,0-1 0,10 13-1,-9-12-63,1-2-1,-1 1 0,1-1 1,0 0-1,1 0 1,-1 0-1,1-1 1,0-1-1,1 1 1,-1-1-1,14 4 1,-14-6-182,1-1 0,-1 0 1,1 0-1,0 0 1,-1-1-1,1-1 1,-1 1-1,1-1 1,11-3-1,0-2-1517,0 0-1,30-15 0,-16 4-970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1728,'0'0'2846,"1"6"-2046,3 26 212,2-1 0,1 0 0,12 30 0,-11-37-444,1 1 0,1-2-1,1 1 1,22 32-1,-23-40-119,13 14 3872,-21-35-4116,0-2-118,-1 1 0,1-1 0,-1 0 0,-1 1 0,1-12 0,-4-10 72,1 4-406,0 0-1,1-1 1,1 1 0,5-31-1,-4 52-63,0 0-1,0 0 0,0 0 0,1 0 1,-1 0-1,1 1 0,0-1 1,0 0-1,0 1 0,3-4 1,15-11-5446,-6 8 2351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8 242 1572,'0'2'938,"-7"50"10293,7-60-10951,1-24-14,-1 28-198,1-1 1,0 0 0,1 1-1,-1-1 1,1 1-1,0 0 1,0-1 0,0 1-1,1 0 1,-1 0 0,1 0-1,0 1 1,0-1 0,1 1-1,3-4 1,-3 3-3,-2 2-34,0 0-1,1 1 1,-1-1-1,1 0 0,0 1 1,-1 0-1,5-2 0,6-3 58,-12 5-33,5 1-31,0 0 0,0 0 0,0 1 0,0 0 0,0 0 0,0 0 0,-1 1 0,1 0 0,-1 0 0,1 0 0,-1 0 0,0 1 0,1 0 0,4 4 0,-9-6 38,14 7 110,-13-12-146,7-14 93,0 0 0,8-28 0,3-7 264,0 10 45,-19 42-418,-1 0-1,1 0 0,0 0 1,0 0-1,0 0 0,0 0 1,0 0-1,0 0 0,0 0 1,0 0-1,0 1 0,0-1 1,0 0-1,1 1 0,-1-1 1,0 1-1,0-1 0,1 1 1,-1 0-1,0-1 0,1 1 1,-1 0-1,0 0 1,1 0-1,-1 0 0,1 0 1,-1 0-1,0 1 0,1-1 1,-1 0-1,0 1 0,0-1 1,1 1-1,-1-1 0,1 2 1,4 0 2,-1 1 0,0 0 0,-1 0 0,1 0 0,0 1 0,6 7 0,-1 1-253,1 0-1,-2 1 0,0 0 0,13 27 1,8 26-5047,-20-44 1555,-2-5 112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1600,'0'-16'1279,"2"0"0,0 0 0,1-1 0,7-23 0,27-62 1920,-11 32-1116,-19 56-1343,-6 12-651,0 0 0,0 1-1,0-1 1,0 0 0,0 0-1,0 0 1,-1 1 0,1-1-1,0-4 1,-1 6-73,0 0-1,0 0 1,0 1 0,0-1-1,0 0 1,0 0-1,0 0 1,0 0 0,0 0-1,0 1 1,0-1 0,0 0-1,1 0 1,-1 0 0,0 0-1,0 0 1,0 1-1,0-1 1,0 0 0,0 0-1,1 0 1,-1 0 0,0 0-1,0 0 1,0 0 0,0 0-1,0 0 1,1 0-1,-1 0 1,0 1 0,0-1-1,0 0 1,0 0 0,1 0-1,-1 0 1,0 0 0,0 0-1,0 0 1,0-1-1,1 1 1,-1 0 0,0 0-1,0 0 1,0 0 0,0 0-1,1 0 1,-1 0-1,0 0 1,0 0 0,0 0-1,0 0 1,0-1 0,0 1-1,1 0 1,-1 0 0,0 0-1,0 0 1,0 0-1,0 0 1,0-1 0,0 1-1,0 0 1,0 0 0,0 0-1,0 0 1,0-1 0,0 1-1,0 0 1,9 72 294,-2 77 0,-5-83-371,2 0 1,15 75-1,10 12-833,-26-139 668,-1-1 0,0 1-1,0 15 1,-2-26 158,0 0-1,0 0 0,0 0 0,0 0 1,-1 0-1,1 0 0,-1 1 1,0-1-1,0 0 0,0-1 0,0 1 1,-1 0-1,1 0 0,-1 0 0,1-1 1,-1 1-1,0-1 0,0 0 1,-3 4-1,1-4 132,0-1-1,1 1 1,-1-1 0,0 0 0,0 0 0,0 0-1,0 0 1,-4 0 0,7-1-61,-2 0 474,0-1-230,-13-3-24,12 4-24,3-3 63,0 3-254,1 0 0,0 0 0,0-1-1,0 1 1,0 0 0,-1 0 0,1 0 0,0 0 0,0-1-1,0 1 1,0 0 0,0 0 0,0 0 0,-1-1 0,1 1 0,0 0-1,0 0 1,0-1 0,0 1 0,0 0 0,0 0 0,0 0-1,0-1 1,0 1 0,0 0 0,0 0 0,0-1 0,0 1 0,0 0-1,0 0 1,0 0 0,0-1 0,1 1 0,-1 0 0,0 0-1,0-1 1,0 1 0,0 0 0,0 0 0,0 0 0,1 0 0,-1-1-1,0 1 1,0 0 0,10-7-258,-1 1 1,1 0-1,0 0 1,19-7-1,52-16-2145,-56 21 1207,30-8-2180,16-5 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34 113 2032,'0'-3'1068,"0"8"3416,18 118-1253,19 67-1331,-37-188-1432,-5-8-363,-1-2-51,0-1 0,0 0 0,1 0 1,0 0-1,1-1 0,-6-15 0,-24-110 435,31 120-465,1 1 1,0-1-1,2 1 1,0-1-1,0 0 1,1 1-1,5-25 1,-3 32-286,-1 1 1,1-1-1,0 1 0,1-1 1,0 1-1,7-9 0,-10 13 89,1 1 0,-1 0-1,0-1 1,1 1 0,0 0-1,-1 0 1,1 0 0,0 0 0,2-1-1,3 0-4264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1908,'0'0'6242,"8"-2"-5799,21-5-36,41-16-1,-34 9-762,-23 10-258,0-1 1,-1-1-1,16-8 1,-10 2-1385,1 1 28</inkml:trace>
  <inkml:trace contextRef="#ctx0" brushRef="#br0" timeOffset="1">383 1 1312,'0'0'798,"1"4"-85,3 12-55,-1 1 0,-1 0 0,1 24-1,0 3-10,4 17 55,22 85 0,-4-60-2981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20 142 1984,'-4'-9'675,"1"1"243,0-1 0,0 0 1,-2-13-1,4 19-667,1 0 0,0 0 1,0 0-1,0 0 0,0-1 1,1 1-1,-1 0 0,1 0 1,0 0-1,0 0 0,0 0 1,0 1-1,0-1 0,3-4 1,-1 5-137,-1-1-1,1 0 1,1 1 0,-1 0 0,0 0 0,1 0 0,-1 0 0,1 1 0,-1-1 0,1 1 0,0 0 0,-1 0 0,7-1 0,-2 1 76,5-2-74,0 1-1,0 0 0,1 1 0,-1 1 0,0 0 0,0 1 0,1 0 1,-1 1-1,0 1 0,0 0 0,-1 0 0,1 1 0,-1 1 0,21 11 1,-28-14-82,-1 1 0,0-1 0,0 1-1,0 0 1,0 0 0,0 1 0,-1-1 0,1 1 0,-1 0 0,0 0 0,0 0 0,-1 0 0,1 0 0,-1 0 0,0 1 0,0-1 0,0 1 0,-1 0 0,2 7 0,-2-4 0,0 0-1,-1 0 1,0-1 0,-1 1-1,1 0 1,-1 0-1,-1-1 1,0 1 0,0-1-1,0 1 1,-6 10-1,5-10-79,-1 0 0,-1-1 0,1 1 0,-1-1 0,0 0 0,-1-1 0,0 1 0,0-1 0,0 0 0,-1 0 0,0-1 0,0 0 0,0 0 0,-13 5 0,18-9-476,-1-1-143,-11 1-264,11-1-904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0 900,'0'0'4607,"-4"10"-3865,-2 8-277,1 1 1,0 0 0,1 1 0,1-1-1,1 1 1,0 25 0,3-33-282,1 0 0,0 1 0,0-1 0,1 0 0,1 0 0,0 0 0,7 14 1,-7-20-115,-1 0 1,1 0 0,0 0-1,1-1 1,-1 0 0,1 0-1,0 0 1,1-1 0,-1 1-1,1-1 1,0-1 0,0 1-1,0-1 1,12 5 0,-10-5 55,-1-1 0,1 0 0,0 0 0,0-1 0,0 0 1,1 0-1,-1-1 0,0 0 0,0 0 0,0-1 0,0 0 0,0 0 0,0-1 0,0 0 1,0-1-1,0 0 0,13-7 0,-19 9-46,0 0 0,0-1 0,0 1 0,-1-1 0,1 0 0,0 0 0,-1 1 0,1-1 0,-1 0 0,1 0 0,-1-1 0,0 1 0,0 0 0,0 0 0,0 0 0,0-1 0,-1 1 0,1 0 0,-1-1 0,1 1 0,-1-1 0,0 1 0,0-1 0,0 1 0,0-1 0,0 1 0,-1 0 0,1-1 0,-1 1 0,-1-3 0,-1-6 77,-2 1 0,1-1 1,-1 1-1,-13-17 0,5 9-72,-1 1-1,-22-21 0,-5-6-4649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 1800,'-3'3'842,"-9"12"-56,11-15-730,1 1-1,-1 0 1,0 0-1,1-1 1,-1 1-1,1 0 1,-1 0-1,1 0 1,-1 0-1,1 0 1,0 0-1,0 0 1,-1 0 0,1 0-1,0 0 1,0 0-1,0 0 1,0 0-1,0 0 1,0 1-1,0 1 127,0 4 49,0 0 0,0-1-1,0 1 1,0 0-1,1 0 1,1 0-1,-1 0 1,4 10-1,-2-9-72,0-1 0,0 0 1,1 1-1,0-1 0,0-1 0,1 1 0,0 0 0,0-1 0,0 0 0,1-1 0,0 1 0,0-1 0,0 0 1,1 0-1,0-1 0,0 0 0,0 0 0,0-1 0,1 0 0,-1 0 0,1 0 0,0-1 0,0 0 0,-1-1 0,1 0 1,1 0-1,-1-1 0,0 0 0,0 0 0,0-1 0,0 0 0,0 0 0,0-1 0,-1 0 0,1 0 0,8-4 0,-12 4 6,0-1-1,0 0 0,0 1 1,0-1-1,0-1 0,0 1 1,-1 0-1,0-1 0,1 0 1,-1 0-1,-1 0 0,1 0 1,-1 0-1,1 0 0,-1-1 1,0 1-1,-1-1 0,2-5 1,0-4 302,0-1 0,-1 1 0,0-1 0,-1-21 0,-1 30-535,0 0 0,1 0 0,2-11 0,-2 14-469,0 0-1137,4-12 418,-5 14 1026,1 1 0,-1-1 0,1 0 0,-1 0 0,1 0 0,-1 1 0,1-1 0,-1 0 0,1 1 0,-1-1 0,1 1 0,0-1 0,0 1 0,-1-1 0,1 1 0,0-1 0,0 1 0,0-1 0,-1 1 0,1 0 0,1-1 0,1 0-782,15-6-2804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0 972,'0'0'6457,"-7"2"-5710,-24 5-68,31-7-657,0 0-1,-1 0 0,1 0 1,0 0-1,-1 0 0,1 0 0,-1 0 1,1 0-1,0 0 0,-1 0 0,1 0 1,0 0-1,0 0 0,-1 0 0,1 0 1,0 1-1,-1-1 0,1 0 1,0 0-1,0 0 0,-1 1 0,1-1 1,0 0-1,0 0 0,-1 1 0,1-1 1,0 0-1,0 1 0,-3 8 266,1 0-1,0 1 1,0-1-1,1 0 1,0 1 0,1-1-1,0 1 1,3 18-1,20 80 507,-17-83-606,11 38-1084,26 65 1,-41-118 502,1 0-492,2-1-3415,3 6 1804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1160,'0'-4'1054,"0"3"-1043,0-3 328,0 0-1,1 0 0,-1 0 1,1 0-1,0 0 1,1-4-1,-1 6-213,0 1-1,0-1 1,-1 1-1,1-1 1,0 1-1,0-1 1,1 1-1,-1 0 1,0 0 0,0-1-1,1 1 1,-1 0-1,0 0 1,1 0-1,-1 0 1,1 1-1,0-1 1,-1 0-1,1 1 1,0-1-1,2 0 1,2 1 57,1-1 1,-1 2-1,1-1 0,-1 1 1,1 0-1,-1 0 1,8 2-1,-12-2-197,14 3 200,0 2 1,0 0-1,0 1 0,-1 0 0,0 1 1,22 16-1,-5 0 217,44 45 0,-66-59-331,0 1-1,-1 0 1,0 0 0,-1 1-1,0 0 1,-1 0 0,0 1-1,-1 0 1,0 0 0,-1 1-1,-1 0 1,3 16 0,-6-25-42,0 0-1,-1 0 1,1 0 0,-1 0 0,-1 1 0,1-1 0,-1 0 0,0 0-1,0 0 1,0 0 0,-1-1 0,1 1 0,-1 0 0,0 0-1,-1-1 1,1 1 0,-1-1 0,0 0 0,0 0 0,0 0 0,-1 0-1,1-1 1,-7 6 0,1-3 13,1-1 1,-1 1-1,0-1 0,0-1 1,-1 0-1,1 0 0,-1-1 0,0 0 1,0 0-1,-16 1 0,19-3-122,0 0 1,0 0-1,0 0 0,0-1 1,0 0-1,1-1 0,-1 0 1,0 0-1,0 0 0,0-1 1,1 0-1,-1 0 0,1-1 0,-10-4 1,16 7-14,-1-1 0,0 1 1,1-1-1,-1 1 0,0-1 1,1 1-1,-1-1 0,1 1 0,-1-1 1,1 0-1,-1 1 0,1-1 1,-1 0-1,1 1 0,0-1 1,-1 0-1,1 0 0,0 0 0,0 1 1,-1-2-1,1 0-448,-2-4-2355,2-12 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74 351 980,'-13'4'2129,"1"-2"0,-19 3 0,29-5-1095,-1 0-582,-7 1-45,7-1 272,27-8 1144,262-44-1284,-2 18-377,-114 16-63,228-17 65,-122 12-65,-229 19-96,341-47 116,-241 14-92,-64 15-16,6-4-11,37-8-2,-60 19 117,-63 15-70,-1-1-23,0 0 0,0 1-1,-1-1 1,1 1 0,0 0-1,0-1 1,0 1 0,0 0-1,0 0 1,0 1 0,0-1 0,2 1-1,-3 1-19,-1 0 0,1 0 1,0 0-1,-1 1 0,1-1 0,-1 0 0,0 1 0,0-1 0,0 1 0,0-1 0,0 0 0,-1 5 0,-8 36 34,5-30-35,-7 45 5,-6 82-1,8-49 10,-18 175-29,7 31 58,5 24 28,13-239-42,0 34 51,-25 173 0,-7-97 245,13-74-171,5 0 1,4 1-1,6 130 1,11 99-19,-10-109-92,5 191 59,20 102-48,-24-351-71,-5 64 13,5-101 0,1 134 64,-5 101 27,-3-246-306,-34 155 0,45-284-11,-1 0-1,0 0 1,0 0 0,-1 0 0,1-1 0,-1 1 0,0-1 0,1 1 0,-2-1 0,1 1-1,0-1 1,-1 0 0,-2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 1536,'0'0'5726,"-5"8"-5027,-10 17-38,1 1 1,1 0-1,-14 44 0,20-42-354,1 1 1,1 0 0,0 30 0,4-46-191,1 1 0,1 0-1,0-1 1,1 1 0,0-1 0,1 0 0,1 0 0,8 22 0,-10-30-84,1-1 0,-1 0 0,1 0 0,-1 0 0,1 0 0,0 0 0,1-1 0,-1 1 0,1-1 0,-1 0 0,1 0 1,0 0-1,0 0 0,0-1 0,1 0 0,-1 1 0,7 1 0,-5-2-4,1-1 0,1 0-1,-1 0 1,0 0 0,0-1 0,0 0 0,0 0-1,0-1 1,0 0 0,14-3 0,-10 1 41,-1-1-1,0 1 1,0-2 0,0 1 0,0-1 0,-1-1 0,1 0-1,-1 0 1,-1-1 0,1 0 0,-1 0 0,-1-1 0,1 0-1,-1-1 1,7-11 0,-10 11 21,0 1 1,-1-2-1,0 1 0,0 0 1,-1-1-1,-1 1 0,1-1 0,-1 1 1,-1-1-1,0 0 0,0 1 1,-1-1-1,0 0 0,-1 1 1,0 0-1,-1-1 0,0 1 1,-4-10-1,1 4-19,-2-1 0,0 1 0,0 1 0,-2-1 1,1 2-1,-2-1 0,0 1 0,0 1 0,-21-17 0,17 17-498,-29-17-1,3 10-3799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14 246 1128,'-13'13'12622,"13"-13"-12445,103-28 493,169-64 254,-241 82-827,-20 7-4,0 0-1,0-1 0,0-1 0,-1 0 1,1 0-1,14-11 0,-23 15-35,-1-1-1,0 1 1,0-1-1,1 0 1,-1 1-1,0-1 1,0 0 0,0-2-1,0 2-75,0 0 327,-1-1-120,0-7 14,0 8 466,-1-1-452,-25-44 2337,25 45-2315,2 2-220,0 0 1,0 0 0,0 0-1,0 0 1,0 0 0,0 1-1,0-1 1,-1 0 0,1 0 0,0 1-1,0-1 1,0 1 0,0-1-1,0 0 1,-1 1 0,1-1-1,0 1 1,0 0 0,0 0-1,26 24 61,-12-9-80,17 26 0,-27-36-23,-1 1 0,0 0 0,0 0 0,-1 0 1,0 0-1,0 0 0,-1 1 0,0-1 0,0 1 0,-1 0 1,0-1-1,0 1 0,-1 0 0,0 0 0,0 0 1,0-1-1,-1 1 0,-1 0 0,1 0 0,-1-1 0,-6 15 1,-27 46-2799,24-46-2178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66 311 1828,'-8'-20'6052,"8"20"-5965,0 0-1,0 0 1,0-1-1,0 1 1,0 0-1,0 0 1,0 0-1,-1 0 1,1 0-1,0-1 1,0 1-1,0 0 1,0 0-1,0 0 1,0 0-1,-1 0 1,1 0-1,0-1 1,0 1-1,0 0 1,-1 0-1,1 0 1,0 0-1,0 0 1,0 0-1,0 0 1,-1 0-1,1 0 1,0 0-1,0 0 1,0 0-1,-1 0 1,1 0-1,0 0 1,0 0-1,0 0 1,0 0-1,-1 0 1,1 0-1,0 0 1,0 1-1,0-1 1,-1 0-1,-1 4 79,0-1 0,0 1 0,1 0-1,-1 0 1,1 0 0,0 0 0,0 0-1,0 6 1,-37 184 4230,41-201-4179,9-40 336,11-79 1,-4-58 615,-9 74 70,-6 66-453,-4 42-616,0 0-89,1 1 98,2 6-70,6 18-36,9 33-32,-6-21-453,3-1-1,0 0 1,2-1-1,33 49 0,-15-34-2947,-20-31-4896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21 182 1144,'0'0'3308,"-3"-1"-2305,-14-1 3746,20-2-4344,7-7-189,1 1 1,0 1-1,0 0 1,1 0-1,0 1 1,21-10-1,31-21-1344,-57 33 223,1 0 0,-1 0 0,0 0-1,0-1 1,9-12 0,-8 7-1548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22 1892,'0'0'2425,"0"-3"-1375,1 3-929,-1-1-1,0 0 1,0 0-1,0 1 0,-1-1 1,1 0-1,0 0 1,0 1-1,0-1 1,0 0-1,-1 1 1,1-1-1,0 0 1,-1 1-1,1-1 1,-1 0-1,1 1 1,-1-1-1,1 1 0,-1-1 1,1 1-1,-1-1 1,1 1-1,-1-1 1,1 1-1,-1-1 1,0 1-1,1 0 1,-1-1-1,0 1 1,0 0-1,1 0 1,-1-1-1,0 1 0,0 0 1,1 0-1,-1 0 1,0 0-1,0 0 1,1 0-1,-1 0 1,0 0-1,-1 1 1,-3 0-13,0 0 0,-1 1 0,1-1 1,0 1-1,0 0 0,1 0 0,-1 1 0,0 0 1,1 0-1,0 0 0,-1 0 0,1 1 0,0-1 1,1 1-1,-1 0 0,1 0 0,-1 0 1,1 1-1,1-1 0,-1 1 0,1 0 0,-1 0 1,1 0-1,1 0 0,-1 0 0,1 0 1,0 0-1,0 0 0,0 1 0,1-1 0,-1 0 1,1 1-1,1-1 0,0 6 0,2-1-12,-1 0 1,2 0-1,-1 0 0,1-1 0,1 1 0,9 13 0,40 49 331,-38-54-251,-2 0 0,22 38 0,-35-55-138,0 1 1,0 0 0,-1-1-1,1 1 1,-1 0 0,1 0-1,-1 0 1,1-1-1,-1 1 1,0 0 0,0 0-1,0 0 1,0 0 0,0 0-1,0-1 1,-1 1-1,1 0 1,-1 0 0,0 2-1,0-2-5,-1 1 0,1-1-1,-1 1 1,0-1-1,0 0 1,0 0 0,0 0-1,0 0 1,0 0 0,0 0-1,-3 1 1,-7 4 23,1-2 0,0 1 0,-1-2 1,-16 5-1,26-8-48,-25 2-882,25-2 251,-2-3-1372,-8-2-183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51 313 852,'0'0'2580,"-1"3"-1854,-1 10 7577,2-17-8181,0 0 1,1 0-1,-1 0 0,1 0 1,0 0-1,2-7 0,1-2 50,3-28 1157,-2 0-1,-2 0 1,-4-71-1,-2 79-244,3 31-588,-1-2-316,1-2-184,-1 10 500,3 81-309,20 136 0,-12-139-127,-5-40-76,10 42-1,2 18-562,-11-56 75,-6-41 417,1 0-1,-2 0 1,1 0-1,0 0 0,-1 0 1,-2 5-1,2-1-33,0-6 80,0 0 0,-1 0-1,1-1 1,0 1 0,-1-1 0,1 1 0,-1-1-1,0 1 1,0-1 0,0 0 0,0 0 0,0 0-1,-1 0 1,1 0 0,-1 0 0,1-1-1,-4 2 1,1 0 0,-3 2-24,0-1-1,0-1 0,-1 0 0,0 0 1,1 0-1,-11 0 0,-1 2 1,17-4 22,0-1 6,3 0 33,0 0 1,0 0-1,0 0 0,0 0 1,0 0-1,1 0 0,-1 0 1,0 0-1,0 0 0,0 0 1,0 0-1,0 0 0,0 0 1,0-1-1,0 1 0,0 0 1,0 0-1,0 0 0,0 0 1,0 0-1,0 0 0,-1 0 1,1 0-1,0 0 0,0 0 1,0 0-1,0 0 0,0 0 1,0 0-1,0-1 0,0 1 1,0 0-1,0 0 0,0 0 1,0 0-1,0 0 0,0 0 1,0 0-1,0 0 0,0 0 1,0 0-1,0 0 0,-1 0 1,1 0-1,0 0 0,0 0 1,0 0-1,0 0 0,0 0 1,0 0-1,0 0 0,0 0 1,0 0-1,0 0 0,0 0 1,0 0-1,9-7-51,16-7-3,111-62-1576,-74 36-743,-4-6-3726,-42 32 2524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69 1492,'-2'-39'6967,"7"45"-6463,30 41 663,47 83 0,17 26 115,-85-139-811,1-1 0,28 25 1,-42-39-383,1-1 0,-1 0 0,1 0 1,0 0-1,-1-1 0,1 1 0,0 0 1,0-1-1,-1 1 0,1-1 0,0 1 1,0-1-1,2 0 0,-2 1 208,1-3-17,1-1-218,-1 0-1,0 0 1,1-1 0,-1 1 0,-1-1-1,1 1 1,0-1 0,-1 0 0,0 0 0,0 0-1,0 0 1,0 0 0,-1-1 0,0 1 0,0 0-1,0-1 1,1-5 0,4-50 164,-2-1 1,-5-67-1,0 44-1049,3 63-303,-2 17 401,6-10-1140,-5 11-147,14 2-4939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1160,'3'8'1984,"-2"-4"2103,6 32 4983,-4-45-8865,1-7-145,21-69 500,-20 72-448,0 1 0,0 0-1,1 0 1,15-22 0,-17 28-83,-1 1-1,2 0 1,-1 0-1,1 0 1,-1 1 0,1 0-1,1 0 1,-1 0 0,1 0-1,-1 1 1,1 0 0,0 0-1,0 0 1,0 1-1,1 0 1,-1 0 0,0 0-1,13 0 1,-17 2-21,1 0 1,0 0-1,0 1 1,-1-1-1,1 1 0,0 0 1,-1 0-1,1 0 1,-1 0-1,1 0 0,-1 1 1,0-1-1,1 1 0,3 3 1,-2-2-12,-1 0 9,0 0-1,1 1 1,-1-1-1,-1 1 0,1-1 1,0 1-1,3 8 0,0-2 18,10 24 110,-15-32-39,-3-13-3,-1-1-76,-2-12 154,2 1 0,0-1-1,1-41 1,5 38-4,1 0 0,1 0 0,2 0 1,9-25-1,-15 50-158,0 1 1,-1 0-1,1-1 1,0 1 0,0 0-1,0 0 1,0-1-1,1 1 1,-1 0-1,0 0 1,0 0-1,1 0 1,-1 1-1,0-1 1,1 0-1,-1 0 1,1 1 0,-1-1-1,1 1 1,0-1-1,-1 1 1,4 0-1,-3-1-23,3 3-90,3 3-158,1 1-1,-1 0 0,-1 0 1,1 0-1,-1 1 1,0 0-1,0 0 1,-1 1-1,0 0 0,9 16 1,47 71-8382,-40-65 4599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100 202 1436,'-12'-9'1215,"2"0"-1,0 0 1,0 0-1,0-1 1,1-1-1,1 0 1,0 0 0,-11-21-1,18 29-1080,0 1 0,0-1 1,1 0-1,0 0 0,-1 0 0,1 0 0,0 0 0,0 0 0,0 0 0,1 1 1,-1-1-1,1 0 0,0 0 0,0 0 0,0 1 0,0-1 0,0 0 1,0 1-1,1-1 0,-1 1 0,3-3 0,-1 2-40,0 0-1,0 1 1,0-1-1,1 1 1,-1 0-1,0 0 1,1 0-1,0 1 1,-1-1-1,1 1 1,0 0-1,0 0 1,0 0-1,8 0 1,-10 1-64,1 0 0,0 0 1,0 0-1,0 0 0,-1 0 0,1 1 1,0 0-1,0-1 0,-1 1 0,1 0 1,-1 0-1,1 0 0,-1 1 1,1-1-1,-1 1 0,0-1 0,0 1 1,1 0-1,-1 0 0,0 0 0,-1 0 1,4 4-1,-2 0-1,1 0-1,-1 1 1,-1 0 0,1 0 0,-1 0-1,0 0 1,-1 0 0,1 0-1,-2 0 1,1 1 0,-1-1 0,0 0-1,-1 8 1,-1 6 23,-2 0 0,0 0 0,-10 25-1,2-15 53,-1-1 0,-33 54-1,14-28 153,32-56-248,0 0-1,-1 1 1,1-1 0,0 0-1,0 1 1,-1-1-1,1 1 1,0-1 0,0 0-1,0 1 1,0-1 0,0 1-1,0-1 1,0 1 0,0-1-1,0 0 1,0 1-1,0-1 1,0 1 0,0-1-1,0 1 1,0-1 0,0 1-1,0-1 1,0 0 0,0 1-1,1-1 1,-1 1-1,0-1 1,0 0 0,1 1-1,0 0 2,1-1 0,-1 1 0,0-1 0,0 1 0,1-1 0,-1 0 0,0 1 0,1-1 0,-1 0 0,1 0 0,-1 0 0,3 0 0,22-2-100,124-2-60,-50 10-2958,-82-6 955,-15 0 61,11 0-5055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1183 67 980,'-56'-17'589,"-1"3"-1,0 2 1,-1 2-1,0 3 1,0 2-1,-1 3 1,1 3 0,-1 2-1,1 3 1,0 2-1,0 3 1,-58 19-1,97-24-433,0 0 0,0 2 0,1 0 0,0 1 0,0 1 0,1 1 0,1 0 0,-27 24 0,27-18-40,0 1 0,1 1 0,1 0 0,0 1 0,2 0 0,0 1 0,-12 32 0,11-21 4,2 2-1,1 0 1,1 0-1,2 1 1,2 0-1,1 0 1,1 60-1,5-51-48,1 0-1,3-1 0,2 1 1,1-1-1,2-1 0,2 0 1,2 0-1,2-1 0,2-2 0,1 1 1,2-2-1,1-1 0,2-1 1,2-1-1,36 37 0,-26-36-79,2-2-1,2-1 1,0-2-1,2-2 1,2-2-1,0-1 1,1-3-1,2-2 1,0-2-1,1-2 1,1-2-1,103 17 1,-92-25-77,0-3 0,106-6 0,-101-4 17,80-18 1,-70 8 50,0-3-1,119-48 1,-101 25 255,116-73-1,-153 79 19,-2-3-1,-1-3 1,51-50 0,-80 66-79,-2 0 1,0-2 0,-2 0-1,-1-1 1,-1-2 0,18-40-1,-25 46-47,-2-1 0,-1 0-1,-1-1 1,-2 1-1,0-2 1,-2 1 0,-1 0-1,0-44 1,-4 51-45,-1 1-1,-1-1 1,0 0 0,-2 1 0,0 0 0,-2 0-1,0 1 1,-10-20 0,5 15 8,-2 1-1,0 0 1,-2 1-1,0 0 1,-29-27-1,10 17 6,0 2 1,-2 2-1,-1 1 0,-1 2 0,-1 1 1,-71-28-1,69 35-51,-1 1 0,0 2 0,0 3 1,-1 1-1,-58-4 0,67 11-171,-1 2 1,1 1-1,-1 2 1,1 1-1,0 2 1,0 2-1,-38 12 1,31-5-736,0 2 1,-69 40 0,77-36-2110,-50 40 0,20-5-1195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1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21 1232,'0'-1'343,"1"1"-1,0-1 1,-1 0 0,1 1-1,0-1 1,-1 1 0,1-1-1,-1 0 1,1 0 0,-1 1-1,1-1 1,-1 0 0,1 0-1,-1 0 1,0 0 0,0 1-1,1-1 1,-1-1 0,-1 1-307,1 0 0,-1 1 1,0-1-1,0 1 0,1 0 1,-1-1-1,0 1 0,0-1 1,0 1-1,0 0 1,0 0-1,0 0 0,1-1 1,-1 1-1,0 0 0,0 0 1,0 0-1,0 0 0,0 1 1,0-1-1,0 0 0,-1 1 1,-15 0 117,0 2-1,0 0 1,1 1 0,-30 11 0,36-11-94,1 0 0,-1 1 0,1 0 1,1 0-1,-1 1 0,1 0 0,0 1 1,0 0-1,-10 12 0,7-4 24,1 0 0,0 1-1,1 0 1,1 0 0,-8 24-1,-23 92 212,24-78-129,-62 309 523,54-219-508,6 0-1,3 229 1,43 388-447,-21-601 296,-7 0 1,-25 198 0,-18 240 59,40-537-83,-7 111 33,-6-46-20,-8 95 17,27 107 24,2-145-2,-8-135-44,-8 57 0,4-62-5,2-1 0,2 50 0,6 147 19,-4-187-10,-3 0 1,-1-1-1,-17 75 0,16-85-18,3-27 5,2-11 1,0 0-3,-1 11 0,1-11 20,-1 14 8,3-16-26,2 0-7,1-1-1,-1 1 1,0 0 0,0-1 0,0 0 0,0 0 0,1-1-1,-1 1 1,0-1 0,0 0 0,0 0 0,0 0 0,5-2-1,1 0-1,61-22 11,-7 2-18,23-3-2,128-21 0,-117 30 16,58-7-16,81 6 13,-59 3-173,-82 5-64,142 4-1,-156 12-43,75 5 199,-122-8 78,107 14-28,2-4 59,-103-10-25,43 7 50,-82-10-40,2 0 1,51 6 127,85-3-1,-130-3-133,23 1 12,-30-1-10,1 0 1,20-3 10,31-8 0,-52 10-9,1 1-3,12 0-2,-13 0 5,11-1-3,-11 1-2,0-1-6,26-3 6,-26 4 2,11-2-5,38-10 12,-49 11-8,0 1 9,6-4-5,-7 4 57,1-1-42,7-1-3,-8 2 46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17 219 2308,'-17'-10'9808,"17"10"-9744,20-1 2562,-6 0-2941,28-3 727,0-3-1,64-17 1,71-39 404,-171 61-711,0-1-1,0 0 1,10-6-1,-14 8-59,-1-1-1,1 1 0,-1 0 0,1-1 0,-1 1 0,1-1 0,-1 1 0,0-1 0,0 0 1,0 0-1,0 1 0,0-1 0,0 0 0,-1 0 0,2-2 0,-2 2 143,0-14 714,-1 12-665,-11-35 1009,11 37-427,4 6-772,2 5-25,0 0 0,0 1-1,-1 0 1,-1-1 0,0 1 0,0 1-1,-1-1 1,2 12 0,-2 55-96,-3-54-1221,4 32 1,-3-53 328,0 2-153,-1 10-273,1-10-980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69 231 1356,'-1'-5'8197,"-3"10"-8001,-7 17 719,1 12-106,0 1 0,-7 62 0,2 75 763,15-169-1463,0-2 53,0 7-208,1-6 233,1-7 530,10-43-183,8-66-1,-1-61 857,-17 146-1135,11-170 2197,-10 167-1763,-3 29-466,1 4-203,1-1 1,-1 1-1,0-1 1,1 1-1,-1-1 1,0 1-1,1 0 1,-1 0-1,0-1 1,0 1-1,0 0 1,0 0-1,0 0 1,0 0-1,0 1 1,0-1-1,0 0 1,0 0-1,0 1 1,0 1-1,15 33-8,-14-32 11,32 83-381,39 105-3263,-62-160 2116,5 15-6163,-12-32 3403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10 292 836,'-9'-8'3213,"9"5"-2982,-1 0 0,1-1 0,1 1-1,-1 0 1,0 0 0,1 0 0,-1 0 0,1 0 0,0-1-1,0 1 1,0 1 0,0-1 0,1 0 0,-1 0 0,1 0 0,0 1-1,0-1 1,0 1 0,4-5 0,6-5 63,-1 1 1,21-14-1,-27 21-152,95-68 882,-38 29-1735,-3-1-3952,-45 34 2322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 1468,'2'-1'1168,"7"-14"8642,-16 18-9634,0 0 0,0 0 0,-1 1 0,2 0 0,-1 0 0,0 0 0,1 1 0,0 0 0,0 1 0,0-1 1,1 1-1,-5 7 0,8-10-124,0 0 0,0 1 0,1-1 0,-1 1 0,1-1 0,0 1 1,0 0-1,1-1 0,-1 1 0,1 0 0,0-1 0,-1 1 0,2 0 0,-1 0 0,0-1 1,1 1-1,0 0 0,0-1 0,0 1 0,0 0 0,0-1 0,1 0 0,-1 1 1,1-1-1,4 6 0,5 6 86,0 0 1,2-1 0,25 25 0,-23-25-42,-2-1 68,20 27 0,-32-39-157,-1 0 1,1 0 0,-1 0 0,1 0 0,-1 0-1,0 0 1,0 0 0,1 0 0,-1 0 0,0 0 0,0 0-1,0 0 1,0 0 0,0 0 0,0 0 0,0 0-1,0 0 1,0 0 0,-1 0 0,1 0 0,0 0 0,-1 0-1,1 0 1,-1 0 0,1 0 0,-2 1 0,1 0 1,-1 0 0,1 0 0,-1 0 1,0 0-1,0-1 0,0 1 0,0 0 1,0-1-1,-5 3 0,1-2-111,0 1-1,-1-1 0,0 0 1,0-1-1,1 0 0,-1 0 1,0 0-1,0-1 0,0 0 1,-11-1-1,17 0-137,0 1 0,-1-1 0,1 1 0,0-1 0,0 1 1,-1-1-1,1 0 0,0 0 0,0 1 0,0-1 0,0 0 0,0 0 0,0 0 0,0 0 0,0 0 0,0-1 0,0 0 0,0 1-248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76 205 1548,'0'11'11108,"3"-15"-10671,5-6-21,-2-1 1,1 0 0,-2 0 0,1 0 0,-2-1-1,7-21 1,13-77 3275,-23 107-3247,-1 130 819,9-35-1454,30 129-1,-29-172-170,-9-45 334,0 1 1,0-1-1,-1 1 1,1 0-1,-1-1 1,0 1-1,0-1 1,-1 1-1,1-1 1,-1 1-1,0-1 1,0 1-1,-1-1 1,1 0-1,-1 1 1,0-1-1,0 0 1,0 0-1,-1 0 1,1-1-1,-1 1 1,0-1-1,0 1 1,-1-1-1,1 0 0,0 0 1,-8 4-1,-8 2 176,-1-1-1,0-1 0,-1 0 0,1-2 0,-28 4 0,35-7 44,11-1 32,12-6-443,130-54-899,-63 28-1384,124-69 1,-155 68 372,-17 8-2613,-28 23 4573,15-14-3430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105 235 940,'-92'8'10362,"89"-8"-9201,-4 1-806,4-2-71,7-1 1209,350-93-399,-130 37-817,88-25-3490,-303 80 2616,-7 2-509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277 246 1284,'-250'128'7423,"224"-117"-3989,34-15-3173,77-27 195,445-150 847,-138 73 119,-278 73 1408,-65 20 1373,-47 14-3742,2 1-1866,20-7 4544,-18 5-7224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1644,'7'13'9589,"31"69"-8633,-1 4 561,55 93 0,-92-178-1401,1 1-1,-1-1 1,1 0 0,0 1 0,0-1 0,-1 0-1,1 1 1,0-1 0,0 0 0,0 0 0,1 0 0,-1 0-1,0 0 1,0 0 0,1 0 0,-1 0 0,0-1-1,1 1 1,-1 0 0,1-1 0,-1 1 0,0-1 0,1 0-1,0 1 1,-1-1 0,1 0 0,1 0 0,-2 0-88,-1-1 1,1 1 0,0 0 0,-1-1 0,1 1-1,0-1 1,-1 1 0,1-1 0,-1 1 0,1-1-1,-1 1 1,1-1 0,-1 1 0,1-1-1,-1 0 1,0 1 0,1-1 0,-1 0 0,0 0-1,1 1 1,-1-2 0,0 1 58,4-7 51,0 1-1,-1-1 1,0 1-1,-1-1 1,0 0-1,1-10 1,4-49 268,-6 47-298,-2-117 621,-2 57-3283,3 78 1634,1-2-138,2-9-294,-3 10-1070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1764,'2'80'5178,"1"57"-1995,-2-79 817,0-32-795,-1-30-3132,0 0 0,-1 1 1,1-1-1,-1 0 0,0 1 0,0-1 0,-2-4 0,2 5-23,0-1 0,0 0 0,0 0 0,0 0 0,1 0 0,-1 0 1,1 0-1,1-7 0,-1 9-18,1-22 571,6-41-1,-6 60-525,0-1 0,1 0 0,-1 0 0,1 1 0,1-1 0,-1 1 0,1 0 0,0 0 0,0 0 0,0 0 0,1 0 1,6-7-1,-8 11-58,0-1 0,0 1 1,1 0-1,-1 0 1,0 0-1,0 0 0,1 0 1,-1 1-1,0-1 0,1 1 1,-1-1-1,1 1 1,-1 0-1,1 0 0,-1 0 1,1 0-1,-1 0 1,0 1-1,1-1 0,-1 1 1,1 0-1,2 1 1,2 0 17,0 2 1,0-1-1,0 1 1,-1-1 0,1 2-1,6 5 1,43 35 213,-55-45-129,1-3-99,14-21 9,-14 13-23,-1-4 84,12-47 264,-13 58-346,1 0-4,7-11 46,-7 14-74,-1 1 0,1-1 0,-1 0 0,1 0 0,0 1 0,-1-1 0,1 1-1,0-1 1,-1 1 0,1-1 0,0 1 0,0-1 0,0 1 0,-1 0 0,1-1 0,0 1 0,0 0 0,0 0 0,0 0 0,0 0 0,-1 0 0,1 0 0,0 0-1,0 0 1,0 0 0,0 0 0,1 0 0,0 1-149,0 0 0,1-1 0,-1 1-1,0 0 1,0 0 0,1 1 0,-1-1-1,0 0 1,0 1 0,3 2 0,18 23-3683,-13-16-2550,2 3 1957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10 140 2128,'-3'-9'893,"1"0"1,0-1-1,1 1 0,0-1 0,0 1 0,1-1 1,1 1-1,2-16 0,-3 22-626,1 0 0,0 0 1,0 0-1,1 1 0,-1-1 0,0 0 0,1 1 1,2-4-1,-1 2 76,-2 3-261,0 1-1,0-1 1,1 0-1,-1 0 1,0 1-1,1-1 1,-1 1-1,0-1 0,1 1 1,-1-1-1,1 1 1,-1 0-1,1 0 1,-1 0-1,1 0 1,-1 0-1,1 0 1,-1 0-1,1 0 1,-1 1-1,3 0 1,-4-1-70,2 0 38,0 1-1,0 0 1,0-1 0,0 1-1,0 0 1,0 0-1,0 1 1,0-1 0,0 0-1,-1 1 1,1-1-1,0 1 1,-1-1 0,1 1-1,-1 0 1,0-1 0,1 1-1,-1 0 1,1 2-1,2 4 52,-1-1 0,0 1 0,3 10-1,-2-3-9,-1 0 0,-1-1 0,0 1 0,-1 0-1,-1 0 1,0 1 0,-4 21 0,-27 105 361,19-92-217,-3 6 305,14-55 362,15 5-670,-11-5-115,4-4-19,43-16 95,108-36-944,-68 29-1189,8-3-5595,-54 18 3174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95 400 1740,'0'0'3773,"-1"2"-3083,-1 4-431,1-1 0,0 1 0,0-1 0,0 1 0,0-1 0,1 1 0,0 0 0,0-1 0,1 10 0,14 58 761,-6-32-493,11 55 4019,-22-102-4329,-35-104 458,13 45-283,3-1-1,-14-81 0,23 41-98,12 96-266,0-1 0,0 0 0,1 0 0,1 0 0,0 1-1,0-1 1,7-18 0,-7 25-138,0-1 1,0 1-1,0 0 0,1 0 0,-1-1 0,1 2 0,0-1 0,0 0 0,1 1 1,-1-1-1,1 1 0,0 0 0,-1 0 0,1 0 0,1 1 0,-1-1 0,0 1 1,1 0-1,-1 0 0,1 1 0,-1-1 0,1 1 0,5-1 0,-8 2-41,0 1 0,-1-1 0,1 0 1,0 0-1,-1 1 0,1-1 0,0 1 0,-1-1 0,1 1 0,-1-1 0,1 1 0,-1 0 0,0 0 0,1 0 0,0 1 0,11 10-4629,-6-5 1314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20 273 836,'-20'-51'11622,"21"58"-11279,10 33 424,25 60-1,-7-23-227,-14-27-372,-6-22 3374,-42-127-2892,22 51-274,-8-71 0,17 104-326,2 1-1,0-1 1,0 1 0,1 0 0,1-1-1,0 1 1,1 0 0,1 0-1,9-23 1,-11 32-121,1-1-1,0 1 1,0 0-1,1 0 1,-1 0-1,1 1 1,0-1-1,1 1 1,-1 0-1,1 0 1,0 0-1,0 1 1,0 0-1,0 0 1,7-3-1,0 1-1048,1 1 0,-1 1 0,1 0 1,-1 1-1,25-2 0,-31 5-2880,14 5 36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65 110 972,'-64'22'10797,"69"-23"-10571,105-47 393,-55 17-2049,-4-6-3520,-36 23 2160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0 836,'2'3'1223,"0"3"-708,0 0 0,0 0 1,0 1-1,-1-1 0,0 1 0,0-1 1,0 1-1,-1-1 0,-1 14 0,2 26 661,4-11-504,16 95 879,-18-117-1832,8 44 281,-4-15-4931,-5-27 2561</inkml:trace>
  <inkml:trace contextRef="#ctx0" brushRef="#br0" timeOffset="1">4 166 2088,'-1'-3'175,"1"1"-1,-1 0 0,0-1 1,1 1-1,0-1 0,0 1 1,0 0-1,0-1 0,0 1 1,0-1-1,1 1 0,-1 0 1,1-1-1,-1 1 0,1 0 1,0-1-1,0 1 0,0 0 1,0 0-1,1 0 0,-1 0 1,1 0-1,-1 0 0,1 0 1,-1 0-1,1 1 0,0-1 1,0 1-1,0-1 0,0 1 1,0 0-1,0 0 0,3-1 1,1-1 27,0 1 1,1 0-1,-1 1 0,1 0 1,-1 0-1,1 0 0,0 1 1,-1 0-1,1 0 1,0 1-1,8 1 0,-1 1 3,0 0 0,0 1 0,-1 0 1,1 1-1,-1 1 0,0 0 0,22 15 0,-30-18-149,0 1 1,-1-1-1,0 1 1,0 0-1,0 0 1,-1 1-1,1-1 1,-1 1-1,0-1 1,0 1-1,0 0 1,-1 0-1,0 0 1,0 1-1,0-1 1,-1 0-1,1 1 1,-1-1-1,-1 1 1,1 0-1,-1-1 1,0 1-1,-1 7 1,1-9-25,-1 1 0,0 0 0,-1 0 1,1-1-1,-1 1 0,0-1 1,0 1-1,0-1 0,-1 0 0,1 0 1,-1 0-1,0 0 0,0-1 0,-1 1 1,1-1-1,-1 1 0,-5 3 1,0-1 1,0-1-1,0 0 1,0-1 0,0 0 0,-1 0 0,1-1 0,-11 3 0,19-6-179,-1 0 0,1 0 0,-1 0 1,1 0-1,0 0 0,-1 0 0,1 0 0,-1 0 0,1-1 0,0 1 0,-1 0 0,1-1 0,0 1 0,-1-1 0,1 1 0,0-1 0,0 0 0,-1-1 0,0 2 111,0-2-1747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1 306 960,'0'0'8013,"3"-7"-7489,16-26 146,-4 8 412,-1-1 1,19-48 0,-20 36-122,-7 19 383,8-30 0,-7 15 1583,-12 57-2779,1 1-1,-2 47 1,11 6-194,23 127 1,-18-155-206,-3-19-165,-2 1-1,2 52 0,-6-78 398,-2-1-1,1 0 0,0 1 0,-1-1 1,0 0-1,0 0 0,0 1 1,-1-1-1,1 0 0,-1 0 0,0 0 1,0-1-1,0 1 0,-1 0 0,1-1 1,-1 1-1,0-1 0,0 0 0,0 0 1,-1 0-1,1-1 0,-1 1 0,1-1 1,-1 1-1,0-1 0,0 0 1,0-1-1,0 1 0,0-1 0,0 0 1,0 0-1,-1 0 0,1 0 0,-6 0 1,-44 5 729,37-6-494,17 0-217,0 0 1,0 0-1,0 0 0,0 0 0,0 0 0,0 0 0,0 0 0,0 0 1,0 0-1,0-1 0,0 1 0,0 0 0,0 0 0,0 0 0,0 0 1,0 0-1,0 0 0,0 0 0,0 0 0,0 0 0,0 0 1,0 0-1,0 0 0,0 0 0,0 0 0,0 0 0,0 0 0,0 0 1,0 0-1,0 0 0,0 0 0,0-1 0,0 1 0,0 0 0,0 0 1,0 0-1,0 0 0,0 0 0,0 0 0,0 0 0,0 0 0,0 0 1,0 0-1,0 0 0,-1 0 0,27-7-369,-7 2 292,177-62-2749,-65 16-4388,-64 23 3270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1620,'4'21'1515,"-1"1"0,1 20 0,1 14 91,-1-35-1136,0-1 0,1 0 0,1-1 0,11 26 0,-11-33-251,0-1 1,0 0-1,1 0 1,0-1-1,1 0 1,0 0-1,1 0 0,10 8 1,-17-16-139,1 0 0,0-1 0,-1 1 0,1-1 0,0 0 0,0 0 1,4 1-1,6 3 349,-11-4-382,-1-1 0,0 0 0,1 0 0,-1 0 0,0 0 0,1 0 0,-1 0 0,0 0 0,1 0 0,-1 0 0,0-1 0,1 1 0,-1 0 0,0-1 0,1 1 0,-1-1 0,0 0 0,2-1 0,0 1 51,-1-1 1,0 1 0,0-1-1,0 0 1,0 1 0,0-1-1,0 0 1,-1 0 0,4-5-1,-2-2-64,0 0-1,0 0 0,-1-1 1,0 1-1,-1-1 0,0 1 1,0-1-1,-1 0 0,0 1 1,-1-1-1,-4-17 0,5 24-601,-5-8-739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1816,'0'0'1778,"1"2"-968,3 3-359,-1 0-1,1 1 0,-1-1 0,0 1 0,-1 0 1,3 6-1,11 43 633,-12-41-838,48 230 1400,-44-175-3674,-8-67 1538,-5-6-2706,-2-4 3192,0 0 1,1 0 0,-1-1 0,2 1-1,-1-2 1,1 1 0,1 0-1,-5-13 1,-1-7 505,0-1 0,2 0 0,-7-58 0,13 75-184,1 0 1,1 0 0,0 0-1,1 0 1,3-17 0,-3 26-217,0 0-1,0 0 1,1 0 0,-1 0-1,1 1 1,0-1 0,0 0-1,1 1 1,-1-1 0,1 1-1,0 0 1,0 0 0,0 0-1,0 0 1,0 1 0,0-1-1,1 1 1,-1 0 0,1 0-1,6-3 1,-3 3-1,0-1-1,0 1 1,0 1 0,0-1 0,0 1-1,1 0 1,-1 1 0,0 0 0,1 0-1,-1 0 1,0 1 0,1 0 0,-1 1-1,0 0 1,7 2 0,-5-1-23,-1 1 0,1 0 0,-1 0-1,0 1 1,0 0 0,0 1 0,-1-1 0,0 1 0,0 1 0,-1-1-1,10 13 1,-13-15-38,0 0 0,-1 0 0,1 0 1,-1 1-1,0-1 0,0 1 0,-1 0 0,1-1 0,-1 1 0,0 0 0,0 0 0,-1 0 0,1 10 0,-2-8-5,0 0 0,0 0-1,-1 0 1,0-1 0,0 1 0,0 0-1,-1-1 1,0 0 0,-4 7-1,-2 1 20,-1 0 0,-1 0-1,-1-1 1,1-1 0,-2 0-1,0 0 1,-17 11 0,25-19-173,0-1 0,0 1 0,0-1 0,0 0 1,0 0-1,-1-1 0,1 0 0,-1 0 0,1 0 0,-1 0 1,0-1-1,0 0 0,0 0 0,-9-1 0,14 0-132,0-1 0,-1 1 0,1-1-1,0 1 1,0-1 0,0 0 0,0 0 0,0 0-1,0 1 1,0-1 0,0 0 0,0 0 0,0 0-1,0-1 1,0 1 0,0-2 0,-1 1-1403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1200,'5'-1'690,"0"-1"-1,0 0 0,-1 1 1,1-2-1,0 1 1,-1 0-1,0-1 1,1 0-1,-1 0 0,5-5 1,6-7 563,17-20 1,-16 16-460,12-15 1087,-2-2 0,-1-1 1,22-43-1,-48 100 776,-5 89-2399,3 86 48,6-144-527,14 90 0,-14-125 76,0-1 1,0 0-1,-2 1 0,0-1 1,-1 1-1,-3 28 1,3-42 124,-1 1 1,0 0-1,0-1 1,0 1-1,0-1 1,0 0-1,-1 1 1,1-1-1,-1 0 1,1 0-1,-1 1 1,0-1-1,0-1 1,0 1-1,0 0 1,0 0-1,0-1 1,0 1-1,-1-1 1,1 0-1,0 0 1,-1 0-1,0 0 1,-3 1-1,-4 0 117,-1 0 0,0 0-1,0-1 1,-17-1-1,21 0 24,7 0-113,-1 0 0,1 0 0,-1 0 0,1 0 0,-1 0 0,1 0 0,-1 0 0,1 0 0,-1 0 0,1 0 1,-1-1-1,1 1 0,-1 0 0,1 0 0,0 0 0,-1-1 0,1 1 0,-1 0 0,0-1 0,4-6 10,14-6-151,-15 12 111,7-5-131,1 0 1,0 1 0,0 1 0,0 0 0,12-4 0,7-2-214,139-50-1806,-16 5-1132,-51 15-2960,-52 17 2361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36 248 1560,'-14'-2'1069,"11"1"-115,0 1-121,-12-2 2451,33-1-1641,-3 2-1838,159-17 1211,201-18-96,-295 30-791,286-24 305,-181 18-248,-1 0-31,198-17 185,-67 7-79,-183 11-146,129-14 80,-226 19-133,96-18 1006,-102 20-322,-26 3-521,-2 1-102,0-1-112,-1 1 0,0 0 0,1 0 0,-1 0 0,0 0 0,1-1 0,-1 1-1,1 0 1,-1 0 0,0 0 0,1 0 0,-1 0 0,0 0 0,1 0 0,-1 0 0,1 0-1,-1 0 1,0 0 0,1 0 0,-1 0 0,0 0 0,1 1 0,-1-1 0,1 0-1,-1 0 1,0 0 0,1 1 0,-1-1 0,0 0 0,1 1 0,0 3-8,-1 1 1,0-1 0,0 1-1,0 0 1,-1-1 0,1 1-1,-1-1 1,-1 6-1,-26 100 40,6 1-1,-9 123 1,10 230-29,23-232 13,2-84-5,-7 56-8,6 181 27,-1-319-35,-2 176 24,3 88-28,3 111 52,5-106-35,-2 106 42,9 102 15,-5 60-1213,-16-527 363,-18 97 1,-15-10-5623,25-123 3273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1444,'0'0'3588,"2"9"-3115,6 54 679,-1 114 0,-6-110-796,0 270 1441,3 86-19,19 247-355,8 163-569,-19-415-623,13 238-38,-13-440-134,1-25-2,11 189 60,-16-217-70,10 38-35,-8-83 785,-10-114-184,0-4-579,0 1-1,0-1 0,0 1 0,0-1 1,0 0-1,0 1 0,0-1 0,1 1 0,-1-1 1,0 0-1,0 1 0,0-1 0,1 1 0,-1-1 1,0 0-1,0 1 0,1-1 0,-1 0 1,0 1-1,0-1 0,1 0 0,-1 0 0,0 1 1,1-1-1,-1 0 0,1 0 0,-1 1 0,0-1 1,1 0-1,-1 0 0,1 0 0,29-1 59,-1-1 0,51-10-1,-24 2-33,628-62 94,-562 64-148,235-18 8,-233 10 8,47-4-5,-57 9-36,42-1 14,120 2 34,-160 6 22,-113 4-49,0-1-13,10 0-14,-10 0-45,0 1-272,8-2 74,-8 2-68,4-3-355,-2 1-3367,4-2 3462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30 301 1236,'-3'-1'1239,"-24"0"6187,32-1-7037,25-8-5,0 2-1,35-5 1,-4 1-135,51-13 6,275-63 536,20-25 560,-360 100-1062,23-1 269,-66 14-533,-1 0 0,0 0 0,0 0 0,0 0 0,0 0 0,0 1 0,0 0 0,0-1 0,0 1 0,0 0 0,0 0 0,0 1 0,0-1 0,4 4 0,0-1 13,-1 1 0,0 0 0,0 0-1,-1 1 1,6 5 0,1 6 25,0-1 0,-1 2 0,-1-1 0,15 36 0,-13-21 6,-1 1 1,7 40-1,-16-67-87,29 185 405,-29-169-599,-1 0 1,-1 1 0,-1-1 0,-1 0-1,-1 0 1,-10 37 0,12-55 6,0 0 0,0 0 0,-1 0 0,0 0 0,1-1 0,-1 1 0,-1 0 0,1-1 0,-4 5 0,-14 6-5545,2-4 2501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1500,'0'0'1716,"9"15"72,14-15-931,8-4-545,-12 4-168,-1-6-176,3 0-224,-3-4-517,1 1-919,-1 0 268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 1244,'-24'-2'563,"0"1"0,-1 1 0,1 1-1,-1 1 1,1 1 0,0 1 0,0 2 0,0 0 0,1 1-1,0 2 1,-35 17 0,38-16-218,1 2 0,1 0 0,0 1 0,1 1 0,0 1 0,1 0 0,-26 33 0,38-43-232,0 0-1,1 0 0,-1 0 1,2 1-1,-1 0 1,0-1-1,1 1 0,0 0 1,0 0-1,1 1 0,-2 9 1,3-13-60,0 0 0,0 1 0,1-1 1,-1 0-1,0 1 0,1-1 0,0 0 0,0 0 1,0 0-1,0 0 0,1 0 0,-1 0 1,1 0-1,0 0 0,0 0 0,0 0 0,0-1 1,0 1-1,0-1 0,1 0 0,-1 0 0,1 0 1,5 4-1,7 2 31,1 0 0,0-1 0,0-1 0,0 0 0,1-1 0,0-1 0,0-1 0,18 2 0,145 1 217,-142-6-237,202-17 241,-2-20-60,-85 12-117,15-7-165,33-5-768,-179 34 593,-15 1-242,0 1-1,-1 0 1,1 0-1,0 0 1,-1 1-1,1 0 1,0 1-1,0-1 1,8 3-1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44 297 1408,'-44'-5'7829,"53"4"-7432,305-44 1251,-175 18-1326,-32 5-117,210-49 340,-111 22 28,-87 20-65,99-18 1058,-213 47-1511,-1-1 1,0 2 0,1-1 0,-1 1-1,0-1 1,0 1 0,0 0 0,1 1-1,-1-1 1,4 3 0,2 1 91,0 0 0,13 9 0,-14-7-87,-1 0 1,0 1-1,-1-1 1,0 1-1,0 1 1,0-1-1,-1 1 1,-1 1-1,1-1 1,-2 1-1,6 13 1,2 11 49,-2 1 1,7 36-1,-12-42-55,-1-1-1,-1 1 0,-2-1 0,-1 31 1,-2-38-268,0 0 1,-2 0-1,0 0 1,-1 0-1,-1 0 1,-10 21-1,12-32-222,-1 0 0,-1-1-1,0 0 1,0 0 0,-11 11 0,12-14-781,-1 0 0,0-1 0,-1 0 1,-9 7-1,-1-4-2062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4 1072,'-36'-3'736,"0"2"0,1 2 1,-1 0-1,0 3 0,1 1 0,-1 2 0,2 1 0,-1 1 0,-47 21 0,56-17-357,2 0 0,0 2-1,0 1 1,2 0-1,-28 27 1,42-36-243,1 0 0,1 1 0,-1 0 0,1 0 0,1 0 0,-1 1 0,-3 9 0,7-15-94,1 0 0,0-1 1,0 1-1,0 0 0,1 0 1,-1-1-1,1 1 0,-1 0 0,1 0 1,0 0-1,0 0 0,1 0 1,-1 0-1,0-1 0,1 1 0,0 0 1,-1 0-1,1-1 0,0 1 0,1 0 1,-1-1-1,0 1 0,1-1 1,-1 1-1,1-1 0,0 0 0,0 0 1,0 0-1,4 4 0,4 1 34,1 0 0,0 0 0,1-1 0,-1 0 0,1-1-1,18 5 1,3-1 60,42 7 0,-2-7 31,83 1 0,59-10 16,550-51 389,-707 45-542,-24 3-30,31-2-188,0-3 0,87-23 0,-147 30-367,0 0-1,0-1 0,0 0 1,0 0-1,0 0 1,0-1-1,8-6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1072,'0'0'6965,"7"6"-5963,0 15-634,1 1-1,1-1 0,1-1 1,0 0-1,2 0 0,0-1 1,1-1-1,25 27 0,-31-37-45,0-1-1,13 10 1,-19-16-5,1-1 125,-2 1-386,1-1 1,0 0-1,-1 1 1,1-1-1,-1 0 1,1 0-1,0 1 0,-1-1 1,1 0-1,0 0 1,-1 0-1,1 0 1,0 0-1,-1 0 0,1 0 1,0 0-1,-1 0 1,1-1-1,0 1 0,-1 0 1,1 0-1,0-1 1,2-3 67,-1 0 1,1 0 0,-1 0 0,0 0-1,-1-1 1,1 1 0,-1-1-1,0 0 1,0 1 0,0-1 0,-1 0-1,0 1 1,0-8 0,-1-12 276,-5-33 1,4 40-244,-4-29-793,4 17-3234,2 26 1760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1104,'0'0'1051,"12"15"3821,-9-8-4218,-1 1 0,0-1 0,2 10 0,-4-15-396,1 11 185,6 28 971,-6-39 333,1 4-1339,-2-6-365,0 0 0,0 0 0,0 0 0,0 1 0,0-1 1,0 0-1,0 0 0,0 0 0,0 0 0,0 0 0,0 0 0,1 0 0,-1 1 1,0-1-1,0 0 0,0 0 0,0 0 0,0 0 0,0 0 0,0 0 1,1 0-1,-1 0 0,0 0 0,0 0 0,0 0 0,0 0 0,0 0 1,1 0-1,-1 0 0,0 0 0,0 0 0,0 0 0,0 0 0,0 0 1,1 0-1,-1 0 0,0 0 0,0 0 0,0 0 0,0 0 0,0 0 1,0 0-1,1 0 0,-1 0 0,0 0 0,0-1 0,0 1 0,0 0 0,0 0 1,0 0-1,0 0 0,0 0 0,1 0 0,-1 0 0,0-1 0,0 1 1,0 0-1,0 0 0,0 0 0,0 0 0,0-1-40,6-7 295,-1 1 0,0-1 0,6-14 0,-9 18-156,0 0 0,0 1 0,1 0 0,-1-1 0,1 1 0,3-3 0,-5 5-5,3 2-113,1 1-86,1 0 0,-1 0 1,0 1-1,-1 0 1,1 0-1,0 0 0,-1 1 1,6 5-1,12 13-457,-21-21 459,2 4-43,-3-5 110,0 1 0,0-1 0,0 0 1,0 0-1,0 0 0,0 0 0,0 0 0,0 0 1,0 1-1,0-1 0,1 0 0,-1 0 0,0 0 1,0 0-1,0 0 0,0 0 0,0 0 1,0 0-1,1 0 0,-1 0 0,0 0 0,0 0 1,0 0-1,0 1 0,0-1 0,1 0 0,-1 0 1,0 0-1,0 0 0,0-1 0,0 1 1,0 0-1,1 0 0,-1 0 0,0 0 0,0 0 1,0 0-1,0 0 0,0 0 0,1 0 0,-1 0 1,0 0-1,0 0 0,0 0 0,0 0 1,0-1-1,0 1 0,0 0 0,0 0 0,1 0 1,-1 0-1,0 0 0,0-1 0,30-52 815,-29 51-740,1-2 28,-2 4-101,0-1 0,0 1 0,1 0-1,-1-1 1,0 1 0,0-1 0,0 1 0,1-1-1,-1 1 1,0-1 0,0 1 0,1 0-1,-1-1 1,0 1 0,1 0 0,-1-1-1,0 1 1,1 0 0,0-1 0,0 1-6,0 0 0,0-1 0,0 1 0,0 0-1,0 0 1,0 0 0,0 1 0,0-1 0,0 0 0,0 0 0,0 0 0,0 1 0,-1-1 0,1 0 0,0 1 0,0-1 0,0 1 0,0-1 0,0 1 0,0 0 0,2 2-62,0 0 1,0-1 0,-1 1 0,0 0 0,4 5 0,-1 0-546,0 1 0,-1 0-1,5 14 1,2 29-7717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9 100 912,'-2'-5'754,"1"-1"1,-1 0-1,1 0 0,0 0 0,0 1 1,1-1-1,0 0 0,0 0 0,0 0 1,1 0-1,0 0 0,0 0 0,2-7 1,-2 12-650,0 0 1,0 0-1,0 1 0,0-1 1,0 0-1,0 0 1,0 1-1,0-1 0,0 0 1,1 1-1,-1-1 1,0 1-1,0-1 0,1 1 1,-1 0-1,0 0 1,0-1-1,1 1 0,-1 0 1,3 1-1,-3-1-149,1 0 99,0 0-1,1 0 0,-1 0 0,0 1 1,0-1-1,0 1 0,0-1 0,0 1 1,0 0-1,0 0 0,0 0 0,0 0 1,-1 0-1,1 0 0,0 1 0,-1-1 1,3 3-1,0 0 45,0 0 0,-1 0 0,1 1 0,3 6 0,-4-5-41,0-1-1,-1 1 1,0-1 0,0 1 0,0 0 0,-1 0 0,0 0 0,1 10 0,-2 0 117,-3 30 1,-1 4 295,4-49-464,1 0 0,-1-1 0,0 1 0,0 0 0,0 0 0,0 0 1,1 0-1,-1-1 0,0 1 0,1 0 0,-1 0 0,1-1 0,-1 1 1,1 0-1,-1-1 0,1 1 0,-1-1 0,1 1 0,0 0 0,-1-1 1,1 1-1,0-1 0,0 0 0,-1 1 0,1-1 0,0 0 0,0 1 1,-1-1-1,1 0 0,0 0 0,0 1 0,0-1 0,0 0 0,-1 0 1,1 0-1,0 0 0,0 0 0,0-1 0,1 1 0,6-1-65,1 0 1,-1-1-1,10-3 0,-8 3-58,138-44-3285,-90 25-2198,-36 14 2229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94 1476,'0'-3'1196,"-4"-13"3897,4 16-4975,0 1 0,-1-1 0,1 0 1,0 0-1,0 0 0,-1 0 0,1 0 0,0 0 0,0 0 0,-1 0 0,1 1 1,0-1-1,0 0 0,-1 0 0,1 0 0,0 1 0,0-1 0,0 0 1,0 0-1,-1 0 0,1 1 0,0-1 0,0 0 0,0 0 0,0 1 0,0-1 1,0 0-1,0 1 0,-1-1 0,1 1 0,-10 38 1505,5 0-1163,2 0 0,2 0 1,2 0-1,1 0 0,9 47 0,-9-68-328,0-2 89,-2-13 1284,0-172-1222,14 57-145,-10 95-176,0 1 0,1-1 0,1 1 0,12-25 0,-15 36-116,0 0 0,1 0-1,0 0 1,7-7 0,6-1-2140,-16 12 1560,0 0 1,1 1-1,-1-1 1,1 1-1,-1-1 1,1 1-1,-1-1 0,1 1 1,2 0-1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16 262 1136,'-16'3'9336,"30"-12"-7617,33-13-1922,110-46-473,-56 19-4885,-81 37 3014</inkml:trace>
  <inkml:trace contextRef="#ctx0" brushRef="#br0" timeOffset="1">492 5 1160,'0'0'290,"6"-4"-612,-6 4 406,0 0 0,0 0 0,1 0 0,-1 0-1,0 0 1,0-1 0,0 1 0,0 0-1,0 0 1,1 0 0,-1 0 0,0 0-1,0 0 1,0 0 0,0 0 0,0 0-1,1 0 1,-1 0 0,0 0 0,0 0-1,0 0 1,0 1 0,0-1 0,0 0-1,1 0 1,-1 0 0,0 0 0,0 0-1,0 0 1,0 0 0,0 0 0,0 0 0,0 0-1,1 0 1,-1 1 0,0-1 0,0 0-1,0 0 1,0 0 0,0 0 0,0 0-1,0 0 1,0 1 0,0-1 0,0 0-1,0 0 1,0 0 0,0 0 0,0 0-1,0 1 1,0-1 0,0 0 0,0 0-1,0 0 1,-5 67 1380,0 11-541,7-37-873,1 0 0,3-1 0,19 76 0,-14-85-3838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101 103 1512,'0'-8'616,"0"0"1,1 0-1,0-1 0,0 1 1,3-10-1,-3 15-515,0 1 0,0 0 0,0-1 0,0 1 0,0 0 0,0 0 0,0 0 0,1 0 0,0 0 0,-1 0 0,1 0 0,0 1 0,-1-1 0,1 1 0,0-1 0,0 1 0,1 0-1,-1-1 1,0 1 0,0 0 0,0 1 0,1-1 0,4-1 0,3 1 16,0 0 0,0 0-1,0 1 1,0 1-1,0-1 1,0 2 0,0-1-1,0 2 1,0-1-1,-1 1 1,1 0 0,14 8-1,-16-7-57,0 1 0,-1-1 0,1 1 0,-1 0 0,0 1 0,-1 0 0,1 0 0,-1 0 0,0 1 0,-1 0 0,0 0 0,0 1 0,0-1 0,6 15 0,-10-17-4,0 0-1,0 0 1,0 0-1,0 0 0,-1 0 1,0 0-1,0 0 1,0 0-1,-1 0 1,0 0-1,0-1 1,0 1-1,0 0 0,-1 0 1,0-1-1,-4 9 1,0-1 56,-1-1 0,0 0 0,-1 0 0,0-1 0,-11 11 0,4-6 59,-1-1 0,-1 0 0,0-1 0,0-1 0,-2-1 0,1 0 1,-1-1-1,-1-1 0,0-1 0,-40 10 0,56-17-177,1 0 0,-1 0 1,0-1-1,0 0 1,1 0-1,-1 0 1,0 0-1,1-1 1,-1 1-1,0-1 1,1 0-1,-1 0 1,1 0-1,-1 0 0,1-1 1,-5-2-1,6 2-253,0 1 0,0-1 0,0 1 1,0-1-1,0 0 0,1 0 0,-1 0 0,0 0 0,1 0 0,0 0 0,-1-1 0,1 1 0,0 0 0,0-1 0,0 1 0,1-1 0,-1 1 0,1-1 0,-1 1 0,1-1 0,0 1 0,0-1 1,0 0-1,0-2 0,4-17-2855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0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 1432,'0'0'6405,"-1"-4"-5980,-11-39 4516,11 41-3333,-3-4-1525,2 4-5,0 8 403,2-2-478,-1 2 10,0 1-1,1-1 0,0 0 0,1 1 1,-1-1-1,1 1 0,1-1 1,-1 0-1,1 1 0,0-1 1,0 0-1,5 9 0,-4-12-2,-1 0-1,0 0 1,1 1-1,-1-2 1,1 1-1,0 0 1,0 0-1,0-1 1,0 0-1,1 0 1,3 3-1,1-1 3,-4-2-4,0-1-1,0 1 0,0-1 1,0 0-1,1 0 1,-1-1-1,0 1 1,1-1-1,-1 0 1,1 0-1,7-1 0,-8 0-1,4 0-20,0-1-1,0 0 1,0 0-1,-1-1 0,15-7 1,3-1-43,-11 3-8,-13 7 57,0 0 0,1 0 0,-1 0 0,0 0 0,1 1 0,-1-1 0,0 0 0,1 1 0,-1-1-1,1 1 1,-1-1 0,1 1 0,-1 0 0,1 0 0,-1-1 0,1 1 0,-1 0 0,3 1 0,6 4-3,-4-2 8,-1 0 0,1 0 0,0-1 1,0 0-1,0 0 0,0 0 0,9 1 0,-9-3 4,0 0 0,0 0 0,0 0 1,0-1-1,-1 0 0,1 0 0,0-1 0,-1 1 1,1-1-1,5-3 0,-8 3 5,0-1-1,0 1 1,0-1 0,0 1-1,-1-1 1,1 0 0,-1 0-1,0 0 1,0 0 0,0-1-1,2-3 1,-4 5-2,1-1 0,0 1 0,-1-1 0,0 1 0,1 0 0,-1-1 1,0 1-1,0-1 0,-1 1 0,1-1 0,-1-4 0,0 6-3,0-5-65,0 0 0,-1 0 0,1 1 0,-1-1 0,-1 0 0,1 1 0,-7-11 0,8 14-78,0 1-262,-5-12-2266,5 10 860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 1812,'0'0'4436,"0"5"-3746,0 46 634,-1-2-588,1 1 0,3-1 0,14 74 0,-7-73-535,11 37-407,-17-75-813,0-1 1,10 19-1</inkml:trace>
  <inkml:trace contextRef="#ctx0" brushRef="#br0" timeOffset="1">3 147 932,'-1'-7'613,"0"1"0,1-1 0,0 0 1,0 1-1,1-1 0,0 1 0,2-11 0,-2 14-431,1-1-1,-1 0 1,1 1-1,0-1 1,0 1-1,0-1 1,1 1 0,-1 0-1,1 0 1,0 0-1,-1 0 1,1 1-1,6-4 1,-1 1-73,0 0 1,0 1 0,1 0-1,-1 1 1,1-1-1,0 2 1,0-1 0,0 2-1,0-1 1,1 1-1,-1 0 1,0 1 0,1 0-1,-1 1 1,0-1-1,0 2 1,14 3 0,-8-1-30,-1 0 0,1 2 0,-1-1 0,0 2 0,-1 0 0,0 0 0,0 1 0,0 1 0,20 19 0,-27-23-29,0 1-1,-1 0 1,0 0-1,0 0 1,0 1-1,-1-1 1,0 1-1,0 1 1,0-1-1,-1 0 1,0 1-1,-1-1 1,0 1-1,0 0 1,0 0-1,-1 0 0,0 0 1,-1 0-1,0 0 1,0 0-1,-1 0 1,0 0-1,-2 10 1,-1-6-2,0 1 1,-1-1 0,-1 0-1,0 0 1,0-1 0,-1 1-1,0-1 1,-1-1 0,0 0-1,-1 0 1,0 0 0,-1-1-1,-13 10 1,11-11-85,1 0-1,-1-1 1,0 0 0,0-1-1,-1 0 1,0-1 0,0-1-1,0 0 1,-1 0 0,1-2-1,-1 1 1,-24-1 0,37-2-14,0 0-1,0 0 1,0 0 0,0 0 0,0 0-1,0 0 1,0-1 0,1 1 0,-1 0-1,0-1 1,0 1 0,0 0 0,0-1-1,0 1 1,1-1 0,-1 0 0,0 1-1,0-2 1,0 2-226,0-1 0,1 0 0,-1 1 0,1-1 0,-1 1 0,1 0 0,-1-1 0,0 1 0,1 0 0,-1-1 0,0 1 0,0 0 0,1-1 0,-1 1 0,0 0 0,0 0 0,1 0 0,-2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2 250 1144,'-1'7'286,"1"0"241,0 0 3240,0-7-3678,1 1 0,-1-1 0,1 0 0,-1 0 0,1 1 0,-1-1 0,1 0 0,-1 0 0,1 0 0,0 0 0,-1 1 0,1-1 0,-1 0 0,1 0 0,-1 0 0,1 0 0,0 0 0,-1-1 0,1 1 0,-1 0 0,1 0 0,0 0 0,-1 0 0,1-1 0,-1 1 0,1 0 0,0-1 0,12-3 606,-9 2-350,16-13 1002,-11 8-900,0 0 0,0 0 1,-1-1-1,13-16 0,-14 16-247,2-3-9,9-9 421,21-31 0,-38 49-553,1 1-20,-1-1 0,0 1 0,1-1 1,-1 0-1,0 0 0,0 0 0,0 0 1,0 0-1,0 0 0,0 0 0,-1 0 1,1 0-1,-1 0 0,1-1 0,-1-1 1,-2 1-36,2 2-2,-1 0 0,0 0 1,1 0-1,-1 0 0,0 0 0,1 0 0,-1 0 0,1 0 0,0 0 0,-1-1 0,1 1 1,0-2-1,-15-1 45,11 6-35,-5 1-15,1 0 1,0 1-1,-1 1 0,1-1 0,-7 7 0,8-5 4,0 0 0,0 0 0,0 1-1,1 0 1,0 0 0,1 1-1,-1-1 1,2 1 0,-1 0 0,1 1-1,-6 15 1,8-3 1,1-19-6,1-1 0,0 0 1,1 1-1,-1-1 0,0 0 0,0 0 0,1 1 0,-1-1 1,0 0-1,1 0 0,-1 1 0,1-1 0,0 0 0,-1 0 0,1 0 1,0 0-1,0 0 0,0 0 0,0 0 0,0 0 0,0 0 1,0 0-1,0-1 0,2 2 0,1 0-62,0 0-1,0 0 1,0 0 0,0 0-1,6 0 1,2 1-202,1-2 0,-1 0-1,0 0 1,0-1 0,0 0 0,1-1 0,-1-1 0,0 0-1,0-1 1,0 0 0,-1 0 0,1-1 0,-1-1 0,0 0-1,0-1 1,0 0 0,11-8 0,-17 10 110,-1-1 0,1 1 1,-1-1-1,1 0 0,-2 0 0,1-1 1,0 1-1,-1-1 0,0 1 0,0-1 1,3-11-1,-1 0 238,-1 0-1,4-32 1,-10 13 725,2 33-634,1 1 248,-4 24 281,-1 36-1,13 94-108,-9-151-566,0 0 0,0 0 1,0 0-1,0-1 1,1 1-1,-1 0 0,0 0 1,0 0-1,1 0 0,-1 0 1,0-1-1,1 1 1,-1 0-1,1 0 0,-1-1 1,1 1-1,-1 0 0,1-1 1,-1 1-1,1 0 1,0-1-1,-1 1 0,1-1 1,0 1-1,0-1 0,-1 1 1,1-1-1,0 0 1,0 1-1,0-1 0,1 0 1,1 1 91,1-1 0,0 0-1,0 0 1,-1-1 0,1 1 0,4-2 0,-5 1-82,17-3 127,77-12 526,-85 15-603,1 0 0,-1 1 0,1 0 0,-1 1 0,24 4 0,-34-5-76,-1 0 1,1 1-1,-1-1 0,1 0 1,-1 1-1,0-1 1,1 1-1,-1 0 0,1-1 1,-1 1-1,0 0 1,0 0-1,0 0 1,1 0-1,-1 0 0,0 0 1,0 0-1,0 0 1,0 1-1,-1-1 1,1 0-1,0 1 0,0-1 1,0 3-1,-1-2-12,0 0 0,0 0 0,0 0 0,0 0-1,0 0 1,-1 0 0,1 0 0,-1 0 0,1 0-1,-1 0 1,0 0 0,0-1 0,0 1 0,0 0 0,-2 3-1,-4 3-50,-1 0 0,0 0-1,0-1 1,-1 0 0,0 0 0,0-1-1,-14 8 1,17-10-16,-1-1-44,0 1 1,1-1 0,-1 0 0,0-1 0,0 1 0,-1-2 0,1 1-1,-8 0 1,9-1-824,1-1 0,-1 0 0,0 0 0,0-1 0,1 1 0,-8-3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0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1260 2 876,'-52'-2'586,"-1"2"-1,1 3 1,0 2-1,0 2 1,-67 18-1,61-7-221,0 1-1,2 4 1,-65 34 0,66-28-92,1 3 0,2 1 0,1 3 0,2 2 0,1 3 1,-63 68-1,92-87-168,1 0 0,1 2 0,1-1 0,2 2 0,0 0 0,-13 36 0,18-38-10,1 0 0,2 0 0,0 1 1,-4 41-1,9-47-40,0 0 0,1 0 0,1 0 0,0 0 0,2 0 0,0 0 0,7 23 0,-4-25-15,1 0 1,1 0-1,0 0 1,1-1-1,1-1 1,0 1 0,1-1-1,1-1 1,14 13-1,-2-5 17,0-1 0,1-1 0,1-1 1,34 17-1,-28-19-6,1-1 0,0-2 1,1-1-1,1-2 0,65 12 1,-44-16 2,1-2 0,0-2 0,71-7 0,93-18 41,-167 14-53,0-3 0,86-29 0,99-62 35,-173 69-24,110-74-1,-145 85-37,0-2-1,-2-1 1,-1-2 0,32-39-1,-47 51 19,0-1 0,-2 0 0,0-1 1,-1-1-1,-1 1 0,-1-1 0,0-1 0,-2 0 0,8-37 0,-13 47 7,0-1 0,0 1-1,-1-1 1,-1 0 0,1 1 0,-2-1-1,0 1 1,0-1 0,-6-17 0,2 16 12,1-1 1,-2 1 0,1 1 0,-2-1-1,0 1 1,0 1 0,-16-17-1,-2 3 20,-1 1-1,-1 1 0,-1 2 0,-1 1 0,0 1 1,-1 2-1,-45-17 0,-14 0 112,-137-30 1,72 34-390,53 17-2852,82 11-18,6 3 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34 1136,'0'0'1005,"-2"-2"-74,-6-10 859,7 11-1537,1 1 0,0-1 1,-1 1-1,1-1 0,-1 1 0,1-1 0,-1 1 0,1-1 0,-1 1 0,1-1 0,-1 1 1,1 0-1,-1-1 0,0 1 0,1 0 0,-1 0 0,0-1 0,1 1 0,-1 0 0,1 0 1,-1 0-1,0 0 0,0 0 0,1 0 0,-2 0 0,-11 8 150,10-6-20,-11 23 923,9-13-1001,1 0 1,0 0 0,1 1 0,1-1 0,-1 1 0,2-1-1,0 1 1,0 0 0,2 16 0,0-27-217,2 12 43,-3-12-64,1-1-56,0 0 1,0 0-1,-1 0 1,1 0-1,0-1 1,0 1-1,0 0 1,0-1-1,0 1 1,0-1 0,0 1-1,1-1 1,-1 1-1,0-1 1,0 0-1,0 1 1,0-1-1,1 0 1,-1 0-1,0 0 1,2 0 0,13-5 6,-1 0 1,-1-1 0,1-1 0,-1 0 0,0-1 0,14-11 0,-6 5-16,26-12 1,-46 26-9,0-1 1,1 1 0,-1 0 0,0 0 0,0 1-1,1-1 1,-1 0 0,0 1 0,0-1 0,0 1-1,0 0 1,0-1 0,1 1 0,-1 0 0,-1 0-1,1 1 1,0-1 0,0 0 0,2 3 0,42 27-1,-42-29 2,1 1 1,0-1 0,0 0 0,-1 0-1,1-1 1,0 1 0,1-1 0,5 0-1,-6-1 7,-1 0 1,0-1-1,0 0 0,0 0 0,0 0 0,0 0 1,0-1-1,0 1 0,-1-1 0,1 0 0,0 0 0,5-5 1,-7 5-5,0 0 1,0-1-1,0 1 1,-1-1-1,1 1 1,-1-1-1,1 0 1,-1 0-1,0 1 1,-1-1-1,1 0 1,0 0 0,0-4-1,2-5 8,-3 11-7,0 0-1,0 0 0,1 0 1,-1 0-1,0 0 0,0 0 1,0 0-1,0-1 0,0 1 1,0 0-1,0 0 1,-1 0-1,1 0 0,0 0 1,0 0-1,-1-1 0,-2-7-34,-10-58-2520,11 58 1275,2 6 191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13 430 1300,'2'0'891,"3"0"-629,0-1 0,0 0-1,0 0 1,0 0 0,0-1 0,0 1 0,0-1 0,0-1 0,-1 1-1,1-1 1,-1 1 0,0-1 0,1 0 0,-1-1 0,5-5 0,-2 2 19,0-1 0,0 0 0,-1-1 0,0 1 0,-1-1 0,9-18 0,-14 26-234,1-1-1,0 1 1,-1-1-1,1 0 1,-1 1 0,1-1-1,-1 0 1,0 1-1,0-1 1,0 0-1,0 1 1,0-1 0,0 0-1,0 1 1,-1-1-1,1 0 1,-1 1 0,1-1-1,-1 0 1,1 1-1,-1-1 1,0 1-1,0-1 1,0 1 0,0 0-1,0-1 1,0 1-1,-2-2 1,2 2-6,0 1 1,-1-1-1,0 0 0,1 1 0,-1-1 1,1 1-1,-1-1 0,0 1 1,1 0-1,-1 0 0,1 0 1,-1 0-1,0 0 0,1 0 1,-1 0-1,0 0 0,-2 2 1,3-2-31,-7 3 160,-2 4-76,0 0 0,1 0 1,0 1-1,1 0 0,-13 16 0,17-20-63,1 1 0,0-1 1,0 1-1,0 0 0,1 0 0,-1 0 0,1 0 1,1 0-1,-1 1 0,1-1 0,0 1 0,0-1 1,0 1-1,1-1 0,0 7 0,0-9-26,1 0 0,-1 0 0,1 0 0,0 0 0,0 0 0,0 0 0,0 0 0,0-1 0,1 1 0,0 0 0,-1-1 0,1 1 0,0-1 0,0 0 0,0 1 0,0-1 0,1 0 0,-1 0 0,0-1 0,1 1 0,0 0 0,-1-1 0,1 1 0,0-1 1,0 0-1,0 0 0,0 0 0,0 0 0,4 0 0,5 1 18,0-1 0,0 0 0,0-1 1,0 0-1,24-3 0,-22 1-31,-1-1 0,1 0 0,0-1 0,-1 0 0,0-1 0,0 0 0,0-1 0,-1-1 0,0 0 0,0 0 0,0-2 0,-1 1 0,-1-1 0,1-1 0,-1 0 0,-1 0 0,0-1 0,13-20 0,-14 17 4,0-1-1,-1 0 1,0 0-1,-2-1 1,0 0-1,0 0 0,2-21 1,-3 11 45,-1 0 0,-2-1-1,-3-48 1,-1 49 94,2 23-95,-2 1 7,3 2-46,0 0 0,0-1 1,0 1-1,0 0 0,-1 0 0,1 0 1,0-1-1,0 1 0,0 0 0,-1 0 0,1 0 1,0 0-1,0 0 0,-1 0 0,1-1 1,0 1-1,0 0 0,-1 0 0,1 0 0,0 0 1,0 0-1,-1 0 0,1 0 0,0 0 1,0 0-1,-1 0 0,1 0 0,0 0 0,0 0 1,-1 0-1,1 1 0,0-1 0,0 0 1,-1 0-1,1 0 0,0 0 0,0 0 0,0 0 1,-1 1-1,1-1 0,0 0 0,0 0 1,0 0-1,-1 1 0,1-1 0,0 0 0,-7 12 13,0-1-1,1 1 1,1 1-1,-8 24 0,-11 60 34,21-83-46,1 0-1,-1 19 0,3-29 10,0 0 0,0 0 0,1 0-1,-1 0 1,1 0 0,0 1-1,0-1 1,0-1 0,1 1 0,-1 0-1,1 0 1,3 6 0,-2-7 19,0 0-1,0 0 1,1-1 0,-1 1-1,0-1 1,1 1 0,-1-1 0,1 0-1,0 0 1,0-1 0,0 1 0,5 0-1,6 2 61,28 3 0,-41-7-83,37 3 92,-27-2-60,0-1 0,0 2 0,0-1 0,0 2 0,14 4 1,-26-7-38,1 1 1,0-1-1,0 1 1,-1-1 0,1 1-1,-1-1 1,1 1-1,-1-1 1,1 1-1,-1 0 1,1-1 0,-1 1-1,1 0 1,-1-1-1,0 1 1,1 0 0,-1 0-1,0-1 1,0 1-1,0 0 1,1 0 0,-1-1-1,0 2 1,0 0-14,0 0-30,-5 2-34,-11 7-76,0-1 0,0-1 0,-1-1 0,-1 0 0,-23 7 0,25-10-163,0-1 0,0 0-1,0-1 1,-1-1 0,1 0 0,-28-1-1,13-6-941,22 2 651,9 3 437,-1 0 0,0 0 0,1 0 0,-1-1 0,0 1 0,1 0 0,-1-1 0,0 1 0,1-1 0,-1 1 0,1-1 0,-1 1 0,0-1 0,1 1 0,-1-1 0,1 0 0,-2-1-471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 1396,'-45'-4'584,"1"3"-1,0 1 1,-1 3-1,-54 9 1,28 2 190,-125 42 1,122-28-293,-91 48 0,116-50-156,1 2 1,1 1-1,-59 50 1,73-49-109,1 1 0,1 1 1,2 2-1,-36 52 0,38-45-44,2 0 0,2 1 0,2 2 0,-21 62 0,33-79-100,2-1 0,1 1-1,1 1 1,1-1 0,2 1 0,1-1-1,1 1 1,7 54 0,-4-66-48,0 0 1,2-1 0,0 1-1,0-1 1,1 0 0,1-1-1,1 1 1,0-1 0,1-1 0,0 0-1,1 0 1,1-1 0,0 0-1,0-1 1,1 0 0,1 0-1,23 14 1,-10-10-24,1-1 1,1-1-1,0-2 0,1-1 0,-1 0 0,2-3 1,0 0-1,-1-2 0,32 2 0,-6-3-4,1-2-1,-1-2 0,1-3 0,-1-2 0,63-15 1,-36 2-4,0-4 0,135-56 1,-215 77 4,96-41-1,162-97 1,-84 19 10,-144 95-2,0-1 0,-2-2 1,43-52-1,-57 60 19,-1-2 0,-1 0-1,-1-1 1,-1 0 0,-1-1-1,-1-1 1,-1 1 0,-1-1-1,-2-1 1,0 0 0,-1 1-1,0-32 1,-4 45 17,-2 1 0,1 0 0,-1-1 0,-1 1 0,0 0 0,-1-1 0,0 1 0,-1 1 0,0-1 0,-1 0 0,0 1 0,0 0 0,-1 0 0,0 1 0,-1 0 0,-11-12 0,6 9 0,0 1 1,-1 0 0,0 1-1,0 1 1,-1 0-1,-1 1 1,0 0-1,0 1 1,0 1 0,-26-8-1,8 6-139,1 1 0,-1 2 0,1 1 1,-1 1-1,-1 2 0,1 2 0,0 0 0,0 3 0,0 0 0,-53 16 0,21-2-4843,44-11 1819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177 683 1448,'-73'-16'2391,"-30"-10"2409,103 26-4780,1 0-1,-1 0 1,0 0-1,0 0 0,0 0 1,1 0-1,-1 0 0,0-1 1,0 1-1,0 0 0,1 0 1,-1 0-1,0 0 0,0 0 1,0 0-1,0-1 0,1 1 1,-1 0-1,0 0 1,0 0-1,0 0 0,0-1 1,0 1-1,0 0 0,0 0 1,1 0-1,-1-1 0,0 1 1,0 0-1,0 0 0,0 0 1,0-1-1,0 1 1,0 0-1,0 0 0,0-1 1,0 1-1,0 0 0,0 0 1,0 0-1,-1-1 0,1 1 1,0 0-1,0 0 0,0 0 1,0-1-1,0 1 0,0 0 1,0 0-1,-1 0 1,1 0-1,0-1 0,0 1 1,0 0-1,0 0 0,-1 0 1,1 0-1,0 0 0,0 0 1,0-1-1,0 1 0,-1 0 1,1 0-1,0 0 1,0 0-1,-1 0 0,1 0 1,0 0-1,33-11 223,0 1 1,1 1-1,56-6 1,-49 8-170,407-60 489,-3 10-174,109-19-40,-159 11-175,141-46 29,-497 101-185,30-9 29,73-30-1,-94 30 12,39-19 165,-76 31-52,1 0 1,-1 0 0,-1 0 0,0-2 0,15-13 0,-25 21-154,0 1 0,1-1 1,-1 1-1,0-1 0,1 1 1,-1-1-1,0 1 1,1-1-1,-1 1 0,1 0 1,-1-1-1,1 1 0,-1 0 1,1-1-1,-1 1 1,1 0-1,0 0 0,-1-1 1,1 1-1,-1 0 0,1 0 1,-1 0-1,1 0 0,0 0 1,0 1-13,0 0 0,-1 0 0,1 0 1,-1 0-1,1 0 0,-1 0 0,1 0 0,-1 0 0,0 0 1,1 0-1,-1 0 0,0 2 0,2 10 15,0 0 0,-1-1 1,-1 1-1,-2 20 0,0 10 11,-4 151 48,-15 133-35,6 110 30,15-391-65,11 412 28,-1-139 23,14 391 10,-1-83 10,2 37 65,-8-325-94,25 329-95,-26-463-211,-12-142 154,9 176-743,-19-9-1292,-9-94-2909,5-86 1893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1284,'-7'64'1881,"4"112"0,0-26-724,0-39-496,-1 101 254,-16 245 250,5-215-530,-7 95-79,5-93-34,-26 222 96,26-317-436,-19 141 113,-37 177 60,0-15-76,33-219-126,-57 399 219,57-198-192,26-11-294,13-409 108,0 49-25,13 117 0,-9-158 26,0 0 0,2-1 1,1 0-1,1 0 1,0 0-1,2-1 0,0 0 1,25 37-1,-31-53 3,1 0 0,0 0 0,0 0 0,0 0 0,0 0 0,1-1 0,0 0-1,-1 0 1,1 0 0,0-1 0,1 1 0,-1-1 0,0 0 0,1-1 0,-1 1 0,10 0 0,3 0-6,0-1 0,1-1 0,32-4 1,10-5-16,83-21 1,55-29 9,202-65 26,-216 68-3,128-41 34,727-245 318,-849 282-288,328-101 90,7 18-24,-201 58-69,-61 18-109,-113 30-66,109-27-300,76-32-1285,-122 26-3410,-136 46 2284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38 1128,'-11'-2'765,"1"-1"0,0 0 0,0 0 1,0-1-1,0 0 0,-12-8 0,9 6 713,12 6-564,5 1 1390,51 24-1652,87 56 0,-117-66-558,160 101 593,-103-64-380,35 26 70,-38-21-195,99 76-1012,-102-66-2963,-69-58 818,-3-1 30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1684,'-126'273'3159,"105"-222"-2787,-147 429 1828,154-437-2052,-34 140 265,42-153-1155,2 1-1,1-1 1,2 1-1,2 36 1,2-27-1058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213 397 1608,'-5'2'322,"-3"1"470,1 0 1,0 0-1,-1 1 0,1 0 0,0 0 1,-9 8-1,11-8-396,0 0-1,0-1 1,0 1-1,-1-1 1,1 0 0,-8 3-1,-9 4 797,1 2-457,9-4 375,-1-1 1,-23 9 1453,49-21-2373,521-215 1213,-238 95-589,-175 72-280,-3-5 752,-101 50 197,26-19 1,-38 24-1159,-4 2 253,11-11 259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1 280 876,'0'-20'1383,"1"1"-1,1 0 1,0-1 0,2 1 0,0 0-1,1 1 1,13-32 0,-15 43-1195,1 0 1,0 0 0,0 0 0,1 1 0,0 0 0,0 0 0,0 0 0,1 0-1,9-6 1,-10 8-117,0 1-1,1 0 1,-1 0 0,1 1-1,0 0 1,-1 0-1,1 0 1,0 0 0,0 1-1,1 0 1,-1 1-1,0-1 1,9 1 0,-9 1-41,-1-1 0,1 1 1,-1 0-1,0 0 0,1 1 0,-1 0 1,0 0-1,0 0 0,0 0 1,0 1-1,0 0 0,-1 0 1,1 0-1,-1 1 0,0-1 0,0 1 1,0 0-1,0 0 0,4 7 1,-4-4-9,0 0 1,0 0 0,0 0-1,-1 0 1,0 1 0,-1 0 0,1-1-1,-2 1 1,1 0 0,-1 0-1,0 0 1,0 14 0,-3-5 1,0 0 1,0 0 0,-2 0-1,0 0 1,-1-1-1,-1 1 1,-14 29 0,-4-3 85,-43 58 0,22-38 158,44-61-152,6 0-93,4 1-17,0-1 1,-1-1 0,1 1 0,0-1 0,15 0 0,53-5-245,-42 1-44,108-10-3332,-92 7-1766,-28 5 2138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22 375 1052,'0'0'4741,"-2"8"-1940,-2 24-1121,-4 49-985,13 5 268,0-8 4026,-8-86-4718,-2-22-36,0 0 0,2 0 0,1-39 0,12-144 563,-6 185-696,1 0-1,1 1 0,1 0 0,2 0 0,18-41 0,-23 60-201,1 1-1,0 0 1,0 0-1,10-11 1,-13 16-127,1-1 0,-1 1 1,1-1-1,-1 1 0,1 0 0,0 0 1,-1 1-1,1-1 0,0 0 1,0 1-1,1 0 0,-1 0 1,0 0-1,6-1 0,9 3-1846,-14-1-31,8 17-5109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70 980,'0'0'3764,"40"-10"-3476,-21 6-40,0-3-132,3 1-116,-4-2-188,2 1-180,4-2-232,-5-1-716,4 1 220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43 1220,'0'0'2336,"-1"4"-1706,-7 39 1159,-3 82-1,10-88-1456,2 0 0,1 0 0,11 51 0,5 13-2435,-18-99 1065</inkml:trace>
  <inkml:trace contextRef="#ctx0" brushRef="#br0" timeOffset="1">71 517 4104,'0'0'-4,"-3"-9"110,-15-43 607,-10-59-1,23 87-379,-1-7 212,1 1 0,2 0 1,0-1-1,3-38 0,1 62-403,0-1-1,1 1 1,-1 0-1,2 0 1,-1 0-1,1 0 1,4-8-1,-5 12-82,0-1 0,1 0 0,-1 0 0,1 1 0,0-1 0,0 1 0,1 0-1,-1 0 1,1 0 0,-1 0 0,1 1 0,0 0 0,5-3 0,3 1 15,1 0 1,-1 1-1,1 0 1,0 1-1,0 1 1,0 0-1,0 0 1,0 2-1,0-1 1,-1 2-1,1 0 0,0 0 1,0 1-1,14 6 1,-16-5-6,0 0 0,0 1 0,-1 1 0,0 0 0,0 0 0,0 1 0,10 9 0,-14-11-2,-1 1 0,1 0 0,-1 1 1,0-1-1,0 1 0,-1 0 0,0 0 1,0 0-1,-1 1 0,5 13 0,-7-16-21,0 0 0,0 0-1,0 0 1,-1 0 0,0 0 0,0 0-1,0 0 1,-1 0 0,1 0 0,-1 0-1,0 0 1,-3 7 0,1-5-3,0 1 0,-1-1 0,0 0 0,0 0 0,-1-1 0,0 1 0,-6 6 0,-1-1 13,0-1 0,-1 0-1,-1-1 1,1 0 0,-2-1 0,-27 14 0,24-15 26,0-1 1,-32 8-1,42-13-202,-1-1 1,0 1-1,1-2 0,-1 1 0,0-1 0,0-1 1,-16-2-1,23 3-63,0-1-1,-1 1 1,1-1-1,0 0 1,0 0 0,1 0-1,-1 0 1,0 0 0,0 0-1,-3-2 1,-2-2-594,-12-8-2658,3-1 34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2064,'0'0'2459,"4"-5"-1229,2 6 3661,1 17-4466,-1 0 1,-1 0-1,0 0 1,-1 1-1,1 21 1,7 27 78,-6-39-369,35 129-127,-34-125-950,-3-8-6035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114 225 2968,'-3'-4'134,"-6"-16"483,1-1 0,0 1 0,2-1 0,0 0 0,-4-36 0,10 55-549,0 0 0,0 0 0,0 0 1,0 0-1,0 0 0,1 0 0,-1 0 0,1 0 0,0 0 0,0 0 0,-1 0 1,1 0-1,0 1 0,1-1 0,-1 0 0,0 0 0,0 1 0,1-1 1,-1 1-1,1-1 0,-1 1 0,1 0 0,0 0 0,-1-1 0,5 0 1,-1-1 26,0 1 0,0 0 0,1 0 0,-1 1 0,1-1 1,-1 1-1,1 0 0,6 1 0,-5-1-4,0 1 0,0 1 0,0-1 0,0 1 0,0 1-1,0-1 1,0 1 0,-1 0 0,1 1 0,-1-1 0,9 6 0,-13-7-58,1 1 0,0 0 0,-1 0 0,0 0 0,1 1 0,-1-1 0,0 0 0,0 1 0,0-1 0,0 1 0,-1 0 0,1 0 0,-1-1 0,0 1 0,0 0 0,0 0 0,0 0 0,0 1 0,0-1 0,-1 0 0,0 0 0,0 0 0,1 0 0,-2 1 0,1-1 0,0 0 0,-1 3 0,-1 2-1,0-1 0,-1 0 0,0-1 0,0 1 0,0 0 0,-1-1 0,1 0 0,-2 0 0,1 0 0,-1 0 0,0-1 0,0 0 0,-9 8 0,-2 0 28,0-1 0,-2-1 1,-30 16-1,41-24-88,0 1-1,0-1 1,-1-1 0,0 1-1,1-1 1,-1-1 0,0 1 0,0-1-1,-13 0 1,20-1-13,0 0-1,1 0 0,-1-1 1,0 1-1,0 0 1,0 0-1,0-1 1,1 1-1,-1 0 1,0-1-1,0 1 1,1-1-1,-1 1 1,0-1-1,0 1 1,0-2-1,-1 1-109,2 0 91,-1 1 0,1-1 0,-1 1 0,1-1 0,-1 1 0,1-1 0,-1 1 0,1-1 0,0 1-1,-1-1 1,1 0 0,0 1 0,0-1 0,-1 1 0,1-1 0,0 0 0,0 1 0,0-1 0,0 0 0,0 1-1,0-1 1,0 0 0,0 0 0,2-7-1399,10-17-1043,7-7 29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1 872,'0'0'2732,"2"2"-2040,10 7-60,-12-8-588,1-1-1,-1 1 0,1-1 0,-1 1 0,0 0 0,1-1 0,-1 1 0,1 0 0,-1 0 0,0-1 0,0 1 0,1 0 0,-1 0 0,0-1 0,0 1 0,0 0 1,0 0-1,0-1 0,0 1 0,0 0 0,0 0 0,0 0 0,-1 2 115,5 60 1126,13 140 517,25 76-1639,-38-248-4700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508 856,'-7'-19'1394,"1"0"-1,1-1 1,1 1-1,1-1 1,-2-31 0,6 44-1169,-1 0 0,1 0 1,0 1-1,1-1 1,-1 1-1,1-1 1,1 1-1,-1-1 1,1 1-1,0 0 1,0 0-1,1 1 1,0-1-1,0 1 1,9-10-1,-6 8-93,0 1 0,1 0 0,0 0 0,0 0-1,0 1 1,0 1 0,1-1 0,0 1 0,0 1-1,9-3 1,-11 5-32,-1 0-1,0 0 1,0 1-1,11 0 1,-13 0-61,-3 0-24,1 1 0,0-1 0,-1 0 0,1 1 0,0-1 1,-1 1-1,1 0 0,-1-1 0,1 1 0,-1 0 0,1 0 0,-1 0 0,0 0 0,1 0 0,1 3 0,0-2 39,-2-1-46,-1 0 0,1 0-1,0 0 1,-1 0 0,1 0-1,-1 0 1,1 0 0,-1 0-1,1 0 1,-1 0 0,0 0-1,1 0 1,-1 0 0,0 0-1,0 2 1,1 2 11,0 1 2,0 0-1,0 0 0,0 0 1,-1 0-1,0 0 0,-1 0 1,1 1-1,-3 9 0,-3 6 41,-8 22-1,-1 6 0,12-41-50,1 1 1,1 0 0,0 0-1,0 0 1,1 0 0,2 19-1,-1-22-13,1 0 1,0 0-1,0 0 0,1 0 0,-1-1 0,2 1 0,-1-1 0,1 0 0,8 12 0,-9-15 3,5 8-27,15 22-1,-22-30 21,1 0-1,-1 0 0,1 0 0,-1 1 0,0-1 0,0 0 0,-1 1 0,1-1 0,-1 0 0,1 1 1,-1-1-1,-1 6 0,1-8 4,0 0 1,0 0 0,0 0 0,-1 0-1,1 0 1,0-1 0,-1 1-1,1 0 1,-1 0 0,1 0-1,-1 0 1,0 0 0,1-1 0,-1 1-1,0 0 1,1 0 0,-3 0-1,0 2-13,-2 3-144,-1-1 0,0-1 0,0 1 0,-1-1 0,1 0 0,-1 0 0,0-1 0,0 1 0,0-2 0,0 1 0,-1-1-1,1 0 1,-1-1 0,1 1 0,-1-1 0,0-1 0,-7 0 0,14 0 17,-1 0 0,1 0 0,0 0 0,0 0-1,0 0 1,0-1 0,-1 1 0,1 0 0,0-1 0,0 1 0,0-1 0,0 0-1,0 1 1,-2-2 0,0 0-491,-4-2-2414,-7-9 34</inkml:trace>
  <inkml:trace contextRef="#ctx0" brushRef="#br0" timeOffset="1">631 0 1476,'-38'11'332,"1"2"0,0 1-1,1 2 1,1 1 0,0 2 0,2 2-1,0 1 1,1 1 0,1 2-1,2 1 1,1 1 0,0 1 0,2 2-1,2 1 1,1 0 0,1 2 0,1 1-1,2 0 1,-26 70 0,40-90-252,1 0 1,1-1-1,0 2 0,1-1 1,1 0-1,0 0 1,1 1-1,1-1 0,0 0 1,0 0-1,2 1 1,0-1-1,0-1 0,1 1 1,1 0-1,11 21 1,-6-16 0,1 0 0,1-1 0,0 0 0,1-1 0,1-1 1,32 30-1,-25-29-6,0-1 1,2 0 0,0-2-1,0-1 1,36 15 0,-20-13 4,0-2 1,0-1 0,1-2-1,1-2 1,81 6-1,-54-13 7,1-3-1,-1-3 1,71-14-1,61-25 16,-165 34-68,-2-1 1,0-2 0,0-1 0,38-24-1,-46 22 14,-1-1 0,0-1-1,-1-1 1,-2-2-1,0 0 1,32-42-1,-41 46 19,0 0-1,-1-2 1,-1 1-1,-1-1 1,-1-1-1,-1 0 1,0 0-1,-1 0 1,-2-1-1,4-29 1,-6 28 47,-1 0 0,-1-1 0,0 1 0,-2 0 0,-1 0-1,0 0 1,-2 0 0,-1 1 0,-10-27 0,7 27 28,-2 0-1,-1 0 0,-25-34 1,28 43-80,-1 1 0,0 0 1,-1 1-1,0 0 0,-1 1 1,1 0-1,-2 1 0,-13-7 1,-8 0-43,-2 1 0,0 1 1,-58-11-1,54 16-570,0 3 0,-60-1-1,73 6-1314,0 2 0,-34 7-1,22-1-1670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1732,'0'-2'1283,"-1"1"-1060,1 0 0,0 0-1,0 1 1,-1-1 0,1 0 0,0 1-1,-1-1 1,1 0 0,0 1 0,-1-1 0,1 0-1,-1 1 1,0-1 0,1 1 0,-1-1 0,1 1-1,-1-1 1,0 1 0,1-1 0,-1 1 0,0 0-1,1-1 1,-1 1 0,-1 0 0,0-1 1076,-1 5-733,-4 9-283,0 0 0,1 1 1,0 0-1,1 0 1,1 0-1,1 0 1,0 1-1,0 0 1,1-1-1,1 17 0,0 6-1267,3-1 0,0 1 0,8 36 0,-9-67-2032,0 14 37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1412,'3'-4'230,"1"-1"0,0 1-1,0 0 1,0 0 0,0 1-1,0-1 1,1 1 0,0 0 0,0 0-1,0 0 1,0 1 0,0 0-1,0 0 1,1 0 0,-1 0 0,10 0-1,7-1 210,0 1-1,42 2 1,-56 1-314,6-1 61,-1 1 0,0 1 0,1 1 1,-1-1-1,17 7 0,-24-6-92,1-1 0,-1 1 1,0 1-1,0-1 0,0 1 0,0 0 0,-1 0 1,1 0-1,-1 1 0,0 0 0,-1 0 0,6 8 0,-8-11-56,-1 1 0,0 0 0,0-1 0,0 1 0,-1 0 0,1 0-1,-1-1 1,1 1 0,-1 0 0,0 0 0,0 0 0,0 0 0,0 0-1,-1-1 1,1 1 0,-1 0 0,1 0 0,-1 0 0,0-1 0,0 1-1,-3 4 1,-1 3 59,-1 0 0,-1 0 0,-13 17 0,9-15-31,0-1-1,0-1 1,-1 0-1,-1 0 1,0-1 0,-26 14-1,19-14 1,-1 0-1,0 0 0,0-2 1,-28 6-1,43-12-102,1-1-1,0 1 1,0-1 0,0 0-1,-1 0 1,-5-1-1,9 1-46,0 0-1,0-1 1,0 1-1,1-1 1,-1 1 0,0-1-1,0 0 1,1 0-1,-1 0 1,1 0-1,-1 0 1,0 0 0,1 0-1,0 0 1,-1-1-1,1 1 1,0 0-1,0-1 1,-2-1 0,3 1-140,-1 1 0,1 0 1,-1 0-1,1 0 0,-1-1 1,1 1-1,0 0 0,0-1 1,0 1-1,0 0 0,0 0 1,0-1-1,0-1 0,0-2-422,4-18-1716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1264,'2'2'244,"0"0"0,0 1-1,0-1 1,0 1 0,-1-1 0,1 1-1,-1-1 1,0 1 0,0 0 0,0 0 0,0-1-1,0 1 1,-1 0 0,1 0 0,-1 0-1,1 5 1,-1 9 395,-2 28 1,1-25-234,-4 92 1201,12 139-1,-5-203-1695,1 3-1671,1-39-984,-3-10 2022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4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1536,'0'-13'4084,"2"8"-3612,0 4 57,-1 5 2726,71 276-1182,-65-256-1794,-6-22-65,4 11 380,0-9 1909,-8-52-2242,-3-162 845,7 196-1048,1-1-1,6-22 0,-7 32-41,1-1-1,-1 1 0,2 0 0,-1-1 1,0 1-1,1 0 0,0 0 0,0 1 1,6-8-1,-6 10-14,0 0 0,0 0 0,1 0 0,-1 0 0,0 0 1,1 1-1,-1-1 0,1 1 0,-1 0 0,1 0 0,0 0 0,-1 1 0,1-1 0,0 1 1,-1 0-1,1 0 0,0 0 0,0 1 0,-1-1 0,1 1 0,0 0 0,3 1 0,5 2 6,-1 0-1,1 1 0,-1 0 1,-1 0-1,17 11 0,-20-10 3,0 0-1,0 0 1,0 0-1,-1 1 1,0 0-1,0 0 1,7 13-1,0 3 81,12 31 0,-20-44-36,-4-8 314,-3-31-303,1 21-59,1-1 1,0 0-1,0 1 0,1-1 0,2-13 1,2-1-4,1 1 1,1 0-1,1 0 1,1 1-1,1 0 1,1 0-1,21-30 1,-23 40 1,-5 4-3,0 2 0,1-1-1,-1 0 1,1 1 0,0 0 0,0 0 0,1 0 0,0 1 0,0 0-1,0 0 1,0 0 0,7-3 0,0 5-8,-9 3 8,-1 0 0,1 0 1,-1 0-1,1 0 0,-1 1 0,0-1 0,0 1 0,1 0 0,-1 0 0,0 0 0,0 0 0,-1 0 0,1 1 1,0 0-1,-1-1 0,0 1 0,1 0 0,-1 0 0,0 0 0,2 4 0,2 5-78,0 0 1,0 0-1,-1 1 0,5 18 1,4 53-1481,-7-36-600,4-1-3900,-5-33 2408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3 151 1740,'0'-3'849,"-2"-28"2865,2 27-2485,0 0-676,0 2-415,1-1-1,-1 1 1,0-1 0,1 1 0,0-1-1,-1 1 1,1-1 0,0 1 0,0-1-1,1 1 1,-1 0 0,0 0 0,1 0-1,0-1 1,-1 2 0,1-1 0,0 0 0,2-2-1,7-4 372,0 0-1,22-10 0,-23 12-376,1 2 1,0 0-1,0 0 0,1 1 0,-1 0 1,1 1-1,0 0 0,-1 1 1,1 1-1,0-1 0,0 2 0,13 1 1,-22-1-102,0 0 0,1 0 0,-1 0 0,0 0 0,0 1 0,0-1 0,-1 1 0,1 0 0,0 0 0,-1 0 0,1 0 0,-1 0 0,4 4 0,-5-4-17,0 0-1,0 0 1,1 0 0,-1 0 0,0 0 0,-1 0 0,1 1 0,0-1 0,-1 0 0,1 1 0,-1-1 0,0 0 0,1 1-1,-1 2 1,-4 37 120,3-33-128,-4 70 92,11-29-80,-1-20-33,-3-21-27,-1 0-1,-1 0 1,1 0 0,-2 1 0,1-1-1,-4 14 1,3-19-113,0 0-1,0-1 1,0 1 0,-1-1-1,0 1 1,0-1 0,0 1-1,0-1 1,0 0 0,-1 0 0,1 0-1,-1-1 1,0 1 0,0 0-1,0-1 1,0 0 0,0 0-1,-1 0 1,1 0 0,-8 3-1,9-4-783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73 1476,'-84'18'1094,"2"4"0,-135 52 0,166-51-770,1 1 0,1 3 0,2 2-1,0 2 1,-49 43 0,49-34 24,2 3 0,-74 90 0,104-112-258,0 1 0,1 0 0,1 1 0,1 0 0,1 1 0,2 0 0,0 1 0,1 0 0,-6 40 0,12-49-45,1 1 1,1-1-1,0 1 0,1 0 0,1-1 0,1 1 0,0-1 0,1 0 0,0 0 0,14 29 0,-10-26-11,2-1 0,0 0 1,0-1-1,2 0 0,0-1 1,1 0-1,1-1 0,0-1 1,1 0-1,26 20 0,-13-15 1,0-2-1,2 0 0,-1-2 0,2-1 0,51 16 1,-15-11 18,129 17 0,-148-30-53,0-3 0,52-3 0,67-14-43,-155 13 40,45-6-27,-1-1 0,0-3-1,-1-3 1,0-2 0,62-27 0,-86 29 39,-2-1 0,0-1 0,-1-2 0,0-1 0,-2-1 0,0-1 0,-1-1 0,-1-2 0,38-48 0,-50 55 43,-1-2 0,0 1 0,-1-1 0,-1-1 0,-1 0 0,0 0 0,-2-1 0,-1 1 0,0-1 0,-1-1 0,-2 1 0,0 0 0,-1-1 0,-3-35 0,-1 29 70,-2-1-1,0 1 0,-2 0 1,-1 0-1,-1 1 1,-2 0-1,0 1 0,-2 0 1,-1 1-1,-24-34 0,6 19-14,-1 1 0,-2 1 0,-1 2 0,-2 2-1,-1 1 1,-2 2 0,-1 2 0,-2 2 0,-56-27 0,61 37-913,-56-18 1,3 11-4062,60 17 1996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18 513 1188,'-1'0'131,"0"-1"-1,0 1 1,0-1 0,0 0-1,-1 0 1,1 1 0,0-1 0,1 0-1,-1 0 1,0 0 0,0 0-1,0 0 1,0 0 0,1 0-1,-1 0 1,0-1 0,1 1-1,-1 0 1,0-3 0,1 3-42,0 0 1,1 0-1,-1 0 1,0 0 0,0 0-1,1-1 1,-1 1 0,0 0-1,1 0 1,-1 0-1,1 0 1,-1 0 0,1 0-1,0 0 1,-1 0-1,1 0 1,1-1 0,5-4 96,-1 1 0,1 0 0,0 0 0,14-6 0,-21 11-188,33-17 255,0 3-1,43-14 1,72-13 102,-127 36-313,233-49 285,144-18 29,-43 18-110,-277 44-196,326-38 167,-262 32-156,127-13 209,-87 13-35,184-14 568,-7 26 126,-280 3-673,-39 0-46,1 2 0,76 10 0,-114-10-188,1-1 0,-1 1 0,0 0 0,0 0 0,0 0 0,0 0-1,0 1 1,0-1 0,0 1 0,0 0 0,-1 0 0,1 0 0,-1 0-1,1 0 1,-1 1 0,0-1 0,0 1 0,4 4 0,-4-1-2,0-1 1,0 1 0,0 0-1,0 0 1,-1 0 0,0 0-1,0 0 1,-1 0 0,0 10-1,-1 44 35,-3 0 0,-12 66-1,-16 69 54,-61 367 95,71-438-155,-27 194 80,40-233-99,-64 684 226,66-523-201,6-173-38,-3 218 54,-28 698 260,10-647-263,-9-13-46,18-223-17,-9 99 21,-21 174-408,31-295-140,-19 117-675,-3-71-4239,20-94 2524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1466 0 1576,'0'0'3043,"-2"7"-2598,-53 249 1423,41-185-1626,-31 139 367,-39 162 47,15-119-154,31-118-288,-58 229 375,26-110-135,-50 159 528,-39 94-148,9-52-124,-17 52 60,0-18-235,153-449-486,-41 140 156,-43 278 225,92-428-413,-13 45 28,-18 46 121,37-119-159,1 1-16,6-7-16,17-14-43,10-8 3,48-16 14,-33 18 14,-10 6-1,1 2-1,0 1 1,43-9-1,126-19-47,176-11-14,-313 45 86,131-9-8,17 10 0,-30 6 9,-165 2 12,144 9-8,-144-7 8,183 4-13,-90-1 1,-41 0 8,482 5-36,-232-16 24,-257 5 6,107-17 0,39-13-1,-155 23-2,106 0-1,60 19 10,-172-5-22,101 24 1,-125-22-140,-1-1 1,1-2-1,58 2 0,-86-7-83,1-1-38,5 0 33,-4 1-77,-1-1-1,1 0 1,-1 0 0,1 0 0,-1 0 0,7-4 0,-9 4-1232,4-12-3827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67 266 876,'-14'5'2820,"0"-1"1,-25 5 6964,49-15-9264,77-37 769,132-46 1,-70 31-594,-93 37-473,-27 10-373,-1-1-1,34-18 1,-46 17-2059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3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79 1368,'-9'3'290,"4"-1"560,-1 0 0,1 0 1,0 1-1,-7 4 2193,19-8-2886,267-56 724,-166 31-1013,-88 20-280,-15 5-440,1-1 0,0 1 0,-1-1 0,11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38 156 876,'-37'22'7571,"45"-24"-7328,126-43 424,86-25 35,-167 55-801,44-12 120,-31 11-4612,-53 13 2229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57 856,'0'0'1104,"-3"0"-794,-36 3 3217,37-3-2246,9-3-1210,99-31 163,-94 32-385,80-17-3399,-82 18 2048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17 119 964,'-15'2'2228,"15"-2"-2206,0 0 0,0 0-1,0-1 1,0 1 0,0 0 0,0 0-1,0 0 1,0 0 0,-1 0 0,1 0-1,0 0 1,0 0 0,0 0 0,0 0-1,0 0 1,0 0 0,0 0 0,0 0-1,0 0 1,0 0 0,0 0 0,0 0-1,0-1 1,0 1 0,0 0 0,0 0-1,0 0 1,0 0 0,0 0 0,0 0-1,0 0 1,0 0 0,0 0 0,0 0-1,0 0 1,0 0 0,0-1 0,0 1-1,0 0 1,0 0 0,0 0 0,0 0-1,0 0 1,0 0 0,0 0 0,0 0-1,0 0 1,0 0 0,0 0 0,0 0-1,0 0 1,0 0 0,0-1 0,1 1-1,-1 0 1,0 0 0,0 0 0,0 0-1,0 0 1,0 0 0,0 0 0,0 0-1,0 0 1,0 0 0,0 0 0,0 0-1,21-11 820,-17 9-999,101-45-52,-13 7-1928,-57 24 994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6:5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44 315 1828,'-2'1'1158,"-33"0"4386,29 0-498,54 2-4455,76-7-1,58-14-14,-116 11-416,514-98 762,-515 90-837,129-35 170,-59 14 568,-94 24 951,-39 12-1487,0-3 62,-2 3-321,1 0 0,-1 0 0,0 0 0,0 0 0,0 0 0,1 0 0,-1 0 0,0 0 0,0 0 0,0-1 0,0 1 0,1 0 0,-1 0 0,0 0 0,0 0 1,0 0-1,0-1 0,0 1 0,1 0 0,-1 0 0,0 0 0,0 0 0,0-1 0,0 1 0,0 0 0,0 0 0,0 0 0,0-1 0,0 1 0,0 0 1,0 0-1,0-1 0,0 1 0,0 0 0,0 0 0,0 0 0,0-1 0,0 1 0,0 0 0,0 0 0,0 0 0,0-1 0,0 1 0,0 0 0,-1 0 1,1 0-1,-5-6 53,-1 1 0,0 1 1,0-1-1,-1 1 0,1 0 1,-1 1-1,-13-6 0,-19-9 811,37 17-806,-3-3 2,4 4-37,4 3 260,8 8-296,-1 0-1,0 1 1,-1 0-1,0 1 0,-1 0 1,7 16-1,-9-13-254,-1 1-1,-1-1 0,0 1 1,-1 0-1,1 26 0,2 10-4174,0-40-1622,-4-10 4533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4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216 475 1408,'0'0'1130,"0"-3"-144,0-11 3856,4 20-4363,9 20 68,0 0 1,14 42-1,14 65 439,-37-121-1207,-1 2 1,1 19-1,-3-8-4693</inkml:trace>
  <inkml:trace contextRef="#ctx0" brushRef="#br0" timeOffset="1">53 60 1400,'-8'-15'1088,"-3"5"-152,3 1-136,2 2 505,-6-4-345,4 4-656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6:5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1864,'-8'-10'4924,"8"10"-4839,0 0-1,0-1 509,0 1-509,-1 0 1,1 0 0,0 0-1,0 0 1,0 0 0,0 0-1,0 0 1,0 0 0,-1 0-1,1-1 1,0 1 0,0 0-1,0 0 1,0 0 0,0 0-1,0 0 1,-1 0 0,1 0-1,0 0 1,0 0-1,0 0 1,0 1 0,0-1-1,0 0 1,-1 0 0,1 0-1,0 0 1,0 0 0,-1 0 507,1 1-507,0-1 0,0 0-1,0 0 1,0 0-1,0 0 1,0 0 0,0 0-1,0 0 1,0 1 0,0-1-1,0 0 1,0 0 0,-2 14 861,6 25-729,-1-22 63,2 0-1,0 0 1,14 32-1,31 46 379,-21-43-401,39 67-608,-29-52-7311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6:5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31 202 972,'-5'-11'711,"0"1"1,0-1-1,2 0 0,-1 0 0,1-1 1,-2-19-1,5 27-561,0 1 0,0-1-1,0 0 1,0 0 0,1 1 0,0-1 0,-1 0 0,1 1 0,1-1 0,-1 1-1,0-1 1,1 1 0,0-1 0,0 1 0,0 0 0,0 0 0,0 0 0,0 0-1,1 0 1,0 1 0,-1-1 0,1 1 0,0 0 0,0-1 0,4-1 0,-1 1 24,0 0 0,1 1 0,-1 0 0,1 0 0,0 0 0,-1 0 0,15 0 1,-1 1 179,29 2 0,-27 2-183,-1 0-1,0 1 1,0 1-1,0 1 1,-1 1-1,0 1 1,0 0-1,-1 2 0,0 0 1,0 1-1,29 24 1,-31-21-29,-1 0-1,-1 1 1,0 1-1,-1 0 1,0 1 0,-2 0-1,0 1 1,-1 1-1,-1 0 1,0 0 0,11 37-1,-19-50-100,0 0 1,-1 0-1,0 1 0,0-1 1,0 0-1,-1 1 0,0-1 0,0 0 1,-1 1-1,0-1 0,0 0 1,0 0-1,-1 0 0,0 0 1,0 0-1,0 0 0,-1 0 0,0 0 1,0-1-1,0 0 0,-1 1 1,0-1-1,0-1 0,0 1 0,-1 0 1,0-1-1,1 0 0,-1 0 1,-1-1-1,-9 6 0,3-2 7,-1-1 1,0 0-1,-1-1 0,0-1 0,-25 6 1,31-9-154,1 0 1,-1 0-1,0 0 1,1-1-1,-1 0 1,1-1-1,-1 0 1,1 0-1,-1-1 1,1 1-1,-1-2 1,-12-4-1,18 5-155,0 1 0,0-1 0,0 1 0,0-1 0,0 0-1,0 0 1,0 0 0,1 0 0,-1 0 0,1 0 0,-1-1-1,1 1 1,0 0 0,0-1 0,0 1 0,0-1 0,0 1-1,1-1 1,-1 1 0,1-1 0,-1 1 0,1-1 0,0 0 0,0 1-1,0-1 1,1 0 0,-1 1 0,1-1 0,-1 1 0,1-1-1,0 1 1,1-4 0,8-17-3076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6:5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146 527 856,'5'-10'7697,"-12"12"-7228,-22 9-30,26-10-373,0 1 0,1-1-1,-1 1 1,1 0 0,-1 0 0,1 0 0,0 0-1,-1 0 1,1 0 0,0 1 0,0-1 0,1 1-1,-3 3 1,-4 6 172,-2 1-59,2-1 0,0 1 0,0 1 1,1-1-1,1 1 0,0 0 1,-4 17-1,7-21-103,1 0 0,0 0 0,1 0 1,0 0-1,1 0 0,0 0 0,0 1 0,1-1 0,0 0 1,1 0-1,5 16 0,-7-25-60,1 1 1,-1-1-1,1 0 1,-1 1-1,1-1 0,0 0 1,-1 0-1,1 0 1,0 1-1,0-1 1,0 0-1,0 0 0,0 0 1,0-1-1,1 1 1,-1 0-1,0 0 1,0 0-1,0-1 0,1 1 1,1 0-1,-2-1 33,3-2 0,0-1-37,0 0-1,-1 0 1,1 0 0,-1 0 0,1-1 0,-1 0 0,0 1 0,-1-1 0,1 0 0,-1-1 0,3-5 0,2-12 78,-2 1 0,-1-1 0,-1 0-1,1-33 1,0 9 418,-4 43-59,3 8-427,3 5-56,0-1 0,1 0 0,0 0-1,0-1 1,1 1 0,0-2 0,17 14 0,-15-15-69,0-1-1,0 0 1,1 0 0,-1-1 0,1 0 0,0-1 0,0 0-1,1 0 1,21 1 0,-28-4 71,0 0 1,1-1-1,-1 1 0,1-1 0,-1 0 0,0 0 1,1 0-1,-1-1 0,0 0 0,0 0 1,0 0-1,-1-1 0,1 0 0,0 0 1,-1 0-1,0 0 0,1-1 0,-1 1 0,-1-1 1,1 0-1,-1 0 0,1-1 0,4-7 1,0-4 42,-1-1 0,0 1 0,-1-2 0,0 1 0,-2 0 0,0-1 0,3-36 0,-4-3 329,-6-69 0,-2 66 542,-2 0 0,-25-90 0,17 97 795,15 51-1067,1 38-518,2 0 0,2-1 0,1 0 0,2 0-1,1 0 1,18 42 0,99 192-4098,-94-210-2464,-21-38 2399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6:5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35 324 992,'-3'-2'338,"-2"-3"40,1 1 0,0 0 0,0-1 0,-3-5 1,6 8-274,0 1 0,0-1 0,0 1 1,0-1-1,1 0 0,-1 1 0,1-1 1,-1 0-1,1 1 0,0-1 0,-1 0 0,1 0 1,0 0-1,0 1 0,0-1 0,1 0 1,-1 0-1,0 1 0,1-1 0,0-2 0,2-3 49,1 0 0,0 0 0,0 1-1,0-1 1,1 1 0,0 0 0,0 0-1,9-6 1,-3 3 24,0 0 0,1 1 0,26-13 0,-7 7 75,2 2-1,65-17 1,-30 12 0,2-1 19,85-11 0,-38 10 721,-116 19-759,5-4 37,-4 2-100,-6 4 1739,3-2-1907,-8 5 37,0 0 0,0 1 0,1 0 0,0 0 0,0 1-1,0 0 1,1 0 0,-8 11 0,9-9-19,1 0-1,0 0 1,0 1 0,1-1 0,1 1-1,0 0 1,0 0 0,0 0 0,2 1-1,-1-1 1,1 1 0,1-1 0,0 0-1,0 1 1,1-1 0,0 1-1,4 12 1,-4-20-56,0 0-1,0 0 0,0 0 1,0 0-1,1-1 0,-1 1 1,1-1-1,0 1 1,0-1-1,0 1 0,0-1 1,0 0-1,0 0 0,0 0 1,4 2-1,-4-3-11,1-4-23,-1 1 82,1-1 0,-1 0 0,1 0 0,-1 0 0,0-1 0,0 1 0,0 0 0,-1-1 0,1 1 0,-1-1 0,0 0-1,0 1 1,0-1 0,0-7 0,14-124 1736,-14 132-886,3 9-798,9 15-3,-1 0-1,0 1 0,11 34 1,-10-25-689,29 53 1,-34-71 65,22 32-1434,-8-19-2985,-13-18 1800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6:5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22 1588,'-3'-2'1302,"2"0"-1198,-20-11 2643,20 12-2584,-1 0 0,1 1 0,0-1 0,-1 1 0,1 0 0,-1-1 0,1 1 1,-1 0-1,1 0 0,-1 0 0,1 0 0,-1 0 0,1 0 0,0 0 0,-1 0 0,1 1 0,-1-1 0,-2 2 0,-3 2 149,1 0 1,-1 1-1,1-1 1,0 2 0,0-1-1,0 1 1,1-1-1,0 2 1,0-1-1,0 0 1,1 1 0,0 0-1,0 0 1,-4 14-1,4-10-97,0-1-1,2 1 0,-1 0 1,1 0-1,1 0 0,0 0 1,0 0-1,1 0 0,1 0 0,2 18 1,0-21-120,0 1 1,0 0-1,0-1 1,1 0-1,1 1 0,-1-2 1,1 1-1,1 0 1,-1-1-1,13 12 1,-14-15-386,0 0-1,1 0 1,-1 0 0,1 0 0,0-1-1,0 1 1,0-1 0,1 0 0,-1-1 0,1 0-1,0 0 1,-1 0 0,1 0 0,0-1 0,0 0-1,11 1 1,-10-4-3519,17-3 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37 686 1536,'-6'5'772,"-1"-1"-527,-16 14 4989,32-19-4854,5 0-189,0-1-1,0-1 1,-1 0 0,1-1 0,23-9 0,-36 12-180,49-26 563,-46 24-441,0 0 0,1-1 1,-1 1-1,0-1 0,-1 0 0,1 1 0,-1-2 0,4-4 0,-5 7 268,-5-2-228,-8-12-3,5 11 4,-2 4-102,1-1 0,-1 2 0,0-1-1,0 1 1,0 0 0,0 1 0,-9 1 0,7 1-5,1-1 0,0 1 0,0 1 0,-16 8 1,21-10-35,-1 1-1,1 0 1,0 0 0,0 0 0,1 1 0,-1-1 0,1 1 0,0 0-1,0 0 1,-3 5 0,5-7-23,1 0 0,0 0-1,0 0 1,-1 0 0,1 0 0,0 0-1,1 0 1,-1 0 0,0 0 0,1 0-1,-1 0 1,1 0 0,-1 0 0,1 0-1,0 0 1,0 0 0,1 2 0,-1-3-8,1 3 5,1 0 0,-1-1 0,1 0 0,-1 1 0,1-1 0,0 0 0,0 0 0,0-1 0,1 1 0,5 3 0,1-1-7,-1 1-1,18 5 1,-7-4-22,1 0-1,-1-2 0,1-1 1,0 0-1,0-1 1,33-1-1,-42-2 12,0-1 0,0 0 0,-1-1 0,1 0 0,0-1 0,-1 0 0,0-1 1,1 0-1,-1 0 0,-1-2 0,1 1 0,-1-1 0,11-9 0,-14 9 61,-1-1 1,0 1-1,0-1 0,-1-1 1,0 1-1,0-1 0,0 0 1,-1 0-1,-1 0 1,5-13-1,-7 19 464,-5 9-476,0 0-28,2-3-4,0-1 0,0 1-1,0 0 1,0 0 0,1 0 0,-2 5 0,2-4-1,1 1 0,0-1 0,-1 1 1,2-1-1,-1 0 0,1 1 0,1 6 1,1 9 4,-3-20-18,0 1 0,0-1 0,0 1 0,1-1 1,-1 1-1,0-1 0,1 1 0,-1-1 0,1 0 0,0 1 1,-1-1-1,1 0 0,0 1 0,0-1 0,0 0 0,0 0 1,0 0-1,0 1 0,0-1 0,0 0 0,3 1 0,-2-1-10,1 0-1,-1 0 0,1-1 0,-1 1 0,1 0 0,0-1 0,-1 0 0,1 0 0,-1 0 0,1 0 0,4 0 0,4-2-44,0-1 1,-1 0-1,1 0 0,17-9 0,64-36-195,-50 24 153,-40 23 99,1 0 1,-1 0-1,0 0 0,0 1 1,1-1-1,-1 0 1,0 1-1,1 0 0,-1 0 1,0 0-1,1 0 1,-1 0-1,0 0 0,1 0 1,-1 1-1,3 0 1,0 1 2,0 0 0,0 0 0,0 0 0,-1 1 0,1 0 0,5 3 1,33 29-24,-33-25-52,1-1 0,0 0 0,1-1 0,-1 0 0,2-1-1,-1 0 1,26 9 0,-37-15 46,1-1 0,0 1 0,0-1 0,-1 1 0,1-1-1,0 0 1,0 0 0,-1 0 0,1 0 0,0 0 0,0 0 0,0 0-1,-1 0 1,1-1 0,0 1 0,-1-1 0,1 1 0,0-1-1,-1 0 1,1 0 0,0 1 0,-1-1 0,1 0 0,-1-1-1,0 1 1,1 0 0,-1 0 0,2-3 0,-1-3-62,1-16 120,0 0 0,-2 0 0,-1 0 1,-3-34-1,-20-98 335,16 114-279,-52-267 1771,23 170 638,32 132-2101,4 5-375,0 1 0,0 0 0,0 0-1,0 0 1,0 0 0,-1 0 0,1 0-1,0 0 1,0 0 0,0 0 0,0 0 0,0 0-1,-1 0 1,1 0 0,0 0 0,0 0-1,0 0 1,0 0 0,0 0 0,-1 0-1,1 0 1,0 0 0,0 0 0,0 0 0,0 0-1,0 0 1,0 0 0,-1 1 0,1-1-1,0 0 1,0 0 0,0 0 0,0 0-1,0 0 1,0 0 0,0 0 0,0 0-1,0 1 1,0-1 0,-1 0 0,1 0 0,0 0-1,0 0 1,0 0 0,0 0 0,0 1-1,0-1 1,0 0 0,0 0 0,0 0-1,0 0 1,0 1 0,-4 18 77,0 0 0,1 0-1,1 0 1,1 1 0,1-1 0,0 1 0,5 27 0,32 143 105,-26-147-239,10 36-1849,55 129 0,-51-154-4375,-16-31 2345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15 359 1920,'-1'-2'256,"-1"-1"0,0 1-1,1-1 1,0 1-1,-1-1 1,1 0 0,0 1-1,0-1 1,1 0 0,-1 0-1,1 0 1,-1 0 0,1 0-1,0 0 1,0 0 0,0 1-1,0-1 1,1 0 0,-1 0-1,1 0 1,0 0 0,0 0-1,0 1 1,0-1 0,2-3-1,2-5 125,1 1 1,1 0-1,0 0 0,15-17 0,-8 13-109,0 1 1,1 0 0,0 1-1,20-12 1,71-36-214,-9 6-2998,-74 40 155,-1 3 30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1104,'2'1'1072,"0"0"-784,0 0 0,0 0 0,0 0 0,0 0 0,0-1 0,0 1 0,0-1 0,1 0 0,-1 1 0,0-1 0,3 0 0,-1-1 399,0 0-59,0 0-446,-1 0-1,0 0 0,1 0 1,-1-1-1,0 1 0,0-1 1,0 0-1,0 0 0,0 0 1,0 0-1,0-1 1,4-4-1,24-33 2069,-27 33-1749,0-1 0,-1 1 0,5-16 0,-7 19 298,-3 1-471,-6-12-30,6 12 433,-3 5-529,-19 8-14,15-3-21,6-2-138,-1 0-1,1 0 0,0 1 1,1-1-1,-1 1 1,1-1-1,0 1 1,0 0-1,1 0 1,0 0-1,0 0 0,0 0 1,1 0-1,0 0 1,0 0-1,0 0 1,1 0-1,0 0 1,0 0-1,0 0 0,1 0 1,0-1-1,0 1 1,1 0-1,-1-1 1,1 0-1,0 1 0,1-1 1,-1 0-1,1-1 1,5 6-1,1 0-133,0-1 0,1 0 0,0-1 0,0 0 0,1-1 0,0 0 0,1-1 0,-1 0 0,1-1-1,0 0 1,1-1 0,-1-1 0,1 0 0,-1-1 0,20 1 0,-20-3-610,-1 0 1,1-1-1,-1 0 0,1-1 1,-1 0-1,1-1 0,-1-1 0,0 0 1,0 0-1,20-12 0,-9 2-2780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61 117 1256,'-35'-69'2921,"10"21"2462,29 55-5143,33 55 137,-2 1 0,-3 2-1,43 128 1,-73-185-351,1 0 1,-2 0-1,1 0 1,-1 0-1,0 0 0,0 0 1,-1 0-1,0 0 0,-1 0 1,0 0-1,0 1 1,-1-1-1,-4 14 0,5-21-6,0 1-1,0-1 0,1 1 1,-1-1-1,0 0 0,0 0 1,0 1-1,0-1 0,0 0 1,-1 0-1,1 0 0,0 0 0,0 0 1,-1 0-1,1-1 0,-1 1 1,1 0-1,0-1 0,-1 1 1,1-1-1,-1 1 0,0-1 1,1 0-1,-1 0 0,1 0 0,-1 0 1,1 0-1,-1 0 0,0 0 1,1 0-1,-1 0 0,-1-1 1,1 0 26,0 0 1,-1 0-1,1 0 0,0 0 1,0 0-1,0 0 1,0-1-1,0 1 1,0-1-1,1 1 1,-1-1-1,0 0 1,1 1-1,-1-1 0,1 0 1,0 0-1,-1 0 1,1 0-1,0-1 1,-1-2-1,0-4 14,1 1 0,-1-1-1,2 1 1,-1-1 0,1 1-1,0-1 1,1 1 0,0-1 0,3-11-1,4-10-39,15-36 0,-14 44-85,12-29-1790,48-80 0,-47 91-1511,-4 7 297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30 1160,'-7'-4'726,"1"0"0,-1 0 1,1 1-1,-1 0 0,0 0 0,0 1 0,-1 0 0,-12-3 0,18 5-617,1 0 0,-1 0-1,1 0 1,0 0-1,-1 1 1,1-1 0,0 0-1,-1 0 1,1 1-1,0-1 1,-1 1 0,1-1-1,0 1 1,-3 1-1,0 0 165,-2 2-45,1-1 1,-1 1-1,1 0 1,0 0-1,0 0 0,0 1 1,0-1-1,1 1 1,0 1-1,0-1 1,0 0-1,-4 9 0,-1 4 246,0 0 1,-9 34-1,9-21-164,2 0-1,1 0 1,1 1 0,2 0 0,1 0 0,2 0 0,4 43 0,5-9-20,3 0 1,31 97-1,-26-113-1140,39 76-1,-18-45-6474,-30-64 3492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4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1856,'0'0'2310,"0"0"-2254,0-1 0,0 1 1,0 0-1,0 0 1,0 0-1,0 0 0,0-1 1,0 1-1,0 0 0,0 0 1,0 0-1,0-1 0,0 1 1,0 0-1,0 0 1,1 0-1,-1-1 0,0 1 1,0 0-1,0 0 0,0 0 1,0 0-1,0 0 1,1-1-1,-1 1 0,0 0 1,0 0-1,0 0 0,0 0 1,0 0-1,1 0 0,-1 0 1,0 0-1,0-1 1,0 1-1,1 0 0,-1 0 1,0 0-1,0 0 0,0 0 1,1 0-1,-1 0 1,0 0-1,0 0 0,0 0 1,1 0-1,-1 0 0,0 1 1,0-1-1,0 0 0,0 0 1,1 0-1,-1 0 1,0 0-1,0 0 0,1 1 1,50 93 2146,-14-24-1229,-11-35 2442,-22-40-3166,6-9 87,-1-1 0,8-18 0,-10 16-188,1 1 0,0 1 0,1-1 1,1 2-1,0-1 0,1 1 0,13-13 1,-19 22-123,0 1 1,1-1-1,-1 1 1,1 0-1,0 0 1,0 1-1,1 0 1,-1 0-1,1 0 1,0 1-1,0 0 1,-1 0-1,1 1 1,0 0-1,1 0 1,-1 1-1,0-1 1,0 2-1,14 1 1,-12 0 7,1 0 0,-1 0 1,1 1-1,-1 1 0,0-1 0,0 2 1,0-1-1,-1 1 0,1 0 0,-1 1 1,-1 0-1,1 0 0,-1 1 0,0 0 0,7 10 1,-5-7-387,-2 1 1,1 1-1,-2-1 0,7 16 1,-6-11-1551,-2-1 0,0 2 0,3 15 0,-5-17-1863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1136,'0'-9'184,"0"1"1,0-1-1,0 1 0,2 0 0,-1-1 1,1 1-1,0 0 0,0 0 1,1 0-1,0 0 0,1 0 0,5-9 1,8-6-18,0 2 1,1 0 0,1 2 0,1 0-1,1 0 1,0 2 0,1 1 0,31-17-1,27-10 184,100-38 0,-104 49-107,-26 11 964,-48 21-812,4-4 6,-4 2-66,-5 4 1702,-9 5-1872,0 1 0,1 0 1,0 1-1,0 0 0,-11 13 0,9-7-3,0 2 0,1-1-1,-12 24 1,19-31-114,0 0 1,1 1-1,1-1 1,-1 1-1,2 0 1,-1 0-1,1 1 0,0 14 1,1-10 21,1 0 0,4 29 0,-3-39-89,0-1-1,0 1 1,0-1 0,1 1-1,0-1 1,0 0 0,0 0-1,0 0 1,1 0-1,-1 0 1,1 0 0,0-1-1,5 6 1,-7-8 8,1 0 0,-1 0 0,0 0 0,1 0 0,-1-1 0,1 1 1,-1 0-1,1-1 0,-1 1 0,1-1 0,-1 0 0,1 1 0,-1-1 0,1 0 0,-1 0 1,1 0-1,0 0 0,-1 0 0,1 0 0,-1-1 0,1 1 0,-1 0 0,1-1 0,-1 1 1,1-1-1,-1 0 0,1 1 0,-1-1 0,0 0 0,1 0 0,-1 0 0,0 0 0,2-2 1,2-2-5,0 1 0,-1-1 0,0 0 0,0 0 1,-1 0-1,7-12 0,-1-5 154,-1-1 0,-1 0 0,-1-1 1,-1 1-1,4-42 0,-9 29 503,0 34-527,0 0-16,1-3-91,-1 5 2,0 0 0,0 0 0,0 0 0,0-1 0,0 1-1,0 0 1,0 0 0,0 0 0,0 0 0,0-1-1,0 1 1,1 0 0,-1 0 0,0 0 0,0 0 0,0 0-1,0-1 1,0 1 0,0 0 0,1 0 0,-1 0-1,0 0 1,0 0 0,0 0 0,0 0 0,1 0-1,-1 0 1,0-1 0,0 1 0,0 0 0,0 0 0,1 0-1,-1 0 1,0 0 0,0 0 0,0 0 0,0 0-1,1 0 1,-1 0 0,0 1 0,0-1 0,0 0 0,0 0-1,1 0 1,-1 0 0,62 29-271,-54-26 226,1 0 0,0-1 0,0 0 1,-1 0-1,2-1 0,-1 0 0,0-1 0,0 0 1,0 0-1,0-1 0,0 0 0,0-1 0,0 0 0,-1 0 1,10-4-1,-6 0 199,0 1 0,0-2 0,0 1 0,-1-2 0,0 0 0,0 0 0,-1-1 0,0 0 0,13-16 0,-3-5 1231,-18 29-743,1 4-623,23 21-550,28 25-1820,-46-44 772,0 1 0,0-1 0,10 4-1,-3-3-2092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146 423 1552,'-144'-146'8329,"143"145"-8586</inkml:trace>
  <inkml:trace contextRef="#ctx0" brushRef="#br0" timeOffset="1">328 0 1516,'2'24'4657,"3"39"-2772,4 56-1330,0-48 6,2 0 0,29 97 0,-18-92-500,18 54-120,-32-109-973,1-1 0,1 0 0,0-1 0,15 20 0,-14-23-1206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1840,'0'0'5564,"-2"6"-5133,-5 19-39,5-19-47,5-2-35,3 3-181,1 0 1,0-1-1,0 0 0,0 0 1,1-1-1,0 0 0,0 0 0,13 5 1,-12-8-48,0 1 1,-1-1 0,1-1 0,0 0 0,0 0 0,1 0-1,9-2 1,-10 0 70,0-1 0,-1 0-1,1-1 1,-1 0 0,0 0-1,1-1 1,-1 0-1,-1 0 1,1-1 0,-1 0-1,1 0 1,-2-1 0,1 0-1,0 0 1,5-7 0,-11 12 223,-1-1-314,1 1 0,0 0 0,-1 0 0,1 0 0,0 0 0,0 0 0,0 0 0,0 1 0,0-1 0,2-1 0,-1-1 222,0 1 72,-2 2-337,0 0-1,0-1 0,0 1 0,0 0 0,0 0 1,0 0-1,0-1 0,0 1 0,0 0 1,1 0-1,-1 0 0,0 0 0,0-1 1,0 1-1,0 0 0,0 0 0,0 0 1,1 0-1,-1 0 0,0-1 0,0 1 1,0 0-1,0 0 0,1 0 0,-1 0 0,0 0 1,0 0-1,0 0 0,1 0 0,-1 0 1,0 0-1,0 0 0,0 0 0,1 0 1,-1 0-1,0 0 0,0 0 0,0 0 1,1 0-1,-1 0 0,0 0 0,0 0 0,0 0 1,1 0-1,-1 0 0,0 0 0,0 0 1,0 1-1,0-1 0,1 0 0,-1 0 1,0 0-1,0 0 0,0 0 0,0 1 1,1-1-1,3 5 21,-3-4-22,1 1 0,-1 0 0,1-1 0,-1 1 0,0 0 0,0 0 1,0 0-1,0 0 0,2 5 0,12 25-362,24 39 0,-5-22-1476,-7-19-4115,-18-21 2440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1548,'-5'-28'6161,"9"36"-5777,229 345 1736,-203-311-2177,-1 2 1,-2 1-1,24 54 0,-50-94-57,1-1-1,-1 1 0,0 0 1,0 0-1,0 0 0,-1 6 1,0-8-41,-7-6 31,-2-1 189,1-1 0,0 0-1,0 0 1,0-1-1,1 0 1,0 0 0,-9-10-1,4 3 148,1-2-1,0 1 1,1-1-1,1-1 1,0 0 0,1 0-1,0-1 1,-8-30-1,12 33-70,1-1-1,0 0 0,1 0 0,0 0 0,1-18 0,2 23-113,0 1 1,1-1-1,0 0 0,0 1 0,1-1 0,0 1 0,0 0 0,1 0 0,6-9 0,-5 8-162,1 0 0,1 1 0,10-13 0,7 2-1380,-20 18 824,0 0 1,-1 0 0,1 0 0,0 1 0,0 0 0,4-1 0,9-2-1758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37:1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39 171 1000,'-6'14'5214,"4"-8"-3351,4-3-1588,0-1-170,-1-1 0,1 1 0,-1-1 0,1 1 0,0-1 1,0 1-1,0-1 0,0 0 0,3 2 0,-3-3 117,1 0-11,14-2-4,-1 0 0,1-1 0,-1-1 0,0-1 0,0 0 1,-1-1-1,1-1 0,-1 0 0,-1-1 0,19-13 0,-29 17-105,0 1-1,0-1 0,-1 1 1,0-1-1,1 0 0,-1-1 0,4-7 1,-6 10-66,0 0 68,0 0-8,8-32 281,-9 32-235,0-2-118,-2-9-3,2 10 34,-8-8-30,7 10-21,0-1 0,0 1 0,-1 0 1,1 0-1,0 0 0,-1 0 1,1 0-1,-1 0 0,1 0 0,-1 1 1,-2-2-1,2 1-2,0 0 13,-1 0-15,-5-2-4,-1 1 0,0 0 1,0 0-1,0 1 1,0 0-1,0 0 1,0 1-1,0 0 1,0 1-1,0 0 0,-16 4 1,16-1 2,0 1 1,1-1-1,-14 11 0,19-13-2,0 0 0,0 1 0,0-1 0,0 1 0,0 0 0,0 0-1,1 0 1,-1 0 0,-2 5 0,2-2 2,-4 4 11,1 0-5,0 0 0,0 0-1,1 1 1,1 0 0,-6 22 0,8-27-2,0 1 1,0-1-1,1 1 0,1 0 1,-1 0-1,1-1 1,0 1-1,0 0 0,1 0 1,0-1-1,0 1 1,1 0-1,3 10 0,-1-3-3,1 0 0,0 0 0,11 20-1,-13-29 7,-1-1 1,1 0-1,0 0 0,1 0 0,-1 0 0,1-1 0,-1 1 0,1-1 0,0 0 0,0 0 1,1 0-1,-1-1 0,1 0 0,4 3 0,2-2 3,0 0-1,1-1 1,-1 0-1,1 0 1,-1-1 0,1-1-1,19-1 1,-5-2-150,-1-1 0,35-9 1,-22-1-901,-14-1-4759,-15 7 2738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1124,'-8'-6'2334,"7"6"-2247,1 0 0,0 0 0,0 0 0,0 0 0,-1 0 0,1 0 0,0-1 0,0 1 0,0 0 0,-1 0 0,1 0 1,0 0-1,0 0 0,0 0 0,0-1 0,0 1 0,-1 0 0,1 0 0,0 0 0,0-1 0,0 1 0,0 0 0,0 0 0,0 0 1,0-1-1,0 1 0,0 0 0,0 0 0,0 0 0,0-1 0,0 1 0,0 0 0,0 0 0,0 0 0,0-1 0,0 1 0,0 0 1,0 0-1,0 0 0,0-1 0,0 1 0,0 0 0,0 0 0,0 0 0,1-1 0,-1 1 0,0 0 0,8-3 91,0 1 0,0 0 0,0 1 0,0-1 0,0 2 0,10-1 0,54 4 514,-36 0-373,27 2 277,108 23 1,60 31 191,-32-2-336,233 80 88,-125-45-140,165 52 93,-225-59-290,199 61 51,712 176 172,-645-168-242,-15-4 63,124 32 113,-487-141-291,177 61 120,95 27 165,-7-8 167,-269-80-298,-94-28-62,-28-9 309,0 0-1,0-1 1,0 0-1,1-1 1,-1 0-1,15 2 1,-27-9-334,-5-3-59,0-1-1,-1 2 1,0-1 0,0 1 0,-1 1-1,-15-9 1,-6-4 131,1-1 0,-27-25 0,-20-13 264,18 14 259,22 10 287,36 33-920,-4-3 42,-2-1-15,7 5-115,0 0 0,0 0 0,0 0 0,0 0 0,0 0-1,0 0 1,0 0 0,0 0 0,0 0 0,0 0 0,0 0 0,0 0 0,0 0-1,0 0 1,0 0 0,0 0 0,0 1 0,0-1 0,0 0 0,0 0-1,0 0 1,0 0 0,0 0 0,0 0 0,0 0 0,0 0 0,0 0-1,0 0 1,0 0 0,0 0 0,0 0 0,-1 0 0,1 0 0,0 0 0,0 0-1,0 0 1,0 0 0,0 0 0,0 0 0,0 0 0,0 0 0,19 36 29,1 0 0,2-2 0,48 61 0,73 50 81,-36-57-43,-64-52 53,-41-35-92,-3 0-32,1 1 0,0-1 0,-1 1 0,1-1 0,-1 0 0,0 1 0,1-1 0,-1 0 0,0 1 0,0-1-1,0 0 1,0 0 0,0 0 0,0 0 0,0 1 0,0-2 0,-1 1 0,1 0 0,0 0 0,-3 1 0,-33 15 16,33-16-14,-196 61-134,-6-16-775,33-9-721,2 8-1311,59-9-5511,66-18 3185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2881 1364,'0'0'900,"-2"0"-76,-29 6 5264,28-5-5391,-5-5 2789,10-3-3448,1 1 0,0 0 1,1 0-1,-1 0 1,1 1-1,0 0 0,1-1 1,-1 1-1,10-7 1,9-7 55,26-16 0,-31 23-50,344-225 264,-96 84-188,60-10-6,-177 89-71,120-50 25,-43 21-31,369-159 26,-504 223-54,346-141-25,81-35-35,-154 49-1,-331 151 52,476-235-11,-397 193 10,449-258 17,-286 114 496,-222 155-161,-51 44-319,0 1-2,7-4-3,-7 4-8,-1-1 1,5-4-4,-4 5 174,-7-1-175,-12-3 85,0 1 1,0 1-1,-21-2 0,-16-2 1066,-60-18-1,111 25-1015,1-4 541,8-1-288,22-5-175,43-6-98,133-31 1554,-203 46-1661,0 1 1,-1 0-1,1-1 0,0 1 1,-1 0-1,1 0 0,0 0 0,0-1 1,0 1-1,-1 0 0,1 0 1,0 0-1,0 0 0,-1 0 1,1 0-1,0 1 0,0-1 1,-1 0-1,1 0 0,0 1 0,0-1 1,-1 0-1,1 1 0,0-1 1,-1 0-1,1 1 0,0-1 1,-1 1-1,1-1 0,-1 1 0,1 0 1,-1-1-1,1 1 0,-1-1 1,1 1-1,-1 0 0,0 0 1,1-1-1,-1 1 0,0 0 1,0-1-1,1 1 0,-1 0 0,0 0 1,0 0-1,0-1 0,0 1 1,0 0-1,0 0 0,0-1 1,0 1-1,0 0 0,-1 0 1,1 0-1,-2 7-39,0 0-1,0 0 1,-1 0 0,-4 8 0,5-11 92,-156 306 215,20-50-1573,93-151-848,31-51-712,12-49 1210,1 1 0,1 0 0,0 15 0,4 5-3353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25 1200,'-1'-2'275,"0"0"1,0 1-1,0-1 0,0 1 1,-1-1-1,1 1 0,0-1 1,-1 1-1,1 0 0,-1 0 0,1 0 1,-1 0-1,0 0 0,0 0 1,1 0-1,-1 0 0,0 1 1,-2-2-1,0 2-32,1 0 1,-1 0-1,0 0 1,1 0-1,-1 0 1,1 1 0,-1-1-1,1 1 1,-5 2-1,2-1-63,0 0 0,0 0 0,0 1 0,1 0-1,-1 0 1,1 1 0,0-1 0,0 1 0,0 0 0,1 1 0,-1-1 0,1 1-1,0 0 1,-5 8 0,7-10-114,0 1 0,0 0 0,0 0 0,1 0 0,-1 0 0,1 0 0,0 0 0,0 0 0,1 1 0,-1-1 0,1 0 0,0 0 0,0 1 0,0-1 0,1 0-1,0 0 1,-1 1 0,1-1 0,1 0 0,-1 0 0,1 0 0,2 4 0,0 0 9,1-1 1,-1 0-1,2 0 0,-1-1 1,1 0-1,11 10 0,45 29 265,-51-38-273,45 28 284,-37-25-181,0 1 0,-1 1 0,-1 1 0,20 18-1,-35-29-144,-1 0 0,1-1 0,-1 1-1,0 0 1,1 0 0,-1 0-1,0 0 1,0 0 0,0 0-1,-1 0 1,1 0 0,0 0 0,-1 1-1,0-1 1,1 0 0,-1 0-1,0 5 1,-1-3-1,1-1-1,-1 1 0,0 0 1,0-1-1,0 1 0,-1-1 1,0 1-1,1-1 1,-5 6-1,-1 1 4,-1-1 0,0 0 0,0-1 1,-1 1-1,-17 11 0,24-19-55,-40 27-184,38-26-185,0 0-1,0 0 0,-1 0 0,1-1 1,-1 0-1,1 1 0,-1-1 1,-8 0-1,11-1-1486,-7-3-1373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9 1812,'-3'-2'1282,"1"1"-1007,-1 0-1,0 0 1,0 0-1,-1 0 1,1 1 0,0-1-1,0 1 1,0-1-1,0 1 1,-1 0-1,1 1 1,0-1-1,0 0 1,0 1-1,0 0 1,0 0 0,0 0-1,0 0 1,0 0-1,0 0 1,0 1-1,-4 2 1,-3 3 75,1-1 0,-1 2 0,1-1 0,1 1 0,-1 1 0,1 0 0,1 0 0,-13 19 0,12-14 56,1 0 0,0 0 0,0 1 0,2 0 0,-8 30 0,11-35-244,1-1-1,0 1 1,0-1-1,1 1 1,1 0-1,-1-1 1,1 1-1,1-1 1,0 1-1,0-1 1,1 0-1,0 1 1,7 11-1,-7-16-184,-1 0 0,1 0 0,1 0-1,-1 0 1,1-1 0,0 0 0,0 0 0,0 0 0,0 0-1,1 0 1,-1-1 0,1 0 0,0 0 0,0 0 0,0-1-1,1 0 1,-1 0 0,1 0 0,-1 0 0,1-1 0,-1 0 0,1 0-1,11 0 1,-7-2-404,-1 0 1,0 0-1,1 0 0,-1-1 0,0-1 0,0 0 0,13-6 1,31-18-4843,-17 7 1584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 1588,'-4'-1'1022,"2"1"-882,0-1 51,-1 0 0,1 1 0,0-1-1,-1 1 1,1 0 0,-1 0 0,1 0-1,0 0 1,-1 0 0,1 1 0,0-1-1,-1 1 1,1-1 0,0 1 0,-1 0-1,-2 1 1,-3 3 123,0 0 1,0 1-1,0-1 0,1 1 0,0 1 1,0-1-1,1 1 0,0 1 0,-6 7 1,2 3 106,0 1 0,1 0 0,1 1 0,1 0 0,0 0 0,2 0 0,-5 35 0,9-52-388,0 4 100,0 0-1,0 1 1,1-1-1,0 0 1,0 1-1,1-1 1,-1 0-1,5 14 1,-5-19-12,12 7 353,-6-12-414,3-1-36,-1-1 0,0 0 0,-1-1 0,1 0 0,-1 0 0,0-1 0,-1 1 0,8-10 0,11-21 188,25-48-1,-49 83-198,0 1-4,0 0 0,-1 0 0,1 0 0,0 1 1,0-1-1,0 0 0,0 0 0,0 0 0,0 1 1,0-1-1,0 1 0,0-1 0,0 1 0,0-1 1,0 1-1,0-1 0,0 1 0,0 0 0,0 0 1,2-1-1,-1 1-28,0 0 49,3 2-18,-5-2-13,7 5-149,1-1 0,0 0 0,-1-1 0,1 1-1,0-2 1,1 1 0,-1-1 0,13 2 0,-13-4-296,1-1-1,-1 1 1,0-1 0,16-4 0,-17 3-788,0-1-1,-1 1 1,12-7-1,-4 1-1805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1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39 100 872,'-3'-16'1444,"0"1"-284,-2 4-40,1 0-115,2 1-141,-3 3 568,-2-4-404,3 3-752,-2-3-1044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4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94 1612,'-1'-2'955,"-3"-10"1419,3 10-1716,-3-8 3733,8 15-4092,113 143 1195,-78-103-1005,2-2 0,55 46-1,-84-80-36,1 0 0,-1-1 0,1-1-1,20 9 1,-30-15 265,-1-1-677,-1 0 0,1 0 0,-1-1 0,1 1 0,-1-1 0,1 1 0,-1-1 0,0 0 0,1 1 0,-1-1-1,0 0 1,2-1 0,0-1 42,-1 1-35,1 0 1,-1 0-1,0-1 1,0 1 0,0-1-1,-1 1 1,1-1-1,-1 0 1,1 0 0,-1 0-1,0 0 1,0 0-1,0 0 1,0 0 0,-1 0-1,1 0 1,-1-7-1,1 3 23,17-147 601,-17 124-636,-1-1 1,-1 0-1,-6-31 0,6 53-638,-1 0 0,0 0 0,0 1-1,-6-13 1,7 18-360,-4-3-1437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1092,'-1'-2'6189,"3"12"-4033,14 88-860,-3-40-623,28 113 783,-19-96-947,-13-41-1346,24 61 0,-31-92 338,0 2-113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41 161 960,'0'0'2119,"12"-4"725,-2-4-2485,0 1-1,0-1 0,-2-1 1,1 0-1,-1 0 0,0-1 1,-1 0-1,11-19 0,-17 28-292,0-1 0,0 1-1,0-1 1,-1 0 0,1 1 0,-1-1 0,1 0-1,-1 0 1,0 1 0,0-1 0,0 0-1,0 0 1,0 1 0,0-1 0,0 0-1,0 0 1,-1 1 0,1-1 0,-1 0 0,1 1-1,-1-1 1,0 0 0,-1-2 0,0 2 0,1 1 0,-1 0 0,1-1 0,-1 1 1,0 0-1,0 0 0,0 0 0,1 0 0,-1 0 1,0 1-1,0-1 0,0 1 0,0-1 0,0 1 1,0 0-1,0-1 0,0 1 0,-3 0 0,-1 4 144,-2 1-121,1 1-1,-1 0 0,1 0 1,0 1-1,1-1 0,-1 2 1,1-1-1,1 1 0,0 0 1,-8 14-1,10-15-36,0 0 0,1 0 0,-1 1 0,1-1 0,1 0 1,-1 1-1,1 0 0,1-1 0,0 1 0,0-1 0,0 1 0,1 0 0,0-1 1,0 1-1,3 7 0,-2-9-37,0-1 1,0 1-1,1-1 1,0 1-1,0-1 0,0 0 1,1-1-1,0 1 1,0 0-1,0-1 1,0 0-1,1 0 1,-1 0-1,1-1 0,0 1 1,0-1-1,0 0 1,1-1-1,10 5 1,-1-3-205,0 0 1,1-1-1,0 0 1,-1-1-1,1-1 1,19-1-1,-19 0-1326,0-2-1,-1 0 1,23-6-1,-14 0-1619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39 1916,'0'0'1118,"-4"5"-92,-3 2-603,0 1 0,1 1 0,0-1 0,1 1 0,0 0 0,0 0 0,1 1 0,-5 16 0,6-17-230,1 0 0,0 0 0,1 0-1,0 0 1,0 0 0,1 1 0,0-1 0,1 0 0,0 0 0,0 0 0,1 0 0,0 0 0,1 0 0,0 0 0,4 8 0,-5-15-132,0 1 0,0 0 0,0-1 1,1 0-1,-1 0 0,0 1 0,1-1 1,0-1-1,-1 1 0,1 0 0,0-1 1,0 1-1,0-1 0,0 0 1,6 2-1,-8-3-47,0 0 1,0 0 0,0 1-1,0-1 1,0 0 0,0 0-1,1 0 1,-1 0 0,0-1-1,0 1 1,0 0 0,0 0-1,0-1 1,0 1 0,2-1-1,0 0 25,0 0 1,0 0 0,1 0-1,-1 0 1,0-1 0,0 1-1,0-1 1,0 0 0,0 0 0,0 0-1,0 0 1,0 0 0,-1 0 0,1-1-1,-1 0 1,0 1 0,0-1-1,3-5 1,-1 1 71,0-1 0,0 1 0,-1-1 0,0 0-1,3-14 1,-4 8 18,0 1-1,-1 0 1,0-1-1,-1 1 1,-1-1-1,-3-19 1,3 26-152,-1 0 0,1 0 1,-1 0-1,-1 0 1,1 0-1,-1 1 0,0-1 1,-1 1-1,1 0 0,-1 0 1,0 0-1,-1 0 1,-8-7-1,12 12-438,-2-1-152,-26-3-2975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1812,'0'0'872,"0"4"-60,0 4-259,1-1 1,0 1-1,0-1 1,1 0-1,-1 0 1,6 11-1,-7-16-488,1-1 0,0 0 0,1 0 0,-1 0 0,0 0 0,0 0 0,0 0 0,1 0-1,-1 0 1,0 0 0,1 0 0,-1-1 0,1 1 0,-1-1 0,1 1 0,-1-1 0,2 1 0,24 2 413,-16-4-397,-1-1-1,0 0 0,1 0 1,-1-2-1,-1 1 0,1-1 0,0 0 1,-1-1-1,15-10 0,10-3 70,-17 9-62,-11 5-55,-1 1 1,1 0-1,0 0 1,0 0-1,1 1 1,-1 0 0,1 0-1,6-1 1,-8 4-4,1-1 1,-1 1-1,0 0 1,1 1-1,-1-1 1,0 1-1,0 0 1,0 0-1,5 4 1,-3-2 31,1-1 0,-1 0 0,1 0 0,0 0-1,8 1 1,-9-3-27,0 0-1,0-1 0,0 1 0,-1-2 1,1 1-1,0-1 0,0 0 1,0 0-1,-1 0 0,1-1 0,0 0 1,-1-1-1,0 0 0,1 0 1,-1 0-1,7-5 0,-11 6 8,1-1 0,-1 1 0,0-1-1,0 1 1,0-1 0,0 1 0,0-1 0,-1 0-1,1 0 1,-1 0 0,0 0 0,1-4 0,8-39 391,-8 22-215,-1 0-1,-1 0 0,-1 0 1,-2 0-1,-5-27 0,-35-118 1291,40 160-1407,-5-19 796,-21-43 0,24 64-699,5 7-189,0 0 0,0 0 0,0 0 0,0 0-1,0 0 1,-1 0 0,1 0 0,0 0 0,0 0 0,0 0-1,0 0 1,0 0 0,0 0 0,0 0 0,0 0 0,0 0-1,-1 0 1,1 0 0,0 0 0,0 0 0,0 0-1,0 0 1,0 0 0,0 0 0,0 0 0,0 0 0,0 0-1,-1 0 1,1 0 0,0 0 0,0 0 0,0 0-1,0 0 1,0 0 0,0 1 0,0-1 0,0 0 0,0 0-1,0 0 1,0 0 0,0 0 0,0 0 0,0 0-1,0 0 1,0 0 0,0 1 0,0-1 0,0 0 0,0 0-1,0 0 1,0 0 0,0 0 0,0 0 0,0 0-1,0 0 1,0 0 0,0 1 0,-2 22 17,1 1 0,1 0 0,1-1-1,2 1 1,0-1 0,10 37 0,-7-39-1370,1 1 1,1-2-1,1 1 0,13 21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0 335 864,'0'0'1422,"0"-2"-778,1 0-490,-1 0 1,1 0 0,-1 0 0,1 0 0,0 0 0,0 1 0,0-1 0,0 0-1,0 1 1,0-1 0,1 0 0,-1 1 0,0 0 0,1-1 0,-1 1 0,1 0-1,0-1 1,-1 1 0,4-1 0,6-4 109,0 0 0,13-4 0,-7 4 15,35-17 59,159-75 1320,-166 74-3071,-1-2 0,62-48 1,-75 48-684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1256,'0'0'5927,"4"-3"-5480,89-48 960,-52 30-661,59-40 0,-82 48-170,-1-1 0,0 0 0,-1-1 0,-1-1 0,-1-1 0,0 0 0,14-22 0,-27 37 899,0 7-1301,1 9-47,-1 1 0,0 0 0,-1-1 0,0 1 1,-5 24-1,1-3 39,-64 707 2111,22-480-2808,42-251-1001,0-1 0,-1 1 0,-8 14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34 2368,'-4'-8'1373,"3"6"-108,-1-1-102,-4-8-37,-1 3 592,7 8-1661,0 0-1,-1 0 1,1 0-1,0-1 1,0 1-1,0 0 1,0 0-1,0 0 1,0 0-1,0 0 1,-1 0-1,1 0 1,0 0-1,0 0 1,0 0-1,0 0 1,0 0-1,0 0 0,-1 0 1,1 0-1,0 0 1,0 0-1,0 0 1,0 0-1,0 0 1,0 0-1,-1 0 1,1 0-1,0 0 1,0 0-1,0 0 1,0 0-1,0 0 1,0 0-1,-1 0 1,1 0-1,0 0 1,0 1-1,0-1 1,0 0-1,0 0 1,0 0-1,0 0 1,0 0-1,0 0 1,-1 1-1,-8 20 438,1 1-1,1 0 1,-6 31-1,-10 75 584,-7 66 109,-55 421 2017,81-398-1838,11-164-745,-7-52-613,0-1 0,0 0-1,0 1 1,0-1 0,0 1 0,0-1-1,1 0 1,-1 1 0,0-1-1,0 1 1,0-1 0,1 0 0,-1 1-1,0-1 1,0 0 0,1 1-1,-1-1 1,0 0 0,1 0-1,-1 1 1,0-1 0,1 0 0,-1 0-1,0 0 1,1 1 0,-1-1-1,1 0 1,0 0 0,-1 0-3,0 0 1,0 0 0,1 0-1,-1 0 1,0 0-1,0 1 1,0-1-1,0 0 1,1 0-1,-1 0 1,0 0 0,0 0-1,0 0 1,0 0-1,1 0 1,-1 1-1,0-1 1,0 0-1,0 0 1,0 0 0,0 0-1,0 0 1,1 1-1,-1-1 1,0 0-1,0 0 1,0 0-1,0 0 1,0 1 0,0-1-1,0 0 1,0 0-1,0 0 1,0 1-1,6-3 92,7-2-97,-1-1 0,0 0-1,-1-1 1,1-1 0,14-10-1,10-14-754,0 0 0,-2-3-1,-2-1 1,-1-1 0,33-50 0,-59 78 563,82-118-6854,-44 54 2497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24 408 1004,'-3'-3'312,"1"0"0,0 0 0,-1 0 0,1-1 0,0 1 0,1-1 0,-1 1 0,1-1 0,-1 1 0,1-1 0,0 0 0,1 0 0,-1 0 0,1 0 1,-1 0-1,1 0 0,0 1 0,1-1 0,-1 0 0,1 0 0,-1 0 0,3-5 0,5-16 200,2 0 1,0 1-1,2 1 1,24-38-1,-4 14 809,43-46 0,-55 75-571,-18 16-270,2 4-200,0 1-230,0 0 0,0 0 1,-1 0-1,1 0 0,-1 1 0,0 0 0,0-1 0,-1 1 0,1 0 0,-1 0 0,1 1 0,-1-1 0,-1 0 0,1 1 0,1 6 0,3 12 217,6 44 1,1 53 433,-7 219 1,-27-103-404,16-201-415,2-11-128,-1 0 0,-10 33 0,-7-7-1844,17-42 423,-1 1-1,0-1 1,-9 10 0,4-8-2168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 1076,'-1'-3'820,"-13"-18"7166,16 66-7182,9 58 0,24 149 1173,9 49 87,-37-267-1841,-3-8 61,2-1 0,15 44 0,-19-63-225,1 0 1,0 0 0,0 0 0,0 0-1,1-1 1,0 1 0,0-1 0,0 0-1,1 0 1,0-1 0,0 1 0,0-1-1,0 0 1,1 0 0,10 5 0,-11-7-58,0-1 0,0 0 0,0 0 0,0 0 0,1 0 0,-1-1 0,0 0 0,0 0 0,0-1 0,0 1 0,0-1 1,0 0-1,0 0 0,0-1 0,0 0 0,0 0 0,0 0 0,5-3 0,5-4-351,0 0-1,-1-1 1,26-23-1,-28 21-231,0 0 0,-1-1 0,0 0-1,9-17 1,16-31-4523,-12 17 1331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7 780 1768,'-2'-6'300,"1"1"-1,0-1 1,0 0-1,0 1 0,1-1 1,0 0-1,0 0 1,0 1-1,1-1 1,0 0-1,0 0 1,1 1-1,-1-1 1,1 1-1,0-1 0,4-5 1,5-10 60,1 1 0,23-31 0,-25 38-86,-2 2-163,81-102 845,-81 105-913,52-60 559,4 4 0,71-57-1,-65 66-83,93-67 1753,-161 121-2203,0 0-1,0-1 1,0 1 0,1 0 0,-1 0 0,0 0 0,1 0 0,-1 1 0,1-1 0,-1 1-1,1-1 1,-1 1 0,4 0 0,-4 0-26,0 1 0,-1-1 0,1 1 0,0-1-1,-1 1 1,1 0 0,0-1 0,-1 1 0,1 0-1,-1 0 1,1 0 0,-1 1 0,1-1 0,-1 0 0,0 0-1,0 1 1,2 2 0,2 3 50,-1 1 1,-1 0-1,0-1 0,0 2 0,0-1 0,-1 0 1,0 0-1,0 1 0,-1-1 0,0 13 1,0-16-52,2 47 308,-2 0 1,-7 67 0,-22 105 334,21-181-560,-110 527 1165,109-540-1291,-1 13-782,-23 61-1,30-99 331,-1 0 0,1 0 1,0 0-1,-1-1 0,0 1 0,-4 4 1,6-8 162,1-1-1,-1 1 1,0-1 0,1 0 0,-1 1 0,0-1-1,1 0 1,-1 1 0,0-1 0,1 0 0,-1 0 0,0 0-1,0 0 1,1 0 0,-1 0 0,0 0 0,1 0-1,-2 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4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1500,'0'0'862,"1"3"-66,37 75 3441,15 29-2375,-5-9-151,-46-95-1484,1 2 110,0-1-194,-4-7 2043,-18-47-2005,-25-75 214,35 96-291,2 0 0,-6-43 0,13 68-99,0 1-1,0-1 0,0 1 1,1-1-1,1-6 0,-2 9-2,0 0 0,0 0 0,0 0 0,1 0 0,-1 1 0,0-1 0,1 0 0,-1 0 0,1 0 0,-1 1-1,1-1 1,-1 0 0,1 1 0,-1-1 0,1 0 0,-1 1 0,1-1 0,0 1 0,0-1 0,-1 1 0,1-1 0,0 1 0,0-1 0,-1 1 0,1 0 0,0-1-1,1 1 1,7 0 3,0 1-1,0 1 1,0-1-1,-1 1 1,1 1-1,-1-1 1,1 2-1,-1-1 1,12 7 0,69 47 69,-86-55-72,-3-1 1,1-1-1,0 1 1,-1-1-1,1 1 1,0-1-1,0 1 0,-1-1 1,1 0-1,0 1 1,0-1-1,0 0 1,-1 1-1,1-1 0,0 0 1,0 0-1,0 0 1,0 0-1,0 0 1,-1 0-1,1 0 0,0 0 1,0 0-1,0 0 1,0-1-1,0 1 1,-1 0-1,1 0 0,0-1 1,0 1-1,-1-1 1,1 1-1,0-1 1,0 1-1,-1-1 0,1 1 1,0-1-1,-1 0 1,1 1-1,-1-1 1,1 0-1,0-1 1,2-3-1,-1 0 0,0 0 1,0-1-1,0 1 0,1-8 1,-1 4 0,-1 7-2,6-28 38,2 2 0,0-1-1,2 1 1,21-36 0,-26 55-29,0 0-1,1 0 1,0 1 0,1 0-1,-1 1 1,2-1 0,-1 1-1,1 1 1,0 0-1,13-7 1,-17 11-4,0 1 0,1-1 0,-1 1 0,1 0 0,-1 1 0,1-1 0,-1 1 0,1 0 0,0 1 0,-1-1-1,1 1 1,-1 0 0,1 1 0,-1-1 0,0 1 0,1 0 0,5 3 0,0 1 1,-1-1 0,1 2 0,-2-1 0,1 2 1,-1-1-1,16 17 0,-17-16-38,-1 2 1,-1-1-1,0 1 1,0 0 0,0 0-1,-1 0 1,-1 1-1,0-1 1,0 1-1,2 15 1,-2-2-361,-1 0 0,-1-1 0,-3 45 1,0-50-661,-1 0 1,-2 0-1,1-1 1,-2 1-1,-11 28 1,-4-4-2290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110 737 1288,'-12'-19'5239,"10"24"-4481,-5 9-364,1 0 0,1 0 0,0 0-1,-5 27 1,-7 72 974,11-63-882,-33 424 2969,40-441-3106,1 1-1,2-1 0,12 50 1,-14-76-277,0-1 1,0 0-1,0 1 1,1-1-1,0 0 1,0 0-1,1-1 1,-1 1-1,1-1 1,0 0-1,1 0 1,-1 0-1,6 4 1,-3-7-9,0-1-154,0 0-1,0 0 1,0-1-1,-1 0 1,1 0-1,0-1 1,0 0-1,0 0 1,0 0-1,0-1 1,8-4-1,4-3-633,0-1 0,0-1 0,26-21 0,49-47-4689,-35 21 1916</inkml:trace>
  <inkml:trace contextRef="#ctx0" brushRef="#br0" timeOffset="1">991 491 1620,'-2'-24'804,"2"0"1,1 0-1,1 1 0,1-1 0,1 0 1,1 1-1,15-41 0,-8 33-8,1 1 1,27-45-1,-32 63-559,-1 1-1,1 1 1,1-1-1,0 1 0,0 1 1,1 0-1,0 0 1,1 1-1,16-10 1,-22 15-154,0 1 0,-1 0 0,1 0 0,0 0-1,1 0 1,-1 1 0,0 0 0,0 0 0,1 0 0,-1 1 0,0-1 0,1 1 0,-1 1 0,9 0 0,-8 1-15,0 0-1,1 0 1,-1 1 0,0-1 0,0 1 0,0 1 0,-1-1 0,1 1-1,-1 0 1,7 6 0,1 4 45,0 0 0,-1 1 0,-1 1 0,0-1 0,-1 2 0,15 33 0,-10-15 39,-3 1 0,0 0 0,10 62-1,1 116 299,-21-140-233,-13 118 0,-28 71 207,35-235-542,-2 0-1,-1 0 0,-1-1 1,-1 0-1,-1 0 0,-19 32 1,26-53-113,0-1 0,-1-1 0,0 1 1,0 0-1,-6 5 0,8-9-91,0 1 0,0 0 0,0-1-1,-1 1 1,1-1 0,0 0 0,-1 0 0,1 0-1,-1 0 1,0 0 0,1 0 0,-6 0-1,1-3-3184,-18-7 38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20 1584,'-21'-18'2570,"20"16"-1141,-5 8-707,-2 4-451,1 0 0,0 1 0,1 0 0,0 0 0,-9 23 1,-18 72 818,-16 150 694,19 4-198,25-212-1131,3 1-1,1-1 0,3 1 0,2 0 0,17 82 0,-15-108-212,1-1-1,0-1 0,2 1 0,19 33 1,-23-46-164,1 0 1,-1-1-1,1 0 1,1 0-1,-1-1 1,2 0-1,-1 0 1,1 0-1,-1-1 1,2 0-1,-1-1 1,1 0-1,11 6 1,-13-9-104,0 0 1,1-1 0,-1 1-1,0-1 1,1-1-1,-1 0 1,0 0 0,1 0-1,-1-1 1,1 1-1,-1-2 1,0 1-1,12-5 1,-6 1-232,1-1 1,-1 0 0,0-1-1,-1 0 1,0-1-1,12-10 1,5-8-1537,0 0 1,-2-2 0,31-42-1,-8 5-1943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3 694 1208,'-1'-17'715,"-1"-1"-1,2 1 1,1-1-1,0 1 1,1-1-1,0 1 1,2 0 0,0 0-1,1 0 1,9-20-1,1 7-181,1 2 1,1-1-1,1 2 0,35-40 0,-15 26 349,83-67 0,-88 80-466,68-50 612,-91 71-888,1 0 0,0 1 0,1 1 0,-1 0-1,1 1 1,0 0 0,23-5 0,-30 9-103,1 0 0,-1 0 1,0 0-1,1 0 0,-1 1 0,0 0 1,1 0-1,-1 1 0,0 0 0,0-1 1,0 2-1,0-1 0,0 0 1,-1 1-1,1 0 0,-1 0 0,0 1 1,0-1-1,0 1 0,0 0 0,3 4 1,4 6 20,0 0 1,-1 0-1,-1 1 1,0 0-1,9 25 1,-4-2 10,-1 1 1,-2 0-1,-1 1 1,5 49-1,-7-4 56,-2 91 0,-11-86-21,-20 123 1,19-180-137,-1 0 0,-15 44 1,16-61-336,0-1 1,-1 0 0,-1 0-1,0-1 1,-1 0-1,-20 23 1,26-33-232,1-1 464,0-1-1,0 0 1,0 1 0,0-1-1,-1 0 1,-4 3-1,6-5-303,-1 1 0,1-1 0,0 1 0,0-1 0,-1 0 0,1 1-1,0-1 1,-1 0 0,1 0 0,0 0 0,0 0 0,-1 0 0,-1 0-1,-19-5-3086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4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43 1400,'-3'-7'553,"3"5"-377,-1 0 0,1 0 0,-1 0 0,0 0 1,0 0-1,1 0 0,-1 0 0,0 0 1,-1 1-1,1-1 0,0 0 0,0 1 1,-1-1-1,1 1 0,-1-1 0,-2-1 0,4 3-119,-1 0 0,1-1-1,0 1 1,-1 0 0,1-1-1,0 1 1,-1 0 0,1 0-1,-1-1 1,1 1 0,-1 0 0,1 0-1,0 0 1,-1 0 0,1 0-1,-1-1 1,1 1 0,-1 0-1,1 0 1,-1 0 0,1 0-1,-1 0 1,1 1 0,-1-1-1,1 0 1,-1 0 0,1 0-1,-1 0 1,1 0 0,-1 1-1,1-1 1,0 0 0,-1 0-1,1 1 1,-1-1 0,0 1-1,-8 8 200,0 1 0,1 0 0,0 0 0,0 0 0,1 1 0,0 1-1,-5 11 1,-36 93 899,47-113-1136,-33 95 897,5 1 0,-28 167 1,53-238-659,1 0 0,2 0 0,0 1 0,2-1 0,5 33 0,-4-47-111,1 0 0,0 0 1,1 0-1,1 0 0,0-1 0,1 0 1,0 0-1,1 0 0,0-1 1,1 0-1,18 21 0,-19-27-72,-1 0 1,1 0-1,1 0 0,-1-1 1,1 0-1,0-1 0,0 1 1,0-2-1,1 1 0,12 3 1,-8-4 1,0-1 0,0 0 1,1 0-1,-1-2 0,1 0 0,18-2 1,0-3 17,-1-1 1,0-2 0,-1-1-1,0-1 1,35-17 0,-59 24-157,22-9 23,40-25 0,-62 33-285,0-1 0,1 1 0,-1-1 0,-1 0 0,1 0 0,-1-1-1,0 0 1,0 0 0,-1 0 0,1-1 0,4-9 0,-8 14-79,-1 1 0,1 0 0,-1 0 1,0-1-1,1 1 0,-1-1 0,0 1 0,0 0 0,0-1 1,0 1-1,0-3 0,0 0-820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5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46 267 1680,'-22'-5'3342,"-2"-1"2423,500-94-3345,-382 81-2170,26-10-38,-49 11 91,-62 16-114,-1-1 0,1-1 0,0 0 0,-1 0 1,0 0-1,0-1 0,0 0 0,-1-1 0,0 0 0,0 0 0,9-10 0,-15 15-51,13-21 653,-13 20-539,-32 227 1217,-56 199-547,52-271-612,-29 121 153,44-183-151,-11 153 0,18-124-122,-5 11-717,17-129 311,1 3-364,-1-1 1,0 0 0,0 0-1,0 1 1,-1-1 0,-1 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5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 1576,'0'0'59,"0"0"-1,0 0 0,0 0 1,0-1-1,0 1 1,0 0-1,0 0 0,0 0 1,0 0-1,0 0 0,0 0 1,0 0-1,0 0 1,0 0-1,0-1 0,0 1 1,0 0-1,0 0 1,0 0-1,-1 0 0,1 0 1,0 0-1,0 0 1,0 0-1,0 0 0,0 0 1,0 0-1,0 0 1,0 0-1,0 0 0,-1 0 1,1 0-1,0 0 1,0 0-1,0 0 0,0 0 1,0 0-1,0 0 1,0 0-1,0 0 0,-1 0 1,1 0-1,0 0 1,0 0-1,0 0 0,0 0 1,0 0-1,0 0 0,0 0 1,0 0-1,0 0 1,0 0-1,-1 0 0,1 0 1,-4 8 692,-4 13-724,8-20 104,-35 144 2239,19-72-1597,0 3-223,-15 62 403,-105 329 1755,95-335-1824,-24 86 478,34-92-284,14-45 353,16-78-1326,0 10 387,1-9-457,0-1 0,1 0 1,0 0-1,0 0 0,0 0 0,0 1 0,0-1 1,3 4-1,-3-5-12,0-2-20,-1 1 0,1 0 0,-1-1 0,1 1 0,-1 0 0,1-1 0,-1 1 0,1-1 0,0 1 0,-1-1 0,1 1 0,0-1-1,0 1 1,-1-1 0,3 1 0,7 4 16,-2-3-9,0 0 1,0 0-1,0 0 1,12 0-1,-8 0-6,26 1 2,-1-2 1,1-1-1,0-2 1,39-7-1,291-37 21,-320 40-31,-16 2-44,30 0 0,-58 4 40,-1 0-23,9 0 3,-9 0-39,-1-1-1459,0 0 529,0 0 0,0 0-1,1 0 1,-2 0-1,1 0 1,0 0 0,0-1-1,2-2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5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80 313 872,'-75'-28'10091,"73"26"-9624,2 2-447,0 0 1,-1-1-1,1 1 1,0 0 0,0 0-1,0 0 1,0 0-1,-1-1 1,1 1 0,0 0-1,0 0 1,0 0 0,0-1-1,0 1 1,0 0-1,0 0 1,0 0 0,-1-1-1,1 1 1,0 0-1,0 0 1,0-1 0,0 1-1,0 0 1,0 0-1,0-1 1,0 1 0,0 0-1,1 0 1,-1 0 0,0-1-1,0 1 1,0 0-1,0 0 1,0-1 0,0 1-1,0 0 1,1 0-1,-1 0 1,0 0 0,0-1-1,0 1 1,0 0 0,1 0-1,9-8 109,1 0 0,0 2 0,0-1-1,20-7 1,56-18 178,-50 19-211,29-11 48,179-69 501,-203 76-346,49-25 1805,-89 41-1874,1 0-2,-3 0-172,1 0 0,0 1-1,0-1 1,-1 1 0,1-1-1,0 1 1,0-1 0,0 1-1,-1-1 1,1 1 0,0 0 0,0-1-1,0 1 1,0 0 0,0 0-1,0 0 1,0 0 0,0 0 0,0 0-1,-1 0 1,2 0 0,0 3-41,0 1-1,-1 0 1,0-1 0,0 1 0,0 0 0,0 0 0,-1-1-1,1 8 1,-3 37 132,0-18-37,-3 33 206,-12 65 0,5-49-79,0 6 35,-52 429 1179,44-58-389,15-259-685,0-134-1473,5-55 721,0-1-2752,-7-5 867,1-1 504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44 952,'-1'-2'934,"-17"-31"4501,17 32-4387,-2-5-616,3 6-378,0-1-1,0 1 1,0 0-1,0 0 1,0 0-1,-1 0 1,1 0-1,0 0 1,0 0-1,0 0 1,0 0-1,0-1 1,0 1-1,-1 0 1,1 0-1,0 0 1,0 0-1,0 0 1,0 0-1,0 0 1,0 0-1,-1 0 1,1 0-1,0 0 1,0 0-1,0 0 1,0 0-1,0 0 1,-1 0-1,1 0 1,0 0-1,0 0 1,0 0-1,0 1 1,0-1-1,0 0 1,-1 0-1,1 0 1,0 0-1,0 0 1,0 0-1,0 0 1,0 0-1,0 0 1,0 1-1,0-1 1,0 0-1,0 0 1,-1 0-1,1 0 1,0 0-1,0 0 1,0 1-1,0-1 1,0 0-1,0 0 1,0 0-1,0 0 1,0 0-1,0 1 1,0-1-1,0 0 1,0 0-1,0 0 1,0 0-1,0 0 1,0 0-1,0 1 1,1-1-1,-35 173 2087,19-91-1420,-85 556 3010,82-259-1987,19-354-1597,1-1 1,1 0 0,1 0-1,8 26 1,-12-49-137,1 1 0,0-1 1,-1 1-1,1 0 0,0-1 0,0 1 0,0-1 0,0 0 1,1 1-1,-1-1 0,0 0 0,0 0 0,1 0 1,-1 0-1,1 0 0,-1 0 0,1 0 0,2 1 1,-1-1 0,1 1-1,0-1 1,0 0 0,0 0 0,6 1 0,25-2 13,0 0 0,61-9 0,-18 0-24,-73 9 3,46-8-7,17 1 21,-34 4-27,54-3 2,-73 5 4,-12 0 8,1 1 0,22-1-4,-9-1 0,0 0 0,13 0 30,-16 0-30,-12 1 7,1 1-2,9 0-9,-9 0 1,-1 0 0,8-1 3,-8 1 3,12-7-831,-13 6 211,0 0 1,0 1-1,1-1 0,-1 0 0,0 1 0,0-1 0,1 0 0,-1 1 1,0 0-1,1-1 0,1 1 0,2-13-8125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50 1492,'0'0'2140,"0"-3"-1188,5-23 5865,-6 25-6746,0 0 0,1-1-1,-1 1 1,0 0 0,0 0-1,0 0 1,0 0 0,0 0 0,0 0-1,-2-1 1,1 1 22,1 0 0,-1 0 0,0 1 0,1-1 0,-1 0 0,0 0-1,0 1 1,0-1 0,1 1 0,-1 0 0,0 0 0,0-1 0,-3 2 0,-29 1 926,25 1-871,-1 0 1,0 0-1,1 0 0,-1 1 0,1 1 0,0 0 0,1 0 0,-1 0 0,1 1 0,0 1 0,0-1 1,1 1-1,-7 9 0,9-10-83,0 0 0,1 1 0,0 0 1,0 0-1,1 0 0,-1 0 0,2 0 1,-1 1-1,1-1 0,0 1 0,0 0 1,1-1-1,0 1 0,1 0 0,0 0 1,0 0-1,1 0 0,1 8 0,3 6 49,1 0 0,2-1-1,0 1 1,1-1-1,21 34 1,0 4 108,-29-57-219,10 26 141,-10-27-134,-1 1-1,1-1 1,-1 0 0,0 1 0,0-1-1,0 1 1,0-1 0,0 1 0,0-1 0,0 0-1,0 1 1,0-1 0,-1 1 0,1-1 0,0 0-1,-1 1 1,1-1 0,-1 0 0,-1 3-1,-4 2 15,0 0-1,0-1 0,-1 1 0,0-1 1,0 0-1,0-1 0,0 0 0,-1 0 0,-9 4 1,-11 2-248,-39 8 0,65-18 200,-5 1-763,0-1 0,0 1 0,0-1-1,-10-2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1:5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 1536,'0'0'376,"-2"-9"6337,-16 9-6142,17 0-551,1 0 1,0 0-1,-1 0 0,1 0 0,-1 0 0,1 0 0,0 0 1,-1 0-1,1 1 0,0-1 0,-1 0 0,1 0 0,0 0 1,0 0-1,-1 0 0,1 0 0,0 1 0,-1-1 0,1 0 1,0 0-1,0 0 0,-1 1 0,1-1 0,0 0 1,0 1-1,-1-1 0,-2 4 87,-15 14 692,2 1 0,-23 34 0,28-33-323,0 1 1,1 0-1,1 1 0,1 0 0,0 1 1,-6 38-1,14-59-494,0 0 0,-1 0 0,1 0 0,0 0 0,0 0 0,0 0 1,0 0-1,1 0 0,-1-1 0,0 1 0,1 0 0,0 0 0,-1 0 0,1 0 0,0-1 1,0 1-1,0 0 0,0-1 0,0 1 0,0-1 0,0 1 0,0-1 0,1 1 1,-1-1-1,1 0 0,-1 0 0,1 0 0,-1 0 0,1 0 0,0 0 0,-1 0 0,4 1 1,1 0-617,1-1 1,0 1 0,0-1 0,-1 0 0,1-1-1,9 0 1,-6 0-2692,22-4 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4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1033 1192,'0'0'3247,"7"-2"-2738,298-84 1471,-237 64-1733,182-57 271,-7 6-162,-184 56-294,414-128 408,-169 48-276,189-60 46,-230 83-146,244-92-792,-425 135 122,47-21-923,-80 32-1027,-34 8 956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2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23 876,'1'-1'169,"-1"1"0,0 0 0,1-1 0,-1 1 0,0-1 0,0 1 0,0-1 0,1 1 0,-1-1 0,0 1 0,0-1 0,0 1 0,0-1 0,0 1 0,0-1 0,0 0-1,0 1 1,0-1 0,0 1 0,0-1 0,0 1 0,0-1 0,-1 1 0,1-1 0,0 1 0,0-1 0,-1 1 0,1-1 0,0 1 0,0 0 0,-1-1 0,1 1 0,0-1 0,-1 1 0,1 0 0,-1-1 0,1 1 0,-1 0 0,1 0 0,0-1 0,-1 1 0,1 0 0,-1 0 0,1-1-1,-1 1 1,1 0 0,-2 0 0,0-1-1140,-2-1 1423,0 5-2,-7 5-91,0 1 0,1 0 0,0 1 0,0-1 0,1 2 0,-14 20 0,7-8 325,2 1 1,-17 39-1,29-58-599,0 0-1,0 0 1,1 0-1,0 0 1,0 1-1,0-1 1,1 0-1,0 1 1,0-1-1,0 1 1,1-1-1,-1 0 1,1 1-1,1-1 1,-1 0-1,1 0 1,3 7-1,-3-9-10,0 1 0,1 0 0,-1-1 0,1 0 0,0 1 1,0-1-1,0 0 0,1-1 0,-1 1 0,5 2 0,-5-3-49,-1-1 84,12 1 44,-11-2-129,0 0 0,0 0-1,1-1 1,-1 1 0,0-1 0,0 0-1,0 0 1,0 0 0,0-1 0,0 1 0,0-1-1,0 1 1,3-3 0,3-4 4,-1 0-1,1 0 1,-1-1 0,-1 0 0,0 0 0,0-1-1,-1 0 1,7-14 0,0-5 169,16-51-1,-19 41 440,-9 37-538,0-2 25,-1-1-167,-2 5 1077,-12 19-937,12-17-75,1 1-1,0-1 1,0 1 0,0-1 0,0 1 0,0 0-1,1-1 1,-1 1 0,1 0 0,0-1 0,0 1-1,0 0 1,0 0 0,0-1 0,1 5-1,0 2 40,-1 2-21,1 0-1,1 0 1,0 0 0,0 0 0,1-1 0,1 1 0,-1-1 0,2 0-1,-1 0 1,10 15 0,-5-13-109,0 0 0,21 20 0,7-2-3608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2:0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1560,'0'0'1252,"2"-8"17,-2 6-474,0 11 4101,-11 107-3029,-11 176 1823,22-262-3402,5 253 1975,4-210-1457,-4-36-1750,-2-2-4080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2:0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1400,'0'0'4455,"13"-7"-954,17-2-2146,-11 4-925,-1-1 1,29-15-1,-39 17-298,-1 0 1,0-1-1,1 1 1,-2-2-1,1 1 1,-1-1-1,0 0 1,0 0-1,5-8 1,-8 10 53,0-1 0,0 1 0,-1-1 0,0 0 0,0 0 0,2-5 0,-4 7 90,0 0-6,-3-9-26,2 9 2,-3 0 127,4 3-355,-1-1 1,1 1 0,0 0-1,0 0 1,-1-1-1,1 1 1,0 0 0,0 0-1,-1-1 1,1 1-1,0 0 1,-1 0-1,1 0 1,0 0 0,0 0-1,-1-1 1,1 1-1,0 0 1,-1 0 0,1 0-1,0 0 1,-1 0-1,1 0 1,-1 0-1,1 0 1,0 0 0,-1 0-1,1 0 1,0 0-1,-1 1 1,1-1 0,0 0-1,-1 0 1,1 0-1,0 0 1,-1 1 0,-9 2 109,1 1 1,-1 1 0,1-1-1,0 2 1,0-1 0,1 1-1,-1 1 1,2-1 0,-1 1 0,0 1-1,1-1 1,-11 17 0,11-14-40,0 0 1,1 0-1,0 1 1,1 0-1,0 0 1,0 0-1,1 0 1,1 1-1,0-1 0,1 1 1,-2 18-1,4-24-39,0 1 0,0 0 0,1 0 0,0 0 0,0-1 0,1 1 0,0 0 0,0-1-1,6 12 1,-6-14-68,1 0 1,-1 0-1,1-1 0,0 0 0,0 1 0,0-1 1,0 0-1,0 0 0,1-1 0,-1 1 0,1-1 0,0 0 1,0 1-1,0-2 0,0 1 0,0 0 0,8 1 0,-2-1-328,1 0-1,-1-1 0,14 0 1,-18-1-254,1 0 1,-1-1-1,1 0 1,0 0 0,-1 0-1,0-1 1,11-4 0,-3-2-3698,-3 1 37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2:0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 1076,'0'0'1541,"-1"-2"-852,1-11 4072,2 4-1839,2 7-3659,7-4 1469,57-5 725,-65 11-1362,0 0-5,-2 0-82,1 1 11,1-1 1,-1 1 0,0-1-1,0 1 1,0 0 0,1 0-1,-1 0 1,0 0 0,0 0-1,-1 1 1,1-1 0,0 0-1,0 1 1,0-1 0,-1 1-1,3 3 1,6 10 4,-1 0 0,0 0 1,-1 1-1,-1 0 0,8 29 0,5 9-1123,-14-42-755,0 1 1,10 14-1,-3-9-1047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2:0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0 347 856,'0'0'2743,"2"-3"-1591,38-69 5817,15-45-4388,-41 86-2070,-3 8 538,14-46 0,-21 52-417,-5 14-53,-8 18-40,6-10-671,3-3 144,-1 0 1,0 0-1,0 0 0,1 0 0,-1 0 0,1-1 0,0 1 0,0 0 0,0 0 0,0 0 0,0 0 1,0 2-1,0 0-13,1 1 17,-1-1 0,1 1 0,0 0 0,1-1 0,-1 1 0,1-1 0,0 1 0,0-1 0,0 0 0,0 0 0,1 0 0,0 0 0,0 0 0,0-1 0,0 1 0,1-1 0,-1 0 0,1 0 0,0 0 0,5 3 0,-2-1-7,0-1 1,0 0-1,1 0 1,-1-1-1,1 0 1,0 0-1,0-1 1,0 0-1,0-1 1,14 2-1,-17-3-6,0-1 0,0 1 0,0-1 0,0 0 0,0 0 0,0-1 0,-1 1 0,1-1 0,0 0 0,-1 0 0,1-1 0,-1 1 0,0-1 0,0 0 0,6-6 0,-4 4 2,-1-1 1,0 0-1,0-1 0,-1 1 0,1-1 0,-2 0 0,1 0 1,4-14-1,22-50 331,-29 69-264,0-3-28,-1 5-42,0 0 0,0 0 0,0 0 0,0 0 1,0 1-1,0-1 0,0 0 0,0 0 0,0 0 0,0 0 0,0 0 0,0 0 1,-1 0-1,1 0 0,0 0 0,0 0 0,0 0 0,0 0 0,0 0 0,0 0 0,0 0 1,0 0-1,0 0 0,0 0 0,0 0 0,0 0 0,0 0 0,0 0 0,0 0 1,0 0-1,0 0 0,-1 0 0,1 0 0,0 0 0,0 0 0,0 0 0,0 0 0,0 0 1,0 0-1,0 0 0,0 0 0,0 0 0,0 0 0,0 0 0,0 0 0,0 0 1,0 0-1,0 0 0,0 0 0,0 0 0,0-1 0,0 1 0,0 0 0,0 0 0,-12 21 69,2 1-1,-11 34 1,20-54-38,1-2-12,0 1 0,-1-1 1,1 0-1,0 1 0,0-1 0,0 1 0,0-1 0,-1 1 0,1-1 0,0 1 1,0-1-1,0 0 0,0 1 0,0-1 0,0 1 0,0-1 0,0 1 1,0-1-1,1 1 0,-1-1 0,0 1 0,0-1 0,0 0 0,0 1 0,1 0 1,1-1-1,0 0 0,0 0 1,0 0-1,-1 0 0,1 0 1,0 0-1,0-1 1,0 1-1,0-1 0,0 1 1,0-1-1,-1 0 0,4-1 1,31-19 169,2-1-10,-35 21-174,0 0 0,0 1 1,0-1-1,1 1 0,-1 0 1,0 0-1,0 0 0,1 0 0,-1 1 1,0-1-1,0 1 0,0 0 0,0 0 1,0 0-1,0 0 0,0 0 0,0 1 1,0-1-1,0 1 0,-1 0 0,1 0 1,-1 0-1,1 0 0,-1 0 0,0 1 1,4 4-1,-4-4-136,1 0 0,-1 1 0,1-1 0,-1 0 0,0 1 0,-1 0 0,1-1 0,-1 1 0,1 0 0,-1 0 0,0 0 0,0-1 0,-1 1 0,1 0 0,-1 0 1,0 1-1,0-1 0,0 0 0,-1 0 0,-1 7 0,1-9-214,0 0 1,0 0-1,-1 0 1,1 0-1,0 0 1,-1 0 0,1-1-1,-1 1 1,0-1-1,-3 3 1,-11 6-5281,-1-3 1275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3:42:0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1928,'3'-3'1161,"1"-1"0,-1 1-1,0-1 1,0 0 0,0 0-1,0 0 1,-1 0 0,0 0-1,0 0 1,0-1 0,2-4-1,5-24 1789,-6 2-7007,-20 61-5345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6 954 1052,'0'0'916,"-5"3"-404,4-2-257,8-3 1264,129-47-591,-35 11-582,47-16 7,73-24 74,232-75 71,-7 11-150,-60 27-86,-162 50-136,284-89 141,-292 93-177,-81 25-1,-88 25-2292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5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103 367 1320,'-2'0'766,"-33"-8"2014,34 7-2109,-3 1-22,-43-4 3005,44 4-2932,1 0-306,-6-1-489,8 1 97,0 0 0,0 0 0,0 0 0,0 0 0,0 0 0,0 0 0,1 0 0,-1 0 0,0 0 0,0 0 0,0 0 0,0 0 0,0 0 0,0 0 0,0 0 0,0 0 0,1 0 0,-1 0 0,0-1 0,0 1 0,0 0 0,0 0 0,0 0 0,0 0 0,0 0 0,0 0 0,0 0 0,0 0 0,0 0 0,0 0 0,0-1 0,0 1 0,0 0 0,0 0 0,0 0 0,1 0 0,-1 0 0,0 0 0,0 0 0,0 0 0,0-1 0,-1 1 0,1 0 0,0 0 0,0 0 0,0 0 0,0 0 0,0 0 0,0 0 0,0 0 0,0-1 0,0 1 0,0 0 1,0 0-1,0 0 0,0 0 0,0 0 0,0 0 0,0 0 0,0 0 0,-1 0 0,1 0 0,0 0 0,0 0 0,0 0 0,0-1 0,0 1 0,0 0 0,0 0 0,52-29 308,87-36-1,-112 53-266,109-44 188,69-32 149,-185 78 3,21-15 0,-39 24-269,1-1-51,0 1-1,0-1 0,0 0 0,0 1 0,0-1 1,0-1-1,0 1 0,-1 0 0,1-1 0,1-2 0,-2 3 322,-21-33 481,45 38-873,-20-3 3,-2 1-17,30 6 6,-21-5-3,-11-1 6,2-1 3,9 3-11,-9-2-3,-2-1 8,9 3 14,-9-3 41,-1 3-45,1 7 13,-1-7 37,-4 3-39,-94 149-1920,94-148 772,1-3-375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1180,'-1'-2'850,"-1"-1"-492,1 0 1,-1 0-1,1-1 1,0 1-1,0 0 1,0-1 0,0 1-1,1-1 1,-1 1-1,1-1 1,0 1 0,0-1-1,0 1 1,1-1-1,-1 1 1,2-6-1,1 2-181,0 1 90,-1-1-1,2 1 1,-1-1 0,1 1 0,8-10-1,-7 11-148,0-1 0,1 2 0,0-1 0,0 1 0,0-1-1,0 2 1,1-1 0,0 1 0,8-4 0,-11 6-88,-1 0 0,0 0 0,0 0 1,1 1-1,-1-1 0,0 1 0,1 0 1,-1 0-1,1 0 0,-1 0 0,0 0 0,1 1 1,-1-1-1,0 1 0,1 0 0,-1 0 0,0 1 1,0-1-1,0 0 0,0 1 0,0 0 1,4 3-1,-2 0-7,-1 0-1,0 0 1,0 0 0,0 1 0,0 0-1,-1-1 1,0 1 0,0 1 0,-1-1 0,0 0-1,0 0 1,0 1 0,-1 0 0,0-1 0,0 12-1,0 1 21,-1 1-1,-1 0 0,-1-1 1,-5 21-1,-18 73 229,25-111-208,0 1 6,0 7 9,0-7 104,2-2-100,1 1-53,0-1-1,0 0 0,1 0 1,-1 0-1,0 0 0,1 0 1,-1-1-1,1 0 1,-1 1-1,1-1 0,4-1 1,46-5 137,-46 5-137,83-20 216,-64 14-97,52-8-1,-51 6-157,-26 9-138,6-4-310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5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9 258 876,'0'0'1322,"-7"3"76,6-2-610,7-5 4037,347-193-3103,-307 172-2154,16-10-4703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1160,'0'0'3786,"8"-4"-3398,180-81 997,35-8-1166,-216 90-836,0-1 0,0 0 0,0 0 0,10-9 0,-6 3-972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5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170 164 952,'1'-4'879,"0"-1"-413,1-1 1,-2 0-1,1 0 1,-1 0-1,0 0 0,0 0 1,0 1-1,-1-1 1,0 0-1,0 0 1,-3-7-1,2 7-208,-1 1 0,0-1 0,-1 1 1,1 0-1,-1 0 0,0 0 0,0 0 0,0 1 0,-1 0 1,0 0-1,0 0 0,0 0 0,0 1 0,0 0 0,-1 0 1,1 0-1,-1 1 0,0-1 0,-7 0 0,11 2-218,1 1 0,-1 1 0,0-1 1,0 0-1,1 0 0,-1 0 0,1 1 0,-1-1 0,0 1 0,1-1 0,-1 1 0,1 0 0,-1 0 1,1 0-1,-1 0 0,1 0 0,0 0 0,-1 0 0,1 0 0,0 0 0,0 0 0,0 1 1,0-1-1,0 0 0,-1 3 0,-1 2 48,0-1 1,0 1-1,1 0 1,-1 0-1,-1 9 1,-1 12 59,1 1 1,1 0 0,1-1-1,1 1 1,2 0 0,1 0-1,8 41 1,6 5 184,39 111 1,-30-118-256,-13-37-530,-1 0 1,-1 1 0,5 33 0,-14-58-98,1 11 31,-6-1-5000,-3 5 1989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5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69 686 1420,'-6'-3'342,"-1"0"0,1-1-1,0 0 1,0 0 0,-6-6 0,5 4 143,5 4-378,1 1 0,-1-1 0,0 0 0,1 0-1,0 0 1,-1-1 0,1 1 0,0 0-1,0 0 1,0-1 0,0 1 0,1-1 0,-1 1-1,1-1 1,-1 1 0,1-1 0,0 1 0,0-4-1,0-2 47,1 0-1,0 1 1,0-1-1,4-9 0,1-1-31,1 0 0,0 1 1,2 0-1,0 0 0,1 1 0,0 0 0,23-24 0,9-5 127,49-41 0,-42 42-123,47-37 92,15-13 32,-67 47 953,-42 46 61,-3 26-1132,2-1 0,1 1 1,1 0-1,6 25 1,-7-42-108,0 0 1,1-1-1,0 1 1,0-1-1,1 0 1,0 0-1,0 0 1,1 0-1,0-1 1,0 0-1,0 0 1,1 0-1,0-1 1,0 1-1,0-1 1,11 6-1,-10-8-6,-1 1-1,1-1 1,0-1-1,0 1 1,0-1-1,10 2 1,-13-4-10,-1 1 0,1-1 0,-1 0 0,1 0 0,-1 0 0,1 0 0,-1-1 0,0 1 0,1-1 0,-1 0 0,1 0 0,-1 0 0,0 0 0,0-1 0,5-2 0,-5 1 21,0 1 1,-1-1 0,0 0-1,0 0 1,1 0 0,-2 0-1,1 0 1,0-1-1,-1 1 1,1 0 0,-1-1-1,0 1 1,0-1 0,0 0-1,-1 1 1,1-1-1,-1 0 1,0 1 0,0-1-1,0 0 1,-1 1 0,0-5-1,0 2 8,-1 0 1,1 1-1,-1-1 0,-1 1 0,1-1 0,-1 1 0,1 0 1,-2 0-1,1 0 0,0 0 0,-1 1 0,0-1 0,0 1 1,0 0-1,-1 0 0,1 0 0,-1 1 0,-7-4 0,2 2-95,1 0-1,-1 1 0,0 1 0,0 0 0,-1 0 0,1 1 0,-1 0 0,-19-1 0,27 3-115,0 0 0,1 0 0,-1 1 1,0-1-1,1 1 0,-6 1 0,-9 1-5496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1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716 142 1108,'0'0'852,"0"-2"-57,1-7 100,0 1 0,0 0 1,1-1-1,4-11 0,0 6 14,-3 6-528,1 0 1,0 0-1,0 0 1,6-7-1,-8 13-317,-1 0-1,1 0 1,0 0 0,0 0 0,0 1-1,0-1 1,1 1 0,-1-1-1,0 1 1,1 0 0,-1-1-1,1 1 1,-1 0 0,1 1 0,0-1-1,-1 0 1,6 0 0,-6 1-34,1 0 0,0 0 1,-1 0-1,1 1 0,0-1 1,0 0-1,-1 1 0,1 0 1,-1 0-1,1-1 0,0 1 1,-1 1-1,0-1 0,1 0 1,-1 1-1,0-1 0,3 3 1,-1 0 1,0 1 1,0-1-1,-1 1 1,1 0-1,-1 0 1,0 0-1,-1 0 1,3 7-1,2 5 16,-2-1-1,0 1 1,-1 1-1,-1-1 1,1 27-1,-4 93 148,-47 277 92,40-371-259,-84 392 110,76-369-102,3 0 1,-6 128-1,18-174-25,1-1 0,5 38 0,-4-47-6,0 0 0,1-1 0,0 1 0,1-1 0,0 0 0,0 0 0,9 14 0,-11-20 0,1-1 1,-1 1 0,1-1 0,0 0 0,0 1 0,0-1 0,0-1-1,0 1 1,1 0 0,-1-1 0,0 1 0,1-1 0,-1 0 0,1 0 0,-1-1-1,1 1 1,0-1 0,-1 0 0,8 0 0,-5 0 6,0 0 0,0-1 0,0 0 0,0 0 1,0-1-1,0 1 0,0-1 0,0 0 0,0-1 0,7-4 0,-3 0 57,18-14 115,-27 20-169,3-3 9,1 0-22,-5 4 4,0 0-1,0 0 1,0 0 0,0-1-1,0 1 1,-1 0 0,1 0-1,0 0 1,0 0 0,0 0-1,0 0 1,0 0 0,0 0-1,0 0 1,0 0 0,0 0-1,0 0 1,0 0 0,0 0-1,0 0 1,0 0 0,0 0-1,0 0 1,0 0 0,0 0-1,0 0 1,0 0 0,0 0-1,0 0 1,0 0 0,0 0-1,0 0 1,0 0 0,0-1-1,0 1 1,0 0 0,0 0-1,0 0 1,0 0 0,0 0-1,0 0 1,0 0 0,0 0 0,0 0-1,0 0 1,0 0 0,0 0-1,0 0 1,0 0 0,0 0-1,0 0 1,0 0 0,0 0-1,0 0 1,0 0 0,0 0-1,0 0 1,0 0 0,0 0-1,0 0 1,1-1 0,-9 2 18,1 1 0,0-1 1,0 1-1,0 0 0,0 0 1,1 1-1,-1 0 1,-6 4-1,-10 8 36,1 1 1,1 1-1,1 1 0,0 0 1,1 2-1,1 0 0,1 1 1,1 1-1,1 1 1,1 0-1,-22 50 0,17-26-18,2 2-1,3 0 0,1 1 0,3 0 1,-6 79-1,-5 244 117,24-208-99,-3 59 95,-38 94 219,30-272-315,-3 0 1,-1-1-1,-3-1 0,-1 0 1,-30 55-1,34-78 1,0 0 1,-2-1-1,0-1 0,-19 21 1,22-29-10,-1 0 0,0-1 0,0 0 0,-1-1 1,0 0-1,0-1 0,-20 9 0,26-15-71,-1 0-1,1 0 1,0 0-1,-1-1 1,0 0-1,1-1 0,-1 0 1,1 0-1,-1 0 1,1-1-1,-1 0 1,1-1-1,-1 0 1,1 0-1,-14-6 1,17 6-385,-1-1 1,1 0 0,0 0 0,-1 0 0,2-1 0,-1 0-1,0 1 1,1-1 0,-1 0 0,1-1 0,0 1 0,-3-7-1,3 3-3206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4:5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9 169 2072,'-1'-3'1188,"-1"1"-674,-2-5-352,3 1 3994,1 6-4128,0-1 0,0 1 0,0-1 0,0 1 0,0 0-1,0-1 1,0 1 0,0-1 0,0 1 0,0 0 0,1-1 0,-1 1 0,0-1 0,0 1 0,0 0-1,1-1 1,-1 1 0,0 0 0,1 0 0,-1-1 0,0 1 0,1 0 0,-1-1 0,0 1 0,1 0 0,-1 0-1,0 0 1,1 0 0,-1-1 0,1 1 0,-1 0 0,0 0 0,1 0 0,-1 0 0,1 0 0,-1 0-1,0 0 1,1 0 0,-1 0 0,1 0 0,-1 0 0,0 0 0,1 0 0,-1 0 0,1 1 0,-1-1-1,1 0 1,19 8 336,-18-7-333,24 12 173,-1 0 1,-1 1 0,0 2 0,-2 0-1,1 2 1,-2 0 0,0 2-1,-2 0 1,0 1 0,-1 1 0,23 36-1,-38-51-154,1 0 0,-1 0 0,0 1 0,-1 0 0,1-1 0,-2 1 0,2 13 0,-2-17-28,-1 0 1,1 1 0,-1-1-1,-1 0 1,1 1 0,-1-1-1,1 0 1,-1 0-1,0 0 1,-1 1 0,1-1-1,-1 0 1,0-1 0,0 1-1,-3 4 1,4-6-10,0-1 1,-1 1 0,0-1-1,1 1 1,-1-1 0,0 0-1,0 0 1,1 0-1,-1 0 1,0 0 0,-3 1-1,0 0 54,4-2-55,0 1 1,0-1-1,0 0 0,0 0 0,-1 0 1,1 0-1,0 0 0,0 0 1,0 0-1,0 0 0,0 0 1,0 0-1,-1-1 0,1 1 1,0 0-1,-1-1 0,-1-1 28,-2 1 0,0 0 0,0-1 0,0 0 0,0 0 1,1-1-1,-1 1 0,1-1 0,0 0 1,0 0-1,0 0 0,0-1 0,0 1 1,-4-7-1,3 4-7,1-1 1,1 1-1,-1-1 1,1 1 0,0-1-1,1 0 1,-1 0-1,-1-12 1,2 4-6,0-1-1,1 0 1,1 0 0,0 0 0,1 0 0,1 1-1,0-1 1,5-16 0,2 4-283,2 0 1,0 1-1,2 0 1,0 1-1,19-26 1,-23 39-1044,2 1 1,-1-1 0,2 2 0,14-13 0,2-1-1692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0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1004,'0'0'1253,"9"-9"3921,-6 6-5015,-3 3-112,1 0 1,-1 0 0,0 0 0,0 0-1,1 0 1,-1 0 0,0 0 0,0 0-1,1 0 1,-1 0 0,0 0 0,0 0-1,1 0 1,-1 0 0,0 0 0,0 0 0,1 1-1,-1-1 1,0 0 0,0 0 0,1 0-1,-1 0 1,0 1 0,0-1 0,0 0-1,1 0 1,-1 0 0,0 1 0,0-1 0,0 0-1,0 0 1,0 1 0,0-1 0,1 0-1,-1 0 1,0 1 0,17 42 496,-2 0 0,10 50 1,3 11-4,0-3-234,3 6-1342,-5-37-4192,-21-59 2767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0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7 380 1144,'-1'-3'197,"0"0"0,0 0-1,0 0 1,0 0 0,0 0 0,1 0 0,0-1-1,0 1 1,-1 0 0,2 0 0,-1 0 0,0-1-1,1 1 1,-1 0 0,1 0 0,0 0-1,3-5 1,-1 3-39,0 0 0,1 0 1,0 0-1,0 0 0,0 1 0,0 0 0,1 0 0,8-6 0,9-4 120,1 0 1,25-10-1,30-19 409,-75 41-594,0 0 1,-1 0-1,1 0 0,-1-1 1,0 1-1,0-1 1,0 1-1,0-1 1,0 0-1,0 1 0,-1-1 1,1 0-1,-1 0 1,0 0-1,0 0 0,0 0 1,0-1-1,-1 1 1,1 0-1,-1 0 1,0-1-1,0 1 0,0-6 1,-2-4 458,-1-1 0,0 1 0,-1-1 0,-6-15 0,3 10 89,7 17 346,0 10-951,0 1 0,1-1-1,0 0 1,3 8 0,2 15 45,7 35 27,25 71 0,11-6-2825,-46-124 2172,2 4-147,2-1-3679,3 3 1491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0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162 318 1800,'0'0'4788,"-2"7"-4323,1-5-410,-1 3 19,0-1 0,1 0 0,-1 1 0,1 0 0,1-1 0,-1 1 0,1-1 0,-1 1 0,1 5 0,4 89 897,1 7-179,-2 29 635,-3-108-1024,0-24-155,0 0 23,2 8-16,-2-8 738,-1-12-857,-8-47 30,-13-110 206,-10-237 733,18 275 131,14 126-837,5 10-356,53 105 67,-38-71-75,140 271-91,-140-280-293,-15-25-42,0 0 0,-1 0 0,6 13 0,5 8-4243</inkml:trace>
  <inkml:trace contextRef="#ctx0" brushRef="#br0" timeOffset="1">42 571 940,'-42'-10'7542,"46"4"-7183,5-4-154,1 0 0,0 1 1,21-16-1,45-27-328,-38 27-794,-11 0-954,-17 16-178,-1 0 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1040 71 1180,'3'-2'111,"-1"1"381,-1 0-1,0 1 1,0-1 0,0 0 0,0 0 0,1 1-1,-1-1 1,0 0 0,0 0 0,-1 0 0,1 0-1,0-1 1,0 1 0,0 0 0,0-2 0,-5 3-264,-33 1 80,0 3 1,0 1-1,-55 15 0,-4 0-54,-113 21 238,-192 27 710,356-62-922,-50 3 700,95-9-977,0 0 0,-1 0-1,1 0 1,0 0 0,-1 0 0,1 0-1,0-1 1,0 1 0,-1 0-1,1 0 1,0 0 0,0 0-1,0 0 1,-1 0 0,1 0 0,0-1-1,0 1 1,-1 0 0,1 0-1,0 0 1,0-1 0,0 1 0,0 0-1,-1 0 1,1 0 0,0-1-1,0 1 1,0 0 0,0 0-1,0-1 1,0 1 0,0 0 0,0 0-1,0-1 1,0 1 0,0 0-1,0-1 1,0 1 0,0 0 0,0 0-1,0-1 1,0 1 0,0 0-1,0 0 1,0-1 0,0 1 0,0 0-1,1-1 1,64-60-10,57-47-1,-74 68 60,-47 39-24,3-1-15,0-1-16,-4 6 123,-12 15-114,-1-1 1,-23 27-1,-4-2 17,-77 73 6,117-114-28,-1-1 0,0 1 0,0 0 1,1-1-1,-1 1 0,0 0 0,1 0 0,-1 0 0,0-1 0,1 1 1,-1 0-1,1 0 0,0 0 0,-1 0 0,1 0 0,0 0 1,0 0-1,-1 0 0,1 0 0,0 0 0,0 0 0,0 0 0,0 0 1,0 0-1,0 0 0,0 0 0,1 0 0,-1 0 0,0 0 0,1-1 1,-1 1-1,0 0 0,1 0 0,-1 0 0,1 0 0,-1 0 1,1 0-1,0-1 0,-1 1 0,2 1 0,4 3-3,-1 0 0,1 0 1,1-1-1,9 6 0,0 0-20,76 66-1531,-33-22-4750,-42-40 3439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1524,'0'0'4652,"4"3"-4019,1 2-387,0 1-1,0-1 1,0 1-1,-1 0 1,1 0 0,4 11-1,22 50 901,-16-34-640,20 52 278,8 16 136,-22-54 1674,-25-54-2454,-5-15-17,1-1-1,1 0 1,-5-26 0,-9-82 313,15 96-327,-4-32 135,2 0-1,4 0 1,4-78 0,1 137-220,0 1 1,0-1 0,0 1-1,1 0 1,1 0-1,-1 0 1,1 0-1,0 0 1,1 0 0,6-9-1,-7 12-63,-1 1-1,1 0 0,0 0 0,0 0 1,0 0-1,0 1 0,1-1 1,-1 1-1,1 0 0,-1 0 1,1 0-1,0 1 0,0-1 1,0 1-1,0 0 0,0 0 1,0 0-1,0 0 0,8 0 0,-9 2-106,-1-1 0,1 0 0,-1 1-1,1 0 1,-1-1 0,1 1-1,-1 0 1,1 0 0,-1 0-1,0 1 1,0-1 0,1 0-1,-1 1 1,0 0 0,2 1 0,-2 0-877,1 0 1,0 0 0,-1 0 0,1 1 0,1 4 0,5 9-2466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1560,'0'0'4224,"8"-3"-3628,79-41 830,-23 9-721,-14 10-270,72-34-861,-106 52-1386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42 1384,'6'-27'3433,"-5"25"-2734,-1 1-646,0 1 0,0-1 1,-1 1-1,1-1 0,0 1 0,0-1 1,0 1-1,0-1 0,-1 1 0,1-1 1,0 1-1,0-1 0,-1 1 0,1-1 1,0 1-1,-1-1 0,1 1 0,-1 0 1,1-1-1,-1 1 0,1 0 0,0-1 1,-1 1-1,1 0 0,-1 0 0,1-1 1,-1 1-1,1 0 0,-1 0 0,0 0 1,1 0-1,-1 0 0,1 0 0,-1 0 1,1 0-1,-1 0 0,1 0 0,-1 0 1,-1 0-1,-19 5 1063,13-1-921,1 1-1,-1 0 1,1 0-1,0 1 1,0-1-1,0 1 0,-9 12 1,6-6 5,1 1 0,0 0 0,-9 18 0,8-10 12,0 1 1,2 0-1,0 0 1,-5 28-1,10-36-126,1-1-1,1 0 1,0 1-1,0-1 0,2 1 1,0-1-1,0 1 1,6 22-1,-7-34-68,0 0 1,1 0-1,-1 0 0,1 0 0,-1-1 0,1 1 0,0 0 1,-1 0-1,1-1 0,0 1 0,0 0 0,0-1 0,1 1 1,-1-1-1,0 1 0,1-1 0,-1 0 0,0 0 1,1 1-1,-1-1 0,1 0 0,0 0 0,-1 0 0,4 0 1,-3 0 85,2-3-71,-1 1-22,0-1-1,1 1 1,-1-1 0,0 0 0,0 0-1,0 0 1,0-1 0,-1 1-1,1-1 1,0 1 0,-1-1 0,0 0-1,0 0 1,0 0 0,0 0-1,0 0 1,-1-1 0,3-5 0,2-15 142,-1 0 1,0 0 0,-2 0-1,0-45 1,-1 21 346,-2 47-475,1-7 29,-1 8-44,0 0 0,0 0 0,0-1-1,0 1 1,1 0 0,-1 0 0,0 0-1,0 0 1,0 0 0,0 0 0,0 0 0,0 0-1,0 0 1,1-1 0,-1 1 0,0 0-1,0 0 1,0 0 0,0 0 0,0 0-1,1 0 1,-1 0 0,0 0 0,0 0 0,0 0-1,0 0 1,0 0 0,1 0 0,-1 0-1,0 0 1,0 0 0,0 0 0,0 0 0,0 0-1,1 1 1,-1-1 0,0 0 0,0 0-1,0 0 1,0 0 0,0 0 0,0 0-1,1 0 1,-1 0 0,0 0 0,0 1 0,0-1-1,0 0 1,6 5 9,-1 0 1,1 0-1,-1 1 0,0 0 0,-1 0 1,1 0-1,2 7 0,32 55-272,-9-26-3014,-17-32-4984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1656,'0'0'6707,"1"8"-6254,-1-1-349,1 3 91,0-1-1,0 0 1,1 1-1,4 11 1,-2-9 116,1-1-1,0-1 1,0 1 0,13 18-1,-16-28-263,-1 0 0,0 0 0,0-1 0,1 1 0,-1 0 0,0-1 0,1 1 0,-1-1 0,1 1 0,-1-1 0,1 0 0,-1 1-1,1-1 1,-1 0 0,1 0 0,-1 0 0,1 0 0,2-1 0,-3 1-69,0 0 74,1-1 0,0 1-1,0-1 1,-1 1-1,1-1 1,0 0 0,-1 0-1,1 0 1,-1 0-1,1 0 1,-1 0 0,1 0-1,-1 0 1,2-3-1,16-19 635,17-27 1201,-35 48-1584,-1 2-287,1-1 0,-1 1-1,0 0 1,0-1 0,0 1 0,1 0-1,-1-1 1,0 1 0,0 0 0,1-1-1,-1 1 1,0 0 0,1 0 0,-1-1-1,0 1 1,1 0 0,-1 0 0,0 0-1,1 0 1,-1-1 0,0 1 0,1 0 0,-1 0-1,1 0 1,-1 0 0,0 0 0,1 0-1,-1 0 1,1 0 0,-1 0 0,0 0-1,1 0 1,-1 0 0,1 0 0,-1 0-1,0 1 1,1-1 0,6 6-33,0 0 1,-1 0-1,0 1 1,0 0-1,0 0 1,-1 0-1,5 10 1,-5-8-842,-1-1 1,0 1 0,4 18 0,0-8-8059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62 2060,'0'-3'1278,"-5"-38"7024,1 27-6530,4 11 365,2 19 1550,2 15-3650,10 32 0,20 50 110,-9-25-74,46 105 0,-57-162-691,4 10-777,-4-12-7480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1908,'-8'-20'10112,"3"32"-9788,1-1-1,0 2 0,1-1 1,1 0-1,-1 1 0,2-1 0,0 15 1,0 1 74,2 0-1,6 36 1,16 117-913,-23-180-101,0 3-156,0 0 383,0 1-49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7 122 1956,'-6'-118'10201,"5"115"-7803,4 12-2105,37 162 712,2 20-190,-29-145-574,2-1 0,23 49 0,-37-90-266,1 0 0,0 0-1,0-1 1,0 1 0,0-1 0,1 0 0,-1 1 0,1-1-1,0 0 1,0-1 0,0 1 0,0 0 0,0-1 0,1 0-1,-1 0 1,1 0 0,0 0 0,-1 0 0,1-1 0,0 1-1,0-1 1,0 0 0,6 0 0,-7-2-494,0 0 1,0 0 0,0-1-1,0 0 1,0 1-1,-1-1 1,1 0 0,3-4-1,2-11-7138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97 407 1148,'-12'0'1400,"0"-1"0,1 0 0,-1-1 0,1 0 0,-16-5 0,25 7-710,-2-4 170,3 4-832,1 0 0,0 0-1,0 0 1,-1 0 0,1 0 0,0 0 0,0 0 0,-1-1 0,1 1 0,0 0 0,0 0 0,-1 0 0,1 0 0,0-1 0,0 1-1,0 0 1,-1 0 0,1 0 0,0-1 0,0 1 0,0 0 0,0 0 0,0 0 0,0-1 0,-1 1 0,1 0 0,0-1 0,0 1 0,0 0-1,0 0 1,0-1 0,0 1 0,0 0 0,0 0 0,0-1 0,0 1 0,0 0 0,0 0 0,0-1 0,0 1 0,0 0 0,1-1-1,4-10 212,0-1-1,1 1 1,1 0-1,0 1 1,15-18-1,51-49 135,-36 40-558,-21 20-237,21-20-1416,-11 14-2840,-12 12 1519</inkml:trace>
  <inkml:trace contextRef="#ctx0" brushRef="#br0" timeOffset="1">602 24 1288,'7'-24'8464,"-6"26"-8061,0-1 0,1 1 0,-1-1 0,-1 1 0,1-1 0,0 1 0,0 0 0,-1 0 0,2 2 0,1 4-1386,80 231 3323,-50-137-1802,-20-63-687,8 23-843,-9-20-2798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30 178 1432,'-6'-12'812,"1"0"0,0 0 0,-4-19 0,7 26-524,2 0-1,-1 1 1,0-1 0,1 0-1,0 0 1,0 0 0,0 0-1,1 1 1,-1-1-1,1 0 1,1 0 0,1-6-1,-1 9-203,-1-1-1,1 0 0,0 1 0,0 0 0,0-1 0,0 1 0,0 0 1,0 0-1,1 0 0,-1 0 0,1 1 0,-1-1 0,1 1 0,0-1 0,0 1 1,0 0-1,4-1 0,-1 0 35,0 1 0,0-1 1,0 2-1,0-1 0,1 1 0,-1 0 0,12 1 1,-1 2-4,-1 1-1,0 1 1,0 0 0,-1 1 0,0 1 0,0 1 0,0 0-1,-1 0 1,0 2 0,0 0 0,-1 0 0,22 24 0,-27-25-39,0-1 0,-1 2 1,0-1-1,0 1 1,-1 0-1,0 0 0,-1 1 1,0 0-1,-1 0 0,0 0 1,-1 0-1,0 1 0,-1-1 1,0 1-1,0-1 0,-2 1 1,1 0-1,-2 0 1,-1 14-1,0-17-10,-1 0 0,0-1 0,0 1 0,-1-1-1,0 0 1,0 0 0,-1 0 0,0-1 0,0 1 0,-1-1 0,-9 9 0,6-8-20,1 0 1,-1-1 0,0 0 0,0 0-1,-1-1 1,0 0 0,0-1 0,-19 7-1,25-11-173,1 0 0,-1 0 0,1 0 0,-1-1 0,1 1 0,-1-1 0,0 0 0,1 0 0,-1-1 0,1 1 0,-5-2 0,5 2-487,1-1 1,-1 0-1,1 0 1,0 0-1,0-1 1,-1 1-1,1 0 1,0-1-1,-3-3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1628,'0'0'5514,"1"6"-4973,2 14 134,0 0-1,2 1 1,12 34 0,-15-52-578,-1 1 0,1-1 0,-1 0 0,1 0 0,0 0 0,0 0 0,0 0 0,1 0 0,-1 0 0,1-1 0,0 1 0,-1-1 0,1 0 0,0 0 0,0 0 0,0 0 0,1 0 0,-1-1 0,0 1 0,1-1 0,-1 0 0,1 0 0,-1 0 0,1-1 0,-1 1 0,1-1 0,6 0 1,-6 0 0,0 0 1,0-1 0,0 0 0,-1 1-1,1-1 1,0 0 0,-1-1 0,1 1-1,-1-1 1,1 1 0,-1-1 0,0 0-1,0-1 1,0 1 0,0 0 0,3-4-1,5-8 406,-10 13-475,-1 0 1,0 0-1,1 0 1,-1 0-1,0 0 1,0 0-1,1 0 1,-1 0-1,0 0 1,0 0-1,0 0 1,0 0 0,-1 0-1,1 0 1,0 0-1,0 0 1,-1 0-1,1 0 1,-1-1-1,-5-11 139,-1 7-24,-23-13 25,-34-16 0,10 13-2007,42 18-393,-1 0 0,-14-1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1232,'10'-10'6914,"-4"10"-3770,-5 1-3079,0 0 1,-1 1-1,1-1 1,0 0-1,-1 0 1,1 1-1,-1-1 1,0 0-1,1 0 1,-1 3-1,2 3 106,7 30 530,2 0 0,2 0 0,24 47 0,16 28 741,-53-109-1228,3 3 28,-1-5-4,-2-6 1229,-5-98-1011,6 100-443,0-1 0,0 0 0,0 0 0,0 0 0,0 0 0,1 1 0,-1-1 0,1 1 0,0-1 0,4-4 0,-5 7 2,1 0 1,7-4-5,-6 4-26,-1 1 22,8 0 2,-10 0-9,1 0 0,0 0-1,0 0 1,0 0-1,0 1 1,0-1 0,0 0-1,0 0 1,0 1 0,0-1-1,0 0 1,0 1-1,0-1 1,0 1 0,-1-1-1,2 2 1,4 1 14,10 9 12,-15-11-14,1 0-5,7 3 4,-7-3 21,-2 0-28,1-1-1,-1 1 0,0-1 0,1 0 1,-1 0-1,0 1 0,1-1 0,-1 0 1,1 0-1,-1 1 0,0-1 0,1 0 1,-1 0-1,1 0 0,-1 0 0,1 0 1,-1 1-1,1-1 0,-1 0 0,1 0 1,-1 0-1,1 0 0,-1-1 0,0 1 1,1 0-1,-1 0 0,1 0 0,-1 0 1,1 0-1,0-1 0,12-11 14,-5-1-5,-1-11-18,2 0 0,1 1-1,1 0 1,1 0 0,24-34 0,-30 49-9,2 1 1,13-12-1,-21 19 14,1-1 0,0 1-1,0-1 0,-1 1 0,1 0 0,0-1 0,0 1 0,0 0 0,0 0 1,0-1-1,0 1 0,0 0 0,0 0 0,0 0 0,0 0 0,-1 0 0,1 0 0,0 0 1,0 1-1,0-1 0,0 0 0,0 0 0,0 1 0,0-1 0,-1 1 0,1-1 1,0 1-1,0-1 0,0 1 0,0 0 0,3 2 2,0 0 0,-1 1 0,1-1 0,4 7 0,0 2 0,0 1-1,-1 0 0,0 1 1,-1-1-1,0 1 0,-1 0 0,4 20 1,3 36-2356,-9-3-6262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47 1620,'0'-3'343,"0"0"-1,0 0 1,-1 0 0,1 0-1,0 0 1,-1 1 0,0-1-1,0 0 1,0 0 0,0 0-1,0 1 1,-1-1 0,-2-3-1,3 4 702,-2 3-915,0-1 1,1 1-1,-1-1 0,0 1 0,1 0 0,-1 0 0,0 0 0,1 0 0,0 1 0,-1-1 0,1 1 1,0 0-1,0-1 0,-1 1 0,1 0 0,1 0 0,-1 0 0,0 0 0,0 1 0,1-1 0,-1 0 0,0 4 1,-6 8 152,2 0 0,-9 28 0,11-31-89,0 2-80,0 1 0,1 0 0,0-1 0,1 1 0,1 0 0,0 0 0,1 0 0,1 0 0,0 0 0,0 0 0,2-1 0,0 1 0,6 19 0,-7-29-74,-1 0 0,1-1-1,0 1 1,0-1 0,1 0 0,-1 0 0,1 0 0,-1 0 0,1 0 0,0 0-1,0-1 1,6 5 0,-7-7 47,0 0-4,8 0 14,-8 0 92,1-2-84,1-3-45,1 1 0,-1-1 0,-1 0 1,1 0-1,-1 0 0,0 0 1,0-1-1,0 1 0,2-10 0,-1 0 88,0-2 0,-1 1 0,0 0 0,-2-1 0,0 1 0,-1-18 0,-3-3 443,-11-54 0,5 58-114,8 31-18,0 8-419,-1 9-15,1 1-1,1-1 1,0 1 0,1-1-1,0 0 1,1 1 0,6 17-1,-4-17-5,-1-2-12,1-1 1,0 1-1,1-1 0,1 0 1,0-1-1,10 16 0,-15-26 0,1-1 0,-1 1 0,1-1 0,0 1 0,-1-1 0,1 1 0,0-1 0,0 0 0,0 0 0,0 0 0,0 0 0,0-1 0,1 1 0,-1 0 0,3 0 0,-3-1-8,1-2 12,4-2-7,-1 0 1,-1 0 0,1-1 0,0 0 0,-1 0 0,0-1-1,-1 1 1,1-1 0,-1 0 0,0 0 0,6-13 0,2-8-11,14-46 0,-20 54 10,-6 18-3,7-19 36,-7 20-40,0-1 0,0 1 0,0-1 0,0 1 0,0-1 0,0 1 0,0-1 0,1 1 0,-1 0 0,0-1 0,0 1 0,0-1 0,1 1 0,-1 0 0,0-1 0,0 1 0,1-1 0,-1 1 0,0 0 0,1-1 0,-1 1 0,0 0 0,1 0 0,-1-1 0,1 1 0,-1 0 0,34 89-52,-34-88 58,1 0 0,0 0 0,0 0 0,-1 0 0,1 0 0,0 0 0,0 0 0,0 0 0,0 0 0,0-1 0,1 1 0,-1 0 0,0-1 0,0 1 0,0-1 0,1 1 0,-1-1 0,0 0 0,0 0 0,1 1 0,-1-1-1,0 0 1,1 0 0,-1 0 0,0 0 0,1 0 0,-1-1 0,2 1 0,2-1 2,0 0 0,-1-1-1,1 1 1,0-1 0,5-3-1,-7 3 1,1 0 0,-1-1 1,0 0-1,1 0 0,-1 0 0,0 0 0,-1-1 0,1 1 0,-1-1 0,3-4 0,17-38 26,-17 29-10,-1 1-1,3-20 1,-4 17-38,-2 17 29,0 9-44,8 61 27,0-11 24,-9-55 25,3 4-30,-3-6-11,0 0 1,0 0-1,0 0 1,0 0-1,0 0 1,0 0 0,0 1-1,0-1 1,0 0-1,1 0 1,-1 0-1,0 0 1,0 0-1,0 0 1,0 0-1,0 0 1,0 1-1,1-1 1,-1 0 0,0 0-1,0 0 1,0 0-1,0 0 1,0 0-1,1 0 1,-1 0-1,0 0 1,0 0-1,0 0 1,0 0-1,1 0 1,-1 0 0,0 0-1,0 0 1,0 0-1,0 0 1,0 0-1,1-1 1,-1 1-1,0 0 1,0 0-1,0 0 1,0 0-1,0 0 1,0 0 0,0 0-1,1 0 1,-1-1-1,0 1 1,0 0-1,0 0 1,0 0-1,0 0 1,0 0-1,0 0 1,0-1-1,0 1 1,15-24 37,-2 2 3,28-35 0,-40 55-40,0 0-1,0 1 1,0-1-1,1 1 1,-1-1-1,0 1 1,1 0-1,-1 0 1,1-1-1,0 1 0,-1 0 1,1 0-1,0 1 1,0-1-1,0 0 1,-1 0-1,1 1 1,4-1-1,-2 0 2,-1 1 10,2 1 4,2 2-18,0 0 1,0 1-1,-1 0 0,1 0 1,-1 0-1,0 1 1,0 0-1,0 0 1,-1 0-1,9 12 0,-3-2-81,-1 1-1,0 1 0,7 18 0,-1 11-1461,-15-37 315,1 0 0,-1 0 0,0 11 0,-7 2-6328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44 2020,'-5'-17'1024,"5"6"624,-3-5-239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1762 2 1176,'0'0'1885,"2"-1"-1456,-12 4 4414,-65 21-4700,-194 60 77,-317 66-78,292-75-77,-8-14 360,222-46-179,-24 6 183,60-14 242,47-12-659,3-5 2,1 0 0,0 1 0,0 0 0,9-8 0,-6 8 46,-1-1 1,0-1-1,-1 1 1,8-13 0,4-5 250,-18 26-221,2-4-91,-2 4 108,-4 4 567,-75 84 155,67-74-661,-16 26 0,20-29-132,5-8-21,1 3 3,0-4-18,0 0 1,0 1 0,0-1 0,-1 1 0,1-1 0,0 0-1,0 1 1,0-1 0,0 1 0,0-1 0,0 1 0,0-1-1,0 0 1,0 1 0,0-1 0,0 1 0,0-1 0,0 0-1,0 1 1,0-1 0,1 1 0,-1-1 0,0 0 0,0 1-1,0-1 1,1 0 0,-1 1 0,0-1 0,1 1 0,7 5-155,0-1 1,0 0 0,1 0 0,-1-1-1,1 0 1,10 3 0,16 4-3509,-21-6 995,3 1-54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2 125 1232,'0'0'3052,"0"8"-2610,-1 24-15,1-30-374,0 0-1,-1 1 1,1-1-1,0 0 0,1 1 1,-1-1-1,0 0 1,1 1-1,-1-1 1,1 0-1,0 0 1,1 3-1,2 3 78,1 7 180,0 0-1,2-1 0,0 1 1,0-2-1,16 21 0,-19-27-173,-1-2-29,1 0 0,0 0-1,0 0 1,1-1 0,-1 0-1,1 0 1,0 0 0,0 0-1,0-1 1,0 0 0,0 0-1,1 0 1,0-1 0,-1 0-1,1 0 1,0 0 0,0-1-1,0 0 1,0 0-1,0 0 1,1-1 0,-1 0-1,0 0 1,0 0 0,0-1-1,0 0 1,0 0 0,0-1-1,0 0 1,9-3 0,-6 0-36,0 0 1,0 0 0,0-1-1,0 0 1,-1-1 0,0 1-1,-1-1 1,0-1-1,0 0 1,0 0 0,-1 0-1,0-1 1,0 0 0,-1 0-1,-1 0 1,1-1 0,2-10-1,2-6 200,-2 0 0,-1 0 0,-1-1 0,-2 0 0,1-33 0,-1 41 149,-3 16-234,0 2-34,0-8-147,0 9 9,0 0 1,0 0-1,0 0 1,0 0-1,0 0 1,0 1-1,0-1 1,0 0-1,0 0 1,0 0-1,1 0 1,-1 0-1,0 0 0,0 0 1,0 0-1,0 0 1,0 0-1,0 0 1,0 1-1,0-1 1,0 0-1,1 0 1,-1 0-1,0 0 1,0 0-1,0 0 1,0 0-1,0 0 0,0 0 1,0 0-1,1 0 1,-1 0-1,0 0 1,0 0-1,0 0 1,0 0-1,0 0 1,0 0-1,0 0 1,1 0-1,-1-1 0,0 1 1,0 0-1,0 0 1,0 0-1,0 0 1,0 0-1,0 0 1,0 0-1,0 0 1,0 0-1,1 0 1,-1 0-1,0-1 1,0 1-1,0 0 0,0 0 1,0 0-1,0 0 1,0 0-1,0 0 1,20 32 55,-2 2 0,15 36 0,32 82-991,-18-55-7430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114 307 856,'0'0'3632,"1"4"-3110,71 235 2938,-66-220-3196,-3-13 136,-1 0-1,0 0 1,-1 1-1,1-1 1,0 10 0,-9-22-208,-3-3-81,1 0 0,0-1-1,1 0 1,0 0 0,-8-14-1,3 1 136,1-1-1,1 0 0,-13-45 0,20 55-166,1 0 1,1 0-1,0 0 1,0 0-1,2 0 0,-1 0 1,2-1-1,0 1 1,3-15-1,0 12-24,0 0-1,2 0 0,-1 0 1,2 0-1,0 1 1,1 0-1,1 1 0,1 0 1,0 0-1,0 1 1,1 0-1,1 1 0,18-16 1,-15 21 14,-12 7 136,-2 2-198,-1 1 0,1-1 0,-1 1 0,1-1 0,0 1 0,0-1 0,0 1 0,0-1 0,1 2 0,1 1 5,-3-4-11,0 1 1,1-1-1,-1 1 0,0-1 0,0 0 0,0 1 0,0-1 0,0 1 1,1-1-1,-1 1 0,0-1 0,0 0 0,0 1 0,0-1 0,0 1 1,-1-1-1,1 1 0,0-1 0,0 0 0,0 1 0,0-1 0,0 1 1,0-1-1,-1 0 0,1 1 0,0-1 0,0 0 0,-1 1 0,1-1 1,-1 1-1,-17 35-144,-2-1 0,-38 50 1,3-19-705,15-18-1364,14-15-2041,13-16 993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1516,'0'-3'365,"0"0"-1,0-1 1,0 1-1,1 0 1,-1-1-1,1 1 0,0 0 1,0 0-1,0 0 1,0-1-1,4-4 1,-5 7-292,1 0-1,0 0 1,0 0 0,0 0 0,0 1 0,0-1 0,-1 0-1,1 0 1,1 1 0,-1-1 0,0 1 0,0-1-1,0 1 1,2-1 0,2-1 114,4-2 35,1 1 0,0 0-1,0 0 1,1 1 0,-1 1-1,1-1 1,-1 2-1,19 0 1,-27 0-205,18 1 168,0 0 0,0 2 0,0 0 0,-1 1 0,1 1 1,-1 1-1,0 0 0,33 18 0,-39-18-88,0 2 1,-1 0-1,0 0 0,0 1 1,0 1-1,-2 0 0,1 0 1,-1 1-1,-1 0 0,0 1 1,0 0-1,11 22 0,-17-27-30,0 1 0,0 0 0,0-1 0,-1 1 0,0 1-1,-1-1 1,0 0 0,0 0 0,-1 0 0,0 1 0,0-1-1,-1 0 1,-2 12 0,0-10 20,0 0 1,0 0-1,-1 0 0,-1 0 1,1-1-1,-2 1 0,1-1 0,-1-1 1,-12 14-1,8-11 50,-1 0 0,0-1 0,0-1-1,-1 0 1,0 0 0,-1-1 0,0-1 0,0 0 0,-1-1-1,1 0 1,-1-1 0,-1-1 0,1 0 0,-30 3-1,32-6-79,-1-1 0,0-1 0,1 0 0,-1-1-1,1 0 1,-1-1 0,1 0 0,0-1-1,0 0 1,0-1 0,1-1 0,0 0-1,-18-12 1,20 10-490,1 0-1014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136 498 1256,'-1'-2'299,"0"0"1,0-1-1,0 1 1,-1 0-1,1 0 0,0 0 1,-1 0-1,0 0 0,-2-2 1,2 2 814,-2 2-625,1 1-363,-1 0 1,0 0-1,1 0 0,-1 0 0,1 1 0,-1 0 1,1-1-1,0 1 0,0 0 0,0 1 0,0-1 1,0 0-1,-4 5 0,0 1 50,0 1 1,1 0-1,0 0 0,0 0 0,1 1 1,0 0-1,1 0 0,0 0 0,1 1 1,-5 18-1,7-21-111,0 0 0,0-1 0,1 1 0,0 0 0,1 0 0,-1-1 1,1 1-1,1 0 0,-1-1 0,1 1 0,1-1 0,-1 1 0,1-1 0,1 0 0,5 10 0,-6-15-42,-1 0-1,0 1 1,0-2-1,1 1 1,-1 0 0,1 0-1,0-1 1,-1 1-1,1-1 1,0 0-1,0 0 1,0 0-1,0 0 1,0 0-1,0-1 1,0 0-1,0 1 1,0-1-1,5 0 1,-5-1 30,1-1-7,0 0-34,-1 1-5,-1 0 0,0 0 0,0 0 0,0 0 0,1-1 0,-1 1 0,-1-1-1,4-2 1,-3 0 2,0 1 0,0-1 0,0 0 0,0 0 0,0 0-1,-1 0 1,0 0 0,0 0 0,0 0 0,-1 0 0,1-1 0,-1 1-1,0-7 1,-1-7 16,-3-29-1,-15-51 270,-35-112 0,40 169 184,14 40-28,3 10-406,33 98 70,-24-72-151,10 32-342,3-1-1,53 101 0,-77-165 245,0-1-1,1 1 1,0 0 0,-1 0-1,1-1 1,0 1 0,0 0-1,0-1 1,3 2 0,-4-2 188,2 0-360,2-4-722,0-1 937,-1 0 0,1-1 0,-1 0 0,0 1 0,6-10 0,-3 0-46,-1 1 0,-1-1 1,6-23-1,3-51-69,-11 70 202,-2 10 60,-1 0 0,1 0 0,-1 0 0,-1 0 0,0 0 0,0 1 0,0-1 0,-1 0 0,0 1 0,-6-14 0,7 19-6,-4-1-8,5 3-38,0-1 0,0 1-1,-1 0 1,1 0 0,0-1-1,0 1 1,-1 0 0,1 0 0,0 0-1,-1-1 1,1 1 0,0 0-1,0 0 1,-1 0 0,1 0 0,0 0-1,-1 0 1,1-1 0,0 1-1,-1 0 1,1 0 0,0 0-1,-1 0 1,1 0 0,0 0 0,-1 0-1,1 1 1,0-1 0,-1 0-1,1 0 1,0 0 0,-1 0-1,1 0 1,0 0 0,-1 1 0,1-1-1,0 0 1,0 0 0,-1 0-1,1 1 1,0-1 0,-1 1-1,-6 4 14,0 1-1,1 1 0,-1 0 1,1 0-1,1 0 0,-1 0 0,1 1 1,1 0-1,-1 0 0,1 0 1,-3 10-1,2-1 12,1 1 0,1 0-1,0 0 1,0 26 0,1-8 5,2-32-28,0 0 1,0-1-1,0 1 1,1 0-1,0 0 1,0 0-1,0-1 1,3 8-1,1 2 8,-5-12-10,1 0 0,-1 0 0,1 1 1,0-1-1,0 0 0,-1 0 0,1 0 0,0 0 1,0 0-1,0 0 0,0 0 0,2 1 0,6 9 261,-3-15-165,-3 2-73,0 0 1,0 0 0,0 0 0,0-1-1,0 1 1,-1-1 0,1 0 0,-1 0 0,0 0-1,0 0 1,0 0 0,0 0 0,0-1-1,2-6 1,-1-3 84,-1 0 0,0-1-1,0 1 1,-2-1 0,0-19-1,0-5 153,-1 15-111,1 20-102,0 1 13,1-7-72,-1 9 14,0 0 0,0 0 1,0 0-1,0-1 0,0 1 0,0 0 0,0 0 0,0 0 1,0 0-1,0 0 0,0 0 0,0 0 0,0-1 1,0 1-1,0 0 0,0 0 0,0 0 0,0 0 1,1 0-1,-1 0 0,0 0 0,0 0 0,0 0 1,0-1-1,0 1 0,0 0 0,0 0 0,0 0 0,0 0 1,1 0-1,-1 0 0,0 0 0,0 0 0,0 0 1,0 0-1,0 0 0,0 0 0,1 0 0,-1 0 1,0 0-1,0 0 0,0 0 0,0 0 0,0 0 0,0 0 1,0 0-1,1 0 0,-1 0 0,0 0 0,0 0 1,0 0-1,0 1 0,0-1 0,0 0 0,0 0 1,0 0-1,1 0 0,-1 0 0,0 0 0,0 0 1,0 1-1,45 40 60,-42-39-58,1 0-1,0 0 0,-1 0 1,1-1-1,0 1 0,0-1 1,0 0-1,0-1 0,0 1 1,5 0-1,-4-1 0,3 1-3,0-1 0,0 0 1,0-1-1,0 0 1,0 0-1,0-1 0,0 0 1,0 0-1,-1-1 1,1 0-1,-1 0 0,0-1 1,1 0-1,-2 0 1,1-1-1,0 0 0,-1 0 1,10-11-1,-15 15-2,0 0 1,0 0-1,0-1 0,0 1 1,0-1-1,-1 1 0,1-1 1,0 1-1,-1-1 0,1 1 1,-1-1-1,1-2 0,0-3 1,2-2 4,-1 0 0,0-1-1,-1 1 1,0-1-1,-1 0 1,-1-16-1,-11-57 48,8 63-23,-9-38 300,-30-80 0,10 37 995,28 91-1056,5 10-252,0 0-1,0 0 1,0 0 0,0 0 0,0 0 0,0 1 0,0-1 0,0 0 0,0 0 0,0 0 0,0 0 0,0 0-1,0 0 1,0 0 0,0 0 0,0 0 0,0 0 0,0 0 0,0 0 0,0 0 0,0 1 0,0-1 0,0 0-1,0 0 1,0 0 0,0 0 0,0 0 0,0 0 0,0 0 0,-1 0 0,1 0 0,0 0 0,0 0 0,0 0-1,0 0 1,0 0 0,0 0 0,0 0 0,0 0 0,0 0 0,0 0 0,0 0 0,-1 0 0,1 0 0,0 0-1,0 0 1,0 0 0,0 0 0,0 0 0,0 0 0,0 0 0,0 0 0,0 0 0,0 0 0,0 0 0,0 0-1,-1 0 1,4 34 121,1 0 0,16 65-1,-3-39-28,-7-24-11,25 59 1,3-14-560,-10-29-4819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11 212 1516,'-10'-24'2782,"9"21"-2336,3-1-14,7-11-52,-1 0 0,2 1 0,0 0 0,16-16-1,52-48-7,-75 75-429,10-8-3213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1 455 1004,'4'14'849,"-3"-11"1104,1-3-1437,8 3-69,-8-2-50,1-2-301,0 0 0,-1 1-1,1-1 1,0 0-1,-1-1 1,1 1-1,-1 0 1,1-1 0,-1 1-1,0-1 1,4-4-1,23-24 765,-27 26-686,1 0-1,-1 0 1,0 0 0,-1-1 0,1 1 0,-1 0 0,0-1 0,0 1 0,1-10-1,-2 13-148,0-1 69,0-1 0,0 1 1,0 0-1,0-1 0,-1 1 0,1 0 0,-1-1 0,1 1 1,-1 0-1,0 0 0,0 0 0,0-1 0,0 1 0,0 0 0,0 0 1,-1 0-1,1 1 0,-1-1 0,1 0 0,-1 0 0,0 1 1,-3-3-1,3 3 681,-4 4-616,1-2-115,3 0-31,1-1 0,-1 1 0,0 0 1,0 0-1,0-1 0,1 1 0,-1 0 0,0 1 0,1-1 0,-1 0 0,1 0 1,-1 1-1,1-1 0,0 1 0,0-1 0,-2 3 0,1 0 9,1-1-1,0 1 1,0 0 0,0 0-1,0 0 1,0 0 0,1 0-1,0 0 1,0 0 0,0 0-1,0 0 1,0-1-1,1 1 1,0 0 0,0 0-1,0 0 1,0 0 0,1-1-1,-1 1 1,1 0 0,0-1-1,0 0 1,0 1 0,1-1-1,-1 0 1,1 0-1,-1 0 1,1 0 0,0-1-1,0 1 1,1-1 0,-1 0-1,0 0 1,1 0 0,-1 0-1,5 1 1,3 0-86,-1 0-1,1 0 1,0-1 0,0-1 0,0 0-1,0 0 1,17-2 0,-10 0-1481,0-1 1,0-2-1,32-9 1,-27 6-1336</inkml:trace>
  <inkml:trace contextRef="#ctx0" brushRef="#br0" timeOffset="1">518 11 852,'-5'-10'5947,"4"18"-5490,1 14-176,0-1 1,1 1-1,1-1 1,7 28-1,4 7 124,2 0 0,3 0 0,36 73-1,-41-98-1473,-13-29 573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74 409 3988,'-16'-33'189,"2"0"-1,2-1 0,-13-48 0,23 72-44,0 0 0,1 0 0,0 0 0,0 0-1,1 1 1,0-1 0,1 0 0,0 0 0,1 0-1,0 0 1,0 1 0,1-1 0,0 1 0,1-1 0,0 1-1,1 0 1,7-11 0,-10 17-90,0 0 0,1 0 0,0 0 1,0 0-1,0 0 0,0 0 0,0 1 0,0-1 0,1 1 1,-1 0-1,1 0 0,-1 0 0,1 1 0,0-1 0,0 1 1,6-1-1,-5 1 12,1 1-1,-1 0 1,0 0 0,0 0-1,1 1 1,-1 0 0,0 0 0,0 0-1,0 1 1,0-1 0,7 5 0,-2-1 42,-1 0 0,0 0 0,-1 1 1,0 1-1,0-1 0,0 1 0,0 1 1,-1-1-1,-1 1 0,1 0 0,-1 1 1,6 11-1,-9-12-26,0-1 0,0 1 0,-1 0 0,0 0-1,0 1 1,-1-1 0,0 0 0,0 1 0,-1-1 0,0 0 0,-1 1 0,0-1 0,0 0 0,0 1 0,-1-1-1,-1 0 1,-6 15 0,1-5 22,-1-1 0,-1 0 0,0-1 0,-1 0 0,-1 0 0,-21 20 0,27-30-208,-1 0 0,-1 0 0,1-1 0,-1 0 0,-12 5 0,19-9-11,1-1-1,-1 1 0,0-1 1,0 0-1,0 1 1,0-1-1,0 0 1,0 0-1,0 1 0,0-1 1,0 0-1,0 0 1,0 0-1,0 0 1,-1-1-1,-1 1-498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1400,'0'0'4943,"0"8"-4509,0 10-133,1 1 0,1-1-1,1 0 1,0 1 0,10 26-1,-10-36-94,1-1-1,0 0 0,0 0 0,1 0 0,0 0 0,0-1 0,1 0 0,8 8 1,-12-14-113,0 0-1,1 0 1,-1 0 0,1 0 0,-1-1 0,0 1 0,1-1 0,-1 1 0,1-1 0,0 0 0,3-1 0,-3 1 5,1 0 179,-1-2 5,23-14 268,-24 14-484,-1 0 1,1 0 0,-1 0-1,1 0 1,-1-1 0,0 1-1,0 0 1,0-1 0,0 1-1,0-1 1,0 1-1,-1-1 1,0 1 0,1-6-1,-1 3 22,1 0-1,-1 0 1,-1 0-1,1 0 0,-1 0 1,-2-10-1,2 13-118,0-1 1,0 1-1,0-1 0,0 1 0,0 0 0,0-1 0,-1 1 0,1 0 0,-1 0 0,1 0 1,-1 0-1,0 0 0,0 0 0,0 1 0,0-1 0,0 0 0,0 1 0,0 0 1,-1 0-1,1-1 0,0 1 0,-1 0 0,1 1 0,-5-2 0,3 1-232,-18-1-1281,2 4-3421,1 2 1884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0 230 836,'0'0'763,"4"6"-50,12 23 1738,26 31 1,-41-59-2070,8 13 1585,-9-14-1904,0 1-1,0-1 1,0 0 0,0 1-1,1-1 1,-1 0-1,0 0 1,0 1 0,0-1-1,0 0 1,1 1 0,-1-1-1,0 0 1,0 0-1,0 1 1,1-1 0,-1 0-1,0 0 1,0 0-1,1 1 1,-1-1 0,0 0-1,0 0 1,1 0-1,-1 0 1,0 0 0,1 0-1,-1 0 1,0 0-1,1 1 1,-1-1 0,0 0-1,1 0 1,-1 0 0,0 0-1,1-1 1,-1 1-1,0 0 1,1 0 0,-1 0-1,0 0 1,0 0-1,1 0 1,8-11 2109,-6 7-2810,0 0 757,20-10 58,-19 12-162,1 0 1,0 0-1,0 0 1,0 1-1,1 0 0,-1 0 1,0 0-1,0 1 1,6 0-1,17-1 29,-26 0-33,21-12 44,-17 8-42,0 0 0,-1 0-1,0-1 1,0 0 0,4-7-1,12-13-22,-20 25 1,3-3 0,-4 4 8,0 0 0,0 0 0,0-1 0,0 1 0,0 0 1,0 0-1,1-1 0,-1 1 0,0 0 0,0 0 1,0-1-1,0 1 0,1 0 0,-1 0 0,0 0 1,0 0-1,0-1 0,1 1 0,-1 0 0,0 0 1,0 0-1,1 0 0,-1 0 0,0 0 0,0 0 1,1-1-1,-1 1 0,0 0 0,0 0 0,1 0 1,-1 0-1,0 0 0,0 0 0,1 0 0,-1 0 1,0 1-1,1-1 0,3 1 0,1 0 0,-1 1 0,0 0-1,0 0 1,0 0 0,0 1 0,0-1 0,0 1 0,0 0 0,3 3-1,-2-1 12,0-1 0,0-1 0,0 1 0,0-1 0,9 4 0,-11-6-9,0-1 0,-1 1 0,1-1 0,0 0 0,0 0-1,0 0 1,0 0 0,0-1 0,5-1 0,-6 2-1,1-1 1,-1 1 1,1-1-1,-1 0 0,1 0 0,-1 0 1,0 0-1,1 0 0,-1 0 0,0-1 1,0 1-1,0-1 0,0 0 0,0 1 1,0-1-1,1-2 0,3-3 7,-1-1-1,8-14 0,-8 12 2,-2 7-8,5-16-7,-6 8 7,0 1-1,0-1 1,-1 0-1,1-12 1,-2 20-11,-1 0 11,-2-9 4,2 9-11,0 1-6,1 1 12,0 1 0,0 0-1,0 0 1,0 0 0,0-1-1,0 1 1,0 0 0,0 0-1,0 0 1,0-1 0,0 1 0,0 0-1,0 0 1,0 0 0,0-1-1,0 1 1,0 0 0,0 0 0,0 0-1,-1-1 1,1 1 0,0 0-1,0 0 1,0 0 0,0 0-1,0-1 1,-1 1 0,1 0 0,0 0-1,0 0 1,0 0 0,0 0-1,-1 0 1,1 0 0,0 0-1,0 0 1,0 0 0,-1 0 0,1-1-1,0 1 1,0 0 0,-1 0-1,1 0 1,0 0 0,0 1 0,0-1-1,-1 0 1,1 0 0,0 0-1,0 0 1,0 0 0,-1 0-1,1 0 1,0 0 0,0 0 0,0 0-1,0 1 1,-1-1 0,1 0-1,-5 4 1,3-3-1,1 0 1,-1 0-1,1 0 1,-1 0-1,1 0 1,0 1 0,-1-1-1,1 1 1,0-1-1,0 1 1,0-1 0,0 1-1,0 0 1,1 0-1,-1-1 1,0 1-1,1 0 1,-1 2 0,-1 2 1,0 2-3,0 1 0,0 0 0,1-1 0,0 1 0,0 0-1,1 0 1,1 11 0,4 3 0,-4-21-4,7 9 4,-7-11 3,-1 0 0,1 0-1,0 0 1,-1 0 0,1 0 0,0 0 0,-1 0 0,1 0 0,0 0 0,-1 0 0,1 0 0,0-1 0,-1 1 0,1 0 0,0 0 0,-1-1 0,1 1-1,-1-1 1,1 1 0,-1 0 0,1-1 0,0 1 0,-1-1 0,0 1 0,1-1 0,-1 1 0,1-1 0,-1 0 0,0 1 0,1-1 0,-1 0 0,1 0-1,0-2-2,1 0 8,0-24 24,-2 25-36,4 4-115,12 9 115,-12-8-2,-1-4 9,7-2 0,-3 1 5,-4 0-1,10-8-3,15-15 46,-26 23-51,-2 2 1,0-1-1,1 1 1,-1-1 0,0 1-1,0 0 1,1-1-1,-1 1 1,0-1 0,1 1-1,-1 0 1,1-1 0,-1 1-1,0 0 1,1-1 0,-1 1-1,1 0 1,-1 0-1,1-1 1,-1 1 0,1 0-1,-1 0 1,1 0 0,-1 0-1,1 0 1,-1 0 0,2 0-1,20-3-32,-15 3 49,-2-1-11,1 1 0,-1-1-1,0 0 1,1 0-1,-1 0 1,0-1 0,0 0-1,0 0 1,0 0 0,-1 0-1,1-1 1,0 0-1,6-6 1,-7 5 3,1 0 1,-1-1-1,0 1 0,-1-1 0,1 0 1,5-11-1,-5 9 13,-3 5-18,6-12 24,-5 8-28,-2 5 10,1 0-13,5-4 6,-5 3 8,0 7-33,4 11 34,-3-12-4,-2-1-6,3 7 32,-3-10-30,0 1-1,0-1 1,1 0 0,-1 1 0,0-1 0,0 0 0,0 1-1,0-1 1,0 0 0,0 1 0,0-1 0,1 0 0,-1 0-1,0 1 1,0-1 0,0 0 0,1 1 0,-1-1 0,0 0-1,1 0 1,-1 0 0,0 1 0,0-1 0,1 0 0,-1 0 0,0 0-1,1 0 1,-1 0 0,0 1 0,1-1 0,-1 0 0,0 0-1,1 0 1,-1 0 0,0 0 0,1 0 0,-1 0 0,0 0-1,1 0 1,-1 0 0,0 0 0,1 0 0,0-1 0,37-36 88,-26 24-40,21-16 1,-32 28-49,1 1 0,-1-1 0,1 1 0,-1-1 1,1 1-1,-1-1 0,1 1 0,0 0 0,-1 0 0,1 0 1,-1 0-1,1 0 0,0 0 0,-1 1 0,1-1 0,-1 0 1,1 1-1,-1-1 0,1 1 0,-1 0 0,1-1 0,-1 1 1,0 0-1,1 0 0,-1 0 0,0 0 0,0 0 1,2 1-1,0 1-103,0 0 0,0 0 0,0 0 1,-1 1-1,1-1 0,-1 1 0,0-1 1,0 1-1,0 0 0,2 6 0,-3-6-1250,0 1-1,0 0 1,0 0-1,-1 9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6:0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59 1128,'0'0'480,"3"-1"-2,6-2-8,-7 2 928,7-7 1081,-8 5-2291,-1 1 0,1 0 1,-1-1-1,0 1 0,1-1 0,-1 1 0,0-1 0,0 1 0,0-1 0,-1 1 0,1-1 0,-1 1 1,1-1-1,-1 1 0,-1-4 0,1 3 413,-2 4-487,-9 0-12,9-1-6,0 3-8,-2 3-48,1-1-1,0 1 1,0 0 0,0 1 0,1-1 0,0 1 0,0 0 0,-3 12 0,3-9-12,2 1 0,0-1-1,0 1 1,1 19 0,1-25-15,-1 0 1,1-1-1,0 1 1,0 0-1,1-1 1,-1 0 0,1 1-1,0-1 1,0 0-1,1 0 1,-1 0-1,7 7 1,-8-10-8,0 0 0,0 0 0,0 0 0,0 0 0,0-1 0,0 1 0,0 0 0,0-1 0,0 1 0,1-1 0,-1 0 0,0 1 0,0-1 0,2 0 0,-2 1-10,1-1 61,1-3-42,15-18 20,-17 15-34,-2 3 3,4-14 7,-3 15-118,0 0 0,1 0 1,-1 0-1,0 0 0,1 0 0,-1 0 0,1 0 0,0 0 0,0 0 0,1-4 1,4 13-151,9 18-2138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6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41 1728,'0'0'1036,"-6"-15"584,-1 2-331,5 0-1666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6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 1104,'0'0'1585,"-13"-7"986,4 5-2491,7 1 519,-1 1-487,-7-3 256,2 3 185,8 0-552,0 0 0,0 0 1,0 0-1,0 0 0,-1 0 0,1 0 0,0 0 0,0 0 1,0 0-1,0 0 0,0 0 0,0 0 0,0 0 0,0 0 1,0 0-1,-1 0 0,1 0 0,0 0 0,0 0 0,0 0 1,0 0-1,0 0 0,0 0 0,0 1 0,0-1 0,0 0 1,0 0-1,0 0 0,0 0 0,0 0 0,0 0 0,0 0 1,0 0-1,0 0 0,0 1 0,0-1 0,0 0 0,0 0 1,0 0-1,0 0 0,0 0 0,0 0 0,0 0 0,0 0 1,0 1-1,0-1 0,0 0 0,0 0 0,28 68-3239,-25-58 1675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6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1300,'0'0'3067,"2"7"-2956,3 9-70,-1 0 0,3 23 0,-5-21-270,1 17-1565,-3-12 856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104 550 924,'0'0'7557,"0"0"-7499,0 0 0,0-1 0,0 1 0,0-1 0,-1 1 0,1 0 0,0-1-1,0 1 1,0 0 0,0-1 0,0 1 0,0 0 0,0-1 0,0 1 0,0-1 0,0 1 0,0 0 0,0-1 0,0 1 0,0 0 0,1-1 0,-1 1 0,0 0 0,0-1 0,0 1 0,0 0 0,1-1 0,-1 1 0,0-1 0,10-1 242,-1 0 1,0-1-1,0 0 1,-1-1-1,14-6 1,-17 7-136,1 0 1,-1-1-1,0 1 0,0-1 1,-1 0-1,1 0 0,-1-1 1,0 1-1,6-10 1,-8 11-25,0-1 1,0 0 0,0 0-1,-1 0 1,0-1 0,0 1-1,0 0 1,0-5 0,-1 7-98,0 0 0,0 0 0,0 1-1,0-1 1,0 0 0,0 0 0,-1 0 0,1 0 0,-1 1 0,1-1 0,-1 0 0,0 0 0,0 1-1,0-1 1,0 1 0,0-1 0,0 1 0,0-1 0,0 1 0,0-1 0,-1 1 0,1 0 0,-3-2-1,0 0-2,-1 0-1,0 1 1,0-1-1,0 1 1,-1 0-1,1 0 1,0 1-1,-1-1 1,1 1-1,-1 0 1,0 1-1,1-1 0,-1 1 1,0 0-1,1 1 1,-1-1-1,1 1 1,-1 0-1,1 1 1,-1-1-1,-7 5 1,6-3-20,1 0 0,0 1 0,0 0 0,1 0 1,-1 0-1,1 1 0,0 0 0,0 0 0,1 0 1,-1 1-1,1-1 0,0 1 0,1 0 0,-1 0 1,1 1-1,1-1 0,-1 0 0,1 1 0,-3 11 1,4-13-16,1 1 0,-1 0 1,1 0-1,0-1 0,0 1 1,0 0-1,1 0 0,0-1 1,0 1-1,1 0 0,-1-1 1,1 1-1,0-1 0,1 0 1,-1 0-1,1 0 0,0 0 1,1 0-1,-1 0 1,1-1-1,0 0 0,0 1 1,0-1-1,6 4 0,4 1-35,1-1-1,0 0 1,0-1 0,1-1-1,0 0 1,0-1-1,1 0 1,-1-2 0,1 0-1,28 1 1,-18-4-100,-1-1 0,1-2 0,0 0 0,-1-2 0,0-1 0,41-15-1,-50 15 62,-1-1-1,0-1 0,0-1 0,-1 0 0,0 0 1,-1-2-1,0 0 0,-1-1 0,0 0 0,0 0 1,-2-2-1,1 0 0,12-21 0,-18 25 54,-1 0 1,-1-1-1,0 1 0,-1-1 0,0 0 1,0 0-1,-1 0 0,0 0 0,-1-12 1,-1 21 14,0 0 0,0 0 0,0 0 0,0 0 0,0 0 0,-1 1 0,1-1 0,0 0 0,-1 0 0,0 0 1,0 0-1,1 0 0,-1 1 0,0-1 0,0 0 0,0 1 0,-2-3 0,2 4 0,0-1-1,0 0 1,0 1-1,0-1 0,0 1 1,0 0-1,0-1 1,0 1-1,0 0 1,0-1-1,0 1 1,0 0-1,0 0 1,0 0-1,0 0 1,0 0-1,0 0 1,0 0-1,0 0 1,0 0-1,0 1 1,0-1-1,0 0 1,0 1-1,0-1 1,0 1-1,0-1 1,0 1-1,0-1 1,1 1-1,-3 1 1,3-2-1,-5 3 1,0 0 0,0 0 0,1 1 0,-1-1 0,1 1 0,0 0 0,0 0 0,-6 8 0,-22 39-21,25-38 14,-4 8-21,-17 44 0,25-49 3,4-13 17,-2 1-23,2-1-7,0-1 48,-2-1-23,1-1 1,0 1-1,1 0 0,-1 0 1,0 0-1,0 0 1,0 0-1,0-1 1,1 1-1,-1 0 1,0 0-1,1 0 1,-1-1-1,0 1 1,1 0-1,-1 0 1,1-1-1,0 1 1,-1 0-1,1-1 1,-1 1-1,1-1 1,0 1-1,-1-1 1,1 1-1,0-1 1,0 1-1,0-1 1,-1 0-1,1 1 1,0-1-1,0 0 1,0 0-1,0 0 1,-1 1-1,1-1 1,0 0-1,0 0 1,0 0-1,0 0 1,0-1-1,0 1 1,-1 0-1,1 0 1,0 0-1,0-1 1,1 0-1,3-1 2,1 0-21,1-1-1,-1 0 1,0 0-1,-1-1 1,1 0-1,10-8 1,-4 0-15,51-57-203,-62 68 234,2 4-93,7 6 102,-3-2-78,0-1 0,0 0 0,1 0-1,10 6 1,-8-7-12,1 0 0,-1-1-1,1 0 1,0-1-1,0-1 1,0 1 0,1-2-1,16 2 1,-21-3 58,0-1 0,0 0-1,0 1 1,0-2 0,0 1 0,0-1 0,0 0-1,-1-1 1,1 0 0,-1 0 0,1 0 0,-1-1-1,0 0 1,0 0 0,5-5 0,-1 0 49,-1-1 1,0 1 0,-1-2-1,0 1 1,0-1 0,-1 0-1,-1-1 1,8-17-1,-6 7 270,-1 0 0,-1 0 0,-1-1 0,3-25 0,-5 28 171,-2 29 15,0 1-417,0-1-1,4 15 1,-1-12-104,1-1 0,0 1-1,0-1 1,2-1 0,-1 1 0,1-1-1,1 0 1,0 0 0,0-1 0,16 13 0,-22-20 22,1 0 0,-1 0 1,0 0-1,1 0 1,-1-1-1,1 1 0,-1-1 1,1 0-1,0 0 1,-1 0-1,1 0 0,0 0 1,0-1-1,0 1 1,0-1-1,-1 0 0,1 0 1,0 0-1,0 0 1,3-1-1,-1 0 10,-1 0 1,0-1-1,0 0 0,0 1 1,-1-2-1,1 1 1,0 0-1,-1-1 0,1 0 1,-1 1-1,0-1 0,3-5 1,4-3 39,-1-2 0,-1 1 1,0-1-1,-1 0 0,-1-1 1,9-23-1,34-159 1296,-42 164-812,1-7 449,-7 36-214,-2 13-638,-1 81 26,0 129 337,3-177-892,3 0 0,2-1-1,11 46 1,-2-41-1597,-1-19-3445,-6-16 1895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6:0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1076,'0'0'3063,"-6"2"-2898,-15 6-5,16-6 1923,1-4-2011,0 1-89,-20 1 318,21 0-283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0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76 481 1340,'-13'-7'2035,"-1"2"1,-16-6-1,13 6-562,15 4-694,41-7 374,41-5 0,-67 11-945,173-24 12,91-15-21,-53 11-76,-40 7-50,806-110 207,-737 96-213,-88 10-59,78-27 41,-180 37-28,21-7 735,-82 24-653,14-6 385,16-4 314,-30 9-686,-1 5-90,0 3-21,1 0 1,-1 0-1,-1 1 0,0-1 0,0 0 0,-2 15 0,-11 52 2,0-8 20,10-38-22,-32 399 145,22-173-106,4-132-37,-8 481 39,13-270 20,-1-6-23,5-290-41,-3 220 25,-40 213 8,19-276 9,-7 148 31,20-213-39,-11 634 65,29-595-157,-2 147-1091,-5-305 986,-2 12-1446,-7 40 0,9-61 1342,0 0 1,-1 0 0,1 0 0,0 0-1,-1-1 1,1 1 0,0 0-1,-1 0 1,1 0 0,-1-1 0,1 1-1,-1 0 1,0-1 0,0 2-1,-1 0-697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0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1504,'0'0'4505,"-3"-4"-4016,-16-16 824,16 18-906,3 1-296,-1 1 1,1-1 0,0 1 0,-1-1-1,0 1 1,1-1 0,-1 1 0,1 0 0,-1-1-1,1 1 1,-1 0 0,0-1 0,1 1-1,-1 0 1,0 0 0,1-1 0,-1 1-1,0 0 1,0 0 0,1 0 0,-1 0 0,-1 0-1,-2 8-62,1-1-1,-1 1 1,2 0-1,-1-1 0,1 1 1,-2 14-1,-3 56 198,4-43-139,5 324 643,3-253-710,-4-60-51,11 625 466,-32-236-182,13-195-156,5-127-82,1 117 55,-1 47-18,-11-95-24,9-139-38,-3 38-4,-7 78 31,-2 13-4,-6 46 7,6-66-28,-18 20 20,12-64-16,10-40-2,4 1 1,0 94 0,14-64-20,3 8 12,0 11 1,-8-65 3,0-16 7,-2-1-1,-5 43 1,3-60-17,-5 35 8,-3 0 1,-24 74 0,-3-36 4,33-82-14,-4 10 2,8-19 1,-4 24 4,-10 19-10,15-41 4,-5 10-13,5-10 11,11 7 2,-8-8-5,1-4 5,105-42-3,67-21-3,-75 36 5,100-26 2,104-23-16,-188 52 0,-83 18-1,12-4-7,87-10 0,-38 10 5,20-2 15,86-17 40,-142 19-53,120-9-1,-65 13-49,-11 0 29,-15 1 27,12-1 3,-81 7 0,27-5 0,-11 1 2,6-1 12,-4 0-19,-32 5 11,8-2 2,-1 0-1,17-7 1,0 0-5,0 1-94,-27 8 72,0 1-88,21-6-42,-21 6 132,1-1-52,7-1 53,-8 1 2,12-5-138,-10 5 148,0-1-28,0 0 0,0 0 0,0 0 0,0-1-1,6-4 1,-9 5-3,5 0 4,-1 0 0,1-1-1,8-6 1,-10 6 31,-2 2-13,1-1-1,15-9-19,-17 10 39,23-13-101,-17 10 92,23-17 5,-28 19 9,0 1-1,1-2-452,8-8-911,-5 7-3241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16 370 1524,'-5'-13'3085,"-4"-15"1335,9 26-2674,-1 9-1455,0 28 225,5 44-1,-1-39-309,13 82 394,-4-44-266,10 33 673,-21-108-794,-1 5 51,1-6-62,-1-5 1002,-13-88-1014,-12-103 73,18 98-178,-2-61 72,8 118-128,3 0 1,6-41 0,-6 71-75,0 0 0,1-1 0,0 1 0,1 0 0,0 1 0,0-1 0,1 1 0,8-12 0,-12 18 4,1 1 1,-1 0-1,0-1 0,1 1 0,-1 0 0,1 0 0,-1 0 1,1 0-1,0 0 0,-1 1 0,1-1 0,0 0 0,2 0 1,25-4-449,-20 4 190,-8 1 232,1 0 1,-1-1 0,0 1-1,1 0 1,-1 0 0,1 0-1,-1 0 1,0 0-1,1 1 1,-1-1 0,2 1-1,1 0-106,-2-1 78,0 0 1,-1 1 0,1-1 0,0 0 0,-1 1-1,1 0 1,-1-1 0,1 1 0,-1 0 0,1 0-1,-1-1 1,0 1 0,1 0 0,1 2 0,2 2-549,-2-3 141,6 5-191,-2 3-3768,3 4 1556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91 884,'-22'3'3534,"20"-2"-2505,0-1-72,-19 2 2266,19-2-1422,-6 2-1289,6-1-51,6-4 2385,174-65-2981,-151 55-1819,-15 6-4183,0-1 2956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1212,'1'-35'4635,"-1"27"920,39 162-3815,29 90-304,1-55-675,-58-157-1370,-8-17-7185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1396,'0'0'876,"0"-3"-92,1-11-61,-1 11-56,1-1-59,0-1-392,1-1-1,0 1 1,0 0-1,0-1 1,1 1 0,0 0-1,0 0 1,0 1-1,0-1 1,1 1-1,0-1 1,0 1-1,0 0 1,0 0-1,1 1 1,0 0-1,-1-1 1,1 2-1,10-5 1,-7 3-70,1 0 1,0 1 0,0 1 0,0 0 0,0 0-1,1 0 1,-1 1 0,0 1 0,1 0 0,-1 0-1,1 1 1,10 1 0,-3 3-21,1 0-1,-1 0 1,0 2-1,0 0 1,-1 1-1,0 1 1,-1 0-1,29 22 1,-32-20-50,0 0 1,0 0 0,-1 1-1,0 0 1,-1 1 0,0 0 0,-1 1-1,-1 0 1,0 0 0,7 21 0,-13-28-40,0 0 0,0 1 0,-1-1 0,0 1 0,0-1 0,-1 1 1,0 0-1,0-1 0,-1 1 0,0-1 0,0 1 0,-1-1 0,0 0 1,0 1-1,0-1 0,-1 0 0,0 0 0,-1 0 0,0-1 1,-6 9-1,-2 1 5,-2 1 1,0-2-1,0 0 1,-2-1 0,0 0-1,-20 12 1,28-20-141,-1 0-1,0-1 1,0 0 0,0 0 0,0-1 0,-1-1 0,0 0 0,0 0-1,0 0 1,-17 1 0,25-4-368,-3-1-110,0 0 331,4 1 136,-1-1-1,0 1 0,0 0 0,1-1 0,-1 1 1,0-1-1,1 1 0,-1-1 0,1 0 0,-1 0 1,1 0-1,-2-1 0,-6-9-3383,8 9 2591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2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66 1160,'0'0'1064,"0"-3"-80,0 0-427,0 0 0,0 1 0,0-1 0,-1 0 1,0 1-1,1-1 0,-3-5 2942,-1 13-3172,0 2-232,0 0 0,1 0 0,0 0 0,0 0 0,0 1 0,1-1 0,0 1 0,1 0 1,0-1-1,-1 12 0,0 9 103,2-1 1,0 1 0,2 0 0,7 40-1,-6-56-105,-1 0-1,2 0 1,-1-1-1,2 1 0,0-1 1,0 0-1,1-1 1,0 1-1,0-1 0,1 0 1,1-1-1,16 17 1,-19-22 16,1-1 0,0 1 0,0-1 0,0 0 0,0 0 0,1-1 0,-1 1 0,1-2 0,-1 1 1,1-1-1,0 0 0,8 1 0,-10-2-41,0 0-1,-1-1 1,1 1 0,-1-1 0,1 1 0,-1-2 0,0 1-1,1 0 1,-1-1 0,0 0 0,0 0 0,0 0 0,0 0-1,0-1 1,0 1 0,-1-1 0,1 0 0,-1 0 0,0 0-1,0-1 1,0 1 0,3-6 0,0-2 43,-1-1 1,-1 1 0,0-1-1,0 0 1,-1 0-1,-1-1 1,0 1-1,-1 0 1,0-26-1,-1 36-55,0-2-8,-2-23 33,2 18-44,-1-1 0,0 1 0,0 0 0,-1 0 0,0 0 0,-5-13 0,-2-4 121,-25-46 1,15 50-96,11 13-56,1 2-2,0 1-1,0 1 0,-1-1 1,1 1-1,-17-7 1,24 12-6,-19-10-8,14 8 7,0-1-1,0 1 1,0 0 0,-1 0 0,1 1-1,0 0 1,-1 0 0,1 0-1,-10 0 1,12 1-4,0 0-1,-1 0 0,1 0 1,0 1-1,0 0 1,0-1-1,0 1 1,-1 0-1,1 1 0,0-1 1,1 0-1,-1 1 1,-4 2-1,-2 3-169,-1 1-1,-9 10 1,13-12-40,-3 2-489,1 1 1,-10 13 0,0 9-6359,12-17 2851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23 382 1268,'0'0'964,"-2"0"-46,-12 0 2951,8 0-842,9 0-1423,50-3-924,145-22-268,-111 14-309,136-26 105,31-16-114,-91 16-47,-122 29-35,79-15 27,29-5-12,-64 10-24,121-27 42,-122 23 52,-82 22-81,0-1-6,39-21 136,-39 21-152,0 0 1,16-9-23,-16 9 35,0 0 0,42-17-13,-43 16 11,36-12 2,-35 13-13,0 4 14,1 1-1,0 0 0,-1 0 0,0 0-1,1 1 1,-1-1 0,-1 1 0,1-1 0,-1 1 0,1 6 0,6 50 46,-5-38-50,13 188 25,-6-67-1277,-9-128-182,0 0 0,-2 0 0,-2 25 0,-1-20-1621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 1512,'0'0'1906,"-3"0"-1390,-8-1-70,8 1 393,0 1-431,-20 6 247,0 1 1,0 2-1,1 0 1,0 2-1,-37 25 1,55-34-608,0 0 1,1 1-1,-1-1 1,1 1-1,0 0 1,0 0-1,0 0 1,1 0 0,-1 0-1,1 1 1,0-1-1,1 1 1,-1 0-1,1-1 1,-1 1-1,1 5 1,0-7-35,1-1-1,0 1 1,0-1 0,0 1-1,1 0 1,-1-1 0,1 1 0,-1-1-1,1 1 1,0-1 0,0 1-1,0-1 1,0 1 0,1-1-1,-1 0 1,1 0 0,-1 0 0,1 0-1,2 3 1,1 0 12,1 0 0,0 0 0,0-1 0,0 0 1,8 4-1,4 1 29,1-1 0,0-1 0,1-1 0,0 0 1,35 5-1,103 3 97,-155-14-149,248-1 158,-163-2-146,122-13 40,-49 1-14,58-5-10,-70 5 13,-60 3-30,-50 5-18,120-19 28,-20-4 0,-105 23-37,1-1 14,-33 8 4,1-1-1,13-1-31,30-10 0,-44 12-93,-2-1-281,1 1 400,-1 0-1,0 0 0,1 0 0,-1 0 1,0 0-1,1 0 0,-1 0 0,0 0 1,1-1-1,-1 1 0,0 0 0,1 0 0,-1-1 1,0 1-1,0 0 0,1 0 0,-1-1 1,0 1-1,0 0 0,1-1 0,2-2-1374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60 1536,'-1'-2'1190,"-1"0"-848,0 1 1,1-1 0,-1 1 0,0 0-1,0-1 1,0 1 0,0 0-1,-1 0 1,1 0 0,0 0 0,0 1-1,-1-1 1,1 1 0,0-1 0,-1 1-1,-2 0 1,3 0 223,1 0-504,0 1 1,0-1-1,1 0 0,-1 1 1,0-1-1,0 1 0,1-1 1,-1 1-1,0-1 0,1 1 1,-1 0-1,0-1 0,1 1 1,-1 0-1,1-1 0,-1 1 0,1 0 1,0 0-1,-1-1 0,1 1 1,-1 2-1,-6 16 557,6-16-558,1 0 0,-1 0 0,1 0 0,0 0 0,0 0-1,1 0 1,-1 0 0,1 0 0,-1 0 0,1 0 0,0 0-1,0-1 1,0 1 0,0 0 0,1 0 0,-1-1 0,1 1-1,0-1 1,0 1 0,0-1 0,0 0 0,0 0 0,4 4-1,-1-2 7,0 0 0,0-1 0,0 1 0,1-1 0,-1 0 0,1 0 0,0-1 0,0 0 0,12 3 0,-1-5 146,-14 0-72,0-1 20,-1 1-126,-1 0 0,0-1 1,1 1-1,-1-1 1,0 0-1,0 1 1,0-1-1,1 0 0,-1 0 1,0 0-1,0 0 1,0 0-1,0 0 1,0-1-1,0 0 151,-2-12 131,0 9-277,-1 0-1,0-1 0,0 1 0,0 0 1,0 1-1,-1-1 0,0 0 0,0 1 0,0-1 1,0 1-1,-1 0 0,-4-5 0,-5-6 15,-5-6-1310,-22-21 1,34 38-299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3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17 212 1632,'0'0'682,"-2"1"-52,-6 3 228,7-4-743,1 0 0,0 0 0,0 0 0,-1 0 0,1 0 0,0 1 0,0-1 0,-1 0 0,1 0 0,0 0 0,0 0 0,-1 0 0,1 0 0,0 1 0,0-1 0,-1 0 0,1 0 0,0 0 0,0 1 0,0-1 0,0 0 0,0 0 0,-1 1 0,1-1 0,0 0 0,0 0 0,0 1 0,0-1 0,0 0 0,0 0 0,0 1 0,0-1 0,0 0 0,0 1 0,0-1 0,0 0 0,0 0 0,0 1 0,0-1 0,0 0 0,0 0 0,0 1 0,0-1 0,0 0 0,1 1 0,-1-1 0,2 2-117,0 0 71,1-1 1,-1 1-1,1 0 0,0 0 0,0-1 0,0 0 0,-1 1 0,1-1 0,0 0 0,1-1 0,-1 1 0,0 0 0,6-1 0,123-2 442,-1-5 1,136-27 0,225-34-180,-432 59-309,296-56 154,-295 53-172,-51 11 4,-2 0-9,0 0 0,0-1 1,1 0-1,12-5 0,-16 5 0,21-2 8,59-11-3,-38 6 29,-44 8-17,-3 1-6,1-1 0,0 1 0,0 0 0,0-1 0,0 1 0,0 0 0,0-1 0,0 1 0,0 0 0,0 0 0,0 0 0,0 0 0,0 0 0,1 0 0,10 0 44,-10 0-36,7 13 43,-6-2-46,-1 0 0,0 1 0,-1-1 0,0 17 0,-3 48 47,1-53-69,-2 41-1027,-14 80 0,5-102-3422,8-21 1664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39 1224,'0'-3'780,"0"-10"-78,0 10 1488,-2 1-1736,-23-14 1008,23 15-922,-2 1-302,-6-1-85,-1 1 1,0 1-1,1 0 0,-1 0 0,1 1 1,-1 0-1,1 1 0,-18 7 0,8-1 14,0 0 0,1 1 0,-28 20-1,34-21-76,1 0 0,0 1 0,0 0 0,1 1 0,0 1 0,1 0 0,1 0 0,0 1 0,-13 24 0,19-30-39,1 0 0,0 1 0,-2 9 0,2-5-13,1-5-20,1 0 0,1 0 0,-1 0-1,1-1 1,1 1 0,-1 0 0,1-1-1,0 1 1,0-1 0,5 9 0,-3-7-5,0 0 0,0-1 1,1 0-1,0 1 0,0-2 1,0 1-1,1-1 0,0 0 1,0 0-1,1 0 0,0-1 1,0 0-1,0 0 0,0-1 1,13 5-1,4 0 6,0-2 0,0 0-1,1-2 1,0-1 0,0-1 0,0-1-1,49-2 1,6-3 8,-33 3-23,84-14 0,-67 5 17,-34 6-23,31-9 1,8-4 24,40-12 86,28-7 77,-92 25-146,148-46 86,-104 28-86,-39 11-23,36-11-6,-59 18-4,-23 8-5,0 0 0,0 0 1,1 1-1,-1-1 1,0 1-1,1 0 0,4 0 1,11-4-7,87-25-4,-96 26 10,39-8-34,-26 7 44,-13 3-4,-6 1 4,36-13-30,-39 14 11,1-1-6,33-5 29,-29 4-168,1 1-161,0 0 1,0-1 0,0-1-1,11-3 1,-17 4-1234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22 437 1768,'0'0'2152,"-4"0"-1621,-10-2-61,11 1 1720,10-1-1966,59-15 424,30-6-110,90-27-43,283-92 79,-213 62-419,-70 19-65,-46 13 482,-134 46-270,0-1 1,1 2-1,-1-1 0,10-1 0,-15 4-283,0 0 0,0-1 0,0 1 0,0 0 0,0 0 0,0-1 0,0 1 0,0 0 0,0 0 0,1 2 0,-1-1 0,0-1-1,1 1 1,-1 0-1,0 0 1,0 0 0,-1 0-1,1 0 1,0 0-1,-1 0 1,1 0-1,-1 0 1,1 0 0,-1 4-1,2 6 44,16 62 175,18 141 0,-36-193-518,0 0 0,-2 0 0,0 0 1,-2 0-1,0-1 0,-1 1 0,-1-1 0,-1 0 0,-1-1 0,-1 0 0,-13 22 0,-11 7-3683,15-26 1496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4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0 1076,'0'0'2059,"-5"1"-1492,-69 21 2100,74-22-2661,-64 25 1858,-111 59-1,-71 65-39,238-143-1745,0 0 1,1 1-1,0 0 1,0 0 0,-9 12-1,15-18-70,0 1 0,0-1 0,0 1 0,0-1 0,1 1 0,-1-1 0,1 1 0,-1 0 1,1-1-1,-1 1 0,1 0 0,0 0 0,0-1 0,0 3 0,0-2-8,0 1 45,0-3-45,1 0 0,-1 0 1,0 0-1,1 1 0,-1-1 1,0 0-1,1 0 0,-1 0 1,0 1-1,0-1 0,1 0 1,-1 1-1,0-1 0,0 0 1,0 0-1,1 1 0,-1-1 1,0 0-1,0 1 0,0-1 1,0 0-1,0 1 0,0-1 1,1 1-1,-1-1 0,0 0 1,0 1-1,0 0 1,0-1-1,0 1 1,0 0-1,0-1 1,0 1 0,0-1-1,1 1 1,-1 0 0,0-1-1,1 1 1,-1-1-1,0 1 1,1-1 0,-1 1-1,0-1 1,1 1-1,-1-1 1,1 1 0,-1-1-1,1 0 1,-1 1 0,1-1-1,0 1 1,9 4 8,0 0 0,-1-1-1,1 0 1,1-1 0,-1 0 0,1 0 0,-1-1 0,1-1-1,0 0 1,16 0 0,15-2 4,58-11-1,-54 6-1,128-12 8,-87 13-19,10-1 22,-38-1-21,58-9-4,-56 3-4,84-30 0,58-24 6,31-5-44,-194 61 45,6-2-4,60-8 1,-46 8-6,83-24 17,-134 34-14,-7 2 0,1 1-4,33-7-230,-34 6 67,1 0-646,37-19-3931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14 336 1536,'0'0'1364,"-2"-1"-832,-10-1 2363,19 0-2640,246-46 1095,-166 34-1145,9 1-28,26-6 0,275-56 116,-371 70-278,236-48 95,-226 44-79,-3 2-15,41-16 0,-64 20-15,32-17 21,-20 8 87,43-17 1,-63 28 65,0 3-120,0 0-42,-1-1-1,1 1 1,-1 0 0,1 0-1,-1 0 1,0 0 0,1 0-1,-1 0 1,-1 1-1,1-1 1,0 0 0,0 1-1,-1-1 1,1 0 0,-1 3-1,63 297 466,-57-280-466,0 0 0,0 1 0,-1 0 0,-2 0 1,0 1-1,-1 35 0,-3-49-172,-1 0 0,0 0 0,0 0-1,-1 0 1,-7 16 0,6-19-650,0 1 0,0-1-1,0 0 1,-7 7-1,-2 2-1453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5:5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1104,'-3'0'652,"-8"0"-375,0 1 0,0 0 0,1 1 0,-1 0 0,1 1 0,-1 0 1,1 0-1,0 1 0,0 0 0,0 1 0,1 0 0,-1 1 0,1 0 0,0 1 0,-13 12 0,14-11-170,0 0-1,0 0 1,1 1 0,1 0-1,-1 0 1,1 0 0,1 1 0,0 0-1,0 0 1,1 0 0,0 1-1,1 0 1,0-1 0,1 1-1,-2 18 1,5-22-80,-1-1-1,1 1 1,0-1 0,0 0-1,0 1 1,1-1 0,0 0-1,0 0 1,1 0-1,0 0 1,0 0 0,0-1-1,1 1 1,-1-1 0,1 0-1,1 0 1,-1-1 0,1 1-1,0-1 1,0 0-1,0 0 1,6 3 0,5 3-1,0-1 1,1 0-1,1-1 1,-1-1 0,1-1-1,22 5 1,6-2 8,1-2 0,0-2 1,0-2-1,0-2 0,54-5 0,3-8 28,125-31-1,-68 4-32,46-10 11,48 4-39,-127 24 6,-100 16 12,59-6-58,-42 4 53,5-3 13,-38 8-86,40-12-1079,-50 13 508,9-5-2336,-8 4 1125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1020,'1'1'9787,"6"14"-9722,2 23 232,2 0 0,2-1 0,1-1 0,24 44-1,-32-71-205,1 1-1,0-1 0,1 0 0,12 12 1,-16-18-56,0 1 1,0-1-1,0 0 1,0 0-1,1 0 1,-1-1-1,1 0 1,-1 1-1,1-2 1,0 1-1,0 0 1,7 0-1,-10-2-7,1 1 1,-1-1-1,1 0 0,-1 0 1,1 0-1,-1-1 0,1 1 0,-1-1 1,0 1-1,1-1 0,-1 0 1,0 0-1,1 0 0,-1 0 0,0 0 1,0-1-1,0 1 0,3-3 0,-3 1 6,0 1-1,0-1 0,0 1 0,-1-1 0,1 0 0,-1 0 0,0 0 0,0 0 1,0 0-1,0 0 0,-1 0 0,1 0 0,-1 0 0,1-3 0,0-12 59,-1 0-1,-1 1 1,0-1-1,-1 1 0,-1 0 1,-1-1-1,0 1 1,-11-25-1,13 38-479,0-1 0,-1 1 0,0 0 0,-5-6 0,-5-5-6127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1584,'0'0'3068,"2"3"-2440,3 2-345,-1 0-1,0 1 0,0-1 1,-1 1-1,0 0 0,0 0 0,3 9 1,3 6 72,18 49 501,-8-18-521,-6-20-135,14 54 0,-10-7-3206,-17-75 1046,0 8 33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1356,'2'-2'840,"-1"0"-678,1 1 0,-1-1 0,1 1 0,0 0 0,-1 0 0,1 0 0,0 0 0,0 0 1,0 0-1,0 0 0,0 1 0,0-1 0,0 1 0,0-1 0,0 1 0,3 0 0,1 0 36,-1 0-1,0 1 0,0-1 0,0 1 0,0 1 0,8 2 1,0 1 64,0 1 1,-1 0 0,0 1 0,17 13-1,-16-11 8,-1 2-1,20 20 1,-28-27-198,-1-1 1,0 1 0,-1 0-1,1 0 1,-1 0 0,1 0 0,-1 0-1,0 1 1,-1-1 0,1 0-1,-1 1 1,0 0 0,0-1 0,0 6-1,-1-7-89,-1 1-1,1-1 1,-1 1-1,0-1 1,0 0 0,-1 1-1,1-1 1,-1 0-1,1 0 1,-1 0-1,0 0 1,0 0 0,-1 0-1,1-1 1,0 1-1,-1-1 1,0 1-1,1-1 1,-1 0-1,0 0 1,0 0 0,0-1-1,0 1 1,-1-1-1,1 1 1,0-1-1,-1 0 1,1-1-1,-1 1 1,1 0 0,-6-1-1,6 0-1321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3:47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1024,'0'0'2465,"1"5"-1823,24 111 1933,-21-102-2374,1 0 0,0 0 0,1-1 1,0 1-1,1-2 0,12 19 0,-16-28-100,-1 0 0,1 1 0,-1-1 0,1 0 0,0 0 0,0 0-1,0-1 1,1 1 0,-1-1 0,1 0 0,-1 1 0,1-2 0,0 1 0,0 0 0,0-1 0,0 0 0,0 0-1,0 0 1,7 1 0,-9-3-31,0 1-1,0-1 1,0 0 0,0 0-1,0 0 1,0 0-1,0 0 1,0 0 0,0 0-1,0-1 1,-1 1-1,1-1 1,0 1 0,-1-1-1,0 0 1,1 1-1,-1-1 1,0 0 0,0 0-1,2-4 1,-1 2 11,-1 0 0,0-1 0,0 1 0,0 0 0,0-1 1,-1 1-1,0-1 0,0 1 0,0-1 0,0 1 0,-1-5 1,-1 0-12,1 1 1,-1-1-1,-1 1 1,0 0-1,-4-9 1,2 7-237,-1-1 0,0 1 0,-1 1 0,-8-11 0,-10-6-5653,10 12 2973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7E11-F921-3751-7BDE-64039CA3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5A12F-F49B-B0F7-E9A5-15B11D50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7BF1-E892-CCE4-CB6F-22A71BC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AEFC-8BD0-8449-8035-75B0281E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A8BFE-52CA-4F16-C306-8363DE5C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2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6671-E653-968D-41FA-40B355E4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29DBC-A921-CE2E-0001-6EC107BCD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A8AE-2603-439A-B804-E186B37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241B-5D2B-A835-5839-2659289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FD9C-7C03-0DB7-A2EC-55E7810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9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F1588-DD1B-0F01-FD83-3EE97FF28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BB6D-75B8-8D94-B791-6CA8A63E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3192-9FFF-9A84-715C-59E3DD89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FAA3-3141-0C11-B16B-4B0EDF47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42E0-658A-16D3-94A9-420FA0BA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D8D1-5414-A826-8DE6-1413A115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368B-81BB-1B37-1D43-E503B7C8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1333-ECF9-C5BE-CA25-D431276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3077-2096-A98E-F23C-006B29AC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7777-2B19-A34A-A3E7-89144001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800-5616-4063-EA56-5A19B17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C403-9EB9-E53A-5DAC-4D69B1D5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8DA0-2413-EA45-9193-464EE452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6035-34A6-FCEF-A2AF-397CAD7C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7D14-EE61-B72B-6975-D34B710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526-0667-0C1A-9F6E-735883DE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B971-9AA7-8038-FC6B-6694070B4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FE9AC-9046-264C-E668-CF1BE807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1C4A-0BB6-65D5-E083-1E01AC9F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C049-B59B-07DC-9F95-6F214B8B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4B589-EEF0-9E8A-3D74-82AA2A04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EB43-69F0-422A-4195-82AA1488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3160-D52C-AF3D-C2A8-15055E93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436A0-2DBC-8CD6-FF31-961B6DE2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55A51-84EC-258B-36E1-CE166271D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076DE-E37F-F4F6-D2C3-B0FCCBCA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B897-5A77-23D3-5A87-A6C7AA1D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5DC1B-9E2D-05CA-DA0E-57CD53C7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ADD9D-981E-7432-B8A6-F78D480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3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D813-5EB9-8991-9911-35F00965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FA77B-D16E-5E05-CEE5-E69DFBDF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2BE4E-43F8-A465-26FD-7A10B8F9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D4361-35D2-2D92-0090-DEB64A5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D2932-1731-C86F-B744-AAC2345E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F109-361F-7A61-CABB-A5968030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4FA1-404D-71BE-B77A-D68C1A90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4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D991-89DA-0D77-D66E-CE2011E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D314-D46B-106A-904F-79119919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63276-488D-1614-783E-CABF271F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7049-315F-7771-004E-C9154056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16A79-E91F-F1F9-5103-28CE340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47B7-BE2E-48E9-966D-7135240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5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E557-432B-C307-5E28-599618A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2EEA9-D614-B22E-F1EE-0DEACDB7E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E68F0-132A-3E4E-7E1E-05949D90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83F4-1418-FEF7-01A6-4FE80E38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FE2CF-747A-AD6A-6270-41CEB285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1F36-3CA8-9B88-4D27-475BCC0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265BF-8CC3-D81A-CA22-5784C7DA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8330-3958-6E88-9832-45A02E4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F0D5-9FDF-2466-1F34-ED4B66D7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205A-5B78-443A-B0C7-8CC4026A02D9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7904-A47E-3E35-EAFA-74911C607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3DC8-274A-E622-0CD3-07A41E197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NULL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30.xml"/><Relationship Id="rId7" Type="http://schemas.openxmlformats.org/officeDocument/2006/relationships/image" Target="NULL"/><Relationship Id="rId12" Type="http://schemas.openxmlformats.org/officeDocument/2006/relationships/customXml" Target="../ink/ink19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NULL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15.xml"/><Relationship Id="rId9" Type="http://schemas.openxmlformats.org/officeDocument/2006/relationships/image" Target="NULL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NULL"/><Relationship Id="rId30" Type="http://schemas.openxmlformats.org/officeDocument/2006/relationships/customXml" Target="../ink/ink28.xml"/><Relationship Id="rId35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.png"/><Relationship Id="rId299" Type="http://schemas.openxmlformats.org/officeDocument/2006/relationships/image" Target="../media/image175.png"/><Relationship Id="rId21" Type="http://schemas.openxmlformats.org/officeDocument/2006/relationships/image" Target="../media/image36.png"/><Relationship Id="rId63" Type="http://schemas.openxmlformats.org/officeDocument/2006/relationships/image" Target="../media/image57.png"/><Relationship Id="rId159" Type="http://schemas.openxmlformats.org/officeDocument/2006/relationships/image" Target="../media/image105.png"/><Relationship Id="rId324" Type="http://schemas.openxmlformats.org/officeDocument/2006/relationships/customXml" Target="../ink/ink192.xml"/><Relationship Id="rId366" Type="http://schemas.openxmlformats.org/officeDocument/2006/relationships/customXml" Target="../ink/ink213.xml"/><Relationship Id="rId170" Type="http://schemas.openxmlformats.org/officeDocument/2006/relationships/customXml" Target="../ink/ink115.xml"/><Relationship Id="rId226" Type="http://schemas.openxmlformats.org/officeDocument/2006/relationships/customXml" Target="../ink/ink143.xml"/><Relationship Id="rId433" Type="http://schemas.openxmlformats.org/officeDocument/2006/relationships/image" Target="../media/image242.png"/><Relationship Id="rId268" Type="http://schemas.openxmlformats.org/officeDocument/2006/relationships/customXml" Target="../ink/ink164.xml"/><Relationship Id="rId475" Type="http://schemas.openxmlformats.org/officeDocument/2006/relationships/image" Target="../media/image263.png"/><Relationship Id="rId32" Type="http://schemas.openxmlformats.org/officeDocument/2006/relationships/customXml" Target="../ink/ink46.xml"/><Relationship Id="rId74" Type="http://schemas.openxmlformats.org/officeDocument/2006/relationships/customXml" Target="../ink/ink67.xml"/><Relationship Id="rId128" Type="http://schemas.openxmlformats.org/officeDocument/2006/relationships/customXml" Target="../ink/ink94.xml"/><Relationship Id="rId335" Type="http://schemas.openxmlformats.org/officeDocument/2006/relationships/image" Target="../media/image193.png"/><Relationship Id="rId377" Type="http://schemas.openxmlformats.org/officeDocument/2006/relationships/image" Target="../media/image214.png"/><Relationship Id="rId5" Type="http://schemas.openxmlformats.org/officeDocument/2006/relationships/image" Target="../media/image28.png"/><Relationship Id="rId181" Type="http://schemas.openxmlformats.org/officeDocument/2006/relationships/image" Target="../media/image116.png"/><Relationship Id="rId237" Type="http://schemas.openxmlformats.org/officeDocument/2006/relationships/image" Target="../media/image144.png"/><Relationship Id="rId402" Type="http://schemas.openxmlformats.org/officeDocument/2006/relationships/customXml" Target="../ink/ink231.xml"/><Relationship Id="rId279" Type="http://schemas.openxmlformats.org/officeDocument/2006/relationships/image" Target="../media/image165.png"/><Relationship Id="rId444" Type="http://schemas.openxmlformats.org/officeDocument/2006/relationships/customXml" Target="../ink/ink252.xml"/><Relationship Id="rId486" Type="http://schemas.openxmlformats.org/officeDocument/2006/relationships/customXml" Target="../ink/ink273.xml"/><Relationship Id="rId43" Type="http://schemas.openxmlformats.org/officeDocument/2006/relationships/image" Target="../media/image47.png"/><Relationship Id="rId139" Type="http://schemas.openxmlformats.org/officeDocument/2006/relationships/image" Target="../media/image95.png"/><Relationship Id="rId290" Type="http://schemas.openxmlformats.org/officeDocument/2006/relationships/customXml" Target="../ink/ink175.xml"/><Relationship Id="rId304" Type="http://schemas.openxmlformats.org/officeDocument/2006/relationships/customXml" Target="../ink/ink182.xml"/><Relationship Id="rId346" Type="http://schemas.openxmlformats.org/officeDocument/2006/relationships/customXml" Target="../ink/ink203.xml"/><Relationship Id="rId388" Type="http://schemas.openxmlformats.org/officeDocument/2006/relationships/customXml" Target="../ink/ink224.xml"/><Relationship Id="rId85" Type="http://schemas.openxmlformats.org/officeDocument/2006/relationships/image" Target="../media/image68.png"/><Relationship Id="rId150" Type="http://schemas.openxmlformats.org/officeDocument/2006/relationships/customXml" Target="../ink/ink105.xml"/><Relationship Id="rId192" Type="http://schemas.openxmlformats.org/officeDocument/2006/relationships/customXml" Target="../ink/ink126.xml"/><Relationship Id="rId206" Type="http://schemas.openxmlformats.org/officeDocument/2006/relationships/customXml" Target="../ink/ink133.xml"/><Relationship Id="rId413" Type="http://schemas.openxmlformats.org/officeDocument/2006/relationships/image" Target="../media/image232.png"/><Relationship Id="rId248" Type="http://schemas.openxmlformats.org/officeDocument/2006/relationships/customXml" Target="../ink/ink154.xml"/><Relationship Id="rId455" Type="http://schemas.openxmlformats.org/officeDocument/2006/relationships/image" Target="../media/image253.png"/><Relationship Id="rId12" Type="http://schemas.openxmlformats.org/officeDocument/2006/relationships/customXml" Target="../ink/ink36.xml"/><Relationship Id="rId108" Type="http://schemas.openxmlformats.org/officeDocument/2006/relationships/customXml" Target="../ink/ink84.xml"/><Relationship Id="rId315" Type="http://schemas.openxmlformats.org/officeDocument/2006/relationships/image" Target="../media/image183.png"/><Relationship Id="rId357" Type="http://schemas.openxmlformats.org/officeDocument/2006/relationships/image" Target="../media/image204.png"/><Relationship Id="rId54" Type="http://schemas.openxmlformats.org/officeDocument/2006/relationships/customXml" Target="../ink/ink57.xml"/><Relationship Id="rId96" Type="http://schemas.openxmlformats.org/officeDocument/2006/relationships/customXml" Target="../ink/ink78.xml"/><Relationship Id="rId161" Type="http://schemas.openxmlformats.org/officeDocument/2006/relationships/image" Target="../media/image106.png"/><Relationship Id="rId217" Type="http://schemas.openxmlformats.org/officeDocument/2006/relationships/image" Target="../media/image134.png"/><Relationship Id="rId399" Type="http://schemas.openxmlformats.org/officeDocument/2006/relationships/image" Target="../media/image225.png"/><Relationship Id="rId259" Type="http://schemas.openxmlformats.org/officeDocument/2006/relationships/image" Target="../media/image155.png"/><Relationship Id="rId424" Type="http://schemas.openxmlformats.org/officeDocument/2006/relationships/customXml" Target="../ink/ink242.xml"/><Relationship Id="rId466" Type="http://schemas.openxmlformats.org/officeDocument/2006/relationships/customXml" Target="../ink/ink263.xml"/><Relationship Id="rId23" Type="http://schemas.openxmlformats.org/officeDocument/2006/relationships/image" Target="../media/image37.png"/><Relationship Id="rId119" Type="http://schemas.openxmlformats.org/officeDocument/2006/relationships/image" Target="../media/image85.png"/><Relationship Id="rId270" Type="http://schemas.openxmlformats.org/officeDocument/2006/relationships/customXml" Target="../ink/ink165.xml"/><Relationship Id="rId326" Type="http://schemas.openxmlformats.org/officeDocument/2006/relationships/customXml" Target="../ink/ink193.xml"/><Relationship Id="rId65" Type="http://schemas.openxmlformats.org/officeDocument/2006/relationships/image" Target="../media/image58.png"/><Relationship Id="rId130" Type="http://schemas.openxmlformats.org/officeDocument/2006/relationships/customXml" Target="../ink/ink95.xml"/><Relationship Id="rId368" Type="http://schemas.openxmlformats.org/officeDocument/2006/relationships/customXml" Target="../ink/ink214.xml"/><Relationship Id="rId172" Type="http://schemas.openxmlformats.org/officeDocument/2006/relationships/customXml" Target="../ink/ink116.xml"/><Relationship Id="rId228" Type="http://schemas.openxmlformats.org/officeDocument/2006/relationships/customXml" Target="../ink/ink144.xml"/><Relationship Id="rId435" Type="http://schemas.openxmlformats.org/officeDocument/2006/relationships/image" Target="../media/image243.png"/><Relationship Id="rId477" Type="http://schemas.openxmlformats.org/officeDocument/2006/relationships/image" Target="../media/image264.png"/><Relationship Id="rId281" Type="http://schemas.openxmlformats.org/officeDocument/2006/relationships/image" Target="../media/image166.png"/><Relationship Id="rId337" Type="http://schemas.openxmlformats.org/officeDocument/2006/relationships/image" Target="../media/image194.png"/><Relationship Id="rId34" Type="http://schemas.openxmlformats.org/officeDocument/2006/relationships/customXml" Target="../ink/ink47.xml"/><Relationship Id="rId76" Type="http://schemas.openxmlformats.org/officeDocument/2006/relationships/customXml" Target="../ink/ink68.xml"/><Relationship Id="rId141" Type="http://schemas.openxmlformats.org/officeDocument/2006/relationships/image" Target="../media/image96.png"/><Relationship Id="rId379" Type="http://schemas.openxmlformats.org/officeDocument/2006/relationships/image" Target="../media/image215.png"/><Relationship Id="rId7" Type="http://schemas.openxmlformats.org/officeDocument/2006/relationships/image" Target="../media/image29.png"/><Relationship Id="rId183" Type="http://schemas.openxmlformats.org/officeDocument/2006/relationships/image" Target="../media/image117.png"/><Relationship Id="rId239" Type="http://schemas.openxmlformats.org/officeDocument/2006/relationships/image" Target="../media/image145.png"/><Relationship Id="rId390" Type="http://schemas.openxmlformats.org/officeDocument/2006/relationships/customXml" Target="../ink/ink225.xml"/><Relationship Id="rId404" Type="http://schemas.openxmlformats.org/officeDocument/2006/relationships/customXml" Target="../ink/ink232.xml"/><Relationship Id="rId446" Type="http://schemas.openxmlformats.org/officeDocument/2006/relationships/customXml" Target="../ink/ink253.xml"/><Relationship Id="rId250" Type="http://schemas.openxmlformats.org/officeDocument/2006/relationships/customXml" Target="../ink/ink155.xml"/><Relationship Id="rId271" Type="http://schemas.openxmlformats.org/officeDocument/2006/relationships/image" Target="../media/image161.png"/><Relationship Id="rId292" Type="http://schemas.openxmlformats.org/officeDocument/2006/relationships/customXml" Target="../ink/ink176.xml"/><Relationship Id="rId306" Type="http://schemas.openxmlformats.org/officeDocument/2006/relationships/customXml" Target="../ink/ink183.xml"/><Relationship Id="rId488" Type="http://schemas.openxmlformats.org/officeDocument/2006/relationships/customXml" Target="../ink/ink274.xml"/><Relationship Id="rId24" Type="http://schemas.openxmlformats.org/officeDocument/2006/relationships/customXml" Target="../ink/ink42.xml"/><Relationship Id="rId45" Type="http://schemas.openxmlformats.org/officeDocument/2006/relationships/image" Target="../media/image48.png"/><Relationship Id="rId66" Type="http://schemas.openxmlformats.org/officeDocument/2006/relationships/customXml" Target="../ink/ink63.xml"/><Relationship Id="rId87" Type="http://schemas.openxmlformats.org/officeDocument/2006/relationships/image" Target="../media/image69.png"/><Relationship Id="rId110" Type="http://schemas.openxmlformats.org/officeDocument/2006/relationships/customXml" Target="../ink/ink85.xml"/><Relationship Id="rId131" Type="http://schemas.openxmlformats.org/officeDocument/2006/relationships/image" Target="../media/image91.png"/><Relationship Id="rId327" Type="http://schemas.openxmlformats.org/officeDocument/2006/relationships/image" Target="../media/image189.png"/><Relationship Id="rId348" Type="http://schemas.openxmlformats.org/officeDocument/2006/relationships/customXml" Target="../ink/ink204.xml"/><Relationship Id="rId369" Type="http://schemas.openxmlformats.org/officeDocument/2006/relationships/image" Target="../media/image210.png"/><Relationship Id="rId152" Type="http://schemas.openxmlformats.org/officeDocument/2006/relationships/customXml" Target="../ink/ink106.xml"/><Relationship Id="rId173" Type="http://schemas.openxmlformats.org/officeDocument/2006/relationships/image" Target="../media/image112.png"/><Relationship Id="rId194" Type="http://schemas.openxmlformats.org/officeDocument/2006/relationships/customXml" Target="../ink/ink127.xml"/><Relationship Id="rId208" Type="http://schemas.openxmlformats.org/officeDocument/2006/relationships/customXml" Target="../ink/ink134.xml"/><Relationship Id="rId229" Type="http://schemas.openxmlformats.org/officeDocument/2006/relationships/image" Target="../media/image140.png"/><Relationship Id="rId380" Type="http://schemas.openxmlformats.org/officeDocument/2006/relationships/customXml" Target="../ink/ink220.xml"/><Relationship Id="rId415" Type="http://schemas.openxmlformats.org/officeDocument/2006/relationships/image" Target="../media/image233.png"/><Relationship Id="rId436" Type="http://schemas.openxmlformats.org/officeDocument/2006/relationships/customXml" Target="../ink/ink248.xml"/><Relationship Id="rId457" Type="http://schemas.openxmlformats.org/officeDocument/2006/relationships/image" Target="../media/image254.png"/><Relationship Id="rId240" Type="http://schemas.openxmlformats.org/officeDocument/2006/relationships/customXml" Target="../ink/ink150.xml"/><Relationship Id="rId261" Type="http://schemas.openxmlformats.org/officeDocument/2006/relationships/image" Target="../media/image156.png"/><Relationship Id="rId478" Type="http://schemas.openxmlformats.org/officeDocument/2006/relationships/customXml" Target="../ink/ink269.xml"/><Relationship Id="rId14" Type="http://schemas.openxmlformats.org/officeDocument/2006/relationships/customXml" Target="../ink/ink37.xml"/><Relationship Id="rId35" Type="http://schemas.openxmlformats.org/officeDocument/2006/relationships/image" Target="../media/image43.png"/><Relationship Id="rId56" Type="http://schemas.openxmlformats.org/officeDocument/2006/relationships/customXml" Target="../ink/ink58.xml"/><Relationship Id="rId77" Type="http://schemas.openxmlformats.org/officeDocument/2006/relationships/image" Target="../media/image64.png"/><Relationship Id="rId100" Type="http://schemas.openxmlformats.org/officeDocument/2006/relationships/customXml" Target="../ink/ink80.xml"/><Relationship Id="rId282" Type="http://schemas.openxmlformats.org/officeDocument/2006/relationships/customXml" Target="../ink/ink171.xml"/><Relationship Id="rId317" Type="http://schemas.openxmlformats.org/officeDocument/2006/relationships/image" Target="../media/image184.png"/><Relationship Id="rId338" Type="http://schemas.openxmlformats.org/officeDocument/2006/relationships/customXml" Target="../ink/ink199.xml"/><Relationship Id="rId359" Type="http://schemas.openxmlformats.org/officeDocument/2006/relationships/image" Target="../media/image205.png"/><Relationship Id="rId8" Type="http://schemas.openxmlformats.org/officeDocument/2006/relationships/customXml" Target="../ink/ink34.xml"/><Relationship Id="rId98" Type="http://schemas.openxmlformats.org/officeDocument/2006/relationships/customXml" Target="../ink/ink79.xml"/><Relationship Id="rId121" Type="http://schemas.openxmlformats.org/officeDocument/2006/relationships/image" Target="../media/image86.png"/><Relationship Id="rId142" Type="http://schemas.openxmlformats.org/officeDocument/2006/relationships/customXml" Target="../ink/ink101.xml"/><Relationship Id="rId163" Type="http://schemas.openxmlformats.org/officeDocument/2006/relationships/image" Target="../media/image107.png"/><Relationship Id="rId184" Type="http://schemas.openxmlformats.org/officeDocument/2006/relationships/customXml" Target="../ink/ink122.xml"/><Relationship Id="rId219" Type="http://schemas.openxmlformats.org/officeDocument/2006/relationships/image" Target="../media/image135.png"/><Relationship Id="rId370" Type="http://schemas.openxmlformats.org/officeDocument/2006/relationships/customXml" Target="../ink/ink215.xml"/><Relationship Id="rId391" Type="http://schemas.openxmlformats.org/officeDocument/2006/relationships/image" Target="../media/image221.png"/><Relationship Id="rId405" Type="http://schemas.openxmlformats.org/officeDocument/2006/relationships/image" Target="../media/image228.png"/><Relationship Id="rId426" Type="http://schemas.openxmlformats.org/officeDocument/2006/relationships/customXml" Target="../ink/ink243.xml"/><Relationship Id="rId447" Type="http://schemas.openxmlformats.org/officeDocument/2006/relationships/image" Target="../media/image249.png"/><Relationship Id="rId230" Type="http://schemas.openxmlformats.org/officeDocument/2006/relationships/customXml" Target="../ink/ink145.xml"/><Relationship Id="rId251" Type="http://schemas.openxmlformats.org/officeDocument/2006/relationships/image" Target="../media/image151.png"/><Relationship Id="rId468" Type="http://schemas.openxmlformats.org/officeDocument/2006/relationships/customXml" Target="../ink/ink264.xml"/><Relationship Id="rId489" Type="http://schemas.openxmlformats.org/officeDocument/2006/relationships/image" Target="../media/image270.png"/><Relationship Id="rId25" Type="http://schemas.openxmlformats.org/officeDocument/2006/relationships/image" Target="../media/image38.png"/><Relationship Id="rId46" Type="http://schemas.openxmlformats.org/officeDocument/2006/relationships/customXml" Target="../ink/ink53.xml"/><Relationship Id="rId67" Type="http://schemas.openxmlformats.org/officeDocument/2006/relationships/image" Target="../media/image59.png"/><Relationship Id="rId272" Type="http://schemas.openxmlformats.org/officeDocument/2006/relationships/customXml" Target="../ink/ink166.xml"/><Relationship Id="rId293" Type="http://schemas.openxmlformats.org/officeDocument/2006/relationships/image" Target="../media/image172.png"/><Relationship Id="rId307" Type="http://schemas.openxmlformats.org/officeDocument/2006/relationships/image" Target="../media/image179.png"/><Relationship Id="rId328" Type="http://schemas.openxmlformats.org/officeDocument/2006/relationships/customXml" Target="../ink/ink194.xml"/><Relationship Id="rId349" Type="http://schemas.openxmlformats.org/officeDocument/2006/relationships/image" Target="../media/image200.png"/><Relationship Id="rId88" Type="http://schemas.openxmlformats.org/officeDocument/2006/relationships/customXml" Target="../ink/ink74.xml"/><Relationship Id="rId111" Type="http://schemas.openxmlformats.org/officeDocument/2006/relationships/image" Target="../media/image81.png"/><Relationship Id="rId132" Type="http://schemas.openxmlformats.org/officeDocument/2006/relationships/customXml" Target="../ink/ink96.xml"/><Relationship Id="rId153" Type="http://schemas.openxmlformats.org/officeDocument/2006/relationships/image" Target="../media/image102.png"/><Relationship Id="rId174" Type="http://schemas.openxmlformats.org/officeDocument/2006/relationships/customXml" Target="../ink/ink117.xml"/><Relationship Id="rId195" Type="http://schemas.openxmlformats.org/officeDocument/2006/relationships/image" Target="../media/image123.png"/><Relationship Id="rId209" Type="http://schemas.openxmlformats.org/officeDocument/2006/relationships/image" Target="../media/image130.png"/><Relationship Id="rId360" Type="http://schemas.openxmlformats.org/officeDocument/2006/relationships/customXml" Target="../ink/ink210.xml"/><Relationship Id="rId381" Type="http://schemas.openxmlformats.org/officeDocument/2006/relationships/image" Target="../media/image216.png"/><Relationship Id="rId416" Type="http://schemas.openxmlformats.org/officeDocument/2006/relationships/customXml" Target="../ink/ink238.xml"/><Relationship Id="rId220" Type="http://schemas.openxmlformats.org/officeDocument/2006/relationships/customXml" Target="../ink/ink140.xml"/><Relationship Id="rId241" Type="http://schemas.openxmlformats.org/officeDocument/2006/relationships/image" Target="../media/image146.png"/><Relationship Id="rId437" Type="http://schemas.openxmlformats.org/officeDocument/2006/relationships/image" Target="../media/image244.png"/><Relationship Id="rId458" Type="http://schemas.openxmlformats.org/officeDocument/2006/relationships/customXml" Target="../ink/ink259.xml"/><Relationship Id="rId479" Type="http://schemas.openxmlformats.org/officeDocument/2006/relationships/image" Target="../media/image265.png"/><Relationship Id="rId15" Type="http://schemas.openxmlformats.org/officeDocument/2006/relationships/image" Target="../media/image33.png"/><Relationship Id="rId36" Type="http://schemas.openxmlformats.org/officeDocument/2006/relationships/customXml" Target="../ink/ink48.xml"/><Relationship Id="rId57" Type="http://schemas.openxmlformats.org/officeDocument/2006/relationships/image" Target="../media/image54.png"/><Relationship Id="rId262" Type="http://schemas.openxmlformats.org/officeDocument/2006/relationships/customXml" Target="../ink/ink161.xml"/><Relationship Id="rId283" Type="http://schemas.openxmlformats.org/officeDocument/2006/relationships/image" Target="../media/image167.png"/><Relationship Id="rId318" Type="http://schemas.openxmlformats.org/officeDocument/2006/relationships/customXml" Target="../ink/ink189.xml"/><Relationship Id="rId339" Type="http://schemas.openxmlformats.org/officeDocument/2006/relationships/image" Target="../media/image195.png"/><Relationship Id="rId490" Type="http://schemas.openxmlformats.org/officeDocument/2006/relationships/customXml" Target="../ink/ink275.xml"/><Relationship Id="rId78" Type="http://schemas.openxmlformats.org/officeDocument/2006/relationships/customXml" Target="../ink/ink69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122" Type="http://schemas.openxmlformats.org/officeDocument/2006/relationships/customXml" Target="../ink/ink91.xml"/><Relationship Id="rId143" Type="http://schemas.openxmlformats.org/officeDocument/2006/relationships/image" Target="../media/image97.png"/><Relationship Id="rId164" Type="http://schemas.openxmlformats.org/officeDocument/2006/relationships/customXml" Target="../ink/ink112.xml"/><Relationship Id="rId185" Type="http://schemas.openxmlformats.org/officeDocument/2006/relationships/image" Target="../media/image118.png"/><Relationship Id="rId350" Type="http://schemas.openxmlformats.org/officeDocument/2006/relationships/customXml" Target="../ink/ink205.xml"/><Relationship Id="rId371" Type="http://schemas.openxmlformats.org/officeDocument/2006/relationships/image" Target="../media/image211.png"/><Relationship Id="rId406" Type="http://schemas.openxmlformats.org/officeDocument/2006/relationships/customXml" Target="../ink/ink233.xml"/><Relationship Id="rId9" Type="http://schemas.openxmlformats.org/officeDocument/2006/relationships/image" Target="../media/image30.png"/><Relationship Id="rId210" Type="http://schemas.openxmlformats.org/officeDocument/2006/relationships/customXml" Target="../ink/ink135.xml"/><Relationship Id="rId392" Type="http://schemas.openxmlformats.org/officeDocument/2006/relationships/customXml" Target="../ink/ink226.xml"/><Relationship Id="rId427" Type="http://schemas.openxmlformats.org/officeDocument/2006/relationships/image" Target="../media/image239.png"/><Relationship Id="rId448" Type="http://schemas.openxmlformats.org/officeDocument/2006/relationships/customXml" Target="../ink/ink254.xml"/><Relationship Id="rId469" Type="http://schemas.openxmlformats.org/officeDocument/2006/relationships/image" Target="../media/image260.png"/><Relationship Id="rId26" Type="http://schemas.openxmlformats.org/officeDocument/2006/relationships/customXml" Target="../ink/ink43.xml"/><Relationship Id="rId231" Type="http://schemas.openxmlformats.org/officeDocument/2006/relationships/image" Target="../media/image141.png"/><Relationship Id="rId252" Type="http://schemas.openxmlformats.org/officeDocument/2006/relationships/customXml" Target="../ink/ink156.xml"/><Relationship Id="rId273" Type="http://schemas.openxmlformats.org/officeDocument/2006/relationships/image" Target="../media/image162.png"/><Relationship Id="rId294" Type="http://schemas.openxmlformats.org/officeDocument/2006/relationships/customXml" Target="../ink/ink177.xml"/><Relationship Id="rId308" Type="http://schemas.openxmlformats.org/officeDocument/2006/relationships/customXml" Target="../ink/ink184.xml"/><Relationship Id="rId329" Type="http://schemas.openxmlformats.org/officeDocument/2006/relationships/image" Target="../media/image190.png"/><Relationship Id="rId480" Type="http://schemas.openxmlformats.org/officeDocument/2006/relationships/customXml" Target="../ink/ink270.xml"/><Relationship Id="rId47" Type="http://schemas.openxmlformats.org/officeDocument/2006/relationships/image" Target="../media/image49.png"/><Relationship Id="rId68" Type="http://schemas.openxmlformats.org/officeDocument/2006/relationships/customXml" Target="../ink/ink64.xml"/><Relationship Id="rId89" Type="http://schemas.openxmlformats.org/officeDocument/2006/relationships/image" Target="../media/image70.png"/><Relationship Id="rId112" Type="http://schemas.openxmlformats.org/officeDocument/2006/relationships/customXml" Target="../ink/ink86.xml"/><Relationship Id="rId133" Type="http://schemas.openxmlformats.org/officeDocument/2006/relationships/image" Target="../media/image92.png"/><Relationship Id="rId154" Type="http://schemas.openxmlformats.org/officeDocument/2006/relationships/customXml" Target="../ink/ink107.xml"/><Relationship Id="rId175" Type="http://schemas.openxmlformats.org/officeDocument/2006/relationships/image" Target="../media/image113.png"/><Relationship Id="rId340" Type="http://schemas.openxmlformats.org/officeDocument/2006/relationships/customXml" Target="../ink/ink200.xml"/><Relationship Id="rId361" Type="http://schemas.openxmlformats.org/officeDocument/2006/relationships/image" Target="../media/image206.png"/><Relationship Id="rId196" Type="http://schemas.openxmlformats.org/officeDocument/2006/relationships/customXml" Target="../ink/ink128.xml"/><Relationship Id="rId200" Type="http://schemas.openxmlformats.org/officeDocument/2006/relationships/customXml" Target="../ink/ink130.xml"/><Relationship Id="rId382" Type="http://schemas.openxmlformats.org/officeDocument/2006/relationships/customXml" Target="../ink/ink221.xml"/><Relationship Id="rId417" Type="http://schemas.openxmlformats.org/officeDocument/2006/relationships/image" Target="../media/image234.png"/><Relationship Id="rId438" Type="http://schemas.openxmlformats.org/officeDocument/2006/relationships/customXml" Target="../ink/ink249.xml"/><Relationship Id="rId459" Type="http://schemas.openxmlformats.org/officeDocument/2006/relationships/image" Target="../media/image255.png"/><Relationship Id="rId16" Type="http://schemas.openxmlformats.org/officeDocument/2006/relationships/customXml" Target="../ink/ink38.xml"/><Relationship Id="rId221" Type="http://schemas.openxmlformats.org/officeDocument/2006/relationships/image" Target="../media/image136.png"/><Relationship Id="rId242" Type="http://schemas.openxmlformats.org/officeDocument/2006/relationships/customXml" Target="../ink/ink151.xml"/><Relationship Id="rId263" Type="http://schemas.openxmlformats.org/officeDocument/2006/relationships/image" Target="../media/image157.png"/><Relationship Id="rId284" Type="http://schemas.openxmlformats.org/officeDocument/2006/relationships/customXml" Target="../ink/ink172.xml"/><Relationship Id="rId319" Type="http://schemas.openxmlformats.org/officeDocument/2006/relationships/image" Target="../media/image185.png"/><Relationship Id="rId470" Type="http://schemas.openxmlformats.org/officeDocument/2006/relationships/customXml" Target="../ink/ink265.xml"/><Relationship Id="rId491" Type="http://schemas.openxmlformats.org/officeDocument/2006/relationships/image" Target="../media/image271.png"/><Relationship Id="rId37" Type="http://schemas.openxmlformats.org/officeDocument/2006/relationships/image" Target="../media/image44.png"/><Relationship Id="rId58" Type="http://schemas.openxmlformats.org/officeDocument/2006/relationships/customXml" Target="../ink/ink59.xml"/><Relationship Id="rId79" Type="http://schemas.openxmlformats.org/officeDocument/2006/relationships/image" Target="../media/image65.png"/><Relationship Id="rId102" Type="http://schemas.openxmlformats.org/officeDocument/2006/relationships/customXml" Target="../ink/ink81.xml"/><Relationship Id="rId123" Type="http://schemas.openxmlformats.org/officeDocument/2006/relationships/image" Target="../media/image87.png"/><Relationship Id="rId144" Type="http://schemas.openxmlformats.org/officeDocument/2006/relationships/customXml" Target="../ink/ink102.xml"/><Relationship Id="rId330" Type="http://schemas.openxmlformats.org/officeDocument/2006/relationships/customXml" Target="../ink/ink195.xml"/><Relationship Id="rId90" Type="http://schemas.openxmlformats.org/officeDocument/2006/relationships/customXml" Target="../ink/ink75.xml"/><Relationship Id="rId165" Type="http://schemas.openxmlformats.org/officeDocument/2006/relationships/image" Target="../media/image108.png"/><Relationship Id="rId186" Type="http://schemas.openxmlformats.org/officeDocument/2006/relationships/customXml" Target="../ink/ink123.xml"/><Relationship Id="rId351" Type="http://schemas.openxmlformats.org/officeDocument/2006/relationships/image" Target="../media/image201.png"/><Relationship Id="rId372" Type="http://schemas.openxmlformats.org/officeDocument/2006/relationships/customXml" Target="../ink/ink216.xml"/><Relationship Id="rId393" Type="http://schemas.openxmlformats.org/officeDocument/2006/relationships/image" Target="../media/image222.png"/><Relationship Id="rId407" Type="http://schemas.openxmlformats.org/officeDocument/2006/relationships/image" Target="../media/image229.png"/><Relationship Id="rId428" Type="http://schemas.openxmlformats.org/officeDocument/2006/relationships/customXml" Target="../ink/ink244.xml"/><Relationship Id="rId449" Type="http://schemas.openxmlformats.org/officeDocument/2006/relationships/image" Target="../media/image250.png"/><Relationship Id="rId211" Type="http://schemas.openxmlformats.org/officeDocument/2006/relationships/image" Target="../media/image131.png"/><Relationship Id="rId232" Type="http://schemas.openxmlformats.org/officeDocument/2006/relationships/customXml" Target="../ink/ink146.xml"/><Relationship Id="rId253" Type="http://schemas.openxmlformats.org/officeDocument/2006/relationships/image" Target="../media/image152.png"/><Relationship Id="rId274" Type="http://schemas.openxmlformats.org/officeDocument/2006/relationships/customXml" Target="../ink/ink167.xml"/><Relationship Id="rId295" Type="http://schemas.openxmlformats.org/officeDocument/2006/relationships/image" Target="../media/image173.png"/><Relationship Id="rId309" Type="http://schemas.openxmlformats.org/officeDocument/2006/relationships/image" Target="../media/image180.png"/><Relationship Id="rId460" Type="http://schemas.openxmlformats.org/officeDocument/2006/relationships/customXml" Target="../ink/ink260.xml"/><Relationship Id="rId481" Type="http://schemas.openxmlformats.org/officeDocument/2006/relationships/image" Target="../media/image266.png"/><Relationship Id="rId27" Type="http://schemas.openxmlformats.org/officeDocument/2006/relationships/image" Target="../media/image39.png"/><Relationship Id="rId48" Type="http://schemas.openxmlformats.org/officeDocument/2006/relationships/customXml" Target="../ink/ink54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34" Type="http://schemas.openxmlformats.org/officeDocument/2006/relationships/customXml" Target="../ink/ink97.xml"/><Relationship Id="rId320" Type="http://schemas.openxmlformats.org/officeDocument/2006/relationships/customXml" Target="../ink/ink190.xml"/><Relationship Id="rId80" Type="http://schemas.openxmlformats.org/officeDocument/2006/relationships/customXml" Target="../ink/ink70.xml"/><Relationship Id="rId155" Type="http://schemas.openxmlformats.org/officeDocument/2006/relationships/image" Target="../media/image103.png"/><Relationship Id="rId176" Type="http://schemas.openxmlformats.org/officeDocument/2006/relationships/customXml" Target="../ink/ink118.xml"/><Relationship Id="rId197" Type="http://schemas.openxmlformats.org/officeDocument/2006/relationships/image" Target="../media/image124.png"/><Relationship Id="rId341" Type="http://schemas.openxmlformats.org/officeDocument/2006/relationships/image" Target="../media/image196.png"/><Relationship Id="rId362" Type="http://schemas.openxmlformats.org/officeDocument/2006/relationships/customXml" Target="../ink/ink211.xml"/><Relationship Id="rId383" Type="http://schemas.openxmlformats.org/officeDocument/2006/relationships/image" Target="../media/image217.png"/><Relationship Id="rId418" Type="http://schemas.openxmlformats.org/officeDocument/2006/relationships/customXml" Target="../ink/ink239.xml"/><Relationship Id="rId439" Type="http://schemas.openxmlformats.org/officeDocument/2006/relationships/image" Target="../media/image245.png"/><Relationship Id="rId201" Type="http://schemas.openxmlformats.org/officeDocument/2006/relationships/image" Target="../media/image126.png"/><Relationship Id="rId222" Type="http://schemas.openxmlformats.org/officeDocument/2006/relationships/customXml" Target="../ink/ink141.xml"/><Relationship Id="rId243" Type="http://schemas.openxmlformats.org/officeDocument/2006/relationships/image" Target="../media/image147.png"/><Relationship Id="rId264" Type="http://schemas.openxmlformats.org/officeDocument/2006/relationships/customXml" Target="../ink/ink162.xml"/><Relationship Id="rId285" Type="http://schemas.openxmlformats.org/officeDocument/2006/relationships/image" Target="../media/image168.png"/><Relationship Id="rId450" Type="http://schemas.openxmlformats.org/officeDocument/2006/relationships/customXml" Target="../ink/ink255.xml"/><Relationship Id="rId471" Type="http://schemas.openxmlformats.org/officeDocument/2006/relationships/image" Target="../media/image261.png"/><Relationship Id="rId17" Type="http://schemas.openxmlformats.org/officeDocument/2006/relationships/image" Target="../media/image34.png"/><Relationship Id="rId38" Type="http://schemas.openxmlformats.org/officeDocument/2006/relationships/customXml" Target="../ink/ink49.xml"/><Relationship Id="rId59" Type="http://schemas.openxmlformats.org/officeDocument/2006/relationships/image" Target="../media/image55.png"/><Relationship Id="rId103" Type="http://schemas.openxmlformats.org/officeDocument/2006/relationships/image" Target="../media/image77.png"/><Relationship Id="rId124" Type="http://schemas.openxmlformats.org/officeDocument/2006/relationships/customXml" Target="../ink/ink92.xml"/><Relationship Id="rId310" Type="http://schemas.openxmlformats.org/officeDocument/2006/relationships/customXml" Target="../ink/ink185.xml"/><Relationship Id="rId492" Type="http://schemas.openxmlformats.org/officeDocument/2006/relationships/customXml" Target="../ink/ink276.xml"/><Relationship Id="rId70" Type="http://schemas.openxmlformats.org/officeDocument/2006/relationships/customXml" Target="../ink/ink65.xml"/><Relationship Id="rId91" Type="http://schemas.openxmlformats.org/officeDocument/2006/relationships/image" Target="../media/image71.png"/><Relationship Id="rId145" Type="http://schemas.openxmlformats.org/officeDocument/2006/relationships/image" Target="../media/image98.png"/><Relationship Id="rId166" Type="http://schemas.openxmlformats.org/officeDocument/2006/relationships/customXml" Target="../ink/ink113.xml"/><Relationship Id="rId187" Type="http://schemas.openxmlformats.org/officeDocument/2006/relationships/image" Target="../media/image119.png"/><Relationship Id="rId331" Type="http://schemas.openxmlformats.org/officeDocument/2006/relationships/image" Target="../media/image191.png"/><Relationship Id="rId352" Type="http://schemas.openxmlformats.org/officeDocument/2006/relationships/customXml" Target="../ink/ink206.xml"/><Relationship Id="rId373" Type="http://schemas.openxmlformats.org/officeDocument/2006/relationships/image" Target="../media/image212.png"/><Relationship Id="rId394" Type="http://schemas.openxmlformats.org/officeDocument/2006/relationships/customXml" Target="../ink/ink227.xml"/><Relationship Id="rId408" Type="http://schemas.openxmlformats.org/officeDocument/2006/relationships/customXml" Target="../ink/ink234.xml"/><Relationship Id="rId429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6.xml"/><Relationship Id="rId233" Type="http://schemas.openxmlformats.org/officeDocument/2006/relationships/image" Target="../media/image142.png"/><Relationship Id="rId254" Type="http://schemas.openxmlformats.org/officeDocument/2006/relationships/customXml" Target="../ink/ink157.xml"/><Relationship Id="rId440" Type="http://schemas.openxmlformats.org/officeDocument/2006/relationships/customXml" Target="../ink/ink250.xml"/><Relationship Id="rId28" Type="http://schemas.openxmlformats.org/officeDocument/2006/relationships/customXml" Target="../ink/ink44.xml"/><Relationship Id="rId49" Type="http://schemas.openxmlformats.org/officeDocument/2006/relationships/image" Target="../media/image50.png"/><Relationship Id="rId114" Type="http://schemas.openxmlformats.org/officeDocument/2006/relationships/customXml" Target="../ink/ink87.xml"/><Relationship Id="rId275" Type="http://schemas.openxmlformats.org/officeDocument/2006/relationships/image" Target="../media/image163.png"/><Relationship Id="rId296" Type="http://schemas.openxmlformats.org/officeDocument/2006/relationships/customXml" Target="../ink/ink178.xml"/><Relationship Id="rId300" Type="http://schemas.openxmlformats.org/officeDocument/2006/relationships/customXml" Target="../ink/ink180.xml"/><Relationship Id="rId461" Type="http://schemas.openxmlformats.org/officeDocument/2006/relationships/image" Target="../media/image256.png"/><Relationship Id="rId482" Type="http://schemas.openxmlformats.org/officeDocument/2006/relationships/customXml" Target="../ink/ink271.xml"/><Relationship Id="rId60" Type="http://schemas.openxmlformats.org/officeDocument/2006/relationships/customXml" Target="../ink/ink60.xml"/><Relationship Id="rId81" Type="http://schemas.openxmlformats.org/officeDocument/2006/relationships/image" Target="../media/image66.png"/><Relationship Id="rId135" Type="http://schemas.openxmlformats.org/officeDocument/2006/relationships/image" Target="../media/image93.png"/><Relationship Id="rId156" Type="http://schemas.openxmlformats.org/officeDocument/2006/relationships/customXml" Target="../ink/ink108.xml"/><Relationship Id="rId177" Type="http://schemas.openxmlformats.org/officeDocument/2006/relationships/image" Target="../media/image114.png"/><Relationship Id="rId198" Type="http://schemas.openxmlformats.org/officeDocument/2006/relationships/customXml" Target="../ink/ink129.xml"/><Relationship Id="rId321" Type="http://schemas.openxmlformats.org/officeDocument/2006/relationships/image" Target="../media/image186.png"/><Relationship Id="rId342" Type="http://schemas.openxmlformats.org/officeDocument/2006/relationships/customXml" Target="../ink/ink201.xml"/><Relationship Id="rId363" Type="http://schemas.openxmlformats.org/officeDocument/2006/relationships/image" Target="../media/image207.png"/><Relationship Id="rId384" Type="http://schemas.openxmlformats.org/officeDocument/2006/relationships/customXml" Target="../ink/ink222.xml"/><Relationship Id="rId419" Type="http://schemas.openxmlformats.org/officeDocument/2006/relationships/image" Target="../media/image235.png"/><Relationship Id="rId202" Type="http://schemas.openxmlformats.org/officeDocument/2006/relationships/customXml" Target="../ink/ink131.xml"/><Relationship Id="rId223" Type="http://schemas.openxmlformats.org/officeDocument/2006/relationships/image" Target="../media/image137.png"/><Relationship Id="rId244" Type="http://schemas.openxmlformats.org/officeDocument/2006/relationships/customXml" Target="../ink/ink152.xml"/><Relationship Id="rId430" Type="http://schemas.openxmlformats.org/officeDocument/2006/relationships/customXml" Target="../ink/ink245.xml"/><Relationship Id="rId18" Type="http://schemas.openxmlformats.org/officeDocument/2006/relationships/customXml" Target="../ink/ink39.xml"/><Relationship Id="rId39" Type="http://schemas.openxmlformats.org/officeDocument/2006/relationships/image" Target="../media/image45.png"/><Relationship Id="rId265" Type="http://schemas.openxmlformats.org/officeDocument/2006/relationships/image" Target="../media/image158.png"/><Relationship Id="rId286" Type="http://schemas.openxmlformats.org/officeDocument/2006/relationships/customXml" Target="../ink/ink173.xml"/><Relationship Id="rId451" Type="http://schemas.openxmlformats.org/officeDocument/2006/relationships/image" Target="../media/image251.png"/><Relationship Id="rId472" Type="http://schemas.openxmlformats.org/officeDocument/2006/relationships/customXml" Target="../ink/ink266.xml"/><Relationship Id="rId493" Type="http://schemas.openxmlformats.org/officeDocument/2006/relationships/image" Target="../media/image272.png"/><Relationship Id="rId50" Type="http://schemas.openxmlformats.org/officeDocument/2006/relationships/customXml" Target="../ink/ink55.xml"/><Relationship Id="rId104" Type="http://schemas.openxmlformats.org/officeDocument/2006/relationships/customXml" Target="../ink/ink82.xml"/><Relationship Id="rId125" Type="http://schemas.openxmlformats.org/officeDocument/2006/relationships/image" Target="../media/image88.png"/><Relationship Id="rId146" Type="http://schemas.openxmlformats.org/officeDocument/2006/relationships/customXml" Target="../ink/ink103.xml"/><Relationship Id="rId167" Type="http://schemas.openxmlformats.org/officeDocument/2006/relationships/image" Target="../media/image109.png"/><Relationship Id="rId188" Type="http://schemas.openxmlformats.org/officeDocument/2006/relationships/customXml" Target="../ink/ink124.xml"/><Relationship Id="rId311" Type="http://schemas.openxmlformats.org/officeDocument/2006/relationships/image" Target="../media/image181.png"/><Relationship Id="rId332" Type="http://schemas.openxmlformats.org/officeDocument/2006/relationships/customXml" Target="../ink/ink196.xml"/><Relationship Id="rId353" Type="http://schemas.openxmlformats.org/officeDocument/2006/relationships/image" Target="../media/image202.png"/><Relationship Id="rId374" Type="http://schemas.openxmlformats.org/officeDocument/2006/relationships/customXml" Target="../ink/ink217.xml"/><Relationship Id="rId395" Type="http://schemas.openxmlformats.org/officeDocument/2006/relationships/image" Target="../media/image223.png"/><Relationship Id="rId409" Type="http://schemas.openxmlformats.org/officeDocument/2006/relationships/image" Target="../media/image230.png"/><Relationship Id="rId71" Type="http://schemas.openxmlformats.org/officeDocument/2006/relationships/image" Target="../media/image61.png"/><Relationship Id="rId92" Type="http://schemas.openxmlformats.org/officeDocument/2006/relationships/customXml" Target="../ink/ink76.xml"/><Relationship Id="rId213" Type="http://schemas.openxmlformats.org/officeDocument/2006/relationships/image" Target="../media/image132.png"/><Relationship Id="rId234" Type="http://schemas.openxmlformats.org/officeDocument/2006/relationships/customXml" Target="../ink/ink147.xml"/><Relationship Id="rId420" Type="http://schemas.openxmlformats.org/officeDocument/2006/relationships/customXml" Target="../ink/ink240.xml"/><Relationship Id="rId2" Type="http://schemas.openxmlformats.org/officeDocument/2006/relationships/customXml" Target="../ink/ink31.xml"/><Relationship Id="rId29" Type="http://schemas.openxmlformats.org/officeDocument/2006/relationships/image" Target="../media/image40.png"/><Relationship Id="rId255" Type="http://schemas.openxmlformats.org/officeDocument/2006/relationships/image" Target="../media/image153.png"/><Relationship Id="rId276" Type="http://schemas.openxmlformats.org/officeDocument/2006/relationships/customXml" Target="../ink/ink168.xml"/><Relationship Id="rId297" Type="http://schemas.openxmlformats.org/officeDocument/2006/relationships/image" Target="../media/image174.png"/><Relationship Id="rId441" Type="http://schemas.openxmlformats.org/officeDocument/2006/relationships/image" Target="../media/image246.png"/><Relationship Id="rId462" Type="http://schemas.openxmlformats.org/officeDocument/2006/relationships/customXml" Target="../ink/ink261.xml"/><Relationship Id="rId483" Type="http://schemas.openxmlformats.org/officeDocument/2006/relationships/image" Target="../media/image267.png"/><Relationship Id="rId40" Type="http://schemas.openxmlformats.org/officeDocument/2006/relationships/customXml" Target="../ink/ink50.xml"/><Relationship Id="rId115" Type="http://schemas.openxmlformats.org/officeDocument/2006/relationships/image" Target="../media/image83.png"/><Relationship Id="rId136" Type="http://schemas.openxmlformats.org/officeDocument/2006/relationships/customXml" Target="../ink/ink98.xml"/><Relationship Id="rId157" Type="http://schemas.openxmlformats.org/officeDocument/2006/relationships/image" Target="../media/image104.png"/><Relationship Id="rId178" Type="http://schemas.openxmlformats.org/officeDocument/2006/relationships/customXml" Target="../ink/ink119.xml"/><Relationship Id="rId301" Type="http://schemas.openxmlformats.org/officeDocument/2006/relationships/image" Target="../media/image176.png"/><Relationship Id="rId322" Type="http://schemas.openxmlformats.org/officeDocument/2006/relationships/customXml" Target="../ink/ink191.xml"/><Relationship Id="rId343" Type="http://schemas.openxmlformats.org/officeDocument/2006/relationships/image" Target="../media/image197.png"/><Relationship Id="rId364" Type="http://schemas.openxmlformats.org/officeDocument/2006/relationships/customXml" Target="../ink/ink212.xml"/><Relationship Id="rId61" Type="http://schemas.openxmlformats.org/officeDocument/2006/relationships/image" Target="../media/image56.png"/><Relationship Id="rId82" Type="http://schemas.openxmlformats.org/officeDocument/2006/relationships/customXml" Target="../ink/ink71.xml"/><Relationship Id="rId199" Type="http://schemas.openxmlformats.org/officeDocument/2006/relationships/image" Target="../media/image125.png"/><Relationship Id="rId203" Type="http://schemas.openxmlformats.org/officeDocument/2006/relationships/image" Target="../media/image127.png"/><Relationship Id="rId385" Type="http://schemas.openxmlformats.org/officeDocument/2006/relationships/image" Target="../media/image218.png"/><Relationship Id="rId19" Type="http://schemas.openxmlformats.org/officeDocument/2006/relationships/image" Target="../media/image35.png"/><Relationship Id="rId224" Type="http://schemas.openxmlformats.org/officeDocument/2006/relationships/customXml" Target="../ink/ink142.xml"/><Relationship Id="rId245" Type="http://schemas.openxmlformats.org/officeDocument/2006/relationships/image" Target="../media/image148.png"/><Relationship Id="rId266" Type="http://schemas.openxmlformats.org/officeDocument/2006/relationships/customXml" Target="../ink/ink163.xml"/><Relationship Id="rId287" Type="http://schemas.openxmlformats.org/officeDocument/2006/relationships/image" Target="../media/image169.png"/><Relationship Id="rId410" Type="http://schemas.openxmlformats.org/officeDocument/2006/relationships/customXml" Target="../ink/ink235.xml"/><Relationship Id="rId431" Type="http://schemas.openxmlformats.org/officeDocument/2006/relationships/image" Target="../media/image241.png"/><Relationship Id="rId452" Type="http://schemas.openxmlformats.org/officeDocument/2006/relationships/customXml" Target="../ink/ink256.xml"/><Relationship Id="rId473" Type="http://schemas.openxmlformats.org/officeDocument/2006/relationships/image" Target="../media/image262.png"/><Relationship Id="rId30" Type="http://schemas.openxmlformats.org/officeDocument/2006/relationships/customXml" Target="../ink/ink45.xml"/><Relationship Id="rId105" Type="http://schemas.openxmlformats.org/officeDocument/2006/relationships/image" Target="../media/image78.png"/><Relationship Id="rId126" Type="http://schemas.openxmlformats.org/officeDocument/2006/relationships/customXml" Target="../ink/ink93.xml"/><Relationship Id="rId147" Type="http://schemas.openxmlformats.org/officeDocument/2006/relationships/image" Target="../media/image99.png"/><Relationship Id="rId168" Type="http://schemas.openxmlformats.org/officeDocument/2006/relationships/customXml" Target="../ink/ink114.xml"/><Relationship Id="rId312" Type="http://schemas.openxmlformats.org/officeDocument/2006/relationships/customXml" Target="../ink/ink186.xml"/><Relationship Id="rId333" Type="http://schemas.openxmlformats.org/officeDocument/2006/relationships/image" Target="../media/image192.png"/><Relationship Id="rId354" Type="http://schemas.openxmlformats.org/officeDocument/2006/relationships/customXml" Target="../ink/ink207.xml"/><Relationship Id="rId51" Type="http://schemas.openxmlformats.org/officeDocument/2006/relationships/image" Target="../media/image51.png"/><Relationship Id="rId72" Type="http://schemas.openxmlformats.org/officeDocument/2006/relationships/customXml" Target="../ink/ink66.xml"/><Relationship Id="rId93" Type="http://schemas.openxmlformats.org/officeDocument/2006/relationships/image" Target="../media/image72.png"/><Relationship Id="rId189" Type="http://schemas.openxmlformats.org/officeDocument/2006/relationships/image" Target="../media/image120.png"/><Relationship Id="rId375" Type="http://schemas.openxmlformats.org/officeDocument/2006/relationships/image" Target="../media/image213.png"/><Relationship Id="rId396" Type="http://schemas.openxmlformats.org/officeDocument/2006/relationships/customXml" Target="../ink/ink228.xml"/><Relationship Id="rId3" Type="http://schemas.openxmlformats.org/officeDocument/2006/relationships/image" Target="../media/image27.png"/><Relationship Id="rId214" Type="http://schemas.openxmlformats.org/officeDocument/2006/relationships/customXml" Target="../ink/ink137.xml"/><Relationship Id="rId235" Type="http://schemas.openxmlformats.org/officeDocument/2006/relationships/image" Target="../media/image143.png"/><Relationship Id="rId256" Type="http://schemas.openxmlformats.org/officeDocument/2006/relationships/customXml" Target="../ink/ink158.xml"/><Relationship Id="rId277" Type="http://schemas.openxmlformats.org/officeDocument/2006/relationships/image" Target="../media/image164.png"/><Relationship Id="rId298" Type="http://schemas.openxmlformats.org/officeDocument/2006/relationships/customXml" Target="../ink/ink179.xml"/><Relationship Id="rId400" Type="http://schemas.openxmlformats.org/officeDocument/2006/relationships/customXml" Target="../ink/ink230.xml"/><Relationship Id="rId421" Type="http://schemas.openxmlformats.org/officeDocument/2006/relationships/image" Target="../media/image236.png"/><Relationship Id="rId442" Type="http://schemas.openxmlformats.org/officeDocument/2006/relationships/customXml" Target="../ink/ink251.xml"/><Relationship Id="rId463" Type="http://schemas.openxmlformats.org/officeDocument/2006/relationships/image" Target="../media/image257.png"/><Relationship Id="rId484" Type="http://schemas.openxmlformats.org/officeDocument/2006/relationships/customXml" Target="../ink/ink272.xml"/><Relationship Id="rId116" Type="http://schemas.openxmlformats.org/officeDocument/2006/relationships/customXml" Target="../ink/ink88.xml"/><Relationship Id="rId137" Type="http://schemas.openxmlformats.org/officeDocument/2006/relationships/image" Target="../media/image94.png"/><Relationship Id="rId158" Type="http://schemas.openxmlformats.org/officeDocument/2006/relationships/customXml" Target="../ink/ink109.xml"/><Relationship Id="rId302" Type="http://schemas.openxmlformats.org/officeDocument/2006/relationships/customXml" Target="../ink/ink181.xml"/><Relationship Id="rId323" Type="http://schemas.openxmlformats.org/officeDocument/2006/relationships/image" Target="../media/image187.png"/><Relationship Id="rId344" Type="http://schemas.openxmlformats.org/officeDocument/2006/relationships/customXml" Target="../ink/ink202.xml"/><Relationship Id="rId20" Type="http://schemas.openxmlformats.org/officeDocument/2006/relationships/customXml" Target="../ink/ink40.xml"/><Relationship Id="rId41" Type="http://schemas.openxmlformats.org/officeDocument/2006/relationships/image" Target="../media/image46.png"/><Relationship Id="rId62" Type="http://schemas.openxmlformats.org/officeDocument/2006/relationships/customXml" Target="../ink/ink61.xml"/><Relationship Id="rId83" Type="http://schemas.openxmlformats.org/officeDocument/2006/relationships/image" Target="../media/image67.png"/><Relationship Id="rId179" Type="http://schemas.openxmlformats.org/officeDocument/2006/relationships/image" Target="../media/image115.png"/><Relationship Id="rId365" Type="http://schemas.openxmlformats.org/officeDocument/2006/relationships/image" Target="../media/image208.png"/><Relationship Id="rId386" Type="http://schemas.openxmlformats.org/officeDocument/2006/relationships/customXml" Target="../ink/ink223.xml"/><Relationship Id="rId190" Type="http://schemas.openxmlformats.org/officeDocument/2006/relationships/customXml" Target="../ink/ink125.xml"/><Relationship Id="rId204" Type="http://schemas.openxmlformats.org/officeDocument/2006/relationships/customXml" Target="../ink/ink132.xml"/><Relationship Id="rId225" Type="http://schemas.openxmlformats.org/officeDocument/2006/relationships/image" Target="../media/image138.png"/><Relationship Id="rId246" Type="http://schemas.openxmlformats.org/officeDocument/2006/relationships/customXml" Target="../ink/ink153.xml"/><Relationship Id="rId267" Type="http://schemas.openxmlformats.org/officeDocument/2006/relationships/image" Target="../media/image159.png"/><Relationship Id="rId288" Type="http://schemas.openxmlformats.org/officeDocument/2006/relationships/customXml" Target="../ink/ink174.xml"/><Relationship Id="rId411" Type="http://schemas.openxmlformats.org/officeDocument/2006/relationships/image" Target="../media/image231.png"/><Relationship Id="rId432" Type="http://schemas.openxmlformats.org/officeDocument/2006/relationships/customXml" Target="../ink/ink246.xml"/><Relationship Id="rId453" Type="http://schemas.openxmlformats.org/officeDocument/2006/relationships/image" Target="../media/image252.png"/><Relationship Id="rId474" Type="http://schemas.openxmlformats.org/officeDocument/2006/relationships/customXml" Target="../ink/ink267.xml"/><Relationship Id="rId106" Type="http://schemas.openxmlformats.org/officeDocument/2006/relationships/customXml" Target="../ink/ink83.xml"/><Relationship Id="rId127" Type="http://schemas.openxmlformats.org/officeDocument/2006/relationships/image" Target="../media/image89.png"/><Relationship Id="rId313" Type="http://schemas.openxmlformats.org/officeDocument/2006/relationships/image" Target="../media/image182.png"/><Relationship Id="rId10" Type="http://schemas.openxmlformats.org/officeDocument/2006/relationships/customXml" Target="../ink/ink35.xml"/><Relationship Id="rId31" Type="http://schemas.openxmlformats.org/officeDocument/2006/relationships/image" Target="../media/image41.png"/><Relationship Id="rId52" Type="http://schemas.openxmlformats.org/officeDocument/2006/relationships/customXml" Target="../ink/ink56.xml"/><Relationship Id="rId73" Type="http://schemas.openxmlformats.org/officeDocument/2006/relationships/image" Target="../media/image62.png"/><Relationship Id="rId94" Type="http://schemas.openxmlformats.org/officeDocument/2006/relationships/customXml" Target="../ink/ink77.xml"/><Relationship Id="rId148" Type="http://schemas.openxmlformats.org/officeDocument/2006/relationships/customXml" Target="../ink/ink104.xml"/><Relationship Id="rId169" Type="http://schemas.openxmlformats.org/officeDocument/2006/relationships/image" Target="../media/image110.png"/><Relationship Id="rId334" Type="http://schemas.openxmlformats.org/officeDocument/2006/relationships/customXml" Target="../ink/ink197.xml"/><Relationship Id="rId355" Type="http://schemas.openxmlformats.org/officeDocument/2006/relationships/image" Target="../media/image203.png"/><Relationship Id="rId376" Type="http://schemas.openxmlformats.org/officeDocument/2006/relationships/customXml" Target="../ink/ink218.xml"/><Relationship Id="rId397" Type="http://schemas.openxmlformats.org/officeDocument/2006/relationships/image" Target="../media/image224.png"/><Relationship Id="rId4" Type="http://schemas.openxmlformats.org/officeDocument/2006/relationships/customXml" Target="../ink/ink32.xml"/><Relationship Id="rId180" Type="http://schemas.openxmlformats.org/officeDocument/2006/relationships/customXml" Target="../ink/ink120.xml"/><Relationship Id="rId215" Type="http://schemas.openxmlformats.org/officeDocument/2006/relationships/image" Target="../media/image133.png"/><Relationship Id="rId236" Type="http://schemas.openxmlformats.org/officeDocument/2006/relationships/customXml" Target="../ink/ink148.xml"/><Relationship Id="rId257" Type="http://schemas.openxmlformats.org/officeDocument/2006/relationships/image" Target="../media/image154.png"/><Relationship Id="rId278" Type="http://schemas.openxmlformats.org/officeDocument/2006/relationships/customXml" Target="../ink/ink169.xml"/><Relationship Id="rId401" Type="http://schemas.openxmlformats.org/officeDocument/2006/relationships/image" Target="../media/image226.png"/><Relationship Id="rId422" Type="http://schemas.openxmlformats.org/officeDocument/2006/relationships/customXml" Target="../ink/ink241.xml"/><Relationship Id="rId443" Type="http://schemas.openxmlformats.org/officeDocument/2006/relationships/image" Target="../media/image247.png"/><Relationship Id="rId464" Type="http://schemas.openxmlformats.org/officeDocument/2006/relationships/customXml" Target="../ink/ink262.xml"/><Relationship Id="rId303" Type="http://schemas.openxmlformats.org/officeDocument/2006/relationships/image" Target="../media/image177.png"/><Relationship Id="rId485" Type="http://schemas.openxmlformats.org/officeDocument/2006/relationships/image" Target="../media/image268.png"/><Relationship Id="rId42" Type="http://schemas.openxmlformats.org/officeDocument/2006/relationships/customXml" Target="../ink/ink51.xml"/><Relationship Id="rId84" Type="http://schemas.openxmlformats.org/officeDocument/2006/relationships/customXml" Target="../ink/ink72.xml"/><Relationship Id="rId138" Type="http://schemas.openxmlformats.org/officeDocument/2006/relationships/customXml" Target="../ink/ink99.xml"/><Relationship Id="rId345" Type="http://schemas.openxmlformats.org/officeDocument/2006/relationships/image" Target="../media/image198.png"/><Relationship Id="rId387" Type="http://schemas.openxmlformats.org/officeDocument/2006/relationships/image" Target="../media/image219.png"/><Relationship Id="rId191" Type="http://schemas.openxmlformats.org/officeDocument/2006/relationships/image" Target="../media/image121.png"/><Relationship Id="rId205" Type="http://schemas.openxmlformats.org/officeDocument/2006/relationships/image" Target="../media/image128.png"/><Relationship Id="rId247" Type="http://schemas.openxmlformats.org/officeDocument/2006/relationships/image" Target="../media/image149.png"/><Relationship Id="rId412" Type="http://schemas.openxmlformats.org/officeDocument/2006/relationships/customXml" Target="../ink/ink236.xml"/><Relationship Id="rId107" Type="http://schemas.openxmlformats.org/officeDocument/2006/relationships/image" Target="../media/image79.png"/><Relationship Id="rId289" Type="http://schemas.openxmlformats.org/officeDocument/2006/relationships/image" Target="../media/image170.png"/><Relationship Id="rId454" Type="http://schemas.openxmlformats.org/officeDocument/2006/relationships/customXml" Target="../ink/ink257.xml"/><Relationship Id="rId11" Type="http://schemas.openxmlformats.org/officeDocument/2006/relationships/image" Target="../media/image31.png"/><Relationship Id="rId53" Type="http://schemas.openxmlformats.org/officeDocument/2006/relationships/image" Target="../media/image52.png"/><Relationship Id="rId149" Type="http://schemas.openxmlformats.org/officeDocument/2006/relationships/image" Target="../media/image100.png"/><Relationship Id="rId314" Type="http://schemas.openxmlformats.org/officeDocument/2006/relationships/customXml" Target="../ink/ink187.xml"/><Relationship Id="rId356" Type="http://schemas.openxmlformats.org/officeDocument/2006/relationships/customXml" Target="../ink/ink208.xml"/><Relationship Id="rId398" Type="http://schemas.openxmlformats.org/officeDocument/2006/relationships/customXml" Target="../ink/ink229.xml"/><Relationship Id="rId95" Type="http://schemas.openxmlformats.org/officeDocument/2006/relationships/image" Target="../media/image73.png"/><Relationship Id="rId160" Type="http://schemas.openxmlformats.org/officeDocument/2006/relationships/customXml" Target="../ink/ink110.xml"/><Relationship Id="rId216" Type="http://schemas.openxmlformats.org/officeDocument/2006/relationships/customXml" Target="../ink/ink138.xml"/><Relationship Id="rId423" Type="http://schemas.openxmlformats.org/officeDocument/2006/relationships/image" Target="../media/image237.png"/><Relationship Id="rId258" Type="http://schemas.openxmlformats.org/officeDocument/2006/relationships/customXml" Target="../ink/ink159.xml"/><Relationship Id="rId465" Type="http://schemas.openxmlformats.org/officeDocument/2006/relationships/image" Target="../media/image258.png"/><Relationship Id="rId22" Type="http://schemas.openxmlformats.org/officeDocument/2006/relationships/customXml" Target="../ink/ink41.xml"/><Relationship Id="rId64" Type="http://schemas.openxmlformats.org/officeDocument/2006/relationships/customXml" Target="../ink/ink62.xml"/><Relationship Id="rId118" Type="http://schemas.openxmlformats.org/officeDocument/2006/relationships/customXml" Target="../ink/ink89.xml"/><Relationship Id="rId325" Type="http://schemas.openxmlformats.org/officeDocument/2006/relationships/image" Target="../media/image188.png"/><Relationship Id="rId367" Type="http://schemas.openxmlformats.org/officeDocument/2006/relationships/image" Target="../media/image209.png"/><Relationship Id="rId171" Type="http://schemas.openxmlformats.org/officeDocument/2006/relationships/image" Target="../media/image111.png"/><Relationship Id="rId227" Type="http://schemas.openxmlformats.org/officeDocument/2006/relationships/image" Target="../media/image139.png"/><Relationship Id="rId269" Type="http://schemas.openxmlformats.org/officeDocument/2006/relationships/image" Target="../media/image160.png"/><Relationship Id="rId434" Type="http://schemas.openxmlformats.org/officeDocument/2006/relationships/customXml" Target="../ink/ink247.xml"/><Relationship Id="rId476" Type="http://schemas.openxmlformats.org/officeDocument/2006/relationships/customXml" Target="../ink/ink268.xml"/><Relationship Id="rId33" Type="http://schemas.openxmlformats.org/officeDocument/2006/relationships/image" Target="../media/image42.png"/><Relationship Id="rId129" Type="http://schemas.openxmlformats.org/officeDocument/2006/relationships/image" Target="../media/image90.png"/><Relationship Id="rId280" Type="http://schemas.openxmlformats.org/officeDocument/2006/relationships/customXml" Target="../ink/ink170.xml"/><Relationship Id="rId336" Type="http://schemas.openxmlformats.org/officeDocument/2006/relationships/customXml" Target="../ink/ink198.xml"/><Relationship Id="rId75" Type="http://schemas.openxmlformats.org/officeDocument/2006/relationships/image" Target="../media/image63.png"/><Relationship Id="rId140" Type="http://schemas.openxmlformats.org/officeDocument/2006/relationships/customXml" Target="../ink/ink100.xml"/><Relationship Id="rId182" Type="http://schemas.openxmlformats.org/officeDocument/2006/relationships/customXml" Target="../ink/ink121.xml"/><Relationship Id="rId378" Type="http://schemas.openxmlformats.org/officeDocument/2006/relationships/customXml" Target="../ink/ink219.xml"/><Relationship Id="rId403" Type="http://schemas.openxmlformats.org/officeDocument/2006/relationships/image" Target="../media/image227.png"/><Relationship Id="rId6" Type="http://schemas.openxmlformats.org/officeDocument/2006/relationships/customXml" Target="../ink/ink33.xml"/><Relationship Id="rId238" Type="http://schemas.openxmlformats.org/officeDocument/2006/relationships/customXml" Target="../ink/ink149.xml"/><Relationship Id="rId445" Type="http://schemas.openxmlformats.org/officeDocument/2006/relationships/image" Target="../media/image248.png"/><Relationship Id="rId487" Type="http://schemas.openxmlformats.org/officeDocument/2006/relationships/image" Target="../media/image269.png"/><Relationship Id="rId291" Type="http://schemas.openxmlformats.org/officeDocument/2006/relationships/image" Target="../media/image171.png"/><Relationship Id="rId305" Type="http://schemas.openxmlformats.org/officeDocument/2006/relationships/image" Target="../media/image178.png"/><Relationship Id="rId347" Type="http://schemas.openxmlformats.org/officeDocument/2006/relationships/image" Target="../media/image199.png"/><Relationship Id="rId44" Type="http://schemas.openxmlformats.org/officeDocument/2006/relationships/customXml" Target="../ink/ink52.xml"/><Relationship Id="rId86" Type="http://schemas.openxmlformats.org/officeDocument/2006/relationships/customXml" Target="../ink/ink73.xml"/><Relationship Id="rId151" Type="http://schemas.openxmlformats.org/officeDocument/2006/relationships/image" Target="../media/image101.png"/><Relationship Id="rId389" Type="http://schemas.openxmlformats.org/officeDocument/2006/relationships/image" Target="../media/image220.png"/><Relationship Id="rId193" Type="http://schemas.openxmlformats.org/officeDocument/2006/relationships/image" Target="../media/image122.png"/><Relationship Id="rId207" Type="http://schemas.openxmlformats.org/officeDocument/2006/relationships/image" Target="../media/image129.png"/><Relationship Id="rId249" Type="http://schemas.openxmlformats.org/officeDocument/2006/relationships/image" Target="../media/image150.png"/><Relationship Id="rId414" Type="http://schemas.openxmlformats.org/officeDocument/2006/relationships/customXml" Target="../ink/ink237.xml"/><Relationship Id="rId456" Type="http://schemas.openxmlformats.org/officeDocument/2006/relationships/customXml" Target="../ink/ink258.xml"/><Relationship Id="rId13" Type="http://schemas.openxmlformats.org/officeDocument/2006/relationships/image" Target="../media/image32.png"/><Relationship Id="rId109" Type="http://schemas.openxmlformats.org/officeDocument/2006/relationships/image" Target="../media/image80.png"/><Relationship Id="rId260" Type="http://schemas.openxmlformats.org/officeDocument/2006/relationships/customXml" Target="../ink/ink160.xml"/><Relationship Id="rId316" Type="http://schemas.openxmlformats.org/officeDocument/2006/relationships/customXml" Target="../ink/ink188.xml"/><Relationship Id="rId55" Type="http://schemas.openxmlformats.org/officeDocument/2006/relationships/image" Target="../media/image53.png"/><Relationship Id="rId97" Type="http://schemas.openxmlformats.org/officeDocument/2006/relationships/image" Target="../media/image74.png"/><Relationship Id="rId120" Type="http://schemas.openxmlformats.org/officeDocument/2006/relationships/customXml" Target="../ink/ink90.xml"/><Relationship Id="rId358" Type="http://schemas.openxmlformats.org/officeDocument/2006/relationships/customXml" Target="../ink/ink209.xml"/><Relationship Id="rId162" Type="http://schemas.openxmlformats.org/officeDocument/2006/relationships/customXml" Target="../ink/ink111.xml"/><Relationship Id="rId218" Type="http://schemas.openxmlformats.org/officeDocument/2006/relationships/customXml" Target="../ink/ink139.xml"/><Relationship Id="rId425" Type="http://schemas.openxmlformats.org/officeDocument/2006/relationships/image" Target="../media/image238.png"/><Relationship Id="rId467" Type="http://schemas.openxmlformats.org/officeDocument/2006/relationships/image" Target="../media/image259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97.xml"/><Relationship Id="rId63" Type="http://schemas.openxmlformats.org/officeDocument/2006/relationships/image" Target="NULL"/><Relationship Id="rId84" Type="http://schemas.openxmlformats.org/officeDocument/2006/relationships/customXml" Target="../ink/ink318.xml"/><Relationship Id="rId138" Type="http://schemas.openxmlformats.org/officeDocument/2006/relationships/customXml" Target="../ink/ink345.xml"/><Relationship Id="rId159" Type="http://schemas.openxmlformats.org/officeDocument/2006/relationships/customXml" Target="../ink/ink355.xml"/><Relationship Id="rId170" Type="http://schemas.openxmlformats.org/officeDocument/2006/relationships/image" Target="NULL"/><Relationship Id="rId191" Type="http://schemas.openxmlformats.org/officeDocument/2006/relationships/customXml" Target="../ink/ink371.xml"/><Relationship Id="rId205" Type="http://schemas.openxmlformats.org/officeDocument/2006/relationships/customXml" Target="../ink/ink378.xml"/><Relationship Id="rId16" Type="http://schemas.openxmlformats.org/officeDocument/2006/relationships/customXml" Target="../ink/ink284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92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305.xml"/><Relationship Id="rId74" Type="http://schemas.openxmlformats.org/officeDocument/2006/relationships/customXml" Target="../ink/ink313.xml"/><Relationship Id="rId79" Type="http://schemas.openxmlformats.org/officeDocument/2006/relationships/image" Target="NULL"/><Relationship Id="rId102" Type="http://schemas.openxmlformats.org/officeDocument/2006/relationships/customXml" Target="../ink/ink327.xml"/><Relationship Id="rId123" Type="http://schemas.openxmlformats.org/officeDocument/2006/relationships/image" Target="NULL"/><Relationship Id="rId128" Type="http://schemas.openxmlformats.org/officeDocument/2006/relationships/customXml" Target="../ink/ink340.xml"/><Relationship Id="rId144" Type="http://schemas.openxmlformats.org/officeDocument/2006/relationships/image" Target="NULL"/><Relationship Id="rId149" Type="http://schemas.openxmlformats.org/officeDocument/2006/relationships/customXml" Target="../ink/ink350.xml"/><Relationship Id="rId5" Type="http://schemas.openxmlformats.org/officeDocument/2006/relationships/image" Target="NULL"/><Relationship Id="rId90" Type="http://schemas.openxmlformats.org/officeDocument/2006/relationships/customXml" Target="../ink/ink321.xml"/><Relationship Id="rId95" Type="http://schemas.openxmlformats.org/officeDocument/2006/relationships/image" Target="NULL"/><Relationship Id="rId160" Type="http://schemas.openxmlformats.org/officeDocument/2006/relationships/image" Target="NULL"/><Relationship Id="rId165" Type="http://schemas.openxmlformats.org/officeDocument/2006/relationships/customXml" Target="../ink/ink358.xml"/><Relationship Id="rId181" Type="http://schemas.openxmlformats.org/officeDocument/2006/relationships/customXml" Target="../ink/ink366.xml"/><Relationship Id="rId186" Type="http://schemas.openxmlformats.org/officeDocument/2006/relationships/image" Target="NULL"/><Relationship Id="rId22" Type="http://schemas.openxmlformats.org/officeDocument/2006/relationships/customXml" Target="../ink/ink287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300.xml"/><Relationship Id="rId64" Type="http://schemas.openxmlformats.org/officeDocument/2006/relationships/customXml" Target="../ink/ink308.xm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customXml" Target="../ink/ink335.xml"/><Relationship Id="rId134" Type="http://schemas.openxmlformats.org/officeDocument/2006/relationships/customXml" Target="../ink/ink343.xml"/><Relationship Id="rId139" Type="http://schemas.openxmlformats.org/officeDocument/2006/relationships/image" Target="NULL"/><Relationship Id="rId80" Type="http://schemas.openxmlformats.org/officeDocument/2006/relationships/customXml" Target="../ink/ink316.xml"/><Relationship Id="rId85" Type="http://schemas.openxmlformats.org/officeDocument/2006/relationships/image" Target="NULL"/><Relationship Id="rId150" Type="http://schemas.openxmlformats.org/officeDocument/2006/relationships/image" Target="NULL"/><Relationship Id="rId155" Type="http://schemas.openxmlformats.org/officeDocument/2006/relationships/customXml" Target="../ink/ink353.xml"/><Relationship Id="rId171" Type="http://schemas.openxmlformats.org/officeDocument/2006/relationships/customXml" Target="../ink/ink361.xml"/><Relationship Id="rId176" Type="http://schemas.openxmlformats.org/officeDocument/2006/relationships/image" Target="NULL"/><Relationship Id="rId192" Type="http://schemas.openxmlformats.org/officeDocument/2006/relationships/image" Target="NULL"/><Relationship Id="rId197" Type="http://schemas.openxmlformats.org/officeDocument/2006/relationships/customXml" Target="../ink/ink374.xml"/><Relationship Id="rId206" Type="http://schemas.openxmlformats.org/officeDocument/2006/relationships/image" Target="NULL"/><Relationship Id="rId201" Type="http://schemas.openxmlformats.org/officeDocument/2006/relationships/customXml" Target="../ink/ink376.xml"/><Relationship Id="rId12" Type="http://schemas.openxmlformats.org/officeDocument/2006/relationships/customXml" Target="../ink/ink282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95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330.xml"/><Relationship Id="rId124" Type="http://schemas.openxmlformats.org/officeDocument/2006/relationships/customXml" Target="../ink/ink338.xml"/><Relationship Id="rId129" Type="http://schemas.openxmlformats.org/officeDocument/2006/relationships/image" Target="NULL"/><Relationship Id="rId54" Type="http://schemas.openxmlformats.org/officeDocument/2006/relationships/customXml" Target="../ink/ink303.xml"/><Relationship Id="rId70" Type="http://schemas.openxmlformats.org/officeDocument/2006/relationships/customXml" Target="../ink/ink311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324.xml"/><Relationship Id="rId140" Type="http://schemas.openxmlformats.org/officeDocument/2006/relationships/image" Target="../media/image316.png"/><Relationship Id="rId145" Type="http://schemas.openxmlformats.org/officeDocument/2006/relationships/customXml" Target="../ink/ink348.xml"/><Relationship Id="rId161" Type="http://schemas.openxmlformats.org/officeDocument/2006/relationships/customXml" Target="../ink/ink356.xml"/><Relationship Id="rId166" Type="http://schemas.openxmlformats.org/officeDocument/2006/relationships/image" Target="NULL"/><Relationship Id="rId182" Type="http://schemas.openxmlformats.org/officeDocument/2006/relationships/image" Target="NULL"/><Relationship Id="rId187" Type="http://schemas.openxmlformats.org/officeDocument/2006/relationships/customXml" Target="../ink/ink3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9.xml"/><Relationship Id="rId23" Type="http://schemas.openxmlformats.org/officeDocument/2006/relationships/image" Target="NULL"/><Relationship Id="rId28" Type="http://schemas.openxmlformats.org/officeDocument/2006/relationships/customXml" Target="../ink/ink290.xml"/><Relationship Id="rId49" Type="http://schemas.openxmlformats.org/officeDocument/2006/relationships/image" Target="NULL"/><Relationship Id="rId114" Type="http://schemas.openxmlformats.org/officeDocument/2006/relationships/customXml" Target="../ink/ink333.xml"/><Relationship Id="rId119" Type="http://schemas.openxmlformats.org/officeDocument/2006/relationships/image" Target="NULL"/><Relationship Id="rId44" Type="http://schemas.openxmlformats.org/officeDocument/2006/relationships/customXml" Target="../ink/ink298.xml"/><Relationship Id="rId60" Type="http://schemas.openxmlformats.org/officeDocument/2006/relationships/customXml" Target="../ink/ink306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319.xml"/><Relationship Id="rId130" Type="http://schemas.openxmlformats.org/officeDocument/2006/relationships/customXml" Target="../ink/ink341.xml"/><Relationship Id="rId135" Type="http://schemas.openxmlformats.org/officeDocument/2006/relationships/image" Target="NULL"/><Relationship Id="rId151" Type="http://schemas.openxmlformats.org/officeDocument/2006/relationships/customXml" Target="../ink/ink351.xml"/><Relationship Id="rId156" Type="http://schemas.openxmlformats.org/officeDocument/2006/relationships/image" Target="NULL"/><Relationship Id="rId177" Type="http://schemas.openxmlformats.org/officeDocument/2006/relationships/customXml" Target="../ink/ink364.xml"/><Relationship Id="rId198" Type="http://schemas.openxmlformats.org/officeDocument/2006/relationships/image" Target="NULL"/><Relationship Id="rId172" Type="http://schemas.openxmlformats.org/officeDocument/2006/relationships/image" Target="NULL"/><Relationship Id="rId193" Type="http://schemas.openxmlformats.org/officeDocument/2006/relationships/customXml" Target="../ink/ink372.xml"/><Relationship Id="rId202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85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293.xml"/><Relationship Id="rId50" Type="http://schemas.openxmlformats.org/officeDocument/2006/relationships/customXml" Target="../ink/ink301.xml"/><Relationship Id="rId55" Type="http://schemas.openxmlformats.org/officeDocument/2006/relationships/image" Target="NULL"/><Relationship Id="rId76" Type="http://schemas.openxmlformats.org/officeDocument/2006/relationships/customXml" Target="../ink/ink314.xml"/><Relationship Id="rId97" Type="http://schemas.openxmlformats.org/officeDocument/2006/relationships/image" Target="NULL"/><Relationship Id="rId104" Type="http://schemas.openxmlformats.org/officeDocument/2006/relationships/customXml" Target="../ink/ink328.xml"/><Relationship Id="rId120" Type="http://schemas.openxmlformats.org/officeDocument/2006/relationships/customXml" Target="../ink/ink336.xml"/><Relationship Id="rId125" Type="http://schemas.openxmlformats.org/officeDocument/2006/relationships/image" Target="NULL"/><Relationship Id="rId141" Type="http://schemas.openxmlformats.org/officeDocument/2006/relationships/customXml" Target="../ink/ink346.xml"/><Relationship Id="rId146" Type="http://schemas.openxmlformats.org/officeDocument/2006/relationships/image" Target="NULL"/><Relationship Id="rId167" Type="http://schemas.openxmlformats.org/officeDocument/2006/relationships/customXml" Target="../ink/ink359.xml"/><Relationship Id="rId18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322.xml"/><Relationship Id="rId162" Type="http://schemas.openxmlformats.org/officeDocument/2006/relationships/image" Target="NULL"/><Relationship Id="rId183" Type="http://schemas.openxmlformats.org/officeDocument/2006/relationships/customXml" Target="../ink/ink367.xml"/><Relationship Id="rId2" Type="http://schemas.openxmlformats.org/officeDocument/2006/relationships/customXml" Target="../ink/ink277.xml"/><Relationship Id="rId29" Type="http://schemas.openxmlformats.org/officeDocument/2006/relationships/image" Target="NULL"/><Relationship Id="rId24" Type="http://schemas.openxmlformats.org/officeDocument/2006/relationships/customXml" Target="../ink/ink288.xml"/><Relationship Id="rId40" Type="http://schemas.openxmlformats.org/officeDocument/2006/relationships/customXml" Target="../ink/ink296.xml"/><Relationship Id="rId45" Type="http://schemas.openxmlformats.org/officeDocument/2006/relationships/image" Target="NULL"/><Relationship Id="rId66" Type="http://schemas.openxmlformats.org/officeDocument/2006/relationships/customXml" Target="../ink/ink309.xml"/><Relationship Id="rId87" Type="http://schemas.openxmlformats.org/officeDocument/2006/relationships/image" Target="NULL"/><Relationship Id="rId110" Type="http://schemas.openxmlformats.org/officeDocument/2006/relationships/customXml" Target="../ink/ink331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344.xml"/><Relationship Id="rId157" Type="http://schemas.openxmlformats.org/officeDocument/2006/relationships/customXml" Target="../ink/ink354.xml"/><Relationship Id="rId178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317.xml"/><Relationship Id="rId152" Type="http://schemas.openxmlformats.org/officeDocument/2006/relationships/image" Target="NULL"/><Relationship Id="rId173" Type="http://schemas.openxmlformats.org/officeDocument/2006/relationships/customXml" Target="../ink/ink362.xml"/><Relationship Id="rId194" Type="http://schemas.openxmlformats.org/officeDocument/2006/relationships/image" Target="NULL"/><Relationship Id="rId199" Type="http://schemas.openxmlformats.org/officeDocument/2006/relationships/customXml" Target="../ink/ink375.xml"/><Relationship Id="rId203" Type="http://schemas.openxmlformats.org/officeDocument/2006/relationships/customXml" Target="../ink/ink377.xml"/><Relationship Id="rId19" Type="http://schemas.openxmlformats.org/officeDocument/2006/relationships/image" Target="NULL"/><Relationship Id="rId14" Type="http://schemas.openxmlformats.org/officeDocument/2006/relationships/customXml" Target="../ink/ink283.xml"/><Relationship Id="rId30" Type="http://schemas.openxmlformats.org/officeDocument/2006/relationships/customXml" Target="../ink/ink291.xml"/><Relationship Id="rId35" Type="http://schemas.openxmlformats.org/officeDocument/2006/relationships/image" Target="NULL"/><Relationship Id="rId56" Type="http://schemas.openxmlformats.org/officeDocument/2006/relationships/customXml" Target="../ink/ink304.xml"/><Relationship Id="rId77" Type="http://schemas.openxmlformats.org/officeDocument/2006/relationships/image" Target="NULL"/><Relationship Id="rId100" Type="http://schemas.openxmlformats.org/officeDocument/2006/relationships/customXml" Target="../ink/ink326.xml"/><Relationship Id="rId105" Type="http://schemas.openxmlformats.org/officeDocument/2006/relationships/image" Target="NULL"/><Relationship Id="rId126" Type="http://schemas.openxmlformats.org/officeDocument/2006/relationships/customXml" Target="../ink/ink339.xml"/><Relationship Id="rId147" Type="http://schemas.openxmlformats.org/officeDocument/2006/relationships/customXml" Target="../ink/ink349.xml"/><Relationship Id="rId168" Type="http://schemas.openxmlformats.org/officeDocument/2006/relationships/image" Target="NULL"/><Relationship Id="rId8" Type="http://schemas.openxmlformats.org/officeDocument/2006/relationships/customXml" Target="../ink/ink280.xml"/><Relationship Id="rId51" Type="http://schemas.openxmlformats.org/officeDocument/2006/relationships/image" Target="NULL"/><Relationship Id="rId72" Type="http://schemas.openxmlformats.org/officeDocument/2006/relationships/customXml" Target="../ink/ink312.xml"/><Relationship Id="rId93" Type="http://schemas.openxmlformats.org/officeDocument/2006/relationships/image" Target="NULL"/><Relationship Id="rId98" Type="http://schemas.openxmlformats.org/officeDocument/2006/relationships/customXml" Target="../ink/ink325.xml"/><Relationship Id="rId121" Type="http://schemas.openxmlformats.org/officeDocument/2006/relationships/image" Target="NULL"/><Relationship Id="rId142" Type="http://schemas.openxmlformats.org/officeDocument/2006/relationships/image" Target="NULL"/><Relationship Id="rId163" Type="http://schemas.openxmlformats.org/officeDocument/2006/relationships/customXml" Target="../ink/ink357.xml"/><Relationship Id="rId184" Type="http://schemas.openxmlformats.org/officeDocument/2006/relationships/image" Target="NULL"/><Relationship Id="rId189" Type="http://schemas.openxmlformats.org/officeDocument/2006/relationships/customXml" Target="../ink/ink370.xm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299.xml"/><Relationship Id="rId67" Type="http://schemas.openxmlformats.org/officeDocument/2006/relationships/image" Target="NULL"/><Relationship Id="rId116" Type="http://schemas.openxmlformats.org/officeDocument/2006/relationships/customXml" Target="../ink/ink334.xml"/><Relationship Id="rId137" Type="http://schemas.openxmlformats.org/officeDocument/2006/relationships/image" Target="NULL"/><Relationship Id="rId158" Type="http://schemas.openxmlformats.org/officeDocument/2006/relationships/image" Target="NULL"/><Relationship Id="rId20" Type="http://schemas.openxmlformats.org/officeDocument/2006/relationships/customXml" Target="../ink/ink286.xml"/><Relationship Id="rId41" Type="http://schemas.openxmlformats.org/officeDocument/2006/relationships/image" Target="NULL"/><Relationship Id="rId62" Type="http://schemas.openxmlformats.org/officeDocument/2006/relationships/customXml" Target="../ink/ink307.xml"/><Relationship Id="rId83" Type="http://schemas.openxmlformats.org/officeDocument/2006/relationships/image" Target="NULL"/><Relationship Id="rId88" Type="http://schemas.openxmlformats.org/officeDocument/2006/relationships/customXml" Target="../ink/ink320.xml"/><Relationship Id="rId111" Type="http://schemas.openxmlformats.org/officeDocument/2006/relationships/image" Target="NULL"/><Relationship Id="rId132" Type="http://schemas.openxmlformats.org/officeDocument/2006/relationships/customXml" Target="../ink/ink342.xml"/><Relationship Id="rId153" Type="http://schemas.openxmlformats.org/officeDocument/2006/relationships/customXml" Target="../ink/ink352.xml"/><Relationship Id="rId174" Type="http://schemas.openxmlformats.org/officeDocument/2006/relationships/image" Target="NULL"/><Relationship Id="rId179" Type="http://schemas.openxmlformats.org/officeDocument/2006/relationships/customXml" Target="../ink/ink365.xml"/><Relationship Id="rId195" Type="http://schemas.openxmlformats.org/officeDocument/2006/relationships/customXml" Target="../ink/ink373.xml"/><Relationship Id="rId190" Type="http://schemas.openxmlformats.org/officeDocument/2006/relationships/image" Target="NULL"/><Relationship Id="rId204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294.xml"/><Relationship Id="rId57" Type="http://schemas.openxmlformats.org/officeDocument/2006/relationships/image" Target="NULL"/><Relationship Id="rId106" Type="http://schemas.openxmlformats.org/officeDocument/2006/relationships/customXml" Target="../ink/ink329.xml"/><Relationship Id="rId127" Type="http://schemas.openxmlformats.org/officeDocument/2006/relationships/image" Target="NULL"/><Relationship Id="rId10" Type="http://schemas.openxmlformats.org/officeDocument/2006/relationships/customXml" Target="../ink/ink281.xml"/><Relationship Id="rId31" Type="http://schemas.openxmlformats.org/officeDocument/2006/relationships/image" Target="NULL"/><Relationship Id="rId52" Type="http://schemas.openxmlformats.org/officeDocument/2006/relationships/customXml" Target="../ink/ink302.xml"/><Relationship Id="rId73" Type="http://schemas.openxmlformats.org/officeDocument/2006/relationships/image" Target="NULL"/><Relationship Id="rId78" Type="http://schemas.openxmlformats.org/officeDocument/2006/relationships/customXml" Target="../ink/ink315.xml"/><Relationship Id="rId94" Type="http://schemas.openxmlformats.org/officeDocument/2006/relationships/customXml" Target="../ink/ink323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337.xml"/><Relationship Id="rId143" Type="http://schemas.openxmlformats.org/officeDocument/2006/relationships/customXml" Target="../ink/ink347.xml"/><Relationship Id="rId148" Type="http://schemas.openxmlformats.org/officeDocument/2006/relationships/image" Target="NULL"/><Relationship Id="rId164" Type="http://schemas.openxmlformats.org/officeDocument/2006/relationships/image" Target="NULL"/><Relationship Id="rId169" Type="http://schemas.openxmlformats.org/officeDocument/2006/relationships/customXml" Target="../ink/ink360.xml"/><Relationship Id="rId185" Type="http://schemas.openxmlformats.org/officeDocument/2006/relationships/customXml" Target="../ink/ink368.xml"/><Relationship Id="rId4" Type="http://schemas.openxmlformats.org/officeDocument/2006/relationships/customXml" Target="../ink/ink278.xml"/><Relationship Id="rId9" Type="http://schemas.openxmlformats.org/officeDocument/2006/relationships/image" Target="NULL"/><Relationship Id="rId180" Type="http://schemas.openxmlformats.org/officeDocument/2006/relationships/image" Target="NULL"/><Relationship Id="rId26" Type="http://schemas.openxmlformats.org/officeDocument/2006/relationships/customXml" Target="../ink/ink289.xml"/><Relationship Id="rId47" Type="http://schemas.openxmlformats.org/officeDocument/2006/relationships/image" Target="NULL"/><Relationship Id="rId68" Type="http://schemas.openxmlformats.org/officeDocument/2006/relationships/customXml" Target="../ink/ink310.xml"/><Relationship Id="rId89" Type="http://schemas.openxmlformats.org/officeDocument/2006/relationships/image" Target="NULL"/><Relationship Id="rId112" Type="http://schemas.openxmlformats.org/officeDocument/2006/relationships/customXml" Target="../ink/ink332.xml"/><Relationship Id="rId133" Type="http://schemas.openxmlformats.org/officeDocument/2006/relationships/image" Target="NULL"/><Relationship Id="rId154" Type="http://schemas.openxmlformats.org/officeDocument/2006/relationships/image" Target="NULL"/><Relationship Id="rId175" Type="http://schemas.openxmlformats.org/officeDocument/2006/relationships/customXml" Target="../ink/ink363.xml"/><Relationship Id="rId196" Type="http://schemas.openxmlformats.org/officeDocument/2006/relationships/image" Target="NULL"/><Relationship Id="rId200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2.xml"/><Relationship Id="rId13" Type="http://schemas.openxmlformats.org/officeDocument/2006/relationships/image" Target="NULL"/><Relationship Id="rId18" Type="http://schemas.openxmlformats.org/officeDocument/2006/relationships/customXml" Target="../ink/ink387.xml"/><Relationship Id="rId26" Type="http://schemas.openxmlformats.org/officeDocument/2006/relationships/customXml" Target="../ink/ink391.xm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../media/image366.png"/><Relationship Id="rId7" Type="http://schemas.openxmlformats.org/officeDocument/2006/relationships/image" Target="NULL"/><Relationship Id="rId12" Type="http://schemas.openxmlformats.org/officeDocument/2006/relationships/customXml" Target="../ink/ink384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customXml" Target="../ink/ink379.xml"/><Relationship Id="rId16" Type="http://schemas.openxmlformats.org/officeDocument/2006/relationships/customXml" Target="../ink/ink386.xml"/><Relationship Id="rId20" Type="http://schemas.openxmlformats.org/officeDocument/2006/relationships/customXml" Target="../ink/ink388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1.xml"/><Relationship Id="rId11" Type="http://schemas.openxmlformats.org/officeDocument/2006/relationships/image" Target="NULL"/><Relationship Id="rId24" Type="http://schemas.openxmlformats.org/officeDocument/2006/relationships/customXml" Target="../ink/ink390.xml"/><Relationship Id="rId32" Type="http://schemas.openxmlformats.org/officeDocument/2006/relationships/customXml" Target="../ink/ink39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392.xml"/><Relationship Id="rId10" Type="http://schemas.openxmlformats.org/officeDocument/2006/relationships/customXml" Target="../ink/ink383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380.xml"/><Relationship Id="rId9" Type="http://schemas.openxmlformats.org/officeDocument/2006/relationships/image" Target="NULL"/><Relationship Id="rId14" Type="http://schemas.openxmlformats.org/officeDocument/2006/relationships/customXml" Target="../ink/ink385.xml"/><Relationship Id="rId22" Type="http://schemas.openxmlformats.org/officeDocument/2006/relationships/customXml" Target="../ink/ink389.xml"/><Relationship Id="rId27" Type="http://schemas.openxmlformats.org/officeDocument/2006/relationships/image" Target="NULL"/><Relationship Id="rId30" Type="http://schemas.openxmlformats.org/officeDocument/2006/relationships/customXml" Target="../ink/ink39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403.xml"/><Relationship Id="rId26" Type="http://schemas.openxmlformats.org/officeDocument/2006/relationships/customXml" Target="../ink/ink407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411.xml"/><Relationship Id="rId42" Type="http://schemas.openxmlformats.org/officeDocument/2006/relationships/customXml" Target="../ink/ink415.xml"/><Relationship Id="rId47" Type="http://schemas.openxmlformats.org/officeDocument/2006/relationships/image" Target="NULL"/><Relationship Id="rId50" Type="http://schemas.openxmlformats.org/officeDocument/2006/relationships/customXml" Target="../ink/ink419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395.xml"/><Relationship Id="rId16" Type="http://schemas.openxmlformats.org/officeDocument/2006/relationships/customXml" Target="../ink/ink402.xml"/><Relationship Id="rId20" Type="http://schemas.openxmlformats.org/officeDocument/2006/relationships/customXml" Target="../ink/ink404.xml"/><Relationship Id="rId29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customXml" Target="../ink/ink421.xml"/><Relationship Id="rId62" Type="http://schemas.openxmlformats.org/officeDocument/2006/relationships/customXml" Target="../ink/ink4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7.xml"/><Relationship Id="rId11" Type="http://schemas.openxmlformats.org/officeDocument/2006/relationships/image" Target="NULL"/><Relationship Id="rId24" Type="http://schemas.openxmlformats.org/officeDocument/2006/relationships/customXml" Target="../ink/ink406.xml"/><Relationship Id="rId32" Type="http://schemas.openxmlformats.org/officeDocument/2006/relationships/customXml" Target="../ink/ink410.xml"/><Relationship Id="rId37" Type="http://schemas.openxmlformats.org/officeDocument/2006/relationships/image" Target="NULL"/><Relationship Id="rId40" Type="http://schemas.openxmlformats.org/officeDocument/2006/relationships/customXml" Target="../ink/ink414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23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08.xml"/><Relationship Id="rId36" Type="http://schemas.openxmlformats.org/officeDocument/2006/relationships/customXml" Target="../ink/ink412.xm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customXml" Target="../ink/ink399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416.xml"/><Relationship Id="rId52" Type="http://schemas.openxmlformats.org/officeDocument/2006/relationships/customXml" Target="../ink/ink420.xml"/><Relationship Id="rId60" Type="http://schemas.openxmlformats.org/officeDocument/2006/relationships/customXml" Target="../ink/ink424.xml"/><Relationship Id="rId4" Type="http://schemas.openxmlformats.org/officeDocument/2006/relationships/customXml" Target="../ink/ink396.xml"/><Relationship Id="rId9" Type="http://schemas.openxmlformats.org/officeDocument/2006/relationships/image" Target="NULL"/><Relationship Id="rId14" Type="http://schemas.openxmlformats.org/officeDocument/2006/relationships/customXml" Target="../ink/ink401.xml"/><Relationship Id="rId22" Type="http://schemas.openxmlformats.org/officeDocument/2006/relationships/customXml" Target="../ink/ink405.xml"/><Relationship Id="rId27" Type="http://schemas.openxmlformats.org/officeDocument/2006/relationships/image" Target="NULL"/><Relationship Id="rId30" Type="http://schemas.openxmlformats.org/officeDocument/2006/relationships/customXml" Target="../ink/ink409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18.xml"/><Relationship Id="rId56" Type="http://schemas.openxmlformats.org/officeDocument/2006/relationships/customXml" Target="../ink/ink422.xml"/><Relationship Id="rId8" Type="http://schemas.openxmlformats.org/officeDocument/2006/relationships/customXml" Target="../ink/ink398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400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13.xml"/><Relationship Id="rId46" Type="http://schemas.openxmlformats.org/officeDocument/2006/relationships/customXml" Target="../ink/ink417.xml"/><Relationship Id="rId5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0CF5-15C7-9885-50C4-8D0A70CE2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32A25-E9BA-DEC3-CF7D-275E9203E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1712-F956-9E4E-78CD-DAB2214B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9A7-B035-5CE1-4D38-35F51E49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</a:t>
            </a:r>
          </a:p>
          <a:p>
            <a:pPr lvl="1"/>
            <a:r>
              <a:rPr lang="en-US" dirty="0"/>
              <a:t>Non-persistent</a:t>
            </a:r>
          </a:p>
          <a:p>
            <a:endParaRPr lang="en-US" dirty="0"/>
          </a:p>
          <a:p>
            <a:r>
              <a:rPr lang="en-US" dirty="0"/>
              <a:t>Data Disk</a:t>
            </a:r>
          </a:p>
        </p:txBody>
      </p:sp>
    </p:spTree>
    <p:extLst>
      <p:ext uri="{BB962C8B-B14F-4D97-AF65-F5344CB8AC3E}">
        <p14:creationId xmlns:p14="http://schemas.microsoft.com/office/powerpoint/2010/main" val="1161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F6E2-976F-2D5E-E59B-5408334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F90D-97F9-0862-3B69-EECD8926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76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FB44-6CF0-48AC-589D-3CC440E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7083-D3DE-9604-F008-8AF536CC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– RDP - 3389</a:t>
            </a:r>
          </a:p>
          <a:p>
            <a:r>
              <a:rPr lang="en-US" dirty="0"/>
              <a:t>Linux – SSH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1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3866-A6E9-472C-F9E6-4E2E8153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B0B9-942C-C7B0-0C4E-304BF090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from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Terminate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Shutdown</a:t>
            </a:r>
          </a:p>
          <a:p>
            <a:r>
              <a:rPr lang="en-US" dirty="0"/>
              <a:t>Close the RDP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E4974F-74DD-2332-CF08-102B3922D658}"/>
              </a:ext>
            </a:extLst>
          </p:cNvPr>
          <p:cNvGrpSpPr/>
          <p:nvPr/>
        </p:nvGrpSpPr>
        <p:grpSpPr>
          <a:xfrm>
            <a:off x="3542487" y="3924761"/>
            <a:ext cx="1623240" cy="776520"/>
            <a:chOff x="3542487" y="3924761"/>
            <a:chExt cx="1623240" cy="7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326789-4915-EE94-BA24-1876C0775C5B}"/>
                    </a:ext>
                  </a:extLst>
                </p14:cNvPr>
                <p14:cNvContentPartPr/>
                <p14:nvPr/>
              </p14:nvContentPartPr>
              <p14:xfrm>
                <a:off x="3542487" y="3924761"/>
                <a:ext cx="216360" cy="60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326789-4915-EE94-BA24-1876C0775C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3487" y="3915761"/>
                  <a:ext cx="2340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DD62F3-C54C-DB0D-D841-63DB5D08FE94}"/>
                    </a:ext>
                  </a:extLst>
                </p14:cNvPr>
                <p14:cNvContentPartPr/>
                <p14:nvPr/>
              </p14:nvContentPartPr>
              <p14:xfrm>
                <a:off x="3877647" y="4103321"/>
                <a:ext cx="140040" cy="32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DD62F3-C54C-DB0D-D841-63DB5D08FE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8647" y="4094681"/>
                  <a:ext cx="157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FA33D4-4543-867C-9830-6C05D330710C}"/>
                    </a:ext>
                  </a:extLst>
                </p14:cNvPr>
                <p14:cNvContentPartPr/>
                <p14:nvPr/>
              </p14:nvContentPartPr>
              <p14:xfrm>
                <a:off x="4050087" y="4242641"/>
                <a:ext cx="1115640" cy="45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FA33D4-4543-867C-9830-6C05D33071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1087" y="4234001"/>
                  <a:ext cx="11332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C89F7E-BC7A-4834-3EB8-9B9769BC8BC8}"/>
                    </a:ext>
                  </a:extLst>
                </p14:cNvPr>
                <p14:cNvContentPartPr/>
                <p14:nvPr/>
              </p14:nvContentPartPr>
              <p14:xfrm>
                <a:off x="4641567" y="4032761"/>
                <a:ext cx="14400" cy="3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C89F7E-BC7A-4834-3EB8-9B9769BC8B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2567" y="4023761"/>
                  <a:ext cx="320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2E5199-0D6E-A27A-D1F3-892E0E08FD23}"/>
                  </a:ext>
                </a:extLst>
              </p14:cNvPr>
              <p14:cNvContentPartPr/>
              <p14:nvPr/>
            </p14:nvContentPartPr>
            <p14:xfrm>
              <a:off x="4271127" y="1836401"/>
              <a:ext cx="344160" cy="1442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2E5199-0D6E-A27A-D1F3-892E0E08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2487" y="1827401"/>
                <a:ext cx="361800" cy="14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F90A068-C23D-27F5-447A-15797957B4B7}"/>
              </a:ext>
            </a:extLst>
          </p:cNvPr>
          <p:cNvGrpSpPr/>
          <p:nvPr/>
        </p:nvGrpSpPr>
        <p:grpSpPr>
          <a:xfrm>
            <a:off x="5003367" y="2200361"/>
            <a:ext cx="1793160" cy="372960"/>
            <a:chOff x="5003367" y="2200361"/>
            <a:chExt cx="17931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6DB3CB-C136-1B34-A5E7-87C949583EE7}"/>
                    </a:ext>
                  </a:extLst>
                </p14:cNvPr>
                <p14:cNvContentPartPr/>
                <p14:nvPr/>
              </p14:nvContentPartPr>
              <p14:xfrm>
                <a:off x="5082567" y="2368121"/>
                <a:ext cx="11880" cy="15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6DB3CB-C136-1B34-A5E7-87C949583E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3567" y="2359481"/>
                  <a:ext cx="29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0224F-772A-D6FC-0448-3FC13F74428B}"/>
                    </a:ext>
                  </a:extLst>
                </p14:cNvPr>
                <p14:cNvContentPartPr/>
                <p14:nvPr/>
              </p14:nvContentPartPr>
              <p14:xfrm>
                <a:off x="5003367" y="2358761"/>
                <a:ext cx="18936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0224F-772A-D6FC-0448-3FC13F7442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4727" y="2350121"/>
                  <a:ext cx="207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22FCB5-EB38-5D4B-D9D9-A2D843F6E904}"/>
                    </a:ext>
                  </a:extLst>
                </p14:cNvPr>
                <p14:cNvContentPartPr/>
                <p14:nvPr/>
              </p14:nvContentPartPr>
              <p14:xfrm>
                <a:off x="5288487" y="2325641"/>
                <a:ext cx="545040" cy="24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22FCB5-EB38-5D4B-D9D9-A2D843F6E9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9847" y="2316641"/>
                  <a:ext cx="562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AEDF95-A69B-1DAC-8805-19A9E488A44A}"/>
                    </a:ext>
                  </a:extLst>
                </p14:cNvPr>
                <p14:cNvContentPartPr/>
                <p14:nvPr/>
              </p14:nvContentPartPr>
              <p14:xfrm>
                <a:off x="5921007" y="2448761"/>
                <a:ext cx="49680" cy="6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AEDF95-A69B-1DAC-8805-19A9E488A4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2007" y="2440121"/>
                  <a:ext cx="67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340534-F93B-4CD6-4DF8-D912693C9A79}"/>
                    </a:ext>
                  </a:extLst>
                </p14:cNvPr>
                <p14:cNvContentPartPr/>
                <p14:nvPr/>
              </p14:nvContentPartPr>
              <p14:xfrm>
                <a:off x="6081927" y="2448041"/>
                <a:ext cx="78840" cy="9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340534-F93B-4CD6-4DF8-D912693C9A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2927" y="2439401"/>
                  <a:ext cx="96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7A71AF-2C02-5398-6A6F-DC3ACBFE9204}"/>
                    </a:ext>
                  </a:extLst>
                </p14:cNvPr>
                <p14:cNvContentPartPr/>
                <p14:nvPr/>
              </p14:nvContentPartPr>
              <p14:xfrm>
                <a:off x="6172647" y="2299721"/>
                <a:ext cx="166680" cy="22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7A71AF-2C02-5398-6A6F-DC3ACBFE92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63647" y="2291081"/>
                  <a:ext cx="184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2BA53E-4FED-1A40-186D-BB834013BE09}"/>
                    </a:ext>
                  </a:extLst>
                </p14:cNvPr>
                <p14:cNvContentPartPr/>
                <p14:nvPr/>
              </p14:nvContentPartPr>
              <p14:xfrm>
                <a:off x="6217647" y="2394761"/>
                <a:ext cx="246240" cy="36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2BA53E-4FED-1A40-186D-BB834013BE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09007" y="2385761"/>
                  <a:ext cx="263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703A98-711E-BDB5-57BD-5396B65817F2}"/>
                    </a:ext>
                  </a:extLst>
                </p14:cNvPr>
                <p14:cNvContentPartPr/>
                <p14:nvPr/>
              </p14:nvContentPartPr>
              <p14:xfrm>
                <a:off x="6482607" y="2200361"/>
                <a:ext cx="313920" cy="358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703A98-711E-BDB5-57BD-5396B65817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3967" y="2191721"/>
                  <a:ext cx="331560" cy="37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902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ACE-B1C0-02C3-B5F5-5C7E7EB44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A02F6-F849-4346-F4AC-0451C6066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D73-D61B-03EA-F8DC-8C05595D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5123-BD32-533B-650B-A961B40A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3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Virtual Machine Scale 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3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0B91-341E-8925-CBFA-B63A749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D40-42F3-5B5E-0E09-0675C0CE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feature used to ensure that a group of related VMs are deployed so that they are not all subjected to single point of failure</a:t>
            </a:r>
            <a:endParaRPr lang="en-IN" dirty="0"/>
          </a:p>
          <a:p>
            <a:r>
              <a:rPr lang="en-IN" dirty="0"/>
              <a:t>VMs placed in an availability set should perform an identical set of functionalities.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B8178-D874-9C84-0880-ECE83CE1B802}"/>
                  </a:ext>
                </a:extLst>
              </p14:cNvPr>
              <p14:cNvContentPartPr/>
              <p14:nvPr/>
            </p14:nvContentPartPr>
            <p14:xfrm>
              <a:off x="4592967" y="964481"/>
              <a:ext cx="375480" cy="13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B8178-D874-9C84-0880-ECE83CE1B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4327" y="955481"/>
                <a:ext cx="393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CDF099-8273-E10A-C40F-1CE0BBA506D3}"/>
                  </a:ext>
                </a:extLst>
              </p14:cNvPr>
              <p14:cNvContentPartPr/>
              <p14:nvPr/>
            </p14:nvContentPartPr>
            <p14:xfrm>
              <a:off x="5119647" y="762161"/>
              <a:ext cx="220680" cy="3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CDF099-8273-E10A-C40F-1CE0BBA506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647" y="753521"/>
                <a:ext cx="23832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C637B3D-3703-56E7-9423-EE13CA39ADCD}"/>
              </a:ext>
            </a:extLst>
          </p:cNvPr>
          <p:cNvGrpSpPr/>
          <p:nvPr/>
        </p:nvGrpSpPr>
        <p:grpSpPr>
          <a:xfrm>
            <a:off x="5350407" y="810401"/>
            <a:ext cx="522360" cy="316800"/>
            <a:chOff x="5350407" y="810401"/>
            <a:chExt cx="52236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3E22A5-AB07-CE32-430D-16545E2C4E9B}"/>
                    </a:ext>
                  </a:extLst>
                </p14:cNvPr>
                <p14:cNvContentPartPr/>
                <p14:nvPr/>
              </p14:nvContentPartPr>
              <p14:xfrm>
                <a:off x="5350407" y="928841"/>
                <a:ext cx="187920" cy="14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3E22A5-AB07-CE32-430D-16545E2C4E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41407" y="920201"/>
                  <a:ext cx="205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4B56FF-3EDF-2C95-5BE8-F0CC70AC592C}"/>
                    </a:ext>
                  </a:extLst>
                </p14:cNvPr>
                <p14:cNvContentPartPr/>
                <p14:nvPr/>
              </p14:nvContentPartPr>
              <p14:xfrm>
                <a:off x="5558127" y="938921"/>
                <a:ext cx="77760" cy="14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4B56FF-3EDF-2C95-5BE8-F0CC70AC59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9487" y="930281"/>
                  <a:ext cx="95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BD11AF-5231-9417-BDBD-503A6711059F}"/>
                    </a:ext>
                  </a:extLst>
                </p14:cNvPr>
                <p14:cNvContentPartPr/>
                <p14:nvPr/>
              </p14:nvContentPartPr>
              <p14:xfrm>
                <a:off x="5663247" y="810401"/>
                <a:ext cx="59760" cy="31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BD11AF-5231-9417-BDBD-503A671105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54607" y="801761"/>
                  <a:ext cx="77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0F43C4-B546-6D41-E8EC-2DCAF8DFD2D7}"/>
                    </a:ext>
                  </a:extLst>
                </p14:cNvPr>
                <p14:cNvContentPartPr/>
                <p14:nvPr/>
              </p14:nvContentPartPr>
              <p14:xfrm>
                <a:off x="5700687" y="874121"/>
                <a:ext cx="172080" cy="19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0F43C4-B546-6D41-E8EC-2DCAF8DFD2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92047" y="865481"/>
                  <a:ext cx="1897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3F3BD-77C9-5BEB-48C3-521BD3D7C036}"/>
              </a:ext>
            </a:extLst>
          </p:cNvPr>
          <p:cNvGrpSpPr/>
          <p:nvPr/>
        </p:nvGrpSpPr>
        <p:grpSpPr>
          <a:xfrm>
            <a:off x="6058167" y="670361"/>
            <a:ext cx="707040" cy="334080"/>
            <a:chOff x="6058167" y="670361"/>
            <a:chExt cx="70704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AD7632-35B2-0D7C-5625-F6D2587B15DF}"/>
                    </a:ext>
                  </a:extLst>
                </p14:cNvPr>
                <p14:cNvContentPartPr/>
                <p14:nvPr/>
              </p14:nvContentPartPr>
              <p14:xfrm>
                <a:off x="6058167" y="738041"/>
                <a:ext cx="116280" cy="26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AD7632-35B2-0D7C-5625-F6D2587B15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49167" y="729041"/>
                  <a:ext cx="133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86D9D4-186F-44B2-A254-C22F6E9DE6B3}"/>
                    </a:ext>
                  </a:extLst>
                </p14:cNvPr>
                <p14:cNvContentPartPr/>
                <p14:nvPr/>
              </p14:nvContentPartPr>
              <p14:xfrm>
                <a:off x="6236367" y="827681"/>
                <a:ext cx="80640" cy="10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86D9D4-186F-44B2-A254-C22F6E9DE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7367" y="818681"/>
                  <a:ext cx="98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B16621-B3AA-7CE9-2093-46703225BD53}"/>
                    </a:ext>
                  </a:extLst>
                </p14:cNvPr>
                <p14:cNvContentPartPr/>
                <p14:nvPr/>
              </p14:nvContentPartPr>
              <p14:xfrm>
                <a:off x="6370647" y="822641"/>
                <a:ext cx="48960" cy="66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B16621-B3AA-7CE9-2093-46703225BD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1647" y="813641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FEB8C8-DA4C-190C-CF64-5EAC760BC55B}"/>
                    </a:ext>
                  </a:extLst>
                </p14:cNvPr>
                <p14:cNvContentPartPr/>
                <p14:nvPr/>
              </p14:nvContentPartPr>
              <p14:xfrm>
                <a:off x="6540927" y="831641"/>
                <a:ext cx="4284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FEB8C8-DA4C-190C-CF64-5EAC760BC5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2287" y="822641"/>
                  <a:ext cx="60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FF5A73-FD7F-66BD-8275-EEF466455A21}"/>
                    </a:ext>
                  </a:extLst>
                </p14:cNvPr>
                <p14:cNvContentPartPr/>
                <p14:nvPr/>
              </p14:nvContentPartPr>
              <p14:xfrm>
                <a:off x="6609687" y="670361"/>
                <a:ext cx="155520" cy="21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FF5A73-FD7F-66BD-8275-EEF466455A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01047" y="661721"/>
                  <a:ext cx="173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579E0-3CDB-52AF-05CF-CBF57BFE6749}"/>
              </a:ext>
            </a:extLst>
          </p:cNvPr>
          <p:cNvGrpSpPr/>
          <p:nvPr/>
        </p:nvGrpSpPr>
        <p:grpSpPr>
          <a:xfrm>
            <a:off x="6940527" y="536441"/>
            <a:ext cx="941040" cy="341280"/>
            <a:chOff x="6940527" y="536441"/>
            <a:chExt cx="9410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8F1817-ACE6-33C7-75B9-C7A444797CB4}"/>
                    </a:ext>
                  </a:extLst>
                </p14:cNvPr>
                <p14:cNvContentPartPr/>
                <p14:nvPr/>
              </p14:nvContentPartPr>
              <p14:xfrm>
                <a:off x="6972567" y="610601"/>
                <a:ext cx="87120" cy="267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8F1817-ACE6-33C7-75B9-C7A444797C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63567" y="601601"/>
                  <a:ext cx="104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B1E01B-4884-9DAF-7548-002440313ABC}"/>
                    </a:ext>
                  </a:extLst>
                </p14:cNvPr>
                <p14:cNvContentPartPr/>
                <p14:nvPr/>
              </p14:nvContentPartPr>
              <p14:xfrm>
                <a:off x="6940527" y="726521"/>
                <a:ext cx="321840" cy="10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B1E01B-4884-9DAF-7548-002440313A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31527" y="717521"/>
                  <a:ext cx="339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8A7D37-3D35-AA76-F617-6E2949A1CFD2}"/>
                    </a:ext>
                  </a:extLst>
                </p14:cNvPr>
                <p14:cNvContentPartPr/>
                <p14:nvPr/>
              </p14:nvContentPartPr>
              <p14:xfrm>
                <a:off x="7158327" y="566321"/>
                <a:ext cx="17280" cy="4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8A7D37-3D35-AA76-F617-6E2949A1CF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49327" y="557321"/>
                  <a:ext cx="34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78CA51-168C-0263-987C-0750FBB6A5C2}"/>
                    </a:ext>
                  </a:extLst>
                </p14:cNvPr>
                <p14:cNvContentPartPr/>
                <p14:nvPr/>
              </p14:nvContentPartPr>
              <p14:xfrm>
                <a:off x="7262007" y="536441"/>
                <a:ext cx="256320" cy="26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78CA51-168C-0263-987C-0750FBB6A5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53367" y="527801"/>
                  <a:ext cx="273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15A1C6-6957-B085-839E-BCC05A34BC58}"/>
                    </a:ext>
                  </a:extLst>
                </p14:cNvPr>
                <p14:cNvContentPartPr/>
                <p14:nvPr/>
              </p14:nvContentPartPr>
              <p14:xfrm>
                <a:off x="7523007" y="622841"/>
                <a:ext cx="160200" cy="15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15A1C6-6957-B085-839E-BCC05A34BC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14367" y="614201"/>
                  <a:ext cx="177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95F8B0-650D-29B0-D090-82067B49A245}"/>
                    </a:ext>
                  </a:extLst>
                </p14:cNvPr>
                <p14:cNvContentPartPr/>
                <p14:nvPr/>
              </p14:nvContentPartPr>
              <p14:xfrm>
                <a:off x="7737567" y="641201"/>
                <a:ext cx="144000" cy="83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95F8B0-650D-29B0-D090-82067B49A2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8927" y="632201"/>
                  <a:ext cx="161640" cy="10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746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60BCC0-258B-8122-C9C2-48B1F3C71D61}"/>
                  </a:ext>
                </a:extLst>
              </p14:cNvPr>
              <p14:cNvContentPartPr/>
              <p14:nvPr/>
            </p14:nvContentPartPr>
            <p14:xfrm>
              <a:off x="5678727" y="1540121"/>
              <a:ext cx="870840" cy="2087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60BCC0-258B-8122-C9C2-48B1F3C71D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9727" y="1531121"/>
                <a:ext cx="888480" cy="21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FC1233-C921-90E5-372A-C0E3A66EAC44}"/>
                  </a:ext>
                </a:extLst>
              </p14:cNvPr>
              <p14:cNvContentPartPr/>
              <p14:nvPr/>
            </p14:nvContentPartPr>
            <p14:xfrm>
              <a:off x="5471367" y="1679081"/>
              <a:ext cx="974880" cy="1980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FC1233-C921-90E5-372A-C0E3A66EAC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2727" y="1670081"/>
                <a:ext cx="992520" cy="19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FCAFAE-615E-AA49-7C54-1DADF870BCFA}"/>
                  </a:ext>
                </a:extLst>
              </p14:cNvPr>
              <p14:cNvContentPartPr/>
              <p14:nvPr/>
            </p14:nvContentPartPr>
            <p14:xfrm>
              <a:off x="5786007" y="1162481"/>
              <a:ext cx="55080" cy="24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FCAFAE-615E-AA49-7C54-1DADF870BC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7367" y="1153481"/>
                <a:ext cx="72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86359A-DCF7-AAF6-0A47-3A7748CFBA92}"/>
                  </a:ext>
                </a:extLst>
              </p14:cNvPr>
              <p14:cNvContentPartPr/>
              <p14:nvPr/>
            </p14:nvContentPartPr>
            <p14:xfrm>
              <a:off x="5818767" y="1312961"/>
              <a:ext cx="63720" cy="16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86359A-DCF7-AAF6-0A47-3A7748CFBA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9767" y="1304321"/>
                <a:ext cx="813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BE5C7E-C30F-D5A6-0976-D4569783A4FA}"/>
                  </a:ext>
                </a:extLst>
              </p14:cNvPr>
              <p14:cNvContentPartPr/>
              <p14:nvPr/>
            </p14:nvContentPartPr>
            <p14:xfrm>
              <a:off x="5934327" y="1217201"/>
              <a:ext cx="157680" cy="192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BE5C7E-C30F-D5A6-0976-D4569783A4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5687" y="1208561"/>
                <a:ext cx="1753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F294171-4B2B-8159-C1FC-73EE463FAEAA}"/>
                  </a:ext>
                </a:extLst>
              </p14:cNvPr>
              <p14:cNvContentPartPr/>
              <p14:nvPr/>
            </p14:nvContentPartPr>
            <p14:xfrm>
              <a:off x="6157167" y="1201001"/>
              <a:ext cx="192960" cy="199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F294171-4B2B-8159-C1FC-73EE463FAE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8527" y="1192001"/>
                <a:ext cx="210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3AD7D4-1A8B-313B-4E35-1D9547E61B44}"/>
                  </a:ext>
                </a:extLst>
              </p14:cNvPr>
              <p14:cNvContentPartPr/>
              <p14:nvPr/>
            </p14:nvContentPartPr>
            <p14:xfrm>
              <a:off x="498327" y="943241"/>
              <a:ext cx="258120" cy="2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3AD7D4-1A8B-313B-4E35-1D9547E61B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327" y="934241"/>
                <a:ext cx="275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0C2C15-2339-C54D-83B4-B22318CE02B5}"/>
                  </a:ext>
                </a:extLst>
              </p14:cNvPr>
              <p14:cNvContentPartPr/>
              <p14:nvPr/>
            </p14:nvContentPartPr>
            <p14:xfrm>
              <a:off x="772647" y="808241"/>
              <a:ext cx="117720" cy="28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0C2C15-2339-C54D-83B4-B22318CE02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647" y="799601"/>
                <a:ext cx="135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6D3FC9-A9A8-C2D7-1858-DECC16086FF7}"/>
                  </a:ext>
                </a:extLst>
              </p14:cNvPr>
              <p14:cNvContentPartPr/>
              <p14:nvPr/>
            </p14:nvContentPartPr>
            <p14:xfrm>
              <a:off x="902967" y="922361"/>
              <a:ext cx="218160" cy="9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6D3FC9-A9A8-C2D7-1858-DECC16086F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967" y="913361"/>
                <a:ext cx="2358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FB91F5-C588-ACF7-04D1-BC58C0453372}"/>
                  </a:ext>
                </a:extLst>
              </p14:cNvPr>
              <p14:cNvContentPartPr/>
              <p14:nvPr/>
            </p14:nvContentPartPr>
            <p14:xfrm>
              <a:off x="1210407" y="753521"/>
              <a:ext cx="162720" cy="16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FB91F5-C588-ACF7-04D1-BC58C04533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01767" y="744881"/>
                <a:ext cx="180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4F0396-2B8A-20FE-6359-EECA92FBDAFF}"/>
                  </a:ext>
                </a:extLst>
              </p14:cNvPr>
              <p14:cNvContentPartPr/>
              <p14:nvPr/>
            </p14:nvContentPartPr>
            <p14:xfrm>
              <a:off x="1399047" y="656321"/>
              <a:ext cx="266400" cy="21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4F0396-2B8A-20FE-6359-EECA92FBDA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90047" y="647321"/>
                <a:ext cx="284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B5FCD7-4862-3EB8-9D8F-B2F920BE793D}"/>
                  </a:ext>
                </a:extLst>
              </p14:cNvPr>
              <p14:cNvContentPartPr/>
              <p14:nvPr/>
            </p14:nvContentPartPr>
            <p14:xfrm>
              <a:off x="627927" y="901121"/>
              <a:ext cx="1169280" cy="37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B5FCD7-4862-3EB8-9D8F-B2F920BE79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287" y="892121"/>
                <a:ext cx="11869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3DAD4F-5B50-33A3-12D9-6940802E5352}"/>
                  </a:ext>
                </a:extLst>
              </p14:cNvPr>
              <p14:cNvContentPartPr/>
              <p14:nvPr/>
            </p14:nvContentPartPr>
            <p14:xfrm>
              <a:off x="722247" y="948281"/>
              <a:ext cx="1090440" cy="34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3DAD4F-5B50-33A3-12D9-6940802E53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247" y="939281"/>
                <a:ext cx="1108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637475-3B2A-05EA-72DD-93F74E14ACAF}"/>
                  </a:ext>
                </a:extLst>
              </p14:cNvPr>
              <p14:cNvContentPartPr/>
              <p14:nvPr/>
            </p14:nvContentPartPr>
            <p14:xfrm>
              <a:off x="1877487" y="513401"/>
              <a:ext cx="275400" cy="13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637475-3B2A-05EA-72DD-93F74E14AC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68847" y="504401"/>
                <a:ext cx="293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5F84C6-3C20-4D86-2255-720ADE8D4F82}"/>
                  </a:ext>
                </a:extLst>
              </p14:cNvPr>
              <p14:cNvContentPartPr/>
              <p14:nvPr/>
            </p14:nvContentPartPr>
            <p14:xfrm>
              <a:off x="2293287" y="392441"/>
              <a:ext cx="193680" cy="13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5F84C6-3C20-4D86-2255-720ADE8D4F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84647" y="383801"/>
                <a:ext cx="211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B09688-28AB-BAAF-2E9D-22EAE737306D}"/>
                  </a:ext>
                </a:extLst>
              </p14:cNvPr>
              <p14:cNvContentPartPr/>
              <p14:nvPr/>
            </p14:nvContentPartPr>
            <p14:xfrm>
              <a:off x="2339367" y="594041"/>
              <a:ext cx="168840" cy="94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B09688-28AB-BAAF-2E9D-22EAE73730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30727" y="585401"/>
                <a:ext cx="186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1FF486-D0D6-3E75-522F-325464B2FBD9}"/>
                  </a:ext>
                </a:extLst>
              </p14:cNvPr>
              <p14:cNvContentPartPr/>
              <p14:nvPr/>
            </p14:nvContentPartPr>
            <p14:xfrm>
              <a:off x="2355567" y="651281"/>
              <a:ext cx="171360" cy="79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1FF486-D0D6-3E75-522F-325464B2FB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46567" y="642281"/>
                <a:ext cx="189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0D3E8C-B2A4-FCE7-045C-AAA57B455113}"/>
                  </a:ext>
                </a:extLst>
              </p14:cNvPr>
              <p14:cNvContentPartPr/>
              <p14:nvPr/>
            </p14:nvContentPartPr>
            <p14:xfrm>
              <a:off x="791367" y="1299641"/>
              <a:ext cx="63360" cy="313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0D3E8C-B2A4-FCE7-045C-AAA57B4551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367" y="1290641"/>
                <a:ext cx="81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2A6E79-582C-BA05-7B6B-077127AC99E8}"/>
                  </a:ext>
                </a:extLst>
              </p14:cNvPr>
              <p14:cNvContentPartPr/>
              <p14:nvPr/>
            </p14:nvContentPartPr>
            <p14:xfrm>
              <a:off x="734127" y="1374521"/>
              <a:ext cx="280800" cy="247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2A6E79-582C-BA05-7B6B-077127AC99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5487" y="1365881"/>
                <a:ext cx="298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85426D-4F31-23E0-46D9-7E6C7D4A6D1A}"/>
                  </a:ext>
                </a:extLst>
              </p14:cNvPr>
              <p14:cNvContentPartPr/>
              <p14:nvPr/>
            </p14:nvContentPartPr>
            <p14:xfrm>
              <a:off x="1005927" y="1273001"/>
              <a:ext cx="133200" cy="202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85426D-4F31-23E0-46D9-7E6C7D4A6D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7287" y="1264001"/>
                <a:ext cx="1508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E2BAF1-D6BB-FC5E-4846-5BBB766ED504}"/>
                  </a:ext>
                </a:extLst>
              </p14:cNvPr>
              <p14:cNvContentPartPr/>
              <p14:nvPr/>
            </p14:nvContentPartPr>
            <p14:xfrm>
              <a:off x="1291047" y="1184441"/>
              <a:ext cx="70560" cy="20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E2BAF1-D6BB-FC5E-4846-5BBB766ED5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82047" y="1175801"/>
                <a:ext cx="88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9A2291F-2710-94BB-8C01-CF50C6AD5DCF}"/>
                  </a:ext>
                </a:extLst>
              </p14:cNvPr>
              <p14:cNvContentPartPr/>
              <p14:nvPr/>
            </p14:nvContentPartPr>
            <p14:xfrm>
              <a:off x="1316247" y="1193081"/>
              <a:ext cx="131760" cy="164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A2291F-2710-94BB-8C01-CF50C6AD5D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07247" y="1184081"/>
                <a:ext cx="149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E31A3-B65B-BC11-A015-BFC7136E1250}"/>
                  </a:ext>
                </a:extLst>
              </p14:cNvPr>
              <p14:cNvContentPartPr/>
              <p14:nvPr/>
            </p14:nvContentPartPr>
            <p14:xfrm>
              <a:off x="1440087" y="1100201"/>
              <a:ext cx="139680" cy="27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E31A3-B65B-BC11-A015-BFC7136E12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31087" y="1091561"/>
                <a:ext cx="157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2A4442-8AC4-AA29-8C65-1C9851D62FAC}"/>
                  </a:ext>
                </a:extLst>
              </p14:cNvPr>
              <p14:cNvContentPartPr/>
              <p14:nvPr/>
            </p14:nvContentPartPr>
            <p14:xfrm>
              <a:off x="2616927" y="1636961"/>
              <a:ext cx="381960" cy="165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2A4442-8AC4-AA29-8C65-1C9851D62F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08287" y="1628321"/>
                <a:ext cx="399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BA49FBB-6CF5-E041-5245-B5630E1E1105}"/>
                  </a:ext>
                </a:extLst>
              </p14:cNvPr>
              <p14:cNvContentPartPr/>
              <p14:nvPr/>
            </p14:nvContentPartPr>
            <p14:xfrm>
              <a:off x="1247847" y="1747841"/>
              <a:ext cx="98640" cy="275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BA49FBB-6CF5-E041-5245-B5630E1E110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39207" y="1738841"/>
                <a:ext cx="116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7E9C58-2AFB-5D5B-2A31-C3C814783661}"/>
                  </a:ext>
                </a:extLst>
              </p14:cNvPr>
              <p14:cNvContentPartPr/>
              <p14:nvPr/>
            </p14:nvContentPartPr>
            <p14:xfrm>
              <a:off x="1247127" y="1909121"/>
              <a:ext cx="125280" cy="63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7E9C58-2AFB-5D5B-2A31-C3C8147836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38127" y="1900481"/>
                <a:ext cx="142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AC7D6E-1E69-5EBC-2EE5-DCF53B480459}"/>
                  </a:ext>
                </a:extLst>
              </p14:cNvPr>
              <p14:cNvContentPartPr/>
              <p14:nvPr/>
            </p14:nvContentPartPr>
            <p14:xfrm>
              <a:off x="1416327" y="1820201"/>
              <a:ext cx="90720" cy="161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AC7D6E-1E69-5EBC-2EE5-DCF53B4804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07327" y="1811561"/>
                <a:ext cx="108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078FD4-6A2F-5D70-F8EB-9BDCCD7B5779}"/>
                  </a:ext>
                </a:extLst>
              </p14:cNvPr>
              <p14:cNvContentPartPr/>
              <p14:nvPr/>
            </p14:nvContentPartPr>
            <p14:xfrm>
              <a:off x="1525407" y="1851881"/>
              <a:ext cx="92880" cy="70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078FD4-6A2F-5D70-F8EB-9BDCCD7B577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16767" y="1843241"/>
                <a:ext cx="1105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2AE3255-FB2F-9B38-9624-8AE0BEB4DFFF}"/>
                  </a:ext>
                </a:extLst>
              </p14:cNvPr>
              <p14:cNvContentPartPr/>
              <p14:nvPr/>
            </p14:nvContentPartPr>
            <p14:xfrm>
              <a:off x="1630167" y="1719761"/>
              <a:ext cx="70920" cy="218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2AE3255-FB2F-9B38-9624-8AE0BEB4DF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21527" y="1711121"/>
                <a:ext cx="885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AAA9F8F-0E74-0BC8-DAB7-ED5DFD1F2502}"/>
                  </a:ext>
                </a:extLst>
              </p14:cNvPr>
              <p14:cNvContentPartPr/>
              <p14:nvPr/>
            </p14:nvContentPartPr>
            <p14:xfrm>
              <a:off x="1725927" y="1655321"/>
              <a:ext cx="96120" cy="222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AAA9F8F-0E74-0BC8-DAB7-ED5DFD1F250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16927" y="1646681"/>
                <a:ext cx="113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69CC728-56F2-55D5-F748-F752EA060E6E}"/>
                  </a:ext>
                </a:extLst>
              </p14:cNvPr>
              <p14:cNvContentPartPr/>
              <p14:nvPr/>
            </p14:nvContentPartPr>
            <p14:xfrm>
              <a:off x="1724487" y="1684841"/>
              <a:ext cx="282600" cy="184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69CC728-56F2-55D5-F748-F752EA060E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15487" y="1675841"/>
                <a:ext cx="3002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589E445-DF2D-DF99-C0D4-6784E9E9CC16}"/>
                  </a:ext>
                </a:extLst>
              </p14:cNvPr>
              <p14:cNvContentPartPr/>
              <p14:nvPr/>
            </p14:nvContentPartPr>
            <p14:xfrm>
              <a:off x="1898007" y="1668641"/>
              <a:ext cx="147600" cy="189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589E445-DF2D-DF99-C0D4-6784E9E9CC1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89367" y="1660001"/>
                <a:ext cx="1652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E2C2AF-401C-91E7-3012-D70EF9B551AB}"/>
                  </a:ext>
                </a:extLst>
              </p14:cNvPr>
              <p14:cNvContentPartPr/>
              <p14:nvPr/>
            </p14:nvContentPartPr>
            <p14:xfrm>
              <a:off x="2052447" y="1688441"/>
              <a:ext cx="78120" cy="64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E2C2AF-401C-91E7-3012-D70EF9B551A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43807" y="1679801"/>
                <a:ext cx="957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E247991-2DE7-27DF-4EDB-D37E7069986F}"/>
                  </a:ext>
                </a:extLst>
              </p14:cNvPr>
              <p14:cNvContentPartPr/>
              <p14:nvPr/>
            </p14:nvContentPartPr>
            <p14:xfrm>
              <a:off x="2134527" y="1642001"/>
              <a:ext cx="187920" cy="132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E247991-2DE7-27DF-4EDB-D37E706998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25887" y="1633001"/>
                <a:ext cx="205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6AA80C4-2980-B271-2D1B-8BD10DB940B1}"/>
                  </a:ext>
                </a:extLst>
              </p14:cNvPr>
              <p14:cNvContentPartPr/>
              <p14:nvPr/>
            </p14:nvContentPartPr>
            <p14:xfrm>
              <a:off x="2360247" y="1623641"/>
              <a:ext cx="282960" cy="136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6AA80C4-2980-B271-2D1B-8BD10DB940B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51247" y="1615001"/>
                <a:ext cx="300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5EFAAAF-2D2A-355E-93B9-8875EAF78396}"/>
                  </a:ext>
                </a:extLst>
              </p14:cNvPr>
              <p14:cNvContentPartPr/>
              <p14:nvPr/>
            </p14:nvContentPartPr>
            <p14:xfrm>
              <a:off x="2394807" y="1468841"/>
              <a:ext cx="3240" cy="16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EFAAAF-2D2A-355E-93B9-8875EAF783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85807" y="1459841"/>
                <a:ext cx="20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D0C43E4-A32F-9896-A3DA-612CC7FBE80E}"/>
                  </a:ext>
                </a:extLst>
              </p14:cNvPr>
              <p14:cNvContentPartPr/>
              <p14:nvPr/>
            </p14:nvContentPartPr>
            <p14:xfrm>
              <a:off x="2505687" y="2239241"/>
              <a:ext cx="635040" cy="180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D0C43E4-A32F-9896-A3DA-612CC7FBE8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96687" y="2230601"/>
                <a:ext cx="6526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3A0F088-0A1D-3215-D85A-E51BF41B01CB}"/>
                  </a:ext>
                </a:extLst>
              </p14:cNvPr>
              <p14:cNvContentPartPr/>
              <p14:nvPr/>
            </p14:nvContentPartPr>
            <p14:xfrm>
              <a:off x="1104567" y="2575841"/>
              <a:ext cx="215280" cy="139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3A0F088-0A1D-3215-D85A-E51BF41B01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5567" y="2567201"/>
                <a:ext cx="2329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A66997A-4E6E-FF34-1A91-1A89EC99ED07}"/>
                  </a:ext>
                </a:extLst>
              </p14:cNvPr>
              <p14:cNvContentPartPr/>
              <p14:nvPr/>
            </p14:nvContentPartPr>
            <p14:xfrm>
              <a:off x="1306527" y="2617961"/>
              <a:ext cx="84600" cy="221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A66997A-4E6E-FF34-1A91-1A89EC99ED0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97887" y="2609321"/>
                <a:ext cx="1022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50B756F-45B6-C973-1C1E-1493FCE93D2F}"/>
                  </a:ext>
                </a:extLst>
              </p14:cNvPr>
              <p14:cNvContentPartPr/>
              <p14:nvPr/>
            </p14:nvContentPartPr>
            <p14:xfrm>
              <a:off x="1472127" y="2404841"/>
              <a:ext cx="219240" cy="280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50B756F-45B6-C973-1C1E-1493FCE93D2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63127" y="2396201"/>
                <a:ext cx="2368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26C8E41-F36C-8DF6-34D0-D9BD147BC149}"/>
                  </a:ext>
                </a:extLst>
              </p14:cNvPr>
              <p14:cNvContentPartPr/>
              <p14:nvPr/>
            </p14:nvContentPartPr>
            <p14:xfrm>
              <a:off x="1628727" y="2477561"/>
              <a:ext cx="57600" cy="76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26C8E41-F36C-8DF6-34D0-D9BD147BC14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19727" y="2468921"/>
                <a:ext cx="75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DD6F1B5-ABE6-1CFC-70FF-FD753B807879}"/>
                  </a:ext>
                </a:extLst>
              </p14:cNvPr>
              <p14:cNvContentPartPr/>
              <p14:nvPr/>
            </p14:nvContentPartPr>
            <p14:xfrm>
              <a:off x="1746087" y="2362001"/>
              <a:ext cx="229320" cy="174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DD6F1B5-ABE6-1CFC-70FF-FD753B80787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37447" y="2353361"/>
                <a:ext cx="2469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7B59D16-3E50-E8DC-5EEB-00543D19A2B2}"/>
                  </a:ext>
                </a:extLst>
              </p14:cNvPr>
              <p14:cNvContentPartPr/>
              <p14:nvPr/>
            </p14:nvContentPartPr>
            <p14:xfrm>
              <a:off x="1935447" y="2364881"/>
              <a:ext cx="105840" cy="163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7B59D16-3E50-E8DC-5EEB-00543D19A2B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26447" y="2356241"/>
                <a:ext cx="123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58D92B7-4DE0-31D7-FF21-98D4B842E8FE}"/>
                  </a:ext>
                </a:extLst>
              </p14:cNvPr>
              <p14:cNvContentPartPr/>
              <p14:nvPr/>
            </p14:nvContentPartPr>
            <p14:xfrm>
              <a:off x="2116527" y="2378201"/>
              <a:ext cx="57240" cy="83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58D92B7-4DE0-31D7-FF21-98D4B842E8F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07887" y="2369561"/>
                <a:ext cx="748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A44B813-BB94-2992-0E60-D4C91EAD4105}"/>
                  </a:ext>
                </a:extLst>
              </p14:cNvPr>
              <p14:cNvContentPartPr/>
              <p14:nvPr/>
            </p14:nvContentPartPr>
            <p14:xfrm>
              <a:off x="2187447" y="2281721"/>
              <a:ext cx="339840" cy="124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A44B813-BB94-2992-0E60-D4C91EAD410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78447" y="2273081"/>
                <a:ext cx="357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B46C5E-2F55-7038-2786-F829326ADDD3}"/>
                  </a:ext>
                </a:extLst>
              </p14:cNvPr>
              <p14:cNvContentPartPr/>
              <p14:nvPr/>
            </p14:nvContentPartPr>
            <p14:xfrm>
              <a:off x="2330007" y="2272721"/>
              <a:ext cx="36720" cy="79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B46C5E-2F55-7038-2786-F829326ADDD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21367" y="2263721"/>
                <a:ext cx="543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C213D70-64FB-9465-2BF3-DD7F86A14675}"/>
                  </a:ext>
                </a:extLst>
              </p14:cNvPr>
              <p14:cNvContentPartPr/>
              <p14:nvPr/>
            </p14:nvContentPartPr>
            <p14:xfrm>
              <a:off x="2360967" y="2216201"/>
              <a:ext cx="5760" cy="15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C213D70-64FB-9465-2BF3-DD7F86A1467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52327" y="2207201"/>
                <a:ext cx="23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19F4C15-2F35-532A-898F-4A6482DE778E}"/>
                  </a:ext>
                </a:extLst>
              </p14:cNvPr>
              <p14:cNvContentPartPr/>
              <p14:nvPr/>
            </p14:nvContentPartPr>
            <p14:xfrm>
              <a:off x="2349087" y="2293241"/>
              <a:ext cx="17280" cy="29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19F4C15-2F35-532A-898F-4A6482DE77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40447" y="2284601"/>
                <a:ext cx="34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E0BB49A-4D1E-C470-512A-F6165DD2CE5C}"/>
                  </a:ext>
                </a:extLst>
              </p14:cNvPr>
              <p14:cNvContentPartPr/>
              <p14:nvPr/>
            </p14:nvContentPartPr>
            <p14:xfrm>
              <a:off x="2406687" y="2281001"/>
              <a:ext cx="8640" cy="55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E0BB49A-4D1E-C470-512A-F6165DD2CE5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98047" y="2272001"/>
                <a:ext cx="26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A656456-5A89-DBB6-D11B-A3B074F5F3E0}"/>
                  </a:ext>
                </a:extLst>
              </p14:cNvPr>
              <p14:cNvContentPartPr/>
              <p14:nvPr/>
            </p14:nvContentPartPr>
            <p14:xfrm>
              <a:off x="2367807" y="2211881"/>
              <a:ext cx="24480" cy="4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A656456-5A89-DBB6-D11B-A3B074F5F3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59167" y="2202881"/>
                <a:ext cx="4212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63D192-CCEB-8F8A-BD73-853F304D71EA}"/>
              </a:ext>
            </a:extLst>
          </p:cNvPr>
          <p:cNvGrpSpPr/>
          <p:nvPr/>
        </p:nvGrpSpPr>
        <p:grpSpPr>
          <a:xfrm>
            <a:off x="2798007" y="1444721"/>
            <a:ext cx="1112760" cy="2486520"/>
            <a:chOff x="2798007" y="1444721"/>
            <a:chExt cx="1112760" cy="24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C21EA7-C40F-4E98-CB88-46E5707E006E}"/>
                    </a:ext>
                  </a:extLst>
                </p14:cNvPr>
                <p14:cNvContentPartPr/>
                <p14:nvPr/>
              </p14:nvContentPartPr>
              <p14:xfrm>
                <a:off x="2881527" y="1879601"/>
                <a:ext cx="1029240" cy="183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C21EA7-C40F-4E98-CB88-46E5707E00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72527" y="1870601"/>
                  <a:ext cx="1046880" cy="18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796DF5-892C-99EA-EE97-0E395ECAA94A}"/>
                    </a:ext>
                  </a:extLst>
                </p14:cNvPr>
                <p14:cNvContentPartPr/>
                <p14:nvPr/>
              </p14:nvContentPartPr>
              <p14:xfrm>
                <a:off x="2798007" y="2040161"/>
                <a:ext cx="1017720" cy="189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796DF5-892C-99EA-EE97-0E395ECAA9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89367" y="2031161"/>
                  <a:ext cx="1035360" cy="19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3AF35F-AAA5-F0D3-D4A6-E76F81E7E03C}"/>
                    </a:ext>
                  </a:extLst>
                </p14:cNvPr>
                <p14:cNvContentPartPr/>
                <p14:nvPr/>
              </p14:nvContentPartPr>
              <p14:xfrm>
                <a:off x="3184287" y="1470281"/>
                <a:ext cx="71280" cy="29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3AF35F-AAA5-F0D3-D4A6-E76F81E7E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75287" y="1461281"/>
                  <a:ext cx="88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FF4A3B-22C6-03D4-6B36-1640246FD924}"/>
                    </a:ext>
                  </a:extLst>
                </p14:cNvPr>
                <p14:cNvContentPartPr/>
                <p14:nvPr/>
              </p14:nvContentPartPr>
              <p14:xfrm>
                <a:off x="3183207" y="1633721"/>
                <a:ext cx="84240" cy="3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FF4A3B-22C6-03D4-6B36-1640246FD9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74567" y="1625081"/>
                  <a:ext cx="101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533D21-7A25-AEBB-2599-ECC91636AE1A}"/>
                    </a:ext>
                  </a:extLst>
                </p14:cNvPr>
                <p14:cNvContentPartPr/>
                <p14:nvPr/>
              </p14:nvContentPartPr>
              <p14:xfrm>
                <a:off x="3303807" y="1517081"/>
                <a:ext cx="69120" cy="228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533D21-7A25-AEBB-2599-ECC91636AE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4807" y="1508081"/>
                  <a:ext cx="86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2217A7-D1BA-D22F-703C-A13BBD786DE4}"/>
                    </a:ext>
                  </a:extLst>
                </p14:cNvPr>
                <p14:cNvContentPartPr/>
                <p14:nvPr/>
              </p14:nvContentPartPr>
              <p14:xfrm>
                <a:off x="3273927" y="1525001"/>
                <a:ext cx="185400" cy="207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2217A7-D1BA-D22F-703C-A13BBD786D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64927" y="1516361"/>
                  <a:ext cx="203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7CBCFE-2F5C-9D58-6EF9-532414B8E739}"/>
                    </a:ext>
                  </a:extLst>
                </p14:cNvPr>
                <p14:cNvContentPartPr/>
                <p14:nvPr/>
              </p14:nvContentPartPr>
              <p14:xfrm>
                <a:off x="3493887" y="1444721"/>
                <a:ext cx="136080" cy="180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7CBCFE-2F5C-9D58-6EF9-532414B8E7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85247" y="1436081"/>
                  <a:ext cx="15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6B16BA-2FE0-8393-5588-E619D20437DD}"/>
                    </a:ext>
                  </a:extLst>
                </p14:cNvPr>
                <p14:cNvContentPartPr/>
                <p14:nvPr/>
              </p14:nvContentPartPr>
              <p14:xfrm>
                <a:off x="3047127" y="2054201"/>
                <a:ext cx="678240" cy="217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6B16BA-2FE0-8393-5588-E619D20437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38487" y="2045201"/>
                  <a:ext cx="695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CCFB58-E11B-01FA-670B-F1FB98476342}"/>
                    </a:ext>
                  </a:extLst>
                </p14:cNvPr>
                <p14:cNvContentPartPr/>
                <p14:nvPr/>
              </p14:nvContentPartPr>
              <p14:xfrm>
                <a:off x="2996727" y="2200001"/>
                <a:ext cx="729720" cy="10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CCFB58-E11B-01FA-670B-F1FB984763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87727" y="2191361"/>
                  <a:ext cx="747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EF8953-C89A-6566-434C-83E70109F064}"/>
                    </a:ext>
                  </a:extLst>
                </p14:cNvPr>
                <p14:cNvContentPartPr/>
                <p14:nvPr/>
              </p14:nvContentPartPr>
              <p14:xfrm>
                <a:off x="3096807" y="2477921"/>
                <a:ext cx="657360" cy="164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EF8953-C89A-6566-434C-83E70109F0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88167" y="2469281"/>
                  <a:ext cx="67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D49D7A-8B99-C157-EA9C-53ADB92FA1D9}"/>
                    </a:ext>
                  </a:extLst>
                </p14:cNvPr>
                <p14:cNvContentPartPr/>
                <p14:nvPr/>
              </p14:nvContentPartPr>
              <p14:xfrm>
                <a:off x="3047127" y="2571881"/>
                <a:ext cx="718920" cy="175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D49D7A-8B99-C157-EA9C-53ADB92FA1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38127" y="2562881"/>
                  <a:ext cx="736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0054CB-37BD-5F6E-2186-5625D62FB5CE}"/>
                    </a:ext>
                  </a:extLst>
                </p14:cNvPr>
                <p14:cNvContentPartPr/>
                <p14:nvPr/>
              </p14:nvContentPartPr>
              <p14:xfrm>
                <a:off x="3213087" y="2865641"/>
                <a:ext cx="549720" cy="249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0054CB-37BD-5F6E-2186-5625D62FB5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04447" y="2856641"/>
                  <a:ext cx="567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9A1184-0767-1BCB-0D57-EDE4B3AD3436}"/>
                    </a:ext>
                  </a:extLst>
                </p14:cNvPr>
                <p14:cNvContentPartPr/>
                <p14:nvPr/>
              </p14:nvContentPartPr>
              <p14:xfrm>
                <a:off x="3057927" y="3035921"/>
                <a:ext cx="720000" cy="15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9A1184-0767-1BCB-0D57-EDE4B3AD34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49287" y="3026921"/>
                  <a:ext cx="737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5A3D48-E203-6E39-C0B5-82DDB65BABDA}"/>
                    </a:ext>
                  </a:extLst>
                </p14:cNvPr>
                <p14:cNvContentPartPr/>
                <p14:nvPr/>
              </p14:nvContentPartPr>
              <p14:xfrm>
                <a:off x="3135687" y="3280721"/>
                <a:ext cx="593280" cy="24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5A3D48-E203-6E39-C0B5-82DDB65BAB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26687" y="3271721"/>
                  <a:ext cx="610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2AED00-6F49-E6F4-F2AC-149E776F1856}"/>
                    </a:ext>
                  </a:extLst>
                </p14:cNvPr>
                <p14:cNvContentPartPr/>
                <p14:nvPr/>
              </p14:nvContentPartPr>
              <p14:xfrm>
                <a:off x="3084927" y="3422201"/>
                <a:ext cx="693000" cy="164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2AED00-6F49-E6F4-F2AC-149E776F185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75927" y="3413561"/>
                  <a:ext cx="710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1C430A-DE97-CED6-FD71-0E9395C3C2B6}"/>
                    </a:ext>
                  </a:extLst>
                </p14:cNvPr>
                <p14:cNvContentPartPr/>
                <p14:nvPr/>
              </p14:nvContentPartPr>
              <p14:xfrm>
                <a:off x="3323247" y="2126561"/>
                <a:ext cx="97920" cy="121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1C430A-DE97-CED6-FD71-0E9395C3C2B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14247" y="2117921"/>
                  <a:ext cx="115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CE5339-42D5-24BC-8BDE-069D8BF95CFA}"/>
                    </a:ext>
                  </a:extLst>
                </p14:cNvPr>
                <p14:cNvContentPartPr/>
                <p14:nvPr/>
              </p14:nvContentPartPr>
              <p14:xfrm>
                <a:off x="3412527" y="2122601"/>
                <a:ext cx="52920" cy="149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CE5339-42D5-24BC-8BDE-069D8BF95C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3887" y="2113601"/>
                  <a:ext cx="70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C579AB-0A00-4791-5A4D-73099ECF036D}"/>
                    </a:ext>
                  </a:extLst>
                </p14:cNvPr>
                <p14:cNvContentPartPr/>
                <p14:nvPr/>
              </p14:nvContentPartPr>
              <p14:xfrm>
                <a:off x="3387687" y="2168321"/>
                <a:ext cx="89640" cy="88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C579AB-0A00-4791-5A4D-73099ECF03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79047" y="2159681"/>
                  <a:ext cx="107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BB30C7-7D01-4881-C8B2-6D9204F39BFB}"/>
                    </a:ext>
                  </a:extLst>
                </p14:cNvPr>
                <p14:cNvContentPartPr/>
                <p14:nvPr/>
              </p14:nvContentPartPr>
              <p14:xfrm>
                <a:off x="3527367" y="2152841"/>
                <a:ext cx="71280" cy="10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BB30C7-7D01-4881-C8B2-6D9204F39B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18367" y="2144201"/>
                  <a:ext cx="88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3E515EC-A481-9E24-F9F7-C8970A2549C8}"/>
                    </a:ext>
                  </a:extLst>
                </p14:cNvPr>
                <p14:cNvContentPartPr/>
                <p14:nvPr/>
              </p14:nvContentPartPr>
              <p14:xfrm>
                <a:off x="3167727" y="2632721"/>
                <a:ext cx="99000" cy="95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3E515EC-A481-9E24-F9F7-C8970A2549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58727" y="2623721"/>
                  <a:ext cx="116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5496003-16D0-7AED-F8C0-A3C013F08E43}"/>
                    </a:ext>
                  </a:extLst>
                </p14:cNvPr>
                <p14:cNvContentPartPr/>
                <p14:nvPr/>
              </p14:nvContentPartPr>
              <p14:xfrm>
                <a:off x="3292287" y="2602481"/>
                <a:ext cx="75240" cy="139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5496003-16D0-7AED-F8C0-A3C013F08E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3287" y="2593841"/>
                  <a:ext cx="92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AE7663-4F73-718B-7AC9-357AE798DB80}"/>
                    </a:ext>
                  </a:extLst>
                </p14:cNvPr>
                <p14:cNvContentPartPr/>
                <p14:nvPr/>
              </p14:nvContentPartPr>
              <p14:xfrm>
                <a:off x="3295887" y="2594201"/>
                <a:ext cx="132840" cy="144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AE7663-4F73-718B-7AC9-357AE798DB8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7247" y="2585201"/>
                  <a:ext cx="150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EF76C7A-D830-15DB-0938-678C844507FF}"/>
                    </a:ext>
                  </a:extLst>
                </p14:cNvPr>
                <p14:cNvContentPartPr/>
                <p14:nvPr/>
              </p14:nvContentPartPr>
              <p14:xfrm>
                <a:off x="3470847" y="2576201"/>
                <a:ext cx="171360" cy="11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EF76C7A-D830-15DB-0938-678C844507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2207" y="2567561"/>
                  <a:ext cx="1890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70E2142-A253-C401-D49C-7022DD2B560E}"/>
              </a:ext>
            </a:extLst>
          </p:cNvPr>
          <p:cNvGrpSpPr/>
          <p:nvPr/>
        </p:nvGrpSpPr>
        <p:grpSpPr>
          <a:xfrm>
            <a:off x="4186167" y="1312601"/>
            <a:ext cx="1157400" cy="2373840"/>
            <a:chOff x="4186167" y="1312601"/>
            <a:chExt cx="1157400" cy="23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678E92-1E16-EFC4-67EA-AD27D9F719E8}"/>
                    </a:ext>
                  </a:extLst>
                </p14:cNvPr>
                <p14:cNvContentPartPr/>
                <p14:nvPr/>
              </p14:nvContentPartPr>
              <p14:xfrm>
                <a:off x="4345647" y="1613201"/>
                <a:ext cx="997920" cy="184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678E92-1E16-EFC4-67EA-AD27D9F719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36647" y="1604561"/>
                  <a:ext cx="1015560" cy="18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C73F1D-2CF4-5D6E-8C02-BFCD1DBB8D64}"/>
                    </a:ext>
                  </a:extLst>
                </p14:cNvPr>
                <p14:cNvContentPartPr/>
                <p14:nvPr/>
              </p14:nvContentPartPr>
              <p14:xfrm>
                <a:off x="4186167" y="1799681"/>
                <a:ext cx="999720" cy="188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C73F1D-2CF4-5D6E-8C02-BFCD1DBB8D6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77167" y="1791041"/>
                  <a:ext cx="1017360" cy="19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A8D8F9-0B8D-274A-E4FF-7A9C857C6B6F}"/>
                    </a:ext>
                  </a:extLst>
                </p14:cNvPr>
                <p14:cNvContentPartPr/>
                <p14:nvPr/>
              </p14:nvContentPartPr>
              <p14:xfrm>
                <a:off x="4428807" y="1323041"/>
                <a:ext cx="56160" cy="244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A8D8F9-0B8D-274A-E4FF-7A9C857C6B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20167" y="1314041"/>
                  <a:ext cx="73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5A8ED0-097B-F12E-3D5C-F6927DC33C46}"/>
                    </a:ext>
                  </a:extLst>
                </p14:cNvPr>
                <p14:cNvContentPartPr/>
                <p14:nvPr/>
              </p14:nvContentPartPr>
              <p14:xfrm>
                <a:off x="4438527" y="1463081"/>
                <a:ext cx="126000" cy="50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5A8ED0-097B-F12E-3D5C-F6927DC33C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29527" y="1454441"/>
                  <a:ext cx="143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AFB5B9-6420-424B-0427-9BB5ED26462F}"/>
                    </a:ext>
                  </a:extLst>
                </p14:cNvPr>
                <p14:cNvContentPartPr/>
                <p14:nvPr/>
              </p14:nvContentPartPr>
              <p14:xfrm>
                <a:off x="4618527" y="1381001"/>
                <a:ext cx="25200" cy="18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AFB5B9-6420-424B-0427-9BB5ED2646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9887" y="1372001"/>
                  <a:ext cx="42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D0C954-0E8B-B530-9947-573EA8BA326A}"/>
                    </a:ext>
                  </a:extLst>
                </p14:cNvPr>
                <p14:cNvContentPartPr/>
                <p14:nvPr/>
              </p14:nvContentPartPr>
              <p14:xfrm>
                <a:off x="4535367" y="1337801"/>
                <a:ext cx="174240" cy="20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D0C954-0E8B-B530-9947-573EA8BA32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26727" y="1328801"/>
                  <a:ext cx="191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14DCDD-90FB-98BB-31B9-C2F3FE145557}"/>
                    </a:ext>
                  </a:extLst>
                </p14:cNvPr>
                <p14:cNvContentPartPr/>
                <p14:nvPr/>
              </p14:nvContentPartPr>
              <p14:xfrm>
                <a:off x="4827327" y="1312601"/>
                <a:ext cx="35640" cy="227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14DCDD-90FB-98BB-31B9-C2F3FE1455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18327" y="1303601"/>
                  <a:ext cx="53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57EECF-B8D0-89DE-EEAD-2B841038AE61}"/>
                    </a:ext>
                  </a:extLst>
                </p14:cNvPr>
                <p14:cNvContentPartPr/>
                <p14:nvPr/>
              </p14:nvContentPartPr>
              <p14:xfrm>
                <a:off x="4538247" y="1888601"/>
                <a:ext cx="595440" cy="19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57EECF-B8D0-89DE-EEAD-2B841038AE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29607" y="1879961"/>
                  <a:ext cx="613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4815195-99DB-DE5D-F38C-6676B0E2045E}"/>
                    </a:ext>
                  </a:extLst>
                </p14:cNvPr>
                <p14:cNvContentPartPr/>
                <p14:nvPr/>
              </p14:nvContentPartPr>
              <p14:xfrm>
                <a:off x="4499367" y="1969601"/>
                <a:ext cx="615960" cy="132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4815195-99DB-DE5D-F38C-6676B0E204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90367" y="1960601"/>
                  <a:ext cx="633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4E8667-A521-59CC-802D-79D3E24A5E48}"/>
                    </a:ext>
                  </a:extLst>
                </p14:cNvPr>
                <p14:cNvContentPartPr/>
                <p14:nvPr/>
              </p14:nvContentPartPr>
              <p14:xfrm>
                <a:off x="4599087" y="2283521"/>
                <a:ext cx="507960" cy="197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4E8667-A521-59CC-802D-79D3E24A5E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90447" y="2274881"/>
                  <a:ext cx="525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E26F55-FD11-6082-87C3-8B7BF7FBF219}"/>
                    </a:ext>
                  </a:extLst>
                </p14:cNvPr>
                <p14:cNvContentPartPr/>
                <p14:nvPr/>
              </p14:nvContentPartPr>
              <p14:xfrm>
                <a:off x="4510167" y="2345801"/>
                <a:ext cx="676800" cy="174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E26F55-FD11-6082-87C3-8B7BF7FBF2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01167" y="2336801"/>
                  <a:ext cx="694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7E83560-08A1-EDCE-B071-918D84FFF6DC}"/>
                    </a:ext>
                  </a:extLst>
                </p14:cNvPr>
                <p14:cNvContentPartPr/>
                <p14:nvPr/>
              </p14:nvContentPartPr>
              <p14:xfrm>
                <a:off x="4564887" y="2781761"/>
                <a:ext cx="646920" cy="241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7E83560-08A1-EDCE-B071-918D84FFF6D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55887" y="2773121"/>
                  <a:ext cx="664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3AAA58-F025-12CC-7DA5-9E157D11C475}"/>
                    </a:ext>
                  </a:extLst>
                </p14:cNvPr>
                <p14:cNvContentPartPr/>
                <p14:nvPr/>
              </p14:nvContentPartPr>
              <p14:xfrm>
                <a:off x="4547967" y="2914601"/>
                <a:ext cx="672840" cy="115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3AAA58-F025-12CC-7DA5-9E157D11C47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39327" y="2905961"/>
                  <a:ext cx="690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B1B75D-3716-0DDC-B6FB-6F2FA082AD52}"/>
                    </a:ext>
                  </a:extLst>
                </p14:cNvPr>
                <p14:cNvContentPartPr/>
                <p14:nvPr/>
              </p14:nvContentPartPr>
              <p14:xfrm>
                <a:off x="4622127" y="3190001"/>
                <a:ext cx="404280" cy="228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B1B75D-3716-0DDC-B6FB-6F2FA082AD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13127" y="3181361"/>
                  <a:ext cx="421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DF2943-4B6B-3CEB-982B-216F0D26DF38}"/>
                    </a:ext>
                  </a:extLst>
                </p14:cNvPr>
                <p14:cNvContentPartPr/>
                <p14:nvPr/>
              </p14:nvContentPartPr>
              <p14:xfrm>
                <a:off x="4383807" y="3242561"/>
                <a:ext cx="686160" cy="245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DF2943-4B6B-3CEB-982B-216F0D26DF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74807" y="3233921"/>
                  <a:ext cx="703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5198DD-37CE-3C93-33EB-E249C35E83E2}"/>
                    </a:ext>
                  </a:extLst>
                </p14:cNvPr>
                <p14:cNvContentPartPr/>
                <p14:nvPr/>
              </p14:nvContentPartPr>
              <p14:xfrm>
                <a:off x="4673967" y="1969961"/>
                <a:ext cx="88560" cy="121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5198DD-37CE-3C93-33EB-E249C35E83E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65327" y="1961321"/>
                  <a:ext cx="106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21EB94-12A8-0415-B05F-FC294B9B6B36}"/>
                    </a:ext>
                  </a:extLst>
                </p14:cNvPr>
                <p14:cNvContentPartPr/>
                <p14:nvPr/>
              </p14:nvContentPartPr>
              <p14:xfrm>
                <a:off x="4793847" y="1976441"/>
                <a:ext cx="42480" cy="113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21EB94-12A8-0415-B05F-FC294B9B6B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84847" y="1967801"/>
                  <a:ext cx="60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8E345AF-F234-5A92-15D1-E5EF2C4AC2CE}"/>
                    </a:ext>
                  </a:extLst>
                </p14:cNvPr>
                <p14:cNvContentPartPr/>
                <p14:nvPr/>
              </p14:nvContentPartPr>
              <p14:xfrm>
                <a:off x="4781247" y="1935401"/>
                <a:ext cx="184680" cy="121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8E345AF-F234-5A92-15D1-E5EF2C4AC2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72607" y="1926761"/>
                  <a:ext cx="202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1EE07C3-D971-191A-C38E-E6464E2C5298}"/>
                    </a:ext>
                  </a:extLst>
                </p14:cNvPr>
                <p14:cNvContentPartPr/>
                <p14:nvPr/>
              </p14:nvContentPartPr>
              <p14:xfrm>
                <a:off x="4618167" y="2382881"/>
                <a:ext cx="69120" cy="78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1EE07C3-D971-191A-C38E-E6464E2C52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09527" y="2374241"/>
                  <a:ext cx="86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3DB570-80F9-700C-009C-536262D1EA7E}"/>
                    </a:ext>
                  </a:extLst>
                </p14:cNvPr>
                <p14:cNvContentPartPr/>
                <p14:nvPr/>
              </p14:nvContentPartPr>
              <p14:xfrm>
                <a:off x="4742007" y="2365961"/>
                <a:ext cx="47520" cy="110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3DB570-80F9-700C-009C-536262D1EA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33007" y="2356961"/>
                  <a:ext cx="65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DE0D20-91F3-2DA9-B6C6-5B3648AE4C65}"/>
                    </a:ext>
                  </a:extLst>
                </p14:cNvPr>
                <p14:cNvContentPartPr/>
                <p14:nvPr/>
              </p14:nvContentPartPr>
              <p14:xfrm>
                <a:off x="4700607" y="2364881"/>
                <a:ext cx="140760" cy="144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DE0D20-91F3-2DA9-B6C6-5B3648AE4C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91967" y="2355881"/>
                  <a:ext cx="158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BF3F39-B0E7-8669-9A8C-9EB8E35EFAC9}"/>
                    </a:ext>
                  </a:extLst>
                </p14:cNvPr>
                <p14:cNvContentPartPr/>
                <p14:nvPr/>
              </p14:nvContentPartPr>
              <p14:xfrm>
                <a:off x="4877727" y="2341481"/>
                <a:ext cx="88560" cy="133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BF3F39-B0E7-8669-9A8C-9EB8E35EFA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68727" y="2332481"/>
                  <a:ext cx="1062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6DA92C2-CCAA-6B6F-896E-FED24236E767}"/>
              </a:ext>
            </a:extLst>
          </p:cNvPr>
          <p:cNvGrpSpPr/>
          <p:nvPr/>
        </p:nvGrpSpPr>
        <p:grpSpPr>
          <a:xfrm>
            <a:off x="657087" y="4216001"/>
            <a:ext cx="2162520" cy="1365120"/>
            <a:chOff x="657087" y="4216001"/>
            <a:chExt cx="2162520" cy="13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009C24E-4224-7A05-75B7-A3673ED9C312}"/>
                    </a:ext>
                  </a:extLst>
                </p14:cNvPr>
                <p14:cNvContentPartPr/>
                <p14:nvPr/>
              </p14:nvContentPartPr>
              <p14:xfrm>
                <a:off x="657087" y="4915481"/>
                <a:ext cx="165600" cy="184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009C24E-4224-7A05-75B7-A3673ED9C3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8447" y="4906481"/>
                  <a:ext cx="183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76A5C3-6ABD-5A2A-6ACC-11B795B203C7}"/>
                    </a:ext>
                  </a:extLst>
                </p14:cNvPr>
                <p14:cNvContentPartPr/>
                <p14:nvPr/>
              </p14:nvContentPartPr>
              <p14:xfrm>
                <a:off x="884247" y="4862561"/>
                <a:ext cx="234720" cy="164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76A5C3-6ABD-5A2A-6ACC-11B795B203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5247" y="4853921"/>
                  <a:ext cx="252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4B869B1-3A1A-724E-54D6-A9236EE4A20F}"/>
                    </a:ext>
                  </a:extLst>
                </p14:cNvPr>
                <p14:cNvContentPartPr/>
                <p14:nvPr/>
              </p14:nvContentPartPr>
              <p14:xfrm>
                <a:off x="1016007" y="4856441"/>
                <a:ext cx="168480" cy="58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4B869B1-3A1A-724E-54D6-A9236EE4A20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7367" y="4847801"/>
                  <a:ext cx="186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AC3C27-A299-357D-69A2-3E39DF56B9BC}"/>
                    </a:ext>
                  </a:extLst>
                </p14:cNvPr>
                <p14:cNvContentPartPr/>
                <p14:nvPr/>
              </p14:nvContentPartPr>
              <p14:xfrm>
                <a:off x="1085487" y="4781201"/>
                <a:ext cx="30600" cy="233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AC3C27-A299-357D-69A2-3E39DF56B9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6487" y="4772201"/>
                  <a:ext cx="48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F0C46AD-4614-A0F6-669B-D6DF42B67ED2}"/>
                    </a:ext>
                  </a:extLst>
                </p14:cNvPr>
                <p14:cNvContentPartPr/>
                <p14:nvPr/>
              </p14:nvContentPartPr>
              <p14:xfrm>
                <a:off x="1275567" y="4573841"/>
                <a:ext cx="111240" cy="271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F0C46AD-4614-A0F6-669B-D6DF42B67ED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66927" y="4564841"/>
                  <a:ext cx="128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106D0B7-E993-0217-2BF7-A1557E02C6F2}"/>
                    </a:ext>
                  </a:extLst>
                </p14:cNvPr>
                <p14:cNvContentPartPr/>
                <p14:nvPr/>
              </p14:nvContentPartPr>
              <p14:xfrm>
                <a:off x="1356927" y="4681841"/>
                <a:ext cx="59400" cy="4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106D0B7-E993-0217-2BF7-A1557E02C6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47927" y="4672841"/>
                  <a:ext cx="77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146D8A-23F4-6CA0-DDFF-9C0DC7D984C9}"/>
                    </a:ext>
                  </a:extLst>
                </p14:cNvPr>
                <p14:cNvContentPartPr/>
                <p14:nvPr/>
              </p14:nvContentPartPr>
              <p14:xfrm>
                <a:off x="1473207" y="4523081"/>
                <a:ext cx="190080" cy="255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146D8A-23F4-6CA0-DDFF-9C0DC7D984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64567" y="4514441"/>
                  <a:ext cx="207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6E4037-7980-9823-9078-BDB0638CA4AB}"/>
                    </a:ext>
                  </a:extLst>
                </p14:cNvPr>
                <p14:cNvContentPartPr/>
                <p14:nvPr/>
              </p14:nvContentPartPr>
              <p14:xfrm>
                <a:off x="880287" y="5397881"/>
                <a:ext cx="281520" cy="183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6E4037-7980-9823-9078-BDB0638CA4A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1647" y="5388881"/>
                  <a:ext cx="299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8BF897C-EA29-6119-9988-BA9C6288027D}"/>
                    </a:ext>
                  </a:extLst>
                </p14:cNvPr>
                <p14:cNvContentPartPr/>
                <p14:nvPr/>
              </p14:nvContentPartPr>
              <p14:xfrm>
                <a:off x="1190607" y="5346401"/>
                <a:ext cx="158040" cy="158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8BF897C-EA29-6119-9988-BA9C628802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81967" y="5337761"/>
                  <a:ext cx="175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EDF9ACA-106B-2722-DF6D-92CA28A4739D}"/>
                    </a:ext>
                  </a:extLst>
                </p14:cNvPr>
                <p14:cNvContentPartPr/>
                <p14:nvPr/>
              </p14:nvContentPartPr>
              <p14:xfrm>
                <a:off x="1365207" y="5275121"/>
                <a:ext cx="141120" cy="18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EDF9ACA-106B-2722-DF6D-92CA28A4739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56207" y="5266121"/>
                  <a:ext cx="158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010B99B-1A98-3ABE-EBC9-4AE88455AAEC}"/>
                    </a:ext>
                  </a:extLst>
                </p14:cNvPr>
                <p14:cNvContentPartPr/>
                <p14:nvPr/>
              </p14:nvContentPartPr>
              <p14:xfrm>
                <a:off x="1440807" y="5182241"/>
                <a:ext cx="15480" cy="212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010B99B-1A98-3ABE-EBC9-4AE88455AA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31807" y="5173241"/>
                  <a:ext cx="33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736726-CBD3-4C89-0374-9AE1F0FA3C55}"/>
                    </a:ext>
                  </a:extLst>
                </p14:cNvPr>
                <p14:cNvContentPartPr/>
                <p14:nvPr/>
              </p14:nvContentPartPr>
              <p14:xfrm>
                <a:off x="1617927" y="5110241"/>
                <a:ext cx="134280" cy="115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736726-CBD3-4C89-0374-9AE1F0FA3C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08927" y="5101601"/>
                  <a:ext cx="151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1E48D99-1E04-AD78-588A-6102145E0FD9}"/>
                    </a:ext>
                  </a:extLst>
                </p14:cNvPr>
                <p14:cNvContentPartPr/>
                <p14:nvPr/>
              </p14:nvContentPartPr>
              <p14:xfrm>
                <a:off x="1845087" y="5002241"/>
                <a:ext cx="95040" cy="137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1E48D99-1E04-AD78-588A-6102145E0F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36447" y="4993601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32F8D0-D919-DAC0-A3BE-A60332F730FD}"/>
                    </a:ext>
                  </a:extLst>
                </p14:cNvPr>
                <p14:cNvContentPartPr/>
                <p14:nvPr/>
              </p14:nvContentPartPr>
              <p14:xfrm>
                <a:off x="1835367" y="4946081"/>
                <a:ext cx="191880" cy="20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32F8D0-D919-DAC0-A3BE-A60332F730F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26727" y="4937081"/>
                  <a:ext cx="209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211775-1809-AB05-5C65-94B9252C9800}"/>
                    </a:ext>
                  </a:extLst>
                </p14:cNvPr>
                <p14:cNvContentPartPr/>
                <p14:nvPr/>
              </p14:nvContentPartPr>
              <p14:xfrm>
                <a:off x="1794327" y="4398521"/>
                <a:ext cx="190800" cy="147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211775-1809-AB05-5C65-94B9252C98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85687" y="4389881"/>
                  <a:ext cx="208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573F31-4FE2-3A5C-3FFD-3F29DB869D27}"/>
                    </a:ext>
                  </a:extLst>
                </p14:cNvPr>
                <p14:cNvContentPartPr/>
                <p14:nvPr/>
              </p14:nvContentPartPr>
              <p14:xfrm>
                <a:off x="2042007" y="4216001"/>
                <a:ext cx="225720" cy="241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573F31-4FE2-3A5C-3FFD-3F29DB869D2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33007" y="4207001"/>
                  <a:ext cx="243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578B49B-5F2C-2F10-F06F-285C8C2BF00B}"/>
                    </a:ext>
                  </a:extLst>
                </p14:cNvPr>
                <p14:cNvContentPartPr/>
                <p14:nvPr/>
              </p14:nvContentPartPr>
              <p14:xfrm>
                <a:off x="2165127" y="4790921"/>
                <a:ext cx="232920" cy="154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578B49B-5F2C-2F10-F06F-285C8C2BF0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56487" y="4782281"/>
                  <a:ext cx="250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CBB8E0-C77D-215C-AFE5-3AB31C27619D}"/>
                    </a:ext>
                  </a:extLst>
                </p14:cNvPr>
                <p14:cNvContentPartPr/>
                <p14:nvPr/>
              </p14:nvContentPartPr>
              <p14:xfrm>
                <a:off x="2512527" y="4648361"/>
                <a:ext cx="195840" cy="232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CBB8E0-C77D-215C-AFE5-3AB31C27619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03527" y="4639721"/>
                  <a:ext cx="213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6598FB-2BA9-8EF8-7B0D-CA4F7482AE0F}"/>
                    </a:ext>
                  </a:extLst>
                </p14:cNvPr>
                <p14:cNvContentPartPr/>
                <p14:nvPr/>
              </p14:nvContentPartPr>
              <p14:xfrm>
                <a:off x="2693967" y="4585721"/>
                <a:ext cx="125640" cy="97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6598FB-2BA9-8EF8-7B0D-CA4F7482AE0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84967" y="4577081"/>
                  <a:ext cx="1432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ECA904D-8E52-FC19-461A-436B7F1F867F}"/>
              </a:ext>
            </a:extLst>
          </p:cNvPr>
          <p:cNvGrpSpPr/>
          <p:nvPr/>
        </p:nvGrpSpPr>
        <p:grpSpPr>
          <a:xfrm>
            <a:off x="6697527" y="249881"/>
            <a:ext cx="2792880" cy="549720"/>
            <a:chOff x="6697527" y="249881"/>
            <a:chExt cx="279288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C9364B-0AFD-56BC-692C-341F638843E9}"/>
                    </a:ext>
                  </a:extLst>
                </p14:cNvPr>
                <p14:cNvContentPartPr/>
                <p14:nvPr/>
              </p14:nvContentPartPr>
              <p14:xfrm>
                <a:off x="8548287" y="317201"/>
                <a:ext cx="179640" cy="116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C9364B-0AFD-56BC-692C-341F638843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39647" y="308201"/>
                  <a:ext cx="197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A8B92D-28C8-93DA-32C4-AD0A91DCDA68}"/>
                    </a:ext>
                  </a:extLst>
                </p14:cNvPr>
                <p14:cNvContentPartPr/>
                <p14:nvPr/>
              </p14:nvContentPartPr>
              <p14:xfrm>
                <a:off x="8797407" y="293081"/>
                <a:ext cx="39600" cy="181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A8B92D-28C8-93DA-32C4-AD0A91DCDA6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88407" y="284441"/>
                  <a:ext cx="57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13A9FF-A2FE-BF65-4FE6-55E36DD541D2}"/>
                    </a:ext>
                  </a:extLst>
                </p14:cNvPr>
                <p14:cNvContentPartPr/>
                <p14:nvPr/>
              </p14:nvContentPartPr>
              <p14:xfrm>
                <a:off x="8756727" y="319001"/>
                <a:ext cx="154080" cy="174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13A9FF-A2FE-BF65-4FE6-55E36DD541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48087" y="310001"/>
                  <a:ext cx="171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F90A8D1-198C-900E-2FDA-33C0A67CF340}"/>
                    </a:ext>
                  </a:extLst>
                </p14:cNvPr>
                <p14:cNvContentPartPr/>
                <p14:nvPr/>
              </p14:nvContentPartPr>
              <p14:xfrm>
                <a:off x="9033207" y="320081"/>
                <a:ext cx="204840" cy="143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F90A8D1-198C-900E-2FDA-33C0A67CF3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24567" y="311081"/>
                  <a:ext cx="222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DF84A70-3C80-4E28-DF27-5FCA311786DA}"/>
                    </a:ext>
                  </a:extLst>
                </p14:cNvPr>
                <p14:cNvContentPartPr/>
                <p14:nvPr/>
              </p14:nvContentPartPr>
              <p14:xfrm>
                <a:off x="7350927" y="313241"/>
                <a:ext cx="42120" cy="221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DF84A70-3C80-4E28-DF27-5FCA311786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2287" y="304601"/>
                  <a:ext cx="59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F56B817-60ED-AC05-4EDE-58F8041F94C6}"/>
                    </a:ext>
                  </a:extLst>
                </p14:cNvPr>
                <p14:cNvContentPartPr/>
                <p14:nvPr/>
              </p14:nvContentPartPr>
              <p14:xfrm>
                <a:off x="7373247" y="370481"/>
                <a:ext cx="149760" cy="111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F56B817-60ED-AC05-4EDE-58F8041F94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64607" y="361841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A68A76-5060-BD1E-3467-728B61666F84}"/>
                    </a:ext>
                  </a:extLst>
                </p14:cNvPr>
                <p14:cNvContentPartPr/>
                <p14:nvPr/>
              </p14:nvContentPartPr>
              <p14:xfrm>
                <a:off x="7492767" y="349241"/>
                <a:ext cx="136080" cy="154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A68A76-5060-BD1E-3467-728B61666F8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83767" y="340241"/>
                  <a:ext cx="153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E6B2108-FE70-2940-49D2-52A302B21F79}"/>
                    </a:ext>
                  </a:extLst>
                </p14:cNvPr>
                <p14:cNvContentPartPr/>
                <p14:nvPr/>
              </p14:nvContentPartPr>
              <p14:xfrm>
                <a:off x="7751967" y="362201"/>
                <a:ext cx="164520" cy="129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E6B2108-FE70-2940-49D2-52A302B21F7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3327" y="353201"/>
                  <a:ext cx="182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7722E3E-04F8-AE23-A27B-871D38B8E8B6}"/>
                    </a:ext>
                  </a:extLst>
                </p14:cNvPr>
                <p14:cNvContentPartPr/>
                <p14:nvPr/>
              </p14:nvContentPartPr>
              <p14:xfrm>
                <a:off x="8066607" y="319721"/>
                <a:ext cx="95400" cy="165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7722E3E-04F8-AE23-A27B-871D38B8E8B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57967" y="310721"/>
                  <a:ext cx="113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E877DA2-ED6A-C41D-2866-C1DECB2489F7}"/>
                    </a:ext>
                  </a:extLst>
                </p14:cNvPr>
                <p14:cNvContentPartPr/>
                <p14:nvPr/>
              </p14:nvContentPartPr>
              <p14:xfrm>
                <a:off x="9296367" y="249881"/>
                <a:ext cx="98280" cy="40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E877DA2-ED6A-C41D-2866-C1DECB2489F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87367" y="241241"/>
                  <a:ext cx="115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1D52005-DB1A-9002-7DBE-1E957925FCD7}"/>
                    </a:ext>
                  </a:extLst>
                </p14:cNvPr>
                <p14:cNvContentPartPr/>
                <p14:nvPr/>
              </p14:nvContentPartPr>
              <p14:xfrm>
                <a:off x="9264327" y="284081"/>
                <a:ext cx="79920" cy="155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1D52005-DB1A-9002-7DBE-1E957925FCD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55687" y="275081"/>
                  <a:ext cx="97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BA3A8C-7313-4F89-58C5-ADD4B0858781}"/>
                    </a:ext>
                  </a:extLst>
                </p14:cNvPr>
                <p14:cNvContentPartPr/>
                <p14:nvPr/>
              </p14:nvContentPartPr>
              <p14:xfrm>
                <a:off x="6697527" y="473081"/>
                <a:ext cx="142560" cy="115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BA3A8C-7313-4F89-58C5-ADD4B085878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88887" y="464441"/>
                  <a:ext cx="160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DA582F1-61B2-7335-242A-5134E4E9EF86}"/>
                    </a:ext>
                  </a:extLst>
                </p14:cNvPr>
                <p14:cNvContentPartPr/>
                <p14:nvPr/>
              </p14:nvContentPartPr>
              <p14:xfrm>
                <a:off x="6898407" y="477761"/>
                <a:ext cx="30600" cy="66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DA582F1-61B2-7335-242A-5134E4E9EF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89767" y="468761"/>
                  <a:ext cx="48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8C4E8A-CC89-4EA7-7704-C0016DE89708}"/>
                    </a:ext>
                  </a:extLst>
                </p14:cNvPr>
                <p14:cNvContentPartPr/>
                <p14:nvPr/>
              </p14:nvContentPartPr>
              <p14:xfrm>
                <a:off x="6852327" y="366521"/>
                <a:ext cx="24840" cy="32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48C4E8A-CC89-4EA7-7704-C0016DE897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43327" y="357521"/>
                  <a:ext cx="42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10D7467-D5C1-34A1-1637-8D14E568B998}"/>
                    </a:ext>
                  </a:extLst>
                </p14:cNvPr>
                <p14:cNvContentPartPr/>
                <p14:nvPr/>
              </p14:nvContentPartPr>
              <p14:xfrm>
                <a:off x="6985167" y="452561"/>
                <a:ext cx="97200" cy="111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10D7467-D5C1-34A1-1637-8D14E568B99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76527" y="443921"/>
                  <a:ext cx="114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D66CDF-C659-D987-89F0-E92372F42A42}"/>
                    </a:ext>
                  </a:extLst>
                </p14:cNvPr>
                <p14:cNvContentPartPr/>
                <p14:nvPr/>
              </p14:nvContentPartPr>
              <p14:xfrm>
                <a:off x="6918927" y="662441"/>
                <a:ext cx="2424600" cy="137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D66CDF-C659-D987-89F0-E92372F42A4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909927" y="653441"/>
                  <a:ext cx="244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A5DD957-D30E-ED17-59A2-EAD393A39626}"/>
                    </a:ext>
                  </a:extLst>
                </p14:cNvPr>
                <p14:cNvContentPartPr/>
                <p14:nvPr/>
              </p14:nvContentPartPr>
              <p14:xfrm>
                <a:off x="6907767" y="641201"/>
                <a:ext cx="2582640" cy="131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A5DD957-D30E-ED17-59A2-EAD393A396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99127" y="632201"/>
                  <a:ext cx="260028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D37B71A-1F9F-EA25-9047-1DE1D1EB5F1A}"/>
                  </a:ext>
                </a:extLst>
              </p14:cNvPr>
              <p14:cNvContentPartPr/>
              <p14:nvPr/>
            </p14:nvContentPartPr>
            <p14:xfrm>
              <a:off x="8898927" y="1179761"/>
              <a:ext cx="54720" cy="583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D37B71A-1F9F-EA25-9047-1DE1D1EB5F1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889927" y="1171121"/>
                <a:ext cx="7236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38109BC-EF96-3BEC-119A-729129221D06}"/>
              </a:ext>
            </a:extLst>
          </p:cNvPr>
          <p:cNvGrpSpPr/>
          <p:nvPr/>
        </p:nvGrpSpPr>
        <p:grpSpPr>
          <a:xfrm>
            <a:off x="11237847" y="248801"/>
            <a:ext cx="732240" cy="342720"/>
            <a:chOff x="11237847" y="248801"/>
            <a:chExt cx="73224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CF65473-55AD-8C26-C5BA-2484EFC1298D}"/>
                    </a:ext>
                  </a:extLst>
                </p14:cNvPr>
                <p14:cNvContentPartPr/>
                <p14:nvPr/>
              </p14:nvContentPartPr>
              <p14:xfrm>
                <a:off x="11237847" y="248801"/>
                <a:ext cx="118080" cy="207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CF65473-55AD-8C26-C5BA-2484EFC129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29207" y="240161"/>
                  <a:ext cx="135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6BE585-1242-4E4E-B46A-BA1B535AA9D0}"/>
                    </a:ext>
                  </a:extLst>
                </p14:cNvPr>
                <p14:cNvContentPartPr/>
                <p14:nvPr/>
              </p14:nvContentPartPr>
              <p14:xfrm>
                <a:off x="11496327" y="283361"/>
                <a:ext cx="96120" cy="138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6BE585-1242-4E4E-B46A-BA1B535AA9D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87327" y="274721"/>
                  <a:ext cx="113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0FFB45C-8AFE-5D58-B96A-3FF83A8E6A3A}"/>
                    </a:ext>
                  </a:extLst>
                </p14:cNvPr>
                <p14:cNvContentPartPr/>
                <p14:nvPr/>
              </p14:nvContentPartPr>
              <p14:xfrm>
                <a:off x="11652567" y="263921"/>
                <a:ext cx="179280" cy="150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0FFB45C-8AFE-5D58-B96A-3FF83A8E6A3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43927" y="254921"/>
                  <a:ext cx="196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EDF6D07-6EAA-712D-2164-511DC7AEB25B}"/>
                    </a:ext>
                  </a:extLst>
                </p14:cNvPr>
                <p14:cNvContentPartPr/>
                <p14:nvPr/>
              </p14:nvContentPartPr>
              <p14:xfrm>
                <a:off x="11878647" y="267521"/>
                <a:ext cx="91440" cy="156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EDF6D07-6EAA-712D-2164-511DC7AEB25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869647" y="258881"/>
                  <a:ext cx="109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D9FE930-7795-D764-A46A-C968F3222883}"/>
                    </a:ext>
                  </a:extLst>
                </p14:cNvPr>
                <p14:cNvContentPartPr/>
                <p14:nvPr/>
              </p14:nvContentPartPr>
              <p14:xfrm>
                <a:off x="11298327" y="444281"/>
                <a:ext cx="577800" cy="123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D9FE930-7795-D764-A46A-C968F322288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89687" y="435281"/>
                  <a:ext cx="595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4EE1E58-897D-7A5E-3996-5FB88D3EAA6C}"/>
                    </a:ext>
                  </a:extLst>
                </p14:cNvPr>
                <p14:cNvContentPartPr/>
                <p14:nvPr/>
              </p14:nvContentPartPr>
              <p14:xfrm>
                <a:off x="11411007" y="506561"/>
                <a:ext cx="477360" cy="84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4EE1E58-897D-7A5E-3996-5FB88D3EAA6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02367" y="497561"/>
                  <a:ext cx="49500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9B8B5EF-F9F8-0190-748A-55336101B408}"/>
                  </a:ext>
                </a:extLst>
              </p14:cNvPr>
              <p14:cNvContentPartPr/>
              <p14:nvPr/>
            </p14:nvContentPartPr>
            <p14:xfrm>
              <a:off x="8824767" y="1638041"/>
              <a:ext cx="119160" cy="1994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9B8B5EF-F9F8-0190-748A-55336101B40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816127" y="1629401"/>
                <a:ext cx="136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99732B8-B1F0-63B5-ACFC-9A5831BD3AC1}"/>
                  </a:ext>
                </a:extLst>
              </p14:cNvPr>
              <p14:cNvContentPartPr/>
              <p14:nvPr/>
            </p14:nvContentPartPr>
            <p14:xfrm>
              <a:off x="10442607" y="1584761"/>
              <a:ext cx="91800" cy="1364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99732B8-B1F0-63B5-ACFC-9A5831BD3AC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433607" y="1576121"/>
                <a:ext cx="10944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9B4A484-9B58-5C36-23D5-321505F5C9D1}"/>
              </a:ext>
            </a:extLst>
          </p:cNvPr>
          <p:cNvGrpSpPr/>
          <p:nvPr/>
        </p:nvGrpSpPr>
        <p:grpSpPr>
          <a:xfrm>
            <a:off x="11466807" y="764321"/>
            <a:ext cx="532440" cy="214920"/>
            <a:chOff x="11466807" y="764321"/>
            <a:chExt cx="53244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A9FD4FC-47DA-D85F-D975-1A5925A25D1D}"/>
                    </a:ext>
                  </a:extLst>
                </p14:cNvPr>
                <p14:cNvContentPartPr/>
                <p14:nvPr/>
              </p14:nvContentPartPr>
              <p14:xfrm>
                <a:off x="11466807" y="764321"/>
                <a:ext cx="10080" cy="210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A9FD4FC-47DA-D85F-D975-1A5925A25D1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458167" y="755681"/>
                  <a:ext cx="27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6DCCFA-1A66-9504-1C1A-AB76906C8D71}"/>
                    </a:ext>
                  </a:extLst>
                </p14:cNvPr>
                <p14:cNvContentPartPr/>
                <p14:nvPr/>
              </p14:nvContentPartPr>
              <p14:xfrm>
                <a:off x="11534487" y="815081"/>
                <a:ext cx="74880" cy="1126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6DCCFA-1A66-9504-1C1A-AB76906C8D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25847" y="806441"/>
                  <a:ext cx="92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2119546-9C28-83C5-C6E7-79320399F550}"/>
                    </a:ext>
                  </a:extLst>
                </p14:cNvPr>
                <p14:cNvContentPartPr/>
                <p14:nvPr/>
              </p14:nvContentPartPr>
              <p14:xfrm>
                <a:off x="11603247" y="804641"/>
                <a:ext cx="100080" cy="87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2119546-9C28-83C5-C6E7-79320399F55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594247" y="795641"/>
                  <a:ext cx="117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C2E0AB2-252E-5780-9307-CA38B20EB3FC}"/>
                    </a:ext>
                  </a:extLst>
                </p14:cNvPr>
                <p14:cNvContentPartPr/>
                <p14:nvPr/>
              </p14:nvContentPartPr>
              <p14:xfrm>
                <a:off x="11746887" y="871241"/>
                <a:ext cx="130680" cy="56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C2E0AB2-252E-5780-9307-CA38B20EB3F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37887" y="862241"/>
                  <a:ext cx="14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100507F-047C-AA0E-4E8E-0BB1AB905FB9}"/>
                    </a:ext>
                  </a:extLst>
                </p14:cNvPr>
                <p14:cNvContentPartPr/>
                <p14:nvPr/>
              </p14:nvContentPartPr>
              <p14:xfrm>
                <a:off x="11960367" y="837761"/>
                <a:ext cx="38880" cy="141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100507F-047C-AA0E-4E8E-0BB1AB905FB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951727" y="828761"/>
                  <a:ext cx="565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51F811F-9201-C129-8A62-73CE1D63DE4A}"/>
              </a:ext>
            </a:extLst>
          </p:cNvPr>
          <p:cNvGrpSpPr/>
          <p:nvPr/>
        </p:nvGrpSpPr>
        <p:grpSpPr>
          <a:xfrm>
            <a:off x="9845367" y="1018481"/>
            <a:ext cx="1072800" cy="2047680"/>
            <a:chOff x="9845367" y="1018481"/>
            <a:chExt cx="1072800" cy="20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F80802-7B4E-AA97-53CC-04CBC157D2BE}"/>
                    </a:ext>
                  </a:extLst>
                </p14:cNvPr>
                <p14:cNvContentPartPr/>
                <p14:nvPr/>
              </p14:nvContentPartPr>
              <p14:xfrm>
                <a:off x="9985407" y="1345361"/>
                <a:ext cx="932760" cy="1677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F80802-7B4E-AA97-53CC-04CBC157D2B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76407" y="1336361"/>
                  <a:ext cx="950400" cy="16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E88E705-9952-25E6-FDF1-DD35626BC3B0}"/>
                    </a:ext>
                  </a:extLst>
                </p14:cNvPr>
                <p14:cNvContentPartPr/>
                <p14:nvPr/>
              </p14:nvContentPartPr>
              <p14:xfrm>
                <a:off x="9845367" y="1338161"/>
                <a:ext cx="928800" cy="1728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E88E705-9952-25E6-FDF1-DD35626BC3B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36367" y="1329161"/>
                  <a:ext cx="946440" cy="17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488E5D3-B52B-5991-3677-7A4E9D6F2AC4}"/>
                    </a:ext>
                  </a:extLst>
                </p14:cNvPr>
                <p14:cNvContentPartPr/>
                <p14:nvPr/>
              </p14:nvContentPartPr>
              <p14:xfrm>
                <a:off x="10174767" y="1550921"/>
                <a:ext cx="526680" cy="187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488E5D3-B52B-5991-3677-7A4E9D6F2AC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65767" y="1542281"/>
                  <a:ext cx="544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1D1060-49D0-C616-314C-1AEE199EFE18}"/>
                    </a:ext>
                  </a:extLst>
                </p14:cNvPr>
                <p14:cNvContentPartPr/>
                <p14:nvPr/>
              </p14:nvContentPartPr>
              <p14:xfrm>
                <a:off x="9967047" y="1546961"/>
                <a:ext cx="820080" cy="186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1D1060-49D0-C616-314C-1AEE199EFE1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58407" y="1537961"/>
                  <a:ext cx="837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B440654-9F77-A387-5057-82D29ADE16E4}"/>
                    </a:ext>
                  </a:extLst>
                </p14:cNvPr>
                <p14:cNvContentPartPr/>
                <p14:nvPr/>
              </p14:nvContentPartPr>
              <p14:xfrm>
                <a:off x="10102767" y="2021441"/>
                <a:ext cx="664920" cy="313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B440654-9F77-A387-5057-82D29ADE16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93767" y="2012441"/>
                  <a:ext cx="682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B36C2D-E5A0-55BD-2F49-2E16776CC47C}"/>
                    </a:ext>
                  </a:extLst>
                </p14:cNvPr>
                <p14:cNvContentPartPr/>
                <p14:nvPr/>
              </p14:nvContentPartPr>
              <p14:xfrm>
                <a:off x="9958407" y="2088401"/>
                <a:ext cx="867960" cy="209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B36C2D-E5A0-55BD-2F49-2E16776CC47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949767" y="2079401"/>
                  <a:ext cx="885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9BD740F-6CFB-55D6-1E73-A14AC72FADB8}"/>
                    </a:ext>
                  </a:extLst>
                </p14:cNvPr>
                <p14:cNvContentPartPr/>
                <p14:nvPr/>
              </p14:nvContentPartPr>
              <p14:xfrm>
                <a:off x="10233807" y="1021001"/>
                <a:ext cx="65160" cy="231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9BD740F-6CFB-55D6-1E73-A14AC72FADB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25167" y="1012001"/>
                  <a:ext cx="82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C3883A3-4652-635E-AA37-878F333910C6}"/>
                    </a:ext>
                  </a:extLst>
                </p14:cNvPr>
                <p14:cNvContentPartPr/>
                <p14:nvPr/>
              </p14:nvContentPartPr>
              <p14:xfrm>
                <a:off x="10219407" y="1152401"/>
                <a:ext cx="37800" cy="8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C3883A3-4652-635E-AA37-878F333910C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10767" y="1143401"/>
                  <a:ext cx="55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922B01E-E104-4CF4-8C30-981CF2820D76}"/>
                    </a:ext>
                  </a:extLst>
                </p14:cNvPr>
                <p14:cNvContentPartPr/>
                <p14:nvPr/>
              </p14:nvContentPartPr>
              <p14:xfrm>
                <a:off x="10375287" y="1070681"/>
                <a:ext cx="98280" cy="137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922B01E-E104-4CF4-8C30-981CF2820D7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66647" y="1061681"/>
                  <a:ext cx="115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1557FBA-AC32-EC8F-3906-BD1632D48C97}"/>
                    </a:ext>
                  </a:extLst>
                </p14:cNvPr>
                <p14:cNvContentPartPr/>
                <p14:nvPr/>
              </p14:nvContentPartPr>
              <p14:xfrm>
                <a:off x="10563927" y="1018481"/>
                <a:ext cx="42840" cy="268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1557FBA-AC32-EC8F-3906-BD1632D48C9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55287" y="1009841"/>
                  <a:ext cx="60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71C7686-738C-CCCB-C91A-4F27E8B66E3D}"/>
                    </a:ext>
                  </a:extLst>
                </p14:cNvPr>
                <p14:cNvContentPartPr/>
                <p14:nvPr/>
              </p14:nvContentPartPr>
              <p14:xfrm>
                <a:off x="10056327" y="1608521"/>
                <a:ext cx="97200" cy="68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71C7686-738C-CCCB-C91A-4F27E8B66E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47687" y="1599881"/>
                  <a:ext cx="114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9874763-B842-6A49-E6E0-C8F6E4ACE352}"/>
                    </a:ext>
                  </a:extLst>
                </p14:cNvPr>
                <p14:cNvContentPartPr/>
                <p14:nvPr/>
              </p14:nvContentPartPr>
              <p14:xfrm>
                <a:off x="10173327" y="1584401"/>
                <a:ext cx="41040" cy="106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9874763-B842-6A49-E6E0-C8F6E4ACE35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64687" y="1575401"/>
                  <a:ext cx="58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F235398-B7E8-AD18-6D2C-D13F3A4E961A}"/>
                    </a:ext>
                  </a:extLst>
                </p14:cNvPr>
                <p14:cNvContentPartPr/>
                <p14:nvPr/>
              </p14:nvContentPartPr>
              <p14:xfrm>
                <a:off x="10176927" y="1580801"/>
                <a:ext cx="165960" cy="127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F235398-B7E8-AD18-6D2C-D13F3A4E961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168287" y="1572161"/>
                  <a:ext cx="183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729DEDA-B31F-BC35-54BB-86C18E5A53E6}"/>
                    </a:ext>
                  </a:extLst>
                </p14:cNvPr>
                <p14:cNvContentPartPr/>
                <p14:nvPr/>
              </p14:nvContentPartPr>
              <p14:xfrm>
                <a:off x="10060647" y="2154641"/>
                <a:ext cx="117720" cy="73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729DEDA-B31F-BC35-54BB-86C18E5A53E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51647" y="2146001"/>
                  <a:ext cx="135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CDB796B-6227-305B-CEBD-0F158690356D}"/>
                    </a:ext>
                  </a:extLst>
                </p14:cNvPr>
                <p14:cNvContentPartPr/>
                <p14:nvPr/>
              </p14:nvContentPartPr>
              <p14:xfrm>
                <a:off x="10183767" y="2155361"/>
                <a:ext cx="34560" cy="109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CDB796B-6227-305B-CEBD-0F158690356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75127" y="2146721"/>
                  <a:ext cx="52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597D44-231B-72E4-BCB7-DA342EE873BD}"/>
                    </a:ext>
                  </a:extLst>
                </p14:cNvPr>
                <p14:cNvContentPartPr/>
                <p14:nvPr/>
              </p14:nvContentPartPr>
              <p14:xfrm>
                <a:off x="10176207" y="2169401"/>
                <a:ext cx="83520" cy="123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597D44-231B-72E4-BCB7-DA342EE873B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67207" y="2160761"/>
                  <a:ext cx="101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E456279-1223-A8E1-35CC-D32066D99892}"/>
                    </a:ext>
                  </a:extLst>
                </p14:cNvPr>
                <p14:cNvContentPartPr/>
                <p14:nvPr/>
              </p14:nvContentPartPr>
              <p14:xfrm>
                <a:off x="10331007" y="2129441"/>
                <a:ext cx="81720" cy="173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E456279-1223-A8E1-35CC-D32066D9989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22007" y="2120801"/>
                  <a:ext cx="99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4EFAF11-1F58-A860-5B9D-B72D741E3BBD}"/>
                    </a:ext>
                  </a:extLst>
                </p14:cNvPr>
                <p14:cNvContentPartPr/>
                <p14:nvPr/>
              </p14:nvContentPartPr>
              <p14:xfrm>
                <a:off x="10524327" y="2074361"/>
                <a:ext cx="110880" cy="139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4EFAF11-1F58-A860-5B9D-B72D741E3BB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15327" y="2065361"/>
                  <a:ext cx="128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8EE2FB4-C2E0-7D90-206D-33598BD6248B}"/>
                    </a:ext>
                  </a:extLst>
                </p14:cNvPr>
                <p14:cNvContentPartPr/>
                <p14:nvPr/>
              </p14:nvContentPartPr>
              <p14:xfrm>
                <a:off x="10508127" y="1558121"/>
                <a:ext cx="150480" cy="177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8EE2FB4-C2E0-7D90-206D-33598BD6248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499487" y="1549481"/>
                  <a:ext cx="168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201BAC5-8A77-D10B-2DCE-EF09EBAAE965}"/>
                    </a:ext>
                  </a:extLst>
                </p14:cNvPr>
                <p14:cNvContentPartPr/>
                <p14:nvPr/>
              </p14:nvContentPartPr>
              <p14:xfrm>
                <a:off x="10684527" y="2099201"/>
                <a:ext cx="52560" cy="178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201BAC5-8A77-D10B-2DCE-EF09EBAAE96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675527" y="2090561"/>
                  <a:ext cx="702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12B78A0-B99E-93AF-9C2A-7F210EE676AC}"/>
              </a:ext>
            </a:extLst>
          </p:cNvPr>
          <p:cNvGrpSpPr/>
          <p:nvPr/>
        </p:nvGrpSpPr>
        <p:grpSpPr>
          <a:xfrm>
            <a:off x="8109447" y="1144121"/>
            <a:ext cx="1161360" cy="2016720"/>
            <a:chOff x="8109447" y="1144121"/>
            <a:chExt cx="1161360" cy="20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A5F2EA2-32B5-22BB-38A8-1F04889FAB48}"/>
                    </a:ext>
                  </a:extLst>
                </p14:cNvPr>
                <p14:cNvContentPartPr/>
                <p14:nvPr/>
              </p14:nvContentPartPr>
              <p14:xfrm>
                <a:off x="8461167" y="1419881"/>
                <a:ext cx="809640" cy="1627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A5F2EA2-32B5-22BB-38A8-1F04889FAB4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452167" y="1411241"/>
                  <a:ext cx="82728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C3FBA37-13C0-2AA5-1BDF-81C6FC90F9DF}"/>
                    </a:ext>
                  </a:extLst>
                </p14:cNvPr>
                <p14:cNvContentPartPr/>
                <p14:nvPr/>
              </p14:nvContentPartPr>
              <p14:xfrm>
                <a:off x="8109447" y="1453361"/>
                <a:ext cx="1101240" cy="1707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C3FBA37-13C0-2AA5-1BDF-81C6FC90F9D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00807" y="1444721"/>
                  <a:ext cx="1118880" cy="17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36410C-5558-1888-33C7-B4D645205D8C}"/>
                    </a:ext>
                  </a:extLst>
                </p14:cNvPr>
                <p14:cNvContentPartPr/>
                <p14:nvPr/>
              </p14:nvContentPartPr>
              <p14:xfrm>
                <a:off x="8384487" y="1574681"/>
                <a:ext cx="656640" cy="186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36410C-5558-1888-33C7-B4D645205D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375847" y="1566041"/>
                  <a:ext cx="67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FB2CA9-5B7E-B12A-D4CA-9A8B6BFD3B48}"/>
                    </a:ext>
                  </a:extLst>
                </p14:cNvPr>
                <p14:cNvContentPartPr/>
                <p14:nvPr/>
              </p14:nvContentPartPr>
              <p14:xfrm>
                <a:off x="8297367" y="1621121"/>
                <a:ext cx="748440" cy="210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FB2CA9-5B7E-B12A-D4CA-9A8B6BFD3B4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288367" y="1612121"/>
                  <a:ext cx="766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22A5686-50BC-8362-1A15-9643CF28CB7A}"/>
                    </a:ext>
                  </a:extLst>
                </p14:cNvPr>
                <p14:cNvContentPartPr/>
                <p14:nvPr/>
              </p14:nvContentPartPr>
              <p14:xfrm>
                <a:off x="8351367" y="2094521"/>
                <a:ext cx="738360" cy="239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22A5686-50BC-8362-1A15-9643CF28CB7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42367" y="2085881"/>
                  <a:ext cx="756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1ECC23B-7AC7-719D-6A14-6260C0CE3CA8}"/>
                    </a:ext>
                  </a:extLst>
                </p14:cNvPr>
                <p14:cNvContentPartPr/>
                <p14:nvPr/>
              </p14:nvContentPartPr>
              <p14:xfrm>
                <a:off x="8342727" y="2156081"/>
                <a:ext cx="763560" cy="220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1ECC23B-7AC7-719D-6A14-6260C0CE3CA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333727" y="2147441"/>
                  <a:ext cx="781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3BE0D2A-F68A-A7CA-6EA5-C58CDA158669}"/>
                    </a:ext>
                  </a:extLst>
                </p14:cNvPr>
                <p14:cNvContentPartPr/>
                <p14:nvPr/>
              </p14:nvContentPartPr>
              <p14:xfrm>
                <a:off x="8444967" y="2593121"/>
                <a:ext cx="590040" cy="197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3BE0D2A-F68A-A7CA-6EA5-C58CDA1586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35967" y="2584121"/>
                  <a:ext cx="607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FE60261-6065-2AE7-517B-BC23B1F2F958}"/>
                    </a:ext>
                  </a:extLst>
                </p14:cNvPr>
                <p14:cNvContentPartPr/>
                <p14:nvPr/>
              </p14:nvContentPartPr>
              <p14:xfrm>
                <a:off x="8364687" y="2660441"/>
                <a:ext cx="709560" cy="160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FE60261-6065-2AE7-517B-BC23B1F2F9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355687" y="2651441"/>
                  <a:ext cx="727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584BB2C-8F5E-0510-F92D-C83B80B62C8C}"/>
                    </a:ext>
                  </a:extLst>
                </p14:cNvPr>
                <p14:cNvContentPartPr/>
                <p14:nvPr/>
              </p14:nvContentPartPr>
              <p14:xfrm>
                <a:off x="8553327" y="1144121"/>
                <a:ext cx="71640" cy="216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584BB2C-8F5E-0510-F92D-C83B80B62C8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544687" y="1135121"/>
                  <a:ext cx="89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05C0F01-A860-8F60-CF09-A30E3E25CC0E}"/>
                    </a:ext>
                  </a:extLst>
                </p14:cNvPr>
                <p14:cNvContentPartPr/>
                <p14:nvPr/>
              </p14:nvContentPartPr>
              <p14:xfrm>
                <a:off x="8565927" y="1263641"/>
                <a:ext cx="91440" cy="20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05C0F01-A860-8F60-CF09-A30E3E25CC0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57287" y="1255001"/>
                  <a:ext cx="109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9D10F07-785A-1BFD-3676-BB2627280A5F}"/>
                    </a:ext>
                  </a:extLst>
                </p14:cNvPr>
                <p14:cNvContentPartPr/>
                <p14:nvPr/>
              </p14:nvContentPartPr>
              <p14:xfrm>
                <a:off x="8677167" y="1188041"/>
                <a:ext cx="133560" cy="148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9D10F07-785A-1BFD-3676-BB2627280A5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68527" y="1179041"/>
                  <a:ext cx="151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6A3620-60C4-D8DD-3760-5DC310B9E2E4}"/>
                    </a:ext>
                  </a:extLst>
                </p14:cNvPr>
                <p14:cNvContentPartPr/>
                <p14:nvPr/>
              </p14:nvContentPartPr>
              <p14:xfrm>
                <a:off x="8910087" y="1170401"/>
                <a:ext cx="74160" cy="124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6A3620-60C4-D8DD-3760-5DC310B9E2E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901087" y="1161761"/>
                  <a:ext cx="91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C7D088-B8D5-DD05-B9D2-13AC847E10E6}"/>
                    </a:ext>
                  </a:extLst>
                </p14:cNvPr>
                <p14:cNvContentPartPr/>
                <p14:nvPr/>
              </p14:nvContentPartPr>
              <p14:xfrm>
                <a:off x="8358567" y="1704641"/>
                <a:ext cx="72000" cy="74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C7D088-B8D5-DD05-B9D2-13AC847E10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349567" y="1695641"/>
                  <a:ext cx="89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9CA4427-C9F2-75DA-3096-10A6EBEF08B4}"/>
                    </a:ext>
                  </a:extLst>
                </p14:cNvPr>
                <p14:cNvContentPartPr/>
                <p14:nvPr/>
              </p14:nvContentPartPr>
              <p14:xfrm>
                <a:off x="8458647" y="1690601"/>
                <a:ext cx="45720" cy="101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9CA4427-C9F2-75DA-3096-10A6EBEF08B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450007" y="1681601"/>
                  <a:ext cx="6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82D3FBE-BA17-784F-EF40-95689800D1E8}"/>
                    </a:ext>
                  </a:extLst>
                </p14:cNvPr>
                <p14:cNvContentPartPr/>
                <p14:nvPr/>
              </p14:nvContentPartPr>
              <p14:xfrm>
                <a:off x="8456847" y="1701401"/>
                <a:ext cx="208800" cy="72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82D3FBE-BA17-784F-EF40-95689800D1E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48207" y="1692401"/>
                  <a:ext cx="226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150EFC0-6AAD-B649-C123-FFA07CBF947A}"/>
                    </a:ext>
                  </a:extLst>
                </p14:cNvPr>
                <p14:cNvContentPartPr/>
                <p14:nvPr/>
              </p14:nvContentPartPr>
              <p14:xfrm>
                <a:off x="8448567" y="2238881"/>
                <a:ext cx="70920" cy="86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150EFC0-6AAD-B649-C123-FFA07CBF947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439567" y="2230241"/>
                  <a:ext cx="88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AE1494D-9065-2209-BD45-207995B8D68B}"/>
                    </a:ext>
                  </a:extLst>
                </p14:cNvPr>
                <p14:cNvContentPartPr/>
                <p14:nvPr/>
              </p14:nvContentPartPr>
              <p14:xfrm>
                <a:off x="8524527" y="2229881"/>
                <a:ext cx="48960" cy="139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AE1494D-9065-2209-BD45-207995B8D68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515527" y="2221241"/>
                  <a:ext cx="66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0F16993-FEF5-DF71-D111-D72F7994DEBD}"/>
                    </a:ext>
                  </a:extLst>
                </p14:cNvPr>
                <p14:cNvContentPartPr/>
                <p14:nvPr/>
              </p14:nvContentPartPr>
              <p14:xfrm>
                <a:off x="8531727" y="2227361"/>
                <a:ext cx="111240" cy="120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0F16993-FEF5-DF71-D111-D72F7994DEB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523087" y="2218721"/>
                  <a:ext cx="128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B9C138E-9C3E-0DC7-8656-14698CF64DB8}"/>
                    </a:ext>
                  </a:extLst>
                </p14:cNvPr>
                <p14:cNvContentPartPr/>
                <p14:nvPr/>
              </p14:nvContentPartPr>
              <p14:xfrm>
                <a:off x="8699847" y="2211881"/>
                <a:ext cx="179280" cy="129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B9C138E-9C3E-0DC7-8656-14698CF64DB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691207" y="2202881"/>
                  <a:ext cx="196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7BDBE4E-47BE-538C-83D3-08DA4CC16105}"/>
                    </a:ext>
                  </a:extLst>
                </p14:cNvPr>
                <p14:cNvContentPartPr/>
                <p14:nvPr/>
              </p14:nvContentPartPr>
              <p14:xfrm>
                <a:off x="8448567" y="2691041"/>
                <a:ext cx="87480" cy="90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7BDBE4E-47BE-538C-83D3-08DA4CC1610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439567" y="2682041"/>
                  <a:ext cx="105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DC44F17-D6B0-60ED-239C-5C08488A5124}"/>
                    </a:ext>
                  </a:extLst>
                </p14:cNvPr>
                <p14:cNvContentPartPr/>
                <p14:nvPr/>
              </p14:nvContentPartPr>
              <p14:xfrm>
                <a:off x="8540007" y="2701121"/>
                <a:ext cx="34920" cy="99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DC44F17-D6B0-60ED-239C-5C08488A512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531367" y="2692121"/>
                  <a:ext cx="52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E798184-2287-2C5E-1D22-32CAC62FE166}"/>
                    </a:ext>
                  </a:extLst>
                </p14:cNvPr>
                <p14:cNvContentPartPr/>
                <p14:nvPr/>
              </p14:nvContentPartPr>
              <p14:xfrm>
                <a:off x="8545767" y="2686721"/>
                <a:ext cx="86760" cy="91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E798184-2287-2C5E-1D22-32CAC62FE16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36767" y="2677721"/>
                  <a:ext cx="104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060E38D-54CF-67DE-63E0-FA73A2C874B5}"/>
                    </a:ext>
                  </a:extLst>
                </p14:cNvPr>
                <p14:cNvContentPartPr/>
                <p14:nvPr/>
              </p14:nvContentPartPr>
              <p14:xfrm>
                <a:off x="8664927" y="2669441"/>
                <a:ext cx="72720" cy="89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060E38D-54CF-67DE-63E0-FA73A2C874B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56287" y="2660441"/>
                  <a:ext cx="90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7C87EDA-FB5E-1CBA-040D-C6AFF1C364A1}"/>
                    </a:ext>
                  </a:extLst>
                </p14:cNvPr>
                <p14:cNvContentPartPr/>
                <p14:nvPr/>
              </p14:nvContentPartPr>
              <p14:xfrm>
                <a:off x="8730447" y="2701121"/>
                <a:ext cx="6840" cy="97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7C87EDA-FB5E-1CBA-040D-C6AFF1C364A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721447" y="2692481"/>
                  <a:ext cx="24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DEF0B4-3AB3-CB1C-5F84-6BD68AE448D9}"/>
                    </a:ext>
                  </a:extLst>
                </p14:cNvPr>
                <p14:cNvContentPartPr/>
                <p14:nvPr/>
              </p14:nvContentPartPr>
              <p14:xfrm>
                <a:off x="8893527" y="2139521"/>
                <a:ext cx="96120" cy="19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DEF0B4-3AB3-CB1C-5F84-6BD68AE448D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84527" y="2130881"/>
                  <a:ext cx="113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D8173E5-0B99-7F27-5665-7F9093117391}"/>
                    </a:ext>
                  </a:extLst>
                </p14:cNvPr>
                <p14:cNvContentPartPr/>
                <p14:nvPr/>
              </p14:nvContentPartPr>
              <p14:xfrm>
                <a:off x="8845647" y="2651801"/>
                <a:ext cx="92880" cy="133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D8173E5-0B99-7F27-5665-7F909311739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836647" y="2643161"/>
                  <a:ext cx="11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8825307-F635-34AD-ED0C-4E93D1C4230E}"/>
                    </a:ext>
                  </a:extLst>
                </p14:cNvPr>
                <p14:cNvContentPartPr/>
                <p14:nvPr/>
              </p14:nvContentPartPr>
              <p14:xfrm>
                <a:off x="8922327" y="1683041"/>
                <a:ext cx="93240" cy="136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8825307-F635-34AD-ED0C-4E93D1C4230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913687" y="1674041"/>
                  <a:ext cx="110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F38BDDF-D45D-C87D-0CCE-731A3E4BBE13}"/>
                    </a:ext>
                  </a:extLst>
                </p14:cNvPr>
                <p14:cNvContentPartPr/>
                <p14:nvPr/>
              </p14:nvContentPartPr>
              <p14:xfrm>
                <a:off x="8910087" y="1725161"/>
                <a:ext cx="147600" cy="67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F38BDDF-D45D-C87D-0CCE-731A3E4BBE1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901087" y="1716521"/>
                  <a:ext cx="165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EA1996-574D-C52F-631C-D46DA2A05F6D}"/>
                    </a:ext>
                  </a:extLst>
                </p14:cNvPr>
                <p14:cNvContentPartPr/>
                <p14:nvPr/>
              </p14:nvContentPartPr>
              <p14:xfrm>
                <a:off x="9003687" y="2117921"/>
                <a:ext cx="108360" cy="198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EA1996-574D-C52F-631C-D46DA2A05F6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95047" y="2108921"/>
                  <a:ext cx="126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1B2124E-A60C-F856-ECD3-3CC82E3DF544}"/>
                    </a:ext>
                  </a:extLst>
                </p14:cNvPr>
                <p14:cNvContentPartPr/>
                <p14:nvPr/>
              </p14:nvContentPartPr>
              <p14:xfrm>
                <a:off x="8990367" y="2607521"/>
                <a:ext cx="18360" cy="1112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1B2124E-A60C-F856-ECD3-3CC82E3DF54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981727" y="2598881"/>
                  <a:ext cx="36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5CCC305-7E1B-C255-2C44-47E296B5267A}"/>
                    </a:ext>
                  </a:extLst>
                </p14:cNvPr>
                <p14:cNvContentPartPr/>
                <p14:nvPr/>
              </p14:nvContentPartPr>
              <p14:xfrm>
                <a:off x="9055527" y="2650361"/>
                <a:ext cx="53280" cy="486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5CCC305-7E1B-C255-2C44-47E296B5267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46527" y="2641361"/>
                  <a:ext cx="7092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6C1279F-6A79-AC4A-4D66-E072D877E024}"/>
              </a:ext>
            </a:extLst>
          </p:cNvPr>
          <p:cNvGrpSpPr/>
          <p:nvPr/>
        </p:nvGrpSpPr>
        <p:grpSpPr>
          <a:xfrm>
            <a:off x="9094407" y="4001081"/>
            <a:ext cx="1826280" cy="318240"/>
            <a:chOff x="9094407" y="4001081"/>
            <a:chExt cx="182628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C03105F-44BD-DAB8-3FC2-EBA6B90A7B05}"/>
                    </a:ext>
                  </a:extLst>
                </p14:cNvPr>
                <p14:cNvContentPartPr/>
                <p14:nvPr/>
              </p14:nvContentPartPr>
              <p14:xfrm>
                <a:off x="9094407" y="4107641"/>
                <a:ext cx="94320" cy="211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C03105F-44BD-DAB8-3FC2-EBA6B90A7B0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085407" y="4098641"/>
                  <a:ext cx="111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E1F93F-B302-779B-6DAD-BD8D086456D5}"/>
                    </a:ext>
                  </a:extLst>
                </p14:cNvPr>
                <p14:cNvContentPartPr/>
                <p14:nvPr/>
              </p14:nvContentPartPr>
              <p14:xfrm>
                <a:off x="9285927" y="4167761"/>
                <a:ext cx="172440" cy="104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E1F93F-B302-779B-6DAD-BD8D086456D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277287" y="4158761"/>
                  <a:ext cx="190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1D877C6-CDF1-48DE-AC06-70E6948D5661}"/>
                    </a:ext>
                  </a:extLst>
                </p14:cNvPr>
                <p14:cNvContentPartPr/>
                <p14:nvPr/>
              </p14:nvContentPartPr>
              <p14:xfrm>
                <a:off x="9508047" y="4013321"/>
                <a:ext cx="252000" cy="273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1D877C6-CDF1-48DE-AC06-70E6948D566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499407" y="4004681"/>
                  <a:ext cx="269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B132F70-EFA5-49FF-BFD3-F5055BDA1513}"/>
                    </a:ext>
                  </a:extLst>
                </p14:cNvPr>
                <p14:cNvContentPartPr/>
                <p14:nvPr/>
              </p14:nvContentPartPr>
              <p14:xfrm>
                <a:off x="9977487" y="4086401"/>
                <a:ext cx="154080" cy="165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B132F70-EFA5-49FF-BFD3-F5055BDA151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968487" y="4077401"/>
                  <a:ext cx="171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C5B41E-D9B4-BBB7-E7A8-9D7EDC002326}"/>
                    </a:ext>
                  </a:extLst>
                </p14:cNvPr>
                <p14:cNvContentPartPr/>
                <p14:nvPr/>
              </p14:nvContentPartPr>
              <p14:xfrm>
                <a:off x="10170087" y="4097561"/>
                <a:ext cx="99000" cy="107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C5B41E-D9B4-BBB7-E7A8-9D7EDC00232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161447" y="4088561"/>
                  <a:ext cx="116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ADACA35-78DE-7B4E-983C-CE15D1ED2F28}"/>
                    </a:ext>
                  </a:extLst>
                </p14:cNvPr>
                <p14:cNvContentPartPr/>
                <p14:nvPr/>
              </p14:nvContentPartPr>
              <p14:xfrm>
                <a:off x="10301847" y="4062281"/>
                <a:ext cx="209160" cy="134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ADACA35-78DE-7B4E-983C-CE15D1ED2F2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292847" y="4053641"/>
                  <a:ext cx="22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BE3D055-4335-FA22-FA77-487C52B2879E}"/>
                    </a:ext>
                  </a:extLst>
                </p14:cNvPr>
                <p14:cNvContentPartPr/>
                <p14:nvPr/>
              </p14:nvContentPartPr>
              <p14:xfrm>
                <a:off x="10590207" y="4001081"/>
                <a:ext cx="330480" cy="194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BE3D055-4335-FA22-FA77-487C52B2879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581567" y="3992441"/>
                  <a:ext cx="3481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275495F-67B6-DDE0-2F45-FAA946D17A84}"/>
              </a:ext>
            </a:extLst>
          </p:cNvPr>
          <p:cNvGrpSpPr/>
          <p:nvPr/>
        </p:nvGrpSpPr>
        <p:grpSpPr>
          <a:xfrm>
            <a:off x="9094767" y="4555841"/>
            <a:ext cx="520560" cy="237240"/>
            <a:chOff x="9094767" y="4555841"/>
            <a:chExt cx="52056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3AC0285-BBAF-8B7D-CDF9-250D2352BDA7}"/>
                    </a:ext>
                  </a:extLst>
                </p14:cNvPr>
                <p14:cNvContentPartPr/>
                <p14:nvPr/>
              </p14:nvContentPartPr>
              <p14:xfrm>
                <a:off x="9094767" y="4562321"/>
                <a:ext cx="189720" cy="181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3AC0285-BBAF-8B7D-CDF9-250D2352BDA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086127" y="4553321"/>
                  <a:ext cx="207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E9ADDDA-E804-1988-7E1E-A73426E71EE6}"/>
                    </a:ext>
                  </a:extLst>
                </p14:cNvPr>
                <p14:cNvContentPartPr/>
                <p14:nvPr/>
              </p14:nvContentPartPr>
              <p14:xfrm>
                <a:off x="9326247" y="4593641"/>
                <a:ext cx="50400" cy="1350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E9ADDDA-E804-1988-7E1E-A73426E71EE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317247" y="4584641"/>
                  <a:ext cx="68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FA378F3-B2F6-4C23-0CC8-3B3EDBFEECE9}"/>
                    </a:ext>
                  </a:extLst>
                </p14:cNvPr>
                <p14:cNvContentPartPr/>
                <p14:nvPr/>
              </p14:nvContentPartPr>
              <p14:xfrm>
                <a:off x="9312207" y="4612361"/>
                <a:ext cx="199800" cy="163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FA378F3-B2F6-4C23-0CC8-3B3EDBFEECE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303207" y="4603361"/>
                  <a:ext cx="217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F0164C8-351D-D7B2-03E9-A19BFE22F173}"/>
                    </a:ext>
                  </a:extLst>
                </p14:cNvPr>
                <p14:cNvContentPartPr/>
                <p14:nvPr/>
              </p14:nvContentPartPr>
              <p14:xfrm>
                <a:off x="9449727" y="4555841"/>
                <a:ext cx="165600" cy="237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F0164C8-351D-D7B2-03E9-A19BFE22F17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441087" y="4546841"/>
                  <a:ext cx="1832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C385B8A-222B-740D-4C32-A52AD21B0B99}"/>
              </a:ext>
            </a:extLst>
          </p:cNvPr>
          <p:cNvGrpSpPr/>
          <p:nvPr/>
        </p:nvGrpSpPr>
        <p:grpSpPr>
          <a:xfrm>
            <a:off x="10076487" y="4512281"/>
            <a:ext cx="750600" cy="217080"/>
            <a:chOff x="10076487" y="4512281"/>
            <a:chExt cx="7506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C096AEB-0D8E-E7E7-C2EA-56B57A5CD6B4}"/>
                    </a:ext>
                  </a:extLst>
                </p14:cNvPr>
                <p14:cNvContentPartPr/>
                <p14:nvPr/>
              </p14:nvContentPartPr>
              <p14:xfrm>
                <a:off x="10076487" y="4512281"/>
                <a:ext cx="125280" cy="2156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C096AEB-0D8E-E7E7-C2EA-56B57A5CD6B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67847" y="4503281"/>
                  <a:ext cx="142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E51469A-C0BC-C13B-5B19-C1E20D4D2A8A}"/>
                    </a:ext>
                  </a:extLst>
                </p14:cNvPr>
                <p14:cNvContentPartPr/>
                <p14:nvPr/>
              </p14:nvContentPartPr>
              <p14:xfrm>
                <a:off x="10204647" y="4589321"/>
                <a:ext cx="198720" cy="140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E51469A-C0BC-C13B-5B19-C1E20D4D2A8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196007" y="4580321"/>
                  <a:ext cx="216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A3B6150-8642-44F1-E3C6-B77839765B39}"/>
                    </a:ext>
                  </a:extLst>
                </p14:cNvPr>
                <p14:cNvContentPartPr/>
                <p14:nvPr/>
              </p14:nvContentPartPr>
              <p14:xfrm>
                <a:off x="10437927" y="4572041"/>
                <a:ext cx="72720" cy="127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A3B6150-8642-44F1-E3C6-B77839765B3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429287" y="4563041"/>
                  <a:ext cx="90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D81F4C1-69BD-1D9F-57FE-50CCFF01DB24}"/>
                    </a:ext>
                  </a:extLst>
                </p14:cNvPr>
                <p14:cNvContentPartPr/>
                <p14:nvPr/>
              </p14:nvContentPartPr>
              <p14:xfrm>
                <a:off x="10584447" y="4540361"/>
                <a:ext cx="242640" cy="136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D81F4C1-69BD-1D9F-57FE-50CCFF01DB2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575807" y="4531361"/>
                  <a:ext cx="260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61391C0-E127-D841-8201-FA5AE872B452}"/>
                    </a:ext>
                  </a:extLst>
                </p14:cNvPr>
                <p14:cNvContentPartPr/>
                <p14:nvPr/>
              </p14:nvContentPartPr>
              <p14:xfrm>
                <a:off x="10630167" y="4668521"/>
                <a:ext cx="64440" cy="26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61391C0-E127-D841-8201-FA5AE872B45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621527" y="4659521"/>
                  <a:ext cx="82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4070684-4C95-C351-D94C-6AFB20A96021}"/>
                    </a:ext>
                  </a:extLst>
                </p14:cNvPr>
                <p14:cNvContentPartPr/>
                <p14:nvPr/>
              </p14:nvContentPartPr>
              <p14:xfrm>
                <a:off x="10611447" y="4677521"/>
                <a:ext cx="360" cy="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4070684-4C95-C351-D94C-6AFB20A9602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602807" y="46688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3A91843-CEE8-E6E8-AA83-982B3F3D2293}"/>
              </a:ext>
            </a:extLst>
          </p:cNvPr>
          <p:cNvGrpSpPr/>
          <p:nvPr/>
        </p:nvGrpSpPr>
        <p:grpSpPr>
          <a:xfrm>
            <a:off x="7358487" y="3995321"/>
            <a:ext cx="448920" cy="304200"/>
            <a:chOff x="7358487" y="3995321"/>
            <a:chExt cx="44892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9ACF172-C3E0-7E0A-6B28-354AF3D4945C}"/>
                    </a:ext>
                  </a:extLst>
                </p14:cNvPr>
                <p14:cNvContentPartPr/>
                <p14:nvPr/>
              </p14:nvContentPartPr>
              <p14:xfrm>
                <a:off x="7358487" y="4039601"/>
                <a:ext cx="72000" cy="2455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9ACF172-C3E0-7E0A-6B28-354AF3D4945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49847" y="4030601"/>
                  <a:ext cx="89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999A03D-14BC-030E-0E68-58A31F899558}"/>
                    </a:ext>
                  </a:extLst>
                </p14:cNvPr>
                <p14:cNvContentPartPr/>
                <p14:nvPr/>
              </p14:nvContentPartPr>
              <p14:xfrm>
                <a:off x="7370367" y="4076681"/>
                <a:ext cx="220680" cy="2228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999A03D-14BC-030E-0E68-58A31F8995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361727" y="4068041"/>
                  <a:ext cx="238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042E4F9-94E3-424D-B742-74CC4D54BBB0}"/>
                    </a:ext>
                  </a:extLst>
                </p14:cNvPr>
                <p14:cNvContentPartPr/>
                <p14:nvPr/>
              </p14:nvContentPartPr>
              <p14:xfrm>
                <a:off x="7528047" y="4143281"/>
                <a:ext cx="188280" cy="120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042E4F9-94E3-424D-B742-74CC4D54BBB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519407" y="4134641"/>
                  <a:ext cx="205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201EDE0-0840-51C7-2C8D-C6789E40107A}"/>
                    </a:ext>
                  </a:extLst>
                </p14:cNvPr>
                <p14:cNvContentPartPr/>
                <p14:nvPr/>
              </p14:nvContentPartPr>
              <p14:xfrm>
                <a:off x="7762767" y="3995321"/>
                <a:ext cx="44640" cy="255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201EDE0-0840-51C7-2C8D-C6789E40107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754127" y="3986681"/>
                  <a:ext cx="6228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4138FDF-AC34-1860-B64D-1E77C6C9DE27}"/>
                  </a:ext>
                </a:extLst>
              </p14:cNvPr>
              <p14:cNvContentPartPr/>
              <p14:nvPr/>
            </p14:nvContentPartPr>
            <p14:xfrm>
              <a:off x="7106847" y="4537121"/>
              <a:ext cx="1214280" cy="16646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4138FDF-AC34-1860-B64D-1E77C6C9DE27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098207" y="4528121"/>
                <a:ext cx="1231920" cy="168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0F77CE2-3D71-DED9-E2E5-CF87800D539C}"/>
              </a:ext>
            </a:extLst>
          </p:cNvPr>
          <p:cNvGrpSpPr/>
          <p:nvPr/>
        </p:nvGrpSpPr>
        <p:grpSpPr>
          <a:xfrm>
            <a:off x="7250847" y="4814321"/>
            <a:ext cx="811440" cy="334800"/>
            <a:chOff x="7250847" y="4814321"/>
            <a:chExt cx="81144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9CBB004-812E-E18C-F280-940B77F7C019}"/>
                    </a:ext>
                  </a:extLst>
                </p14:cNvPr>
                <p14:cNvContentPartPr/>
                <p14:nvPr/>
              </p14:nvContentPartPr>
              <p14:xfrm>
                <a:off x="7346607" y="4814321"/>
                <a:ext cx="666000" cy="302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9CBB004-812E-E18C-F280-940B77F7C01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337967" y="4805321"/>
                  <a:ext cx="683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6EB0151-50EA-56DB-823F-9DB52A978879}"/>
                    </a:ext>
                  </a:extLst>
                </p14:cNvPr>
                <p14:cNvContentPartPr/>
                <p14:nvPr/>
              </p14:nvContentPartPr>
              <p14:xfrm>
                <a:off x="7250847" y="4863641"/>
                <a:ext cx="811440" cy="285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6EB0151-50EA-56DB-823F-9DB52A97887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241847" y="4854641"/>
                  <a:ext cx="829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7EE188A-55C0-6A1A-2127-A33765C62185}"/>
                    </a:ext>
                  </a:extLst>
                </p14:cNvPr>
                <p14:cNvContentPartPr/>
                <p14:nvPr/>
              </p14:nvContentPartPr>
              <p14:xfrm>
                <a:off x="7401687" y="4935281"/>
                <a:ext cx="129960" cy="60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7EE188A-55C0-6A1A-2127-A33765C6218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392687" y="4926281"/>
                  <a:ext cx="147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75EE714-B6DF-D2F4-447B-5F5A3AA2BA3D}"/>
                    </a:ext>
                  </a:extLst>
                </p14:cNvPr>
                <p14:cNvContentPartPr/>
                <p14:nvPr/>
              </p14:nvContentPartPr>
              <p14:xfrm>
                <a:off x="7575567" y="4891361"/>
                <a:ext cx="191880" cy="173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75EE714-B6DF-D2F4-447B-5F5A3AA2BA3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566927" y="4882721"/>
                  <a:ext cx="20952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19C202E-D08D-B538-FAFF-C66C9AE5B186}"/>
              </a:ext>
            </a:extLst>
          </p:cNvPr>
          <p:cNvGrpSpPr/>
          <p:nvPr/>
        </p:nvGrpSpPr>
        <p:grpSpPr>
          <a:xfrm>
            <a:off x="7355247" y="5369081"/>
            <a:ext cx="752760" cy="248760"/>
            <a:chOff x="7355247" y="5369081"/>
            <a:chExt cx="75276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4AF8A77-61B3-75A8-E2F1-99E5CA953616}"/>
                    </a:ext>
                  </a:extLst>
                </p14:cNvPr>
                <p14:cNvContentPartPr/>
                <p14:nvPr/>
              </p14:nvContentPartPr>
              <p14:xfrm>
                <a:off x="7407087" y="5369081"/>
                <a:ext cx="687240" cy="2210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4AF8A77-61B3-75A8-E2F1-99E5CA95361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398447" y="5360081"/>
                  <a:ext cx="704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4E171D9-2B5F-7BD2-52E1-7F4B9C3EA2B0}"/>
                    </a:ext>
                  </a:extLst>
                </p14:cNvPr>
                <p14:cNvContentPartPr/>
                <p14:nvPr/>
              </p14:nvContentPartPr>
              <p14:xfrm>
                <a:off x="7355247" y="5395721"/>
                <a:ext cx="752760" cy="2221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4E171D9-2B5F-7BD2-52E1-7F4B9C3EA2B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346607" y="5387081"/>
                  <a:ext cx="770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8F153FF-73B9-8263-82CB-7110B5166D65}"/>
                    </a:ext>
                  </a:extLst>
                </p14:cNvPr>
                <p14:cNvContentPartPr/>
                <p14:nvPr/>
              </p14:nvContentPartPr>
              <p14:xfrm>
                <a:off x="7475487" y="5465561"/>
                <a:ext cx="131040" cy="662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8F153FF-73B9-8263-82CB-7110B5166D6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466487" y="5456561"/>
                  <a:ext cx="14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C553035-FAEA-48D5-17C4-3944083C1568}"/>
                    </a:ext>
                  </a:extLst>
                </p14:cNvPr>
                <p14:cNvContentPartPr/>
                <p14:nvPr/>
              </p14:nvContentPartPr>
              <p14:xfrm>
                <a:off x="7689687" y="5385641"/>
                <a:ext cx="186840" cy="142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C553035-FAEA-48D5-17C4-3944083C156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681047" y="5377001"/>
                  <a:ext cx="2044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27020FC-3D1A-F36B-405A-25418AC0F5F8}"/>
              </a:ext>
            </a:extLst>
          </p:cNvPr>
          <p:cNvGrpSpPr/>
          <p:nvPr/>
        </p:nvGrpSpPr>
        <p:grpSpPr>
          <a:xfrm>
            <a:off x="5546607" y="4100081"/>
            <a:ext cx="1230480" cy="2175480"/>
            <a:chOff x="5546607" y="4100081"/>
            <a:chExt cx="1230480" cy="21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20CA2B0-FA7C-0F80-CE5C-F4CB09E0BF3F}"/>
                    </a:ext>
                  </a:extLst>
                </p14:cNvPr>
                <p14:cNvContentPartPr/>
                <p14:nvPr/>
              </p14:nvContentPartPr>
              <p14:xfrm>
                <a:off x="6124767" y="4100081"/>
                <a:ext cx="83160" cy="279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20CA2B0-FA7C-0F80-CE5C-F4CB09E0BF3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116127" y="4091441"/>
                  <a:ext cx="100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CB72768-EFB9-17F6-E513-6C3030B78ED4}"/>
                    </a:ext>
                  </a:extLst>
                </p14:cNvPr>
                <p14:cNvContentPartPr/>
                <p14:nvPr/>
              </p14:nvContentPartPr>
              <p14:xfrm>
                <a:off x="6119367" y="4158401"/>
                <a:ext cx="186480" cy="218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CB72768-EFB9-17F6-E513-6C3030B78ED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110367" y="4149401"/>
                  <a:ext cx="204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26CB36C-F6DC-F684-44FA-2DEE3DEBAC36}"/>
                    </a:ext>
                  </a:extLst>
                </p14:cNvPr>
                <p14:cNvContentPartPr/>
                <p14:nvPr/>
              </p14:nvContentPartPr>
              <p14:xfrm>
                <a:off x="6228807" y="4162721"/>
                <a:ext cx="167400" cy="205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26CB36C-F6DC-F684-44FA-2DEE3DEBAC3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20167" y="4153721"/>
                  <a:ext cx="185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1D1BB28-7016-C755-4F63-E5495C0B6670}"/>
                    </a:ext>
                  </a:extLst>
                </p14:cNvPr>
                <p14:cNvContentPartPr/>
                <p14:nvPr/>
              </p14:nvContentPartPr>
              <p14:xfrm>
                <a:off x="6436887" y="4148321"/>
                <a:ext cx="131400" cy="168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1D1BB28-7016-C755-4F63-E5495C0B667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28247" y="4139681"/>
                  <a:ext cx="149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2FA8D85-1353-1716-3BAB-CBC42FC1C4BB}"/>
                    </a:ext>
                  </a:extLst>
                </p14:cNvPr>
                <p14:cNvContentPartPr/>
                <p14:nvPr/>
              </p14:nvContentPartPr>
              <p14:xfrm>
                <a:off x="5597367" y="4645481"/>
                <a:ext cx="1179720" cy="1566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2FA8D85-1353-1716-3BAB-CBC42FC1C4B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588727" y="4636481"/>
                  <a:ext cx="1197360" cy="15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EA4C070-D7AA-F516-F293-2E745BD8A1AD}"/>
                    </a:ext>
                  </a:extLst>
                </p14:cNvPr>
                <p14:cNvContentPartPr/>
                <p14:nvPr/>
              </p14:nvContentPartPr>
              <p14:xfrm>
                <a:off x="5546607" y="4771841"/>
                <a:ext cx="1074960" cy="1503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EA4C070-D7AA-F516-F293-2E745BD8A1A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537607" y="4762841"/>
                  <a:ext cx="1092600" cy="15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80ECC06-FFAC-DDFE-43ED-215C94168BCE}"/>
                    </a:ext>
                  </a:extLst>
                </p14:cNvPr>
                <p14:cNvContentPartPr/>
                <p14:nvPr/>
              </p14:nvContentPartPr>
              <p14:xfrm>
                <a:off x="5750727" y="4897481"/>
                <a:ext cx="841680" cy="185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80ECC06-FFAC-DDFE-43ED-215C94168BC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742087" y="4888841"/>
                  <a:ext cx="859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7FCF249-E43B-A19D-B059-326DF9D7BE50}"/>
                    </a:ext>
                  </a:extLst>
                </p14:cNvPr>
                <p14:cNvContentPartPr/>
                <p14:nvPr/>
              </p14:nvContentPartPr>
              <p14:xfrm>
                <a:off x="5690607" y="4966961"/>
                <a:ext cx="959760" cy="2545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7FCF249-E43B-A19D-B059-326DF9D7BE5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681967" y="4957961"/>
                  <a:ext cx="977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4A0AFEA-2F21-1ADB-5FA1-903CB144E35B}"/>
                    </a:ext>
                  </a:extLst>
                </p14:cNvPr>
                <p14:cNvContentPartPr/>
                <p14:nvPr/>
              </p14:nvContentPartPr>
              <p14:xfrm>
                <a:off x="5781687" y="5381681"/>
                <a:ext cx="819000" cy="244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4A0AFEA-2F21-1ADB-5FA1-903CB144E35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773047" y="5372681"/>
                  <a:ext cx="836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0CDAC2E-89A6-CC47-7089-EAEF6FDDE21D}"/>
                    </a:ext>
                  </a:extLst>
                </p14:cNvPr>
                <p14:cNvContentPartPr/>
                <p14:nvPr/>
              </p14:nvContentPartPr>
              <p14:xfrm>
                <a:off x="5674407" y="5469881"/>
                <a:ext cx="944640" cy="1947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0CDAC2E-89A6-CC47-7089-EAEF6FDDE21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665407" y="5460881"/>
                  <a:ext cx="96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B914904-6199-E7ED-CA08-42ABF180905A}"/>
                    </a:ext>
                  </a:extLst>
                </p14:cNvPr>
                <p14:cNvContentPartPr/>
                <p14:nvPr/>
              </p14:nvContentPartPr>
              <p14:xfrm>
                <a:off x="5982567" y="4990361"/>
                <a:ext cx="15480" cy="190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B914904-6199-E7ED-CA08-42ABF180905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973567" y="4981721"/>
                  <a:ext cx="33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3235223-0A86-C511-96B7-13A622333A1C}"/>
                    </a:ext>
                  </a:extLst>
                </p14:cNvPr>
                <p14:cNvContentPartPr/>
                <p14:nvPr/>
              </p14:nvContentPartPr>
              <p14:xfrm>
                <a:off x="5914527" y="5020601"/>
                <a:ext cx="141480" cy="1839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3235223-0A86-C511-96B7-13A622333A1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905527" y="5011961"/>
                  <a:ext cx="159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FA70077-CD4F-3866-7B81-20273FE5D684}"/>
                    </a:ext>
                  </a:extLst>
                </p14:cNvPr>
                <p14:cNvContentPartPr/>
                <p14:nvPr/>
              </p14:nvContentPartPr>
              <p14:xfrm>
                <a:off x="6058527" y="4977041"/>
                <a:ext cx="41040" cy="163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FA70077-CD4F-3866-7B81-20273FE5D68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049527" y="4968041"/>
                  <a:ext cx="58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AEC0864-CA8C-78E1-17CE-F16E9188B705}"/>
                    </a:ext>
                  </a:extLst>
                </p14:cNvPr>
                <p14:cNvContentPartPr/>
                <p14:nvPr/>
              </p14:nvContentPartPr>
              <p14:xfrm>
                <a:off x="6048087" y="4946801"/>
                <a:ext cx="122040" cy="154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AEC0864-CA8C-78E1-17CE-F16E9188B70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039447" y="4938161"/>
                  <a:ext cx="139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DC7C85F-9E14-9F4B-27B5-95A0F14C9E2B}"/>
                    </a:ext>
                  </a:extLst>
                </p14:cNvPr>
                <p14:cNvContentPartPr/>
                <p14:nvPr/>
              </p14:nvContentPartPr>
              <p14:xfrm>
                <a:off x="6044127" y="5482121"/>
                <a:ext cx="15480" cy="2145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DC7C85F-9E14-9F4B-27B5-95A0F14C9E2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035127" y="5473481"/>
                  <a:ext cx="33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BF2AA6B-C305-5A8C-5837-AD2FD770D4A6}"/>
                    </a:ext>
                  </a:extLst>
                </p14:cNvPr>
                <p14:cNvContentPartPr/>
                <p14:nvPr/>
              </p14:nvContentPartPr>
              <p14:xfrm>
                <a:off x="5990127" y="5503361"/>
                <a:ext cx="138240" cy="1990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BF2AA6B-C305-5A8C-5837-AD2FD770D4A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981127" y="5494721"/>
                  <a:ext cx="155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65BFA5A-9104-B9AC-0726-BB862B6C3FF3}"/>
                    </a:ext>
                  </a:extLst>
                </p14:cNvPr>
                <p14:cNvContentPartPr/>
                <p14:nvPr/>
              </p14:nvContentPartPr>
              <p14:xfrm>
                <a:off x="6184527" y="5490041"/>
                <a:ext cx="37080" cy="2383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65BFA5A-9104-B9AC-0726-BB862B6C3FF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175887" y="5481041"/>
                  <a:ext cx="54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80DDA0C-BB4A-0060-8F67-BFB5A0DEB7B1}"/>
                    </a:ext>
                  </a:extLst>
                </p14:cNvPr>
                <p14:cNvContentPartPr/>
                <p14:nvPr/>
              </p14:nvContentPartPr>
              <p14:xfrm>
                <a:off x="6196047" y="5465201"/>
                <a:ext cx="111600" cy="2336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80DDA0C-BB4A-0060-8F67-BFB5A0DEB7B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187047" y="5456201"/>
                  <a:ext cx="129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87642DB-615B-ACE1-6922-7B8E57B1B04F}"/>
                    </a:ext>
                  </a:extLst>
                </p14:cNvPr>
                <p14:cNvContentPartPr/>
                <p14:nvPr/>
              </p14:nvContentPartPr>
              <p14:xfrm>
                <a:off x="5747487" y="4522721"/>
                <a:ext cx="421200" cy="950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87642DB-615B-ACE1-6922-7B8E57B1B04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738847" y="4514081"/>
                  <a:ext cx="43884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0BC9C84-A718-0582-9C17-B79C5524F48D}"/>
                    </a:ext>
                  </a:extLst>
                </p14:cNvPr>
                <p14:cNvContentPartPr/>
                <p14:nvPr/>
              </p14:nvContentPartPr>
              <p14:xfrm>
                <a:off x="5825247" y="4240121"/>
                <a:ext cx="318240" cy="12265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0BC9C84-A718-0582-9C17-B79C5524F48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816607" y="4231481"/>
                  <a:ext cx="335880" cy="124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574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C9E0F8-F1A9-AC31-23D4-E0B13E4A5AAA}"/>
                  </a:ext>
                </a:extLst>
              </p14:cNvPr>
              <p14:cNvContentPartPr/>
              <p14:nvPr/>
            </p14:nvContentPartPr>
            <p14:xfrm>
              <a:off x="3968007" y="673601"/>
              <a:ext cx="34560" cy="16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C9E0F8-F1A9-AC31-23D4-E0B13E4A5A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9007" y="664961"/>
                <a:ext cx="522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B698B5-E6C1-3E8D-99A4-40318F9E6A8D}"/>
                  </a:ext>
                </a:extLst>
              </p14:cNvPr>
              <p14:cNvContentPartPr/>
              <p14:nvPr/>
            </p14:nvContentPartPr>
            <p14:xfrm>
              <a:off x="3999687" y="747401"/>
              <a:ext cx="6480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B698B5-E6C1-3E8D-99A4-40318F9E6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1047" y="738761"/>
                <a:ext cx="82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26C9D1-CFAC-A5C8-E515-F05F62987D58}"/>
                  </a:ext>
                </a:extLst>
              </p14:cNvPr>
              <p14:cNvContentPartPr/>
              <p14:nvPr/>
            </p14:nvContentPartPr>
            <p14:xfrm>
              <a:off x="4079607" y="680441"/>
              <a:ext cx="173520" cy="14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26C9D1-CFAC-A5C8-E515-F05F62987D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0967" y="671801"/>
                <a:ext cx="1911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D54D0A-5CFA-B59C-AC27-614C16024277}"/>
                  </a:ext>
                </a:extLst>
              </p14:cNvPr>
              <p14:cNvContentPartPr/>
              <p14:nvPr/>
            </p14:nvContentPartPr>
            <p14:xfrm>
              <a:off x="4328367" y="696281"/>
              <a:ext cx="96120" cy="8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D54D0A-5CFA-B59C-AC27-614C160242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9367" y="687281"/>
                <a:ext cx="113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D11B55-5D2D-CA04-0AF7-08311AD98C43}"/>
                  </a:ext>
                </a:extLst>
              </p14:cNvPr>
              <p14:cNvContentPartPr/>
              <p14:nvPr/>
            </p14:nvContentPartPr>
            <p14:xfrm>
              <a:off x="5639487" y="577841"/>
              <a:ext cx="50760" cy="18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D11B55-5D2D-CA04-0AF7-08311AD98C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0487" y="568841"/>
                <a:ext cx="68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60151A-EF6B-C2B8-D5DC-267AA1D0334D}"/>
                  </a:ext>
                </a:extLst>
              </p14:cNvPr>
              <p14:cNvContentPartPr/>
              <p14:nvPr/>
            </p14:nvContentPartPr>
            <p14:xfrm>
              <a:off x="5622927" y="616721"/>
              <a:ext cx="196200" cy="136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60151A-EF6B-C2B8-D5DC-267AA1D033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3927" y="608081"/>
                <a:ext cx="21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F20E48-B012-E1CB-C881-28A588F553D1}"/>
                  </a:ext>
                </a:extLst>
              </p14:cNvPr>
              <p14:cNvContentPartPr/>
              <p14:nvPr/>
            </p14:nvContentPartPr>
            <p14:xfrm>
              <a:off x="5758647" y="606281"/>
              <a:ext cx="151200" cy="13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F20E48-B012-E1CB-C881-28A588F553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0007" y="597641"/>
                <a:ext cx="168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3D18AB-3229-BADD-B1DB-9F142EA24F04}"/>
                  </a:ext>
                </a:extLst>
              </p14:cNvPr>
              <p14:cNvContentPartPr/>
              <p14:nvPr/>
            </p14:nvContentPartPr>
            <p14:xfrm>
              <a:off x="5994087" y="557681"/>
              <a:ext cx="114840" cy="211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3D18AB-3229-BADD-B1DB-9F142EA24F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85447" y="548681"/>
                <a:ext cx="13248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974C725-CFE6-8AF2-8C26-3D707B122BC4}"/>
              </a:ext>
            </a:extLst>
          </p:cNvPr>
          <p:cNvGrpSpPr/>
          <p:nvPr/>
        </p:nvGrpSpPr>
        <p:grpSpPr>
          <a:xfrm>
            <a:off x="1006287" y="973841"/>
            <a:ext cx="1027440" cy="812520"/>
            <a:chOff x="1006287" y="973841"/>
            <a:chExt cx="1027440" cy="8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61CBFE-1AAC-8869-F18E-714386CB8C30}"/>
                    </a:ext>
                  </a:extLst>
                </p14:cNvPr>
                <p14:cNvContentPartPr/>
                <p14:nvPr/>
              </p14:nvContentPartPr>
              <p14:xfrm>
                <a:off x="1270527" y="1291721"/>
                <a:ext cx="110520" cy="132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61CBFE-1AAC-8869-F18E-714386CB8C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1887" y="1283081"/>
                  <a:ext cx="128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D814DE-4E6D-F235-2459-C6DD46F92F0C}"/>
                    </a:ext>
                  </a:extLst>
                </p14:cNvPr>
                <p14:cNvContentPartPr/>
                <p14:nvPr/>
              </p14:nvContentPartPr>
              <p14:xfrm>
                <a:off x="1445847" y="1315841"/>
                <a:ext cx="212760" cy="126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D814DE-4E6D-F235-2459-C6DD46F92F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7207" y="1306841"/>
                  <a:ext cx="23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E8CA0B-B4B5-5A94-305C-3500C9097314}"/>
                    </a:ext>
                  </a:extLst>
                </p14:cNvPr>
                <p14:cNvContentPartPr/>
                <p14:nvPr/>
              </p14:nvContentPartPr>
              <p14:xfrm>
                <a:off x="1732047" y="1230881"/>
                <a:ext cx="117720" cy="231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E8CA0B-B4B5-5A94-305C-3500C90973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3047" y="1221881"/>
                  <a:ext cx="135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9A2A36-91E3-2918-25A3-C27DA8B408F3}"/>
                    </a:ext>
                  </a:extLst>
                </p14:cNvPr>
                <p14:cNvContentPartPr/>
                <p14:nvPr/>
              </p14:nvContentPartPr>
              <p14:xfrm>
                <a:off x="1006287" y="973841"/>
                <a:ext cx="1027440" cy="812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9A2A36-91E3-2918-25A3-C27DA8B408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7287" y="964841"/>
                  <a:ext cx="1045080" cy="83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0A5F4E-1D9A-0C5B-97F4-C13A357B1176}"/>
              </a:ext>
            </a:extLst>
          </p:cNvPr>
          <p:cNvGrpSpPr/>
          <p:nvPr/>
        </p:nvGrpSpPr>
        <p:grpSpPr>
          <a:xfrm>
            <a:off x="3655167" y="1087241"/>
            <a:ext cx="1015200" cy="1860480"/>
            <a:chOff x="3655167" y="1087241"/>
            <a:chExt cx="1015200" cy="18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135533-76A0-B702-42B9-0A862CA99C44}"/>
                    </a:ext>
                  </a:extLst>
                </p14:cNvPr>
                <p14:cNvContentPartPr/>
                <p14:nvPr/>
              </p14:nvContentPartPr>
              <p14:xfrm>
                <a:off x="3797007" y="1087241"/>
                <a:ext cx="786240" cy="186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135533-76A0-B702-42B9-0A862CA99C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8367" y="1078601"/>
                  <a:ext cx="803880" cy="18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523431-1994-16A9-677C-257A8DA2357E}"/>
                    </a:ext>
                  </a:extLst>
                </p14:cNvPr>
                <p14:cNvContentPartPr/>
                <p14:nvPr/>
              </p14:nvContentPartPr>
              <p14:xfrm>
                <a:off x="3655167" y="1146281"/>
                <a:ext cx="1015200" cy="178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523431-1994-16A9-677C-257A8DA235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6527" y="1137281"/>
                  <a:ext cx="1032840" cy="18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859DB4-B5C0-CAEE-49B2-B11A96EC5F61}"/>
                    </a:ext>
                  </a:extLst>
                </p14:cNvPr>
                <p14:cNvContentPartPr/>
                <p14:nvPr/>
              </p14:nvContentPartPr>
              <p14:xfrm>
                <a:off x="3753087" y="1276241"/>
                <a:ext cx="555120" cy="26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859DB4-B5C0-CAEE-49B2-B11A96EC5F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4447" y="1267241"/>
                  <a:ext cx="572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63B9A7-169F-A443-B83F-04A6C1046C79}"/>
                    </a:ext>
                  </a:extLst>
                </p14:cNvPr>
                <p14:cNvContentPartPr/>
                <p14:nvPr/>
              </p14:nvContentPartPr>
              <p14:xfrm>
                <a:off x="3742287" y="1332401"/>
                <a:ext cx="599040" cy="218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63B9A7-169F-A443-B83F-04A6C1046C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33647" y="1323761"/>
                  <a:ext cx="616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4664FC-7009-A80A-ABD7-61C10AA643DE}"/>
                    </a:ext>
                  </a:extLst>
                </p14:cNvPr>
                <p14:cNvContentPartPr/>
                <p14:nvPr/>
              </p14:nvContentPartPr>
              <p14:xfrm>
                <a:off x="3816447" y="1649201"/>
                <a:ext cx="558360" cy="26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4664FC-7009-A80A-ABD7-61C10AA643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7447" y="1640201"/>
                  <a:ext cx="576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D132FB-F90E-E958-3F6D-C52B31F8875A}"/>
                    </a:ext>
                  </a:extLst>
                </p14:cNvPr>
                <p14:cNvContentPartPr/>
                <p14:nvPr/>
              </p14:nvContentPartPr>
              <p14:xfrm>
                <a:off x="3691167" y="1783121"/>
                <a:ext cx="627480" cy="10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D132FB-F90E-E958-3F6D-C52B31F887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2167" y="1774121"/>
                  <a:ext cx="645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C6510D-9688-8493-2E9C-ABBC684577A9}"/>
                    </a:ext>
                  </a:extLst>
                </p14:cNvPr>
                <p14:cNvContentPartPr/>
                <p14:nvPr/>
              </p14:nvContentPartPr>
              <p14:xfrm>
                <a:off x="3903207" y="2044841"/>
                <a:ext cx="555840" cy="22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C6510D-9688-8493-2E9C-ABBC684577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4567" y="2036201"/>
                  <a:ext cx="573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BFFEB7-0D28-C93E-BCD4-67ABE506187A}"/>
                    </a:ext>
                  </a:extLst>
                </p14:cNvPr>
                <p14:cNvContentPartPr/>
                <p14:nvPr/>
              </p14:nvContentPartPr>
              <p14:xfrm>
                <a:off x="3853527" y="2146001"/>
                <a:ext cx="694440" cy="13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BFFEB7-0D28-C93E-BCD4-67ABE50618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44527" y="2137001"/>
                  <a:ext cx="712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7242C1-EEAE-995C-ACBB-893009C78B38}"/>
                    </a:ext>
                  </a:extLst>
                </p14:cNvPr>
                <p14:cNvContentPartPr/>
                <p14:nvPr/>
              </p14:nvContentPartPr>
              <p14:xfrm>
                <a:off x="3843807" y="1399361"/>
                <a:ext cx="61560" cy="133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7242C1-EEAE-995C-ACBB-893009C78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5167" y="1390361"/>
                  <a:ext cx="79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477911-6B2E-E5E1-A539-64D316358731}"/>
                    </a:ext>
                  </a:extLst>
                </p14:cNvPr>
                <p14:cNvContentPartPr/>
                <p14:nvPr/>
              </p14:nvContentPartPr>
              <p14:xfrm>
                <a:off x="3956487" y="1392521"/>
                <a:ext cx="108720" cy="11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477911-6B2E-E5E1-A539-64D3163587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7487" y="1383881"/>
                  <a:ext cx="12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826CE4-7928-1D9A-1EB6-FC923F4F7410}"/>
                    </a:ext>
                  </a:extLst>
                </p14:cNvPr>
                <p14:cNvContentPartPr/>
                <p14:nvPr/>
              </p14:nvContentPartPr>
              <p14:xfrm>
                <a:off x="4115607" y="1357961"/>
                <a:ext cx="86040" cy="146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826CE4-7928-1D9A-1EB6-FC923F4F74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6967" y="1348961"/>
                  <a:ext cx="1036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D98ACE-E95F-8F3C-BB3C-2305EB930AF4}"/>
              </a:ext>
            </a:extLst>
          </p:cNvPr>
          <p:cNvGrpSpPr/>
          <p:nvPr/>
        </p:nvGrpSpPr>
        <p:grpSpPr>
          <a:xfrm>
            <a:off x="1912767" y="3887681"/>
            <a:ext cx="555120" cy="284040"/>
            <a:chOff x="1912767" y="3887681"/>
            <a:chExt cx="55512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738786-7F4C-0FCE-B144-258F666B61EE}"/>
                    </a:ext>
                  </a:extLst>
                </p14:cNvPr>
                <p14:cNvContentPartPr/>
                <p14:nvPr/>
              </p14:nvContentPartPr>
              <p14:xfrm>
                <a:off x="1912767" y="3970481"/>
                <a:ext cx="72720" cy="12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738786-7F4C-0FCE-B144-258F666B61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3767" y="3961481"/>
                  <a:ext cx="90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5C1BBF-F75A-FC8B-65EB-EEB618E642D4}"/>
                    </a:ext>
                  </a:extLst>
                </p14:cNvPr>
                <p14:cNvContentPartPr/>
                <p14:nvPr/>
              </p14:nvContentPartPr>
              <p14:xfrm>
                <a:off x="2091327" y="3951041"/>
                <a:ext cx="165240" cy="10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5C1BBF-F75A-FC8B-65EB-EEB618E642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2687" y="3942041"/>
                  <a:ext cx="182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A0BC1B-3D4A-CD35-ACE4-30BEB9DEFCCF}"/>
                    </a:ext>
                  </a:extLst>
                </p14:cNvPr>
                <p14:cNvContentPartPr/>
                <p14:nvPr/>
              </p14:nvContentPartPr>
              <p14:xfrm>
                <a:off x="2326767" y="3887681"/>
                <a:ext cx="141120" cy="28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A0BC1B-3D4A-CD35-ACE4-30BEB9DEFC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18127" y="3879041"/>
                  <a:ext cx="15876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10A790-1994-FAF1-4419-3E97764A8BB3}"/>
              </a:ext>
            </a:extLst>
          </p:cNvPr>
          <p:cNvGrpSpPr/>
          <p:nvPr/>
        </p:nvGrpSpPr>
        <p:grpSpPr>
          <a:xfrm>
            <a:off x="3525927" y="3881201"/>
            <a:ext cx="443880" cy="187560"/>
            <a:chOff x="3525927" y="3881201"/>
            <a:chExt cx="4438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E743AE-B38B-8520-498D-7060A084AC73}"/>
                    </a:ext>
                  </a:extLst>
                </p14:cNvPr>
                <p14:cNvContentPartPr/>
                <p14:nvPr/>
              </p14:nvContentPartPr>
              <p14:xfrm>
                <a:off x="3525927" y="3881201"/>
                <a:ext cx="32040" cy="15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E743AE-B38B-8520-498D-7060A084AC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17287" y="3872201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B39A9D-246B-50BA-9795-54A9082DE7C4}"/>
                    </a:ext>
                  </a:extLst>
                </p14:cNvPr>
                <p14:cNvContentPartPr/>
                <p14:nvPr/>
              </p14:nvContentPartPr>
              <p14:xfrm>
                <a:off x="3529167" y="3911441"/>
                <a:ext cx="165960" cy="15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B39A9D-246B-50BA-9795-54A9082DE7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20167" y="3902801"/>
                  <a:ext cx="183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6712A4-B839-D363-5E99-15030828824C}"/>
                    </a:ext>
                  </a:extLst>
                </p14:cNvPr>
                <p14:cNvContentPartPr/>
                <p14:nvPr/>
              </p14:nvContentPartPr>
              <p14:xfrm>
                <a:off x="3644007" y="3951041"/>
                <a:ext cx="126720" cy="11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6712A4-B839-D363-5E99-1503082882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5367" y="3942401"/>
                  <a:ext cx="144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3175AD-B5F2-542F-83D4-CDC0514ADE3D}"/>
                    </a:ext>
                  </a:extLst>
                </p14:cNvPr>
                <p14:cNvContentPartPr/>
                <p14:nvPr/>
              </p14:nvContentPartPr>
              <p14:xfrm>
                <a:off x="3861447" y="3893441"/>
                <a:ext cx="108360" cy="13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3175AD-B5F2-542F-83D4-CDC0514ADE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52447" y="3884441"/>
                  <a:ext cx="1260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C3FE92-D88A-B447-ECCF-28B0622A1633}"/>
              </a:ext>
            </a:extLst>
          </p:cNvPr>
          <p:cNvGrpSpPr/>
          <p:nvPr/>
        </p:nvGrpSpPr>
        <p:grpSpPr>
          <a:xfrm>
            <a:off x="4737687" y="3816041"/>
            <a:ext cx="628200" cy="193320"/>
            <a:chOff x="4737687" y="3816041"/>
            <a:chExt cx="6282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748E2D-8A88-9A5E-FB0E-057F3039603D}"/>
                    </a:ext>
                  </a:extLst>
                </p14:cNvPr>
                <p14:cNvContentPartPr/>
                <p14:nvPr/>
              </p14:nvContentPartPr>
              <p14:xfrm>
                <a:off x="4737687" y="3823241"/>
                <a:ext cx="136080" cy="9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748E2D-8A88-9A5E-FB0E-057F303960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29047" y="3814601"/>
                  <a:ext cx="153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732D4A-8792-8B6B-5CFB-C1524E5CFC61}"/>
                    </a:ext>
                  </a:extLst>
                </p14:cNvPr>
                <p14:cNvContentPartPr/>
                <p14:nvPr/>
              </p14:nvContentPartPr>
              <p14:xfrm>
                <a:off x="5024967" y="3816041"/>
                <a:ext cx="39960" cy="17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732D4A-8792-8B6B-5CFB-C1524E5CFC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15967" y="3807041"/>
                  <a:ext cx="57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6DD0B3-BADC-1044-6539-BAB0A2A2DA3A}"/>
                    </a:ext>
                  </a:extLst>
                </p14:cNvPr>
                <p14:cNvContentPartPr/>
                <p14:nvPr/>
              </p14:nvContentPartPr>
              <p14:xfrm>
                <a:off x="4980327" y="3827201"/>
                <a:ext cx="156960" cy="182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6DD0B3-BADC-1044-6539-BAB0A2A2DA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71687" y="3818201"/>
                  <a:ext cx="174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CD4AD6-9332-08DC-3B18-314C76933E8F}"/>
                    </a:ext>
                  </a:extLst>
                </p14:cNvPr>
                <p14:cNvContentPartPr/>
                <p14:nvPr/>
              </p14:nvContentPartPr>
              <p14:xfrm>
                <a:off x="5237007" y="3817841"/>
                <a:ext cx="128880" cy="18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CD4AD6-9332-08DC-3B18-314C76933E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8007" y="3808841"/>
                  <a:ext cx="1465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C23AFE-4045-4CC8-73E3-704FC29EB68A}"/>
              </a:ext>
            </a:extLst>
          </p:cNvPr>
          <p:cNvGrpSpPr/>
          <p:nvPr/>
        </p:nvGrpSpPr>
        <p:grpSpPr>
          <a:xfrm>
            <a:off x="2090607" y="1098041"/>
            <a:ext cx="712440" cy="285120"/>
            <a:chOff x="2090607" y="1098041"/>
            <a:chExt cx="712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1A19FB-C9A3-98CE-B6DC-FEEBF612A6DA}"/>
                    </a:ext>
                  </a:extLst>
                </p14:cNvPr>
                <p14:cNvContentPartPr/>
                <p14:nvPr/>
              </p14:nvContentPartPr>
              <p14:xfrm>
                <a:off x="2090607" y="1226561"/>
                <a:ext cx="219600" cy="129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1A19FB-C9A3-98CE-B6DC-FEEBF612A6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1967" y="1217561"/>
                  <a:ext cx="237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2DCFD6-FD1C-6FB5-6817-EE3876F2E5C7}"/>
                    </a:ext>
                  </a:extLst>
                </p14:cNvPr>
                <p14:cNvContentPartPr/>
                <p14:nvPr/>
              </p14:nvContentPartPr>
              <p14:xfrm>
                <a:off x="2420727" y="1140161"/>
                <a:ext cx="9432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2DCFD6-FD1C-6FB5-6817-EE3876F2E5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11727" y="1131521"/>
                  <a:ext cx="111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AFE8EF-EB41-103D-B659-6825D0C068D9}"/>
                    </a:ext>
                  </a:extLst>
                </p14:cNvPr>
                <p14:cNvContentPartPr/>
                <p14:nvPr/>
              </p14:nvContentPartPr>
              <p14:xfrm>
                <a:off x="2444127" y="1239521"/>
                <a:ext cx="82080" cy="65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AFE8EF-EB41-103D-B659-6825D0C068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35487" y="1230521"/>
                  <a:ext cx="9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E7B885-DF3C-2DF4-35CF-DD67B84A56EC}"/>
                    </a:ext>
                  </a:extLst>
                </p14:cNvPr>
                <p14:cNvContentPartPr/>
                <p14:nvPr/>
              </p14:nvContentPartPr>
              <p14:xfrm>
                <a:off x="2554287" y="1126121"/>
                <a:ext cx="59040" cy="17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E7B885-DF3C-2DF4-35CF-DD67B84A56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45287" y="1117121"/>
                  <a:ext cx="76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4A8896-1B2C-53F8-6234-7A6DB8DAE941}"/>
                    </a:ext>
                  </a:extLst>
                </p14:cNvPr>
                <p14:cNvContentPartPr/>
                <p14:nvPr/>
              </p14:nvContentPartPr>
              <p14:xfrm>
                <a:off x="2692167" y="1098041"/>
                <a:ext cx="110880" cy="28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4A8896-1B2C-53F8-6234-7A6DB8DAE9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83527" y="1089401"/>
                  <a:ext cx="1285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AC6872-3D47-EC6A-A179-E7D15EFDC546}"/>
              </a:ext>
            </a:extLst>
          </p:cNvPr>
          <p:cNvGrpSpPr/>
          <p:nvPr/>
        </p:nvGrpSpPr>
        <p:grpSpPr>
          <a:xfrm>
            <a:off x="1074327" y="1898681"/>
            <a:ext cx="1724400" cy="714960"/>
            <a:chOff x="1074327" y="1898681"/>
            <a:chExt cx="172440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815681-E326-54F5-27EB-08F18B528307}"/>
                    </a:ext>
                  </a:extLst>
                </p14:cNvPr>
                <p14:cNvContentPartPr/>
                <p14:nvPr/>
              </p14:nvContentPartPr>
              <p14:xfrm>
                <a:off x="1211847" y="2056721"/>
                <a:ext cx="143280" cy="16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815681-E326-54F5-27EB-08F18B5283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2847" y="2048081"/>
                  <a:ext cx="160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53F707-8F9E-007D-D5E0-2DC0B61426CF}"/>
                    </a:ext>
                  </a:extLst>
                </p14:cNvPr>
                <p14:cNvContentPartPr/>
                <p14:nvPr/>
              </p14:nvContentPartPr>
              <p14:xfrm>
                <a:off x="1484367" y="2000561"/>
                <a:ext cx="188640" cy="180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53F707-8F9E-007D-D5E0-2DC0B61426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75727" y="1991561"/>
                  <a:ext cx="206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B0949C-CEF7-1D67-5012-8F6D65249D32}"/>
                    </a:ext>
                  </a:extLst>
                </p14:cNvPr>
                <p14:cNvContentPartPr/>
                <p14:nvPr/>
              </p14:nvContentPartPr>
              <p14:xfrm>
                <a:off x="1730967" y="2033681"/>
                <a:ext cx="130320" cy="166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B0949C-CEF7-1D67-5012-8F6D65249D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21967" y="2025041"/>
                  <a:ext cx="147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1059DB-8DCA-B627-7BD8-E17614AF4E40}"/>
                    </a:ext>
                  </a:extLst>
                </p14:cNvPr>
                <p14:cNvContentPartPr/>
                <p14:nvPr/>
              </p14:nvContentPartPr>
              <p14:xfrm>
                <a:off x="1074327" y="1898681"/>
                <a:ext cx="943560" cy="619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1059DB-8DCA-B627-7BD8-E17614AF4E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5687" y="1889681"/>
                  <a:ext cx="9612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ADFB1C-381D-4AE4-132B-D9CD3D460CD5}"/>
                    </a:ext>
                  </a:extLst>
                </p14:cNvPr>
                <p14:cNvContentPartPr/>
                <p14:nvPr/>
              </p14:nvContentPartPr>
              <p14:xfrm>
                <a:off x="2098527" y="2221241"/>
                <a:ext cx="173880" cy="10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ADFB1C-381D-4AE4-132B-D9CD3D460C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89527" y="2212601"/>
                  <a:ext cx="191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C2C886-9C2E-1D3A-961E-6EDF3CC6BF51}"/>
                    </a:ext>
                  </a:extLst>
                </p14:cNvPr>
                <p14:cNvContentPartPr/>
                <p14:nvPr/>
              </p14:nvContentPartPr>
              <p14:xfrm>
                <a:off x="2349807" y="2149961"/>
                <a:ext cx="91080" cy="217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C2C886-9C2E-1D3A-961E-6EDF3CC6BF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1167" y="2140961"/>
                  <a:ext cx="108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CD65B0-F45A-B051-A6EC-FDB29970AE09}"/>
                    </a:ext>
                  </a:extLst>
                </p14:cNvPr>
                <p14:cNvContentPartPr/>
                <p14:nvPr/>
              </p14:nvContentPartPr>
              <p14:xfrm>
                <a:off x="2349087" y="2245361"/>
                <a:ext cx="114840" cy="105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CD65B0-F45A-B051-A6EC-FDB29970AE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40087" y="2236361"/>
                  <a:ext cx="132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D4CF83-CAAB-17AB-17EF-823860C9C9F1}"/>
                    </a:ext>
                  </a:extLst>
                </p14:cNvPr>
                <p14:cNvContentPartPr/>
                <p14:nvPr/>
              </p14:nvContentPartPr>
              <p14:xfrm>
                <a:off x="2491287" y="2168321"/>
                <a:ext cx="56520" cy="135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D4CF83-CAAB-17AB-17EF-823860C9C9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2287" y="2159321"/>
                  <a:ext cx="74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55144B-A105-4DA5-0BAD-28D9D6F9B29C}"/>
                    </a:ext>
                  </a:extLst>
                </p14:cNvPr>
                <p14:cNvContentPartPr/>
                <p14:nvPr/>
              </p14:nvContentPartPr>
              <p14:xfrm>
                <a:off x="2587407" y="2146001"/>
                <a:ext cx="187560" cy="23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55144B-A105-4DA5-0BAD-28D9D6F9B2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78407" y="2137001"/>
                  <a:ext cx="205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B6AABE-D2FD-7D2D-00EA-5843C4BAEACF}"/>
                    </a:ext>
                  </a:extLst>
                </p14:cNvPr>
                <p14:cNvContentPartPr/>
                <p14:nvPr/>
              </p14:nvContentPartPr>
              <p14:xfrm>
                <a:off x="2391927" y="2446961"/>
                <a:ext cx="326160" cy="87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B6AABE-D2FD-7D2D-00EA-5843C4BAEA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82927" y="2438321"/>
                  <a:ext cx="343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E51A5A-FBB8-E164-D239-5BC2B168BC01}"/>
                    </a:ext>
                  </a:extLst>
                </p14:cNvPr>
                <p14:cNvContentPartPr/>
                <p14:nvPr/>
              </p14:nvContentPartPr>
              <p14:xfrm>
                <a:off x="2361327" y="2475041"/>
                <a:ext cx="437400" cy="138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E51A5A-FBB8-E164-D239-5BC2B168BC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52687" y="2466401"/>
                  <a:ext cx="4550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9F3F99-7389-6CE4-E041-FC133B218D1D}"/>
              </a:ext>
            </a:extLst>
          </p:cNvPr>
          <p:cNvGrpSpPr/>
          <p:nvPr/>
        </p:nvGrpSpPr>
        <p:grpSpPr>
          <a:xfrm>
            <a:off x="1916727" y="4575641"/>
            <a:ext cx="547200" cy="187920"/>
            <a:chOff x="1916727" y="4575641"/>
            <a:chExt cx="5472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0E5C95-CB91-0AC5-3706-CAF580D431EE}"/>
                    </a:ext>
                  </a:extLst>
                </p14:cNvPr>
                <p14:cNvContentPartPr/>
                <p14:nvPr/>
              </p14:nvContentPartPr>
              <p14:xfrm>
                <a:off x="1916727" y="4605521"/>
                <a:ext cx="89640" cy="145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0E5C95-CB91-0AC5-3706-CAF580D431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07727" y="4596521"/>
                  <a:ext cx="107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1F3A8C-3925-A23F-D0D9-EA092B3A774F}"/>
                    </a:ext>
                  </a:extLst>
                </p14:cNvPr>
                <p14:cNvContentPartPr/>
                <p14:nvPr/>
              </p14:nvContentPartPr>
              <p14:xfrm>
                <a:off x="2087367" y="4648001"/>
                <a:ext cx="127080" cy="115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1F3A8C-3925-A23F-D0D9-EA092B3A77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78367" y="4639361"/>
                  <a:ext cx="144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D6B0D5-58A1-87D6-5210-C9C96F43696C}"/>
                    </a:ext>
                  </a:extLst>
                </p14:cNvPr>
                <p14:cNvContentPartPr/>
                <p14:nvPr/>
              </p14:nvContentPartPr>
              <p14:xfrm>
                <a:off x="2277807" y="4575641"/>
                <a:ext cx="186120" cy="169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6B0D5-58A1-87D6-5210-C9C96F4369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68807" y="4567001"/>
                  <a:ext cx="2037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6E8D3D-0157-7382-351D-8DC0BCCAE2FF}"/>
              </a:ext>
            </a:extLst>
          </p:cNvPr>
          <p:cNvGrpSpPr/>
          <p:nvPr/>
        </p:nvGrpSpPr>
        <p:grpSpPr>
          <a:xfrm>
            <a:off x="3611607" y="4387001"/>
            <a:ext cx="449280" cy="270720"/>
            <a:chOff x="3611607" y="4387001"/>
            <a:chExt cx="44928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9A9F22-ED02-8F64-A804-1C714E0A9D6A}"/>
                    </a:ext>
                  </a:extLst>
                </p14:cNvPr>
                <p14:cNvContentPartPr/>
                <p14:nvPr/>
              </p14:nvContentPartPr>
              <p14:xfrm>
                <a:off x="3611607" y="4387001"/>
                <a:ext cx="93240" cy="189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9A9F22-ED02-8F64-A804-1C714E0A9D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02607" y="4378001"/>
                  <a:ext cx="110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A87EA2-C327-543E-4435-958D32BFC7A0}"/>
                    </a:ext>
                  </a:extLst>
                </p14:cNvPr>
                <p14:cNvContentPartPr/>
                <p14:nvPr/>
              </p14:nvContentPartPr>
              <p14:xfrm>
                <a:off x="3626367" y="4487801"/>
                <a:ext cx="8532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A87EA2-C327-543E-4435-958D32BFC7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17727" y="4479161"/>
                  <a:ext cx="102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88FA97-E1AD-0053-78F3-72657ECFF223}"/>
                    </a:ext>
                  </a:extLst>
                </p14:cNvPr>
                <p14:cNvContentPartPr/>
                <p14:nvPr/>
              </p14:nvContentPartPr>
              <p14:xfrm>
                <a:off x="3729687" y="4441001"/>
                <a:ext cx="111960" cy="15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88FA97-E1AD-0053-78F3-72657ECFF2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21047" y="4432001"/>
                  <a:ext cx="12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4374B4-6B10-C657-8EBD-C62415A3C9A2}"/>
                    </a:ext>
                  </a:extLst>
                </p14:cNvPr>
                <p14:cNvContentPartPr/>
                <p14:nvPr/>
              </p14:nvContentPartPr>
              <p14:xfrm>
                <a:off x="3901767" y="4404641"/>
                <a:ext cx="159120" cy="253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4374B4-6B10-C657-8EBD-C62415A3C9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3127" y="4396001"/>
                  <a:ext cx="1767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0285E57-66FD-E8B9-D02B-6AAC666CEA81}"/>
              </a:ext>
            </a:extLst>
          </p:cNvPr>
          <p:cNvGrpSpPr/>
          <p:nvPr/>
        </p:nvGrpSpPr>
        <p:grpSpPr>
          <a:xfrm>
            <a:off x="4890687" y="4349921"/>
            <a:ext cx="566280" cy="255240"/>
            <a:chOff x="4890687" y="4349921"/>
            <a:chExt cx="5662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07537E6-D491-076B-A55D-8E5BD8068440}"/>
                    </a:ext>
                  </a:extLst>
                </p14:cNvPr>
                <p14:cNvContentPartPr/>
                <p14:nvPr/>
              </p14:nvContentPartPr>
              <p14:xfrm>
                <a:off x="4890687" y="4363601"/>
                <a:ext cx="84240" cy="139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07537E6-D491-076B-A55D-8E5BD80684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82047" y="4354601"/>
                  <a:ext cx="101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65BF09-2BDA-9AAD-B70A-5F4E62792E0C}"/>
                    </a:ext>
                  </a:extLst>
                </p14:cNvPr>
                <p14:cNvContentPartPr/>
                <p14:nvPr/>
              </p14:nvContentPartPr>
              <p14:xfrm>
                <a:off x="5035767" y="4417241"/>
                <a:ext cx="112320" cy="162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65BF09-2BDA-9AAD-B70A-5F4E62792E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26767" y="4408601"/>
                  <a:ext cx="129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D748FF-3569-3800-6235-179CE98BAD24}"/>
                    </a:ext>
                  </a:extLst>
                </p14:cNvPr>
                <p14:cNvContentPartPr/>
                <p14:nvPr/>
              </p14:nvContentPartPr>
              <p14:xfrm>
                <a:off x="5197767" y="4349921"/>
                <a:ext cx="259200" cy="255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D748FF-3569-3800-6235-179CE98BAD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89127" y="4341281"/>
                  <a:ext cx="27684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FE49631-66C4-26F4-4FC1-423847403808}"/>
              </a:ext>
            </a:extLst>
          </p:cNvPr>
          <p:cNvGrpSpPr/>
          <p:nvPr/>
        </p:nvGrpSpPr>
        <p:grpSpPr>
          <a:xfrm>
            <a:off x="5462727" y="969521"/>
            <a:ext cx="972360" cy="1940760"/>
            <a:chOff x="5462727" y="969521"/>
            <a:chExt cx="972360" cy="19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75C138-C722-FD4D-007A-C53E150A31BA}"/>
                    </a:ext>
                  </a:extLst>
                </p14:cNvPr>
                <p14:cNvContentPartPr/>
                <p14:nvPr/>
              </p14:nvContentPartPr>
              <p14:xfrm>
                <a:off x="5462727" y="969521"/>
                <a:ext cx="972360" cy="19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75C138-C722-FD4D-007A-C53E150A31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54087" y="960881"/>
                  <a:ext cx="990000" cy="19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85A838-302C-080A-F4AA-D7E222761DED}"/>
                    </a:ext>
                  </a:extLst>
                </p14:cNvPr>
                <p14:cNvContentPartPr/>
                <p14:nvPr/>
              </p14:nvContentPartPr>
              <p14:xfrm>
                <a:off x="5494047" y="1073201"/>
                <a:ext cx="929880" cy="177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85A838-302C-080A-F4AA-D7E222761D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85047" y="1064201"/>
                  <a:ext cx="947520" cy="17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B8F3A9-85BE-2B2C-2B8F-19609A3E5D2F}"/>
                    </a:ext>
                  </a:extLst>
                </p14:cNvPr>
                <p14:cNvContentPartPr/>
                <p14:nvPr/>
              </p14:nvContentPartPr>
              <p14:xfrm>
                <a:off x="5645967" y="1135121"/>
                <a:ext cx="523080" cy="27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B8F3A9-85BE-2B2C-2B8F-19609A3E5D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6967" y="1126481"/>
                  <a:ext cx="540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A70B40-E739-CB60-47F7-72C1431CB1DA}"/>
                    </a:ext>
                  </a:extLst>
                </p14:cNvPr>
                <p14:cNvContentPartPr/>
                <p14:nvPr/>
              </p14:nvContentPartPr>
              <p14:xfrm>
                <a:off x="5668287" y="1220801"/>
                <a:ext cx="54756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A70B40-E739-CB60-47F7-72C1431C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59287" y="1212161"/>
                  <a:ext cx="565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66A7C6-197E-6943-CA46-474EA6202BF4}"/>
                    </a:ext>
                  </a:extLst>
                </p14:cNvPr>
                <p14:cNvContentPartPr/>
                <p14:nvPr/>
              </p14:nvContentPartPr>
              <p14:xfrm>
                <a:off x="5666847" y="1557401"/>
                <a:ext cx="597600" cy="266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66A7C6-197E-6943-CA46-474EA6202B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57847" y="1548401"/>
                  <a:ext cx="615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CF3704-FB12-F1F4-3007-9B9EAE4D9133}"/>
                    </a:ext>
                  </a:extLst>
                </p14:cNvPr>
                <p14:cNvContentPartPr/>
                <p14:nvPr/>
              </p14:nvContentPartPr>
              <p14:xfrm>
                <a:off x="5685207" y="1630841"/>
                <a:ext cx="670680" cy="15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CF3704-FB12-F1F4-3007-9B9EAE4D91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76207" y="1621841"/>
                  <a:ext cx="688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E77092B-78D6-B374-6E40-943CFCDF0C46}"/>
                    </a:ext>
                  </a:extLst>
                </p14:cNvPr>
                <p14:cNvContentPartPr/>
                <p14:nvPr/>
              </p14:nvContentPartPr>
              <p14:xfrm>
                <a:off x="5783127" y="1269041"/>
                <a:ext cx="71280" cy="89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E77092B-78D6-B374-6E40-943CFCDF0C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74127" y="1260041"/>
                  <a:ext cx="88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FEA9E4-4400-7F8A-31FE-970EC264232B}"/>
                    </a:ext>
                  </a:extLst>
                </p14:cNvPr>
                <p14:cNvContentPartPr/>
                <p14:nvPr/>
              </p14:nvContentPartPr>
              <p14:xfrm>
                <a:off x="5896167" y="1291361"/>
                <a:ext cx="102960" cy="59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FEA9E4-4400-7F8A-31FE-970EC26423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87527" y="1282721"/>
                  <a:ext cx="120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B473A9-FCE8-9797-C8AE-F11E5A1EF406}"/>
                    </a:ext>
                  </a:extLst>
                </p14:cNvPr>
                <p14:cNvContentPartPr/>
                <p14:nvPr/>
              </p14:nvContentPartPr>
              <p14:xfrm>
                <a:off x="6014607" y="1275161"/>
                <a:ext cx="147960" cy="8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B473A9-FCE8-9797-C8AE-F11E5A1EF4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05967" y="1266161"/>
                  <a:ext cx="165600" cy="10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AutoShape 2">
            <a:extLst>
              <a:ext uri="{FF2B5EF4-FFF2-40B4-BE49-F238E27FC236}">
                <a16:creationId xmlns:a16="http://schemas.microsoft.com/office/drawing/2014/main" id="{46B90699-6D8F-ADC9-57FC-DEE3B99DC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81048" cy="20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Overview of Azure Virtual Machine Availability Sets">
            <a:extLst>
              <a:ext uri="{FF2B5EF4-FFF2-40B4-BE49-F238E27FC236}">
                <a16:creationId xmlns:a16="http://schemas.microsoft.com/office/drawing/2014/main" id="{0AF7C112-7799-8F28-C619-E873F5A6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78" y="655041"/>
            <a:ext cx="4671454" cy="286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A0034D7E-1AF6-F9F3-F6CC-7AF8D85964DA}"/>
              </a:ext>
            </a:extLst>
          </p:cNvPr>
          <p:cNvGrpSpPr/>
          <p:nvPr/>
        </p:nvGrpSpPr>
        <p:grpSpPr>
          <a:xfrm>
            <a:off x="7235007" y="3752681"/>
            <a:ext cx="1978920" cy="2404800"/>
            <a:chOff x="7235007" y="3752681"/>
            <a:chExt cx="1978920" cy="24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89D31C-496A-834D-8DAD-91EF652F680F}"/>
                    </a:ext>
                  </a:extLst>
                </p14:cNvPr>
                <p14:cNvContentPartPr/>
                <p14:nvPr/>
              </p14:nvContentPartPr>
              <p14:xfrm>
                <a:off x="7930167" y="4161641"/>
                <a:ext cx="46440" cy="158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89D31C-496A-834D-8DAD-91EF652F68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21167" y="4153001"/>
                  <a:ext cx="64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1EF30C-254C-54DF-1E81-88DC617C9B70}"/>
                    </a:ext>
                  </a:extLst>
                </p14:cNvPr>
                <p14:cNvContentPartPr/>
                <p14:nvPr/>
              </p14:nvContentPartPr>
              <p14:xfrm>
                <a:off x="7922607" y="4202681"/>
                <a:ext cx="194760" cy="150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1EF30C-254C-54DF-1E81-88DC617C9B7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13607" y="4193681"/>
                  <a:ext cx="212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F6E79E-F617-4071-0392-309DDE6B7755}"/>
                    </a:ext>
                  </a:extLst>
                </p14:cNvPr>
                <p14:cNvContentPartPr/>
                <p14:nvPr/>
              </p14:nvContentPartPr>
              <p14:xfrm>
                <a:off x="8046087" y="4244441"/>
                <a:ext cx="144720" cy="157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F6E79E-F617-4071-0392-309DDE6B77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37447" y="4235441"/>
                  <a:ext cx="162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36DC91F3-BD6E-C4D4-F484-190A4FAEFCEB}"/>
                    </a:ext>
                  </a:extLst>
                </p14:cNvPr>
                <p14:cNvContentPartPr/>
                <p14:nvPr/>
              </p14:nvContentPartPr>
              <p14:xfrm>
                <a:off x="7825407" y="4774001"/>
                <a:ext cx="153360" cy="67320"/>
              </p14:xfrm>
            </p:contentPart>
          </mc:Choice>
          <mc:Fallback xmlns=""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36DC91F3-BD6E-C4D4-F484-190A4FAEFCE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16407" y="4765001"/>
                  <a:ext cx="171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083672B4-49CA-D21F-E92C-03D2339E2B46}"/>
                    </a:ext>
                  </a:extLst>
                </p14:cNvPr>
                <p14:cNvContentPartPr/>
                <p14:nvPr/>
              </p14:nvContentPartPr>
              <p14:xfrm>
                <a:off x="8066607" y="4731881"/>
                <a:ext cx="241560" cy="138960"/>
              </p14:xfrm>
            </p:contentPart>
          </mc:Choice>
          <mc:Fallback xmlns=""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083672B4-49CA-D21F-E92C-03D2339E2B4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57967" y="4723241"/>
                  <a:ext cx="259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E8CA24FA-9099-11A4-E198-FC861560790E}"/>
                    </a:ext>
                  </a:extLst>
                </p14:cNvPr>
                <p14:cNvContentPartPr/>
                <p14:nvPr/>
              </p14:nvContentPartPr>
              <p14:xfrm>
                <a:off x="7607247" y="4634681"/>
                <a:ext cx="750600" cy="49572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E8CA24FA-9099-11A4-E198-FC861560790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98607" y="4625681"/>
                  <a:ext cx="7682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62B19651-1708-9A0E-BB43-63CFA723EF0F}"/>
                    </a:ext>
                  </a:extLst>
                </p14:cNvPr>
                <p14:cNvContentPartPr/>
                <p14:nvPr/>
              </p14:nvContentPartPr>
              <p14:xfrm>
                <a:off x="7798407" y="5450801"/>
                <a:ext cx="157320" cy="7848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62B19651-1708-9A0E-BB43-63CFA723EF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89407" y="5441801"/>
                  <a:ext cx="174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5EAA41CA-F6D4-6D15-4563-31049167334E}"/>
                    </a:ext>
                  </a:extLst>
                </p14:cNvPr>
                <p14:cNvContentPartPr/>
                <p14:nvPr/>
              </p14:nvContentPartPr>
              <p14:xfrm>
                <a:off x="8024847" y="5337761"/>
                <a:ext cx="226440" cy="17532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5EAA41CA-F6D4-6D15-4563-3104916733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16207" y="5328761"/>
                  <a:ext cx="244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32C7EC54-80DE-52CD-47EE-72A14C1538C7}"/>
                    </a:ext>
                  </a:extLst>
                </p14:cNvPr>
                <p14:cNvContentPartPr/>
                <p14:nvPr/>
              </p14:nvContentPartPr>
              <p14:xfrm>
                <a:off x="7582407" y="5267561"/>
                <a:ext cx="758160" cy="54036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32C7EC54-80DE-52CD-47EE-72A14C1538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73767" y="5258921"/>
                  <a:ext cx="7758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744B08D8-F29F-6033-845E-04AABBF5CEC5}"/>
                    </a:ext>
                  </a:extLst>
                </p14:cNvPr>
                <p14:cNvContentPartPr/>
                <p14:nvPr/>
              </p14:nvContentPartPr>
              <p14:xfrm>
                <a:off x="7434087" y="3773561"/>
                <a:ext cx="1165320" cy="210780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744B08D8-F29F-6033-845E-04AABBF5CEC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25447" y="3764921"/>
                  <a:ext cx="1182960" cy="21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B3EE3729-ABFE-E764-4049-D23B79890E1E}"/>
                    </a:ext>
                  </a:extLst>
                </p14:cNvPr>
                <p14:cNvContentPartPr/>
                <p14:nvPr/>
              </p14:nvContentPartPr>
              <p14:xfrm>
                <a:off x="7235007" y="3970481"/>
                <a:ext cx="1978920" cy="218700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B3EE3729-ABFE-E764-4049-D23B79890E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26007" y="3961481"/>
                  <a:ext cx="1996560" cy="22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5A821221-9623-5699-11F0-F5AEC99B9A6F}"/>
                    </a:ext>
                  </a:extLst>
                </p14:cNvPr>
                <p14:cNvContentPartPr/>
                <p14:nvPr/>
              </p14:nvContentPartPr>
              <p14:xfrm>
                <a:off x="7984527" y="3790481"/>
                <a:ext cx="343800" cy="23148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5A821221-9623-5699-11F0-F5AEC99B9A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75887" y="3781841"/>
                  <a:ext cx="361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3DF4C6EC-B9BF-A429-4DDA-84564039B479}"/>
                    </a:ext>
                  </a:extLst>
                </p14:cNvPr>
                <p14:cNvContentPartPr/>
                <p14:nvPr/>
              </p14:nvContentPartPr>
              <p14:xfrm>
                <a:off x="8011167" y="3752681"/>
                <a:ext cx="141480" cy="45360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3DF4C6EC-B9BF-A429-4DDA-84564039B47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02527" y="3744041"/>
                  <a:ext cx="1591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F3C0D2A0-27E0-2464-54FD-2C437F42E789}"/>
                    </a:ext>
                  </a:extLst>
                </p14:cNvPr>
                <p14:cNvContentPartPr/>
                <p14:nvPr/>
              </p14:nvContentPartPr>
              <p14:xfrm>
                <a:off x="8139687" y="4801001"/>
                <a:ext cx="417600" cy="18468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F3C0D2A0-27E0-2464-54FD-2C437F42E78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30687" y="4792001"/>
                  <a:ext cx="4352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CE7ABB6D-1446-AEBE-7A60-5D0980C294FD}"/>
              </a:ext>
            </a:extLst>
          </p:cNvPr>
          <p:cNvGrpSpPr/>
          <p:nvPr/>
        </p:nvGrpSpPr>
        <p:grpSpPr>
          <a:xfrm>
            <a:off x="9832407" y="3724601"/>
            <a:ext cx="1750680" cy="2098080"/>
            <a:chOff x="9832407" y="3724601"/>
            <a:chExt cx="1750680" cy="20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738E0A-658B-CB03-9E95-D5FE85D702EA}"/>
                    </a:ext>
                  </a:extLst>
                </p14:cNvPr>
                <p14:cNvContentPartPr/>
                <p14:nvPr/>
              </p14:nvContentPartPr>
              <p14:xfrm>
                <a:off x="10781727" y="3993161"/>
                <a:ext cx="66240" cy="237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738E0A-658B-CB03-9E95-D5FE85D702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72727" y="3984521"/>
                  <a:ext cx="8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9552A8-3D72-1D84-1537-1CE93D235F4A}"/>
                    </a:ext>
                  </a:extLst>
                </p14:cNvPr>
                <p14:cNvContentPartPr/>
                <p14:nvPr/>
              </p14:nvContentPartPr>
              <p14:xfrm>
                <a:off x="10768047" y="4144721"/>
                <a:ext cx="73800" cy="25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9552A8-3D72-1D84-1537-1CE93D235F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59407" y="4135721"/>
                  <a:ext cx="91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C5DA87C0-DC7C-1B13-F15E-8481DF3DEA5D}"/>
                    </a:ext>
                  </a:extLst>
                </p14:cNvPr>
                <p14:cNvContentPartPr/>
                <p14:nvPr/>
              </p14:nvContentPartPr>
              <p14:xfrm>
                <a:off x="10925727" y="4084241"/>
                <a:ext cx="154080" cy="18648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C5DA87C0-DC7C-1B13-F15E-8481DF3DEA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16727" y="4075241"/>
                  <a:ext cx="17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90A72844-C7F9-BF5D-2B87-73D81930A985}"/>
                    </a:ext>
                  </a:extLst>
                </p14:cNvPr>
                <p14:cNvContentPartPr/>
                <p14:nvPr/>
              </p14:nvContentPartPr>
              <p14:xfrm>
                <a:off x="10692087" y="4599041"/>
                <a:ext cx="40680" cy="15876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90A72844-C7F9-BF5D-2B87-73D81930A98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83087" y="4590041"/>
                  <a:ext cx="58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25BA3919-E2A7-2CAC-5F46-F415CE7101B1}"/>
                    </a:ext>
                  </a:extLst>
                </p14:cNvPr>
                <p14:cNvContentPartPr/>
                <p14:nvPr/>
              </p14:nvContentPartPr>
              <p14:xfrm>
                <a:off x="10679487" y="4669961"/>
                <a:ext cx="98280" cy="10152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25BA3919-E2A7-2CAC-5F46-F415CE7101B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70847" y="4660961"/>
                  <a:ext cx="115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09B893CB-7837-9996-AB4D-C96DBBFA955C}"/>
                    </a:ext>
                  </a:extLst>
                </p14:cNvPr>
                <p14:cNvContentPartPr/>
                <p14:nvPr/>
              </p14:nvContentPartPr>
              <p14:xfrm>
                <a:off x="10864167" y="4609121"/>
                <a:ext cx="31320" cy="21888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09B893CB-7837-9996-AB4D-C96DBBFA955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55527" y="4600481"/>
                  <a:ext cx="48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0CD258CB-DD92-DC9A-B75D-F448C8A2FC35}"/>
                    </a:ext>
                  </a:extLst>
                </p14:cNvPr>
                <p14:cNvContentPartPr/>
                <p14:nvPr/>
              </p14:nvContentPartPr>
              <p14:xfrm>
                <a:off x="10496967" y="4554401"/>
                <a:ext cx="605880" cy="41364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0CD258CB-DD92-DC9A-B75D-F448C8A2FC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87967" y="4545401"/>
                  <a:ext cx="623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116BD43C-7EB0-4E46-F20A-DD7111A8739E}"/>
                    </a:ext>
                  </a:extLst>
                </p14:cNvPr>
                <p14:cNvContentPartPr/>
                <p14:nvPr/>
              </p14:nvContentPartPr>
              <p14:xfrm>
                <a:off x="10775607" y="5382401"/>
                <a:ext cx="24480" cy="1386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116BD43C-7EB0-4E46-F20A-DD7111A8739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66607" y="5373401"/>
                  <a:ext cx="42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C57D03DC-E0F8-D339-EB05-D0D6B249ABCB}"/>
                    </a:ext>
                  </a:extLst>
                </p14:cNvPr>
                <p14:cNvContentPartPr/>
                <p14:nvPr/>
              </p14:nvContentPartPr>
              <p14:xfrm>
                <a:off x="10745007" y="5415521"/>
                <a:ext cx="139680" cy="12024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C57D03DC-E0F8-D339-EB05-D0D6B249ABC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36367" y="5406521"/>
                  <a:ext cx="157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F9FA764C-E9B1-1960-22CF-2651559496B5}"/>
                    </a:ext>
                  </a:extLst>
                </p14:cNvPr>
                <p14:cNvContentPartPr/>
                <p14:nvPr/>
              </p14:nvContentPartPr>
              <p14:xfrm>
                <a:off x="10958127" y="5350361"/>
                <a:ext cx="11160" cy="2188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F9FA764C-E9B1-1960-22CF-2651559496B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49127" y="5341361"/>
                  <a:ext cx="28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E6E865A8-A59F-0E58-624C-4C51D05CC2D0}"/>
                    </a:ext>
                  </a:extLst>
                </p14:cNvPr>
                <p14:cNvContentPartPr/>
                <p14:nvPr/>
              </p14:nvContentPartPr>
              <p14:xfrm>
                <a:off x="10939407" y="5350721"/>
                <a:ext cx="108000" cy="15048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E6E865A8-A59F-0E58-624C-4C51D05CC2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930767" y="5341721"/>
                  <a:ext cx="12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E0BD61DC-9841-87BF-2F51-D8655E57D5F3}"/>
                    </a:ext>
                  </a:extLst>
                </p14:cNvPr>
                <p14:cNvContentPartPr/>
                <p14:nvPr/>
              </p14:nvContentPartPr>
              <p14:xfrm>
                <a:off x="10516767" y="5249201"/>
                <a:ext cx="669600" cy="52848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E0BD61DC-9841-87BF-2F51-D8655E57D5F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08127" y="5240201"/>
                  <a:ext cx="6872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71857C25-5EA8-C4DC-4DFD-669A20DF3F47}"/>
                    </a:ext>
                  </a:extLst>
                </p14:cNvPr>
                <p14:cNvContentPartPr/>
                <p14:nvPr/>
              </p14:nvContentPartPr>
              <p14:xfrm>
                <a:off x="10315167" y="3724601"/>
                <a:ext cx="1267920" cy="209808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71857C25-5EA8-C4DC-4DFD-669A20DF3F4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06167" y="3715601"/>
                  <a:ext cx="128556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B540C4FB-C8F2-14B2-4E62-84E87D24472E}"/>
                    </a:ext>
                  </a:extLst>
                </p14:cNvPr>
                <p14:cNvContentPartPr/>
                <p14:nvPr/>
              </p14:nvContentPartPr>
              <p14:xfrm>
                <a:off x="9832407" y="3882281"/>
                <a:ext cx="1641600" cy="187272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B540C4FB-C8F2-14B2-4E62-84E87D24472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23767" y="3873281"/>
                  <a:ext cx="1659240" cy="18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1B726E27-0E77-40EC-8D5A-E261CF41D9E7}"/>
                    </a:ext>
                  </a:extLst>
                </p14:cNvPr>
                <p14:cNvContentPartPr/>
                <p14:nvPr/>
              </p14:nvContentPartPr>
              <p14:xfrm>
                <a:off x="10393287" y="4759241"/>
                <a:ext cx="236520" cy="10224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1B726E27-0E77-40EC-8D5A-E261CF41D9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384287" y="4750601"/>
                  <a:ext cx="2541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41FD286A-5028-2609-6A91-F246C2E0F819}"/>
              </a:ext>
            </a:extLst>
          </p:cNvPr>
          <p:cNvGrpSpPr/>
          <p:nvPr/>
        </p:nvGrpSpPr>
        <p:grpSpPr>
          <a:xfrm>
            <a:off x="9164967" y="1910921"/>
            <a:ext cx="225000" cy="105840"/>
            <a:chOff x="9164967" y="1910921"/>
            <a:chExt cx="2250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5EF3F627-74C0-67DC-7E85-46BD3535C9CF}"/>
                    </a:ext>
                  </a:extLst>
                </p14:cNvPr>
                <p14:cNvContentPartPr/>
                <p14:nvPr/>
              </p14:nvContentPartPr>
              <p14:xfrm>
                <a:off x="9164967" y="1910921"/>
                <a:ext cx="161640" cy="3528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5EF3F627-74C0-67DC-7E85-46BD3535C9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56327" y="1902281"/>
                  <a:ext cx="179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10C59DCD-462C-3139-750F-FC50E1E750A1}"/>
                    </a:ext>
                  </a:extLst>
                </p14:cNvPr>
                <p14:cNvContentPartPr/>
                <p14:nvPr/>
              </p14:nvContentPartPr>
              <p14:xfrm>
                <a:off x="9176487" y="1952321"/>
                <a:ext cx="213480" cy="6444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10C59DCD-462C-3139-750F-FC50E1E750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67847" y="1943321"/>
                  <a:ext cx="2311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E37B7C18-43E0-8887-C0A2-94AFF72C41BF}"/>
              </a:ext>
            </a:extLst>
          </p:cNvPr>
          <p:cNvGrpSpPr/>
          <p:nvPr/>
        </p:nvGrpSpPr>
        <p:grpSpPr>
          <a:xfrm>
            <a:off x="9170367" y="2944121"/>
            <a:ext cx="106200" cy="81000"/>
            <a:chOff x="9170367" y="2944121"/>
            <a:chExt cx="10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B8F22C98-C530-4A9B-39C1-F824A9F3335F}"/>
                    </a:ext>
                  </a:extLst>
                </p14:cNvPr>
                <p14:cNvContentPartPr/>
                <p14:nvPr/>
              </p14:nvContentPartPr>
              <p14:xfrm>
                <a:off x="9170367" y="2944121"/>
                <a:ext cx="82080" cy="2160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B8F22C98-C530-4A9B-39C1-F824A9F3335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61727" y="2935481"/>
                  <a:ext cx="9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B8D47DCC-E0EE-CD17-B51A-D0E6536CAC2B}"/>
                    </a:ext>
                  </a:extLst>
                </p14:cNvPr>
                <p14:cNvContentPartPr/>
                <p14:nvPr/>
              </p14:nvContentPartPr>
              <p14:xfrm>
                <a:off x="9183327" y="2981561"/>
                <a:ext cx="93240" cy="4356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B8D47DCC-E0EE-CD17-B51A-D0E6536CAC2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174687" y="2972921"/>
                  <a:ext cx="110880" cy="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85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A35E-66CE-2F6B-944C-1D8C545C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AE2A-1928-3B99-6186-4248842D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On-demand, scalable computing resource</a:t>
            </a:r>
          </a:p>
          <a:p>
            <a:r>
              <a:rPr lang="en-US" dirty="0"/>
              <a:t>Need more control over the computing environment</a:t>
            </a:r>
          </a:p>
          <a:p>
            <a:r>
              <a:rPr lang="en-US" dirty="0"/>
              <a:t>IaaS is an instant computing infrastructure, provisioned and managed over the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2CC2-5DFA-FF00-447F-8963FA49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6B6A52-BB54-783A-6B27-8C1B6D5CE2AD}"/>
              </a:ext>
            </a:extLst>
          </p:cNvPr>
          <p:cNvGrpSpPr/>
          <p:nvPr/>
        </p:nvGrpSpPr>
        <p:grpSpPr>
          <a:xfrm>
            <a:off x="4954407" y="509801"/>
            <a:ext cx="3451680" cy="688320"/>
            <a:chOff x="4954407" y="509801"/>
            <a:chExt cx="3451680" cy="68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DC25A2-029E-6D4A-48B8-4B3570CCA4C8}"/>
                    </a:ext>
                  </a:extLst>
                </p14:cNvPr>
                <p14:cNvContentPartPr/>
                <p14:nvPr/>
              </p14:nvContentPartPr>
              <p14:xfrm>
                <a:off x="4954407" y="1027481"/>
                <a:ext cx="521280" cy="115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DC25A2-029E-6D4A-48B8-4B3570CCA4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5767" y="1018841"/>
                  <a:ext cx="538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31F376-2A58-EB55-52AB-8AF8B4D0AE49}"/>
                    </a:ext>
                  </a:extLst>
                </p14:cNvPr>
                <p14:cNvContentPartPr/>
                <p14:nvPr/>
              </p14:nvContentPartPr>
              <p14:xfrm>
                <a:off x="5710407" y="996521"/>
                <a:ext cx="80280" cy="176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31F376-2A58-EB55-52AB-8AF8B4D0AE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1407" y="987521"/>
                  <a:ext cx="97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7A7402-531E-9DCB-EBD4-127880D314E3}"/>
                    </a:ext>
                  </a:extLst>
                </p14:cNvPr>
                <p14:cNvContentPartPr/>
                <p14:nvPr/>
              </p14:nvContentPartPr>
              <p14:xfrm>
                <a:off x="5611047" y="992921"/>
                <a:ext cx="225720" cy="20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7A7402-531E-9DCB-EBD4-127880D314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2407" y="984281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CC9A35-157C-126B-AE58-DC403D42D781}"/>
                    </a:ext>
                  </a:extLst>
                </p14:cNvPr>
                <p14:cNvContentPartPr/>
                <p14:nvPr/>
              </p14:nvContentPartPr>
              <p14:xfrm>
                <a:off x="5860167" y="839201"/>
                <a:ext cx="232560" cy="30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CC9A35-157C-126B-AE58-DC403D42D7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1527" y="830201"/>
                  <a:ext cx="250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C889BF-19DD-F5AE-A1F5-A15E7C877DC7}"/>
                    </a:ext>
                  </a:extLst>
                </p14:cNvPr>
                <p14:cNvContentPartPr/>
                <p14:nvPr/>
              </p14:nvContentPartPr>
              <p14:xfrm>
                <a:off x="5929287" y="896801"/>
                <a:ext cx="306000" cy="15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C889BF-19DD-F5AE-A1F5-A15E7C877D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20287" y="888161"/>
                  <a:ext cx="323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425A5D-32B4-4A90-9C1A-E1B2EA0B9B89}"/>
                    </a:ext>
                  </a:extLst>
                </p14:cNvPr>
                <p14:cNvContentPartPr/>
                <p14:nvPr/>
              </p14:nvContentPartPr>
              <p14:xfrm>
                <a:off x="6285687" y="902921"/>
                <a:ext cx="70200" cy="140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425A5D-32B4-4A90-9C1A-E1B2EA0B9B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6687" y="894281"/>
                  <a:ext cx="87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49430D-F54C-96B1-FFFA-FA5EF85241D8}"/>
                    </a:ext>
                  </a:extLst>
                </p14:cNvPr>
                <p14:cNvContentPartPr/>
                <p14:nvPr/>
              </p14:nvContentPartPr>
              <p14:xfrm>
                <a:off x="6391167" y="725801"/>
                <a:ext cx="388800" cy="29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49430D-F54C-96B1-FFFA-FA5EF85241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2527" y="717161"/>
                  <a:ext cx="406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B6AD45-341D-B35F-0C6C-115F9334542D}"/>
                    </a:ext>
                  </a:extLst>
                </p14:cNvPr>
                <p14:cNvContentPartPr/>
                <p14:nvPr/>
              </p14:nvContentPartPr>
              <p14:xfrm>
                <a:off x="6717687" y="848561"/>
                <a:ext cx="143280" cy="129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B6AD45-341D-B35F-0C6C-115F933454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09047" y="839921"/>
                  <a:ext cx="160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6D185D-F2F5-6912-534B-0219E9720470}"/>
                    </a:ext>
                  </a:extLst>
                </p14:cNvPr>
                <p14:cNvContentPartPr/>
                <p14:nvPr/>
              </p14:nvContentPartPr>
              <p14:xfrm>
                <a:off x="6897687" y="891041"/>
                <a:ext cx="176760" cy="10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6D185D-F2F5-6912-534B-0219E97204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88687" y="882401"/>
                  <a:ext cx="194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716C9A-0B80-21BE-9179-670467F2A2D2}"/>
                    </a:ext>
                  </a:extLst>
                </p14:cNvPr>
                <p14:cNvContentPartPr/>
                <p14:nvPr/>
              </p14:nvContentPartPr>
              <p14:xfrm>
                <a:off x="7075887" y="819041"/>
                <a:ext cx="97920" cy="19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716C9A-0B80-21BE-9179-670467F2A2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7247" y="810041"/>
                  <a:ext cx="11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867670-4F58-AFED-35EE-A8A1C09E3D5F}"/>
                    </a:ext>
                  </a:extLst>
                </p14:cNvPr>
                <p14:cNvContentPartPr/>
                <p14:nvPr/>
              </p14:nvContentPartPr>
              <p14:xfrm>
                <a:off x="7320327" y="714281"/>
                <a:ext cx="85320" cy="370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867670-4F58-AFED-35EE-A8A1C09E3D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11687" y="705281"/>
                  <a:ext cx="102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A92865-71F0-0761-07E6-47AECFFBF305}"/>
                    </a:ext>
                  </a:extLst>
                </p14:cNvPr>
                <p14:cNvContentPartPr/>
                <p14:nvPr/>
              </p14:nvContentPartPr>
              <p14:xfrm>
                <a:off x="7314927" y="793841"/>
                <a:ext cx="407520" cy="175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A92865-71F0-0761-07E6-47AECFFBF3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06287" y="784841"/>
                  <a:ext cx="42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2FFA0E-7B47-31C2-17EE-814B668610C7}"/>
                    </a:ext>
                  </a:extLst>
                </p14:cNvPr>
                <p14:cNvContentPartPr/>
                <p14:nvPr/>
              </p14:nvContentPartPr>
              <p14:xfrm>
                <a:off x="7631007" y="509801"/>
                <a:ext cx="194040" cy="308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2FFA0E-7B47-31C2-17EE-814B66861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2367" y="500801"/>
                  <a:ext cx="211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F2C749-008A-E258-CEB5-CB6E5B9453F1}"/>
                    </a:ext>
                  </a:extLst>
                </p14:cNvPr>
                <p14:cNvContentPartPr/>
                <p14:nvPr/>
              </p14:nvContentPartPr>
              <p14:xfrm>
                <a:off x="7888767" y="722561"/>
                <a:ext cx="166680" cy="84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F2C749-008A-E258-CEB5-CB6E5B9453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80127" y="713561"/>
                  <a:ext cx="184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ABE236-855C-56B6-B715-E5AC7B454160}"/>
                    </a:ext>
                  </a:extLst>
                </p14:cNvPr>
                <p14:cNvContentPartPr/>
                <p14:nvPr/>
              </p14:nvContentPartPr>
              <p14:xfrm>
                <a:off x="8084967" y="568481"/>
                <a:ext cx="137520" cy="22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ABE236-855C-56B6-B715-E5AC7B4541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76327" y="559841"/>
                  <a:ext cx="155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9A879A-C4A2-1320-6640-3A4F99A91764}"/>
                    </a:ext>
                  </a:extLst>
                </p14:cNvPr>
                <p14:cNvContentPartPr/>
                <p14:nvPr/>
              </p14:nvContentPartPr>
              <p14:xfrm>
                <a:off x="8263887" y="616001"/>
                <a:ext cx="142200" cy="14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9A879A-C4A2-1320-6640-3A4F99A917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55247" y="607001"/>
                  <a:ext cx="15984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AutoShape 2" descr="Differentiate Between Availability Set, Availability Zone and Scale Set">
            <a:extLst>
              <a:ext uri="{FF2B5EF4-FFF2-40B4-BE49-F238E27FC236}">
                <a16:creationId xmlns:a16="http://schemas.microsoft.com/office/drawing/2014/main" id="{6B6EA724-2D01-0C7B-ED84-DAEA160D7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Differentiate Between Availability Set, Availability Zone and Scale Set">
            <a:extLst>
              <a:ext uri="{FF2B5EF4-FFF2-40B4-BE49-F238E27FC236}">
                <a16:creationId xmlns:a16="http://schemas.microsoft.com/office/drawing/2014/main" id="{73124F31-A320-FF1F-67F1-E3BEAAF2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49" y="1860477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0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a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– 99.99%</a:t>
            </a:r>
          </a:p>
        </p:txBody>
      </p:sp>
    </p:spTree>
    <p:extLst>
      <p:ext uri="{BB962C8B-B14F-4D97-AF65-F5344CB8AC3E}">
        <p14:creationId xmlns:p14="http://schemas.microsoft.com/office/powerpoint/2010/main" val="276670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2CC-F953-EE98-AB82-CE4485DF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639-414D-422D-1BE3-894598C7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compute resource you can use to deploy and manage a set of identical VMs.</a:t>
            </a:r>
          </a:p>
          <a:p>
            <a:r>
              <a:rPr lang="en-IN" dirty="0"/>
              <a:t>True auto scale, no pre-provisioning of VMs required.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ECF2AE-7C35-1431-E359-9AD6D6468EF1}"/>
                  </a:ext>
                </a:extLst>
              </p14:cNvPr>
              <p14:cNvContentPartPr/>
              <p14:nvPr/>
            </p14:nvContentPartPr>
            <p14:xfrm>
              <a:off x="4883127" y="3844841"/>
              <a:ext cx="2547360" cy="900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ECF2AE-7C35-1431-E359-9AD6D6468E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4487" y="3835841"/>
                <a:ext cx="2565000" cy="9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C945660-93B9-2A67-AED3-36749D24C47F}"/>
              </a:ext>
            </a:extLst>
          </p:cNvPr>
          <p:cNvGrpSpPr/>
          <p:nvPr/>
        </p:nvGrpSpPr>
        <p:grpSpPr>
          <a:xfrm>
            <a:off x="1149567" y="3197561"/>
            <a:ext cx="3228120" cy="1618200"/>
            <a:chOff x="1149567" y="3197561"/>
            <a:chExt cx="3228120" cy="16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5DFE3C-DB34-DEC1-7813-269AE6751923}"/>
                    </a:ext>
                  </a:extLst>
                </p14:cNvPr>
                <p14:cNvContentPartPr/>
                <p14:nvPr/>
              </p14:nvContentPartPr>
              <p14:xfrm>
                <a:off x="2441967" y="3776081"/>
                <a:ext cx="1935720" cy="1039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5DFE3C-DB34-DEC1-7813-269AE67519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3327" y="3767081"/>
                  <a:ext cx="195336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E043D0-94C1-D7A5-ADB8-058D492F88D1}"/>
                    </a:ext>
                  </a:extLst>
                </p14:cNvPr>
                <p14:cNvContentPartPr/>
                <p14:nvPr/>
              </p14:nvContentPartPr>
              <p14:xfrm>
                <a:off x="1149567" y="3872201"/>
                <a:ext cx="113400" cy="208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E043D0-94C1-D7A5-ADB8-058D492F88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0567" y="3863561"/>
                  <a:ext cx="131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0D390C-6D37-745D-A5FF-BF682A89071B}"/>
                    </a:ext>
                  </a:extLst>
                </p14:cNvPr>
                <p14:cNvContentPartPr/>
                <p14:nvPr/>
              </p14:nvContentPartPr>
              <p14:xfrm>
                <a:off x="1327767" y="3895241"/>
                <a:ext cx="115560" cy="15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0D390C-6D37-745D-A5FF-BF682A8907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8767" y="3886241"/>
                  <a:ext cx="133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56ECBF-D326-0D50-6EC3-4A1571DE4663}"/>
                    </a:ext>
                  </a:extLst>
                </p14:cNvPr>
                <p14:cNvContentPartPr/>
                <p14:nvPr/>
              </p14:nvContentPartPr>
              <p14:xfrm>
                <a:off x="1494807" y="3845201"/>
                <a:ext cx="143640" cy="12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56ECBF-D326-0D50-6EC3-4A1571DE4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6167" y="3836561"/>
                  <a:ext cx="161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6B7EE9-75F2-865F-79FD-C0639C51E2F2}"/>
                    </a:ext>
                  </a:extLst>
                </p14:cNvPr>
                <p14:cNvContentPartPr/>
                <p14:nvPr/>
              </p14:nvContentPartPr>
              <p14:xfrm>
                <a:off x="1642407" y="3687161"/>
                <a:ext cx="50760" cy="198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6B7EE9-75F2-865F-79FD-C0639C51E2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3407" y="3678521"/>
                  <a:ext cx="68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6F4552-3C43-3388-6DBA-C3FDC64B459B}"/>
                    </a:ext>
                  </a:extLst>
                </p14:cNvPr>
                <p14:cNvContentPartPr/>
                <p14:nvPr/>
              </p14:nvContentPartPr>
              <p14:xfrm>
                <a:off x="1743207" y="3770681"/>
                <a:ext cx="120240" cy="11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6F4552-3C43-3388-6DBA-C3FDC64B45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4567" y="3761681"/>
                  <a:ext cx="137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D2AAE5-1EE2-C886-3CAE-7EDBE54AA72A}"/>
                    </a:ext>
                  </a:extLst>
                </p14:cNvPr>
                <p14:cNvContentPartPr/>
                <p14:nvPr/>
              </p14:nvContentPartPr>
              <p14:xfrm>
                <a:off x="2021127" y="3705161"/>
                <a:ext cx="61920" cy="117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D2AAE5-1EE2-C886-3CAE-7EDBE54AA7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2127" y="3696521"/>
                  <a:ext cx="79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9DBA16-BCE8-D9DB-8BEF-9CF426B7E74B}"/>
                    </a:ext>
                  </a:extLst>
                </p14:cNvPr>
                <p14:cNvContentPartPr/>
                <p14:nvPr/>
              </p14:nvContentPartPr>
              <p14:xfrm>
                <a:off x="2171607" y="3520481"/>
                <a:ext cx="201600" cy="22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9DBA16-BCE8-D9DB-8BEF-9CF426B7E7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2967" y="3511841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77163E-B92F-826D-1344-5C47006A2190}"/>
                    </a:ext>
                  </a:extLst>
                </p14:cNvPr>
                <p14:cNvContentPartPr/>
                <p14:nvPr/>
              </p14:nvContentPartPr>
              <p14:xfrm>
                <a:off x="2317407" y="3491321"/>
                <a:ext cx="208440" cy="12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77163E-B92F-826D-1344-5C47006A21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08407" y="3482681"/>
                  <a:ext cx="226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93B5D5-0612-3AB4-D33F-85C1FB2D9096}"/>
                    </a:ext>
                  </a:extLst>
                </p14:cNvPr>
                <p14:cNvContentPartPr/>
                <p14:nvPr/>
              </p14:nvContentPartPr>
              <p14:xfrm>
                <a:off x="2422527" y="3900281"/>
                <a:ext cx="138600" cy="43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93B5D5-0612-3AB4-D33F-85C1FB2D90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3887" y="3891641"/>
                  <a:ext cx="1562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01DF24-4328-424E-8633-07C908AE0876}"/>
                    </a:ext>
                  </a:extLst>
                </p14:cNvPr>
                <p14:cNvContentPartPr/>
                <p14:nvPr/>
              </p14:nvContentPartPr>
              <p14:xfrm>
                <a:off x="2398767" y="3925121"/>
                <a:ext cx="172800" cy="483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01DF24-4328-424E-8633-07C908AE08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0127" y="3916481"/>
                  <a:ext cx="190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0E683E-54EE-5D39-91DF-6BA2B33D3109}"/>
                    </a:ext>
                  </a:extLst>
                </p14:cNvPr>
                <p14:cNvContentPartPr/>
                <p14:nvPr/>
              </p14:nvContentPartPr>
              <p14:xfrm>
                <a:off x="2728527" y="3743321"/>
                <a:ext cx="106920" cy="395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00E683E-54EE-5D39-91DF-6BA2B33D31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9527" y="3734681"/>
                  <a:ext cx="1245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5C668-2FD4-A654-BFA1-B8FB174FEF83}"/>
                    </a:ext>
                  </a:extLst>
                </p14:cNvPr>
                <p14:cNvContentPartPr/>
                <p14:nvPr/>
              </p14:nvContentPartPr>
              <p14:xfrm>
                <a:off x="2678487" y="3799481"/>
                <a:ext cx="186840" cy="341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5C668-2FD4-A654-BFA1-B8FB174FEF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69487" y="3790481"/>
                  <a:ext cx="2044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96978A-050D-174B-201A-1F6375ADF583}"/>
                    </a:ext>
                  </a:extLst>
                </p14:cNvPr>
                <p14:cNvContentPartPr/>
                <p14:nvPr/>
              </p14:nvContentPartPr>
              <p14:xfrm>
                <a:off x="2970447" y="3484481"/>
                <a:ext cx="281160" cy="505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96978A-050D-174B-201A-1F6375ADF5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61807" y="3475481"/>
                  <a:ext cx="2988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9B233B-0717-B7F7-3E4C-287A5F9A3EF5}"/>
                    </a:ext>
                  </a:extLst>
                </p14:cNvPr>
                <p14:cNvContentPartPr/>
                <p14:nvPr/>
              </p14:nvContentPartPr>
              <p14:xfrm>
                <a:off x="3060087" y="3356681"/>
                <a:ext cx="552600" cy="62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9B233B-0717-B7F7-3E4C-287A5F9A3E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1447" y="3347681"/>
                  <a:ext cx="5702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92DCF7-7CB9-DBDC-61BB-8BF959B9C4A6}"/>
                    </a:ext>
                  </a:extLst>
                </p14:cNvPr>
                <p14:cNvContentPartPr/>
                <p14:nvPr/>
              </p14:nvContentPartPr>
              <p14:xfrm>
                <a:off x="3371847" y="3435521"/>
                <a:ext cx="217440" cy="483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92DCF7-7CB9-DBDC-61BB-8BF959B9C4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2847" y="3426521"/>
                  <a:ext cx="2350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7D82F1-4FC5-1F08-1C7C-0307A156416E}"/>
                    </a:ext>
                  </a:extLst>
                </p14:cNvPr>
                <p14:cNvContentPartPr/>
                <p14:nvPr/>
              </p14:nvContentPartPr>
              <p14:xfrm>
                <a:off x="3712407" y="3197561"/>
                <a:ext cx="292680" cy="455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7D82F1-4FC5-1F08-1C7C-0307A1564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3407" y="3188921"/>
                  <a:ext cx="310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05793B-71CD-191E-B47E-9A607F7BFDC1}"/>
                    </a:ext>
                  </a:extLst>
                </p14:cNvPr>
                <p14:cNvContentPartPr/>
                <p14:nvPr/>
              </p14:nvContentPartPr>
              <p14:xfrm>
                <a:off x="3727527" y="3278921"/>
                <a:ext cx="249120" cy="406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05793B-71CD-191E-B47E-9A607F7BFD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18527" y="3269921"/>
                  <a:ext cx="26676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BBDFF6F-57AA-D584-2073-0EB57358637C}"/>
              </a:ext>
            </a:extLst>
          </p:cNvPr>
          <p:cNvGrpSpPr/>
          <p:nvPr/>
        </p:nvGrpSpPr>
        <p:grpSpPr>
          <a:xfrm>
            <a:off x="5474967" y="3324641"/>
            <a:ext cx="2273040" cy="715680"/>
            <a:chOff x="5474967" y="3324641"/>
            <a:chExt cx="2273040" cy="71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7CA751-A185-5F9A-75CD-15A4A8D874A9}"/>
                    </a:ext>
                  </a:extLst>
                </p14:cNvPr>
                <p14:cNvContentPartPr/>
                <p14:nvPr/>
              </p14:nvContentPartPr>
              <p14:xfrm>
                <a:off x="5554167" y="3324641"/>
                <a:ext cx="317520" cy="61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7CA751-A185-5F9A-75CD-15A4A8D874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5167" y="3315641"/>
                  <a:ext cx="3351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6119A7-6142-6C88-DFD8-5192A29F0C02}"/>
                    </a:ext>
                  </a:extLst>
                </p14:cNvPr>
                <p14:cNvContentPartPr/>
                <p14:nvPr/>
              </p14:nvContentPartPr>
              <p14:xfrm>
                <a:off x="5474967" y="3362441"/>
                <a:ext cx="317160" cy="564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6119A7-6142-6C88-DFD8-5192A29F0C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66327" y="3353801"/>
                  <a:ext cx="334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C6FA84-A005-4A32-EEAB-82A44856A4CE}"/>
                    </a:ext>
                  </a:extLst>
                </p14:cNvPr>
                <p14:cNvContentPartPr/>
                <p14:nvPr/>
              </p14:nvContentPartPr>
              <p14:xfrm>
                <a:off x="6075447" y="3391241"/>
                <a:ext cx="244440" cy="620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C6FA84-A005-4A32-EEAB-82A44856A4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66447" y="3382601"/>
                  <a:ext cx="2620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D7321FD-AC5F-64E6-46CB-A3F69AE14B6B}"/>
                    </a:ext>
                  </a:extLst>
                </p14:cNvPr>
                <p14:cNvContentPartPr/>
                <p14:nvPr/>
              </p14:nvContentPartPr>
              <p14:xfrm>
                <a:off x="6026127" y="3515441"/>
                <a:ext cx="274320" cy="524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D7321FD-AC5F-64E6-46CB-A3F69AE14B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17127" y="3506441"/>
                  <a:ext cx="2919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A0D0BE-789C-58DD-AF6B-9006003E8D9F}"/>
                    </a:ext>
                  </a:extLst>
                </p14:cNvPr>
                <p14:cNvContentPartPr/>
                <p14:nvPr/>
              </p14:nvContentPartPr>
              <p14:xfrm>
                <a:off x="6644607" y="3495641"/>
                <a:ext cx="128520" cy="213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A0D0BE-789C-58DD-AF6B-9006003E8D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5607" y="3486641"/>
                  <a:ext cx="146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6261C4E-5A27-882D-A1C0-F5D70D81CC12}"/>
                    </a:ext>
                  </a:extLst>
                </p14:cNvPr>
                <p14:cNvContentPartPr/>
                <p14:nvPr/>
              </p14:nvContentPartPr>
              <p14:xfrm>
                <a:off x="6845847" y="3557561"/>
                <a:ext cx="63720" cy="125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6261C4E-5A27-882D-A1C0-F5D70D81CC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36847" y="3548561"/>
                  <a:ext cx="81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0914FB-7E16-3342-84B9-4FF2BE0736F0}"/>
                    </a:ext>
                  </a:extLst>
                </p14:cNvPr>
                <p14:cNvContentPartPr/>
                <p14:nvPr/>
              </p14:nvContentPartPr>
              <p14:xfrm>
                <a:off x="6983367" y="3602561"/>
                <a:ext cx="123840" cy="131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0914FB-7E16-3342-84B9-4FF2BE0736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74727" y="3593561"/>
                  <a:ext cx="141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7EB30D-4360-C8D5-327C-4CB4728B0F35}"/>
                    </a:ext>
                  </a:extLst>
                </p14:cNvPr>
                <p14:cNvContentPartPr/>
                <p14:nvPr/>
              </p14:nvContentPartPr>
              <p14:xfrm>
                <a:off x="7241847" y="3447041"/>
                <a:ext cx="12240" cy="315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7EB30D-4360-C8D5-327C-4CB4728B0F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33207" y="3438041"/>
                  <a:ext cx="29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B6C7F39-099B-7A99-121B-E84E0ECE2FE6}"/>
                    </a:ext>
                  </a:extLst>
                </p14:cNvPr>
                <p14:cNvContentPartPr/>
                <p14:nvPr/>
              </p14:nvContentPartPr>
              <p14:xfrm>
                <a:off x="7302327" y="3647921"/>
                <a:ext cx="89280" cy="136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B6C7F39-099B-7A99-121B-E84E0ECE2F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93327" y="3638921"/>
                  <a:ext cx="106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7CE9A4-EB9A-5E8D-5F0D-AFFC5DE3E63E}"/>
                    </a:ext>
                  </a:extLst>
                </p14:cNvPr>
                <p14:cNvContentPartPr/>
                <p14:nvPr/>
              </p14:nvContentPartPr>
              <p14:xfrm>
                <a:off x="7015047" y="3621281"/>
                <a:ext cx="89280" cy="96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7CE9A4-EB9A-5E8D-5F0D-AFFC5DE3E6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06407" y="3612641"/>
                  <a:ext cx="106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8D8E90-D12B-A6C4-78AF-17055918D046}"/>
                    </a:ext>
                  </a:extLst>
                </p14:cNvPr>
                <p14:cNvContentPartPr/>
                <p14:nvPr/>
              </p14:nvContentPartPr>
              <p14:xfrm>
                <a:off x="7529127" y="3688601"/>
                <a:ext cx="218880" cy="125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8D8E90-D12B-A6C4-78AF-17055918D0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20127" y="3679601"/>
                  <a:ext cx="236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62E000-1F2A-349E-4F8F-72222590C9DD}"/>
                    </a:ext>
                  </a:extLst>
                </p14:cNvPr>
                <p14:cNvContentPartPr/>
                <p14:nvPr/>
              </p14:nvContentPartPr>
              <p14:xfrm>
                <a:off x="7603287" y="3568001"/>
                <a:ext cx="16920" cy="42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62E000-1F2A-349E-4F8F-72222590C9D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4647" y="3559001"/>
                  <a:ext cx="34560" cy="5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216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7AB-6EF9-827D-F875-1939BD8E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VMSS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7BF0-B263-BA71-334D-D1D5A2F3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 OS image and configuration</a:t>
            </a:r>
          </a:p>
          <a:p>
            <a:r>
              <a:rPr lang="en-US" dirty="0"/>
              <a:t>Azure load balancer – layer 4 and application gateway – layer 7</a:t>
            </a:r>
          </a:p>
          <a:p>
            <a:r>
              <a:rPr lang="en-US" dirty="0"/>
              <a:t>Scale set allows to run multiple instances of application</a:t>
            </a:r>
          </a:p>
          <a:p>
            <a:r>
              <a:rPr lang="en-US" dirty="0"/>
              <a:t>Customer demand can be met</a:t>
            </a:r>
          </a:p>
          <a:p>
            <a:r>
              <a:rPr lang="en-US" dirty="0"/>
              <a:t>Scale set supports </a:t>
            </a:r>
            <a:r>
              <a:rPr lang="en-US" dirty="0" err="1"/>
              <a:t>upto</a:t>
            </a:r>
            <a:r>
              <a:rPr lang="en-US" dirty="0"/>
              <a:t> 1000 VMs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4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FAF-8CCF-62B9-DD2E-6DF056DB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BD43-0CD0-0055-115E-C922C896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Schedule events</a:t>
            </a:r>
          </a:p>
          <a:p>
            <a:r>
              <a:rPr lang="en-US"/>
              <a:t>Less overhead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02D-50F0-E3B7-3201-FCD86D89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651F-F04A-8871-5CED-8BB8F036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 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4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7884-B461-21C8-8F58-D7F9132A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D5F3-FE52-844D-7852-6B0E2B50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of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 for the VM</a:t>
            </a:r>
          </a:p>
          <a:p>
            <a:r>
              <a:rPr lang="en-US" dirty="0"/>
              <a:t>Select an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83719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CBE-8801-4145-91A8-F602B16A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549E-5A3B-48A4-D120-5C9B3739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connectivity between Azure Virtual Machines is provided by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2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7CDD-25D2-DFD0-7210-45C14B6B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416CD-134B-5BAD-E94B-5B6C0EE69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035825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4142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3331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0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6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79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6AAA57-4725-0E1F-051D-DDD3F8DC94BB}"/>
              </a:ext>
            </a:extLst>
          </p:cNvPr>
          <p:cNvSpPr txBox="1"/>
          <p:nvPr/>
        </p:nvSpPr>
        <p:spPr>
          <a:xfrm>
            <a:off x="1734207" y="4755931"/>
            <a:ext cx="863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80AF-9C75-AD87-F449-034F8DE3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B88B-D026-4BE5-2C2C-49CF6C5D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9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C310-8F15-A6D9-05D9-FA529433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CBF6-B2B1-C592-F798-969CB5EA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Instance</a:t>
            </a:r>
          </a:p>
          <a:p>
            <a:r>
              <a:rPr lang="en-US" dirty="0"/>
              <a:t>Storage</a:t>
            </a:r>
            <a:br>
              <a:rPr lang="en-IN" dirty="0"/>
            </a:br>
            <a:r>
              <a:rPr lang="en-IN" dirty="0"/>
              <a:t>The status of VM has no relation with the storage charges. This is the cost of the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5763-6EE9-1935-006C-F1A2CB79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CA57-07D6-274F-C9AF-42320C41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Note: Be cautious when resizing production VMs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1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427</Words>
  <Application>Microsoft Office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Azure Virtual Machines</vt:lpstr>
      <vt:lpstr>IaaS  Cloud Services</vt:lpstr>
      <vt:lpstr>Business Scenarios</vt:lpstr>
      <vt:lpstr>Planning Checklist</vt:lpstr>
      <vt:lpstr>Start with the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Virtual Machine Availability</vt:lpstr>
      <vt:lpstr>Maintenance and Downtime</vt:lpstr>
      <vt:lpstr>High Availability</vt:lpstr>
      <vt:lpstr>Availability Sets</vt:lpstr>
      <vt:lpstr>PowerPoint Presentation</vt:lpstr>
      <vt:lpstr>PowerPoint Presentation</vt:lpstr>
      <vt:lpstr>Availability Zones</vt:lpstr>
      <vt:lpstr>SLA</vt:lpstr>
      <vt:lpstr>Virtual Machine Scale Set</vt:lpstr>
      <vt:lpstr>Benefits of VMSS</vt:lpstr>
      <vt:lpstr>Autoscale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4</cp:revision>
  <dcterms:created xsi:type="dcterms:W3CDTF">2023-06-11T04:22:36Z</dcterms:created>
  <dcterms:modified xsi:type="dcterms:W3CDTF">2023-06-17T05:25:23Z</dcterms:modified>
</cp:coreProperties>
</file>