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 1044,'0'0'256,"-21"-7"-256,12 3-80,-1 0-84,0 2 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1708,'-2'3'1070,"-10"16"-168,1 0 0,1 1 0,0 0 0,2 1 0,0 0 0,-8 36 0,15-52-820,0 0 1,1 0-1,0 0 0,0-1 0,0 1 0,0 0 1,1 0-1,0 0 0,0-1 0,0 1 1,0 0-1,1-1 0,0 1 0,0-1 0,0 0 1,0 0-1,1 1 0,0-1 0,-1-1 0,2 1 1,-1 0-1,0-1 0,1 0 0,-1 1 0,5 1 1,-5-3 5,-1-1 1,0 0-1,1 1 1,0-1-1,-1 0 1,1-1 0,0 1-1,-1 0 1,7 0-1,-1 0 207,-6-1 116,16-4 307,-12 3-582,-6 1-103,1 0 0,0-1-1,0 1 1,0 0-1,-1 0 1,1 0 0,0-1-1,0 1 1,-1 0 0,1-1-1,0 1 1,-1-1 0,1 1-1,0-1 1,-1 1 0,1-1-1,0 1 1,-1-1-1,2-1 1,-1 0 78,0 2-85,-1-1 0,1 1 1,-1-1-1,1 0 1,-1 1-1,1-1 0,-1 0 1,1 1-1,-1-1 1,0 0-1,0 1 0,1-1 1,-1 0-1,0 0 1,0 0-1,0 1 0,1-1 1,-1 0-1,0 0 0,0-1 1,0 1 50,0-1-24,1-1 0,-1 1 1,0 0-1,0 0 0,0-1 0,0 1 1,0 0-1,0-1 0,-1 1 0,1 0 0,-1 0 1,1-1-1,-1 1 0,-2-4 0,-18-25-229,8 13-152,7 8-377,-1 0-1,-14-16 1,2 6-5302,7 8 2710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1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33 1596,'-5'-5'311,"4"3"-96,0-1 0,-1 2 0,0-1 0,1 0-1,-1 0 1,0 0 0,0 1 0,0-1 0,0 1-1,0-1 1,0 1 0,0 0 0,-1 0 0,1 0-1,0 0 1,-1 0 0,1 1 0,-4-1 0,0 2-56,-1 0 1,1 0 0,0 1-1,0 0 1,0 1 0,0-1-1,1 1 1,-1 0 0,1 0-1,0 1 1,-1-1 0,2 1-1,-1 1 1,0-1 0,1 1-1,0-1 1,0 1 0,0 0-1,0 1 1,1-1 0,-5 11-1,4-7-46,0 0 0,1 0-1,0 0 1,0 0 0,1 1-1,0-1 1,0 1 0,1 0 0,1 0-1,0-1 1,0 1 0,1 0-1,3 18 1,0-15-52,0-1 0,1-1 0,0 1 0,1-1 1,0 0-1,1 0 0,0 0 0,1-1 0,0 0 0,1-1 0,0 0 0,0 0 1,1-1-1,0 0 0,0-1 0,18 10 0,-15-10-24,1-1 0,0 0-1,0 0 1,1-2 0,0 0 0,-1 0-1,1-2 1,0 0 0,1 0 0,-1-2-1,0 1 1,0-2 0,26-4-1,56-20-1215,-33 2-4333,-44 12 2871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1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1256,'1'-4'970,"4"-4"-573,-1 0 0,1 0 0,0 0 0,0 1 0,1 0 0,0 0 0,1 0 0,-1 1 0,1-1 0,0 2 0,10-7 0,-3 3-81,-1 1 0,2 0 0,-1 2-1,1-1 1,29-7 0,-39 12-261,0 1 1,0 0-1,0 1 0,1 0 1,-1-1-1,0 1 0,0 1 1,0-1-1,0 1 1,0 0-1,0 0 0,0 1 1,0-1-1,0 1 0,0 0 1,-1 0-1,1 1 1,-1-1-1,1 1 0,4 4 1,-2-1-3,-1 1 0,0 0 0,0 0 0,0 0 0,-1 1 0,0 0 0,0 0 0,-1 0 0,0 1 1,4 11-1,7 26-48,-1 0 0,-3 1 0,5 53 0,-13-64-1378,-3-16-741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1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12 1612,'-7'-3'326,"-1"1"0,1 0 0,0 0-1,0 1 1,-1 0 0,1 0 0,-1 1 0,1 0 0,-13 2-1,2 1-75,1 2-1,0 0 1,0 1-1,0 0 0,1 2 1,0 0-1,1 0 0,0 2 1,0 0-1,-22 19 0,26-18-71,0-1 0,0 1 0,1 1-1,0 0 1,1 1 0,0-1 0,1 2-1,-6 14 1,10-20-100,1 1-1,0 0 1,0 0 0,1 0-1,0 0 1,0 0 0,1 0-1,0 1 1,1-1-1,0 0 1,1 0 0,0 1-1,0-1 1,4 13 0,-2-15-29,0 0 1,0 0 0,0 0-1,1-1 1,1 1 0,-1-1-1,1 0 1,0 0-1,0 0 1,8 7 0,-1-3 12,0-1 0,1 0 0,0 0 0,16 7 0,-10-7 5,1-1-1,1-1 1,-1-1-1,1 0 1,0-2-1,42 4 1,-32-7-156,0 0 0,0-3 1,0 0-1,37-9 0,-16-2-1085,-20-1-3233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1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1 162 876,'1'-2'847,"5"-7"-318,1-1 0,0 2-1,0-1 1,1 1-1,0 0 1,1 0 0,0 1-1,0 1 1,16-10 0,5-1 99,62-23 0,-83 37-571,-1 1 1,1-1-1,0 2 0,0-1 0,0 1 0,0 0 1,0 1-1,0 0 0,0 0 0,0 1 1,0 1-1,0-1 0,0 1 0,-1 1 1,1-1-1,0 2 0,-1-1 0,0 1 0,0 0 1,0 1-1,-1 0 0,1 0 0,-1 1 1,0 0-1,-1 0 0,1 0 0,-1 1 1,0 0-1,-1 0 0,6 11 0,-4-7-51,-2 0-1,1 0 1,-2 1 0,0 0-1,0 0 1,-1 0-1,0 0 1,-1 1 0,0-1-1,-1 1 1,-1-1-1,-1 20 1,0-23-371,1-1 0,-2 1 0,1-1 0,-1 0 0,-4 11 0,6-17-831,-2 2-847,-9 13 31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1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3 884,'-5'-1'306,"0"1"0,0-1 0,-1 1 0,1 0 0,0 0 0,0 1 0,-1-1 0,1 1 0,0 0 0,0 1 0,0-1 0,0 1 0,0 0 0,-7 4 0,6-2-69,-1 1 0,1-1 0,0 1-1,0 1 1,1-1 0,-1 1 0,1 0-1,1 0 1,-7 9 0,6-6-97,0-1 0,1 1 0,0 1 0,0-1 0,1 1 0,0-1-1,1 1 1,0 0 0,0 0 0,1 0 0,0 0 0,1 0 0,0 0 0,1 0 0,3 20 0,0-19-76,-1 0 1,1-1-1,1 1 0,0-1 1,0 1-1,1-2 0,1 1 1,-1-1-1,1 1 0,1-2 1,0 1-1,0-1 1,1-1-1,0 1 0,0-1 1,1-1-1,-1 0 0,22 10 1,-10-7 20,0-1 0,0-1 1,1 0-1,0-2 1,36 5-1,-42-9-454,-1-1 0,1 0 0,-1 0 1,1-2-1,-1 0 0,0-1 0,1 0 0,-1-2 0,15-5 0,-9 0-2141,1 1 29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1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1388,'0'0'1041,"1"-3"-627,0-1-290,1 1 0,0 0 0,-1 0-1,1 0 1,1 0 0,-1 0 0,0 0 0,1 0 0,0 1 0,-1-1 0,1 1-1,0 0 1,0 0 0,4-2 0,3-1-10,0 1-1,0 0 1,1 1-1,-1 0 1,1 0-1,-1 2 1,1-1-1,0 1 0,0 1 1,0 0-1,0 0 1,-1 1-1,1 0 1,0 1-1,-1 1 1,1-1-1,-1 2 1,15 6-1,-10-3-129,-1 0 0,0 1 0,0 1-1,0 1 1,-1 0 0,-1 1 0,0 0 0,0 0-1,-1 1 1,-1 1 0,14 22 0,-21-31-401,0 1 0,-1 0 0,0 0 0,0 0 0,0 0 0,1 7 0,-1-1-1115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1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1632,'-4'1'767,"-4"3"-444,0 0-1,0 0 1,0 1 0,0 0-1,1 1 1,-1 0 0,2 0 0,-1 0-1,0 1 1,1 0 0,1 0-1,-10 15 1,8-11-105,1 1-1,0-1 1,1 1-1,0 1 1,0-1-1,2 1 1,0 0 0,-3 22-1,5-30-166,1 1-1,0-1 1,1 1 0,-1-1-1,1 0 1,0 1-1,0-1 1,1 0 0,0 0-1,0 0 1,0 0-1,0 0 1,1 0 0,0 0-1,0-1 1,0 0 0,0 1-1,1-1 1,-1 0-1,1-1 1,9 7 0,-6-4-8,2-1 0,-1 0 0,0-1 0,1 0 1,0 0-1,0-1 0,0 0 0,0-1 1,1 0-1,-1 0 0,15 0 0,1-1 20,-1-2-1,1-1 0,0-1 1,0-1-1,33-10 0,15-11-2246,-61 19-1252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15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1168,'0'0'2422,"1"-2"-2240,1-7 752,4-13 506,-1 14-1421,-3 6-9,6-14 164,13-16 674,-20 30-698,1 0-102,3-5-106,6-8 375,-6 6-4001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21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1 972,'0'0'2519,"-4"1"-2457,-12 5 0,12-4 151,3 0-177,-10 18-554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3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59 852,'0'0'1066,"-13"-17"2156,-2-7-41,15 22-2651,-5-7 953,4 5-1533,1 4 78,0 0-1,0-1 1,0 1 0,0 0 0,0 0-1,0 0 1,0 0 0,0 0 0,0 0-1,0 0 1,-1 0 0,1-1 0,0 1-1,0 0 1,0 0 0,0 0 0,0 0-1,0 0 1,0 0 0,0 0 0,0 0-1,0 0 1,-1 0 0,1 0 0,0 0-1,0 0 1,0 0 0,0 0 0,0 0-1,0 0 1,0 0 0,0 0 0,-1 0-1,1 0 1,0 0 0,0 0-1,0 0 1,0 0 0,0 0 0,0 0-1,0 0 1,0 0 0,-1 0 0,1 0-1,0 0 1,0 0 0,0 0 0,0 0-1,0 0 1,0 0 0,0 0 0,0 0-1,0 1 1,0-1 0,-1 0 0,1 0-1,0 0 1,0 0 0,0 0 0,0 0-1,-5 9 48,1 0 0,0 0 0,0 0-1,1 0 1,-3 11 0,-9 55 346,7-30-223,-6 66 171,5-27-109,2-40-139,-15 85 210,8-40-77,14-87-236,-1 13 48,1-8-54,-1-7-8,1 1 0,0 0 0,0 0 0,0 0 0,-1 0 0,1-1 0,0 1 0,0 0 0,0 0 0,1 0 0,-1 0 0,0 0 0,0 0 0,0-1 0,1 1 0,-1 0 0,0 0 0,1 0 0,-1-1 0,0 1 0,1 0 0,-1 0 0,1-1 0,0 1 0,-1-1 0,1 1-1,-1 0 1,1-1 0,0 1 0,0-1 0,-1 1 0,1-1 0,0 0 0,0 1 0,-1-1 0,1 0 0,0 1 0,0-1 0,0 0 0,0 0 0,0 0 0,-1 0 0,3 0 0,26 2 38,198-13 69,-51 0-75,-70 2-13,15 1-19,-71 4 30,-20 2 455,-27 2 754,0-1-948,4 1-442,-7 0 181,0 0 1,0 0 0,0 0-1,0 0 1,0-1 0,0 1-1,0 0 1,0 0-1,1 0 1,-1 0 0,0 0-1,0 0 1,0 0 0,0 0-1,0 0 1,0 0-1,0 0 1,0 0 0,0 0-1,0-1 1,0 1 0,0 0-1,0 0 1,0 0 0,0 0-1,0 0 1,0 0-1,0 0 1,0 0 0,0 0-1,0-1 1,0 1 0,0 0-1,0 0 1,0 0-1,0 0 1,0 0 0,0 0-1,0 0 1,0 0 0,0 0-1,0-1 1,0 1-1,0 0 1,0 0 0,0 0-1,0 0 1,0 0 0,-1 0-1,1 0 1,0 0 0,0 0-1,0 0 1,0 0-1,0 0 1,-15-17 77,11 12-6,2 4 8,-33-29 972,34 29-935,-2 0-55,1 0 1,0-1-1,0 1 1,0-1-1,0 0 1,0 0-1,-1-2 1,1 2 196,-15-13 453,16 14 52,8 4-775,49 22 31,-25-10 19,44 14-1,-32-11 266,-41-17 56,1 1-292,-2-2-96,-1 0 1,0 0 0,0 1-1,1-1 1,-1 0 0,0 0-1,0 0 1,0 0 0,1 0-1,-1 0 1,0 0-1,0 0 1,0 1 0,1-1-1,-1 0 1,0 0 0,0 0-1,0 1 1,0-1 0,1 0-1,-1 0 1,0 0 0,0 1-1,0-1 1,0 0-1,0 0 1,0 0 0,0 1-1,0-1 1,0 0 0,0 0-1,0 1 1,0-1 0,0 0-1,0 0 1,0 1 0,0-1-1,0 0 1,0 0-1,0 0 1,0 1 0,0-1-1,0 0 1,0 0 0,0 1-1,-1-1 1,1 0 0,0 0-1,0 0 1,0 1 0,-7 8-83,-1-1 0,1 0 0,-1 0 0,-1 0 0,1-1 0,-13 8 0,5-4-1091,1 0 1,-22 23-1,15-6-8279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1572,'0'0'2165,"12"3"1571,-9 0-3356,0 0 0,0 1 0,0-1 1,-1 1-1,0-1 0,0 1 0,0 0 0,2 6 1,11 38 900,-6-18 186,-8-29-286,0-2-1153,-1 0-1,1 0 1,-1 0-1,1 0 1,0 0 0,-1 0-1,1 0 1,0 1-1,0-1 1,0 0-1,0 0 1,0 0 0,1 0-1,0 0 21,0-1 0,-1 1-1,1 0 1,0-1 0,-1 1-1,0-1 1,1 1 0,-1-1 0,0 0-1,0 1 1,1-3 0,5-8 143,21-30 677,-26 38-781,1 1 0,0-1 0,1 1 0,-1 0-1,0 0 1,1 0 0,0 0 0,8-4 0,-10 7-62,1-1 0,0 1 0,-1 0 0,1 0 0,0 0 0,0 0 0,-1 1 0,1-1 0,0 1 0,-1 0 1,1-1-1,-1 1 0,1 0 0,-1 1 0,1-1 0,-1 0 0,0 1 0,0-1 0,1 1 0,2 3 0,2 2-39,-1 0 0,1 1 0,-1 0 0,-1 1 0,0-1 0,0 1 0,6 15 0,-1 3-975,9 40-1,-13-27-1624,-4-12-1966,-2-27 4318,1 23-3709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1600,'0'0'1383,"7"-4"2662,1 22-3507,0 1-1,-1 0 1,-1 0 0,-1 0-1,3 24 1,11 39 428,7 18-251,-25-98-1114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1328,'0'0'7930,"0"6"-7905,1 24 252,9-25-147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1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1244,'3'2'227,"-1"0"-1,1 0 1,-1 0-1,1 1 0,-1 0 1,0-1-1,0 1 1,0 0-1,0 0 1,-1 0-1,3 6 1,11 39 989,-14-44-1142,18 102 1362,-6-26-779,19 78 354,-27-131 295,-4-26-680,-2-7-470,-18-108 512,11 79-359,1-1 0,3-1 1,-2-48-1,7 76-238,0 0-1,0-1 0,0 1 1,1 0-1,6-15 1,-7 20-36,1-1 1,0 1-1,1 0 1,-1 0-1,1 0 1,-1 0-1,1 0 1,1 1-1,-1-1 1,0 1-1,1 0 1,6-5-1,-8 7-24,-1 1-1,0-1 1,1 0-1,-1 1 1,0 0-1,1-1 1,-1 1 0,1 0-1,-1 0 1,1 0-1,-1 0 1,1 0-1,-1 0 1,0 0-1,1 0 1,-1 0-1,1 1 1,-1-1 0,0 1-1,1-1 1,-1 1-1,0-1 1,1 1-1,-1 0 1,0 0-1,0 0 1,0-1 0,1 1-1,-1 0 1,0 1-1,-1-1 1,3 2-1,-2-1-3,0 0-1,0 1 0,0-1 0,0 0 1,0 1-1,-1-1 0,1 1 0,-1-1 1,1 1-1,-1-1 0,0 1 0,0-1 1,0 1-1,-1 3 0,-7 33-201,8-37 165,-4 11-292,-1-1-1,0 0 1,-7 13 0,-10 14-5232,15-29 2579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1692,'0'0'2599,"-3"7"-1881,-5 9-246,2 1 0,0-1 0,1 2 0,1-1 0,-2 20 0,2 28 468,3 1 1,14 116-1,-9-153-772,2 17 2271,-2-50-2243,54-62 1372,-56 65-1490,-2 0-65,0 1 0,1-1 1,-1 1-1,1-1 0,-1 1 1,1-1-1,-1 1 0,1 0 1,-1-1-1,1 1 0,-1 0 1,1 0-1,-1-1 0,1 1 1,-1 0-1,1 0 0,-1 0 1,1 0-1,0 0 0,-1-1 0,1 1 1,-1 0-1,2 1 0,15-2 166,-17 1-179,3 1 7,-1 0 1,1 0-1,-1 0 0,0 0 0,1 0 0,-1 1 0,0-1 0,0 1 0,0-1 0,4 5 0,1 0-267,-7-6-62,1 1-170,-1-1 467,0 1-1,0-1 1,0 1-1,0-1 0,1 0 1,-1 1-1,0-1 0,0 0 1,1 1-1,-1-1 0,0 0 1,0 1-1,1-1 1,-1 0-1,0 0 0,1 1 1,-1-1-1,0 0 0,1 0 1,0 1-1,4 3-1791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1220,'0'0'4622,"-1"5"-4206,-4 19-56,4-20-269,1-1-1,0 1 1,0-1-1,0 1 1,0-1-1,1 1 1,0-1-1,-1 1 1,1-1 0,0 0-1,1 1 1,1 3-1,-1-1 67,-1-3-96,0 0 1,0 0-1,0 0 1,1 0-1,-1-1 0,1 1 1,0 0-1,-1-1 0,1 1 1,0-1-1,1 1 0,-1-1 1,0 0-1,1 0 1,-1 0-1,1 0 0,0 0 1,-1-1-1,1 1 0,0-1 1,0 0-1,0 0 0,4 1 1,-6-2 312,2-1-141,-2 1-169,1-1 0,-1 0 1,1 0-1,-1 0 0,0 0 1,0 0-1,1 0 0,-1 0 1,0 0-1,0 0 0,1-2 1,-2 1 189,1 2 40,-1 0-262,0-1 0,1 1 0,-1 0 0,0-1 0,0 1 0,0 0 0,1-1 0,-1 1 0,0 0 1,0-1-1,0 1 0,0 0 0,0-1 0,0 1 0,0-1 0,0 1 0,0 0 0,0-1 0,0 1 0,0-1 0,0 1 1,0 0-1,0-1 0,0 1 0,0 0 0,0-1 0,0 1 0,0-1 0,-1 1 0,1 0 0,-1-1 0,-1-3-50,1 3 0,0 0 0,0 0 1,0 0-1,0 0 0,0 0 0,0 0 1,0 1-1,0-1 0,0 0 0,0 1 1,0-1-1,-1 0 0,1 1 0,0-1 0,0 1 1,-1 0-1,1-1 0,-3 1 0,-26-3-1293,12 2-3320,1-1 1919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3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1344,'0'0'1416,"1"5"-816,17 129 2896,-8-53-1787,-10-80-1645,0 0-1,0 0 0,0 0 1,0 0-1,0 0 0,0-1 0,0 1 1,1 0-1,-1 0 0,0 0 1,0-1-1,1 1 0,-1 0 0,0 0 1,1-1-1,-1 1 0,1 0 0,-1 0 1,1-1-1,-1 1 0,1-1 1,0 1-1,-1 0 0,1-1 0,0 1 1,-1-1-1,1 0 0,0 1 1,0-1-1,0 0 0,-1 1 0,1-1 1,2 0-1,-2 0 348,2-2-219,49-54 1178,-51 55-1349,0 1 0,0-1-1,0 0 1,0 0-1,-1 0 1,2 1-1,-1-1 1,0 1-1,0-1 1,0 1-1,0-1 1,0 1-1,0-1 1,0 1-1,1 0 1,-1 0-1,0 0 1,0-1-1,0 1 1,1 0-1,-1 1 1,0-1-1,0 0 1,0 0-1,1 0 1,-1 1-1,0-1 1,0 1-1,0-1 1,0 1-1,0-1 1,0 1-1,0-1 1,0 1-1,0 0 1,1 1-1,4 3 27,-1 1 0,0 0-1,0 0 1,7 13-1,-1-2 56,51 63 69,-59-76-157,-1-1-1,2 1 0,-1-1 0,0 0 1,1 0-1,-1-1 0,1 1 1,0-1-1,0 0 0,0 1 0,0-2 1,5 3-1,-6-4-19,0 0 1,0 0-1,0 0 1,-1 0-1,1-1 1,0 1-1,0-1 0,0 0 1,-1 0-1,1 0 1,0 0-1,-1 0 1,1 0-1,-1-1 0,1 1 1,-1-1-1,0 0 1,0 0-1,1 0 1,-1 0-1,-1 0 1,4-4-1,0-2-4,0-1-1,-1 1 1,0-1 0,-1-1 0,0 1 0,0 0-1,2-18 1,-3 10 0,0 0 0,-1 0 0,-3-28 0,2 39 7,-1 0 0,0 0 0,-1 0 0,-2-7 0,4 12 0,-1-1 1,0 1 0,1-1 0,-1 1 0,0-1-1,0 1 1,0-1 0,0 1 0,0 0 0,0 0-1,0-1 1,0 1 0,0 0 0,-1 0 0,1 0-1,-1 0 1,1 1 0,0-1 0,-4-1 0,4 2-2,0 0 1,-1 0 0,1 0 0,0 1 0,-1-1 0,1 0-1,0 1 1,0-1 0,0 1 0,-1-1 0,1 1 0,-2 1-1,1-1 0,-1 1 4,1-1 0,0 1 0,-1 0 0,1-1 1,0 1-1,0 0 0,0 1 0,0-1 0,0 0 0,0 0 0,1 1 0,-1-1 0,-1 6 0,-1 0 1,1 0 1,-4 17 0,5-18-13,0 0 0,1 1 0,1 0 0,-1-1 0,1 1 0,0-1 0,1 1 0,-1-1 0,2 1 0,-1-1 0,1 1 0,0-1 0,5 12 0,-4-15-3,-1 1-1,1-1 1,-1 0 0,1 0-1,1 0 1,-1-1-1,0 1 1,1-1 0,0 1-1,0-1 1,0 0 0,0-1-1,0 1 1,1-1 0,-1 0-1,1 0 1,-1 0 0,1 0-1,0-1 1,0 0 0,7 1-1,-3-1-359,0-1 0,0 1 0,0-2 1,16-1-1,15-8-4358,-19 4 1704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3 964,'0'0'4094,"-6"-2"760,6 79-3273,18 127 0,-11-154-1078,-6-48-443,0 14-454,0-10 348,-1-3-1680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4 135 1192,'0'0'840,"0"-2"-86,0-7-54,0 7 571,0-2-669,-3-28 1546,3 30-1270,0-2-498,0 1-301,0-1 21,0 1 0,0-1 0,0 1 0,1 0-1,-1-1 1,1 1 0,0 0 0,0-1 0,0 1 0,1 0 0,-1 0 0,1 0 0,-1 0 0,1 0-1,3-4 1,-3 5-71,0 0-1,0 0 1,0 1-1,0-1 1,1 0-1,-1 1 0,0 0 1,1-1-1,-1 1 1,1 0-1,-1 0 1,1 1-1,-1-1 1,1 1-1,0-1 0,-1 1 1,1 0-1,0-1 1,-1 1-1,1 1 1,0-1-1,-1 0 1,1 1-1,0-1 0,-1 1 1,1 0-1,-1 0 1,1 0-1,-1 0 1,1 0-1,-1 1 1,0-1-1,0 1 0,0 0 1,0-1-1,0 1 1,0 0-1,0 0 1,0 0-1,-1 0 1,3 4-1,-1-1 14,0 1 0,0 0-1,-1-1 1,1 1 0,-1 0 0,-1 1-1,1-1 1,-1 0 0,0 0 0,-1 1-1,1-1 1,-1 1 0,0-1 0,-1 0-1,0 1 1,0-1 0,-2 9 0,-3 8 76,-2 0-1,0 0 1,-13 26 0,1-9 83,4-9 96,-12 36 0,28-65-231,-1 2 12,1-4-70,0 1 0,0-1 0,0 1 0,0-1 0,0 1 0,0 0 0,0-1 0,0 1 0,0-1-1,0 1 1,0 0 0,0-1 0,0 1 0,0-1 0,0 1 0,1-1 0,-1 1 0,0 0 0,0-1 0,1 1 0,-1-1 0,0 1 0,1-1 0,-1 0 0,1 1 0,-1-1 0,0 1 0,1-1 0,-1 0 0,1 1 0,-1-1 0,1 0 0,-1 1 0,1-1 0,-1 0 0,1 0 0,0 0 0,-1 1 0,1-1-1,-1 0 1,1 0 0,-1 0 0,1 0 0,0 0 0,0 0 0,29-2 225,0-1 1,53-12-1,-29 3 227,-51 12-411,5-1-13,2-1 43,-1 2-63,-6 0-36,14-2-1649,-8 0-4896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7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2 554 1232,'0'0'2508,"-1"9"-1712,1-4 2956,2 18 6068,0-28-9750,6-13-8,2 0-1,0 0 1,23-31-1,47-48 17,-67 82-64,23-24-18,1 3 0,2 0 0,1 3 0,2 1 0,74-41 0,-39 21-76,-76 51 83,4-2-14,6-5 90,-10 8-79,-1 0 0,0 0 1,0 0-1,1 0 0,-1 0 1,0 0-1,0-1 0,0 1 0,0 0 1,1 0-1,-1 0 0,0-1 1,0 1-1,0 0 0,0 0 0,0 0 1,1-1-1,-1 1 0,0 0 1,0 0-1,0 0 0,0-1 0,0 1 1,0 0-1,0 0 0,0-1 1,0 1-1,0 0 0,0 0 0,0-1 1,0 1-1,0 0 0,0 0 0,0-1 1,0 1-1,-4-4-4,0 0 1,0 1-1,0 0 0,-1 0 1,1 0-1,-1 0 1,1 0-1,-1 1 0,0 0 1,-7-2-1,4 1 1,-1-1-21,1 2-1,0-1 0,-13-1 1,19 3 83,8 2-64,12 2-2,-3-1 6,-1 0 0,1 1 0,23 9 0,-36-11 13,0 0-1,0 0 1,0 0 0,0 1-1,0-1 1,0 1 0,0-1-1,0 1 1,-1 0 0,1 0-1,-1 0 1,1 0 0,-1 0-1,0 0 1,1 0 0,-1 0-1,0 0 1,-1 1-1,1-1 1,0 0 0,-1 1-1,1-1 1,-1 0 0,0 1-1,0-1 1,0 5 0,0 4-102,-1-1 0,0 1 0,-1-1 0,-5 17 0,-4-4-1257,2-6-1264,6-3-3138,1 0 1800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1232,'0'0'7601,"1"4"-7261,29 80 1761,-30-83-2205,2 7-774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15 960,'2'-2'580,"1"0"0,-1 1 0,1-1 0,-1 1-1,1 0 1,0 0 0,-1 0 0,6-2 0,-7 3-441,0 0 1,0 0-1,0 0 1,0 0-1,0 0 1,0 0-1,0 0 0,0 0 1,0 0-1,0 1 1,0-1-1,0 0 1,0 0-1,0 1 0,0-1 1,0 1-1,0-1 1,0 1-1,-1-1 1,1 1-1,0 0 0,0-1 1,-1 1-1,1 0 1,0 0-1,-1 0 1,1-1-1,0 1 0,-1 0 1,1 0-1,-1 0 1,0 0-1,1 0 1,-1 1-1,3 5 69,-2 1 0,1-1 0,-1 1 0,0-1 0,-1 1 0,1-1 0,-2 1 0,1 0 0,-1-1 0,0 1 0,-1-1 0,1 0 0,-1 1 0,-5 10 0,3-10-783,0 0 0,-9 14 0,9-16-815,-1 0 0,0-1 0,-9 9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63 2020,'-1'-2'506,"0"-1"0,0 0 0,0 0 0,0 0-1,1 0 1,-1-5 0,-2-7 964,1-3 1427,2 14-6986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1180,'0'0'1761,"2"-5"-885,-2 5-835,0 0 1,0 0-1,0 0 1,0 0-1,0 0 1,0 1-1,0-1 1,0 0-1,0 0 1,0 0-1,0 0 1,0 0-1,0 0 1,0 0-1,0 0 1,0 0 0,0 1-1,0-1 1,0 0-1,0 0 1,0 0-1,0 0 1,0 0-1,0 0 1,0 0-1,0 0 1,1 0-1,-1 0 1,0 0-1,0 0 1,0 0-1,0 0 1,0 1-1,0-1 1,0 0 0,0 0-1,0 0 1,0 0-1,1 0 1,-1 0-1,0 0 1,0 0-1,0 0 1,0 0-1,0 0 1,0 0-1,0 0 1,0 0-1,1 0 1,-1-1-1,0 1 1,0 0-1,0 0 1,0 0-1,0 0 1,0 0 0,0 0-1,0 0 1,0 0-1,0 0 1,0 0-1,1 0 1,-1 0-1,0 0 1,0-1-1,16 53 859,-3-1 0,9 64 0,0-2-127,-3-21 37,-18-89-658,-7-37 1271,-10-80-916,15 85-229,4-43 1,-2 63-227,0 0 0,1 0 0,0 0 0,1 0-1,0 1 1,0-1 0,1 1 0,9-16 0,-12 23-22,1 5-12,5 16-24,-6-12-74,-7 14-559,-1 0-1,-11 21 1,2-6-4786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1296,'0'0'1612,"-1"-3"-960,1 23 3595,1 94-2888,15 31-73,-11-108-883,-5-36-350,0 1-1,0-1 1,0 0-1,0 0 1,0 0 0,0 0-1,0 0 1,1 0-1,-1 0 1,0 0-1,1 0 1,-1 0 0,0 0-1,1 0 1,-1-1-1,1 1 1,0 0 0,-1 0-1,1 0 1,0-1-1,0 1 1,-1 0 0,1 0-1,0-1 1,0 1-1,0-1 1,0 1 0,0-1-1,1 1 1,1-1 61,-1 0 0,0 0 0,0-1 1,0 1-1,0-1 0,0 0 0,0 1 1,0-1-1,0 0 0,0 0 0,0 0 1,2-2-1,39-23 1181,-42 25-1071,2 1-122,-1 0-121,0 1 1,1-1-1,-1 0 0,0 1 1,1 0-1,-1 0 1,0 0-1,0 0 0,1 0 1,-1 0-1,0 0 1,0 1-1,0-1 0,-1 1 1,1-1-1,0 1 1,0 0-1,1 2 0,-2-3-498,5 6-552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1180,'0'0'6150,"-2"7"-5851,0-2-280,0 0 79,0 1 0,0-1 0,1 1 0,0-1 0,0 1 0,0-1 0,1 1 0,0 0 0,0-1 0,1 10 0,0-11-50,0-1-1,0 1 0,0-1 1,0 1-1,0-1 1,1 0-1,-1 1 1,1-1-1,0 0 1,0 0-1,0 0 1,1-1-1,-1 1 0,1 0 1,-1-1-1,1 0 1,0 1-1,0-1 1,0 0-1,0-1 1,0 1-1,1 0 0,4 1 1,-6-3 114,-2 0-158,0 0 0,0 0 0,0 0 0,0 0 0,1-1 0,-1 1 0,0 0 0,0 0 1,0 0-1,0 0 0,1 0 0,-1 0 0,0 0 0,0 0 0,0 0 0,0 0 0,1-1 0,-1 1 0,0 0 0,0 0 0,0 0 0,0 0 0,1 0 1,-1 0-1,0 0 0,0 0 0,0 1 0,1-1 0,-1 0 0,0 0 0,0 0 0,0 0 0,1 0 0,-1 0 8,0 0-1,1 0 1,-1 0 0,0 1-1,1-1 1,-1 0-1,1 0 1,-1 0-1,0 0 1,1 0 0,-1 0-1,1 0 1,-1-1-1,0 1 1,1 0-1,-1 0 1,0 0 0,1 0-1,-1 0 1,0 0-1,1-1 1,-1 1-1,0 0 1,1 0 0,-1-1-1,0 1 1,1 0-1,-1 0 1,0-1-1,0 1 1,1-1 0,5-12-4,-8 9-150,-17-20-846,4 6-3391,6 9 2188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1 876,'0'0'617,"1"3"-38,13 61 2711,-13-62-3007,3 12 1560,-4-14-1792,1 0 0,0 1 0,0-1 0,-1 0-1,1 1 1,0-1 0,0 0 0,-1 0 0,1 0 0,0 0 0,0 0 0,0 0 0,0 0 0,-1 0-1,1 0 1,0 0 0,0-1 0,-1 1 0,1 0 0,0 0 0,0-1 0,-1 1 0,1-1-1,0 1 1,0-1 0,24-16 194,-20 12 80,39-23 627,-42 27-837,1 1 36,-2-1-131,-1 1 1,1 0-1,0 0 0,0 0 1,0 0-1,0 0 0,-1 0 0,1 0 1,0 1-1,0-1 0,0 0 1,-1 0-1,1 1 0,0-1 0,1 1 1,3 3 5,0 1 1,-1 0 0,1 1 0,-1-1-1,0 1 1,0-1 0,-1 1-1,4 8 1,0 0-369,-5-11-63,-1 0-162,3 8-220,-3-8-593,5 9-3315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63 1188,'0'0'690,"14"0"1842,-2-2-2136,-9 1-10,10-8 757,-11 6-858,0 1 1,-1-1 0,1 0 0,-1-1-1,1 1 1,-1 0 0,0 0-1,1-6 1,-2 7 676,-9-11-596,8 11 100,-4 5-331,0-1-86,4-1-34,-1 0 0,1-1 0,-1 1 0,1 0 0,-1 0 0,1 0 0,0 1 0,0-1 0,-1 0 0,1 0 0,0 1 0,0-1 0,0 0-1,0 1 1,1-1 0,-1 1 0,0-1 0,1 1 0,-2 2 0,-1 7 49,0 0 0,0 0 1,1 0-1,0 1 0,1-1 0,0 1 0,1-1 1,0 1-1,4 19 0,-3-26-164,0 0 0,0-1 0,0 1 0,1-1 0,0 1 0,0-1-1,0 1 1,0-1 0,1 0 0,-1 0 0,1 0 0,0-1 0,0 1 0,1-1 0,-1 0 0,1 1 0,0-1 0,-1-1-1,1 1 1,1-1 0,-1 1 0,0-1 0,1 0 0,-1-1 0,1 1 0,5 0 0,7 0-1946,-14-2-113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5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1328,'1'-15'855,"-1"12"-56,0-1 1777,0 6-1178,0 9 239,0 31-1155,0 11 191,-1 180 1061,3-169-4009,-2-61 870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5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1648,'-9'31'7129,"-34"109"-4901,-3-13-925,35-106-940,11-18-67,1 0-210,5 8 6,-4-8-29,1-3-9,8 0-1,-1-1-1,1 0 1,-1 0 0,11-4-1,3-1-1,-13 4 0,-1-1 0,0 0 0,0 0 0,0-1 0,0 0 0,10-7 0,-18 10 52,10-19 509,-11 19-403,5-10 377,-6 11-528,0 0-1,0-1 1,0 1-1,0 0 1,0 0-1,0-1 1,0 1-1,0 0 1,0 0-1,1 0 1,-1-1-1,0 1 1,0 0-1,0 0 1,0 0-1,0-1 1,1 1-1,-1 0 1,0 0-1,0 0 1,0 0-1,1 0 1,-1-1-1,0 1 0,0 0 1,0 0-1,1 0 1,-1 0-1,0 0 1,0 0-1,1 0 1,-1 0-1,0 0 1,0 0-1,1 0 1,6 69-49,-3-32-565,0 25-2029,-7-18-3839,-1-29 2771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5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1108,'0'0'7554,"-3"7"-7340,-3 7-78,1 1 0,1 0-1,-5 25 1,2 5 50,1-16-58,2 1 1,1-1 0,2 55 0,2-71-85,0 1 0,2-1 1,0 0-1,0 0 1,1 0-1,1 0 1,0-1-1,8 15 0,-7-17-21,1 0-1,0-1 1,1 0-1,0 0 0,0 0 1,0-1-1,1-1 1,1 1-1,17 9 1,-6-5 3,0-2-1,1 0 1,1-1 0,-1-2 0,34 7 0,123 14 81,-71-14-77,16-2 1,-77-9-1,60 12 1,-91-15-14,-13 0 0,0 0 25,20 5 2449,-25-11-2356,-8-15 0,7 15 3,-13-18 1020,15 24-1138,1-1 0,0 0-1,0 1 1,0-1 0,0 0 0,0 1 0,0-1 0,0 0 0,0 0 0,0 1 0,0-1 0,0 0-1,0 1 1,0-1 0,0 0 0,1 1 0,-1-1 0,0 0 0,1 1 0,-1-1 0,0 1-1,1-1 1,-1 1 0,1-1 0,-1 0 0,0 1 0,1 0 0,0-1 0,-1 1 0,1-1 0,0 0-1,2-1 115,0 6-80,-1-2-40,1 0 1,-1 0-1,0 0 0,0 1 1,0-1-1,0 1 0,0 0 1,-1 0-1,0-1 0,1 1 1,-1 0-1,0 0 1,0 0-1,0 0 0,-1 1 1,1-1-1,-1 0 0,0 0 1,1 0-1,-1 0 0,-1 6 1,-3 9-180,0 0 0,-1-1 0,-1 0 0,-1 1 0,0-2 0,-1 1-1,-1-1 1,-16 23 0,20-33-787,-1 4-943,2-3-2581,0 0 1008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5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1352,'0'0'87,"0"-1"-1,0 1 1,0 0-1,0 0 1,0 0-1,0 0 1,0 0-1,0-1 1,0 1 0,0 0-1,0 0 1,0 0-1,0 0 1,0 0-1,0 0 1,0-1-1,1 1 1,-1 0-1,0 0 1,0 0 0,0 0-1,0 0 1,0 0-1,0 0 1,0 0-1,1 0 1,-1 0-1,0-1 1,0 1-1,0 0 1,0 0 0,0 0-1,1 0 1,-1 0-1,0 0 1,0 0-1,0 0 1,0 0-1,0 0 1,1 0-1,-1 0 1,0 0 0,0 0-1,0 0 1,0 0-1,0 1 1,1-1-1,-1 0 1,0 0-1,0 0 1,0 0 0,0 0-1,0 0 1,0 0-1,0 0 1,1 0-1,-1 1 1,0-1-1,0 0 1,0 0-1,0 0 1,0 0 0,0 0-1,0 0 1,0 1-1,0-1 1,0 0-1,0 0 1,4 18 1220,-2 20-1253,-3 22 486,0-26-213,1-1 0,6 39 0,-6-60-431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1984,'0'24'9562,"8"77"-8435,-6-90-977,1 0 0,0 1 0,0-1 0,1 0 0,1 0 0,0-1 0,10 17 0,-14-26-123,1 1 1,-1-1-1,0 1 0,1-1 0,-1 1 0,1-1 0,-1 0 1,1 0-1,0 0 0,0 0 0,-1 0 0,1 0 0,0 0 1,0 0-1,0-1 0,0 1 0,0-1 0,0 0 1,4 1-1,-2-1 1,0-1 1,0 1-1,0-1 0,0 0 1,0 0-1,0 0 1,0-1-1,-1 1 1,7-4-1,0-2 67,1 0-1,-1 0 1,-1-1 0,1 0 0,12-14-1,-3-1 924,-1-1 0,26-44 0,-42 76 635,2 10-1908,0 0-1,1 0 1,13 30-1,-12-39-706,0-1-1,13 16 0,-16-21 266,0-1 0,-1 1-1,1-1 1,0 0 0,1 0-1,-1 0 1,0 0 0,1-1-1,-1 1 1,6 1-1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54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29 1756,'0'0'1096,"-3"-13"1452,3-3 697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5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31 1420,'16'184'4960,"-9"-79"-3819,0 12 1546,-10-122-2562,-5-12 3,1 0 0,0 0 0,1 0 0,2-1-1,-1 0 1,-1-21 0,3 14 55,2 1 0,0-1 1,2 1-1,4-38 0,8 6 62,-11 49-208,0 1-1,1-1 0,0 1 1,0 0-1,0 0 1,5-7-1,-6 11-24,-1 0-1,1 0 0,0 0 1,-1 0-1,1 1 0,0-1 1,0 1-1,1-1 0,-1 1 0,4-2 1,-5 3-9,1-1 0,-1 1 0,0 0 0,0 0 0,0 0 0,0 0 0,0 0-1,1 0 1,-1 0 0,0 0 0,0 0 0,0 1 0,0-1 0,0 1 0,0-1 0,1 0 0,-1 1 0,1 1 0,-1-2-2,-1 1 0,1-1 0,0 1-1,-1-1 1,1 1 0,-1-1 0,0 1-1,1-1 1,-1 1 0,1 0 0,-1-1-1,0 1 1,0 0 0,1-1 0,-1 1 0,0 0-1,0-1 1,0 1 0,0 0 0,0 0-1,0-1 1,0 2 0,0-1 1,1 3-7,-1 0 1,1 1-1,-1-1 0,-1 1 0,1-1 1,-1 0-1,1 1 0,-1-1 0,0 0 1,-1 0-1,-2 8 0,1-6-40,-1 4-240,0 1 0,-1-1-1,-1 0 1,0 0 0,-8 9 0,8-10-1315,-1-2 1,-15 15 0,6-8-1191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5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1252,'0'0'5089,"-2"7"-4553,-6 113 1268,7-89-1500,0 14 228,2 0 0,2 0 0,14 70 0,-13-96-315,4 14 229,-8-32-221,5-4-194,1-2-17,1-1 0,-1 0 0,0-1 1,0 1-1,6-10 0,36-49 58,-32 51-87,-10 10 3,-5 2 3,3 1-7,-4 1 15,0-1 0,0 1 0,0 0 0,1 0-1,-1 0 1,0 0 0,1 0 0,-1-1 0,0 1-1,0 0 1,1 0 0,-1 0 0,0 0 0,1 0-1,-1 0 1,0 0 0,0 0 0,1 0 0,-1 0-1,0 0 1,1 0 0,-1 0 0,0 0 0,0 0-1,1 1 1,-1-1 0,0 0 0,1 0 0,-1 0-1,0 0 1,0 0 0,1 1 0,-1-1 0,0 0 0,0 0-1,1 1 1,4 7-2,0 0 1,0 1-1,-1 0 0,0 0 1,4 13-1,-7-19 6,0 1 0,1 0-1,-1-1 1,1 1 0,0-1-1,0 1 1,4 5 0,1 0 13,-5-7-13,0-1 0,-1 1 0,1-1 0,0 0 0,0 0 0,0 0 0,1 0 0,-1 0 0,0 0 0,0-1 0,0 1 0,1-1 0,-1 1 0,0-1-1,1 0 1,2 0 0,-5 0-3,3 0 5,2-2 1,5-2-3,1 0 0,-1-1 1,-1 0-1,1-1 0,-1 0 0,0 0 1,12-11-1,24-23-8,-43 38-9,2-3-2,-4 5 21,1 0 0,-1 0 1,0 0-1,0 0 0,0 0 0,0 0 1,0 0-1,0-1 0,0 1 1,0 0-1,0 0 0,1 0 1,-1 0-1,0 0 0,0 0 0,0 0 1,0 0-1,0 0 0,0 0 1,0 0-1,1 0 0,-1 0 1,0 0-1,0 0 0,0 0 0,0 0 1,0 0-1,0 0 0,1 0 1,-1 0-1,0 0 0,0 0 1,0 0-1,0 0 0,0 0 0,0 0 1,0 0-1,1 0 0,-1 0 1,0 0-1,0 1 0,0-1 1,0 0-1,0 0 0,0 0 0,0 0 1,0 0-1,0 0 0,0 0 1,0 0-1,1 1 0,-1-1 1,0 0-1,0 0 0,0 0 0,0 0 1,0 0-1,0 0 0,0 0 1,0 1-1,0-1 0,0 0 0,14 84 219,-13-78-218,-1-4-1,0 0 0,0 0 1,0 0-1,1 0 0,-1 0 1,1-1-1,-1 1 0,1 0 1,0 0-1,0 0 0,0-1 1,0 1-1,0 0 0,0-1 1,0 1-1,0-1 0,1 0 1,-1 1-1,3 1 1,18 5 22,-20-7-19,2-3-11,-2 2-1,-1 0 2,1 0-1,-1 0 0,0-1 1,1 1-1,-1 0 0,0-1 1,1 1-1,-1-1 1,0 1-1,1-1 0,-1 0 1,0 1-1,0-1 0,0 0 1,0 0-1,0 0 0,0 0 1,0 0-1,0 0 0,0 0 1,0-2-1,1 0-9,-1-1 0,1 0 0,-1 1 0,0-1 0,0 0 0,-1 0 0,1 0 0,-1 0 0,0 0 0,0 0 0,0 0 0,-1 0 0,1 1 0,-1-1 1,0 0-1,0 0 0,-1 0 0,1 1 0,-1-1 0,1 1 0,-1-1 0,0 1 0,0-1 0,-1 1 0,1 0 0,-1 0 0,-4-3 0,0 1-28,0 0-1,-1 1 1,-8-4 0,13 7 2,0 1-54,-5-1-29,11-2-222,18-5-147,-17 7 640,27-13-174,-29 13 16,0 0-6,-1 0 10,1 0-1,-1 1 1,0-1 0,1 0 0,-1 1 0,0-1-1,1 1 1,-1-1 0,1 1 0,-1 0 0,1 0-1,-1 0 1,1 0 0,-1 0 0,1 0 0,-1 0-1,1 0 1,-1 0 0,1 1 0,-1-1 0,1 0-1,-1 1 1,3 1 0,-2-1 5,8 11 2,-3-4-2,-2-1 0,-4-6 4,0 0-1,0 0 0,0 0 1,0 0-1,0 0 1,1 0-1,-1-1 1,0 1-1,0 0 1,1 0-1,-1-1 1,0 1-1,1-1 1,-1 1-1,1-1 0,-1 0 1,1 0-1,-1 1 1,1-1-1,-1 0 1,4-1-1,0 0 3,0 0 0,1 0 0,-1 0 0,7-4 0,-8 4 1,-1 0-3,-1 0 0,8-1-6,-9 1-2,0 1 0,1-1 1,-1 1-1,0 0 0,1 0 1,-1-1-1,0 1 0,1 0 1,-1 0-1,1 1 0,-1-1 1,0 0-1,1 0 0,-1 0 0,0 1 1,1-1-1,-1 1 0,0-1 1,1 1-1,-1 0 0,0-1 1,1 2-1,11 9-6,0 4 5,3 5-5,-10-11 20,1-1-1,16 16 0,-19-21-8,-1 0-1,1 0 1,0 0 0,0-1 0,1 0-1,-1 0 1,0 0 0,1 0 0,0-1 0,7 2-1,-3-1-2,0-1 0,0 0 0,0-1 0,0 0 0,15-1-1,-21 0 2,0 1-1,1-1 0,-1 0 1,0 0-1,0-1 0,1 1 0,-1 0 1,0-1-1,-1 0 0,1 0 1,0 0-1,0 0 0,-1 0 1,1-1-1,-1 1 0,0-1 1,0 1-1,0-1 0,0 0 0,2-3 1,0-4 19,0 1 0,-1-1 0,3-17 0,-5 24-3,-3 1 0,2 1-12,-1 1-1,1-1 0,0 0 1,-1 1-1,1-1 0,-1 1 1,1-1-1,-1 1 0,0-1 1,1 1-1,-1-1 0,0 1 1,1-1-1,-1 1 1,0 0-1,1-1 0,-1 1 1,0 0-1,0 0 0,1-1 1,-1 1-1,0 0 0,0 0 1,1 0-1,-1 0 0,0 0 1,0 0-1,0 0 0,1 1 1,-1-1-1,0 0 0,0 0 1,1 0-1,-1 1 0,0-1 1,1 0-1,-1 1 0,0-1 1,1 1-1,-2 0 0,-1 3 10,-1 0 0,1 1 0,0-1 0,0 1-1,0 0 1,0 0 0,1 0 0,0 0 0,0 1 0,1-1-1,-1 0 1,1 1 0,0-1 0,1 1 0,-1 0-1,1-1 1,0 7 0,0-10-52,0 0 0,1 0 1,-1 0-1,0 1 0,1-1 0,-1 0 0,1 0 0,0 0 1,-1 0-1,1 0 0,0 0 0,0 0 0,1 0 1,-1-1-1,0 1 0,1 0 0,-1 0 0,1-1 0,-1 1 1,1-1-1,0 0 0,-1 1 0,1-1 0,0 0 0,0 0 1,0 0-1,0 0 0,0 0 0,0-1 0,3 1 0,2 1-651,0-1-1,0 0 0,0 0 0,0-1 1,0 0-1,0 0 0,11-2 0,-2-1-1668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5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1744,'5'-3'7895,"-5"72"-6772,-2 108 855,2-81-4370,3-84-1913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5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1512,'0'0'872,"1"-2"-90,0 19 4351,6 40-3547,1 17-952,1-15-461,-2-21-3796,-5-30 1842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38 1388,'-14'-38'8746,"11"46"-8114,-2 10-264,1 0 1,0 0 0,-2 33 0,2 67 754,2-53-694,14 283 486,-12-305-1379,-1-23-1061,2 4-3805,-1-7 1961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26 441 1680,'-23'-26'4735,"22"24"-3832,1 1-866,0 1 0,0 0 1,0 0-1,0 0 0,1-1 0,-1 1 0,0 0 0,0 0 1,0 0-1,0-1 0,0 1 0,0 0 0,0 0 1,0-1-1,0 1 0,0 0 0,0 0 0,0-1 0,0 1 1,0 0-1,0 0 0,0-1 0,0 1 0,0 0 0,0 0 1,0-1-1,-1 1 0,1 0 0,0 0 0,0-1 1,0 1-12,-1 0 1,1-1 0,0 1 0,0 0 0,0-1 0,0 1 0,0 0 0,0-1 0,-1 1-1,1 0 1,0-1 0,0 1 0,0 0 0,0-1 0,0 1 0,0 0 0,0-1-1,1 1 1,-1 0 0,0-1 0,0 1 0,0 0 0,0-1 0,0 1 0,0 0 0,1-1-1,-1 1 1,0 0 0,0-1 0,0 1 0,1 0 0,-1 0 0,0-1 0,1 1 0,7-7 318,1 1 1,-1 0-1,1 0 1,1 1-1,16-7 1,56-16 359,-35 13-363,130-40 938,-174 54-1242,7-2 80,-1 0 0,1 0 0,0 1 0,12-2 0,-20 4 5,1 2-47,0-1-53,0 1 0,0 0 0,0 0 0,-1 0 0,1 0 0,-1 0 0,1 1 0,-1-1-1,0 1 1,0 0 0,0-1 0,0 1 0,-1 0 0,1 0 0,-1 0 0,2 6 0,14 48 214,13 85 0,-15-63-2283,-14-76 955,0 12-7367</inkml:trace>
  <inkml:trace contextRef="#ctx0" brushRef="#br0" timeOffset="1">483 101 1816,'-9'-16'1228,"6"0"-96,-1 4-92,0-1-135,1 4-113,0 0 508,-2-4-24,0 1-1472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0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 1492,'-1'-31'4276,"1"28"-3081,0 0-115,6 37 4194,24 129-3869,-12-23-664,24 241 189,-35-308-1436,1 22-1264,-6-33-5038</inkml:trace>
  <inkml:trace contextRef="#ctx0" brushRef="#br0" timeOffset="1">301 692 2020,'12'-27'8887,"-2"53"-8409,0 1 0,-2-1 0,0 2 0,4 37 0,7 23-232,-6-33-2631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97 1564,'-13'-19'1400,"1"6"-200,3 2-108,3 0-91,-3 0-141,4 5-96,-2-1 476,-2-5-768,-1 5-2280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17 2048,'-5'-16'10514,"1"28"-9442,-3 31-949,2 13 473,0-2-93,2-1 0,5 73 0,2-60-221,5 34-25,21 28-2616,-28-113-652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25 343 872,'-8'-19'1873,"4"13"-1161,2 0 0,-1 0 1,1-1-1,-3-8 0,5 12-588,0 1-1,-1-1 1,1 1-1,0-1 0,0 1 1,1-1-1,-1 1 0,0 0 1,1-1-1,0 1 0,-1-1 1,1 1-1,0 0 0,0 0 1,1-1-1,1-2 0,2-1 49,1 0-1,0 0 1,0 0-1,0 1 1,0 0-1,1 1 0,12-8 1,-4 3 19,71-38 701,-42 24-427,-40 21-391,0 0 0,0 0-1,1 0 1,-1 1 0,0-1 0,8 0 0,-10 2-48,0 0 0,0 0 0,-1-1 0,1 2 0,0-1 0,0 0 0,-1 0 0,1 1 0,0-1 0,-1 1 0,1-1 0,0 1 0,-1 0 1,1-1-1,-1 1 0,1 0 0,-1 0 0,1 0 0,-1 0 0,0 1 0,2 1 0,0 0 5,1 1-1,-1-1 0,1 1 1,0-1-1,0 0 0,0 0 1,0-1-1,0 1 1,0-1-1,1 0 0,-1 0 1,1 0-1,0-1 0,-1 0 1,1 0-1,0 0 1,0 0-1,0-1 0,0 0 1,9 0-1,-4-2 54,0 0 1,0 0-1,0-1 0,-1 0 0,1-1 0,-1 0 1,0-1-1,0 0 0,10-7 0,-7 4 237,0-1 0,-1-1-1,0 0 1,0 0-1,-1-1 1,0 0 0,-1-1-1,10-16 1,-18 26 488,0 6-685,4 17-46,0-1 0,-2 1 0,-1 0 0,0 26 0,3 18 3,5 18-29,-1-20-108,0 85-1,-10-136 24,1 4-55,0 1 0,-5 27 1,4-41 68,1 0 1,-1 1 0,0-1 0,0 0 0,0 0 0,0 0 0,0 0 0,-1 0 0,0-1 0,1 1-1,-1 0 1,0-1 0,0 1 0,0-1 0,0 1 0,-1-1 0,1 0 0,-1 0 0,0 0 0,-3 2 0,0-2 11,0-1 0,1 0 0,-1 0 1,0 0-1,0 0 0,1-1 1,-1 0-1,0 0 0,0-1 0,0 0 1,1 0-1,-1 0 0,0 0 0,1-1 1,-1 0-1,1 0 0,0-1 1,-10-5-1,5 2 64,1-1 1,-1 0 0,1 0-1,0-1 1,1 0-1,-1 0 1,2-1 0,-10-13-1,13 16-26,1 1-1,0-1 1,0 0 0,1 0-1,-1 0 1,1 0-1,1-1 1,-1 1 0,1 0-1,0-1 1,1 1-1,-1-10 1,2 7-21,0 1-1,0-1 1,1 0-1,0 1 1,1-1-1,0 1 1,0 0-1,6-10 1,3-3-465,2 2 0,0-1 1,1 2-1,0 0 0,36-30 0,-11 12-2066,-11 13-2284,-9 7 996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 1588,'0'0'1218,"-2"1"-66,-38 8 4794,37-9-5148,1 1-77,-12 2 1943,14-3-2635,0 0-1,0 0 1,0 0-1,0 0 1,0 0 0,0 0-1,0 0 1,0 0-1,0 0 1,0 0 0,0 0-1,1 0 1,-1 0-1,0 0 1,0 0 0,0 1-1,0-1 1,0 0-1,0 0 1,0 0 0,0 0-1,0 0 1,0 0-1,0 0 1,0 0 0,0 0-1,0 0 1,0 0-1,0 0 1,0 0 0,0 0-1,0 0 1,0 0-1,0 0 1,0 0 0,0 0-1,0 0 1,0 1-1,0-1 1,0 0 0,0 0-1,0 0 1,0 0-1,0 0 1,0 0 0,0 0-1,0 0 1,0 0 0,-1 0-1,1 0 1,0 0-1,0 0 1,0 0 0,0 0-1,22 2 838,-14-1-975,25-1 351,0 0 1,43-8-1,10 1 79,-48 4-216,59-2 237,-95 5-391,8 0-304,0 0 1,-1 1-1,1 0 1,9 3-1,-17-4-510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1388,'0'0'4770,"2"4"-4146,3 4-438,3 4 623,0 1-1,-1-1 0,9 26 1,-14-32-770,0 0 0,0 1 1,-1-1-1,0 1 1,-1-1-1,1 1 1,-1 0-1,0-1 0,-1 1 1,0-1-1,0 1 1,0-1-1,-1 1 0,0-1 1,0 0-1,-5 10 1,-3-5-3640,7-9 2684,-4 3-1932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3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20 354 1648,'1'8'8028,"1"12"-5558,6 46-2457,-3 2 546,8 80 544,-12-131-921,-1-14-26,0 5 45,0-5-14,-2-8 917,-12-45-721,-7-52-1,14 49-48,3 1 0,2-1 0,3 1 0,10-76 0,-8 113-229,0 0-1,2 0 0,0 0 1,0 0-1,14-25 0,-15 34-59,-1-1-1,1 1 1,1 0 0,-1 1-1,1-1 1,0 1-1,0-1 1,0 1-1,1 1 1,0-1-1,0 1 1,0 0-1,0 1 1,11-5-1,-15 7-33,-1 0-1,1 1 0,-1-1 0,1 1 0,0-1 0,-1 1 0,1 0 0,0-1 0,-1 1 0,1 0 0,0 0 0,-1 0 0,1 0 0,0 1 0,-1-1 0,1 0 0,0 1 0,-1-1 0,1 1 0,-1 0 1,1-1-1,-1 1 0,1 0 0,-1 0 0,0 0 0,1 0 0,-1 0 0,0 0 0,0 0 0,1 1 0,-1-1 0,0 0 0,0 1 0,-1-1 0,1 1 0,0-1 0,0 1 0,0 2 1,1 1-18,-1 1 1,0 0-1,0 0 1,0 0-1,-1 0 1,0 0-1,0-1 1,-1 1-1,-2 11 1,-1 0-218,-1 0 1,-1 0-1,0 0 0,-15 24 1,-42 61-3411,28-49-1888,13-17 1136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48 1076,'3'-4'105,"-1"1"552,1 0-1,-1 1 0,0-1 0,0 0 0,-1 0 0,1 0 1,-1-1-1,1 1 0,-1 0 0,1-4 0,-2 5 721,-2 1-1071,0 0-233,0 1-1,-1-1 0,1 1 0,0-1 1,0 1-1,0 0 0,0 0 0,0 0 1,-1 0-1,1 0 0,0 0 0,0 1 1,0-1-1,0 1 0,0-1 0,-2 2 1,-2 0 46,1 1 0,0 0 0,0 0 1,0 0-1,-8 8 0,2 0 86,0 0 1,1 1-1,-16 24 0,17-21-92,0 1-1,1-1 1,1 2 0,0-1-1,1 1 1,1 0-1,-4 20 1,9-30-44,-1-1-1,0 0 1,1 0 0,0 0 0,1 7 0,0-11 67,-1-2-127,0 1 0,0-1 0,0 1 0,0-1 0,0 0 0,0 1 0,0-1 0,1 0 0,-1 1 0,0-1 0,0 0 0,0 1 0,1-1-1,-1 0 1,0 1 0,0-1 0,1 0 0,-1 0 0,0 1 0,1-1 0,-1 0 0,0 0 0,1 0 0,-1 1 0,0-1 0,1 0 0,-1 0 0,1 0 0,-1 0-1,0 0 1,1 0 0,-1 0 0,0 0 0,1 0 0,-1 0 0,1 0 0,5-3 6,0-1 0,0 0 0,-1 0 0,0 0-1,1-1 1,-2 1 0,1-1 0,6-9 0,3-6 115,-2 0 0,0-1-1,-1 0 1,15-43 0,-25 62-69,-2 2-56,1 0-1,0-1 1,0 1 0,0 0-1,0-1 1,0 1 0,0 0-1,0-1 1,0 1 0,0 0-1,0-1 1,0 1 0,0 0 0,0-1-1,0 1 1,0 0 0,1 0-1,-1-1 1,0 1 0,0 0-1,0-1 1,0 1 0,1 0-1,-1 0 1,0-1 0,0 1-1,0 0 1,1 0 0,4 6 109,2 10-93,-6-15-29,0 1 0,0 0 0,0 0-1,0-1 1,0 1 0,0 0-1,0-1 1,0 1 0,1-1 0,-1 0-1,1 1 1,-1-1 0,1 0-1,0 0 1,-1 0 0,1 0 0,0 0-1,-1 0 1,1 0 0,0-1-1,0 1 1,4 0 0,-1-1-19,0 1 1,1-1 0,-1 0-1,0 0 1,1-1-1,5-1 1,7-2-42,-1-2 0,0 0-1,26-12 1,-18 7 20,-23 10 42,5-2-6,4-6 8,-10 8-11,2 1-16,0 0 22,1 0-1,-1 0 1,0 0-1,1 0 1,5 2-1,5 1-3,-9-3 15,1 1 0,-1-1 0,1 1 0,-1-1-1,1-1 1,-1 1 0,1-1 0,5-2-1,5 0-1,-4 0 71,0 0 1,0-1-1,0 0 0,-1-1 1,0 0-1,0-1 1,16-11-1,-25 16-13,-1 0 4,-1 1-58,0 0-1,0 0 1,1 0 0,-1 0-1,0 0 1,0-1-1,0 1 1,1 0 0,-1 0-1,0 0 1,0 0-1,1 0 1,-1 0 0,0 0-1,0 0 1,0 0-1,1 0 1,-1 0 0,0 0-1,0 0 1,1 0-1,-1 0 1,0 0 0,0 0-1,0 0 1,1 0-1,-1 0 1,0 0 0,0 0-1,1 1 1,-1-1-1,0 0 1,0 0 0,0 0-1,0 0 1,1 0-1,-1 1 1,0-1 0,0 0-1,0 0 1,0 0-1,0 1 1,1-1 0,-1 0-1,0 0 1,0 1-1,7 35 33,-2 1 0,2 45 0,-3-17-8,6 36 0,10 171-30,-19-248-8,-2 0-1,0-1 0,-1 1 0,-9 38 0,10-58-4,-1 1 1,0 0 0,0 0-1,0-1 1,-4 6 0,5-8 11,0-1-1,0 1 1,0-1 0,0 0 0,-1 1 0,1-1 0,0 0 0,-1 0 0,1 1 0,-1-1 0,0-1 0,1 1 0,-1 0-1,0 0 1,0 0 0,1-1 0,-1 1 0,0-1 0,0 0 0,0 1 0,-1-1 0,-4 0 8,1-1 1,0 0-1,0 0 1,0 0-1,0-1 1,0 0-1,0 0 1,1-1-1,-1 1 1,1-1-1,-1 0 0,1-1 1,-5-3-1,-2-3 25,0 0-1,1-1 1,0 0-1,1 0 1,0-1-1,1-1 0,0 0 1,1 0-1,1 0 1,0-1-1,1 0 1,0 0-1,1-1 1,1 0-1,0 0 0,1 0 1,0 0-1,1 0 1,1-1-1,1 1 1,0-1-1,1 1 0,1 0 1,0-1-1,1 1 1,8-25-1,-2 18-203,0 1-1,1 0 1,2 0 0,0 2-1,1-1 1,1 2 0,0-1-1,31-27 1,-28 31-1085,0 0 0,1 1-1,1 2 1,1-1 0,25-11 0,-5 7-2159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108 361 1908,'0'0'1200,"2"-7"17,-2 5-388,1 8 4274,-4 103-3864,3 102 349,1-188-1372,-1-7 326,5 29 1,-4-43 856,-2-11-1280,-13-90 511,0-127 1,14 190-480,1 0-1,3-1 1,0 1 0,3 0 0,1 1-1,1 0 1,17-40 0,-20 61-72,0 1 1,16-23-1,-20 33-59,1 0 0,-1-1-1,1 1 1,-1 0 0,1 1 0,0-1 0,0 0-1,0 1 1,1 0 0,-1-1 0,0 1 0,1 0-1,-1 1 1,8-3 0,-9 3 43,-1 2-55,0 0 0,0-1-1,0 1 1,1 0 0,-1-1-1,0 1 1,0 0-1,0 0 1,0 0 0,0 0-1,-1 0 1,3 2 0,-3-2 3,2 2-1,0 0 0,-1 0 1,0 0-1,0 0 0,0 1 0,0-1 0,0 0 0,-1 0 0,1 1 1,-1-1-1,0 0 0,0 1 0,0-1 0,-1 5 0,0-2 3,0 11-3,-2 1-1,0-1 0,-2 1 0,0-1 1,0-1-1,-2 1 0,0-1 0,-11 20 1,-83 118-1246,101-154 1235,-31 39-965,-12 20-1134,20-16-4250,18-28 2343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67 1040,'0'0'1820,"-1"3"-1046,-2 10-62,3-10 562,2 1-511,-3-4-711,1 1 0,0-1 0,0 0-1,0 0 1,0 1 0,0-1 0,1 0 0,-1 1 0,0-1-1,0 0 1,0 1 0,0-1 0,0 0 0,0 0 0,0 1-1,1-1 1,-1 0 0,0 1 0,0-1 0,0 0 0,1 0-1,-1 0 1,0 1 0,0-1 0,0 0 0,1 0 0,-1 0 0,0 1-1,1-1 1,-1 0 0,4 0 102,-1 1 1,0-1-1,1 0 0,-1-1 0,0 1 0,0-1 1,1 1-1,-1-1 0,0 0 0,0 0 1,0 0-1,0 0 0,0-1 0,5-3 1,-5 4-26,-1-1 0,0 1 0,0-1 0,0 1 1,0-1-1,0 0 0,0 0 0,0 0 1,0 0-1,-1-1 0,1 1 0,-1 0 1,1-1-1,-1 1 0,0-1 0,0 1 0,0-1 1,-1 0-1,1 1 0,0-1 0,-1-3 1,0-4 250,0 7-17,-1 0-35,-5-8-27,4 8-34,1 3-227,0 0 0,0 0 0,0 0 0,0 0 0,0 0 0,-1 0 0,1-1 0,0 1 1,0 0-1,0-1 0,-1 0 0,0 0 177,-3 3-24,2-1-151,-1 1 1,1-1-1,-1 1 0,1 0 1,-1 0-1,1 0 1,0 0-1,0 1 1,0-1-1,1 1 0,-1 0 1,0 0-1,1 0 1,0 0-1,0 0 0,0 1 1,0-1-1,0 0 1,1 1-1,-2 4 1,1-2-9,0-1-15,0 0 1,1 0 0,0 0-1,0 0 1,0 0 0,0 0-1,1 0 1,0 1 0,0-1-1,1 0 1,-1 0 0,1 0-1,1 6 1,0-7-79,-1 1 0,1-1 0,0 0 1,1 0-1,-1 0 0,1 0 0,-1 0 0,1 0 1,0-1-1,1 1 0,-1-1 0,1 0 0,-1 0 1,1 0-1,0 0 0,0-1 0,0 0 0,7 3 0,-5-3-215,0 0-1,0 0 0,0-1 1,0 0-1,0-1 0,9 1 1,-10-2-720,-1 1 1,1-1-1,0 0 1,-1-1-1,1 1 0,6-4 1,7-3-2121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6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69 856,'8'-58'4971,"-8"55"-3881,0 3-1020,0 0 1,0 0-1,0-1 0,0 1 0,0 0 0,0-1 0,0 1 0,0 0 1,0 0-1,0-1 0,0 1 0,0 0 0,0 0 0,0-1 1,0 1-1,0 0 0,1 0 0,-1-1 0,0 1 0,0 0 0,0 0 1,0-1-1,0 1 0,1 0 0,-1 0 0,0 0 0,0-1 0,0 1 1,1 0-1,-1 0 0,0 0 0,0 0 0,1 0 0,-1 0 0,0-1 1,1 1-1,10 5 460,11 19-337,-1 2 112,-2 0-1,-1 2 1,-1 0-1,-2 1 1,13 31-1,-15-29-125,-8-21-105,-1 1-1,0-1 1,3 13 0,-7-21-57,1 0 1,-1-1-1,0 1 1,0 0-1,0 0 0,0 0 1,0 0-1,0 0 0,-1-1 1,1 1-1,0 0 0,-1 0 1,0 0-1,-1 3 0,1-4-4,1 0 0,-1 0 0,0-1 0,0 1-1,0 0 1,1 0 0,-1 0 0,0-1 0,0 1 0,0 0-1,0-1 1,0 1 0,0-1 0,-1 1 0,1-1 0,0 0-1,0 0 1,0 1 0,0-1 0,0 0 0,-1 0 0,0 0 0,-1 0 91,-2-2 0,-2-1-17,-1 0 0,1-1 0,0-1 0,0 1 0,0-1-1,1 0 1,0 0 0,0-1 0,0 0 0,-9-11 0,13 13-77,-1 0 1,0-1 0,1 1 0,0 0 0,0-1 0,1 0 0,-1 1 0,1-1-1,0 0 1,0 0 0,0 0 0,1 0 0,0 1 0,0-1 0,0 0-1,0 0 1,1 0 0,0 0 0,0 0 0,3-7 0,-1 3-266,1 0 0,0 0 0,0 0 0,1 1 0,0-1 0,1 1-1,7-8 1,-4 6-1642,1 0-1,15-11 1,-7 8-1155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49 1276,'0'0'7375,"-5"4"-6906,1-1-382,1 0 1,0 1 0,0-1 0,0 1 0,0 0 0,1-1-1,-1 1 1,1 0 0,0 0 0,0 1 0,0-1 0,-1 7 0,1-3 31,-4 18 414,-3 41 0,8-60-461,0 1 0,1 0 0,1-1 0,-1 1 1,1-1-1,1 1 0,-1-1 0,1 1 0,1-1 0,3 9 0,-5-14-50,0 1 1,1-1-1,-1 0 0,1 0 0,0 0 0,0 0 0,-1 0 0,1-1 0,0 1 0,0 0 0,1-1 0,-1 1 0,0-1 0,0 0 0,1 0 0,-1 0 0,1 0 0,-1 0 0,1-1 0,-1 1 0,6 0 0,-2-1 1,-1 0 0,1 0 0,-1 0 0,1-1 0,-1 0 0,0 0 0,1-1 0,-1 1 0,8-4 0,-4 0 38,1 0 1,-1 0-1,0-1 0,-1-1 1,1 1-1,-1-1 0,0-1 1,-1 0-1,0 0 0,0 0 0,-1-1 1,0 1-1,0-2 0,5-11 1,-2 1 511,-1 0 1,-1-1 0,-1-1 0,0 1 0,3-39 0,-7 25 800,-2 33-185,-1 10-1048,0 32-21,1 0-1,2 0 1,2 0 0,2 0-1,18 65 1,-15-75-480,17 38 0,4-11-4386,-16-50-5804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 1436,'1'-8'9462,"-27"10"-9199,26-2-253,0 0 0,-1 0 0,1 0 0,-1 0 0,1 0 0,0 0 0,-1 0 0,1 0 0,-1 0 0,1 0 0,0 0 0,-1 0 0,1 0 0,0 0 0,-1 1 0,1-1 0,0 0 0,-1 0 0,1 0-1,0 1 1,-1-1 0,1 0 0,-1 1 0,-2 2 52,0 0-1,1 0 0,-1 1 0,0-1 1,1 1-1,0 0 0,0 0 1,0-1-1,0 1 0,1 1 0,-1-1 1,1 0-1,0 0 0,0 0 0,1 1 1,-1-1-1,1 0 0,0 1 1,1 5-1,8 42 244,-5-34-25,-1 1 0,-1-1 0,1 30 0,-4-45-226,0 0 0,0 0-1,0 0 1,0 0 0,0 0-1,-1 0 1,1-1 0,-1 1-1,0 0 1,1-1 0,-1 1 0,0-1-1,-1 0 1,1 0 0,0 0-1,-1 0 1,1 0 0,-1 0-1,0 0 1,-3 1 0,4-2-311,-1 0 1,1 0 0,0 0 0,-1 0-1,1-1 1,-1 1 0,1-1 0,-4 1 0,4-1-87,1-1 1,0 1 0,0 0 0,0-1 0,0 1 0,0 0 0,0-1 0,0 0 0,0 1 0,0-1 0,0 1 0,-1-2 0,-1 0-629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84 1424,'0'0'1304,"0"3"-702,0-2-501,0-1-1,0 1 1,0 0 0,0 0-1,0 0 1,0-1-1,1 1 1,-1 0 0,0 0-1,1-1 1,-1 1-1,0 0 1,1 0-1,-1-1 1,1 1 0,-1 0-1,1-1 1,0 1-1,-1-1 1,1 1 0,-1-1-1,1 1 1,0-1-1,-1 1 1,1-1-1,0 0 1,0 1 0,0-1-1,2 1 35,-1-1-1,0 0 1,1 0-1,-1 0 1,1 0 0,-1 0-1,1 0 1,-1 0-1,0-1 1,3 0-1,2-1 101,0-1-1,0 1 1,-1-1-1,1 0 1,-1-1-1,11-7 1,-14 9-76,0-1 1,0 1-1,0 0 0,0-1 1,-1 1-1,1-1 0,-1 0 1,0 0-1,0 0 0,0 0 1,0 0-1,-1 0 0,1-1 1,-1 1-1,1-1 0,-1 1 1,-1-1-1,2-4 0,-5 5 32,-9-6-18,5 6-26,-2 4-101,1 0-1,-1 0 0,0 1 0,0 0 1,1 1-1,-1 0 0,1 0 1,0 0-1,0 1 0,0 1 1,0-1-1,-9 9 0,9-7-19,1 0 0,0 0-1,0 1 1,1-1-1,0 2 1,0-1 0,1 1-1,0-1 1,0 1-1,1 1 1,0-1 0,-4 10-1,8-16-19,0-1 0,-1 0 0,1 1-1,0-1 1,-1 1 0,1-1 0,0 0-1,0 1 1,0-1 0,0 1 0,1 1 0,0 1 2,-1-3-6,0 0-1,0 0 1,0 0-1,0 0 1,0 0-1,0 0 1,1 0-1,-1 0 1,0 0 0,1 0-1,-1 0 1,1 0-1,-1 0 1,1 0-1,-1-1 1,1 1-1,0 0 1,-1 0-1,3 1 1,-1 0 4,1 1-5,1 1 0,0-1 0,-1 0 1,2 0-1,-1 0 0,0-1 0,0 1 0,1-1 0,-1 0 0,1-1 1,0 1-1,0-1 0,6 2 0,0 0-25,12 3-219,-1-1-1,1-1 1,27 2 0,-36-6-738,0 0 0,-1 0 0,27-5 0,-26 1-1836,-2-1 35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3:0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1264,'0'0'1082,"-2"0"-86,-5 1-612,-28 2 10514,189 2-10649,-33-5-137,18 1-41,268 17 16,-242-20-61,88 4-40,-62 5-13,-189-7 30,0 0 5,7 0-8,13-5 331,-15 2-2636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16 2276,'-3'-2'1472,"2"1"-886,-6-8-70,-4 5 3123,3 4-3267,0 1 0,1 0-1,-1 0 1,1 0-1,0 1 1,-1 0-1,1 0 1,0 1-1,0 0 1,0 0-1,1 1 1,-1-1 0,1 2-1,0-1 1,-9 9-1,7-7-167,0 2 1,1-1-1,-1 1 0,2 0 0,-1 0 0,1 1 0,1 0 1,0 0-1,0 0 0,0 1 0,-3 12 0,6-16-111,1 1 0,0 0-1,0-1 1,0 1 0,1 0-1,-1 0 1,2-1 0,-1 1 0,1 0-1,0 0 1,1-1 0,-1 1-1,1-1 1,3 8 0,-2-10-151,-1 0 1,0 0 0,1 0-1,0 0 1,0 0-1,0-1 1,1 1 0,-1-1-1,1 0 1,0 0 0,-1 0-1,1 0 1,1-1-1,-1 0 1,0 0 0,1 0-1,-1 0 1,1-1-1,-1 1 1,9 0 0,3 0-987,-1-2 0,1 0-1,-1 0 1,1-2 0,-1 1 0,1-2 0,-1 0 0,25-10 0,-10 1-2465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3:01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 1268,'-3'0'766,"-62"2"4853,52-2-816,29 2-3948,37-1-1036,154 0 926,6-1-372,34-6-60,126-7 30,-145 7-138,-131 5 207,-56 0 2933,45 6 0,-84-5-3190,5-5-2089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4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62 1600,'-2'0'666,"-10"0"2713,3 2 1322,9-2-4681,0 1 0,0-1 1,0 0-1,0 0 0,0 0 1,0 0-1,0 0 0,1 0 0,-1 0 1,0 0-1,0 0 0,0 0 1,0 1-1,0-1 0,0 0 1,0 0-1,0 0 0,0 0 1,0 0-1,0 0 0,0 0 1,0 1-1,0-1 0,0 0 1,0 0-1,0 0 0,0 0 1,0 0-1,0 0 0,0 1 0,0-1 1,0 0-1,0 0 0,0 0 1,0 0-1,0 0 0,0 0 1,0 1-1,0-1 0,0 0 1,0 0-1,0 0 0,0 0 1,0 0-1,0 0 0,-1 0 1,1 0-1,0 1 0,0-1 1,0 0-1,0 0 0,0 0 1,0 0-1,0 0 0,-1 0 0,1 0 1,0 0-1,0 0 0,0 0 1,0 0-1,0 0 0,0 0 1,-1 0-1,1 0 0,0 0 1,0 0-1,0 0 0,0 0 1,-1 0-1,17 8 262,23 6-299,15-2 137,87 11 0,56-9 27,-157-12 62,42-3 0,-80 1-130,12 0 94,-11 0-88,4 0 86,0-1 0,1 2 0,-1-1 0,10 3 0,-15-3-104,15 4 208,-16-3-178,-1-1-1,0 0 0,1 0 1,-1 0-1,0 1 0,1-1 0,-1 0 1,0 0-1,1 0 0,-1 0 1,0 0-1,1 0 0,-1 0 0,0 0 1,1 0-1,-1 0 0,0 0 1,1 0-1,-1 0 0,0 0 0,1 0 1,-1 0-1,0 0 0,1 0 1,-1 0-1,0-1 0,1 1 0,-1 0 1,1 0-1,-2-1-110,-10-12 347,-21-19 0,31 30-250,-1 0 9,-46-49 583,47 49-641,-9-9 104,4 2-11,1 2-115,3 5 23,-10-14-6,10 15-39,5 7 12,17 29-14,30 39 1,-47-69 13,2 0 0,-1 0 0,0-1 0,1 0 1,0 0-1,5 4 0,5 3-12,-14-10 21,0 1 6,4 3-7,-3-3-4,-2-2-6,0 0 0,0 0-1,1 0 1,-1 0 0,0 0 0,0 0 0,0 0 0,1 0 0,-1 0 0,0 0-1,0 0 1,0 0 0,0 0 0,1 0 0,-1 0 0,0 1 0,0-1 0,0 0 0,0 0-1,1 0 1,-1 0 0,0 0 0,0 1 0,0-1 0,0 0 0,0 0 0,0 0-1,0 1 1,0-1 0,1 0 0,-1 0 0,0 0 0,0 1 0,0-1 0,0 0 0,0 0-1,0 1 1,-2 10 14,-6 5-17,5-11-89,-1 1 0,-1-1-1,1 1 1,-1-1 0,1-1-1,-8 6 1,2-1-201,-41 33-2447,17-15-3922,18-14 2581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5:1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52 1076,'0'0'1099,"10"7"6387,17-6-7369,0-1 0,-1-2 1,1 0-1,45-11 0,-33 6-16,24-6 60,-31 5 686,38-3-1,-60 10-409,-9 1-362,0-1 0,-1 1 0,1 0 0,0 0-1,0-1 1,0 1 0,0 0 0,0 0 0,-1 0 0,1 0 0,0 0 0,0 0 0,0 0-1,0 0 1,0 1 0,0-1 0,-1 0 0,1 0 0,0 1 0,0-1 0,0 0 0,-1 1-1,1-1 1,0 1 0,-1-1 0,1 1 0,0 0 0,-1-1 0,1 1 0,0-1 0,-1 1-1,1 0 1,-1 0 0,1 0 0,0 2-36,-2 1-37,-4 12 18,0 0-10,5-14-6,-1 2-9,-22 131 20,18-96-18,1 50-1,3-82 5,6 266 19,0-120-18,-4-147-8,0 31 4,11 55 72,0-28-104,-12-62 56,0 0-22,1 7 3,0-7-11,-1 1-7,2 5-1,-2-6 44,4 12 21,-4-6-14,0-8-33,0 0-1,0 0 1,0 0-1,0 0 1,0 0 0,0 0-1,0 0 1,-1 1-1,1-1 1,0 0-1,0 0 1,0 0-1,0 0 1,0 0-1,0 0 1,0 0-1,0 0 1,0 0-1,-1 0 1,1 0-1,0 0 1,0 1-1,0-1 1,0 0-1,0 0 1,0 0-1,-1 0 1,1 0-1,0 0 1,0 0-1,0 0 1,0 0-1,0 0 1,0 0-1,0 0 1,-1 0-1,1 0 1,0-1-1,0 1 1,0 0-1,0 0 1,0 0-1,0 0 1,0 0-1,-1 0 1,-22-12-7,12 9 2,-26 5-342,0 1 0,-45 11-1,-75 23-3147,79-16 13,1 2 40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2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30 1776,'0'0'1296,"-9"1"535,3 0 2101,-8 1-760,12-2-2674,1 0-298,0 0-1,0 0 0,0 0 1,0 0-1,0 0 1,0 0-1,0 0 0,0 0 1,0 1-1,0-1 1,0 0-1,0 1 0,0-1 1,0 1-1,0-1 1,-1 2-1,2-2-145,0 1 1,0-1-1,0 0 1,0 1-1,0-1 1,0 1-1,1-1 0,-1 0 1,0 1-1,0-1 1,0 0-1,0 1 0,1-1 1,-1 0-1,0 1 1,0-1-1,1 0 0,-1 0 1,0 1-1,0-1 1,1 0-1,-1 0 0,0 1 1,1-1-1,-1 0 1,0 0-1,1 0 1,0 1-1,4 1 20,0 0 0,0 1-1,0-2 1,1 1 0,9 2 0,400 20 869,-173-16-734,-26-4-100,-169-4-82,106-5 548,-151 5-247,14 2 892,-13-2-1078,1-2 860,-9-4-428,-24-11-298,-38-14-320,9 9 318,17 9 53,39 12-250,0 0-38,-4 0-50,6 1 15,0 0-1,0 0 1,0 0 0,0 0-1,0 0 1,0 0-1,0 0 1,0 0 0,0 0-1,0 0 1,0 0 0,0 0-1,0 0 1,0 1 0,0-1-1,0 0 1,0 0-1,0 0 1,0 0 0,0 0-1,0 0 1,0 0 0,0 0-1,0 0 1,0 0-1,0 0 1,0 0 0,0 0-1,0 0 1,0 0 0,0 0-1,0 0 1,-1 0 0,1 1-1,0-1 1,0 0-1,0 0 1,0 0 0,0 0-1,0 0 1,0 0 0,0 0-1,0 0 1,0 0-1,0 0 1,0 0 0,0 0-1,-1 0 1,1 0 0,0 0-1,0 0 1,0-1 0,0 1-1,0 0 1,0 0-1,0 0 1,0 0 0,0 0-1,0 0 1,27 31 13,-22-28-17,9 9 17,1-2-1,25 14 0,22 17 6,-54-37-18,-7-4-3,-1 0 0,1 1 0,0-1 0,-1 0 0,1 0 0,-1 1 0,1-1 0,0 1 0,-1-1 0,1 0 1,-1 1-1,1-1 0,-1 1 0,1-1 0,-1 1 0,0-1 0,1 1 0,-1 0 0,1-1 0,-1 1 0,0-1 0,0 1 0,1 0 0,-1-1 0,0 1 0,0 0 0,0-1 0,0 1 0,0 0 0,0 0 0,0-1 0,0 1 0,0 1 0,0 0 0,0 0 0,0 0 0,0 0-1,-1 0 1,1 0 0,-1 0 0,1 0 0,-1 0-1,0 0 1,1-1 0,-1 1 0,0 0 0,0 0-1,0 0 1,-2 1 0,-2 3 2,-5 8-125,0-1 0,-1 0-1,-1-1 1,-15 14 0,-15 15-1450,17-13-640,11-11-2366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35 876,'2'-3'1076,"0"1"1,0 0-1,-1-1 1,1 0-1,-1 1 0,2-7 3002,-6 7-3682,-1 0-257,0 1 1,0 0-1,-1 0 1,1 0-1,0 0 0,-1 0 1,1 1-1,-1 0 1,1 0-1,0 0 1,-1 1-1,-6 0 0,-4 2 292,0 1-1,-25 8 0,37-10-337,-1-1 0,0 1 0,1 0 1,-1 0-1,1 0 0,-1 0 0,1 0 1,0 1-1,0-1 0,0 1 0,-3 3 0,6-5-74,0 0-1,-1 0 0,1 0 0,0 0 0,0 0 0,0 0 0,0 0 0,0 0 0,0 0 0,0 0 0,0 0 0,0 0 0,0 0 0,0 0 0,1 0 0,0 1 1,-1-1 13,3 7 113,3 5-77,2-1 1,0-1-1,0 1 0,1-1 0,17 16 0,63 49 192,4 4-19,-90-77-196,0 0-1,0 0 1,0 1 0,0 0 0,-1 0 0,1-1 0,-1 1 0,0 0 0,2 8 0,-5-8 69,-1 0-86,0 0 0,0-1 1,0 1-1,0-1 0,-1 1 0,1-1 0,-1 0 1,0 0-1,0 0 0,0 0 0,0 0 1,-1-1-1,1 0 0,-1 1 0,-7 2 0,-8 3 3,0 0 0,0-1 1,-1-2-1,0 0 0,-1-1 0,1-1 0,-1-1 0,1 0 0,-24-2 0,40 0-426,-1-1 0,1 1 0,0-1 0,0 1 0,-1-1 0,1 0 0,0-1 0,0 1 0,0-1 0,-7-4 0,9-10-9533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4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2276,'-2'6'8053,"1"3"-7866,0 0-1,0 1 1,2 14-1,13 72 958,5-1 1,57 171-1,-52-205-764,-11-34 233,-13-26-584,0-1 0,0 0 0,0 1 1,0-1-1,1 0 0,-1 1 0,0-1 0,0 0 1,0 1-1,1-1 0,-1 0 0,0 1 0,1-1 1,-1 0-1,0 0 0,0 0 0,1 1 1,-1-1-1,0 0 0,1 0 0,-1 0 0,0 0 1,1 1-1,-1-1 0,1 0 0,-1 0 0,0 0 1,1 0-1,-1 0 0,0 0 0,1 0 0,-1 0 1,1 0-1,-1 0 0,0 0 0,1-1 0,-1 1 1,0 0-1,1 0 0,-1 0 0,0 0 1,1-1-1,-1 1 0,2-1 48,0 0-1,-1-1 1,1 1-1,-1 0 1,0-1 0,1 1-1,-1-1 1,0 1 0,1-3-1,27-55 1139,5-10 435,-27 57-1109,-5 9-433,-1 0 0,1 0 0,0 0-1,0 0 1,0 0 0,0 1 0,1-1-1,-1 1 1,4-3 0,-4 4 39,1 1-117,0 0 0,0 1 0,0 0-1,0 0 1,0-1 0,0 2 0,0-1-1,0 0 1,-1 1 0,1-1 0,-1 1-1,1 0 1,-1 0 0,1 0 0,-1 0-1,0 0 1,0 1 0,2 2-1,6 8-635,0 1 0,8 19 0,-4-9-1198,-10-17 950,0 2-874,2-1-4645,7 5 1618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36 1744,'-3'-3'378,"1"0"0,-1 0 0,0 0 0,-1 0 1,1 0-1,0 1 0,-1 0 0,0 0 0,1 0 0,-1 0 0,0 0 0,0 1 0,0 0 0,-7-2 0,6 3-147,-1 0-1,1 0 1,0 0-1,-1 1 1,1 0-1,0 0 1,0 1-1,-1-1 1,1 1-1,0 0 1,1 1-1,-1-1 1,-5 4-1,2 0-31,2-1-1,-1 1 0,0 0 0,1 0 1,0 1-1,1 0 0,-9 13 0,8-9-75,0 0 0,0 1 0,1 0 0,0 0 0,1 0 0,1 0 0,0 1 0,1-1 1,0 1-1,0 0 0,2 20 0,1-25-67,1 1 0,0-1 1,0 0-1,1 0 1,0 0-1,0-1 1,7 12-1,-8-17-32,0 1 0,1-1 1,-1 1-1,0-1 0,1 0 0,-1 0 1,1 0-1,4 3 0,-6-4-16,0-1 1,0 0-1,0 1 1,0-1 0,0 0-1,1 0 1,-1 1 0,0-1-1,0 0 1,0 0 0,0 0-1,0 0 1,0 0 0,0 0-1,0-1 1,0 1 0,0 0-1,0-1 1,0 1-1,0 0 1,0-1 0,0 1-1,0-1 1,1-1 0,17-14 248,-15 12-152,-1-1 0,1 0 0,-1-1 0,0 1 0,-1-1 0,1 1 0,-1-1 0,0 0 1,0 0-1,1-11 0,-1 4 248,-1-1 1,0-1-1,-2-16 0,-8-23 1266,7 45-1272,2 7 641,2 10-1176,21 65-782,2-20-949,-4-23-2637,-3-14-3513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51 1244,'-21'-50'9509,"25"54"-9134,42 53 188,-3 1 0,-3 2 0,42 83-1,-75-131-494,-1 0 1,-1 0-1,0 0 0,0 1 0,-2 0 1,1-1-1,-2 1 0,3 20 0,-5-32-58,0 1-1,0-1 1,0 0-1,0 1 0,0-1 1,-1 0-1,1 0 1,0 1-1,-1-1 1,1 0-1,0 0 0,-1 1 1,0-1-1,1 0 1,-1 0-1,0 0 1,1 0-1,-1 0 0,0 0 1,0 0-1,0 0 1,0 0-1,0 0 1,0-1-1,0 1 0,0 0 1,0-1-1,0 1 1,-1 0-1,1-1 1,0 0-1,0 1 0,-1-1 1,1 0-1,0 1 1,-1-1-1,1 0 1,0 0-1,0 0 0,-3-1 1,-2 1 49,1-1 1,-1 0-1,1 0 1,-1-1-1,1 1 1,0-1 0,-9-5-1,8 4 4,0-1 1,1 0-1,-1 0 0,1 0 0,0-1 1,0 1-1,1-1 0,-1 0 0,1-1 1,0 1-1,1-1 0,-1 0 0,1 0 1,0 0-1,1 0 0,-1 0 0,1-1 1,1 1-1,-1-1 0,1 0 0,0 1 1,0-1-1,1 0 0,0 1 0,0-1 1,1 0-1,0 0 0,0 1 0,0-1 1,3-6-1,2-5-107,1 1 0,1 1 0,0 0-1,1 0 1,1 0 0,1 1 0,0 0 0,1 1 0,0 1 0,1 0 0,0 0 0,1 1 0,18-11-1,-5 11-2263,-4 7-3951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25 654 836,'0'0'1680,"3"0"-976,0 0-499,0-1 0,1 0 1,-1 0-1,1 0 0,-1 0 0,0 0 0,0-1 0,0 0 0,0 1 0,0-1 0,0 0 0,0 0 0,2-3 0,3-2 337,0-1 0,0 1 0,8-13 0,-9 7 391,-5 11 376,-4-2-864,-6-10-11,8 13-405,-1 0 0,1 1 0,-1-1 1,1 1-1,-1-1 0,1 0 1,-1 1-1,0-1 0,1 1 0,-1 0 1,1-1-1,-1 1 0,0-1 0,1 1 1,-1 0-1,0 0 0,0-1 0,1 1 1,-1 0-1,0 0 0,0 0 0,1 0 1,-1 0-1,-1 0 0,2 0 44,-5-1 75,0 1 1,0-1-1,0 1 1,0 0-1,0 1 1,0-1-1,0 1 0,0 0 1,0 1-1,0-1 1,-8 4-1,10-3-90,1 0 1,-1 0-1,1 0 0,0 0 0,0 0 0,0 0 0,0 1 1,0-1-1,0 1 0,1-1 0,-3 4 0,3-4 32,2 2-9,-1-2-71,0 1 0,1-1 0,-1 1 0,1-1 1,0 0-1,0 0 0,0 1 0,0-1 0,0 0 0,0 0 0,0 0 0,1 0 0,-1 0 0,1 0 1,-1-1-1,1 1 0,0 0 0,0-1 0,3 3 0,7 2-41,0 0 1,0-1-1,0 0 1,0-1-1,1 0 1,0-1-1,0-1 0,14 2 1,8-2-170,64-3 0,-78-1 90,-1 0 0,1-1 0,-1-1-1,0-1 1,-1-1 0,27-12 0,-37 14 63,0 0 0,-1-1 0,0 0 1,0 0-1,0-1 0,-1 0 0,0 0 0,0-1 0,0 1 0,-1-2 0,0 1 0,0-1 0,-1 0 0,0 0 0,7-17 0,-10 19 51,0 0-1,-1 1 1,0-1-1,0 0 0,-1-7 1,0 12 0,0 0 0,0 1 0,0-1 0,-1 0 0,1 0 0,0 1 0,-1-1 0,1 0 0,0 0 0,-1 1 0,1-1 0,-1 0 0,1 1 0,-1-1 0,1 1 0,-1-1 1,0 0-1,1 1 0,-1-1 0,0 1 0,0-1 0,-1 0 10,0 0-3,0-1 0,0 1 1,0 0-1,0 0 0,-1 0 0,1 0 0,-1 0 0,1 1 0,0-1 0,-1 1 1,1-1-1,-1 1 0,1 0 0,-1 0 0,1 0 0,-1 1 0,1-1 0,-1 0 1,1 1-1,-1-1 0,-3 3 0,-1-1 5,1 0 0,-1 1-1,1 0 1,-1 1 0,1-1 0,-7 7 0,3-2 3,1 1 0,0 0 0,0 1 0,1 0 0,1 0 0,0 0 0,0 1 0,1 0 0,0 1 0,-8 23 0,12-29-13,0 0 0,0 0-1,1 1 1,0-1 0,0 0-1,1 1 1,-1-1-1,1 1 1,1-1 0,-1 1-1,1-1 1,0 1 0,1-1-1,0 0 1,0 0 0,0 0-1,0 0 1,1 0 0,0 0-1,0 0 1,1-1 0,0 0-1,6 7 1,-8-9-4,1 0-1,0 0 1,0-1 0,1 0 0,-1 1-1,0-1 1,1-1 0,-1 1 0,1 0 0,0-1-1,0 0 1,-1 1 0,9 0 0,5-5 8,-11 1-9,1 0 0,-1-1 0,0 0 1,0 0-1,-1 0 0,1-1 0,0 0 0,-1 0 0,0 0 0,8-9 0,-6 4-3,0 0 0,0 0 0,-1 0 0,-1-1 0,9-19 0,-4 3 27,-2 0 1,-1-1-1,-2 1 0,5-46 1,-6 24 115,-2-1 0,-3 1 1,-1-1-1,-2 1 0,-22-93 0,21 122 22,-10-24 0,14 39-112,-1 0 0,0-1 0,0 1 1,-1 0-1,1 0 0,-1 0 1,0 0-1,0 1 0,-1-1 1,1 1-1,-5-4 0,8 7-40,-1-1-1,0 1 1,1 0 0,-1 0-1,1-1 1,-1 1 0,0 0-1,1 0 1,-1 0 0,0 0-1,1 0 1,-1 0 0,0 0-1,1 0 1,-1 0 0,1 0-1,-1 0 1,0 1 0,1-1 0,-1 0-1,0 0 1,1 1 0,-1-1-1,1 0 1,-1 1 0,1-1-1,-1 0 1,1 1 0,-1-1-1,1 1 1,-1-1 0,1 1-1,-1 0 1,-1 1 9,1 1 0,-1-1 1,0 1-1,1-1 0,0 1 1,-2 5-1,-4 18 36,1-1 0,2 1 0,0 1 1,2-1-1,1 37 0,3-30-23,1-1-1,1 1 1,2-1 0,10 33 0,-8-43-104,0 0 0,1-1 1,1 0-1,1 0 0,1-1 1,15 18-1,-15-23-661,0 0-1,28 24 0,-28-30-510,0 0 0,0 0 1,1-1-1,15 7 0,2-3-2290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26 246 1908,'0'0'63,"0"0"-1,1 0 1,-1 0-1,0 0 1,0 0-1,0 0 1,1 0-1,-1 0 1,0 0-1,0 0 1,0 1-1,1-1 1,-1 0 0,0 0-1,0 0 1,0 0-1,0 0 1,1 0-1,-1 0 1,0 0-1,0 1 1,0-1-1,0 0 1,0 0-1,1 0 1,-1 0-1,0 0 1,0 1-1,0-1 1,0 0-1,0 0 1,0 0 0,0 0-1,0 1 1,0-1-1,0 0 1,0 0-1,1 0 1,-1 1-1,0-1 1,0 0-1,0 0 1,-1 0-1,1 1 1,0-1-1,0 0 1,0 0-1,0 1 1,0 13-123,0-12 361,-3 57 997,-3 242 1992,6-183-2047,0-81 1558,0-40-2738,0-1 1,-1 0 0,1 0-1,-1 0 1,0 1 0,-1-5 0,-2-8 30,-2-25 134,2 0-1,2-1 1,2 1-1,1 0 1,2 0-1,2 0 0,13-52 1,-11 70-133,0-1 1,2 2-1,1-1 0,0 1 1,2 1-1,0 0 1,1 0-1,2 1 0,0 1 1,1 1-1,0 0 0,2 1 1,0 0-1,1 2 1,30-19-1,-44 30-36,1 1 0,0 1 0,0-1 0,0 1 0,0 0 0,0 1 1,0-1-1,8 0 0,-12 2-36,-1 0 1,1 0 0,-1 0 0,1 0-1,-1 0 1,1 1 0,-1-1-1,1 0 1,-1 1 0,1-1 0,-1 1-1,0-1 1,1 1 0,-1 0-1,0 0 1,2 1 0,-2-1-6,0 1 1,0-1 0,0 1-1,0-1 1,0 1-1,0-1 1,-1 1 0,1 0-1,-1-1 1,1 1-1,-1 0 1,0-1 0,1 1-1,-1 0 1,0-1-1,0 1 1,0 0-1,-1 2 1,-1 10 22,0 1 0,-2-1 0,0 1-1,0-1 1,-1 0 0,-1-1 0,-11 20 0,-3 2 28,-39 49-1,-77 74-216,134-157 142,-2 4-31,-1-1 0,0 0-1,0 0 1,0 0 0,-11 4 0,14-7-10,2-26-182,1 24 233,-1 0 0,1 0 0,0 0 0,0 0 0,-1 0 0,1 0 0,0 0 0,0 0 0,0 1 0,2-2 0,-2 1 8,1-1 0,-1 1 0,1 0 0,0 0 0,0 0 0,0 0 0,-1 0 0,1 0 0,0 0 0,0 1 0,0-1-1,0 1 1,0 0 0,1-1 0,-1 1 0,4 0 0,31 6 146,-31-4-150,28 8 42,-1 2-1,0 1 0,-1 1 1,34 21-1,-5-2-521,5 3-1458,-28-6-7039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34 1252,'0'0'132,"0"-1"0,1 1 0,-1-1 0,0 1 0,1-1 0,-1 1 0,0-1 0,0 1 0,1-1 0,-1 1 0,0-1 0,0 1 0,0-1 0,0 1 0,0-1 0,1 1-1,-1-1 1,0 1 0,0-1 0,0 1 0,-1-1 0,1 1 0,0-1 0,0 0 0,0 1 0,0-1 0,0 1 0,-1-1 0,1 1 0,0-1 0,0 1 0,-1 0 0,1-1 0,0 1 0,-1-1 0,1 1 0,0-1 0,-1 1 0,1 0 0,-1-1 0,1 1 0,-1 0 0,1 0 0,-1-1-1,1 1 1,-1 0 0,1 0 0,-1 0 0,1-1 0,-1 1 0,1 0 0,-1 0 0,1 0 0,-2 0 0,-1 3 446,-2 2-344,0-1-1,0 1 1,1 0-1,0 1 1,0-1-1,0 1 1,1 0-1,-1 0 0,2 0 1,-5 11-1,6-12-171,0-1 0,0 1 0,1 0 0,-1-1 0,1 1 0,0 0 0,1-1 0,-1 1 0,1 0 0,0-1 0,0 1 0,0-1 0,1 1 0,0-1 0,0 0 0,0 1 0,0-1 0,1 0 0,-1 0 1,1-1-1,0 1 0,0 0 0,0-1 0,1 0 0,-1 0 0,1 0 0,0 0 0,4 2 0,-2-1-17,0-1 1,0 0 0,1 0-1,-1-1 1,1 1 0,-1-2-1,1 1 1,0-1 0,0 0-1,-1 0 1,1 0 0,0-1 0,0 0-1,0-1 1,0 0 0,0 0-1,-1 0 1,10-4 0,-11 3 19,0 0 0,-1 0 1,1-1-1,-1 0 0,0 0 0,1 0 1,-1-1-1,-1 1 0,1-1 1,0 0-1,-1 0 0,0 0 0,0-1 1,0 1-1,0-1 0,-1 1 1,0-1-1,2-6 0,-2 7-17,-1 0 0,0 0 0,-1 0 0,1 0 0,0-1 0,-1 1 0,0 0 0,0 0 0,-1-1 0,1 1 0,-1 0 0,0 0 0,0 0 0,0-1 0,0 1 0,-1 0 0,1 1 0,-1-1 0,0 0 0,-1 0 0,1 1 0,-6-7 0,4 5-75,-1 1 0,1 0 0,-1 0 1,0 0-1,0 0 0,-1 1 0,1 0 0,-1 0 0,0 0 1,1 1-1,-1 0 0,0 0 0,0 0 0,-1 1 0,1 0 1,0 0-1,0 1 0,-1-1 0,1 1 0,-9 1 0,12 0-173,-1 0 0,0 0 0,1 0 0,0 0 0,-1 1 0,1-1 0,0 1 0,0 0 0,-1 0-1,2 0 1,-1 1 0,0-1 0,0 0 0,-3 5 0,-7 11-5764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93 1368,'0'0'7630,"1"5"-7276,0-2-253,-1-2-75,0 0 1,1 1-1,-1-1 0,0 0 1,1 0-1,-1 0 0,0 1 1,1-1-1,0 0 0,-1 0 0,1 0 1,0 0-1,-1 0 0,1 0 1,0 0-1,0 0 0,0 0 0,0 0 1,0 0-1,0-1 0,0 1 1,0 0-1,0-1 0,0 1 0,1-1 1,-1 1-1,0-1 0,2 1 1,3 0 89,0-1 1,0 0-1,0 0 1,0-1-1,0 1 1,-1-1-1,11-3 1,-14 3-76,1 0 1,-1 0-1,1 0 1,-1 0-1,0-1 1,1 1-1,-1 0 0,0-1 1,0 0-1,0 1 1,0-1-1,0 0 1,-1 0-1,1 0 1,0 0-1,-1-1 1,1 1-1,-1 0 1,0-1-1,0 1 1,1-4-1,-1 3 34,0 0-1,-1 1 0,1-1 0,-1 1 0,1-1 0,-1 0 1,0 1-1,0-1 0,0 0 0,0 1 0,-1-1 0,1 0 1,-1 1-1,0-1 0,1 0 0,-1 1 0,0-1 0,-1 1 1,1 0-1,0-1 0,-1 1 0,1 0 0,-1 0 0,0 0 1,0 0-1,1 0 0,-1 0 0,-1 0 0,1 1 0,0-1 1,0 1-1,-1 0 0,-3-3 0,4 4-41,1 0 0,0 0 0,-1-1 0,1 1 0,0 0 0,-1 0 0,1 0 0,0 0 0,-1 0 0,1 1 0,0-1 0,-1 0-1,1 1 1,0-1 0,-1 1 0,1-1 0,0 1 0,-2 0 0,-19 17 321,16-12-294,1 1 0,0 0 0,0 0 0,1 1 0,-1-1 0,2 1 0,-1 0 0,1 0 0,0 0 0,1 0 0,0 0 0,0 1 0,1-1 0,0 1 0,0 0 0,1-1 0,0 1 0,2 11 0,-1-9-24,1-1 0,0 0 0,1 0 0,0 0-1,1-1 1,0 1 0,0-1 0,1 1-1,0-2 1,0 1 0,1 0 0,1-1 0,-1 0-1,1-1 1,9 9 0,-11-12-120,0-1 1,0 1-1,0-1 1,0 0-1,1 0 1,-1-1-1,1 1 1,0-1-1,6 1 1,-9-2-199,1 0 1,0-1-1,0 0 1,-1 0-1,1 0 0,0 0 1,0 0-1,-1-1 1,1 0-1,0 0 1,-1 0-1,1 0 1,-1 0-1,1-1 1,-1 0-1,4-2 1,7-5-3409,4-2 34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24 1668,'0'0'1130,"-1"-4"-106,-2-9-109,2 10 637,-3 2-594,4 1-889,-1-1-1,1 1 1,0 0 0,-1 0-1,1 0 1,0 0 0,-1-1-1,1 1 1,-1 0 0,1 0-1,0 0 1,-1 0 0,1 0-1,0 0 1,-1 0 0,1 0-1,-1 0 1,1 0 0,0 0-1,-1 0 1,1 0 0,0 0-1,-1 1 1,1-1 0,-1 0-1,1 0 1,0 0 0,-1 1-1,1-1 1,0 0 0,0 0-1,-1 0 1,1 1 0,-5 4 61,1 0 1,0 0 0,1 1 0,-1-1 0,1 1 0,0 0 0,1 0 0,-1 0 0,1 0 0,1 0 0,-1 0 0,1 1 0,0-1 0,0 13 0,1-9-33,0-1 0,1 1 0,1-1 0,-1 1 0,6 15 0,20 43 399,-27-68-495,7 29 751,-6-25-460,-3 0-15,-4 11-41,6-14-220,0 0 1,-1 0-1,1-1 0,-1 1 0,1 0 1,-1 0-1,1-1 0,-1 1 1,1 0-1,-1 0 0,0-1 0,1 1 1,-1-1-1,0 1 0,1-1 0,-1 1 1,0-1-1,0 1 0,-1-1 1,-2 2 41,-1 1-2,0 0 0,0 0 0,0-1 0,-1 0 0,1 0 0,-1-1 0,1 1 1,-9 0-1,-45 1 167,55-3-234,1 0-94,0-1 1,1 1 0,-1-1-1,1 0 1,-1 1 0,0-1-1,1 0 1,0-1 0,-1 1-1,1 0 1,0-1 0,-3-1-1,4 2-311,-1 0-1,1 0 0,-1-1 0,1 1 0,0 0 1,0 0-1,0-1 0,0 1 0,0-1 0,0 1 1,0-1-1,0 1 0,0-1 0,1 1 0,-1-1 0,0-2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1 219 964,'2'1'240,"0"1"0,1-1-1,-1 1 1,0 0 0,0 0 0,0 0-1,0 0 1,0 1 0,-1-1-1,1 0 1,0 1 0,-1-1 0,2 5-1,12 42 1354,-8-25-1085,21 65 595,24 85 422,12 88 484,-63-259-1832,-43-133 1847,27 76-1571,3-2 1,3 1 0,-4-78-1,12 108-334,2 1-1,0-1 1,2 1-1,1-1 1,1 1-1,0 0 0,2 1 1,1-1-1,1 1 1,15-27-1,-16 36-49,0 1 1,2 0-1,0 0 0,14-13 0,-19 20-13,1 0 0,1 1 0,-1-1 0,1 2 0,0-1-1,0 1 1,1 0 0,-1 0 0,15-4 0,-21 7-36,1 1 0,0-1 0,-1 1 0,1 0 0,0 0 0,-1-1 1,1 1-1,0 0 0,0 1 0,-1-1 0,1 0 0,0 0 0,-1 1 0,1-1 0,-1 1 0,1-1 1,0 1-1,-1 0 0,1 0 0,-1 0 0,0 0 0,1 0 0,-1 0 0,0 0 0,1 0 0,-1 0 1,0 0-1,0 1 0,0-1 0,0 1 0,0-1 0,0 0 0,-1 1 0,1 0 0,0-1 0,-1 1 1,1-1-1,-1 1 0,0 0 0,1 2 0,0 4 22,0 1 0,0-1-1,-1 1 1,0-1 0,0 0 0,-3 14 0,-1-6-1,0 0 1,-1-1-1,-1 0 1,0 0 0,-1 0-1,-14 21 1,-63 79-150,46-66-237,-43 47-1181,45-56-3227,23-26 1399,5-6-617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0 924,'0'0'4363,"-6"3"-3547,0-1-573,4-2-182,1 1 1,-1-1-1,0 1 0,0 0 1,0 0-1,1-1 0,-1 1 1,0 0-1,1 0 0,-1 1 1,1-1-1,-1 0 0,1 1 1,0-1-1,0 0 0,-1 1 1,1 0-1,-1 1 0,-3 6 178,1-1-1,0 1 1,1-1-1,0 1 1,0 0 0,1 0-1,0 1 1,0-1-1,1 0 1,1 1-1,0 10 1,0-13-152,1 0 1,0 0-1,1-1 1,0 1 0,0-1-1,0 0 1,1 1-1,-1-1 1,2 0-1,-1 0 1,1-1 0,0 1-1,0-1 1,0 0-1,1 0 1,7 7-1,-7-8-14,0 0 0,1-1 0,-1 1 0,1-1 0,0-1 0,-1 1 0,1-1 0,0 0 0,1 0 0,6 1 0,-11-3-20,0 0-1,0 0 0,0 0 1,0 0-1,0 0 0,0 0 1,-1 0-1,1 0 1,0-1-1,0 1 0,0-1 1,0 1-1,0-1 0,0 0 1,-1 0-1,1 0 1,0 0-1,-1 0 0,1 0 1,-1-1-1,1 1 1,-1 0-1,1-1 0,1-1 1,-1-1 49,0 1 1,-1-1-1,1 1 1,-1-1-1,1 0 1,-1 0-1,0 1 0,-1-1 1,2-5-1,-4 0 88,1 3-150,-1 1-1,0 0 0,0 0 1,-1 0-1,0 0 0,1 1 0,-2-1 1,1 1-1,0-1 0,-1 1 1,0 0-1,0 1 0,0-1 1,0 1-1,-1-1 0,-7-3 0,3 3-142,1 1-1,-1 0 1,1 0-1,-1 0 0,0 1 1,0 1-1,0 0 1,0 0-1,-10 1 1,12 0-1693,-1 1 1,1 0 0,-12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8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8 964,'1'1'5791,"-1"10"-3865,3 53-1041,7 29 1408,-10-91-1955,1 0 251,2 0 2269,1-23-2676,-1-3 265,2-1 0,1 1 1,11-30-1,-16 52-400,0 0 0,0-1 1,0 1-1,1 0 0,-1 0 0,1 0 0,-1 0 1,1 0-1,0 0 0,0 0 0,0 1 0,0-1 1,0 1-1,0-1 0,3-1 0,-3 3-29,0-1 1,0 1-1,0-1 0,0 1 0,0 0 0,0 0 0,0 0 1,0 0-1,0 0 0,0 0 0,0 1 0,0-1 0,0 1 1,0-1-1,0 1 0,-1 0 0,1 0 0,0 0 0,0 0 1,2 1-1,9 7 39,-1 1 0,1 0 0,-2 1 0,1 0 0,-2 1 0,1 0 0,-2 0 0,10 17 0,-2-1-501,-1 2 0,22 58-1,-30-60-761,0 10-6765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39 944,'-1'-4'355,"1"2"33,-1-1 0,1 1 0,-1-1 0,1 1 0,-1 0 0,0-1 0,0 1 0,-1-3 1,1 4-237,0 1 1,0-1-1,1 0 1,-1 0 0,0 1-1,0-1 1,0 0-1,0 1 1,0-1 0,0 1-1,0-1 1,0 1-1,0-1 1,0 1-1,0 0 1,0-1 0,0 1-1,0 0 1,0 0-1,0 0 1,-1 0 0,1 0-1,0 0 1,0 0-1,0 0 1,0 1 0,-1-1-1,-3 1-29,1 0 0,0 1 1,-1-1-1,1 1 0,0 0 0,0 0 0,0 0 0,1 1 1,-1-1-1,0 1 0,1 0 0,0 0 0,-1 0 0,1 0 0,1 1 1,-1 0-1,0-1 0,1 1 0,0 0 0,-1 0 0,2 0 1,-1 0-1,0 0 0,1 1 0,0-1 0,0 0 0,-1 8 0,2-4-19,0 1 0,1-1 0,0 1 0,0-1 0,0 0 0,1 0 0,1 1 0,4 10 0,4 4 146,19 32 0,-2-6 31,-24-41-105,-1 0 0,0 0 0,0 0 0,-1 0 0,3 14 0,-5-19 214,0-1-348,-1 0 1,0-1-1,0 1 0,0 0 0,-1-1 0,1 1 0,0 0 0,-1-1 0,1 0 0,-1 1 0,1-1 0,-1 0 0,-1 2 0,1-2 65,-2 0-32,-1 1-73,-15 2-137,19-4-141,-3-2-850,-14-2 105,14 3-1107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87 407 1648,'0'0'1012,"4"1"-80,8 2-71,-8-2-53,-1 4-168,1 0-1,-1 0 1,4 10-1,1 3 137,-1 0-1,7 22 0,-1 7-1971,-12-44-163</inkml:trace>
  <inkml:trace contextRef="#ctx0" brushRef="#br0" timeOffset="1">8 29 1056,'0'0'1224,"-4"-19"740,0 10 1225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9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1424,'0'0'3945,"3"7"-3487,12 37 175,-3 0 0,14 81-1,-9-31-130,15 41 66,6 35 604,-32-154-535,-2-12 134,-1-10 890,-2 4-1655,3-15 170,1 0 1,0 0-1,2 1 0,0 0 1,0 0-1,12-17 1,-13 26-127,0 0 0,0 1 0,0 0 0,1 1 1,0-1-1,0 1 0,1 0 0,-1 1 0,1 0 1,0 0-1,0 1 0,13-4 0,-14 5-14,0 0 1,0 1-1,0 0 0,0 0 0,1 1 1,-1 0-1,0 0 0,1 0 1,-1 1-1,0 0 0,0 1 0,0 0 1,0 0-1,0 0 0,7 4 0,-12-4-24,0-1 1,0 0-1,-1 1 0,1-1 0,0 1 0,-1 0 0,0 0 0,1-1 0,-1 1 0,0 0 0,0 0 0,0 0 0,0 0 0,0 0 0,-1 1 0,1-1 1,-1 0-1,1 0 0,-1 0 0,0 3 0,1-1 36,-4 2-12,0 2-25,-1 0-1,0-1 0,-1 0 0,0 0 0,0 0 0,0 0 0,-1-1 0,0 0 0,0 0 0,0 0 1,-1-1-1,-9 6 0,6-6-55,0 0 0,0-1 0,0 0 0,0 0 0,-1-1 0,1-1 0,-1 0 0,0 0 0,0-1 0,0 0 0,-17-1 0,14-2-926,1 0 0,-1 0-1,1-1 1,0-1 0,-16-7 0,24 9-2039,-10-7 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3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15 301 1968,'0'0'2952,"1"5"-2103,6 26 717,10 114 1746,-6-36-1865,1-17-1409,-12-88-653</inkml:trace>
  <inkml:trace contextRef="#ctx0" brushRef="#br0" timeOffset="1">18 46 1524,'-3'-10'924,"0"-2"604,-2-1 113,-1 2-965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3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1984,'0'0'248,"2"-2"335,-1 0 0,1 0 0,-1 0 0,0 0 0,0 0 0,0 0 0,0 0 0,0 0-1,0-3 1,3 8 25,-2 0-498,0 0 0,1 0 0,-1 0-1,0 1 1,0-1 0,-1 0 0,1 1-1,-1 0 1,2 5 0,7 40 614,-8-35-625,22 172 1110,-6-29-613,-3-48-654,-1-9-1427,-3-33-3080,-6-48 1750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4 876,'0'0'4032,"2"-3"-3211,0 4-487,-2 5 1664,-3 50-913,3-41-609,0 1 0,1-1 1,0 1-1,1-1 0,7 26 1,-8-39 406,2-3-589,3-1-134,-1 0 0,0-1 0,1 1 0,-1-1 0,0-1-1,-1 1 1,1-1 0,6-5 0,42-49 1277,-40 42-829,1 1 0,1 0 0,27-21 1,-42 35-510,0 1-75,1 0 0,-1-1 0,0 1 0,0 0 0,1 0 0,-1-1 0,0 1 0,1 0 0,-1 0 0,0 0 0,0 0 0,1-1 0,-1 1 0,0 0 0,1 0 0,-1 0 0,0 0 0,1 0 0,-1 0 0,0 0 0,1 0 0,-1 0 0,1 0 0,-1 0 0,0 0 0,1 0 0,-1 0 0,0 0 0,1 0 0,-1 0 0,0 1 0,1-1-1,-1 0 1,1 1 0,2 0 5,0 0 0,0 1-1,0-1 1,0 1 0,0 0-1,0 0 1,-1 0 0,1 1-1,-1-1 1,1 0 0,-1 1-1,0 0 1,0-1 0,0 1-1,0 0 1,-1 0 0,3 7-1,10 28-25,17 70-1,-11-31-1901,-13-52-779,13 25 0,-14-38-1361,-1-2 40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3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1 211 952,'5'-21'6416,"-4"39"-2417,-1-1-4638,3 45 1401,18 203 304,-21-242-1956,0-19 138,0-2-891,0 9-1252</inkml:trace>
  <inkml:trace contextRef="#ctx0" brushRef="#br0" timeOffset="1">53 78 1364,'-3'-11'1372,"-1"0"988,0-4-459,1 2 719,0-2-1772,1 2-2092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3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 1820,'0'-3'1409,"-1"-11"-111,1 10 991,0 2-1308,0 8 2373,6 128-842,31 145-985,-20-166-1221,10 46-3734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3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0 174 960,'2'-7'267,"-1"0"1,1 1-1,0-1 0,0 1 0,0 0 0,1 0 1,0 0-1,1 0 0,-1 0 0,1 1 0,0-1 1,1 1-1,-1 0 0,1 0 0,0 1 0,0 0 1,0-1-1,1 2 0,-1-1 0,1 1 0,9-5 1,-8 5 7,0 0 0,1 0 1,0 0-1,-1 1 0,16-2 1,-19 3-142,-1 1 0,1 0 1,-1 0-1,1 0 0,0 1 0,-1-1 1,1 1-1,-1 0 0,0 0 1,1 0-1,-1 0 0,0 1 1,1-1-1,-1 1 0,0 0 0,3 3 1,5 5 185,-1 0 1,12 15-1,2 10 40,-20-26-288,2-1 0,-1 0 0,1-1 0,0 1 0,1-1 0,0 0 0,11 9 0,-15-15-60,0 1-1,-1-1 1,1 0-1,0 0 1,0 0-1,0 0 1,0 0-1,0-1 1,0 1-1,0-1 1,0 0-1,0 0 1,0 0-1,0 0 1,0 0-1,5-2 1,-1 0 22,-1 0 0,1 0 0,-1 0 0,0-1 1,0 0-1,8-6 0,-3 1 43,-1 0-1,0 0 1,-1-2 0,0 1 0,0-1 0,7-12-1,40-67 911,-47 72-675,-8 16-183,3-4 14,-4 5-138,1 0 0,-1 0 0,0 0-1,0 0 1,0 0 0,0 0 0,0 0 0,1 0 0,-1-1 0,0 1-1,0 0 1,0 0 0,0 0 0,1 0 0,-1 0 0,0 0 0,0 0-1,0 0 1,0 1 0,0-1 0,1 0 0,-1 0 0,0 0-1,0 0 1,0 0 0,0 0 0,0 0 0,1 0 0,-1 0 0,0 0-1,0 0 1,0 1 0,0-1 0,0 0 0,0 0 0,0 0 0,0 0-1,1 0 1,-1 0 0,0 1 0,0-1 0,0 0 0,0 0 0,0 0-1,0 0 1,0 0 0,0 1 0,0-1 0,0 0 0,0 0-1,0 0 1,0 0 0,0 1 0,0-1 0,0 0 0,0 0 0,0 0-1,0 0 1,0 0 0,0 1 0,0-1 0,-1 0 0,1 0 0,0 0-1,1 199 338,2-120-251,12 149 72,-7-166-317,-2 1-1,-3 0 0,-5 65 0,1-119 23,0 0-1,-5 18 1,5-24 97,0 0 0,0 0 0,0-1 1,0 1-1,-1-1 0,1 1 0,-1-1 1,1 0-1,-1 1 0,0-1 0,0 0 1,0 0-1,-3 1 0,5-2 22,-1-1 1,0 1-1,0-1 0,0 0 1,0 1-1,-1-1 0,1 0 0,0 0 1,0 0-1,0 0 0,0 0 1,0 0-1,0 0 0,0 0 1,0 0-1,-1-1 0,-2 0-21,-1 1 20,1-1-1,0 0 1,0 0-1,-1-1 1,1 1-1,0-1 1,0 0-1,0 0 1,1 0 0,-1-1-1,0 1 1,-5-7-1,-5-4 28,-19-22-1,28 29-7,-4-6-2,-1-1 0,2 0 0,0-1 0,0 1 0,1-2 0,1 1 0,0-1 0,2 0 0,-1 0 0,2 0 0,0-1 0,0 1 0,2-1 0,0 0 0,1 1 0,0-1 0,1 0 0,1 0 0,0 1 0,2-1 0,-1 1 0,2 0 0,0 0 0,1 1 0,0-1 0,1 1 0,16-23 0,-3 9-342,2 1 0,1 1 0,0 1 0,37-29 0,-35 34-1703,1 1 0,44-24 0,-36 27-871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1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1232,'0'0'4275,"2"2"-4077,4 2 1715,5 4 5095,2-6-7926,271 6 1234,-205-9-281,114-19-1,-188 19-32,38-6-5,-24 5 0,9-3-26,-9 1 39,-17 4-1,33-8 200,-22 7 217,-10-4 332,-12-8 51,6 11-1022,0-2 390,1 3-87,-30-22 475,30 21-493,0 1-8,-16-14 115,16 14-138,-9-6 183,11 7-225,-16-8 153,6 4-52,7 5-65,14 23-34,-10-22 1,0 0 0,0 0 1,0-1-1,1 1 0,-1 0 0,1-1 0,-1 1 1,1-1-1,0 1 0,-1-1 0,1 0 1,0 0-1,0 0 0,0 0 0,0 0 0,3 1 1,-3-1-3,-1-1-5,12 7 23,-5-4-10,39 14-48,-46-16 36,18 11 43,-17-11-41,-1 0 0,0 0 0,-1 1-1,1-1 1,0 0 0,0 0 0,0 0 0,-1 1 0,1-1 0,0 0 0,-1 0 0,1 1-1,-1-1 1,0 1 0,0-1 0,1 0 0,-1 1 0,0-1 0,0 1 0,0-1-1,-1 3 1,1-1-20,-3 0-44,-48 40-1072,4-4-1897,20-10-2368,15-12 1677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1148,'0'0'5215,"5"-1"-4878,15-5-28,-15 4-25,10 0 448,93-5 279,99-10-527,-186 15-425,43-6 379,113-28 1,-158 31-109,16-7 534,-1 4 581,-33 8-1431,-1 0-1,1 0 1,0 0-1,-1 0 0,1 0 1,-1 0-1,1 0 1,-1 0-1,1-1 1,-1 1-1,1 0 0,-1 0 1,1-1-1,-1 1 1,1 0-1,-1-1 1,1 1-1,-1 0 0,1-1 1,-1 1-1,0-1 1,1 1-1,-1-1 1,0 1-1,1-1 0,-1 1 1,0-1-1,0 1 1,1-1-1,-1 1 1,0-1-1,0 0 1,0 1-1,0-1 0,0 0 1,-1-1-8,1 0 1,-1 0-1,0 0 1,-1 0 0,1 0-1,0 0 1,0 0-1,-1 0 1,1 1-1,-1-1 1,-2-2-1,-21-22 468,23 25-297,-13-13 604,18 14-777,-1 0-1,0 0 1,0 1 0,1-1 0,-1 1 0,0-1-1,0 1 1,0 0 0,4 2 0,1 0-2,55 17 92,-61-20-90,0 0-2,0 0 0,-1 0 0,1 0-1,0 1 1,-1-1 0,1 0 0,-1 0-1,1 0 1,0 0 0,-1 1 0,1-1 0,0 0-1,-1 1 1,1-1 0,-1 1 0,1-1-1,-1 0 1,1 1 0,-1-1 0,1 1-1,-1-1 1,0 1 0,1-1 0,-1 1-1,0 0 1,1-1 0,-1 1 0,0-1 0,0 1-1,1 0 1,-1-1 0,0 1 0,0 0-1,0-1 1,0 1 0,0 0 0,0-1-1,0 2 1,-5 24 19,5-25-18,-8 22-3,-1-2 0,0 1 0,-2-1 0,-14 20 0,-12 26-1701,31-55 117,0 2 0,1-1 0,-5 18 0,6-11-1735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95 1524,'0'0'1420,"-1"-3"-782,-2-5-373,0-2 4855,3 9-5056,0 1 0,1-1 0,-1 1 0,1 0 0,-1-1 0,1 1 0,-1 0 1,1-1-1,-1 1 0,1 0 0,-1 0 0,1-1 0,0 1 0,-1 0 0,1 0 0,-1 0 0,1 0 0,0 0 0,-1 0 0,1 0 0,0 0 0,123-4 847,-22 1-609,57-1-11,-122 3-239,-10 1 9,-1-1 0,52-10 1,-69 10-41,0-1-1,0 1 1,14 0 0,-21 1-20,11-2 25,9 0-46,-20 2 26,9 0 754,-11 0-741,0 0 1,1 0-1,-1 0 0,0 0 1,0 0-1,1 0 0,-1 0 0,0 0 1,0 0-1,1 0 0,-1 0 1,0 0-1,0 0 0,0 0 0,1 0 1,-1 0-1,0 0 0,0 0 0,1-1 1,-1 1-1,0 0 0,0 0 1,0 0-1,1 0 0,-1 0 0,0-1 1,0 1-1,0 0 0,0 0 1,0 0-1,1-1 0,-1 1 0,0 0 1,0 0-1,0 0 0,0-1 0,0 1 1,0 0-1,0 0 0,0-1 1,-13-9 44,9 7 12,-24-14 1289,97 72-681,-68-54-682,1 1 0,-1-1 0,0 0 0,0 1 0,0-1 0,0 1 0,0-1 0,0 1 0,0 0-1,-1-1 1,1 1 0,-1 0 0,1-1 0,-1 1 0,1 0 0,-1 0 0,0 0 0,0-1 0,0 1 0,0 0 0,0 0 0,0 0 0,-1-1 0,1 1 0,-1 0-1,1 0 1,-1-1 0,0 3 0,-4 6-8,1-1-1,-2 1 1,-10 14-1,5-7-51,-19 31-784,11-17-6641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40 912,'3'-2'195,"15"-15"4656,-17 17-4694,-1-1 0,1 1 0,-1-1-1,1 0 1,-1 1 0,1-1 0,-1 0-1,1 1 1,-1-1 0,0 0-1,1 0 1,-1 1 0,0-1 0,0 0-1,0 0 1,0 1 0,1-1 0,-1 0-1,0 0 1,0 0 0,-1 1 0,1-1-1,0 0 1,0 0 0,0-1 0,-4 2 77,-2 0-161,1 0 0,-1 0 1,1 0-1,-1 1 0,1 0 1,-1 0-1,1 1 0,-1-1 1,1 1-1,0 1 0,0-1 1,0 1-1,0-1 0,0 1 1,1 1-1,-1-1 0,-7 8 1,10-8-56,-1-1 1,0 1-1,1 0 1,0-1-1,-1 1 1,1 0-1,1 1 1,-1-1-1,0 0 1,1 0-1,-1 1 1,1-1-1,0 1 1,0 0-1,0-1 1,1 1-1,0-1 0,-1 1 1,1 0-1,0-1 1,1 1-1,-1 0 1,0-1-1,1 1 1,0 0-1,0-1 1,0 1-1,4 6 1,0-2-4,0 0 0,1-1 0,1 1-1,-1-1 1,1 0 0,0-1 0,1 0 0,10 8 0,71 38 67,-77-46-66,1 1 17,7 3 96,0 1-1,-1 1 1,32 25-1,-51-36-102,1-1-1,-1 1 1,1 0-1,-1-1 1,0 1-1,1-1 1,-1 1-1,0 0 1,1-1-1,-1 1 1,0 0-1,0 0 1,0-1-1,0 1 0,0 0 1,0-1-1,0 1 1,0 0-1,0 0 1,0-1-1,0 1 1,0 0-1,0-1 1,0 1-1,-1 0 1,1-1-1,0 1 1,-1 0-1,0 1 1,0-1 1,0 1 0,0 0 0,-1-1 0,1 1 0,0-1 0,-1 1 0,1-1 0,-1 1 0,0-1 0,-1 1 0,-17 8 129,0-2 1,-35 11 0,19-8-348,32-9-398,0-1-1,0 0 1,1 0-1,-1-1 1,0 1 0,-6-1-1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31 1116,'4'-11'3960,"-4"10"-3805,0 0 1,0 1-1,-1-1 1,1 0 0,0 0-1,0 0 1,-1 0-1,1 0 1,0 0-1,-1 1 1,1-1-1,-1 0 1,1 0 0,-1 1-1,1-1 1,-1 0-1,1 1 1,-1-1-1,0 0 1,0 1-1,1-1 1,-2 0-1,-1-1 238,-11 4 918,8 1-1199,0 0 0,1 0 0,-1 0 0,1 1 0,0 0 1,0 0-1,0 1 0,0 0 0,1-1 0,0 1 0,-7 10 0,6-6-23,1-1 0,0 1 0,0 0 0,1 0 0,0 0 0,0 0 0,-2 18-1,4-18-57,0-1 0,0 1 0,1-1 0,0 1-1,1-1 1,0 1 0,0-1 0,1 0-1,0 1 1,0-1 0,1 0 0,0 0 0,0 0-1,1-1 1,0 1 0,1-1 0,0 0 0,0 0-1,0 0 1,7 6 0,0-4-234,-1 0 0,1-1 0,1-1 0,-1 0 0,1-1 0,1 0 0,-1-1 0,1 0 0,0-1 0,0-1 0,0 0 0,0-1 0,1-1 0,-1 0 0,21-1 0,-5-7-4321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136 467 1300,'0'-12'2021,"0"-11"483,-1 23-2424,1-1 0,0 0 0,-1 0 1,1 1-1,0-1 0,-1 1 1,1-1-1,-1 0 0,1 1 0,-1-1 1,1 1-1,-1-1 0,1 1 0,-1-1 1,1 1-1,-2-1 0,-2 1 7,0 0 0,0 0 0,1 0 0,-1 1 0,0-1-1,0 1 1,1 0 0,-1 0 0,0 0 0,1 1 0,-1-1-1,1 1 1,0 0 0,-1 0 0,1 0 0,0 0 0,0 0-1,0 1 1,1 0 0,-1-1 0,0 1 0,-2 5 0,-1 0-24,1 0 0,0 0 0,0 0 0,1 1 0,0 0 0,1 0 0,0 0 0,-2 11 0,-2 22 131,7-40-179,0 1-1,0 0 1,0-1-1,1 1 0,-1-1 1,1 1-1,-1-1 1,1 1-1,0-1 1,0 0-1,0 1 1,2 3-1,-2-4 3,9 4 44,-7-6-52,0 0 0,0 0 0,1 0 0,-1 0 0,0-1 0,0 1 0,1-1 0,-1 0 0,0 0 0,0 0 1,0 0-1,0-1 0,0 1 0,0-1 0,-1 0 0,1 0 0,0 0 0,-1 0 0,1 0 0,-1 0 0,4-5 1,-2 2 81,-1 0 1,1 0-1,-1 0 1,0 0 0,0-1-1,0 0 1,-1 1 0,0-1-1,0 0 1,1-9 0,-3 13-8,0-2 11,0 0 1,0 0 0,1 0-1,-1 1 1,2-7 0,0-5 142,-2 13-146,1 7-82,0-3-10,2 17 21,1 0 0,1 0-1,8 22 1,-9-32-4,1 0-1,0-1 0,9 14 1,-12-20-14,-1 0-1,1 0 1,0-1 0,0 1 0,0 0 0,0 0-1,0-1 1,0 0 0,0 1 0,0-1 0,1 0-1,-1 0 1,1 0 0,-1 0 0,1 0-1,-1-1 1,1 1 0,4 0 0,-5-2-3,1 1 1,-1-1 0,1 0-1,-1 0 1,1 0 0,-1 0-1,1 0 1,-1 0 0,0-1-1,0 1 1,1-1 0,-1 0-1,0 1 1,-1-1 0,1 0-1,0 0 1,0 0 0,-1-1-1,1 1 1,-1 0 0,0 0-1,0-1 1,2-3 0,2-7 4,0 0 0,6-25 0,-10 37-5,8-48 7,-2-1-1,-2 0 1,-2-67 0,-2 47 10,-11-150 1193,9 218-848,-6 20-317,-1 0-1,2 0 1,1 1-1,0 0 1,1 0-1,-1 28 1,2 1 24,5 68 0,-1-96-52,2 1-1,0-1 1,2 0 0,0 0-1,1-1 1,1 1-1,1-1 1,0-1-1,1 0 1,2 0 0,0 0-1,14 16 1,-20-28-30,0 0-1,0-1 1,0 0 0,1 0 0,0-1 0,0 1-1,1-1 1,-1 0 0,1-1 0,-1 0 0,1 0-1,0 0 1,1-1 0,-1 0 0,0 0 0,1-1-1,-1 0 1,1 0 0,-1-1 0,1 0 0,-1 0 0,1-1-1,-1 0 1,0 0 0,1-1 0,-1 0 0,0 0-1,0 0 1,0-1 0,0 0 0,11-8 0,-12 6-6,0 0 1,0 0 0,-1-1 0,1 1-1,-1-1 1,-1-1 0,1 1 0,-1-1-1,0 1 1,-1-1 0,0-1 0,5-13-1,-5 13 10,-1 0 0,-1-1 0,1 1 1,-1 0-1,0-1 0,-1 1 0,0-1 0,0 1 0,-1-1 0,0 1 0,-4-14 0,4 20 7,1 0-1,-1 0 1,0 0 0,1 0 0,-1 0-1,0 0 1,0 0 0,0 0 0,-1 1-1,1-1 1,0 0 0,-1 1-1,1-1 1,-1 1 0,1 0 0,-1-1-1,0 1 1,0 0 0,0 0 0,1 0-1,-1 0 1,0 0 0,0 1-1,0-1 1,0 0 0,-4 1 0,5 0 1,0 1-1,-1 0 1,1-1 0,-1 1 0,1 0 0,0 0 0,0 0 0,-1 0 0,1 0 0,0 1 0,0-1-1,0 0 1,0 0 0,0 1 0,1-1 0,-2 3 0,-1 2 2,1 0 1,1 1-1,-1-1 1,1 1-1,0-1 1,0 1-1,1-1 1,0 12-1,1-5 3,0 0-1,1 0 1,5 18 0,-5-25-1,1 1 0,0-1 1,1 1-1,-1-1 0,1 0 0,0-1 0,1 1 1,-1-1-1,1 1 0,0-1 0,0-1 0,11 9 1,-5-6 0,-1 0 0,2-1-1,-1 0 1,0-1 0,1 0 0,17 4 0,-20-7-131,0 0 0,0-1-1,0 0 1,0-1-1,1 0 1,-1 0 0,0-1-1,0 0 1,15-4 0,-12 1-1407,0 0 0,0 0 0,19-11 1,-11 2-1528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1488,'14'-7'3339,"-13"5"-2387,19-49 4778,-11 29-3932,-1 0 0,11-42-1,-16 44-924,-1 0 0,0-1-1,-1 1 1,-4-31 0,3 49-196,-1 8-651,-3 18-4,3-22-18,1-1 0,-1 1 0,1 0 0,0 0 0,0 0 0,0-1 0,0 1 0,0 0 0,1 0 0,-1-1 0,1 1 0,-1 0 0,2 2 0,0 3 16,-1-3-17,0 0 0,0 0-1,1 0 1,-1-1 0,1 1 0,0 0 0,0-1 0,1 0 0,-1 1 0,0-1 0,1 0 0,0 0 0,0 0 0,0-1 0,0 1-1,0-1 1,1 1 0,-1-1 0,1 0 0,-1 0 0,1-1 0,0 1 0,0-1 0,0 0 0,0 0 0,0 0 0,0 0 0,0-1-1,0 0 1,0 1 0,0-2 0,0 1 0,0 0 0,0-1 0,0 0 0,0 0 0,0 0 0,5-2 0,-3 1-10,0-1 1,1 0 0,-2 0 0,1 0 0,0-1-1,-1 0 1,0 0 0,0 0 0,0-1 0,6-7-1,-2 2-9,-1-1-1,-1 0 1,0-1-1,6-14 0,0 1-93,-12 23 86,-1 8-80,1 58 96,-1-64 11,0 1-1,0-1 0,0 0 0,0 1 1,0-1-1,0 0 0,0 1 1,0-1-1,0 0 0,0 1 0,0-1 1,0 0-1,1 1 0,-1-1 0,0 0 1,0 1-1,0-1 0,1 0 1,-1 0-1,0 1 0,0-1 0,1 0 1,-1 0-1,0 0 0,0 1 0,1-1 1,-1 0-1,0 0 0,1 0 1,-1 0-1,0 0 0,1 0 0,-1 1 1,0-1-1,1 0 0,-1 0 1,0 0-1,1 0 0,-1 0 0,0 0 1,1 0-1,-1-1 0,0 1 0,1 0 1,-1 0-1,0 0 0,1 0 1,-1 0-1,0 0 0,0-1 0,1 1 1,-1 0-1,0 0 0,1 0 0,-1-1 1,0 1-1,18-12 3,-17 12-2,5-5 2,2-2-5,1 1 0,0-1-1,18-8 1,-24 14-2,0-1 0,0 1 0,1 0 0,-1 1 0,1-1-1,-1 1 1,1-1 0,-1 1 0,0 0 0,1 0 0,-1 0 0,1 1 0,-1-1 0,1 1 0,-1 0-1,4 1 1,-2 0-130,0 1 0,0-1-1,-1 1 1,1-1-1,-1 1 1,0 1 0,0-1-1,0 0 1,0 1-1,0 0 1,-1 0 0,0 0-1,0 1 1,0-1 0,0 1-1,-1-1 1,1 1-1,-1 0 1,-1 0 0,1 0-1,-1 0 1,2 10-1,-3-13-189,0 0-1,0 1 0,0-1 0,0 0 0,0 1 0,-1-1 1,1 1-1,-1-1 0,0 0 0,0 0 0,0 0 1,-1 3-1,-6 7-4795,0-2 680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5 1868,'1'-4'12066,"-5"6"-12028,0 0 50,0 0 1,0 1-1,0-1 0,0 1 0,0 0 1,0 0-1,1 1 0,-1-1 0,1 1 1,0-1-1,0 1 0,-2 4 0,2-3 13,2-2-52,-1 0 1,0 0-1,1 1 0,0-1 0,-1 0 1,1 0-1,1 1 0,-1-1 1,0 0-1,1 1 0,0-1 1,0 1-1,0-1 0,0 0 1,0 1-1,1-1 0,0 5 0,4 6 38,1 0 0,0 0 0,1-1 0,0 1 0,1-2 0,11 16 0,-7-14-9,0 0 132,19 28 0,-30-40-154,-2 2 35,1-3-88,0-1 1,0 1 0,0 0 0,0-1-1,0 1 1,0-1 0,0 1-1,0 0 1,-1-1 0,1 1 0,0-1-1,0 1 1,0-1 0,-1 1 0,1 0-1,0-1 1,-1 1 0,1-1-1,0 0 1,-1 1 0,-6 4 9,0-1 1,0-1-1,-1 1 1,1-1-1,-15 4 1,-45 7-506,48-10 60,-28 3-3718,35-6-583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4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52 1092,'-4'-15'1488,"-1"6"1028,1-6-595,0 3 1147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8 1128,'-2'-5'1547,"2"4"-1488,-1 1 0,1 0 0,0 0-1,0 0 1,0 0 0,0 0 0,0 0-1,0 0 1,0 0 0,0-1 0,0 1 0,0 0-1,0 0 1,0 0 0,0 0 0,0 0-1,0 0 1,0 0 0,-1 0 0,1 0 0,0 0-1,0 0 1,0 0 0,0-1 0,0 1-1,0 0 1,0 0 0,0 0 0,-1 0-1,1 0 1,0 0 0,0 0 0,0 0 0,0 0-1,0 0 1,0 0 0,0 0 0,0 0-1,-1 0 1,1 0 0,0 0 0,0 0 0,0 1-1,0-1 1,0 0 0,0 0 0,0 0-1,0 0 1,-1 0 0,1 0 0,0 0-1,0 0 1,0 0 0,0 0 0,0 0 0,0 0-1,0 1 1,0-1 0,0 0 0,0 0-1,0 0 1,0 0 0,0 0 0,0 0 0,0 0-1,0 0 1,0 1 0,0-1 0,-7 17 523,2 0 1,0 1 0,-3 21 0,0-3-83,-88 468 3419,17 20-1136,73-435-5017,6-87 1053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 1320,'1'-1'1084,"-6"16"4639,-2 11-5132,-6 37 1,11-48-408,-4 66 653,6-71-657,0 0-1,1 0 0,1 0 0,-1 0 0,6 18 0,-6-25-114,1-1-1,-1 1 0,0 0 1,1-1-1,-1 1 1,4 2-1,-5-4-45,1 0 0,-1-1 1,1 1-1,0-1 0,-1 1 0,1-1 1,-1 1-1,1-1 0,0 1 0,0-1 1,-1 0-1,1 1 0,0-1 0,0 0 1,-1 1-1,1-1 0,0 0 0,0 0 1,-1 0-1,1 0 0,0 0 0,0 0 1,0 0-1,-1 0 0,1 0 0,0 0 1,0-1-1,0 1 0,-1 0 0,1 0 1,0-1-1,-1 1 0,1 0 0,1-2 0,3-2 53,1 0 0,-1-1-1,-1 1 1,1-1-1,-1-1 1,1 1-1,-1 0 1,-1-1-1,1 0 1,-1 0-1,0 0 1,-1 0-1,1-1 1,-1 1 0,0-1-1,1-7 1,-3 9-58,1 0 0,-1 0 0,1 0 0,-1 0 0,-1 0 0,1 0 1,-1 0-1,0 0 0,0 0 0,0 0 0,-1 0 0,0 1 0,0-1 1,0 0-1,0 1 0,-1 0 0,0-1 0,1 1 0,-2 0 0,1 1 1,0-1-1,-1 0 0,-5-3 0,7 5-275,-24-15 55,10 12-1648,15 5 1486,0-1 1,0 1-1,0 0 0,0 0 0,0 0 0,0 1 0,0-1 0,0 0 1,0 0-1,0 0 0,0 1 0,0-1 0,-1 1 0,-16 9-2611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5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17 484 1020,'3'1'8768,"-8"16"-8199,0 1 1,2 0-1,0 1 0,1-1 1,1 1-1,1 19 1,0-37-546,0 0 0,1 1-1,-1-1 1,0 0 0,1 1 0,-1-1 0,1 0 0,-1 1 0,1-1-1,0 0 1,-1 0 0,1 1 0,0-1 0,0 0 0,0 0 0,0 0-1,0 0 1,0 0 0,0-1 0,0 1 0,1 0 0,-1 0 0,0-1-1,0 1 1,1-1 0,-1 1 0,3 0 0,0 0 5,0-1 1,0 1-1,0-1 1,0 0-1,0 0 0,0 0 1,0-1-1,6 0 1,-1-2-10,0 0 0,0 0 0,0-1 0,0 0 0,16-10 0,40-34 37,-30 21 4,-34 27-62,0 0 1,-1-1-1,1 1 0,0 0 1,0-1-1,-1 1 1,1 0-1,0 0 1,0 0-1,0-1 0,-1 1 1,1 0-1,0 0 1,0 0-1,0 0 1,-1 1-1,1-1 0,0 0 1,0 0-1,0 0 1,-1 1-1,1-1 1,0 0-1,0 1 1,0 0-1,19 14 8,-8-5-20,-1-4-68,0 0 0,1 0 0,0-1 1,0-1-1,0 0 0,0 0 0,1-1 0,-1-1 0,1 0 0,0-1 0,0 0 0,24-3 1,-33 2 59,1-1 0,-1 0 0,0 0 0,0 0 0,0-1 0,-1 1 0,1-1 0,0 0 0,-1 0 0,1 0 1,-1-1-1,1 1 0,-1-1 0,0 0 0,0 0 0,0 0 0,-1 0 0,1 0 0,-1-1 0,1 1 0,1-5 1,2-7 26,0 1 0,0-1 1,-2 0-1,4-19 1,-7 29 7,5-33 134,-1 0-1,-1-66 1,-3 58 1,-9-158 1157,5 165-676,2 36-335,-1 9-202,0-2-74,-1 2 4,1-1 0,0 0 0,0 1 0,0-1 0,1 1 0,-2 10 1,0 25 42,2 0 0,2-1 0,1 1 0,15 73 0,11-6-130,-23-92-595,1-1 1,1 0 0,0-1 0,17 27 0,-14-31-5038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 1420,'0'-2'1038,"0"0"-853,0 0-1,0 0 0,0 0 1,0 0-1,1 0 1,-1 0-1,1 0 1,-1 0-1,1 1 0,0-1 1,0 0-1,0 0 1,0 1-1,0-1 1,0 0-1,0 1 0,0-1 1,1 1-1,-1 0 1,2-2-1,7-6 318,0 1-1,11-7 1,-9 7-255,9-7 240,2 1 1,0 1-1,30-11 1,76-24 843,-22 10-414,-40 13-349,36-14-1108,-91 35-541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7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22 1328,'0'0'1195,"13"-3"1798,-4 0-2525,-7 2-3,7-2 2266,8-7 919,-15 9-2057,-10 2-1516,-4 1-38,1 0 1,0 1-1,0 0 1,0 1-1,1 0 1,-20 10-1,20-8-5,0 1 0,1-1 0,0 2 0,0-1 1,-8 11-1,14-15-26,1-1 0,0 1 0,0 0 0,0 0 0,1 0 0,-1 0 0,1 0 0,0 0 1,0 0-1,0 0 0,0 0 0,0 1 0,0-1 0,1 0 0,0 1 0,0-1 0,0 1 0,0-1 0,0 0 0,1 1 1,-1-1-1,3 5 0,3 6 13,0 0 0,2-1 0,0 0 1,0 0-1,16 18 0,0-1 8,-23-27-23,2 0 4,-1 0 1,1 1-1,-1-1 1,0 1-1,0 0 1,0-1-1,0 1 1,-1 0-1,0 0 1,2 7-1,-3-9 0,0 0 0,-1 0 0,1 0 0,0-1 0,-1 1 0,1 0 0,-1 0-1,0-1 1,0 1 0,1 0 0,-1-1 0,0 1 0,-1 0 0,1-1 0,0 0 0,0 1 0,-1-1 0,1 0 0,0 1-1,-4 1 1,-29 17 73,15-12-63,0-2 0,-22 6 0,15-4-570,25-8 100,-3 0-161,-9 1-178,10 0-282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10 1252,'0'0'2055,"-1"-10"3733,-5 11-5487,0 0 0,-1 1 0,1 0-1,1 0 1,-1 0 0,0 1 0,0 0 0,1 0 0,-7 5 0,7-4-127,0 0-1,0 1 1,1-1 0,0 1-1,0 0 1,0 1 0,0-1 0,1 0-1,0 1 1,0 0 0,-3 10 0,4-11-143,1-1 1,0 1 0,0-1 0,0 1 0,0 0 0,1 0 0,0-1-1,0 1 1,0 0 0,1 0 0,-1-1 0,1 1 0,0 0-1,1-1 1,-1 1 0,4 6 0,-4-9-149,0 0-1,1 0 1,0 0 0,-1 0-1,1 0 1,0 0 0,0-1 0,0 1-1,0-1 1,0 1 0,0-1-1,0 0 1,1 1 0,-1-1-1,1-1 1,-1 1 0,0 0 0,4 0-1,1 0-718,-1 0 0,1 0 0,-1-1 0,1 0 0,-1-1 0,9-1 0,5-1-2161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99 264 924,'0'0'4314,"3"-5"-4022,-3 5-246,0 0-1,0 0 1,-1 1 0,1-1-1,0 0 1,0 0-1,0 0 1,0 0-1,0 0 1,0 0 0,0 0-1,0 0 1,0 0-1,0 0 1,0 0-1,-1 0 1,1 0 0,0 0-1,0 0 1,0 0-1,0 0 1,0 0-1,0 0 1,0 0 0,0 0-1,-1 0 1,1 0-1,0 0 1,0 0-1,0 0 1,0 0 0,0 0-1,0 0 1,0 0-1,0 0 1,-1 0-1,1 0 1,0 0 0,0 0-1,0 0 1,0 0-1,0 0 1,0-1-1,0 1 1,0 0 0,0 0-1,0 0 1,0 0-1,0 0 1,0 0-1,0 0 1,0 0 0,0 0-1,0-1 1,-1 1-1,1 0 1,0 0-1,0 0 1,0 0-1,0 0 1,0 0 0,0 0-1,1-1 1,-9 6 163,1-1 1,0 1-1,0 0 1,0 0 0,1 1-1,0 0 1,0 0-1,-9 13 1,11-13-120,0 0-1,1 1 1,0-1 0,0 1 0,1 0 0,-1 0-1,2 0 1,-1 0 0,-1 11 0,3-14-61,0 1 1,0-1 0,0 1 0,1-1 0,-1 0 0,1 1-1,0-1 1,0 0 0,1 0 0,-1 1 0,1-1 0,0 0-1,0-1 1,0 1 0,1 0 0,2 3 0,-4-6 6,1 1-17,0 0-1,-1 0 0,2-1 0,-1 1 0,0 0 1,0-1-1,0 1 0,1-1 0,3 2 1,-5-3-12,1 1 11,15-1 45,-14-1-64,0 1 8,-1-1-1,1 0 0,-1 0 0,1 0 0,-1 0 0,0-1 0,0 1 0,1 0 0,-1-1 0,0 0 1,0 1-1,0-1 0,0 0 0,-1 0 0,1 0 0,0 0 0,-1 0 0,2-4 0,0-2 48,0 0-1,-1 0 0,-1 0 0,1 0 0,-1-1 1,0 1-1,-1 0 0,0-1 0,-2-10 0,2 16 68,-3-42 748,2 43-692,1-4-146,0 1-30,2 6 161,7 14-166,-2-1 15,2 0-1,-1 0 1,2-1 0,0 0-1,15 15 1,-11-18 5,-1 0 0,1-1 1,17 8-1,-28-16-16,-1 0 0,1 0 0,-1-1-1,1 1 1,-1-1 0,1 1 0,-1-1 0,1 0 0,-1 0 0,1 0 0,0-1-1,-1 1 1,1-1 0,-1 1 0,1-1 0,-1 0 0,0 0 0,1 0 0,-1 0-1,0 0 1,0-1 0,1 1 0,-1 0 0,0-1 0,2-2 0,0-1-2,0 0 1,0 0-1,0-1 1,-1 1-1,0-1 1,0 0-1,-1 0 1,1 0-1,-1 0 1,-1 0-1,2-8 1,1-11 6,1-38 0,-4 47-7,0-28 130,-1 0 0,-3 0 0,-1 0-1,-11-46 1,14 88 139,-2 10-231,0-1-26,1-3-7,0 1 1,0-1 0,1 0 0,0 0-1,0 1 1,0-1 0,0 1 0,0-1-1,1 9 1,2 3 7,0 0 0,1-1 1,1 1-1,0-1 0,1 0 0,1 0 0,0-1 1,1 1-1,0-1 0,2-1 0,-1 0 0,13 14 0,-10-14-6,0 0-1,1-1 0,1 0 0,0-1 1,0 0-1,1-1 0,1-1 0,-1 0 0,2-1 1,-1-1-1,17 6 0,-24-11-35,0 0 1,0 0-1,0-1 0,0 0 1,0 0-1,0-1 1,0 0-1,0-1 0,0 1 1,15-5-1,-19 4 8,0 0-1,0 0 1,0-1 0,0 0 0,-1 1-1,1-1 1,0-1 0,-1 1 0,0-1-1,1 1 1,-1-1 0,0 0 0,-1 0-1,1 0 1,0 0 0,-1-1-1,0 1 1,1-1 0,-1 1 0,-1-1-1,1 0 1,-1 0 0,2-6 0,-3 10 22,1-3-12,0 0-1,0 0 1,-1 0 0,0 0 0,1 0 0,-1 0 0,0 0-1,-1 0 1,1 0 0,0 0 0,-1 0 0,0 0-1,1 0 1,-3-3 0,2 5 12,1-1 0,-1 1 0,0 0 1,0 0-1,0-1 0,0 1 0,-1 0 0,1 0 0,0 0 1,0 0-1,-1 1 0,1-1 0,0 0 0,-1 0 0,1 1 1,-1-1-1,1 1 0,-1-1 0,1 1 0,-1 0 0,1 0 0,-1-1 1,1 1-1,-1 0 0,0 0 0,1 1 0,-1-1 0,1 0 1,-1 0-1,1 1 0,-1-1 0,1 1 0,-1-1 0,1 1 1,-1 0-1,1-1 0,0 1 0,0 0 0,-1 0 0,1 0 1,0 0-1,0 0 0,0 0 0,0 1 0,0-1 0,0 0 1,0 0-1,0 1 0,-1 2 0,0 0 5,0 0 0,0 0 0,0 0 0,1 0 0,-1 1 1,1-1-1,0 1 0,0-1 0,0 1 0,1 0 0,0-1 0,0 9 0,1-8-11,0-1 1,0 0-1,0 1 0,0-1 0,1 0 0,-1 0 0,1 0 1,0 0-1,0 0 0,1 0 0,-1 0 0,1-1 0,0 1 1,0-1-1,0 0 0,0 0 0,1 0 0,-1 0 0,1-1 1,0 1-1,0-1 0,0 0 0,0 0 0,0 0 0,0-1 1,0 0-1,1 1 0,-1-1 0,0-1 0,1 1 0,5 0 1,4-3-335,1 1 1,-1-2 0,18-5 0,21-9-5701,-35 11 3046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1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1312,'0'0'1956,"1"-2"-1363,6-22 5492,-7 22-5697,1 19 3857,1 49-4246,-1-35 494,0-21-405,0-1 1,1 1 0,0 0 0,0-1 0,6 15-1,-4-14-34,-4-7-38,1-1 0,0 0 0,-1 0-1,1 0 1,0 0 0,0 0-1,1 0 1,-1 0 0,0-1-1,1 1 1,-1 0 0,1-1 0,-1 1-1,1-1 1,0 1 0,0-1-1,0 0 1,0 1 0,0-1-1,0 0 1,2 0 0,-2 0 21,2-1-6,1-2-25,1 1-1,-1-1 1,0 0-1,0 0 0,1-1 1,-1 1-1,-1-1 0,1 0 1,0-1-1,6-6 0,9-8 31,17-22 0,-31 33-24,11-9-41,-9 16 12,0 1 4,-6 1 3,1 2-3,1-1 0,-1 0 1,1 0-1,0-1 0,0 1 0,0-1 1,1 1-1,-1-1 0,0-1 1,1 1-1,9 2 0,-1-1-23,-10-3 25,0 1 1,1-1-1,-1 0 1,0 0-1,1-1 0,-1 1 1,0-1-1,1 1 0,4-3 1,2 0-2,-3 1 1,0-1 0,-1 0-1,1-1 1,-1 1 0,0-2-1,0 1 1,9-9 0,-3 4 10,-6 5-29,-5 3 18,0 0 0,0 0 0,0 0 1,0 0-1,0 0 0,0 1 0,1-1 0,-1 0 0,0 1 1,3-1-1,-2 4 2,5 12 2,-1 0 1,-1 1 0,0-1-1,5 31 1,-3-16 4,41 242-60,-48-270 13,-4-8-617,0-3 650,0 0 1,1-1-1,0 1 0,0-1 0,1 0 0,-2-15 0,1-7 28,2 0-1,1-1 0,8-55 0,-6 76 8,0 1-1,1-1 0,0 0 0,1 1 0,1 0 0,-1 0 0,2 0 0,-1 1 0,1-1 0,1 1 0,0 1 0,1-1 0,12-12 0,-17 20-15,-1 0 0,1 0-1,0 1 1,0-1 0,0 1-1,0-1 1,0 1 0,0 0-1,4-1 1,-4 2 11,0 1-1,-2-1-10,0 0 0,0 0 1,0 0-1,0 1 0,0-1 0,0 0 0,0 1 0,0-1 0,0 1 0,0-1 0,0 1 0,0-1 0,0 1 0,-1 0 0,1-1 0,0 1 0,0 0 0,-1 0 0,1 0 0,0-1 0,-1 1 0,1 0 0,-1 0 1,1 0-1,-1 0 0,1 0 0,-1 0 0,0 0 0,1 0 0,-1 0 0,0 0 0,0 1 0,0-1 0,0 0 0,0 0 0,0 0 0,0 0 0,0 0 0,-1 0 0,1 0 0,-1 2 0,-5 11-122,0-1-1,-1 1 0,-1-1 0,0-1 0,0 1 0,-2-2 0,1 1 1,-1-1-1,-1 0 0,-14 10 0,22-19 6,-44 37-1278,13-17-3711,18-14 1878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1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22 1268,'0'0'1289,"-1"-4"-99,1-14 4933,-3 28-5538,-82 364 2845,70-297-3038,-23 109 488,0 51 174,37-228-1016,-2 66-1000,3-61-367,4-9 376,-1-3-542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0 844,'0'0'7219,"2"8"-6719,0 13 235,2 0 0,1 0 0,1-1 0,10 26 0,-15-44-699,-1-1 0,1 1 1,1 0-1,-1-1 0,0 1 0,0-1 1,1 1-1,-1-1 0,0 0 1,1 1-1,0-1 0,-1 0 0,1 0 1,0 0-1,-1 0 0,1 0 1,0-1-1,0 1 0,0-1 0,0 1 1,-1-1-1,1 1 0,0-1 1,0 0-1,0 0 0,0 0 0,0 0 1,0 0-1,0-1 0,0 1 1,0 0-1,0-1 0,0 1 0,0-1 1,1-1-1,8-3 59,-1 0 0,0 0 0,0-1 0,14-12 0,-21 16-67,10-8 155,16-9 252,-28 18-106,2 3-289,20 25 44,-8-8-23,-9-13-54,-1-1-1,1 1 0,-1-1 1,1-1-1,1 1 0,-1-1 1,1 0-1,0 0 0,-1-1 1,2 0-1,-1-1 0,0 1 0,0-1 1,14 2-1,-16-4 39,0 0-1,1 0 1,-1-1 0,1 0 0,-1 0-1,0 0 1,0 0 0,0-1-1,1 0 1,-1 0 0,-1 0 0,1-1-1,0 0 1,-1 0 0,1 0-1,-1 0 1,0-1 0,0 1 0,0-1-1,-1 0 1,1-1 0,-1 1-1,0 0 1,0-1 0,0 0 0,-1 1-1,0-1 1,0 0 0,0-1-1,0 1 1,1-7 0,2-19 520,-5 28-401,0 0-5,-1-9-10,1 9 221,0 1-272,-2-5-105,1 6 90,0 4 170,-5 21-198,-3 40 0,9-61-50,-1 0 10,0 10-10,0-10 75,1 0-43,0 10 6,0-10 705,3-9-702,3-3-27,-4 6-10,0 1-1,0-1 1,-1 0 0,1-1 0,-1 1-1,0 0 1,0 0 0,0-1 0,0-4-1,1 0 12,8-20 26,-9 26-66,-1 1 19,1 1 0,-1-1 0,0 0 0,0 1 0,1-1 0,-1 0 1,1 1-1,-1-1 0,0 1 0,1-1 0,-1 1 0,1-1 0,-1 1 0,1-1 0,0 1 1,-1-1-1,1 1 0,-1 0 0,1-1 0,0 1 0,-1 0 0,1 0 0,0-1 0,-1 1 1,1 0-1,0 0 0,0 0 0,-1 0 0,1 0 0,0 0 0,-1 0 0,2 0 0,43 35-39,-43-33 17,0 0-1,1 0 0,0 0 1,-1 0-1,1 0 0,0-1 1,0 1-1,0-1 0,0 0 1,0 0-1,1 0 0,-1 0 1,0-1-1,0 1 0,0-1 1,1 0-1,-1 0 0,0 0 0,0 0 1,6-2-1,-7 2 8,14-2-41,-14 1 43,23-2-32,-23 2 39,1 2-15,8 1-1,55 7-67,-37-3 86,-14-5-7,7-1-12,-11-1 25,0 0 0,0-1 0,0-1 0,0 1 0,0-2 0,-1 0-1,1 0 1,13-8 0,-14 7 15,-8 5-19,2-2-36,-4 2 36,0 0 1,0 0-1,1-1 1,-1 1-1,0 0 0,1 0 1,-1 0-1,0 0 1,0-1-1,1 1 0,-1 0 1,0 0-1,1 0 1,-1 0-1,0 0 0,1 0 1,-1 0-1,0 0 0,1 0 1,-1 0-1,0 0 1,1 0-1,-1 0 0,0 0 1,1 1-1,-1-1 1,0 0-1,1 0 0,-1 0 1,0 0-1,0 0 1,1 1-1,3 10-8,0 0 0,-1 0 1,-1 1-1,0-1 0,1 17 0,-1-10 6,6 124 10,-5-57-21,0-39 13,0-9 12,-3 50 1,0-85 41,-1-10-36,-4-29 2,2 0 1,2 0-1,1 0 0,8-60 0,-4 75-2,0 1 0,2 0 0,15-39 0,-15 48-14,0 0 0,1 0-1,0 0 1,0 1 0,1 0 0,1 1-1,12-12 1,-15 16 0,0 1 1,1-1-1,0 1 0,0 1 1,1-1-1,-1 1 0,1 1 1,0-1-1,16-4 0,-22 8 4,12 5-19,-10-4 8,-4 0 6,1-1-1,-1 0 0,1 1 0,-1-1 0,1 0 0,-1 1 0,1-1 0,-1 1 0,1-1 0,-1 1 0,0-1 1,1 1-1,-1-1 0,0 1 0,1-1 0,-1 1 0,0-1 0,0 1 0,1-1 0,-1 1 0,0 0 1,0-1-1,0 1 0,0 0 0,0-1 0,0 1 0,0 0 0,1 1 0,-1-1-1,0 0 1,0 0 0,0 0 0,0 0-1,0 0 1,0 1 0,0-1 0,-1 0-1,1 0 1,0 0 0,-1 0 0,1 0 0,0 0-1,-1 0 1,0 2 0,-1 1-5,-2 5-64,0 1 0,0-1 0,-1-1 0,0 1 0,-12 15 0,-33 33-685,49-56 739,-14 14-818,-1 0-1,-21 15 1,6-10-6102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10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228 340 1596,'0'0'2044,"-2"-3"-1141,-4-9-74,5 9-59,-3 3-534,0 1 0,-1 0 0,1 0-1,0 0 1,0 0 0,1 1 0,-1-1 0,0 1 0,0 0 0,1 0-1,-1 1 1,1-1 0,-5 5 0,-5 5 159,-20 24 1,27-30-231,-7 10 51,0 0 0,1 1 1,0 1-1,2 0 0,0 0 0,1 1 0,1 0 0,-11 38 0,18-54-203,0 0-1,1 0 1,0 0-1,-1 0 1,1 0-1,0 0 1,1 0-1,-1 0 1,0-1-1,1 1 1,0 0 0,-1 0-1,1 0 1,0 0-1,1-1 1,-1 1-1,0-1 1,1 1-1,1 2 1,-2-5-25,3 0-46,-2-1 49,1 0 0,0 0 0,-1 0 0,1 0 0,0 0 0,-1-1 0,0 1 0,1-1-1,-1 1 1,0-1 0,0 0 0,0 0 0,0 0 0,0 0 0,0 0 0,0 0 0,1-3-1,10-16-8,0-1-1,-1-1 0,-1 1 1,-1-2-1,-1 1 0,9-42 1,18-155 260,-27 156-12,-5 17 899,-1-50-1,-8 105-1020,0-1-79,1-1-6,1 0 0,-1 0-1,1 0 1,1 0 0,-1 0 0,-3 13-1,-7 36 3,1 1-1,3 0 1,3 0 0,0 72-1,6-116-500,1 0 1,1-1-1,0 1 0,5 17 0,-7-28 303,1 1 0,0-1-1,-1 0 1,1 0 0,0 1 0,0-1 0,0 0-1,0 0 1,0 0 0,0 0 0,0 0-1,0 0 1,0 0 0,1 0 0,8 2-4134,0-3 1587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1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1268,'19'-20'1893,"24"-32"0,-43 51-1721,1 1-1,-1-1 1,1 0-1,-1 1 1,0-1-1,1 0 1,0 1-1,-1-1 1,1 1-1,-1-1 1,1 1-1,0-1 1,-1 1-1,1-1 1,0 1-1,0 0 1,-1-1-1,1 1 1,0 0-1,0-1 1,-1 1-1,1 0 0,0 0 1,0 0-1,1 0 1,-2 1-109,1 0 0,0-1 0,0 1 0,-1 0 0,1 0 0,-1 0 0,1 0-1,-1 0 1,1 0 0,-1 0 0,0 0 0,1 0 0,-1 0 0,0 0 0,0 0 0,0 1 0,0-1 0,0 0 0,0 0 0,0 0 0,0 0 0,0 0 0,-1 1 0,1 12 214,1-1 0,4 24-1,-3-26-156,1 0-1,0-1 1,7 15-1,-8-21-85,0-1 0,-1 0-1,2 0 1,-1 0 0,0 0 0,0 0 0,1 0-1,0-1 1,-1 1 0,1-1 0,0 0-1,6 4 1,-6-5-20,-1 1 0,0-1 0,0 0 0,1 0-1,-1 0 1,0-1 0,1 1 0,-1-1 0,1 1 0,-1-1-1,1 0 1,-1 0 0,1 0 0,-1 0 0,1 0 0,-1 0-1,1-1 1,-1 1 0,1-1 0,-1 0 0,0 0 0,1 0-1,-1 0 1,0 0 0,0 0 0,0-1 0,0 1 0,0-1-1,0 1 1,0-1 0,0 0 0,0 0 0,-1 0 0,1 0 0,-1 0-1,0 0 1,1 0 0,-1 0 0,0-1 0,1-2 0,-2 2-9,1 1 0,-1 0 1,0-1-1,0 1 0,-1 0 1,1-1-1,0 1 1,-1 0-1,1-1 0,-1 1 1,0 0-1,0 0 1,0-1-1,0 1 0,-1-2 1,-21-28 28,12 22-141,1 0 0,-1 0 0,-1 1 0,-17-10 0,27 18-65,0 0 0,0 0 1,0 0-1,0 1 0,0-1 0,-1 0 1,1 1-1,0 0 0,0-1 0,-3 1 0,-8 2-4376,0 2 1630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12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91 924,'4'-13'8386,"-5"6"-7399,-2 10 1808,-6 14 1224,8-14-5255,0 0 1256,0-1-1,0 1 0,0 0 0,0 0 0,1 0 0,-1 0 0,1 0 0,0-1 0,0 1 0,0 0 1,0 0-1,0 0 0,2 5 0,-1 8 63,-2-4-18,0-1-1,1 1 0,1 0 0,-1 0 0,2 0 0,0-1 0,0 1 0,5 11 0,-7-22-55,1 0 1,0 0-1,0-1 1,0 1-1,0 0 0,0-1 1,-1 1-1,1-1 1,0 1-1,0-1 1,0 1-1,0-1 1,1 0-1,-1 0 0,0 1 1,0-1-1,0 0 1,0 0-1,0 0 1,0 0-1,0 0 0,0 0 1,0-1-1,0 1 1,3-1-1,63-29 9,-65 30-28,1 0 9,0 0-1,-1 0 0,1 1 1,0-1-1,-1 1 1,1 0-1,-1 0 0,1 0 1,-1 0-1,1 1 1,-1-1-1,1 0 0,-1 1 1,0 0-1,0 0 1,0-1-1,3 5 0,11 8-58,-12-12 8,-1 0 0,0 0 0,1 0 0,-1 0-1,1-1 1,0 0 0,0 0 0,-1 0 0,1 0 0,0 0 0,0-1-1,0 0 1,0 0 0,0 0 0,0 0 0,4-1 0,-2 0-46,1-1 0,-1 1 0,0-1 0,0 0 0,0 0 0,0-1 0,0 0 1,8-5-1,-12 5 63,0 0 1,1 1-1,-1-1 0,0 0 1,0 0-1,-1 0 1,1 0-1,-1-1 1,0 1-1,1 0 0,0-6 1,1 0-52,-3 7 74,1-1 1,0 0 0,-1 0-1,0 0 1,1 0 0,-1 0-1,0 1 1,0-1 0,-1 0-1,1 0 1,-2-5 0,0-2-28,1 5 20,1 0 1,-1 1 0,-1-1-1,1 0 1,-1 0-1,0 1 1,0-1 0,0 1-1,-1 0 1,1 0 0,-1-1-1,0 2 1,0-1 0,0 0-1,-1 1 1,0-1-1,1 1 1,-1 0 0,0 0-1,-1 0 1,1 1 0,0 0-1,-8-3 1,10 4-53,-3 0-3552,13 1 2989,14-2 814,-16 2-242,1 0-1,-1-1 1,0 0-1,-1 0 0,1-1 1,0 0-1,0 0 1,0 0-1,-1-1 1,0 1-1,8-6 1,2-1 242,52-36 919,-65 44-748,1 3-281,10 5-5,-12-6-60,-1-1 1,1 1 0,0-1 0,-1 1-1,1 0 1,0-1 0,-1 1 0,1 0-1,-1-1 1,1 1 0,-1 0 0,1 0-1,-1-1 1,0 1 0,1 0 0,-1 0-1,0 0 1,0 0 0,1-1-1,-1 2 1,1 1 13,12 30 97,-2-1 1,10 42-1,-8-23 276,-13-51-369,0 0 0,0 1 0,0-1-1,0 0 1,0 1 0,0-1-1,0 0 1,0 0 0,1 1 0,-1-1-1,0 0 1,0 1 0,0-1-1,0 0 1,0 0 0,1 1-1,-1-1 1,0 0 0,0 0 0,0 1-1,1-1 1,-1 0 0,0 0-1,0 0 1,1 0 0,-1 1 0,0-1-1,0 0 1,1 0 0,-1 0-1,0 0 1,1 0 0,-1 0 0,0 0-1,0 0 1,1 0 0,-1 0-1,0 0 1,1 0 0,-1 0 0,0 0-1,1 0 1,-1 0 0,0 0-1,0 0 1,1 0 0,-1-1-1,12-6 142,-1-1-1,0-1 0,-1 0 1,10-10-1,-4 3 161,20-15-1,-26 24-223,0 0-1,1 0 0,0 1 1,0 0-1,0 1 0,13-4 1,-19 8-75,-1 0 0,0 0 1,0 0-1,1 1 1,-1-1-1,0 1 1,1 0-1,-1 0 0,0 1 1,1 0-1,-1-1 1,0 1-1,1 1 0,-1-1 1,0 0-1,0 1 1,0 0-1,0 0 0,-1 0 1,1 1-1,4 2 1,0 4-119,1 0 0,-1 0 0,0 1 0,-1 0 0,-1 0 0,1 1 0,-1 0 0,-1 0 0,0 0 0,3 13 0,-7-21-406,0-1 0,0 1 0,0 0-1,-1 0 1,0 0 0,1 6 0,-1-1-2573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4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31 1252,'-5'-11'3130,"-8"-8"4578,27 417-5207,-8-262-2170,-9-19-2903,1-101 229,1-10-1102,-1 6 491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48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11 456 864,'-2'-4'550,"1"1"0,-1-1-1,1 0 1,0 0 0,0 0-1,0 0 1,0 0 0,1 0 0,0 0-1,-1 0 1,2-5 0,-1 8-455,1-1 0,-1 1 0,1 0 0,0 0 1,-1-1-1,1 1 0,0 0 0,0 0 0,0 0 0,0 0 1,0 0-1,0 0 0,0 0 0,0 0 0,0 0 1,3 0-1,23-12 513,-21 10-435,23-9 132,-13 6-75,0-1 0,-1 0 0,23-15-1,-34 18-170,0 1 1,1-1-1,-1 1 0,-1-1 0,1-1 0,0 1 0,-1 0 0,0-1 0,0 0 0,0 0 0,-1 0 0,0 0 0,0 0 0,0 0 0,1-7 0,1-11 315,0-1 0,-2 0-1,-1 0 1,-1 0 0,-1 0 0,-6-33-1,6 51 24,0 0-1,0 0 1,0 1-1,-4-8 1,2 21-367,0 1 0,1-1 1,-1 1-1,2 0 0,-1 0 1,1-1-1,0 12 0,5 70 150,-1-32-150,0-28-548,10 53 0,-4-36-1034,-2-14-783,1-13-2065,-4-8 847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4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 1052,'0'0'856,"0"0"-762,0 0 0,0-1-1,-1 1 1,1 0 0,0 0 0,0 0-1,-1 0 1,1-1 0,0 1 0,-1 0-1,1 0 1,0 0 0,-1 0 0,1 0 0,0 0-1,-1 0 1,1 0 0,0 0 0,-1 0-1,1 0 1,0 0 0,-1 0 0,1 0-1,0 0 1,-1 0 0,1 0 0,0 1-1,0-1 1,-1 0 0,1 0 0,0 0-1,-1 0 1,1 1 0,0-1 0,0 0-1,-1 1 1,-1 2 6,1-1 0,-1 1 0,0 0 0,1 1 0,0-1 0,0 0 0,0 0 1,0 0-1,0 1 0,1-1 0,0 0 0,-1 1 0,1-1 0,0 1 0,1-1 0,0 5 0,0 0 50,1 0 1,1-1 0,5 15-1,-7-19-99,1 0 0,0 1 1,0-1-1,0 0 0,0 0 0,1 0 1,-1 0-1,1-1 0,0 1 0,0-1 1,5 4-1,-6-5 28,0 0 0,0 0-1,0 0 1,1-1 0,-1 1 0,0-1 0,1 1 0,-1-1 0,0 0 0,1 0 0,-1 0 0,5-1 0,-6 1-25,0 0 1,0 0 0,0 0 0,0-1-1,0 1 1,0-1 0,0 1-1,0-1 1,0 1 0,0-1 0,0 1-1,0-1 1,0 0 0,0 0 0,-1 1-1,1-1 1,0 0 0,-1 0 0,1 0-1,0 0 1,-1 0 0,1 0 0,-1 0-1,1 0 1,-1 0 0,0 0 0,1 0-1,-1 0 1,0 0 0,0-1-1,0 1 1,0 0 0,0-1 0,0-3 52,0-1 1,-1 1 0,0 0 0,0 0 0,-1 0-1,1 0 1,-3-6 0,3 9-116,0 0 1,0 1-1,0-1 1,0 0-1,0 0 1,0 1-1,0-1 1,-1 0-1,1 1 0,-1 0 1,1-1-1,-1 1 1,1 0-1,-1 0 1,0-1-1,0 1 1,0 1-1,1-1 0,-1 0 1,0 0-1,0 1 1,0-1-1,0 1 1,-3-1-1,-28 5-1758,11 2-2528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4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49 964,'-17'-16'5758,"14"13"-4955,0 0-1,1-1 1,-1 1-1,1-1 1,0 0-1,-3-6 1,4 8 1,5 7-647,25 40 37,-3 2-1,-1 1 1,-2 1 0,17 57-1,-36-97-189,-1 0 0,-1 1 0,1-1 0,-2 0 1,1 1-1,-1 0 0,-1-1 0,0 1 0,0-1 0,-1 1 0,0-1 0,-1 1 0,0-1 0,0 1 0,-7 15 0,9-24-4,0-1 0,0 1 0,-1-1 0,1 1 1,0 0-1,0-1 0,-1 1 0,1-1 0,0 1 0,-1-1 0,1 1 0,0-1 0,-1 1 0,1-1 1,-1 1-1,1-1 0,-1 0 0,1 1 0,-1-1 0,1 0 0,-1 1 0,1-1 0,-1 0 1,1 0-1,-1 1 0,0-1 0,1 0 0,-1 0 0,0 0 0,1 0 0,-1 0 0,1 0 0,-1 0 1,0 0-1,1 0 0,-1 0 0,0 0 0,1 0 0,-1 0 0,1-1 0,-1 1 0,0 0 1,1 0-1,-1-1 0,1 1 0,-1 0 0,1-1 0,-1 1 0,1-1 0,-1 1 0,1-1 1,0 1-1,-1 0 0,1-1 0,-1 0 0,1 1 0,-1-2 0,-1-1 1,0-1-1,-1 1 1,1-1 0,1 1-1,-1-1 1,0 0 0,0-5-1,-1-6-32,1 0 0,1 0 0,1-1 0,2-23-1,-1 29 4,1 0 1,0 0-1,0 0 0,1 0 0,0 0 0,1 0 0,9-16 0,-7 18-204,0 1 0,0-1-1,1 1 1,0 0 0,1 0-1,-1 1 1,15-9 0,5-1 163,31-14 0,-57 29 158,1 0 0,-1 0 0,1 1 0,0-1 0,-1 1 0,1-1 0,0 1 0,0 0 0,-1-1 0,3 1 0,-3 0-73,0 1-1,0-1 1,0 0-1,0 1 0,0-1 1,-1 0-1,1 1 1,0-1-1,0 1 1,0 0-1,0-1 0,-1 1 1,1 0-1,0-1 1,-1 1-1,1 0 0,-1 0 1,1-1-1,0 1 1,-1 0-1,0 0 0,1 0 1,0 2-1,33 101 369,-18-49-473,-10-39-648,-1 1 28,-3-4-5039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30 135 1076,'-3'-37'1703,"3"27"-896,0 0 0,-1 0 1,0 0-1,-1 0 0,0 0 1,-1 0-1,-6-16 1,8 24-370,1 4-1454,0 0 726,0-1-1,-1 1 1,1-1-1,0 1 0,-1-1 1,1 1-1,-1-1 1,-1 3-1,1 0-470,-1 1-1555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1244,'0'0'9258,"0"2"-8890,0-1-329,0-1 0,0 1 0,0-1 0,0 1 0,0-1 0,0 1 0,0-1 0,1 1 0,-1-1 0,0 1 0,0-1 1,0 1-1,1-1 0,-1 1 0,0-1 0,1 0 0,-1 1 0,0-1 0,1 1 0,-1-1 0,0 0 0,1 0 0,-1 1 0,1-1 0,-1 0 1,1 1-1,-1-1 0,1 0 0,0 0 0,18 0 760,-17 0-878,20-4 543,27-7-1,-4 0 825,-42 11-667,0 5-455,-3-5-158,1 1-1,-1-1 0,0 0 1,1 0-1,-1 1 0,0-1 1,0 0-1,1 0 0,-1 1 1,0-1-1,0 0 0,0 1 1,1-1-1,-1 0 0,0 1 1,0-1-1,0 0 0,0 1 1,0-1-1,0 0 0,0 1 1,0-1-1,0 1 0,0-1 1,0 0-1,0 1 0,0-1 1,0 0-1,0 1 0,0-1 1,0 0-1,0 1 0,0-1 0,-1 1 1,-44 156 588,44-152-580,0-1-1,0 1 1,0 0 0,0-1-1,1 1 1,0 0 0,0-1 0,0 1-1,0 0 1,1-1 0,0 1-1,0 0 1,0-1 0,0 1 0,4 7-1,-4-11-72,0 1 1,0-1-1,0 1 0,0-1 1,0 1-1,1-1 0,-1 0 1,0 0-1,1 1 0,-1-1 0,1 0 1,-1 0-1,1-1 0,-1 1 1,3 1-1,-2-2-491,2 0-980,10 0 711,17-5-4842,-12-2 2278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1632,'0'-1'6144,"-6"8"-5145,4-4-971,0 1 0,0-1 0,0 1 0,1-1 0,0 1 0,-1 0 0,0 4 0,0 2 164,0 0 1,1 1 0,0-1-1,1 1 1,1 17-1,0-25-139,-1 0-1,1 1 1,0-1-1,0 0 1,0 0-1,0 0 1,1 0-1,-1 0 1,1 0-1,0 0 1,-1 0-1,1-1 1,1 1-1,-1-1 1,0 1-1,1-1 1,-1 0-1,1 0 1,-1 0-1,1 0 1,0-1-1,0 1 1,0-1-1,0 1 1,0-1-1,0 0 1,1 0-1,-1-1 1,0 1-1,6 0 1,-7-1-11,-1 0 1,1-1-1,0 1 1,-1 0-1,1-1 1,-1 1-1,1-1 1,0 1-1,-1-1 1,1 0 0,-1 0-1,1 0 1,-1 1-1,0-1 1,1-1-1,-1 1 1,0 0-1,0 0 1,0 0-1,0-1 1,0 1-1,0 0 1,0-1-1,0 1 1,0-1-1,-1 0 1,1 1 0,0-4-1,0 2 38,0-1-1,0 1 1,-1-1-1,1 1 1,-1-1-1,0 1 1,0-1-1,0 1 1,-1-1-1,1 1 1,-3-7-1,3 9-66,-1-1-1,0 1 1,0 0-1,1 0 1,-1 0-1,0 0 1,0 0-1,0 0 1,0 0-1,0 1 1,0-1-1,0 0 1,-1 0-1,1 1 1,0-1-1,0 1 1,-3-1-1,-22-4-212,-36 11-1212,25-2-4430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5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83 1596,'11'-83'11933,"-12"97"-11490,-16 182 1088,0-16-485,-1 39-192,15-39-582,3-106-2769,0-71 1389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8 351 1344,'0'0'3052,"-1"7"-2588,1-7-455,-3 28 733,1 0 1,1-1-1,1 1 1,4 33-1,-1-51-255,-2-3 51,1 0 0,-1 0 0,0 13 0,-1-20-519,0 0 0,0 0 0,0 0-1,0 0 1,0 0 0,0 1-1,0-1 1,0 0 0,0 0 0,0 0-1,0 0 1,0 0 0,0 0 0,0 0-1,0 1 1,0-1 0,0 0-1,1 0 1,-1 0 0,0 0 0,0 0-1,0 0 1,0 0 0,0 0 0,0 0-1,0 1 1,0-1 0,1 0 0,-1 0-1,0 0 1,0 0 0,0 0-1,0 0 1,0 0 0,0 0 0,0 0-1,1 0 1,-1 0 0,0 0 0,0 0-1,0 0 1,0 0 0,0 0-1,0 0 1,1 0 0,-1 0 0,0 0-1,9-5 899,3-3-428,-1-2-127,-1 1-1,10-13 1,-16 17-289,0 0 1,0 0-1,1 0 1,0 0-1,0 1 0,0 0 1,1 0-1,-1 0 1,1 1-1,0-1 0,0 2 1,7-4-1,-11 6-61,0 0 1,0 0-1,-1 0 0,1 0 0,0 0 0,0 0 1,0 0-1,0 0 0,0 1 0,0-1 0,-1 1 1,1-1-1,0 1 0,0 0 0,-1 0 0,1 0 1,0 0-1,-1 0 0,1 0 0,-1 0 0,1 1 1,-1-1-1,2 3 0,3 3 20,-1-1-1,0 2 1,6 12-1,-7-13-25,9 20-505,17 50 0,-1-1-4656,-21-64-981</inkml:trace>
  <inkml:trace contextRef="#ctx0" brushRef="#br0" timeOffset="1">404 160 1340,'0'-105'3621,"1"51"2466,1 82-5585,5 33 1,-2-24-284,9 141 572,8 62-145,-15-182-707,5 28-943,-2-53-1110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1 671 912,'-1'-6'338,"1"0"0,1 0 0,-1 0 0,1 0 0,0 1 0,0-1 0,3-7 0,-2 11-250,-1-1 0,0 1 1,1-1-1,0 1 0,-1 0 0,1 0 1,0 0-1,0 0 0,0 0 0,1 0 1,-1 0-1,0 1 0,1-1 0,-1 1 1,1 0-1,-1-1 0,4 0 0,31-9 342,-1 1-1,43-6 1,-60 13-230,60-10 451,-36 7 190,0-3 0,51-15 0,-85 21-530,-6 2-147,1 0 1,-1 0-1,0 0 1,0 0-1,0-1 1,0 0-1,0 1 0,0-1 1,5-5 1089,-12 6-1196,-17-3 39,20 5-93,-1-1 1,1 1 0,0-1 0,0 1 0,0-1 0,-1 1 0,1-1 0,0 1 0,0 0 0,0 0 0,0 0 0,-2 1 0,1 0 5,-5 4 8,0-1 0,0 1 0,1 0 0,-1 0 0,2 1 0,-1 0 0,1 0 0,-6 10 0,-2 8 18,-13 31 0,22-46-26,0 1 5,1 0 0,0-1 1,1 1-1,0 0 0,1 0 0,0 1 0,2 18 0,-1-20 0,0-9-11,0 1 0,1 0 0,0 0 1,-1 0-1,1-1 0,0 1 0,0 0 0,0-1 1,0 1-1,2 2 0,-3-4-2,0 1 0,1-1 0,0 1 0,-1-1 0,1 1 0,-1-1 0,1 0 0,0 1 0,-1-1 0,1 0 0,0 1 0,-1-1 0,1 0 0,0 0 0,-1 0 0,1 0 0,0 0 0,1 1 0,-1-2 0,0 1 0,1 0 0,-1-1 0,0 1 0,1-1 0,-1 1 0,0-1 0,0 0 0,0 1 0,0-1 0,1 0 0,-1 0 0,0 0 0,1-2 0,1 0 1,1-1 0,-1 0 0,0-1 0,-1 1-1,1 0 1,-1-1 0,0 0 0,2-6 0,10-45-7,-7 23 1,-2 19-27,-5 14 29,0 0 0,0 0 1,0 0-1,0 0 0,0 0 1,0-1-1,0 1 0,0 0 1,0 0-1,0 0 0,0 0 1,0 0-1,0 0 0,0 0 1,0 0-1,0 0 0,0 0 1,0 0-1,1 0 0,-1 0 1,0-1-1,0 1 0,0 0 1,0 0-1,0 0 0,0 0 1,0 0-1,0 0 0,0 0 1,0 0-1,0 0 0,1 0 1,-1 0-1,0 0 0,0 0 1,0 0-1,0 0 0,0 0 1,0 0-1,0 0 0,0 0 1,0 0-1,0 0 0,1 0 1,-1 0-1,0 0 0,0 0 1,0 0-1,0 1 0,0-1 1,0 0-1,0 0 0,0 0 1,0 0-1,0 0 0,0 0 1,7 24-48,-6-14 51,1-2 1,0 1 0,1-1 0,0 0 0,0 0 1,0 0-1,10 15 0,-11-20-4,0 0 1,0-1-1,0 1 0,1 0 0,-1-1 1,1 1-1,0-1 0,-1 0 0,1 0 1,0 0-1,0 0 0,0-1 0,1 1 1,-1-1-1,0 0 0,1 0 1,-1 0-1,1 0 0,-1 0 0,1-1 1,3 1-1,-1-2-23,-1 1 0,1 0 1,0-1-1,-1 0 0,1 0 0,-1-1 0,1 0 1,-1 0-1,0 0 0,0 0 0,0-1 0,0 0 1,5-3-1,-4 0 1,0 1 0,0-1 1,0 0-1,-1-1 0,1 1 0,-2-1 1,1 0-1,3-8 0,1-4 2,-1-1 0,0 0 0,-2 0 0,-1-1 0,0 0 0,1-22 0,-2-14 125,-2 0 0,-10-92 0,4 100 55,-18-112 923,21 158-1029,0 1 1,1-1-1,-1 1 0,0-1 0,0 1 0,0-1 0,0 1 0,-1-1 0,1 1 1,-4-4-1,4 5 87,-1 6-11,-3 5-83,1 0 0,1 1 0,0 0 0,0 0-1,0 11 1,-5 61 120,6-53-124,0 21 54,8 85 1,-4-115-75,2 24 22,2-1 1,22 85-1,-20-103-340,2 1 0,0-1 0,2-1-1,1 0 1,27 40 0,-36-60-75,0 0 0,0 0 0,0-1-1,8 7 1,10 4-4858,-12-9 1887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1432,'0'0'4393,"0"4"-3777,0 17-26,2 0 1,1 0 0,0-1 0,8 26 0,0 0 77,-5-18-306,2-1 1,0 0-1,17 33 1,-17-43-102,0-1 0,2 0 0,0-1 0,0 0 0,2 0 0,15 15 1,-25-28-222,1 1 109,-1-1 1,0 1 0,0-1-1,1 0 1,0 0 0,-1 0 0,1 0-1,0 0 1,0-1 0,0 1-1,0-1 1,0 0 0,0 0-1,6 1 1,-8-2-96,0 0-1,1 0 1,-1 0 0,0 0 0,0-1-1,1 1 1,-1 0 0,0-1-1,0 1 1,1-1 0,-1 0-1,0 1 1,0-1 0,0 0 0,0 0-1,0 1 1,0-1 0,0 0-1,0 0 1,0 0 0,0 0-1,-1 0 1,1 0 0,1-2 0,11-29 570,-12 30-571,3-15 108,0 1-1,-2-1 1,0 0-1,0-30 1,-1 16-4,-5-149 495,-1 82-294,2 50-1620,3 45 670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35 101 1376,'-11'18'4583,"11"-18"-4456,-1 1 0,1 0 1,0-1-1,-1 1 0,1 0 0,0 0 0,0 0 0,-1 0 0,1-1 0,0 1 1,0 0-1,0 0 0,0 0 0,0 0 0,0 0 0,0-1 0,1 2 0,-1-1-49,0-1 0,0 1 0,0-1 0,1 0 0,-1 1 1,0-1-1,1 1 0,-1-1 0,0 0 0,1 1 0,-1-1 0,1 0 0,-1 0 0,0 1 0,1-1 0,-1 0 0,1 0 0,-1 0 0,1 0 0,-1 1 0,0-1 0,1 0 0,0 0 0,1 0-7,0 0-1,-1 0 1,1-1 0,0 1 0,0 0-1,-1-1 1,1 1 0,0-1 0,-1 0-1,1 1 1,0-1 0,-1 0-1,1 0 1,-1 0 0,0 0 0,1 0-1,-1-1 1,0 1 0,2-2-1,0-1-8,0 1 0,0-1-1,-1 0 1,1 0 0,-1 0 0,0 0-1,0-1 1,0 1 0,-1-1-1,0 1 1,0-1 0,0 1-1,0-1 1,-1 0 0,1 1-1,-1-1 1,0 0 0,-1 1-1,1-1 1,-1 0 0,0 1-1,-2-7 1,3 10-43,-1 0-1,1 0 0,0 0 0,0 0 1,-1 0-1,1 1 0,-1-1 1,1 0-1,-1 0 0,1 1 1,-1-1-1,1 0 0,-1 1 1,0-1-1,1 0 0,-1 1 1,0-1-1,0 1 0,1-1 1,-1 1-1,0 0 0,0-1 1,0 1-1,0 0 0,1-1 1,-1 1-1,0 0 0,0 0 1,0 0-1,0 0 0,0 0 1,0 0-1,0 0 0,0 0 1,1 0-1,-1 0 0,-1 1 1,-1 0 11,1 0 0,-1 0 0,1 0 0,-1 1 0,1-1 1,0 1-1,-1-1 0,1 1 0,0 0 0,-3 3 0,2-2-12,0 1 0,0 0 0,0 0-1,1 0 1,-1 0 0,1 1 0,0-1 0,0 0-1,1 1 1,-1 0 0,1-1 0,0 1 0,0 0-1,1 0 1,-1 0 0,1-1 0,0 1 0,1 0 0,-1 0-1,1 0 1,0-1 0,0 1 0,0 0 0,1 0-1,-1-1 1,1 1 0,0-1 0,0 0 0,1 0-1,0 0 1,-1 0 0,1 0 0,1 0 0,-1-1-1,0 1 1,1-1 0,0 0 0,0 0 0,7 4-1,-4-3-64,0-1 0,0 0 0,0 0 0,1-1 0,-1 0 0,1 0 0,-1-1 0,10 1 0,-4-1-272,1-1 0,0 0 0,24-4 0,15-8-1851,-19-1-2111,-15 3 1338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29 1436,'-7'-8'746,"5"7"-51,-15-12 4265,0 7-1701,17 6-3225,0 0-1,0 0 1,0 0-1,0 0 1,-1 0-1,1 0 0,0 0 1,0 0-1,0 0 1,0 0-1,0 0 0,0 0 1,0 0-1,-1 0 1,1 0-1,0 0 0,0 0 1,0 0-1,0 0 1,0 0-1,0 0 0,0 0 1,0 0-1,-1 0 1,1 0-1,0 0 1,0 1-1,0-1 0,0 0 1,0 0-1,0 0 1,0 0-1,0 0 0,0 0 1,0 0-1,0 0 1,0 1-1,0-1 0,0 0 1,0 0-1,0 0 1,0 0-1,0 0 0,0 0 1,0 0-1,0 1 1,0-1-1,0 0 0,0 0 1,0 0-1,0 0 1,0 0-1,0 0 1,0 0-1,0 1 0,0-1 1,0 0-1,19 26 1073,-11-15-1237,10 13 255,-1 2 1,-1 0-1,-1 0 0,15 37 0,-28-57-103,0 0 1,0 0-1,-1 0 0,1 0 0,-1 9 1,-1-13-16,0 1 1,0 0-1,0 0 1,0 0 0,-1-1-1,1 1 1,-1 0-1,0-1 1,1 1 0,-1 0-1,-1-1 1,1 1-1,-3 3 1,4-5-6,-1 0 0,1-1 0,0 1 0,-1 0 0,1-1 0,-1 1 1,1-1-1,-1 1 0,1-1 0,-1 1 0,1-1 0,-1 1 0,0-1 0,1 1 0,-1-1 0,1 0 0,-1 1 0,0-1 0,0 0 0,1 0 1,-1 1-1,0-1 0,1 0 0,-2 0 0,0 0 3,-2 1 9,-6-1-14,9 0 2,0 0-1,-1 0 0,1 0 0,0-1 0,0 1 1,-1 0-1,1-1 0,0 1 0,0-1 1,0 1-1,-1-1 0,1 1 0,0-1 0,0 0 1,0 0-1,0 0 0,0 1 0,0-1 1,1 0-1,-2-2 0,1 3 1,0-1 0,0 0 0,0 0 0,1 0 0,-1 1-1,0-1 1,0 0 0,1 0 0,-1 0 0,1 0 0,-1 0 0,1 0 0,-1-1 0,1 1-1,0 0 1,0 0 0,-1 0 0,1 0 0,0-2 0,0-1 2,-1-3-11,0 0-1,0-1 1,1 1-1,0-1 1,0 1-1,0-1 1,1 1-1,1 0 1,-1-1 0,5-9-1,-2 4-181,1 0 1,1 0-1,0 1 1,13-19-1,-10 20-914,0 0 1,1 1-1,16-14 0,-7 7-2189,-6 3 539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 1356,'0'0'1011,"1"-3"-43,-2-19 7717,-8 200-7679,16 38-1642,-4-197-31,-2-3-791,0-4-2627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4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1 611 1368,'0'-3'657,"0"-2"-448,1 1 0,-1 0 0,1-1 0,0 1 0,1 0 1,-1 0-1,1 0 0,0 0 0,0 0 0,0 0 0,0 0 0,1 1 0,-1-1 0,1 1 1,0 0-1,0 0 0,4-4 0,8-6 229,0 0-1,27-16 1,-18 15 30,27-11 0,-27 14 81,31-20 1,-41 22 347,32-12 0,-45 20-851,1 0 131,-2 1-151,0 0 0,0 0 0,1-1 1,-1 1-1,0 0 0,1-1 1,-1 1-1,0 0 0,0 0 0,1 0 1,-1-1-1,1 1 0,-1 0 0,0 0 1,1 0-1,-1 0 0,0 0 0,1 0 1,-1-1-1,1 1 0,-1 0 1,0 0-1,1 0 0,-1 0 0,1 1 1,-1-1-1,0 0 0,1 0 0,-1 0 1,0 0-1,1 0 0,0 1 0,1 4 8,0 0-1,0 0 1,0 0-1,0 0 1,-1 0-1,0 1 0,0-1 1,0 1-1,-1-1 1,0 10-1,1-4-7,8 195-461,-8-168-5261</inkml:trace>
  <inkml:trace contextRef="#ctx0" brushRef="#br0" timeOffset="1">352 87 2172,'-1'-18'1180,"-3"0"-112,1 3 805,-2-5-413,-4 7 108,3 10-716,-2 34-1780,7-9-3013,1-2 1653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1504,'0'0'4421,"-5"3"-3759,0 2-467,-1 0 0,0 0 0,1 1 0,0 0 0,1 0 0,-1 0 0,1 0 0,0 1 0,0-1 0,-3 10 0,-1 1 54,1 0-1,1 1 1,0 0-1,1 0 1,-3 24 0,7-33-144,0 1 0,0 0 0,1 1 1,0-1-1,1 0 0,0 0 1,1-1-1,0 1 0,0 0 0,1 0 1,7 16-1,-8-23-77,0 1 0,0-1 1,0 0-1,1 0 0,-1 0 0,1 0 0,0 0 1,0 0-1,0-1 0,0 1 0,0-1 1,0 0-1,1 0 0,-1 0 0,1-1 0,-1 1 1,1-1-1,0 0 0,0 0 0,-1 0 0,1 0 1,0-1-1,0 1 0,0-1 0,0 0 0,0 0 1,0-1-1,0 1 0,4-2 0,2 0-300,-1 0 0,1-1-1,-1 0 1,13-6 0,-9 2-1424,-1 1 1,14-11-1,-14 8-917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174 391 1376,'0'0'1160,"2"-1"-826,-1 1 213,22-10 3269,-22 9-3631,0 1-1,-1-1 1,1 0-1,0 0 0,0 1 1,-1-1-1,1 0 1,0 0-1,-1 0 0,1 0 1,-1 1-1,1-1 1,-1 0-1,1 0 1,-1 0-1,0 0 0,1 0 1,-1 0-1,0 0 1,0-1-1,0 0 0,-6 4 36,-4 3-117,-1 0 0,1 1 1,1 0-1,-1 1 0,1 0 1,-10 9-1,6-4-18,0 1-1,1 1 1,0 0 0,1 0-1,0 1 1,1 1-1,1 0 1,1 0 0,0 1-1,-9 30 1,16-43-66,0 0 1,1 1-1,0-1 0,0 0 1,0 0-1,0 0 0,0 0 1,1 0-1,0 1 0,1 3 1,-2-8-21,1 1 1,-1 0 0,0-1 0,1 1 0,-1-1 0,1 1 0,-1-1 0,0 0 0,1 1-1,-1-1 1,1 1 0,0-1 0,-1 0 0,1 1 0,-1-1 0,1 0 0,-1 0 0,1 1-1,0-1 1,-1 0 0,1 0 0,0 0 0,-1 0 0,1 0 0,-1 0 0,1 0 0,0 0-1,-1 0 1,1 0 0,0 0 0,-1 0 0,1 0 0,0 0 0,-1-1 0,1 1 0,-1 0-1,1-1 1,-1 1 0,1 0 0,-1-1 0,1 1 0,5-4-14,-1 1-1,0-1 1,0 0 0,0 0 0,0-1 0,-1 1-1,5-7 1,28-42-70,1 0-49,-37 52 119,-1 1 14,0-1-1,0 1 0,0 0 1,0 0-1,0 0 1,0 0-1,1-1 0,-1 1 1,0 0-1,0 0 1,0 0-1,0 0 0,0-1 1,0 1-1,0 0 1,0 0-1,1 0 0,-1 0 1,0 0-1,0 0 1,0 0-1,0 0 0,0-1 1,1 1-1,-1 0 1,0 0-1,0 0 0,0 0 1,0 0-1,1 0 1,-1 0-1,0 0 0,0 0 1,0 0-1,1 0 1,-1 0-1,0 0 0,0 0 1,0 0-1,0 0 0,1 0 1,-1 0-1,0 1 1,0-1-1,0 0 0,0 0 1,0 0-1,1 0 1,-1 0-1,0 0 0,0 0 1,0 1-1,0-1 1,0 0-1,0 0 0,1 0 1,-1 1-1,10 6-11,-10-7 17,23 34-23,-20-28 16,0 0 1,1-1-1,0 1 1,0-1-1,0 0 0,1 0 1,-1-1-1,7 5 1,-6-5-18,0-1 0,0 0 0,0 0 1,1 0-1,-1-1 0,1 0 0,0 0 1,0 0-1,0-1 0,8 1 0,-10-2 5,-1 0 0,1 0-1,-1 0 1,1 0-1,-1-1 1,1 0-1,-1 0 1,1 0 0,-1 0-1,0 0 1,1-1-1,-1 1 1,0-1-1,0 0 1,0 0 0,0 0-1,0 0 1,-1-1-1,3-2 1,2-2-1,-1-1 0,-1 0 1,0 0-1,0 0 0,0 0 1,-1-1-1,0 0 0,-1 0 1,3-11-1,1-10 60,5-46 0,-10 58 2,4-53 688,-4 0 1,-10-123-1,7 184-341,-1 0-1,-5-18 1,5 25-182,0 3-16,1 0-184,1 0-1,0-1 1,-1 1 0,1 0 0,-1 0-1,1 0 1,-1 0 0,1 0 0,-1 0 0,1 0-1,0 0 1,-1 0 0,1 0 0,-1 0-1,1 0 1,-1 0 0,1 0 0,-1 1 0,1-1-1,0 0 1,-1 0 0,1 0 0,-1 1-1,1-1 1,0 0 0,-1 1 0,1-1-1,0 0 1,-1 1 0,1-1 0,0 0 0,0 1-1,-1-1 1,1 0 0,0 1 0,0-1-1,0 1 1,-1-1 0,1 1 0,0-1 0,-6 22 64,2-1 0,0 1 1,1 0-1,2 0 0,0 0 1,3 38-1,3-17 7,1 0 0,20 69 0,-14-78-408,1 0-1,2 0 1,1-2 0,33 51 0,-49-82 286,22 28-1452,-4-16-5441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1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5 1232,'0'0'2269,"9"-4"3160,-30 12-5309,-55 23 503,66-26-536,0 1 0,1-1 1,0 2-1,0-1 0,-14 15 0,15-13-20,0 1-1,0 0 0,2 0 1,-1 0-1,1 1 1,0 0-1,1 0 0,0 1 1,1-1-1,0 1 1,0 0-1,1 0 0,1 1 1,0-1-1,0 0 1,2 1-1,-1-1 0,2 21 1,45 259 748,-35-222-636,4 110-1,-14-142-131,-1 0-1,-2 0 0,-2 0 0,-1-1 0,-14 48 0,-17 13 9,33-89-52,-12 23 34,14-29-22,0 0-3,-16 32 104,16-33-96,-9 19 154,10-19 29,-5 7-471,5-8 313,0 0 0,0 0 0,1 0 0,-1 0 0,0 0 0,0 0 0,0 0 0,0 0 0,0 0 0,0 0 0,0 0 0,0 0 0,0 0 0,0 0 0,1 0 0,-1 0 0,0 0 0,0 0 0,0 0 0,0 0 0,0 0 0,0 0 0,0 0 0,0 0 0,0 0 0,0 0 0,0 0 0,0 0 0,1 1 0,-1-1 0,0 0 0,0 0 0,0 0 0,0 0 0,0 0 0,0 0 0,0 0 0,0 0 0,0 0 0,0 0 0,0 0 0,0 0 0,0 1 0,0-1 0,0 0 0,0 0 0,0 0 0,0 0 0,0 0 0,0 0 0,0 0 0,0 0 0,0 0 0,0 0 0,0 1 0,0-1 0,38-21 9,-35 20-41,0 0 0,0 0 0,1 0 0,-1 0 0,0 1 0,0-1 0,0 1 0,0 0 0,1 0 0,-1 0 0,0 0 0,0 0-1,0 1 1,1-1 0,-1 1 0,0 0 0,5 2 0,-7-2-9,5 2 12,0 1 0,0 0-1,0 0 1,-1 1 0,1-1 0,-1 1-1,0 0 1,-1 1 0,1-1-1,4 8 1,-8-11-13,9 12 13,0-1-1,-1 2 1,-1-1-1,0 1 1,-1 1 0,-1-1-1,0 1 1,6 30-1,-7-16 49,-1 1-1,-2-1 1,-1 1-1,-2 0 0,-8 59 1,-88 386 534,78-408-412,-15 109 1,21-92-90,3-21 35,-2 80 0,11-125-106,2 1 0,0 0 1,1-1-1,1 0 0,1 1 0,1-1 1,0 0-1,13 28 0,-16-43-21,1 0 0,-1-1 1,1 1-1,-1 0 0,1-1 0,0 0 1,0 0-1,1 0 0,-1 0 0,0 0 1,1 0-1,0-1 0,0 0 0,0 0 1,0 0-1,0 0 0,0-1 0,0 1 1,1-1-1,-1 0 0,0 0 0,1-1 0,-1 1 1,1-1-1,4 0 0,8-1-79,1-1 0,-1 0 0,0-1 0,0-1 0,16-6 0,-12 2-387,0 0 0,-1-1 0,-1-2 0,1 1 1,-2-2-1,1-1 0,28-26 0,-15 2-5630,-16 17 2262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20 520 1264,'-3'-3'392,"1"-1"-1,0 1 1,0-1 0,0 0-1,0 0 1,1 1 0,-1-1-1,1 0 1,0 0 0,0-5-1,0 6-254,1 1 0,0 0 1,1-1-1,-1 1 0,0 0 0,1-1 0,-1 1 0,1 0 0,-1 0 0,1-1 0,0 1 0,0 0 1,0 0-1,1 0 0,-1 0 0,0 0 0,1 0 0,-1 1 0,1-1 0,2-2 0,13-10 152,1 1 0,0 0-1,1 2 1,1 0-1,36-15 1,111-27 526,-77 26-368,6 0-94,-94 26-310,9 2 37,-10-1-69,-1 0-1,1 0 1,0 0-1,0 0 1,0 0-1,0 0 1,-1 0-1,1 0 0,0 0 1,0 0-1,0 1 1,0-1-1,-1 0 1,1 0-1,0 1 1,0-1-1,-1 1 0,1-1 1,0 0-1,-1 1 1,1 0-1,0-1 1,-1 1-1,1-1 0,-1 1 1,1 0-1,0 0 1,3 6 47,-1 0 0,1 0 1,-1 0-1,-1 0 0,0 1 1,0-1-1,0 1 0,0 8 1,4 69 191,-4-36-141,6 12 320,0-11-1544,-6-15-4800</inkml:trace>
  <inkml:trace contextRef="#ctx0" brushRef="#br0" timeOffset="1">649 96 1076,'-5'-19'976,"2"3"-168,1 0-72,1 5 408,-2-8-247,2 4-493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0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56 1180,'0'0'2661,"-12"2"-1259,6 0 204,6 1 649,5 0-2225,-1 0 0,1 0 1,0-1-1,0 0 1,0 0-1,1 0 1,-1-1-1,0 1 1,1-1-1,6 0 1,62 7 99,125 10 32,-38-18-48,-130-5 484,-5 1 1051,-25 4-1544,0-1-1,0 1 0,0 0 0,0 0 0,1-1 0,-1 1 0,0-1 1,0 1-1,0-1 0,0 0 0,0 1 0,0-1 0,0 0 0,0 0 0,-1 0 1,1 0-1,0 1 0,0-1 0,0 0 0,0-2 0,0 1 95,-2 1-185,-1 0 0,1 0 0,0 0 0,0 0 0,0 0 0,1 0 0,-1 0 1,0-1-1,-1-1 0,0 0 62,-26-28 745,9 9-192,18 21-367,0 1-243,1-1 0,-1 0 0,0 1 1,1-1-1,-1 1 0,1-1 0,-1 0 0,1 1 0,-1-1 1,1 0-1,0 0 0,-1 1 0,1-1 0,0 0 0,-1 0 1,1 0-1,0 1 0,0-1 0,0-1 0,19 4-12,1 1-1,-1 1 0,29 9 1,-45-12-12,0 0 1,0 1-1,0-1 1,0 0 0,0 1-1,-1 0 1,1 0 0,4 3-1,22 15-17,-4-2 62,-23-17-42,24 20 83,-25-20 163,-1-1-242,0 1-1,1-1 1,-1 0 0,0 0-1,0 0 1,1 1 0,-1-1 0,0 0-1,0 0 1,1 1 0,-1-1-1,0 0 1,0 0 0,0 1 0,0-1-1,0 0 1,1 1 0,-1-1-1,0 0 1,0 1 0,0-1-1,0 0 1,0 1 0,0-1 0,0 0-1,0 0 1,0 1 0,0-1-1,0 0 1,0 1 0,0-1 0,0 0-1,0 1 1,-1-1 0,1 0-1,0 1 1,0-1 0,-7 15-12,-27 17-162,0-2 1,-62 40 0,16-25-4975,71-40 1504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0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11 384 1648,'0'0'2529,"-7"0"-1991,4 1-137,7 1 2070,79 9-1826,106 2 0,-44-5-320,593 25 418,-661-31-695,163 5 30,74-1 15,336-12 11,-436 6-84,460 4 58,-84-3-29,140-41 14,-334 7-45,362-14 10,-496 35-20,424-53 469,-490 43-415,80-27-65,-7-17-7,-262 64 10,25-6 24,-30 8-21,1-1 1,40-14-3,-40 14-16,13-7 22,18-12 1693,-33 18-881,-5-2-741,-12-11 11,12 12 29,1 2-57,0-1-1,1 1 1,-1-1 0,1 0-1,-1 1 1,-3-5 0,3 4 16,1 0 72,-1 1 7,-44-30 1382,46 30-923,3 8-597,7 24 5,-8-29-18,1 1 0,-1-1 0,0 1 0,1-1 0,-1 0 0,1 1 0,0-1 0,0 0 0,-1 0 0,2 0 0,-1 0 1,0-1-1,0 1 0,0 0 0,4 0 0,-2 1-5,7 5 27,1-1 0,0 0 1,0-1-1,1 0 0,13 4 1,-23-9-27,-1 0 2,0-1 27,34 17 153,-34-15-174,-2 1-13,1 0-1,0-2 3,-1-1 0,0 1 0,1 0-1,-1 0 1,0 0 0,0 0 0,0 0 0,0 0 0,0 0 0,0 0-1,0 0 1,0 0 0,-1 0 0,1 1 0,-2 8-6,-4 12 11,0-11-107,-3 4-789,0-1 0,-15 19 0,-5-8-5241,15-16 2263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0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4416 1 1364,'0'0'3908,"-11"1"-3643,-90 7 508,-581 45 1758,306-26-1955,307-22-439,-99 1 175,82-4-161,36 0-56,-164 9 277,-343 58 114,209-33-456,295-32-31,-43 3-10,-28-6-3,-190-3-31,249-1 44,-354-13-56,393 16 51,-57-1-24,-89 11 1,149-8 12,-32 8 0,17-3-6,-37 7 52,48-9 11,24-5-35,-30 2 54,30-2 103,2-2-156,-7-11 30,12 9-26,15-17-1,31-32 247,-48 51-202,4-4 35,1-3 119,0 2-132,-6 6-4,1-1-2,8-10 295,-10 12-359,0 0 0,0 0 0,0 0 0,0 0-1,0 0 1,0 0 0,0 0 0,0 0 0,0 0-1,0 0 1,0-1 0,0 1 0,0 0 0,0 0-1,0 0 1,0 0 0,0 0 0,0 0 0,0 0-1,0 0 1,0 0 0,-1 0 0,1 0 0,0 0-1,0 0 1,0 0 0,0-1 0,0 1 0,0 0-1,0 0 1,0 0 0,0 0 0,0 0 0,0 0-1,-1 0 1,1 0 0,0 0 0,0 0 0,0 0 0,0 0-1,0 0 1,0 0 0,0 0 0,0 0 0,0 0-1,0 0 1,-1 0 0,1 0 0,0 1 0,0-1-1,0 0 1,0 0 0,0 0 0,0 0 0,0 0-1,0 0 1,0 0 0,0 0 0,0 0 0,0 0-1,0 0 1,0 0 0,-1 1 0,-23 11 387,17-8-490,-74 34 239,56-27-117,0 1 1,-29 18 0,46-25-18,5-2-6,-8 11 39,9-12-23,2-1-16,0 1 1,1-1 0,-1 1 0,0-1-1,0 0 1,1 1 0,-1-1 0,1 0 0,0 1-1,-1-1 1,2 1 0,0 2 2,4 4 10,15 6-75,0-2 0,1 0 0,1-1-1,0-1 1,26 7 0,132 31-1866,-151-41 1371,56 10-3792,-44-9 1616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0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 1308,'0'0'1063,"-3"0"-117,-16-1 4883,29 3-5635,32 3 181,57 0 1,3-8 321,-98 3-510,0 0 38,56 0 3025,-57 0-3179,-3 1-52,0 1-1,1 0 0,-1-1 0,0 1 1,1 0-1,-1-1 0,1 1 0,0 0 1,0 1-1,1 0 3,-1 0 0,0 0 0,0-1-1,0 1 1,0 0 0,0 6 0,16 212 246,-12-172-296,-1 13-400,-3-46-122,-1-6-259,0-1-1,-1 1 0,1 0 1,-2-1-1,-4 18 0,3-21-2076,-6 8 38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0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35 1420,'-3'-1'743,"-3"-4"-417,-1 1 0,0 1 0,0-1 1,0 1-1,-1 1 0,1-1 0,-1 1 0,0 1 0,-11-2 1,-6 1 758,-40 1 1,61 1-1017,1 0 0,-1 0-1,1 1 1,0 0 0,-1 0 0,1 0 0,0 0 0,-1 0-1,1 1 1,-5 2 0,2-1 78,1 0-44,1 0 0,-1 0 0,0 1 0,1 0 0,0-1 0,0 1 0,0 1 0,0-1 0,1 0 0,-6 10 0,4-5 2,1 0 0,0 0 0,0 0 1,1 1-1,-3 15 0,2 3 51,1 0-1,2 0 1,1 36 0,1-45-81,1-1 0,1 1 0,0-1 0,1 0 0,1 0 0,1 0 0,1-1 0,0 0 0,1 0 0,1-1 0,19 28 0,-22-35-30,0-1 0,1 0-1,0 0 1,0-1 0,1 0 0,0 0-1,0-1 1,1 0 0,-1 0 0,2-1 0,-1 0-1,0-1 1,12 4 0,-17-7-41,-1 0 1,1 0-1,0-1 1,0 0-1,-1 1 1,1-1 0,0-1-1,6 0 1,-6 0-42,1 0-100,0 0-1,0 0 0,0-1 0,0 1 1,0-2-1,0 1 0,6-4 1,2-1-452,51-27-4388,-31 15 2430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0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1232,'0'0'2228,"1"-3"-1650,1-1-376,0 0 0,1 1 0,-1-1 1,1 1-1,-1 0 0,1 0 1,0 0-1,0 0 0,1 1 0,-1-1 1,1 1-1,6-4 0,9-3 275,27-10 1,-17 7 29,36-9 494,-46 15-767,-17 6-208,0-1 1,0 1 0,1 0 0,-1-1-1,0 1 1,0 0 0,0 0 0,1 1 0,-1-1-1,0 0 1,0 1 0,0-1 0,0 1-1,0 0 1,0 0 0,4 1 0,-2 1 15,0-1-1,0 1 1,0 0 0,0 1 0,5 5 0,2 3 24,-1 1 1,-1 1 0,0 0-1,-1 0 1,0 0 0,9 27-1,24 96 184,-34-112-192,-2 1-228,-1 0 0,2 35 0,-6-54-47,0-1 0,-1 1-1,0-1 1,0 1 0,0-1-1,-1 0 1,-2 7 0,-4 8-3183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09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37 1844,'-3'-4'354,"0"1"-1,-1 0 0,1-1 1,-1 2-1,1-1 0,-1 0 1,0 1-1,0 0 1,0 0-1,0 0 0,0 0 1,-7-1-1,7 2-203,-1 1-1,1 0 1,0 0 0,-1 0-1,1 0 1,0 1 0,-1 0-1,1 0 1,0 0 0,0 0-1,0 1 1,0 0 0,-5 2-1,-2 2 49,1 0 0,1 1 0,-1 0 0,1 0 0,1 1 0,-1 0-1,1 1 1,1 0 0,-11 14 0,8-6 13,0 0 1,0 1-1,2 0 0,-12 33 0,17-39-130,1 1 0,0-1 0,0 1 0,1-1 0,1 1 0,0-1-1,1 1 1,0-1 0,1 0 0,0 1 0,1-1 0,0 0 0,7 15-1,-6-18-44,0-1 0,0 1 0,1-1 0,0-1 0,0 1 0,1-1-1,0 0 1,1 0 0,-1 0 0,1-1 0,1 0 0,-1-1 0,1 1-1,0-1 1,13 6 0,-9-6-24,0-1 0,1 0 0,-1-1-1,1 0 1,-1-1 0,1 0 0,0-1 0,0-1-1,0 0 1,20-2 0,-11-1-412,-1-1 0,-1 0 0,40-15 1,-40 10-2293,35-20 0,-21 9-193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0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4 144 2084,'-1'-3'302,"0"1"0,0-1 0,1 0 0,0 0 0,-1 0 0,1 0 0,0 0 0,0 0-1,1 0 1,-1 0 0,1 0 0,-1 0 0,1 0 0,0 1 0,0-1 0,0 0 0,3-5 0,4 0-114,-1 1 1,2-1 0,-1 1 0,1 0 0,0 1 0,0 0-1,1 1 1,0 0 0,0 0 0,0 1 0,1 0-1,-1 1 1,1 0 0,0 1 0,12-1 0,-5 1-74,0 1 0,0 0 1,0 1-1,0 2 1,0 0-1,0 0 1,0 2-1,31 10 0,-39-10-69,-1 1-1,1 0 1,-1 0 0,-1 1-1,1 0 1,-1 0-1,0 1 1,0 0-1,8 11 1,-5-5 4,-1 1 1,0 0-1,-1 0 0,14 30 1,-16-27-116,-1 0 0,-1 0 1,-1 0-1,0 1 0,-1 0 1,-1-1-1,-1 1 0,0 0 1,-1 0-1,-1 0 0,-1 0 1,-6 25-1,6-36-658,0-1 0,0 0 0,-1-1 0,0 1 1,0 0-1,0-1 0,-5 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0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14 944,'-4'-2'872,"-27"-9"1185,28 11-1502,-1 1-43,0-1-355,3 0-106,-1 0 1,1 0-1,0 1 0,-1-1 0,1 0 1,0 1-1,0-1 0,-1 1 0,1-1 1,0 1-1,0-1 0,0 1 0,0 0 1,-1 0-1,0 1 0,-8 6 197,1 1 0,0 0-1,0 1 1,1 0 0,0 0 0,1 1 0,0 0-1,-9 21 1,5-7 59,1 1 0,1 0-1,-7 34 1,14-49-224,0 0 0,1 0 0,0 0 0,1 0 0,0 0 0,1 0 0,0 0 0,0-1 0,1 1 0,1 0-1,0 0 1,1-1 0,0 0 0,0 0 0,1 0 0,0 0 0,10 12 0,-8-12-41,1 0 1,0-1-1,1 0 1,0-1 0,1 0-1,0 0 1,0-1-1,0-1 1,1 0-1,0 0 1,0-1-1,1 0 1,-1-1-1,1 0 1,13 2-1,-6-2-76,-1-2 0,1 0 0,0-1 0,0-1-1,0 0 1,1-2 0,-2 0 0,1-1 0,0-1 0,28-10 0,-14 1-1772,-2-1 1,40-24-1,-38 18-745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1436,'0'0'1030,"0"-3"-103,1 0-694,-1 0 0,1 0 0,-1 0 0,1 0 0,0 0 1,0 1-1,1-1 0,-1 0 0,0 1 0,1-1 0,0 1 0,-1 0 0,4-4 0,0 1 61,0 1-1,0-1 1,1 1 0,0 0-1,8-5 1,2 1 176,0 1 0,0 1 0,33-9 0,-41 13-365,0 1 0,0 0 0,0 0 1,0 0-1,0 1 0,0 1 0,0-1 0,0 1 0,0 1 0,-1-1 0,1 1 0,0 1 0,-1-1 0,1 1 0,-1 1 0,0-1 0,8 6 0,-3 0-19,-1 0 0,0 0 0,0 1 0,-1 0 0,-1 1-1,0 1 1,0-1 0,12 23 0,-4-3 60,-2 0 1,14 37-1,-23-51-409,-1 1 0,-1-1-1,0 1 1,-1 1 0,1 30 0,-4-43-504,-1 0-1,0 0 1,0 0 0,-1-1 0,1 1 0,-1 0 0,-5 9 0,5-12-1750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38B1-A5D2-DE44-EFEC-3EBE036A1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A1FBB-30A4-C152-AB92-1EA46CD30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E1AD-275A-1456-0692-7556824F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CFDA-6BA6-A9B7-1315-CF4CE6EF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8F78-9D4C-F406-F3BF-C14CDF16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3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1FA2-394F-3744-AEA1-56D57050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3A8AF-6E9B-F73E-341A-F9D585112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C6E2B-B02C-BEED-DD19-9C4BB6C6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41BD-ACF7-0EA9-0D59-2C541E47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422B-866E-E6C1-7902-63E9BDEE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17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E7A71-5E7A-CDB5-219B-452E7561E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1BB6F-AE0B-7E51-AD0A-9439B9F36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1224C-E58F-D72C-12EC-966A0383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8952-A0A9-43B5-BAD7-D6B6B0D5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B8445-B050-C6CB-35D6-637C20D7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4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E605-0D93-DD65-BE64-8BEE8B77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25EE-4C6F-57E9-7288-F4AC411F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396FF-56AB-FB44-007B-73C3C3F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BFE1C-9036-7233-F1DE-2F2E4040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284A3-1966-9CD2-4F36-EF181333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36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69FF-FBCD-43FD-E23E-3830EEFA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62F47-0E1A-714E-8B62-F6E11EFF2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E2E3D-E0D2-B47D-2F88-59ADA846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401A5-7371-D37F-A7BB-D74EAE50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2B2C-4A93-B861-8D46-244B8FBC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0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ECA8-9DEE-1509-D8D7-ECF9AB88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9CBE-A28C-BB48-AE98-17599E197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3F26B-3E19-0E08-6C69-9EAC52DB6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385F2-698A-93E4-3C5E-95D7257B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9E5C2-5E27-89A4-5625-BA21E49D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7EE63-B18F-C312-1EF5-4E1E64F1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ED62-E071-579A-911D-5284DC55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6A046-10CF-2CFA-1673-53204843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DF911-B8A6-3AE4-F37D-561DC519B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CE901-0B28-9C82-D76E-504967ACD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B799A-FFA8-D370-9643-1BAA654C2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01266-A3E6-A74F-7C6D-1B40A22A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6B4A7-1C03-928F-4210-1797C931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BA521-8D46-7CDC-354A-EE894BD8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80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C4F-AE4B-3813-B053-952539B0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D1B2F-DA66-9F1B-F5A7-7204C576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E7618-E6CC-33C3-C089-7D0DB642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F2FB6-A554-EFBF-2D30-FB2ED74A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42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E045F-F55F-890B-FA14-FD000449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77B25-15C0-9238-1AB4-2C02A9CF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E795C-8E31-9CE7-0517-0356313E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15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A2B2-AA67-962B-AA71-BB318E13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D16-44E7-101E-8412-C2E265C40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2CB99-68BE-E9B8-D323-011A43E06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DEB17-73CF-1E8F-87EF-440A04E8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7793-EFAE-F8D4-EEDA-F15C4A5C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96A71-F214-1FEC-CE1D-AF486B9D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95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311C-B041-1589-8E83-0BCB8D98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6795B-85EB-0E77-ED93-F486A85C7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5454D-4D1B-4F2B-C4B9-8DDF3D25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CEB2C-0E5C-E964-359B-255D9F9D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012F-3428-9878-A769-E9B703B3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4265-0B30-5B82-8854-98DF8FF8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1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3144A-C1FC-8B43-C954-290C8858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CCD0C-8FB1-DD80-986D-B1F2C8649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9B9C-497F-A911-21C2-F5C7011DD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C4DE-BD59-445E-80C6-F44C58C33A6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9DFC7-6884-AACD-56D2-EE1D2D86A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6288-E319-D37A-B8E0-E9A8AAC6E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51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247" Type="http://schemas.openxmlformats.org/officeDocument/2006/relationships/customXml" Target="../ink/ink124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image" Target="../media/image12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image" Target="../media/image123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customXml" Target="../ink/ink130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223" Type="http://schemas.openxmlformats.org/officeDocument/2006/relationships/image" Target="../media/image111.png"/><Relationship Id="rId228" Type="http://schemas.openxmlformats.org/officeDocument/2006/relationships/customXml" Target="../ink/ink114.xml"/><Relationship Id="rId244" Type="http://schemas.openxmlformats.org/officeDocument/2006/relationships/image" Target="../media/image121.png"/><Relationship Id="rId249" Type="http://schemas.openxmlformats.org/officeDocument/2006/relationships/customXml" Target="../ink/ink125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260" Type="http://schemas.openxmlformats.org/officeDocument/2006/relationships/customXml" Target="../ink/ink131.xml"/><Relationship Id="rId265" Type="http://schemas.openxmlformats.org/officeDocument/2006/relationships/image" Target="../media/image131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18" Type="http://schemas.openxmlformats.org/officeDocument/2006/relationships/customXml" Target="../ink/ink109.xml"/><Relationship Id="rId234" Type="http://schemas.openxmlformats.org/officeDocument/2006/relationships/customXml" Target="../ink/ink117.xml"/><Relationship Id="rId239" Type="http://schemas.openxmlformats.org/officeDocument/2006/relationships/image" Target="../media/image11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0" Type="http://schemas.openxmlformats.org/officeDocument/2006/relationships/image" Target="../media/image124.png"/><Relationship Id="rId255" Type="http://schemas.openxmlformats.org/officeDocument/2006/relationships/customXml" Target="../ink/ink128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0" Type="http://schemas.openxmlformats.org/officeDocument/2006/relationships/customXml" Target="../ink/ink120.xml"/><Relationship Id="rId245" Type="http://schemas.openxmlformats.org/officeDocument/2006/relationships/customXml" Target="../ink/ink123.xml"/><Relationship Id="rId261" Type="http://schemas.openxmlformats.org/officeDocument/2006/relationships/image" Target="../media/image129.png"/><Relationship Id="rId266" Type="http://schemas.openxmlformats.org/officeDocument/2006/relationships/customXml" Target="../ink/ink134.xml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image" Target="../media/image109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35" Type="http://schemas.openxmlformats.org/officeDocument/2006/relationships/image" Target="../media/image117.png"/><Relationship Id="rId251" Type="http://schemas.openxmlformats.org/officeDocument/2006/relationships/customXml" Target="../ink/ink126.xml"/><Relationship Id="rId256" Type="http://schemas.openxmlformats.org/officeDocument/2006/relationships/image" Target="../media/image127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241" Type="http://schemas.openxmlformats.org/officeDocument/2006/relationships/customXml" Target="../ink/ink121.xml"/><Relationship Id="rId246" Type="http://schemas.openxmlformats.org/officeDocument/2006/relationships/image" Target="../media/image122.png"/><Relationship Id="rId267" Type="http://schemas.openxmlformats.org/officeDocument/2006/relationships/image" Target="../media/image132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customXml" Target="../ink/ink132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customXml" Target="../ink/ink129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image" Target="../media/image125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image" Target="../media/image120.png"/><Relationship Id="rId263" Type="http://schemas.openxmlformats.org/officeDocument/2006/relationships/image" Target="../media/image130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customXml" Target="../ink/ink127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customXml" Target="../ink/ink122.xml"/><Relationship Id="rId264" Type="http://schemas.openxmlformats.org/officeDocument/2006/relationships/customXml" Target="../ink/ink133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in/cli/azure/reference-index?view=azure-cli-latest" TargetMode="External"/><Relationship Id="rId2" Type="http://schemas.openxmlformats.org/officeDocument/2006/relationships/hyperlink" Target="https://learn.microsoft.com/en-in/cli/azure/install-azure-cl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in/powershell/module/az.accounts/?view=azps-8.3.0#accounts" TargetMode="External"/><Relationship Id="rId2" Type="http://schemas.openxmlformats.org/officeDocument/2006/relationships/hyperlink" Target="https://learn.microsoft.com/en-in/powershell/azure/install-az-ps?view=azps-8.3.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99EF-AFC2-57C3-A288-3E50A076D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Administration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44E72-65C1-8DFD-2605-8851C9DF8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53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240A-8F77-2C2A-D653-87D79B3E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495E-3D8E-5A80-C415-21607C3ED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Pay As You Go Model</a:t>
            </a:r>
          </a:p>
          <a:p>
            <a:r>
              <a:rPr lang="en-US" dirty="0" err="1"/>
              <a:t>Opex</a:t>
            </a:r>
            <a:r>
              <a:rPr lang="en-US" dirty="0"/>
              <a:t> vs Capex – Cloud Model is based on </a:t>
            </a:r>
            <a:r>
              <a:rPr lang="en-US" dirty="0" err="1"/>
              <a:t>Opex</a:t>
            </a:r>
            <a:endParaRPr lang="en-US" dirty="0"/>
          </a:p>
          <a:p>
            <a:r>
              <a:rPr lang="en-US" dirty="0"/>
              <a:t>High Availability</a:t>
            </a:r>
          </a:p>
          <a:p>
            <a:r>
              <a:rPr lang="en-US" dirty="0"/>
              <a:t>Cost Optimization</a:t>
            </a:r>
          </a:p>
          <a:p>
            <a:r>
              <a:rPr lang="en-US" dirty="0"/>
              <a:t>Security</a:t>
            </a:r>
          </a:p>
          <a:p>
            <a:r>
              <a:rPr lang="en-US" dirty="0" err="1"/>
              <a:t>Scalabilty</a:t>
            </a:r>
            <a:endParaRPr lang="en-US" dirty="0"/>
          </a:p>
          <a:p>
            <a:r>
              <a:rPr lang="en-US" dirty="0"/>
              <a:t>Elasticity</a:t>
            </a:r>
          </a:p>
          <a:p>
            <a:r>
              <a:rPr lang="en-US" dirty="0"/>
              <a:t>Disaster Recovery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Catalyst for AI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5ED903-4A37-3C1F-EBEB-2263951E1CD9}"/>
                  </a:ext>
                </a:extLst>
              </p14:cNvPr>
              <p14:cNvContentPartPr/>
              <p14:nvPr/>
            </p14:nvContentPartPr>
            <p14:xfrm>
              <a:off x="4248807" y="1968521"/>
              <a:ext cx="18360" cy="6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5ED903-4A37-3C1F-EBEB-2263951E1C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0167" y="1959881"/>
                <a:ext cx="36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2C68F67-6355-6A34-1012-1798EC68B5BC}"/>
                  </a:ext>
                </a:extLst>
              </p14:cNvPr>
              <p14:cNvContentPartPr/>
              <p14:nvPr/>
            </p14:nvContentPartPr>
            <p14:xfrm>
              <a:off x="4095807" y="1982201"/>
              <a:ext cx="164160" cy="8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2C68F67-6355-6A34-1012-1798EC68B5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7167" y="1973201"/>
                <a:ext cx="18180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7C3ECC4-96C9-F908-05D2-30F2A08E01C9}"/>
              </a:ext>
            </a:extLst>
          </p:cNvPr>
          <p:cNvGrpSpPr/>
          <p:nvPr/>
        </p:nvGrpSpPr>
        <p:grpSpPr>
          <a:xfrm>
            <a:off x="4420167" y="1726241"/>
            <a:ext cx="3974040" cy="487800"/>
            <a:chOff x="4420167" y="1726241"/>
            <a:chExt cx="3974040" cy="48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7C3735-48A1-ED2A-A39E-BA5BCF79155F}"/>
                    </a:ext>
                  </a:extLst>
                </p14:cNvPr>
                <p14:cNvContentPartPr/>
                <p14:nvPr/>
              </p14:nvContentPartPr>
              <p14:xfrm>
                <a:off x="4420167" y="1916321"/>
                <a:ext cx="105120" cy="119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7C3735-48A1-ED2A-A39E-BA5BCF7915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11167" y="1907321"/>
                  <a:ext cx="1227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041EDF-0480-E8C3-0557-EBCE658A8DE4}"/>
                    </a:ext>
                  </a:extLst>
                </p14:cNvPr>
                <p14:cNvContentPartPr/>
                <p14:nvPr/>
              </p14:nvContentPartPr>
              <p14:xfrm>
                <a:off x="4580367" y="1962761"/>
                <a:ext cx="96120" cy="83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041EDF-0480-E8C3-0557-EBCE658A8D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71367" y="1953761"/>
                  <a:ext cx="1137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297EA4-E7F6-D780-8F79-010CAB9E1240}"/>
                    </a:ext>
                  </a:extLst>
                </p14:cNvPr>
                <p14:cNvContentPartPr/>
                <p14:nvPr/>
              </p14:nvContentPartPr>
              <p14:xfrm>
                <a:off x="4712487" y="1947641"/>
                <a:ext cx="132840" cy="135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297EA4-E7F6-D780-8F79-010CAB9E12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03847" y="1939001"/>
                  <a:ext cx="150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9A87955-6A28-ED19-48F0-778B21C97743}"/>
                    </a:ext>
                  </a:extLst>
                </p14:cNvPr>
                <p14:cNvContentPartPr/>
                <p14:nvPr/>
              </p14:nvContentPartPr>
              <p14:xfrm>
                <a:off x="4892487" y="1949081"/>
                <a:ext cx="75240" cy="131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9A87955-6A28-ED19-48F0-778B21C977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83847" y="1940441"/>
                  <a:ext cx="92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8707D84-76C7-D7A7-BBFC-3AFDF0931922}"/>
                    </a:ext>
                  </a:extLst>
                </p14:cNvPr>
                <p14:cNvContentPartPr/>
                <p14:nvPr/>
              </p14:nvContentPartPr>
              <p14:xfrm>
                <a:off x="5009487" y="1984361"/>
                <a:ext cx="441360" cy="212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8707D84-76C7-D7A7-BBFC-3AFDF09319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00487" y="1975361"/>
                  <a:ext cx="4590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F61057-D7F7-424F-BE3F-E07C2805DCAA}"/>
                    </a:ext>
                  </a:extLst>
                </p14:cNvPr>
                <p14:cNvContentPartPr/>
                <p14:nvPr/>
              </p14:nvContentPartPr>
              <p14:xfrm>
                <a:off x="5508807" y="1809401"/>
                <a:ext cx="20520" cy="312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F61057-D7F7-424F-BE3F-E07C2805DC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00167" y="1800401"/>
                  <a:ext cx="381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534B87-8669-DB3E-C03A-4477AFC108BB}"/>
                    </a:ext>
                  </a:extLst>
                </p14:cNvPr>
                <p14:cNvContentPartPr/>
                <p14:nvPr/>
              </p14:nvContentPartPr>
              <p14:xfrm>
                <a:off x="5415927" y="1831361"/>
                <a:ext cx="233640" cy="214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534B87-8669-DB3E-C03A-4477AFC108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06927" y="1822361"/>
                  <a:ext cx="251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BE300B-DA47-670A-F7C1-EA10CA9CF20F}"/>
                    </a:ext>
                  </a:extLst>
                </p14:cNvPr>
                <p14:cNvContentPartPr/>
                <p14:nvPr/>
              </p14:nvContentPartPr>
              <p14:xfrm>
                <a:off x="5720127" y="1918121"/>
                <a:ext cx="50400" cy="110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BE300B-DA47-670A-F7C1-EA10CA9CF2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11487" y="1909481"/>
                  <a:ext cx="68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F045DFB-9851-B920-93EF-086FE3B84713}"/>
                    </a:ext>
                  </a:extLst>
                </p14:cNvPr>
                <p14:cNvContentPartPr/>
                <p14:nvPr/>
              </p14:nvContentPartPr>
              <p14:xfrm>
                <a:off x="5809407" y="1966361"/>
                <a:ext cx="112320" cy="103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F045DFB-9851-B920-93EF-086FE3B847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00767" y="1957361"/>
                  <a:ext cx="129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4CBE6D-171C-796D-2CC8-8B87A0FA04E5}"/>
                    </a:ext>
                  </a:extLst>
                </p14:cNvPr>
                <p14:cNvContentPartPr/>
                <p14:nvPr/>
              </p14:nvContentPartPr>
              <p14:xfrm>
                <a:off x="6058167" y="2014601"/>
                <a:ext cx="23400" cy="75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4CBE6D-171C-796D-2CC8-8B87A0FA04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49167" y="2005961"/>
                  <a:ext cx="41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C1969A6-B461-6580-352E-A1670CFA7D1E}"/>
                    </a:ext>
                  </a:extLst>
                </p14:cNvPr>
                <p14:cNvContentPartPr/>
                <p14:nvPr/>
              </p14:nvContentPartPr>
              <p14:xfrm>
                <a:off x="6151767" y="1942241"/>
                <a:ext cx="140040" cy="90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C1969A6-B461-6580-352E-A1670CFA7D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42767" y="1933601"/>
                  <a:ext cx="157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36E25C-9616-2C13-B9D3-4762DF2EF106}"/>
                    </a:ext>
                  </a:extLst>
                </p14:cNvPr>
                <p14:cNvContentPartPr/>
                <p14:nvPr/>
              </p14:nvContentPartPr>
              <p14:xfrm>
                <a:off x="6384327" y="1791041"/>
                <a:ext cx="15480" cy="269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36E25C-9616-2C13-B9D3-4762DF2EF1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75327" y="1782041"/>
                  <a:ext cx="33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585BA0-32E6-C7A1-FB14-115FD1368FBB}"/>
                    </a:ext>
                  </a:extLst>
                </p14:cNvPr>
                <p14:cNvContentPartPr/>
                <p14:nvPr/>
              </p14:nvContentPartPr>
              <p14:xfrm>
                <a:off x="6310167" y="1817681"/>
                <a:ext cx="199080" cy="210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585BA0-32E6-C7A1-FB14-115FD1368F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01167" y="1809041"/>
                  <a:ext cx="216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B527B3-60CF-B55B-F83D-B36915D70212}"/>
                    </a:ext>
                  </a:extLst>
                </p14:cNvPr>
                <p14:cNvContentPartPr/>
                <p14:nvPr/>
              </p14:nvContentPartPr>
              <p14:xfrm>
                <a:off x="6594927" y="1727321"/>
                <a:ext cx="141480" cy="352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B527B3-60CF-B55B-F83D-B36915D702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86287" y="1718321"/>
                  <a:ext cx="1591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F7D177B-D7BF-56A5-EF39-74ACD85BB3AF}"/>
                    </a:ext>
                  </a:extLst>
                </p14:cNvPr>
                <p14:cNvContentPartPr/>
                <p14:nvPr/>
              </p14:nvContentPartPr>
              <p14:xfrm>
                <a:off x="6705807" y="1846121"/>
                <a:ext cx="29160" cy="35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F7D177B-D7BF-56A5-EF39-74ACD85BB3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97167" y="1837121"/>
                  <a:ext cx="46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FBD91D-53C4-1CA8-C28A-0144D3242556}"/>
                    </a:ext>
                  </a:extLst>
                </p14:cNvPr>
                <p14:cNvContentPartPr/>
                <p14:nvPr/>
              </p14:nvContentPartPr>
              <p14:xfrm>
                <a:off x="6854487" y="1807961"/>
                <a:ext cx="17280" cy="235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FBD91D-53C4-1CA8-C28A-0144D32425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45847" y="1799321"/>
                  <a:ext cx="349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F60011-8732-F979-E571-A3426FDA4D96}"/>
                    </a:ext>
                  </a:extLst>
                </p14:cNvPr>
                <p14:cNvContentPartPr/>
                <p14:nvPr/>
              </p14:nvContentPartPr>
              <p14:xfrm>
                <a:off x="6820287" y="1863761"/>
                <a:ext cx="235080" cy="233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F60011-8732-F979-E571-A3426FDA4D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11287" y="1854761"/>
                  <a:ext cx="2527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B64E709-EB4D-54E8-1B9F-5F017E76C303}"/>
                    </a:ext>
                  </a:extLst>
                </p14:cNvPr>
                <p14:cNvContentPartPr/>
                <p14:nvPr/>
              </p14:nvContentPartPr>
              <p14:xfrm>
                <a:off x="7201887" y="1974641"/>
                <a:ext cx="20160" cy="81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B64E709-EB4D-54E8-1B9F-5F017E76C3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93247" y="1966001"/>
                  <a:ext cx="37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FD4269-D544-EBC5-8789-D4D2B224209D}"/>
                    </a:ext>
                  </a:extLst>
                </p14:cNvPr>
                <p14:cNvContentPartPr/>
                <p14:nvPr/>
              </p14:nvContentPartPr>
              <p14:xfrm>
                <a:off x="7321047" y="1783841"/>
                <a:ext cx="72000" cy="250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9FD4269-D544-EBC5-8789-D4D2B224209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12047" y="1774841"/>
                  <a:ext cx="896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24C94E4-E0EF-7DCE-2618-232729550359}"/>
                    </a:ext>
                  </a:extLst>
                </p14:cNvPr>
                <p14:cNvContentPartPr/>
                <p14:nvPr/>
              </p14:nvContentPartPr>
              <p14:xfrm>
                <a:off x="7390527" y="1908761"/>
                <a:ext cx="254880" cy="305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24C94E4-E0EF-7DCE-2618-23272955035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81527" y="1900121"/>
                  <a:ext cx="2725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CFFF76-3D67-146B-C34B-FA7261F83119}"/>
                    </a:ext>
                  </a:extLst>
                </p14:cNvPr>
                <p14:cNvContentPartPr/>
                <p14:nvPr/>
              </p14:nvContentPartPr>
              <p14:xfrm>
                <a:off x="7749807" y="1726241"/>
                <a:ext cx="93600" cy="275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CFFF76-3D67-146B-C34B-FA7261F831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40807" y="1717241"/>
                  <a:ext cx="1112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1F307D-0015-7060-EF60-CC771113B009}"/>
                    </a:ext>
                  </a:extLst>
                </p14:cNvPr>
                <p14:cNvContentPartPr/>
                <p14:nvPr/>
              </p14:nvContentPartPr>
              <p14:xfrm>
                <a:off x="7856367" y="1901201"/>
                <a:ext cx="63720" cy="79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1F307D-0015-7060-EF60-CC771113B00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47367" y="1892201"/>
                  <a:ext cx="81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D6CA75-F242-58BC-5AEE-EC7BE76B86EE}"/>
                    </a:ext>
                  </a:extLst>
                </p14:cNvPr>
                <p14:cNvContentPartPr/>
                <p14:nvPr/>
              </p14:nvContentPartPr>
              <p14:xfrm>
                <a:off x="7958607" y="1866281"/>
                <a:ext cx="71640" cy="127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D6CA75-F242-58BC-5AEE-EC7BE76B86E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49967" y="1857281"/>
                  <a:ext cx="89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7D67725-D3DA-EF75-77CB-4B6DE6998849}"/>
                    </a:ext>
                  </a:extLst>
                </p14:cNvPr>
                <p14:cNvContentPartPr/>
                <p14:nvPr/>
              </p14:nvContentPartPr>
              <p14:xfrm>
                <a:off x="8083527" y="1814441"/>
                <a:ext cx="146880" cy="171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7D67725-D3DA-EF75-77CB-4B6DE699884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74527" y="1805801"/>
                  <a:ext cx="164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C387BFA-C727-C5DA-343B-0F81C80DAD12}"/>
                    </a:ext>
                  </a:extLst>
                </p14:cNvPr>
                <p14:cNvContentPartPr/>
                <p14:nvPr/>
              </p14:nvContentPartPr>
              <p14:xfrm>
                <a:off x="8253087" y="1858721"/>
                <a:ext cx="46800" cy="109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C387BFA-C727-C5DA-343B-0F81C80DAD1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44087" y="1849721"/>
                  <a:ext cx="64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EC30471-DDE4-B797-B234-B7042A4C0826}"/>
                    </a:ext>
                  </a:extLst>
                </p14:cNvPr>
                <p14:cNvContentPartPr/>
                <p14:nvPr/>
              </p14:nvContentPartPr>
              <p14:xfrm>
                <a:off x="8280447" y="1915961"/>
                <a:ext cx="113760" cy="91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EC30471-DDE4-B797-B234-B7042A4C08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71447" y="1906961"/>
                  <a:ext cx="13140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CF1F5B5-544B-07AD-B01C-746EDBD74C7E}"/>
              </a:ext>
            </a:extLst>
          </p:cNvPr>
          <p:cNvGrpSpPr/>
          <p:nvPr/>
        </p:nvGrpSpPr>
        <p:grpSpPr>
          <a:xfrm>
            <a:off x="1202847" y="2559641"/>
            <a:ext cx="593280" cy="41400"/>
            <a:chOff x="1202847" y="2559641"/>
            <a:chExt cx="593280" cy="4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441F7C6-4992-F692-585F-8B78E1ECD0B5}"/>
                    </a:ext>
                  </a:extLst>
                </p14:cNvPr>
                <p14:cNvContentPartPr/>
                <p14:nvPr/>
              </p14:nvContentPartPr>
              <p14:xfrm>
                <a:off x="1202847" y="2588081"/>
                <a:ext cx="530280" cy="12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441F7C6-4992-F692-585F-8B78E1ECD0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94207" y="2579441"/>
                  <a:ext cx="547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8EA3C8A-80E2-8011-4335-15A6F0E177C7}"/>
                    </a:ext>
                  </a:extLst>
                </p14:cNvPr>
                <p14:cNvContentPartPr/>
                <p14:nvPr/>
              </p14:nvContentPartPr>
              <p14:xfrm>
                <a:off x="1230567" y="2559641"/>
                <a:ext cx="565560" cy="10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8EA3C8A-80E2-8011-4335-15A6F0E177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21567" y="2551001"/>
                  <a:ext cx="58320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C073A84-0B18-5B03-38DF-5C371BFA0764}"/>
                  </a:ext>
                </a:extLst>
              </p14:cNvPr>
              <p14:cNvContentPartPr/>
              <p14:nvPr/>
            </p14:nvContentPartPr>
            <p14:xfrm>
              <a:off x="3431247" y="2824241"/>
              <a:ext cx="240840" cy="120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C073A84-0B18-5B03-38DF-5C371BFA076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22247" y="2815601"/>
                <a:ext cx="2584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8EB1CAE-192A-130A-7BE0-1E1B14363054}"/>
                  </a:ext>
                </a:extLst>
              </p14:cNvPr>
              <p14:cNvContentPartPr/>
              <p14:nvPr/>
            </p14:nvContentPartPr>
            <p14:xfrm>
              <a:off x="3680007" y="3022961"/>
              <a:ext cx="183240" cy="391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8EB1CAE-192A-130A-7BE0-1E1B1436305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71367" y="3014321"/>
                <a:ext cx="200880" cy="40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C2D4C052-0A2D-366A-0A6B-FD7AC1B97753}"/>
              </a:ext>
            </a:extLst>
          </p:cNvPr>
          <p:cNvGrpSpPr/>
          <p:nvPr/>
        </p:nvGrpSpPr>
        <p:grpSpPr>
          <a:xfrm>
            <a:off x="2392647" y="3458201"/>
            <a:ext cx="1490760" cy="313200"/>
            <a:chOff x="2392647" y="3458201"/>
            <a:chExt cx="149076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32E6048-B0A5-1F81-F4CD-976F7A00FA71}"/>
                    </a:ext>
                  </a:extLst>
                </p14:cNvPr>
                <p14:cNvContentPartPr/>
                <p14:nvPr/>
              </p14:nvContentPartPr>
              <p14:xfrm>
                <a:off x="2392647" y="3645761"/>
                <a:ext cx="412920" cy="125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32E6048-B0A5-1F81-F4CD-976F7A00FA7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83647" y="3637121"/>
                  <a:ext cx="430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3C690D0-2968-46AB-F215-2A0C592F3DD9}"/>
                    </a:ext>
                  </a:extLst>
                </p14:cNvPr>
                <p14:cNvContentPartPr/>
                <p14:nvPr/>
              </p14:nvContentPartPr>
              <p14:xfrm>
                <a:off x="2970807" y="3566201"/>
                <a:ext cx="119520" cy="167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3C690D0-2968-46AB-F215-2A0C592F3DD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61807" y="3557561"/>
                  <a:ext cx="1371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FE09628-713F-5241-0C60-AB2DBCBF218C}"/>
                    </a:ext>
                  </a:extLst>
                </p14:cNvPr>
                <p14:cNvContentPartPr/>
                <p14:nvPr/>
              </p14:nvContentPartPr>
              <p14:xfrm>
                <a:off x="3140727" y="3483041"/>
                <a:ext cx="144720" cy="219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FE09628-713F-5241-0C60-AB2DBCBF218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31727" y="3474401"/>
                  <a:ext cx="162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C5041B-4A7C-F8B5-9679-4467D3496575}"/>
                    </a:ext>
                  </a:extLst>
                </p14:cNvPr>
                <p14:cNvContentPartPr/>
                <p14:nvPr/>
              </p14:nvContentPartPr>
              <p14:xfrm>
                <a:off x="3316767" y="3595361"/>
                <a:ext cx="86760" cy="126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C5041B-4A7C-F8B5-9679-4467D349657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08127" y="3586721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DB3576-AC7B-9A5A-F3B5-6A63B06FCC9D}"/>
                    </a:ext>
                  </a:extLst>
                </p14:cNvPr>
                <p14:cNvContentPartPr/>
                <p14:nvPr/>
              </p14:nvContentPartPr>
              <p14:xfrm>
                <a:off x="3452127" y="3579161"/>
                <a:ext cx="113040" cy="176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DB3576-AC7B-9A5A-F3B5-6A63B06FCC9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43127" y="3570521"/>
                  <a:ext cx="1306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A4E854-B8D3-456B-DC46-6859CF2F4223}"/>
                    </a:ext>
                  </a:extLst>
                </p14:cNvPr>
                <p14:cNvContentPartPr/>
                <p14:nvPr/>
              </p14:nvContentPartPr>
              <p14:xfrm>
                <a:off x="3604407" y="3458201"/>
                <a:ext cx="279000" cy="287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A4E854-B8D3-456B-DC46-6859CF2F422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95407" y="3449561"/>
                  <a:ext cx="29664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6C5AE25-B38A-3386-3AB4-9BE1C3BE0A0D}"/>
              </a:ext>
            </a:extLst>
          </p:cNvPr>
          <p:cNvGrpSpPr/>
          <p:nvPr/>
        </p:nvGrpSpPr>
        <p:grpSpPr>
          <a:xfrm>
            <a:off x="4100127" y="3427241"/>
            <a:ext cx="1797120" cy="405720"/>
            <a:chOff x="4100127" y="3427241"/>
            <a:chExt cx="179712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4AC000C-FE0A-A3DC-D1A8-5E587C407439}"/>
                    </a:ext>
                  </a:extLst>
                </p14:cNvPr>
                <p14:cNvContentPartPr/>
                <p14:nvPr/>
              </p14:nvContentPartPr>
              <p14:xfrm>
                <a:off x="4100127" y="3469001"/>
                <a:ext cx="187200" cy="282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4AC000C-FE0A-A3DC-D1A8-5E587C4074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91487" y="3460361"/>
                  <a:ext cx="2048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F7BFDD0-1D56-099E-B031-07526E23651A}"/>
                    </a:ext>
                  </a:extLst>
                </p14:cNvPr>
                <p14:cNvContentPartPr/>
                <p14:nvPr/>
              </p14:nvContentPartPr>
              <p14:xfrm>
                <a:off x="4317207" y="3594281"/>
                <a:ext cx="86760" cy="133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F7BFDD0-1D56-099E-B031-07526E23651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08567" y="3585281"/>
                  <a:ext cx="104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D14259-C657-EB0A-3D72-EA22B840683D}"/>
                    </a:ext>
                  </a:extLst>
                </p14:cNvPr>
                <p14:cNvContentPartPr/>
                <p14:nvPr/>
              </p14:nvContentPartPr>
              <p14:xfrm>
                <a:off x="4416927" y="3576641"/>
                <a:ext cx="76320" cy="120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D14259-C657-EB0A-3D72-EA22B840683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07927" y="3568001"/>
                  <a:ext cx="93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5245187-76FA-6811-9DE6-1DA001CC030B}"/>
                    </a:ext>
                  </a:extLst>
                </p14:cNvPr>
                <p14:cNvContentPartPr/>
                <p14:nvPr/>
              </p14:nvContentPartPr>
              <p14:xfrm>
                <a:off x="4497207" y="3525881"/>
                <a:ext cx="132840" cy="307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5245187-76FA-6811-9DE6-1DA001CC030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88567" y="3516881"/>
                  <a:ext cx="1504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630A62D-8355-CC45-DB12-B48034F7B768}"/>
                    </a:ext>
                  </a:extLst>
                </p14:cNvPr>
                <p14:cNvContentPartPr/>
                <p14:nvPr/>
              </p14:nvContentPartPr>
              <p14:xfrm>
                <a:off x="4707087" y="3589601"/>
                <a:ext cx="73080" cy="103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630A62D-8355-CC45-DB12-B48034F7B7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98087" y="3580601"/>
                  <a:ext cx="90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4E4A74E-F9E9-FA4A-51DE-BB4ED6E36F8E}"/>
                    </a:ext>
                  </a:extLst>
                </p14:cNvPr>
                <p14:cNvContentPartPr/>
                <p14:nvPr/>
              </p14:nvContentPartPr>
              <p14:xfrm>
                <a:off x="4836327" y="3591041"/>
                <a:ext cx="116280" cy="121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4E4A74E-F9E9-FA4A-51DE-BB4ED6E36F8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27327" y="3582401"/>
                  <a:ext cx="133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321458F-F3B0-828F-CB9A-988664B1A075}"/>
                    </a:ext>
                  </a:extLst>
                </p14:cNvPr>
                <p14:cNvContentPartPr/>
                <p14:nvPr/>
              </p14:nvContentPartPr>
              <p14:xfrm>
                <a:off x="4986087" y="3562601"/>
                <a:ext cx="43560" cy="145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321458F-F3B0-828F-CB9A-988664B1A07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77087" y="3553961"/>
                  <a:ext cx="61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1DBACE-7015-29DB-F213-4F5E205AB44C}"/>
                    </a:ext>
                  </a:extLst>
                </p14:cNvPr>
                <p14:cNvContentPartPr/>
                <p14:nvPr/>
              </p14:nvContentPartPr>
              <p14:xfrm>
                <a:off x="5049807" y="3477281"/>
                <a:ext cx="60480" cy="204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1DBACE-7015-29DB-F213-4F5E205AB4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40807" y="3468641"/>
                  <a:ext cx="78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2FC11EE-2593-5DCE-A21D-710597AB21B6}"/>
                    </a:ext>
                  </a:extLst>
                </p14:cNvPr>
                <p14:cNvContentPartPr/>
                <p14:nvPr/>
              </p14:nvContentPartPr>
              <p14:xfrm>
                <a:off x="5136567" y="3463601"/>
                <a:ext cx="166320" cy="230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2FC11EE-2593-5DCE-A21D-710597AB21B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27567" y="3454961"/>
                  <a:ext cx="183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40C3305-268A-26F5-735E-1EC9C4AAD73A}"/>
                    </a:ext>
                  </a:extLst>
                </p14:cNvPr>
                <p14:cNvContentPartPr/>
                <p14:nvPr/>
              </p14:nvContentPartPr>
              <p14:xfrm>
                <a:off x="5336007" y="3469001"/>
                <a:ext cx="23040" cy="247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40C3305-268A-26F5-735E-1EC9C4AAD73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27367" y="3460001"/>
                  <a:ext cx="406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85D521-B86C-B4AD-D20D-F95DFFE937BA}"/>
                    </a:ext>
                  </a:extLst>
                </p14:cNvPr>
                <p14:cNvContentPartPr/>
                <p14:nvPr/>
              </p14:nvContentPartPr>
              <p14:xfrm>
                <a:off x="5431047" y="3427241"/>
                <a:ext cx="48960" cy="267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85D521-B86C-B4AD-D20D-F95DFFE937B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22407" y="3418241"/>
                  <a:ext cx="666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B604134-3D63-F3B9-BD86-8AE900B336D0}"/>
                    </a:ext>
                  </a:extLst>
                </p14:cNvPr>
                <p14:cNvContentPartPr/>
                <p14:nvPr/>
              </p14:nvContentPartPr>
              <p14:xfrm>
                <a:off x="5545167" y="3546041"/>
                <a:ext cx="19440" cy="213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B604134-3D63-F3B9-BD86-8AE900B336D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36527" y="3537041"/>
                  <a:ext cx="37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601049E-1B72-2AE1-611E-E4AC9B1B12B4}"/>
                    </a:ext>
                  </a:extLst>
                </p14:cNvPr>
                <p14:cNvContentPartPr/>
                <p14:nvPr/>
              </p14:nvContentPartPr>
              <p14:xfrm>
                <a:off x="5653167" y="3440201"/>
                <a:ext cx="31680" cy="249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601049E-1B72-2AE1-611E-E4AC9B1B12B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44527" y="3431561"/>
                  <a:ext cx="493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83D8E8A-5BB6-A18A-56FC-5755A9711C91}"/>
                    </a:ext>
                  </a:extLst>
                </p14:cNvPr>
                <p14:cNvContentPartPr/>
                <p14:nvPr/>
              </p14:nvContentPartPr>
              <p14:xfrm>
                <a:off x="5626527" y="3496721"/>
                <a:ext cx="270720" cy="328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83D8E8A-5BB6-A18A-56FC-5755A9711C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17527" y="3487721"/>
                  <a:ext cx="288360" cy="34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5C47178-7783-38B4-E8AC-F08673D52FF2}"/>
                  </a:ext>
                </a:extLst>
              </p14:cNvPr>
              <p14:cNvContentPartPr/>
              <p14:nvPr/>
            </p14:nvContentPartPr>
            <p14:xfrm>
              <a:off x="2573007" y="4000721"/>
              <a:ext cx="283320" cy="92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5C47178-7783-38B4-E8AC-F08673D52FF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564367" y="3992081"/>
                <a:ext cx="3009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3EC133-0D99-A7FF-DD55-A759FFBA50A0}"/>
                  </a:ext>
                </a:extLst>
              </p14:cNvPr>
              <p14:cNvContentPartPr/>
              <p14:nvPr/>
            </p14:nvContentPartPr>
            <p14:xfrm>
              <a:off x="5879247" y="4069841"/>
              <a:ext cx="280440" cy="1299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3EC133-0D99-A7FF-DD55-A759FFBA50A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870607" y="4061201"/>
                <a:ext cx="2980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53BCB35-1934-D637-6468-328ED83D01D8}"/>
                  </a:ext>
                </a:extLst>
              </p14:cNvPr>
              <p14:cNvContentPartPr/>
              <p14:nvPr/>
            </p14:nvContentPartPr>
            <p14:xfrm>
              <a:off x="5961327" y="4595801"/>
              <a:ext cx="256320" cy="921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53BCB35-1934-D637-6468-328ED83D01D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952687" y="4587161"/>
                <a:ext cx="27396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37F67ABF-5A06-AA07-64AE-DF2011B4CA02}"/>
              </a:ext>
            </a:extLst>
          </p:cNvPr>
          <p:cNvGrpSpPr/>
          <p:nvPr/>
        </p:nvGrpSpPr>
        <p:grpSpPr>
          <a:xfrm>
            <a:off x="6364887" y="3820001"/>
            <a:ext cx="1623240" cy="450000"/>
            <a:chOff x="6364887" y="3820001"/>
            <a:chExt cx="1623240" cy="45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FA92D49-3FCD-8353-7DF4-AA99C63B0AF8}"/>
                    </a:ext>
                  </a:extLst>
                </p14:cNvPr>
                <p14:cNvContentPartPr/>
                <p14:nvPr/>
              </p14:nvContentPartPr>
              <p14:xfrm>
                <a:off x="6364887" y="4007561"/>
                <a:ext cx="110880" cy="159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FA92D49-3FCD-8353-7DF4-AA99C63B0AF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55887" y="3998921"/>
                  <a:ext cx="1285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F10B836-F251-1239-D52B-E0BE3A3B357B}"/>
                    </a:ext>
                  </a:extLst>
                </p14:cNvPr>
                <p14:cNvContentPartPr/>
                <p14:nvPr/>
              </p14:nvContentPartPr>
              <p14:xfrm>
                <a:off x="6510327" y="4059041"/>
                <a:ext cx="116280" cy="143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F10B836-F251-1239-D52B-E0BE3A3B357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01687" y="4050041"/>
                  <a:ext cx="133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CA153BE-B3F5-44C1-A3CE-237678704384}"/>
                    </a:ext>
                  </a:extLst>
                </p14:cNvPr>
                <p14:cNvContentPartPr/>
                <p14:nvPr/>
              </p14:nvContentPartPr>
              <p14:xfrm>
                <a:off x="6648927" y="3934481"/>
                <a:ext cx="345240" cy="241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CA153BE-B3F5-44C1-A3CE-23767870438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39927" y="3925841"/>
                  <a:ext cx="362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A680CC2-E36B-C482-D729-3F1F76E9D152}"/>
                    </a:ext>
                  </a:extLst>
                </p14:cNvPr>
                <p14:cNvContentPartPr/>
                <p14:nvPr/>
              </p14:nvContentPartPr>
              <p14:xfrm>
                <a:off x="7127727" y="4050401"/>
                <a:ext cx="201240" cy="114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A680CC2-E36B-C482-D729-3F1F76E9D15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18727" y="4041401"/>
                  <a:ext cx="218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82443E1-C9EB-CC6B-49D8-B32369B68BBF}"/>
                    </a:ext>
                  </a:extLst>
                </p14:cNvPr>
                <p14:cNvContentPartPr/>
                <p14:nvPr/>
              </p14:nvContentPartPr>
              <p14:xfrm>
                <a:off x="7086687" y="3911441"/>
                <a:ext cx="6480" cy="18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82443E1-C9EB-CC6B-49D8-B32369B68BB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77687" y="3902801"/>
                  <a:ext cx="24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E289CFD-A4B1-8962-034A-F3EA92C93737}"/>
                    </a:ext>
                  </a:extLst>
                </p14:cNvPr>
                <p14:cNvContentPartPr/>
                <p14:nvPr/>
              </p14:nvContentPartPr>
              <p14:xfrm>
                <a:off x="7432647" y="3820001"/>
                <a:ext cx="79560" cy="450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E289CFD-A4B1-8962-034A-F3EA92C9373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23647" y="3811001"/>
                  <a:ext cx="972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5E046A4-6EC7-41A6-49B6-0C4F6FB82145}"/>
                    </a:ext>
                  </a:extLst>
                </p14:cNvPr>
                <p14:cNvContentPartPr/>
                <p14:nvPr/>
              </p14:nvContentPartPr>
              <p14:xfrm>
                <a:off x="7556847" y="4032041"/>
                <a:ext cx="44280" cy="111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5E046A4-6EC7-41A6-49B6-0C4F6FB8214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47847" y="4023401"/>
                  <a:ext cx="61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611D490-8A73-E895-F2D2-B3176D294146}"/>
                    </a:ext>
                  </a:extLst>
                </p14:cNvPr>
                <p14:cNvContentPartPr/>
                <p14:nvPr/>
              </p14:nvContentPartPr>
              <p14:xfrm>
                <a:off x="7649367" y="3885881"/>
                <a:ext cx="241200" cy="239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611D490-8A73-E895-F2D2-B3176D29414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40727" y="3876881"/>
                  <a:ext cx="2588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5AC4C9A-CB89-4392-87D4-FBB898AD82A0}"/>
                    </a:ext>
                  </a:extLst>
                </p14:cNvPr>
                <p14:cNvContentPartPr/>
                <p14:nvPr/>
              </p14:nvContentPartPr>
              <p14:xfrm>
                <a:off x="7768887" y="3913961"/>
                <a:ext cx="219240" cy="108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5AC4C9A-CB89-4392-87D4-FBB898AD82A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60247" y="3904961"/>
                  <a:ext cx="23688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34196D4-7DC4-4D26-7758-F8B2EC0198A7}"/>
              </a:ext>
            </a:extLst>
          </p:cNvPr>
          <p:cNvGrpSpPr/>
          <p:nvPr/>
        </p:nvGrpSpPr>
        <p:grpSpPr>
          <a:xfrm>
            <a:off x="6425367" y="4537121"/>
            <a:ext cx="594360" cy="176760"/>
            <a:chOff x="6425367" y="4537121"/>
            <a:chExt cx="594360" cy="1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D31E2BD-62A3-4D2E-7DFD-8A10C21F3143}"/>
                    </a:ext>
                  </a:extLst>
                </p14:cNvPr>
                <p14:cNvContentPartPr/>
                <p14:nvPr/>
              </p14:nvContentPartPr>
              <p14:xfrm>
                <a:off x="6425367" y="4538561"/>
                <a:ext cx="93240" cy="155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D31E2BD-62A3-4D2E-7DFD-8A10C21F314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16727" y="4529921"/>
                  <a:ext cx="110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8580618-8339-E396-FA8C-320279D00C1C}"/>
                    </a:ext>
                  </a:extLst>
                </p14:cNvPr>
                <p14:cNvContentPartPr/>
                <p14:nvPr/>
              </p14:nvContentPartPr>
              <p14:xfrm>
                <a:off x="6565767" y="4624961"/>
                <a:ext cx="45720" cy="77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8580618-8339-E396-FA8C-320279D00C1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57127" y="4615961"/>
                  <a:ext cx="63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CA25C37-2E49-EDC5-DE88-4B46DD492E07}"/>
                    </a:ext>
                  </a:extLst>
                </p14:cNvPr>
                <p14:cNvContentPartPr/>
                <p14:nvPr/>
              </p14:nvContentPartPr>
              <p14:xfrm>
                <a:off x="6679167" y="4537121"/>
                <a:ext cx="340560" cy="176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CA25C37-2E49-EDC5-DE88-4B46DD492E0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70527" y="4528121"/>
                  <a:ext cx="35820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6252F93-7E02-2C1C-56E6-5706F8C7707F}"/>
              </a:ext>
            </a:extLst>
          </p:cNvPr>
          <p:cNvGrpSpPr/>
          <p:nvPr/>
        </p:nvGrpSpPr>
        <p:grpSpPr>
          <a:xfrm>
            <a:off x="7240407" y="4442081"/>
            <a:ext cx="967680" cy="356400"/>
            <a:chOff x="7240407" y="4442081"/>
            <a:chExt cx="96768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383C214-0375-3A18-C935-E203B39EE88C}"/>
                    </a:ext>
                  </a:extLst>
                </p14:cNvPr>
                <p14:cNvContentPartPr/>
                <p14:nvPr/>
              </p14:nvContentPartPr>
              <p14:xfrm>
                <a:off x="7240407" y="4595441"/>
                <a:ext cx="235800" cy="182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383C214-0375-3A18-C935-E203B39EE8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31407" y="4586801"/>
                  <a:ext cx="253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80D41C-4F1E-1C5F-B0AD-BB02921CA5F2}"/>
                    </a:ext>
                  </a:extLst>
                </p14:cNvPr>
                <p14:cNvContentPartPr/>
                <p14:nvPr/>
              </p14:nvContentPartPr>
              <p14:xfrm>
                <a:off x="7535607" y="4442081"/>
                <a:ext cx="66240" cy="356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80D41C-4F1E-1C5F-B0AD-BB02921CA5F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26607" y="4433081"/>
                  <a:ext cx="838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8BDDCFF-F187-B743-6B7C-AD80B9BAF679}"/>
                    </a:ext>
                  </a:extLst>
                </p14:cNvPr>
                <p14:cNvContentPartPr/>
                <p14:nvPr/>
              </p14:nvContentPartPr>
              <p14:xfrm>
                <a:off x="7657287" y="4470161"/>
                <a:ext cx="82440" cy="237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8BDDCFF-F187-B743-6B7C-AD80B9BAF67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48287" y="4461161"/>
                  <a:ext cx="100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9E78E1F-5540-E6C4-28F4-43A804D541A6}"/>
                    </a:ext>
                  </a:extLst>
                </p14:cNvPr>
                <p14:cNvContentPartPr/>
                <p14:nvPr/>
              </p14:nvContentPartPr>
              <p14:xfrm>
                <a:off x="7771767" y="4587881"/>
                <a:ext cx="84960" cy="70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9E78E1F-5540-E6C4-28F4-43A804D541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63127" y="4579241"/>
                  <a:ext cx="102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D960E56-479C-4F47-48F4-59F1AFD16D53}"/>
                    </a:ext>
                  </a:extLst>
                </p14:cNvPr>
                <p14:cNvContentPartPr/>
                <p14:nvPr/>
              </p14:nvContentPartPr>
              <p14:xfrm>
                <a:off x="7877967" y="4555121"/>
                <a:ext cx="330120" cy="109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D960E56-479C-4F47-48F4-59F1AFD16D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869327" y="4546121"/>
                  <a:ext cx="34776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A9FF590-74A5-2FEB-9E3E-42CC262AAE1A}"/>
              </a:ext>
            </a:extLst>
          </p:cNvPr>
          <p:cNvGrpSpPr/>
          <p:nvPr/>
        </p:nvGrpSpPr>
        <p:grpSpPr>
          <a:xfrm>
            <a:off x="4435287" y="3929801"/>
            <a:ext cx="1206000" cy="1094760"/>
            <a:chOff x="4435287" y="3929801"/>
            <a:chExt cx="1206000" cy="10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F27EED-5C25-00BA-7FDA-88B3F56C0618}"/>
                    </a:ext>
                  </a:extLst>
                </p14:cNvPr>
                <p14:cNvContentPartPr/>
                <p14:nvPr/>
              </p14:nvContentPartPr>
              <p14:xfrm>
                <a:off x="4580727" y="4032041"/>
                <a:ext cx="7560" cy="247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F27EED-5C25-00BA-7FDA-88B3F56C061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72087" y="4023401"/>
                  <a:ext cx="252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6E9314F-AA2A-F58C-BA0C-71FDDA3DD921}"/>
                    </a:ext>
                  </a:extLst>
                </p14:cNvPr>
                <p14:cNvContentPartPr/>
                <p14:nvPr/>
              </p14:nvContentPartPr>
              <p14:xfrm>
                <a:off x="4569567" y="4096481"/>
                <a:ext cx="88560" cy="164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6E9314F-AA2A-F58C-BA0C-71FDDA3DD92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560567" y="4087841"/>
                  <a:ext cx="106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CC4171B-3638-14F0-6790-05E324292EF6}"/>
                    </a:ext>
                  </a:extLst>
                </p14:cNvPr>
                <p14:cNvContentPartPr/>
                <p14:nvPr/>
              </p14:nvContentPartPr>
              <p14:xfrm>
                <a:off x="4748487" y="4167761"/>
                <a:ext cx="38520" cy="54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CC4171B-3638-14F0-6790-05E324292EF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39847" y="4159121"/>
                  <a:ext cx="561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F48ACC4-DDBE-BDCC-B7EE-F0E7B4FEFB16}"/>
                    </a:ext>
                  </a:extLst>
                </p14:cNvPr>
                <p14:cNvContentPartPr/>
                <p14:nvPr/>
              </p14:nvContentPartPr>
              <p14:xfrm>
                <a:off x="4829847" y="4129241"/>
                <a:ext cx="137880" cy="172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F48ACC4-DDBE-BDCC-B7EE-F0E7B4FEFB1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20847" y="4120241"/>
                  <a:ext cx="155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40788B8-0EF6-44B1-453F-482F2957E4D3}"/>
                    </a:ext>
                  </a:extLst>
                </p14:cNvPr>
                <p14:cNvContentPartPr/>
                <p14:nvPr/>
              </p14:nvContentPartPr>
              <p14:xfrm>
                <a:off x="4931007" y="4027001"/>
                <a:ext cx="11160" cy="48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40788B8-0EF6-44B1-453F-482F2957E4D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22007" y="4018001"/>
                  <a:ext cx="28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9C2CDE2-9BA7-884A-BD92-182AA2B3425F}"/>
                    </a:ext>
                  </a:extLst>
                </p14:cNvPr>
                <p14:cNvContentPartPr/>
                <p14:nvPr/>
              </p14:nvContentPartPr>
              <p14:xfrm>
                <a:off x="5016327" y="4171721"/>
                <a:ext cx="75240" cy="100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9C2CDE2-9BA7-884A-BD92-182AA2B3425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07687" y="4163081"/>
                  <a:ext cx="92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3B74CAF-8870-E0C9-709F-E8E4DE883F1A}"/>
                    </a:ext>
                  </a:extLst>
                </p14:cNvPr>
                <p14:cNvContentPartPr/>
                <p14:nvPr/>
              </p14:nvContentPartPr>
              <p14:xfrm>
                <a:off x="5160687" y="4212041"/>
                <a:ext cx="54000" cy="67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3B74CAF-8870-E0C9-709F-E8E4DE883F1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52047" y="4203041"/>
                  <a:ext cx="716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482E85-9895-EBC7-084D-90D0226A5439}"/>
                    </a:ext>
                  </a:extLst>
                </p14:cNvPr>
                <p14:cNvContentPartPr/>
                <p14:nvPr/>
              </p14:nvContentPartPr>
              <p14:xfrm>
                <a:off x="5250687" y="4039241"/>
                <a:ext cx="174240" cy="263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482E85-9895-EBC7-084D-90D0226A543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42047" y="4030601"/>
                  <a:ext cx="1918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53C20CC-E078-3D2E-CE49-BBBD623AF3B5}"/>
                    </a:ext>
                  </a:extLst>
                </p14:cNvPr>
                <p14:cNvContentPartPr/>
                <p14:nvPr/>
              </p14:nvContentPartPr>
              <p14:xfrm>
                <a:off x="5330967" y="3956081"/>
                <a:ext cx="310320" cy="311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53C20CC-E078-3D2E-CE49-BBBD623AF3B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21967" y="3947441"/>
                  <a:ext cx="3279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75B6EE5-4D19-9614-D903-2E2D4C70C0DE}"/>
                    </a:ext>
                  </a:extLst>
                </p14:cNvPr>
                <p14:cNvContentPartPr/>
                <p14:nvPr/>
              </p14:nvContentPartPr>
              <p14:xfrm>
                <a:off x="4649487" y="4548641"/>
                <a:ext cx="96840" cy="189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75B6EE5-4D19-9614-D903-2E2D4C70C0D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40847" y="4539641"/>
                  <a:ext cx="114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E116C9-FD63-DEC0-5186-D13935C9BF3D}"/>
                    </a:ext>
                  </a:extLst>
                </p14:cNvPr>
                <p14:cNvContentPartPr/>
                <p14:nvPr/>
              </p14:nvContentPartPr>
              <p14:xfrm>
                <a:off x="4817247" y="4654841"/>
                <a:ext cx="114840" cy="78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0E116C9-FD63-DEC0-5186-D13935C9BF3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08247" y="4646201"/>
                  <a:ext cx="132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2C083C8-602F-15F8-CB43-92E8A172F926}"/>
                    </a:ext>
                  </a:extLst>
                </p14:cNvPr>
                <p14:cNvContentPartPr/>
                <p14:nvPr/>
              </p14:nvContentPartPr>
              <p14:xfrm>
                <a:off x="4935327" y="4634321"/>
                <a:ext cx="68400" cy="109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2C083C8-602F-15F8-CB43-92E8A172F92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926687" y="4625681"/>
                  <a:ext cx="86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A7AEF03-51C5-586E-3A40-C995768DEC09}"/>
                    </a:ext>
                  </a:extLst>
                </p14:cNvPr>
                <p14:cNvContentPartPr/>
                <p14:nvPr/>
              </p14:nvContentPartPr>
              <p14:xfrm>
                <a:off x="5076447" y="4559441"/>
                <a:ext cx="4680" cy="159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A7AEF03-51C5-586E-3A40-C995768DEC0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67447" y="4550441"/>
                  <a:ext cx="223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3E22D38-8168-7CC0-17FE-55CF8613CC3E}"/>
                    </a:ext>
                  </a:extLst>
                </p14:cNvPr>
                <p14:cNvContentPartPr/>
                <p14:nvPr/>
              </p14:nvContentPartPr>
              <p14:xfrm>
                <a:off x="5040807" y="4456841"/>
                <a:ext cx="131040" cy="247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3E22D38-8168-7CC0-17FE-55CF8613CC3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32167" y="4447841"/>
                  <a:ext cx="148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87019E-5CA5-0686-CCC3-A7FF1A6201C2}"/>
                    </a:ext>
                  </a:extLst>
                </p14:cNvPr>
                <p14:cNvContentPartPr/>
                <p14:nvPr/>
              </p14:nvContentPartPr>
              <p14:xfrm>
                <a:off x="5254287" y="4573481"/>
                <a:ext cx="89280" cy="141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87019E-5CA5-0686-CCC3-A7FF1A6201C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45647" y="4564481"/>
                  <a:ext cx="106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72976A3-6333-9BC2-34C4-2F30C9CE7B6D}"/>
                    </a:ext>
                  </a:extLst>
                </p14:cNvPr>
                <p14:cNvContentPartPr/>
                <p14:nvPr/>
              </p14:nvContentPartPr>
              <p14:xfrm>
                <a:off x="5368767" y="4477361"/>
                <a:ext cx="206640" cy="239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72976A3-6333-9BC2-34C4-2F30C9CE7B6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60127" y="4468721"/>
                  <a:ext cx="2242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307E502-B2B6-7B76-1543-0B2EF9563F52}"/>
                    </a:ext>
                  </a:extLst>
                </p14:cNvPr>
                <p14:cNvContentPartPr/>
                <p14:nvPr/>
              </p14:nvContentPartPr>
              <p14:xfrm>
                <a:off x="4435287" y="3929801"/>
                <a:ext cx="198360" cy="1094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307E502-B2B6-7B76-1543-0B2EF9563F5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426287" y="3921161"/>
                  <a:ext cx="216000" cy="11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7E7BB87-98D6-3CAA-1D77-27CACB122BF7}"/>
                  </a:ext>
                </a:extLst>
              </p14:cNvPr>
              <p14:cNvContentPartPr/>
              <p14:nvPr/>
            </p14:nvContentPartPr>
            <p14:xfrm>
              <a:off x="8144727" y="4000001"/>
              <a:ext cx="263160" cy="1112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7E7BB87-98D6-3CAA-1D77-27CACB122BF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136087" y="3991001"/>
                <a:ext cx="28080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65534F0-6BBC-2FFA-885D-AF86B20B76AE}"/>
              </a:ext>
            </a:extLst>
          </p:cNvPr>
          <p:cNvGrpSpPr/>
          <p:nvPr/>
        </p:nvGrpSpPr>
        <p:grpSpPr>
          <a:xfrm>
            <a:off x="8828727" y="3613361"/>
            <a:ext cx="2882160" cy="683640"/>
            <a:chOff x="8828727" y="3613361"/>
            <a:chExt cx="2882160" cy="68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EBF99F5-B35A-E0FB-30A3-5A8D2850420A}"/>
                    </a:ext>
                  </a:extLst>
                </p14:cNvPr>
                <p14:cNvContentPartPr/>
                <p14:nvPr/>
              </p14:nvContentPartPr>
              <p14:xfrm>
                <a:off x="8828727" y="3872201"/>
                <a:ext cx="2776320" cy="168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EBF99F5-B35A-E0FB-30A3-5A8D2850420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20087" y="3863561"/>
                  <a:ext cx="2793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27874C1-D37D-FCFD-02C2-FC3EEC502D9D}"/>
                    </a:ext>
                  </a:extLst>
                </p14:cNvPr>
                <p14:cNvContentPartPr/>
                <p14:nvPr/>
              </p14:nvContentPartPr>
              <p14:xfrm>
                <a:off x="10120767" y="4136801"/>
                <a:ext cx="1590120" cy="160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27874C1-D37D-FCFD-02C2-FC3EEC502D9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111767" y="4128161"/>
                  <a:ext cx="1607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3E7AEEE-A35D-BA95-9593-33D76C98B4EB}"/>
                    </a:ext>
                  </a:extLst>
                </p14:cNvPr>
                <p14:cNvContentPartPr/>
                <p14:nvPr/>
              </p14:nvContentPartPr>
              <p14:xfrm>
                <a:off x="9114207" y="3674561"/>
                <a:ext cx="131400" cy="178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3E7AEEE-A35D-BA95-9593-33D76C98B4E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05207" y="3665921"/>
                  <a:ext cx="149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9DB1CB2-3DA3-5639-28E5-98A534FFA27B}"/>
                    </a:ext>
                  </a:extLst>
                </p14:cNvPr>
                <p14:cNvContentPartPr/>
                <p14:nvPr/>
              </p14:nvContentPartPr>
              <p14:xfrm>
                <a:off x="9064887" y="3673481"/>
                <a:ext cx="146520" cy="224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9DB1CB2-3DA3-5639-28E5-98A534FFA27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56247" y="3664841"/>
                  <a:ext cx="1641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883B750-550F-317F-FA0A-97E6A9CA9673}"/>
                    </a:ext>
                  </a:extLst>
                </p14:cNvPr>
                <p14:cNvContentPartPr/>
                <p14:nvPr/>
              </p14:nvContentPartPr>
              <p14:xfrm>
                <a:off x="9499767" y="3695081"/>
                <a:ext cx="154080" cy="182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883B750-550F-317F-FA0A-97E6A9CA967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91127" y="3686081"/>
                  <a:ext cx="171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23D091F-DA85-6C90-2F74-10F81853554F}"/>
                    </a:ext>
                  </a:extLst>
                </p14:cNvPr>
                <p14:cNvContentPartPr/>
                <p14:nvPr/>
              </p14:nvContentPartPr>
              <p14:xfrm>
                <a:off x="9457287" y="3726761"/>
                <a:ext cx="189000" cy="199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23D091F-DA85-6C90-2F74-10F81853554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448647" y="3718121"/>
                  <a:ext cx="2066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7267A8B-3200-E48B-4DC7-E76585CAAD12}"/>
                    </a:ext>
                  </a:extLst>
                </p14:cNvPr>
                <p14:cNvContentPartPr/>
                <p14:nvPr/>
              </p14:nvContentPartPr>
              <p14:xfrm>
                <a:off x="9875607" y="3690041"/>
                <a:ext cx="201600" cy="179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7267A8B-3200-E48B-4DC7-E76585CAAD1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66607" y="3681041"/>
                  <a:ext cx="219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9D8691E-16A4-BDA6-7FA8-D970D6B412BA}"/>
                    </a:ext>
                  </a:extLst>
                </p14:cNvPr>
                <p14:cNvContentPartPr/>
                <p14:nvPr/>
              </p14:nvContentPartPr>
              <p14:xfrm>
                <a:off x="9869127" y="3694361"/>
                <a:ext cx="226080" cy="209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9D8691E-16A4-BDA6-7FA8-D970D6B412B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60487" y="3685721"/>
                  <a:ext cx="243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7BACC84-43F1-BCA9-F6D8-B61359C8DD36}"/>
                    </a:ext>
                  </a:extLst>
                </p14:cNvPr>
                <p14:cNvContentPartPr/>
                <p14:nvPr/>
              </p14:nvContentPartPr>
              <p14:xfrm>
                <a:off x="10397607" y="3661601"/>
                <a:ext cx="178200" cy="170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7BACC84-43F1-BCA9-F6D8-B61359C8DD3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88967" y="3652601"/>
                  <a:ext cx="195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9C3B4C0-92C9-80AD-AA69-E479A39A89F4}"/>
                    </a:ext>
                  </a:extLst>
                </p14:cNvPr>
                <p14:cNvContentPartPr/>
                <p14:nvPr/>
              </p14:nvContentPartPr>
              <p14:xfrm>
                <a:off x="10410567" y="3697601"/>
                <a:ext cx="202680" cy="166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9C3B4C0-92C9-80AD-AA69-E479A39A89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401927" y="3688961"/>
                  <a:ext cx="2203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D5D9CEA-E4CC-E23B-3AB0-A481DB63D904}"/>
                    </a:ext>
                  </a:extLst>
                </p14:cNvPr>
                <p14:cNvContentPartPr/>
                <p14:nvPr/>
              </p14:nvContentPartPr>
              <p14:xfrm>
                <a:off x="11152167" y="3614081"/>
                <a:ext cx="153360" cy="150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D5D9CEA-E4CC-E23B-3AB0-A481DB63D90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143167" y="3605081"/>
                  <a:ext cx="171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870CD79-BE6A-8860-623D-5F651964C0D8}"/>
                    </a:ext>
                  </a:extLst>
                </p14:cNvPr>
                <p14:cNvContentPartPr/>
                <p14:nvPr/>
              </p14:nvContentPartPr>
              <p14:xfrm>
                <a:off x="11056767" y="3613361"/>
                <a:ext cx="216720" cy="199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870CD79-BE6A-8860-623D-5F651964C0D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047767" y="3604361"/>
                  <a:ext cx="23436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AA47E27-E471-F084-2CF8-4135C3ADBE88}"/>
              </a:ext>
            </a:extLst>
          </p:cNvPr>
          <p:cNvGrpSpPr/>
          <p:nvPr/>
        </p:nvGrpSpPr>
        <p:grpSpPr>
          <a:xfrm>
            <a:off x="9105567" y="4259201"/>
            <a:ext cx="625320" cy="173880"/>
            <a:chOff x="9105567" y="4259201"/>
            <a:chExt cx="62532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400FD24-A19A-5CCF-1289-95D12E89A242}"/>
                    </a:ext>
                  </a:extLst>
                </p14:cNvPr>
                <p14:cNvContentPartPr/>
                <p14:nvPr/>
              </p14:nvContentPartPr>
              <p14:xfrm>
                <a:off x="9108087" y="4265321"/>
                <a:ext cx="184680" cy="131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400FD24-A19A-5CCF-1289-95D12E89A2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099447" y="4256681"/>
                  <a:ext cx="202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F878A8D-95E5-5837-3D0C-57BC3D9E42DB}"/>
                    </a:ext>
                  </a:extLst>
                </p14:cNvPr>
                <p14:cNvContentPartPr/>
                <p14:nvPr/>
              </p14:nvContentPartPr>
              <p14:xfrm>
                <a:off x="9105567" y="4261001"/>
                <a:ext cx="192960" cy="172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F878A8D-95E5-5837-3D0C-57BC3D9E42D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96567" y="4252361"/>
                  <a:ext cx="210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EA73E0F-D674-183E-76A3-CCBECD2733A9}"/>
                    </a:ext>
                  </a:extLst>
                </p14:cNvPr>
                <p14:cNvContentPartPr/>
                <p14:nvPr/>
              </p14:nvContentPartPr>
              <p14:xfrm>
                <a:off x="9558807" y="4266761"/>
                <a:ext cx="158400" cy="79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EA73E0F-D674-183E-76A3-CCBECD2733A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550167" y="4258121"/>
                  <a:ext cx="176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B167031-55A4-6BB2-9D7E-DF4112BA6069}"/>
                    </a:ext>
                  </a:extLst>
                </p14:cNvPr>
                <p14:cNvContentPartPr/>
                <p14:nvPr/>
              </p14:nvContentPartPr>
              <p14:xfrm>
                <a:off x="9541887" y="4259201"/>
                <a:ext cx="158760" cy="136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B167031-55A4-6BB2-9D7E-DF4112BA606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532887" y="4250561"/>
                  <a:ext cx="176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83FC15D-B22B-F66F-EF91-395924B1D3B3}"/>
                    </a:ext>
                  </a:extLst>
                </p14:cNvPr>
                <p14:cNvContentPartPr/>
                <p14:nvPr/>
              </p14:nvContentPartPr>
              <p14:xfrm>
                <a:off x="9705687" y="4365401"/>
                <a:ext cx="25200" cy="45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83FC15D-B22B-F66F-EF91-395924B1D3B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697047" y="4356401"/>
                  <a:ext cx="428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627438B-42BC-C116-9BC1-6B28B384D0C5}"/>
                    </a:ext>
                  </a:extLst>
                </p14:cNvPr>
                <p14:cNvContentPartPr/>
                <p14:nvPr/>
              </p14:nvContentPartPr>
              <p14:xfrm>
                <a:off x="9716487" y="4369001"/>
                <a:ext cx="13320" cy="11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627438B-42BC-C116-9BC1-6B28B384D0C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707847" y="4360361"/>
                  <a:ext cx="3096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FCEEEBD-D8A8-963D-BF86-E5DC14B5E7F4}"/>
                  </a:ext>
                </a:extLst>
              </p14:cNvPr>
              <p14:cNvContentPartPr/>
              <p14:nvPr/>
            </p14:nvContentPartPr>
            <p14:xfrm>
              <a:off x="7909647" y="4879121"/>
              <a:ext cx="324720" cy="2912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FCEEEBD-D8A8-963D-BF86-E5DC14B5E7F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900647" y="4870481"/>
                <a:ext cx="34236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CBF0B06-9112-675B-8350-B2251D0CD282}"/>
              </a:ext>
            </a:extLst>
          </p:cNvPr>
          <p:cNvGrpSpPr/>
          <p:nvPr/>
        </p:nvGrpSpPr>
        <p:grpSpPr>
          <a:xfrm>
            <a:off x="8651247" y="4639001"/>
            <a:ext cx="1422000" cy="560520"/>
            <a:chOff x="8651247" y="4639001"/>
            <a:chExt cx="1422000" cy="5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5070BF0-D7B6-EF0A-2852-C108B87553AC}"/>
                    </a:ext>
                  </a:extLst>
                </p14:cNvPr>
                <p14:cNvContentPartPr/>
                <p14:nvPr/>
              </p14:nvContentPartPr>
              <p14:xfrm>
                <a:off x="8651247" y="5076761"/>
                <a:ext cx="34560" cy="115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5070BF0-D7B6-EF0A-2852-C108B87553A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642607" y="5068121"/>
                  <a:ext cx="52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90267B0-18B5-7770-AF79-2AFE6DA04E16}"/>
                    </a:ext>
                  </a:extLst>
                </p14:cNvPr>
                <p14:cNvContentPartPr/>
                <p14:nvPr/>
              </p14:nvContentPartPr>
              <p14:xfrm>
                <a:off x="8655927" y="4984961"/>
                <a:ext cx="4320" cy="15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90267B0-18B5-7770-AF79-2AFE6DA04E1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647287" y="4976321"/>
                  <a:ext cx="21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3001BE6-C371-DF4B-3FA1-FF6CA1AD1203}"/>
                    </a:ext>
                  </a:extLst>
                </p14:cNvPr>
                <p14:cNvContentPartPr/>
                <p14:nvPr/>
              </p14:nvContentPartPr>
              <p14:xfrm>
                <a:off x="8711727" y="5001161"/>
                <a:ext cx="64440" cy="166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3001BE6-C371-DF4B-3FA1-FF6CA1AD120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703087" y="4992521"/>
                  <a:ext cx="82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F0E591E-6034-D82C-907C-F865BAA296DE}"/>
                    </a:ext>
                  </a:extLst>
                </p14:cNvPr>
                <p14:cNvContentPartPr/>
                <p14:nvPr/>
              </p14:nvContentPartPr>
              <p14:xfrm>
                <a:off x="8835207" y="4964081"/>
                <a:ext cx="59760" cy="1861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F0E591E-6034-D82C-907C-F865BAA296D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826207" y="4955081"/>
                  <a:ext cx="774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B1A253C-0D39-5A4F-E6B9-E163C20A0D5D}"/>
                    </a:ext>
                  </a:extLst>
                </p14:cNvPr>
                <p14:cNvContentPartPr/>
                <p14:nvPr/>
              </p14:nvContentPartPr>
              <p14:xfrm>
                <a:off x="8947887" y="5095841"/>
                <a:ext cx="34200" cy="50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B1A253C-0D39-5A4F-E6B9-E163C20A0D5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939247" y="5087201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58D1E7F-67DC-E28D-82A8-131AFF96B387}"/>
                    </a:ext>
                  </a:extLst>
                </p14:cNvPr>
                <p14:cNvContentPartPr/>
                <p14:nvPr/>
              </p14:nvContentPartPr>
              <p14:xfrm>
                <a:off x="9017367" y="5058041"/>
                <a:ext cx="188640" cy="129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58D1E7F-67DC-E28D-82A8-131AFF96B38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008367" y="5049401"/>
                  <a:ext cx="206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014880F-1C41-B9B7-FE2A-FE69E775ADB7}"/>
                    </a:ext>
                  </a:extLst>
                </p14:cNvPr>
                <p14:cNvContentPartPr/>
                <p14:nvPr/>
              </p14:nvContentPartPr>
              <p14:xfrm>
                <a:off x="9348207" y="5059121"/>
                <a:ext cx="10440" cy="129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014880F-1C41-B9B7-FE2A-FE69E775ADB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339567" y="5050481"/>
                  <a:ext cx="2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146BC4B-8901-8143-29E7-FECD85FA5386}"/>
                    </a:ext>
                  </a:extLst>
                </p14:cNvPr>
                <p14:cNvContentPartPr/>
                <p14:nvPr/>
              </p14:nvContentPartPr>
              <p14:xfrm>
                <a:off x="9436047" y="5044361"/>
                <a:ext cx="107640" cy="155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146BC4B-8901-8143-29E7-FECD85FA538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427407" y="5035361"/>
                  <a:ext cx="125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23C5D3D-4FD5-4987-10E8-9D22DC52FD30}"/>
                    </a:ext>
                  </a:extLst>
                </p14:cNvPr>
                <p14:cNvContentPartPr/>
                <p14:nvPr/>
              </p14:nvContentPartPr>
              <p14:xfrm>
                <a:off x="8996847" y="4735481"/>
                <a:ext cx="214200" cy="213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23C5D3D-4FD5-4987-10E8-9D22DC52FD3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88207" y="4726481"/>
                  <a:ext cx="231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5FFB58C-925D-E3A8-84B3-3B19168A0325}"/>
                    </a:ext>
                  </a:extLst>
                </p14:cNvPr>
                <p14:cNvContentPartPr/>
                <p14:nvPr/>
              </p14:nvContentPartPr>
              <p14:xfrm>
                <a:off x="9322647" y="4773281"/>
                <a:ext cx="12240" cy="35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5FFB58C-925D-E3A8-84B3-3B19168A032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313647" y="4764281"/>
                  <a:ext cx="29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96C2A26-611B-0322-9FEB-647D9215621E}"/>
                    </a:ext>
                  </a:extLst>
                </p14:cNvPr>
                <p14:cNvContentPartPr/>
                <p14:nvPr/>
              </p14:nvContentPartPr>
              <p14:xfrm>
                <a:off x="9320847" y="4666001"/>
                <a:ext cx="4320" cy="23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96C2A26-611B-0322-9FEB-647D9215621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12207" y="4657361"/>
                  <a:ext cx="21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BAB9D46-B1DE-9323-779C-B3FEDF8FE54C}"/>
                    </a:ext>
                  </a:extLst>
                </p14:cNvPr>
                <p14:cNvContentPartPr/>
                <p14:nvPr/>
              </p14:nvContentPartPr>
              <p14:xfrm>
                <a:off x="9391047" y="4672481"/>
                <a:ext cx="44280" cy="154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BAB9D46-B1DE-9323-779C-B3FEDF8FE54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382047" y="4663841"/>
                  <a:ext cx="61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F3C0035-3F32-2835-7428-030126F55787}"/>
                    </a:ext>
                  </a:extLst>
                </p14:cNvPr>
                <p14:cNvContentPartPr/>
                <p14:nvPr/>
              </p14:nvContentPartPr>
              <p14:xfrm>
                <a:off x="9533607" y="4679321"/>
                <a:ext cx="58680" cy="123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F3C0035-3F32-2835-7428-030126F5578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524967" y="4670321"/>
                  <a:ext cx="76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6C7DF8D-3BF9-0D25-6C1C-149CA090CFA7}"/>
                    </a:ext>
                  </a:extLst>
                </p14:cNvPr>
                <p14:cNvContentPartPr/>
                <p14:nvPr/>
              </p14:nvContentPartPr>
              <p14:xfrm>
                <a:off x="9646647" y="4738361"/>
                <a:ext cx="30240" cy="540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6C7DF8D-3BF9-0D25-6C1C-149CA090CFA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638007" y="4729361"/>
                  <a:ext cx="478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A9FC67D-F3E7-56D3-422B-2DC68DEE28B7}"/>
                    </a:ext>
                  </a:extLst>
                </p14:cNvPr>
                <p14:cNvContentPartPr/>
                <p14:nvPr/>
              </p14:nvContentPartPr>
              <p14:xfrm>
                <a:off x="9714687" y="4743041"/>
                <a:ext cx="70560" cy="48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A9FC67D-F3E7-56D3-422B-2DC68DEE28B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705687" y="4734401"/>
                  <a:ext cx="882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81004D4-8150-AC5A-CBA8-C01EFA4E05F3}"/>
                    </a:ext>
                  </a:extLst>
                </p14:cNvPr>
                <p14:cNvContentPartPr/>
                <p14:nvPr/>
              </p14:nvContentPartPr>
              <p14:xfrm>
                <a:off x="9835287" y="4730441"/>
                <a:ext cx="40320" cy="93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81004D4-8150-AC5A-CBA8-C01EFA4E05F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826287" y="4721801"/>
                  <a:ext cx="57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ADDB03A-677E-4284-90C4-0EB99C9DE893}"/>
                    </a:ext>
                  </a:extLst>
                </p14:cNvPr>
                <p14:cNvContentPartPr/>
                <p14:nvPr/>
              </p14:nvContentPartPr>
              <p14:xfrm>
                <a:off x="9934287" y="4672841"/>
                <a:ext cx="1440" cy="147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ADDB03A-677E-4284-90C4-0EB99C9DE89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925647" y="4664201"/>
                  <a:ext cx="19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AC05AB7-5EA0-14B8-E192-4A1B61E1F774}"/>
                    </a:ext>
                  </a:extLst>
                </p14:cNvPr>
                <p14:cNvContentPartPr/>
                <p14:nvPr/>
              </p14:nvContentPartPr>
              <p14:xfrm>
                <a:off x="9992607" y="4639001"/>
                <a:ext cx="80640" cy="174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AC05AB7-5EA0-14B8-E192-4A1B61E1F77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983967" y="4630001"/>
                  <a:ext cx="9828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D6E54DF-AD4A-6B77-AC69-6437964B002A}"/>
              </a:ext>
            </a:extLst>
          </p:cNvPr>
          <p:cNvGrpSpPr/>
          <p:nvPr/>
        </p:nvGrpSpPr>
        <p:grpSpPr>
          <a:xfrm>
            <a:off x="9073167" y="5368721"/>
            <a:ext cx="1072080" cy="357480"/>
            <a:chOff x="9073167" y="5368721"/>
            <a:chExt cx="107208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9682DD6-828B-4BC5-5CA3-D43DCC32ABE9}"/>
                    </a:ext>
                  </a:extLst>
                </p14:cNvPr>
                <p14:cNvContentPartPr/>
                <p14:nvPr/>
              </p14:nvContentPartPr>
              <p14:xfrm>
                <a:off x="9073167" y="5368721"/>
                <a:ext cx="331560" cy="3142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9682DD6-828B-4BC5-5CA3-D43DCC32ABE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064527" y="5360081"/>
                  <a:ext cx="3492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E4378DB-8A4C-6FA9-FEA0-A9FB60C9FC19}"/>
                    </a:ext>
                  </a:extLst>
                </p14:cNvPr>
                <p14:cNvContentPartPr/>
                <p14:nvPr/>
              </p14:nvContentPartPr>
              <p14:xfrm>
                <a:off x="9485007" y="5608841"/>
                <a:ext cx="6480" cy="97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E4378DB-8A4C-6FA9-FEA0-A9FB60C9FC1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476367" y="5599841"/>
                  <a:ext cx="24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C556937-EEE1-7B38-1686-051CB4AAB7CC}"/>
                    </a:ext>
                  </a:extLst>
                </p14:cNvPr>
                <p14:cNvContentPartPr/>
                <p14:nvPr/>
              </p14:nvContentPartPr>
              <p14:xfrm>
                <a:off x="9492567" y="5510201"/>
                <a:ext cx="1440" cy="10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C556937-EEE1-7B38-1686-051CB4AAB7C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483567" y="5501201"/>
                  <a:ext cx="19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6BB3EFC-65BF-8C01-8620-6A3845B951D2}"/>
                    </a:ext>
                  </a:extLst>
                </p14:cNvPr>
                <p14:cNvContentPartPr/>
                <p14:nvPr/>
              </p14:nvContentPartPr>
              <p14:xfrm>
                <a:off x="9553407" y="5568521"/>
                <a:ext cx="37440" cy="157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6BB3EFC-65BF-8C01-8620-6A3845B951D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544767" y="5559881"/>
                  <a:ext cx="55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D76EDE9-8417-357C-1444-04512220BC8E}"/>
                    </a:ext>
                  </a:extLst>
                </p14:cNvPr>
                <p14:cNvContentPartPr/>
                <p14:nvPr/>
              </p14:nvContentPartPr>
              <p14:xfrm>
                <a:off x="9652047" y="5499041"/>
                <a:ext cx="362160" cy="1796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D76EDE9-8417-357C-1444-04512220BC8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43047" y="5490041"/>
                  <a:ext cx="379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B4FBA16-0F72-EE09-FD63-5AFFD9BF0795}"/>
                    </a:ext>
                  </a:extLst>
                </p14:cNvPr>
                <p14:cNvContentPartPr/>
                <p14:nvPr/>
              </p14:nvContentPartPr>
              <p14:xfrm>
                <a:off x="10077567" y="5542601"/>
                <a:ext cx="2520" cy="127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B4FBA16-0F72-EE09-FD63-5AFFD9BF079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068927" y="5533601"/>
                  <a:ext cx="20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8922BBE-E304-3FBF-2A8D-D06AF3344BFD}"/>
                    </a:ext>
                  </a:extLst>
                </p14:cNvPr>
                <p14:cNvContentPartPr/>
                <p14:nvPr/>
              </p14:nvContentPartPr>
              <p14:xfrm>
                <a:off x="10132647" y="5554841"/>
                <a:ext cx="12600" cy="91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8922BBE-E304-3FBF-2A8D-D06AF3344BF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123647" y="5545841"/>
                  <a:ext cx="30240" cy="10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58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7B46-02CA-E62A-B8AB-8B2A2F3F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3D0D6-035C-F9B2-9BA0-DD5B55533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Cloud Offering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3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9DE5-1BE8-8047-38D3-1E8FCD3D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Portal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2CC6-9B5B-9465-C302-F14EABD09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build, manage and monitor everything from simple web apps to complex cloud application in a single unified console.</a:t>
            </a:r>
          </a:p>
          <a:p>
            <a:pPr lvl="1"/>
            <a:r>
              <a:rPr lang="en-US" dirty="0"/>
              <a:t>Search resources, services and docs</a:t>
            </a:r>
          </a:p>
          <a:p>
            <a:pPr lvl="1"/>
            <a:r>
              <a:rPr lang="en-US" dirty="0"/>
              <a:t>Manage Resources</a:t>
            </a:r>
          </a:p>
          <a:p>
            <a:pPr lvl="1"/>
            <a:r>
              <a:rPr lang="en-US" dirty="0"/>
              <a:t>Create Customized dashboards and favorites</a:t>
            </a:r>
          </a:p>
          <a:p>
            <a:pPr lvl="1"/>
            <a:r>
              <a:rPr lang="en-US" dirty="0"/>
              <a:t>Access the Cloud Shell</a:t>
            </a:r>
          </a:p>
          <a:p>
            <a:pPr lvl="1"/>
            <a:r>
              <a:rPr lang="en-US" dirty="0"/>
              <a:t>Receive notifications</a:t>
            </a:r>
          </a:p>
          <a:p>
            <a:pPr lvl="1"/>
            <a:r>
              <a:rPr lang="en-US" dirty="0"/>
              <a:t>Links to Azure documentation</a:t>
            </a:r>
          </a:p>
          <a:p>
            <a:r>
              <a:rPr lang="en-US" dirty="0"/>
              <a:t>Portal.azure.com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58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6B2C-A5D0-7242-7507-20418033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F90CB-A3B4-BB1A-1F31-28BBDA89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Azure app helps you keep track of your resources while you are on-the-go.</a:t>
            </a:r>
          </a:p>
          <a:p>
            <a:pPr lvl="1"/>
            <a:r>
              <a:rPr lang="en-US" dirty="0"/>
              <a:t>Stay connect to cloud and check metrics</a:t>
            </a:r>
          </a:p>
          <a:p>
            <a:pPr lvl="1"/>
            <a:r>
              <a:rPr lang="en-US" dirty="0"/>
              <a:t>Diagnose and fix issue</a:t>
            </a:r>
          </a:p>
          <a:p>
            <a:pPr lvl="1"/>
            <a:r>
              <a:rPr lang="en-US" dirty="0"/>
              <a:t>Run commands to manage your Azure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40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17F5-E0BC-189D-36F2-03513263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Cloud Shell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6FCE-4F54-0310-1CD7-1961A30D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Cloud shell is interactive browser accessible shell.</a:t>
            </a:r>
          </a:p>
          <a:p>
            <a:r>
              <a:rPr lang="en-US" dirty="0"/>
              <a:t>Run </a:t>
            </a:r>
            <a:r>
              <a:rPr lang="en-US" dirty="0" err="1"/>
              <a:t>Powershell</a:t>
            </a:r>
            <a:r>
              <a:rPr lang="en-US" dirty="0"/>
              <a:t> as well as CLI commands.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65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36F4-92BE-AB2E-AFC8-5E86EE88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BE9E-AB0B-C947-8F84-FF6F5E93F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https://learn.microsoft.com/en-in/cli/azure/install-azure-cli</a:t>
            </a:r>
            <a:endParaRPr lang="en-IN" dirty="0"/>
          </a:p>
          <a:p>
            <a:r>
              <a:rPr lang="en-IN" dirty="0"/>
              <a:t>CLI Commands - </a:t>
            </a:r>
            <a:r>
              <a:rPr lang="en-IN" dirty="0">
                <a:hlinkClick r:id="rId3"/>
              </a:rPr>
              <a:t>https://learn.microsoft.com/en-in/cli/azure/reference-index?view=azure-cli-latest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51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7D4C-B4DD-FCCD-7649-0003A4A0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PowerShell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E638-40B8-CA33-3FCD-E945E691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https://learn.microsoft.com/en-in/powershell/azure/install-az-ps?view=azps-8.3.0</a:t>
            </a:r>
            <a:endParaRPr lang="en-IN" dirty="0"/>
          </a:p>
          <a:p>
            <a:r>
              <a:rPr lang="en-IN" dirty="0"/>
              <a:t>PowerShell commands - </a:t>
            </a:r>
            <a:r>
              <a:rPr lang="en-IN" dirty="0">
                <a:hlinkClick r:id="rId3"/>
              </a:rPr>
              <a:t>https://learn.microsoft.com/en-in/powershell/module/az.accounts/?view=azps-8.3.0#accounts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61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Azure Administration</vt:lpstr>
      <vt:lpstr>Cloud</vt:lpstr>
      <vt:lpstr>Azure</vt:lpstr>
      <vt:lpstr>Azure Portal</vt:lpstr>
      <vt:lpstr>Azure Mobile App</vt:lpstr>
      <vt:lpstr>Azure Cloud Shell</vt:lpstr>
      <vt:lpstr>Azure CLI</vt:lpstr>
      <vt:lpstr>Azure PowerShell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Administration</dc:title>
  <dc:creator>Ayush Rathi</dc:creator>
  <cp:lastModifiedBy>Ayush Rathi</cp:lastModifiedBy>
  <cp:revision>1</cp:revision>
  <dcterms:created xsi:type="dcterms:W3CDTF">2023-06-03T06:47:07Z</dcterms:created>
  <dcterms:modified xsi:type="dcterms:W3CDTF">2023-06-03T06:47:12Z</dcterms:modified>
</cp:coreProperties>
</file>