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26 892,'0'0'992,"1"-2"-90,1-10 4888,-5 10-5309,1 1-354,2 0-68,-1 0 0,0 0-1,0 1 1,0-1 0,0 0 0,0 1 0,0-1 0,0 1 0,0-1 0,0 1 0,0-1 0,-2 0 0,-6 3 132,0-1 0,0 1 0,1 0 0,-1 1 0,-11 4 0,1 0 121,5 0-161,1-1-1,1 2 0,-1-1 1,2 2-1,-1 0 0,1 0 1,-13 14-1,20-19-108,0 0 0,0 0-1,1 1 1,0-1 0,0 1 0,0 0 0,0 0-1,1 0 1,-1 0 0,1 0 0,1 0-1,-1 1 1,1-1 0,0 1 0,-1 8 0,2-7-12,0-1 0,1 1 1,0 0-1,0 0 0,0-1 1,1 1-1,0-1 0,1 1 1,-1-1-1,1 0 0,0 0 1,5 7-1,10 13 42,1-1 0,1 0 1,25 24-1,75 58 130,-114-102-171,0 1 0,0 0 1,0 0-1,-1 0 0,1 0 0,-2 1 0,9 14 0,-12-19 27,-2 1-47,1 1 0,-1-1 0,0 0 0,0 0 0,-1 1 0,1-1 0,-1 0 1,1 0-1,-1 0 0,0-1 0,0 1 0,0 0 0,-1-1 0,1 1 0,-5 3 0,-4 3 25,-1 0 0,-15 10 0,14-11-31,0 0 0,-1-1-1,0 0 1,0-1 0,-22 6-1,17-12-559,15 0 59,1-1-177,-5-5 6,-3-8-4720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0 187 924,'0'0'5135,"7"6"-4623,4 6-170,0 1 1,0-1 0,15 28-1,7 19 437,50 86 715,-58-108 41,48 60-1,-72-96-1380,0 0-1,0 0 0,1 0 1,-1 0-1,0 0 0,1 0 1,-1-1-1,1 1 1,-1 0-1,1-1 0,-1 1 1,3 0-1,-2-1-245,1 1 504,0-4 2,0 1-295,-2 1-86,0 0-1,0 1 1,0-1-1,-1 0 1,1 0 0,0 1-1,0-1 1,0 0-1,-1 0 1,1 0-1,-1 0 1,1 0-1,-1 0 1,1 0 0,-1 0-1,1-1 1,-1 1-1,0-2 1,5-16 162,-2-1 0,0 0 1,-1 1-1,-1-1 0,-2-26 1,-16-108 347,8 84-303,-23-135-1250,31 202 244,0 0-169,-1-9-306,1 9-1052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24 312 1876,'-2'-1'395,"1"0"1,-1 0-1,0 0 0,1 0 0,-1 0 1,0-1-1,1 1 0,0-1 0,-1 1 1,1-1-1,0 1 0,0-1 0,0 0 1,0 0-1,-1-1 0,2 1-306,0 1-1,0-1 1,1 1-1,-1-1 1,0 1-1,1-1 1,-1 1-1,1 0 1,-1-1 0,1 1-1,0 0 1,-1-1-1,1 1 1,0 0-1,0 0 1,0 0-1,0 0 1,0 0-1,0 0 1,1 0-1,-1 0 1,0 0-1,3-1 1,32-22 181,1 0 0,2 3 0,0 1 0,1 2 0,59-18 0,216-44 270,-253 68-394,127-9-1,-153 21-110,0 0 0,0 3-1,0 0 1,69 18-1,-89-16-24,-1 0 1,1 1-1,-1 0 0,0 2 0,-1 0 1,0 0-1,0 1 0,-1 1 0,18 17 0,-22-18-3,0 0-1,-1 1 0,0 1 0,-1-1 0,0 1 1,0 0-1,-1 1 0,-1 0 0,0-1 0,-1 2 1,0-1-1,4 20 0,-1 26-65,-2 0 0,-3 0 0,-2 1-1,-3-1 1,-19 106 0,-19-1-1300,30-125 593,6-24-347,0-1-1,-9 17 1,11-26-1125,-9 7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1076,'-15'18'527,"1"2"1,0 0-1,2 1 0,1 0 0,0 0 0,2 2 1,-8 24-1,10-24-252,2 0 1,0 0-1,2 0 1,1 1-1,0-1 1,4 47-1,-1-59-193,1 1-1,1 0 0,-1-1 0,2 0 1,-1 0-1,2 0 0,0 0 0,0-1 0,0 1 1,2-1-1,-1-1 0,1 1 0,0-1 1,1 0-1,17 14 0,-9-11 2,0 0 0,1-2 0,0 0 0,1-1 0,0-1 0,1 0 0,-1-1 0,39 7 0,6-3 102,92 4-1,-150-15-177,103 4 168,0-4 0,0-5 0,-1-5 0,0-5 0,-1-4 0,112-36 0,-195 47-542,0-1 0,0 0 0,-1-2 0,0 0 1,23-17-1,-41 25-3200,11-6 1349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4355 2 952,'0'0'3939,"7"1"-3277,-5-1-112,-6 0 2834,-68-3-2336,-76 8 1,-80 16-452,170-15-432,-88 16 51,55-7-133,-121 15 35,-4-2-31,-211 20 99,290-38-166,-166 20 25,-234 59-17,426-68-13,-25 3-4,86-15-4,-19 1-4,-116 23-5,78-12 2,-200 41-65,43-6-36,174-43 59,-20 4-10,-36 11-12,122-26 53,17-2 10,-1 1 0,1 0 0,-12 3 0,11-2-5,8-2 2,-1 1 0,0-1-1,1 0 1,-1 0 0,0 0 0,0 1 0,1-1 0,-1 0-1,0 0 1,1 0 0,-1 0 0,0-1 0,0 1 0,1 0 0,-1 0-1,0 0 1,0 0 0,1-1 0,-1 1 0,0 0 0,1-1-1,-1 1 1,1-1 0,-2 0 0,-7-3-22,10 1 20,2-9-2,2 1-1,-1 0 1,1 1-1,1-1 0,0 1 1,0 0-1,1 1 0,10-11 1,73-70-20,-30 32 7,-22 23 53,-37 34-20,3-4-57,-4 3 144,-4 3 531,-27 9-564,23-7 6,-4 4 67,3 0-60,0 0 1,0 0 0,1 1 0,-14 17 0,12-13-55,-174 215 335,176-216-341,0 1 1,0-1 0,1 2 0,1-1 0,0 1 0,-7 22-1,13-34-16,0 0-1,0 1 1,0-1-1,0 1 1,0-1-1,0 1 1,0-1-1,0 0 1,1 1-1,-1-1 1,1 1-1,-1-1 1,1 0-1,-1 1 1,1-1-1,0 0 1,0 0-1,0 0 0,1 2 1,0 0 0,1 0 0,-1-1 0,1 1 0,0 0 0,0-1 0,5 3 0,17 8-118,0 0 0,1-2 0,0-1 0,29 6-1,116 22-2237,-139-32 1601,62 13-3798,-45-9 1715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1288,'0'0'1970,"-2"0"-1124,-10 3-284,1 1 0,-1-1-1,1 2 1,0-1 0,1 2 0,-1-1 0,1 2 0,-15 10 0,23-15-487,0 0 0,0 0-1,1 0 1,-1 0 0,1 1 0,-1-1 0,1 0 0,0 0 0,0 1-1,0-1 1,0 1 0,0-1 0,0 1 0,1 0 0,-1-1 0,1 1-1,0-1 1,-1 1 0,1 0 0,1-1 0,-1 1 0,0 0 0,1-1-1,-1 1 1,1 0 0,0-1 0,0 1 0,0-1 0,1 3 0,4 8 36,1-1 1,1 0 0,0 0-1,11 12 1,-11-13 11,11 12 33,-9-10-12,1 0 1,-2 1-1,14 23 0,-22-34-87,-1-1-1,1 0 0,-1 0 1,1 0-1,-1 1 0,0-1 1,1 0-1,-1 0 1,-1 5-1,1-5-70,0 1 123,-3-1-22,3-2-92,-2 2-8,0 0 0,0 0 1,0-1-1,-1 1 0,1 0 0,0-1 1,-1 0-1,1 0 0,-1 0 1,0 0-1,1 0 0,-1 0 0,0 0 1,1-1-1,-1 0 0,0 1 0,0-1 1,0 0-1,1 0 0,-1-1 1,-5 0-1,-7-3-376,12 3-105,1 0-124,-6-6-120,6 6-179,-1-17-5925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1332,'0'0'3724,"-5"0"-2991,-15 0 603,17 4-715,-1-1-487,1 1 0,-1 0 0,1 0 0,0 0 0,0 1 0,1-1 0,-1 1-1,1-1 1,0 1 0,0 0 0,0 0 0,1 0 0,0 0 0,0 0 0,0 0 0,1 0 0,-1 1 0,1-1 0,0 0 0,1 0 0,-1 0 0,1 0-1,0 0 1,1 0 0,-1 0 0,1 0 0,0 0 0,0 0 0,0 0 0,1-1 0,-1 0 0,7 7 0,-3-3-139,2-1 0,-1 0-1,1 0 1,0-1 0,0 0 0,1 0 0,-1-1 0,1 0 0,1-1 0,-1 0 0,1 0 0,13 3-1,-14-5-677,0 0 0,1-1-1,-1 0 1,0-1 0,1 1-1,-1-2 1,0 1 0,14-4-1,-2-1-1965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 1448,'0'0'4083,"-7"3"-3622,-1 2-215,-1 0 0,1 0 0,0 1 0,0 0 0,1 1-1,-13 12 1,10-7 84,-54 69 1262,58-72-1397,-1 1 1,2 0-1,-1 0 1,2 1-1,-1 0 1,-4 18-1,8-27-169,1 1-1,0 0 0,-1 0 1,1 0-1,0-1 1,0 1-1,0 0 1,1 0-1,-1 0 1,1-1-1,-1 1 1,1 0-1,0-1 1,0 1-1,0 0 1,1-1-1,-1 1 1,1-1-1,-1 0 1,1 1-1,0-1 1,-1 0-1,1 0 1,0 0-1,1 0 1,-1-1-1,0 1 1,0-1-1,1 1 1,-1-1-1,1 0 1,0 1-1,-1-1 1,1-1-1,0 1 1,-1 0-1,1-1 1,0 1-1,0-1 1,-1 0-1,1 0 1,0 0-1,0 0 1,0 0-1,3-2 1,-1 2-17,0-1-1,0-1 1,0 1 0,0-1 0,-1 0-1,1 0 1,-1 0 0,1-1 0,-1 1-1,0-1 1,0 0 0,0 0 0,0-1-1,-1 1 1,1-1 0,-1 0 0,0 0 0,0 0-1,0 0 1,3-8 0,0-1 2,-1-1 1,0 0-1,-1 1 1,3-27-1,2-60-1,-8 90-8,-1-31 9,0 10-25,0 29 4,-1 0 3,-4-5 14,4 5 3,-1 8 1,-1 5 14,1 0 0,0 0 0,0 1 0,1-1 0,1 0 0,0 1-1,0-1 1,1 0 0,1 0 0,0 1 0,4 13 0,-4-19-216,0 0 1,0 0-1,1 0 0,0-1 1,0 1-1,0 0 1,1-1-1,-1 0 0,1 0 1,0 0-1,1 0 0,0-1 1,-1 0-1,1 0 0,0 0 1,1 0-1,-1-1 1,1 0-1,0 0 0,-1 0 1,1-1-1,8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1 856,'0'0'4348,"-1"9"-3609,-4 107 1156,0 112 719,8-182-2271,21 215 1043,-22-247-1760,4 24-470,3-16-4253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1284,'0'0'3219,"6"-1"-2762,14-4-16,0 0 0,0-1-1,24-11 1,-38 15-291,0-1 1,0 0 0,0 0-1,-1-1 1,1 0 0,-1 1-1,0-2 1,0 1 0,-1-1-1,1 1 1,-1-1 0,0-1-1,0 1 1,-1 0 0,4-8 0,-5 9 33,-1 0 1,-1 0 0,1 0 0,0-1 0,-1 1 0,0-6 0,0 7-85,0 0 218,-3-1-12,1 2-279,1 0 40,0 1 0,0-1-1,-1 1 1,1-1 0,0 1-1,-1-1 1,0 1 0,1 0-1,-1-1 1,0 1 0,0 0-1,0 0 1,1 0 0,-1 1-1,0-1 1,-3 0-1,5 1-62,-3-1 48,1 1-1,0-1 1,-1 1-1,1 0 1,0 0-1,-1 0 1,1 0 0,0 1-1,-1-1 1,1 1-1,0-1 1,0 1-1,-1 0 1,1 0-1,0 0 1,0 0-1,-3 2 1,-2 1 28,1 1-1,0 0 1,0 1 0,0-1 0,0 1-1,1 0 1,0 0 0,0 1 0,1 0-1,-7 13 1,8-15-46,1 1-1,1-1 1,-1 1 0,1 0-1,0 0 1,0-1-1,0 1 1,1 0 0,0 0-1,0 0 1,0 0 0,1 0-1,0 0 1,0-1-1,1 1 1,2 8 0,0-6-18,0-1 0,0 0 0,0 0 1,1-1-1,0 1 0,0-1 0,1 0 1,-1 0-1,1-1 0,1 1 0,-1-1 1,1-1-1,10 6 0,-2-2-196,0 0-1,1-2 1,-1 0-1,1-1 1,26 5-1,-28-8-315,0-1 0,0 0-1,0-1 1,0 0 0,15-4 0,13-2-3628,-17 2 1080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1668,'1'1'247,"0"-1"0,1 0 0,-1 0 0,0 1 0,1-1 0,-1 0 0,0 0 0,0 0 1,1-1-1,-1 1 0,0 0 0,0 0 0,1-1 0,-1 1 0,0-1 0,0 1 0,0-1 0,3-1 0,-1 0 71,0 0-1,0-1 1,0 1 0,0-1 0,-1 0-1,4-4 1,0-3 143,1 1 1,-2-2-1,7-14 1,44-135 3478,-55 158-2677,1 7-1205,9 13-12,-10-16-36,0-1 0,1 1 1,-1-1-1,0 1 0,1-1 1,-1 1-1,1-1 0,0 0 1,-1 0-1,1 0 0,0 0 1,0 0-1,-1 0 0,5 1 1,24 3 46,-25-4-47,2 0-4,0-1 1,0 1-1,0-1 1,0-1 0,0 1-1,0-1 1,0-1-1,0 1 1,0-1-1,0 0 1,-1-1-1,1 1 1,-1-1-1,1-1 1,-1 1 0,9-8-1,-7 4 49,0 0 0,-1 0 0,0-1-1,12-16 1,-18 22-6,3-4-40,-4 6-2,0 0-1,0 0 1,0 0-1,0 0 1,0 0-1,0 0 1,0 0-1,0 1 1,0-1 0,0 0-1,0 0 1,0 0-1,0 0 1,0 0-1,0 0 1,0 0-1,0 0 1,0 0-1,0 0 1,0 0 0,0 1-1,0-1 1,0 0-1,0 0 1,0 0-1,0 0 1,0 0-1,0 0 1,0 0 0,0 0-1,0 0 1,1 0-1,-1 0 1,0 0-1,0 0 1,0 0-1,0 0 1,0 0 0,0 0-1,0 0 1,0 0-1,0 0 1,0 0-1,0 0 1,1 0-1,-1 0 1,0 0 0,0 0-1,0 0 1,0 0-1,0 0 1,0 0-1,0 0 1,0 0-1,0 0 1,0 0-1,0 0 1,1 0 0,-1 0-1,0 0 1,0 0-1,0 0 1,0 0-1,0 0 1,0 0-1,0-1 1,0 1 0,-2 27-2,2-21 20,4-7-21,11-1-4,-11 1 9,1 0-4,3-2-14,91-25 46,-95 27-35,0 1-1,1-1 0,-1 1 0,0 0 1,1 0-1,-1 0 0,0 1 0,0-1 1,1 1-1,-1 0 0,0 0 1,0 1-1,0-1 0,0 1 0,0 0 1,5 3-1,-4-1-133,1 1 1,-1-1-1,0 1 0,0 0 1,-1 0-1,1 1 0,-1-1 0,6 11 1,-9-13-125,0-1 1,-1 1-1,1-1 1,-1 1-1,1 0 1,-1 0 0,0 4-1,0-1-557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1584,'0'0'1292,"-8"-12"1681,-1 0 971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12 254 1180,'0'0'4220,"3"0"-3829,0 0-275,0 0 0,0 0 0,1-1 0,-1 1 0,0-1 0,0 1 0,0-1 0,0 0 0,0-1 0,0 1 0,-1 0 0,1-1 0,0 1 0,-1-1 0,1 0 0,4-4 0,0 0 7,0 0 0,-1-1 0,1 0 0,9-15-1,-11 15 15,-1 0 0,0-1-1,0 1 1,-1-1 0,0 0 0,-1-1-1,1 1 1,-1 0 0,-1-1-1,0 1 1,0-1 0,-1 1-1,0-1 1,-2-15 0,2 21-69,-1 0 1,1 1 0,-1-1 0,0 0 0,0 1 0,0-1 0,0 1-1,-1-1 1,1 1 0,-1 0 0,0 0 0,1-1 0,-1 1 0,-2-1-1,2 1-15,0 1-1,0 0 0,0 0 0,0 0 0,0 1 1,0-1-1,0 0 0,0 1 0,0-1 0,0 1 1,-1 0-1,1 0 0,0 0 0,-3 0 0,3 0-23,1 0-14,0 0 0,0 0 0,0 0 0,0 1 0,0-1 0,0 0-1,-1 0 1,1 1 0,0-1 0,0 1 0,0-1 0,0 1 0,0 0-1,1-1 1,-1 1 0,0 0 0,-1 1 0,-2 1 30,-1 1-7,0 1-1,0 0 0,0 0 1,0 0-1,1 1 1,0-1-1,0 1 0,0 0 1,1 1-1,0-1 1,0 0-1,1 1 0,-1 0 1,1 0-1,1-1 1,-1 1-1,1 8 1,0-4-7,0 0 1,1 0-1,0 0 1,1 0-1,0 0 1,1 0 0,0-1-1,0 1 1,1-1-1,7 15 1,-7-18-23,1 0-1,0-1 1,1 1-1,-1-1 1,1 0 0,1 0-1,-1-1 1,1 0-1,0 0 1,0 0 0,0 0-1,1-1 1,-1 0-1,1 0 1,0-1 0,0 0-1,1 0 1,-1-1-1,11 2 1,-9-2-290,0-1-1,0 0 1,0 0 0,0-1 0,0 0 0,0-1-1,0 0 1,0-1 0,0 1 0,0-2-1,0 1 1,-1-1 0,1-1 0,-1 1-1,0-1 1,11-8 0,-1-1-2523,-2 1 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0 872,'0'0'8877,"-3"1"-8672,-2 0-49,-1 1 0,0 0 0,1 1 0,0-1 0,0 1 0,0 0 0,0 1 0,0-1 0,0 1 0,1 0 0,0 0 0,0 0 0,-5 7 0,-2 2 150,1 1 0,1 0 0,-13 26 1,19-34-222,0 0 1,1 1-1,0-1 1,0 0 0,1 1-1,0-1 1,0 1 0,0-1-1,1 1 1,0 10-1,1-12-58,-1-1-1,1 0 1,1 0-1,-1 1 0,0-1 1,1 0-1,0 0 1,0-1-1,0 1 0,1 0 1,-1-1-1,1 1 0,0-1 1,0 0-1,0 0 1,0 0-1,5 4 0,-4-4-168,1 0 0,-1-1 0,1 1 0,-1-1-1,1 0 1,0 0 0,0-1 0,0 1 0,0-1-1,6 1 1,-6-2-785,-1 0-1,0 0 0,1 0 0,-1 0 1,0-1-1,8-1 0,-8 1-2101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1552,'0'0'2110,"-5"5"-1532,-15 12-50,20-16-477,-1-1 0,0 1-1,0 0 1,0 0-1,0 0 1,1 0-1,-1 0 1,0 0-1,1 1 1,-1-1 0,1 0-1,-1 0 1,1 0-1,0 1 1,-1-1-1,1 0 1,0 0-1,0 1 1,0 0 0,-1 3 254,1-3 58,4 13 182,-4-14-486,0 1-1,0-1 1,0 1 0,0 0 0,1-1-1,-1 1 1,1-1 0,-1 1-1,1-1 1,-1 1 0,1-1-1,2 3 1,-2-2 21,0 0 1,0 0-1,0 0 1,1 0-1,-1 0 1,1 0-1,0 0 1,-1-1-1,1 1 0,0-1 1,0 1-1,0-1 1,0 0-1,0 1 1,0-1-1,1 0 1,-1 0-1,0-1 0,4 2 1,-3-1 30,1-1 1,-1 1-1,0-1 0,1 0 1,-1 0-1,1 0 1,-1 0-1,6-2 1,-7 2-48,0-1 1,0 0-1,0 0 1,0 0 0,-1 0-1,1 0 1,0 0 0,-1 0-1,1 0 1,-1-1 0,0 1-1,1 0 1,-1-1-1,0 0 1,2-2 0,-2 2 103,-1 0-137,0-1-1,0 1 1,-1-1 0,1 1 0,-1-1 0,0 1-1,0 0 1,0-1 0,0 1 0,0 0 0,0 0-1,-1-1 1,1 1 0,-1 0 0,1 0 0,-1 1-1,0-1 1,0 0 0,-2-1 0,-4-3-416,0 0 0,-1 1 1,-13-6-1,8 5-808,12 5 773,-4-3-3081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1064,'-3'-18'1095,"3"15"1430,2-6 1892,22 60-3738,-2 1 1,-1 0 0,16 74-1,-36-124-657,-1 1 1,0-1-1,1 1 1,-1-1-1,0 0 1,-1 1-1,1-1 0,0 1 1,-1-1-1,1 1 1,-1-1-1,0 0 0,1 1 1,-1-1-1,-3 4 1,4-5-14,-1 0-1,0 0 1,0 0 0,0 0 0,0 0 0,0 0 0,0 0 0,-1-1-1,1 1 1,0 0 0,0-1 0,-1 1 0,1-1 0,0 1 0,0-1 0,-1 0-1,1 1 1,-1-1 0,1 0 0,0 0 0,-1 0 0,1 0 0,0 0-1,-1 0 1,1 0 0,-1-1 0,1 1 0,0-1 0,-1 1 0,0-1-1,-1 0-3,0 0 0,0 0-1,1 0 1,-1 0 0,0 0-1,1-1 1,-1 1 0,1-1-1,-1 0 1,1 0 0,0 0-1,0 0 1,0 0-1,0 0 1,0-1 0,0 1-1,1 0 1,-1-1 0,1 0-1,0 1 1,-1-1 0,1 0-1,1 0 1,-2-3-1,2 2 9,0 0-1,0 0 0,0 0 1,1 0-1,-1 0 0,1 0 0,0 0 1,0 1-1,1-1 0,-1 0 0,1 1 1,0-1-1,3-4 0,4-4-1538,1-1-1,14-14 0,-15 18-760,2-3-322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1180,'0'0'2801,"5"-4"-2407,-2 3-368,2-1 176,-1-1 0,0 1-1,0-1 1,0 0 0,0 0-1,0-1 1,-1 1-1,1-1 1,-1 0 0,0 0-1,0 0 1,0 0-1,4-9 1,-7 11-91,1 1 0,-1-1 0,0 0 1,0 1-1,0-1 0,0 1 0,0-1 0,0 0 0,0 1 1,-1-1-1,1 0 0,0 1 0,-1-1 0,0-1 0,-1 0 85,0 2-1,-9-2-11,8 3-3,-2 2-10,1 0-118,0 0-1,0 1 1,0-1 0,0 1-1,0 0 1,1 0 0,-1 0-1,1 1 1,0-1 0,0 1-1,0 0 1,0-1-1,1 1 1,-1 1 0,-2 6-1,4-8-34,1 0 0,-1 1 0,1-1 0,0 0 0,-1 1-1,2-1 1,-1 1 0,0-1 0,1 0 0,-1 0 0,1 1 0,0-1-1,0 0 1,0 0 0,1 0 0,-1 0 0,1 0 0,0 0 0,0 0-1,0 0 1,0-1 0,0 1 0,0-1 0,1 0 0,-1 1 0,6 2-1,0 0-216,1 0 1,-1-1-1,1-1 0,-1 1 0,1-1 0,0-1 0,1 0 0,-1 0 0,0 0 0,1-2 0,-1 1 0,0-1 1,1 0-1,14-3 0,8-1-3140,-30 4 1255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123 289 1464,'0'0'7373,"0"9"-7088,-4 76 715,4-81-1046,0 0-1,0-1 1,1 1-1,-1-1 0,1 1 1,3 6-1,0 9-4543</inkml:trace>
  <inkml:trace contextRef="#ctx0" brushRef="#br0" timeOffset="1">35 46 984,'-9'-7'2440,"-1"-6"-640,2 2 649,1-4-1545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1644,'47'-24'2620,"30"-18"-180,-47 30-3075,-28 11 261,10-5-3377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1 832,'-4'6'377,"1"1"1,0 0-1,0 0 1,-3 10-1,6-14 94,1 2-11,3 3-247,0 0 1,0 0-1,0 0 1,1-1 0,1 1-1,-1-1 1,1-1-1,12 12 1,61 49 2039,-77-65-2091,-2-2-165,1 0-1,-1 0 0,0 1 1,1-1-1,-1 0 0,0 0 1,1 1-1,-1-1 0,0 0 0,0 0 1,1 1-1,-1-1 0,0 0 1,0 1-1,0-1 0,0 0 1,1 1-1,-1-1 0,0 1 1,0-1-1,0 0 0,0 1 0,0-1 1,0 0-1,0 1 0,0-1 1,0 1-1,0-1 0,0 0 1,0 1-1,0-1 0,0 1 1,-1-1-1,1 0 0,0 1 0,0-1 1,0 0-1,-1 1 0,-6 3-494,0 0 0,0 0 0,0-1-1,-1 0 1,1-1 0,-12 3 0,-5-1-1346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18 381 1208,'-3'-1'580,"-8"-2"-68,8 2 992,10-1-1231,123-36 407,150-24 0,-99 25-447,442-98 193,-287 67 300,-214 44 99,-108 21-711,0 0-1,1 2 1,-1-1 0,0 2 0,27 2 0,-36-1-88,1 0 0,0 0 0,0 1 1,0 0-1,-1 0 0,1 0 0,-1 1 0,0 0 1,0 0-1,0 0 0,0 1 0,0 0 1,0 0-1,-1 0 0,0 0 0,7 10 0,0 3 10,0 1-1,-1 0 0,-2 1 1,0 0-1,0 0 0,8 40 1,-4 2 24,5 65 1,-10 239 71,-9-281-150,-3 87-478,1-130-880,-1 0-1,-12 44 0,7-46-603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1468,'0'-4'952,"0"-12"4069,-3 10-4514,0 4-327,1 9 869,-48 446 1161,48-419-2105,1 1 1,2-1-1,2 0 0,1 1 0,1-1 1,15 51-1,-14-69-74,0 0 0,0 0 1,1-1-1,1 0 0,1 0 0,0-1 0,1 0 1,1-1-1,0 0 0,0 0 0,1-1 0,1-1 1,0 0-1,1-1 0,15 9 0,-3-5 2,1-1 0,1-2 0,0-1 0,1-1 1,-1-1-1,53 7 0,-22-9 7,1-2 0,84-5 0,0-10 24,207-44 0,-250 31-567,-2-4 0,0-5 0,-3-3 0,96-52 0,-147 64-914,-17 8-2628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1032,'0'0'3157,"2"-5"-3072,9-14-25,-9 14 14,12-6 219,-8 6-200,-4 4 73,0-1-76,8-5-2172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 1732,'0'0'816,"-1"-3"-45,-7-6 219,8 9-743,0-1 0,-1 1 0,1-1 1,-1 1-1,1-1 0,0 1 0,-1-1 1,1 1-1,0-1 0,-1 0 0,1 1 0,0-1 1,0 0-1,0 1 0,0-1 0,0 1 1,0-1-1,0 0 0,0 1 0,0-1 1,0 0-1,0 1 0,0-1 0,0 0 1,15-11-88,-12 10-8,3 5-3,8 5-93,-1 0 0,-1 1 0,1 1 1,-2 0-1,1 1 0,-1 0 0,-1 1 0,0 0 0,-1 1 0,0-1 0,-1 2 1,0-1-1,-1 1 0,-1 1 0,0-1 0,-1 1 0,-1 0 0,0 0 1,-1 0-1,2 22 0,-5-35-50,0 1 1,0-1-1,0 1 0,-1-1 1,1 1-1,-1-1 0,1 0 1,-1 1-1,0-1 1,0 0-1,0 1 0,-2 1 1,0 2 21,2-4-22,0-1-1,0 1 0,0 0 1,0-1-1,0 1 1,-1-1-1,1 0 1,-1 1-1,1-1 1,-1 0-1,1 0 1,-1 0-1,0 0 0,0 0 1,0 0-1,1 0 1,-1-1-1,0 1 1,0-1-1,0 1 1,0-1-1,0 0 0,0 0 1,0 0-1,0 0 1,0 0-1,0 0 1,0 0-1,0-1 1,0 1-1,0-1 1,0 1-1,1-1 0,-1 0 1,0 0-1,0 0 1,1 0-1,-1 0 1,-2-2-1,0 0-5,1-1 0,0 1 1,0-1-1,0 0 0,0 0 0,1 0 0,0 0 0,0 0 0,0 0 0,0-1 1,0 1-1,1-1 0,-1-4 0,0 0 13,1 0 1,1 1-1,0-1 0,0 1 1,0-1-1,4-15 0,0 5-136,1 1 0,1 0 0,1 0 0,1 1 0,0-1 0,12-17-1,-7 16-729,1 1 0,18-17-1,-4 3-2846,-13 14 1316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54 346 944,'0'0'904,"-3"-1"-91,-38-10 3546,40 10-3391,0 1-588,-6-1-486,7 1 141,0 0-1,0 0 1,0 0-1,0 0 1,0 0-1,0 0 1,0 0-1,0 0 1,0 0 0,1 0-1,-1 0 1,0 0-1,0 0 1,0-1-1,0 1 1,0 0-1,0 0 1,0 0-1,0 0 1,0 0 0,0 0-1,0 0 1,0 0-1,0 0 1,0 0-1,0 0 1,0 0-1,0 0 1,0 0 0,0 0-1,0 0 1,0-1-1,0 1 1,0 0-1,0 0 1,0 0-1,0 0 1,0 0 0,0 0-1,0 0 1,0 0-1,0 0 1,0 0-1,0 0 1,0 0-1,0 0 1,0 0-1,0 0 1,-1 0 0,71-20 172,88-14 0,-57 14-118,-22 4-19,67-16 28,-144 32-97,184-52 75,-29 12-54,-85 24-8,-40 9-5,-1-1-1,105-23-10,-87 19 60,-46 11 113,-1 1-57,7-3 8,-6 2 406,-1 1-399,9-1-9,-9 1 87,12-6 102,22-3-47,-35 8-232,2 1-10,19-7 10,-15 5-16,0 0 0,0 0 0,0 1 0,0 0 0,12-1 0,-9 2-7,44-3 50,-52 3-52,14 0-4,0 2 21,-13-1-10,0 0 1,-1 1-1,1-1 0,-1 1 1,1-1-1,-1 1 0,1 0 1,-1 0-1,0 0 0,0 0 1,0 0-1,2 5 0,0-1 14,0 0-1,-1 0 0,0 1 1,4 12-1,-1 4 28,-1 0 1,2 27-1,-7-47-50,23 361 295,-26-3-144,4-196-128,-3 52-960,1-185 393,-3 28-1049,-1-21-2971,2-21 1702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33 1144,'-16'-8'1329,"7"4"-770,1 1-1,-1-1 1,0 1 0,-9-2-1,7 3-127,1 0 0,-1 1 0,0 0 0,-16 2 0,22-1-319,0 1-1,-1 0 1,1 0 0,0 0 0,0 1 0,0 0 0,0 0 0,0 0 0,0 1 0,0 0 0,-6 4-1,3 0-21,1 0-1,0 1 0,0-1 1,0 2-1,1-1 0,0 1 1,0 0-1,1 0 0,-7 19 1,2-1 57,1 2 1,-6 33 0,9-33-56,2 0 0,1 1 0,2-1 0,0 1 0,2-1 0,7 45 0,-1-39 2,1 0 0,2-1 0,1 0 1,1-1-1,18 33 0,-19-46-4,1 0 0,1-1 1,0 0-1,2-1 0,0 0 0,1-2 0,31 26 0,-28-27-37,1-2-1,0-1 1,1 0-1,0-2 1,1 0-1,0-2 1,1 0-1,0-1 1,0-2-1,45 6 1,7-6 15,1-3 1,80-8-1,-116 3-40,475-41 134,-294 24-196,-209 18-216,-1 0 1,0-1 0,0 0 0,0-1 0,-1 0 0,17-10 0,-14 8-697,-3 0 204,2-3-3028,8-8 1215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 1148,'-48'-18'7037,"46"17"-5370,9-2-1521,21-8 17,1 2 0,42-8 0,70-7 80,-84 16-157,388-92 491,-440 98-547,0 1 0,0 0 0,0 0 0,0 0 0,0 0 0,1 1 0,-1 0 0,0 0 0,0 0 1,0 0-1,0 1 0,0 0 0,0 0 0,0 1 0,0-1 0,0 1 0,0 0 0,-1 1 0,1-1 0,-1 1 0,1 0 0,-1 0 0,0 0 0,0 0 0,0 1 0,-1-1 0,1 1 0,4 7 0,2 3 22,0 1 0,-1 0-1,-1 1 1,0 0-1,-1 0 1,5 19-1,23 106 149,-28-108-156,32 250 180,-23-136-123,-12-92-66,-3 0 1,-9 96 0,5-114-39,-1 9-649,-2-1 1,-2 1-1,-27 83 1,18-89-3799,9-24 1660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39 1288,'0'0'642,"-1"-1"-65,-4-3-294,0 1 1,0 0-1,0 0 0,-1 0 1,1 1-1,0 0 1,-1 0-1,0 0 0,0 0 1,1 1-1,-12-1 1,-3-1 186,8 1-264,-1 0 1,0 1-1,0 0 0,0 1 0,1 1 1,-1 0-1,0 1 0,0 0 1,1 1-1,0 0 0,-1 1 0,1 1 1,-16 7-1,15-4-74,0 0 0,0 1-1,1 0 1,0 0 0,0 2 0,1-1 0,1 1-1,-1 1 1,2 0 0,-16 26 0,12-14-17,1 0 0,2 0 0,0 1 0,2 1 1,-7 31-1,7-14 11,2 0 0,-1 63 0,8-80-90,1 0 1,2 0-1,0 0 0,2-1 1,0 0-1,2 0 0,1 0 0,20 39 1,-14-40-16,1 0 0,1 0 0,1-2 1,1 0-1,1-1 0,41 33 0,-44-42-12,-1-1-1,2 0 1,-1-2-1,2 0 1,-1-1-1,1 0 1,0-2-1,1 0 1,38 5-1,-1-4-9,0-2-1,68-5 0,119-13-39,-209 11 35,162-22-63,-53 5 58,-94 13-306,58-15 0,-77 10-2018,-29 10 920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1628,'-2'0'1143,"1"-1"-897,0 1 1,0 0-1,1 0 0,-1 0 1,0 0-1,0-1 1,1 1-1,-1 0 0,0-1 1,1 1-1,-1 0 1,1-1-1,-1 1 0,0-1 1,1 1-1,-1-1 1,1 1-1,-1-1 0,1 1 1,-1-1-1,1 0 1,0 1-1,-1-1 0,1 0 1,0 1-1,-1-1 0,1 0 1,0 1-1,0-1 1,0-1-1,0 0-146,1 1 0,0-1-1,0 1 1,1-1 0,-1 1 0,0-1-1,0 1 1,1 0 0,-1-1 0,4-1-1,-1 0-54,0 0-1,1 1 0,0-1 1,-1 1-1,1 0 0,0 0 1,7-1-1,2-2 35,69-21 365,138-23-1,-56 15-191,-6 2-77,-28 7-62,45-6 103,-56 11 80,-93 15-230,0 2-1,0 0 0,0 2 0,0 1 1,0 1-1,0 1 0,0 2 0,0 0 1,28 10-1,-42-9-41,0 0 1,-1 0-1,0 2 0,0-1 1,-1 1-1,0 1 0,0 0 1,-1 1-1,14 13 0,-11-7 11,0 1 0,-1 0 0,-1 1 0,-1 0 0,14 31 0,-4 2 28,-3 1 1,-2 0-1,15 97 0,-20-84-106,-3 0 0,-2 0 0,-3 1 0,-3-1-1,-13 87 1,11-130-192,-1 0 0,-2-1 1,0 0-1,-10 22 0,11-31-260,0 0 0,-2 0 1,-9 13-1,11-18-387,0 0 0,0 0-1,-1 0 1,0-1 0,-12 9 0,-3-2-2063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 1448,'0'0'3212,"9"-8"1268,-9 8-4411,0 0 1,0 0 0,0-1 0,0 1-1,0 0 1,0 0 0,0 0 0,0 0-1,-1 0 1,1-1 0,0 1 0,0 0 0,0 0-1,0 0 1,0 0 0,0 0 0,0 0-1,0 0 1,0-1 0,0 1 0,0 0 0,-1 0-1,1 0 1,0 0 0,0 0 0,0 0-1,0 0 1,0 0 0,0 0 0,-1 0-1,1 0 1,0 0 0,0-1 0,0 1 0,0 0-1,0 0 1,-1 0 0,1 0 0,0 0-1,0 0 1,0 0 0,0 1 0,-10 3 414,8-3-497,0 1 0,0-1 0,1 1 1,-1 0-1,1 0 0,-1 0 0,1-1 0,0 1 0,-1 0 1,1 1-1,0-1 0,-1 2 0,-9 36 164,1 0 0,1 0 0,3 1 0,-2 72 1,9-48 45,3 0 1,3-1 0,21 88 0,-26-142-176,15 71 132,39 108 1,-52-179-149,1 0 0,0 0 0,1-1 1,0 0-1,0 0 0,1-1 1,0 0-1,1 0 0,0 0 0,0-1 1,0 0-1,1-1 0,0 0 1,1 0-1,-1-1 0,16 6 0,5 0-14,0 0-1,1-3 0,0 0 1,44 4-1,292 11-757,-262-20 487,344-14-109,-370 2 387,17-4 1,-18 0-3,-19 1-1,-51 12 2,-6-1 2,15-7-8,-12 6 16,5 1-4,-8 0 5,-1 1-10,-1 0 0,1 0-1,0 0 1,0 0 0,0 0 0,-1 0 0,1-1 0,0 1 0,0 0 0,-1-1 0,1 1-1,0 0 1,-1-1 0,1 1 0,-1-1 0,1 1 0,0-1 0,-1 1 0,2-2-1,2-1 2,-3 2 16,-2 0-15,0 1 1,-1-1-1,1 0 0,0 0 0,0 0 0,0 0 1,0 0-1,0 0 0,0 0 0,-1-3 0,-1 1 2,0 0 13,2 1-9,-1-7-85,1-1 0,0 1 0,0 0 0,1 0 0,0-1 0,1 1 0,2-14 0,1-23-1808,-7 6-2476,-1 23 1626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10 932 1332,'-8'0'856,"6"0"-76,10 0 4025,153-8-4101,151-8 187,-62 7-461,-67 5-185,-8 1-64,-76 3-106,179 5 109,-21-7-83,204-6 9,-53-6-67,-185 5-32,86-4-3,-29 1 7,213-16-68,-146-3 14,214-22-258,-399 33 100,68-7-80,-39 5 125,16 0 24,339-21-213,-116 1 67,-236 22 218,147-30-8,-322 47 64,283-54-20,-11 2 10,-71 8 23,44-8-60,-95 21 209,-62 10 194,-42 9-125,-46 10-120,25-9-1,1 0 61,2 0 449,-45 13-430,0 0-83,12-11 336,-13 10-86,-4-2-295,-2-1 4,1 0-1,-1 0 1,1 0 0,-1 1-1,-1-1 1,1 1 0,-1 0-1,-5-2 1,-114-54 2074,74 40-1152,50 20-489,5 4-457,3 1-19,-1 1-1,1-1 0,0-1 1,0 1-1,15 5 0,23 7 231,88 20-1,-128-36-216,1 1 0,-1-1 1,0 1-1,1 0 1,8 6-1,-12-7 23,5 12 75,-6-11-117,0 1 0,0-1 0,-1 0 1,1 1-1,-1-1 0,0 0 0,1 1 0,-1-1 1,0 1-1,0-1 0,-1 1 0,0 3 0,-8 31 98,8-35-104,-7 20 45,0-1 0,-2 0 0,-1 0 0,-17 25-1,-59 73 97,84-116-148,-35 46-1572,-58 54 0,72-79-4667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20 912,'0'0'740,"10"-10"4737,-10 10-5411,1 0 0,-1 0 1,0 0-1,0 0 1,0-1-1,0 1 0,0 0 1,0 0-1,1 0 1,-1-1-1,0 1 0,0 0 1,0 0-1,0-1 1,0 1-1,0 0 0,0 0 1,0-1-1,0 1 1,0 0-1,0 0 0,0-1 1,0 1-1,0 0 1,0 0-1,0 0 0,0-1 1,0 1-1,0 0 0,-1 0 1,1-1-1,0 1 1,0 0-1,0 0 0,0 0 1,0-1-1,-1 1 1,1 0-1,0 0 0,0 0 1,0 0-1,-1 0 1,1-1-1,0 1 0,0 0 1,0 0-1,-1 0 1,1 0-1,0 0 0,-1 0 1,-18 0 807,-21 11-584,28-7-151,1 2-1,0-1 1,0 1-1,0 1 1,0 0-1,1 0 1,1 1 0,-1 1-1,1-1 1,-12 16-1,19-21-110,0 0 1,1 0-1,-1 1 0,1-1 0,-1 1 1,1-1-1,0 1 0,0-1 0,1 1 1,-1-1-1,1 1 0,0 0 0,-1-1 1,2 1-1,-1 0 0,0-1 0,1 1 1,1 4-1,2 6 34,1-1 0,0 1 0,10 16 0,-14-28-57,25 43 153,-17-30 32,0 0-1,9 24 0,-17-37-111,-1 0-5,0 9-16,0-8 39,-2-1-57,0 0-35,0 0 0,1 0 1,-1 0-1,0 0 0,0-1 0,0 1 0,-4 2 0,4-3-140,-14 0-2461,14-3 1582,-8-9-736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1412,'0'0'3962,"1"-2"-3173,-1 2-696,0 0-1,0 0 1,0 0 0,0 0 0,0 0 0,0-1 0,0 1 0,0 0 0,0 0 0,0 0 0,0 0 0,0 0 0,-1-3 2044,1 3-2044,0 0 0,0 0 0,0 0 0,0 0 0,0 0 0,-1 0 0,1 0 0,0 0 0,0 0 0,0 0 0,0 0 0,-1 0 0,-9 2 712,5 0-758,1 0 1,0 0-1,0 1 1,-8 5-1,7-4 131,0 1-1,1-1 1,-1 1 0,1 0-1,0 1 1,0-1 0,1 1-1,-1-1 1,1 1 0,1 0-1,-4 10 1,5-13-166,0-1 0,1 1 0,-1 0 0,1 0 0,0 0 0,0 0 0,0 0-1,0-1 1,0 1 0,1 0 0,-1 0 0,1 0 0,0-1 0,-1 1 0,1 0 0,1 0 0,-1-1 0,0 1 0,1-1 0,-1 0 0,1 1 0,0-1 0,0 0 0,0 0 0,0 0-1,0 0 1,0 0 0,4 2 0,1 0-197,0 0-1,1 0 0,-1-1 0,1 0 1,0-1-1,0 1 0,0-2 0,0 1 1,0-1-1,15 0 0,-12-1-975,0 0 0,-1-1 0,1-1 0,15-3 0,-4-1-1704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1000,'0'0'6739,"-5"3"-6385,-12 10 118,1 0 0,0 1 0,1 0-1,0 2 1,-23 32 0,30-38-311,0 0 1,1 1-1,1 0 0,0 1 1,0-1-1,1 1 1,-4 17-1,8-26-125,1 1 1,0-1-1,0 1 0,0-1 1,0 1-1,1 4 0,0 2 31,0-7-45,0 1-1,0-1 0,0 0 0,0 1 0,0-1 1,1 0-1,-1 0 0,1 0 0,0 0 0,0 0 1,0-1-1,0 1 0,0-1 0,1 1 0,-1-1 0,1 0 1,4 3-1,-6-4-14,1 1 5,1-1 0,-1 0 0,1 0 0,0 0 0,0 0 0,0 0 1,-1-1-1,1 1 0,0-1 0,0 1 0,0-1 0,5-1 1,-6 1 2,4-3 8,5 0-1,-8 0-15,0 0 0,0 0 0,-1-1 0,1 1 0,-1 0 1,1-1-1,-1 0 0,0 1 0,2-8 0,8-37 15,-10 37-2,0 0 0,8-20 0,-9 29-18,-1 0 0,1 0 0,0 0 0,-1 0 0,0 0-1,1-1 1,-1 1 0,0 0 0,0-2 0,1-20-58,-1 22 57,1 5-28,-1-1 27,0 1 0,0 0-1,1 0 1,0-1 0,-1 1 0,1-1-1,2 4 1,0 2 0,-1 0-183,1 0 1,0 0 0,0 0 0,1-1 0,0 1 0,0-1 0,1 0 0,0 0 0,0-1 0,1 0 0,0 0 0,0 0 0,0 0 0,1-1 0,-1 0 0,1 0 0,15 6 0,-3-6-3949,-16-5 1544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1744,'-13'-54'7003,"12"63"-6586,-3 32 289,3 65 0,5-28-220,6 64 196,-2-78-431,-5-28-101,3-1 0,9 35 0,19 90-2598,-33-158 912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22 972,'0'0'1002,"0"-4"-91,0-13 5654,0 28-6187,1 9-265,8 128 1432,-7-127-1704,1-1 0,1 0 1,1 0-1,1 0 0,0 0 1,10 18-1,-1-29-6860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1448,'55'-12'2818,"-46"10"-2588,0-1-1,0 0 0,0-1 0,0 0 0,-1 0 0,1-1 0,-1 0 0,0 0 1,-1-1-1,1 0 0,-1 0 0,0-1 0,-1 0 0,0 0 0,0 0 1,0-1-1,5-10 0,-10 15-70,0 0 0,0 0 1,0 0-1,0 0 1,-1-1-1,1 1 0,-1 0 1,0 0-1,0-4 0,0 5-59,0 1-66,-1 0 1,1 0-1,-1 0 1,1 0-1,-1 0 1,1 0-1,-1 0 1,0 0-1,1 0 1,-1 0-1,0 1 1,-1-2-1,1 1 26,0 0-16,0 0 0,0 0 1,-1 0-1,1 0 0,0 1 0,-1-1 0,1 0 0,0 1 0,-1-1 0,1 1 0,-1-1 0,1 1 0,-1 0 1,1 0-1,-1-1 0,0 1 0,1 0 0,-1 0 0,1 1 0,-1-1 0,-2 1 0,3-1-32,-4 1 52,0 0 0,1 0 1,-1 0-1,1 1 0,-1 0 0,1 0 1,-1 0-1,1 0 0,0 1 1,0 0-1,0 0 0,0 0 0,-3 3 1,-1 2 56,0 1 0,1-1 0,0 1 0,-7 12 0,9-13-49,0 1 1,1 0-1,0 0 0,0 0 0,1 0 0,0 0 1,1 1-1,-2 11 0,4-16-53,0-1 1,0 0-1,0 0 0,0 1 0,1-1 1,-1 0-1,1 0 0,0 0 1,0 0-1,1 0 0,-1 0 0,1 0 1,0 0-1,0-1 0,0 1 1,1-1-1,-1 1 0,1-1 0,0 0 1,-1 0-1,7 4 0,1 1-71,1-1 0,0-1 0,0 0 0,0 0-1,1-1 1,0-1 0,0 0 0,1 0 0,-1-1-1,1-1 1,-1 0 0,21 0 0,-20-2-808,0 0 0,0-2-1,0 1 1,0-1 0,0-1 0,-1 0 0,19-7 0,-11 0-2110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0 932,'0'0'1783,"-5"4"-986,-15 10-29,19-13-705,0 0-1,0-1 0,0 1 1,0 0-1,0-1 0,0 1 0,0 0 1,1 0-1,-1 0 0,0 0 1,1 0-1,-1 0 0,0 0 0,1 0 1,-1 0-1,1 0 0,0 0 1,-1 2-1,-1 2 153,-2 2 108,0 1 0,1 0 1,0 0-1,0 0 1,1 0-1,0 0 1,-1 10-1,3-13-117,-1 1 1,1-1-1,1 0 0,-1 0 1,1 0-1,0 0 0,0 0 0,1 0 1,-1 0-1,1 0 0,0 0 0,4 5 1,-4-7-113,1 0 0,0-1 0,0 1 1,0-1-1,0 0 0,0 0 0,1 0 1,-1-1-1,1 1 0,-1-1 0,1 0 1,0 1-1,5-1 0,-5 0-10,0 0 1,0 0-1,0-1 0,0 0 1,0 0-1,1 0 0,-1 0 1,0-1-1,0 1 0,0-1 1,6-2-1,-9 3-68,1-1 17,-1 0 0,1 1-1,-1-1 1,1 0 0,0 0-1,-1 0 1,0 0 0,1-1-1,-1 1 1,0 0 0,1 0-1,-1-1 1,0 1 0,0-1 0,0 1-1,0-1 1,0 1 0,-1-1-1,2-3 1,4-23 255,-6 24-202,-2 0-25,0-2-190,0 1 0,0-1 1,-1 1-1,0 0 0,0 0 0,0 0 0,-1 0 1,1 1-1,-1 0 0,0-1 0,-5-3 1,-12-5-3226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1368,'0'0'898,"1"3"-68,3 22 1114,13 51 1065,-15-67-2742,1-1-1,0 1 1,1-1-1,0 0 1,0 0-1,8 10 1,-9-15-216,-1 0-1,1 0 1,0-1 0,0 1-1,0-1 1,0 0 0,1 0 0,-1 0-1,0 0 1,1-1 0,0 1-1,-1-1 1,1 0 0,0 0 0,-1 0-1,1-1 1,0 1 0,0-1-1,0 0 1,0 0 0,0 0 0,6-2-1,8-1-72,-1-1-1,0-1 1,26-11-1,-32 12 17,18-8-91,-15 6-23,-1 1 0,2 0 1,17-4-1,-30 9 85,-1 1-4,0-1 32,0 1 1,0-1-1,0 1 0,1 0 1,-1 0-1,0-1 0,0 1 1,0 0-1,-1 0 0,1 0 1,0 0-1,0 0 0,0 0 1,-1 1-1,1-1 0,0 2 1,1 0-2,-1-1 0,0 0 1,1 0-1,-1 0 0,1 0 1,-1 0-1,1 0 0,0 0 1,2 2-1,-1-3 9,0 2 0,1 0 1,0-1 0,0 1 0,0-1-1,0 0 1,0 0 0,1-1 0,-1 1-1,1-1 1,-1 0 0,1 0 0,8 0-1,-5-1 7,0-1-1,0 0 1,-1 0-1,1-1 1,0 0-1,-1-1 1,1 0-1,-1 0 1,0 0-1,0-1 1,0 0-1,-1 0 1,1-1-1,-1 0 1,0 0-1,7-8 1,-4 3 76,-1 0 0,-1-1 0,0 0 0,0-1 0,-1 1 0,0-1 0,-1 0 0,-1-1 0,0 1 0,3-15 0,0-8 471,-2-1 0,1-48 0,-6 63-215,0 18-87,0 1-142,0 2-103,0 0-1,0 0 1,0 0-1,0-1 1,0 1-1,0 0 1,0 0-1,0 0 1,0 0-1,0 0 0,0 0 1,0 0-1,0-1 1,-1 1-1,1 0 1,0 0-1,0 0 1,0 0-1,0 0 1,0 0-1,0 0 1,0 0-1,0-1 1,0 1-1,0 0 1,0 0-1,-1 0 0,1 0 1,0 0-1,0 0 1,0 0-1,0 0 1,0 0-1,0 0 1,-1 0-1,1 0 1,0 0-1,0 0 1,0 0-1,0 0 1,0 0-1,0 0 1,0 0-1,-1 0 1,1 0-1,0 0 0,0 0 1,0 0-1,0 0 1,0 0-1,0 0 1,-6 8 83,-5 14-116,11-20 52,-4 7-6,1 0 1,1 1-1,0-1 0,0 1 1,0-1-1,2 1 1,-1 15-1,2-6 27,1 1-1,7 29 0,-5-34-526,0 0 0,1 0-1,11 23 1,-13-32 219,0 0 1,1-1-1,-1 1 0,1-1 0,0 0 0,0 0 1,1 0-1,-1 0 0,1-1 0,0 0 0,8 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0 174 932,'0'0'2774,"8"-2"-2190,173-35 1478,64-14-532,-87 11-657,-96 22-580,8-7-2837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65 149 1124,'2'-12'229,"-1"10"834,9-23-237,-5 11-601,2 3-74,0 0 0,8-17 0,-14 27-93,23-42 433,-23 41-60,-4 7-422,-11 15-11,11-15 52,0 1 55,0-1 0,0 0-1,0 0 1,-1 0 0,-4 4 0,1-1-105,5-6 9,-5 8 172,3-7-176,4-3 0,0 0 0,0 0-1,0 0 1,0 0 0,0 0-1,0 0 1,0 0 0,0 0 0,-1 1-1,1-1 1,0 0 0,0 0-1,0 0 1,0 0 0,0 0 0,0 0-1,-1 0 1,1 0 0,0 0-1,0 0 1,0 0 0,0 0-1,0 0 1,-1 0 0,1 0 0,0 0-1,0-1 1,0 1 0,0 0-1,0 0 1,0 0 0,0 0-1,-1 0 1,1 0 0,0 0 0,0 0-1,0 0 1,0 0 0,0 0-1,0-1 1,0 1 0,0 0 0,0 0-1,0 0 1,0 0 0,-1 0-1,1 0 1,0-1 0,0 1-1,0 0 1,0 0 0,0 0 0,-3-20-15,2 15-2,-2 5-7,1 1-115,-1 0 0,0 0 0,1 0 0,-1 0 0,1 1 0,-1-1 0,1 0 0,-1 1 1,1 0-1,0 0 0,0 0 0,0 0 0,0 0 0,0 0 0,-2 3 0,-17 19-1383,20-22 703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4774 759 1160,'0'0'2927,"4"6"-2384,-6-2 2124,-6 2-2482,-1-1-1,0 0 0,-1-1 0,1 0 1,-1-1-1,0 0 0,0 0 1,0-1-1,0 0 0,0-1 0,-16 0 1,-14 0 266,-65-9 0,53 0-197,-78-24-1,52 11-156,36 10-69,-1 2-1,0 2 1,-70-4-1,-190 27 4,150-5-31,76-5 20,-79 18-1,-70 26 14,-103 43-26,259-71 18,39-13-14,-115 30 63,76-24-37,-26 5 29,-104 9-1,135-22-67,-32 1 29,1-1 62,57-3-51,-29 5-22,1 4 0,1 3 0,-90 33-1,35-11 23,23-11-38,77-22-8,-390 118-21,371-108 16,2 2 0,0 1-1,1 2 1,1 1 0,1 2 0,-62 54-1,66-48-69,1 1-1,-31 41 1,-43 76-201,64-87 190,-46 93 0,55-92 69,-18 45-4,27-50 11,-15 61 0,29-85 14,2-1 1,1 1-1,-1 58 0,7-51 18,2 0 1,2 0-1,1 0 0,20 64 0,17 36 20,-31-101-24,2-1 0,1-1 0,2 0 0,25 39 0,-28-53 1,1-1-1,1-1 1,1 0 0,1-1-1,1-1 1,0 0-1,30 19 1,-19-17 7,0-1 0,2-1 0,0-1-1,40 13 1,113 26 33,-145-47-35,1-2 0,69 4 0,405-30 76,-264-12-56,-58 6 8,231-17 33,-221 17-39,-97 10-10,398-77 21,-340 56-45,-31 7-12,328-58 53,-269 43-30,-95 19-4,145-35-12,-6-18 4,-50 21 21,-49 17-21,278-96 6,-298 96-19,124-47 34,-172 62-17,13-6-7,0-2-6,-12 6 11,52-22-6,157-74 8,-28-3 13,-19 9-44,-161 83 19,104-56 20,-94 44-22,113-72 0,127-103-14,-144 93 383,-62 29 200,-88 74-416,189-195 869,-132 129-786,-49 51-144,37-56 0,-34 44-65,-25 35-4,-1-1 0,-1 0 0,18-39-1,-25 46 6,0 0 0,-1-1 0,0 0 0,-1 1 0,0-1-1,-1 0 1,-1 0 0,-1-23 0,0 19-16,-1-1 1,-1 1-1,-1-1 0,0 1 0,-1 0 1,-1 1-1,-1-1 0,0 1 1,0 0-1,-2 1 0,0 0 0,0 0 1,-17-18-1,2 11-2,0 0 0,-1 2 0,-1 1 0,-1 1-1,0 1 1,-1 2 0,-1 0 0,-34-10 0,-35-7 12,-116-20 1,159 40-16,-32-6 2,1 5 0,-1 4-1,-1 3 1,-140 10-1,32 16-1,80-8-28,-110 17 99,67-1 80,-36 4-65,8-5 25,-40 6 78,99-6-94,50-8-55,-29 5-12,-114 31 17,-109 43-3,108-42-59,37-12-4,130-31 28,16-4-18,-51 16-13,43-9 7,-17 10 62,15-1-37,6-5-20,-77 31 36,91-42-50,-94 42 163,22-8-1808,98-43 1033,-4 2-195,2-1-574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94 329 1752,'0'0'907,"-2"7"-65,-6 25 414,-9 66 0,5 42 392,10-104-1307,1-19-177,-37 337 2394,25-247-279,12-105-1433,1-14-681,4-227 336,1 60-308,4-62-51,20-2 420,-22 206-385,0-7 214,20-61 0,-26 103-350,0 0-1,0 0 0,0 0 1,0 0-1,1 0 0,-1 0 0,4-3 1,-5 4-41,2 0 218,2 6-113,4 7-62,0 0 0,-1 0 0,-1 1 0,0-1 0,5 15 0,21 79 120,-11-33-62,68 187-563,-49-138-1648,-29-70-4943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1352,'52'-53'844,"1"2"-1,66-47 1,15-15 118,-116 98-837,89-90 856,-80 74-545,27-32 1480,-50 56-1400,-2 4-143,-1 0-1,1 0 1,0 0-1,0 0 1,1 0-1,3-3 1,-3 10-172,2 4-135,0-1-1,-1 0 1,0 1-1,0 0 1,-1 0-1,5 17 0,10 58 186,-9-35-116,74 339 477,-51-260-231,-31-125 113,-7-9-422,-6-9-37,0 0 1,2-1 0,0-1-1,1 0 1,0 0 0,-5-20 0,7 16-15,2 1 1,0-2 0,2 1 0,0 0 0,2-1-1,0 1 1,1-1 0,2 1 0,0-1-1,1 1 1,2 0 0,0 0 0,1 1 0,13-29-1,5 1 19,-22 45-35,0 1 0,1 0 0,-1-1 0,1 1 0,-1 0 0,1 1-1,0-1 1,0 0 0,0 1 0,7-4 0,-9 5 27,2 5-22,-1 1-33,0 0-1,0 1 0,0-1 1,-1 0-1,1 1 1,-1-1-1,-1 1 0,1 0 1,-1-1-1,0 1 1,0 0-1,-3 10 0,-1 10-290,-13 37 1,15-55 247,-64 166-1521,8-22-738,58-151 2233,-1 0 0,1 1 0,-1-1 0,1 0 0,0 1 0,0-1 0,-1 0 0,1 1 0,0-1 0,0 0 0,0 1 0,1 0 0,-1-1 61,0-1 1,0 0-1,0 0 1,0 0-1,1 0 1,-1 1-1,0-1 1,0 0-1,0 0 1,1 0-1,-1 0 1,0 0-1,0 0 1,1 0-1,-1 0 0,0 0 1,0 0-1,0 1 1,1-1-1,-1 0 1,0 0-1,0 0 1,1-1-1,-1 1 1,0 0-1,0 0 1,1 0-1,-1 0 1,0 0-1,0 0 1,0 0-1,1 0 1,-1 0-1,0 0 0,0-1 1,0 1-1,1 0 1,24-21-981,-21 18 1244,3-5-307,0 1-1,0-1 1,-1 0 0,9-15-1,0 1-9,90-129-44,-82 114 299,-18 27-82,1 1 1,-1 0 0,1 1 0,1-1-1,0 1 1,0 1 0,0-1 0,15-10-1,-20 17-62,0 0 0,1 0 0,-1 1-1,0-1 1,0 1 0,1-1-1,-1 1 1,0 0 0,0 0 0,1 0-1,-1 0 1,0 0 0,1 1 0,-1-1-1,0 0 1,0 1 0,1 0-1,-1 0 1,0 0 0,0 0 0,0 0-1,0 0 1,0 0 0,0 1 0,-1-1-1,3 2 1,5 5 31,0 0-1,-1 0 1,11 14 0,-18-20-50,19 25 96,-1 1 1,-1 0-1,-2 2 0,16 37 1,-10-13 96,22 89 0,-43-137-173,3 6 82,-2 0 0,1 0-1,0 18 1,-9-36-77,-4-5-12,1-1 0,0 0 0,0-1-1,1 0 1,-11-25 0,5 5 82,3-1 0,1 0 0,1-1 1,2-1-1,-5-61 0,11 70 2,1-1-1,2 1 1,0-1 0,2 1 0,1 0 0,1 0-1,1 1 1,12-28 0,-11 35-3,-1 1 41,0-1-1,2 1 1,0 0-1,1 0 1,16-20-1,-26 37-109,1 0-1,0 0 1,0-1-1,0 1 1,0 0-1,1 0 1,-1 0-1,0 0 1,0 0-1,1 0 1,-1 0-1,0 1 1,1-1-1,-1 0 1,1 1-1,-1-1 1,1 1-1,-1 0 1,1-1-1,2 1 1,-3 1-14,0 0 0,0 0 0,0 0 0,0 0 1,0 0-1,0 0 0,0 0 0,0 0 0,0 0 1,0 1-1,-1-1 0,1 0 0,0 2 0,0-1 14,1 3-4,-1 1 1,1-1-1,-1 0 0,-1 1 0,1-1 1,-1 0-1,1 1 0,-2-1 1,1 1-1,-1-1 0,-1 7 1,1 0 5,-5 25 42,-1 0 0,-1-1 0,-22 55 0,-51 99-1612,62-142 27,9-20-3100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1828,'-10'3'285,"1"1"0,0 0 0,0 1-1,0-1 1,0 2 0,1-1 0,0 1 0,0 1-1,1-1 1,-1 1 0,2 1 0,-1-1 0,1 1 0,0 0-1,0 1 1,1-1 0,0 1 0,1 0 0,0 0-1,0 1 1,-2 9 0,3-6-154,-1 0 0,2 0 0,0 0 0,0 0 0,1 0 0,1 0 0,0 1 0,1-1 0,1 0 0,0 0 0,0 0 0,1 0 0,1 0 0,0-1 0,10 20 0,6 0 165,1 0 0,1-2 0,40 40 1,-16-17 28,-39-45-218,0 1 0,-1-1 1,0 2-1,0-1 0,-1 0 0,0 1 0,5 16 0,-9-22-68,0 0 1,0 0-1,-1 1 1,1-1 0,-1 0-1,0 1 1,0-1-1,0 0 1,-1 1 0,1-1-1,-1 0 1,0 1-1,0-1 1,-1 0 0,1 0-1,-1 0 1,0 0-1,0 0 1,0 0 0,-1-1-1,-3 5 1,0-1-164,0 1 0,-1-1 0,0-1 0,-1 0-1,0 0 1,0 0 0,0-1 0,0 0 0,-1 0 0,0-1 0,0-1 0,0 1 0,0-1 0,0-1-1,-14 3 1,21-5-846,-2-2-649,-10-4-1137,10 5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1 682 856,'0'-4'566,"0"0"-386,0 2-110,0 1-1,0 0 1,0-1-1,0 1 1,0 0-1,0-1 1,0 1 0,0 0-1,1 0 1,-1-1-1,0 1 1,1 0-1,-1 0 1,1 0-1,1-2 1,3-6 88,1 1 0,0-1 1,1 2-1,-1-1 0,2 1 0,-1 0 0,1 0 0,0 1 1,0 0-1,14-7 0,170-89 1168,-169 91-867,10-3 428,-31 13-707,1 0-27,-2 1-103,1 0 0,-1-1 0,1 1 0,0 0 0,-1 0 0,1 0 0,0 0 0,-1 0 0,1 1 0,-1-1-1,1 0 1,0 1 0,-1-1 0,1 1 0,-1-1 0,1 1 0,-1 0 0,1 0 0,-1 0 0,0 0 0,1 0 0,-1 0 0,0 0 0,0 0 0,0 0 0,0 1 0,0-1 0,0 0 0,0 1-1,0-1 1,0 2 0,5 9 108,0-1 0,0 1 0,3 14 1,-3-10-32,74 210-552,-78-223-345,-1 0-546,2 8-921,-2-8 35</inkml:trace>
  <inkml:trace contextRef="#ctx0" brushRef="#br0" timeOffset="1">396 44 1844,'-4'-21'2508,"-2"-1"-199,12 94-6802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26 115 1572,'0'0'124,"0"1"0,0-1 0,0 1 0,0-1 0,0 1 0,0-1 0,0 0 0,0 1 0,0-1 0,1 1 0,-1-1 0,0 0 0,0 1 0,0-1-1,1 0 1,-1 1 0,0-1 0,1 0 0,-1 1 0,0-1 0,1 0 0,-1 0 0,0 1 0,1-1 0,-1 0 0,0 0 0,1 0 0,-1 0 0,1 1 0,-1-1 0,0 0 0,1 0 0,-1 0 0,1 0 0,-1 0 0,1 0 0,-1 0-1,0 0 1,1 0 0,-1 0 0,1 0 0,0-1 0,-1 1-84,1 0-1,0 0 1,-1 0-1,1 0 1,0 0-1,-1 0 1,1 0-1,0 0 1,-1 0 0,1 0-1,0 0 1,-1 0-1,1 0 1,0 1-1,0-1 1,2-3 202,1-2-62,0-1 1,-1 1-1,0-1 0,0 0 1,0 1-1,0-1 1,-1 0-1,0-1 0,1-7 1,1-21 1000,-4 32-794,-6-12 369,5 12 327,-5 7-733,1-1-271,0 0-1,1 0 1,0 1 0,0-1-1,0 1 1,0 0 0,0 0-1,1 1 1,-1-1 0,1 1-1,-4 8 1,2-2 26,1 0 1,1 1-1,0 0 1,0-1-1,1 1 1,1 0-1,0 0 1,0 0-1,1 0 1,1 0-1,3 18 1,-2-21-65,0 0 1,0 0-1,1 0 0,1-1 1,-1 0-1,1 1 0,1-1 1,0 0-1,0-1 0,0 1 1,1-1-1,0 0 0,0-1 1,1 1-1,11 7 0,-10-8-107,1 0-1,0-1 0,0 0 0,1-1 0,-1 0 1,1 0-1,0-1 0,-1-1 0,2 1 0,-1-2 1,16 2-1,-19-3-177,1 0 1,-1 0-1,1-1 1,-1 0-1,0-1 1,1 0-1,-1 0 1,0 0-1,0-1 1,0 0-1,-1 0 1,1-1-1,-1 0 1,1 0-1,-1 0 1,8-8-1,-14 11 214,7-5-1142,-1 0 0,0-1 0,6-8 0,-1-6-1778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1096,'-53'-32'9073,"58"37"-8768,85 67 695,-35-35-673,-25-17-49,39 33 1,-61-46-238,0 1 0,-1 0 0,1 0 0,-2 1 0,1 0 0,-1 0 0,-1 1 0,10 19-1,-14-27-54,-1 0-1,1 0 0,0-1 0,-1 1 1,1 0-1,-1 0 0,0 0 0,0 0 1,1 0-1,-1 0 0,0 0 0,-1 0 0,1 0 1,0 0-1,-1 0 0,1 0 0,-1 0 1,1-1-1,-1 1 0,0 0 0,0 0 0,0-1 1,0 1-1,0 0 0,0-1 0,0 1 1,0-1-1,-1 1 0,1-1 0,-1 0 1,1 1-1,-1-1 0,0 0 0,1 0 0,-1 0 1,0 0-1,0-1 0,1 1 0,-4 0 1,-4 2-10,0-1 1,1 0-1,-1 0 1,0-1-1,0 0 1,0-1-1,-14-1 1,12 0 28,-1 0 1,1-1 0,-1 0-1,1-1 1,0 0-1,-11-5 1,22 8-7,-1-1-1,0 1 1,0-1-1,1 1 0,-1-1 1,1 1-1,-1-1 1,0 1-1,1-1 1,-1 1-1,1-1 1,-1 0-1,1 1 1,-1-1-1,1 0 1,0 1-1,-1-1 1,1 0-1,0 0 1,0 0-1,-1 1 1,1-3-1,0 1-26,0 0-1,0 0 1,0 0 0,1 0 0,-1 0-1,1 0 1,-1 0 0,1 0-1,0-2 1,5-7-173,0 0 0,0 0-1,1 0 1,1 0 0,13-13-1,53-50-807,-23 24 422,32-26 53,-81 75 590,-2 0-39,1 0-1,-1 1 1,0-1 0,0 1-1,1-1 1,-1 1-1,1-1 1,-1 1-1,0-1 1,1 1-1,-1 0 1,1-1-1,-1 1 1,1-1-1,-1 1 1,1 0-1,-1 0 1,1-1-1,0 1 1,-1 0-1,1 0 1,-1 0-1,1-1 1,0 1-1,-1 0 1,1 0-1,-1 0 1,1 0 0,0 0-1,-1 0 1,1 0-1,0 1 1,15 0 211,-14 0-204,0-1-1,0 1 1,-1-1 0,1 1-1,0-1 1,-1 1 0,1 0-1,0 0 1,-1 0 0,1 0 0,-1 0-1,3 2 1,4 4 105,75 49 524,-15-10-144,-66-44-466,1 0-1,0-1 0,0 0 1,0 1-1,1-1 1,-1-1-1,0 1 0,0 0 1,1-1-1,3 1 0,-4-1 46,2-5-49,5-1-5,-9 4-31,5-5 23,-1-1 0,0 0 0,-1 0 0,6-13 0,1-15 11,-4 9-13,-6 25-29,0-1 7,3-8-15,-4 11 13,1-1-1,-1 1 1,0-1-1,1 0 1,-1 1-1,0-1 1,1 1-1,-1-1 0,1 1 1,-1-1-1,1 1 1,-1 0-1,1-1 1,-1 1-1,1-1 1,-1 1-1,1 0 0,-1 0 1,1-1-1,0 1 1,-1 0-1,1 0 1,-1 0-1,1-1 1,0 1-1,1 0 0,8 4 9,-1 0-1,1 0 0,-1 0 0,18 12 0,20 18-347,-28-19-46,28 15 0,-42-27-402,4 1 989,0-6-4882,10-4 2407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2076,'-14'-13'1324,"8"5"769,-6-2 199,0 0-168,1 39-2700,16 2-1200,0 6-761,1-7 389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1516,'-24'-20'6582,"18"22"-5583,-20 5-82,18-3-102,3 4-474,0 0-1,0 1 1,1-1 0,1 1-1,-1 0 1,2 0 0,-1 1-1,1-1 1,0 0-1,0 20 1,1-14-165,2 0-1,0 1 1,0-1 0,1 0-1,1 0 1,7 21-1,-8-31-398,0 0 0,0 0-1,1 0 1,-1 0 0,1 0-1,6 6 1,12 11-3753,-16-19 750,10 2 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1376,'0'0'5788,"4"1"-5541,12 2-29,-15-3-204,0 1 0,0-1 0,-1-1 1,1 1-1,0 0 0,0 0 0,0 0 1,-1 0-1,1 0 0,0-1 0,-1 1 1,1 0-1,0-1 0,-1 1 0,1-1 1,0 1-1,-1 0 0,1-1 0,0 1 1,-1-1-1,1 0 0,-1 1 0,1-1 1,-1 0-1,1 0 33,4-4 107,-1 0 1,0-1-1,-1 1 0,1 0 0,-1-1 1,0 0-1,0 0 0,-1 0 1,0 0-1,0 0 0,0-1 0,0-10 1,-1 14 163,-1-1-4,-1-3-312,1 7 35,0 0-1,0 0 1,0-1-1,0 1 1,0 0-1,0 0 1,0 0-1,0 0 1,0-1-1,0 1 1,0 0-1,0 0 1,0 0-1,0 0 0,0-1 1,-1 1-1,1 0 1,0 0-1,0 0 1,0 0-1,0 0 1,0-1-1,0 1 1,0 0-1,0 0 1,-1 0-1,1 0 1,0 0-1,0 0 1,0-1-1,0 1 1,0 0-1,-1 0 1,1 0-1,0 0 0,0 0 1,0 0-1,0 0 1,-1 0-1,1 0 1,0 0-1,0 0 1,0 0-1,0 0 1,-1 0-1,1 0 1,0 0-1,0 0 1,0 0-1,0 0 1,-1 0-1,1 0 1,0 0-1,0 1 0,-20 17 164,14-9-18,4 5-74,0 0 0,0 1 0,2-1 1,0 17-1,1-23-65,-1-1 1,1 1-1,1-1 1,0 1-1,0-1 1,0 1-1,1-1 1,0 0-1,7 12 1,-5-13-109,-1-1 0,1 0 0,0-1 0,0 1 0,0-1 1,1 0-1,0 0 0,0-1 0,0 0 0,0 0 0,0 0 0,0-1 0,1 1 0,9 1 1,-7-5-624,-1-1-135,0 0-1,-1-1 1,1 0-1,-1-1 1,0 0 0,10-6-1,11-11-2151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1720,'0'0'1183,"-4"2"-81,-1 2-830,0 0 1,0 0-1,0 0 1,1 1-1,-1 0 0,1 0 1,0 0-1,1 0 0,-1 1 1,1 0-1,0-1 1,1 1-1,-1 0 0,-1 9 1,-5 15 486,-7 53 1,13-68-475,-2 13-9,2 1 1,0-1-1,2 1 0,1-1 1,1 1-1,1 0 1,2-1-1,9 34 0,-4-29 15,2-1 0,1-1 0,27 50 0,-28-63-282,0 0 1,1-1-1,1 0 1,0-1-1,2 0 0,0-1 1,16 13-1,-21-20-380,1-1 1,-1 0-1,1-1 0,1 0 0,-1 0 1,1-1-1,0-1 0,0 0 0,0-1 1,15 2-1,-5-5-2611,0-3 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81 852,'-4'-9'448,"-7"-11"7256,7 15-5300,3 11-2081,2 15 53,0-1 0,1 1 0,6 22 0,-6-33-262,1 0 0,0 0 0,0 0 0,1 0 0,1 0-1,0-1 1,0 0 0,9 12 0,-13-19-116,1-1 0,-1 1 0,1-1 0,-1 0 0,1 0-1,0 1 1,-1-1 0,1 0 0,0-1 0,0 1 0,0 0 0,0 0 0,0-1 0,0 1 0,0-1 0,0 0 0,0 1-1,0-1 1,0 0 0,0 0 0,0-1 0,0 1 0,4-1 0,-1-1-33,-1 0 1,1 0-1,0-1 1,-1 0-1,0 1 1,0-2-1,1 1 0,-2 0 1,1-1-1,5-6 1,-2 3-22,0 0 1,0 0-1,1 1 0,11-7 1,-8 7 28,0 2 1,0-1-1,19-3 0,16-6-21,-39 11 45,-1 1 0,1-1 0,-1 0 0,0-1 0,0 1 0,-1-1 0,11-9 1,-9 7 3,-5 4 14,0 0-1,-1 0 1,1 0 0,0 0-1,-1 0 1,1-1 0,-1 1-1,0-1 1,1 1-1,-1-1 1,-1 1 0,1-1-1,0 0 1,-1 1 0,1-1-1,-1 0 1,0 0-1,0 1 1,0-5 0,0 2-125,-1-1 0,0 1 0,0 0 0,0 0 0,-1 0 1,1 0-1,-1 1 0,-1-1 0,-2-4 0,-3 0-1047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1344,'9'-11'4921,"0"3"-4743,-1 0 0,0 0 0,0-1 0,0 0 0,-1-1 0,-1 0 1,0 0-1,0 0 0,-1 0 0,0-1 0,-1 0 0,0 0 1,0-1-1,1-11 0,-3 12 12,0 0 0,-1 0 0,0 0 0,0 0 0,-2 0 0,1-1 0,-1 1-1,-1 0 1,0 0 0,-5-16 0,7 27-161,0-1-1,-1 0 1,1 0-1,0 1 0,0-1 1,-1 0-1,1 1 1,-1-1-1,1 0 0,-1 1 1,1-1-1,-1 1 1,1-1-1,-1 1 0,1-1 1,-1 1-1,0-1 1,1 1-1,-1 0 0,0-1 1,1 1-1,-1 0 1,0-1-1,1 1 0,-1 0 1,0 0-1,0 0 1,1 0-1,-1 0 1,0 0-1,0 0 0,1 0 1,-1 0-1,0 0 1,0 0-1,1 0 0,-1 0 1,0 1-1,1-1 1,-1 0-1,-1 1 0,-18 13 117,20-13-134,-4 3 27,0 0 0,1 0 0,-1 1 0,1 0 0,0-1 0,1 1 0,-1 0 0,1 1 0,0-1 0,0 0 0,-1 8 0,1-7-19,1 0 1,0 0 0,1 0 0,-1 0 0,1 0 0,0 0 0,1 0 0,0 0 0,0 0 0,0 0 0,0 0 0,1 0 0,0-1 0,0 1 0,4 5 0,-4-7-13,0 0-1,1 0 1,-1-1-1,1 1 0,0-1 1,0 1-1,0-1 0,0 0 1,0-1-1,1 1 1,0 0-1,-1-1 0,1 0 1,0 0-1,0 0 1,0 0-1,0-1 0,0 1 1,1-1-1,7 1 1,-5-2-22,0 1 0,0-1 0,-1 0 0,1-1 0,0 0 0,0 0 0,0 0 0,0-1 0,-1 0 0,1-1 0,-1 1 0,1-1 0,-1 0 0,0-1 0,0 1 1,-1-1-1,1 0 0,-1-1 0,0 0 0,0 1 0,0-1 0,-1-1 0,1 1 0,-1-1 0,0 0 0,4-8 0,13-34-100,-1 0-1,21-79 1,-15 10 100,-23 92 185,-3 23 88,-2 10-218,-3 23-11,1 1 0,2-1-1,1 38 1,2-46-18,-1-8 6,1-1 0,0 1 0,1-1 0,0 1-1,8 24 1,-8-36-13,0 1 0,1-1 0,-1 0 0,0 0 0,1 0 0,0 0 0,0 0 0,0-1 0,0 1 1,0-1-1,0 0 0,1 0 0,-1 0 0,1 0 0,-1-1 0,1 0 0,0 1 0,4 0 0,10 2 4,1 0 1,27 1 0,-25-3-12,-6 0 8,10 1 3,44 9 0,-62-10-1,-1 0-1,0 0 0,1 1 0,-1 0 0,0 0 0,0 0 0,0 1 0,-1 0 1,1 0-1,-1 0 0,7 8 0,-11-11-4,-1-1 0,1 1 0,-1 0-1,1 0 1,-1-1 0,0 1 0,1 0 0,-1 0 0,0 0 0,1 0-1,-1-1 1,0 1 0,0 0 0,0 0 0,0 0 0,0 1 0,0 1 1,0-2-4,0 0 1,0 0-1,0 0 1,0 0-1,0 0 1,0 0-1,0 0 1,0 0-1,0 0 1,-1 0 0,1 0-1,0 0 1,-1 0-1,1 0 1,0 0-1,-1 0 1,0-1-1,0 3 1,-1-1 1,-1 4-8,0-1 0,0 0 0,0 0 0,-1 0 0,1 0 0,-2-1 0,1 1 0,0-1 0,-1 0 0,1 0 0,-1-1 0,0 1 0,-1-1 0,1 0 0,0-1 0,-1 1 0,-11 3 0,10-4-23,-1-1 0,1 1 0,0-1 0,-1-1 0,1 1 1,0-1-1,-1 0 0,1-1 0,-1 0 0,1 0 0,0 0 0,-1-1 0,-12-6 1,8 3-174,1-2 1,0 1 0,1-2 0,-1 1 0,1-1 0,1-1 0,0 0 0,0 0 0,1-1 0,0 0 0,0 0-1,1-1 1,1 0 0,0 0 0,0-1 0,1 1 0,1-1 0,-4-14 0,7 20-261,0-4-2811,-1-8 946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1044,'0'221'7454,"0"-218"-7137,0 0-10,0-3-266,0 0 0,0 0 0,0 0 0,0 0 0,-1 0 1,1 0-1,0 0 0,0 0 0,0 0 0,0-1 0,0 1 0,0 0 0,0 0 0,0 0 0,0 0 0,0 0 0,0 0 0,0 0 0,-1 0 0,1 0 0,0 0 0,0 0 0,0 0 1,0 0-1,0 0 0,0 0 0,0 1 0,0-1 0,0 0 0,0 0 0,0 0 0,-1 0 0,-3-19 230,-5-34-233,-6-76 783,1-202 0,13 230 448,1 99-887,1 0-210,-1 1-162,0 1 0,0 0 0,0 0-1,0 0 1,0 0 0,0 0-1,0 0 1,0 0 0,0 0 0,0-1-1,0 1 1,0 0 0,0 0 0,0 0-1,0 0 1,0 0 0,0 0 0,0 0-1,0 0 1,0 0 0,0-1-1,1 1 1,-1 0 0,0 0 0,0 0-1,0 0 1,0 0 0,0 0 0,0 0-1,0 0 1,0 0 0,0 0 0,1 0-1,-1 0 1,0 0 0,0 0-1,0 0 1,0 0 0,0 0 0,0 0-1,0 0 1,1 0 0,-1 0 0,0 0-1,0 0 1,0 0 0,0 0 0,0 0-1,0 0 1,5 7 135,4 15-183,-8-18 98,31 80-696,3-1 0,75 128 0,-101-196-172,4 7-4401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54 282 1176,'-20'-8'1218,"15"6"-493,1 0-1,-1 0 1,1 1 0,-10-3 0,12-10 259,5 10-725,21-20 22,0 0 0,1 2 0,54-36 1,-16 12 0,-41 30 90,40-23 0,-60 39-319,0-1-1,0 0 0,0 1 1,0 0-1,0-1 0,0 1 1,1 0-1,-1 0 0,0 0 1,0 0-1,0 1 0,0-1 1,4 2-1,-4-2-31,0 1 23,0 0-1,1 0 1,-1 0-1,0 0 1,0 0-1,0 0 1,-1 1-1,1-1 1,0 1-1,0-1 1,-1 1-1,1 0 1,2 3-1,15 26 266,-16-27-261,14 31 159,0 0 0,-2 1 0,14 54 0,14 117 15,-40-167-494,-3-37 200,-5-10-211,-12-16 286,2-1 1,1-1-1,-20-48 0,3 0 378,-34-124-1,64 181-296,2 7-177,4 18-29,-1 1 0,-1 0 0,0 0-1,0 0 1,-1 0 0,-1 0 0,1 15 0,5 46-895,-7-69 926,2 4-44,-2-6 127,0 1 1,0-1 0,0 1-1,0-1 1,0 0-1,0 1 1,0-1-1,0 1 1,0-1-1,1 1 1,-1-1-1,0 0 1,0 1 0,0-1-1,0 1 1,1-1-1,-1 0 1,0 1-1,0-1 1,1 0-1,-1 1 1,0-1-1,1 0 1,0 1 0,1-1-10,0 0 1,1 0-1,-1 0 1,1 0-1,-1 0 1,0 0-1,1-1 1,-1 1 0,0-1-1,0 0 1,1 0-1,-1 0 1,0 0-1,0 0 1,0 0-1,0 0 1,0-1 0,0 1-1,-1-1 1,4-3-1,8-7-9,19-25 0,-23 26 45,30-40 373,-37 50-349,1-2 33,-3 3-67,0-1 0,0 1 0,0 0-1,0 0 1,0 0 0,0-1 0,0 1 0,1 0 0,-1 0 0,0 0 0,0 0-1,0-1 1,0 1 0,1 0 0,-1 0 0,0 0 0,0 0 0,0 0 0,1 0-1,-1-1 1,0 1 0,0 0 0,0 0 0,1 0 0,-1 0 0,0 0-1,0 0 1,0 0 0,1 0 0,-1 0 0,0 0 0,0 0 0,1 0 0,-1 0-1,0 0 1,0 0 0,0 0 0,1 0 0,-1 0 0,0 1 0,0-1 0,1 0-1,-1 0 1,0 0 0,0 0 0,0 1 0,5 2 27,0 0 0,0 1 1,-1 0-1,1 0 0,-1 0 0,0 0 0,-1 1 0,1 0 1,-1 0-1,6 9 0,6 19 75,-1 1 0,-1 1 0,-2 0 0,11 55 0,-9-26-15,-6-36-31,-2 1 1,-1 0-1,1 34 1,-5-60-84,-1 1 1,1-1-1,-1 0 1,0 0-1,-2 7 0,2-8-16,-3-8-60,-3-7 85,-1 0 0,2 0 0,0 0-1,-7-26 1,2-2 124,3-1-1,1-1 0,2 1 1,3-1-1,2-44 0,2 70-60,1 1 0,0 0-1,1 0 1,1 0 0,1 0-1,0 1 1,1 0 0,1 0-1,0 1 1,14-18 0,-18 26-31,1 1 1,0 0-1,0 1 1,0-1-1,1 1 1,0 0 0,0 0-1,0 1 1,0-1-1,0 1 1,0 1 0,1-1-1,0 1 1,-1 0-1,9-1 1,-13 3-14,-1 0-1,1 0 1,-1 0 0,1 0 0,-1 0-1,1 1 1,-1-1 0,1 0-1,-1 1 1,1-1 0,-1 1 0,0-1-1,1 1 1,-1 0 0,0-1 0,1 1-1,-1 0 1,0 0 0,1 1 0,0 1 0,-1 0 1,0-1-1,0 1 1,0 0-1,0 0 1,0 0-1,0 0 1,-1 0-1,0 0 0,0 0 1,1 0-1,-2 0 1,1 4-1,0-7-6,-1 10-4,-1 0 1,1 0-1,-2-1 1,1 1-1,-2-1 1,1 1-1,-9 15 1,-3 1-217,-22 31 1,14-26-1149,-2 0 0,-40 36-1,52-55-1428,1-8 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148 482 1492,'-9'-10'3604,"7"9"-3433,-1 0 0,1 1-1,0-1 1,0 1-1,0 0 1,-1 0 0,1-1-1,0 1 1,0 1-1,-1-1 1,1 0 0,0 0-1,0 1 1,0 0 0,0-1-1,0 1 1,-1 0-1,-2 2 1,0 0-15,0 1 0,0-1 0,1 1 0,-1 0 0,1 1 0,-6 7 0,3-3-19,1 0 0,1 1 0,-1-1 0,2 1 1,-1 0-1,1 0 0,1 1 0,0-1 0,-2 12 1,1 2 123,2 1 0,0 47 0,3-67-229,-1 1 0,1-1-1,-1 1 1,2 0 0,-1-1 0,0 0-1,1 1 1,0-1 0,1 0 0,-1 0-1,1 0 1,0 0 0,0 0 0,0-1-1,1 1 1,-1-1 0,1 0 0,7 5 0,-6-5-14,1 0 1,-1-1 0,1 0-1,0 0 1,0 0 0,0-1-1,0 0 1,0 0 0,1 0 0,-1-1-1,1 0 1,-1 0 0,1-1-1,-1 0 1,12-1 0,0-1 2,0-2 0,-1 1 0,1-2 1,-1-1-1,0 0 0,0-1 0,-1 0 0,0-2 1,22-14-1,-24 13-2,-1 0 1,0 0 0,-1-2-1,0 1 1,-1-2 0,17-23-1,-26 33-14,0-1 0,0 0 0,-1 0-1,1 0 1,1-8 0,-2 6-1,0 4-5,-1 0-1,0 1 1,1-1 0,-1 0 0,0 0 0,0 0-1,0 0 1,-1 1 0,1-1 0,0 0-1,-1 0 1,1 1 0,-1-3 0,-2-9-8,3 12 8,0 1 0,-1-1 0,1 1 0,0-1 0,-1 0 0,1 1 0,0-1 0,-1 1 0,1-1 0,0 1 0,-1-1 0,1 1 0,-1-1 0,1 1 0,-1 0 1,1-1-1,-1 1 0,0 0 0,1-1 0,-1 1 0,1 0 0,-1 0 0,-1-1 0,-13-2-28,10 5 21,-2 2 6,0 0 1,1 0-1,0 1 0,-1-1 1,-5 7-1,9-8-1,0 0 1,1 0-1,-1 0 0,1 1 1,0-1-1,0 1 0,0-1 1,0 1-1,1-1 0,0 1 1,-1 0-1,1 0 0,1 0 1,-1 0-1,0-1 0,1 6 1,0-5-30,0 0 1,1 0-1,-1-1 1,1 1 0,0 0-1,0-1 1,0 1 0,0 0-1,1-1 1,0 0 0,-1 1-1,1-1 1,0 0 0,5 5-1,-6-7-48,14 3-78,-12-4 124,1-2-96,12-6 108,-11 6 4,-5 1-5,0 1 19,0-1 0,0 1 0,1-1-1,-1 1 1,0-1 0,1 1 0,-1-1-1,0 1 1,1 0 0,-1-1-1,1 1 1,-1 0 0,0-1 0,1 1-1,-1 0 1,1 0 0,-1-1-1,1 1 1,-1 0 0,1 0 0,-1 0-1,1 0 1,-1-1 0,1 1-1,-1 0 1,1 0 0,0 0 0,-1 0-1,1 0 1,-1 0 0,1 1 0,-1-1-1,1 0 1,0 0 0,13 3-46,-10-3 41,-3 1 8,0-1-1,0 0 0,-1 1 1,1-1-1,0 1 1,0-1-1,0 1 1,-1-1-1,1 1 1,0-1-1,-1 1 0,1 0 1,0-1-1,-1 1 1,1 0-1,0 1 1,13 12-20,28 11 18,-36-24 4,-1 1 1,0 0-1,0-1 1,1 0-1,-1-1 0,1 1 1,-1-1-1,1 0 0,-1 0 1,1-1-1,-1 1 1,0-1-1,1 0 0,6-3 1,-7 2 1,-1 1 0,1-1 0,-1 0 0,1-1 0,-1 1 1,0-1-1,0 0 0,0 1 0,-1-2 0,1 1 0,-1 0 0,1-1 0,-1 0 1,0 0-1,-1 0 0,1 0 0,-1 0 0,4-8 0,-1-2 0,-1 0-1,0 0 0,-1-1 1,2-25-1,-3 7-7,-1 0 1,-2 0-1,-7-48 1,-25-97-2,27 152 8,-25-105 33,23 104 129,-1 0 0,-21-42 0,30 69-122,0 0-34,0 0 0,0 0 0,0 0 0,0 1 0,0-1 0,0 0 0,-1 0 0,1 0 0,0 0 0,0 1 0,0-1 0,0 0 0,0 0 0,-1 0 0,1 0 0,0 0 0,0 0 0,0 0 0,0 1 0,-1-1 0,1 0 0,0 0 0,0 0 0,0 0 0,-1 0 0,1 0 0,0 0 0,0 0-1,0 0 1,-1 0 0,1 0 0,0 0 0,0 0 0,0 0 0,-1 0 0,1 0 0,0 0 0,0 0 0,0-1 0,-1 1 0,1 0 0,0 0 0,0 0 0,0 0 0,0 0 0,-1 0 0,1-1 0,0 1 0,0 0 0,0 0 0,0 0 0,0 0 0,0 0 0,-1-1 0,1 1 0,0 0 0,0 0 0,0 0 0,0-1 0,0 1 0,0 0 0,0 0 0,0 0 0,0-1-1,-4 12 22,1 0 0,0 0 0,0 0 0,1 0 0,1 0-1,0 0 1,0 1 0,1-1 0,2 18 0,10 57 75,4-1 0,4-1 0,3-1 0,57 134 0,-67-187-159,2-1 0,2-1 0,35 49 0,-36-58-1104,1 0 1,36 31 0,-38-39-1916,2-3 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1696,'0'-2'118,"1"1"0,-1 0 0,0 0 0,1 0 0,-1 0 0,1-1 0,-1 1 0,1 0 0,0 0 0,-1 0 1,1 0-1,0 0 0,0 0 0,0 1 0,-1-1 0,1 0 0,0 0 0,0 1 0,0-1 0,0 0 0,1 1 0,-1-1 0,0 1 0,0-1 0,0 1 0,0 0 0,0-1 0,1 1 0,-1 0 0,0 0 0,0 0 0,1 0 0,-1 0 0,0 0 0,0 0 0,0 0 0,1 1 0,-1-1 0,2 1 0,5 2 42,-1 1 0,0-1 0,0 1-1,13 10 1,-13-9 135,36 27 167,-1 2 0,-3 1 0,0 2 0,-3 2 0,61 82 1,-62-66-65,54 115 0,-85-161-374,14 30 116,-2 0 0,-1 1-1,-2 1 1,-2 0-1,-2 1 1,-2 0 0,-1 1-1,-2-1 1,-2 1 0,-2 0-1,-9 70 1,1-56-110,-3-1-1,-2 0 1,-2-1 0,-3-1-1,-49 102 1,-62 62-1396,108-187-426,-1-1 1,-28 27-1,24-30-989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91 436 1844,'0'0'1853,"-3"7"-1034,-11 45 757,-11 72 0,0 65 727,17-115-1598,-4 81 1430,11-152-1909,1 0 8,-2 8-8,2-8 474,0-12-560,10-167 256,7-85-164,-11 191-160,63-461 632,-69 530-696,0 1 0,0 0 0,0-1-1,0 1 1,0 0 0,0-1 0,0 1-1,0 0 1,0-1 0,0 1 0,0 0-1,0-1 1,1 1 0,-1 0 0,0-1-1,0 1 1,0 0 0,0 0 0,1-1-1,-1 1 1,0 0 0,0 0 0,1-1-1,-1 1 1,0 0 0,0 0 0,1 0-1,-1 0 1,0-1 0,0 1 0,1 0-1,-1 0 1,0 0 0,1 0 0,-1 0-1,0 0 1,1 0 0,-1 0-1,0 0 1,1 0 0,-1 0 0,0 0-1,1 0 1,-1 0 0,0 0 0,1 0-1,-1 0 1,0 0 0,1 0 0,-1 1-1,0-1 1,0 0 0,1 0 0,-1 0-1,0 0 1,0 1 0,1-1 0,-1 0-1,0 1 1,14 25 97,-1 0-1,18 55 0,11 71 119,-21-75-167,-19-71-66,95 379-3726,-90-337-1765,-4-32 2050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1096,'0'-16'632,"0"13"-83,4-2-90,14-16-91,1 0 1,0 2-1,28-20 0,76-51-39,-85 62-435,10-7-283,-2-2 0,54-57 0,-93 85 543,-6 9-103,-1-1-1,0 1 1,1-1-1,-1 1 0,1-1 1,-1 1-1,1-1 1,-1 1-1,1 0 1,-1-1-1,1 1 0,0 0 1,-1 0-1,1-1 1,-1 1-1,1 0 1,0 0-1,-1 0 0,1 0 1,0 0-1,-1-1 1,1 1-1,-1 0 1,1 1-1,1-1 0,1 3 21,1 1-1,-1-1 1,0 1-1,0 0 0,0 0 1,0 0-1,3 9 0,15 35 341,44 142 606,68 177 177,-168-496-527,16 55-428,-13-91-1,29 138-136,1 0 1,1 0-1,1-1 1,1 1-1,1 0 0,12-50 1,-10 63-56,1 0 1,0 1-1,0-1 1,1 1-1,1 0 1,1 1 0,11-16-1,-17 25-32,0 0 0,1 1 0,-1-1 0,1 1 0,0-1-1,0 1 1,0 0 0,0 0 0,0 0 0,0 0 0,0 1 0,1-1 0,-1 1-1,1 0 1,-1 0 0,1 0 0,-1 1 0,1-1 0,5 0 0,-7 2-11,-1-1 1,0 1-1,1-1 0,-1 1 1,0-1-1,1 1 1,-1 0-1,0 0 1,0-1-1,0 1 1,0 0-1,0 0 0,0 0 1,0 0-1,0 0 1,0 1-1,0-1 1,-1 0-1,1 0 1,0 1-1,-1-1 1,1 0-1,-1 1 0,1-1 1,-1 0-1,1 2 1,0 3-20,0 0 0,-1 0 0,1-1 1,-1 1-1,-1 6 0,-2 10-162,0-1-1,-2 0 1,0 0-1,-2 0 1,0-1-1,-1 0 1,-14 23 0,-87 130-2140,65-109 1293,26-27-165,17-36 1112,1 1-164,6-7-505,203-155 838,-182 138 90,-1 0 481,35-39-1,-42 40-200,-5 5 70,-11 12-372,0 1-1,0-1 1,0 1 0,0 0-1,7-5 1,-8 7 84,1 2-183,0-1 0,1 1 0,-1 0 0,0 0 1,1 0-1,-1 0 0,0 1 0,0-1 0,0 1 1,0 0-1,-1 0 0,1 0 0,0 0 0,-1 0 0,1 1 1,-1-1-1,0 1 0,3 3 0,5 8 47,-1 0 0,10 21 0,-17-32-76,14 32 129,-1-1 1,17 61-1,6 76 175,-36-154-300,0 1 0,0 0 0,-2 0-1,0 0 1,-3 19 0,3-35-66,-5-9-60,-1-2 88,1 1-1,0-1 0,1 0 1,0 0-1,0 0 0,-3-14 1,-4-42 52,3 0 1,3 0 0,2 0 0,4 0-1,2 0 1,19-104 0,-17 148 21,1-1 0,0 1 0,2 0 1,0 1-1,23-39 0,-24 48-10,0-1 1,2 1-1,-1 1 0,1-1 0,1 1 1,0 1-1,0 0 0,1 0 0,0 1 1,20-11-1,-29 18-35,1-1-1,-1 1 0,1 0 1,-1 0-1,1 1 1,0-1-1,-1 0 1,1 1-1,0 0 1,0-1-1,0 1 1,-1 0-1,1 1 1,0-1-1,0 0 1,-1 1-1,1-1 1,0 1-1,-1 0 1,1 0-1,2 1 1,-1 1-1,-1-1 1,0 0-1,0 1 1,0 0-1,-1 0 1,1-1-1,0 2 1,-1-1-1,0 0 1,0 0-1,0 1 1,0-1-1,0 1 1,1 6-1,1 4 13,-1-1 0,-1 1 1,0 0-1,-1 0 0,0 0 0,-1 0 0,-1 0 0,0 0 1,-1-1-1,-5 22 0,-2-1-80,-1-1 0,-2 0 0,-19 36 0,18-45-315,-1 1-1,-17 22 1,-17 11-4699,34-45 2241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1000,'-4'2'218,"-1"1"-1,0 0 0,1 0 1,0 0-1,0 0 1,0 1-1,0-1 0,0 1 1,1 0-1,0 0 1,-1 0-1,2 1 0,-1-1 1,0 1-1,1 0 1,0-1-1,0 1 1,0 0-1,1 0 0,0 1 1,0-1-1,0 0 1,0 0-1,1 9 0,0 2-39,1 0 0,1-1 0,0 1 0,2-1 0,-1 1-1,2-1 1,6 15 0,11 21 256,3-2-1,34 51 1,-44-76-313,-5-8 7,-1 0-1,-1 1 1,0-1-1,-1 1 0,-1 1 1,7 29-1,-12-40-86,0-1 0,0 0 0,-1 0-1,0 0 1,0 0 0,-1 0-1,1 1 1,-1-1 0,-1 0 0,1 0-1,-1 0 1,0 0 0,0-1-1,-1 1 1,1-1 0,-1 1 0,-1-1-1,1 0 1,-1 0 0,0 0 0,0-1-1,0 1 1,-8 5 0,8-6-64,0-1 0,0 0 0,0 0-1,-1-1 1,1 1 0,-1-1 0,1 0 0,-1 0 0,0-1 0,0 1 0,0-1 0,0 0 0,-9 1 0,11-2-315,-1-1-117,-1 0 266,4 1 111,-1 0 1,0 0 0,1 0 0,-1-1 0,1 1-1,-1 0 1,0-1 0,1 0 0,-1 1 0,1-1 0,0 0-1,-1 0 1,1 1 0,-2-2 0,-4-9-2771,6 8 2119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69 277 1252,'0'0'95,"1"0"0,0 1 0,-1-1 0,1 0 0,-1 0 0,1 0 0,0 1 0,-1-1 0,1 0 0,0 0 0,-1 0 0,1 0 0,0 0 0,-1 0 0,1 0 0,0 0 0,-1 0 0,1-1 0,-1 1 0,1 0 0,0 0 0,-1 0 0,1-1 0,0 0 0,6-3 9,0-1 1,0-1-1,-1 1 0,0-1 1,0 0-1,-1-1 0,1 1 1,-1-1-1,-1 0 0,1 0 1,-1-1-1,-1 1 0,1-1 1,-1 0-1,-1 0 0,1 0 1,-1 0-1,1-10 0,-1 8 135,-1 0-1,0-1 1,-1 1-1,0-16 1,-1 22-111,1 0 0,-1 1 1,0-1-1,0 0 0,0 1 0,0-1 1,0 1-1,-1-1 0,0 1 0,0 0 0,0 0 1,0 0-1,0 0 0,0 0 0,-6-4 0,6 5-52,0 1 0,0-1 0,0 1 0,0 0 0,-1 0-1,1 0 1,0 1 0,-1-1 0,1 0 0,-1 1 0,1-1-1,-1 1 1,1 0 0,-1 0 0,1 0 0,-1 0 0,1 1-1,-1-1 1,1 1 0,0-1 0,-1 1 0,1 0 0,0 0-1,-1 0 1,-2 1 0,-1 2 30,0-1 0,0 1-1,1 0 1,-1 0 0,1 1 0,0-1 0,0 1-1,-4 6 1,5-6-44,0 0 0,1 1 0,0-1 0,0 0 0,1 1 0,-1 0 0,1-1 0,0 1 0,1 0 0,0 0 0,-1 0 0,2 0 0,-1 0 0,1 11 0,1-9-8,0 0 0,1 0 0,-1-1 0,2 1-1,-1 0 1,1 0 0,0-1 0,1 0 0,0 0 0,5 8 0,-1-4-68,0-1 0,0 0 1,1 0-1,1-1 1,0 0-1,0 0 0,0-1 1,1-1-1,0 0 1,1-1-1,0 0 0,0 0 1,18 5-1,-11-6-362,-1-1 0,1 0-1,35 1 1,-42-5-705,-1-1 1,1 0-1,-1 0 0,17-5 1,-7 0-1693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1644,'-11'-8'4678,"10"12"-4089,-3 11-65,4-14-505,0-1 1,0 0-1,0 1 0,0-1 0,0 0 0,0 1 0,0-1 0,0 0 0,0 1 1,0-1-1,0 0 0,0 1 0,0-1 0,0 0 0,0 1 0,1-1 0,-1 0 1,0 1-1,0-1 0,0 0 0,0 1 0,1-1 0,-1 0 0,0 1 0,31 44 906,36 43 0,-35-48-389,49 79 1,-77-113-505,-1 0 1,0 1 0,0-1 0,0 1-1,-1 0 1,0 0 0,0 0-1,-1 0 1,0 0 0,0 0 0,-1 0-1,0 1 1,-1 12 0,0-18-29,1 1 0,-1-1 0,0 0 0,0 1-1,-1-1 1,1 0 0,0 0 0,-1 0 0,1 0 0,-1 0 0,0 0 0,1 0 0,-1-1 0,-3 3 0,3-3-3,0 0 0,0 0 0,0-1 0,0 1 0,0-1 0,0 1 0,0-1 0,0 0 0,0 0 0,-3 0 0,-3 1 2,4-1 7,0 0 0,0-1 0,1 1 0,-1-1 0,0 0 0,0 0 0,1 0 0,-1 0 0,1-1 0,-1 0 0,1 1 0,-1-1 0,1 0 0,0-1 0,0 1 0,0-1-1,0 1 1,-3-5 0,5 5-7,-1 0 0,1 0 0,0 0-1,0-1 1,0 1 0,0 0 0,1-1 0,-1 1-1,0-1 1,1 1 0,0-1 0,-1 1-1,1-1 1,0 0 0,1 1 0,-1-1 0,0 1-1,1-1 1,0-3 0,2-3-57,0 0 0,0 1 0,1-1 0,5-7 0,2-3-324,1 1 0,1 0 0,16-17 0,51-47-1575,-32 35 849,-40 38 1086,-3 3 194,0 0 0,0 0 1,11-7-1,-14 12-30,0 0 96,13 1 297,10 12-121,-1 1 1,31 21-1,-27-16-193,102 70 472,-105-76-969,-23-11 41,2-2-370,-1 0 497,-2 1 58,0-1 1,0 1 0,0-1-1,0 1 1,0 0-1,0-1 1,0 1-1,0 0 1,0 0-1,1 0 1,-1 0-1,2 0 1,-1-3-278,4-5 114,-1-1-1,1 0 0,-2 0 1,1 0-1,-1 0 1,5-18-1,12-66 160,-12 48 712,0 12 2197,-9 38-2812,1-1 0,-1 1 0,1-1 0,0 1 0,1 5 1,0-5-18,-1 1 0,0-1-1,0 0 1,-1 1 0,1 6 0,2 79 461,1-17-1825,-5-27-3349,1-44 2321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1896,'32'98'3960,"21"76"-1929,-47-157-5609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1264,'-9'-13'1056,"3"0"-148,0 4 572,-3-4 853,28 83-4022,-9-49-39,3 1 276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1 876,'0'0'5491,"-5"5"-4658,2-2-673,-1 0 0,1 0 0,1 1 0,-1-1 0,1 1 0,-1 0 0,1 0 0,0 0 0,0 0 0,1 0 0,-1 0 0,-1 8 0,1 4 20,1 1-1,0-1 1,1 0-1,1 1 1,1-1-1,0 0 1,1 1-1,1-1 1,0-1-1,1 1 1,1 0-1,12 23 1,-17-37-378,0 0-68,0 0 0,1 0 0,-1 0 0,1 0 0,-1 0 0,1 0 0,-1 0 1,1 0-1,0-1 0,3 3 0</inkml:trace>
  <inkml:trace contextRef="#ctx0" brushRef="#br0" timeOffset="1">306 139 1464,'0'0'678,"4"2"-81,13 3-60,-15-5-444,0 0 0,1 0-1,-1 0 1,1 0 0,-1-1 0,0 1-1,1 0 1,-1-1 0,0 0 0,1 0-1,-1 0 1,0 0 0,0 0 0,0 0-1,0 0 1,3-3 0,3-1 83,0 0-42,1-1 1,-2 0-1,1 0 0,0-1 1,6-8-1,-11 12 94,0-1-1,0 1 1,0-1 0,0 1-1,-1-1 1,0 0 0,0 0-1,0 0 1,0-1 0,-1 1-1,0 0 1,1-1 0,0-7-1,-2 11-205,0 1-1,0 0 1,0-1-1,0 1 0,-1-1 1,1 1-1,0-1 1,0 1-1,0-1 1,0 1-1,-1-1 1,1 1-1,0 0 1,0-1-1,-1 1 1,1-1-1,0 1 0,0 0 1,-1-1-1,1 1 1,-1 0-1,1-1 1,-1 1 48,1 0 1,-1-1-1,1 1 1,0 0-1,-1-1 1,1 1-1,0 0 1,0-1-1,-1 1 1,1 0-1,0-1 1,0 1-1,-1-1 1,1 1 0,0-1-1,0 1 1,0 0-1,0-1 1,0 1-1,0-1 1,0 1-1,0-1 1,-7 5 233,-21 15-20,25-16-235,1 0 1,-1 0-1,0 0 0,1 0 0,0 1 0,0-1 0,0 0 0,0 1 0,0 0 0,1-1 0,0 1 0,-1 0 0,2 0 0,-1 0 0,0 5 0,-2 4 92,1-5-65,0 1-1,1 0 1,0 0-1,0 0 1,1 0-1,0 0 1,1-1-1,0 1 1,0 0-1,4 12 1,-4-17-87,0 0 1,1 0-1,0 0 1,0-1-1,0 1 1,0-1-1,0 1 1,1-1-1,-1 0 1,1 0 0,0 0-1,0 0 1,0 0-1,0-1 1,1 1-1,-1-1 1,1 0-1,0 0 1,-1 0-1,1-1 1,0 1 0,0-1-1,0 0 1,6 1-1,-2-1-209,1 0 0,-1-1 0,0 0 0,0-1 0,0 0-1,0 0 1,0 0 0,12-5 0,1-1-2120,37-19 1,-17 5-614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1764,'0'0'3761,"-1"6"-3150,0 14-32,1-1 1,3 30 0,-1-26-346,4 34 678,27 105-1,-20-107-411,-3-21-186,-7-23-116,1 0 0,-2 1 0,0-1 0,2 18 0,-2-22-14,-2-7-160,0 0 0,0 0 0,0 0 0,0 0 0,0 0 0,0 0 0,0 0 0,0 0 0,0 0 0,0 0 0,0 0 0,0 0 0,0 0 0,0 0 0,0-1 0,0 1 0,0 0 0,0 0 0,1 0 0,-1 0 0,0 0 0,0 0 0,0 0 0,0 0 0,0 0 0,0 0 0,0 0 0,-23-72 230,12 39-115,1-1 0,-7-45 0,11 36 60,1-83 0,6 107-150,1 0 1,0 0-1,2 1 1,0 0-1,1-1 1,1 1 0,8-17-1,-8 20-11,2 1-1,0 0 0,1 0 0,11-14 1,-17 24-24,1 0 1,0 0 0,0 0 0,1 1 0,-1-1 0,1 1 0,4-3 0,-6 5-6,0 0 1,-1 0-1,1 0 1,0 0 0,0 0-1,0 1 1,0-1-1,-1 1 1,1 0 0,0 0-1,0 0 1,0 0-1,0 0 1,4 1 0,-5 0-3,0 0 1,0 0 0,0 0 0,0-1 0,0 2-1,0-1 1,0 0 0,0 0 0,-1 1 0,1-1-1,0 1 1,-1-1 0,1 1 0,-1 0 0,1 0-1,-1-1 1,0 1 0,0 0 0,0 0 0,0 0-1,0 0 1,0 1 0,-1-1 0,2 4 0,-1 1 3,0 1 0,-1-1 0,1 1 0,-1-1 1,-1 0-1,-1 10 0,-1 4-44,-2 0 0,-1 0 0,-1 0 1,-1-1-1,0 0 0,-15 24 0,-76 106-1382,91-138 1229,-28 47-1697,19-31-2698,12-20 1664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1188,'-9'-17'1574,"-6"16"-298,9 2-1064,0 0 0,1 0 0,-1 0 1,0 1-1,1 0 0,-1 0 0,1 0 1,-1 1-1,1 0 0,0 0 0,-6 4 1,6-3-106,-1 0 1,1 1-1,0-1 1,0 1 0,0 0-1,1 1 1,-1-1 0,1 1-1,1-1 1,-1 1 0,1 0-1,0 1 1,0-1-1,1 0 1,0 1 0,0 0-1,-2 11 1,4-10-53,-1 0 1,1 0-1,1 1 0,0-1 0,0 0 1,1 0-1,-1 0 0,2 0 1,-1 0-1,1 0 0,0-1 1,1 1-1,0-1 0,6 9 1,9 8 50,0-1 1,1-1 0,2 0 0,0-2-1,28 20 1,28 26 768,-76-65-743,0 1 0,-1-1-1,1 1 1,-1 0 0,0-1 0,1 1 0,-1 0-1,2 4 1,-6-3 47,-3 1-116,-1 1 0,1-1 0,-1-1 0,1 1 0,-1-1 0,0 0 0,0-1 0,-13 3 0,-7 2 43,-88 18-736,94-25-383,17 0 217,1-1-789,-9-2-1177,8 2 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1812,'0'0'4478,"-1"7"-3713,0 28 351,4 65-1,14 45 227,-8-74-899,72 377 1455,-78-431-2264,1 0-1,1-1 1,1 0 0,1 0-1,0 0 1,14 23-1,-19-37-253,0 0 0,0 0 0,0 0-1,0 0 1,0 0 0,4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 1572,'-2'-2'933,"0"1"-768,1 0-1,-1 0 1,0 0 0,1 1 0,-1-1-1,0 0 1,1 1 0,-1-1-1,0 1 1,1-1 0,-1 1 0,0 0-1,0 0 1,0 0 0,0 0-1,1 0 1,-4 0 0,2 2 33,-1-1-1,1 0 1,-1 1 0,1 0-1,0 0 1,0 0 0,0 0-1,0 0 1,-4 5 0,-6 6 84,1 0 0,0 1 1,1 1-1,0 0 0,1 1 0,1 0 1,0 0-1,2 1 0,0 0 1,-8 28-1,9-21-87,0 0 0,2 1 0,1-1 0,1 1 0,1 0 0,1 0 0,5 33 0,-4-54-147,0 0 1,0 0 0,0 0-1,1 0 1,-1 0-1,5 6 1,-5-8 9,0-1-25,0-1-38,0 0-1,-1 0 1,1 1-1,0-1 0,-1 0 1,1 0-1,-1 0 0,1 0 1,0 0-1,-1 0 0,1 0 1,0 0-1,-1 0 1,1 0-1,0 0 0,-1 0 1,1 0-1,0-1 0,-1 1 1,2-1-1,5-5-51,0 0-1,-1-1 0,0 0 1,0 0-1,0 0 0,-1-1 1,0 0-1,-1 0 1,1 0-1,-2 0 0,1-1 1,3-16-1,2-12-84,8-67-1,-14 79 180,-2 17 16,-1 2-54,2 7 252,0 3-258,0-1-1,0 0 1,1 1 0,-1-1-1,1 0 1,0 0 0,0 0-1,0-1 1,0 1 0,0-1-1,0 0 1,1 0 0,-1 0-1,1 0 1,0 0 0,0-1-1,-1 0 1,1 1 0,0-2-1,0 1 1,0 0 0,7 0-1,-6-2-2,1 1 1,0-1-1,0 0 0,-1 0 0,1-1 0,0 1 0,-1-1 0,0 0 0,1-1 0,-1 0 0,0 1 0,0-2 0,0 1 0,-1 0 1,1-1-1,-1 0 0,0 0 0,7-9 0,3-6 151,-1 0 0,-2-1 0,15-32 0,-9 18 471,-15 30-362,4-8 55,-4 9 48,-1 4 332,6 57-601,2-1 0,2 0 0,20 56 0,-31-112-89,0-1 1,0 0 0,0 1 0,0-1-1,0 0 1,0 1 0,0-1 0,0 0-1,0 1 1,0-1 0,1 0-1,-1 1 1,0-1 0,0 0 0,0 1-1,0-1 1,0 0 0,1 0 0,-1 1-1,0-1 1,0 0 0,1 1-1,-1-1 1,0 0 0,0 0 0,1 0-1,-1 1 1,0-1 0,1 0 0,-1 0-1,0 0 1,1 0 0,-1 0-1,0 1 1,1-1 0,-1 0 0,0 0-1,1 0 1,-1 0 0,0 0 0,1 0-1,-1 0 1,0 0 0,1 0 0,-1 0-1,0-1 1,1 1 0,-1 0-1,0 0 1,1 0 0,-1-1 0,7-4-3,-1-1 0,-1 0-1,1 0 1,-1 0 0,0-1 0,7-11 0,-12 17 7,62-109-47,-54 99 68,0 0 1,0 0-1,1 1 0,0 0 0,1 0 1,0 1-1,14-9 0,-22 16-4,0 1 1,1 0-1,-1 0 0,0 0 0,0 0 1,0 0-1,1 1 0,-1-1 0,0 1 1,1-1-1,-1 1 0,0 0 0,1 0 1,-1 0-1,1 0 0,3 1 1,-2 0-3,0 1 1,-1-1 0,1 1-1,-1-1 1,1 1 0,-1 0-1,0 0 1,0 1 0,5 3 0,0 3-11,0 0 1,-1 0 0,0 0 0,0 1 0,9 19 0,-12-21-150,-1 0 0,0 0 1,-1 0-1,1 1 0,-2-1 0,3 17 0,-4-4-3153,-2 36 0,-2-34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114 655 1188,'-50'19'2244,"32"-12"22,-26 8 0,42-15-1445,157-57 1976,323-85-2257,-459 136-544,446-125 90,-85 27-22,-185 50-25,234-67-35,-222 66-696,-184 49 503,68-13-2538,-88 18 2019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77 961 1692,'-76'25'5740,"87"-29"-5371,182-71 595,46-5-462,-219 73-469,61-17 93,303-92 460,83-14 5,-143 44-209,99-20 169,-164 41-247,408-123 1557,-657 185-1759,31-10 1445,53-24 1,-92 36-1195,1-1-12,33-15 2241,-34 16-1990,15-4-119,-8 1-93,-9 4-422,1 0-1,-1 0 1,0 0 0,0 0 0,1-1 0,-1 1 0,0 0 0,0 0 0,1 0 0,-1 0-1,0 0 1,1 0 0,-1 0 0,0 0 0,0-1 0,0 1 0,1 0 0,-1 0 0,0 0 0,0-1-1,0 1 1,1 0 0,-1 0 0,0-1 0,0 1 0,0 0 0,0 0 0,0-1 0,1 1 0,-1 0-1,0 0 1,0-1 0,0 1 0,0 0 0,0 0 0,0-1 0,0 1 0,0 0 0,0-1-1,-18-9-1666,13 7-1169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73 1368,'0'0'658,"0"-3"-49,-4-38 3687,4 39-3610,-1 0-375,-12-18 1006,12 18-1070,-16-1 465,10 3-552,-1 1-1,1 0 1,-1 0-1,1 0 1,0 1-1,-1 0 1,1 0-1,0 1 1,0 0-1,1 0 1,-1 1-1,-7 4 1,-3 5 119,1 1 0,1 0 0,0 1 0,0 1 0,-23 34 0,32-41-203,1 1 1,-1 0-1,1 0 0,1 0 0,0 1 1,0 0-1,1 0 0,1 0 0,0 0 1,-2 19-1,4-12-6,0 1 0,1 0 0,0-1 0,2 1 0,6 27 0,-6-36-25,0-1 1,1 1 0,0-1-1,0 0 1,1 0 0,0 0-1,1-1 1,-1 0 0,2 0-1,-1 0 1,12 9 0,-8-8 9,0-1 0,1-1 0,0 0 1,1 0-1,0-1 0,0-1 0,0 0 0,17 4 0,147 41 238,-136-39-162,-1-1 1,57 6 0,-11-10 231,135-14 175,-64 7-286,-97 2-165,54 5 131,-74-2-94,57-3 0,27-8 354,-121 7-451,-1 0-27,-1 0 0,1-1 0,-1 1 0,1 0 1,-1 0-1,1-1 0,-1 1 0,1 0 0,-1 0 0,1 0 0,-1 0 1,1 0-1,-1 0 0,1 0 0,-1 0 0,1 0 0,0 0 1,0 0-1,10 0 211,1-2-137,-10 2 495,1-1-471,8 0 8,-8 1 1122,-3 0-1212,0 0 0,-1 0-1,1-1 1,0 1-1,0 0 1,0 0 0,0 0-1,0-1 1,0 1-1,-1 0 1,1 0 0,0 0-1,0-1 1,0 1 0,0 0-1,0 0 1,0-1-1,0 1 1,0 0 0,0 0-1,0 0 1,0-1-1,0 1 1,0 0 0,0 0-1,0-1 1,0 1 0,0 0-1,1 0 1,-1 0-1,0-1 1,0 1 0,0 0-1,0 0 1,0 0-1,0-1 1,1 1 0,-1 0-1,0 0 1,0 0 0,0 0-1,0 0 1,1-1-1,-1 1 1,0 0 0,0 0-1,0 0 1,1 0-1,-1 0 1,0 0 0,0 0-1,1 0 1,-1 0-1,0 0 1,0 0 0,0 0-1,1 0 1,-1 0 0,0 0-1,0 0 1,1 0-1,-1 0 1,0 0 0,0 0-1,0 0 1,1 0-1,-1 0 1,0 1 0,-93-102 685,89 97-677,-32-27 407,-14-4-30,49 34-351,0 1-44,0 0 1,0-1 0,0 1 0,0 0-1,0-1 1,0 1 0,0-1 0,0 1 0,0-1-1,1 0 1,-1 1 0,-1-2 0,1 1 7,-2-1 49,1 0-2,-29-19 429,30 20-344,-2 1 13,6 6-68,13 16-46,29 29-62,-34-40 28,1-1 1,0 0-1,19 12 0,49 20 14,-59-31-35,-16-9 18,5 3 1,4 2 14,-11-6-13,10 4 77,-1-4-85,-9 0 72,0-1-67,9 1 4,-9-1 0,-7 5-14,-23 24-406,-2-1-1,-1-1 1,-34 23-1,-34 30-2552,44-28-876,22-17-2331,15-12 1022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1220,'0'0'764,"-2"-1"-106,1 0-511,-1 0 1,0 1-1,1-1 1,-1 0-1,0 1 1,0-1-1,0 1 1,0 0-1,0 0 1,1-1-1,-1 1 1,0 0 0,0 1-1,0-1 1,0 0-1,0 0 1,0 1-1,1-1 1,-1 1-1,0 0 1,-3 1-1,0 1 55,-1 0-1,1 0 0,-1 1 0,1 0 0,-8 8 1,6-5-70,1 0 0,0 1 0,0-1 0,1 1 1,0 1-1,1-1 0,-1 0 0,2 1 0,-1 0 1,1 0-1,1 0 0,-1 1 0,2-1 0,-1 0 0,0 16 1,2-18-97,0-1 1,1 0 0,0 0 0,0 1 0,0-1 0,0 0-1,1 0 1,0 0 0,1 0 0,-1 0 0,1-1 0,0 1-1,0-1 1,1 0 0,0 0 0,0 0 0,0 0-1,0-1 1,1 1 0,-1-1 0,1 0 0,0 0 0,1-1-1,6 4 1,0-2-1,1 1 0,0-2-1,1 0 1,-1-1 0,1 0-1,-1-1 1,28 1 0,-25-3-14,0-1 0,-1-1 0,1-1 0,-1 0 0,0-1 0,0 0 0,0-1 0,0-1 0,-1 0 0,0-1 0,0-1 0,-1 0 0,0-1 0,0-1 0,12-11 0,-18 13-9,0 0 1,0-1-1,0 0 0,-2-1 0,1 1 0,-1-1 0,0 0 0,-1 0 0,0-1 0,4-17 0,-8 28-12,1-3 5,-1 0 0,1 0 0,-1 0 0,0 0 0,0 0 0,0 0-1,0 0 1,-1-3 0,-2-9 18,-4 4-18,5 10-7,0 0-1,1 0 0,-1 0 0,0 0 1,0 0-1,1 1 0,-1-1 0,0 1 1,0-1-1,-3 0 0,3 1-17,-3 2 18,1 0-1,0-1 0,0 1 0,-1 1 0,1-1 0,1 1 0,-1-1 0,0 1 0,1 0 0,-1 0 0,1 1 0,0-1 0,0 1-1,1 0 1,-1-1 0,1 1 0,-4 8 0,4-8-73,0 0-1,1 0 0,0 1 0,0-1 1,0 0-1,0 1 0,1-1 1,0 1-1,-1-1 0,2 1 1,-1-1-1,0 1 0,1-1 0,0 1 1,0-1-1,1 1 0,1 5 1,-1-8-141,-1 0 19,7 7 25,-6-7 4,12-2-208,-11 0 280,0-3 24,8-8 152,-9 8 187,-2 3-244,1-1 0,-1 1-1,0 0 1,0-1 0,0 1 0,0 0-1,0-1 1,0 1 0,0 0 0,0 0-1,0-1 1,1 1 0,-1 0 0,0-1-1,0 1 1,0 0 0,0 0 0,1 0-1,-1-1 1,0 1 0,0 0 0,1 0-1,-1 0 1,0-1 0,0 1 0,1 0-1,-1 0 1,0 0 0,1 0 0,-1 0-1,0 0 1,1 0 0,-1 0 0,0 0-1,0-1 1,1 1 0,-1 0 0,1 1-1,10 0 439,-11-1-577,3 1 184,1 0-27,9 0 4,-9 0-19,0-3-14,0 1-3,0 0 0,0-1 1,-1 0-1,1 0 0,0 0 0,-1 0 0,1-1 0,-1 0 0,0 1 0,0-1 1,0 0-1,2-4 0,0 1-1,0-1 1,-1 0-1,0 0 1,0-1 0,4-13-1,-2 0 4,0-1 1,-2 1-1,3-43 0,-5 39 77,-1 1 1,-1-1-1,-1 0 1,-1 1-1,-2 0 1,-10-40-1,14 62-60,-1 1-1,1-1 1,-1 1 0,0-1-1,0 1 1,0 0-1,1-1 1,-2 1 0,1 0-1,0 0 1,0 0 0,0 0-1,0 0 1,-1 0 0,1 0-1,0 0 1,-1 0-1,-1 0 1,0 4 21,-8 11-15,8-5 5,3-5-35,-2 12 28,1-1 0,1 1-1,1 0 1,2 17-1,3-7-13,1-1-1,0 0 0,2 0 0,1-1 0,1 0 1,15 24-1,-19-36-54,1-1-1,1 0 1,-1 0 0,1 0 0,1-1 0,0-1-1,1 0 1,0 0 0,0-1 0,1 0 0,-1-1-1,2 0 1,18 7 0,-26-12 14,1-1 1,-1 0-1,1 0 1,-1 0-1,1 0 1,-1-1-1,1 0 1,-1 0-1,1-1 0,0 1 1,5-3-1,-2 1 30,1-1-1,-1 0 1,0-1 0,0 0-1,10-7 1,-17 9 45,0 0 0,1 0 1,-1 0-1,0 0 0,-1 0 1,1 0-1,0-1 1,-1 1-1,1-1 0,-1 1 1,0-1-1,2-4 0,7-12 2277,-8 25-2270,2 4-37,1-1-1,-1 1 1,2-1 0,-1 0 0,1-1 0,0 1 0,1-1 0,10 9 0,-1-4-60,26 15 0,-9-12-1629,-28-15 664,-1 0-1,1 0 0,-1 0 0,1 0 0,6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27 924,'-7'-12'2852,"-3"-2"-839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1536,'0'0'2030,"3"4"-1462,3 7-11,-1 0 0,0 0 0,-1 1 0,4 17 0,22 48 951,-29-75-1453,0 0-1,0 0 0,0 0 0,1-1 0,-1 1 0,1 0 1,0-1-1,-1 1 0,1-1 0,4 3 0,-4-2-26,-2-2-15,1 1 0,0-1 0,-1 1 0,1-1 0,0 1 0,0-1 0,0 0 0,-1 0 0,1 1-1,0-1 1,0 0 0,0 0 0,0 0 0,-1 0 0,1 0 0,0 0 0,0 0 0,1 0 0,2 0 118,-2 0-113,0 0 0,1-1 0,-1 1 1,0-1-1,0 1 0,1-1 0,-1 0 1,0 0-1,0 0 0,3-2 0,6-3 79,6-4 11,-1-1-1,0-1 1,-1 0-1,23-24 1,-29 28-42,-4 3-17,-2 2-17,0 0 1,0 0-1,0 0 0,0 1 1,1-1-1,-1 1 1,8-3-1,-10 4 3,8 2-7,1 1-1,-2 0 0,1 1 1,0 0-1,0 0 0,-1 1 1,15 8-1,4 1-8,-12-6-7,1 0 0,0-2 0,0 0 0,0 0 0,0-2 1,1 0-1,29 1 0,-40-4-9,-1 0 1,0 0 0,1-1-1,-1 0 1,0 0-1,1 0 1,-1-1-1,0 1 1,0-1-1,0-1 1,-1 1-1,1-1 1,0 1 0,-1-1-1,0-1 1,1 1-1,-1-1 1,-1 1-1,1-1 1,0 0-1,-1 0 1,0-1-1,0 1 1,0-1 0,-1 0-1,1 0 1,-1 1-1,2-7 1,-2 3-3,1-1 1,-2 1-1,1-1 0,-1 1 1,0-1-1,-1 0 1,0 1-1,0-1 1,-1 1-1,-2-14 1,2 18-2,0-1 1,0 1-1,-1 0 1,1 0-1,-1 0 1,0 0-1,0 0 1,0 0 0,0 1-1,-1-1 1,0 1-1,0 0 1,0-1-1,0 1 1,0 0-1,0 1 1,-1-1 0,1 1-1,-1-1 1,0 1-1,0 0 1,-4-1-1,5 2 1,1 1-1,-1-1 0,0 1 0,1 0 0,-1 0 0,1 0 0,-1 0 1,0 1-1,1-1 0,-1 1 0,1-1 0,-4 2 0,4-1 0,0 0-1,1-1 1,-1 1 0,1 0-1,-1 0 1,1 0 0,-1 0-1,1 0 1,-1 1 0,1-1-1,0 0 1,0 1 0,0-1-1,0 1 1,0-1 0,0 1 0,0-1-1,0 1 1,0 0 0,0 2-1,-1 3 5,0-1-1,1 1 1,-1 11 0,1-4-3,2 0 0,-1 0 0,6 23 0,-6-35-1,1 1 1,0 0-1,1-1 1,-1 1-1,0-1 1,1 1-1,-1-1 1,3 3-1,-3-3 3,0-1 1,0 0-1,0 0 0,0 0 1,0 0-1,0 0 1,0 0-1,1 0 0,-1 0 1,0-1-1,0 1 0,1 0 1,-1-1-1,1 1 0,-1-1 1,1 1-1,1-1 0,28-4 88,-29 4-68,1 0 1,0 0-17,-1 0 1,1 0-1,-1 0 0,0 0 1,1 1-1,-1-1 1,1 1-1,-1 0 1,0-1-1,0 1 1,1 0-1,-1 0 0,0 1 1,0-1-1,0 0 1,0 1-1,3 2 1,4 5 19,1 1 1,-1 0 0,-1 0-1,0 0 1,0 1 0,10 21 0,31 76 74,-47-104-97,22 57 60,-3 1 0,22 108 1,-37-137-91,-1 1 1,-2 0 0,-1 0-1,-2 0 1,-1 0 0,-11 64-1,9-87-10,0 0 0,-6 15 0,8-23 29,-1 1-1,1-1 0,-1 0 1,0 0-1,0 0 0,-1 0 1,1 0-1,-1 0 1,1 0-1,-4 2 0,5-4 11,0-1 0,0 1 0,0-1 0,0 1 0,0-1 0,0 1 0,1-1 0,-1 0 0,0 1-1,0-1 1,0 0 0,-1 0 0,1 0 0,-1 0 0,-1 1 14,0 0 61,-4-5 25,-4-2-43,0-2 0,0 1 1,1-1-1,0-1 0,0 0 0,1 0 1,0-1-1,1 0 0,-10-16 0,3 2 28,1 0 0,1 0 0,1-1 0,2-1 0,0 0 0,-7-34 0,14 42-57,0 1-1,1-1 1,0 0-1,2 0 1,0 0-1,1 1 1,1-1-1,1 0 1,0 1-1,11-30 1,-8 29-39,1 0-1,1 1 1,1 0 0,13-20-1,-15 28-389,0 0-1,1 0 0,8-7 1,-9 9-683,1 1 1,0 1-1,0-1 1,9-4-1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243 106 940,'10'-7'3344,"2"-4"-2497,-4 3 255,-7 7-837,5-8 831,-3-12-48,-3 19-887,-5-13 376,5 13-515,-1 0-1,0 0 1,0 1 0,0-1-1,0 0 1,0 1 0,0-1-1,-1 0 1,1 1-1,0 0 1,-1-1 0,1 1-1,-1 0 1,0 0 0,1 0-1,-1 0 1,0 0 0,0 0-1,1 0 1,-1 0-1,0 1 1,0-1 0,0 1-1,0-1 1,0 1 0,0 0-1,0 0 1,-4 0-1,-1 1 2,0 1 0,0-1 1,0 1-1,1 0 0,-1 1 0,0 0 0,-7 4 0,-1 2-2,1 0 0,0 1 1,0 1-1,1 0 1,1 1-1,0 0 0,0 1 1,1 0-1,-11 18 1,18-24-16,1-1 0,-1 1 0,1 0 0,0 1 1,0-1-1,1 1 0,0-1 0,1 1 0,0-1 1,0 1-1,0 0 0,1 0 0,0 0 0,0-1 1,2 9-1,-1-10-3,1 0 1,-1 0-1,1 0 1,0 0-1,1-1 1,-1 1 0,1-1-1,0 0 1,0 0-1,1 0 1,-1 0-1,1 0 1,0-1-1,1 1 1,-1-1-1,1-1 1,0 1 0,0 0-1,8 4 1,-9-6-1,0 0 0,1 0 0,-1-1 0,1 1 0,-1-1 0,1 0 1,0 0-1,-1 0 0,1-1 0,6 0 0,-8 0 15,0 0 0,0-1 0,-1 0 0,1 1 0,0-1-1,-1 0 1,1 0 0,-1-1 0,1 1 0,-1 0 0,1-1 0,-1 0 0,0 1 0,0-1 0,0 0 0,0 0 0,0 0-1,3-5 1,2-3 97,-1-1 0,0 0-1,-1-1 1,0 1 0,5-20-1,11-63 751,-5-4 750,-16 96-1170,1 9-389,16 101 113,-7-48-97,16 65 62,49 146 0,-47-179-78,15 84-125,-39-150 11,-1 0-1,-1 0 1,-1 1 0,-5 47-1,4-69 35,-1 1-1,-1 0 0,1-1 1,-1 1-1,0-1 0,0 1 1,0-1-1,-1 0 0,0 0 1,0 0-1,0 0 0,-7 6 1,7-8 11,0 0 0,0-1 1,0 1-1,-1-1 0,1 0 1,-1 0-1,1 0 0,-1 0 0,0-1 1,1 1-1,-1-1 0,0 0 1,0 0-1,0-1 0,0 1 0,0-1 1,0 0-1,-8 0 0,0-2 17,1 0-1,-1-1 0,1 0 1,-1-1-1,1 0 0,0-1 1,1 0-1,-1-1 0,1 0 1,0 0-1,0-1 0,1 0 1,0-1-1,-9-10 0,4 4 57,1 0-1,0-1 0,1 0 1,1 0-1,0-2 0,1 1 1,1-1-1,-13-35 0,18 38-24,0 1 0,1-1 0,0 0 0,1 0 0,1 0 0,1 0-1,-1 0 1,2-1 0,0 1 0,1 0 0,0 0 0,1 1 0,5-15-1,2 2-159,1-1-1,2 2 0,0 0 1,1 0-1,2 2 0,23-30 1,124-118-4719,-134 142 1849,-1 1 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1 904,'0'0'762,"-5"5"-38,-1 4-420,1 0 1,-1 1 0,1-1 0,1 1 0,-4 11 0,-4 16 393,2-9-75,1 1 1,-6 44-1,13-64-514,2 0 0,-1 0 0,1-1 0,0 1 0,1 0 1,0-1-1,1 1 0,-1 0 0,2-1 0,-1 0 0,1 1 0,0-1 1,6 9-1,-7-14-40,0 0 0,0 0 1,0-1-1,0 1 0,0-1 1,1 1-1,-1-1 0,1 0 0,5 4 1,-6-5-27,-1 0 1,1-1-1,0 1 0,0 0 1,0-1-1,0 1 0,0-1 1,0 0-1,0 1 1,0-1-1,0 0 0,0 0 1,-1 0-1,1-1 1,0 1-1,0 0 0,0-1 1,0 1-1,0-1 0,0 0 1,3-1-1,-1-1 51,1 1 0,0-2 0,-1 1 0,1 0 0,-1-1-1,0 0 1,-1 0 0,1 0 0,0-1 0,-1 1 0,0-1 0,0 1-1,-1-1 1,1 0 0,-1 0 0,0-1 0,2-6 0,-3 5 21,1 1 1,-1 0 0,0-1-1,-1 0 1,0 1-1,0-1 1,0 1 0,-1-1-1,0 1 1,0-1 0,-1 1-1,0-1 1,0 1-1,0 0 1,-1 0 0,1 0-1,-2 0 1,1 1-1,-1-1 1,1 1 0,-2 0-1,1 0 1,0 0 0,-1 0-1,0 1 1,0 0-1,0 0 1,-1 0 0,1 1-1,-1 0 1,0 0 0,0 0-1,-7-2 1,4 3-315,-1-1 0,-18 0 0,-6 2-4065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1384,'0'0'1456,"1"4"-870,9 35 922,-7-27-1241,0 1-1,1 0 1,8 16 0,-2-9 203,2 0 1,21 25 0,-33-44-397,1 0-1,-1 0 0,1 0 0,0-1 1,-1 1-1,1 0 0,0-1 0,0 1 1,-1-1-1,1 1 0,0 0 1,0-1-1,0 0 0,0 1 0,0-1 1,0 0-1,0 1 0,-1-1 0,1 0 1,0 0-1,0 0 0,0 0 0,0 0 1,0 0-1,0 0 0,0 0 1,0 0-1,0 0 0,0-1 0,0 1 1,0 0-1,0 0 0,0-1 0,0 1 1,0-1-1,-1 1 0,1-1 0,0 0 1,0 1-1,-1-1 0,1 1 1,0-1-1,-1 0 0,2-1 0,-1 1-42,-1 1 1,0-1-1,1 1 0,-1-1 0,0 0 0,1 1 1,-1-1-1,0 1 0,0-1 0,1 0 0,-1 1 0,0-1 1,0 0-1,0 1 0,0-1 0,0 0 0,0 1 0,0-1 1,0 0-1,0 1 0,0-1 0,0 0 0,-1 1 0,1-2 1,0 2 53,-1-6 57,1 0 1,-1 0-1,-1 1 0,1-1 0,-1 0 1,0 1-1,0-1 0,0 1 0,-5-8 1,-3-3 365,-17-21 1,25 34-493,0 0 0,-1 0 1,1 1-1,-1-1 1,1 1-1,-1 0 1,0 0-1,0 0 1,0 0-1,0 0 0,0 1 1,0-1-1,0 1 1,0 0-1,-1 0 1,1 0-1,0 0 0,-1 1 1,-3-1-1,-4 2-650,0 0 0,0 1 0,-19 5-1,26-6 137,-1 0-256,0 3-2946,-7 6 598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161 459 1076,'-2'-2'1092,"0"1"-932,0 0-1,0-1 1,1 1-1,-1 0 1,-1 0-1,1 0 1,0 0-1,0 1 1,0-1-1,0 0 0,-1 1 1,1-1-1,0 1 1,0 0-1,-1 0 1,1 0-1,0 0 1,-1 0-1,1 1 1,0-1-1,0 1 1,-1-1-1,1 1 1,0 0-1,0 0 1,0 0-1,0 0 1,0 0-1,-3 3 1,-3 2-26,0 0 0,1 0 0,0 1 1,0 1-1,1-1 0,0 1 0,0 0 1,0 0-1,1 0 0,1 1 1,-1 0-1,2 0 0,-1 0 0,1 1 1,-3 14-1,6-21-63,0 1-15,1-2-36,0 1 1,0 0-1,0 0 1,0 0-1,0-1 1,3 4 0,-3-4 16,0-2-28,-1 0-1,0 1 1,1-1 0,-1 0-1,1 0 1,-1 0 0,1 1 0,-1-1-1,1 0 1,-1 0 0,1 0-1,-1 0 1,1 0 0,-1 0 0,1 0-1,-1 0 1,1 0 0,-1 0-1,1 0 1,-1-1 0,1 1 0,-1 0-1,0 0 1,1 0 0,-1-1-1,1 1 1,0-1 0,5-4 84,-1 0 0,1-1 0,-1 0 0,0 0 0,8-14 0,18-39 782,-30 58-854,-1 0 0,1 0 0,-1 0 0,1 0 0,-1 0 1,1 0-1,0 1 0,-1-1 0,1 0 0,0 0 0,0 0 1,-1 1-1,1-1 0,0 0 0,0 1 0,1-1 0,-1 1-10,-1 0-1,1 0 0,-1 0 0,1 0 0,-1 0 0,1 0 1,0 0-1,-1 0 0,1 0 0,-1 0 0,1 0 0,-1 0 1,1 1-1,-1-1 0,1 0 0,-1 0 0,1 1 0,-1-1 1,1 0-1,-1 1 0,1-1 0,-1 1 0,4 3 22,-1 1 0,1-1 0,-1 1 0,-1 0-1,4 5 1,-1 1-23,68 131 131,9 14-200,-68-127-77,-1 0 1,-1 1-1,-2 0 0,-1 0 1,-1 1-1,5 41 0,-12-57 8,1-1 0,-2 1 0,0 0 0,-1 0 1,0 0-1,-1-1 0,0 1 0,-2-1 0,0 1 0,0-1 0,-1 0 0,-1-1 0,-14 27 0,16-36 94,1 0 1,0 0-1,-1 0 1,0 0 0,0 0-1,0-1 1,0 1-1,-1-1 1,0-1-1,1 1 1,-1 0-1,0-1 1,-7 3-1,8-5 68,1 1 0,0 0-1,-1-1 1,1 1 0,-1-1-1,1 0 1,-1 0 0,1 0-1,0-1 1,-1 1 0,1-1-1,-1 0 1,1 0 0,0 0-1,0 0 1,0-1 0,0 1-1,0-1 1,0 0 0,0 0-1,-4-3 1,-2-3 90,1-1-1,0 0 1,1 0-1,0-1 1,0 0 0,1 0-1,0 0 1,1-1 0,0 0-1,0 0 1,2-1 0,-5-18-1,4 12-7,2 0 0,0 0-1,1 1 1,1-1 0,0 0 0,1 0-1,7-32 1,0 20-3,1 1-1,1 0 0,1 1 1,19-33-1,72-100 113,-60 101-579,49-95 0,-82 136 236,-1-1-1,-1-1 0,-1 1 0,-1-1 1,-1 0-1,0 0 0,0-37 0,-4 20 37,-1 0 0,-2 0-1,-12-54 1,-6 14 896,20 76-378,-1 7-414,0-1-1,1 0 1,-1 1-1,1-1 1,0 1-1,-1 7 1,0 1 5,-2 6 16,2 0-1,1-1 1,0 1 0,4 33 0,16 72 99,-13-92-108,8 40 284,32 98 0,-33-133-858,22 42 0,-22-54-1360,2 0 0,22 30 0,-24-40-958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 1844,'0'0'1149,"-3"-1"-106,1 0-812,-1 0 1,0 0 0,0 1 0,1-1 0,-1 1-1,0 0 1,0 0 0,0 0 0,0 0 0,1 0-1,-1 0 1,0 1 0,0 0 0,0-1 0,1 1-1,-1 0 1,0 0 0,1 1 0,-4 1 0,1-1 35,-3 2-54,1 0 0,0 0 0,0 1 0,0 0 0,0 0 0,1 1 0,0-1 0,0 2 0,0-1 0,1 0 0,0 1 0,-6 11 0,3-3 73,0 1-1,1 0 1,0 0-1,-7 32 1,11-36-117,0 0-1,2 0 1,-1 1-1,2-1 1,0 1 0,0-1-1,4 23 1,-2-27-111,0 0 1,0 0-1,1 0 1,0-1-1,0 1 0,1-1 1,0 1-1,0-1 1,1 0-1,0-1 0,0 1 1,10 8-1,-8-9-89,1 0-1,-1 0 1,1-1 0,1 0 0,-1 0-1,1-1 1,0 0 0,-1-1-1,2 1 1,-1-2 0,0 0 0,1 0-1,-1 0 1,16 0 0,-8-2-637,-1-1 0,31-4 1,-22 0-2119,27-9-1,-28 6-484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1764,'0'0'5357,"-1"10"-4928,-6 35 107,2 0-1,2 69 1,15 103 304,-2-45-3302,-10-152 147,-2-3 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74 366 1400,'-13'-3'5024,"16"0"-4658,38-34 398,-30 28-618,0-1 0,-1 0 0,0 0-1,0-1 1,8-12 0,-9 8-28,-1 0-1,0 0 1,-1 0 0,7-27 0,-12 36-43,0-1 0,-1 1 0,0-1 0,0 1 0,-1-1 0,0 0 0,0 0 1,0 1-1,-1-1 0,0 0 0,0 1 0,-1-1 0,0 1 0,-3-9 0,3 12-24,1 0-1,-1 1 1,1-1-1,-1 1 1,0-1-1,0 1 1,0 0 0,-1 0-1,1 0 1,0 0-1,-1 0 1,1 0-1,-1 1 1,0-1-1,1 1 1,-1-1-1,0 1 1,0 0-1,0 0 1,0 1-1,0-1 1,0 1 0,0-1-1,0 1 1,0 0-1,-4 0 1,1 1 3,1-1 0,0 1 0,0 0 1,0 1-1,0-1 0,0 1 0,1 0 1,-1 0-1,0 0 0,1 1 0,0 0 1,-1 0-1,1 0 0,-7 7 0,4-2-8,0 0 0,1 1-1,0 0 1,0 0 0,1 0-1,0 1 1,0-1 0,1 1-1,1 1 1,0-1 0,0 0-1,1 1 1,0 0 0,1-1-1,0 1 1,1 0 0,0-1-1,0 1 1,1 0 0,1 0-1,0-1 1,6 18 0,-4-17-36,0-1 0,1 1 0,0-1 1,1 0-1,1-1 0,-1 1 0,1-1 0,1 0 1,0-1-1,0 0 0,11 9 0,-6-8 67,0-1 0,0 0 0,0-1 0,1-1 0,0 0 0,0-1 0,27 7 0,-18-7-375,1-1 1,0-2-1,-1 0 0,37-3 0,-33-1-1249,0-1-1,0-1 0,39-12 0,-40 8-1339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81 1200,'2'-1'950,"0"-1"-473,-1-1 1,1 1-1,-1 0 1,0 0-1,1-1 1,-1 1-1,1-5 2749,-4 3-2378,-5-10-57,5 11-59,-7-8 1938,0-11-3130,7 20-510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39 1920,'-14'-25'3522,"13"24"-3279,1 0 0,-2 0 0,1 0 1,0 0-1,0 0 0,0 0 1,0 0-1,-1 0 0,1 0 0,0 1 1,-1-1-1,1 0 0,0 1 0,-1-1 1,1 1-1,-1 0 0,1-1 0,-1 1 1,-1 0-1,0 1-133,1-1 0,-1 1 1,1-1-1,-1 1 0,1 0 0,-1 0 0,1 0 0,0 1 1,-1-1-1,1 0 0,0 1 0,0 0 0,0-1 1,0 1-1,-3 4 0,-3 3 215,1 0 0,-9 13 0,4-2-16,0 0 0,1 1 0,2 0 0,0 0 0,-12 45-1,18-57-241,2-1-1,-1 0 1,1 1-1,1 0 0,0-1 1,0 1-1,0-1 1,1 1-1,0-1 0,1 0 1,0 1-1,0-1 0,1 0 1,0 0-1,0 0 1,1 0-1,0-1 0,0 1 1,10 11-1,-10-15-137,0 0 0,1 0 0,-1-1 0,1 0 0,0 1 0,0-1 0,0-1 0,0 1 0,0-1 0,1 0 0,-1 0 0,1-1 0,-1 1 0,1-1 0,0 0-1,0-1 1,-1 0 0,8 0 0,-1 0-751,0-1 0,0-1-1,-1 0 1,1-1-1,-1 0 1,1 0 0,-1-1-1,12-7 1,10-5-2589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 1648,'0'-4'997,"-3"-12"-75,3 13-76,-1 1-48,0 1-685,1 1 0,0 0 0,-1-1 0,1 1 0,0 0 0,0 0 0,-1-1 0,1 1 0,-1 0 0,1 0 0,0-1 0,-1 1 0,1 0 0,-1 0 0,1 0 1,0 0-1,-1-1 0,1 1 0,-1 0 0,1 0 0,-1 0 0,1 0 0,0 0 0,-1 0 0,1 0 0,-1 0 0,1 0 0,-1 1 0,1-1 0,0 0 0,-1 0 0,1 0 0,-1 0 0,1 1 0,0-1 0,-1 0 0,1 0 0,0 1 0,-1-1 0,-14 14-540,12-11 840,-1 1-303,1 0 1,0 0-1,0 1 1,0-1-1,0 1 1,1 0-1,-1-1 1,1 1 0,1 0-1,-1 0 1,1 1-1,-1-1 1,1 9-1,0-2 79,0 1-1,2-1 0,0 0 0,3 18 0,-3-25-140,0 0 0,0-1-1,1 1 1,-1 0 0,1 0-1,0-1 1,1 1 0,-1-1-1,1 0 1,0 0 0,0 0-1,0 0 1,1 0 0,-1-1-1,1 1 1,0-1-1,7 5 1,-4-4 8,0-1 0,-1 0-1,1 0 1,1 0 0,-1-1 0,0 0-1,0-1 1,1 1 0,-1-2 0,13 1-1,-18-1-23,0 0-1,0 0 1,0 0 0,0 0-1,0-1 1,-1 1-1,1-1 1,0 1 0,0-1-1,-1 0 1,1 0-1,0 0 1,-1 0-1,1 0 1,-1 0 0,1 0-1,-1 0 1,1-1-1,-1 1 1,0-1 0,0 1-1,0-1 1,0 1-1,0-1 1,0 0 0,0 1-1,0-1 1,0-3-1,1 1 30,-1 0-1,-1 0 1,1 1-1,-1-1 1,1 0-1,-1 0 0,0 0 1,-1 0-1,1 0 1,-1 0-1,-1-4 1,0 1-10,-1 0-1,-1 0 1,0 0 0,0 1 0,0-1 0,-1 1-1,1 0 1,-1 1 0,-1-1 0,1 1 0,-1 0-1,0 0 1,0 1 0,-1 0 0,1 0 0,-1 0 0,-12-4-1,8 3-251,-1 1-1,1 1 1,-1 0 0,-16-2-1,18 4-560,0 0 1,0 1-1,1 0 0,-1 1 0,-11 1 1,16 0-2598,-11 3 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1024,'0'0'1984,"2"2"-1181,6 3-72,-6-4-77,-2 2-58,20 141 3008,-16-112-2666,-4-30-542,1 0 263,0 4-841,-1-6 230,0 0 0,0 0 0,1 0 0,-1 0 0,0 0 0,0 0 0,0 0 0,0 0 0,0 0 0,0 0 0,0 1 0,0-1 0,0 0 0,0 0 0,0 0 0,0 0 0,1 0 0,-1 0 0,0 0 0,0 0 0,0 0 0,0 0-1,0 0 1,0 0 0,0 0 0,0 0 0,0 0 0,1 0 0,-1 0 0,0 0 0,0 0 0,0 0 0,0 0 0,0 0 0,0 0 0,0 0 0,0 0 0,0 0 0,0 0 0,1-1 0,-1 1 0,0 0 0,0 0 0,0 0 0,0 0 0,0 0 0,0 0 0,0 0 0,0 0 0,0 0 0,0 0 0,0 0 0,0 0-1,0-1 1,0 1 0,0 0 0,0 0 0,0 0 0,0 0 0,0 0 0,44-81 2126,-32 57-1635,-10 20-490,0 1 1,1-1 0,-1 1-1,1 0 1,0-1-1,0 1 1,0 1 0,0-1-1,0 0 1,0 1 0,1-1-1,-1 1 1,1 0 0,0 0-1,0 1 1,-1-1 0,1 1-1,0 0 1,5-1 0,1 0-4,-1 1 0,1 1 0,-1 0-1,1 0 1,-1 0 0,17 4 0,-22-3-25,0-1 0,1 0 0,-1 0 0,0-1-1,0 1 1,0-1 0,6-1 0,-3 0-20,0-1 14,-1 1 1,1-1-1,-1-1 0,0 1 0,0-1 0,-1 0 0,9-7 0,3-2 4,28-22 6,-30 23-18,-1 1 0,2 0 0,17-9 0,-28 17-14,1 0-1,1 1 1,-1 0 0,0 0-1,0 0 1,1 1 0,-1 0-1,1 1 1,-1-1 0,1 1-1,-1 0 1,13 2 0,-13-1-152,1 1 0,-1 0 1,1 0-1,-1 0 0,1 1 0,-1 0 1,0 0-1,0 0 0,-1 1 0,1 0 1,-1 0-1,8 8 0,-9-8-738,0 1 0,0 0-1,-1 0 1,1 0-1,-1 1 1,0-1 0,0 1-1,3 10 1,-1 4-2917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1420,'-8'-24'10093,"59"229"-7969,6 18-1230,-47-189-1035,23 63-3442,-26-86 176,1-2 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44 2208,'-4'-4'404,"0"-1"0,-1 1 0,1 0 0,-1 1 0,0-1 0,0 1 1,-1 0-1,1 0 0,-6-2 0,7 4-233,1 0 1,-1 0-1,0 0 1,1 0-1,-1 1 1,0 0-1,1 0 1,-1 0-1,0 0 1,1 0-1,-1 1 1,0-1-1,1 1 1,-1 0-1,1 0 1,-4 2-1,-4 3 4,0 1 1,1-1-1,0 2 0,0-1 1,1 1-1,0 1 0,0 0 0,1 0 1,0 0-1,1 1 0,-8 14 1,7-10-54,0 0 1,1 1 0,0 0 0,1 1-1,1-1 1,1 1 0,0 0 0,-2 17-1,5-20-42,1 1 0,0-1 1,1 0-1,4 26 0,-4-33-82,0-1 0,1 1 0,0-1 1,0 0-1,0 0 0,0 0 1,1 0-1,0 0 0,0 0 1,0 0-1,0-1 0,1 0 1,0 0-1,5 4 0,-8-7 3,0 0 0,0 0-1,1 0 1,-1-1 0,0 1-1,1 0 1,-1-1 0,1 1-1,-1-1 1,1 0 0,-1 1 0,1-1-1,-1 0 1,1 0 0,-1 0-1,1 0 1,-1 0 0,1 0-1,-1-1 1,1 1 0,-1 0 0,0-1-1,1 1 1,-1-1 0,1 0-1,-1 1 1,0-1 0,1 0-1,-1 0 1,0 0 0,0 0-1,2-1 1,0-1 25,1-1 0,-1 0 1,0 0-1,0 0 0,0 0 0,0-1 0,-1 1 0,4-9 0,9-32 306,12-63 0,0 1 374,-23 91-567,10-27 182,-13 40-289,0 1 0,0 0-1,1-1 1,-1 1 0,1 0 0,-1 0 0,1 0-1,0 0 1,0 0 0,0 0 0,0 0 0,0 0-1,4-1 1,-5 2-20,1 1-1,0-1 1,0 1 0,0 0 0,-1 0-1,1 0 1,0 0 0,0 0-1,0 0 1,-1 0 0,1 1-1,0-1 1,0 1 0,-1-1 0,1 1-1,0 0 1,-1-1 0,1 1-1,2 2 1,30 22 95,-33-25-105,20 19 47,0 0 0,-2 2-1,30 39 1,-39-47-19,-2 0 1,0 1-1,0 0 0,-2 0 1,0 0-1,0 1 0,-1 0 1,4 22-1,-8-28 16,0-1 1,-1 1 0,0 0-1,-1 0 1,1-1 0,-2 1-1,1-1 1,-1 1-1,-1-1 1,1 1 0,-1-1-1,-1 0 1,0 0 0,0-1-1,0 1 1,-1-1-1,0 0 1,-10 11 0,-2-1 45,-1 0-1,-1-1 1,0 0 0,-1-2 0,-30 16 0,31-19-182,-2-1-1,1-1 1,-1 0 0,0-2 0,-1-1 0,-29 6 0,30-12-1035,-6-5-5900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1012,'1'-2'1506,"0"-2"-1048,0 1 74,0 0 1,0-1-1,0 1 1,0 0-1,0 0 0,1 0 1,0 1-1,-1-1 0,1 0 1,4-4-1,-3 5-403,0 1-1,0 0 1,0 0-1,0 0 1,0 1-1,0-1 1,0 0 0,1 1-1,-1 0 1,0 0-1,0 0 1,0 0-1,0 1 1,1-1-1,-1 1 1,0 0 0,0 0-1,0 0 1,0 0-1,2 1 1,6 4-8,0 0 0,0 1 0,-1 0 0,0 0 0,0 1-1,-1 0 1,0 1 0,0 0 0,-1 0 0,0 1 0,-1 0 0,0 0 0,10 22 0,-9-15-28,-1 0 1,-1 0-1,-1 0 0,0 1 1,-2-1-1,0 1 0,0 0 0,-1 36 1,-5-23-8,0 0-1,-2 0 1,-2 0 0,0-1 0,-2 0 0,-2 0 0,0-1 0,-2-1 0,-1 0 0,-2 0-1,-20 28 1,4-9 2930,40-51-2913,163-82-1913,-153 78 1053,47-25-6097,-44 19 2785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20 469 2840,'0'0'9738,"-2"-6"-8797,-7-20-108,7 19 1054,-3-9-1602,4 13-571,0-16-11408</inkml:trace>
  <inkml:trace contextRef="#ctx0" brushRef="#br0" timeOffset="1">165 0 2368,'0'0'6197,"1"6"-5445,36 188 1980,9 55-1246,-45-238-1663,19 123 115,-5-45-6364,-11-76 3320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 1588,'-12'-9'1116,"10"7"732,-2 5-1079,-1 0-625,1 1 0,0 0 0,0 0 0,1 0 0,-1 1-1,1-1 1,0 1 0,0 0 0,1 0 0,-1 0 0,-1 6 0,-22 70 749,21-61-690,-13 44 113,4 0 0,2 0-1,4 1 1,2 1 0,3-1 0,5 71-1,0-115-225,1 1-1,1-1 1,1 0 0,11 31-1,-12-42-57,0 0 0,1 0 0,0 0 0,1-1-1,0 1 1,0-1 0,1-1 0,0 1 0,1-1 0,13 11-1,-17-16-6,0-1 1,0 0-1,0 0 0,0 0 0,1 0 0,-1-1 0,0 0 0,1 0 0,0 0 0,-1 0 0,6 0 1,-6-1 71,-1 0 1,1 0 0,-1 0 0,1 0-1,-1-1 1,0 1 0,1-1 0,-1 0 0,1 0-1,-1 0 1,0-1 0,0 1 0,6-5 0,-7 5-25,-1-1 1,0 1 0,0-1-1,1 0 1,-1 1 0,-1-1-1,1 0 1,0 0 0,0 0-1,-1 0 1,1 0 0,-1 0 0,1 0-1,-1 0 1,0 0 0,0 0-1,0 0 1,0 0 0,0 0-1,-1 0 1,1 0 0,0 0-1,-1 0 1,0 0 0,0-2 0,-2-2 28,1 0 0,-1 0 0,1 1 0,-1-1 0,-1 1 0,-6-10 0,-1 4 16,-1 0-1,1 1 1,-2 0-1,1 1 1,-24-13-1,-74-29-219,0 0-2995,78 35-2373,20 10 2049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1052,'2'-2'439,"15"-7"139,0 1 0,31-11 0,-30 13-177,1-2 1,29-16 0,-42 21-317,-1-1-1,0 0 1,0 0 0,0 0-1,0-1 1,-1 1-1,0-1 1,0 0 0,0-1-1,0 1 1,-1-1-1,4-8 1,0-3 126,-2-1 1,0 1-1,-1-1 1,0 0-1,-2 0 0,1-26 1,-3 1 1053,-9-65 1,8 97-774,-1 1 1,-1-1 0,-3-10-1,6 19 559,-2 9-854,-4 25 6,2-1-1,0 34 1,4-20-47,1 0 1,2 0-1,18 84 1,-10-80-322,3 12-973,0-19-4735,-7-26 2792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 2192,'-4'-6'888,"0"1"0,-1 0 0,1-1 0,-1 2 0,0-1 0,-1 1 0,-6-5 0,11 9-753,0-1 0,-1 0 0,1 1 0,-1 0-1,1-1 1,-1 1 0,1 0 0,-1 0 0,1 0 0,-1 0 0,1 0-1,-1 0 1,1 0 0,-1 1 0,1-1 0,-1 0 0,1 1 0,-1-1-1,-1 2 1,0-1-12,1 1 0,-1-1 0,1 0 0,-1 1 0,1 0 0,0-1 0,0 1 0,0 0 0,0 0 0,-2 3 0,0 2 17,-1 0 1,1 1-1,1 0 1,-1 0-1,2 0 0,-1 0 1,1 0-1,0 0 1,-1 11-1,2-4 5,1-1 0,0 1 0,0 0 0,6 26 0,3-6 36,1 0-1,1 0 0,24 48 1,-29-71-147,15 35-29,23 69 0,-40-103-42,0 0 0,-1 1 0,-1-1 0,0 1-1,-1 0 1,0 0 0,-1 0 0,-1 0 0,0-1 0,-5 20 0,5-28 27,0 0 0,-1-1 0,1 1 0,-1-1 1,-1 1-1,1-1 0,0 1 0,-1-1 0,0 0 0,0 0 0,0-1 1,-1 1-1,1-1 0,-1 1 0,0-1 0,0 0 0,0-1 1,0 1-1,0 0 0,-1-1 0,1 0 0,-1 0 0,1-1 0,-1 1 1,-8 0-1,12-2 8,0 0 0,0 0 0,0 0 1,0 0-1,0 0 0,-1-1 0,1 1 1,0 0-1,0-1 0,0 1 0,0-1 0,0 1 1,0-1-1,0 0 0,0 1 0,0-1 1,0 0-1,1 0 0,-1 1 0,0-1 1,-1-2-1,-8-16-19,8 8 19,0 0 0,1 0 0,0 0 0,1 0 0,1-16 0,12-53-6,-5 40 14,29-257 408,-35 156-36,-2 131-429,-1-1-1,0 1 0,-5-19 0,-1 9-2298,-2 2-3309,0 4 1948</inkml:trace>
  <inkml:trace contextRef="#ctx0" brushRef="#br0" timeOffset="1">636 322 1192,'-10'8'5289,"-5"-7"4010,1-10-9972,11 7-480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 1552,'-6'-3'432,"-1"0"1,0 0-1,0 1 0,0 0 0,0 0 1,0 1-1,0-1 0,0 2 0,0-1 1,-1 1-1,1 0 0,0 0 0,-1 1 1,1 0-1,-12 4 0,10-2-210,-1 1 0,1 0 0,0 0 0,0 1 0,1 0 0,0 1 0,0 0 0,0 0 0,0 1 0,-11 13 0,10-9-53,0 0 0,1 1 0,0 0-1,1 1 1,0-1 0,-9 25 0,13-28-93,1 0 0,0 0 0,0 0 0,1 0 0,0 0 0,0 1 0,1 13 0,0-20-68,1 1 0,-1-1 0,1 1 0,0 0 0,0-1 0,0 1 0,0-1 0,1 0 0,-1 1 0,1-1 0,0 0 0,0 0 0,0 0 0,0 0 0,0-1 0,1 1 0,0 0 0,-1-1 0,1 0 0,0 1 0,4 1 0,-6-3-5,1-1 0,0 1 0,0-1 0,-1 0 0,1 1 0,0-1 0,0 0 0,0 0 0,-1 0 0,1 0 0,0 0-1,0-1 1,-1 1 0,1 0 0,0-1 0,0 1 0,-1-1 0,1 0 0,0 0 0,-1 1 0,1-1 0,-1 0 0,3-2 0,3-3 29,0 0 1,0 0-1,6-8 0,-12 14-26,54-64 333,26-26 89,-79 89-418,0-1 0,0 0 0,0 0 0,0 1 1,1-1-1,-1 1 0,1 0 0,-1-1 1,1 1-1,-1 0 0,1 1 0,0-1 0,-1 0 1,1 1-1,0 0 0,-1-1 0,1 1 0,0 0 1,0 0-1,-1 1 0,1-1 0,0 0 1,0 1-1,-1 0 0,1 0 0,-1 0 0,5 2 1,6 4 3,-1 0 1,1 1-1,-1 1 1,-1 0-1,0 1 1,0 0-1,-1 1 1,0 0-1,-1 0 0,10 16 1,-1 2 8,-1 0-1,-2 1 1,0 1 0,-3 0-1,0 1 1,12 54 0,-22-72-5,0 1 0,0-1 1,-1 1-1,-1-1 0,-1 1 1,0-1-1,0 1 0,-2-1 1,-4 18-1,5-27-34,1 0 0,-1 1 0,-1-1 0,1 0 0,-1 0 0,0 0 0,0 0 0,0-1 1,-1 1-1,0-1 0,1 0 0,-2 0 0,1 0 0,0-1 0,-1 1 0,0-1 0,1 0 0,-1 0 0,0-1 0,-1 0 0,1 1 0,0-2 0,-1 1 0,1-1 0,-1 0 0,-7 1 0,5-1-244,0-1 0,-1 0 1,1 0-1,-13-3 0,18 3-158,0-1 0,0 0 0,0 1 0,0-2 0,0 1 1,0 0-1,0 0 0,0-1 0,1 0 0,-1 1 0,0-1 1,1 0-1,-1 0 0,-3-5 0,0-4-2576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37 2256,'0'-2'1364,"0"0"-1201,0 1 0,0 0 1,0 0-1,1 0 0,-2-1 1,1 1-1,0 0 0,0 0 1,0 0-1,0 0 0,-1 0 0,1-1 1,0 1-1,-1 0 0,1 0 1,-1 0-1,0 0 0,1 0 1,-1 0-1,0 0 0,1 0 1,-1 0-1,0 1 0,0-1 1,0 0-1,0 0 0,0 1 0,0-1 1,0 1-1,0-1 0,0 0 1,0 1-1,0 0 0,0-1 1,0 1-1,-2 0 0,-2-1 81,-1 1-1,1 0 1,0 0-1,0 0 0,-1 1 1,1 0-1,-9 2 1,-4 3 65,-1 0 0,1 1-1,0 1 1,0 0 0,-20 14 0,29-16-187,0 0-1,1 0 1,-1 1 0,1 1-1,1-1 1,-1 1-1,1 0 1,1 1-1,0 0 1,-11 19 0,16-26-124,0 0 0,0 1 0,0-1 0,0 0 0,0 1 0,0-1-1,1 1 1,-1-1 0,1 1 0,0-1 0,0 1 0,-1 0 0,2-1 0,-1 1 0,0-1 0,1 1 0,-1-1 0,1 1 0,-1-1 0,1 1 0,2 3 0,-2-6-3,0 1 0,1 0 0,-1-1 1,0 1-1,1-1 0,-1 0 0,0 1 0,1-1 0,-1 0 0,0 0 0,1 0 0,-1 0 1,1 0-1,-1 0 0,0 0 0,1 0 0,-1-1 0,0 1 0,1 0 0,-1-1 1,2 0-1,9-5 0,-2-1 1,1 0 0,-1 0 0,0-1 0,0 0 0,-1-1-1,14-17 1,20-17 48,10-13 414,-53 56-440,1-1 1,0 0-1,0 1 0,0-1 0,-1 1 0,1-1 0,0 1 0,0-1 0,0 1 0,0-1 0,0 1 0,0 0 0,0-1 1,0 1-1,1 0 0,1 3 38,5 7-26,0 1 0,-1 1 1,0-1-1,-1 1 0,0 0 1,-1 1-1,5 16 0,-2-9-6,-1-1-8,76 231 144,-82-244-147,0-1-1,0 1 0,-1 0 0,0-1 0,0 1 0,-1 0 0,1-1 0,-1 1 1,0 0-1,-1-1 0,1 1 0,-1-1 0,0 0 0,-1 1 0,1-1 0,-1 0 0,0 0 1,0-1-1,0 1 0,-1-1 0,0 1 0,0-1 0,-7 5 0,7-5-207,0-1 0,-1 1-1,1-1 1,-1-1 0,0 1-1,0-1 1,0 0 0,-1 0-1,1 0 1,0 0 0,-1-1-1,1 0 1,-1 0 0,1-1-1,-1 0 1,1 0 0,-1 0-1,1 0 1,-1-1 0,1 0-1,-1 0 1,1 0 0,-1-1-1,-4-2 1,-4-5-3381,3-3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2212,'26'-19'8467,"-23"6"-4170,-3 10-4200,4-13-252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2112,'-3'-8'1276,"2"6"-96,-1-8 1530,-4 16 540,-4 15-1085,9-20-2482,-11 28 847,1 1-1,1 0 1,2 1-1,1 0 0,-5 45 1,11-67-393,1 0 1,0 0-1,1 0 0,-1 0 1,2 0-1,-1 0 1,1 0-1,5 11 0,-5-15-80,0 0-1,1 0 1,0 0-1,-1-1 1,2 1-1,-1-1 1,0 1-1,1-1 1,0 0 0,0-1-1,0 1 1,1-1-1,-1 0 1,1 0-1,6 3 1,4 0 6,0 0 0,0-2 1,0 0-1,1 0 1,0-2-1,-1 0 0,1 0 1,0-2-1,0 0 1,0-1-1,19-3 0,-7-1-89,-1 0 0,0-2-1,0-1 1,-1-1 0,41-20-1,-60 24-147,1 1 0,-1-1 0,0 0 0,0 0 0,6-7 0,-10 10-184,0-1-1,-1 0 1,0 0-1,1 0 1,-1 0-1,0 0 1,-1 0-1,1 0 1,-1-1-1,1 1 1,-1-1-1,0 1 1,1-5-1,-4-1-3527,-9-21 39</inkml:trace>
  <inkml:trace contextRef="#ctx0" brushRef="#br0" timeOffset="1">339 105 836,'-2'-1'897,"1"1"-705,-1 0-1,1 0 1,0 0 0,0 1 0,-1-1-1,1 0 1,0 0 0,0 1-1,0-1 1,0 1 0,0-1 0,-1 1-1,1-1 1,0 1 0,0-1 0,0 1-1,0 0 1,1 0 0,-1 0 0,-2 1-1,2 1 26,-1-1 0,1 0 0,0 1 1,0-1-1,0 1 0,0 0 0,0-1 0,0 1 0,0 3 0,0 9 272,1 0 0,1 29-1,1-22-16,2 71 588,4 0 0,30 138 0,-27-171-876,4 17-511,-1-29-2943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2036,'-8'-25'9106,"9"34"-8706,1 5-235,0 0 0,2 0 0,-1 0 0,1-1-1,10 21 1,1-5 104,2-1-1,1-1 1,1 0-1,43 46 1,-51-63-200,-7-5-26,0-1 0,0 0 1,0 0-1,1-1 0,-1 1 0,1-1 1,0 0-1,0 0 0,8 3 0,-9-5 17,0-3-5,4-3-1,-1 0 1,0-1-1,0 0 0,0 0 1,0 0-1,-1-1 0,0 0 0,5-8 1,41-68 1609,-38 59-689,-14 24-945,0-1 0,1 1-1,-1-1 1,0 1 0,1 0-1,-1-1 1,1 1 0,-1 0-1,0-1 1,1 1 0,-1 0-1,1 0 1,-1-1 0,1 1-1,-1 0 1,1 0 0,-1 0-1,1 0 1,-1 0 0,1 0-1,-1 0 1,1 0 0,-1 0-1,1 0 1,-1 0 0,1 0-1,-1 0 1,1 0 0,-1 0-1,1 0 1,-1 0 0,1 1-1,-1-1 1,1 0 0,-1 0-1,1 1 1,-1-1 0,1 0-1,-1 1 1,0-1 0,1 0-1,-1 1 1,0-1 0,1 1-1,-1-1 1,0 1 0,1 0 0,1 1-22,0 1 1,0 0-1,0 0 1,0-1-1,0 1 1,2 6-1,3 14-182,51 171 658,-39-95-2916,-16-71-1313,0 43 0,-5-40-669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1120 1420,'-13'4'575,"-7"2"1182,0 1-1,-22 11 0,36-14-716,6-4-1015,0 0 1,0 0-1,0 0 1,0 1 0,0-1-1,0 0 1,0 0-1,0 0 1,0 0 0,0 0-1,0 0 1,0 0-1,0 0 1,0 0 0,0 1-1,0-1 1,0 0 0,0 0-1,0 0 1,0 0-1,0 0 1,0 0 0,0 0-1,0 0 1,0 0-1,0 1 1,0-1 0,0 0-1,0 0 1,0 0-1,0 0 1,0 0 0,1 0-1,-1 0 1,0 0-1,0 0 1,0 0 0,0 0-1,0 0 1,0 1-1,0-1 1,0 0 0,0 0-1,0 0 1,1 0-1,-1 0 1,0 0 0,0 0-1,0 0 1,0 0-1,0 0 1,0 0 0,0 0-1,0 0 1,1 0-1,-1 0 1,0 0 0,0 0-1,11 1 169,1-1 1,-1 0-1,1 0 0,15-3 0,162-27 620,401-90 173,14-26-336,102-52-173,-699 196-474,782-237 373,7 24-476,-696 191 46,309-89-676,-405 111 703,16-4-194,-1-2-1,0 0 1,31-18 0,-49 25 28,-1 1 162,0 0 0,0 0 0,0 0 0,1 0 0,-1 0 1,0 0-1,0 0 0,0 0 0,1 0 0,-1 0 0,0 0 1,0 0-1,0 0 0,0-1 0,1 1 0,-1 0 0,0 0 1,0 0-1,0 0 0,0 0 0,0-1 0,1 1 0,-1 0 1,0 0-1,0 0 0,0 0 0,0-1 0,0 1 0,0 0 1,0 0-1,0 0 0,0-1 0,0 1 0,0 0 0,1 0 1,-1 0-1,0-1 0,0 1 0,-1 0 0,1 0 0,0 0 1,0-1-1,0 1 0,0 0 0,0 0 0,0 0 1,0-1-1,0 1 0,0 0 0,0 0 0,0 0 0,0 0 1,-1-1-1,1 1 0,0 0 0,0 0 0,0 0 0,0 0 1,-1 0-1,1 0 0,0-1 0,0 1 0,0 0 0,0 0 1,-1 0-1,1 0 0,-7-3-437,0 1 0,0 0-1,0 0 1,0 0 0,0 1 0,0 0 0,0 0 0,-13 1 0,-32 4-2162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1711 1744,'-17'-18'3492,"15"16"-2600,5-4-104,2-2-606,0 1-1,1 0 1,0 0 0,0 0-1,0 1 1,1 0-1,0 0 1,13-9 0,85-43 621,-102 56-792,124-59 658,222-73-1,406-70 546,-362 104-820,1389-318 717,-1021 284-792,-392 72-179,-199 33-77,421-83 174,-326 36 109,-229 63-200,-2-2 0,0-1 1,-1-2-1,0-1 0,35-28 0,-61 42-193,7-5-103,-1 0 1,0-1-1,-1-1 1,0 0 0,17-23-1,-28 33-640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1393 1180,'0'0'5996,"-6"3"-5884,6-3-100,0 0-1,0 0 1,1 0 0,-1 0-1,0 0 1,0 0-1,0 0 1,0 0 0,0 0-1,0 0 1,0 0 0,0 0-1,0 0 1,1 0-1,-1 0 1,0 0 0,0 0-1,0 0 1,0 0 0,0 0-1,0 0 1,0 1-1,0-1 1,0 0 0,0 0-1,0 0 1,0 0 0,1 0-1,-1 0 1,0 0 0,0 0-1,0 0 1,0 0-1,0 0 1,0 1 0,0-1-1,0 0 1,0 0 0,0 0-1,0 0 1,0 0-1,0 0 1,0 0 0,0 0-1,0 0 1,0 1 0,0-1-1,0 0 1,0 0-1,0 0 1,0 0 0,17-2 65,1-1 0,0-1 1,33-11-1,-37 11-61,705-257 335,-452 158-265,690-240 17,-857 311-128,985-300-239,-1008 311 236,486-150-393,-406 104-579,-132 50 564,-24 16 266,1 0 0,-1 0 0,0 0 0,0 0 0,0 0 0,-1 0 0,1 0 0,0 0 0,0-1 0,-1 1 0,1 0 0,0-1 0,-1 1 0,1-1 0,-1 1 0,0 0 0,1-3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1434 1584,'48'-21'5734,"97"-40"-5464,50-15 226,-113 44-387,766-289 796,-252 120-529,-502 170-333,349-104 142,-161 52-75,568-163 169,-756 221-285,130-37 148,-152 38-393,72-33 0,-135 53 10,0-1 1,0 0-1,0 0 0,15-12 0,-6-5-3365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5 856,'0'0'943,"0"-1"-848,-1 1-1,1 0 1,0-1-1,0 1 1,0 0-1,-1 0 0,1-1 1,0 1-1,-1 0 1,1 0-1,0 0 1,0-1-1,-1 1 0,1 0 1,0 0-1,-1 0 1,1 0-1,0 0 1,-1 0-1,1 0 0,-1 0 1,1 0-1,0 0 1,-1 0-1,1 0 1,0 0-1,-1 0 0,1 0 1,0 0-1,-1 0 1,1 0-1,0 0 1,-1 0-1,1 1 0,0-1 1,-1 0-1,1 0 1,0 0-1,-1 1 1,-13 12 323,13-12-388,0 0 0,0-1 0,1 1-1,-1 0 1,1 0 0,-1-1 0,0 1-1,1 0 1,0 0 0,-1 0 0,1 0-1,-1 0 1,1 0 0,0 0 0,0 0-1,-1 0 1,1 0 0,0 0 0,0 0 0,0 2-1,0 0 70,-2 10 78,0 1 0,1-1 0,1 1 0,0-1 0,0 0 0,2 1 0,2 14 0,-3-23-130,0 0-1,0 1 1,1-1 0,0 0-1,0 0 1,0 0-1,1 0 1,-1 0 0,1-1-1,0 1 1,1-1 0,-1 0-1,1 1 1,0-2-1,0 1 1,0 0 0,0-1-1,1 0 1,6 4-1,-9-6 3,1 1 0,-1-1 0,0-1-1,1 1 1,-1 0 0,1 0-1,-1-1 1,1 0 0,3 1-1,-4-1 178,2-2 16,0 1-166,-3 1-51,1 0 0,-1-1 0,1 1 0,-1-1 0,0 1 1,1-1-1,-1 1 0,0-1 0,1 0 0,-1 0 0,0 0 0,0 0 1,0 0-1,1-1 0,0 0 28,-1 0-1,0 0 1,0 1 0,0-1 0,-1 0-1,1 0 1,0 0 0,-1 0 0,0 0-1,1 0 1,-1-1 0,0 1 0,0 0-1,0 0 1,0 0 0,0 0 0,0 0-1,-1 0 1,0-3 0,-2-4-13,0 1 1,0-1 0,0 1 0,-1 0-1,0 1 1,-1-1 0,0 1-1,0-1 1,-1 1 0,0 1-1,0-1 1,0 1 0,-1 0-1,0 1 1,0-1 0,0 1 0,-1 1-1,0 0 1,0 0 0,0 0-1,0 1 1,0 0 0,-15-3-1,17 5-387,1 1 0,0 0-1,0 0 1,0 0-1,-9 2 1,10-1 264,0-1-1480,-8 4-3861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1236,'1'-1'325,"3"-7"-399,3 7 3519,13 8-3066,-11-1-43,28 28 408,41 47 1,-62-61-578,0 0-1,-1 1 1,-1 1 0,16 34 0,-27-47-99,0 0 1,-1 0-1,3 15 0,-3-11 24,-2-10-75,0-1 0,0 0 0,0 0-1,0 0 1,-1 0 0,1 0 0,-1 0-1,0 0 1,1 0 0,-1 0 0,0 0-1,0 0 1,0 0 0,0 0 0,-2 1-1,2-2-7,0 0-1,0 0 0,0 0 1,0-1-1,0 1 0,0 0 1,-1 0-1,1-1 0,0 1 1,0-1-1,0 1 0,-1-1 1,1 0-1,0 0 0,-1 1 1,1-1-1,0 0 0,-3 0 1,-26-4 165,26 3-136,0-1 0,0 0-1,0 0 1,0 0 0,1 0 0,-1-1-1,0 1 1,1-1 0,0 0 0,-5-5 0,6 6 13,2-1-9,-2-10-3,2 10-2,2-2-9,2-4-81,1 1-1,0-1 1,0 1 0,1 0-1,0 0 1,1 0 0,8-7 0,59-48-732,-32 30 433,-18 15 50,0-1 164,-22 17 127,3 0 40,-5 2-22,1 0 0,-1 0 0,0 0 0,1 0 0,-1-1 0,0 1 0,1 0 0,-1 0 0,0 0 0,1 0 1,-1 0-1,0 0 0,1 0 0,-1 0 0,0 0 0,1 0 0,-1 0 0,0 0 0,1 0 0,-1 0 0,0 0 0,1 0 0,-1 0 0,0 1 0,1-1 0,-1 0 1,0 0-1,1 0 0,-1 0 0,0 1 0,0-1 0,1 0 0,-1 0 0,0 1 0,1-1 0,3 7 39,1-1 0,-1 1 1,0 1-1,0-1 0,-1 0 0,3 10 0,60 180 304,-57-165-701,-5-12-3106,1-3 1446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1920,'-4'-10'2600,"-1"-6"-79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1000,'4'-1'934,"23"-10"930,170-60 3239,-190 68-4538,1 1 0,0 0-1,9-1 1,-17 8-318,2 14-13,-4-9-21,-20 39 211,-35 59-1,-2 1 27,53-97-378,0 0-1,1 1 0,1-1 1,-4 16-1,7-25 30,8 12-19,-6-14-82,-1-1 0,1 0 0,-1 1 0,1-1 0,-1 1 1,1-1-1,-1 0 0,1 0 0,0 1 0,-1-1 1,1 0-1,-1 0 0,1 0 0,0 1 0,-1-1 0,1 0 1,0 0-1,-1 0 0,1 0 0,0 0 0,-1 0 1,1-1-1,0 1 0,-1 0 0,2 0 0,14-5-87,-14 5 74,20-8-385,0 0-1,0-1 1,22-13-1,60-42-1748,-80 48 1557,3-2-1536,28-27 0,-36 27-50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5216,'4'-4'-54,"0"-1"0,-1 1-1,1-1 1,-1 0-1,0 0 1,4-11 1883,-12 22-1623,-16 21-15,19-24-143,0 0 1,0 1-1,0-1 1,1 1 0,-1 0-1,1 0 1,0-1-1,1 1 1,-1 0-1,0 0 1,1 0-1,0 0 1,0 5-1,0 1 2,0-6 6,0 0-1,0 0 0,0 0 0,0 0 1,1 0-1,0 0 0,0 0 0,0-1 1,0 1-1,3 5 0,-3-7-15,0-1 1,0 1-1,0 0 1,1 0-1,-1-1 1,0 1-1,1-1 1,0 1-1,-1-1 1,1 0-1,0 0 1,0 0-1,-1 0 1,1 0-1,0 0 1,0 0-1,0 0 1,0-1-1,3 1 1,0 0 34,0 0 0,0-1 0,0 0 0,0 0-1,0-1 1,1 1 0,-1-1 0,0 0 0,0 0 0,-1-1 0,1 1 0,0-1 0,0 0 0,-1-1 0,1 1 0,-1-1-1,0 0 1,1 0 0,3-4 0,-5 4-19,0 0 0,0 0 0,0 0 0,-1-1 0,1 1 1,-1-1-1,0 1 0,0-1 0,0 0 0,0 0 0,-1 0 0,1 0 0,-1 0 0,0 0 0,0-1 0,-1 1 0,1 0 0,-1 0 0,0-1 0,0 1 0,0 0 0,-1-1 0,-1-4 0,0 1-27,-1-1-1,-1 1 0,0 0 0,0 0 0,0 1 0,-1-1 0,0 1 1,0 0-1,-1 0 0,0 1 0,0 0 0,-1 0 0,-7-6 0,0 6-692,11 5 154,-13 2-2562,3 13-2002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1104,'3'4'115,"-1"-2"195,0 1 0,0-1 0,0 1 1,-1 0-1,1 0 0,-1 0 1,0 0-1,1 4 0,23 80 3641,-24-86-3633,-1 0-265,0-1-1,1 1 1,-1-1 0,0 1 0,1-1-1,-1 1 1,1-1 0,-1 0-1,1 1 1,-1-1 0,1 0 0,-1 0-1,1 1 1,-1-1 0,1 0-1,-1 0 1,1 0 0,-1 1-1,1-1 1,0 0 0,-1 0 0,1 0-1,-1 0 1,1 0 0,0 0-1,0 0 1,1-1 24,0 1 0,0-1 0,0 1 0,0-1 0,0 0 0,-1 1 0,1-1 0,0 0 0,1-2 0,17-13 426,0-1 1,25-31 0,22-20 345,-61 63-773,15-14 195,-20 18-255,-1 1 1,1-1-1,0 0 0,0 1 0,-1-1 1,1 1-1,0 0 0,0-1 0,0 1 1,0 0-1,-1-1 0,1 1 0,0 0 1,0 0-1,0 0 0,0 0 0,0 0 1,0 0-1,-1 0 0,1 0 1,0 0-1,0 0 0,0 1 0,1-1 1,5 5 17,0 1 0,-1-1 0,0 1 1,0 0-1,-1 1 0,0-1 1,0 1-1,0 0 0,-1 1 1,6 11-1,4 14-7,12 42 0,-9-23-358,-10-34-1245,14 28 0,-7-30-5567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1680,'-3'-24'6321,"3"33"-5980,0 31 18,1 0 0,7 45 0,53 165 372,-50-211-914,13 36-1445,-16-50-1415,-5-12 727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1 518 876,'146'-21'2270,"4"-1"-282,-125 17-1372,-12 2 86,0 0 1,15-5-1,-26 7 694,-8 5-1304,-10 8-21,0 0 1,1 1-1,1 1 0,0 0 1,-16 22-1,17-18-22,1 1 0,0 1 1,2 0-1,-11 27 0,20-43-80,0 0 0,0 0 0,0 0 0,0 0 0,1 0 0,0 0 0,0 8 0,0-9-80,16 11-456,-12-16 427,5 0 41,0-1 0,0-1 0,0 0 0,0 0 0,-1-1 1,15-10-1,0-3-94,21-22 0,-44 40 201,1-1 0,-1 1 0,0-1 0,1 1 0,-1 0 0,1 0 0,-1-1 0,0 1 0,1 0 0,-1 0 0,1-1-1,-1 1 1,0 0 0,1 0 0,-1 0 0,1 0 0,-1 0 0,1 0 0,-1-1 0,1 1 0,-1 0 0,1 0 0,-1 1 0,1-1 0,-1 0-1,1 0 1,-1 0 0,0 0 0,1 0 0,-1 0 0,1 1 0,-1-1 0,1 0 0,-1 0 0,0 1 0,1-1 0,-1 0 0,1 1 0,-1-1-1,0 0 1,0 1 0,1-1 0,-1 0 0,0 1 0,1-1 0,-1 1 0,0-1 0,0 0 0,0 1 0,0-1 0,1 1 0,-1 0-1,7 28 15,-6-26 26,0 2-34,0 0 1,1-1-1,0 0 1,-1 1-1,2-1 1,-1 0-1,0 0 1,5 6-1,-5-8-7,0 0 1,1 0-1,-1 0 0,0 0 0,0-1 0,1 1 0,-1-1 0,1 1 0,0-1 0,-1 0 0,1 0 0,0 0 0,0-1 0,0 1 0,-1-1 0,1 1 0,0-1 0,5 0 0,0 0 3,1-1 0,-1 0-1,0 0 1,0-1 0,10-3-1,-11 2-1,1 0 0,-1-1 0,0 0 0,0-1 0,-1 1 0,0-1 0,1 0 0,-1-1 0,-1 1 0,1-1 0,-1 0 0,0-1 0,-1 1 0,1-1 0,-1 0 0,5-14 0,-1 1 36,0 0-1,-1-1 1,-2 0-1,0 0 1,2-23-1,-4-2 116,-2 0-1,-10-88 1,3 61 53,0 13 499,-15-63-1,18 119 95,-1 11-650,-1 14-161,2 6 84,2 1 0,1-1 0,7 51 0,-6-62-54,81 423 216,-58-334-621,-11-49-136,0-3-1011,-5-16-2552,-5-21 1299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1 944,'0'0'3662,"-5"3"-3198,5-3-464,-9 6 337,0 0 1,1 0 0,-10 11 0,-6 13 590,0 0 0,-21 39 0,36-54-672,1 1 0,1 0 0,0 1 0,1 0 1,1 0-1,-6 31 0,11-45-213,0 0 1,0 0-1,0-1 1,0 1 0,1 0-1,-1 0 1,1 0-1,1 5 1,-1-7-24,-1 1 0,1-1 0,0 1 0,-1-1 0,1 0 0,0 0 0,0 1 1,0-1-1,0 0 0,0 0 0,0 0 0,0 0 0,0 0 0,0 0 0,1 0 0,-1 0 0,0-1 0,1 1 1,-1 0-1,3 0 0,1 0 4,0 0 0,1 0 0,-1-1 0,0 0 0,1 0 0,-1 0 0,0-1 1,1 1-1,-1-1 0,0-1 0,0 1 0,0-1 0,0 0 0,0 0 0,0 0 0,0-1 0,-1 1 0,9-7 1,-7 4-14,-1 0 0,1 0 1,-1-1-1,0 0 0,0 0 1,-1 0-1,0 0 0,0-1 1,0 0-1,-1 0 0,0 0 1,0 0-1,1-8 0,3-19 110,-1-1 0,1-62 0,-5 48 506,-1 43-619,-1 6 0,0 0-1,0 0 1,0 0 0,0 0-1,0 0 1,0 0-1,0 0 1,0 0 0,0 0-1,0 0 1,0 0 0,0 0-1,0 0 1,0 0 0,1 0-1,-1 0 1,0 0-1,0 0 1,0 0 0,0 0-1,0 0 1,0 0 0,0 0-1,0 0 1,0 0 0,0 0-1,0 0 1,1 0-1,-1 0 1,0 0 0,0 0-1,0 0 1,0 0 0,0 0-1,0 0 1,0 0-1,0 0 1,0 0 0,0 0-1,0 0 1,0 0 0,0 0-1,1 0 1,11 32 109,21 41 0,-26-59-465,0-1-1,2 0 1,0-1-1,0 1 1,21 19-1,-28-30-632,1-1-706,11 5-1195,-11-5 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1408,'0'0'4489,"39"-12"-4209,-15 8-32,0-1-76,18-2-180,-2 0-188,-4-4-296,2 3-261,5-2-899,0 2 268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1352,'0'0'2082,"-2"-3"-1224,1 2-704,-1-1-1,1 0 1,-1 0 0,1 1 0,-1-1 0,0 0-1,0 1 1,1 0 0,-1-1 0,0 1 0,0 0 0,0 0-1,0 0 1,-1 0 0,1 1 0,0-1 0,0 0-1,-1 1 1,-2-1 0,1 1-11,-1 0-1,1 1 1,-1-1-1,1 1 1,0 0-1,-1 0 1,1 0 0,0 0-1,0 1 1,-4 2-1,2-2-62,0 2-1,1-1 1,-1 0 0,1 1-1,0 0 1,0 0-1,1 1 1,-1-1-1,1 1 1,0 0 0,0 0-1,0 0 1,1 1-1,0-1 1,-3 8 0,3-3-24,1-1 1,0 1 0,1-1 0,0 1 0,1 0 0,0-1 0,0 1 0,1 0 0,0-1 0,1 1-1,0-1 1,0 1 0,1-1 0,6 13 0,5 7 66,2 0 1,37 51-1,1 2 124,-33-42 72,-20-38-77,-4 1-168,-7 11-9,10-13-61,-1 0 0,1-1 1,-1 1-1,0 0 0,1-1 1,-1 1-1,0 0 0,1-1 0,-1 1 1,0-1-1,0 1 0,0-1 1,0 0-1,1 1 0,-1-1 1,0 0-1,0 0 0,0 1 0,0-1 1,-1 0-1,-1 0 8,-8 3-178,1 0 0,-1-1 0,-19 2 0,-10-3-3011,36-1 495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160 234 1344,'0'0'2837,"-2"-3"-2100,-7-10-73,7 10-79,-2 3-421,-1 1 0,1 0 0,0 0 0,0 0 0,-1 0-1,1 1 1,0 0 0,0 0 0,1 0 0,-1 0 0,0 1 0,1-1-1,-1 1 1,-5 6 0,1-1 27,1 0 0,-1 1 0,1 0 0,-9 16 0,11-14-67,-1 1 0,1 0 0,1 0 0,0 0 0,1 0 0,0 1 0,1-1 0,-1 21 0,3-30-96,0 1 0,0-1-1,1 1 1,-1-1 0,1 1 0,0-1 0,0 1 0,0-1 0,0 0 0,1 1 0,-1-1 0,1 0 0,0 0 0,0 0 0,4 4 0,-3-3-6,1-1-1,0 0 1,0 0 0,0-1 0,0 1 0,0-1-1,0 0 1,1 0 0,-1 0 0,7 1 0,1 0-1,0-1 1,0-1 0,0 1-1,0-2 1,0 0 0,1-1-1,-1 0 1,12-2 0,-3-1 11,1-1 1,-1-1-1,0-1 1,0-1 0,0-1-1,-1-1 1,-1 0-1,0-1 1,0-1-1,-1-1 1,30-29-1,-41 36 9,-4 3-7,1-1 0,-1 0 0,1 0 0,-1 0 0,4-7 0,11-30 159,-17 39-94,-3-1-87,-9-9-7,9 9 4,-6 8-11,-12 9 2,-28 27 0,34-29-7,10-8 10,0-1-1,0 1 0,0 0 0,1 0 0,-1 0 0,1 1 0,-5 7 0,3-4 0,-1 0 4,2-1 1,-1 1-1,1 0 1,0 0-1,-3 10 0,6-15-3,2-2-13,-1 1-1,1-1 0,0 0 0,-1 1 0,1-1 0,0 0 0,0 0 0,0 1 0,0-1 0,0 0 0,2 1 0,-3-2-1,0 0 9,0 0 1,1 0-1,-1 0 1,0 0-1,0 0 1,0-1-1,1 1 1,-1 0-1,0 0 0,0 0 1,0 0-1,1 0 1,-1 0-1,0 0 1,0 0-1,1 0 1,-1 0-1,0 0 1,0 0-1,0 0 1,1 0-1,-1 0 0,0 0 1,0 0-1,1 0 1,-1 0-1,0 0 1,0 0-1,1 0 1,-1 1-1,1-1-4,0 0 1,0 1-1,-1-1 0,1 0 0,0 0 0,0 0 0,0 0 1,0 0-1,0 0 0,0 0 0,-1 0 0,1 0 0,0 0 1,0 0-1,0-1 0,1 1 0,17-7-13,-15 6 3,-1-1-11,8-5 8,-8 5 8,-3 2 5,1 0-1,-1-1 0,0 1 1,1 0-1,-1-1 1,0 1-1,1 0 0,-1 0 1,1-1-1,-1 1 1,0 0-1,1 0 0,-1 0 1,1 0-1,-1 0 1,1-1-1,-1 1 0,1 0 1,-1 0-1,0 0 1,1 0-1,-1 0 0,1 0 1,-1 1-1,1-1 1,-1 0-1,1 0 0,-1 0 1,1 0-1,1 10-14,0-2 19,0 0-1,0-1 1,1 1 0,0-1 0,0 0-1,1 1 1,0-1 0,0-1-1,6 8 1,-8-13 0,1 1-1,0-1 1,-1 0 0,1-1-1,0 1 1,0 0 0,0-1-1,0 0 1,-1 1-1,1-1 1,0 0 0,0-1-1,0 1 1,0 0 0,0-1-1,0 0 1,-1 0-1,1 1 1,3-3 0,6-6-1,0 0 0,-1-1 0,0 0 0,-1-1 0,0 0 0,-1 0 1,0-1-1,0-1 0,-2 1 0,1-1 0,6-19 0,-3 8 12,-2-1-1,-1 0 1,-1 0 0,-1-1-1,-1 0 1,-1 0 0,-1 0-1,-2 0 1,-1-1 0,0 1-1,-9-47 1,9 70 5,0 0-1,-1 0 1,0 0 0,1 0-1,-1 0 1,0 0-1,-1 0 1,1 1 0,0-1-1,-1 0 1,-3-4-1,-10 1 45,12 5-38,-1 4 3,-2 3-16,-1 1 0,1 1 1,1-1-1,0 1 0,0 0 0,0 0 0,1 0 0,0 1 0,0-1 0,1 1 1,0 0-1,1 0 0,-2 14 0,0 0 9,2 1-1,0-1 1,2 1 0,3 35-1,0-39-3,0 1-1,1-1 1,1 0-1,10 22 0,-11-31-13,0-1-1,2 1 1,-1-1-1,1-1 0,1 1 1,-1-1-1,2 0 1,-1-1-1,12 11 0,-10-11-17,1-1-1,1 0 0,-1 0 0,1-1 0,0 0 0,1-1 1,-1 0-1,22 5 0,-26-9 13,0 1-1,-1-1 1,1-1 0,0 0-1,0 0 1,0 0 0,0 0 0,-1-1-1,1-1 1,0 1 0,0-1-1,-1 0 1,1 0 0,-1-1 0,0 0-1,0 0 1,11-8 0,-9 5 81,0-1 0,0 0 0,0-1 1,-1 0-1,-1 0 0,1-1 0,-1 1 0,-1-1 1,1-1-1,-2 1 0,1-1 0,-1 0 0,-1 0 1,4-15-1,-7 25-56,1-1-1,-1 1 1,0-1-1,0 1 1,0-1 0,0 1-1,1-1 1,-1 0 0,0 1-1,0-1 1,0 1-1,0-1 1,0 1 0,0-1-1,0 1 1,-1-1 0,1 0-1,0 1 1,0-1 0,0 1-1,0-1 1,-1 0-1,-7 6 423,-5 12-241,12-17-195,1 0-1,0 0 1,-1 1-1,1-1 0,0 0 1,-1 1-1,1-1 1,0 0-1,0 1 0,-1-1 1,1 0-1,0 1 1,0-1-1,0 1 0,0-1 1,-1 0-1,1 1 1,0-1-1,0 1 0,0-1 1,0 1-1,0 0 1,0 7 9,1 1 1,0 0 0,1 0 0,0 0 0,0-1 0,0 1-1,1-1 1,1 0 0,-1 0 0,2 0 0,-1 0-1,1-1 1,0 1 0,0-1 0,1 0 0,0-1 0,0 1-1,0-1 1,1-1 0,0 1 0,12 6 0,-12-7-139,1-1 0,-1 0 0,1-1 0,0 0 0,0 0 1,0-1-1,0 0 0,1 0 0,-1-1 0,0 0 0,10 0 1,-11-1-518,-1-1 0,0 1 0,0-2 0,1 1 0,-1 0 0,0-1 0,0 0 0,0-1 0,8-4 0,1-2-2374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1500,'0'0'2248,"-11"-11"-616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1352,'1'3'721,"2"10"-198,22 73 2052,-21-73-2251,1-1-1,0 0 1,1 0-1,11 18 1,-16-29-311,-1 0 0,0-1 0,1 1 0,-1-1 0,1 1 0,0 0 1,-1-1-1,1 1 0,-1-1 0,1 1 0,0-1 0,-1 1 0,1-1 1,0 0-1,0 1 0,0-1 0,2 1 23,-1 1 81,2-2-3,11 3-18,-11-2-4,1-3-18,-2 1-64,7-3 44,-1 1-1,0-2 1,0 1-1,14-10 1,64-50 455,-62 41 3,-24 21-404,-1 2-104,0 0 0,0-1 0,0 1 0,1 0 0,-1 0-1,0-1 1,0 1 0,0 0 0,0-1 0,0 1 0,1 0 0,-1 0 0,0-1-1,0 1 1,0 0 0,1 0 0,-1 0 0,0-1 0,0 1 0,1 0 0,-1 0-1,0 0 1,1 0 0,-1-1 0,0 1 0,1 0 0,-1 0 8,1 0 1,-1 0 0,0 0-1,1 0 1,-1-1 0,0 1-1,0 0 1,1 0-1,-1 0 1,0 0 0,0-1-1,1 1 1,-1 0 0,0 0-1,0-1 1,0 1-1,1 0 1,-1 0 0,0-1-1,0 1 1,0 0-1,0-1 1,0 1 0,1 0-1,-1 0 1,0-1 0,3 1 33,12 1-5,-11-1 45,-1 2-59,6 2-16,-1 0 12,-1 0 0,1-1 0,0 0 0,9 2 0,-8-3-20,1-1 1,-1-1 0,1 1-1,0-2 1,-1 1 0,1-1-1,-1-1 1,0 1 0,1-2-1,-1 1 1,12-6 0,-10 3 1,0-1 0,0 0 0,-1-1 0,0 0 0,0-1 0,0 0 0,-1 0 0,15-18 1,-15 15 6,-1 0-1,0 0 1,0 0 0,-1-1 0,-1 0 0,0-1 0,-1 0 0,0 0 0,-1 0 0,0 0 0,3-23 0,-7 34 30,-2-3-7,-4-13 3,6 17-36,0 0 0,-1 1 1,1-1-1,0 0 0,-1 1 0,1-1 0,0 1 0,-1-1 0,1 1 0,-1-1 0,1 1 0,-1-1 0,1 1 1,-1-1-1,0 1 0,1-1 0,-1 1 0,1 0 0,-1 0 0,0-1 0,1 1 0,-1 0 0,0 0 0,1-1 0,-1 1 1,-1 0-1,2 0 2,-1 0-2,0-1 1,0 1-1,0 0 1,0-1-1,0 1 1,0 0-1,0 0 1,0 0-1,0 0 1,0 0-1,0 0 1,0 0-1,0 0 1,0 0-1,0 0 1,1 0-1,-1 1 1,-2 0-1,1-1 7,0 0-6,-1 0 1,1 1-1,-1-1 0,1 1 1,0-1-1,-1 1 0,1 0 1,0 0-1,0-1 0,0 2 1,-4 1-1,-1 1 3,1-1-2,0 1 0,0 0 0,0 0 0,1 0 0,-1 0 0,1 1 0,0 0 0,0 0-1,1 1 1,0-1 0,-7 12 0,1 2-1,0 1-1,-8 25 1,15-38 0,-5 31 3,8-37-5,-1 1 0,1-1 0,0 0 0,0 0 0,0 0 0,0 0-1,0 0 1,0 1 0,0-1 0,0 0 0,0 0 0,1 0 0,-1 0 0,1 2 0,1 1 0,-2-1 3,3 0-6,6 9 11,-9-11-9,1-1 1,-1 1 0,1-1-1,-1 0 1,1 1-1,-1-1 1,1 1-1,0-1 1,-1 0-1,1 0 1,-1 1 0,1-1-1,0 0 1,-1 0-1,1 0 1,0 1-1,-1-1 1,1 0-1,0 0 1,-1 0-1,1 0 1,0 0 0,-1 0-1,2-1 1,-2 1 0,3 1-4,1-1-4,58-6-47,-59 5 52,1 2 7,1 0-1,0 1 0,0 0-1,-1 1 1,1-1 0,-1 1 0,1 0 0,-1 0 0,0 0-1,0 1 1,0-1 0,0 1 0,-1 0 0,0 0 0,1 0-1,-2 1 1,6 8 0,1 3 3,-1 1-1,-1-1 1,10 32-1,5 42 19,-4 1 0,11 155-1,-27-209-263,-1 0 0,-2 0 0,-2 1 0,-1-1 0,-2-1 0,-18 64 0,19-88 76,0-1-1,0 0 1,-1 0-1,-11 14 0,7-10 8,9-13 188,0-1-1,0 0 1,0 0-1,0 0 1,0 0-1,-1-1 1,1 1-1,0 0 1,-1 0-1,1-1 0,0 1 1,-1-1-1,1 1 1,-1-1-1,1 1 1,-1-1-1,1 0 1,-1 0-1,1 0 1,-3 0-1,-2-4 332,-1-3-200,0 0-1,0-1 1,0 0-1,1 0 1,0 0-1,1-1 0,-5-10 1,2 2 62,0-2-1,2 1 1,0-1 0,1 0-1,1 0 1,1-1 0,-1-24-1,3 9 67,1-1-1,3 0 1,6-38 0,-4 55-284,0 0 0,1-1 1,1 2-1,0-1 0,2 1 1,0 0-1,1 1 0,1 0 1,0 1-1,1 0 0,1 0 1,0 2-1,2-1 0,-1 2 1,2 0-1,-1 1 0,33-19 1,-39 27-259,0 0 0,0 0 1,0 1-1,0 0 0,1 0 1,10 0-1,-12 2-977,1 0 0,0 1 0,16 1 1,-1 3-1716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1780,'-1'-2'1232,"-9"-8"3374,4 8-1261,5 5-3150,0-1 0,0 1 1,1-1-1,-1 1 0,1 0 1,-1-1-1,1 1 0,0 0 1,0 3-1,2 66 1693,20 141 0,-19-187-1644,7 19-538,-9-42-8,0 3 301,-1-2-2130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1168,'0'0'658,"0"-3"-75,4-27 10220,-8 29-10886,-12-2-33,12 2-63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41 156 1332,'0'0'3724,"2"7"-3196,86 350 3110,-76-279-3092,-11-77-517,-1 1 0,0-1 0,0 1 1,0 0-1,0-1 0,-1 1 0,1-1 0,0 1 0,-1-1 0,1 1 0,-1-1 0,1 1 0,-1-1 0,0 0 1,-1 3-1,1-2-47,0 0 212,-3-7-65,-12-15 14,1-1 0,1-1 0,2 0 1,0-1-1,1-1 0,1 1 0,1-2 0,-7-32 0,11 37 2,1 0 0,1 0 0,1 0 0,1 0 0,1-1 0,0 1 0,2 0 0,0-1 0,2 1 0,0 0 0,9-25 0,-10 36-37,1 1 0,1-1 1,-1 1-1,1 0 0,1 0 1,0 1-1,8-10 1,-9 13-34,-1-1 0,1 1 0,0 0 0,0 0 0,0 1 0,1-1 0,-1 1 0,1 0 0,0 1 1,0-1-1,8-1 0,-13 4-55,1-1 0,-1 1-1,0 0 1,1 0 0,-1 0 0,1 0 0,-1 0 0,0 0 0,1 0 0,-1 0-1,1 1 1,1 0 0,1 0 32,-3-1-39,0 0 0,0 0 0,0 0 1,0 0-1,0 1 0,0-1 0,0 1 1,0-1-1,0 0 0,0 1 0,0 0 0,0-1 1,-1 1-1,1-1 0,0 1 0,0 0 0,0 0 1,-1 0-1,2 1 0,1 1 31,0 1-15,1 0 0,-1 0 0,0 0 0,0 1 1,0-1-1,0 1 0,-1 0 0,0 0 0,0 0 0,0 0 1,-1 0-1,1 0 0,-1 0 0,0 1 0,-1-1 0,1 10 1,-2 4-20,0 0 0,-1 0 1,-5 24-1,-2-8-291,0-1 1,-18 39-1,-12 18-3092,36-86 2888,-2 4-4200,-1 3 1460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1 964,'0'0'4928,"-2"12"-4335,-4 40 307,1 76 0,9-29 281,27 160 0,-30-256-1131,-1-1 0,0 1 1,1 0-1,-1-1 0,1 1 0,0 0 1,0-1-1,0 1 0,0-1 0,1 0 0,-1 1 1,1-1-1,-1 0 0,4 4 0,-4-6 216,3-3-101,19-20 658,-2-1 0,24-35 0,-44 59-775,0-1 0,0 0-1,0 0 1,0 0 0,0 1 0,0-1 0,0 0-1,0 1 1,0-1 0,0 1 0,0-1 0,0 1 0,0 0-1,0-1 1,1 1 0,-1 0 0,0 0 0,0 0-1,0 0 1,1 0 0,-1 0 0,0 0 0,0 0-1,2 1 1,-2-1-102,2 0 330,-3 1-268,0-1-1,0 1 1,1-1-1,-1 1 1,0-1-1,1 1 1,-1-1-1,0 0 1,1 1-1,-1-1 1,0 1-1,1-1 1,-1 0-1,1 1 0,-1-1 1,0 0-1,1 0 1,-1 1-1,1-1 1,0 0-1,0 0 1,0 1-1,-1-1 1,1 1 0,0-1-1,0 1 1,-1-1-1,1 1 1,0-1 0,-1 1-1,1-1 1,-1 1-1,1 0 1,0-1-1,-1 1 1,1 0 0,-1 0-1,1 0 1,12 21-545,10 26 0,-22-45-77,1 0-142,0 1 360,0 2 40,1 0-5182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2 876,'-9'-2'8752,"-1"31"-8396,10-28-333,0 0 0,-1 0-1,1 0 1,-1 0-1,1-1 1,0 1 0,0 0-1,-1 0 1,1 0 0,0 0-1,0 0 1,0 0 0,0 0-1,0 0 1,0 0-1,1 0 1,-1 0 0,0 0-1,0 0 1,1 0 0,-1 0-1,1 1 1,0 0 62,1 5 96,0 0-1,0-1 1,0 1-1,6 11 1,-4-10-48,-2-5-67,0 0 1,1 1 0,-1-1-1,1 0 1,0-1 0,0 1-1,0-1 1,0 1 0,1-1-1,3 3 1,-5-4 20,1-1-9,-1 0 8,-1 0-1,1 0 1,0 0-1,0-1 1,-1 1-1,1-1 1,-1 1-1,1-1 0,0 1 1,-1-1-1,1 0 1,-1 0-1,1 0 1,-1 0-1,0 0 1,1 0-1,-1 0 1,2-3-1,1 1 464,-8-2-442,2 2-106,0 0-10,0 0 0,0 1 0,0-1 0,-1 0-1,1 1 1,-1 0 0,1-1 0,-1 1 0,0 0 0,0 0-1,1 1 1,-5-3 0,-44-5-4559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1020,'0'0'5478,"3"9"-4741,129 390 3777,-52-161-2905,-50-154-1171,28 54 70,-27-86-2700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5 992,'5'-5'7091,"2"69"-6030,15 100 1331,-16-132-1770,-5-30-464,-1-1-140,0-1 0,0 0-1,0 1 1,0-1-1,1 0 1,-1 1-1,0-1 1,0 0 0,0 1-1,0-1 1,0 0-1,1 1 1,-1-1-1,0 0 1,0 0 0,1 1-1,-1-1 1,0 0-1,0 0 1,1 1-1,-1-1 1,0 0 0,1 0-1,-1 0 1,0 0-1,1 1 1,-1-1-1,0 0 1,1 0 0,-1 0-1,0 0 1,1 0-1,-1 0 1,1 0-1,-1 0 1,0 0 0,1 0-1,-1 0 1,0 0-1,1 0 1,-1 0-1,0-1 1,1 1 0,-1 0-1,0 0 1,1 0-1,-1-1 1,34-31 519,29-38 1,-45 49 16,-17 19-397,2 1-21,5-4 7,-5 4 211,0 4-254,4 5-51,0 0 1,0 1 0,-1 0-1,-1 0 1,6 10 0,18 48-266,-21-45-1792,15 28-1,-10-33-6007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107 178 1160,'0'-3'807,"2"-1"-364,0 0 0,0 0 0,1-1-1,-1 1 1,1 1 0,0-1 0,0 0 0,6-5 0,-3 3-116,-1 1 0,0-1 0,8-13 0,-12 16-162,1 0 0,-1-1-1,1 1 1,-1 0 0,0-1-1,0 1 1,-1-1 0,1 1-1,-1-1 1,1 0-1,-1 1 1,0-1 0,-1 1-1,1-1 1,-1 1 0,1-1-1,-1 1 1,0-1 0,0 1-1,-1-1 1,-1-3 0,2 6-87,-1-1 1,1 1-1,-1 0 1,1 0-1,-1-1 0,1 1 1,-1 0-1,0 0 1,1 0-1,-1 1 1,0-1-1,0 0 1,0 1-1,0-1 1,0 1-1,-3-1 0,3 1-50,-1-1 28,0 1 1,0 0-1,0-1 0,0 1 1,0 0-1,0 1 0,0-1 1,0 1-1,0-1 0,0 1 1,0 0-1,-5 2 0,3-1 62,0 0-65,0 0 1,0 0 0,0 1-1,1 0 1,-1 0 0,1 0 0,0 0-1,0 1 1,0-1 0,0 1 0,0 0-1,1 0 1,0 1 0,0-1 0,0 1-1,1-1 1,-1 1 0,1 0-1,0 0 1,0 0 0,1 0 0,-1 0-1,0 7 1,1-6-25,1 1 0,0-1 0,-1 0 0,2 1-1,-1-1 1,1 0 0,0 1 0,0-1 0,1 0 0,0 0 0,0 0-1,0 0 1,1-1 0,0 1 0,0 0 0,0-1 0,1 0 0,-1 0 0,7 6-1,-4-5-27,1 0 0,0 0-1,0-1 1,1 0 0,-1 0-1,1-1 1,0 0-1,1 0 1,-1-1 0,1 0-1,-1 0 1,1-1 0,18 2-1,-16-3-366,0-1 0,0 0 0,1 0 0,14-4-1,-12 1-1128,-1 0 0,1-1-1,15-7 1,-8 2-1755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1084,'-11'-42'7235,"10"39"-5938,0 0-558,-4-3 4069,-10 8-4688,11-2 892,5-4-948,6-17 61,1 0 1,18-36-1,4-11 890,-29 66-914,3-8 115,-4 10-196,0 0 0,0 0 1,1 0-1,-1 0 0,0 0 1,0 0-1,0 0 0,0 0 1,0 0-1,0 0 0,0 0 1,0 0-1,0 0 0,0 0 1,0 0-1,0 0 0,0 0 1,0 0-1,1 0 0,-1 0 1,0 0-1,0 0 1,0 0-1,0 0 0,0 0 1,0 0-1,0 0 0,0 0 1,0 0-1,0 0 0,0 0 1,1 0-1,-1 0 0,0 0 1,0 0-1,0 0 0,0 0 1,0 0-1,0 0 0,0 0 1,0 0-1,0 0 0,0 0 1,0 0-1,0 0 0,0 0 1,0-1-1,4 126 364,1 21-89,13 82 1,-11-139-576,-3-31-4940,-4-55 2951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0 832,'-26'33'8448,"24"-31"-7172,1 5 3231,4-7-4465,1 0-199,1 1-1,-1-1 1,0-1-1,0 1 1,1-1 0,-1 0-1,0 0 1,0 0-1,6-2 1,-4 0-380,9-4-548,-4 0-3910,3-4 1865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1576,'-5'-14'1622,"0"-1"-1,1 0 1,-2-21-1,5 18-1092,0 0 0,0 0-1,2 0 1,4-30 0,-3 29 314,0 0 0,-3-23 0,1 31-509,-1 9-2,1-2-14,-2-9-3,2 10-12,0 2 93,0-6-469,0 12 1831,17 196-1411,17 172-107,-33-357-264,0-3-69,0-1 1,-1 1-1,0 0 1,-4 20-1,3-29 58,-1-1 1,0 1-1,0-1 0,0 0 1,-1 0-1,1 0 0,-1 0 0,0 0 1,-5 4-1,6-6 18,-4 3 34,6-3-180,3 0-876,7-2 862,-6 1 51,-1 0 1,0 0-1,1-1 0,-1 0 0,0 1 1,1-1-1,-1 0 0,0 0 1,0-1-1,5-2 0,15-7-1198,11-6-4205,-18 10 2325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27 481 1632,'-18'-1'934,"15"1"-80,-2-1 1353,6-1-917,15-4-586,31-5-668,371-52 1018,35-5-672,-371 58-316,275-35 160,103-1-10,235-2 136,-572 38-274,-53 3-49,24-2 52,121-28 0,-174 28-2,-1-2 0,1-1-1,44-21 1,-71 26 8,23-16-1,-35 22-86,10-7 445,3-2 219,-15 10-654,0 0-1,0-1 1,0 1 0,1 0 0,-1 0-1,0 0 1,0 0 0,0-1 0,0 1-1,1 0 1,-1 0 0,0 0-1,0 0 1,0 0 0,1 0 0,-1 0-1,0-1 1,0 1 0,1 0-1,-1 0 1,0 0 0,0 0 0,1 0-1,-1 0 1,0 0 0,0 0 0,0 0-1,1 0 1,-1 0 0,0 1-1,0-1 1,1 0 0,-1 0 0,0 0-1,0 0 1,0 0 0,1 0-1,12 113 249,11 78 16,-20-163-242,62 347 411,-13-104-241,-50-255-230,52 303-2344,-54-310 1640,-1 1 0,0-1 0,0 0-1,-1 1 1,0-1 0,-4 16 0,-2-4-1876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 1252,'0'0'3588,"-6"-1"-3206,-17-6-19,22 7-333,0-1 0,0 1 0,0-1 0,0 1 1,0 0-1,0 0 0,0-1 0,0 1 1,0 0-1,0 0 0,0 0 0,1 0 1,-1 0-1,0 0 0,0 1 0,-1-1 0,-13 3 385,-84 8 551,-117 31 1,211-41-944,-159 45 569,114-30-385,33-12-140,1 2 1,0 0 0,0 1 0,1 0-1,0 2 1,0 0 0,1 0 0,0 1-1,1 1 1,0 0 0,0 1 0,1 0-1,1 1 1,0 0 0,-16 28 0,20-29-39,-2 2 22,1 0-1,1 1 0,1 0 1,-8 22-1,5 2 41,2 0 0,1 1-1,2 0 1,1 0 0,3 0 0,1 0 0,2 0 0,12 61-1,-10-79-52,-2-6-14,1 0 0,0 0 0,1 0 0,1-1 0,0 1 0,1-1 0,12 18 0,-8-17-10,1 0 1,1-1 0,0 0 0,1-1-1,1-1 1,0 0 0,1-1 0,0-1-1,1 0 1,21 9 0,-12-8 5,1-1 0,0-1 0,1-2 0,0-1 1,0-1-1,0-1 0,50 2 0,444-25 160,-404 9-112,387-30 303,-293 19-268,252-20 137,-276 31-165,228-24 58,-280 12-124,213-39 56,-186 32-61,-10 6 16,-82 13 8,114-9-24,-91 8 6,39-3 33,-127 13-46,5-3-9,27-1-849,-34 3 615,-1 1-1290,1-1 1154,3 0 407,2-3-4891,4-5 2455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175 910 1600,'0'0'5418,"2"7"-4917,-1-5 240,0-9 3824,-1-3-4512,-2-27 176,-6-165 371,4 40-384,-8-55-6,2 88-162,7 91-40,0-2-14,-1-36-73,-1 82 70,1-2 8,-1 2-1,0 0 0,1 0 1,-1 0-1,1 1 0,-5 10 0,-68 139 48,64-133 264,11-21 191,4-10-482,1-9 6,8-27 0,-7 33-19,1 0 0,0 1 0,1-1 0,-1 1 0,2 0 0,13-16 0,-16 22-5,9-9-5,-7 11 4,1 1 11,-2 0-16,0 0 0,0 0 1,0 1-1,0 0 0,0 0 0,-1 0 0,1 1 0,0-1 0,0 1 0,8 3 0,-4-1-45,-1 1-1,1 0 1,-1 0-1,1 1 1,7 6 0,2 3-1173,0 1 1,-1 1-1,26 30 1,-33-34-1855,-1-1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1768,'0'0'2129,"2"3"-1185,3 6-477,29 56 4046,1 9-2577,-34-72-2118,5 8-1353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 1352,'-1'-2'1294,"-27"-36"4433,27 37-5083,-5-6 890,-1-1-1561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134 560 1192,'0'0'5183,"2"11"-4625,1 6-391,7 42 574,3-1 0,21 60 0,-13-60-409,-9-23-1208,32 63 0</inkml:trace>
  <inkml:trace contextRef="#ctx0" brushRef="#br0" timeOffset="1">21 29 1176,'-8'-9'1204,"2"3"636,0-7 657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1156,'4'2'874,"0"1"-585,1-1 0,-1 2 0,0-1 0,0 0 0,0 1 0,-1 0 0,1 0 0,-1 0 0,0 0 0,4 7 0,28 54 736,-23-41-628,103 231 2079,-98-216-1912,-16-37 674,-7-7-1065,-3-2-97,1-1 0,0 0 0,0 0 0,1-1 0,0 0 0,1 0 0,-9-17 0,-5-14 269,-23-73-1,40 102-284,1 0 0,0-1-1,1 1 1,0 0 0,1-1-1,0 1 1,1 0 0,0-1 0,1 1-1,0 0 1,1 0 0,0 0-1,0 0 1,1 1 0,1-1 0,0 1-1,0 0 1,1 0 0,1 1 0,12-16-1,-18 24-39,-1 1 1,1-1-1,0 0 0,0 1 0,-1-1 1,1 1-1,0-1 0,0 1 0,0-1 0,0 1 1,0 0-1,0-1 0,0 1 0,0 0 0,1 0 1,2 2 50,10 9-4,-13-10-65,-1-1 0,0 0 0,1 0 0,-1 0 0,0 0 0,0 1 0,0-1 0,1 0 0,-1 0 0,0 0 0,0 1 0,0-1 0,1 0 0,-1 0 0,0 1 0,0-1 0,0 0 0,0 0 0,0 1 0,0-1 0,0 0 0,0 1 0,1-1 0,-1 0 0,0 0 0,0 1 0,0 13 16,0-1 0,0 1 0,-1 0 1,-1-1-1,-5 25 0,-9 15-1745,-1-3-4405,16-47 3261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1400,'0'0'3106,"3"9"-2482,61 237 2397,-8-23-1486,-21-127-618,-35-96-901,0 1 1,0-1-1,0 1 1,0-1-1,0 0 1,0 1-1,0-1 1,1 1-1,-1-1 1,0 0-1,0 1 0,1-1 1,-1 0-1,0 1 1,0-1-1,1 0 1,-1 1-1,0-1 1,1 0-1,-1 0 1,1 1-1,-1-1 0,0 0 1,1 0-1,-1 0 1,1 0-1,-1 1 1,0-1-1,1 0 1,-1 0-1,1 0 1,-1 0-1,1 0 0,-1 0 1,0 0-1,1 0 1,-1 0-1,1 0 1,-1 0-1,1-1 1,-1 1-1,0 0 1,1 0-1,-1 0 0,1 0 1,-1-1-1,1 1 1,13-16 468,-11 13-599,3-7 166,0 1 0,-1 0 0,0-1 0,0 0 0,4-17 0,3-4 40,37-98 757,-38 101-358,-10 26 310,3 6-701,14 10-6,-14-11-51,-1 0 1,0 1-1,0-1 1,0 1 0,0 0-1,-1 0 1,4 7-1,0-1 25,3 2 41,1-1-1,0 0 1,1 0-1,1-1 0,-1-1 1,14 9-1,-23-17-43,1 1 5,36 28 850,-36-29-491,2 3-360,1-1 1,0 0-1,9 4 1,-13-6-785,36-22-6984,-18 3 6758,-17 16 895,1-3 63,4-2 680,-3-1-435,-3 6 1161,0 2-1175,7-3 11,-7 2 890,0 5-957,-1-2-175,1 1 48,0 0 0,0 0-1,0 0 1,0-1 0,0 1-1,0 0 1,1-1 0,-1 1-1,1-1 1,0 0 0,0 0-1,0 0 1,0 0 0,0-1-1,0 1 1,0-1 0,7 2-1,-5-2-2,1 0-1,-1 0 0,1 0 1,-1-1-1,1 1 1,0-1-1,-1-1 0,1 1 1,0-1-1,-1 0 1,9-3-1,-12 4 1,0-1 0,1 0 0,-1 0 0,0 0 0,0-1 0,0 1 0,0 0 0,0-1 0,2-2 0,0 1 60,-2 2 74,6-12 845,-11 8-955,-9-14-38,12 19-46,-1-1 0,1 0-1,0 1 1,-1-1 0,1 0 0,-1 1 0,1-1 0,-1 0 0,1 1-1,-1-1 1,1 1 0,-1-1 0,0 1 0,1-1 0,-1 1 0,0 0-1,1-1 1,-1 1 0,0 0 0,-1-1 0,0 0-9,0 0-74,0 1 44,1 0 1,0-1-1,-1 1 0,1 0 0,0-1 0,-1 1 1,1-1-1,0 1 0,0-1 0,-2 0 0,-14-4-736,14 5 236,-1-1-874,2 1 830,-8-3 777,3 4-5908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1176,'2'-2'762,"-1"2"-490,0-1 0,0 1-1,-1 0 1,1-1 0,0 1 0,0 0 0,-1-1-1,1 1 1,0 0 0,0 0 0,0 0-1,-1 0 1,1 0 0,0 0 0,0 0 0,0 0-1,0 0 1,-1 0 0,1 0 0,0 0-1,0 1 1,1 0 0,5 2-644,-4-1 780,-1 0-4,23 38 1179,-18-28-1072,0 0 1,19 22-1,-25-32-356,15 4 288,5-8-155,-19 1-270,-1 1-1,1 0 1,-1-1 0,1 1-1,0-1 1,-1 1 0,1-1 0,-1 0-1,1 1 1,-1-1 0,0 0 0,1 0-1,-1 0 1,2-2 0,7-5 96,102-76 373,-94 69-407,16-12 72,-33 26-122,2 0 18,-1 1-36,0-1 0,0 1 0,0 0 1,0 0-1,0 0 0,0 0 0,0 0 0,0 0 0,0 0 0,0 0 0,0 1 0,0-1 0,0 1 0,0 0 0,0-1 0,-1 1 0,1 0 0,0 0 0,0 0 1,-1 0-1,3 2 0,24 25 97,-17-16-83,-1-1 1,2-1-1,-1 0 0,1-1 0,21 13 0,-27-20-20,1 0 1,0 0 0,-1-1 0,1 0 0,0 0-1,0 0 1,-1-1 0,1 0 0,10-2 0,-11 2-5,0-1 1,1 0-1,-1-1 1,0 1 0,0-1-1,-1-1 1,1 1 0,0-1-1,-1 0 1,1 0-1,-1 0 1,0-1 0,0 0-1,0 0 1,-1 0-1,0-1 1,1 1 0,-1-1-1,-1 0 1,1 0 0,-1-1-1,0 1 1,0-1-1,-1 1 1,1-1 0,-1 0-1,0 0 1,-1 0-1,0 0 1,0 0 0,0 0-1,0-1 1,-1 1 0,0 0-1,-1 0 1,1-1-1,-3-7 1,-1-8-21,-1 5 14,4 15 3,0 0 1,0 0-1,1 0 1,-1 0 0,0 1 0,0-1 0,0 0-1,0 0 1,0 1 0,-1-1 0,1 1-1,0-1 1,-1 1 0,1 0 0,-1 0 0,1-1-1,-1 1 1,0 0 0,1 0 0,-1 1-1,0-1 1,-2-1 0,2 2-8,-3 2-3,-13 7-3,17-9 14,-1 1 0,1 0-1,0 0 1,-1 0 0,1 0-1,0 0 1,0 0 0,0 0-1,0 0 1,0 0 0,0 1-1,0-1 1,1 0 0,-1 1-1,0-1 1,1 1 0,-1-1-1,0 3 1,0-2-2,0 5 3,0-1 1,0 0-1,0 0 0,0 1 0,1-1 0,0 0 0,1 1 1,-1-1-1,1 0 0,4 12 0,-4-10-2,2-1 1,-1 0-1,1 0 1,0 0-1,1-1 0,-1 1 1,2-1-1,-1 0 1,0 0-1,1 0 0,0 0 1,1-1-1,-1 0 0,1 0 1,10 7-1,-9-8-248,0 0 0,1-1 0,-1 1 0,1-1 0,0-1 0,10 3 0,-9-3-778,0-1-1,1 0 0,-1-1 0,1 0 0,16-2 1,8-2-1918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1256,'0'0'890,"1"-4"-44,0-11-36,0 11-28,-1 1-8,-2 19 5254,-1 13-3387,-10 114-1790,10-98-261,6 81-1,-2-118-544,0 1 0,1-1 0,0 1 0,0-1 0,1 0 0,0 1 0,0-1 0,1-1 0,0 1 0,0-1 0,7 10 0,-9-16-100,0 0 1,-1 0-1,1 0 1,0 0-1,0-1 1,0 1-1,-1 0 0,1-1 1,0 0-1,0 1 1,0-1-1,0 0 1,3 0-1,-4 0 29,2 1-292,1-3-57,12-2-68,-12 3-85,0 0-92,10-3 116,3-4-5641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1376,'-1'-8'7612,"-5"16"-5980,-7 19-2781,12-24 1691,-8 19-187,0 1-1,-7 36 1,8-29 26,5-11-173,2-16-21,3 0-97,4 11-11,-6-13-68,1 0 0,0 1-1,0-2 1,0 1-1,-1 0 1,1 0 0,0 0-1,0 0 1,0-1-1,0 1 1,1 0 0,-1-1-1,0 1 1,0-1-1,0 1 1,0-1-1,3 1 1,15 2 80,-2-3-40,0-1 0,0-1 0,18-4 0,-29 4-20,0 0 0,0 0 0,-1-1-1,1 1 1,0-1 0,-1 0-1,1-1 1,-1 1 0,0-1 0,0 0-1,-1-1 1,1 1 0,7-11-1,-5 5 307,0-1-1,-1 0 0,0 0 0,-1-1 0,6-20 0,-10 30 872,-2 33-1075,0-15-72,1 0 0,3 22 1,19 171-576,-11-66-2964,-10-138 2940,-1 2-192,-1 6-3255,-4 19 694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7 529 1328,'-3'-1'834,"3"1"-762,0 0 0,0 1 0,-1-1 0,1 0 0,0 0 0,0-1 0,0 1 0,0 0 0,0 0 0,0 0 0,-1 0 1,1 0-1,0 0 0,0 0 0,0 0 0,0 0 0,0 0 0,0 0 0,-1 0 0,1 0 0,0 0 0,0 0 0,0-1 0,0 1 1,0 0-1,0 0 0,0 0 0,0 0 0,0 0 0,0 0 0,-1-1 0,1 1 0,0 0 0,0 0 0,0 0 0,0 0 1,0 0-1,0 0 0,0-1 0,0 1 0,0 0 0,0 0 0,0 0 0,0 0 0,0 0 0,0-1 0,0 1 0,1 0 0,-1 0 1,0 0-1,0 0 0,0 0 0,0 0 0,0 0 0,0-1 0,0 1 0,0 0 0,12-6 641,20-3-961,129-19 757,-62 12-332,102-23 95,253-45 50,-349 66-263,195-27 123,33 8-49,-249 27-96,168-17 68,192-8 38,23-1 20,-161-4 315,-31-32 684,-256 64-822,-13 6 41,-1-1 0,1 1 0,0 0 0,11-2 1,-15 7-286,1 1-61,-1 0 1,1 0-1,-1 0 1,0 0-1,-1 0 1,1 0-1,-1 1 1,0-1-1,1 5 1,30 268 843,-6-37-457,-6 70-97,-19-277-300,6 64 83,-1 12 0,-6-105-102,0 0-35,1 12-60,-1-12-59,-1-1-1564,-3 11 939,2-11-255,-16-5-3729,15 1 1794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49 1020,'-2'-1'563,"-6"-5"85,2 2-315,-1 0-1,1 0 0,-1 1 1,0 0-1,0 0 0,0 1 0,-14-4 1,-13 1 54,0 1 1,0 1 0,0 3-1,-45 3 1,31 2 40,0 3 0,-72 20 1,98-21-339,1 1 1,1 1 0,0 1-1,0 1 1,1 1-1,0 0 1,1 1 0,-22 21-1,19-14-14,2 0 1,0 1-1,2 1 0,0 1 1,2 0-1,-17 32 0,22-32-25,1 1 0,1-1 0,2 2-1,0-1 1,-5 45 0,11-64-45,-1 1 1,1-1-1,0 1 1,0-1-1,2 9 1,1 4 19,-2-9-14,0 1-1,1-1 1,0 0-1,1 1 1,0-1-1,0 0 1,1-1-1,0 1 1,1-1-1,0 0 1,0 0-1,0 0 1,1-1-1,0 1 1,9 6-1,-6-6 0,1 0 0,1-1 0,-1 0 0,1 0 0,0-1 0,1-1 0,-1 0 0,1 0-1,0-2 1,23 6 0,63 7 38,179 6 0,-261-21-48,392 0 29,-250-10 11,63-1-11,-126 5-18,131-10 22,-7-4 56,-114 8-4,74-6 80,138-12-4,-251 25-134,234-20 187,38-7-42,-196 16-145,-76 12-17,78-4 20,-66 3 17,62-4 12,-110 5-50,65-3 26,-77 6-26,23-3-12,-22 1 6,97-7 75,-66 1-32,-7 1-35,-27 4-582,27-8 0,-26 5-136,-13 5-773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1236,'0'0'375,"-3"-14"5367,-21 16-5570,22-2-159,1 0 0,0 0 0,0 0 0,0 1 0,0-1 0,0 0 0,0 0 0,0 1 0,1-1 1,-1 0-1,0 1 0,0-1 0,0 1 0,0-1 0,0 1 0,0 0 0,1-1 0,-1 1 0,0 0 0,1 0 0,-2 0 0,0 2 39,-3 1 24,1 0-1,0 0 1,0 0-1,0 1 0,0 0 1,1-1-1,-1 1 1,1 0-1,0 1 1,1-1-1,0 1 1,-1-1-1,2 1 1,-1 0-1,1-1 1,0 1-1,0 0 1,0 0-1,1 0 1,0 9-1,1-6 25,1 1-1,-1-1 0,1 0 0,1 0 1,0 0-1,0 0 0,1-1 0,0 1 1,1-1-1,-1 0 0,2 0 0,6 8 1,38 44 842,-48-58-792,-1 0-4,-1-1-126,0 0 0,0 0 0,0 0-1,0 0 1,0 1 0,0-1-1,0 0 1,0 0 0,0 0-1,0 0 1,-1 0 0,1 0-1,0 0 1,-1 0 0,1 0 0,-1 0-1,1 0 1,-1 0 0,0 0-1,1 0 1,-1-1 0,0 1-1,1 0 1,-1 0 0,0-1-1,0 1 1,0 0 0,0-1 0,0 1-1,-1 0 1,1-1-43,-1 3 49,-1-1 0,0 0 0,1 0 0,-1-1 0,0 1 0,-6 2 0,-9 3 12,-30 9-1274,46-15 683,-1-1-1002,-9 1 102,9 0-1012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1116,'0'0'5156,"-4"4"-4549,-13 14-46,16-17-446,0 1-1,0 0 1,-1 0-1,1 0 1,0 0-1,1 0 1,-1 0-1,0 0 1,1 0-1,-1 0 1,1 0-1,-1 1 1,1-1-1,0 0 1,0 3-1,4 27 925,-3-29-1043,-1 1 52,1 0 0,0-1 1,1 1-1,-1 0 0,0-1 0,1 1 0,0-1 1,0 1-1,0-1 0,1 0 0,-1 0 1,1 0-1,-1 0 0,1 0 0,0-1 0,0 1 1,0-1-1,0 0 0,1 0 0,-1 0 0,6 2 1,-6-3-170,0 1 0,0-1-1,0-1 1,0 1 0,0 0 0,0-1 0,0 0 0,1 1 0,-1-1 0,0 0 0,3-1 0,33-6-2169,-38 6 2143,15-3-2145,-2 0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1368,'0'0'2292,"-3"-1"-1793,-11-3 843,12 9-928,-5 8 19,1 0-1,0 0 0,1 0 0,-7 26 1,10-26-257,1-1 19,-1-1 0,2 1-1,0 13 1,1-7 44,-1-15-139,1 0-10,5 11 149,-6-14-227,1 1 1,0-1-1,0 0 0,-1 1 0,1-1 0,0 0 0,0 0 1,0 0-1,0 0 0,0 0 0,-1 0 0,1 0 0,0 0 0,0 0 1,0 0-1,0 0 0,-1-1 0,1 1 0,0 0 0,1-1 1,4-2 2,-4 1-7,0 1-1,0 0 0,0 0 0,0-1 1,0 1-1,0-1 0,-1 0 0,1 0 1,0 0-1,-1 1 0,1-1 0,1-4 1,4-7 41,0-2 0,-1 1 0,7-23 0,0-5 236,-12 40-51,0 7-231,7 17-44,-6-17-48,7 8-269,-8-12 237,0 1-1,0-1 1,0 0 0,1 0 0,-1 0 0,0 0 0,1 0 0,-1 0 0,0 0 0,1 0 0,-1 0-1,1-1 1,1 1 0,-1 0 124,0 0-526,23-8-5005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1488,'0'0'697,"3"7"-32,9 23 116,-2 0 1,7 35-1,28 163 2750,-29-180-1943,-15-46-1210,1 0-11,4 5-32,-4-6 255,3-5-307,13-12-60,-1 0 0,0-2 1,-2 0-1,0-1 0,15-26 0,57-80 1279,-78 113-1283,-8 10-187,0 1 0,0-1 0,1 1 0,-1 0 1,0 0-1,1-1 0,-1 1 0,1 0 0,-1 1 0,1-1 0,0 0 0,-1 0 0,1 1 0,0-1 0,2 0 0,-2 0 56,2 2 1,2 1-54,0 1-1,0-1 0,0 1 1,0 0-1,-1 0 1,0 0-1,1 1 1,7 7-1,89 97-1511,-95-101 208,6 6 786,1-7-5098,4 0 2149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3296,'9'-159'7213,"-8"167"-7020,35 134 533,-28-114-973,1 4-1147,-1-10-2760,-7-19 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1020,'0'0'5194,"3"0"-4844,0 0-214,1-1 1,-1 1 0,0 0-1,0-1 1,1 0-1,-1 0 1,0 0-1,0 0 1,0 0-1,0 0 1,0-1-1,4-3 1,-4 3-42,0 0 0,0-1 1,-1 1-1,1-1 0,-1 0 1,0 1-1,0-1 0,0 0 1,0 0-1,0-1 0,-1 1 1,0 0-1,1 0 0,-1-1 0,0 1 1,-1-1-1,1 1 0,0-1 1,-1 1-1,0-1 0,0 0 1,0-3-1,-1 4 128,0-1-5,0 2-206,0 0 37,0 0 1,0-1 0,0 1-1,0 0 1,0 0-1,0 0 1,-1 0 0,1 0-1,-1 1 1,0-1 0,1 0-1,-1 1 1,-3-3-1,-17-3 384,20 6-280,-2 3 9,-12 7 30,15-9-177,0 1 1,1 0-1,-1-1 0,0 1 1,0-1-1,0 1 0,1 0 1,-1-1-1,0 1 1,1 0-1,-1 0 0,0 0 1,1 0-1,-1-1 0,1 1 1,-1 0-1,1 0 0,0 0 1,-1 2-1,0 0 38,-1 3 17,-1 0-1,1 0 1,1 0 0,-1 0-1,1 0 1,0 0 0,0 1 0,1-1-1,0 10 1,0-15-40,1 5 5,-1-1 1,1 0 0,0 0-1,1-1 1,-1 1 0,1 0-1,0 0 1,0-1 0,4 7-1,0-1 60,1-1-1,12 16 0,-15-22-200,0 1 1,0-1-1,0 0 1,0 0-1,0-1 1,1 1 0,-1-1-1,1 0 1,-1 0-1,1-1 1,0 1-1,7 0 1,-7 0-925,2-1-94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74 872,'0'0'7373,"0"10"-7087,-2 37 216,2-41-376,1-1-1,0 0 1,1 0 0,-1 0 0,1 0-1,0 0 1,0 0 0,1-1 0,0 1 0,4 6-1,-5-9 34,14-2 123,-12-2-244,4-3-6,0-1-1,-1 0 1,0-1-1,0 1 1,0-1 0,6-8-1,-12 13-11,1 0-12,4-6-27,-4 6 56,1 7-35,23 31 5,-24-33-15,0 0 0,0 0-1,0 0 1,0-1 0,1 1 0,-1-1-1,1 0 1,0 1 0,0-1 0,0 0-1,0-1 1,0 1 0,0 0 0,0-1-1,5 2 1,-4-3-2,0 0 0,0 1 1,0-1-1,0-1 0,0 1 0,0-1 0,0 1 1,0-1-1,0 0 0,0 0 0,0-1 0,0 1 0,6-5 1,-5 5-2,11-16-12,-14 14 21,7-8 64,-1 1 0,9-15 0,-16 23-20,1 0-3,2-6-14,-3 6 147,1 7-154,19 55-129,18 91-1,-36-141-17,-3-8 4,2 6-35,-2-5 44,-1-7-563,-9-33 1024,-4-51 0,11 69-162,2-1-1,1 1 1,0-1-1,2 1 1,3-20 0,-4 34-144,0 0 0,1 0 0,-1 0 0,1 1 0,0-1 0,0 1 1,1-1-1,-1 1 0,1 0 0,0 0 0,0 0 0,1 0 0,-1 1 0,1-1 0,0 1 1,0 0-1,7-4 0,-11 6-26,1 0 1,0 1 0,0-1-1,0 1 1,0 0 0,0-1-1,0 1 1,0 0 0,0-1-1,0 1 1,0 0 0,1 0-1,-1 0 1,0 0 0,0 0-1,2 0 1,-2 0 36,1 1-38,1 0-1,-1-1 0,0 1 0,0 0 1,0 0-1,0 0 0,0 0 0,0 1 0,0-1 1,0 0-1,0 1 0,0-1 0,-1 1 0,2 2 1,-2-2-4,0 0 0,0 0 0,0-1 0,-1 1 0,1 0 0,-1 1 0,1-1 0,-1 0 1,0 0-1,0 0 0,0 0 0,0 0 0,0 0 0,0 0 0,-1 4 0,0-5-19,0 4-103,0-1 0,0 0 0,-1 1 1,0-1-1,0 0 0,0 0 0,0 0 1,-1 0-1,1 0 0,-1 0 1,0-1-1,-6 6 0,-13 8-5095,8-9 2394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1144,'0'0'7070,"1"6"-6367,13 46 948,29 120 1402,-39-155-3136,0 0-389,-5-7-5914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1076,'0'0'1812,"-3"-18"-464,3 10 1037,4-3-3858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1456,'13'33'1697,"0"1"1,12 58-1,10 27-289,3 0-2,-37-116-1290,2 4-73,-3-5 147,-3-6 1005,-43-95-535,31 60-435,0 0 145,1 1 0,-16-79 0,28 106-314,0 0 1,1 0-1,1 0 0,0-1 1,0 1-1,1 0 0,0 0 0,1 0 1,1 0-1,-1 0 0,2 1 1,0-1-1,0 1 0,0 0 1,11-17-1,-13 26-43,-1-1 1,0 0-1,0 1 1,1-1-1,-1 1 1,1-1-1,-1 1 1,1-1-1,0 1 0,-1 0 1,1 0-1,0 0 1,0 0-1,0 0 1,0 1-1,0-1 1,0 0-1,0 1 0,0 0 1,3-1-1,-3 1-1,-1 1-1,1-1 0,-1 0 0,0 1 0,1-1 0,-1 1 0,1-1 1,-1 1-1,0 0 0,1 0 0,-1 0 0,0-1 0,0 1 0,0 0 1,0 0-1,0 1 0,0-1 0,0 0 0,0 0 0,0 0 0,0 1 1,-1-1-1,1 0 0,0 1 0,-1-1 0,1 1 0,-1-1 0,0 1 1,1 2-1,1 9 15,0 0-1,0 1 1,-2 0 0,1-1 0,-2 1 0,0-1 0,-4 18 0,-3 6-709,-17 48 1,15-43-2766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1268,'0'0'4243,"1"8"-3573,12 102 1167,10 73-146,-15-140-1222,2 0-1,18 51 0,-11-51 21,-16-41-411,-1-2-68,1 1 1,-1-1-1,0 1 0,1-1 0,-1 0 1,1 1-1,-1-1 0,1 0 0,-1 1 1,1-1-1,-1 0 0,1 0 0,-1 1 1,1-1-1,-1 0 0,1 0 0,-1 0 1,1 0-1,-1 0 0,1 1 0,0-1 1,-1 0-1,1 0 0,-1-1 0,1 1 1,-1 0-1,1 0 0,0 0 0,12-11 29,-1-1 0,-1 0 0,0 0 0,13-19 0,-3 3-11,26-25 1,-44 49-29,-1 2 0,-1 1-1,1-1 1,-1 1-1,1 0 1,0 0-1,-1 0 1,1 0-1,0 0 1,0 0-1,0 0 1,4-1-1,-5 2 2,0 0-1,0-1 0,0 1 0,-1 0 1,1 0-1,0 0 0,0 0 0,0 0 0,0 0 1,0 0-1,0 0 0,0 0 0,0 0 0,0 0 1,0 1-1,0-1 0,1 1 0,0 0 2,1-1 3,-3 0-4,1 0-1,0 0 0,-1 0 0,1 0 1,0 0-1,-1 0 0,1 0 0,0 1 1,-1-1-1,1 0 0,0 1 0,-1-1 1,1 0-1,-1 1 0,1-1 0,-1 0 0,1 1 1,-1-1-1,2 2 0,8 7 8,37 32-6,33 27 544,-78-67-262,3 3-158,-1-1 0,1 1 0,0-1 0,1-1 0,-1 1 0,8 2 0,-9-4-111,0 0-1,0-1 1,0 0-1,0 0 1,0 0-1,1 0 1,-1-1-1,0 1 1,0-1 0,0 0-1,0 0 1,4-2-1,-1-1-3,0 1 0,0-1 0,-1 0 0,1-1 0,8-7 0,-13 9-2,1 0-1,-1 0 1,0-1 0,0 1-1,0-1 1,0 0-1,0 1 1,-1-1-1,0 0 1,0 0-1,0 0 1,0 0 0,0 0-1,-1 0 1,0 0-1,0 0 1,0-4-1,-2 5 8,0 1-18,1 0 0,-1-1-1,1 1 1,-1 0 0,0 0 0,0 1-1,0-1 1,0 0 0,-3-1-1,-6 2-50,9 1 32,-1-1-235,0 1-1,0 0 1,0 0 0,0 0 0,0 1-1,0-1 1,0 1 0,0 0-1,0-1 1,0 1 0,1 0-1,-1 1 1,0-1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1312,'0'0'7407,"-1"9"-7057,1 69 537,26 95 1703,-26-171-2333,0-2-245,0 0-1,0 0 1,0 1-1,0-1 1,0 0 0,0 0-1,0 1 1,0-1-1,0 0 1,1 0 0,-1 0-1,0 1 1,0-1-1,0 0 1,0 0-1,0 0 1,0 1 0,0-1-1,0 0 1,1 0-1,-1 0 1,0 0 0,0 1-1,0-1 1,0 0-1,1 0 1,-1 0-1,0 0 1,0 0 0,0 0-1,1 1 1,-1-1-1,0 0 1,0 0 0,1 0-1,-1 0 1,0 0-1,0 0 1,0 0-1,1 0 1,-1 0 0,0 0-1,0 0 1,1 0-1,-1 0 1,0 0 0,0 0-1,0-1 1,1 1-1,-1 0 1,0 0-1,0 0 1,1 0 0,56-96 214,-36 59-172,-20 36-48,-1 0-1,0 0 1,0 1 0,1-1 0,-1 0 0,1 0 0,-1 0 0,1 1 0,-1-1 0,1 0 0,0 0 0,-1 1 0,1-1 0,0 0 0,-1 1 0,1-1 0,0 1 0,0-1 0,0 1 0,0 0 0,-1-1 0,1 1 0,0 0-1,0-1 1,1 1 0,-1 0 4,0 0-1,-1 1 1,1-1-1,0 0 1,-1 1-1,1-1 1,-1 1-1,1-1 1,-1 0 0,1 1-1,-1-1 1,1 1-1,-1 0 1,1-1-1,-1 1 1,1 0-1,0 0-50,2 2 56,0 1 0,1-1 0,-1 0 1,0 1-1,0 0 0,-1 0 0,4 5 0,8 13 31,-11-19-196,0 0 0,0 0 0,0 0 1,0 0-1,0-1 0,1 1 1,-1-1-1,1 0 0,-1 0 0,1 0 1,0-1-1,0 1 0,0-1 0,0 0 1,0 0-1,0 0 0,0 0 1,0-1-1,0 0 0,0 0 0,0 0 1,6-1-1,-7 1-150,-1-1-1,1 0 1,-1 1 0,0-1 0,1 0-1,-1 0 1,0 0 0,0-1-1,4-2 1,1 0-1685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1300,'0'0'7245,"-3"6"-6905,-12 24 925,17-27-1083,-1-3-146,0 1-13,0 0 0,0 0 0,-1 0-1,1-1 1,0 1 0,0 0-1,0 0 1,-1 0 0,1 1 0,-1-1-1,1 0 1,0 1 0,3-1 108,0-1-92,0 0-1,0-1 1,0 1 0,0-1-1,0 0 1,0 0 0,0 0-1,-1 0 1,1 0 0,0-1-1,-1 0 1,1 0 0,-1 0-1,5-4 1,-3 2 81,0-1 0,0 1 0,-1-1-1,0 0 1,0-1 0,0 1 0,-1-1 0,4-7 0,-6 11 505,-2 2-605,0 0 0,0-1 0,0 1 0,0-1 0,0 1 0,0-1 0,0 1 0,0-1 0,0 0 0,0 1 0,0-1 0,0-1 1,0 1 15,-2-1 266,-2 5-156,2-1-135,0 0 24,0-1-1,0 1 0,0 1 1,0-1-1,0 0 0,0 1 0,1 0 1,-1-1-1,1 1 0,0 0 1,0 0-1,0 0 0,0 1 1,0-1-1,1 0 0,-1 1 1,1-1-1,-1 5 0,1-1 2,1 1 1,0 0-1,0 0 0,1-1 0,0 1 0,1 0 1,2 7-1,-3-11-24,1 0-1,0-1 1,1 1 0,-1 0 0,1-1 0,-1 1-1,1-1 1,0 0 0,0 0 0,1 0 0,-1 0 0,1-1-1,-1 1 1,1-1 0,6 3 0,0 0-62,0-1 1,1-1 0,-1 1-1,20 2 1,-14-3-476,1-2 1,-1 0-1,1-1 0,-1 0 1,1-1-1,-1-1 1,1-1-1,-1-1 0,26-8 1,-7 0-2440,0 1 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1040,'0'0'1028,"-1"-1"-93,-5-6-129,6 6-555,-1 1 0,1 0 0,0 0 0,-1-1 0,1 1 1,0 0-1,0-1 0,-1 1 0,1-1 0,0 1 0,0 0 0,0-1 0,-1 1 0,1-1 1,0 1-1,0-1 0,0 1 0,0 0 0,0-1 0,0 1 0,0-1 0,0 1 0,0-1 1,45-19 483,-26 12-327,-1-1-1,1 0 1,24-18-1,-36 21-85,-2 1 0,1-1-1,-1-1 1,0 1 0,0-1-1,0 1 1,-1-2 0,0 1-1,4-11 1,-8 16 266,2 0-307,-2 1-258,0 1 0,0 0 0,0 0 0,0 0 0,0 0 0,0 0 0,0 0 0,0 0 0,0 0 0,0-1 0,0 1 0,0 0 0,0 0 0,0 0 0,0 0 0,0 0 0,0 0 0,0 0 0,0 0 0,0 0 0,0 0 0,0-1 0,0 1 0,0 0 0,0 0 0,0 0 0,1 0 0,-1 0 0,0 0 0,0 0 0,0 0 0,0 0 0,0 0 0,0 0 0,0 0 1,0 0-1,0 0 0,0 0 0,1 0 0,-1 0 0,0 0 0,0 0 0,0 0 0,0 0 0,0 0 0,0 0 0,0 0 0,0 0 0,1 0 0,-1 0 0,0 0 0,0 0 0,0 0 0,0 0 0,0 0 0,0 0 0,0 0 0,0 0 0,0 0 0,1 0 0,0 10 382,-3 22-659,1-24 410,0 81 35,1-25-72,-3 108-354,6-129-928,-3-41 608,-1 1-93,0 12-112,1-11-150,-3 6-1394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1516,'-4'0'818,"0"-2"-580,3 2-168,0-1-1,0 1 1,0 0 0,0-1 0,-1 1 0,1 0 0,0 0-1,0 0 1,-1 0 0,1 0 0,0 0 0,0 0 0,0 0-1,-1 0 1,1 0 0,-1 1 0,-3 0 123,0 1 1,0 0-1,0-1 0,0 1 0,1 1 1,-1-1-1,1 1 0,-1 0 0,1 0 0,0 0 1,0 0-1,-5 6 0,4-1-53,0 0-1,1 0 0,0 0 1,0 0-1,0 1 1,1-1-1,0 1 0,1 0 1,0 0-1,1 0 1,-1 0-1,1 14 0,1-16-74,0 0-1,1 0 1,0 0-1,0 0 1,0 0-1,1 0 0,0 0 1,0 0-1,1 0 1,0-1-1,0 1 1,0-1-1,1 0 1,0 0-1,0 0 0,8 7 1,-10-12-36,-1 0 1,0 0-1,1 0 1,0 0 0,-1-1-1,1 1 1,-1-1-1,1 1 1,0-1-1,0 1 1,-1-1-1,1 0 1,0 0-1,-1 0 1,4 0-1,-3 0-22,2 0 183,-1-2 23,3-2-61,-1 0-1,0 0 1,0 0 0,0 0 0,0-1-1,-1 0 1,8-10 0,-5 4 470,0-1 1,11-23-1,-17 33-473,0-1 1,0 1-1,0-1 1,1 1-1,-1 0 1,1 0-1,-1 0 1,4-3-1,-3 4 221,1 11-303,0-1-1,10 20 1,3 8 15,66 183 248,-30-49-231,-21-65-133,-22-76-97,-1 0 0,-2 0 0,-1 1 0,-1-1 0,-1 1 0,-2 0 0,-1 0 0,-8 61 0,7-88 104,0-1 0,0 1 0,0 0 0,-1 0 0,1 0 1,-1-1-1,0 1 0,0-1 0,0 0 0,0 1 0,0-1 0,-1 0 1,0 0-1,-3 3 0,5-6 22,0 1 0,0-1 0,1 1 1,-1-1-1,0 1 0,0-1 0,0 1 0,0-1 0,0 0 0,0 0 1,0 0-1,0 1 0,0-1 0,0 0 0,0 0 0,-2-1 1,1 1-1,0 1 12,1-1-1,-1 0 1,0 0 0,1 0 0,-1 0 0,1 0 0,-1 0 0,1 0 0,-1-1 0,0 1 0,1 0 0,-1-1 0,1 1 0,0-1 0,-3-1 0,-1-1 22,-3 0 22,0-1 1,0 0-1,0-1 1,1 0-1,0 0 1,-7-6-1,-35-39 302,47 47-336,-17-18 152,1-1-1,1 0 1,1-2-1,1 0 1,-22-49-1,30 57-118,1 0-1,1 0 1,1 0 0,0-1-1,1 1 1,1-1 0,1 0-1,0 0 1,1 0 0,0 1-1,5-21 1,1 9-96,2 1-1,1 0 1,1 0-1,2 1 1,0 0-1,2 1 1,20-27-1,-33 50-68,11-17-443,2 1 0,24-26 0,-31 37-1733,0 0 0,15-9 1,-5 5-1039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78 273 984,'-13'-3'444,"-26"-10"1328,16-2-134,21 13-1011,6-2-451,16-13-54,1 1 0,0 1 0,1 1 0,26-13-1,18-11-181,-14 8-239,-32 19-361,0-1 0,-1 0 0,18-16 1,-20 13-625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0 675 892,'5'-2'679,"38"-16"9,2 1 0,59-12 0,-101 28-669,259-64 725,-248 62-713,706-131 1177,-574 115-1038,299-31 249,124-4 48,-188 17-89,-209 12-231,-80 10-74,-23 2 74,-1-2 0,130-50 0,-187 60 146,0-1 1,-1 0-1,1-1 1,-1 0-1,-1 0 1,14-14-1,-7 7 501,-13 11-540,1-1 0,-1 1 0,0-1 0,-1 1 0,4-6 0,2-3 419,-7 11 199,2 4-714,0 0-133,-1 0 0,1 0 0,-1 0 0,0 0 0,-1 0 0,1 0 0,0 1 0,-1-1 0,0 1 0,0-1 0,1 6 1,6 49 161,-5-35-135,-1-8-23,46 416 442,-25-234-453,2 25-1091,-21-163-1330,-6 103-1,-2-129-396,-2 4 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1400,'-4'4'825,"-5"7"-450,0 0 1,1 1-1,0 0 0,1 1 1,0-1-1,-6 19 0,-29 91 1119,35-101-1223,-11 39 268,3 1-1,2 0 1,-5 74-1,16-97-350,1-1 0,2 1 0,1-1 0,2 1 0,2-1 1,16 56-1,-18-80-152,0-1 1,1 1-1,1-1 1,0 1-1,0-2 1,2 1-1,-1-1 1,1 0 0,1 0-1,0-1 1,1-1-1,-1 1 1,2-1-1,-1-1 1,1 0-1,1-1 1,0 0-1,0 0 1,0-1 0,0-1-1,20 6 1,10 0 8,0-1 1,1-2 0,0-2 0,45 1-1,194-18 101,41-29-73,-156 10-29,-99 16-27,265-62 39,-32 3-2,49-5 10,-136 32-32,147-36 20,-181 40 2,-3-8 1,268-113-1,-178 31 474,-232 108-616,-34 23-89,6-7-633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1284,'-2'-15'884,"1"12"-52,1 0-36,-5-11 2581,5 14-3322,0 0 1,0 0-1,0 0 1,0-1-1,0 1 1,0 0-1,0 0 1,0 0-1,0 0 1,0 0-1,0 0 1,0 0-1,0 0 1,0 0-1,0 0 1,-1 0-1,1 0 1,0 0 0,0 0-1,0 0 1,0 0-1,0 0 1,0 0-1,0 0 1,0 0-1,0 0 1,-1 0-1,1 0 1,0 0-1,0 0 1,0 0-1,0 0 1,0 0-1,0 0 1,0 0 0,0 0-1,0 0 1,0 0-1,-1 0 1,1 0-1,0 0 1,0 0-1,0 0 1,0 0-1,0 0 1,0 0-1,0 0 1,0 0-1,0 0 1,0 1-1,0-1 1,0 0 0,0 0-1,0 0 1,0 0-1,0 0 1,-1 0-1,-5 23 2868,4-16-3627,-2 16 1071,0 0 0,2 0-1,1 45 1,1-16-23,-2 35 300,13 109-1,-11-191-944,1 0-1,-1 1 0,0-1 1,-1 0-1,0 8 1,0-10-391,0-1 1,1 0-1,-1 0 1,0 0 0,0 0-1,0 0 1,0 0-1,0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1620,'-19'-23'5552,"14"18"-5291,4 3 222,5 3 2071,75 32-1975,-65-26-476,1-1 1,0-1-1,0 0 1,28 4-1,-33-7-70,-1-1 1,1-1-1,-1 0 1,1 0-1,-1-1 1,1 0-1,-1 0 1,1-1-1,8-3 0,-12 2-21,0 1 0,0-1 0,0 0 0,0-1-1,0 1 1,-1-1 0,0 0 0,1-1 0,-2 1-1,1-1 1,0 0 0,6-11 0,-4 6 41,-1-1 0,-1 0 0,0 0 0,0-1 0,4-19 0,-8 29 362,-5 9-433,-17 38-1731,-16 50 1,28-70-1241,1-4 178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1696,'4'-13'4005,"-4"0"-1037,-4 9-1075,-15 12-780,14-5-1307,-4 2 301,0 1 1,1 0-1,0 0 1,0 1-1,1 0 0,0 0 1,0 1-1,1 0 1,0 0-1,0 1 0,-8 17 1,12-23-79,1 0-1,-1 1 1,1-1 0,0 1 0,0 0 0,0-1 0,1 1-1,-1 0 1,1-1 0,0 1 0,0 0 0,0-1 0,1 1-1,-1 0 1,1-1 0,0 1 0,0 0 0,0-1 0,0 1-1,1-1 1,0 0 0,2 6 0,4 2 24,1-1 0,0 1 1,1-1-1,19 15 0,-16-14 84,21 24-1,-33-34-124,0 0-1,0 0 1,0 0 0,0 1 0,-1-1-1,1 0 1,0 1 0,-1-1-1,1 0 1,-1 1 0,0-1 0,1 1-1,-1-1 1,0 1 0,0-1-1,0 1 1,0-1 0,0 1 0,0-1-1,0 1 1,0-1 0,-1 1-1,1-1 1,0 0 0,-1 1 0,0-1-1,1 1 1,-1-1 0,0 0 0,1 0-1,-1 1 1,0-1 0,0 0-1,0 0 1,0 0 0,0 0 0,-2 1-1,-4 4-7,0-1-1,0 0 1,-1 0-1,-15 6 1,16-7-22,-16 5-714,20-9 274,0 1-110,0 0 203,-3 1 209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1896,'-2'-3'1036,"1"2"-649,0 0-160,1 0 1,-1 1-1,0-1 0,1 0 0,-1 0 0,1 0 0,-1 0 1,1 0-1,-1 0 0,1 0 0,0 0 0,-1-1 1,-12 5 1210,10-2 435,1 4-1323,0-2-490,0 1 110,0 0 0,0 0 0,0-1-1,1 1 1,-1 0 0,1 1 0,0-1 0,0 0 0,0 6-1,1-4-9,1 0-1,-1 0 0,1 1 0,1-1 0,-1 0 0,1 0 0,0 0 0,0 0 0,4 5 0,-4-8-231,0 0 0,1 0 0,-1 0-1,1 0 1,0-1 0,0 1 0,0-1 0,0 0 0,0 0-1,0 0 1,0 0 0,6 1 0,-6-2-230,0 0-1,0-1 1,0 1 0,1-1 0,-1 0 0,0 0 0,0 0-1,1 0 1,-1 0 0,0-1 0,4 0 0,14-5-2476,-16 5 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 1156,'0'0'745,"-1"-2"-42,1 1-553,0 1 0,0-1 0,0 0 0,0 1 0,0-1 0,-1 1 0,1-1 0,0 0 0,0 1 0,-1-1 0,1 1 0,0-1 0,-1 1 0,1-1 0,0 1 0,-1-1 0,1 1 0,-1 0 0,1-1 0,-1 1 0,1-1 0,-1 1 1,1 0-1,-1-1 0,0 1 0,1 0 0,-1 0 0,1 0 0,-1-1 0,0 1 0,1 0 0,-2 0 0,1 1 35,0 0 0,-1-1 0,1 1 0,0 0 0,0 0 0,0 0 0,0 0 0,0 0 0,1 1 0,-2 1 0,-2 2-664,1-1 631,1 0 0,-1 1 1,1-1-1,0 1 0,0 0 1,0 0-1,-1 9 0,0-3 96,-1 0-93,0 3 223,-5 25 0,2-14 58,5-20-406,1-2 80,1 1-10,-5 49 535,4-50-467,1 0-84,0 9-8,0-9 323,1 0-333,1 2-61,-2-5 3,0 0 0,0 0-1,0 1 1,0-1 0,0 0-1,0 0 1,0 0 0,0 0-1,0 1 1,0-1 0,0 0-1,1 0 1,-1 0 0,0 0-1,0 0 1,0 0 0,0 1 0,0-1-1,0 0 1,1 0 0,-1 0-1,0 0 1,0 0 0,0 0-1,0 0 1,0 0 0,1 0-1,-1 0 1,0 0 0,0 0-1,0 0 1,0 1 0,1-1-1,-1 0 1,0-1 0,0 1-1,0 0 1,0 0 0,1 0-1,-1 0 1,0 0 0,0 0-1,0 0 1,0 0 0,0 0-1,1 0 1,-1 0 0,0 0-1,0 0 1,0 0 0,0-1-1,1 1 1,16-18 18,-15 15-21,-1 1 1,1-1 0,0 1-1,-1-1 1,0 1-1,1-1 1,-1 0-1,0 0 1,-1 0-1,1 0 1,0 0-1,-1 0 1,1-4-1,2-14 19,3-6 22,-5 24-40,-1 1-12,2-10 1,-2 9 8,1 0-19,2-8 12,-3 8-6,6 7-37,54 50-897,-58-52 506,0 0-78,22 7-3264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1108,'-7'-19'6586,"12"43"-2408,-1-10-4933,7 38 1687,-2-5-238,3 0 0,25 64 1,-22-70-755,9 19-2838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1420,'0'0'7185,"3"-2"-6881,1 0-160,0 0 0,0-1 1,0 0-1,0 0 0,0 0 1,-1 0-1,1-1 0,4-6 1,-5 5-15,0 0 1,-1 0 0,1 0 0,-1 0 0,0-1 0,-1 1 0,1-1 0,-1 1 0,1-9-1,-1 11 87,-2 0-22,0-1-86,1 1-1,-1 0 0,0-1 0,-1 1 0,1 0 0,-3-5 0,3 6 545,-4 7-530,-15 14 3,20-19-116,-1 1 1,0-1-1,0 1 0,0 0 1,1 0-1,-1-1 1,0 1-1,1 0 1,-1 0-1,1 0 1,-1 0-1,1-1 1,-1 1-1,1 0 1,-1 0-1,1 0 1,0 0-1,0 0 0,-1 2 1,1 0 25,-1 0-2,0 0 0,1 0 0,-1 1 0,1-1 0,0 0 0,-1 0 0,2 1 0,-1-1 0,0 0 0,2 6 0,-1-6-25,-1 3 19,1-1 0,0 1-1,1-1 1,0 0 0,-1 0 0,2 0-1,-1 0 1,0 0 0,1 0-1,0 0 1,0-1 0,1 1 0,4 4-1,-4-6-90,0 0-1,1 0 0,-1-1 1,1 1-1,0-1 0,-1 0 1,1 0-1,0 0 1,0-1-1,1 0 0,-1 0 1,0 0-1,0-1 0,9 1 1,8-2-735,0 0 0,22-5 0,-37 5 556,47-8-4854,-38 5 2463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202 926 1400,'-199'40'7738,"197"-39"-6718,6-1-954,1-1-1,0 1 1,-1-1-1,1 0 1,0 0-1,6-3 1,10-2 23,585-142 925,-291 73-653,199-44 96,554-114 196,-706 146-520,-287 67-110,258-77-95,24-19-1328,-342 112 1060,0-2-1,-1 1 0,1-2 1,-1 0-1,21-15 1,-28 15-573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59 261 1200,'1'-3'5931,"-4"6"-3691,-10 11-1013,8-7-1188,-1 1-1,1-1 1,-7 17 0,9-16 103,0 0 0,0 0 0,1 1-1,1-1 1,-1 1 0,1-1 0,0 18 0,2-23-61,0 1 30,-1-3-112,0-1 1,0 0 0,0 1-1,0-1 1,0 0 0,0 0 0,0 1-1,0-1 1,0 0 0,0 1-1,0-1 1,0 0 0,0 1-1,0-1 1,0 0 0,1 0 0,-1 1-1,0-1 1,0 0 0,0 0-1,0 1 1,1-1 0,-1 0 0,0 0-1,0 1 1,0-1 0,1 0-1,-1 0 1,0 0 0,0 0-1,1 1 1,-1-1 0,0 0 0,0 0-1,1 0 1,-1 0 0,0 0-1,1 0 1,-1 0 0,0 0 0,1 0-1,-1 0 1,0 0 0,0 0-1,1 0 1,0 0 0,18-7-68,-18 7 63,0 0 1,0-1-1,0 1 1,0-1-1,-1 1 1,1 0-1,0-1 1,0 1-1,-1-1 1,1 0-1,0 1 1,-1-1-1,1 0 1,-1 1-1,1-1 1,-1 0-1,1 0 1,-1 1-1,1-1 1,-1 0-1,0 0 1,1-1-1,0-1-11,3-6-6,0 1 1,-1-1 0,0 0 0,0 0-1,-1 0 1,0 0 0,0-11 0,1-69-60,-4 54 64,2-8 248,-8-53 0,6 85 22,-2-18 5,0 19 1432,3 10-1657,0 0 0,0 0 0,0 0 0,0 0 0,0 0 0,-4 18 36,2 1 0,0 0 1,1 19-1,2-16-45,12 128-1910,-13-147 1550,1-1-1,-1 1 1,1-1 0,0 0-1,0 1 1,0-1 0,0 0 0,0 1-1,0-1 1,1 0 0,1 3-1,-3-5 295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1540,'3'-14'820,"-2"11"-76,1-4-28,-1 5-59,-2 9 3373,1-5-3998,-2 11 151,0 0 0,0 0 0,2 0 0,0 14 0,1-11 120,-1-11-208,0 1-1,1-1 0,-1 0 0,1 0 0,0 0 1,1 0-1,2 7 0,2 2 137,0-1-1,13 20 1,-18-32-203,0 0 0,0 0 0,0 0 0,0 0 0,0 0 1,0 0-1,0-1 0,1 1 0,-1-1 0,0 1 0,0-1 0,1 1 0,-1-1 0,1 0 0,-1 1 0,0-1 0,1 0 0,-1 0 1,0 0-1,1 0 0,1 0 0,-2-1-38,3 1 249,0-1-108,-1-1-67,1 0-1,-1 1 1,0-1-1,0-1 1,0 1-1,0 0 1,0-1-1,0 1 1,0-1-1,3-5 1,-5 7 57,-1 0-107,0 0-1,-1-1 1,1 1-1,0 0 1,0 0-1,0 0 1,0 0-1,0 0 1,0 0-1,0 0 1,1 0-1,-1-2 1,1 1 10,-1-2 42,-2-1 4,0-1-98,-1-1 1,0 1 0,-1 0 0,0 0 0,0 0 0,0 1 0,0-1 0,-11-8 0,13 12-178,0 0 1,-1 0-1,0 0 1,1 0-1,-1 0 1,0 1-1,0-1 1,0 1-1,0 0 1,0 0-1,-4-1 1,7 2 202,-2 0-889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1332,'0'0'9140,"-1"8"-8934,0 25-4,1-25 179,-1-4-220,-4 27 331,4-28-199,2 1-217,0 14 245,-1-18-320,0 0-1,0 0 1,0 1-1,0-1 1,0 0-1,0 0 1,0 0-1,1 1 0,-1-1 1,0 0-1,0 0 1,0 0-1,0 1 1,0-1-1,0 0 0,1 0 1,-1 0-1,0 0 1,0 1-1,0-1 1,1 0-1,-1 0 0,0 0 1,0 0-1,0 0 1,1 0-1,-1 0 1,0 0-1,0 0 1,1 1-1,-1-1 0,0 0 1,0 0-1,0 0 1,1 0-1,12-2-153,3-3-10,-13 4 116,0 0 0,-1-1 0,1 1 0,0-1 0,-1 1 0,1-1 0,1-2 0,4-2-82,-6 5 20,-1 0 97,0 1-1,-1-1 1,1 0 0,0 1 0,0-1-1,0 1 1,0-1 0,0 1 0,0-1-1,0 1 1,0 0 0,1-1 0,-1 1-9,2-2-58,-1 2-58,0 0 121,-1-1 0,1 1-1,-1 0 1,1 0 0,-1 0 0,1 1 0,-1-1 0,1 0 0,-1 1 0,1-1 0,-1 1 0,1-1 0,-1 1 0,1-1-1,1 2 1,0 0-12,-1 0 4,6 5 17,-6-6 77,-1 1 1,1-1-1,-1 0 0,1 0 1,0 0-1,-1 0 0,1 0 1,0-1-1,0 1 0,-1-1 1,5 2-1,-5-2-11,2 0 493,0-3-377,-2 1-125,0 0-29,-1 1-1,1 0 0,-1 0 1,1 0-1,0 0 1,-1 0-1,1 0 0,0 0 1,0 1-1,0-1 1,0 0-1,1-1 1,-1-13 229,0 13-144,-2-2-9,-19-48-306,19 50-113,-1-1-93,-12-22-1655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1308,'0'0'1378,"2"2"-728,5 4-28,-5-5 504,6 11 1267,-1-5-1906,-6-7-367,-1 1-1,1-1 1,0 1 0,-1-1-1,1 0 1,-1 1 0,1-1-1,0 0 1,-1 0 0,1 1-1,0-1 1,-1 0 0,1 0-1,0 0 1,0 0 0,-1 0-1,1 0 1,0 0 0,-1 0-1,1 0 1,0 0 0,1 0-1,11-10 590,1 0 0,21-23 0,-32 29-548,1 1 0,0 0 0,0 1 0,0-1 0,0 1 0,0-1 0,0 1 1,1 0-1,-1 1 0,1-1 0,-1 1 0,10-2 0,-11 3-9,2 1-21,4 2-328,-1 1 0,1 0-1,-1 0 1,1 0 0,-1 1 0,9 8-1,-9-3-1373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42 449 1356,'-37'6'3683,"34"-6"-2952,1 1-423,14-8 2289,61-34-2167,263-131 644,7 20-533,-283 129-946,1 3-1,101-21 0,-150 42-732,-4 0-2031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65 764 1708,'-43'10'2354,"21"-5"1697,31-13-3717,6-6-176,1 1 0,1 1 0,20-13 0,37-16 265,214-110 666,57-6-360,123-39 261,-325 139-680,-75 29-115,55-21 245,-64 24-183,-51 22-259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1 111 836,'0'0'7653,"0"8"-7287,1 22-22,-1-22-18,1-3-26,18 61 4946,-14-111-4926,-4 36-195,1-8 76,-2 14-129,1 0-7,0 1-50,0 0 0,0 1 0,0-1 0,0 0 0,0 1 0,0-1 0,0 1 0,1-1 0,-1 1 0,0 0 0,1-1 0,-1 1 0,1 0 0,0 0 0,-1 0 0,1 0 0,0 0 0,-1 0 0,1 1 0,0-1 0,0 1 0,0-1 0,0 1 0,0-1 0,0 1 0,3 0 0,10 0 4,-11 0 47,0 1-50,36-4 140,-39 3-151,1-1 0,0 0-1,0 0 1,-1 0 0,1 0 0,-1 0-1,1 0 1,-1 0 0,1 0-1,-1-1 1,0 1 0,0 0 0,3-4-1,12-21 24,-13 19-19,1 0 0,1 0 0,-1 1-1,1-1 1,0 1 0,1 1 0,-1-1 0,8-5 0,-11 9-15,12-7 22,-11 7-9,0 2 4,2 0-6,-1 0 0,0 1 0,0-1 1,1 1-1,-1 0 0,0 1 0,5 1 0,1 2-20,-6-3-159,0-1 0,0 1 0,-1 0 0,1 1 0,-1-1 0,1 1 0,-1-1 0,0 1 0,5 5 0,2 6-1239,8 11-5113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1056,'0'0'714,"0"-4"-34,1-14 3765,-7 26-4247,-4 5-87,0 0-1,2 1 0,-1-1 0,-5 17 1,6-12 60,1 2 1,1-1 0,0 1-1,2 0 1,-4 37 0,8-53-119,0-3-43,0 0 0,0 0 0,0 0-1,1 1 1,-1-1 0,0 0 0,1 0 0,-1 0 0,1 1-1,0 0 1,0 1 48,2 0 58,-3-3-108,0 1 0,0-1 0,0 0 0,0 0 1,0 1-1,0-1 0,0 0 0,0 0 0,0 1 0,0-1 0,0 0 0,1 0 0,-1 1 0,0-1 0,0 0 0,0 0 0,0 0 0,1 0 0,-1 1 0,0-1 0,0 0 0,0 0 1,1 0-1,-1 0 0,0 0 0,0 0 0,1 0 0,-1 1 0,0-1 0,0 0 0,1 0 0,-1 0 0,0 0 0,0 0 0,1 0 0,-1 0 0,0 0 0,0 0 0,1 0 0,-1 0 1,0-1-1,0 1 0,1 0 0,-1 0 0,0 0 0,0 0 0,0 0 0,1 0 0,-1 0 0,0-1 0,0 1 0,0 0 0,1 0 0,-1 0 0,0-1 0,0 1 0,0 0 1,0 0-1,23-23 34,-21 21-36,-1 0 0,1-1 0,-1 1 0,1-1 0,-1 0 0,0 1 0,0-1 1,0 0-1,-1 0 0,1 0 0,-1 0 0,1 0 0,-1 1 0,0-7 0,0 1 9,0-10 155,-1 1 0,-1 0 0,-6-29-1,4 29 72,4 15-136,-3-7-7,3 9-90,0 0 0,0 0 1,0 0-1,0 0 0,0 0 0,0 0 0,0 0 0,0 0 0,0 0 0,0 0 0,1 0 0,-1 0 0,0 0 0,0 0 0,0 0 0,0 0 1,0 0-1,0 0 0,0 0 0,0 0 0,0 0 0,0 0 0,0 0 0,1 0 0,-1 0 0,0 0 0,0 0 0,0 0 0,0 0 0,0 0 1,0 0-1,0 0 0,0 0 0,0 0 0,0 0 0,0 0 0,0 0 0,0 0 0,0 0 0,0 0 0,1-1 0,-1 1 0,0 0 0,0 0 1,0 0-1,0 0 0,0 0 0,0 0 0,0 0 0,0 0 0,0 0 0,0 0 0,0 0 0,0-1 0,0 1 0,0 0 0,0 0 1,0 0-1,0 0 0,0 0 0,0 0 0,0 0 0,-1 0 0,1 0 0,0 0 0,0 0 0,0-1 0,0 1 0,0 0 0,3 3-8,1 2-53,0 0 0,0 0 0,0-1 0,1 0 0,-1 0 0,1 0 0,0-1 1,10 6-1,0-5-266,-11-4 255,-1 0-133,1 0-3,13 1 24,-12-1 25,-1-1-135,15-4 158,-17 4 100,1 0-1,-1 0 1,0 0 0,0 0 0,0 0 0,0-1-1,-1 1 1,1-1 0,0 0 0,-1 1 0,1-1-1,2-3 1,14-24-30,-17 26 90,15-33 710,-15 34-416,0-1-133,3-4-237,-4 6 58,0 1 0,0 0 1,0 0-1,0 0 0,0 0 1,0 0-1,0 0 1,0 0-1,0 0 0,0 0 1,0 0-1,1 0 0,-1 0 1,0-1-1,0 1 1,0 0-1,0 0 0,0 0 1,0 0-1,0 0 0,0 0 1,1 0-1,-1 0 0,0 0 1,0 0-1,0 0 1,0 0-1,0 0 0,0 0 1,0 0-1,0 0 0,1 0 1,-1 0-1,0 1 1,0-1-1,0 0 0,0 0 1,0 0-1,0 0 0,0 0 1,0 0-1,0 0 0,1 0 1,-1 0-1,0 0 1,0 0-1,0 0 0,0 1 1,0-1-1,0 0 0,0 0 1,0 0-1,0 0 1,0 0-1,0 0 0,0 0 1,0 0-1,0 1 0,32 71 203,-18-44-138,-13-26-47,1 1 60,-2-3-83,0 1 1,0-1-1,0 0 1,0 0-1,0 1 1,0-1 0,0 0-1,0 0 1,0 1-1,0-1 1,0 0-1,0 0 1,0 0 0,1 1-1,-1-1 1,0 0-1,0 0 1,0 0-1,0 1 1,0-1 0,1 0-1,-1 0 1,0 0-1,0 0 1,0 1-1,0-1 1,1 0 0,-1 0-1,0 0 1,0 0-1,0 0 1,1 0-1,-1 0 1,0 0 0,0 1-1,1-1 1,-1 0-1,0 0 1,0 0-1,1 0 1,-1 0 0,0 0-1,0 0 1,1 0-1,-1-1 1,0 1 0,0 0-1,0 0 1,1 0-1,-1 0 1,0 0-1,0 0 1,0 0 0,1 0-1,-1-1 1,0 1-1,0 0 1,1 0-1,12-24 270,21-47-1,-32 65-219,1-1-1,0 1 1,9-12 0,-11 16-27,5-2 7,-6 4-37,0 0 1,1-1-1,-1 1 1,0 0-1,0-1 1,1 1-1,-1 0 1,0 0-1,1 0 1,-1-1-1,0 1 1,1 0-1,-1 0 1,1 0-1,-1 0 1,0-1-1,1 1 1,-1 0-1,1 0 1,-1 0-1,0 0 1,1 0-1,-1 0 1,1 0-1,-1 0 1,0 0-1,1 0 1,-1 1-1,1-1 1,-1 0-1,1 0 1,3 1 4,1 1 0,-1-1 0,0 1 0,0 0 0,1 0 0,-1 0 0,-1 1 0,1-1 0,0 1 0,-1 0 1,1 0-1,-1 0 0,5 7 0,11 8-82,-11-10-722,1 1 0,1-2 0,-1 1 1,1-1-1,13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4 780 1176,'-4'-17'7937,"25"63"-7582,-19-42-284,0-1-1,0 1 1,1-1-1,-1 0 1,1 1 0,0-1-1,0-1 1,0 1-1,0 0 1,4 2-1,-4-4 76,1-2-70,0 0-49,0 0-1,-1 0 1,1-1-1,-1 1 1,1-1-1,-1 0 1,0 0 0,0 0-1,0-1 1,0 1-1,0-1 1,0 0-1,3-4 1,2-5 225,0 0 1,-1 0-1,0-1 1,-1 0-1,4-15 0,-9 25-113,1-1 43,-2 4-169,0 0 0,0 0 1,0-1-1,0 1 0,0 0 1,0-1-1,0 1 0,0 0 0,0 0 1,0-1-1,0 1 0,0 0 1,0 0-1,0-1 0,0 1 1,0 0-1,0 0 0,1-1 1,-1 1-1,0 0 0,0 0 0,0-1 1,0 1-1,1 0 0,-1 0 1,0 0-1,0 0 0,1-1 1,-1 1-1,0 0 0,0 0 1,1 0-1,-1 0 0,0 0 0,0 0 1,1 0-1,-1 0 0,0 0 1,0 0-1,1-1 0,-1 1 1,0 0-1,1 1 0,-1-1 0,0 0 1,0 0-1,1 0 0,-1 0 1,0 0-1,0 0 0,1 0 1,-1 0-1,0 1 0,51 42 93,-48-41-169,1 1 0,0-1 0,-1 0 0,1 0-1,0 0 1,0 0 0,0-1 0,0 0 0,1 1 0,4-1 0,-6 0-211,2-1-45,5-1 32,-1-1-1,1 0 0,-1 0 1,1-1-1,-1 0 0,0-1 1,17-8-1,-19 7 126,0 0 0,0 0 0,0 0 0,-1 0 0,1-1 1,-1 0-1,-1-1 0,1 1 0,-1-1 0,0 0 0,-1-1 0,1 1 0,-2-1 0,1 1 1,-1-1-1,0-1 0,-1 1 0,1 0 0,-2 0 0,2-17 0,-2 13 120,-1 9 14,-1-2-28,-2-16 44,2 16 50,0 2-1,-2-9-23,2 9 133,-4 4-107,0 1-24,-14 2 50,16 0-46,-3 4 33,1 0 1,0 1 0,0-1 0,1 1 0,0 0 0,1 0 0,0 0-1,-2 10 1,-3 13 131,7-29-111,1 1-6,-1 11-17,1-11 133,0-1-80,0 11 14,0-11 866,4-11-945,11-26 13,-11 25 2,-4 6-6,1 0 0,0 0 0,0 0 0,0 0 0,0 0 0,0 0 0,3-4 0,-4 6-74,2-2 197,3 8-142,0 1-23,0 0 3,0-1 1,0 0-1,0 0 0,0-1 0,1 0 1,10 7-1,-13-8-6,-2-2 0,0-1-1,0 1 0,1 0 1,-1-1-1,0 1 0,0-1 1,1 0-1,-1 1 0,0-1 1,1 0-1,-1 0 0,0 0 1,0 1-1,1-1 0,1-1 1,17 1-3,-15-1-6,-3 1-11,1-1 0,-1 0 0,0 0 0,1 0 0,-1 0 0,0 0 0,0 0 0,0-1 0,0 1 0,0-1 0,0 1 0,0-1 0,0 0 0,-1 1 0,1-1 0,-1 0 0,1 0 0,-1-1 0,2-2 0,1-3-13,0 0 1,0 0-1,0-1 1,-1 1-1,-1-1 1,1 0-1,-2 0 1,1 0-1,-1 0 1,0-11-1,-1-14-39,-6-48 0,4 62 56,-22-140 778,23 158-204,0 12-504,1 8-25,0-1 1,0 0 0,2 0-1,3 20 1,4 0 39,15 40 0,-18-61-58,1 0 1,1-1-1,0 1 0,1-2 0,11 16 1,-15-25-132,0 1 0,0 0 0,1-1 0,0 0 0,-1-1 0,10 6 0,-12-8-203,0-2-34,-1 0 317,0 0-29,-1 0 1,1 0-1,-1 0 0,1 0 1,-1 0-1,1 0 0,-1 0 0,1-1 1,-1 1-1,1 0 0,-1-1 1,1 1-1,-1-1 0,0 0 0,1 1 1,-1-1-1,0 0 0,0 0 1,1 0-1,-1 0 0,0 0 0,0 0 1,0 0-1,1-2 0,3-6-118,0-1 1,0 1-1,-1-1 0,0-1 0,-1 1 0,0 0 0,-1-1 0,0 0 1,0 1-1,-1-13 0,0-21-276,-5-50-1,4 89 424,-8-91-29,-23-104 1,23 180 299,7 18-71,0 0 0,1 1-1,-1-1 1,0 0 0,1 0-1,-1 0 1,1 0 0,-1-3 0,1 12-97,0 9 29,0 0 1,1 0-1,1 1 0,0-1 0,5 15 0,-5-24-66,8 27 226,22 55-1,-28-79-212,1 0 0,0 0 0,1-1 0,0 0 1,0 0-1,1-1 0,0 0 0,1 0 0,16 13 0,-22-20-34,-1 0-1,0 0 0,0 0 1,0-1-1,1 1 0,-1 0 0,0-1 1,0 1-1,1-1 0,-1 0 1,1 1-1,-1-1 0,0 0 1,1 0-1,-1 0 0,1 0 0,-1 0 1,2 0-1,14-3 6,-11 1-17,-1 0 0,1-1 1,-1 0-1,0 0 0,0 0 1,0-1-1,0 1 0,0-1 1,-1 0-1,0-1 0,7-8 1,3-7-27,19-32 0,-27 41 29,1-3-7,-6 11 18,3 0 17,-4 3-22,0 0 0,0-1 0,0 1 0,0 0 0,0-1 0,0 1 0,0 0-1,1 0 1,-1 0 0,0-1 0,0 1 0,0 0 0,0 0 0,1-1 0,-1 1 0,0 0-1,0 0 1,0 0 0,1 0 0,-1-1 0,0 1 0,0 0 0,1 0 0,-1 0 0,0 0-1,0 0 1,1 0 0,-1 0 0,0 0 0,0 0 0,1 0 0,-1 0 0,0 0 0,1 0-1,-1 0 1,0 0 0,0 0 0,1 0 0,-1 0 0,0 0 0,0 0 0,1 0 0,-1 0-1,0 1 1,0-1 0,1 0 0,-1 0 0,16 14 26,-12-10-1,-4-4-28,0 0 0,0 0 0,1-1 0,-1 1 0,0 0 0,1 0 0,-1 0 0,0 0 0,0 0 1,1 1-1,-1-1 0,0 0 0,0 0 0,1 0 0,-1 0 0,0 0 0,0 0 0,1 0 0,-1 0 0,0 1 0,0-1 1,1 0-1,-1 0 0,0 0 0,0 0 0,1 1 0,11 4 40,-5-4 4,-1-2 0,1 1 1,0-1-1,0 0 1,0 0-1,0-1 0,0 0 1,-1 0-1,1 0 0,-1-1 1,0 0-1,1 0 0,8-7 1,0-1 121,0 0 0,-1-1 0,0-1 0,12-14 0,3-1 572,-27 26-594,0 1-30,7-2 14,-6 2 150,-1 5-152,12 29 30,-1 1 0,13 50 0,-11-32-49,10 29 31,37 141 148,-59-205-269,-3-14-3,-1 0 0,-6 10 1,5-10-6,-3-4-9,-1-1 1,1 1-1,-1-1 1,1 0-1,0 0 1,0-1-1,0 1 1,0-1-1,0 0 1,0-1-1,-8-7 1,-4-5 10,-21-24-1,31 31-107,0 1 0,1-1 0,0-1 0,0 1-1,1-1 1,1 0 0,-1 0 0,2-1 0,-1 1 0,1-1-1,1 0 1,-2-18 0,3 21 12,1 0-1,0 0 1,1 0 0,0 0-1,0 0 1,0 0 0,1 0-1,1 1 1,-1-1 0,1 1-1,0-1 1,1 1-1,0 0 1,0 0 0,0 1-1,1-1 1,0 1 0,7-6-1,6-7-2065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45 945 992,'-4'2'788,"-25"16"1062,26-16-1378,-5 3 9,7-3-154,9-3 1685,188-74-1272,-63 17-482,108-51 79,173-91 114,-15 7-139,-342 165-279,389-175-475,-381 179 92,117-48-3592,-160 62 2115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331 927 1516,'-65'9'1317,"-128"12"2743,124-15-1477,65-6-1141,14-5-1229,41-18-6,69-20 0,67-11-7,-153 44-177,524-124 302,-273 77-201,68-12-4,323-51 55,-297 65-110,180-36 53,-435 64-88,143-33 47,-7-21 12,-238 73-86,-1 0-1,0-2 1,0-1-1,-1 0 1,0-1-1,30-25 1,-48 34-212,1-1 1,-1 1 0,1-1 0,-1 1 0,0-1 0,-1 0 0,3-5 0,-3 6-732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16 938 1300,'-8'4'451,"0"-1"3068,103-58-2734,97-35-111,-36 20-180,257-110 583,-354 155-929,101-38 285,-141 56-394,231-85 399,7-8-48,-154 61-241,42-14 69,155-64-671,-282 109-1000,0-2 1,19-12 0,-18 8-873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1432,'-3'-25'2814,"3"23"-1653,-4-21 1560,2 11-645,1 12-2042,1 0 1,0 0-1,0 0 0,0 0 0,0 0 0,0 0 0,0 0 0,0 0 0,0 0 0,0 0 0,0 0 1,0 0-1,0 0 0,0 0 0,0 0 0,-1 0 0,1 0 0,0 0 0,0 0 0,0 0 0,0 0 1,0 0-1,0 0 0,0 0 0,0 0 0,0 0 0,0 0 0,0 0 0,0 0 0,0 0 0,0 0 1,0 0-1,-1-1 0,1 1 0,0 0 0,0 0 0,0 0 0,0 0 0,0 0 0,0 0 0,0 0 1,0 0-1,0 0 0,0 0 0,0 0 0,0 0 0,0 0 0,0 0 0,0-1 0,0 1 0,0 0 1,0 0-1,0 0 0,0 0 0,0 0 0,0 0 0,0 0 0,0 0 0,0 0 0,0 0 0,-7 34 262,1 1 0,2 0-1,0 44 1,0-20-56,3 22 252,1-78-262,-1 0-56,0 2-182,1-10 552,1-65-445,12-181 518,-9 199-337,5-33 787,-8 82-750,-1 3-276,0 0-37,0 0 1,0-1 0,0 1 0,0 0 0,1-1 0,-1 1-1,0 0 1,0-1 0,0 1 0,1 0 0,-1 0 0,0-1-1,0 1 1,1 0 0,-1 0 0,0 0 0,0-1 0,1 1-1,-1 0 1,0 0 0,1 0 0,-1 0 0,0 0-1,1 0 1,-1-1 0,0 1 0,1 0 0,-1 0 0,0 0-1,1 0 1,-1 0 0,0 0 0,1 0 0,-1 1 0,0-1-1,1 0 1,-1 0 0,0 0 0,1 0 0,-1 0 0,0 0-1,0 1 1,1-1 0,-1 0 0,0 0 0,1 0 0,-1 1-1,0-1 1,0 0 0,0 0 0,1 1 0,-1-1 0,0 1-1,55 97-603,41 107 0,-92-197 370,20 38-5342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13 576 1548,'0'0'960,"-2"0"-130,-5-1-709,7 1-67,0 0 1,0 0-1,0 0 1,0 0 0,0 0-1,-1 0 1,1 0 0,0 0-1,0 0 1,0 0 0,0 0-1,0 0 1,-1 0 0,1 0-1,0 0 1,0 0 0,0 0-1,0 0 1,0 0-1,0 0 1,-1 0 0,1 0-1,0-1 1,0 1 0,0 0-1,0 0 1,0 0 0,0 0-1,0 0 1,0 0 0,0-1-1,0 1 1,0 0 0,-1 0-1,1 0 1,0 0-1,0 0 1,0 0 0,0-1-1,0 1 1,0 0 0,0 0-1,0 0 1,0 0 0,0 0-1,0-1 1,0 1 0,0 0-1,1 0 1,-1 0 0,0 0-1,0 0 1,0-1-1,0 1 1,0 0 0,0 0-1,0 0 1,0 0 0,0 0-1,0 0 1,1 0 0,-1-1-1,22-18 373,1 1 0,43-26 0,-42 29-244,-1 0 0,0-2 1,-1-1-1,22-23 1,-28 25-58,-8 7 81,1-1 1,-1 1-1,12-21 1,-19 28-159,0 0-10,-1 1 0,1-1 0,-1 1 1,1 0-1,0-1 0,-1 1 1,1 0-1,0-1 0,0 1 0,0 0 1,0 0-1,2-2 0,4 21 23,0 1-9,1-1 1,12 22-1,-17-35-39,0 0 0,0 0 0,1 0 0,0 0-1,0-1 1,0 0 0,1 0 0,-1 0-1,1 0 1,0 0 0,0-1 0,8 4 0,-8-6-4,-1 1 1,1-1-1,0 0 1,-1 0-1,1-1 0,0 1 1,0-1-1,0 0 1,-1 0-1,1-1 1,0 1-1,0-1 1,0 0-1,-1-1 1,1 1-1,-1-1 0,1 0 1,-1 0-1,0 0 1,1-1-1,-1 1 1,0-1-1,4-4 1,5-4 43,-1 0 0,0-1 0,-1-1 0,-1 0 0,14-20 0,-19 26 124,-1 0 0,0-1 0,0 1 0,3-10 0,-7 15-47,1 0 34,2-2-200,0 7 716,-2 5-671,-1-4-2,1 0 0,0 1-1,0-1 1,0 0 0,2 4-1,-2-7 11,-1 0-14,1 0 0,-1 0 0,1 0-1,-1 0 1,1 0 0,-1 0 0,1 0-1,0 0 1,-1-1 0,1 1 0,0 0-1,0 0 1,0-1 0,0 1 0,-1 0-1,1-1 1,0 1 0,0-1 0,0 1-1,0-1 1,0 0 0,2 1 0,-2-1-6,2 1 15,1-2-5,1-2-1,0 0-1,0 1 0,0-2 1,0 1-1,0-1 0,-1 0 0,1 0 1,-1 0-1,0 0 0,0-1 1,-1 0-1,1 1 0,-1-1 1,0-1-1,-1 1 0,1 0 1,-1-1-1,0 1 0,0-1 1,1-6-1,5-26 559,-2-1 0,-1 0 0,-1-73 0,-4 110 141,3 10-612,44 135 212,-7-53-711,-33-78-328,0 0 0,0 0 0,1-1 0,1 0 0,10 9-1,-10-8-7680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62 237 876,'-6'-2'483,"0"0"1,1-1-1,-1 0 0,0 0 1,1 0-1,0-1 0,0 0 1,-5-4-1,4 1-56,5 5 559,3-2-726,2-2-169,0 0 1,0 1-1,1-1 0,-1 1 0,1 0 0,10-7 0,50-28 293,6-4-5,10-4 94,-61 37-146,-20 11-295,1-1 0,-1 1 0,1-1 1,-1 1-1,1 0 0,-1 0 1,1-1-1,-1 1 0,1 0 1,-1 0-1,1 0 0,0 0 1,-1-1-1,1 1 0,-1 0 1,1 0-1,0 0 0,-1 0 1,1 0-1,-1 1 0,1-1 1,0 0-1,-1 0 0,1 0 1,-1 0-1,1 1 0,-1-1 1,1 0-1,-1 1 0,1-1 1,-1 0-1,1 1 0,-1-1 1,1 0-1,-1 1 0,1-1 1,-1 1-1,0-1 0,1 1 1,-1 0-1,1 2-20,1 0-1,-2-1 1,1 1 0,0 0 0,-1 0-1,1 4 1,0-3 90,0 6-43,1 1 1,0-1 0,1 0-1,0 1 1,1-1-1,0-1 1,1 1-1,0 0 1,6 8-1,-8-14-44,0 0 0,0 0 0,1 0 0,0-1 0,-1 0 0,1 1 0,1-1 0,-1-1 0,0 1-1,1-1 1,-1 1 0,1-1 0,-1-1 0,1 1 0,0-1 0,0 1 0,0-1 0,0-1 0,0 1 0,8-1 0,-10 1 30,0-1 0,1 0-1,-1 0 1,0-1 0,0 1 0,1-1 0,-1 1 0,0-1 0,0 0 0,0 0 0,0 0 0,0-1 0,0 1 0,0-1 0,0 0-1,0 0 1,-1 0 0,1 0 0,-1 0 0,0 0 0,1-1 0,-1 1 0,3-5 0,-4 4 110,-4-11 124,3 13-263,-1 0-1,1 0 1,-1 0 0,1 1 0,-1-1-1,0 0 1,1 0 0,-1 0 0,0 0 0,0 1-1,0-1 1,0 0 0,1 1 0,-1-1-1,0 1 1,0-1 0,-2 0 0,-14-5 65,16 5-79,-14-4-147,0 1 0,-1 0 1,1 2-1,-20-3 0,-25 2-6347,59 3 6340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1656,'0'0'2830,"3"3"-2273,6 9 254,-1 0-1,0 1 1,10 23-1,10 15 2824,-28-50-3583,0-1 0,0 1 0,0-1 1,1 0-1,-1 1 0,0-1 0,1 0 0,-1 1 0,0-1 0,1 0 0,-1 1 0,0-1 1,1 0-1,-1 0 0,0 0 0,1 1 0,-1-1 0,1 0 0,-1 0 0,0 0 0,1 0 1,-1 0-1,1 0 0,-1 0 0,1 1 0,-1-1 0,1-1 0,-1 1 0,0 0 0,1 0 0,-1 0 1,1 0-1,-1 0 0,1 0 0,9-17 107,-8 12-18,4-7 121,-5 11-236,0 0 1,0 0-1,-1 0 0,1 0 1,0 0-1,-1 0 0,1 0 0,-1 0 1,1 0-1,-1 0 0,0 0 1,1-2-1,-1 2-11,1 0 0,0 0 0,-1 0 1,1 0-1,-1 1 0,1-1 0,0 0 0,0 0 0,0 1 0,-1-1 1,1 1-1,0-1 0,0 0 0,0 1 0,2-1 0,15-8 150,-16 9-165,0-2 20,14-1 61,-13 2-55,5 0-12,-4 0-3,0 0 0,0 0-1,0 0 1,0 0-1,-1-1 1,1 1 0,0-1-1,0 0 1,-1 0 0,0-1-1,7-4 1,19-15-3,5-1-31,-33 22 12,9 0 10,-8 1 4,0-1-1,-1 1 0,1 0 1,0 0-1,0 0 0,-1 0 1,1 0-1,0 0 0,-1 0 1,1 1-1,0-1 0,-1 1 1,1-1-1,-1 1 0,1 0 1,0-1-1,-1 1 0,3 2 1,10 9-149,-1 1 0,22 27 1,6 6-2779,-39-44 2314,-2-1 451,1-1-1,-1 1 1,1 0 0,0-1 0,-1 1 0,1-1 0,0 1 0,0-1 0,-1 1 0,1-1-1,0 1 1,0-1 0,0 0 0,0 1 0,1-1 0,2 1-2211,8 3-465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124 391 892,'0'0'761,"0"0"-702,0-1 1,1 1-1,-1 0 1,0 0 0,0-1-1,0 1 1,0 0-1,0 0 1,0-1-1,0 1 1,0 0-1,0 0 1,-1-1-1,1 1 1,0 0-1,0 0 1,0-1 0,0 1-1,0 0 1,0 0-1,0-1 1,-1 1-1,1 0 1,0 0-1,0 0 1,0-1-1,0 1 1,-1 0-1,1 0 1,0 0 0,0 0-1,0-1 1,-1 1-1,1 0 1,0 0-1,0 0 1,-1 0-1,1 0 1,0 0-1,0 0 1,-1 0-1,1 0 1,0 0 0,-1 0-1,1 0 1,0 0-1,0 0 1,-1 0-1,1 0 1,0 0-1,0 0 1,-1 0-1,1 0 1,0 0 0,0 1-1,0-1 1,-1 0-1,1 0 1,0 0-1,0 0 1,0 1-1,-1-1 1,-6 3 52,4-2-63,1 0 1,-1 0 0,1 1 0,0-1-1,0 0 1,-1 1 0,1 0 0,0 0-1,0-1 1,0 1 0,1 0-1,-1 1 1,-1 1 0,-7 10 150,0 0 0,1 0 0,1 1 1,1 0-1,0 1 0,1-1 0,0 1 0,-6 30 0,12-43-60,0-2-130,0 0-1,0 0 0,0 0 0,0 0 0,0 0 0,0 0 1,0 1-1,0-1 0,0 0 0,0 0 0,1 0 1,0 2-1,-1-2 7,1 2 178,14-4-110,-12 1-50,-1-3 0,3-3 72,-1-1 0,1 0-1,-2 0 1,1 0 0,-1 0-1,0-1 1,0 1-1,-1-1 1,0 0 0,-1 0-1,2-8 1,-1 21-107,8 15-3,-10-19 4,1-1-1,-1 0 1,0 1-1,0-1 1,1 0-1,-1 1 1,0-1-1,1 0 1,-1 1-1,0-1 0,1 0 1,-1 1-1,0-1 1,1 0-1,-1 0 1,0 0-1,1 1 1,-1-1-1,1 0 1,-1 0-1,1 0 1,-1 0-1,0 0 1,1 0-1,-1 0 1,1 0-1,-1 0 1,1 0-1,-1 0 0,0 0 1,1 0-1,-1 0 1,1 0-1,-1 0 1,1-1-1,-1 1 1,0 0-1,1 0 1,-1 0-1,0-1 1,1 1-1,3-2-11,2 0 9,0-1 1,0 0-1,0 0 1,0-1-1,-1 0 1,1 1 0,-1-2-1,0 1 1,0-1-1,5-7 1,-3 3 4,0 0 1,-1-1 0,0 0 0,-1 0-1,6-17 1,-3 3 81,-1 1 1,-2-1-1,0 0 1,-2-1-1,1-30 1,-4 9 762,-2-1 0,-13-77 0,15 120-631,-4-3 27,4 7-233,0-1-1,0 1 1,0 0 0,0 0 0,0 0 0,-1 0 0,1 0 0,0 0 0,0 0-1,0 0 1,0 0 0,0 0 0,0 0 0,0-1 0,0 1 0,0 0 0,0 0-1,-1 0 1,1 0 0,0 0 0,0 0 0,0 0 0,0 0 0,0 0-1,0 0 1,0 0 0,0 0 0,-1 0 0,1 0 0,0 0 0,0 0 0,0 0-1,0 0 1,0 0 0,0 0 0,0 0 0,-1 0 0,1 0 0,0 0 0,0 0-1,0 1 1,0-1 0,0 0 0,0 0 0,0 0 0,0 0 0,0 0 0,0 0-1,-1 0 1,1 0 0,0 0 0,0 0 0,0 1 0,0-1 0,0 0 0,0 0-1,0 0 1,0 0 0,0 0 0,0 0 0,0 0 0,0 0 0,0 1 0,0-1-1,0 0 1,-3 33 52,2 0-1,1 0 1,1 1-1,2-1 1,2 0-1,1-1 1,1 1-1,16 42 1,-20-66-79,0 0 0,1 0 1,1 0-1,0-1 0,0 0 1,0 0-1,1 0 1,0 0-1,1-1 0,12 12 1,-14-16-3,0 0 0,0 1 0,1-2 0,-1 1 1,0 0-1,1-1 0,0 0 0,-1-1 0,1 1 0,0-1 1,0 0-1,0 0 0,0-1 0,0 0 0,0 0 0,0 0 1,0-1-1,7-1 0,-2-1-3,0 0-1,0-1 1,0 0 0,-1-1-1,1 0 1,-1 0 0,-1-1-1,1-1 1,-1 1 0,16-16-1,-15 12 69,-1 0 1,0-1-1,0 0 0,-1-1 0,0 0 0,-1 0 0,-1 0 0,7-19 0,-10 15 187,-2 14 197,-6 2-371,-13 1-17,18-1-41,0 0 1,-1 0 0,1 0-1,0 0 1,0 0-1,-1 0 1,1 0 0,0 0-1,0 0 1,-1 0-1,1 1 1,0-1 0,0 0-1,-1 0 1,1 0-1,0 0 1,0 0 0,0 0-1,-1 1 1,1-1-1,0 0 1,0 0 0,0 0-1,-1 1 1,1-1-1,0 0 1,0 0 0,0 0-1,0 1 1,-3 3 11,1 0-1,-1 1 1,1-1 0,1 1 0,-1 0 0,0-1 0,1 1 0,0 0-1,0 0 1,0 9 0,2-9-7,-1 0-1,1 0 1,-1 0 0,1 0-1,1-1 1,-1 1-1,1 0 1,0-1 0,0 1-1,0-1 1,0 1-1,1-1 1,5 6 0,-4-5-19,1-1 0,0 1 1,0-1-1,0 0 1,1 0-1,-1-1 0,1 0 1,0 0-1,7 3 1,4-1-142,1 0 1,-1-1-1,1 0 1,0-2-1,0 0 0,24-1 1,-30-1-178,0-1 1,0 0-1,0 0 1,-1-1-1,15-5 0,-19 5-606,0-1-1,-1 0 1,1 0-1,0-1 1,8-6-1,-3 0-1945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20 404 1536,'0'0'1040,"-19"-6"1740,51-18-2271,4 4-73,1-4-48,34-7-48,2-4-72,-1-2-120,2-2-124,4 1-176,-3 3-184,-5 1-168,-16 1-336,-13 9-993,0 0 293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45 162 832,'0'0'7107,"-3"2"-6721,-11 3-42,11-3 513,2-4-619,-5-13 224,1 0 0,1 0 0,1-1 1,-3-16-1,7 29-429,-1-1 1,0 1-1,1 0 1,-1 0-1,1 0 0,0-1 1,0 1-1,1 0 0,-1 0 1,1 0-1,-1 1 1,1-1-1,0 0 0,0 1 1,0-1-1,0 1 0,5-4 1,-4 3-19,0 1 1,0 0-1,0 0 0,0 0 1,1 1-1,-1-1 0,1 1 1,-1 0-1,1 0 1,0 0-1,-1 0 0,1 1 1,0 0-1,0-1 0,-1 1 1,8 1-1,-10-1-16,0 1-1,0-1 1,0 0 0,0 1-1,0-1 1,0 1-1,0-1 1,0 1 0,0-1-1,0 1 1,-1 0 0,1-1-1,0 1 1,0 0-1,-1 0 1,1-1 0,0 1-1,-1 0 1,1 0 0,-1 0-1,1 0 1,-1 0-1,1 0 1,-1 0 0,0 0-1,1 0 1,-1 0-1,0 0 1,0 0 0,0 0-1,0 0 1,0 0 0,0 1-1,0 0 1,-1 3-105,1 0 0,-1 1 1,-1-1-1,-2 9 0,4-13 84,-6 13-1159,0 0 0,-1 0 0,-1-1-1,-10 15 1,5-7-1707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1632,'0'0'5287,"8"-5"-5053,27-19 49,2 2 0,0 1 0,41-15 0,131-42 423,-153 60-549,299-89 1202,-319 97-1113,-25 6-191,-1 1 0,1 0 0,0 1 0,0 0 0,0 1 0,20 0 0,-23 2-30,-1 0 0,0 1 0,0 0 0,0 1 0,0 0 0,-1 0-1,1 0 1,-1 1 0,1-1 0,-1 2 0,-1-1 0,1 1 0,6 6-1,4 7 90,0 0 0,21 35 0,-32-46-96,16 27 128,-1 2 0,21 52 0,22 80 157,-48-126-247,7 24 88,22 101 0,-38-132-304,-1 1 0,-2-1 0,-1 1 0,-5 62 0,1-86-157,1 5-67,-1 1 0,-6 19-1,6-31-395,0 0-1,0 0 1,-1 0 0,0 0-1,-5 8 1,-2 0-1879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1004,'-20'1'1414,"-30"6"0,24-3-460,11-2-649,1 1-1,0 1 0,0 1 0,1 0 0,-1 1 1,1 0-1,0 1 0,1 0 0,-21 16 0,13-7 3,0 2 0,1 0 0,1 1-1,-23 32 1,22-24-79,2 0 1,1 1-1,1 1 0,2 1 0,-13 38 0,13-25-51,2 1 0,2 0 0,-4 54-1,12-90-158,-5 106 219,6-99-203,1 0 1,0 0-1,2 0 0,-1 0 0,8 21 0,-7-28-22,0 1-1,0-1 1,1-1 0,0 1 0,0 0-1,1-1 1,0 0 0,0 0 0,1-1-1,-1 1 1,2-1 0,-1 0 0,1-1 0,-1 1-1,2-2 1,-1 1 0,0-1 0,1 0-1,11 5 1,9 0 4,1 0-1,0-2 1,0-1-1,0-1 1,33 1 0,146-5 15,-196-1-29,290-27-1,-128 8 0,137-27-119,-156 10-273,-133 29-261,-1 0 0,0-2 0,-1-1 0,38-23 0,-40 17-2839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190.png"/><Relationship Id="rId21" Type="http://schemas.openxmlformats.org/officeDocument/2006/relationships/image" Target="../media/image101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47" Type="http://schemas.openxmlformats.org/officeDocument/2006/relationships/image" Target="../media/image230.png"/><Relationship Id="rId50" Type="http://schemas.openxmlformats.org/officeDocument/2006/relationships/customXml" Target="../ink/ink189.xml"/><Relationship Id="rId55" Type="http://schemas.openxmlformats.org/officeDocument/2006/relationships/image" Target="../media/image270.png"/><Relationship Id="rId6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0" Type="http://schemas.openxmlformats.org/officeDocument/2006/relationships/customXml" Target="../ink/ink174.xml"/><Relationship Id="rId29" Type="http://schemas.openxmlformats.org/officeDocument/2006/relationships/image" Target="../media/image1410.png"/><Relationship Id="rId41" Type="http://schemas.openxmlformats.org/officeDocument/2006/relationships/image" Target="../media/image200.png"/><Relationship Id="rId54" Type="http://schemas.openxmlformats.org/officeDocument/2006/relationships/customXml" Target="../ink/ink191.xml"/><Relationship Id="rId62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51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180.png"/><Relationship Id="rId40" Type="http://schemas.openxmlformats.org/officeDocument/2006/relationships/customXml" Target="../ink/ink184.xml"/><Relationship Id="rId45" Type="http://schemas.openxmlformats.org/officeDocument/2006/relationships/image" Target="../media/image220.png"/><Relationship Id="rId53" Type="http://schemas.openxmlformats.org/officeDocument/2006/relationships/image" Target="../media/image260.png"/><Relationship Id="rId58" Type="http://schemas.openxmlformats.org/officeDocument/2006/relationships/customXml" Target="../ink/ink193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49" Type="http://schemas.openxmlformats.org/officeDocument/2006/relationships/image" Target="../media/image240.png"/><Relationship Id="rId57" Type="http://schemas.openxmlformats.org/officeDocument/2006/relationships/image" Target="../media/image280.png"/><Relationship Id="rId61" Type="http://schemas.openxmlformats.org/officeDocument/2006/relationships/image" Target="../media/image300.png"/><Relationship Id="rId10" Type="http://schemas.openxmlformats.org/officeDocument/2006/relationships/customXml" Target="../ink/ink169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186.xml"/><Relationship Id="rId52" Type="http://schemas.openxmlformats.org/officeDocument/2006/relationships/customXml" Target="../ink/ink190.xml"/><Relationship Id="rId60" Type="http://schemas.openxmlformats.org/officeDocument/2006/relationships/customXml" Target="../ink/ink194.xml"/><Relationship Id="rId4" Type="http://schemas.openxmlformats.org/officeDocument/2006/relationships/customXml" Target="../ink/ink166.xml"/><Relationship Id="rId9" Type="http://schemas.openxmlformats.org/officeDocument/2006/relationships/image" Target="../media/image41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1310.png"/><Relationship Id="rId30" Type="http://schemas.openxmlformats.org/officeDocument/2006/relationships/customXml" Target="../ink/ink179.xml"/><Relationship Id="rId35" Type="http://schemas.openxmlformats.org/officeDocument/2006/relationships/image" Target="../media/image170.png"/><Relationship Id="rId43" Type="http://schemas.openxmlformats.org/officeDocument/2006/relationships/image" Target="../media/image211.png"/><Relationship Id="rId48" Type="http://schemas.openxmlformats.org/officeDocument/2006/relationships/customXml" Target="../ink/ink188.xml"/><Relationship Id="rId56" Type="http://schemas.openxmlformats.org/officeDocument/2006/relationships/customXml" Target="../ink/ink192.xml"/><Relationship Id="rId8" Type="http://schemas.openxmlformats.org/officeDocument/2006/relationships/customXml" Target="../ink/ink168.xml"/><Relationship Id="rId51" Type="http://schemas.openxmlformats.org/officeDocument/2006/relationships/image" Target="../media/image250.png"/><Relationship Id="rId3" Type="http://schemas.openxmlformats.org/officeDocument/2006/relationships/image" Target="../media/image164.png"/><Relationship Id="rId12" Type="http://schemas.openxmlformats.org/officeDocument/2006/relationships/customXml" Target="../ink/ink170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5.png"/><Relationship Id="rId38" Type="http://schemas.openxmlformats.org/officeDocument/2006/relationships/customXml" Target="../ink/ink183.xml"/><Relationship Id="rId46" Type="http://schemas.openxmlformats.org/officeDocument/2006/relationships/customXml" Target="../ink/ink187.xml"/><Relationship Id="rId5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500.png"/><Relationship Id="rId3" Type="http://schemas.openxmlformats.org/officeDocument/2006/relationships/image" Target="../media/image320.png"/><Relationship Id="rId21" Type="http://schemas.openxmlformats.org/officeDocument/2006/relationships/image" Target="../media/image411.png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540.png"/><Relationship Id="rId7" Type="http://schemas.openxmlformats.org/officeDocument/2006/relationships/image" Target="../media/image340.png"/><Relationship Id="rId12" Type="http://schemas.openxmlformats.org/officeDocument/2006/relationships/customXml" Target="../ink/ink201.xml"/><Relationship Id="rId17" Type="http://schemas.openxmlformats.org/officeDocument/2006/relationships/image" Target="../media/image390.png"/><Relationship Id="rId25" Type="http://schemas.openxmlformats.org/officeDocument/2006/relationships/image" Target="../media/image430.png"/><Relationship Id="rId33" Type="http://schemas.openxmlformats.org/officeDocument/2006/relationships/image" Target="../media/image470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450.png"/><Relationship Id="rId41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360.png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490.png"/><Relationship Id="rId40" Type="http://schemas.openxmlformats.org/officeDocument/2006/relationships/customXml" Target="../ink/ink215.xml"/><Relationship Id="rId45" Type="http://schemas.openxmlformats.org/officeDocument/2006/relationships/image" Target="../media/image530.png"/><Relationship Id="rId5" Type="http://schemas.openxmlformats.org/officeDocument/2006/relationships/image" Target="../media/image330.png"/><Relationship Id="rId15" Type="http://schemas.openxmlformats.org/officeDocument/2006/relationships/image" Target="../media/image380.png"/><Relationship Id="rId23" Type="http://schemas.openxmlformats.org/officeDocument/2006/relationships/image" Target="../media/image420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550.png"/><Relationship Id="rId10" Type="http://schemas.openxmlformats.org/officeDocument/2006/relationships/customXml" Target="../ink/ink200.xml"/><Relationship Id="rId19" Type="http://schemas.openxmlformats.org/officeDocument/2006/relationships/image" Target="../media/image400.png"/><Relationship Id="rId31" Type="http://schemas.openxmlformats.org/officeDocument/2006/relationships/image" Target="../media/image460.png"/><Relationship Id="rId44" Type="http://schemas.openxmlformats.org/officeDocument/2006/relationships/customXml" Target="../ink/ink217.xml"/><Relationship Id="rId4" Type="http://schemas.openxmlformats.org/officeDocument/2006/relationships/customXml" Target="../ink/ink197.xml"/><Relationship Id="rId9" Type="http://schemas.openxmlformats.org/officeDocument/2006/relationships/image" Target="../media/image350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440.png"/><Relationship Id="rId30" Type="http://schemas.openxmlformats.org/officeDocument/2006/relationships/customXml" Target="../ink/ink210.xml"/><Relationship Id="rId35" Type="http://schemas.openxmlformats.org/officeDocument/2006/relationships/image" Target="../media/image480.png"/><Relationship Id="rId43" Type="http://schemas.openxmlformats.org/officeDocument/2006/relationships/image" Target="../media/image520.png"/><Relationship Id="rId48" Type="http://schemas.openxmlformats.org/officeDocument/2006/relationships/customXml" Target="../ink/ink219.xml"/><Relationship Id="rId8" Type="http://schemas.openxmlformats.org/officeDocument/2006/relationships/customXml" Target="../ink/ink19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image" Target="../media/image116.png"/><Relationship Id="rId239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image" Target="../media/image114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7.png"/><Relationship Id="rId50" Type="http://schemas.openxmlformats.org/officeDocument/2006/relationships/customXml" Target="../ink/ink160.xml"/><Relationship Id="rId55" Type="http://schemas.openxmlformats.org/officeDocument/2006/relationships/image" Target="../media/image161.png"/><Relationship Id="rId7" Type="http://schemas.openxmlformats.org/officeDocument/2006/relationships/image" Target="../media/image137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3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29" Type="http://schemas.openxmlformats.org/officeDocument/2006/relationships/image" Target="../media/image148.png"/><Relationship Id="rId41" Type="http://schemas.openxmlformats.org/officeDocument/2006/relationships/image" Target="../media/image154.png"/><Relationship Id="rId54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2.png"/><Relationship Id="rId40" Type="http://schemas.openxmlformats.org/officeDocument/2006/relationships/customXml" Target="../ink/ink155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64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7.png"/><Relationship Id="rId30" Type="http://schemas.openxmlformats.org/officeDocument/2006/relationships/customXml" Target="../ink/ink150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8" Type="http://schemas.openxmlformats.org/officeDocument/2006/relationships/customXml" Target="../ink/ink139.xml"/><Relationship Id="rId51" Type="http://schemas.openxmlformats.org/officeDocument/2006/relationships/image" Target="../media/image159.png"/><Relationship Id="rId3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8D5-5065-96B9-554B-771F01246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60717-33A8-AA8C-375F-580D3BD71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B492-3EB4-FA29-7FFD-4B0D4AF4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87B-CAA3-6B09-B0B9-030AFD5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</a:p>
          <a:p>
            <a:r>
              <a:rPr lang="en-US" dirty="0"/>
              <a:t>Connection Strings</a:t>
            </a:r>
          </a:p>
          <a:p>
            <a:r>
              <a:rPr lang="en-US" dirty="0"/>
              <a:t>General Settings</a:t>
            </a:r>
          </a:p>
          <a:p>
            <a:r>
              <a:rPr lang="en-US" dirty="0"/>
              <a:t>Default Documents</a:t>
            </a:r>
          </a:p>
          <a:p>
            <a:r>
              <a:rPr lang="en-US" dirty="0"/>
              <a:t>Path Mappings</a:t>
            </a:r>
          </a:p>
        </p:txBody>
      </p:sp>
    </p:spTree>
    <p:extLst>
      <p:ext uri="{BB962C8B-B14F-4D97-AF65-F5344CB8AC3E}">
        <p14:creationId xmlns:p14="http://schemas.microsoft.com/office/powerpoint/2010/main" val="65186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F75-AEE9-B25D-EC14-30E133B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A967-9090-2013-33EB-6894A77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the websites we have created have been a part of the sub site azurewebsites.net</a:t>
            </a:r>
          </a:p>
          <a:p>
            <a:r>
              <a:rPr lang="en-US" dirty="0"/>
              <a:t>You would not want your users to go to yourwebsite.azurewebsites.net</a:t>
            </a:r>
          </a:p>
          <a:p>
            <a:r>
              <a:rPr lang="en-US" dirty="0"/>
              <a:t>Configure custom domain is supported for the apps having shared or above service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2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8AF7-59FA-D2E4-93E1-58B626F5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C6E6-B3B6-4F24-AA1A-AA62BA22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records can either be A record or CNAME record</a:t>
            </a:r>
          </a:p>
          <a:p>
            <a:r>
              <a:rPr lang="en-US" dirty="0"/>
              <a:t>An A record resolves domain to a specific IP Address</a:t>
            </a:r>
          </a:p>
          <a:p>
            <a:r>
              <a:rPr lang="en-US" dirty="0"/>
              <a:t>Azure needs you to configure a TXT record to verify domain ownership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E870A4-06D7-4783-301C-92F6EA65E2A4}"/>
              </a:ext>
            </a:extLst>
          </p:cNvPr>
          <p:cNvGrpSpPr/>
          <p:nvPr/>
        </p:nvGrpSpPr>
        <p:grpSpPr>
          <a:xfrm>
            <a:off x="7998207" y="426641"/>
            <a:ext cx="3066120" cy="1390680"/>
            <a:chOff x="7998207" y="426641"/>
            <a:chExt cx="3066120" cy="13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14:cNvPr>
                <p14:cNvContentPartPr/>
                <p14:nvPr/>
              </p14:nvContentPartPr>
              <p14:xfrm>
                <a:off x="7998207" y="563801"/>
                <a:ext cx="168480" cy="434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9567" y="555161"/>
                  <a:ext cx="186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14:cNvPr>
                <p14:cNvContentPartPr/>
                <p14:nvPr/>
              </p14:nvContentPartPr>
              <p14:xfrm>
                <a:off x="8171727" y="609881"/>
                <a:ext cx="67320" cy="14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3087" y="601241"/>
                  <a:ext cx="84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14:cNvPr>
                <p14:cNvContentPartPr/>
                <p14:nvPr/>
              </p14:nvContentPartPr>
              <p14:xfrm>
                <a:off x="8272887" y="616001"/>
                <a:ext cx="75600" cy="7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3887" y="607001"/>
                  <a:ext cx="9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14:cNvPr>
                <p14:cNvContentPartPr/>
                <p14:nvPr/>
              </p14:nvContentPartPr>
              <p14:xfrm>
                <a:off x="8397807" y="426641"/>
                <a:ext cx="22068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9167" y="417641"/>
                  <a:ext cx="238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14:cNvPr>
                <p14:cNvContentPartPr/>
                <p14:nvPr/>
              </p14:nvContentPartPr>
              <p14:xfrm>
                <a:off x="8626407" y="520241"/>
                <a:ext cx="20268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767" y="511241"/>
                  <a:ext cx="220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14:cNvPr>
                <p14:cNvContentPartPr/>
                <p14:nvPr/>
              </p14:nvContentPartPr>
              <p14:xfrm>
                <a:off x="8874447" y="622841"/>
                <a:ext cx="11520" cy="2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5447" y="614201"/>
                  <a:ext cx="2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14:cNvPr>
                <p14:cNvContentPartPr/>
                <p14:nvPr/>
              </p14:nvContentPartPr>
              <p14:xfrm>
                <a:off x="8997927" y="505841"/>
                <a:ext cx="10728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9287" y="496841"/>
                  <a:ext cx="124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14:cNvPr>
                <p14:cNvContentPartPr/>
                <p14:nvPr/>
              </p14:nvContentPartPr>
              <p14:xfrm>
                <a:off x="9129327" y="539321"/>
                <a:ext cx="98280" cy="10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687" y="530321"/>
                  <a:ext cx="115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14:cNvPr>
                <p14:cNvContentPartPr/>
                <p14:nvPr/>
              </p14:nvContentPartPr>
              <p14:xfrm>
                <a:off x="9357207" y="504041"/>
                <a:ext cx="256680" cy="1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8207" y="495401"/>
                  <a:ext cx="27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14:cNvPr>
                <p14:cNvContentPartPr/>
                <p14:nvPr/>
              </p14:nvContentPartPr>
              <p14:xfrm>
                <a:off x="8594727" y="1268321"/>
                <a:ext cx="60120" cy="20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6087" y="1259321"/>
                  <a:ext cx="77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14:cNvPr>
                <p14:cNvContentPartPr/>
                <p14:nvPr/>
              </p14:nvContentPartPr>
              <p14:xfrm>
                <a:off x="8716047" y="1154561"/>
                <a:ext cx="177120" cy="24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7407" y="1145921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14:cNvPr>
                <p14:cNvContentPartPr/>
                <p14:nvPr/>
              </p14:nvContentPartPr>
              <p14:xfrm>
                <a:off x="8975967" y="1139081"/>
                <a:ext cx="138240" cy="27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7327" y="1130441"/>
                  <a:ext cx="155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14:cNvPr>
                <p14:cNvContentPartPr/>
                <p14:nvPr/>
              </p14:nvContentPartPr>
              <p14:xfrm>
                <a:off x="9257487" y="1118921"/>
                <a:ext cx="104040" cy="25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8487" y="1109921"/>
                  <a:ext cx="12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14:cNvPr>
                <p14:cNvContentPartPr/>
                <p14:nvPr/>
              </p14:nvContentPartPr>
              <p14:xfrm>
                <a:off x="9472407" y="956201"/>
                <a:ext cx="1407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3767" y="947561"/>
                  <a:ext cx="158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14:cNvPr>
                <p14:cNvContentPartPr/>
                <p14:nvPr/>
              </p14:nvContentPartPr>
              <p14:xfrm>
                <a:off x="9652047" y="1020281"/>
                <a:ext cx="229320" cy="30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3407" y="1011641"/>
                  <a:ext cx="246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14:cNvPr>
                <p14:cNvContentPartPr/>
                <p14:nvPr/>
              </p14:nvContentPartPr>
              <p14:xfrm>
                <a:off x="9922047" y="970241"/>
                <a:ext cx="209880" cy="28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3407" y="961601"/>
                  <a:ext cx="227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14:cNvPr>
                <p14:cNvContentPartPr/>
                <p14:nvPr/>
              </p14:nvContentPartPr>
              <p14:xfrm>
                <a:off x="10238487" y="956561"/>
                <a:ext cx="14616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29487" y="947921"/>
                  <a:ext cx="163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14:cNvPr>
                <p14:cNvContentPartPr/>
                <p14:nvPr/>
              </p14:nvContentPartPr>
              <p14:xfrm>
                <a:off x="10586967" y="1022441"/>
                <a:ext cx="1224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8327" y="1013801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14:cNvPr>
                <p14:cNvContentPartPr/>
                <p14:nvPr/>
              </p14:nvContentPartPr>
              <p14:xfrm>
                <a:off x="10642047" y="860801"/>
                <a:ext cx="201960" cy="30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33047" y="851801"/>
                  <a:ext cx="21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14:cNvPr>
                <p14:cNvContentPartPr/>
                <p14:nvPr/>
              </p14:nvContentPartPr>
              <p14:xfrm>
                <a:off x="10869927" y="826241"/>
                <a:ext cx="177120" cy="23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0927" y="817241"/>
                  <a:ext cx="194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14:cNvPr>
                <p14:cNvContentPartPr/>
                <p14:nvPr/>
              </p14:nvContentPartPr>
              <p14:xfrm>
                <a:off x="9009447" y="1252121"/>
                <a:ext cx="1578600" cy="41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0807" y="1243121"/>
                  <a:ext cx="1596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14:cNvPr>
                <p14:cNvContentPartPr/>
                <p14:nvPr/>
              </p14:nvContentPartPr>
              <p14:xfrm>
                <a:off x="8875167" y="1201361"/>
                <a:ext cx="2189160" cy="61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6167" y="1192721"/>
                  <a:ext cx="22068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14:cNvPr>
                <p14:cNvContentPartPr/>
                <p14:nvPr/>
              </p14:nvContentPartPr>
              <p14:xfrm>
                <a:off x="8210607" y="519161"/>
                <a:ext cx="1470960" cy="50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1607" y="510161"/>
                  <a:ext cx="14886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14:cNvPr>
                <p14:cNvContentPartPr/>
                <p14:nvPr/>
              </p14:nvContentPartPr>
              <p14:xfrm>
                <a:off x="8233287" y="592241"/>
                <a:ext cx="1510920" cy="51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4647" y="583601"/>
                  <a:ext cx="152856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07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58C-08A3-45FA-505F-C019945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A7F3-2FEB-C3E7-6966-296097A1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SSL already secures the *.azurewebsites.net and subdomains with https.</a:t>
            </a:r>
          </a:p>
          <a:p>
            <a:r>
              <a:rPr lang="en-US" dirty="0"/>
              <a:t>SSL support is not provided in Free and </a:t>
            </a:r>
            <a:r>
              <a:rPr lang="en-US"/>
              <a:t>Shared plans.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A9B14-9CE8-03DA-09FD-DBC0B400D32E}"/>
              </a:ext>
            </a:extLst>
          </p:cNvPr>
          <p:cNvGrpSpPr/>
          <p:nvPr/>
        </p:nvGrpSpPr>
        <p:grpSpPr>
          <a:xfrm>
            <a:off x="862287" y="668921"/>
            <a:ext cx="1470600" cy="886320"/>
            <a:chOff x="862287" y="668921"/>
            <a:chExt cx="147060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14:cNvPr>
                <p14:cNvContentPartPr/>
                <p14:nvPr/>
              </p14:nvContentPartPr>
              <p14:xfrm>
                <a:off x="1054887" y="879521"/>
                <a:ext cx="109080" cy="25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887" y="870521"/>
                  <a:ext cx="12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14:cNvPr>
                <p14:cNvContentPartPr/>
                <p14:nvPr/>
              </p14:nvContentPartPr>
              <p14:xfrm>
                <a:off x="1220847" y="892121"/>
                <a:ext cx="139680" cy="17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207" y="883481"/>
                  <a:ext cx="157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14:cNvPr>
                <p14:cNvContentPartPr/>
                <p14:nvPr/>
              </p14:nvContentPartPr>
              <p14:xfrm>
                <a:off x="1398687" y="898241"/>
                <a:ext cx="129240" cy="13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047" y="889601"/>
                  <a:ext cx="146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14:cNvPr>
                <p14:cNvContentPartPr/>
                <p14:nvPr/>
              </p14:nvContentPartPr>
              <p14:xfrm>
                <a:off x="1551687" y="725801"/>
                <a:ext cx="120600" cy="33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3047" y="716801"/>
                  <a:ext cx="13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14:cNvPr>
                <p14:cNvContentPartPr/>
                <p14:nvPr/>
              </p14:nvContentPartPr>
              <p14:xfrm>
                <a:off x="1685247" y="668921"/>
                <a:ext cx="9828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6607" y="660281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14:cNvPr>
                <p14:cNvContentPartPr/>
                <p14:nvPr/>
              </p14:nvContentPartPr>
              <p14:xfrm>
                <a:off x="1828887" y="839921"/>
                <a:ext cx="206280" cy="15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247" y="83128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14:cNvPr>
                <p14:cNvContentPartPr/>
                <p14:nvPr/>
              </p14:nvContentPartPr>
              <p14:xfrm>
                <a:off x="2075847" y="772961"/>
                <a:ext cx="150120" cy="41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847" y="764321"/>
                  <a:ext cx="16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14:cNvPr>
                <p14:cNvContentPartPr/>
                <p14:nvPr/>
              </p14:nvContentPartPr>
              <p14:xfrm>
                <a:off x="862287" y="1099841"/>
                <a:ext cx="137052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647" y="1090841"/>
                  <a:ext cx="138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14:cNvPr>
                <p14:cNvContentPartPr/>
                <p14:nvPr/>
              </p14:nvContentPartPr>
              <p14:xfrm>
                <a:off x="871647" y="1208561"/>
                <a:ext cx="1461240" cy="34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47" y="1199561"/>
                  <a:ext cx="147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A437DB-8C15-410C-40E4-4A89483E1328}"/>
              </a:ext>
            </a:extLst>
          </p:cNvPr>
          <p:cNvGrpSpPr/>
          <p:nvPr/>
        </p:nvGrpSpPr>
        <p:grpSpPr>
          <a:xfrm>
            <a:off x="1684527" y="1580441"/>
            <a:ext cx="2070360" cy="502560"/>
            <a:chOff x="1684527" y="1580441"/>
            <a:chExt cx="207036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14:cNvPr>
                <p14:cNvContentPartPr/>
                <p14:nvPr/>
              </p14:nvContentPartPr>
              <p14:xfrm>
                <a:off x="1684527" y="1738481"/>
                <a:ext cx="121680" cy="22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5527" y="172984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14:cNvPr>
                <p14:cNvContentPartPr/>
                <p14:nvPr/>
              </p14:nvContentPartPr>
              <p14:xfrm>
                <a:off x="1868127" y="1819841"/>
                <a:ext cx="12384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9487" y="1811201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14:cNvPr>
                <p14:cNvContentPartPr/>
                <p14:nvPr/>
              </p14:nvContentPartPr>
              <p14:xfrm>
                <a:off x="1984767" y="1775921"/>
                <a:ext cx="90360" cy="14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6127" y="1766921"/>
                  <a:ext cx="10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14:cNvPr>
                <p14:cNvContentPartPr/>
                <p14:nvPr/>
              </p14:nvContentPartPr>
              <p14:xfrm>
                <a:off x="2146767" y="1661801"/>
                <a:ext cx="2952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767" y="1652801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14:cNvPr>
                <p14:cNvContentPartPr/>
                <p14:nvPr/>
              </p14:nvContentPartPr>
              <p14:xfrm>
                <a:off x="2103207" y="1624721"/>
                <a:ext cx="18540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567" y="1616081"/>
                  <a:ext cx="20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14:cNvPr>
                <p14:cNvContentPartPr/>
                <p14:nvPr/>
              </p14:nvContentPartPr>
              <p14:xfrm>
                <a:off x="2396247" y="1580441"/>
                <a:ext cx="3333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247" y="1571441"/>
                  <a:ext cx="35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14:cNvPr>
                <p14:cNvContentPartPr/>
                <p14:nvPr/>
              </p14:nvContentPartPr>
              <p14:xfrm>
                <a:off x="2869647" y="1633721"/>
                <a:ext cx="1011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0647" y="1624721"/>
                  <a:ext cx="11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14:cNvPr>
                <p14:cNvContentPartPr/>
                <p14:nvPr/>
              </p14:nvContentPartPr>
              <p14:xfrm>
                <a:off x="2998527" y="1628321"/>
                <a:ext cx="416160" cy="21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1619681"/>
                  <a:ext cx="43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14:cNvPr>
                <p14:cNvContentPartPr/>
                <p14:nvPr/>
              </p14:nvContentPartPr>
              <p14:xfrm>
                <a:off x="3311367" y="1620041"/>
                <a:ext cx="648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367" y="1611401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14:cNvPr>
                <p14:cNvContentPartPr/>
                <p14:nvPr/>
              </p14:nvContentPartPr>
              <p14:xfrm>
                <a:off x="3429447" y="1689881"/>
                <a:ext cx="325440" cy="39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0447" y="1681241"/>
                  <a:ext cx="343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C0AF54-3ED1-8B11-7814-844CA2746473}"/>
              </a:ext>
            </a:extLst>
          </p:cNvPr>
          <p:cNvGrpSpPr/>
          <p:nvPr/>
        </p:nvGrpSpPr>
        <p:grpSpPr>
          <a:xfrm>
            <a:off x="6418527" y="1246721"/>
            <a:ext cx="1233000" cy="396360"/>
            <a:chOff x="6418527" y="1246721"/>
            <a:chExt cx="1233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14:cNvPr>
                <p14:cNvContentPartPr/>
                <p14:nvPr/>
              </p14:nvContentPartPr>
              <p14:xfrm>
                <a:off x="6436887" y="1412681"/>
                <a:ext cx="8280" cy="23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7887" y="1403681"/>
                  <a:ext cx="2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14:cNvPr>
                <p14:cNvContentPartPr/>
                <p14:nvPr/>
              </p14:nvContentPartPr>
              <p14:xfrm>
                <a:off x="6418527" y="1397921"/>
                <a:ext cx="106200" cy="20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887" y="1389281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14:cNvPr>
                <p14:cNvContentPartPr/>
                <p14:nvPr/>
              </p14:nvContentPartPr>
              <p14:xfrm>
                <a:off x="6556767" y="1511681"/>
                <a:ext cx="7992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8127" y="1503041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14:cNvPr>
                <p14:cNvContentPartPr/>
                <p14:nvPr/>
              </p14:nvContentPartPr>
              <p14:xfrm>
                <a:off x="6640287" y="1460201"/>
                <a:ext cx="17964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287" y="1451201"/>
                  <a:ext cx="19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14:cNvPr>
                <p14:cNvContentPartPr/>
                <p14:nvPr/>
              </p14:nvContentPartPr>
              <p14:xfrm>
                <a:off x="6747927" y="1349681"/>
                <a:ext cx="360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9287" y="134104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14:cNvPr>
                <p14:cNvContentPartPr/>
                <p14:nvPr/>
              </p14:nvContentPartPr>
              <p14:xfrm>
                <a:off x="6859167" y="1442201"/>
                <a:ext cx="173520" cy="14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0527" y="1433201"/>
                  <a:ext cx="19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14:cNvPr>
                <p14:cNvContentPartPr/>
                <p14:nvPr/>
              </p14:nvContentPartPr>
              <p14:xfrm>
                <a:off x="7052127" y="1445441"/>
                <a:ext cx="6444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487" y="1436441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14:cNvPr>
                <p14:cNvContentPartPr/>
                <p14:nvPr/>
              </p14:nvContentPartPr>
              <p14:xfrm>
                <a:off x="7179567" y="1450841"/>
                <a:ext cx="160200" cy="11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567" y="1442201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14:cNvPr>
                <p14:cNvContentPartPr/>
                <p14:nvPr/>
              </p14:nvContentPartPr>
              <p14:xfrm>
                <a:off x="7331847" y="1341041"/>
                <a:ext cx="42120" cy="20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3207" y="1332401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14:cNvPr>
                <p14:cNvContentPartPr/>
                <p14:nvPr/>
              </p14:nvContentPartPr>
              <p14:xfrm>
                <a:off x="7377927" y="1246721"/>
                <a:ext cx="273600" cy="32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9287" y="1238081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14:cNvPr>
                <p14:cNvContentPartPr/>
                <p14:nvPr/>
              </p14:nvContentPartPr>
              <p14:xfrm>
                <a:off x="7289007" y="1413761"/>
                <a:ext cx="118440" cy="2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0007" y="1405121"/>
                  <a:ext cx="136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43B0F-5B42-7C82-6713-4AD509CC2C47}"/>
              </a:ext>
            </a:extLst>
          </p:cNvPr>
          <p:cNvGrpSpPr/>
          <p:nvPr/>
        </p:nvGrpSpPr>
        <p:grpSpPr>
          <a:xfrm>
            <a:off x="7867167" y="1306841"/>
            <a:ext cx="933120" cy="522360"/>
            <a:chOff x="7867167" y="1306841"/>
            <a:chExt cx="933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14:cNvPr>
                <p14:cNvContentPartPr/>
                <p14:nvPr/>
              </p14:nvContentPartPr>
              <p14:xfrm>
                <a:off x="7867167" y="1306841"/>
                <a:ext cx="64800" cy="19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8527" y="1297841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14:cNvPr>
                <p14:cNvContentPartPr/>
                <p14:nvPr/>
              </p14:nvContentPartPr>
              <p14:xfrm>
                <a:off x="7969047" y="1319441"/>
                <a:ext cx="465840" cy="22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407" y="1310801"/>
                  <a:ext cx="48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14:cNvPr>
                <p14:cNvContentPartPr/>
                <p14:nvPr/>
              </p14:nvContentPartPr>
              <p14:xfrm>
                <a:off x="8356047" y="1334561"/>
                <a:ext cx="468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7407" y="1325561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14:cNvPr>
                <p14:cNvContentPartPr/>
                <p14:nvPr/>
              </p14:nvContentPartPr>
              <p14:xfrm>
                <a:off x="8459367" y="1375241"/>
                <a:ext cx="340920" cy="45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0367" y="1366601"/>
                  <a:ext cx="3585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AB97F9-C6E6-BFF3-417F-4E051D039F66}"/>
              </a:ext>
            </a:extLst>
          </p:cNvPr>
          <p:cNvGrpSpPr/>
          <p:nvPr/>
        </p:nvGrpSpPr>
        <p:grpSpPr>
          <a:xfrm>
            <a:off x="1066767" y="2129801"/>
            <a:ext cx="2692800" cy="2397600"/>
            <a:chOff x="1066767" y="2129801"/>
            <a:chExt cx="2692800" cy="23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14:cNvPr>
                <p14:cNvContentPartPr/>
                <p14:nvPr/>
              </p14:nvContentPartPr>
              <p14:xfrm>
                <a:off x="2427567" y="3335081"/>
                <a:ext cx="14400" cy="14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567" y="3326081"/>
                  <a:ext cx="3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14:cNvPr>
                <p14:cNvContentPartPr/>
                <p14:nvPr/>
              </p14:nvContentPartPr>
              <p14:xfrm>
                <a:off x="2435487" y="3265241"/>
                <a:ext cx="8640" cy="1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6487" y="3256241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14:cNvPr>
                <p14:cNvContentPartPr/>
                <p14:nvPr/>
              </p14:nvContentPartPr>
              <p14:xfrm>
                <a:off x="2487327" y="3208721"/>
                <a:ext cx="81720" cy="22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8687" y="3200081"/>
                  <a:ext cx="9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14:cNvPr>
                <p14:cNvContentPartPr/>
                <p14:nvPr/>
              </p14:nvContentPartPr>
              <p14:xfrm>
                <a:off x="2600367" y="3217721"/>
                <a:ext cx="88560" cy="21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67" y="3209081"/>
                  <a:ext cx="10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14:cNvPr>
                <p14:cNvContentPartPr/>
                <p14:nvPr/>
              </p14:nvContentPartPr>
              <p14:xfrm>
                <a:off x="2745087" y="3340841"/>
                <a:ext cx="35640" cy="5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6087" y="3331841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14:cNvPr>
                <p14:cNvContentPartPr/>
                <p14:nvPr/>
              </p14:nvContentPartPr>
              <p14:xfrm>
                <a:off x="2854527" y="3298721"/>
                <a:ext cx="109440" cy="12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527" y="3289721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14:cNvPr>
                <p14:cNvContentPartPr/>
                <p14:nvPr/>
              </p14:nvContentPartPr>
              <p14:xfrm>
                <a:off x="2987007" y="3310241"/>
                <a:ext cx="119520" cy="10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8007" y="33012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14:cNvPr>
                <p14:cNvContentPartPr/>
                <p14:nvPr/>
              </p14:nvContentPartPr>
              <p14:xfrm>
                <a:off x="3271047" y="3157241"/>
                <a:ext cx="4284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2047" y="314824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14:cNvPr>
                <p14:cNvContentPartPr/>
                <p14:nvPr/>
              </p14:nvContentPartPr>
              <p14:xfrm>
                <a:off x="3294447" y="3407441"/>
                <a:ext cx="352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5807" y="3398441"/>
                  <a:ext cx="5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14:cNvPr>
                <p14:cNvContentPartPr/>
                <p14:nvPr/>
              </p14:nvContentPartPr>
              <p14:xfrm>
                <a:off x="3408567" y="3136361"/>
                <a:ext cx="5292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9567" y="3127721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14:cNvPr>
                <p14:cNvContentPartPr/>
                <p14:nvPr/>
              </p14:nvContentPartPr>
              <p14:xfrm>
                <a:off x="2331807" y="2969321"/>
                <a:ext cx="1276560" cy="51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3167" y="2960321"/>
                  <a:ext cx="129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14:cNvPr>
                <p14:cNvContentPartPr/>
                <p14:nvPr/>
              </p14:nvContentPartPr>
              <p14:xfrm>
                <a:off x="2134887" y="3144641"/>
                <a:ext cx="1559880" cy="43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6247" y="3135641"/>
                  <a:ext cx="157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14:cNvPr>
                <p14:cNvContentPartPr/>
                <p14:nvPr/>
              </p14:nvContentPartPr>
              <p14:xfrm>
                <a:off x="2845527" y="2683121"/>
                <a:ext cx="120600" cy="33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527" y="2674481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14:cNvPr>
                <p14:cNvContentPartPr/>
                <p14:nvPr/>
              </p14:nvContentPartPr>
              <p14:xfrm>
                <a:off x="2508927" y="2585201"/>
                <a:ext cx="2988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927" y="2576561"/>
                  <a:ext cx="4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14:cNvPr>
                <p14:cNvContentPartPr/>
                <p14:nvPr/>
              </p14:nvContentPartPr>
              <p14:xfrm>
                <a:off x="2475447" y="2492681"/>
                <a:ext cx="162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6807" y="2483681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14:cNvPr>
                <p14:cNvContentPartPr/>
                <p14:nvPr/>
              </p14:nvContentPartPr>
              <p14:xfrm>
                <a:off x="2536647" y="2463161"/>
                <a:ext cx="82440" cy="17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647" y="2454521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14:cNvPr>
                <p14:cNvContentPartPr/>
                <p14:nvPr/>
              </p14:nvContentPartPr>
              <p14:xfrm>
                <a:off x="2657967" y="2415641"/>
                <a:ext cx="282960" cy="21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9327" y="2406641"/>
                  <a:ext cx="30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14:cNvPr>
                <p14:cNvContentPartPr/>
                <p14:nvPr/>
              </p14:nvContentPartPr>
              <p14:xfrm>
                <a:off x="2967567" y="2482961"/>
                <a:ext cx="312120" cy="10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8567" y="2474321"/>
                  <a:ext cx="32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14:cNvPr>
                <p14:cNvContentPartPr/>
                <p14:nvPr/>
              </p14:nvContentPartPr>
              <p14:xfrm>
                <a:off x="3414327" y="2396201"/>
                <a:ext cx="48960" cy="17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327" y="2387201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14:cNvPr>
                <p14:cNvContentPartPr/>
                <p14:nvPr/>
              </p14:nvContentPartPr>
              <p14:xfrm>
                <a:off x="3493167" y="2348681"/>
                <a:ext cx="105840" cy="21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4167" y="233968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14:cNvPr>
                <p14:cNvContentPartPr/>
                <p14:nvPr/>
              </p14:nvContentPartPr>
              <p14:xfrm>
                <a:off x="2402727" y="2221961"/>
                <a:ext cx="1332000" cy="41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3727" y="2212961"/>
                  <a:ext cx="1349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14:cNvPr>
                <p14:cNvContentPartPr/>
                <p14:nvPr/>
              </p14:nvContentPartPr>
              <p14:xfrm>
                <a:off x="2209767" y="2427881"/>
                <a:ext cx="1549800" cy="30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00767" y="2419241"/>
                  <a:ext cx="1567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14:cNvPr>
                <p14:cNvContentPartPr/>
                <p14:nvPr/>
              </p14:nvContentPartPr>
              <p14:xfrm>
                <a:off x="1778487" y="2962481"/>
                <a:ext cx="46440" cy="14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9847" y="2953841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14:cNvPr>
                <p14:cNvContentPartPr/>
                <p14:nvPr/>
              </p14:nvContentPartPr>
              <p14:xfrm>
                <a:off x="1861647" y="3010361"/>
                <a:ext cx="61560" cy="6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3007" y="3001361"/>
                  <a:ext cx="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14:cNvPr>
                <p14:cNvContentPartPr/>
                <p14:nvPr/>
              </p14:nvContentPartPr>
              <p14:xfrm>
                <a:off x="1959567" y="3008921"/>
                <a:ext cx="63000" cy="7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0927" y="2999921"/>
                  <a:ext cx="80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14:cNvPr>
                <p14:cNvContentPartPr/>
                <p14:nvPr/>
              </p14:nvContentPartPr>
              <p14:xfrm>
                <a:off x="2035167" y="2952761"/>
                <a:ext cx="26280" cy="8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6167" y="2944121"/>
                  <a:ext cx="4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14:cNvPr>
                <p14:cNvContentPartPr/>
                <p14:nvPr/>
              </p14:nvContentPartPr>
              <p14:xfrm>
                <a:off x="2108607" y="2967881"/>
                <a:ext cx="46080" cy="8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9967" y="2958881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14:cNvPr>
                <p14:cNvContentPartPr/>
                <p14:nvPr/>
              </p14:nvContentPartPr>
              <p14:xfrm>
                <a:off x="2343327" y="2940881"/>
                <a:ext cx="171360" cy="12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687" y="2932241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14:cNvPr>
                <p14:cNvContentPartPr/>
                <p14:nvPr/>
              </p14:nvContentPartPr>
              <p14:xfrm>
                <a:off x="2535567" y="4333361"/>
                <a:ext cx="2412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6927" y="4324721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14:cNvPr>
                <p14:cNvContentPartPr/>
                <p14:nvPr/>
              </p14:nvContentPartPr>
              <p14:xfrm>
                <a:off x="2527647" y="4219961"/>
                <a:ext cx="1800" cy="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9007" y="421096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14:cNvPr>
                <p14:cNvContentPartPr/>
                <p14:nvPr/>
              </p14:nvContentPartPr>
              <p14:xfrm>
                <a:off x="2605767" y="4201241"/>
                <a:ext cx="4644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7127" y="4192241"/>
                  <a:ext cx="6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14:cNvPr>
                <p14:cNvContentPartPr/>
                <p14:nvPr/>
              </p14:nvContentPartPr>
              <p14:xfrm>
                <a:off x="2718447" y="4149041"/>
                <a:ext cx="227160" cy="19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807" y="414004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14:cNvPr>
                <p14:cNvContentPartPr/>
                <p14:nvPr/>
              </p14:nvContentPartPr>
              <p14:xfrm>
                <a:off x="2993847" y="4217801"/>
                <a:ext cx="110880" cy="9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207" y="4208801"/>
                  <a:ext cx="128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14:cNvPr>
                <p14:cNvContentPartPr/>
                <p14:nvPr/>
              </p14:nvContentPartPr>
              <p14:xfrm>
                <a:off x="3146487" y="4218161"/>
                <a:ext cx="159120" cy="7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37847" y="420952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14:cNvPr>
                <p14:cNvContentPartPr/>
                <p14:nvPr/>
              </p14:nvContentPartPr>
              <p14:xfrm>
                <a:off x="3369327" y="4087841"/>
                <a:ext cx="74160" cy="16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0327" y="4079201"/>
                  <a:ext cx="9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14:cNvPr>
                <p14:cNvContentPartPr/>
                <p14:nvPr/>
              </p14:nvContentPartPr>
              <p14:xfrm>
                <a:off x="3378327" y="4145801"/>
                <a:ext cx="13248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687" y="4137161"/>
                  <a:ext cx="15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14:cNvPr>
                <p14:cNvContentPartPr/>
                <p14:nvPr/>
              </p14:nvContentPartPr>
              <p14:xfrm>
                <a:off x="2357007" y="3832601"/>
                <a:ext cx="1298160" cy="46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8007" y="3823961"/>
                  <a:ext cx="1315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14:cNvPr>
                <p14:cNvContentPartPr/>
                <p14:nvPr/>
              </p14:nvContentPartPr>
              <p14:xfrm>
                <a:off x="2270247" y="4115921"/>
                <a:ext cx="1447200" cy="41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1607" y="4106921"/>
                  <a:ext cx="146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14:cNvPr>
                <p14:cNvContentPartPr/>
                <p14:nvPr/>
              </p14:nvContentPartPr>
              <p14:xfrm>
                <a:off x="2931567" y="3661601"/>
                <a:ext cx="12600" cy="20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2567" y="3652961"/>
                  <a:ext cx="3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14:cNvPr>
                <p14:cNvContentPartPr/>
                <p14:nvPr/>
              </p14:nvContentPartPr>
              <p14:xfrm>
                <a:off x="2831127" y="3800201"/>
                <a:ext cx="145800" cy="6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2127" y="3791561"/>
                  <a:ext cx="163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14:cNvPr>
                <p14:cNvContentPartPr/>
                <p14:nvPr/>
              </p14:nvContentPartPr>
              <p14:xfrm>
                <a:off x="1919607" y="3871481"/>
                <a:ext cx="4896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10607" y="3862841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14:cNvPr>
                <p14:cNvContentPartPr/>
                <p14:nvPr/>
              </p14:nvContentPartPr>
              <p14:xfrm>
                <a:off x="1997727" y="3939161"/>
                <a:ext cx="46080" cy="5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8727" y="3930521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14:cNvPr>
                <p14:cNvContentPartPr/>
                <p14:nvPr/>
              </p14:nvContentPartPr>
              <p14:xfrm>
                <a:off x="2076207" y="3912521"/>
                <a:ext cx="55440" cy="9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7207" y="3903521"/>
                  <a:ext cx="7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14:cNvPr>
                <p14:cNvContentPartPr/>
                <p14:nvPr/>
              </p14:nvContentPartPr>
              <p14:xfrm>
                <a:off x="2125527" y="3822161"/>
                <a:ext cx="42480" cy="14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87" y="3813161"/>
                  <a:ext cx="6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14:cNvPr>
                <p14:cNvContentPartPr/>
                <p14:nvPr/>
              </p14:nvContentPartPr>
              <p14:xfrm>
                <a:off x="2240007" y="3863921"/>
                <a:ext cx="10728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007" y="3854921"/>
                  <a:ext cx="124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14:cNvPr>
                <p14:cNvContentPartPr/>
                <p14:nvPr/>
              </p14:nvContentPartPr>
              <p14:xfrm>
                <a:off x="2422887" y="3802721"/>
                <a:ext cx="27720" cy="151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3887" y="3794081"/>
                  <a:ext cx="4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14:cNvPr>
                <p14:cNvContentPartPr/>
                <p14:nvPr/>
              </p14:nvContentPartPr>
              <p14:xfrm>
                <a:off x="2506767" y="3857441"/>
                <a:ext cx="42840" cy="80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8127" y="3848801"/>
                  <a:ext cx="6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14:cNvPr>
                <p14:cNvContentPartPr/>
                <p14:nvPr/>
              </p14:nvContentPartPr>
              <p14:xfrm>
                <a:off x="2581287" y="3861761"/>
                <a:ext cx="62280" cy="47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2287" y="3852761"/>
                  <a:ext cx="7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14:cNvPr>
                <p14:cNvContentPartPr/>
                <p14:nvPr/>
              </p14:nvContentPartPr>
              <p14:xfrm>
                <a:off x="2647887" y="3840521"/>
                <a:ext cx="90720" cy="30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38887" y="3831521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14:cNvPr>
                <p14:cNvContentPartPr/>
                <p14:nvPr/>
              </p14:nvContentPartPr>
              <p14:xfrm>
                <a:off x="1408047" y="2129801"/>
                <a:ext cx="384480" cy="16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9047" y="2120801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14:cNvPr>
                <p14:cNvContentPartPr/>
                <p14:nvPr/>
              </p14:nvContentPartPr>
              <p14:xfrm>
                <a:off x="1289247" y="2141681"/>
                <a:ext cx="601560" cy="28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0247" y="2132681"/>
                  <a:ext cx="61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14:cNvPr>
                <p14:cNvContentPartPr/>
                <p14:nvPr/>
              </p14:nvContentPartPr>
              <p14:xfrm>
                <a:off x="1066767" y="2643161"/>
                <a:ext cx="131760" cy="8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8127" y="2634521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14:cNvPr>
                <p14:cNvContentPartPr/>
                <p14:nvPr/>
              </p14:nvContentPartPr>
              <p14:xfrm>
                <a:off x="1262967" y="2587721"/>
                <a:ext cx="190440" cy="10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54327" y="2578721"/>
                  <a:ext cx="20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14:cNvPr>
                <p14:cNvContentPartPr/>
                <p14:nvPr/>
              </p14:nvContentPartPr>
              <p14:xfrm>
                <a:off x="1480767" y="2282801"/>
                <a:ext cx="529200" cy="30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1767" y="2273801"/>
                  <a:ext cx="54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14:cNvPr>
                <p14:cNvContentPartPr/>
                <p14:nvPr/>
              </p14:nvContentPartPr>
              <p14:xfrm>
                <a:off x="1108167" y="2502041"/>
                <a:ext cx="779040" cy="350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167" y="2493401"/>
                  <a:ext cx="79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14:cNvPr>
                <p14:cNvContentPartPr/>
                <p14:nvPr/>
              </p14:nvContentPartPr>
              <p14:xfrm>
                <a:off x="1135167" y="2551001"/>
                <a:ext cx="807120" cy="340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6167" y="2542001"/>
                  <a:ext cx="8247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8E75F-ABB1-5F6E-CCF3-AA04A68E1DF7}"/>
              </a:ext>
            </a:extLst>
          </p:cNvPr>
          <p:cNvGrpSpPr/>
          <p:nvPr/>
        </p:nvGrpSpPr>
        <p:grpSpPr>
          <a:xfrm>
            <a:off x="5674047" y="1776641"/>
            <a:ext cx="1019880" cy="428040"/>
            <a:chOff x="5674047" y="1776641"/>
            <a:chExt cx="10198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14:cNvPr>
                <p14:cNvContentPartPr/>
                <p14:nvPr/>
              </p14:nvContentPartPr>
              <p14:xfrm>
                <a:off x="5681967" y="2034401"/>
                <a:ext cx="79920" cy="17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3327" y="2025401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14:cNvPr>
                <p14:cNvContentPartPr/>
                <p14:nvPr/>
              </p14:nvContentPartPr>
              <p14:xfrm>
                <a:off x="5674047" y="1981481"/>
                <a:ext cx="341280" cy="20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047" y="1972841"/>
                  <a:ext cx="35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14:cNvPr>
                <p14:cNvContentPartPr/>
                <p14:nvPr/>
              </p14:nvContentPartPr>
              <p14:xfrm>
                <a:off x="5917407" y="1997681"/>
                <a:ext cx="187560" cy="8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8767" y="1988681"/>
                  <a:ext cx="20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14:cNvPr>
                <p14:cNvContentPartPr/>
                <p14:nvPr/>
              </p14:nvContentPartPr>
              <p14:xfrm>
                <a:off x="6140247" y="1999481"/>
                <a:ext cx="168840" cy="5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31247" y="1990841"/>
                  <a:ext cx="18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14:cNvPr>
                <p14:cNvContentPartPr/>
                <p14:nvPr/>
              </p14:nvContentPartPr>
              <p14:xfrm>
                <a:off x="6342207" y="1804721"/>
                <a:ext cx="351720" cy="21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33567" y="1795721"/>
                  <a:ext cx="36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14:cNvPr>
                <p14:cNvContentPartPr/>
                <p14:nvPr/>
              </p14:nvContentPartPr>
              <p14:xfrm>
                <a:off x="6281367" y="1776641"/>
                <a:ext cx="271800" cy="14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72727" y="176764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14:cNvPr>
                <p14:cNvContentPartPr/>
                <p14:nvPr/>
              </p14:nvContentPartPr>
              <p14:xfrm>
                <a:off x="6574407" y="1872401"/>
                <a:ext cx="41400" cy="6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65407" y="1863401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5D8F76-5266-E7FD-C9CD-54B897000E8B}"/>
              </a:ext>
            </a:extLst>
          </p:cNvPr>
          <p:cNvGrpSpPr/>
          <p:nvPr/>
        </p:nvGrpSpPr>
        <p:grpSpPr>
          <a:xfrm>
            <a:off x="6470007" y="4182881"/>
            <a:ext cx="1453320" cy="565200"/>
            <a:chOff x="6470007" y="4182881"/>
            <a:chExt cx="14533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14:cNvPr>
                <p14:cNvContentPartPr/>
                <p14:nvPr/>
              </p14:nvContentPartPr>
              <p14:xfrm>
                <a:off x="6585927" y="4271801"/>
                <a:ext cx="490320" cy="407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6927" y="4263161"/>
                  <a:ext cx="507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14:cNvPr>
                <p14:cNvContentPartPr/>
                <p14:nvPr/>
              </p14:nvContentPartPr>
              <p14:xfrm>
                <a:off x="6470007" y="4370801"/>
                <a:ext cx="600480" cy="37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1367" y="4361801"/>
                  <a:ext cx="618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14:cNvPr>
                <p14:cNvContentPartPr/>
                <p14:nvPr/>
              </p14:nvContentPartPr>
              <p14:xfrm>
                <a:off x="7422927" y="4182881"/>
                <a:ext cx="500400" cy="36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4287" y="4174241"/>
                  <a:ext cx="518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14:cNvPr>
                <p14:cNvContentPartPr/>
                <p14:nvPr/>
              </p14:nvContentPartPr>
              <p14:xfrm>
                <a:off x="7344087" y="4272881"/>
                <a:ext cx="559800" cy="253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35087" y="4264241"/>
                  <a:ext cx="57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FAC49A-44F2-81BD-CAD1-03E4CAFCEFC4}"/>
              </a:ext>
            </a:extLst>
          </p:cNvPr>
          <p:cNvGrpSpPr/>
          <p:nvPr/>
        </p:nvGrpSpPr>
        <p:grpSpPr>
          <a:xfrm>
            <a:off x="6454167" y="4882721"/>
            <a:ext cx="2088720" cy="398160"/>
            <a:chOff x="6454167" y="4882721"/>
            <a:chExt cx="20887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14:cNvPr>
                <p14:cNvContentPartPr/>
                <p14:nvPr/>
              </p14:nvContentPartPr>
              <p14:xfrm>
                <a:off x="6454167" y="4882721"/>
                <a:ext cx="1571040" cy="327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5527" y="4873721"/>
                  <a:ext cx="158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14:cNvPr>
                <p14:cNvContentPartPr/>
                <p14:nvPr/>
              </p14:nvContentPartPr>
              <p14:xfrm>
                <a:off x="7581327" y="5117441"/>
                <a:ext cx="50400" cy="13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72327" y="510880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14:cNvPr>
                <p14:cNvContentPartPr/>
                <p14:nvPr/>
              </p14:nvContentPartPr>
              <p14:xfrm>
                <a:off x="7700487" y="5145881"/>
                <a:ext cx="96840" cy="8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91487" y="5136881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14:cNvPr>
                <p14:cNvContentPartPr/>
                <p14:nvPr/>
              </p14:nvContentPartPr>
              <p14:xfrm>
                <a:off x="7816767" y="5122841"/>
                <a:ext cx="10872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7767" y="5114201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14:cNvPr>
                <p14:cNvContentPartPr/>
                <p14:nvPr/>
              </p14:nvContentPartPr>
              <p14:xfrm>
                <a:off x="7967967" y="5004761"/>
                <a:ext cx="16200" cy="26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9327" y="4996121"/>
                  <a:ext cx="3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14:cNvPr>
                <p14:cNvContentPartPr/>
                <p14:nvPr/>
              </p14:nvContentPartPr>
              <p14:xfrm>
                <a:off x="8035647" y="5142641"/>
                <a:ext cx="150480" cy="11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7007" y="5133641"/>
                  <a:ext cx="16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14:cNvPr>
                <p14:cNvContentPartPr/>
                <p14:nvPr/>
              </p14:nvContentPartPr>
              <p14:xfrm>
                <a:off x="8307087" y="5174681"/>
                <a:ext cx="235800" cy="10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98447" y="5166041"/>
                  <a:ext cx="253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14:cNvPr>
                <p14:cNvContentPartPr/>
                <p14:nvPr/>
              </p14:nvContentPartPr>
              <p14:xfrm>
                <a:off x="8337687" y="5044721"/>
                <a:ext cx="6480" cy="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9047" y="5036081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8F105-65E8-09DD-1609-7C9A499C24C0}"/>
              </a:ext>
            </a:extLst>
          </p:cNvPr>
          <p:cNvGrpSpPr/>
          <p:nvPr/>
        </p:nvGrpSpPr>
        <p:grpSpPr>
          <a:xfrm>
            <a:off x="6394407" y="2293961"/>
            <a:ext cx="3824280" cy="1225440"/>
            <a:chOff x="6394407" y="2293961"/>
            <a:chExt cx="3824280" cy="12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14:cNvPr>
                <p14:cNvContentPartPr/>
                <p14:nvPr/>
              </p14:nvContentPartPr>
              <p14:xfrm>
                <a:off x="6512847" y="2753681"/>
                <a:ext cx="52560" cy="11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04207" y="2744681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14:cNvPr>
                <p14:cNvContentPartPr/>
                <p14:nvPr/>
              </p14:nvContentPartPr>
              <p14:xfrm>
                <a:off x="6624807" y="2779601"/>
                <a:ext cx="41400" cy="44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5807" y="2770601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14:cNvPr>
                <p14:cNvContentPartPr/>
                <p14:nvPr/>
              </p14:nvContentPartPr>
              <p14:xfrm>
                <a:off x="6695007" y="2735321"/>
                <a:ext cx="39240" cy="121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86007" y="2726321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14:cNvPr>
                <p14:cNvContentPartPr/>
                <p14:nvPr/>
              </p14:nvContentPartPr>
              <p14:xfrm>
                <a:off x="6751527" y="2764481"/>
                <a:ext cx="79560" cy="6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2527" y="2755841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14:cNvPr>
                <p14:cNvContentPartPr/>
                <p14:nvPr/>
              </p14:nvContentPartPr>
              <p14:xfrm>
                <a:off x="6844047" y="2682401"/>
                <a:ext cx="46440" cy="15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5407" y="2673401"/>
                  <a:ext cx="64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14:cNvPr>
                <p14:cNvContentPartPr/>
                <p14:nvPr/>
              </p14:nvContentPartPr>
              <p14:xfrm>
                <a:off x="6955647" y="2683121"/>
                <a:ext cx="60840" cy="3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47007" y="2674481"/>
                  <a:ext cx="7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14:cNvPr>
                <p14:cNvContentPartPr/>
                <p14:nvPr/>
              </p14:nvContentPartPr>
              <p14:xfrm>
                <a:off x="6948447" y="2723441"/>
                <a:ext cx="51840" cy="8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9807" y="271480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14:cNvPr>
                <p14:cNvContentPartPr/>
                <p14:nvPr/>
              </p14:nvContentPartPr>
              <p14:xfrm>
                <a:off x="6405207" y="2568641"/>
                <a:ext cx="717840" cy="44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96567" y="2560001"/>
                  <a:ext cx="735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14:cNvPr>
                <p14:cNvContentPartPr/>
                <p14:nvPr/>
              </p14:nvContentPartPr>
              <p14:xfrm>
                <a:off x="6411327" y="2716961"/>
                <a:ext cx="674640" cy="383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2327" y="2707961"/>
                  <a:ext cx="69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14:cNvPr>
                <p14:cNvContentPartPr/>
                <p14:nvPr/>
              </p14:nvContentPartPr>
              <p14:xfrm>
                <a:off x="6731727" y="2777441"/>
                <a:ext cx="18000" cy="20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23087" y="2768441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14:cNvPr>
                <p14:cNvContentPartPr/>
                <p14:nvPr/>
              </p14:nvContentPartPr>
              <p14:xfrm>
                <a:off x="7323207" y="2460641"/>
                <a:ext cx="567000" cy="51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14567" y="2451641"/>
                  <a:ext cx="584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14:cNvPr>
                <p14:cNvContentPartPr/>
                <p14:nvPr/>
              </p14:nvContentPartPr>
              <p14:xfrm>
                <a:off x="7289007" y="2610041"/>
                <a:ext cx="627480" cy="36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80007" y="2601041"/>
                  <a:ext cx="645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14:cNvPr>
                <p14:cNvContentPartPr/>
                <p14:nvPr/>
              </p14:nvContentPartPr>
              <p14:xfrm>
                <a:off x="8226087" y="2428961"/>
                <a:ext cx="390600" cy="50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17087" y="2420321"/>
                  <a:ext cx="40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14:cNvPr>
                <p14:cNvContentPartPr/>
                <p14:nvPr/>
              </p14:nvContentPartPr>
              <p14:xfrm>
                <a:off x="8112327" y="2538401"/>
                <a:ext cx="54252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03687" y="2529401"/>
                  <a:ext cx="56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14:cNvPr>
                <p14:cNvContentPartPr/>
                <p14:nvPr/>
              </p14:nvContentPartPr>
              <p14:xfrm>
                <a:off x="8833407" y="2293961"/>
                <a:ext cx="628560" cy="44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4767" y="2285321"/>
                  <a:ext cx="646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14:cNvPr>
                <p14:cNvContentPartPr/>
                <p14:nvPr/>
              </p14:nvContentPartPr>
              <p14:xfrm>
                <a:off x="8834847" y="2398001"/>
                <a:ext cx="630360" cy="41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26207" y="2389001"/>
                  <a:ext cx="648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14:cNvPr>
                <p14:cNvContentPartPr/>
                <p14:nvPr/>
              </p14:nvContentPartPr>
              <p14:xfrm>
                <a:off x="6394407" y="2989121"/>
                <a:ext cx="3160440" cy="335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5407" y="2980481"/>
                  <a:ext cx="3178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14:cNvPr>
                <p14:cNvContentPartPr/>
                <p14:nvPr/>
              </p14:nvContentPartPr>
              <p14:xfrm>
                <a:off x="9073527" y="3361361"/>
                <a:ext cx="74160" cy="144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4527" y="335272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14:cNvPr>
                <p14:cNvContentPartPr/>
                <p14:nvPr/>
              </p14:nvContentPartPr>
              <p14:xfrm>
                <a:off x="9207807" y="3412841"/>
                <a:ext cx="80280" cy="7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9167" y="3404201"/>
                  <a:ext cx="97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14:cNvPr>
                <p14:cNvContentPartPr/>
                <p14:nvPr/>
              </p14:nvContentPartPr>
              <p14:xfrm>
                <a:off x="9313647" y="3399881"/>
                <a:ext cx="106200" cy="119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05007" y="3391241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14:cNvPr>
                <p14:cNvContentPartPr/>
                <p14:nvPr/>
              </p14:nvContentPartPr>
              <p14:xfrm>
                <a:off x="9444687" y="3360281"/>
                <a:ext cx="24480" cy="125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35687" y="3351641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14:cNvPr>
                <p14:cNvContentPartPr/>
                <p14:nvPr/>
              </p14:nvContentPartPr>
              <p14:xfrm>
                <a:off x="9525327" y="3377921"/>
                <a:ext cx="132480" cy="118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16327" y="336892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14:cNvPr>
                <p14:cNvContentPartPr/>
                <p14:nvPr/>
              </p14:nvContentPartPr>
              <p14:xfrm>
                <a:off x="9733047" y="3384401"/>
                <a:ext cx="56160" cy="7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24047" y="337540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14:cNvPr>
                <p14:cNvContentPartPr/>
                <p14:nvPr/>
              </p14:nvContentPartPr>
              <p14:xfrm>
                <a:off x="9833487" y="3303761"/>
                <a:ext cx="262440" cy="14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24487" y="3295121"/>
                  <a:ext cx="280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14:cNvPr>
                <p14:cNvContentPartPr/>
                <p14:nvPr/>
              </p14:nvContentPartPr>
              <p14:xfrm>
                <a:off x="9957687" y="3318161"/>
                <a:ext cx="261000" cy="62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687" y="3309521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14:cNvPr>
                <p14:cNvContentPartPr/>
                <p14:nvPr/>
              </p14:nvContentPartPr>
              <p14:xfrm>
                <a:off x="8199087" y="2491961"/>
                <a:ext cx="4968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90447" y="2482961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14:cNvPr>
              <p14:cNvContentPartPr/>
              <p14:nvPr/>
            </p14:nvContentPartPr>
            <p14:xfrm>
              <a:off x="2234607" y="5168921"/>
              <a:ext cx="3102480" cy="127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607" y="5160281"/>
                <a:ext cx="31201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B39DF-D4C6-C6D1-1B38-82F00DFBD97E}"/>
              </a:ext>
            </a:extLst>
          </p:cNvPr>
          <p:cNvGrpSpPr/>
          <p:nvPr/>
        </p:nvGrpSpPr>
        <p:grpSpPr>
          <a:xfrm>
            <a:off x="1404807" y="4399601"/>
            <a:ext cx="3703320" cy="1802160"/>
            <a:chOff x="1404807" y="4399601"/>
            <a:chExt cx="3703320" cy="18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14:cNvPr>
                <p14:cNvContentPartPr/>
                <p14:nvPr/>
              </p14:nvContentPartPr>
              <p14:xfrm>
                <a:off x="1458087" y="5060921"/>
                <a:ext cx="124920" cy="40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087" y="5052281"/>
                  <a:ext cx="142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14:cNvPr>
                <p14:cNvContentPartPr/>
                <p14:nvPr/>
              </p14:nvContentPartPr>
              <p14:xfrm>
                <a:off x="1436847" y="5172881"/>
                <a:ext cx="448920" cy="29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847" y="5164241"/>
                  <a:ext cx="466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14:cNvPr>
                <p14:cNvContentPartPr/>
                <p14:nvPr/>
              </p14:nvContentPartPr>
              <p14:xfrm>
                <a:off x="1979727" y="4974521"/>
                <a:ext cx="93600" cy="31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727" y="4965881"/>
                  <a:ext cx="111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14:cNvPr>
                <p14:cNvContentPartPr/>
                <p14:nvPr/>
              </p14:nvContentPartPr>
              <p14:xfrm>
                <a:off x="2113647" y="5118521"/>
                <a:ext cx="13932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4647" y="5109521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14:cNvPr>
                <p14:cNvContentPartPr/>
                <p14:nvPr/>
              </p14:nvContentPartPr>
              <p14:xfrm>
                <a:off x="2221647" y="5087561"/>
                <a:ext cx="335880" cy="13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647" y="5078561"/>
                  <a:ext cx="35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14:cNvPr>
                <p14:cNvContentPartPr/>
                <p14:nvPr/>
              </p14:nvContentPartPr>
              <p14:xfrm>
                <a:off x="2463927" y="4916561"/>
                <a:ext cx="20520" cy="4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5287" y="4907921"/>
                  <a:ext cx="3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14:cNvPr>
                <p14:cNvContentPartPr/>
                <p14:nvPr/>
              </p14:nvContentPartPr>
              <p14:xfrm>
                <a:off x="2593167" y="5013041"/>
                <a:ext cx="37080" cy="11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4167" y="5004041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14:cNvPr>
                <p14:cNvContentPartPr/>
                <p14:nvPr/>
              </p14:nvContentPartPr>
              <p14:xfrm>
                <a:off x="2661567" y="5060561"/>
                <a:ext cx="9324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27" y="5051921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14:cNvPr>
                <p14:cNvContentPartPr/>
                <p14:nvPr/>
              </p14:nvContentPartPr>
              <p14:xfrm>
                <a:off x="2882607" y="4795241"/>
                <a:ext cx="142920" cy="32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3967" y="4786601"/>
                  <a:ext cx="16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14:cNvPr>
                <p14:cNvContentPartPr/>
                <p14:nvPr/>
              </p14:nvContentPartPr>
              <p14:xfrm>
                <a:off x="3051087" y="4920161"/>
                <a:ext cx="14400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087" y="491116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14:cNvPr>
                <p14:cNvContentPartPr/>
                <p14:nvPr/>
              </p14:nvContentPartPr>
              <p14:xfrm>
                <a:off x="3274287" y="4723601"/>
                <a:ext cx="266760" cy="19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287" y="4714961"/>
                  <a:ext cx="28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14:cNvPr>
                <p14:cNvContentPartPr/>
                <p14:nvPr/>
              </p14:nvContentPartPr>
              <p14:xfrm>
                <a:off x="3610167" y="4678961"/>
                <a:ext cx="78840" cy="23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1167" y="467032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14:cNvPr>
                <p14:cNvContentPartPr/>
                <p14:nvPr/>
              </p14:nvContentPartPr>
              <p14:xfrm>
                <a:off x="3602607" y="4745561"/>
                <a:ext cx="292320" cy="23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3607" y="4736561"/>
                  <a:ext cx="309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14:cNvPr>
                <p14:cNvContentPartPr/>
                <p14:nvPr/>
              </p14:nvContentPartPr>
              <p14:xfrm>
                <a:off x="3793047" y="4399601"/>
                <a:ext cx="223560" cy="69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47" y="4390961"/>
                  <a:ext cx="2412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14:cNvPr>
                <p14:cNvContentPartPr/>
                <p14:nvPr/>
              </p14:nvContentPartPr>
              <p14:xfrm>
                <a:off x="2414967" y="5818001"/>
                <a:ext cx="124560" cy="38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6327" y="5809361"/>
                  <a:ext cx="14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14:cNvPr>
                <p14:cNvContentPartPr/>
                <p14:nvPr/>
              </p14:nvContentPartPr>
              <p14:xfrm>
                <a:off x="2379327" y="5865521"/>
                <a:ext cx="514440" cy="33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0687" y="5856521"/>
                  <a:ext cx="532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14:cNvPr>
                <p14:cNvContentPartPr/>
                <p14:nvPr/>
              </p14:nvContentPartPr>
              <p14:xfrm>
                <a:off x="3313167" y="5683721"/>
                <a:ext cx="77040" cy="28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527" y="5675081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14:cNvPr>
                <p14:cNvContentPartPr/>
                <p14:nvPr/>
              </p14:nvContentPartPr>
              <p14:xfrm>
                <a:off x="3418647" y="5780201"/>
                <a:ext cx="144000" cy="1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647" y="5771201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14:cNvPr>
                <p14:cNvContentPartPr/>
                <p14:nvPr/>
              </p14:nvContentPartPr>
              <p14:xfrm>
                <a:off x="3560127" y="5724761"/>
                <a:ext cx="283680" cy="17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1487" y="5716121"/>
                  <a:ext cx="30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14:cNvPr>
                <p14:cNvContentPartPr/>
                <p14:nvPr/>
              </p14:nvContentPartPr>
              <p14:xfrm>
                <a:off x="3936687" y="5691281"/>
                <a:ext cx="33120" cy="10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687" y="5682641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14:cNvPr>
                <p14:cNvContentPartPr/>
                <p14:nvPr/>
              </p14:nvContentPartPr>
              <p14:xfrm>
                <a:off x="3860727" y="5528921"/>
                <a:ext cx="15480" cy="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2087" y="5519921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14:cNvPr>
                <p14:cNvContentPartPr/>
                <p14:nvPr/>
              </p14:nvContentPartPr>
              <p14:xfrm>
                <a:off x="4052607" y="5632241"/>
                <a:ext cx="2408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3607" y="5623601"/>
                  <a:ext cx="25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14:cNvPr>
                <p14:cNvContentPartPr/>
                <p14:nvPr/>
              </p14:nvContentPartPr>
              <p14:xfrm>
                <a:off x="4577127" y="5368361"/>
                <a:ext cx="8244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8487" y="5359721"/>
                  <a:ext cx="10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14:cNvPr>
                <p14:cNvContentPartPr/>
                <p14:nvPr/>
              </p14:nvContentPartPr>
              <p14:xfrm>
                <a:off x="4687647" y="5291321"/>
                <a:ext cx="65520" cy="34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007" y="5282681"/>
                  <a:ext cx="8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14:cNvPr>
                <p14:cNvContentPartPr/>
                <p14:nvPr/>
              </p14:nvContentPartPr>
              <p14:xfrm>
                <a:off x="4807527" y="5403281"/>
                <a:ext cx="300600" cy="17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527" y="5394641"/>
                  <a:ext cx="31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14:cNvPr>
                <p14:cNvContentPartPr/>
                <p14:nvPr/>
              </p14:nvContentPartPr>
              <p14:xfrm>
                <a:off x="1495527" y="5303561"/>
                <a:ext cx="880200" cy="250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6527" y="5294561"/>
                  <a:ext cx="89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14:cNvPr>
                <p14:cNvContentPartPr/>
                <p14:nvPr/>
              </p14:nvContentPartPr>
              <p14:xfrm>
                <a:off x="1404807" y="5277641"/>
                <a:ext cx="1184400" cy="35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167" y="5269001"/>
                  <a:ext cx="120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14:cNvPr>
                <p14:cNvContentPartPr/>
                <p14:nvPr/>
              </p14:nvContentPartPr>
              <p14:xfrm>
                <a:off x="1792167" y="5510201"/>
                <a:ext cx="568440" cy="36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527" y="5501201"/>
                  <a:ext cx="586080" cy="3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/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321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PowerPoint Presentation</vt:lpstr>
      <vt:lpstr>Types of Apps in App Service</vt:lpstr>
      <vt:lpstr>Deploy Web Apps</vt:lpstr>
      <vt:lpstr>App Service Plans</vt:lpstr>
      <vt:lpstr>PowerPoint Presentation</vt:lpstr>
      <vt:lpstr>Web App Deployment</vt:lpstr>
      <vt:lpstr>Types of App Service Plan</vt:lpstr>
      <vt:lpstr>Configure Web Apps</vt:lpstr>
      <vt:lpstr>Configure Web Apps</vt:lpstr>
      <vt:lpstr>Custom Domains</vt:lpstr>
      <vt:lpstr>DNS Records</vt:lpstr>
      <vt:lpstr>SSL Certificates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6</cp:revision>
  <dcterms:created xsi:type="dcterms:W3CDTF">2022-07-30T06:05:12Z</dcterms:created>
  <dcterms:modified xsi:type="dcterms:W3CDTF">2023-06-25T05:19:36Z</dcterms:modified>
</cp:coreProperties>
</file>