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5:57:3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1212,'4'-2'9763,"8"20"-8014,16 29-1902,-19-31 357,1-1-1,1 0 0,0-1 1,18 19-1,-23-27-130,0-1 0,1 1-1,0-1 1,0 0 0,0-1 0,1 0 0,-1 0 0,1 0-1,0-1 1,0 0 0,15 3 0,0-3 12,-1-1 0,2-1 0,-1-2 0,0 0 0,0-1 0,0-1 0,-1-1 0,1-1 0,-1-1 0,0-1 0,26-12 1,24-15 108,128-82 0,-165 94-162,13-13-822,-31 20-3010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1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7 104 1224,'0'0'4985,"-1"-2"-4206,-5-7 6378,8 5-6793,-1 0-166,1-1 0,1 1-1,-1 0 1,1 0-1,-1 0 1,1 0 0,0 0-1,1 0 1,-1 1 0,1 0-1,7-6 1,-3 3-50,0 2 0,1-1-1,0 1 1,0 0 0,0 1 0,0 0 0,11-2 0,-17 4-110,0 0 0,1 1 1,-1 0-1,0-1 0,1 1 0,-1 1 1,0-1-1,1 0 0,-1 1 1,0-1-1,0 1 0,1 0 1,-1 0-1,0 1 0,0-1 0,0 0 1,0 1-1,0 0 0,-1 0 1,1 0-1,0 0 0,-1 0 1,0 0-1,4 5 0,-4-4 24,0 0 1,0 1-1,-1-1 0,1 1 0,-1 0 0,0-1 1,0 1-1,0 0 0,-1 0 0,1 4 0,0 40 340,-1-38-315,-1 8 40,0 5 60,3 27 0,-2-44-166,1 0 1,0 1-1,1-1 1,-1 0-1,1 0 1,1 0-1,-1-1 1,1 1-1,4 6 1,8 8 2,1-2 0,0 0-1,2-1 1,34 26 0,-26-22-20,39 40 0,-63-58-2,0-1-1,0 1 0,0 0 1,0 0-1,0 0 1,-1 0-1,1 1 0,-1-1 1,0 0-1,0 1 0,0-1 1,0 7-1,0-8-35,-3 3-60,-2 2-33,1 1 0,-1-1-1,0-1 1,0 1 0,-1 0-1,0-1 1,0 0-1,-12 10 1,-59 43-2967,21-18-4733,37-26 3719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1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1468,'0'0'3832,"6"13"3931,-2-7-7055,-3-4-38,2-1-54,8 2-206,1-1 1,0 0-1,-1-1 0,22 0 0,51-6 344,-76 4-646,240-32 1457,-119 13-1024,-92 16-369,-20 3-32,0-2 0,26-5 1,-40 7-215,0 0-84,-1 1 1,0 0-1,0-1 1,0 0 0,1 1-1,-1-1 1,0 0 0,0 0-1,3-2 1,3-3-3037,7-11-7697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1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96 1244,'0'0'2876,"-10"-9"2827,9 8-5421,1 0 0,-1 0-1,1 0 1,0 0 0,0 0 0,-1 0 0,1 0 0,0 0-1,0 0 1,0 0 0,0 1 0,0-1 0,0 0 0,0 0-1,0 0 1,1 0 0,-1 0 0,0 0 0,1 0 0,-1 0-1,0 0 1,1 0 0,-1 0 0,2-1 0,-1 0-1154,1-2 1104,0 3-21,15-8 55,0 1-1,0 1 1,1 0-1,0 1 1,1 1 0,-1 0-1,1 2 1,19-2-1,-35 5-235,0 1 4,0-1-29,-2 0 1,0 0 0,0 1 0,1-1-1,-1 0 1,0 0 0,0 1-1,0-1 1,1 0 0,-1 1-1,0 0 1,0-1 0,0 1-1,0-1 1,0 1 0,0 0-1,0 0 1,0 0 0,0 0 0,0 0-1,0-1 1,-1 2 0,1-1-1,0 0 1,-1 0 0,1 0-1,-1 0 1,1 0 0,0 2-1,-1 6 16,0 1-1,-1 0 0,0-1 0,-3 15 1,-2 24 6,7-19-42,5-17 23,-3-6-4,5 4 0,1 1 0,0-2 0,0 1 1,0-1-1,1-1 0,1 0 0,16 10 1,8 7 19,-34-24-12,1 1 0,0-1 0,-1 0 0,1 1 0,-1-1 0,0 1 0,0-1 0,1 1 0,-1 0 0,0-1 0,0 1 0,-1 0 0,2 4 0,-1-5-6,-1 1 1,0-1 0,0 1-1,0-1 1,-1 1-1,1 0 1,0-1 0,-1 1-1,1-1 1,0 1-1,-1-1 1,0 0 0,1 1-1,-1-1 1,0 1-1,0-1 1,0 0 0,0 0-1,0 0 1,0 1 0,-2 0-1,-4 5-187,-1 0 0,0-1 1,0 0-1,-1 0 0,0-1 0,-13 6 0,13-8-1942,0 1-1,0-1 1,-18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53 108 2116,'-11'-2'1207,"8"2"-62,1-1-50,-34-4 10327,43 5-10999,303-44 1778,-135 14-1508,-57 5-1579,-116 25 254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1876,'0'0'8676,"2"2"-7816,-1 0-743,1-1 0,-1 0-1,1-1 1,0 1 0,-1 0-1,1 0 1,0-1 0,-1 1-1,1-1 1,0 1 0,0-1 0,-1 0-1,1 0 1,0 0 0,0 0-1,0 0 1,2 0 0,62-7 1199,89-22 0,-83 9-3641,-1-3-3940,-51 17 2814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38 1352,'0'-3'1478,"-4"-10"-138,3 10-123,-1 1-102,0 0-858,0 0 1,-1 1-1,1-1 0,-1 1 1,1-1-1,-1 1 0,1 0 1,-1 0-1,0 0 1,0 0-1,1 1 0,-1-1 1,0 1-1,0 0 0,0-1 1,-3 2-1,-1-1 11,1 1 0,0 0-1,0 1 1,-1-1 0,1 1 0,0 1-1,-8 3 1,0 2 42,1 0 0,0 1 0,0 0 1,1 1-1,0 1 0,1-1 0,-13 17 0,6-4 148,0 2 1,-27 48-1,36-53-292,0 0 1,1 0 0,1 1-1,1 0 1,1 0-1,1 1 1,-2 28-1,5-31-72,0-1 1,2 0-1,0 0 0,1 1 0,0-1 0,2-1 0,0 1 0,1 0 0,9 19 0,-11-29-78,2 1 1,-1-1 0,1 0-1,0 0 1,1 0 0,0-1-1,0 0 1,0 0 0,1-1-1,0 1 1,1-2 0,-1 1-1,1-1 1,0 0 0,1 0-1,-1-1 1,1-1 0,-1 1-1,1-1 1,0 0 0,1-1-1,-1 0 1,0-1 0,0 0-1,17 0 1,-24-1-14,-1 0 1,1 0-1,-1 0 0,1 0 0,-1-1 1,1 1-1,-1 0 0,1-1 1,-1 1-1,1-1 0,-1 1 0,1-1 1,-1 0-1,0 1 0,1-1 0,-1 0 1,0 0-1,0 0 0,0 0 1,2-2-1,-2 1-1,-1 1 0,0 0 0,1 0 0,-1 0 0,0 0 0,0-1 0,0 1 0,0 0 0,0 0 0,0 0 0,0-1 0,0 1 0,-1 0 0,1 0 0,0 0 0,-1 0 0,1 0 0,-1 0 0,1 0 0,-2-2 0,-2-3 1,0 0 1,0 1 0,-1-1-1,0 1 1,0 0-1,-10-8 1,-1 3-209,0 0-1,0 2 0,-1 0 1,0 1-1,-33-9 1,-7 2-9095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2264,'0'0'8330,"6"0"-7467,14 1-382,0-2 0,1 0-1,-1-2 1,25-5 0,-16 3-165,124-23 676,149-23-1059,-99 29-7528,-157 19 4168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12 1288,'-2'-1'1419,"-1"-1"-973,0 1 1,0-1 0,0 1-1,0 0 1,0 0-1,0 0 1,-4 0-1,4 0 556,-2 3-89,-6 1-563,1 1 0,0 1 1,0-1-1,0 2 0,0-1 0,1 1 0,-9 8 0,3-1 66,1 0 0,0 1 1,-18 24-1,12-10-15,1 2 0,2 0 1,1 0-1,-15 40 1,16-33-101,3 0 1,1 1-1,2 0 1,-8 66-1,15-86-246,1-1-1,1 0 0,1 0 0,1 0 0,0 0 0,1 0 0,0 0 0,2-1 1,0 1-1,1-1 0,0-1 0,2 1 0,10 17 0,-13-26-88,1 1 0,0-1-1,0 0 1,1-1 0,0 0 0,0 0-1,1 0 1,0-1 0,0 0-1,0 0 1,0-1 0,1 0 0,-1-1-1,1 0 1,0 0 0,0-1-1,0 0 1,1 0 0,-1-1 0,0 0-1,1-1 1,-1 0 0,13-2-1,-20 2 40,1 0 0,-1 0 0,1-1 0,-1 1-1,1-1 1,-1 1 0,1-1 0,-1 0 0,0 0-1,1 0 1,-1 0 0,0 0 0,0-1-1,0 1 1,0-1 0,0 1 0,0-1 0,0 0-1,-1 0 1,1 0 0,0 0 0,-1 0-1,0 0 1,1 0 0,-1 0 0,0 0 0,0-1-1,1-4 1,1-9 114,-5 6 24,-2 0-89,0 1 0,-1 0 0,0 1 0,-1-1 0,0 1 0,0 0 0,0 0 0,-1 1 0,-10-9 0,3 6-31,0 1 1,-1 1 0,0 0 0,0 0 0,-1 2 0,0 0 0,0 1-1,-1 0 1,-25-3 0,18 5-2648,-36 0 0,42 7-4980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18 104 2144,'0'0'1250,"-3"1"-70,-12 0 4806,31-1 483,90-4-5829,255-63 203,-331 60-1088,18-6-1414,-45 11 962,1 1 1,0-1 0,-1 0 0,1 0 0,4-3-1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2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26 1620,'0'-1'419,"0"0"-1,0 0 0,0 0 1,-1-1-1,1 1 1,0 0-1,-1 0 0,1 0 1,-1 0-1,1 0 1,-1 0-1,0 1 0,1-1 1,-1 0-1,0 0 1,0 0-1,0 1 0,0-1 1,0 0-1,-7-6 196,3 9 215,-8 4-330,-1 0-1,1 0 1,0 1 0,1 1 0,0 0-1,-16 13 1,4 2 3,1 1 1,2 0-1,0 1 1,2 2-1,-23 38 0,27-35-223,1 0 0,1 1-1,1 0 1,-11 51-1,19-64-190,1 0 0,1 1-1,0 0 1,2-1-1,0 1 1,1-1-1,1 1 1,0-1 0,9 32-1,-8-41-91,0-1 0,1 1 0,0-1 0,0 0 0,1 0 0,0 0 0,0-1 0,0 0 0,1 0 0,1 0 0,-1-1 0,1 0 0,0 0 0,0 0 0,1-1 0,-1 0 0,1-1 0,0 0 0,1 0 0,-1 0 0,1-1 0,-1-1 0,1 1 0,0-1 0,0-1 0,0 0 0,0 0 0,0-1 0,1 0 0,-1 0 0,0-1 0,0 0 0,0-1 0,16-5 0,-11 3-23,0-1 0,-1 0 0,1-1 1,-1-1-1,-1 0 0,1 0 0,-1-1 0,-1-1 0,1 0 0,11-13 0,-21 20 37,0-1 1,0 1-1,-1 0 0,1 0 0,-1-1 1,0 1-1,1-1 0,-1 1 0,0-1 0,0 0 1,-1 1-1,1-1 0,-1 0 0,1 0 1,-1 1-1,0-1 0,0 0 0,0 0 1,0 1-1,0-1 0,-1 0 0,1 0 1,-1 1-1,0-1 0,0 0 0,0 1 0,0-1 1,0 1-1,-1-1 0,1 1 0,-1 0 1,0-1-1,1 1 0,-1 0 0,0 0 1,-3-2-1,-1-1 4,0-1 0,0 1 0,-1 1 0,0-1 1,0 1-1,0 0 0,-1 1 0,1 0 0,-1 0 1,0 0-1,-8-1 0,10 3-9,-4 0-9,5 0 1,-6-1 8,4 1-1,-21 0-19,25 2 2,-5 0 9,-34 4-2,40-5 10,-1 0 0,-9 1-6,-4 0 2,13-1 5,0 0-1,-8 1-12,8-1 6,0 0-13,-21 4 19,22-4-9,-1 1 6,-27 5-7,18-5 6,-17 3 7,26-4-2,-24 5-7,24-5 8,-13 2-62,1 2 140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5:58:3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1 230 920,'0'0'3296,"0"-2"-2906,-1-4-868,1 5 973,0 0 1,0 0-1,1 0 0,-1 0 1,0 0-1,0 0 0,1 0 1,-1 0-1,0 0 1,1 1-1,-1-1 0,1 0 1,1-1-1,-1 0 528,3 5-799,16 14 80,-12-11-103,-1 1 0,1-1 1,0 0-1,0-1 1,18 9-1,-13-10-145,1 0 0,0-2-1,0 1 1,0-2 0,0 0 0,0-1 0,0 0 0,0-1 0,1 0-1,-1-1 1,-1-1 0,17-5 0,19-8 64,93-45 1,-107 44-65,47-25-250,93-65 0,-173 106-79,19-14-319,-12 5-6102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7:2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32 1276,'0'0'1306,"11"-8"1605,-10 7-3069,11-12 3733,-8 4 2187,-4 9-5705,0 0 1,0 0-1,0 0 0,0 0 1,0 0-1,0 0 0,0 0 1,0 0-1,0 0 0,0 0 1,-23-1 52,18 1-14,1 2-6,-6 4-21,1 1 0,-1 0 0,1 0 0,0 0 0,1 2 0,-1-1 0,2 1 0,-11 15 0,9-11 2,1 1 0,0 0 0,1 0 0,1 1 0,-9 30 0,8-20 27,-4 39 0,10-52-82,0 0-1,1-1 1,1 1-1,0 0 0,5 22 1,-3-21-7,1-1 0,1 0 0,0 0 1,0 0-1,1 0 0,1-1 0,0 0 0,0 0 0,1-1 1,0 0-1,18 16 0,-24-25-7,0 1 1,0-1-1,0 0 0,1 0 1,-1 0-1,0 0 0,1 0 1,-1-1-1,0 1 0,6 0 1,-4 0 6,-2-1 7,1 0-8,3 0-2,0 0 0,0-1-1,0 1 1,0-1 0,-1-1-1,1 1 1,0-1 0,-1 0-1,1 0 1,-1-1 0,0 1-1,0-1 1,0 0 0,0-1-1,0 1 1,0-1 0,6-7-1,0-7 132,-10 16-84,0 0-11,1-6-5,1 0 1,-2-1-1,1 1 1,0-11 0,-2 16 19,-1 0-26,-10-34 65,10 35-76,-15-19 56,-9 0-11,23 20-63,0-1 11,0 1-27,-2 0 13,0-1-1,0 1 0,0 0 1,0 0-1,0 0 1,0 0-1,0 1 0,-1 0 1,1 0-1,0 0 1,-6 1-1,7-1 7,-23 5-15,23-5 18,0 2-4,-1 1 0,0-1-1,0-1 1,0 1 0,0-1 0,-5 2 0,9-3-2,-2 1 9,-11 4-29,6-1 25,5-3 26,-10 6-116,-4 1 8,-7 3-4319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66 932,'-16'-42'5397,"15"40"-4876,-11-17 3020,12 19-3503,0 0 0,0 0 0,0 0 1,0-1-1,0 1 0,-1 0 0,1 0 0,0 0 0,0 0 1,0 0-1,0 0 0,0-1 0,-1 1 0,1 0 0,0 0 1,0 0-1,0 0 0,-1 0 0,1 0 0,0 0 0,0 0 1,0 0-1,-1 0 0,1 0 0,0 0 0,0 0 1,0 0-1,-1 0 0,1 0 0,0 0 0,0 0 0,0 0 1,-1 0-1,1 0 0,0 0 0,0 0 0,0 1 0,0-1 1,-1 0-1,1 0 0,0 0 0,0 0 0,0 0 0,0 0 1,0 1-1,-1-1 0,1 0 0,0 0 0,0 0 0,0 1 1,-5 15 614,2 18-110,10 151 1068,39 299-326,-26-206-615,-9-162-501,4 23 18,-5-51-95,93 540 285,-65-476-326,19 103-24,-40-159-19,11 74 50,9 287 45,-29-157-44,-5-78 70,1-61-24,4 89-68,28 430 89,-15-255-80,-20-402-43,38 547 60,0-49-56,-27-312 5,7 111 15,4 137 66,-23-417-59,1-31-29,0-6 0,-1 6 14,-1-1 1,0 1-1,0-1 1,-3 12-1,-7 35 29,7-30-53,2 0 0,0 32-1,2-42 9,0-8-3,0 1 0,0 0 0,3 13 0,1 2-11,13 67 34,-12-71-19,-3-9 9,0 0 0,0 1 0,-1-1 1,0 1-1,-1 14 0,-1 132 1,1-155-19,-1 1 6,0 9-4,0-9-2,1-1 11,-1 22 34,-1 23-68,2-45 32,0 1 2,1 10-6,-1-10-7,1 11-6,4 19 71,-5-32-35,1 1 17,13 95 1263,-13-95-1258,-1-1 21,0 0 1,1 1-1,-1-1 1,0 0-1,1 0 1,-1 0-1,0 0 1,0 0-1,0 0 1,0 1-1,0-1 1,0 0-1,0 0 1,0 0-1,-1 0 1,1 0-1,-1 2 1,-1-3-49,0 0 0,0 0 0,0 0 1,0 0-1,0-1 0,0 1 0,0-1 0,0 0 0,0 1 0,1-1 0,-1 0 1,0 0-1,0 0 0,-2-2 0,-30-24 42,10 8-11,-78-44 68,37 24 102,64 38-189,-17-11 326,11 8-307,-6-4 234,13 7-277,1 0 0,-1 1 0,0-1 0,0 1 0,0-1-1,1 1 1,-1-1 0,0 1 0,1-1 0,-1 1 0,0-1-1,1 1 1,-1 0 0,0-1 0,1 1 0,-1 0 0,1-1-1,-1 1 1,1 0 0,-1-1 0,1 1 0,-1 0 0,2-1-1,1-1 8,-8-12-21,3 10 9,1 1 6,6 6-156,3 2 152,0 0 0,1 0 1,-1 1 0,-1 0 0,1 1 0,8 9 0,-13-13-2,12 10-3,5 5 10,9 17 15,-28-33-27,-1-2 3,1 5-4,14 10 9,-13-10-3,25 26 18,2-2-30,-27-28 6,0 2 10,12 7-3,-13-9-16,3 1 4,8 12-14,-6-8 21,-4-5 2,7 8 38,-5-7-36,-4-2-2,0 0 1,0 1-1,0-1 0,1 0 1,-1 0-1,0 0 1,0 0-1,0 0 1,1 0-1,-1 0 0,0 0 1,0 0-1,1 0 1,-1 0-1,0 0 0,0 0 1,0 0-1,1 0 1,-1 0-1,0 0 0,0 0 1,1 0-1,-1 0 1,0 0-1,0 0 0,0 0 1,1-1-1,-1 1 1,0 0-1,0 0 0,0 0 1,1-1-1,10-16-23,-1-1 1,0 0-1,-2 0 0,11-30 0,-2 2-232,47-121-2519,-25 54-7083,-28 79 5016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17 1980,'-3'-2'333,"0"0"-1,1 0 1,-1 1 0,0-1-1,0 1 1,0 0-1,-1-1 1,1 1 0,0 1-1,0-1 1,-1 0-1,1 1 1,0 0 0,-1 0-1,1 0 1,0 0-1,-1 0 1,1 1 0,0-1-1,-1 1 1,1 0-1,0 0 1,0 0 0,0 0-1,0 1 1,-5 2-1,0 1-54,1 1-1,-1 0 0,1 1 0,0-1 0,1 1 0,-1 1 1,1-1-1,1 1 0,0 0 0,0 0 0,-6 13 1,0 7 315,0 0 0,-9 41 1,17-57-393,0 0 0,1 0 0,1 0 0,0 1-1,0-1 1,3 23 0,-1-28-120,0 0 0,1 0 0,0-1 0,0 1 0,0-1 0,1 1 0,0-1 0,0 0 0,0 0 0,1 0 0,0-1 0,0 1 0,1-1 0,5 6 0,-1-3-3,1-1-1,0 0 1,1 0-1,-1-1 1,1 0-1,0-1 1,1 0-1,-1-1 1,1 0-1,0-1 1,0 0 0,0-1-1,24 1 1,-21-3-196,-1 0 0,1 0 1,-1-2-1,1 0 1,-1-1-1,0 0 0,0-1 1,0-1-1,0 0 1,-1 0-1,22-14 0,-25 13-413,-1-1 1,0-1-1,-1 1 0,1-2 0,7-9 0,18-26-5358,-31 40 4899,12-17-2832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1124,'0'0'3675,"-5"4"-2665,2-2-914,0 0 124,0 1 0,0-1 0,0 1 0,0 0 1,0 0-1,1 0 0,-1 0 0,1 0 0,0 0 0,0 1 0,0-1 0,0 1 0,-1 5 0,0 3 137,1 1 0,0-1 1,1 0-1,1 1 0,0 0 0,0-1 0,1 1 0,5 21 0,-4-28-261,0 1 0,0 0 0,0-1 0,1 1 0,0-1-1,1 0 1,-1 0 0,1 0 0,0 0 0,1-1 0,-1 1-1,1-1 1,0 0 0,1-1 0,-1 1 0,1-1-1,8 5 1,-10-7-52,0-1 0,0 0 0,0 1 0,0-1-1,0-1 1,0 1 0,0-1 0,0 1 0,0-1 0,1 0-1,-1-1 1,0 1 0,0-1 0,0 0 0,7-2-1,-8 2 20,0 0 0,0 0 0,0 0 0,0 0 0,0-1 0,-1 1 0,1-1 0,-1 0 0,1 0-1,-1 0 1,0 0 0,1 0 0,-1 0 0,0-1 0,0 1 0,-1-1 0,1 1 0,0-1-1,-1 0 1,0 0 0,2-3 0,-3 4-16,0-1-1,1 0 0,-1 0 1,0 1-1,-1-1 1,1 0-1,0 0 0,-1 1 1,1-1-1,-1 0 1,-2-3-1,-13-28 158,15 33-195,-4-7 15,-1 0 1,0 0 0,0 1 0,-1 0 0,1 0-1,-2 1 1,1 0 0,-17-11 0,21 16-166,0-1 0,0 1 1,0 0-1,0 0 0,0 0 1,0 1-1,0-1 0,0 1 1,0-1-1,-1 1 0,1 0 1,0 1-1,0-1 0,0 0 0,0 1 1,0-1-1,-4 2 0,4 0-858,-1-1-1,1 0 1,0 1-1,0-1 1,0 1-1,-4 3 1,-6 6-2411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14 1384,'0'0'5288,"-4"-3"-4191,-11-5-67,11 6-67,-2 5-647,0 0 0,0 1 1,0 0-1,0 1 0,1-1 1,-1 1-1,1 0 0,0 1 1,1-1-1,-1 1 0,1 0 1,0 0-1,-3 6 0,5-8-243,1 0-1,-1 0 1,1 0 0,0 0-1,0 0 1,1 0-1,-1 0 1,1 0-1,-1 0 1,1 0-1,1 0 1,-1 0-1,1 0 1,-1 0 0,1 0-1,0 0 1,0 0-1,1 0 1,-1-1-1,1 1 1,0 0-1,0-1 1,0 1 0,4 4-1,8 7 54,0-2-1,0 1 0,1-1 1,1-1-1,0-1 1,1 0-1,23 10 1,33 23 458,-52-26-227,-20-18-332,0 1-1,0 0 1,0 0-1,0 0 1,0 0-1,-1 0 1,1 1-1,0-1 1,-1 0-1,1 0 1,-1 0-1,1 1 1,-1-1-1,1 0 1,-1 0-1,0 1 1,0-1-1,0 0 1,1 1-1,-2 1 1,-2 5 12,0-1-1,0 0 1,-1 0 0,0 0 0,-1 0 0,0 0-1,0-1 1,0 0 0,-1 0 0,1 0 0,-9 5-1,-6 5-1501,0-2 1,-32 18-1,51-32 1165,1 1 0,-1-1 0,0 0 0,0 0 0,1 1 0,-1-1 0,0 0 1,0 0-1,0 0 0,1 0 0,-1 0 0,0 0 0,0 0 0,0 0 0,1 0 0,-3-1 1,2 1-757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1696,'1'-11'1959,"4"-4"7687,38 219-7253,9 99-471,-49-287-1848,8 29 187,1 1 1,3-2-1,26 57 1,-37-92-207,1 0 1,0 0 0,1-1 0,0 1-1,8 7 1,-11-12-37,0-1 1,1 1-1,-1-1 0,1 0 0,0 0 0,0 0 1,0-1-1,1 1 0,-1-1 0,0 0 0,1 0 1,5 1-1,-7-3-157,0 1 0,0-1 0,0 0 0,0 0 0,0 0 0,0 0 0,0-1 0,0 1 0,0-1 0,0 0 0,0 1 0,0-1 0,0-1 0,0 1 1,-1 0-1,1-1 0,0 1 0,-1-1 0,0 0 0,1 0 0,-1 0 0,3-4 0,-2 3-548,-1 0 0,0 0 0,0 0 0,0-1 0,0 1 0,0-1 0,-1 1 0,1-1 0,-1 1 0,1-6 0,1-10-3283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8:1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40 186 1300,'-40'8'9113,"46"-13"-8584,78-56 1019,15-11-1200,-81 56-3529,22-23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35 1320,'-1'-11'4301,"0"0"-3503,0 8 701,-1 2-782,0 0-567,0-1 0,0 1 0,0 0 0,-1 0 0,1 1 0,0-1 0,-1 0 0,1 1 0,0 0 0,-1-1 0,1 1 0,-1 0 0,1 0 0,0 0 0,-1 0 0,1 1 0,-1-1 0,1 1 0,0 0 0,-1-1 1,1 1-1,0 0 0,0 0 0,0 0 0,0 1 0,0-1 0,-3 3 0,-7 4 147,2 1 0,-1 1 0,-13 15 1,20-21-153,-11 13 138,1 1-1,1 0 1,0 1-1,2 0 1,0 1 0,-11 27-1,16-32-117,1 1-1,0 1 1,1-1 0,0 1-1,1-1 1,2 1-1,-1 0 1,3 33 0,0-43-109,0 0 0,0 1 0,1-1 1,0 0-1,0 0 0,0 0 0,1-1 0,0 1 1,1-1-1,-1 1 0,1-1 0,1 0 1,7 9-1,-7-11-46,0 0 0,0 0 1,0 0-1,1 0 0,-1-1 0,1 0 0,0 0 1,0-1-1,0 0 0,0 0 0,1 0 0,-1 0 1,0-1-1,1 0 0,8 0 0,-4-1-166,-1 0 0,1 0 0,-1-1 1,1 0-1,-1-1 0,1-1 0,-1 1 0,18-8 0,-16 4-291,-1 0 1,0-1-1,0 0 0,-1-1 1,0 0-1,17-18 1,-16 13-753,-1 0 1,0-1-1,-1 0 1,11-24-1,-18 33 563,15-29-2750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 1952,'-5'-8'3850,"1"10"-1450,-2 20-669,2 41-1555,4-59 214,0 81 765,4-1-1,29 168 1,-2-115-412,-23-110-246,1 0 0,23 47 0,-31-73-414,-1 0 0,1 0 0,0 0 0,-1-1 0,1 1 0,0 0 0,0 0 0,-1-1 0,1 1 0,0 0 0,0-1 0,0 1 0,0-1 0,0 0 0,1 1 0,0 0-149,0 0 657,1-4-307,27-30 505,15-13 491,-44 45-1255,1 0 0,0 1 0,-1-1 0,1 1 0,-1 0-1,1-1 1,0 1 0,-1 0 0,1 0 0,0 0 0,0 0 0,-1 0-1,1 0 1,0 1 0,-1-1 0,1 0 0,-1 1 0,1 0 0,2 0 0,-2 0-36,8 3 44,0 1 0,-1 0 1,0 0-1,0 1 0,0 0 0,-1 0 1,12 12-1,-11-10-98,13 12-478,15 11-4296,-19-20-6030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32 1072,'0'0'3639,"-3"6"-2907,-11 17-74,10-18 2367,9-3-2743,12 4-25,-13-4 203,0-5-217,-1 0-79,1-1-1,-1 0 0,0 0 0,0 0 1,-1 0-1,5-8 0,-6 10 182,-1-1 21,-8-26 1329,7 26-1444,-13 3 159,11 0-227,-1 2-23,-5 4-122,1 1 1,-1 0-1,2 0 1,-1 0-1,1 1 1,0 0-1,1 0 1,0 1 0,0 0-1,1 0 1,0 0-1,0 1 1,1 0-1,1 0 1,-1 0-1,2 0 1,-1 0-1,1 1 1,1-1 0,0 1-1,1-1 1,0 1-1,0-1 1,1 1-1,2 11 1,-2-18-33,1 1 0,-1 0 0,1 0 1,0-1-1,0 1 0,1-1 0,-1 1 0,1-1 0,0 0 1,0 0-1,1 0 0,-1 0 0,1-1 0,0 0 0,0 1 1,0-1-1,0-1 0,0 1 0,1 0 0,-1-1 1,1 0-1,-1 0 0,6 1 0,0 0-13,1-1 0,-1 0 0,0-1 0,1 0 0,-1-1 0,1 0 0,-1 0 0,1-1 0,-1 0 0,13-4-1,-5 0-1,-1-1 0,0 0 0,0-1 0,0-1-1,-1-1 1,0 0 0,-1-1 0,17-14-1,-14 8 8,0-1 0,-1-1-1,-1 0 1,0-1 0,22-37-1,-36 52 21,0 0 0,0 0-1,-1 0 1,1 0 0,-1 0-1,0 0 1,0-1 0,0 1 0,0 0-1,-1-1 1,0 1 0,0-1-1,-1-7 1,1 7 6,0 4-22,0 0-1,0 1 0,-1-1 0,1 0 0,0 1 0,0-1 0,0 1 0,-1-1 0,1 0 0,0 1 0,-1-1 0,1 1 0,0-1 0,-1 1 0,1-1 0,-1 1 0,1-1 0,-1 1 0,1 0 0,-1-1 0,1 1 0,-1 0 0,-1-1 0,-3-4 18,4 4-19,0 1 0,1 0 0,-1 0 0,0-1 0,0 1 0,1 0 0,-1 0 0,0 0 0,0 0 0,0 0 0,1 0 0,-1 0 0,0 0 0,0 0 0,1 1 0,-1-1 0,0 0 0,0 0 0,-1 1-1,0 0 2,0 0 0,0-1-1,0 1 1,0 0-1,1 0 1,-1 0 0,0 0-1,0 1 1,1-1-1,-1 0 1,1 1-1,-1-1 1,-2 4 0,-15 23-11,15-22 7,-5 11-21,0 0-1,1 1 0,1 0 0,0 1 0,2-1 1,0 1-1,1 1 0,-2 35 0,5-54 7,1 1 0,0-1-1,0 0 1,0 1 0,0-1-1,0 1 1,1-1 0,-1 0-1,0 1 1,1-1 0,-1 0-1,1 1 1,-1-1 0,2 2 0,-2-2-3,1-1 1,-1 1 0,1-1 0,-1 0 0,1 1 0,-1-1 0,1 0 0,0 1 0,-1-1 0,1 0-1,-1 1 1,1-1 0,0 0 0,-1 0 0,1 0 0,0 0 0,-1 0 0,1 0 0,0 0 0,-1 0-1,2 0 1,1 0-28,0-1-1,0 0 0,0 0 0,0-1 0,0 1 1,0-1-1,0 1 0,-1-1 0,1 0 1,0 0-1,2-3 0,0 1 4,0-1-20,1 0-1,-1 0 1,0-1-1,8-10 1,-13 15 27,1-1 15,1 0-1,-1 0 1,1 0-1,-1 0 1,1 1 0,-1-1-1,3-1 1,-3 2-13,0 0-61,8-6-370,10-3 229,-1-1-1,-1 0 1,30-26 0,-37 29 194,-9 7 44,-1 1 0,1-1 0,0 1 0,0-1 0,0 1 1,0-1-1,-1 1 0,1 0 0,0-1 0,0 1 0,0 0 0,0 0 0,0 0 0,0 0 1,0 0-1,0 0 0,-1 0 0,1 0 0,0 0 0,0 0 0,0 0 0,0 1 1,0-1-1,0 0 0,0 1 0,-1-1 0,1 0 0,0 1 0,0-1 0,0 1 0,-1 0 1,1-1-1,0 1 0,-1-1 0,2 2 0,2 3 11,-1-1 0,1 1 0,-1-1 0,3 8 0,-4-9-14,76 166 76,-38-78-47,13 51 0,-17-42 19,-33-91-23,-3-7-2,1 1 8,-1-3-13,0 0-1,0 0 1,-1 0 0,1 0-1,0 0 1,0 0 0,0 0-1,0 0 1,0 0 0,0 0-1,0 0 1,0 0 0,0 0-1,0 0 1,0 0 0,0 0-1,0 0 1,-1 0 0,1 0-1,0 0 1,0 0 0,0 0-1,0 0 1,0 0 0,0 0-1,0 0 1,0 0 0,0 0-1,0 0 1,0 0 0,0 0-1,0 1 1,-8-17 117,-10-31 5,15 36-96,-14-44 444,-15-83 0,29 121-379,1 0 1,1 1 0,1-1 0,0 0-1,1 0 1,1 0 0,0 0-1,2 1 1,8-28 0,-7 31 11,0 1 0,0 0 0,14-20 1,-15 27-73,-1 1 1,1 0 0,-1 0 0,1 0-1,0 0 1,1 0 0,-1 1-1,1 0 1,-1 0 0,1 0-1,8-3 1,-12 6-30,0-1 0,0 1 1,0 0-1,0 0 0,0 0 0,0 0 0,0 0 0,0 0 0,0 0 0,0 0 1,0 0-1,0 0 0,-1 0 0,1 0 0,0 1 0,0-1 0,0 0 0,0 1 1,0-1-1,0 1 0,-1-1 0,1 1 0,0-1 0,0 1 0,-1 0 0,2 0 1,0 1 12,-1 0 0,1 0 0,-1 0 0,0 0 0,1 0 0,-1 1 0,1 3 0,-1-1-5,0 0 1,0 0-1,0 0 1,-1 0-1,1 0 1,-2 0-1,1 0 1,-2 9-1,-11 40-30,8-37-62,-1 3-373,-1 0 0,-1-1 0,-15 25 0,-1-4-7074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6:00:3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48 210 1268,'-11'3'2160,"8"-1"-1383,-8 2 374,3 0 5823,7-4-6836,0-1 1,0 1-1,0-1 1,0 1 0,0-1-1,0 1 1,0-1-1,0 1 1,0-1-1,1 0 1,-1 0-1,0 1 1,1-1 0,-1 0-1,0-1 1,2-12 863,0 7 2804,7 23-3399,0 0 0,-1 1 0,8 26 0,-10-27-219,0 1-1,1-1 0,1 0 1,1-1-1,11 18 0,-16-30-154,0 1-1,0-1 0,0 0 1,1 0-1,-1 0 0,1 0 1,0-1-1,0 1 0,0-1 1,0 0-1,0 0 0,0-1 0,0 1 1,1-1-1,-1 0 0,1 0 1,-1 0-1,1-1 0,-1 0 1,1 1-1,5-2 0,6 0 17,0-2-1,-1 1 1,1-2-1,26-9 1,60-28 103,155-87 0,-199 97-113,32-17-979,129-90 1,-216 135 72,0 0 1,-1 1-1,1-1 1,-1 0-1,0 0 1,3-6-1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0 188 884,'0'0'2242,"4"-7"-1318,1 7 2464,-3 1-3277,1 0-1,-1 0 1,1 0-1,-1 0 1,1 0 0,0-1-1,0 1 1,-1-1 0,1 0-1,0 0 1,0 0-1,-1 0 1,1 0 0,0-1-1,0 1 1,-1-1-1,1 0 1,0 0 0,-1 0-1,1 0 1,3-2 0,1-2 46,-1 0 0,1-1 0,-1 0 0,0 0 1,-1-1-1,1 1 0,-1-1 0,-1 0 0,1 0 0,-1-1 1,0 1-1,-1-1 0,0 0 0,0 0 0,-1 0 1,3-14-1,-5 20-102,0 0 1,0-1-1,0 1 1,0 0-1,0 0 1,0-1-1,0 1 1,-1 0-1,1 0 0,-1 0 1,0 0-1,1 0 1,-1 0-1,0 0 1,0 0-1,0 0 1,-1 0-1,1 0 1,0 0-1,-3-2 1,2 2 99,-1 2-22,1 1-113,0-1 0,-1 0 0,1 0 0,0 1 0,0 0 0,-1-1 0,1 1 0,0 0 0,0 0 0,0 0 0,0 0 0,0 0 0,0 1 0,0-1 0,-1 2 0,-1 1 4,0 1 0,0-1-1,1 0 1,0 1 0,0 0 0,-3 5 0,1 2 18,-1 0 0,2 1 0,0-1 1,-5 25-1,7-23-18,0-1 1,1 0-1,1 1 0,1 17 1,-1-27-18,1 0 0,-1 1 0,1-1 0,0 0 0,1 0 0,-1 0 0,1-1 1,-1 1-1,1 0 0,0-1 0,1 1 0,-1-1 0,1 1 0,-1-1 0,1 0 0,0 0 0,0 0 0,5 3 0,-3-3-92,0 0 0,0 0 0,0 0 0,0-1 0,1 1 0,-1-1 0,1-1 0,-1 1 0,1-1 0,0 0 0,-1 0 0,1-1 0,0 1 0,0-1 0,0-1 0,0 1 0,-1-1 0,1 0 0,0 0 0,-1-1 0,1 0 0,-1 0 0,1 0 0,-1 0 0,0-1 0,0 0 0,0 0 0,0 0 0,6-7 0,-6 6-739,1-1-1,-2 0 1,1 0 0,-1 0-1,0-1 1,6-9 0,0-3-2163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1 892,'0'0'6464,"-5"3"-5872,1-1-502,1 1 0,0-1 0,-1 1 0,1 0 0,0 0 0,0 0 0,1 1 0,-1-1 0,1 0-1,-1 1 1,1 0 0,0 0 0,1 0 0,-1 0 0,1 0 0,-1 0 0,1 0 0,0 0 0,0 7 0,-1 8 118,1 0 0,1 0 0,1 0 0,0 0 0,2 0 0,0 0 0,1-1 0,1 1 0,0-1 0,12 24 0,-8-16 469,8 39 0,-16-63-505,-1 0-149,-1-1 0,1 1 0,0-1 1,-1 0-1,1 1 0,-1-1 1,0 0-1,1 1 0,-1-1 1,0 0-1,0 0 0,0 0 0,0 1 1,0-1-1,0 0 0,0 0 1,0-1-1,-2 2 0,1 0-179,-15-5-1270,15 1 504,-1-1 563,0 1-383,1-1 0,-1 0-1,1 1 1,0-1 0,-3-5 0,0-3-2273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1480,'1'0'224,"-1"0"1,0-1-1,0 1 1,0 0-1,0-1 0,0 1 1,0 0-1,1 0 0,0-2 1123,-1 2-1123,1 0 0,-1-1 1,0 1-1,0 0 0,1 0 1,-1 0-1,0 0 0,1-1 1,-1 1-1,0 0 1,1 0-1,-1 0 0,0 0 1,1 0-1,-1 0 0,0 0 1,1 0-1,7 10 1232,-5-4-1417,0 1 1,-1-1 0,2 11 0,26 157 2054,14 63-344,-40-218-1629,1 0-1,1-1 0,1 1 1,1-2-1,0 1 1,1-1-1,1 0 0,16 20 1,-24-35-202,0 0 0,0 0 0,0 0 0,0 0 1,0 0-1,1 0 0,-1-1 0,1 1 0,-1-1 0,1 1 1,0-1-1,-1 0 0,1 0 0,0 0 0,3 0 1,-3-1-270,-1 0 1,1 0 0,-1 0 0,1 0 0,-1 0 0,0-1 0,1 1 0,-1-1 0,1 0-1,-1 0 1,2-1 0,0-1-2770,3-6 30</inkml:trace>
  <inkml:trace contextRef="#ctx0" brushRef="#br0" timeOffset="1">81 559 1552,'-3'0'380,"-24"0"439,19-3 4123,27-15-4630,1 1 1,1 1-1,28-17 0,12-10 103,-34 24-497,45-38 751,-62 48-1465,-1 1 1,-1-2 0,1 1-1,-2-1 1,9-14 0,-8 12-1461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33 844,'1'-2'375,"-1"1"1,0-1-1,0 1 0,1-1 0,-1 0 1,0 1-1,-1-1 0,1 1 0,0-1 1,0 0-1,-1 1 0,1-1 0,0 1 1,-1-1-1,0 1 0,1-1 1,-1 1-1,-2-3 2888,0 7-2362,-4 4-530,0 1 1,0 1-1,1-1 1,0 1-1,1 0 0,0 0 1,1 1-1,-5 10 0,-22 86 1406,27-89-1501,0 1 0,2 0 0,0-1-1,1 1 1,1 0 0,2 19 0,-1-28-170,0 0 0,0-1 1,1 1-1,1-1 0,-1 0 0,1 0 1,1 0-1,-1 0 0,1 0 0,1-1 1,0 1-1,0-1 0,0 0 0,9 8 1,-9-11-136,0 0 1,1 0 0,-1-1 0,1 1 0,0-1 0,0-1 0,1 1 0,-1-1 0,0 0 0,1 0 0,-1-1 0,1 0 0,0 0-1,-1-1 1,1 1 0,0-2 0,-1 1 0,1-1 0,0 0 0,11-3 0,-6 1-432,0-1 1,1 0-1,-1-1 1,-1-1-1,1 0 1,-1 0-1,0-1 1,0-1-1,-1 0 1,10-9-1,30-40-5811,-26 29 2352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1456,'0'0'2059,"-4"3"-1062,-1 1-645,0 0 0,0 1 0,0 0-1,1 0 1,-1 0 0,1 0 0,1 1 0,-1-1-1,-4 11 1,3-2-13,0 0-1,1 1 0,1 0 1,0 0-1,1 0 1,1 0-1,0 0 1,1 0-1,1 1 0,0-1 1,1 0-1,4 16 1,-4-26-253,0 0 0,0 0 0,0 0 0,0-1-1,1 1 1,0 0 0,0-1 0,0 0 0,0 0 0,1 0 0,6 5 0,-7-6-40,0-1 0,0 0 0,1 0 1,-1 0-1,1-1 0,-1 1 0,1-1 0,0 0 1,0 0-1,-1 0 0,1 0 0,0-1 0,0 0 1,0 1-1,7-2 0,-4 0-18,-1 0 0,0-1 0,1 0 0,-1 0 1,0 0-1,0-1 0,-1 0 0,1 0 0,0-1 0,-1 1 0,0-1 0,0 0 1,0-1-1,0 1 0,-1-1 0,1 0 0,-1 0 0,-1 0 0,1-1 0,-1 0 1,0 1-1,3-8 0,-3 7 5,0-1 0,-1 1-1,1-1 1,-1 0 0,-1 0 0,0 0 0,0-1 0,0 1 0,0 0-1,-1 0 1,-1 0 0,1-1 0,-1 1 0,0 0 0,-1 0 0,0 0-1,0 0 1,0 0 0,-6-11 0,5 14-25,1 1 0,0-1 0,-1 0 0,0 1 0,0 0-1,0 0 1,0 0 0,0 0 0,-1 0 0,1 1 0,-1-1 0,0 1 0,0 0 0,0 0 0,0 1-1,0-1 1,0 1 0,0 0 0,-1 0 0,1 0 0,0 0 0,-1 1 0,1 0 0,0 0-1,-1 0 1,1 0 0,0 1 0,-1-1 0,-7 4 0,4-2-298,0 1 1,1 0-1,0 0 1,0 1-1,0 0 1,-12 9-1,12-8-636,1 0 1,0 1-1,1 0 1,-1 0-1,1 0 1,-6 11-1,1-2-2365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1000,'0'0'6459,"-5"2"-5663,-1 0-566,4-2-166,0 1 1,0 0-1,0-1 0,0 1 1,1 0-1,-1 0 1,0 0-1,0 0 1,1 0-1,-1 0 0,1 1 1,-1-1-1,1 0 1,-1 1-1,1 0 0,0-1 1,-2 3-1,-1 3 98,-1 1-1,1-1 1,1 1-1,-1 0 1,1 1-1,0-1 1,1 0-1,0 1 1,1-1-1,-1 1 1,2 0-1,-1 0 1,1-1-1,1 1 1,-1 0-1,1-1 1,1 1-1,0 0 1,0-1 0,1 0-1,-1 1 1,2-1-1,5 11 1,3 0 190,20 26 0,-20-29 73,-1 0 0,12 23-1,-22-38-384,-1 1-1,0-1 0,0 1 0,1-1 0,-1 0 0,0 1 1,0-1-1,0 0 0,0 1 0,-1-1 0,1 1 1,0-1-1,0 0 0,-1 1 0,1-1 0,-1 0 0,1 0 1,-1 1-1,-1 1 0,0 0 1,1-1 0,-1 1 0,0-1 0,0 1 0,0-1 0,-1 0 0,1 0 0,-3 2 0,-9 5-55,0-1 1,0-1-1,-22 8 0,27-12-777,0 0-1,0-1 1,-18 2 0,26-4 490,0 1 1,0-1-1,0 0 1,0 0-1,0 0 1,0 0 0,0 0-1,0-1 1,1 1-1,-1 0 1,0 0 0,0-1-1,0 1 1,-1-1-1,-1 0-837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42 856,'15'-41'11163,"-9"63"-9880,5 21-72,33 290 2549,-38-302-3433,0-1 1,3 0-1,0 0 0,26 55 1,-33-81-440,0 0 0,1 0 0,-1 0 1,1 0-1,0 0 0,0-1 0,0 1 0,0-1 1,5 4-1,-7-7-495,8-1-3169,-6 0 2181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31 593 1444,'-3'0'758,"-16"-1"961,10-3 4044,94-61-5057,-7 6-934,-23 16-538,26-23-3536,-60 44 2084</inkml:trace>
  <inkml:trace contextRef="#ctx0" brushRef="#br0" timeOffset="1">421 18 1176,'-11'-16'3006,"11"16"-2912,0 0-1,0-1 0,0 1 1,0 0-1,-1 0 1,1 0-1,0 0 1,0 0-1,0 0 1,0 0-1,0 0 1,-1 0-1,1 0 1,0 0-1,0 0 1,0 0-1,0 0 0,0 0 1,-1 0-1,1 0 1,0 0-1,0 0 1,0 0-1,0 0 1,0 0-1,-1 0 1,1 0-1,0 0 1,0 0-1,0 0 0,0 0 1,0 0-1,-1 0 1,1 0-1,0 0 1,0 1 93,0-1-94,0 0 1,0 0-1,0 0 1,0 0-1,-1 0 1,1 1-1,0-1 0,0 0 1,0 0-1,0 0 1,-3 16 3612,2-3-4517,1-11 450,0 26 959,1 1 1,6 43-1,-2-32-203,2 22 79,3-1 1,3 0-1,36 108 0,-39-139-576,-8-22-295,1 1-1,0-1 0,0 1 1,8 12-1,-8-15-799,1 0 859,12 0-7756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4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1268,'13'-33'9612,"-3"59"-8834,8 39-1,-10-34-169,14 37 0,12 21-2515,-29-82 855</inkml:trace>
  <inkml:trace contextRef="#ctx0" brushRef="#br0" timeOffset="1">76 41 1868,'-6'-12'1224,"-1"3"944,-5-2-423,7 2 707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5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59 243 1620,'0'0'5509,"0"0"-5469,1 0 1,-1 1-1,0-1 0,0 0 0,1 0 0,-1 0 0,0 1 0,0-1 1,1 0-1,-1 0 0,0 0 0,1 0 0,-1 0 0,0 0 0,1 0 1,-1 0-1,0 0 0,1 0 0,-1 0 0,0 0 0,1 0 1,-1 0-1,0 0 0,1 0 0,-1 0 0,0 0 0,1 0 0,-1 0 1,0 0-1,0 0 0,1-1 0,-1 1 0,16-13 396,-1 0 1,0-2-1,-1 1 0,17-24 0,-25 29-144,1 0 1,-2-1-1,1 0 0,-1 0 1,0 0-1,-1-1 0,-1 1 0,0-1 1,3-17-1,-5 27-235,-1 0 0,0 0-1,0 0 1,0 0 0,0-1 0,0 1 0,0 0 0,0 0 0,0 0-1,0 0 1,-1 0 0,1 0 0,0 0 0,-1 0 0,1-1-1,-1 1 1,1 0 0,-1 1 0,1-1 0,-1 0 0,0 0 0,1 0-1,-1 0 1,0 0 0,0 1 0,0-1 0,0 0 0,0 0-1,0 1 1,0-1 0,0 1 0,0-1 0,0 1 0,0 0 0,0-1-1,0 1 1,0 0 0,0 0 0,0-1 0,0 1 0,-1 0-1,1 0 1,0 0 0,0 1 0,-2-1 0,-4 3 15,1 0 0,-1 0 1,0 0-1,1 1 0,0 0 1,0 0-1,0 1 0,1 0 1,-1 0-1,1 0 0,-8 11 1,-4 8 143,-24 42 0,40-64-207,-5 9 37,0 0 0,1 0 1,1 0-1,0 1 1,0-1-1,1 1 0,1 0 1,0 0-1,0 0 1,1 0-1,1 1 0,0-1 1,1 0-1,2 17 1,-2-25-35,0 0 0,1 0 1,-1 0-1,1 0 1,0 0-1,0 0 0,0-1 1,1 1-1,-1-1 0,1 1 1,0-1-1,-1 0 0,2 0 1,-1 0-1,0 0 1,1-1-1,-1 1 0,1-1 1,0 0-1,-1 0 0,1 0 1,0-1-1,0 1 1,1-1-1,-1 0 0,0 0 1,0 0-1,6-1 0,6 1-41,-1-1-1,1-1 1,-1 0-1,1-1 1,-1-1-1,22-6 1,-15 2-390,-1 0 0,0-1 1,38-21-1,-47 21-1295,-1 1 1,1-2-1,-2 1 0,15-15 1,-15 11-2006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6:00:54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12 276 900,'-5'-10'3966,"4"8"-3593,-4-12 3265,6 21 236,6 18-2304,-3-14-1331,1 0-1,0 0 1,10 17 0,-12-23-179,0-1 0,0 0-1,0 0 1,1 0 0,0 0-1,0 0 1,0-1 0,0 0 0,6 4-1,-6-5-29,0-1 0,1 1 0,-1-1-1,0 0 1,1 0 0,-1-1 0,1 1-1,-1-1 1,1 0 0,-1 0 0,1-1-1,-1 1 1,1-1 0,-1 0 0,6-2-1,8-3 24,0 0-1,19-11 0,-32 14-38,62-33 143,116-83 0,-90 55-107,32-24-852,-104 69 419,-6 4-1499,-1 6-3925,-5 4 2129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5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9 1536,'-2'-8'9751,"2"8"-9580,-9 1 1347,-13 8-2343,21-8 1335,-9 4-233,0 2 1,1-1-1,-1 1 0,2 1 0,-1-1 1,1 2-1,-10 11 0,10-11-67,-4 4 123,1 1 0,-18 29 0,26-38-254,0 1-1,0 0 1,0 0-1,1 0 1,0 0-1,0 0 1,1 0 0,0 0-1,0 1 1,0-1-1,1 10 1,0-13-45,1 0-1,0 0 1,0-1-1,0 1 1,0 0 0,0 0-1,1-1 1,-1 1 0,1 0-1,0-1 1,-1 0 0,1 1-1,0-1 1,1 0 0,-1 0-1,0 0 1,1 0 0,2 1-1,7 5 56,0-1 0,20 8 0,-24-12-49,-5-1-23,96 45 491,-99-47-503,0 0-1,1 0 1,-1 0-1,1 1 1,-1-1 0,0 0-1,1 0 1,-1 1-1,0-1 1,1 0-1,-1 1 1,0-1-1,0 0 1,1 1-1,-1-1 1,0 0-1,0 1 1,0-1-1,1 0 1,-1 1-1,0-1 1,0 1-1,0-1 1,0 0-1,0 1 1,0-1-1,0 1 1,0-1 0,0 1-1,0-1 1,0 0-1,0 1 1,0-1-1,0 1 1,0-1-1,0 1 1,-1-1-1,1 0 1,0 1-1,0-1 1,-1 1-1,-4 6-154,0 0 0,-1 0 0,0-1-1,0 0 1,-1 0 0,0-1 0,0 1-1,0-1 1,-1-1 0,-8 5 0,-5-2-1208,-10-4-6259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42 1536,'-6'-35'8189,"4"29"-3960,0 10-2134,-1 21-663,-2 40-562,4 347 2704,3-389-3315,5 28 0,-6-44-196,1 0 0,0 0 1,0 0-1,0-1 0,1 1 1,0 0-1,1-1 0,4 7 1,-7-12-87,0 0-1,0 0 1,1 0 0,-1-1 0,0 1 0,1 0 0,-1 0 0,0-1-1,1 1 1,-1-1 0,1 1 0,-1-1 0,1 0 0,-1 0 0,1 1-1,0-1 1,-1 0 0,1 0 0,-1-1 0,3 1 0,-1 0 17,-2 0-36,1 0 0,-1 0 1,1-1-1,0 1 0,-1 0 0,1 0 1,-1-1-1,1 1 0,-1-1 0,0 0 1,1 1-1,-1-1 0,1 0 1,-1 0-1,2-1 0,2-1-112,7-4-419,-1 1 1,0-2 0,0 0-1,9-9 1,-15 13-449,-1-1 1,1 0-1,-1 1 0,0-2 1,5-8-1,-7 9-3025,4-10 39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5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18 319 1236,'-4'1'1120,"-9"-1"5973,13 1-7002,6-11 59,0 1 0,1 0 0,0 0 0,0 1 0,15-12 0,54-42 338,-22 19-570,14-15-708,8-8-3443,-45 40 1646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12:52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1188,'6'20'1320,"-6"-18"-1052,15 12 990,-12-14-1233,0 0-1,0 0 0,0 0 1,0 0-1,0 0 0,0 0 0,0-1 1,0 0-1,0 1 0,-1-1 1,1 0-1,4-3 0,32-18-1732,-21 8 734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1328,'0'0'6727,"3"5"-6009,8 14 226,-1 0 0,-1 1 0,13 40 0,-1-3 41,30 65 330,17 42-263,-32-87-4782,-30-68-1389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35 1144,'0'-2'638,"0"0"0,-1 0-1,1 0 1,0 0 0,-1 0 0,1 0-1,-1 1 1,0-1 0,0 0 0,1 0 0,-3-3-1,-2-3-190,0 11-37,-2 1-268,0 1-1,0 0 1,1 0-1,0 0 1,0 1-1,1 0 1,-1 0-1,1 1 1,0-1-1,-7 14 1,8-11-26,0 1 0,0-1 0,1 1-1,0 0 1,0 0 0,1 0 0,1 0 0,0 0 0,0 19-1,1-24-86,1-1 0,-1 0 1,1 0-1,0 0 0,0 0 0,1 0 0,-1 0 0,1 0 0,0 0 0,0-1 0,0 1 0,0 0 0,1-1 0,-1 0 0,1 0 0,0 1 0,0-2 0,0 1 0,0 0 0,1-1 0,-1 1 0,1-1 0,-1 0 0,1 0 0,0 0 0,7 1 0,-6-1-1,1 0-1,-1-1 1,1 0-1,-1 0 1,1 0 0,0-1-1,0 0 1,-1 0-1,1 0 1,7-2-1,-10 1-17,0 0-1,-1 1 1,1-1 0,0-1-1,0 1 1,-1 0-1,1-1 1,-1 1-1,1-1 1,-1 0-1,0 0 1,1 1 0,-1-2-1,0 1 1,0 0-1,-1 0 1,1-1-1,0 1 1,-1-1-1,1 1 1,0-5 0,1 1-3,-1 0 1,-1 0-1,1 0 0,-1 0 1,0 0-1,-1-1 1,1 1-1,-1 0 1,-1-1-1,1 1 1,-1 0-1,0 0 1,0-1-1,-1 1 0,0 0 1,0 0-1,0 1 1,-1-1-1,-4-7 1,4 9-84,0-1 0,0 1 0,-1 0-1,1 0 1,-1 0 0,0 1 0,0-1 0,-1 1 0,1 0 0,-1 0 0,1 0 0,-1 1 0,0-1 0,0 1-1,0 1 1,-1-1 0,1 1 0,0-1 0,-1 2 0,1-1 0,0 0 0,-12 1 0,-29 7-5899,42-6 3256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69 1432,'1'5'252,"-1"1"-1,1-1 1,1 0-1,-1 0 1,1 0 0,0 0-1,0 0 1,0 0-1,4 6 1,-4-8-100,0 0 0,0-1 0,0 0 0,1 1 0,-1-1 0,0 0 0,1 0 0,0 0 0,-1 0 0,1-1 0,0 1 0,0-1-1,0 0 1,0 1 0,0-1 0,0-1 0,0 1 0,4 0 0,-5 0-73,1-1 0,0 0 0,-1 0 0,1 0 0,0 0 0,-1 0 0,1-1 0,-1 1 0,1-1 0,-1 0 0,1 0 0,-1 0-1,1 0 1,-1 0 0,0 0 0,1 0 0,-1-1 0,0 1 0,0-1 0,0 0 0,0 0 0,0 0 0,-1 0 0,1 0 0,0 0 0,-1 0 0,0 0 0,1-1-1,-1 1 1,0 0 0,0-1 0,0 1 0,-1-1 0,1 1 0,0-1 0,-1 0 0,0 1 0,0-1 0,0 1 0,0-1 0,0 0 0,-1-3 0,0 3-48,0 0 1,0 0 0,0 0 0,-1 0 0,1 0 0,-1 0 0,0 0-1,0 1 1,0-1 0,0 1 0,0-1 0,0 1 0,-1 0 0,-4-3-1,-2-1 9,1 0-1,-20-8 0,19 10-409,1 2 1,-1-1-1,-1 1 1,-17-2-1,2 1-3199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1576,'1'18'666,"0"0"-1,1 0 1,1-1 0,6 22-1,27 66 1727,-23-71-1575,-7-21 16,-2-12 547,-1-15 564,-2 7-2450,0 1 638,-1 3 1,1-9-30,-1 9-15,3-12 117,-3 14-191,0 0 0,0 1 1,1-1-1,-1 0 0,0 1 0,1-1 0,-1 0 0,0 1 1,1-1-1,-1 1 0,1-1 0,-1 1 0,1-1 0,-1 1 1,2-2-1,0 2-7,0 0-1,0 0 1,-1 0 0,1 0-1,0 1 1,0-1 0,0 0 0,-1 1-1,1-1 1,0 1 0,0-1-1,-1 1 1,1 0 0,0 0 0,2 2-1,26 21 42,-9-7-13,7 5 146,-26-22 49,2-2-117,5-5 26,-1 1-1,0-2 1,14-14 0,64-101 1025,-75 110-953,0 0 1,1 0-1,19-15 1,-30 27-200,0 0 1,1 0 0,-1 0-1,1 0 1,-1 1-1,1-1 1,-1 0-1,1 1 1,-1-1 0,1 1-1,0 0 1,-1-1-1,1 1 1,0 0 0,-1 0-1,1 0 1,0 0-1,1 1 1,0 0 2,1-1 0,-1 1 0,0 1 0,0-1 0,-1 0 0,1 1 0,0 0 0,4 3 0,2 3-14,0 0 1,-1 1 0,14 18-1,-10-9-367,0 0-1,-1 0 0,12 31 0,-18-37-1490,0 1 0,-2 0-1,5 23 1,-6-22-1522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0 856,'0'0'7212,"2"7"-6580,21 80 955,34 122 278,-44-171-1718,10 35 7,-7-29-3548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0 209 952,'1'-14'940,"-1"11"-82,5-10 600,-2 7-921,0 0-1,0 0 0,1 0 0,0 0 1,0 1-1,0-1 0,1 1 0,0 0 1,7-6-1,114-81 3178,-122 89-3637,0 0 1,0 0 0,0 1 0,0-1 0,9-3 0,-11 5-17,-1 0-43,0 1 1,1-1-1,-1 1 1,1-1-1,-1 1 1,1 0-1,-1-1 1,0 1-1,1 0 1,-1 0-1,1 0 1,-1 0-1,1 0 1,-1 1-1,1-1 1,-1 0-1,4 1 1,-3 3-12,0-1 0,0 1 0,0-1 0,-1 1 0,1 0 0,-1-1 0,0 1 0,0 0-1,0 0 1,0 0 0,-1 0 0,1 0 0,-1 0 0,0 0 0,-1 0 0,0 4 0,-1 15 12,-12 37-1,4-16 8,7-26-19,1 0 1,0 0-1,1 0 1,3 25-1,-1-34-7,0 0 0,1 0-1,0-1 1,1 1 0,0-1-1,0 1 1,1-1 0,0 0-1,0 0 1,11 13 0,24 26-10,-21-26 3,0 0-1,23 40 1,-40-59 5,0 0 1,1 0 0,-2 0-1,1 0 1,0 0 0,0 0-1,-1 0 1,1 1 0,-1-1-1,1 0 1,-1 0 0,0 1-1,0-1 1,0 0 0,0 1-1,-1-1 1,1 0 0,-1 0-1,1 0 1,-1 1 0,0-1-1,1 0 1,-1 0 0,0 0-1,-1 0 1,1 0 0,0 0-1,-1-1 1,1 1 0,0 0-1,-1-1 1,0 1 0,0-1-1,1 1 1,-1-1 0,0 0-1,0 0 1,-4 2 0,-4 2-182,0-1 1,0 0 0,-1 0-1,1-1 1,-1-1 0,0 0-1,-15 1 1,9-2-1864,1-1 0,-21-2 0,20 0-970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7T06:01:0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0 156 852,'0'-4'8920,"8"10"-8520,0 0 1,0 1 0,-1 0 0,9 10 0,-6-6 434,21 19 1,-25-26-773,0-1 0,0 1-1,1-1 1,-1 0 0,1-1 0,0 0-1,-1 0 1,1 0 0,0-1 0,1 0-1,-1 0 1,0-1 0,0 0 0,0 0-1,0 0 1,0-1 0,10-2 0,11-4 40,0-1-1,49-20 1,-7-4 86,78-49 0,-121 65-138,78-53-951,-97 62 39,5-3-568,-6 8-4070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1212,'1'-11'5466,"-5"48"347,-8 97-3725,11-121-1842,0-6-85,0 1 1,0-1-1,1 1 1,0 0 0,0-1-1,1 1 1,0 0-1,1-1 1,2 10-1,-3-16-138,-1 0 1,1 0-1,0 0 0,0 0 0,0 1 0,0-1 1,0 0-1,0-1 0,0 1 0,0 0 0,0 0 1,1 0-1,-1-1 0,0 1 0,0 0 0,1-1 1,-1 0-1,0 1 0,1-1 0,1 1 0,28-1 167,-25-1-161,26-3-168,0-1-1,-1-2 1,1-1-1,-2-1 1,35-16 0,-64 24 97,6-1-166,-1 0-611,1-1-1,-1 0 1,1 0-1,-1 0 1,7-6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1444,'-1'-2'957,"1"16"8642,5 80-8544,35 101 835,-16-114-4189,-21-67-6351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91 1044,'-4'34'2570,"2"1"1,2 38-1,1-33-718,-1-38-716,-1 0-807,-1 6 175,-1-14 545,1-16 272,2 19-1668,-2-18 622,4 8-42,-1 11-212,0-7 114,0-1 0,1 1 0,3-12 1,-4 18-111,0 0 0,0 1 1,1-1-1,-1 0 0,1 1 0,-1 0 1,1-1-1,0 1 0,0 0 1,0 0-1,0 0 0,0 0 1,1 0-1,-1 0 0,4-1 0,-5 2-13,1 1-1,0-1 1,-1 1-1,1 0 1,0-1-1,-1 1 0,1 0 1,0 0-1,0 0 1,-1 0-1,1 1 1,0-1-1,-1 0 0,1 1 1,0 0-1,-1-1 1,4 2-1,-3-1-17,4 2 22,0 1-1,0-1 1,-1 1-1,1 0 1,-1 1-1,0-1 1,0 1-1,0 0 0,-1 1 1,0-1-1,0 1 1,5 9-1,6 1 130,-14-15-41,2-5-98,7-9 11,0-1 0,-1 0 0,10-24 1,-10 20-10,0 1 0,2 0 1,13-17-1,-21 29-13,0 1-1,0 0 1,1 0 0,-1 1 0,1-1-1,0 1 1,0-1 0,0 1 0,1 1-1,-1-1 1,1 1 0,0-1 0,-1 1-1,10-2 1,-13 4 4,1 0-1,-1 0 0,1 0 1,-1 0-1,1 0 0,-1 1 1,0-1-1,1 1 0,-1-1 1,1 1-1,-1-1 0,0 1 1,0 0-1,1-1 0,-1 1 1,0 0-1,0 0 0,0 0 1,2 2-1,15 21-316,-8-8-545,-2 2 0,0-1 0,11 34 0,-6-12-4863,-8-25 2443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1352,'0'0'7499,"1"11"-6949,5 41 455,16 60-1,15 63 156,-34-150-2121,0 24 0,-6-29-3470,2-17 1650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1288,'3'-11'948,"-2"9"-94,-1-1-92,2-2-306,0 0 0,0 0 0,1 1 0,0-1-1,-1 0 1,1 1 0,1 0 0,-1 0 0,1 0 0,6-6 0,0 2 129,0 0-1,0 1 1,15-8 0,-23 14-528,10-6 348,1 1-1,0 0 1,13-4-1,-24 9-276,1 1-71,-1-1 0,1 1 0,-1 0 0,0 0 0,1 0 0,-1 0 1,1 0-1,-1 1 0,5 0 0,-7-1-89,1 0 39,-1 1-1,1-1 1,-1 0 0,1 0-1,-1 1 1,1-1 0,-1 0-1,1 1 1,-1-1-1,1 0 1,-1 1 0,1-1-1,-1 1 1,0-1 0,1 0-1,-1 1 1,0-1 0,1 1-1,-1-1 1,0 1 0,0 0-1,0-1 1,1 1 0,-1-1-1,0 1 1,0 1 0,0 18 112,-3 7-56,-2 0 0,-10 30 0,8-31-17,1 1-1,1 0 1,-3 36-1,8-54-32,1 1-1,0 0 1,0 0-1,1 0 1,1-1-1,-1 1 1,1-1-1,1 1 1,0-1 0,0 0-1,1-1 1,6 10-1,8 7 18,0 0 1,34 30-1,-37-38 3,-15-16-31,-1-1 1,0 0 0,1 1-1,-1-1 1,0 1-1,1-1 1,-1 1 0,0-1-1,0 1 1,1-1-1,-1 1 1,0-1 0,0 1-1,0-1 1,0 1 0,0-1-1,0 1 1,0-1-1,1 1 1,-2-1 0,1 1-1,0-1 1,0 1-1,0-1 1,0 1 0,0 0-1,0-1 1,0 1 0,-1-1-1,1 0 1,0 1-1,-1-1 1,1 1 0,0-1-1,0 1 1,-1-1-1,1 0 1,-1 1 0,0 0-1,-16 9-2,8-7-329,1 0-1,-1-1 1,1 0-1,-1-1 1,0 0-1,0 0 1,-13-1-1,6-4-3650,13 2 2946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17 235 1236,'0'0'1499,"-3"0"-135,-11 1 8244,23-5-9276,147-39 707,-91 27-566,78-30 0,-118 37-351,-9 3 442,27-14-1,-41 19-513,-1 0 0,0 0-1,0 0 1,0 0 0,0 0 0,0-1 0,0 1 0,0 0 0,0 0 0,0-1-1,-1 1 1,1-1 0,0 1 0,-1 0 0,1-1 0,-1 1 0,0-1-1,1 1 1,-1-1 0,0 0 0,0 1 0,0-3 0,0 1 85,-9-10-30,7 11-57,-2-2 80,1 0-1,0 1 1,0-2 0,0 1 0,0 0 0,1-1 0,-3-4-1,4 7 75,7 5-190,18 7 6,-21-8-10,-1-1 0,1 1 0,-1-1 0,0 1 0,0 0 0,0 0-1,0 0 1,0 0 0,0 0 0,0 1 0,0-1 0,-1 0-1,1 1 1,-1 0 0,0-1 0,0 1 0,0 0 0,1 5 0,1-1 12,-2-2-16,0 0 0,0 0-1,-1 0 1,1 0 0,-1 0 0,0 1 0,0-1 0,-1 0 0,-2 9-1,1-3-244,-1-1 0,0 1 0,-7 14 0,4-15-898,0 0 0,-14 16 0,3-3-4860,7-9 1433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1 122 876,'0'0'1290,"0"-3"-120,1-5-282,1 1 1,-1 0 0,2-1-1,-1 1 1,4-7 0,-4 9-629,1 0 0,0 0 0,0 0 0,1 1 1,-1-1-1,1 1 0,0 0 0,0 0 1,0 0-1,1 1 0,-1 0 0,8-5 0,-10 7-185,0 0-1,0 0 0,0 0 0,0 0 1,0 0-1,1 1 0,-1-1 0,0 1 0,1-1 1,-1 1-1,0 0 0,1 0 0,-1 0 1,4 0-1,-4 1-40,-1-1 1,1 1 0,-1-1-1,1 1 1,-1 0 0,1-1-1,-1 1 1,0 0 0,1 0-1,-1 0 1,0 0 0,0 1-1,1-1 1,-1 0-1,0 0 1,1 2 0,0 1-1,0 0-1,-1 0 1,1 0 0,-1 0 0,0 0-1,0 0 1,0 0 0,0 1 0,-1-1-1,1 0 1,-1 0 0,-1 1 0,0 5-1,-3 13 37,-2-1 0,-1 0 0,-1 0 0,-18 36-1,17-39-28,-44 83 301,52-100-254,2-1-85,0 0 0,0 0 1,0 0-1,0 0 0,0 0 1,0 0-1,0 0 0,0 0 1,2 1-1,-2-2-1,0 0 0,-1 1 0,1-1-1,0 0 1,-1 1 0,1-1 0,0 0 0,-1 1 0,1-1-1,0 0 1,-1 0 0,1 0 0,0 0 0,0 0 0,-1 0-1,1 0 1,0 0 0,0 0 0,-1 0 0,1 0 0,0-1-1,0 1 1,0 0 2,14-1-37,0 0 0,18-5 1,-15 3-89,0 0-374,55-11-819,-66 12 49,0-1 0,0 1 1,-1-1-1,9-5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1660,'0'-23'3172,"0"20"-2321,1-1-102,2-2-493,0-1 0,0 1 0,0 0 0,1 0 0,0 0 0,0 0 0,1 1 0,-1-1 1,1 1-1,0 0 0,1 1 0,-1-1 0,8-4 0,69-52-488,-76 56-230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1124,'0'0'774,"-8"9"1606,-18 31 427,24-37-2679,1 1 0,-1 0 0,1 0 0,0 0 0,0 0 0,1 0 0,-1 0 0,1 0 0,0 0 0,0 0 0,0 0 0,0 0 0,1 0 0,-1 0 0,1 0 0,0 0 0,1 0 0,-1 0 1,1 0-1,2 4 0,4 6 230,0 0 1,2-1-1,18 22 1,-17-22-95,5 4 87,-12-12-176,0-1 0,1 1-1,-2 0 1,1 0 0,0 0-1,-1 1 1,0-1 0,4 11-1,-7-14-36,-1 0-109,0 0 0,0 0-1,0 0 1,0 0 0,0 0-1,-1 0 1,1 0 0,-1 0-1,1-1 1,-1 1 0,0-1-1,0 1 1,-3 1 0,-29 16 121,13-11-313,-37 12-1,49-18-862,0 0 0,0-1 1,-14 1-1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110 195 1504,'0'0'843,"2"4"-60,2 6-300,0 1-1,-1 0 1,0 0-1,-1 0 0,0 0 1,0 14-1,6 27 347,-3-30-497,35 148 2212,-39-168-2226,0 1 147,1 1-585,-2-8 2718,-9-46-2082,-6-35 1001,-6-146 1,20 223-1444,1 0 1,1 0 0,0 1 0,0-1 0,0 0 0,1 1 0,0-1 0,1 1 0,0 0 0,5-12 0,-3 12-47,1 0 0,-1 0 0,1 0 1,1 1-1,-1 0 0,1 0 0,0 0 1,1 1-1,-1 0 0,14-6 0,-19 10-20,0 1-5,8-2-14,-7 2 29,0 1-10,16 9 10,-18-6-16,-2-3 1,2 1-4,0 1-1,0 0 1,-1 0-1,0-1 1,1 1-1,-1 0 1,0 0 0,0-1-1,0 1 1,-1 0-1,0 5 1,-12 29 19,10-27-18,-11 27 21,-4 12-19,-13 54 0,31-101-8,0 0 0,-1-1 1,1 1-1,0 0 0,1 0 0,-1 0 0,0 0 0,0 0 1,1 0-1,-1-1 0,1 1 0,0 0 0,-1 0 0,1-1 1,0 1-1,2 2 0,18 20-88,-21-23 94,16 12-58,1 0 0,1-1 0,-1-1 1,21 10-1,27 17-267,-64-37 306,1-1 0,-1 1-1,0 0 1,1 0 0,-1 0-1,0 0 1,0 0 0,0 0-1,0 1 1,0-1 0,0 0 0,0 0-1,0 1 1,0-1 0,-1 1-1,1-1 1,0 1 0,-1-1-1,0 1 1,1-1 0,-1 1-1,0-1 1,1 1 0,-1 2 0,-1-3-106,-4 2-14,-10 4 12,-1 0 1,0-1-1,-28 6 1,-59 7-510,86-16 501,-105 11-1140,103-14-131,0 0 0,-24-4 0,31 1-1703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8:5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13 1276,'0'0'2520,"-2"-2"-2066,1 1-187,1 0-1,-1 0 0,0 0 1,0 1-1,0-1 1,0 0-1,0 1 0,0-1 1,0 1-1,0-1 0,0 1 1,0-1-1,0 1 0,0 0 1,0-1-1,-1 1 0,1 0 1,0 0-1,0 0 1,0 0-1,0 0 0,-1 0 1,1 0-1,0 0 0,0 1 1,0-1-1,-2 1 0,-11 3-135,11-3 664,0 2-657,3-3-108,-1 0 0,1 0 0,0 0 0,0 0 0,0 0 0,-1 0 0,1 0 0,0 0 0,0 0 0,-1 0 0,1 0 0,0 1 1,0-1-1,0 0 0,0 0 0,-1 0 0,1 0 0,0 0 0,0 1 0,0-1 0,0 0 0,0 0 0,-1 0 0,1 1 0,0-1 0,0 0 0,0 0 0,0 0 0,0 1 0,0-1 0,0 0 0,0 0 0,0 1 0,0-1 0,0 0 0,0 0 0,0 0 0,0 1 1,0-1-1,0 0 0,0 0 0,0 1 0,0-1 0,0 0 0,0 0 0,0 0 0,0 1 0,1-1 0,-1 0 0,0 0 0,2 4-7,-1-3-14,0 0-1,0 0 1,0 0-1,0 1 0,-1-1 1,1 0-1,-1 1 1,1-1-1,-1 1 0,1-1 1,-1 1-1,1 1 1,-1-2 2,1 0 0,0 0 0,1 0 0,-1 0 1,0 0-1,0 0 0,0 0 0,0-1 0,1 1 0,-1-1 1,0 1-1,0-1 0,3 1 0,1 1 63,15 6 45,1-2-1,39 8 0,49 1 9,188 0 129,-100-8-176,89 4 0,102-17-34,-184 1-60,94 2 50,2-7-31,-298 10 6,12-2-7,-11 2 22,12-2 389,-8 1-2351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1856,'0'0'4983,"3"4"-4123,1 1-659,0 0-1,-1 0 1,0 0 0,0 1 0,0-1 0,-1 1 0,0-1 0,0 1 0,0 0-1,1 7 1,11 50 721,3 6-171,-4 1-1,9 114 0,-18-144-1231,-2-21-842,0 4-3343,-1-5 1691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 1500,'0'0'970,"-1"-1"-857,1 1 0,0 0 0,-1-1 0,1 1 0,0 0 0,-1 0 0,1 0 0,-1-1 0,1 1 0,-1 0 0,1 0 0,0 0 0,-1 0 0,1 0 0,-1 0 0,1 0 1,-1 0-1,1 0 0,0 0 0,-1 0 0,1 0 0,-1 0 0,1 0 0,-1 0 0,1 0 0,-1 0 0,1 1 0,0-1 0,-1 0 0,1 0 0,0 1 0,-1-1 0,1 0 1,-1 1-1,-2 3 80,-14 20 833,16-22-961,0-1 0,1 1 0,-1-1 0,1 1 0,-1 0 0,1-1 0,0 1 0,0-1 0,0 1 0,0 0 0,0-1 0,0 3 0,0 4 88,-1 4 96,1 1-1,0-1 1,0 1-1,2-1 1,-1 0-1,1 1 1,8 22-1,-8-29-165,0-1 0,0 1 0,1-1 0,0 0 0,0 0 0,0 0 0,0 0 0,1 0-1,0-1 1,0 0 0,0 0 0,0 0 0,1 0 0,0-1 0,0 1 0,0-1 0,0 0 0,0-1 0,7 3-1,9-1 326,-19-4-379,-1 0 1,0 0-1,0 0 1,0 0-1,1 0 1,-1-1-1,0 1 1,0 0-1,0-1 1,0 1-1,0-1 1,0 1-1,0-1 1,0 1-1,0-1 1,0 0-1,0 1 1,0-1-1,0 0 1,0 0-1,1-1 1,0-2 5,-1-1 0,1 1 0,-1-1 0,1 1 0,-1-1 1,-1 0-1,1 1 0,-1-1 0,1 0 0,-2 1 0,1-1 0,0 0 1,-1 1-1,0-1 0,0 1 0,0-1 0,0 1 0,-3-6 1,-2-5-145,-1-1 1,-1 1-1,-17-27 1,1 14-1034,6 10-3771,16 16 3904,-6-5-1920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1436,'0'0'5365,"-6"4"-4649,-15 12-46,20-16-640,1 1 1,-1-1-1,1 0 1,-1 1-1,1-1 1,-1 0-1,1 1 1,0-1-1,-1 1 1,1-1-1,0 1 1,-1-1-1,1 1 1,0-1-1,0 1 1,-1-1-1,1 1 1,0-1-1,0 1 1,-5 17 310,1 1-1,0-1 1,2 0 0,0 1 0,1-1-1,1 1 1,3 27 0,-1-31-237,0 0 0,2 0 0,-1 0 0,2 0-1,0 0 1,1-1 0,0 0 0,1 0 0,16 24 0,-18-32-187,0-1 0,0 1 0,8 7 0,7 0-1287,-17-12 776,-1 0 1,0-1 0,1 1 0,0 0 0,-1-1 0,1 0 0,3 1 0,15-1-2138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 1792,'-1'-2'1019,"-3"-11"3021,3 21-3348,-3 46 346,2 0 1,7 82 0,23 158 611,25 25-182,-49-301-1330,-2-7 202,1-1 0,0 1 0,6 13 0,-8-22 358,3-10-568,4-14-55,0-1 0,-1 0-1,4-24 1,35-179 257,-28 142-254,-7 40-41,1 0 1,2 2-1,2 0 0,33-62 0,-48 103-36,-1 1-1,0-1-1,0 0 1,0 1 0,1-1-1,-1 1 1,0-1 0,1 1-1,-1-1 1,0 1 0,1-1-1,-1 1 1,1-1 0,-1 1-1,1-1 1,-1 1 0,1 0-1,-1-1 1,1 1 0,-1 0-1,1-1 1,-1 1 0,1 0-1,0 0 1,-1 0 0,1-1 0,1 1-1,10 0 7,-9 0 0,-4 6 0,2-1-2,-1-3-2,0 0 1,0-1-1,0 1 1,0 0-1,0 0 1,0-1-1,0 1 0,-1 0 1,1 0-1,0-1 1,-1 1-1,0 0 1,1-1-1,-1 1 0,-1 1 1,-7 15 3,0-1 1,-2 0-1,0 0 1,0-1-1,-20 19 1,7-10 44,-1-1 1,-38 29-1,24-31 173,37-21-207,5 3 10,46 46-48,-23-25-379,-1 2 0,-1 0 0,29 45 0,-41-54-319,1 2-806,-4-3-4356,-2-2 2323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6:15:2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28 1448,'33'-20'3416,"-32"19"-2816,-1 0-475,0 1 1,0 0-1,-1 0 0,1-1 1,0 1-1,0 0 0,0-1 1,0 1-1,-1 0 1,1 0-1,0-1 0,0 1 1,-1 0-1,1 0 0,0-1 1,0 1-1,-1 0 0,1 0 1,0 0-1,-1 0 1,1-1-1,0 1 0,-1 0 1,1 0-1,0 0 0,-1 0 1,1 0-1,0 0 1,-1 0-1,1 0 0,0 0 1,-1 0-1,1 0 0,0 0 1,-1 0-1,1 0 1,0 0-1,-1 1 0,1-1 1,0 0-1,-1 0 0,-27 10 1035,12-3-963,1 2 0,-17 11 0,28-17-113,-1 1 0,1-1-1,-1 1 1,1 0 0,1 1-1,-1-1 1,0 1 0,1-1-1,0 1 1,0 0 0,1 1-1,-4 8 1,5-10-23,0 1-1,0 0 1,0-1-1,1 1 1,-1 0 0,1-1-1,1 1 1,-1 0 0,1 0-1,-1-1 1,1 1-1,1-1 1,-1 1 0,1-1-1,3 9 1,2-2 64,1 0-1,-1 0 1,2 0 0,0-1 0,12 11-1,-12-12 23,0 1-1,0-1 0,-1 2 0,0-1 0,8 16 0,-11-10 114,-4-13-177,-4 2-136,1-2-56,1 0 1,-1-1-1,0 1 0,0 0 1,-1-1-1,1 1 1,-1-1-1,1 1 0,-1-1 1,0 0-1,0 0 1,1-1-1,-1 1 0,-1 0 1,1-1-1,-3 1 1,-70 22-6060,31-16 2273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9:0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88 1816,'-1'0'238,"1"0"-1,-1 0 1,1 0-1,-1 1 1,1-1-1,-1 0 1,1 0-1,-1 0 1,1 1-1,-1-1 1,1 0-1,0 1 1,-1-1-1,1 0 1,-1 1-1,1-1 1,0 1-1,0-1 0,-1 0 1,1 1-1,0-1 1,0 1-1,-1-1 1,1 1-1,0-1 1,0 1-1,0-1 1,0 1-1,0-1 1,0 1-1,-1-1 1,1 1-1,1 0 1,-1 0-118,1 0 0,0 0-1,0-1 1,0 1 0,0 0 0,0-1 0,0 1 0,0-1 0,0 1 0,0-1-1,0 1 1,1-1 0,1 1 0,8 1-132,-1 0-1,16 0 1,117-6 762,68-10-247,-115 6-332,87-2 98,-7-1-166,-52 7-43,136 0-24,-229 4-33,235-11 35,-147-2-14,-12 1-43,29 6 6,-112 6 7,134-8-182,-155 8 36,0 0-357,48-10-6204,-48 10 4096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4:29:0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29 179 1716,'0'0'844,"-2"1"-78,-15 5 1623,7-1 2711,10-5-5024,54 0 219,48-1 297,40-6-143,50-6-160,-10-9-61,-35 2-103,-11 8-89,25-3-2,-44 6-35,-59 3 12,-23 1-10,-1 1 0,0 3 0,62 3 0,-85 1-3,-9-2 2,0-1 0,0 1 0,0-1 0,0 0 1,0 0-1,0 1 0,0-1 0,0-1 0,0 1 0,3-1 1,63-1 5,-59 1-6,0 1 1,19 2 0,-6 0-11,16-2 2,37 0-7,56-2-16,-87-3 15,155-15-4,-172 17 20,30-5 8,-13 3 2,157-23-1295,-197 27 519,-1 0 1,1 0-1,0 0 1,0-1-1,6-2 1,-7 2-343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6T15:06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23 156 1328,'0'0'2568,"-3"-1"-1430,-16-8 11314,421-67-9841,-345 62-2349,27-5 147,-82 19-660,1-1 1,-1 1-1,0-1 0,1 1 1,-1-1-1,0 0 1,0 0-1,0 0 0,0 0 1,1 0-1,-1 0 1,-1-1-1,1 1 0,0-1 1,0 1-1,-1-1 0,3-2 1,4-12-11403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9BBE-E0B8-D82D-FF5B-32CD2B210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1AE8C-2466-77CE-1184-9BD485A0E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997F6-721B-E60A-BDBF-74EB365C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15816-E7D0-72DE-F3AF-BA112924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F8E15-F30E-5EC0-D6E0-1BF066C1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00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C9E5-597F-C67C-1420-611A37DA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6769C-1406-610E-954C-E26D41D91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3B0C-38DD-463C-3340-D07A8224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7EBE-2172-9EFE-667E-AC12BD65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C492F-E2CF-A50B-5278-9408EC26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90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4002D-CAA7-BC73-9A18-67602AEB9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B6DDE-D1A3-EA15-0266-BABC7B135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71CB1-9DE3-3943-5765-8CD5B7B6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E82D8-C546-3006-CA66-1AD7D433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1F34-8496-6BF2-EA7F-E0874946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8615-1397-7D93-5B80-27C76343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BE9B-34DD-7E8E-B874-3F8A1F123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882C-37EE-8A11-AF2C-595092CE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82A7-A661-EAAC-F9BD-0C261C9B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AB7E-6B63-00E9-0B73-20A82534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95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3C5C-C7E4-9D80-CB74-2654A688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285BE-B959-E305-EB52-832292A1A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0CA0-C9BC-4082-9EA2-0380489C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610F-C69C-B409-B400-DCDA45E0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5667B-4355-798A-A9B1-0C1F74CA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37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9F7-DA07-68DF-98CE-420CB450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D191-FA72-24DF-5126-A05C55462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64F95-9F82-6B26-826A-0A1B7ED33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9EAE-3866-FD43-AE4F-0DFD43BF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E418D-CB58-C741-403D-F1563D3D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3E90E-459D-62B0-84B3-E9E1E0CC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34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3FE1-052E-BFBC-BDBB-3495FC6E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1B357-1EE4-374E-8A81-03D67C5E6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D7EEE-6268-5E3A-B50F-DA217E61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1260F-2806-6842-17A6-36E82E643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DBDDA-CB95-58C8-636C-542107D25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B32A5-CD10-F316-B800-94C9760B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C43A5-ED11-4B40-EA39-D7BCB9DC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54435-68E0-7B1F-8231-EE9C112B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1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690D-0F19-084A-D5D2-F3D40BFD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A03B9-29C4-D416-2286-8023169C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48A87-9D98-21A6-2B10-34ECCB14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3E172-A996-87AE-93C2-C2DF3E72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DD51E-23AF-764F-FD91-AA35E7B2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0BFD1-7CB6-0020-FBA3-F10340AB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B3028-0184-0B1C-02E4-71D8D831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09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0F75-1492-5C56-E8B2-9C1954B9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A161-9AE3-A3AD-D258-94742BC9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02250-05B7-B976-C619-CF4E98117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48F82-754B-9FB7-811E-04363812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B1FF-2718-5F58-7106-6B68E55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E6C1B-F6CB-A161-1037-D63B3111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2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13B-501F-788C-0F7A-BF7FE59B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757BB-8792-F61B-9270-FDE77B81B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9F019-D393-4A5A-B3C4-BB7D0E84A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C2F22-44BF-38EB-CB77-A154E0BA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A96-B092-4D87-953B-9CAB67079AB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DFD39-98E3-5739-2BE3-F2F3D856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AB1AD-D014-BD1A-5AF3-C1707A21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6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42AEA-F935-0EA1-EE40-02B5439D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EA634-D9C8-534D-B684-802F249BE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CD874-3FF5-A95F-B1CE-70FF45896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FA96-B092-4D87-953B-9CAB67079AB0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639BD-B67F-F074-C1A3-1EAC186B3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E559D-54F9-89B5-0BC9-F9A2176D1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1F5C8-D40D-4848-86E2-012A2F4B0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36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0.png"/><Relationship Id="rId18" Type="http://schemas.openxmlformats.org/officeDocument/2006/relationships/customXml" Target="../ink/ink52.xml"/><Relationship Id="rId26" Type="http://schemas.openxmlformats.org/officeDocument/2006/relationships/customXml" Target="../ink/ink56.xml"/><Relationship Id="rId39" Type="http://schemas.openxmlformats.org/officeDocument/2006/relationships/image" Target="../media/image63.png"/><Relationship Id="rId3" Type="http://schemas.openxmlformats.org/officeDocument/2006/relationships/image" Target="../media/image45.png"/><Relationship Id="rId21" Type="http://schemas.openxmlformats.org/officeDocument/2006/relationships/image" Target="../media/image54.png"/><Relationship Id="rId34" Type="http://schemas.openxmlformats.org/officeDocument/2006/relationships/customXml" Target="../ink/ink60.xml"/><Relationship Id="rId42" Type="http://schemas.openxmlformats.org/officeDocument/2006/relationships/customXml" Target="../ink/ink64.xml"/><Relationship Id="rId7" Type="http://schemas.openxmlformats.org/officeDocument/2006/relationships/image" Target="../media/image47.png"/><Relationship Id="rId12" Type="http://schemas.openxmlformats.org/officeDocument/2006/relationships/customXml" Target="../ink/ink49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62.xml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29" Type="http://schemas.openxmlformats.org/officeDocument/2006/relationships/image" Target="../media/image58.png"/><Relationship Id="rId41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49.png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37" Type="http://schemas.openxmlformats.org/officeDocument/2006/relationships/image" Target="../media/image62.png"/><Relationship Id="rId40" Type="http://schemas.openxmlformats.org/officeDocument/2006/relationships/customXml" Target="../ink/ink63.xml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10" Type="http://schemas.openxmlformats.org/officeDocument/2006/relationships/customXml" Target="../ink/ink48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" Type="http://schemas.openxmlformats.org/officeDocument/2006/relationships/customXml" Target="../ink/ink45.xml"/><Relationship Id="rId9" Type="http://schemas.openxmlformats.org/officeDocument/2006/relationships/image" Target="../media/image48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57.png"/><Relationship Id="rId30" Type="http://schemas.openxmlformats.org/officeDocument/2006/relationships/customXml" Target="../ink/ink58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24.xml"/><Relationship Id="rId42" Type="http://schemas.openxmlformats.org/officeDocument/2006/relationships/customXml" Target="../ink/ink28.xml"/><Relationship Id="rId47" Type="http://schemas.openxmlformats.org/officeDocument/2006/relationships/image" Target="../media/image30.png"/><Relationship Id="rId50" Type="http://schemas.openxmlformats.org/officeDocument/2006/relationships/customXml" Target="../ink/ink32.xml"/><Relationship Id="rId55" Type="http://schemas.openxmlformats.org/officeDocument/2006/relationships/image" Target="../media/image34.png"/><Relationship Id="rId63" Type="http://schemas.openxmlformats.org/officeDocument/2006/relationships/image" Target="../media/image38.png"/><Relationship Id="rId68" Type="http://schemas.openxmlformats.org/officeDocument/2006/relationships/customXml" Target="../ink/ink41.xml"/><Relationship Id="rId7" Type="http://schemas.openxmlformats.org/officeDocument/2006/relationships/image" Target="../media/image10.png"/><Relationship Id="rId71" Type="http://schemas.openxmlformats.org/officeDocument/2006/relationships/image" Target="../media/image42.png"/><Relationship Id="rId2" Type="http://schemas.openxmlformats.org/officeDocument/2006/relationships/hyperlink" Target="https://learn.microsoft.com/en-us/azure/storage/common/storage-redundancy" TargetMode="External"/><Relationship Id="rId16" Type="http://schemas.openxmlformats.org/officeDocument/2006/relationships/customXml" Target="../ink/ink15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image" Target="../media/image25.png"/><Relationship Id="rId40" Type="http://schemas.openxmlformats.org/officeDocument/2006/relationships/customXml" Target="../ink/ink27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8" Type="http://schemas.openxmlformats.org/officeDocument/2006/relationships/customXml" Target="../ink/ink36.xml"/><Relationship Id="rId66" Type="http://schemas.openxmlformats.org/officeDocument/2006/relationships/customXml" Target="../ink/ink40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61" Type="http://schemas.openxmlformats.org/officeDocument/2006/relationships/image" Target="../media/image37.png"/><Relationship Id="rId10" Type="http://schemas.openxmlformats.org/officeDocument/2006/relationships/customXml" Target="../ink/ink12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60" Type="http://schemas.openxmlformats.org/officeDocument/2006/relationships/customXml" Target="../ink/ink37.xml"/><Relationship Id="rId65" Type="http://schemas.openxmlformats.org/officeDocument/2006/relationships/image" Target="../media/image39.png"/><Relationship Id="rId73" Type="http://schemas.openxmlformats.org/officeDocument/2006/relationships/image" Target="../media/image43.png"/><Relationship Id="rId4" Type="http://schemas.openxmlformats.org/officeDocument/2006/relationships/customXml" Target="../ink/ink9.xml"/><Relationship Id="rId9" Type="http://schemas.openxmlformats.org/officeDocument/2006/relationships/image" Target="../media/image11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0.png"/><Relationship Id="rId30" Type="http://schemas.openxmlformats.org/officeDocument/2006/relationships/customXml" Target="../ink/ink22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31.xml"/><Relationship Id="rId56" Type="http://schemas.openxmlformats.org/officeDocument/2006/relationships/customXml" Target="../ink/ink35.xml"/><Relationship Id="rId64" Type="http://schemas.openxmlformats.org/officeDocument/2006/relationships/customXml" Target="../ink/ink39.xml"/><Relationship Id="rId69" Type="http://schemas.openxmlformats.org/officeDocument/2006/relationships/image" Target="../media/image41.png"/><Relationship Id="rId8" Type="http://schemas.openxmlformats.org/officeDocument/2006/relationships/customXml" Target="../ink/ink11.xml"/><Relationship Id="rId51" Type="http://schemas.openxmlformats.org/officeDocument/2006/relationships/image" Target="../media/image32.png"/><Relationship Id="rId72" Type="http://schemas.openxmlformats.org/officeDocument/2006/relationships/customXml" Target="../ink/ink43.xml"/><Relationship Id="rId3" Type="http://schemas.openxmlformats.org/officeDocument/2006/relationships/hyperlink" Target="https://learn.microsoft.com/en-us/azure/reliability/cross-region-replication-azure" TargetMode="External"/><Relationship Id="rId12" Type="http://schemas.openxmlformats.org/officeDocument/2006/relationships/customXml" Target="../ink/ink13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59" Type="http://schemas.openxmlformats.org/officeDocument/2006/relationships/image" Target="../media/image36.png"/><Relationship Id="rId67" Type="http://schemas.openxmlformats.org/officeDocument/2006/relationships/image" Target="../media/image40.png"/><Relationship Id="rId20" Type="http://schemas.openxmlformats.org/officeDocument/2006/relationships/customXml" Target="../ink/ink17.xml"/><Relationship Id="rId41" Type="http://schemas.openxmlformats.org/officeDocument/2006/relationships/image" Target="../media/image27.png"/><Relationship Id="rId54" Type="http://schemas.openxmlformats.org/officeDocument/2006/relationships/customXml" Target="../ink/ink34.xml"/><Relationship Id="rId62" Type="http://schemas.openxmlformats.org/officeDocument/2006/relationships/customXml" Target="../ink/ink38.xml"/><Relationship Id="rId70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echtrics.file.core.windows.net/" TargetMode="External"/><Relationship Id="rId2" Type="http://schemas.openxmlformats.org/officeDocument/2006/relationships/hyperlink" Target="http://techtrics.blob.core.window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chtrics.queue.core.windows.net/" TargetMode="External"/><Relationship Id="rId4" Type="http://schemas.openxmlformats.org/officeDocument/2006/relationships/hyperlink" Target="http://techtrics.table.core.windows.ne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9B95-960D-A54B-A50A-234FD6669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9294F-F407-AB3F-9673-D67CECD77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6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CC19-33FF-3347-15E5-E733C8869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9B75A-0EAF-261F-59BC-C0BEC6E5D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6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E6AB-ED71-8876-17E6-E8C8968C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D4C8-128B-FF2A-4E41-CE0AFE80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 storage is a service that stores unstructured data as objects/blobs.</a:t>
            </a:r>
          </a:p>
          <a:p>
            <a:r>
              <a:rPr lang="en-IN" dirty="0"/>
              <a:t>Common Uses:</a:t>
            </a:r>
          </a:p>
          <a:p>
            <a:pPr lvl="1"/>
            <a:r>
              <a:rPr lang="en-IN" dirty="0"/>
              <a:t>Serving images or documents directly to a browser</a:t>
            </a:r>
          </a:p>
          <a:p>
            <a:pPr lvl="1"/>
            <a:r>
              <a:rPr lang="en-IN" dirty="0"/>
              <a:t>Storing files for distributed access, such as installation</a:t>
            </a:r>
          </a:p>
          <a:p>
            <a:pPr lvl="1"/>
            <a:r>
              <a:rPr lang="en-IN" dirty="0"/>
              <a:t>Streaming video and audio</a:t>
            </a:r>
          </a:p>
          <a:p>
            <a:pPr lvl="1"/>
            <a:r>
              <a:rPr lang="en-IN" dirty="0"/>
              <a:t>Storing data for backup and restore, disaster recovery and archiving</a:t>
            </a:r>
          </a:p>
        </p:txBody>
      </p:sp>
    </p:spTree>
    <p:extLst>
      <p:ext uri="{BB962C8B-B14F-4D97-AF65-F5344CB8AC3E}">
        <p14:creationId xmlns:p14="http://schemas.microsoft.com/office/powerpoint/2010/main" val="221231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9322-56C7-90AB-C328-58CB2D70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Service 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56DE-E2BB-1337-22F2-F20CB0AE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resources:</a:t>
            </a:r>
          </a:p>
          <a:p>
            <a:pPr lvl="1"/>
            <a:r>
              <a:rPr lang="en-US" dirty="0"/>
              <a:t>Storage account</a:t>
            </a:r>
          </a:p>
          <a:p>
            <a:pPr lvl="1"/>
            <a:r>
              <a:rPr lang="en-US" dirty="0"/>
              <a:t>Containers in storage account</a:t>
            </a:r>
          </a:p>
          <a:p>
            <a:pPr lvl="1"/>
            <a:r>
              <a:rPr lang="en-US" dirty="0"/>
              <a:t>Blobs in a container</a:t>
            </a:r>
            <a:endParaRPr lang="en-IN" dirty="0"/>
          </a:p>
        </p:txBody>
      </p:sp>
      <p:pic>
        <p:nvPicPr>
          <p:cNvPr id="1026" name="Picture 2" descr="Azure Blob Storage Metadata 400 Bad Request - Blog IT">
            <a:extLst>
              <a:ext uri="{FF2B5EF4-FFF2-40B4-BE49-F238E27FC236}">
                <a16:creationId xmlns:a16="http://schemas.microsoft.com/office/drawing/2014/main" id="{E0A2F099-67E4-DDE0-E4CF-472A82D8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841" y="3429000"/>
            <a:ext cx="4802177" cy="243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69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5B40-AC9A-D9EA-D307-82C02A68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Access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3DF9C-A3EF-6F65-7A2E-7A8ED6AE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– no anonymous request to containers and blobs</a:t>
            </a:r>
          </a:p>
          <a:p>
            <a:r>
              <a:rPr lang="en-US" dirty="0"/>
              <a:t>Blob – allow anonymous public read access for blobs only</a:t>
            </a:r>
          </a:p>
          <a:p>
            <a:r>
              <a:rPr lang="en-US" dirty="0"/>
              <a:t>Container – allow anonymous public read and list access to the entire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56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F736-B953-4D08-3102-1210AFC7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Performance Tiers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9485-1476-576A-D28D-DAA4543A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– Optimized for frequent access of objects in the storage account.</a:t>
            </a:r>
          </a:p>
          <a:p>
            <a:r>
              <a:rPr lang="en-US" dirty="0"/>
              <a:t>Cool – Optimized for storing large amounts of data that is infrequently accessed and store at least for 30 days</a:t>
            </a:r>
          </a:p>
          <a:p>
            <a:r>
              <a:rPr lang="en-US" dirty="0"/>
              <a:t>Archive – Optimized for data that can tolerate several hours of retrieval latency and will remain in the archive tier for at least 180 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3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AB04-52BA-BEA9-DF1B-7E3B6F5D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Blobs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3E19-D191-1458-7691-1D9B89DF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blobs</a:t>
            </a:r>
          </a:p>
          <a:p>
            <a:r>
              <a:rPr lang="en-US" dirty="0"/>
              <a:t>Append Blobs – logging scenarios</a:t>
            </a:r>
          </a:p>
          <a:p>
            <a:r>
              <a:rPr lang="en-US" dirty="0"/>
              <a:t>Page Blobs – 8TB in size. Azure VM disk use page blobs as OS disk and data disk</a:t>
            </a:r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6530EF-D1AB-CB51-9C71-27E20E31C1CF}"/>
              </a:ext>
            </a:extLst>
          </p:cNvPr>
          <p:cNvGrpSpPr/>
          <p:nvPr/>
        </p:nvGrpSpPr>
        <p:grpSpPr>
          <a:xfrm>
            <a:off x="7106127" y="422681"/>
            <a:ext cx="721440" cy="243000"/>
            <a:chOff x="7106127" y="422681"/>
            <a:chExt cx="72144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EEF0F0-858F-B100-E686-9BB3806D2E90}"/>
                    </a:ext>
                  </a:extLst>
                </p14:cNvPr>
                <p14:cNvContentPartPr/>
                <p14:nvPr/>
              </p14:nvContentPartPr>
              <p14:xfrm>
                <a:off x="7106127" y="449681"/>
                <a:ext cx="85680" cy="198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EEF0F0-858F-B100-E686-9BB3806D2E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97127" y="440681"/>
                  <a:ext cx="103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113BD34-538D-A1DD-F5F6-77F6E901B3F7}"/>
                    </a:ext>
                  </a:extLst>
                </p14:cNvPr>
                <p14:cNvContentPartPr/>
                <p14:nvPr/>
              </p14:nvContentPartPr>
              <p14:xfrm>
                <a:off x="7212687" y="480641"/>
                <a:ext cx="72000" cy="10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113BD34-538D-A1DD-F5F6-77F6E901B3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03687" y="472001"/>
                  <a:ext cx="89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0E53A3-0259-F376-F024-D9B1A2194A73}"/>
                    </a:ext>
                  </a:extLst>
                </p14:cNvPr>
                <p14:cNvContentPartPr/>
                <p14:nvPr/>
              </p14:nvContentPartPr>
              <p14:xfrm>
                <a:off x="7348407" y="514481"/>
                <a:ext cx="59760" cy="57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0E53A3-0259-F376-F024-D9B1A2194A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39407" y="505841"/>
                  <a:ext cx="77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1F0C40-F06E-A0B3-D597-568194B2A42E}"/>
                    </a:ext>
                  </a:extLst>
                </p14:cNvPr>
                <p14:cNvContentPartPr/>
                <p14:nvPr/>
              </p14:nvContentPartPr>
              <p14:xfrm>
                <a:off x="7451007" y="497201"/>
                <a:ext cx="214920" cy="10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1F0C40-F06E-A0B3-D597-568194B2A4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2007" y="488561"/>
                  <a:ext cx="232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772A26-0FB6-36B8-3532-5D1C959FC772}"/>
                    </a:ext>
                  </a:extLst>
                </p14:cNvPr>
                <p14:cNvContentPartPr/>
                <p14:nvPr/>
              </p14:nvContentPartPr>
              <p14:xfrm>
                <a:off x="7695807" y="471281"/>
                <a:ext cx="48600" cy="164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772A26-0FB6-36B8-3532-5D1C959FC7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86807" y="462281"/>
                  <a:ext cx="6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C97636-1DAF-FEE8-5633-F39E04A5D0AA}"/>
                    </a:ext>
                  </a:extLst>
                </p14:cNvPr>
                <p14:cNvContentPartPr/>
                <p14:nvPr/>
              </p14:nvContentPartPr>
              <p14:xfrm>
                <a:off x="7686087" y="422681"/>
                <a:ext cx="141480" cy="243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C97636-1DAF-FEE8-5633-F39E04A5D0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77087" y="413681"/>
                  <a:ext cx="15912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CFBED7-2F7C-0F1F-8DF0-43A1B892C14D}"/>
              </a:ext>
            </a:extLst>
          </p:cNvPr>
          <p:cNvGrpSpPr/>
          <p:nvPr/>
        </p:nvGrpSpPr>
        <p:grpSpPr>
          <a:xfrm>
            <a:off x="7409247" y="841001"/>
            <a:ext cx="533520" cy="210960"/>
            <a:chOff x="7409247" y="841001"/>
            <a:chExt cx="53352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56138C-1B3D-CA70-96B0-7C40B44CA7C3}"/>
                    </a:ext>
                  </a:extLst>
                </p14:cNvPr>
                <p14:cNvContentPartPr/>
                <p14:nvPr/>
              </p14:nvContentPartPr>
              <p14:xfrm>
                <a:off x="7409247" y="852161"/>
                <a:ext cx="12456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56138C-1B3D-CA70-96B0-7C40B44CA7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00607" y="843521"/>
                  <a:ext cx="142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69C375-282F-76E6-3196-4AB254E32506}"/>
                    </a:ext>
                  </a:extLst>
                </p14:cNvPr>
                <p14:cNvContentPartPr/>
                <p14:nvPr/>
              </p14:nvContentPartPr>
              <p14:xfrm>
                <a:off x="7519767" y="893561"/>
                <a:ext cx="26280" cy="143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69C375-282F-76E6-3196-4AB254E325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11127" y="884921"/>
                  <a:ext cx="43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2517D6-BFA0-2403-DBBC-49D817408032}"/>
                    </a:ext>
                  </a:extLst>
                </p14:cNvPr>
                <p14:cNvContentPartPr/>
                <p14:nvPr/>
              </p14:nvContentPartPr>
              <p14:xfrm>
                <a:off x="7617687" y="888161"/>
                <a:ext cx="161280" cy="102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2517D6-BFA0-2403-DBBC-49D8174080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08687" y="879521"/>
                  <a:ext cx="178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1D532B5-74E9-D9B9-FC8B-B9D22B7E1F4D}"/>
                    </a:ext>
                  </a:extLst>
                </p14:cNvPr>
                <p14:cNvContentPartPr/>
                <p14:nvPr/>
              </p14:nvContentPartPr>
              <p14:xfrm>
                <a:off x="7850607" y="879521"/>
                <a:ext cx="26280" cy="161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1D532B5-74E9-D9B9-FC8B-B9D22B7E1F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41607" y="870521"/>
                  <a:ext cx="43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07621F-2E43-DE55-E8DE-32C124944767}"/>
                    </a:ext>
                  </a:extLst>
                </p14:cNvPr>
                <p14:cNvContentPartPr/>
                <p14:nvPr/>
              </p14:nvContentPartPr>
              <p14:xfrm>
                <a:off x="7831527" y="841001"/>
                <a:ext cx="111240" cy="210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07621F-2E43-DE55-E8DE-32C1249447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22887" y="832361"/>
                  <a:ext cx="12888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25AC811-4E3E-7A3E-9C10-A4B4B620D682}"/>
              </a:ext>
            </a:extLst>
          </p:cNvPr>
          <p:cNvGrpSpPr/>
          <p:nvPr/>
        </p:nvGrpSpPr>
        <p:grpSpPr>
          <a:xfrm>
            <a:off x="8281527" y="413321"/>
            <a:ext cx="1403280" cy="338760"/>
            <a:chOff x="8281527" y="413321"/>
            <a:chExt cx="14032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E67787-6D61-B062-7C5D-83C0186B5644}"/>
                    </a:ext>
                  </a:extLst>
                </p14:cNvPr>
                <p14:cNvContentPartPr/>
                <p14:nvPr/>
              </p14:nvContentPartPr>
              <p14:xfrm>
                <a:off x="8281527" y="634001"/>
                <a:ext cx="182880" cy="9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E67787-6D61-B062-7C5D-83C0186B56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72527" y="625361"/>
                  <a:ext cx="200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380E7F-8D70-4455-6EAD-7F9A18D8B3ED}"/>
                    </a:ext>
                  </a:extLst>
                </p14:cNvPr>
                <p14:cNvContentPartPr/>
                <p14:nvPr/>
              </p14:nvContentPartPr>
              <p14:xfrm>
                <a:off x="8555847" y="605201"/>
                <a:ext cx="98640" cy="132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380E7F-8D70-4455-6EAD-7F9A18D8B3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47207" y="596561"/>
                  <a:ext cx="116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EB65D8-5A1E-254F-9CBE-3AE974A41499}"/>
                    </a:ext>
                  </a:extLst>
                </p14:cNvPr>
                <p14:cNvContentPartPr/>
                <p14:nvPr/>
              </p14:nvContentPartPr>
              <p14:xfrm>
                <a:off x="8741967" y="529961"/>
                <a:ext cx="56520" cy="64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EB65D8-5A1E-254F-9CBE-3AE974A414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32967" y="521321"/>
                  <a:ext cx="74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E1C2CA-14E6-E82B-B6C6-C55D396E1D81}"/>
                    </a:ext>
                  </a:extLst>
                </p14:cNvPr>
                <p14:cNvContentPartPr/>
                <p14:nvPr/>
              </p14:nvContentPartPr>
              <p14:xfrm>
                <a:off x="8723607" y="562361"/>
                <a:ext cx="67320" cy="137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E1C2CA-14E6-E82B-B6C6-C55D396E1D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14967" y="553361"/>
                  <a:ext cx="84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B22340-8524-ED62-9B52-74DCB48CB8FB}"/>
                    </a:ext>
                  </a:extLst>
                </p14:cNvPr>
                <p14:cNvContentPartPr/>
                <p14:nvPr/>
              </p14:nvContentPartPr>
              <p14:xfrm>
                <a:off x="8894967" y="523481"/>
                <a:ext cx="155880" cy="202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B22340-8524-ED62-9B52-74DCB48CB8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86327" y="514841"/>
                  <a:ext cx="173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DC3FBC-F12B-2E26-B823-B4C0B69EFCEA}"/>
                    </a:ext>
                  </a:extLst>
                </p14:cNvPr>
                <p14:cNvContentPartPr/>
                <p14:nvPr/>
              </p14:nvContentPartPr>
              <p14:xfrm>
                <a:off x="9100167" y="486401"/>
                <a:ext cx="39600" cy="200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DC3FBC-F12B-2E26-B823-B4C0B69EFC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91527" y="477401"/>
                  <a:ext cx="57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A89170A-C5B0-1D3E-9501-4883B494456B}"/>
                    </a:ext>
                  </a:extLst>
                </p14:cNvPr>
                <p14:cNvContentPartPr/>
                <p14:nvPr/>
              </p14:nvContentPartPr>
              <p14:xfrm>
                <a:off x="9186567" y="568121"/>
                <a:ext cx="56160" cy="99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A89170A-C5B0-1D3E-9501-4883B49445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77927" y="559481"/>
                  <a:ext cx="73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46318C9-AD05-223B-5C92-F65149358C0C}"/>
                    </a:ext>
                  </a:extLst>
                </p14:cNvPr>
                <p14:cNvContentPartPr/>
                <p14:nvPr/>
              </p14:nvContentPartPr>
              <p14:xfrm>
                <a:off x="9304287" y="565241"/>
                <a:ext cx="57600" cy="152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46318C9-AD05-223B-5C92-F65149358C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95647" y="556601"/>
                  <a:ext cx="75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8E31C9C-3F0B-BCFC-A5F3-BC94442E684E}"/>
                    </a:ext>
                  </a:extLst>
                </p14:cNvPr>
                <p14:cNvContentPartPr/>
                <p14:nvPr/>
              </p14:nvContentPartPr>
              <p14:xfrm>
                <a:off x="9427407" y="413321"/>
                <a:ext cx="123480" cy="338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8E31C9C-3F0B-BCFC-A5F3-BC94442E68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18767" y="404321"/>
                  <a:ext cx="1411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7FE3A08-F082-5E74-02E1-40FF67575F48}"/>
                    </a:ext>
                  </a:extLst>
                </p14:cNvPr>
                <p14:cNvContentPartPr/>
                <p14:nvPr/>
              </p14:nvContentPartPr>
              <p14:xfrm>
                <a:off x="9616767" y="509801"/>
                <a:ext cx="68040" cy="158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7FE3A08-F082-5E74-02E1-40FF67575F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07767" y="501161"/>
                  <a:ext cx="85680" cy="17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407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DEF4-D44D-2879-2127-E683EBC1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B5B9-A813-FDB1-C075-0EDD2B16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cloud storage solution for modern data storage scenarios.</a:t>
            </a:r>
          </a:p>
          <a:p>
            <a:r>
              <a:rPr lang="en-US" dirty="0"/>
              <a:t>Azure Storage is:</a:t>
            </a:r>
          </a:p>
          <a:p>
            <a:pPr lvl="1"/>
            <a:r>
              <a:rPr lang="en-US" dirty="0"/>
              <a:t>Durable and highly available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Managed</a:t>
            </a:r>
          </a:p>
          <a:p>
            <a:pPr lvl="1"/>
            <a:r>
              <a:rPr lang="en-US" dirty="0"/>
              <a:t>Accessible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0B8CC8-8D96-1C9D-6DA7-3AA30AE1FA49}"/>
                  </a:ext>
                </a:extLst>
              </p14:cNvPr>
              <p14:cNvContentPartPr/>
              <p14:nvPr/>
            </p14:nvContentPartPr>
            <p14:xfrm>
              <a:off x="5262207" y="2963561"/>
              <a:ext cx="319320" cy="9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0B8CC8-8D96-1C9D-6DA7-3AA30AE1FA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207" y="2954561"/>
                <a:ext cx="3369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B78376-41B0-1005-392E-3BDDD271DC44}"/>
                  </a:ext>
                </a:extLst>
              </p14:cNvPr>
              <p14:cNvContentPartPr/>
              <p14:nvPr/>
            </p14:nvContentPartPr>
            <p14:xfrm>
              <a:off x="2561847" y="3271361"/>
              <a:ext cx="291240" cy="102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B78376-41B0-1005-392E-3BDDD271DC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2847" y="3262721"/>
                <a:ext cx="3088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6F51823-733D-7073-BDDB-7C4F8F2D9CB0}"/>
                  </a:ext>
                </a:extLst>
              </p14:cNvPr>
              <p14:cNvContentPartPr/>
              <p14:nvPr/>
            </p14:nvContentPartPr>
            <p14:xfrm>
              <a:off x="2701527" y="3686441"/>
              <a:ext cx="372600" cy="157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6F51823-733D-7073-BDDB-7C4F8F2D9C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2887" y="3677801"/>
                <a:ext cx="3902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B904070-118B-A123-F4BD-8324D02CB05D}"/>
                  </a:ext>
                </a:extLst>
              </p14:cNvPr>
              <p14:cNvContentPartPr/>
              <p14:nvPr/>
            </p14:nvContentPartPr>
            <p14:xfrm>
              <a:off x="2920407" y="4027721"/>
              <a:ext cx="274320" cy="141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B904070-118B-A123-F4BD-8324D02CB0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11767" y="4019081"/>
                <a:ext cx="2919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7C2BD26-C5CF-0F55-1BA0-110E47297FD3}"/>
                  </a:ext>
                </a:extLst>
              </p14:cNvPr>
              <p14:cNvContentPartPr/>
              <p14:nvPr/>
            </p14:nvContentPartPr>
            <p14:xfrm>
              <a:off x="3017967" y="4510841"/>
              <a:ext cx="263520" cy="95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7C2BD26-C5CF-0F55-1BA0-110E47297F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8967" y="4501841"/>
                <a:ext cx="281160" cy="1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10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BA7C-F4B7-179D-3440-4DF5A4F9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F4580-57CD-5C50-0184-C9E15F001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for Virtual Machines – Disks and Files</a:t>
            </a:r>
          </a:p>
          <a:p>
            <a:r>
              <a:rPr lang="en-US" dirty="0"/>
              <a:t>Unstructured Data – Blobs and Data Lake Store</a:t>
            </a:r>
          </a:p>
          <a:p>
            <a:r>
              <a:rPr lang="en-US" dirty="0"/>
              <a:t>Structured Data – Tables, Cosmos DB and Azure SQL DB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58B636D-95D5-A3CC-7BB7-BBAE99F4AF5D}"/>
                  </a:ext>
                </a:extLst>
              </p14:cNvPr>
              <p14:cNvContentPartPr/>
              <p14:nvPr/>
            </p14:nvContentPartPr>
            <p14:xfrm>
              <a:off x="7083087" y="2265161"/>
              <a:ext cx="812520" cy="47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58B636D-95D5-A3CC-7BB7-BBAE99F4AF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447" y="2256521"/>
                <a:ext cx="8301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BBC5C6-62F8-7B28-B57F-3A8323DCAB35}"/>
                  </a:ext>
                </a:extLst>
              </p14:cNvPr>
              <p14:cNvContentPartPr/>
              <p14:nvPr/>
            </p14:nvContentPartPr>
            <p14:xfrm>
              <a:off x="4209567" y="2774921"/>
              <a:ext cx="777240" cy="42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BBC5C6-62F8-7B28-B57F-3A8323DCAB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0567" y="2766281"/>
                <a:ext cx="7948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576C72-67EC-C0E4-2B93-DF041936E223}"/>
                  </a:ext>
                </a:extLst>
              </p14:cNvPr>
              <p14:cNvContentPartPr/>
              <p14:nvPr/>
            </p14:nvContentPartPr>
            <p14:xfrm>
              <a:off x="3804207" y="3276041"/>
              <a:ext cx="903960" cy="69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576C72-67EC-C0E4-2B93-DF041936E2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95207" y="3267041"/>
                <a:ext cx="921600" cy="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61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8ADB-1DCA-49EF-EA92-42EB8C3A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and AWS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BEA5-8B49-3801-EE88-E1A81613C8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</a:t>
            </a:r>
          </a:p>
          <a:p>
            <a:r>
              <a:rPr lang="en-US" dirty="0"/>
              <a:t>Blob</a:t>
            </a:r>
          </a:p>
          <a:p>
            <a:r>
              <a:rPr lang="en-US" dirty="0"/>
              <a:t>Disk</a:t>
            </a:r>
          </a:p>
          <a:p>
            <a:r>
              <a:rPr lang="en-US" dirty="0"/>
              <a:t>File Share</a:t>
            </a:r>
          </a:p>
          <a:p>
            <a:r>
              <a:rPr lang="en-US" dirty="0"/>
              <a:t>Queue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SQL DB</a:t>
            </a:r>
          </a:p>
          <a:p>
            <a:r>
              <a:rPr lang="en-US" dirty="0"/>
              <a:t>Cosmos DB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5C0FCA-65D5-D4F4-1302-B1C4E5EAA6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EBS</a:t>
            </a:r>
          </a:p>
          <a:p>
            <a:r>
              <a:rPr lang="en-US" dirty="0"/>
              <a:t>EFS</a:t>
            </a:r>
          </a:p>
          <a:p>
            <a:r>
              <a:rPr lang="en-US" dirty="0"/>
              <a:t>SQS</a:t>
            </a:r>
          </a:p>
          <a:p>
            <a:r>
              <a:rPr lang="en-US" dirty="0"/>
              <a:t>DynamoDB</a:t>
            </a:r>
          </a:p>
          <a:p>
            <a:r>
              <a:rPr lang="en-US" dirty="0"/>
              <a:t>RDS</a:t>
            </a:r>
          </a:p>
          <a:p>
            <a:r>
              <a:rPr lang="en-US" dirty="0"/>
              <a:t>DynamoDB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04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DE87-E015-4EBE-3187-90B717CC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0F31-7E8E-E550-0EF1-D43F5C8FE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Blobs – Massively scalable object store</a:t>
            </a:r>
          </a:p>
          <a:p>
            <a:r>
              <a:rPr lang="en-US" dirty="0"/>
              <a:t>Azure Files – Managed file shares for the cloud</a:t>
            </a:r>
          </a:p>
          <a:p>
            <a:r>
              <a:rPr lang="en-US" dirty="0"/>
              <a:t>Azure Queues – Messaging store for reliable messaging</a:t>
            </a:r>
          </a:p>
          <a:p>
            <a:r>
              <a:rPr lang="en-US" dirty="0"/>
              <a:t>Azure Tables – NoSQL store for </a:t>
            </a:r>
            <a:r>
              <a:rPr lang="en-US" dirty="0" err="1"/>
              <a:t>schemaless</a:t>
            </a:r>
            <a:r>
              <a:rPr lang="en-US" dirty="0"/>
              <a:t> storage of structured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82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8523-A791-A7B2-E6FB-A4ABF0BA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Account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9A2C-5427-B2BA-22E2-FF7733C4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Performance Types:</a:t>
            </a:r>
          </a:p>
          <a:p>
            <a:pPr lvl="1"/>
            <a:r>
              <a:rPr lang="en-US" dirty="0"/>
              <a:t>Standard - HDD</a:t>
            </a:r>
          </a:p>
          <a:p>
            <a:pPr lvl="1"/>
            <a:r>
              <a:rPr lang="en-US" dirty="0"/>
              <a:t>Premium – SSD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General Purpose v2 - Recommended</a:t>
            </a:r>
          </a:p>
          <a:p>
            <a:pPr lvl="1"/>
            <a:r>
              <a:rPr lang="en-US" dirty="0"/>
              <a:t>General Purpose v1 – Legacy Account</a:t>
            </a:r>
          </a:p>
          <a:p>
            <a:pPr lvl="1"/>
            <a:r>
              <a:rPr lang="en-US" dirty="0"/>
              <a:t>Blob Storage</a:t>
            </a:r>
          </a:p>
        </p:txBody>
      </p:sp>
    </p:spTree>
    <p:extLst>
      <p:ext uri="{BB962C8B-B14F-4D97-AF65-F5344CB8AC3E}">
        <p14:creationId xmlns:p14="http://schemas.microsoft.com/office/powerpoint/2010/main" val="192895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391F-5BE9-5239-F98F-EE00F86F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25C7-B7DA-2D97-CB60-9440463C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168"/>
          </a:xfrm>
        </p:spPr>
        <p:txBody>
          <a:bodyPr>
            <a:normAutofit/>
          </a:bodyPr>
          <a:lstStyle/>
          <a:p>
            <a:r>
              <a:rPr lang="en-US" dirty="0"/>
              <a:t>LRS</a:t>
            </a:r>
          </a:p>
          <a:p>
            <a:r>
              <a:rPr lang="en-US" dirty="0"/>
              <a:t>ZRS</a:t>
            </a:r>
          </a:p>
          <a:p>
            <a:r>
              <a:rPr lang="en-US" dirty="0"/>
              <a:t>GRS</a:t>
            </a:r>
          </a:p>
          <a:p>
            <a:r>
              <a:rPr lang="en-US" dirty="0"/>
              <a:t>RA-GRS</a:t>
            </a:r>
          </a:p>
          <a:p>
            <a:r>
              <a:rPr lang="en-US" dirty="0"/>
              <a:t>GZRS</a:t>
            </a:r>
          </a:p>
          <a:p>
            <a:r>
              <a:rPr lang="en-US" dirty="0"/>
              <a:t>RA-GZRS</a:t>
            </a:r>
          </a:p>
          <a:p>
            <a:r>
              <a:rPr lang="en-IN" dirty="0">
                <a:hlinkClick r:id="rId2"/>
              </a:rPr>
              <a:t>https://learn.microsoft.com/en-us/azure/storage/common/storage-redundancy</a:t>
            </a:r>
            <a:endParaRPr lang="en-US" dirty="0"/>
          </a:p>
          <a:p>
            <a:r>
              <a:rPr lang="en-IN" dirty="0">
                <a:hlinkClick r:id="rId3"/>
              </a:rPr>
              <a:t>https://learn.microsoft.com/en-us/azure/reliability/cross-region-replication-azure</a:t>
            </a: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4F07CC-6AA1-E60D-15DE-8F8FB3F0922A}"/>
                  </a:ext>
                </a:extLst>
              </p14:cNvPr>
              <p14:cNvContentPartPr/>
              <p14:nvPr/>
            </p14:nvContentPartPr>
            <p14:xfrm>
              <a:off x="1774887" y="2017481"/>
              <a:ext cx="212760" cy="5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4F07CC-6AA1-E60D-15DE-8F8FB3F092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6247" y="2008481"/>
                <a:ext cx="2304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1A8AD0-E899-7D4D-CAED-772BF2C995CE}"/>
                  </a:ext>
                </a:extLst>
              </p14:cNvPr>
              <p14:cNvContentPartPr/>
              <p14:nvPr/>
            </p14:nvContentPartPr>
            <p14:xfrm>
              <a:off x="2076567" y="1897241"/>
              <a:ext cx="168840" cy="26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1A8AD0-E899-7D4D-CAED-772BF2C995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7567" y="1888241"/>
                <a:ext cx="1864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3AFED0-D684-6B21-BD3A-8058C2037D31}"/>
                  </a:ext>
                </a:extLst>
              </p14:cNvPr>
              <p14:cNvContentPartPr/>
              <p14:nvPr/>
            </p14:nvContentPartPr>
            <p14:xfrm>
              <a:off x="1801167" y="2574041"/>
              <a:ext cx="261720" cy="39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3AFED0-D684-6B21-BD3A-8058C2037D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2167" y="2565041"/>
                <a:ext cx="2793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FBF8C5-5DD2-487C-E588-C73963348342}"/>
                  </a:ext>
                </a:extLst>
              </p14:cNvPr>
              <p14:cNvContentPartPr/>
              <p14:nvPr/>
            </p14:nvContentPartPr>
            <p14:xfrm>
              <a:off x="2221287" y="2437601"/>
              <a:ext cx="134280" cy="14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FBF8C5-5DD2-487C-E588-C739633483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12647" y="2428601"/>
                <a:ext cx="1519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0CCA4E-A26B-1BBF-B189-965D9B858084}"/>
                  </a:ext>
                </a:extLst>
              </p14:cNvPr>
              <p14:cNvContentPartPr/>
              <p14:nvPr/>
            </p14:nvContentPartPr>
            <p14:xfrm>
              <a:off x="1989087" y="3063281"/>
              <a:ext cx="220680" cy="38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0CCA4E-A26B-1BBF-B189-965D9B8580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0447" y="3054641"/>
                <a:ext cx="23832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8E02F5F-26AB-1773-8A88-261E93D525D8}"/>
              </a:ext>
            </a:extLst>
          </p:cNvPr>
          <p:cNvGrpSpPr/>
          <p:nvPr/>
        </p:nvGrpSpPr>
        <p:grpSpPr>
          <a:xfrm>
            <a:off x="2479767" y="3410321"/>
            <a:ext cx="488160" cy="272880"/>
            <a:chOff x="2479767" y="3410321"/>
            <a:chExt cx="48816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4DA80A-D45C-856F-303B-CDF901E7BE2F}"/>
                    </a:ext>
                  </a:extLst>
                </p14:cNvPr>
                <p14:cNvContentPartPr/>
                <p14:nvPr/>
              </p14:nvContentPartPr>
              <p14:xfrm>
                <a:off x="2479767" y="3571241"/>
                <a:ext cx="151200" cy="31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4DA80A-D45C-856F-303B-CDF901E7BE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71127" y="3562601"/>
                  <a:ext cx="168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6CDD54-0FD9-1E0B-0B3D-3E1C0FA92CB4}"/>
                    </a:ext>
                  </a:extLst>
                </p14:cNvPr>
                <p14:cNvContentPartPr/>
                <p14:nvPr/>
              </p14:nvContentPartPr>
              <p14:xfrm>
                <a:off x="2837247" y="3410321"/>
                <a:ext cx="130680" cy="272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6CDD54-0FD9-1E0B-0B3D-3E1C0FA92C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28247" y="3401321"/>
                  <a:ext cx="14832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095272F-273E-4CD0-967B-736E901F34AC}"/>
                  </a:ext>
                </a:extLst>
              </p14:cNvPr>
              <p14:cNvContentPartPr/>
              <p14:nvPr/>
            </p14:nvContentPartPr>
            <p14:xfrm>
              <a:off x="2042007" y="4192601"/>
              <a:ext cx="311760" cy="44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095272F-273E-4CD0-967B-736E901F34A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33007" y="4183961"/>
                <a:ext cx="3294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A798A3A-E811-6823-40C5-6CE7599D9F93}"/>
                  </a:ext>
                </a:extLst>
              </p14:cNvPr>
              <p14:cNvContentPartPr/>
              <p14:nvPr/>
            </p14:nvContentPartPr>
            <p14:xfrm>
              <a:off x="2611527" y="3964361"/>
              <a:ext cx="142920" cy="328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A798A3A-E811-6823-40C5-6CE7599D9F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2527" y="3955361"/>
                <a:ext cx="16056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319D4B6-DBF9-4619-EDE8-2BFE82297511}"/>
              </a:ext>
            </a:extLst>
          </p:cNvPr>
          <p:cNvGrpSpPr/>
          <p:nvPr/>
        </p:nvGrpSpPr>
        <p:grpSpPr>
          <a:xfrm>
            <a:off x="2603607" y="4407161"/>
            <a:ext cx="538920" cy="295920"/>
            <a:chOff x="2603607" y="4407161"/>
            <a:chExt cx="5389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D09BE2-91B0-94C1-0F2A-1AB8327582BF}"/>
                    </a:ext>
                  </a:extLst>
                </p14:cNvPr>
                <p14:cNvContentPartPr/>
                <p14:nvPr/>
              </p14:nvContentPartPr>
              <p14:xfrm>
                <a:off x="2603607" y="4608761"/>
                <a:ext cx="211680" cy="38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DD09BE2-91B0-94C1-0F2A-1AB8327582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94607" y="4600121"/>
                  <a:ext cx="229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945E0C-4383-4881-35B3-11BB5BAB8A62}"/>
                    </a:ext>
                  </a:extLst>
                </p14:cNvPr>
                <p14:cNvContentPartPr/>
                <p14:nvPr/>
              </p14:nvContentPartPr>
              <p14:xfrm>
                <a:off x="2977647" y="4407161"/>
                <a:ext cx="164880" cy="295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945E0C-4383-4881-35B3-11BB5BAB8A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9007" y="4398161"/>
                  <a:ext cx="182520" cy="31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4ADCE49-B1B3-05D6-A5CF-C753F0A9CA07}"/>
                  </a:ext>
                </a:extLst>
              </p14:cNvPr>
              <p14:cNvContentPartPr/>
              <p14:nvPr/>
            </p14:nvContentPartPr>
            <p14:xfrm>
              <a:off x="2409567" y="2963561"/>
              <a:ext cx="95760" cy="197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4ADCE49-B1B3-05D6-A5CF-C753F0A9CA0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00567" y="2954561"/>
                <a:ext cx="1134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206489C-3F9E-14E8-1532-19B626E8F268}"/>
                  </a:ext>
                </a:extLst>
              </p14:cNvPr>
              <p14:cNvContentPartPr/>
              <p14:nvPr/>
            </p14:nvContentPartPr>
            <p14:xfrm>
              <a:off x="4110207" y="1714721"/>
              <a:ext cx="289800" cy="2973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206489C-3F9E-14E8-1532-19B626E8F2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01567" y="1706081"/>
                <a:ext cx="307440" cy="29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FD7E079E-69D8-172E-15B5-9DA393495659}"/>
              </a:ext>
            </a:extLst>
          </p:cNvPr>
          <p:cNvGrpSpPr/>
          <p:nvPr/>
        </p:nvGrpSpPr>
        <p:grpSpPr>
          <a:xfrm>
            <a:off x="4642287" y="2659001"/>
            <a:ext cx="576720" cy="315000"/>
            <a:chOff x="4642287" y="2659001"/>
            <a:chExt cx="57672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EEFF752-3996-95BC-EA3F-3124A32155F5}"/>
                    </a:ext>
                  </a:extLst>
                </p14:cNvPr>
                <p14:cNvContentPartPr/>
                <p14:nvPr/>
              </p14:nvContentPartPr>
              <p14:xfrm>
                <a:off x="4642287" y="2771321"/>
                <a:ext cx="192600" cy="18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EEFF752-3996-95BC-EA3F-3124A32155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33287" y="2762681"/>
                  <a:ext cx="210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5DBD239-F8EC-E11F-71AB-418D70749DC0}"/>
                    </a:ext>
                  </a:extLst>
                </p14:cNvPr>
                <p14:cNvContentPartPr/>
                <p14:nvPr/>
              </p14:nvContentPartPr>
              <p14:xfrm>
                <a:off x="4868367" y="2755481"/>
                <a:ext cx="75960" cy="109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5DBD239-F8EC-E11F-71AB-418D70749D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59727" y="2746481"/>
                  <a:ext cx="93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A5496F-B199-36BA-529A-F8D1EB23A560}"/>
                    </a:ext>
                  </a:extLst>
                </p14:cNvPr>
                <p14:cNvContentPartPr/>
                <p14:nvPr/>
              </p14:nvContentPartPr>
              <p14:xfrm>
                <a:off x="4956207" y="2785001"/>
                <a:ext cx="98640" cy="189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A5496F-B199-36BA-529A-F8D1EB23A5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47207" y="2776361"/>
                  <a:ext cx="116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4214702-82B3-073F-98EE-8CD7AEFEF738}"/>
                    </a:ext>
                  </a:extLst>
                </p14:cNvPr>
                <p14:cNvContentPartPr/>
                <p14:nvPr/>
              </p14:nvContentPartPr>
              <p14:xfrm>
                <a:off x="5085087" y="2659001"/>
                <a:ext cx="133920" cy="308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4214702-82B3-073F-98EE-8CD7AEFEF7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76447" y="2650361"/>
                  <a:ext cx="1515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3EC80D-95A6-371A-E9AD-3BA05E750605}"/>
                    </a:ext>
                  </a:extLst>
                </p14:cNvPr>
                <p14:cNvContentPartPr/>
                <p14:nvPr/>
              </p14:nvContentPartPr>
              <p14:xfrm>
                <a:off x="5084367" y="2804441"/>
                <a:ext cx="89280" cy="70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3EC80D-95A6-371A-E9AD-3BA05E7506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75367" y="2795801"/>
                  <a:ext cx="10692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A59722D-1CF3-5633-F640-399C222D9396}"/>
                  </a:ext>
                </a:extLst>
              </p14:cNvPr>
              <p14:cNvContentPartPr/>
              <p14:nvPr/>
            </p14:nvContentPartPr>
            <p14:xfrm>
              <a:off x="4730487" y="1716521"/>
              <a:ext cx="155520" cy="199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A59722D-1CF3-5633-F640-399C222D93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21487" y="1707521"/>
                <a:ext cx="1731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7A4CB78-0F43-C067-D1DC-D7AFF93D227E}"/>
                  </a:ext>
                </a:extLst>
              </p14:cNvPr>
              <p14:cNvContentPartPr/>
              <p14:nvPr/>
            </p14:nvContentPartPr>
            <p14:xfrm>
              <a:off x="4904727" y="1602041"/>
              <a:ext cx="151560" cy="300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7A4CB78-0F43-C067-D1DC-D7AFF93D227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95727" y="1593041"/>
                <a:ext cx="1692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2E27B64-C968-957F-00BA-8BE62B9C3176}"/>
                  </a:ext>
                </a:extLst>
              </p14:cNvPr>
              <p14:cNvContentPartPr/>
              <p14:nvPr/>
            </p14:nvContentPartPr>
            <p14:xfrm>
              <a:off x="5100567" y="1759361"/>
              <a:ext cx="337320" cy="249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2E27B64-C968-957F-00BA-8BE62B9C317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91927" y="1750721"/>
                <a:ext cx="35496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3F77424-3CAF-4DA6-457A-840D309B614E}"/>
              </a:ext>
            </a:extLst>
          </p:cNvPr>
          <p:cNvGrpSpPr/>
          <p:nvPr/>
        </p:nvGrpSpPr>
        <p:grpSpPr>
          <a:xfrm>
            <a:off x="5518527" y="1636241"/>
            <a:ext cx="317880" cy="263880"/>
            <a:chOff x="5518527" y="1636241"/>
            <a:chExt cx="31788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9D591A5-CDBC-7341-95F7-83F39E14A378}"/>
                    </a:ext>
                  </a:extLst>
                </p14:cNvPr>
                <p14:cNvContentPartPr/>
                <p14:nvPr/>
              </p14:nvContentPartPr>
              <p14:xfrm>
                <a:off x="5518527" y="1784561"/>
                <a:ext cx="106560" cy="115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9D591A5-CDBC-7341-95F7-83F39E14A3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09527" y="1775561"/>
                  <a:ext cx="124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FA87F5-D2D4-857F-22C5-C7E8FF9253B6}"/>
                    </a:ext>
                  </a:extLst>
                </p14:cNvPr>
                <p14:cNvContentPartPr/>
                <p14:nvPr/>
              </p14:nvContentPartPr>
              <p14:xfrm>
                <a:off x="5654247" y="1711121"/>
                <a:ext cx="24120" cy="154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FA87F5-D2D4-857F-22C5-C7E8FF9253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45247" y="1702481"/>
                  <a:ext cx="41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97F91C3-E7CB-ADB0-8E25-38FBF5F00BBF}"/>
                    </a:ext>
                  </a:extLst>
                </p14:cNvPr>
                <p14:cNvContentPartPr/>
                <p14:nvPr/>
              </p14:nvContentPartPr>
              <p14:xfrm>
                <a:off x="5699967" y="1636241"/>
                <a:ext cx="136440" cy="239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97F91C3-E7CB-ADB0-8E25-38FBF5F00B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90967" y="1627241"/>
                  <a:ext cx="15408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63E027A-E221-E31E-C60C-587935EB4369}"/>
              </a:ext>
            </a:extLst>
          </p:cNvPr>
          <p:cNvGrpSpPr/>
          <p:nvPr/>
        </p:nvGrpSpPr>
        <p:grpSpPr>
          <a:xfrm>
            <a:off x="4924167" y="4240841"/>
            <a:ext cx="1257480" cy="363960"/>
            <a:chOff x="4924167" y="4240841"/>
            <a:chExt cx="125748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E4BFBF-3B00-9986-CF2E-5991F4BDD774}"/>
                    </a:ext>
                  </a:extLst>
                </p14:cNvPr>
                <p14:cNvContentPartPr/>
                <p14:nvPr/>
              </p14:nvContentPartPr>
              <p14:xfrm>
                <a:off x="4924167" y="4422641"/>
                <a:ext cx="148680" cy="182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E4BFBF-3B00-9986-CF2E-5991F4BDD7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15527" y="4414001"/>
                  <a:ext cx="1663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7324583-72BE-A69A-7C9D-16C663E988FA}"/>
                    </a:ext>
                  </a:extLst>
                </p14:cNvPr>
                <p14:cNvContentPartPr/>
                <p14:nvPr/>
              </p14:nvContentPartPr>
              <p14:xfrm>
                <a:off x="5077887" y="4409321"/>
                <a:ext cx="92880" cy="127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7324583-72BE-A69A-7C9D-16C663E988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68887" y="4400681"/>
                  <a:ext cx="110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636A656-754A-AE77-5D6F-9546163C2E96}"/>
                    </a:ext>
                  </a:extLst>
                </p14:cNvPr>
                <p14:cNvContentPartPr/>
                <p14:nvPr/>
              </p14:nvContentPartPr>
              <p14:xfrm>
                <a:off x="5301447" y="4323281"/>
                <a:ext cx="63720" cy="171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636A656-754A-AE77-5D6F-9546163C2E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92447" y="4314281"/>
                  <a:ext cx="81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1686AB-3657-3756-8DD1-F181D7D2D9B8}"/>
                    </a:ext>
                  </a:extLst>
                </p14:cNvPr>
                <p14:cNvContentPartPr/>
                <p14:nvPr/>
              </p14:nvContentPartPr>
              <p14:xfrm>
                <a:off x="5418447" y="4275041"/>
                <a:ext cx="67320" cy="232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1686AB-3657-3756-8DD1-F181D7D2D9B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09447" y="4266401"/>
                  <a:ext cx="84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9C41D38-C420-BF5D-C2BD-DC1CC4F9D96F}"/>
                    </a:ext>
                  </a:extLst>
                </p14:cNvPr>
                <p14:cNvContentPartPr/>
                <p14:nvPr/>
              </p14:nvContentPartPr>
              <p14:xfrm>
                <a:off x="5399007" y="4251641"/>
                <a:ext cx="196920" cy="237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9C41D38-C420-BF5D-C2BD-DC1CC4F9D9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90007" y="4243001"/>
                  <a:ext cx="2145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DF3B0BC-3327-6C53-81E6-1C95A6CD2F69}"/>
                    </a:ext>
                  </a:extLst>
                </p14:cNvPr>
                <p14:cNvContentPartPr/>
                <p14:nvPr/>
              </p14:nvContentPartPr>
              <p14:xfrm>
                <a:off x="5644167" y="4299161"/>
                <a:ext cx="39600" cy="200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DF3B0BC-3327-6C53-81E6-1C95A6CD2F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35167" y="4290161"/>
                  <a:ext cx="57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B74ABF-1AD3-4E1C-20F3-68E7D17D337D}"/>
                    </a:ext>
                  </a:extLst>
                </p14:cNvPr>
                <p14:cNvContentPartPr/>
                <p14:nvPr/>
              </p14:nvContentPartPr>
              <p14:xfrm>
                <a:off x="5753247" y="4361441"/>
                <a:ext cx="155520" cy="153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B74ABF-1AD3-4E1C-20F3-68E7D17D337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44607" y="4352441"/>
                  <a:ext cx="173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B1E5C77-D48F-0443-D4DF-EE059F431012}"/>
                    </a:ext>
                  </a:extLst>
                </p14:cNvPr>
                <p14:cNvContentPartPr/>
                <p14:nvPr/>
              </p14:nvContentPartPr>
              <p14:xfrm>
                <a:off x="5926407" y="4314641"/>
                <a:ext cx="74520" cy="167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B1E5C77-D48F-0443-D4DF-EE059F43101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17767" y="4306001"/>
                  <a:ext cx="92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624DF8E-CD9D-8A56-6C78-DBCF869D0DE9}"/>
                    </a:ext>
                  </a:extLst>
                </p14:cNvPr>
                <p14:cNvContentPartPr/>
                <p14:nvPr/>
              </p14:nvContentPartPr>
              <p14:xfrm>
                <a:off x="6074367" y="4240841"/>
                <a:ext cx="74160" cy="236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624DF8E-CD9D-8A56-6C78-DBCF869D0D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65367" y="4232201"/>
                  <a:ext cx="91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C34201C-F2BC-98CB-3716-80D53376501C}"/>
                    </a:ext>
                  </a:extLst>
                </p14:cNvPr>
                <p14:cNvContentPartPr/>
                <p14:nvPr/>
              </p14:nvContentPartPr>
              <p14:xfrm>
                <a:off x="6051687" y="4330121"/>
                <a:ext cx="129960" cy="115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C34201C-F2BC-98CB-3716-80D53376501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43047" y="4321481"/>
                  <a:ext cx="147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9658F8F-939B-F298-30D6-173F8DFD11ED}"/>
                    </a:ext>
                  </a:extLst>
                </p14:cNvPr>
                <p14:cNvContentPartPr/>
                <p14:nvPr/>
              </p14:nvContentPartPr>
              <p14:xfrm>
                <a:off x="5481807" y="4490681"/>
                <a:ext cx="43560" cy="1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9658F8F-939B-F298-30D6-173F8DFD11E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73167" y="4481681"/>
                  <a:ext cx="61200" cy="3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522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85F2-6BB6-FA3F-811E-4F121C7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6825-F3C3-3B36-A597-6F7AB195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 - </a:t>
            </a:r>
            <a:r>
              <a:rPr lang="en-US" dirty="0">
                <a:hlinkClick r:id="rId2"/>
              </a:rPr>
              <a:t>http://techtrics.blob.core.windows.net</a:t>
            </a:r>
            <a:endParaRPr lang="en-US" dirty="0"/>
          </a:p>
          <a:p>
            <a:r>
              <a:rPr lang="en-US" dirty="0"/>
              <a:t>File - </a:t>
            </a:r>
            <a:r>
              <a:rPr lang="en-US" dirty="0">
                <a:hlinkClick r:id="rId3"/>
              </a:rPr>
              <a:t>http://techtrics.file.core.windows.net</a:t>
            </a:r>
            <a:endParaRPr lang="en-US" dirty="0"/>
          </a:p>
          <a:p>
            <a:r>
              <a:rPr lang="en-US" dirty="0"/>
              <a:t>Table - </a:t>
            </a:r>
            <a:r>
              <a:rPr lang="en-US" dirty="0">
                <a:hlinkClick r:id="rId4"/>
              </a:rPr>
              <a:t>http://techtrics.table.core.windows.net</a:t>
            </a:r>
            <a:endParaRPr lang="en-US" dirty="0"/>
          </a:p>
          <a:p>
            <a:r>
              <a:rPr lang="en-US" dirty="0"/>
              <a:t>Queue - </a:t>
            </a:r>
            <a:r>
              <a:rPr lang="en-US" dirty="0">
                <a:hlinkClick r:id="rId5"/>
              </a:rPr>
              <a:t>http://techtrics.queue.core.windows.net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6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9FB9-C47C-6944-8107-FB40EB10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Explorer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226E-9C75-BF85-2A30-57F90E5B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standalone app from Microsoft that allows you to work with your storage data.</a:t>
            </a:r>
          </a:p>
          <a:p>
            <a:r>
              <a:rPr lang="en-IN" dirty="0"/>
              <a:t>https://azure.microsoft.com/en-us/features/storage-explorer/</a:t>
            </a:r>
          </a:p>
        </p:txBody>
      </p:sp>
    </p:spTree>
    <p:extLst>
      <p:ext uri="{BB962C8B-B14F-4D97-AF65-F5344CB8AC3E}">
        <p14:creationId xmlns:p14="http://schemas.microsoft.com/office/powerpoint/2010/main" val="223320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466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Azure Storage</vt:lpstr>
      <vt:lpstr>Azure Storage</vt:lpstr>
      <vt:lpstr>Azure Storage</vt:lpstr>
      <vt:lpstr>Azure and AWS</vt:lpstr>
      <vt:lpstr>Azure Storage Services</vt:lpstr>
      <vt:lpstr>Azure Storage Account</vt:lpstr>
      <vt:lpstr>Replication</vt:lpstr>
      <vt:lpstr>Accessing Storage</vt:lpstr>
      <vt:lpstr>Azure Storage Explorer</vt:lpstr>
      <vt:lpstr>Blob Storage</vt:lpstr>
      <vt:lpstr>Blob Storage</vt:lpstr>
      <vt:lpstr>Blob Service Resources</vt:lpstr>
      <vt:lpstr>Public Access Level</vt:lpstr>
      <vt:lpstr>Blob Performance Tiers</vt:lpstr>
      <vt:lpstr>Uploading Blobs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Storage</dc:title>
  <dc:creator>Ayush Rathi</dc:creator>
  <cp:lastModifiedBy>Ayush Rathi</cp:lastModifiedBy>
  <cp:revision>4</cp:revision>
  <dcterms:created xsi:type="dcterms:W3CDTF">2023-05-06T15:29:21Z</dcterms:created>
  <dcterms:modified xsi:type="dcterms:W3CDTF">2023-06-17T07:05:00Z</dcterms:modified>
</cp:coreProperties>
</file>