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1978 1143 964,'0'0'2646,"3"-1"-1908,8-7 6156,-12 4-6472,-2-6 55,0 1 0,0-1 1,-1 0-1,-1 1 0,1 0 0,-9-11 1,-41-54 480,46 63-787,-188-230 944,-21 21-638,178 187-440,-2 1 1,-2 3 0,-1 1 0,0 2 0,-64-27-1,29 20-13,-1 4 0,-120-29 0,154 49-40,0 2-1,-70-1 0,58 6 24,-63 2 34,32 2-62,44-1-19,-56 7 1,69-5 22,22-2 11,7 0-5,1-1 17,-7 1-2,7 0-16,-13 2-33,9-2 148,7-2 342,59-40-372,-28 18 18,61-33 0,-50 29-44,-42 26-50,1 0 6,45-29 381,-45 29 172,-10 3-543,-53 16 7,-104 26 7,146-41-12,6-1 63,1 0 0,-18 7 0,-12-1 468,40-7-377,-25 4 185,24-5-262,3 3-80,0-2-10,0 1 1,0 0 0,0 0 0,1 0-1,-1-1 1,1 1 0,-1 0-1,1 0 1,-1-1 0,1 1 0,0-1-1,0 1 1,0 0 0,0-1 0,0 0-1,0 1 1,0-1 0,1 0 0,1 2-1,35 29 23,-15-14-45,71 56-1595,-85-68 1296,7 5-1359,30 15 0,-12-8-4800,-16-8 2106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58 2076,'-19'-36'5168,"18"34"-4427,-1 0-89,1-2-561,-6-10 1057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0 964,'0'0'1180,"0"3"-111,3 5-305,-2 1-1,0-1 1,0 1 0,0 0 0,-2 15 0,1 0-83,18 233 2419,-17-238-3256,5 28-1925,-6-45 663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26 114 1412,'-9'-13'1370,"7"11"-999,0-1 0,1 1 0,-1-1-1,1 0 1,-1 1 0,1-1 0,0 0-1,0 0 1,0 0 0,0 0-1,0 1 1,1-1 0,0 0 0,-1-6-1,1 7-294,1 1 0,-1 0 0,0 0 0,1 0-1,-1 0 1,0-1 0,1 1 0,0 0 0,-1 0-1,1 0 1,0 0 0,-1 0 0,1 0 0,0 1-1,0-1 1,0 0 0,0 0 0,0 0 0,0 1-1,1-2 1,24-10 555,-24 11-605,10-3 152,-1 0 0,1 1 1,0 1-1,0 0 1,0 0-1,0 1 0,19 1 1,-22 0-96,1 1 1,-1 1-1,1-1 0,-1 1 1,0 1-1,0 0 0,0 0 1,0 1-1,16 9 1,-22-11-58,-1-1 1,0 1 0,0 0-1,0-1 1,0 1 0,0 0-1,0 1 1,0-1 0,-1 0 0,1 0-1,-1 1 1,1-1 0,-1 1-1,0-1 1,0 1 0,0-1 0,1 5-1,-2-2 5,0-1 0,0 0-1,0 0 1,0 0 0,0 0-1,-1 0 1,0 0 0,0 0-1,0 0 1,-3 7 0,-1 0 15,-1-1 0,0 0 0,0 0-1,-1-1 1,0 0 0,-1 0 0,-13 12 0,2-6 19,-1 0 0,-33 17-1,18-11-457,32-19-485,-4 2 1398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134 384 1828,'-2'-3'854,"-3"-8"-82,3 9-71,-9-7 1567,9 8-2076,-1 1 1,1 0-1,-1 0 1,1 0-1,-1 0 1,1 0-1,-1 1 1,1-1-1,-1 1 1,1 0-1,-3 0 1,4 0-156,-1-1-1,1 1 1,0 0 0,-1 0 0,1-1 0,0 1 0,0 0-1,0 0 1,0 0 0,0 0 0,0 0 0,0 1-1,0-1 1,0 0 0,0 0 0,0 1 0,0 0 0,-3 5 163,-4 5-3,0 2 0,1-1 0,0 1 0,1 0-1,0 0 1,1 0 0,-5 29 0,10-38-153,1 7-22,0-9-54,1-1-120,5 8 39,-6-8-26,5-7-448,-1 1 536,-1 0 0,1-1 0,-1 1-1,5-8 1,0-3-86,0 0-1,6-19 1,-14 31 153,0 1 4,1-3-45,-2 5 34,0 0 0,0 0 0,0 0 0,0-1-1,0 1 1,0 0 0,0 0 0,0 0-1,0 0 1,0 0 0,0 0 0,0-1 0,1 1-1,-1 0 1,0 0 0,0 0 0,0 0-1,0 0 1,0 0 0,0 0 0,0 0 0,1 0-1,-1-1 1,0 1 0,0 0 0,0 0-1,0 0 1,0 0 0,0 0 0,1 0 0,-1 0-1,0 0 1,0 0 0,0 0 0,0 0-1,0 0 1,1 0 0,-1 0 0,0 0-1,0 0 1,0 0 0,0 0 0,0 1 0,1-1-1,-1 0 1,0 0 0,0 0 0,0 0-1,0 0 1,0 0 0,0 0 0,0 0 0,1 0-1,-1 1 1,0-1 0,3 4-5,2 4 25,1-1-1,1 1 1,9 8 0,-13-14-22,0-1 0,0 1 1,0-1-1,1 0 0,-1 0 0,0 0 1,0-1-1,1 1 0,3 0 1,-4-1-5,3 1 2,0-1 1,1 1-1,-1-1 0,0-1 0,1 1 0,-1-1 1,0 0-1,0 0 0,1-1 0,-1 0 0,0 0 1,-1 0-1,9-5 0,-6 2 11,0 0 1,0 0-1,-1-1 1,1 1-1,-2-2 1,1 1-1,-1-1 1,7-8-1,-6 3 53,0 0-1,0 0 1,-1-1-1,0 0 1,-1 0 0,3-16-1,0-2 215,5-51-1,-10 39 704,-2 1 0,-6-69 0,2 99-593,3 12-368,-1 0 0,1 0 0,0 0 0,0 0 0,0 0 1,0 0-1,0 0 0,0 0 0,0-1 0,0 1 0,0 0 0,0 0 0,-1 0 1,1 0-1,0 0 0,0 0 0,0 0 0,0 0 0,0 0 0,0 0 0,0 0 1,-1 0-1,1 0 0,0 0 0,0 0 0,0 0 0,0 0 0,0 0 0,0 0 1,0 0-1,-1 0 0,1 0 0,0 0 0,0 0 0,0 0 0,0 0 0,0 0 0,0 0 1,0 0-1,-1 1 0,1-1 0,0 0 0,0 0 0,0 0 0,0 0 0,0 0 1,0 0-1,0 0 0,0 0 0,0 0 0,0 1 0,0-1 0,0 0 0,0 0 1,0 0-1,0 0 0,0 0 0,0 0 0,0 1 0,-5 9 68,2 1-1,-1-1 1,2 1-1,-1 0 1,0 16 0,0 16-75,3 1 1,1-1 0,10 64-1,0-50-1097,-3-23-3210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17 121 1596,'-2'-2'263,"1"1"0,-1 0-1,0-1 1,1 1 0,-1-1 0,1 1-1,0-1 1,0 0 0,-2-2 0,2 2 1018,6-1-946,12-6-128,0 2 0,1 0-1,0 1 1,20-4 0,16-3 188,68-7 0,6 2 98,-68 10-9,-57 8 1515,-8 7-1786,-13 20-39,-2 1 208,-26 46 1,36-51-297,1 1 1,1 0 0,1 0-1,2 0 1,-4 29 0,8-49-124,0-1 1,1 1 0,-1 0-1,1-1 1,0 1-1,0 0 1,0-1 0,0 1-1,1-1 1,0 1-1,-1 0 1,1-1 0,1 1-1,-1-1 1,0 0-1,4 6 1,-4-8-75,3-2-228,12-4 250,-9 0 11,-1-3 74,-1-1 0,0 1 1,0-2-1,0 1 0,-1 0 1,-1-1-1,0 0 0,3-16 1,11-87 1158,-16 100-851,-1-22 903,0 32 265,3 13-1376,61 151-2785,-53-142-2603,-4-8 1972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 1012,'0'0'842,"-1"-3"-52,-2-9-52,3 9-40,-1 1-28,-5-15 1775,6 17-2396,0 0 0,0 0 1,0 0-1,0 0 0,-1 0 0,1 0 0,0 1 0,0-1 0,0 0 0,0 0 0,0 0 1,-1 0-1,1 0 0,0 0 0,0 0 0,0 0 0,0 0 0,0 0 0,0 0 1,0 0-1,0 1 0,-1-1 0,1 0 0,0 0 0,0 0 0,0 0 0,0 0 1,0 0-1,0 1 0,0-1 0,0 0 0,0 0 0,0 0 0,0 0 0,0 0 0,0 1 1,0-1-1,0 0 0,0 0 0,0 0 0,0 0 0,0 0 0,0 1 0,0-1 1,0 0-1,0 0 0,-2 31 1295,2-29-1574,1 26 455,1 0 0,9 40 0,0 4 60,4 21 114,-5-34-94,-7-44-159,-2-12 72,-1-3-214,0 0 0,1 0 0,-1 0 0,0 0 0,0 0 0,0 0 0,0 0 0,0 0 0,1 0 0,-1 1 0,0-1 0,0 0 0,0 0 0,0 0 0,0 0 0,0 0 0,1 0 0,-1 1 0,0-1 0,0 0 0,0 0 0,0 0 0,0 0 0,0 0 0,0 1 0,0-1 0,0 0 0,0 0-1,0 0 1,0 0 0,0 1 0,0-1 0,0 0 0,0 0 0,0 1 0,0-1 8,0 0 0,0 1 0,0-1 0,0 0 0,0 1 0,0-1 0,0 0 0,1 1 0,-1-1 0,0 0 0,0 1 0,0-1 0,0 0 0,0 0 1,1 1-1,-1-1 0,0 0 0,0 1 0,1-1 0,-1 0 0,0 0 0,0 0 0,1 1 0,-1-1 0,0 0 0,0 0 0,1 0 0,-1 0 0,0 1 0,1-1 0,-1 0 0,0 0 0,1 0 0,-1 0 0,0 0 0,1 0 0,25 0 321,38-4 0,-35 1-110,35 2-1,46 13 321,-108-12-528,0 1-1,0-1 1,0 0-1,0 1 1,0 0-1,0-1 1,0 1-1,0 0 1,-1 0-1,1 0 1,0 0-1,-1 0 1,1 0-1,0 1 1,-1-1-1,0 1 1,1-1-1,-1 1 1,0-1-1,0 1 1,0 0-1,0-1 1,1 3-1,-1-2 61,-8 10-31,7-11-42,0 0 0,0 0 0,-1 0 0,1 0-1,-1 0 1,1 0 0,-1-1 0,1 1 0,-1 0 0,0 0 0,1 0 0,-1-1 0,0 1 0,0 0 0,1-1 0,-1 1 0,0 0 0,0-1 0,0 1-1,-1 0 1,-10 7 17,0-1 0,0 0 0,-1-1 0,0 0-1,0-1 1,-1-1 0,1 0 0,-1 0 0,-27 2-1,18-6-210,1-1 0,0-1 0,0-2 0,0 0 0,0-1-1,1-1 1,-27-11 0,46 16-291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12 884,'0'0'3910,"-1"-3"-3410,-2-2-478,3 5 65,0 0 0,0-1 1,-1 1-1,1 0 0,0 0 0,0-1 0,-1 1 1,1 0-1,0 0 0,0 0 0,-1-1 1,1 1-1,0 0 0,-1 0 0,1 0 0,0 0 1,-1 0-1,1 0 0,0-1 0,-1 1 0,1 0 1,0 0-1,-1 0 0,1 0 0,-1 0 1,1 1-1,0-1 0,-1 0 0,1 0 0,0 0 1,-1 0-1,1 0 0,-14 8 215,2 1 1,-1 0-1,1 0 1,0 1-1,-12 14 0,13-11-124,0 1 0,0 0 0,1 1 0,1 0-1,1 0 1,0 1 0,1 0 0,0 0 0,2 1 0,-7 26-1,-1 30 314,13-70-426,0 1-9,1 10-5,0-11 78,-1-1-50,0-1-67,0-1 1,0 0 0,0 0 0,1 1 0,-1-1 0,0 0 0,0 0 0,0 1 0,0-1 0,0 0 0,1 0 0,-1 1 0,0-1-1,0 0 1,0 0 0,1 0 0,-1 1 0,0-1 0,0 0 0,1 0 0,-1 0 0,0 0 0,0 0 0,1 1 0,-1-1 0,0 0 0,1 0-1,-1 0 1,0 0 0,0 0 0,1 0 0,-1 0 0,0 0 0,1 0 0,-1 0 0,0 0 0,0 0 0,1 0 0,-1 0 0,0-1 0,1 1-1,-1 0 1,0 0 0,0 0 0,1 0 0,-1 0 0,0-1 0,0 1 0,0 0 0,1 0 0,-1 0 0,0-1 0,0 1 0,0 0 0,1 0-1,-1-1 1,0 1 0,15-18-89,-13 15 141,4-5-19,-1 0 0,-1 0 1,1-1-1,-1 0 1,-1 0-1,0 0 1,3-11-1,3-10 167,-3 1 187,-6 25-256,1 0 0,0 0-1,-1 0 1,1 0-1,1 0 1,-1 0 0,3-4-1,-4 10-136,1 0-1,0-1 1,0 1 0,0-1-1,0 1 1,1-1 0,-1 1-1,0-1 1,1 0-1,0 1 1,0 0-3,-1-1 0,1 0 0,-1 0-1,0 1 1,0-1 0,1 1 0,-1-1 0,0 1 0,-1-1 0,1 1-1,0 0 1,0 0 0,-1-1 0,2 4 0,30 77 122,-1-7-3877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 1252,'0'-20'6457,"-2"26"-3113,0 23-2563,2-26-750,0-1 0,0 0-1,0 0 1,0 0 0,0 0-1,1 1 1,-1-1 0,1 0-1,-1 0 1,1 0 0,0 0-1,1 3 1,4 10 154,1 8 174,-2 1 0,0 0 0,1 27 0,-6-45-281,-1-1 0,1 1 0,-1 0 1,-1 0-1,1 0 0,-1-1 0,0 1 0,0 0 0,0-1 0,-1 0 1,-4 7-1,1-3 5,0-1 0,-1-1 0,0 1 0,0-1-1,-12 9 1,0-2-543,17-13 120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6 397 1648,'0'0'852,"2"0"-62,8-3-61,-8 2-60,0 0-63,7-5-75,-1 0 0,-1 0 0,1-1 0,-1 1 0,0-2 0,10-14 0,-15 19-377,-1-1 0,0 0 0,0 1 0,0-1 0,0 0-1,0 0 1,-1 0 0,0 0 0,0 0 0,0 0-1,0 0 1,-1 0 0,1 0 0,-1 0 0,-2-6-1,-3-2 159,4 9 0,-1 0 116,3 3-394,-1 0 1,1 0 0,0-1-1,0 1 1,0 0 0,0 0 0,-1-1-1,1 1 1,0 0 0,0 0-1,0 0 1,-1-1 0,1 1-1,0 0 1,0 0 0,-1 0 0,1 0-1,0-1 1,-1 1 0,1 0-1,0 0 1,0 0 0,-1 0-1,1 0 1,0 0 0,-1 0 0,1 0-1,0 0 1,-1 0 0,1 0-1,0 0 1,0 0 0,-1 0-1,1 0 1,0 0 0,-1 1 0,1-1-1,0 0 1,0 0 0,-1 0-1,1 0 1,0 1 0,0-1-1,-1 0 1,1 0 0,0 0 0,0 1-1,-4 1 27,0 1 1,0 0-1,1-1 0,-1 1 0,1 1 0,0-1 0,0 0 0,0 1 1,1 0-1,-1-1 0,1 1 0,-2 4 0,-1 5 107,1 0 0,0 0 0,1 0 0,1 1 0,0-1 1,0 1-1,2-1 0,0 1 0,2 19 0,-2-31-172,0 1 0,1-1 0,0 0 0,-1 1 0,1-1 0,0 0 0,0 0 0,0 1 0,1-1-1,-1 0 1,0 0 0,1-1 0,-1 1 0,1 0 0,0 0 0,-1-1 0,1 1 0,0-1 0,0 1 0,0-1 0,0 0 0,1 0 0,-1 0 0,0 0 0,0 0 0,3 0 0,2 1-204,1-1 0,-1 0 0,1-1 0,-1 0 0,14-1 0,-19 1 161,7-1-318,1-1 0,-1 0 0,0 0 1,0-1-1,0 0 0,15-8 0,44-29-4993,-36 18 2009</inkml:trace>
  <inkml:trace contextRef="#ctx0" brushRef="#br0" timeOffset="1">509 206 1892,'0'0'5915,"2"-2"-5362,11-10-244,0 1-1,0 1 1,1 0 0,0 1-1,24-12 1,-24 14-152,56-29 374,-39 21-1190,0-1 1,51-36-1,-81 51 269,3-2 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1 940,'-3'3'392,"-1"0"0,1 0 0,-1 1 0,1 0-1,0 0 1,1 0 0,-1 0 0,1 0 0,0 0 0,0 1 0,0-1 0,0 1-1,1-1 1,0 1 0,-1 7 0,-1 2 22,0 0 0,2-1 0,-1 1 0,3 27 0,22 140 1358,-19-159-2835,8 29-1,-11-48-294,9 13-3257</inkml:trace>
  <inkml:trace contextRef="#ctx0" brushRef="#br0" timeOffset="1">291 249 1256,'0'0'7539,"1"6"-7002,4 19 106,-2-1 0,1 39 1,5 77-662,-7-127-653,-1-6-4179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1040,'0'0'1168,"-8"-11"780,2 2 109,-2 0-741,-3-4-2292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1232,'26'26'3722,"38"47"0,-6-4-590,-21-26 1182,-35-70-3832,-1 23-433,-1-1 0,1 0 1,-1 0-1,0 0 0,-2-9 1,-10-55 577,-6-46-1939,18 113 751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63 173 1208,'11'-8'887,"0"0"0,0 0 0,-1-1 0,14-16 0,-22 23-722,-1-1 1,0 1-1,1-1 1,-1 0 0,0 1-1,0-1 1,1-4-1,0 0 151,-2 5 486,0-2-415,-4-11-22,3 11-20,0 3-236,-1-1 0,0 1 0,-1-1 1,1 1-1,0 0 0,0-1 1,-1 1-1,1 0 0,0 0 1,-1 1-1,1-1 0,-1 1 1,1-1-1,-1 1 0,1 0 1,-1-1-1,1 1 0,-1 1 1,1-1-1,-1 0 0,1 1 1,-1-1-1,1 1 0,-1 0 1,1 0-1,-5 2 0,3-1 23,0 0-1,0 0 1,0 1-1,1 0 0,-1 0 1,1 0-1,0 0 0,-1 0 1,1 0-1,1 1 0,-1 0 1,0 0-1,1-1 1,0 1-1,0 1 0,-2 4 1,-1 11 208,-5 24 0,10-39-301,-1 0-1,1-1 0,0 1 0,0 0 0,1-1 0,0 1 1,-1 0-1,1-1 0,1 1 0,-1-1 0,3 6 0,-3-7-87,1-1 0,-1 0-1,1 0 1,-1 0-1,1-1 1,-1 1 0,1 0-1,0-1 1,0 1-1,0-1 1,0 1 0,3 1-1,-3-3-33,0 1-63,0 0 1,0 0-1,0-1 0,1 1 1,-1-1-1,0 1 0,0-1 1,1 0-1,-1 0 0,0 0 1,1-1-1,-1 1 0,4-1 1,27-9-2397,-14 1-665,2-1 35</inkml:trace>
  <inkml:trace contextRef="#ctx0" brushRef="#br0" timeOffset="1">295 76 944,'1'-3'451,"11"-25"1590,-11 26-1216,-1-2-120,0 1 1,1-1-1,-1 0 1,1 1-1,0-1 0,1-3 1,-2 4 1559,2 3-2228,0 0-1,-1 1 0,1-1 1,0 0-1,-1 1 0,1-1 1,0 1-1,-1 0 0,1-1 1,-1 1-1,2 1 0,2 0 40,-1 1-17,0-1 0,0 1-1,0 0 1,-1 0-1,1 0 1,-1 0-1,0 1 1,0-1-1,0 1 1,0 0-1,-1 0 1,1 0 0,2 7-1,-2-6-9,2 4-51,0 1 1,-1-1-1,0 1 1,0 0-1,-1 0 1,0 1-1,-1-1 1,0 1-1,-1-1 1,0 1-1,-1 0 1,0-1-1,0 1 1,-1 0-1,-5 20 1,3-20-251,0 0 0,-9 17 0,10-24 180,0 0 0,-1 0 1,0 0-1,1 0 0,-1 0 0,-1-1 0,1 0 1,0 1-1,-5 2 0,6-5 280,-1-5-118,-8-11 1,11 15-87,0 0-1,0 0 1,-1-1-1,1 1 1,0 0-1,0 0 1,0-1-1,0 1 1,-1 0-1,1-1 1,0 1-1,0 0 1,0 0-1,0-1 1,0 1-1,0 0 1,0-1-1,0 1 1,0 0-1,0-1 1,0 1-1,0 0 1,0-1-1,0 1 1,3-16 66,0 0-1,1 1 1,0 0 0,2 0 0,0 0 0,0 0-1,17-26 1,74-91-2895,-84 115 1684,2 1-1467,-1 1 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51 1864,'0'-3'1232,"0"-12"-78,0 12-76,0 0-83,-1 1-657,1 0 1,-1 0-1,1 0 0,-1 0 0,0 0 0,0 0 0,0 0 1,0 0-1,-1-2 0,0 3 355,0 0-38,-2 0-491,1 0 1,-1 1-1,0-1 0,1 1 1,-1 0-1,1 0 1,-1 0-1,0 1 0,1-1 1,-1 1-1,0 0 0,1 0 1,0 0-1,-1 0 0,-5 4 1,-3 1 122,0 0 0,1 1 0,-17 12 0,18-11-90,1 1-1,-1-1 1,1 2 0,-11 13 0,17-17-123,-1-1 0,1 1 0,0 0 0,0 0 0,1 0 0,-1 0 0,2 0-1,-1 0 1,0 1 0,0 6 0,2-10-51,1 0 1,-1 0-1,0 0 0,1 0 0,-1 0 1,1 0-1,0 0 0,0 0 0,0 0 1,0 0-1,1-1 0,-1 1 0,1 0 0,0-1 1,-1 1-1,1-1 0,0 0 0,0 0 1,3 3-1,3 1 17,0 0-1,-1 0 1,2-1-1,12 7 1,2 1 85,0 0 1,31 25-1,-53-37-118,-1 0-1,1 0 1,0 0 0,0 0 0,-1 0-1,1 1 1,-1-1 0,1 0 0,-1 0-1,1 0 1,-1 0 0,0 1-1,1-1 1,-1 0 0,0 0 0,0 1-1,0-1 1,0 0 0,0 0 0,0 1-1,-1-1 1,1 0 0,0 0 0,-1 3-1,0-3-13,-3 7 18,-8 7-383,0-1-1,-2 0 1,1-1 0,-2 0 0,-25 17-1,38-29-465,-1 0-304,-10 3-968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28 176 1200,'0'0'8330,"-3"7"-7942,-20 64 1099,22-69-1274,1 52 990,1-50-1183,0-4-74,-1 0 40,1 0 0,0 0 1,-1 0-1,1 0 0,0 0 1,-1 0-1,1 0 0,0 0 0,-1 0 1,1 0-1,0 0 0,-1 0 1,1 0-1,0-1 0,-1 1 0,1 0 1,-1 0-1,1-1 0,0 1 1,-1-1-1,2 0 0,15-16-140,26-34 0,-18 21 56,-13 21 18,-11 9 77,-1-1-1,0 1 1,1 0 0,-1 0-1,1-1 1,-1 1 0,1 0-1,-1 0 1,1 0-1,-1 0 1,1 0 0,-1 0-1,1-1 1,-1 1-1,1 0 1,-1 0 0,1 1-1,-1-1 1,1 0 0,-1 0-1,1 0 1,-1 0-1,1 0 1,-1 0 0,1 1-1,-1-1 1,1 0-1,0 1 1,7 9-1,-3-2-4,3 10 28,-7-16-16,-1 0-2,1-1-1,0 0 1,-1 1-1,1-1 0,0 0 1,0 0-1,0 0 1,0 0-1,0 0 1,3 2-1,-3-2 0,1 0 1,-1-1-1,1 1 1,-1 0-1,1-1 0,0 0 1,-1 1-1,1-1 1,0 0-1,-1 0 0,1 0 1,0 0-1,0 0 1,-1 0-1,1-1 1,0 1-1,-1 0 0,3-2 1,12-5-1,-11 4 0,-1 0-1,1 0 1,-1-1 0,0 0-1,0 0 1,0 0-1,0 0 1,-1 0 0,1-1-1,-1 0 1,0 0-1,-1 0 1,1 0 0,-1 0-1,2-6 1,1-10 8,0 1 1,4-37 0,-4 16 10,-3 6 96,-2 33-56,-4 8-62,-7 22-22,1 0 0,1 0 1,-5 34-1,11-50-59,2-7 29,0 0 1,0 0-1,0 1 1,1-1-1,0 0 1,0 0-1,1 7 1,-1-10 38,1-1 1,-1 1-1,1 0 0,-1-1 1,1 1-1,-1-1 1,1 1-1,0-1 1,0 1-1,0-1 0,0 0 1,0 1-1,0-1 1,0 0-1,1 0 1,-1 0-1,0 0 0,2 1 1,28 11-80,-15-7 43,-6-2 33,0 0 0,15 11-1,-22-12 18,1-1 0,-1 1 0,0-1 0,0 1-1,0 0 1,0 0 0,0 0 0,-1 1 0,0-1 0,3 6-1,-5-2 11,0-2-7,-1-3-1,1-1-1,0 1 1,0-1 0,0 1 0,-1 0 0,1-1-1,-1 1 1,1-1 0,-1 1 0,0-1 0,0 0 0,1 1-1,-1-1 1,-2 2 0,-1 4 36,-1-1-1,0 0 1,0 0-1,-1 0 1,0 0-1,0-1 1,0 0-1,-1 0 1,0-1-1,0 0 1,0 0-1,0 0 1,0-1-1,-1 0 1,-13 3-1,19-6 14,-3-1-19,-14-4-41,18 4-16,0 1-1,0-1 0,0 1 0,0 0 1,0-1-1,0 0 0,1 1 0,-1-1 1,0 0-1,0 1 0,0-1 0,0 0 1,1 0-1,-1 0 0,0 1 0,1-1 1,-1 0-1,1 0 0,-1 0 0,1 0 1,-1 0-1,1 0 0,0 0 0,-1 0 0,1-1 1,0 0-1,0-1-135,-1-1 0,1 1 1,1 0-1,-1-1 0,0 1 0,2-4 1,2-7-1857,12-27 1,-15 38 1500,8-17-1837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1512,'-1'6'933,"-4"17"448,-1 1 339,-4 45 1,6-32-643,2-30-783,1 1-1,0 0 1,0 0 0,1 0-1,1 12 1,-1-17-216,5-7-72,69-51 66,-72 54 87,2 2-116,14 5-6,-14-5 2,-3 1-9,6 7 5,-1-1-11,0 0 0,0 0 0,1-1 0,0 0 0,8 6 0,-13-11-41,1 0 0,0-1 0,-1 1 0,1-1 0,0 0 0,0 0 0,-1 0-1,1 0 1,0 0 0,0-1 0,0 1 0,0-1 0,0 0 0,4 0 0,0-1-60,0 1-1,0-1 1,0-1-1,-1 1 1,12-5 0,-14 4 37,1 0 0,0 0-1,-1-1 1,0 0 0,0 1 0,1-1 0,-2 0 0,1-1 0,0 1 0,-1-1 0,1 0 0,-1 0 0,0 0 0,-1 0 0,1 0 0,-1-1 0,1 1 0,-1-1 0,2-7 0,-3 9 158,-5 1-8,-8-8 17,8 7 133,-1 8-147,1-1-106,-1-1 29,1 0-1,0 1 1,1 0-1,-1 0 1,0 0-1,1 0 1,0 0-1,0 0 0,1 1 1,-1-1-1,1 1 1,-3 8-1,2 0 10,2-9-26,2 0-18,3 15-38,-3-17 9,0-1 0,0 1 1,0 0-1,0-1 0,1 1 1,-1-1-1,1 1 0,-1-1 1,1 0-1,0 0 0,0 1 1,-1-1-1,1 0 0,0-1 1,3 2-1,-3-1 12,-1 0-1,0-1 1,0 1 0,1-1-1,-1 1 1,1-1 0,-1 0-1,0 0 1,1 1 0,-1-1-1,1 0 1,1-1 0,-2 1 3,0 0 0,0 0 0,-1 0 0,1 0 0,0 0 0,0 0 0,0 0 0,-1 0 0,1 1 0,0-1 0,0 0 0,-1 0 0,1 0 0,0 1 0,-1-1 0,1 1 0,1 0 0,3-2-58,11-3 71,-1 0 0,18-8 0,-28 9 65,-1-1 0,1 1 0,-1-1 0,0 0 0,0 0 0,0-1 0,0 1 0,-1-1 0,0 1 0,0-1 0,0 0-1,-1-1 1,1 1 0,-1 0 0,0-1 0,1-6 0,1-6 209,-1 1-1,0-1 0,-2 1 0,0-1 0,-2-23 1,1 8 243,-3-29 1393,3 59-303,-1 16-1427,-6 193 493,8-179-620,4 31 1,-1-24-197,-4-29 3,7 43-727,-6-45 241,0 0 1,0 1-1,0-1 1,0 0-1,1 0 1,2 5-1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6 274 1528,'0'0'101,"-1"0"-1,1 0 1,0 0-1,-1 0 1,1-1-1,0 1 1,-1 0-1,1 0 1,0 0-1,0-1 1,-1 1-1,1 0 1,0-1-1,0 1 1,-1 0-1,1-1 1,0 1-1,0 0 1,0-1-1,0 1 1,-1 0 0,1-1-1,0 1 1,0 0-1,0-1 1,0 1-1,0 0 1,0-1-1,0 1 1,0-1-1,0 1 1,0 0-1,0-1 1,0 1-1,1 0 1,-1-1-1,0 1 1,0 0-1,0-1 1,0 1-1,1-1 1,7-6 145,1 0 0,0 0 0,0 1 0,1 0 0,-1 0 0,1 1 0,11-3 0,29-17 410,71-36 453,26-14-1141,-76 34-4403,-61 34 2255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1388,'9'-13'2442,"-9"13"-2333,0 0 1,0 0-1,1 0 0,-1 0 0,0 0 0,0 0 0,0 0 0,0 0 0,0 0 0,1 0 0,-1 0 0,0 0 0,0 0 0,0-1 0,0 1 0,1 1 1,-1-1-1,0 0 0,0 0 0,0 0 0,0 0 0,0 0 0,1 0 0,-1 0 0,0 0 0,0 0 0,0 0 0,0 0 0,1 0 0,3 10 3496,-2 0-4422,-1-8 419,2 17 757,-1 1 0,0-1 0,-1 21 0,-1-19 32,4 35 0,4 40 453,-4-32-263,-5-36-611,0-22-44,1-4-112,-1 2-491,1 10 169,0-10-116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1468,'0'0'3684,"-1"8"-3173,1-5-502,-1 8 344,0 0 1,1 0-1,0 0 0,3 16 0,2 1 534,-4-19-620,0-1-1,1 0 0,0 0 1,0 0-1,1 0 0,6 12 1,3-7 321,-11-12-417,2-1 0,7 0-4,-7 0 8,0-2 7,9-4 267,-1-2-1,0 0 1,-1 0-1,11-11 1,-20 18 529,2 4-858,1 3-67,0 0-1,0 0 0,-1 0 1,0 0-1,0 0 0,-1 1 0,0 0 1,2 10-1,21 74-1140,-24-89 634,-1 1-77,1 7-100,-1-7-89,4 3-1170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1052,'1'-2'859,"1"-9"4315,-1 17-4740,-1-2-390,1 3 188,0-1-1,1 0 0,-1 0 1,1 0-1,0 0 0,6 11 1,-8-17-231,1 2 85,0 0 0,1 0 0,-1 0 0,0 0 0,0 0 0,1 0 0,-1-1 0,1 1 0,0-1 0,-1 1 0,1-1 0,0 0 0,0 0 0,0 1 0,0-1 0,0 0 0,3 1 0,-3-2 103,15 1 341,-13-1-410,0-2 0,0 1 1,0 0-1,0-1 0,-1 0 0,1 0 0,0 0 0,6-5 0,-9 6-40,9-7 546,-8 7-410,-1-1 0,1 0 0,0 1-1,-1 0 1,1-1 0,0 1 0,0 0-1,0 0 1,3-1 0,-2 6-31,2 6-64,0 0 0,-1 1-1,0 0 1,0 0 0,1 13-1,5 76-220,-9-36-3820,-1-61 2021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44 904,'0'0'12349,"0"-3"-12126,0 2-158,0-1 0,1 1 0,-1 0 0,0-1 0,1 1 0,-1-1 0,1 1 1,-1 0-1,1 0 0,0-1 0,-1 1 0,3-2 0,-2 1 48,1 0-63,0 0 0,1 0-1,-1 0 1,1 1 0,-1-1 0,1 0 0,0 1 0,-1 0 0,1-1 0,3 0 0,-4 2 45,1 0-49,0 0-39,-1 1 1,0-1-1,0 1 0,0 0 1,0 0-1,1 0 1,-1 0-1,0 0 0,-1 0 1,1 0-1,0 1 1,0-1-1,0 1 1,-1 0-1,1-1 0,-1 1 1,1 0-1,-1 0 1,0 0-1,0 0 0,0 0 1,0 0-1,0 0 1,0 0-1,0 0 1,0 3-1,3 10-48,-1 0 0,-1 0 0,1 17 0,1 6-231,-3-33 218,0 0 0,0-1-1,0 1 1,1-1 0,-1 1-1,1-1 1,0 1 0,0-1-1,1 0 1,-1 0-1,1 0 1,0 0 0,0-1-1,0 1 1,0-1 0,1 0-1,0 0 1,-1 0 0,1 0-1,5 2 1,35 16-59,-42-20 234,1 1 42,9 6 10,-9-6 148,-1 3-128,-2-5-183,0 0 0,0 1-1,1-1 1,-1 0 0,0 1 0,0-1 0,0 0 0,0 1-1,1-1 1,-1 0 0,0 1 0,0-1 0,0 1 0,0-1-1,0 0 1,0 1 0,0-1 0,0 1 0,0-1-1,0 0 1,0 1 0,0-1 0,-1 0 0,1 1 0,0-1-1,0 1 1,0-1 0,0 0 0,-1 1 0,1-1 0,0 0-1,0 1 1,-1-1 0,-8 12-437,-1-1 0,0 0 0,-15 11 0,9-3-5760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1804,'-3'1'1234,"1"-1"-936,0 1-1,0-1 1,1 1-1,-1 0 1,0-1-1,1 1 1,-1 0-1,1 0 1,-1 0-1,1 0 1,-1 0-1,1 1 1,-1-1-1,1 0 1,0 1-1,0-1 1,0 0-1,0 1 1,0 0 0,0-1-1,-1 3 1,-1 8 543,0 0 1,0 0 0,2 0 0,-1 1 0,1 22 0,10 61 768,-2-34-507,-5-45-1685,-1 1 0,-1-1 0,-3 30 0,3-44-299,-5 6-1456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130 442 1408,'0'-3'1026,"-2"-11"2448,-2 12-2758,-9-6-57,9 6-58,1 1-52,-9 0-42,10 1-32,-3 2-38,0 1-260,-1 0-1,1 1 0,0-1 1,0 1-1,0 0 1,0 1-1,1-1 0,0 1 1,-1-1-1,-5 11 0,6-6-37,0-1-1,0 1 1,1 1-1,0-1 0,1 0 1,0 1-1,1-1 1,0 1-1,0 10 1,1-19-153,0-1 1,1 1-1,-1-1 1,0 1-1,1-1 1,-1 1-1,1-1 1,-1 0 0,0 1-1,1-1 1,-1 1-1,1-1 1,-1 0-1,1 0 1,-1 1 0,1-1-1,0 0 1,-1 0-1,1 0 1,-1 0-1,1 0 1,-1 0 0,1 1-1,0-1 1,-1 0-1,1-1 1,-1 1-1,1 0 1,-1 0-1,1 0 1,0 0 0,-1 0-1,1-1 1,-1 1-1,1 0 1,16-5-208,-16 5 208,0 0 0,0-1 0,0 1 0,0 0 0,0-1 0,0 1 0,0-1 0,0 0 0,0 1 0,0-1 0,0 0 0,-1 1 0,1-1 0,0 0 0,0 0 0,-1 0 0,1 0 0,0-1 0,2-2-30,8-9-7,-1 0 0,0 0 0,-1-1 0,-1-1 0,0 1 0,7-20 0,-14 32 894,-1 4-838,0 0 1,0 1-1,1-1 0,-1 0 1,1 1-1,-1-1 1,1 0-1,2 5 0,-1-1 1,1 5 12,-3-10-17,0 0 0,0-1-1,0 1 1,1 0-1,-1-1 1,0 1-1,0 0 1,1 0 0,-1-1-1,0 1 1,1 0-1,-1-1 1,1 1-1,-1-1 1,1 1 0,-1-1-1,1 1 1,-1-1-1,1 1 1,0 0 0,15 13 2,-14-13-22,1-1-26,0 0 33,0 0 1,0 0-1,-1-1 1,1 1-1,0-1 1,-1 0 0,1 0-1,0 0 1,-1 0-1,1 0 1,-1 0 0,1-1-1,-1 1 1,0-1-1,0 1 1,3-3-1,-1-1 2,0 1-1,-1-1 1,1 0-1,-1 0 0,0 0 1,0 0-1,3-9 0,3-13 36,-1 0 0,-1 0-1,-1 0 1,3-42 0,-3-113 654,-12 104 501,6 74-175,1 16-922,0 4-58,0-1 7,1 0 0,5 23 0,4-1-2,1 0 1,2 0 0,30 58-1,-39-86-95,0 0-1,0-1 0,1 0 0,0 0 1,0 0-1,1 0 0,0-1 0,0 0 1,1-1-1,9 6 0,-13-9-1,1-1 0,0 1 0,-1-1 0,1 0 0,0-1 0,0 0 0,0 1 0,1-1 0,-1-1 0,0 1 0,0-1 0,1 0 0,-1 0 0,0-1 0,0 1 0,0-1 0,1 0 0,-1-1 0,0 1 0,8-5 0,-7 3 26,0 0 0,0-1 1,0 1-1,0-1 0,-1-1 0,0 1 0,0-1 0,0 0 0,-1 0 0,1 0 1,-1-1-1,-1 0 0,1 1 0,5-13 0,-4 7 134,-1 0 0,-1 0-1,1 0 1,-2 0 0,0-1 0,0 1-1,0-21 1,-2 28 88,-1 1-5,-1-12 4,1 12 899,-6 9-924,-21 18 4,27-24-152,0 1 0,1-1 0,-1 0 0,0 1 0,1-1 0,-1 1 0,1-1 0,-1 1 0,1 0 0,-1-1 0,1 1 0,0 0 0,-1-1 0,1 1 0,0 0 0,-1-1 0,1 2 0,-2 5 44,0-2-14,0 0 0,1 0-1,-1 0 1,1 1 0,1-1-1,-1 0 1,1 1 0,0-1 0,0 1-1,1 7 1,1-2-25,1 0-1,1 0 1,-1-1-1,2 0 0,-1 1 1,1-1-1,1-1 1,9 14-1,-12-21-67,0 1-1,0-1 1,0 0 0,0 0-1,0 0 1,0 0 0,1 0-1,-1-1 1,1 0 0,4 2-1,32 4-897,-40-7 934,3 1-98,0-1 0,-1 0 0,1 1 0,0-1 0,-1-1 0,1 1 0,0 0 0,-1-1 0,6-1 1,-1 0-135,-3 2-391,-1-1 0,1-1 0,-1 1 1,1 0-1,-1-1 0,0 0 0,1 0 0,3-3 0,-4 3 127,10-7-2772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1148,'0'0'4254,"0"6"-3349,0 1-620,-1 21 1063,-1-16-987,-3 15 440,2 1 1,0 0-1,2 0 0,1 0 1,4 37-1,9-20 294,-12-43-923,-1-2-166,0 0 1,0 1-1,1-1 1,-1 0-1,0 0 0,0 0 1,0 0-1,0 0 1,1 0-1,-1 0 0,0 0 1,0 0-1,0 0 1,0 1-1,0-1 0,1 0 1,-1 0-1,0 0 1,0 0-1,0 0 0,0 1 1,0-1-1,0 0 1,0 0-1,0 0 0,1 0 1,-1 1-1,0-1 1,0 0-1,0 0 1,0 0-1,0 1 0,0-1 5,0 1 1,0-1-1,0 0 0,0 1 0,0-1 0,0 0 0,0 1 0,0-1 0,1 0 1,-1 0-1,0 1 0,0-1 0,0 0 0,1 0 0,-1 1 0,0-1 0,0 0 0,0 0 1,1 1-1,-1-1 0,0 0 0,1 0 0,-1 0 0,0 0 0,0 1 0,1-1 1,-1 0-1,0 0 0,1 0 0,0 0 0,0 0 31,1 0 0,0 0 0,0-1-1,0 1 1,0 0 0,0-1 0,-1 1 0,1-1 0,0 0 0,0 0 0,-1 1-1,1-1 1,0 0 0,-1-1 0,1 1 0,1-1 0,23-26 1276,-25 27-810,-1 0-259,1 1-227,-1 0 0,0 0 0,0-1 0,0 1 1,0 0-1,0 0 0,0-1 0,1 1 1,-1 0-1,0 0 0,0 0 0,0-1 1,1 1-1,-1 0 0,0 0 0,0 0 0,0 0 1,1 0-1,-1 0 0,0-1 0,0 1 1,1 0-1,-1 0 0,0 0 0,0 0 1,1 0-1,-1 0 0,0 0 0,0 0 0,1 0 1,-1 0-1,0 0 0,1 0 0,-1 0 1,0 0-1,0 0 0,1 0 0,-1 1 1,0-1-1,0 0 0,0 0 0,1 0 1,-1 0-1,0 0 0,0 1 0,1-1 0,-1 0 1,0 0-1,0 0 0,0 1 0,0-1 1,0 0-1,1 1 0,7 34 203,-2 2-1,4 62 1,-10 17-3334,-1-105 1971,1-9-212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1 952,'0'0'7846,"-3"4"-7432,-12 16-42,11-15 537,5-3-878,-1-1 1,0 0-1,0 1 1,1-1-1,-1 1 0,1-1 1,-1 0-1,1 0 1,0 1-1,-1-1 0,1 0 1,1 2-1,0 0 38,-1-2-26,0 0 0,-1 0 0,1 0 1,0 0-1,0 0 0,0 0 0,0 0 1,0 0-1,0 0 0,0-1 0,0 1 0,0 0 1,1-1-1,-1 1 0,0 0 0,0-1 1,1 0-1,-1 1 0,0-1 0,1 0 0,-1 0 1,0 0-1,1 1 0,-1-1 0,3-1 1,-3 1-42,2 0 116,1-1 4,8-5 303,-1-1-1,0 0 0,0 0 1,10-9-1,-21 16-379,0-1-1,1 1 1,-1 0 0,0 0-1,0-1 1,1 1 0,-1 0 0,0 0-1,1 0 1,-1 0 0,0 0-1,1-1 1,-1 1 0,0 0-1,1 0 1,-1 0 0,0 0-1,1 0 1,-1 0 0,0 0 0,1 0-1,-1 0 1,0 0 0,1 0-1,-1 0 1,0 1 0,1-1-1,-1 0 1,0 0 0,1 0 0,-1 0-1,0 0 1,1 1 0,6 12 361,0 19-250,0 111 342,-5-42-1642,2-53-1896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1148,'0'-2'788,"2"-21"2125,-2 20-1687,1 1-997,0-1 1,0 0-1,1 1 1,-1-1 0,1 1-1,-1-1 1,1 1 0,-1 0-1,1 0 1,0 0-1,4-4 1,1-1 303,-1 0 146,0 0 1,13-10 0,4-4 314,-22 20-814,-1 0-153,1 0 1,-1 1-1,1-1 1,-1 0-1,1 1 0,0-1 1,-1 1-1,1-1 1,0 1-1,0-1 1,-1 1-1,1-1 0,0 1 1,0 0-1,-1-1 1,2 1-1,7-5 538,-9 24-458,0-10-81,1 0 0,-2-1 0,-1 13 0,-2 2 18,-1 1-110,0 0 0,0 43 0,5-59 36,0-1 0,1 1 0,0-1 0,0 1 1,1-1-1,0 1 0,0-1 0,1 0 0,0 0 1,0 0-1,1 0 0,-1 0 0,6 6 1,-6-10 55,0 0 1,-1 1 0,1 0 0,-1-1-1,0 1 1,0 0 0,-1 0-1,1 0 1,-1 0 0,0 0 0,0 0-1,0 0 1,0 1 0,-1-1 0,0 0-1,1 1 1,-2-1 0,1 0 0,0 0-1,-1 1 1,0-1 0,0 0 0,0 0-1,-1 0 1,1 0 0,-1 0-1,0 0 1,-4 5 0,-3 5-525,-12 14-28,1-10-5299,6-9 2560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5 884,'-10'-5'7810,"-2"19"-7174,12-14-609,0 1 0,-1-1-1,1 0 1,0 0 0,0 1-1,-1-1 1,1 0 0,0 1-1,0-1 1,0 1 0,0-1 0,-1 0-1,1 1 1,0-1 0,0 0-1,0 1 1,0-1 0,0 1-1,0-1 1,0 0 0,0 1 0,0 0-1,0 6 155,8 266 3739,-6-208-3303,-1-37-430,6 44 1,-5-55-1296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1920,'3'3'954,"2"2"-516,-2 0-1,1 0 1,0 1-1,-1-1 1,0 1-1,3 7 1,3 13 882,16 30 1,-20-46-930,0-1-1,1 0 1,0-1 0,1 1-1,-1-1 1,11 9-1,-16-16-307,0 0 0,1 0-1,-1-1 1,0 1 0,1 0 0,-1-1-1,0 1 1,1-1 0,-1 1-1,1-1 1,-1 0 0,1 0 0,-1 0-1,1 0 1,-1 0 0,3 0-1,22-6 281,-24 5-279,4-1 141,1-1 0,-1 0 0,9-6 1,-15 9-222,2-1 206,1-1-21,8-4-12,-9 5-10,-1 0-141,0 1 0,0-1 1,-1 1-1,1 0 1,0-1-1,0 1 0,0 0 1,-1-1-1,1 1 0,0 0 1,0 0-1,0 0 1,0 0-1,0 0 0,-1 0 1,1 0-1,0 0 1,0 0-1,0 0 0,0 1 1,0-1-1,-1 0 0,1 0 1,0 1-1,0-1 1,-1 1-1,1-1 0,0 1 1,0-1-1,-1 1 0,1-1 1,0 1-1,-1-1 1,1 1-1,-1 0 0,1-1 1,0 2-1,18 24 20,-19-25-20,17 29-331,-13-22-506,0 0 0,1 0 0,10 14 0,-1-10-7619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1352,'0'0'3965,"2"5"-3382,0 2-312,0-1 0,1 1-1,0-1 1,1 1 0,-1-1 0,1 0 0,0 0 0,1-1 0,-1 1-1,1-1 1,6 5 0,-9-8-182,1 0-1,0 0 1,0-1 0,0 1-1,0-1 1,0 1-1,0-1 1,0 0-1,1 0 1,-1 0 0,0-1-1,1 1 1,-1-1-1,0 0 1,5 0 0,-1-1 38,0-1 1,0 1 0,0-1 0,0-1 0,0 1 0,-1-1-1,1 0 1,-1-1 0,0 1 0,0-1 0,0-1-1,-1 1 1,7-7 0,24-16 1168,-35 26-902,0 1-379,1 1 0,-1-1 0,1 0 0,-1 1-1,1-1 1,-1 1 0,0-1 0,1 1 0,-1 0-1,0 0 1,1 0 0,-1-1 0,0 1 0,0 0 0,0 0-1,0 1 1,0-1 0,0 0 0,0 0 0,0 0-1,-1 1 1,1-1 0,1 2 0,15 37 147,-15-36-151,33 109-148,-16-40-4808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1264,'0'0'2086,"7"-10"2447,-1 1-3828,1 1-1,0 0 0,0 1 0,1-1 1,15-10-1,3-3 128,-15 15-528,-8 6-251,-1-1 98,-1 1-146,-1 0 0,0 0 0,0 0 1,0 0-1,0 0 0,1 0 0,-1 0 1,0 0-1,0 0 0,0 0 0,0 1 0,1-1 1,-1 0-1,0 0 0,0 0 0,0 0 1,1 0-1,-1 0 0,0-1 0,0 1 1,0 0-1,1 0 0,-1 0 0,0 0 1,0 0-1,0 0 0,0 0 0,1 0 1,-1 0-1,0 0 0,0 0 0,0-1 1,0 1-1,1 0 0,-1 0 6,0-1 0,0 1 1,1 0-1,-1 0 0,0 0 0,0 0 1,1-1-1,-1 1 0,0 0 0,1 0 1,-1 0-1,0 0 0,1 0 0,-1 0 0,0 0 1,1 0-1,-1 0 0,0 0 0,1 0 1,-1 0-1,0 0 0,1 0 0,-1 0 0,0 0 1,1 0-1,-1 0 0,0 0 0,1 0 1,-1 1-1,0-1 0,0 0 0,1 0 1,-1 0-1,0 1 0,1-1 0,-1 0 0,0 1 1,2 0 1,-1 1 0,1-1 0,-1 1 0,0 0 1,0 0-1,0 0 0,0 0 0,0 0 0,0 0 1,0 0-1,0 0 0,-1 0 0,1 0 0,-1 0 1,0 0-1,1 0 0,-1 1 0,0-1 0,-1 4 1,-2 16 49,-1-1 0,-13 38 1,12-44-105,0 1-1,1 0 1,1 1 0,0-1 0,0 32 0,3-46 24,0 1 0,0-1 0,0 0 1,1 1-1,0-1 0,-1 0 0,1 0 0,0 1 0,0-1 0,0 0 0,0 0 1,0 0-1,1 0 0,-1 0 0,3 2 0,0 0-38,1 0 0,0-1 0,0 1 0,7 3-1,-8-5 44,1 1-1,-1-1 0,0 1 0,0 0 1,0 0-1,-1 1 0,7 6 1,-9-8 16,0-1 0,-1 1 0,1-1 0,-1 1 0,1 0 0,-1-1 0,0 1 1,0-1-1,1 1 0,-1 0 0,0-1 0,0 1 0,-1 0 0,1-1 1,0 1-1,-1 0 0,0 1 0,-11 27 18,2-15-94,0 0 0,-1 0 0,-1-1-1,0-1 1,-23 20 0,22-22-1613,-1-1 0,1 0 0,-23 11 1,24-16-1259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1696,'0'0'2104,"-2"5"-1168,-20 30 412,-2-1-1,-35 39 0,8-9-413,-141 158 1076,88-107-1381,65-71-872,8-8-818,14-14-3651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2072 8 1628,'0'0'950,"3"-5"106,-4 3-497,-7 4 2813,-22 11-2849,1 1 0,-32 22 0,-62 47 507,69-46-752,-322 222 1016,42-38-583,2 2-199,327-219-505,-547 381 686,382-270-1050,188-128-5469,17-11 4441,7-9-1334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1128,'0'0'1732,"7"20"-996,-4-9-104,1 2-88,5 8-36,-2 1-63,2-1-53,0 2-48,3 0-32,3 13-44,-1 1-104,-1-8-136,-3 7-188,2-7-212,-6-7-496,-1 1-1037,-1 0 301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42 348 1084,'-41'11'9172,"46"-15"-8699,35-28 419,82-49 1,-13 9-654,-32 18-671,10-7-1191,-30 19-2979,-39 29 1882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1 856,'0'0'4407,"0"7"-3531,13 216 2437,-4-32-2173,-8-180-1118,19 247 474,1-86-3281,-14-127 207,-2-5 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1376,'5'6'730,"3"3"-463,1 0 0,0 0 1,0-1-1,1 0 1,21 12-1,64 31 725,86 32 202,130 33-16,0-24-34,14-18 86,475 47-1,-357-70-612,-215-23-276,160 23 243,-115 0-465,-226-41-244,3 3-111,2 1-916,-15-8-3709,-23-5 2209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3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1400,'-6'-5'1058,"5"4"-467,6 5 3043,365 262 190,225 97-2303,-385-253-2335,-69-40-4084,-97-50 2070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1716,'0'0'2216,"3"4"-1255,0 2-645,1 1 0,-1 0 0,0 0 0,-1 0 0,1 0 0,-1 0 0,1 12-1,5 59 1143,-5-30-986,17 146 1165,-17-167-1534,-2 1-1,0-1 1,-6 44-1,5-66-659,-1-1-1,0 1 1,0-1-1,0 1 1,-1-1-1,1 1 1,-1-1-1,0 0 1,-3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1620,'6'-15'1057,"1"1"-1,0 0 1,1 1-1,0 0 1,1 0-1,14-15 1,-16 20-764,1 0 1,0 1-1,1 0 1,-1 0-1,1 1 1,1 0-1,-1 0 1,1 1-1,15-5 0,-12 8-116,-11 3-148,1-1 59,0 1-6,10 5-14,-12-6-64,-1 1 1,0-1-1,1 1 1,-1-1-1,1 1 0,-1-1 1,0 1-1,1-1 1,-1 1-1,0-1 1,1 1-1,-1-1 1,0 1-1,0 0 0,0-1 1,1 1-1,-1-1 1,0 1-1,0 0 1,0-1-1,0 1 0,0-1 1,0 1-1,0 0 1,-1 0-1,1 0 10,0 7 8,-1 0-1,0 1 1,0-1-1,-1 0 1,0-1-1,-1 1 1,0 0 0,0-1-1,-7 13 1,-1 4 38,1-1-29,3-9-2,0 1 0,-6 26 0,11-36-30,1 1 1,1 0-1,-1-1 0,1 1 1,0 0-1,0 0 0,0 0 0,1-1 1,0 1-1,0 0 0,3 8 1,2-2-24,0 0 1,1-1-1,0 1 1,1-1 0,1-1-1,12 14 1,-8-8 12,13 10-21,13 17-37,-36-38 65,0-1-1,0 1 0,0-1 1,0 1-1,-1 0 0,1 0 1,1 8-1,-3-10 8,-1 1 1,0-1-1,1 0 1,-1 0-1,-1 0 0,1 1 1,0-1-1,-1 0 1,0 0-1,0 0 0,0 0 1,0 0-1,0 0 1,0 0-1,-1 0 1,0 0-1,1 0 0,-1-1 1,0 1-1,0-1 1,-1 1-1,1-1 1,-3 3-1,-6 3 14,1 1 0,-2-2 0,1 1 0,-15 6 0,18-10-18,-67 32-86,65-32-117,1 0 0,-1-1 0,0 0-1,0-1 1,-18 2 0,24-4-353,1 0 1,-1 0-1,1-1 1,-1 1-1,1-1 1,0 0 0,-1 0-1,1 0 1,-4-2-1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 1620,'0'0'883,"-5"-3"-102,-15-8-100,20 10-657,0 1 1,-1 0-1,1 0 0,0-1 1,-1 1-1,1 0 0,0 0 0,-1 0 1,1-1-1,0 1 0,-1 0 1,1 0-1,-1 0 0,1 0 0,0 0 1,-1 0-1,1 0 0,-1 0 1,1 0-1,0 0 0,-1 0 1,1 0-1,-1 0 0,0 1 0,-10 1 242,1 1-1,-1 1 0,0 0 1,1 0-1,0 1 1,-15 9-1,21-11-217,-14 8 215,1 1-1,1 1 1,0 1-1,1 0 1,-23 27-1,24-22-53,1 1 0,1 0-1,-14 33 1,25-49-170,0-1-1,0 1 1,1-1 0,0 1-1,-1-1 1,2 5-1,-1 0 35,-1-6-5,3 2-9,6 8 3,-6-8 38,15-3-16,-14-1-43,2-2 0,2-2-21,0 0 0,0 0-1,0-1 1,-1 0 0,0 0-1,0 0 1,0-1 0,-1 0 0,6-7-1,-1-2 68,1-1-1,-2 0 1,9-19-1,39-73 1462,-56 106-1417,1 0 33,-2 2-156,0 0 1,0-1-1,0 1 0,0 0 0,0 0 0,1 0 0,-1-1 0,0 1 0,0 0 0,0 0 0,0 0 1,0-1-1,0 1 0,1 0 0,-1 0 0,0 0 0,0 0 0,0 0 0,0-1 0,1 1 0,-1 0 1,0 0-1,0 0 0,0 0 0,1 0 0,-1 0 0,0 0 0,0 0 0,0 0 0,1 0 0,-1 0 1,0 0-1,0 0 0,1 0 0,-1 0 0,0 0 0,0 0 0,0 0 0,1 0 0,-1 0 0,0 0 1,0 0-1,0 0 0,1 0 0,-1 0 0,0 0 0,0 1 0,0-1 0,0 0 0,1 0 0,-1 0 1,0 0-1,0 1 0,0-1 0,12 68 212,-11-62-221,1-1-1,-2 0 1,1 1 0,-1 9-1,0-13-24,0 0 0,0 0 0,0-1-1,1 1 1,-1 0 0,0-1 0,1 1 0,-1 0-1,1-1 1,0 1 0,-1-1 0,2 3-1,16 29-1129,-16-30 818,-1 0 1,1-1 0,1 1-1,-1 0 1,0-1 0,0 1 0,1-1-1,0 0 1,4 4 0</inkml:trace>
  <inkml:trace contextRef="#ctx0" brushRef="#br0" timeOffset="1">466 0 1620,'-8'2'376,"0"0"1,0 1-1,0-1 0,1 1 1,-1 1-1,1 0 0,-1 0 1,1 0-1,0 1 0,1 0 1,-1 0-1,1 0 0,0 1 1,1 0-1,-10 13 0,8-9-141,1 0-1,0 1 1,0 0-1,1 0 0,1 0 1,0 1-1,0-1 1,1 1-1,1 0 1,-2 15-1,4-18-134,-1-1 0,1 1 0,1-1 0,-1 1 0,2-1 0,-1 0 0,1 0 0,0 1 0,1-1 0,0 0 0,6 12 0,-7-16-117,1 0-1,0 0 0,0 0 0,0 0 1,1 0-1,-1 0 0,1-1 0,0 0 1,0 1-1,0-2 0,0 1 0,0 0 1,1-1-1,-1 0 0,1 0 0,0 0 1,0 0-1,0-1 0,-1 0 0,9 1 1,-5-1-414,1-1 1,-1 0 0,0 0 0,1 0 0,-1-1 0,1-1-1,-1 1 1,0-1 0,0-1 0,0 1 0,0-2-1,10-4 1,2-4-1965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 1212,'-3'-8'1091,"-2"12"2152,-3 14-2837,0 0 1,1 0-1,-9 33 1,-8 66 409,14-65-495,2 4 152,-2 109 1,10-159-452,2 97-264,1-91 62,-1-6-4426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18 1488,'13'-17'5804,"-16"25"-5461,1 0-245,2-4-56,-1 0 0,0 0 1,0 0-1,0-1 0,-1 1 0,0 0 0,1-1 0,-1 0 0,0 1 0,-1-1 1,-4 6-1,-10 8 375,-1 1 1,-1-2-1,0-1 1,-1 0-1,-28 14 1,38-22 106,9-6-363,0 0 0,0 0 0,0-1 0,0 1 0,0-1 0,0 1 0,0-1 0,0 1 0,0-1 0,0 1 0,0-1 0,0 0 0,-2 1 0,6 2-65,23 23-13,-2 1 1,30 41-1,6 22-5221,-57-86 2423,8 10 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1412,'22'-15'1643,"35"-16"0,-33 19-1017,29-20 1,-42 24-291,0 0 1,0-1 0,16-18-1,-24 24-171,0-1-1,0 0 0,0-1 1,-1 1-1,1 0 0,-1-1 1,0 1-1,0-1 0,-1 0 1,1 0-1,-1 1 0,0-1 1,-1 0-1,1-8 0,-1 11-126,0 1 0,1-1-1,-1 0 1,-1 0-1,1 0 1,0 0 0,0 0-1,-1 0 1,1 0 0,-1 0-1,0 0 1,1 1 0,-1-1-1,0 0 1,0 0 0,0 1-1,0-1 1,-1 1 0,1-1-1,0 1 1,-1-1 0,1 1-1,-1 0 1,1 0 0,-1 0-1,1 0 1,-1 0 0,0 0-1,0 0 1,1 0 0,-1 1-1,0-1 1,0 1-1,0-1 1,0 1 0,0 0-1,0-1 1,0 1 0,0 0-1,0 1 1,-2-1 0,-2 1-6,-1 1 0,1 0 0,0 0 0,0 1 0,0-1 0,0 1 0,0 1 0,1-1 0,-1 1 0,1 0 0,0 0 0,0 0 0,1 1 0,-1 0 0,1 0 0,0 0 0,-4 7 0,7-12-30,1 1 0,-1 0 1,1 0-1,0-1 0,-1 1 0,1 0 0,-1 0 0,1-1 0,0 1 0,0 0 0,-1 0 0,1 0 0,0-1 0,0 1 0,0 0 0,0 0 0,0 1 0,0 0 4,0 1 9,0 0 1,-1-1-13,2 0-1,-1 0 0,0 0 1,0-1-1,0 1 0,1 0 1,-1-1-1,1 1 0,0 0 1,-1-1-1,1 1 0,0 0 1,0-1-1,0 1 0,0-1 1,0 0-1,0 1 0,0-1 1,1 0-1,-1 0 0,0 0 1,1 1-1,-1-1 0,1-1 1,2 3-1,3 0 2,-2-1 0,-1 1-1,1-1 1,0 0-1,0-1 1,0 1-1,0-1 1,0 0-1,1 0 1,-1-1-1,0 1 1,10-2-1,-5-1 9,0-1 1,1-1-1,-1 0 0,-1 0 0,1-1 1,-1 0-1,0-1 0,0 0 1,16-14-1,16-8 204,-39 26-167,13 0 1,-11 4-43,3 4 4,0 1 0,0 0 0,0 0 1,-1 0-1,0 1 0,0 0 0,-1 0 0,5 9 0,-9-15 4,0 0-10,-1-1-1,1 1 1,0-1 0,0 0-1,0 1 1,0-1-1,0 0 1,0 0 0,0 0-1,0 1 1,1-1 0,-1 0-1,0-1 1,1 1-1,-1 0 1,1 0 0,-1-1-1,1 1 1,-1 0 0,1-1-1,-1 0 1,1 1-1,0-1 1,-1 0 0,1 0-1,2 0 1,10-3 0,0-1 1,0-1-1,21-9 0,-17 4-1,0 0 3,29-12 1,-45 22-8,-1 0 0,0 0 1,1-1-1,-1 1 0,1-1 0,-1 1 1,0-1-1,1 0 0,-1 1 0,0-1 1,0 0-1,0 0 0,0 0 1,2-1-1,6-3-12,-6 3 10,-1 1 0,0 1-1,0-1 1,-1 0 0,1 1-1,0-1 1,0 1-1,0-1 1,0 1-1,0 0 1,0 0-1,0 0 1,0 0 0,-1 0-1,1 0 1,0 0-1,0 1 1,0-1-1,0 1 1,0-1-1,0 1 1,-1 0 0,1 0-1,0 0 1,-1 0-1,1 0 1,0 0-1,-1 0 1,0 0-1,1 1 1,1 1 0,21 28-143,-21-26 44,0-1 1,0 1-1,1-1 1,-1 1-1,1-1 1,0 0-1,0-1 0,1 1 1,4 3-1,-2-4 1,0 1 0,0-1-1,1 0 1,-1-1 0,0 0-1,1 0 1,0 0 0,-1-1-1,1 0 1,0-1 0,-1 0-1,1 0 1,0 0 0,11-3-1,-8 1-4,0-1 1,0-1-1,0 0 0,-1 0 0,1-1 1,-1-1-1,0 1 0,-1-2 0,15-11 0,-15 11 163,-1 0 0,0-1 0,-1 0-1,1-1 1,-2 0 0,1 0-1,7-15 1,-11 15 107,-3 8-148,0 1 0,0 0 0,0 0 0,0 0 0,0-1 0,0 1 0,0 0 0,0 0 0,0 0 0,0-1 0,0 1 0,0 0 0,0 0 0,0 0 0,-1-1 0,1 1 0,0 0 0,0 0 0,0 0 0,0 0 0,0 0 0,0-1 0,-1 1 0,1 0 0,0 0 0,0 0 0,0 0 0,0 0 0,-1 0 0,1 0 0,0 0 0,0-1 0,0 1 0,-1 0 0,1 0 0,0 0 0,0 0 0,0 0 0,-1 0 0,1 0 0,0 0 0,0 0 0,0 0 0,-1 0 0,1 1 0,-27 1 88,26-2-101,0 0 1,1 0-1,-1 0 1,1 0-1,-1 1 1,1-1-1,-1 0 1,0 0-1,1 0 1,-1 0-1,1 1 0,-1-1 1,1 0-1,-1 0 1,1 1-1,-1-1 1,1 0-1,-1 1 1,-11 9 51,0 1 0,1 0 1,1 0-1,0 1 1,0 1-1,1-1 1,-13 28-1,14-22-24,4-12-73,1 1 1,0 0-1,1 1 0,0-1 1,0 0-1,-1 9 0,2-13-89,3 1-6,2 11-8,-4-15 121,0 1 0,1 0 0,-1-1 0,0 1 0,1-1 0,-1 1 0,1-1 0,-1 1 0,1-1 0,-1 1 0,1-1 0,-1 1 0,1-1 0,-1 1 0,1-1 0,0 0 0,-1 1 0,1-1 0,-1 0 0,1 0 0,0 0 0,-1 1 0,1-1 0,0 0 0,-1 0 0,1 0 0,0 0 0,-1 0 0,1 0 0,1 0 0,12-3-219,-14 3 253,2 0-25,-1 0 1,0-1-1,0 1 1,0 0-1,0 0 1,0-1-1,0 1 1,0-1-1,0 1 1,-1-1 0,1 1-1,0-1 1,0 0-1,0 1 1,0-1-1,-1 0 1,1 1-1,1-3 1,0 0-31,3-1 7,-1-1 0,1 0-1,-1 0 1,0-1 0,-1 1 0,1-1-1,-1 1 1,2-8 0,16-49-82,-18 51 96,7-26 114,-2 0 0,-1 0-1,-2-1 1,0-62 0,-5 67 660,-6-49 0,2 70-503,4 12-230,0 0-1,0 0 1,0 0 0,-1 0 0,1-1-1,0 1 1,0 0 0,0 0 0,-1 0-1,1 0 1,0 0 0,0-1 0,0 1-1,-1 0 1,1 0 0,0 0 0,0 0-1,0 0 1,-1 0 0,1 0 0,0 0-1,0 0 1,-1 0 0,1 0 0,0 0-1,0 0 1,-1 0 0,1 0 0,0 0-1,0 0 1,0 0 0,-1 0 0,1 0-1,0 1 1,0-1 0,0 0 0,-1 0-1,1 0 1,0 0 0,0 0 0,-1 1-1,-4 3 14,0 0 0,1 0 0,-1 1 0,1 0 0,0 0 0,0 0 0,0 0 0,1 1 0,0-1 0,0 1 0,0 0 0,1 0 0,0 0 0,-2 7 0,0 7 26,1-1-1,1 1 1,1 0 0,1 26-1,1-33-75,1 1-1,0-1 1,1 0-1,0 1 1,1-1-1,0-1 1,10 21-1,47 71-1498,-31-60-3210,-20-33 2054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1284,'0'0'2608,"5"-5"-2173,5-1-236,-1 0-1,1 0 1,0 1 0,0 0-1,14-5 1,129-31 809,183-24 0,120 2-447,-104 27-253,-242 25-225,281-32 198,309-7 96,-671 49-353,-1 1 0,0 1 1,1 2-1,42 9 0,-57-9 16,-1 1-1,1 1 1,-1 0-1,0 1 1,0 1-1,-1 0 0,0 0 1,0 1-1,-1 1 1,19 17-1,-11-7 31,-2 0 1,0 1-1,-2 1 0,0 0 0,-1 1 0,-1 0 0,-1 1 0,-2 1 0,12 34 1,-12-26-24,-1-1 0,-1 2 1,-2-1-1,-2 1 1,-1 0-1,-1 38 1,-4-37-179,-1 1 0,-2-1 0,-1 0 0,-2 0 1,-1 0-1,-2-1 0,-1-1 0,-1 0 0,-32 53 1,21-49-1024,-2-1 0,-1-2 0,-46 44 0,26-36-920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1920,'0'0'9015,"7"-6"-8368,142-99 1996,-123 88-2817,42-36 0,-57 40-1025,-9 10 412,1-1-705,0-1-2551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1268,'0'0'698,"-4"-1"-82,-2-1-429,0 2 1,0-1-1,0 0 1,0 1 0,0 0-1,0 1 1,0-1-1,0 1 1,0 0-1,-9 3 1,-7 6 93,0 0 0,0 1 0,1 2 0,0 0 0,1 1 0,0 1 0,2 1 0,0 1 0,-22 24 0,22-19-58,1 0-1,1 1 1,0 1 0,2 1-1,1 0 1,1 0 0,-16 51-1,24-62-116,0 1-1,2 0 1,-1-1-1,2 1 1,0 0-1,1 0 1,3 26-1,-1-31-49,0 1-1,0-1 1,1 0 0,1 0-1,0 0 1,0 0-1,1 0 1,0-1-1,1 0 1,0 0-1,14 16 1,-1-7 9,0 0-1,2-1 1,0-1-1,1-1 1,1-1-1,25 11 1,6 0 45,82 27 0,-87-38-24,2-1 0,90 11-1,216 10 118,-142-34-101,-69 0-49,394-7 78,-112-11-20,-194 0 13,378-81 1,-475 61-116,-72 18-979,-62 19 497,-1 0-115,7-5 144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1992,'0'0'1024,"-1"-4"-95,-1-13 4614,3 30-5141,0 9-271,9 146 1111,1-11-182,5 34 15,-11-135-672,-5-53-383,0 0-58,0 1-139,0 1 125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12 228 1408,'0'0'6249,"-2"-1"-5816,1 1-320,1 0-1,-1 0 1,1-1 0,0 1 0,-1 0-1,1 0 1,-1 0 0,1-1-1,0 1 1,-1 0 0,1 0 0,-1-1-1,1 1 1,0 0 0,-1-1-1,1 1 1,0 0 0,0-1 0,-1 1-1,1-1 1,0 1 0,0 0-1,-1-1 1,1 1 0,0-1-1,0 1 1,0-1 0,0 1 0,0 0-1,0-1 1,0 1 0,0-1-1,0 1 1,0-1 0,0 1 0,0-1-1,0 1 1,0-1 0,1 0-1,0-1-20,0 0 0,0 0 1,1 0-1,-1 0 0,1 0 0,-1 0 0,1 0 0,3-2 0,6-5-157,1 0 0,12-7 1,-11 8 27,136-77 509,-115 69-1719,0 0 0,55-16 1,-87 32-277,1 0-1082,16-1 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115 103 992,'-17'9'1085,"13"-7"-789,0 0 0,1 0 0,0 0 0,-1 1 0,1-1 0,-4 5 0,4-4-61,0-1 0,0 1 0,1-1-1,-1 0 1,0 0 0,-1 0 0,-3 2 0,-12 7 1090,1 2-242,16-12-470,0 1-332,167-80 1567,-48 18-2356,-42 20-4808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1536,'0'0'1081,"1"-2"-116,-1 1-820,0 0 1,1 0-1,-1 0 1,1 0-1,-1 0 1,1 0-1,-1 1 1,1-1-1,0 0 1,-1 0-1,1 1 1,0-1-1,-1 0 0,1 1 1,0-1-1,0 1 1,0-1-1,0 1 1,0-1-1,0 1 1,0-1-1,0 1 1,-1 0-1,1 0 1,0-1-1,0 1 1,0 0-1,0 0 1,0 0-1,2 0 1,2 1-24,0 0 1,0 0 0,0 0-1,8 4 1,-6-3 78,10 5-18,-1 0 0,1 1-1,-2 1 1,1 1 0,-1 0 0,-1 1-1,1 1 1,-2 0 0,21 23 0,-30-30-145,0-1 0,0 1 0,-1 0 0,1 1 0,-1-1 0,0 1 0,-1-1 0,1 1 0,-1 0 1,0 0-1,-1 0 0,1 0 0,-1 0 0,0 0 0,0 10 0,-2-11-20,1 1 0,-1-1 0,0 0 0,-1 0 0,1 0 0,-1 0 0,0 0 0,0 0 0,0-1 0,-1 1 0,1-1 0,-1 1 0,-1-1 0,1 0 0,0 0 0,-1 0-1,0-1 1,-8 7 0,5-5 4,0-1 0,-1 1-1,0-1 1,0-1-1,0 1 1,0-1-1,0-1 1,-17 4-1,24-6-18,-1 0-1,1 0 1,0 0-1,-1 0 1,1 0-1,-1-1 1,1 1-1,0 0 1,-1-1-1,1 1 1,0-1-1,-1 1 1,1-1-1,0 0 1,0 1-1,0-1 1,0 0-1,-1 0 1,0-1-1,1 1-2,1-5-3,3-2 2,0 0-1,0 0 0,0 0 1,1 1-1,1 0 1,-1 0-1,1 0 1,0 0-1,10-9 1,186-174-388,-128 124 253,-14 17-37,-58 48 164,-5 10-89,-5 16 91,-9 33 0,15-45 7,0-1 1,1 1-1,0 0 1,1 0-1,1 23 1,0-33-1,0-1 0,0 1 0,0 0 0,1-1 0,-1 1 0,1 0 0,-1-1 0,1 1 0,0-1 0,2 5 0,0-1 0,-2-4 1,-1-1 1,1 1-1,-1-1 1,1 1 0,-1-1-1,1 1 1,0-1-1,0 1 1,0-1 0,0 0-1,0 1 1,0-1-1,0 0 1,0 0 0,0 0-1,0 0 1,1 0-1,-1 0 1,0 0-1,3 1 1,16 3 10,-15-6-4,-2 1 0,1 0 31,0-2 25,0 1-39,-1 0-8,-1 0 0,0 1 0,0-1 0,1 0 0,-1-1 0,0 1 0,0 0 0,0 0 0,3-4 0,-3 3 8,-1 0-1,0 0 1,0 0-1,0 0 1,0 0-1,0 0 1,-1-1-1,1 1 1,-1 0 0,1-1-1,-1 1 1,0 0-1,0-4 1,1 0 5,-2 0-1,1 0 1,-1 1 0,-1-9 0,0 8-5,-1 0 0,1 0 0,-1 0 0,0 1 0,0-1 1,0 1-1,-1 0 0,0 0 0,0 0 0,-1 0 0,1 0 0,-1 1 1,-7-6-1,4 5-143,1 0 1,-1 1 0,0 0-1,0 0 1,-1 1 0,1-1-1,-1 2 1,-13-3 0,21 4 95,1 1 0,-1 0 0,0 0 0,1 0-1,-1 0 1,0 0 0,1 0 0,-1 0 0,0 0 0,1 0 0,-1 0 0,0 0 0,1 0 0,-1 0 0,1 0 0,-1 0 0,0 1 0,1-1 0,-1 0 0,1 1 0,-1-1 0,0 1 0,-9 2-4862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1528,'2'2'993,"1"4"-318,0 0 1,0 0-1,0 0 1,-1 0-1,0 0 1,0 1-1,1 9 1,7 19 277,9 35 671,-18-68-1311,0-2-294,-1 1-1,1-1 1,-1 0-1,0 1 1,1-1-1,-1 0 1,1 0-1,-1 1 1,1-1-1,-1 0 1,0 0 0,1 0-1,-1 0 1,1 0-1,-1 0 1,1 0-1,-1 0 1,1 0-1,-1 0 1,1 0-1,-1 0 1,1 0-1,-1 0 1,1 0 0,-1 0-1,1 0 1,-1-1-1,1 1 1,-1 0-1,0 0 1,1-1-1,15-15 297,-1 0 0,-1-1-1,20-29 1,1-3 513,6-2 424,-40 51-1228,-1-1 1,1 0 0,0 1 0,-1-1 0,1 1 0,0-1-1,0 1 1,-1-1 0,1 1 0,0-1 0,0 1-1,-1 0 1,1 0 0,0-1 0,0 1 0,0 0-1,0 0 1,0 0 0,-1 0 0,1 0 0,0 0-1,0 0 1,0 0 0,1 0 0,15 7 234,-15-6-296,7 4 129,4 11-139,0-1 0,-1 1 0,-1 1 0,0 0 0,-2 1 0,0 0 0,0 1 0,-2-1 1,0 2-1,-2-1 0,0 0 0,-1 1 0,2 22 0,-6-9-1779,-2-4-3971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 1764,'-1'-3'1269,"2"12"4803,1 11-3521,10 93-2383,25 109 861,-25-114-1485,-11-59-5663</inkml:trace>
  <inkml:trace contextRef="#ctx0" brushRef="#br0" timeOffset="1">22 433 1180,'-5'-9'1450,"1"1"1,-8-19-1,12 25-778,1-2-63,3-4-407,0 0 0,1 0 1,0 1-1,0 0 0,1 0 0,0 0 1,0 1-1,1 0 0,-1 0 0,1 0 1,9-4-1,16-11 227,45-21 0,-8 9-310,7-2-5378,-61 27 3110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1612,'0'2'188,"1"0"-1,-1-1 0,1 1 1,-1 0-1,1 0 1,0-1-1,-1 1 0,1 0 1,0-1-1,0 1 1,1-1-1,1 3 0,-2-3 276,3 0-52,4-1-276,0 0-1,1 0 1,-1-1-1,0 0 1,0-1-1,0 0 0,-1 0 1,1-1-1,0 1 1,-1-2-1,1 1 0,-1-1 1,0 0-1,8-7 1,-8 6 19,0 0 1,0-1-1,-1 0 1,0 0-1,0 0 1,-1-1-1,0 0 1,0 0 0,0 0-1,-1 0 1,0-1-1,0 0 1,3-13-1,-5 17 32,-1-1 0,0 0 0,-1 1-1,1-1 1,-1 1 0,-1-9 0,1 11-119,0-1 0,-1 1 0,0 0 0,1 0 0,-1 0 0,0 0 0,0 0 0,0 1 0,0-1-1,-1 0 1,1 0 0,0 1 0,-1-1 0,1 1 0,-3-3 0,2 3-31,1 1 0,0-1 0,0 1 0,-1 0 0,1-1 1,0 1-1,0 0 0,-1 0 0,1 0 0,0 0 0,-1 0 0,1 0 0,0 0 0,-1 0 0,1 0 0,-3 2 0,-12 3 121,15-5-148,1 0 0,-1 0 0,0 1 0,0-1 0,0 0 1,0 1-1,0-1 0,0 1 0,0-1 0,1 1 0,-1 0 0,0-1 1,0 1-1,1 0 0,-1-1 0,0 1 0,1 0 0,-1 0 0,0 1 1,-1 1 21,-1 0-3,1 0 1,-1 1-1,1-1 0,0 1 1,0-1-1,0 1 1,1 0-1,-1 0 1,1 0-1,-2 6 0,-2 33 139,5-42-163,0 0-1,0 0 0,0 0 1,0 0-1,0 0 1,0 0-1,0 0 1,0 0-1,1 0 0,-1 0 1,0 0-1,1 0 1,-1 0-1,1 0 0,-1 0 1,1 0-1,-1-1 1,2 2-1,0 2 5,1 0-22,0 0-1,0 0 1,0 0 0,1 0-1,-1-1 1,1 1 0,0-1-1,0 0 1,0 0 0,0 0-1,1-1 1,-1 1 0,1-1-1,-1 0 1,1 0 0,0-1-1,0 0 1,0 1 0,6-1-1,1 1-88,-1-1-1,1 0 0,-1-1 0,1-1 0,-1 0 1,1 0-1,14-4 0,-15 2 11,0-1-1,-1 0 1,1-1 0,-1 0-1,0 0 1,0-1-1,-1 0 1,0-1 0,0 0-1,0-1 1,-1 1-1,0-2 1,8-10 0,-5 4 48,-1-1 0,-1 0 0,0 0 0,-1-1 0,0 0 0,-2 0 0,7-26 0,-9 9 556,-8 44-504,2-5-4,1 0 0,-1 0 0,1 0 0,0 0 0,0 0 0,0 0 0,1 0 0,-1 0 0,2 8 0,-1-12-1,1 18-54,5 29 1,-6-43 31,1-1 0,0 1 0,1 0 0,-1-1 0,1 1 0,0-1 0,0 1 0,0-1-1,1 0 1,-1 0 0,1 0 0,6 7 0,-7-10-8,-2-1 27,0 0 0,1 0 1,-1 0-1,0 0 0,0 0 0,1 0 0,-1 0 0,0 0 0,1 0 0,-1 0 0,0 0 1,1 0-1,-1 0 0,0 0 0,1 0 0,-1 0 0,0 0 0,1 0 0,-1 0 0,0 1 0,0-1 1,1 0-1,-1 0 0,1 1 0,-1-1-1,1 0-1,-1 1 1,1-1 0,-1 0-1,1 1 1,0-1 0,-1 0 0,1 0-1,-1 1 1,1-1 0,0 0-1,-1 0 1,1 0 0,0 0-1,-1 0 1,1 0 0,-1 0 0,2 0-1,10-3 87,0 0-1,0 0 1,-1-1-1,0-1 0,18-9 1,6-2 225,-32 15-233,0 1-42,10 1-52,0 1 0,0 0 0,-1 1 0,0 0 0,1 1-1,11 6 1,-5-3-293,0 0-1,28 4 1,-17-5-230,2-2 1,-1-2 0,35-1-1,-56-1 392,0-1-1,0 0 1,0-1-1,0 0 1,0 0-1,0-1 1,-1-1-1,1 0 1,-1 0-1,0 0 1,0-1-1,-1-1 1,14-9 0,-19 12 225,-1-1 0,1 1 1,0 0-1,-1-1 0,0 1 1,1-1-1,-1 0 0,-1 1 1,1-1-1,-1 0 1,1 0-1,0-6 0,-2 7 849,-3 0-609,-8-10-4,11 12-301,-1 1-1,1 0 0,0 0 1,0-1-1,0 1 1,0 0-1,-1 0 1,1 0-1,0 0 1,0-1-1,0 1 1,-1 0-1,1 0 1,0 0-1,0 0 0,0 0 1,-1 0-1,1-1 1,0 1-1,0 0 1,-1 0-1,1 0 1,0 0-1,0 0 1,-1 0-1,1 0 1,0 0-1,-1 0 0,-6 1 80,0 1-1,0-1 0,0 1 0,0 0 0,0 1 0,1 0 0,-1 0 0,1 0 0,-1 1 0,1 0 1,0 0-1,1 1 0,-10 8 0,3-1 6,1 0-1,0 0 1,0 2 0,2-1-1,-11 19 1,13-19-30,1 0 1,1 0-1,0 0 0,0 0 1,-2 17-1,6-22-77,-1 1 0,2-1 0,-1 1 1,1-1-1,0 1 0,1-1 0,0 1 1,0-1-1,4 12 0,-4-17-16,0-1-1,0 0 1,1 0-1,-1 0 1,0 0-1,1 0 1,-1-1-1,1 1 1,-1 0-1,1-1 1,0 1-1,0-1 1,0 1-1,0-1 1,0 0-1,0 0 1,0 0-1,0 0 1,0 0-1,1-1 1,3 2-1,-3-1 2,6-2-98,-1-1 79,1-1 0,-1 0 0,0-1 1,0 1-1,0-2 0,-1 1 0,1-1 0,-1 0 0,0-1 0,-1 0 0,1 0 0,-1 0 0,0-1 0,6-8 0,0-2-1,-1 0-1,0-1 1,-1 0 0,-1-1-1,8-24 1,0-15 222,-2 0 0,-2-2 1,-3 1-1,-3-1 0,-3-1 0,-3-60 1,-1 105 44,0 1-1,-2-1 1,0 1 0,0-1 0,-2 1 0,-9-28 0,5 32 95,5 9-259,1 0 244,-2 5-163,-1 2-113,1-1 0,0 0 0,0 1 0,0 0 0,0 0 0,1 0 0,0 1 0,0-1 0,1 1 0,-1 0 0,1-1 0,0 1 0,-1 7 0,-7 40 91,2 0 1,2 0-1,1 67 1,8-75-196,2-2 1,2 1 0,15 52-1,-22-95 75,7 23-454,0 0 0,2 0 0,12 24 0,5 1-4590,-18-36 2236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23 1868,'5'-11'1134,"-5"8"752,3-3-1010,-1 4-308,-1 6 2921,0 4-3357,0-5-40,0 1 0,-1-1 0,0 1 0,1-1 0,-2 1 0,1 6 0,-6 37 487,-2 0-1,-2-1 1,-28 82-1,29-100-226,-8 56 0,8-32 192,8-46-420,0 1 0,1-1 1,0 1-1,1 7 0,-1-8-19,0-3-61,1-1 1,-1 0-1,0 0 0,1 0 0,0 0 0,-1 1 0,1-1 0,0 0 0,0 0 0,0 0 1,0 0-1,0-1 0,1 1 0,-1 0 0,0 0 0,1-1 0,0 1 0,-1-1 0,1 1 1,0-1-1,0 0 0,-1 0 0,1 1 0,3 0 0,0-2-22,1 1-1,0 0 0,0-1 1,-1 0-1,1-1 0,0 1 1,-1-1-1,1 0 1,7-3-1,-2 1-262,-1-2 0,1 1 1,-1-1-1,12-8 0,17-18-1887,-16 7-3552,-15 14 2410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1972,'3'-12'6448,"-3"21"-5909,-5 101 1170,-20 113 0,9-137-3662,15-84 1164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27 113 1552,'0'0'9811,"-5"-1"-9484,-17 0 604,22 7-664,2 20 202,8 41-1,13 31 106,-16-72-760,6 50 0,-13-73 67,-1 1-170,-1-2 253,1 1 0,-1 0 0,0-1 1,0 1-1,0-1 0,0 0 0,-4 4 0,4-5 22,8-6-391,99-81-941,20-19-354,-117 98 1714,-1 0 1,2 1 0,-1 0-1,19-11 1,-26 17 791,2 3-580,10 11-5,-13-13-202,1 0-1,0-1 1,-1 1 0,1 0-1,0 0 1,-1 0 0,1 0-1,-1 0 1,1 0 0,-1 0-1,0 0 1,1 0-1,-1 0 1,0 0 0,0 1-1,0-1 1,0 1 0,1 4 42,32 142 894,-32-143-932,33 123 212,-33-126-271,-31-139-41,26 120 161,-15-115 986,18 117-860,1 0 1,0 0-1,1 1 1,1-1 0,0 0-1,7-26 1,-5 32-129,0 1 0,0-1 0,0 0 0,1 1 0,0 0 1,1 0-1,0 1 0,0 0 0,10-9 0,-12 13-42,0 0 0,1 0 0,-1 1 0,1-1-1,0 1 1,6-2 0,-9 4-26,1-1 40,5 3 15,6 0 1,-12 2-43,-1 0-68,0 0 0,1 0 0,-2 0 0,1 1 0,0-1 0,-1 0-1,0 0 1,0 1 0,0-1 0,0 0 0,-1 0 0,1 0 0,-1 1 0,0-1 0,0 0 0,-3 5-1,-2 5-503,-1 0-1,0 0 1,-14 19-1,-14 13-5512,21-29 2525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0 301 864,'12'-96'5979,"-10"88"-5654,0-1 0,0 0 0,1 1-1,0 0 1,0-1 0,1 1 0,0 1 0,1-1-1,0 0 1,0 1 0,0 0 0,7-6 0,0 1-102,0 0 0,1 2 0,0-1 0,0 2 0,22-13 0,-28 18-129,1 1 0,0-1 0,0 1-1,10-2 1,-15 4-70,-1 1 1,1 0-1,-1 0 0,0 1 1,1-1-1,-1 0 0,0 1 1,1-1-1,-1 1 0,0 0 1,0 0-1,3 1 0,-3-1-29,-1-1 9,-1 1 0,1-1 0,-1 0 0,1 1-1,-1-1 1,0 1 0,1-1 0,-1 1 0,1-1 0,-1 1 0,0-1 0,1 1 0,-1-1 0,0 1 0,0 0 0,1-1-1,-1 1 1,0-1 0,0 1 0,0 0 0,0-1 0,0 1 0,0 1 0,1 2 5,-1 0-1,0 0 1,0 0-1,0 0 1,0 0 0,0 0-1,-1 0 1,0 0 0,0 0-1,0 0 1,-1 0 0,-1 4-1,-1 3 5,-4 14 30,0 1-9,1 0 0,-6 36 0,12-53-41,0 0 0,1 0-1,0 0 1,1 0 0,-1 0 0,2 0 0,0 0 0,0 0 0,0 0-1,8 16 1,-2-9-8,-5-11 7,0 1 1,0 0 0,-1 1-1,1-1 1,-1 0-1,-1 1 1,2 9 0,-2-13 6,0-1 0,-1 1 0,0 0 0,0-1 0,0 1 0,0-1 0,0 1 0,0 0 0,-1-1 0,1 1 0,-1-1 0,1 1 0,-1-1 0,0 1 0,0-1 0,-1 0 0,1 1 0,0-1 0,-1 0 0,1 0 0,-3 2 0,-3 2-100,0 0 1,0-1 0,-1 0 0,0 0 0,0-1 0,0 0 0,-1-1 0,1 0-1,-10 3 1,7-4-1349,1 0 0,-1 0-1,-20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10 267 964,'-1'-1'248,"-7"-6"223,9 1 2392,5 0-2701,0 0 0,1 0 0,0 0 0,0 1 0,1 0 0,-1 0 0,15-6 0,65-22 499,-51 21-371,231-77 1165,7 23-47,-268 65-1356,1 0 1,-1 1-1,0 0 0,0 0 0,1 0 1,-1 0-1,0 1 0,0 0 0,0 0 0,0 1 1,0 0-1,0 0 0,0 0 0,10 6 0,-9-3 20,0 1 0,-1-1 0,1 1-1,-1 0 1,0 1 0,0 0-1,-1 0 1,0 0 0,8 15-1,-4-3 26,0 0-1,-2 0 0,0 1 0,-1 0 1,4 32-1,-3-5 78,0 63 0,-6-56-249,-3 0-1,-2 0 1,-2-1-1,-18 74 0,16-100-491,-16 39 0,17-50-1790,-18 27 0,12-25-247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3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1576,'-10'10'455,"0"1"0,2 1-1,-1-1 1,1 1 0,1 1-1,0 0 1,-6 18 0,3-4 22,1 1-1,-7 48 1,1 57 389,10-75-519,-4 136 563,10-162-679,1 1 0,1 0 0,14 57 0,-12-71-98,1 0-1,1-1 1,0 0-1,1-1 1,1 1-1,1-1 1,19 25 0,-22-34-53,0 0 1,0-1 0,0 0-1,1 0 1,1-1 0,-1 0 0,1-1-1,0 1 1,0-2 0,15 7-1,-9-7 11,-1 0-1,1 0 1,0-2-1,0 1 1,0-2 0,22 0-1,11-5 76,-1-2 0,-1-3-1,70-20 1,-112 28-160,464-159 628,-365 111-1328,-37 10-5290,-47 26 2858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1732,'0'0'4499,"14"1"-4044,194 6 668,-11-13-518,352-15 280,-144 6-428,-9 2-122,-80 4-186,118-6-111,-364 9-6,-1-3-1,72-19 1,129-47 294,-96 25-179,-99 27-30,-71 22-100,-2 0-5,25-3-21,-24 4 2,1-1 9,8-1-9,1 0 0,-1 0 0,1 1 0,15 1 0,-8 0-13,-16 0-6,0 0 13,10 0 10,63-3-22,-34-3-9,-41 6 62,14-3 290,-7 2-259,-7 0 42,1 1-60,22-5 90,-22 4-103,10 0 8,11-4 44,-19 4-76,0 0 0,0 0 0,0 1 1,0-1-1,0 1 0,0 0 1,1 1-1,7 1 0,-11-2 1,1 1 0,-1 0 0,1 0 0,-1 1 0,0-1 0,1 0 0,-1 1 0,0 0 0,0-1 0,0 1 0,0 0 0,-1 0 0,1 0 0,0 0-1,1 4 1,3 3 22,-2 0 0,7 15-1,-10-21-17,7 20 50,-1 0 0,-2 0 1,0 1-1,-1 0 0,1 36 0,-10 125 198,-3-110-181,-3 0 0,-30 104-1,29-140-251,-2 1 1,-2-2-1,-35 63 0,-77 93-5422,90-141 2734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 1300,'0'0'807,"-1"-4"-98,0 1-502,-1-12 2853,-5 22-2689,-3 5-225,0 0 0,0 1 0,1 0 0,1 0 0,0 1 1,-9 21-1,-5 35 581,-26 139 0,48-208-723,-27 178 623,15-89-342,9-57-141,1-1 0,2 1-1,1-1 1,1 1 0,2-1 0,2 0 0,8 32 0,-10-49-94,0-1 0,1 0 1,1 0-1,0-1 1,1 0-1,0 0 0,1 0 1,0-1-1,1 0 0,1 0 1,0-1-1,0-1 0,1 0 1,0 0-1,1-1 1,0 0-1,1-1 0,0 0 1,0-1-1,0-1 0,19 7 1,11-2 30,0-2 0,84 8-1,83-11 38,134-28 24,-269 14-107,196-22 55,-142 14-46,231-26 48,-84 19-51,168-18 54,-83 6 78,-278 27 47,78-13 767,-105 15-658,12-1-164,6 5-90,-11 1 10,-28-1 17,-21 2-101,-10 0 90,7 2 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75 980,'0'0'804,"3"1"-90,21 7 108,0-2 0,1 0 0,38 3 0,-7-1-339,121 10 610,-84-11-688,210-4 435,-280-4-764,166 0 1186,-113-1 1936,-71 0-3099,0-1 0,-1 1 1,0-1-1,1 0 1,4-4-1,-8 6-86,-1 0 0,1 0 1,-1 0-1,1 0 0,-1 1 0,1-1 0,-1 0 0,0 0 0,1 0 0,-1 0 0,0 0 1,0 0-1,0 0 0,0 0 0,0 0 0,0 0 0,0 0 0,0 0 0,0 0 0,0 0 1,-1 0-1,1 0 0,-13-24 148,1 12 141,0 1-1,-20-16 1,20 18 2,11 9-204,-6-3 4,5 2-16,5 4 436,-1-1-525,2 2 9,0 0 1,-1 0-1,1 1 1,-1-1-1,1 1 1,-1 0-1,0 0 1,0 0-1,-1 0 1,1 1-1,-1-1 1,0 1-1,0-1 1,1 8-1,-2-6-10,-1 0 0,0 1 0,0-1-1,0 0 1,-1 1 0,0-1 0,0 0-1,-1 0 1,1 1 0,-1-1-1,-1 0 1,1-1 0,-1 1 0,0 0-1,-7 8 1,-3 4-269,0 0 0,-2-1-1,-20 19 1,18-21-733,-26 20 0,-1-9-4502,25-18 1976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72 195 1584,'0'0'2794,"3"-4"-2234,14-13 772,33-27-1,30-15 548,8-7 1558,-87 65-3112,6-2-181,-5 3 13,-4 1 490,-183 131-358,168-123-226,-1 0-1,-32 11 1,39-16 17,-17 7 292,26-10-299,-1 1 17,3-2-86,0 0 1,0 0-1,0 0 0,-1 1 1,1-1-1,0 0 0,0 0 1,0 0-1,-1 0 0,1 0 1,0 0-1,0 0 0,0 1 1,0-1-1,-1 0 0,1 0 1,0 0-1,0 0 0,0 1 1,0-1-1,0 0 0,0 0 1,0 0-1,-1 1 0,1-1 0,0 0 1,0 0-1,0 0 0,0 1 1,0-1-1,0 0 0,0 0 1,0 0-1,0 1 0,0-1 1,0 0-1,0 0 0,0 1 1,0-1-1,1 0 0,-1 0 1,0 0-1,0 0 0,0 1 1,0-1-1,0 0 0,0 0 0,0 0 1,1 1-1,-1-1 0,0 0 1,0 0-1,1 0 0,12 16-2,0-2 0,2 0-1,0 0 1,23 16-1,-9-8-187,-4-1-225,55 41-2422,-63-51 362,26 13-1,-6-8-778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88 115 1284,'-3'1'714,"-81"20"8307,93-21-8808,106-11 333,288-10 431,-240 16-783,-62 0-85,94-2 96,22-2 430,-214 9-587,23-4 297,-24 4-83,-1 0-253,0 0-1,-1 0 0,1 0 1,0 1-1,-1-1 0,1 0 1,0 0-1,-1-1 0,1 1 1,-1 0-1,1 0 0,0 0 1,-1 0-1,1 0 0,0-1 1,-1 1-1,1 0 0,-1-1 1,1 1-1,-1 0 0,1-1 1,-1 1-1,1-1 0,-1 1 1,1 0-1,-1-1 0,1 1 1,-1-1-1,0 0 0,1 1 0,-1-1 1,0 1-1,1-2 0,-1 0 7,0 0-1,0 0 1,0 0-1,0 0 1,0 1-1,0-1 1,-1 0-1,0-4 1,0 3 6,-1 0 1,-3-6 17,4 7 3,-1 0-6,2 2-35,-11-15 132,10 14-122,1 1 1,0-1 0,0 1 0,-1-1-1,1 0 1,0 1 0,-1-1-1,1 1 1,-1 0 0,1-1 0,-1 1-1,1-1 1,-1 1 0,1 0-1,-1-1 1,1 1 0,-1 0 0,1-1-1,-1 1 1,0 0 0,1 0-1,-2-1 1,0 9-25,0 0 0,-1-1 0,0 0 0,-1 1 1,1-1-1,-1-1 0,-1 1 0,1-1 0,-1 1 0,-8 7 0,-17 11-533,-2-2-1,0 0 1,-37 17-1,25-14-697,30-18-433,0 0 0,-22 8 0,12-8-1458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0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13 221 1268,'0'0'1476,"-3"0"-833,-4 1-535,8-1-35,-1 0-1,0 0 1,0 0 0,0 0-1,0 0 1,0-1-1,-1-1 2033,1 2-2032,0 0-1,-1 0 1,1 0 0,0 0-1,0 0 1,0 0-1,0 0 1,0 0-1,0 0 1,0 0 0,0 0-1,0 0 1,-1 0-1,1 0 1,0 0-1,0 0 1,0 0 0,0 0-1,0 0 1,0 0-1,0 0 1,0 0 0,-1 0-1,1 0 1,23-19 457,1 1-1,39-23 1,24-14 486,-68 43-670,43-27 805,-60 38-1072,22-12 247,-21 12-218,17-13 305,-18 12 23,2 1-320,1-2-170,-9 8 1052,-83 68-858,18-18-10,67-54-126,-1 1-4,1 0 0,0 0 0,0 0 0,0 1-1,0-1 1,-3 5 0,4-5 7,2 3 0,3 2-4,-1 1 0,2-1-1,-1 1 1,1-1 0,0 0 0,0-1 0,1 1 0,12 9-1,3 3-729,-1 2-1,-1 0 0,-1 1 1,24 37-1,-33-38-3929,-7-17 1753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1332,'0'0'3755,"-1"9"-2999,-1 21 512,4 57-1,1-51-308,2-1 0,1 0-1,2 0 1,12 34 0,-19-67-767,0 1-1,1-1 1,-1 1 0,1-1-1,-1 0 1,1 1 0,0-1-1,-1 0 1,1 0 0,3 2-1,-4-4-140,0 2 545,15-2 1023,-12-4-1143,-3 3-456,5-5 175,0 0 0,-1-1 0,1 1-1,-1-1 1,6-13 0,-1-4 142,0-1 0,-3 0 1,7-34-1,-1-30-2351,-6 45-1566,-1 25-3000,0 2 2714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1600 992,'0'0'1676,"-2"1"-910,-16 15 2900,-34 23 0,19-19-1441,31-19-1849,0 1-29,-35 19 1909,35-20-1767,2 0-129,-5 1-488,7-9 1990,86-130-1479,-36 65-262,41-60 26,19-32-1,-80 119-58,-11 16 9,22-43 0,31-58 116,-31 57-156,-8 12-35,80-106 1,-6 29-32,-85 108 15,-13 17 1,-1 0 0,0 0 1,-1-2-1,9-17 0,99-183-23,-93 170 30,-23 42-6,1 1-2,3-5-2,-4 5 2,0 0-14,3-6 0,-3 6 20,0 0-14,3-7 3,-3 6 2,-7 4-8,-23 2 8,-23 8 47,-92 32 0,93-26 123,35-13-87,13-4-27,1 1 9,-15 4 254,26-7-74,25-6-152,12-7 130,0-1 0,54-28 0,-2-11 1216,-96 54-1293,-2 1-68,0 0-60,0-1 0,1 1 0,-1 0 0,1-1-1,-1 1 1,0 0 0,1 0 0,-1-1 0,1 1 0,-1 0-1,0 0 1,1 0 0,-1-1 0,1 1 0,-1 0 0,1 0-1,-1 0 1,1 0 0,-1 0 0,1 0 0,-1 0 0,1 0-1,-1 0 1,1 0 0,-1 0 0,1 0 0,-1 0 0,1 1-1,-1-1 1,0 0 0,2 1 0,10 13 28,-11-14-47,-1 0-1,0 1 1,0-1-1,1 0 1,-1 0-1,0 1 1,0-1-1,1 0 1,-1 1-1,0-1 1,0 0-1,0 1 1,0-1-1,0 0 1,0 1-1,0-1 1,1 1-1,-1-1 1,0 0-1,0 1 1,0-1-1,0 0 1,0 1-1,-1-1 1,1 0-1,0 1 1,-7 54 10,-3-1 1,-2 0-1,-28 74 0,-3-4-3300,37-112 1691,1 1-1304,1-3-3039,-1 3 981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1468,'-7'80'4153,"-22"104"0,18-110 2248,12-84-6174,3-11 6,1 0 0,1 1 0,14-34 0,-15 44-110,-4 7-79,1 0 0,-1-1 0,1 1 0,0 0 0,0 0 0,0 0 0,0 0 0,1 1 0,-1-1 0,1 0 0,3-2 0,-4 4 284,3 3-284,15 7-5,-20-9-36,1 0-1,0 0 1,-1 1-1,1-1 1,0 0-1,-1 1 0,1-1 1,-1 1-1,1-1 1,-1 1-1,1-1 1,-1 1-1,1-1 1,-1 1-1,1-1 0,-1 1 1,0 0-1,1-1 1,-1 1-1,0 0 1,0-1-1,1 1 1,-1 0-1,0-1 0,0 1 1,0 1-1,0-1 7,3 4 17,-1 0-1,0 0 1,-1 0-1,1 0 1,0 10-1,0-5-1,-2-8 12,3 8-54,-3-10 24,0 0 1,0 0-1,0 1 0,0-1 0,0 0 0,0 0 1,0 0-1,1 0 0,-1 0 0,0 1 1,0-1-1,0 0 0,0 0 0,0 0 0,0 0 1,1 0-1,-1 0 0,0 0 0,0 0 1,0 0-1,0 1 0,1-1 0,-1 0 0,0 0 1,0 0-1,0 0 0,1 0 0,-1 0 1,0 0-1,0 0 0,0 0 0,0 0 0,1 0 1,-1 0-1,0-1 0,0 1 0,0 0 1,0 0-1,1 0 0,-1 0 0,0 0 0,0 0 1,0 0-1,0 0 0,0 0 0,1-1 1,-1 1-1,0 0 0,25-24 49,-16 14 16,0 1 1,0 0-1,1 1 0,19-13 0,-24 19-49,-1 0 0,1 1 0,-1 0 0,1 0 0,7-1 0,-9 2 5,12 9 17,-14-8-43,1-1 0,-1 1 0,0 0 0,1-1 0,-1 1 0,0 0 0,1 0 0,-1 0 0,0 0 0,0 0 0,1 1 0,1 4-114,0-1 0,0 1 0,0-1 0,-1 1 0,0 0 0,0 0 0,2 11 0,-3-10 6,1 5-451,0 0 0,-1 1-1,-1-1 1,-1 23 0,0-23-2220,0 0 0,3 23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1332,'0'0'2277,"1"-3"-1285,-1 1-494,0-1-1,0 1 1,0 0-1,1-1 1,-1 1-1,1 0 1,0-1-1,0 1 1,-1 0-1,2-1 1,-1 1-1,2-3 0,-1 3-308,0 0-1,1 0 1,-1 0-1,1 0 0,-1 0 1,1 0-1,0 1 0,0 0 1,0-1-1,0 1 0,4-1 1,43-8 1330,-47 10-1268,1 0-30,-1 1-175,-1-1-1,0 1 1,0 0 0,1 0-1,-1 0 1,0 0 0,0 0-1,0 0 1,0 0 0,0 1-1,0-1 1,0 1 0,-1 0-1,1-1 1,-1 1 0,1 0-1,-1 0 1,3 3-1,-3-2 93,-2 2-21,-20 66 156,13-47-438,1-1-1,-5 33 0,11-49 60,1 0 0,1 0 0,0 1-1,0-1 1,0 0 0,1 0 0,0 0 0,4 9-1,4 17-248,-10-29 320,1 1 1,-1-1-1,0 0 1,0 0-1,-1 1 1,1-1-1,-2 4 1,2-6 46,-4 8-50,-3 0-96,0-1 0,0 0 0,0 0 0,-1-1 0,-14 13 0,-23 11-6539,41-29 3433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14 142 1996,'0'0'1021,"-14"-4"3411,64 3-1054,0 0-3112,422-41 1042,-358 29-1244,-19 1-20,61-6 17,-12 3 349,-139 15-275,0-1 1,1 1 0,-1-1-1,0-1 1,1 1 0,5-3-1,28-18 475,-37 21-380,0 0-210,-2 1-20,0-1 0,1 1 0,-1 0 0,0 0-1,0 0 1,0-1 0,1 1 0,-1 0-1,0 0 1,0 0 0,0 0 0,1 0 0,-1 0-1,0 0 1,0-1 0,1 1 0,-1 0 0,0 0-1,0 0 1,1 0 0,-1 0 0,0 0 0,0 0-1,1 0 1,-1 0 0,0 0 0,0 0 0,1 1-1,-1-1 1,0 0 0,0 0 0,1 0 0,-1 0-1,0 0 1,0 0 0,0 0 0,1 1 0,-1-1-1,0 0 1,0 0 0,0 0 0,1 1 0,-1-1-1,0 0 1,0 1 0,2 22 93,-2 0 1,0 0-1,-1 0 1,-9 43-1,6-37-22,-39 495 1028,42-396-929,-11 151-232,8-262-668,3-13 150,0-2-168,-1 0 330,-1 2 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 1768,'-2'-11'8386,"-8"39"-6269,-7 35-2116,-71 271 2362,50-205-1666,7-24 90,-25 151 0,53-234-707,1 1-1,1-1 0,2 0 1,3 30-1,-4-47-61,1-1 0,-1 1 0,1-1 0,0 1 0,1-1 0,-1 1 0,1-1 0,0 0 0,0 0 0,0 0 0,0 0 0,1 0 0,0 0 0,-1-1 0,1 1 1,1-1-1,4 5 0,4-1 1,-1-1 0,1 0 1,0-1-1,1 0 1,-1-1-1,1 0 0,0-1 1,0 0-1,0-1 1,0-1-1,17 0 0,88 4 18,178-16 0,31-44-51,-202 32 11,54-12-8,-150 32 21,-27 3 16,16-3-32,-5 0 11,-10 3 34,-2 0-143,0 0 1,0-1-1,0 1 0,0 0 1,0-1-1,0 1 1,0 0-1,0-1 1,0 0-1,-1 1 1,1-1-1,0 1 1,0-1-1,0 0 0,0 0 1,-1 1-1,1-1 1,0 0-1,0-1 1,4-13-8925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3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 1716,'-2'-5'8993,"2"5"-8879,-8 9 1074,-8 15-1428,-232 372 5559,226-359-6394,21-36 400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1668,'-9'-22'2983,"8"20"-2124,0 0-68,5 17 4904,20 79-4730,88 202 1136,-25-76-3724,-74-169-920,-12-50 2312,-1 0-1,0 0 1,0 0-1,0 0 1,0 0-1,0 0 1,0 0-1,0 0 0,0 0 1,0 0-1,0 0 1,-1 0-1,1 0 1,0 0-1,-1 1 1,0 1-626,0 0-1982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40 113 984,'-1'-2'275,"-1"1"0,1-1 0,0 1-1,0 0 1,-1 0 0,1-1 0,-1 1 0,1 0 0,-1 0-1,0 1 1,1-1 0,-1 0 0,-2 0 0,1 0 1256,1 0-1041,-9-7 4997,57 8-5289,596-11 1013,3-34-771,-610 41-411,61-6 11,116-4 471,-210 14-429,2-1 6,46 0 1745,-38 0-4525,-3 1-3804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67 134 1780,'-65'17'11623,"63"-17"-10487,9-2-800,417-129 1255,-366 115-4536,-55 15 1854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 1052,'-1'-2'952,"1"1"-594,0 0-1,-1 0 1,1 1 0,-1-1-1,1 0 1,-1 1 0,1-1-1,-1 0 1,0 1 0,1-1-1,-1 0 1,0 1 0,1-1-1,-1 1 1,0-1 0,0 1-1,0 0 1,1-1-1,-1 1 1,0 0 0,0-1-1,-1 1 1,1 0-143,0 0 1,-1 1-1,1-1 0,0 0 0,0 1 0,0-1 1,-1 1-1,1-1 0,0 1 0,-2 1 1,0 0-655,2-1 470,0-1 0,1 1 0,-1-1 0,0 1 0,1-1 0,-1 1 0,0-1 0,1 1 1,-1 0-1,1-1 0,-1 1 0,1 0 0,-1-1 0,1 1 0,0 0 0,-1 0 0,1-1 0,0 1 0,0 0 0,-1 0 0,1 0 0,0 1 0,-1 1 89,-5 15 240,1 1 0,1 1-1,0-1 1,1 1 0,1 19-1,1-6-440,2-1 0,2 1 0,1-1 0,1 0 0,18 57 0,-23-86-582,-4 0-2608,3-2 3104,0 1-1,0-1 1,0 0 0,0 0 0,0 2 0,-2 0-568,0-3 95,-72 2-1658,72-2 2998,9-5-624,7-4-13,0 0 1,0 1 0,27-11 0,8-1 417,-2-1 0,85-55 0,-98 44 3465,-21 78-3314,-8-17-348,-3-26-194,0 1 33,-2-3-103,1 0 0,0 0 0,0-1 0,0 1 0,0 0 0,0 0 0,0-1 0,1 1 0,-1 0 0,0 0 0,0-1 0,0 1 0,1 0 0,0 1 0,0-2-5,0 1 1,0 0-1,0-1 1,0 1-1,0-1 1,0 1-1,0-1 1,0 0-1,0 1 1,1-1-1,-1 0 0,0 0 1,0 0-1,0 0 1,1 0-1,-1 0 1,0 0-1,0 0 1,0-1-1,0 1 1,3-1-1,26-12 175,-25 11-148,10-6 51,-3 2 199,1 0 0,26-9 0,-37 15-14,0 0-254,-1 0 0,1 0 0,-1 0 0,1 1 0,-1-1 0,1 0 1,-1 1-1,0 0 0,4 1 0,-1-1 19,-3 0-28,0 0-1,0-1 1,0 1-1,1 0 0,-1 0 1,0-1-1,0 1 0,0 0 1,0 0-1,-1 0 0,1 0 1,0 1-1,0-1 1,0 0-1,-1 0 0,1 0 1,-1 1-1,1-1 0,-1 0 1,1 2-1,-1-1 30,7 21 49,-1 0-1,-1 1 0,3 41 0,0-3-603,0-13-1986,-8-47 1724,7 4-2115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175 113 1384,'0'-107'6520,"0"104"-5401,0 1-657,-1 26 2319,2 154-916,23 0-877,-17-144-1496,1 0 1,18 48 0,-25-79-290</inkml:trace>
  <inkml:trace contextRef="#ctx0" brushRef="#br0" timeOffset="1">30 361 1308,'-3'-2'874,"-20"-18"1384,21 19-1602,2-1-37,-1 1-524,1-1-1,0 1 1,0 0 0,0 0-1,0 0 1,0 0 0,0 0-1,0 0 1,0-1-1,0 1 1,0 0 0,1 0-1,-1 0 1,0 0 0,1 0-1,-1 0 1,1 0-1,-1 0 1,1 0 0,0 0-1,-1 0 1,1 0 0,0 1-1,0-1 1,0 0-1,1-1 1,31-22 150,-21 17 110,32-19 150,82-35 0,-80 40-544,42-18-851,-30 14-2967,-42 19 1639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6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1480,'0'0'8208,"-8"1"-7687,-23 5-46,23-5-50,-6 8 1170,10-6-1601,4-3 42,0 0-1,0 0 1,0 0 0,-1 0-1,1 0 1,0 0 0,0 1-1,0-1 1,0 0-1,0 0 1,0 0 0,0 0-1,0 1 1,-1-1 0,1 0-1,0 0 1,0 0 0,0 0-1,0 1 1,0-1 0,0 0-1,0 0 1,0 0 0,0 0-1,0 1 1,0-1-1,0 0 1,0 0 0,0 0-1,1 0 1,-1 1 0,0-1-1,0 0 1,0 0 0,0 0-1,0 0 1,0 1 0,0-1-1,0 0 1,0 0 0,1 0-1,-1 0 1,0 0-1,0 0 1,0 0 0,0 1-1,0-1 1,1 0 0,9 5 27,-1-1 1,1 1 0,0-2 0,1 1 0,-1-2 0,1 1 0,13 1-1,62 11 231,1 0-112,14-3-31,61 4 26,-134-15-114,2 0 48,0-1 0,0-1 0,43-8-1,-69 8 5,-1 1 10,31-7 1396,-34-8-945,-3 11-465,0 2-106,-4-6 200,0 1 1,-1 1-1,-13-10 1,-32-13 843,51 28-885,-11-6 93,11 5-159,2 2-83,-1 0 0,1 1 0,0-1 1,0 0-1,0 0 0,0 0 0,0 1 0,0-1 0,0 0 1,-1 0-1,1 0 0,0 1 0,0-1 0,0 0 1,0 0-1,0 0 0,0 1 0,0-1 0,0 0 0,0 0 1,0 0-1,0 1 0,0-1 0,0 0 0,0 0 0,1 0 1,-1 1-1,0-1 0,0 0 0,0 0 0,0 0 0,0 1 1,0-1-1,0 0 0,1 0 0,-1 0 0,0 0 1,0 1-1,0-1 0,0 0 0,1 0 0,-1 0 0,0 0 1,14 21 149,-6-10-154,0 0-1,-1 0 0,8 18 0,-11-18 10,0 1 0,-1-1 0,0 1 0,1 21 0,-3-28-49,-1 0 0,0 0 0,-1 0 1,1 0-1,-1 0 0,0-1 0,0 1 0,-1 0 1,1-1-1,-1 1 0,0 0 0,0-1 1,0 0-1,-5 7 0,-4 2-289,0-1 0,-1 0 0,-1 0 0,-16 12-1,-59 32-4768,56-36 201,12-8 176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1340,'-1'4'321,"0"1"1,1 0-1,-1 0 0,1 0 0,1 0 0,-1-1 1,1 1-1,-1 0 0,3 5 0,-2-7 143,1-2-26,-1 0-357,1 0-1,-1 0 0,1 0 1,-1-1-1,1 1 0,0 0 1,-1-1-1,1 1 0,0-1 1,-1 0-1,1 0 0,0 0 1,-1 0-1,1 0 0,0 0 1,1 0-1,2-1 43,-1 0 1,1 0-1,-1-1 0,1 1 1,7-5-1,-3 1 21,-1 0-1,0 0 0,0-1 1,-1 0-1,12-13 1,-13 12 124,1-1-1,-1 0 1,-1-1 0,0 1 0,0-1 0,0 0-1,-1 0 1,5-19 0,-9 26 111,-1-2-33,-4-12-7,5 15-315,0 1 1,-1-1-1,1 0 0,0 1 1,-1-1-1,1 1 0,0-1 0,-1 1 1,1-1-1,-1 0 0,1 1 1,-1 0-1,1-1 0,-1 1 0,0-1 1,1 1-1,-1 0 0,1-1 1,-1 1-1,0 0 0,1-1 0,-1 1 1,0 0-1,-1 0 0,2 0 40,-1-1-26,0 1-1,0-1 1,0 1-1,0-1 1,0 1-1,0-1 1,0 1-1,0 0 1,0 0-1,0 0 0,0-1 1,0 1-1,0 0 1,-2 1-1,0-1 70,-6 1 231,0 2-184,0 0 0,0 0 1,0 2-1,1-1 0,-1 1 1,1 0-1,-14 12 0,18-14-106,1 0 0,0 0 0,0 1 0,0 0 0,0-1-1,1 1 1,-1 0 0,1 0 0,0 1 0,0-1 0,0 0 0,1 1 0,0-1 0,0 1-1,0 0 1,0-1 0,1 1 0,-1 0 0,2 7 0,-1-7-18,0 0 0,1-1 0,0 1 0,0-1 0,1 1 1,-1-1-1,1 0 0,0 1 0,0-1 0,0 0 0,1 0 0,-1 0 0,1-1 0,4 6 1,-2-5-42,-1 0 1,1 0 0,0-1-1,0 1 1,1-1 0,-1 0 0,0-1-1,1 0 1,11 4 0,-5-3-206,1-1 0,-1 0 0,0-1 0,0-1 0,1 0 0,-1 0 0,0-1 0,1-1 0,-1 0 1,15-4-1,-15 2-330,-1 0 0,1 0-1,15-10 1,-23 12-309,1-2-1,-1 1 1,1 0-1,-1-1 1,7-7-1,-2-2-2029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69 353 2280,'0'-4'226,"-7"-59"7288,12 66-7143,17 12-19,-14-6-27,0 4-114,0 0-1,0 1 1,-1 0 0,-1 1 0,-1-1 0,0 1 0,-1 0-1,4 26 1,-8-37-185,0 0-1,0 0 1,0 1-1,-1-1 1,0 0-1,0 0 0,0 0 1,-1 0-1,1 0 1,-1 0-1,0 0 1,0 0-1,0 0 1,-1-1-1,1 1 1,-1-1-1,0 0 1,0 0-1,0 0 1,0 0-1,-6 4 1,0-2 11,1 1 1,-1-2-1,0 1 1,0-1 0,0 0-1,-1-1 1,-14 4 0,21-7 23,-1-1-40,-10-6 0,10 6 0,6-7-28,0 1-1,1 0 1,0 0-1,0 0 1,1 0-1,-1 0 1,1 1-1,6-7 1,14-15-270,1 1 1,2 2-1,53-41 0,-77 64 246,0 0 0,0 0-1,0 1 1,0-1-1,1 1 1,-1 0 0,7-2-1,-9 3 26,1-1-1,-1 1 1,1 0-1,-1 0 0,1 0 1,0 0-1,-1 0 0,1 0 1,-1 0-1,1 0 0,0 1 1,-1-1-1,1 0 1,-1 1-1,1 0 0,-1-1 1,1 1-1,-1 0 0,0 0 1,2 1-1,0 0 1,13 16-11,45 74 45,-60-90-14,2 2 10,-3-4-23,1 0 0,-1 1 0,0-1 1,0 0-1,0 1 0,0-1 0,1 0 0,-1 0 0,0 1 1,0-1-1,1 0 0,-1 0 0,0 1 0,0-1 0,1 0 0,-1 0 1,0 0-1,0 0 0,1 0 0,-1 1 0,0-1 0,1 0 0,-1 0 1,0 0-1,1 0 0,-1 0 0,0 0 0,1 0 0,-1 0 1,0 0-1,1 0 0,-1 0 0,1 0 0,14-2 12,-11 2 6,0-3 4,41-23 192,-42 25-169,-3 0-30,1 1-1,0-1 1,0 1-1,-1 0 1,1-1-1,0 1 1,0 0-1,-1-1 1,1 1 0,0 0-1,0 0 1,0 0-1,-1-1 1,1 1-1,0 0 1,0 0-1,0 0 1,0 1-1,0-1 1,13 0 119,-11 1-66,10 6 66,13 10 94,-18-12-184,0 0 0,1 0 0,14 6 0,-19-10-68,1 1 0,-1-1 0,0 0 0,1-1 0,0 1 0,-1-1 0,1 0 0,-1 0 0,1-1 0,-1 1 0,6-2 0,0 0-78,0 0 0,0-1 0,0-1 0,-1 0 0,1 0 0,-1 0 0,0-1 0,0-1 0,0 0 0,13-12-1,-20 16 84,8-7-76,0-1 1,-1-1-1,-1 0 0,0 0 0,0 0 0,-1-1 0,9-20 0,-10 18 197,-10 12-54,-10-8 10,11 8 59,-3 6-68,1 0-34,-1 0 0,0 0-1,1 1 1,0 0-1,0 0 1,1 0-1,-1 1 1,1 0 0,0 0-1,1 0 1,-1 0-1,1 0 1,-4 13-1,5-13-3,1 1-1,0-1 1,0 1-1,1-1 1,-1 1-1,2 6 0,-1-9-18,1-1-1,-1 0 1,1 0 0,0 0-1,0 0 1,0 0-1,0 0 1,1 0-1,-1-1 1,1 1-1,0 0 1,0-1-1,0 1 1,0-1 0,4 4-1,-1-2-42,0 0 0,1-1 0,-1 1 1,1-1-1,0 0 0,0-1 0,1 1 0,-1-1 0,0-1 0,1 1 0,-1-1 1,1 0-1,-1 0 0,1-1 0,-1 0 0,1 0 0,0-1 0,8-1 0,-7 0 10,0 1 0,-1-2-1,1 1 1,-1-1 0,1 0-1,-1 0 1,0-1 0,0 0-1,0 0 1,-1-1 0,0 0-1,1 0 1,-2-1 0,11-11-1,-6 3 80,-1-1 1,-1 0-1,0 0 0,-1-1 0,-1 0 0,-1 0 0,0 0 0,-1-1 0,3-22 1,-3 2 406,-2 0 1,-1 0 0,-5-47 0,-9 8 1277,9 65-1418,4 11-288,0 0 1,-1 0-1,1 0 0,0 0 1,0 0-1,0 0 1,0-1-1,0 1 0,0 0 1,0 0-1,0 0 1,-1 0-1,1 0 0,0 0 1,0 0-1,0 0 1,0 0-1,0 0 0,0 0 1,-1 0-1,1 0 1,0 0-1,0 0 0,0 0 1,0 0-1,0 0 1,0 0-1,-1 0 0,1 0 1,0 0-1,0 0 1,0 0-1,0 0 0,0 1 1,0-1-1,0 0 1,0 0-1,-1 0 0,1 0 1,0 0-1,0 0 1,0 0-1,0 0 0,0 0 1,0 1-1,0-1 1,0 0-1,0 0 0,0 0 1,0 0-1,0 0 1,0 0-1,0 0 0,0 1 1,0-1-1,0 0 1,0 0-1,0 0 0,0 0 1,-5 22 114,0-1 0,-1 37 0,5-23-216,1-1 0,2 1 0,2 0 0,1-1 0,1 0 0,2 0 0,15 39 0,-2-12-2908,-11-39-5738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86 378 1180,'-66'-21'3810,"64"20"-3644,1 0-1,-1 0 1,1 0 0,0 0 0,-1 0 0,1 0-1,0 0 1,0 0 0,0 0 0,0-1 0,0 1-1,0 0 1,0-1 0,1 1 0,-2-4 0,1 4 336,4-3-43,1-1-347,1-1 0,0 1 1,0 1-1,0-1 0,0 1 0,1 0 0,0 0 0,7-4 1,58-24 334,-34 16-238,151-63 288,96-46-3001,-244 101-884,-28 16 1281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562 580 1548,'0'0'3800,"0"3"-3212,0-2-383,-1 0-1,1 0 1,0 0 0,0 0-1,-1 0 1,1 0 0,-1 0-1,1 0 1,-1 0 0,1 0-1,-1 0 1,1 0 0,-1-1-1,0 1 1,0 0 0,1 0-1,-1-1 1,0 1 0,0 0-1,0-1 1,0 1 0,0-1-1,0 1 1,0-1 0,0 0-1,0 1 1,0-1 0,0 0-1,0 0 1,0 1 0,0-1-1,-1 0 1,-1 0 440,1-3-353,0 0-223,0 1 1,-1-1 0,2 0 0,-1 0 0,0 1 0,1-1 1,-1 0-1,1 0 0,0 0 0,0-1 0,0 1 0,0 0 1,1 0-1,-1-4 0,0-8 7,1 0-1,1 0 1,0 0 0,1 0 0,1 0-1,0 1 1,1-1 0,0 1 0,1 0-1,1 0 1,11-19 0,-10 20-50,0 0 1,1 0 0,1 1-1,0 0 1,1 1-1,0 0 1,0 1 0,1 0-1,1 0 1,0 1 0,17-10-1,-25 17-6,-3 1-16,0 0-1,1 0 1,-1 1-1,0-1 0,1 1 1,-1-1-1,1 1 1,-1-1-1,1 1 0,-1 0 1,1 0-1,-1 0 1,1 0-1,-1 0 0,1 0 1,1 0-1,2 0 4,0 0 0,0 1 0,1-1 0,-1 1 0,0 0 0,7 3 0,-3-1 8,-2 0 7,1 1-1,-1 0 1,1 0 0,-1 1-1,0 0 1,-1 0-1,9 9 1,-4-4 154,-9-9 52,1 2-33,-2-3-178,-1 0 0,0 1 0,0-1-1,0 0 1,0 1 0,1-1 0,-1 0-1,0 0 1,0 0 0,1 1 0,-1-1 0,0 0-1,0 0 1,1 0 0,-1 0 0,0 1-1,1-1 1,-1 0 0,0 0 0,1 0-1,-1 0 1,0 0 0,1 0 0,-1 0 0,0 0-1,0 0 1,1 0 0,-1 0 0,0 0-1,1 0 1,-1 0 0,0 0 0,1 0-1,-1-1 1,0 1 0,1 0 0,-1 0 0,0 0-1,0 0 1,1-1 0,-1 1 0,0 0-1,0 0 1,1-1 0,62-59 159,12-10-67,-62 59-86,1 1-1,1 0 0,28-15 0,-23 16-17,0 0 0,0 2 0,1 0 0,0 2 0,0 0-1,1 1 1,-1 1 0,1 1 0,-1 1 0,1 1 0,0 1 0,-1 1 0,1 1 0,35 9 0,-47-8-11,0 0 1,0 0-1,0 1 1,-1 0-1,1 1 1,-1 0-1,-1 0 1,1 1-1,10 11 1,-8-6-3,0 1 1,-1 0-1,-1 0 1,0 1 0,10 21-1,-15-25 2,-4-9 14,1 0 0,-1 1 1,1-1-1,-1 0 0,1 0 1,0 1-1,0-1 1,0 0-1,-1 0 0,1 0 1,0 0-1,0 0 0,0 0 1,1 0-1,1 1 0,0-4 11,75-59 5,-52 39-50,48-32 0,-43 35 22,1 1 0,1 2 0,1 1 0,55-17 0,-75 28 3,0 1 0,-1 1 0,1 0 0,0 1 0,0 0 0,0 1 0,0 1 0,0 0 0,0 1 0,0 0 0,-1 1 0,1 1 0,-1 0 0,0 1 0,15 7 0,-19-7-5,-1 0-1,0 0 0,0 1 0,0 0 1,-1 0-1,1 1 0,-2 0 0,1 0 1,-1 1-1,0 0 0,0 0 0,-1 0 1,0 1-1,-1-1 0,0 1 0,0 0 1,-1 1-1,0-1 0,-1 1 0,3 15 1,0 3 15,-4-25 32,4-1-27,-5-2-14,0 0 0,1 1-1,-1-1 1,1 0 0,-1 0 0,0 0 0,1 0 0,-1 1 0,1-1-1,-1 0 1,0 0 0,1 0 0,-1 0 0,1 0 0,-1 0 0,0 0-1,1 0 1,-1 0 0,1 0 0,-1 0 0,1 0 0,-1 0-1,0-1 1,1 1 0,-1 0 0,0 0 0,1 0 0,-1 0 0,1-1-1,-1 1 1,0 0 0,1-1 0,200-121-74,-168 106 60,1 0 0,0 3 0,1 0 0,55-11-1,-65 19-11,1 2 1,0 0-1,34 1 0,-51 2 9,0 1 0,0 0 0,-1 0 0,1 1 0,0 0 0,-1 0 0,0 1 0,1 0 0,-1 0 0,0 1 1,-1 1-1,1-1 0,10 9 0,-15-10 7,0-1 0,0 1 0,0 0 0,-1 1 0,1-1 0,-1 0 0,0 1 0,0-1 0,0 1 0,-1 0 0,1-1 0,1 9 1,-1-2-28,-1 0 0,0 1 1,-1 16-1,0-11 33,4 19-117,-4-32 130,5 0-3,-5-3-7,1 1 0,-1-1 0,0 1 0,0-1 0,1 0 0,-1 1 0,0-1 0,1 0 0,-1 1 0,0-1 0,1 0 0,-1 1 0,1-1 0,-1 0 0,1 0 0,-1 1 0,0-1 0,1 0 0,-1 0 0,1 0 0,-1 0 0,1 0 0,0 0 0,33 5-16,-1-3 0,45-1-1,-39-1-6,57 6 0,-71-2 21,-1 0 0,1 2 0,-1 0-1,-1 2 1,1 1 0,40 21 0,-56-25-8,0 0 1,-1 1-1,0 0 1,0 0 0,0 0-1,0 1 1,-1 0-1,0 0 1,5 10-1,-7-10-8,-1-1-1,0 1 0,0 0 0,-1 0 0,0 0 0,0 0 0,0 1 0,-1-1 0,-1 0 0,1 1 0,-1-1 0,-1 15 0,-2-7-10,0-1-1,0 0 1,-1 0 0,-1 0-1,-1 0 1,0-1-1,0 0 1,-11 16 0,-9 9-73,-39 43 0,-24 21-114,88-101 213,0-1 0,-1 1 0,1 1 0,0-1 0,0 0 0,0 0 0,0 0 0,1 0 0,-1 1 0,0-1 0,0 0 0,1 1 0,-1 1 0,0 0-7,-1 0-11,5 1 5,7 14 17,-10-18-1,0 0-1,1 1 0,-1-1 1,0 0-1,0 1 1,1-1-1,-1 0 1,0 1-1,0-1 1,1 0-1,-1 1 1,0-1-1,1 0 0,-1 0 1,0 0-1,1 1 1,-1-1-1,0 0 1,1 0-1,-1 0 1,1 0-1,-1 1 0,36 10-7,-20-6 8,1 1-1,-1 0 1,0 1 0,-1 0 0,15 11 0,-24-14-3,-1 1 0,0 0 1,0 1-1,0-1 0,-1 1 0,0 0 0,0 0 0,0 0 1,-1 1-1,0-1 0,0 1 0,0 0 0,-1 0 0,0 0 1,1 8-1,-3-3 6,1-1-1,-2 1 1,0 0 0,0 0 0,-1-1 0,0 1 0,-1-1-1,-6 16 1,3-11-6,-2 0 0,0-1 0,-1 0 0,0 0 0,-13 14-1,-1-2 2,-1-2 0,-2 0-1,0-2 1,-1-1 0,-31 19-1,0-5 33,-1-3 0,-93 38-1,107-59-134,49-18 84,13-17-6,-12 17-5,-2 7-31,12 0 34,-12-1-1,-3 0 6,0 1 24,1-1-1,-1 1 0,0-1 1,0 0-1,0 1 1,0-1-1,0 1 0,0-1 1,1 0-1,-1 1 0,0-1 1,0 0-1,1 1 0,-1-1 1,0 0-1,0 1 0,1-1 1,-1 0-1,0 0 0,1 1 1,-1-1-1,0 0 0,1 0 1,0 1-1,-1-1 1,1 0-1,-1 0 1,0 0-1,1 1 1,-1-1-1,0 0 1,1 0-1,-1 1 1,0-1 0,1 0-1,-1 1 1,0-1-1,0 0 1,1 1-1,-1-1 1,0 0-1,0 1 1,0-1 0,0 1-1,1-1 1,-1 0-1,0 1 1,0-1-1,0 1 1,0 0-1,-2 5 1,-4 9-2,0 0-1,-1-1 0,-1 0 0,0 0 0,-1-1 0,-13 16 0,4-9 2,-1 0 0,-1-1 0,-24 17 0,-6 0-1,-2-3-1,-83 40 0,45-34 16,-180 54-1,270-93-12,-93 24 18,85-22-15,0-1 1,0 0-1,0-1 1,0 1-1,0-1 1,0-1-1,0 0 1,1 0-1,-14-3 1,18 2-7,1 1 0,-1 0 0,1-1 0,-1 0 0,1 1 0,-1-1 0,1 0 0,0 0 0,0-1 0,0 1 0,0 0 0,0-1 0,-2-4 0,3 5 2,0-2-9,0-10 3,1 10-16,0 0 7,0 4 23,0-1 1,0 0-1,0-1 0,0 1 1,0 0-1,0-1 1,0 1-1,0 0 0,1-1 1,-1 1-1,0 0 1,2-3-1,-5 6-3,1 0 0,0 0 0,-1 0-1,1 0 1,-1-1 0,1 1 0,-6 1 0,-1 2 4,-38 20 7,0-2 0,-1-3 0,-1-1 0,-81 19 0,52-22-7,0-2 0,-95 3-1,98-12 9,0-4 0,-78-8 0,132 5-15,0-1-1,0-1 1,1 0 0,-1-2 0,1 0-1,0-2 1,-27-13 0,43 18-1,0 0 0,0 0 1,0 0-1,1 0 0,-1-1 1,1 1-1,0-1 0,0 0 0,0 0 1,0-1-1,-3-7 0,4 9 0,1 0-1,0 1 0,0-1 0,0 0 0,1 0 0,-1 0 0,1 0 0,0 0 1,-1 1-1,1-1 0,1 0 0,-1 0 0,0 0 0,1 0 0,-1 0 0,1 0 1,0 1-1,0-1 0,0 0 0,0 0 0,0 1 0,1-1 0,2-3 0,2-2 5,43-47 0,-40 50 28,-7 6 6,-6 2 205,-10 6-219,-2 0-1,1-2 1,-1 1 0,0-2 0,-18 5-1,1-3 38,0-2 0,-1-1-1,-54 0 1,68-5-39,1-1 1,-1-1-1,1 0 0,-1-2 1,1 0-1,0-2 0,-30-11 1,42 13-13,0 0 1,0 0 0,0-1 0,0 0 0,1 0 0,-1 0 0,2-1 0,-1 0 0,0 0 0,1-1 0,0 1 0,1-1-1,-7-12 1,6 7-6,0 1 0,1-1 0,0 0 0,1 0-1,0 0 1,1 0 0,1-1 0,-1-15 0,4 6 4,0-1 1,2 1 0,0 0 0,2 0 0,9-25 0,1-9 232,-15 53-126,-6-11-43,4 11-64,1 3-7,-1-1 0,1 0 0,-1 1 0,1-1-1,-1 1 1,1-1 0,-1 0 0,1 1 0,-1-1 0,0 1 0,1-1 0,-1 1 0,0 0-1,1-1 1,-1 1 0,0 0 0,0-1 0,1 1 0,-1 0 0,0 0 0,0 0 0,1 0-1,-2 0 1,0-1 3,-11-1 4,0 0-1,0 1 1,1 0-1,-15 2 1,-17-2 17,-34-1 17,44 2-22,-1-1 1,-46-8 0,74 7-19,-1 0 0,1 0 0,-1 0 0,1-1 0,0 0 0,0-1 0,0 0 0,0 0 0,1 0 0,0-1 0,-1 0 1,2 0-1,-8-8 0,9 8-8,0-1 0,0 1 1,1-1-1,-1 0 0,1 0 1,1 0-1,-1 0 0,1-1 1,0 1-1,1-1 1,0 1-1,0-1 0,0 0 1,1 0-1,0 1 0,0-9 1,2 0-10,0 1 0,1 0 0,1-1 0,0 1 0,1 0 0,1 1 0,0-1 0,0 1 0,14-19 0,-2 6-17,1 2 0,1 0-1,37-33 1,-15 17-92,-40 38 101,-9 2-20,-35 2 61,-13-2 14,49-1-32,-1 0 0,0 0 0,0 0 0,1-1 0,-1 0-1,-10-4 1,14 4-3,1-1 0,-1 1 0,1 0 0,0-1 0,0 1-1,0-1 1,0 0 0,0 0 0,1 0 0,-1 0 0,1 0 0,-1 0-1,0-6 1,1 3 3,0 1-1,1-1 1,0 1-1,0-1 0,0 0 1,1 1-1,0-1 1,0 1-1,0-1 1,4-7-1,2-5-5,15-27-1,-12 27-13,9-16-6,2 1 0,1 0-1,1 2 1,2 0 0,1 2 0,2 0 0,60-46 0,-79 68 7,0 2 1,1 0 0,-1 0-1,1 0 1,0 1 0,1 1-1,-1 0 1,19-3 0,-27 5-17,1 1-38,23-2-517,-24 2 346,1-1-406,9 0 217,-9 1-80,0-1-95,13-3-330,11-5-4881,-14 4 2611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50 872,'0'0'1363,"0"-3"-104,-1-10-105,1 9 912,-2-15 3943,0 11-5268,2 6 1356,1 9-1604,2 50 872,-8 101 0,-20 65 144,13-141-1043,-11 113 860,22-192-1216,2 1 8,-1-4-115,0 1 18,0 1 0,0-1 0,0 0 0,0 0 0,1 0 1,-1 0-1,0 1 0,0-1 0,1 0 0,-1 0 0,1 0 1,-1 0-1,1 0 0,0 0 0,-1 0 0,1 0 1,0 0-1,0 0 0,-1 0 0,1-1 0,1 2 0,6-1 26,0 0-1,0-1 0,0 0 0,0 0 0,0 0 0,0-1 0,9-2 0,5-2-120,28-10 0,-39 11-342,0-1 0,0 0 0,19-12 0,-20 10-867,0 0 0,-1-1 0,15-16 0,-19 19 378,1-1-650,-1-1-3598,4-4 1184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1972,'0'0'2281,"0"-3"-1314,3 12 4107,5 24-3709,7 45-603,9 103 898,-17-140-1685,0 79 0,-7-117-530,-1 1-147,0 0 331,-1 2-5,1 1-4802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7 282 832,'-2'-14'1362,"0"0"-1,1 0 1,0 0 0,1-1-1,3-23 1,-1 28-1022,0 0 1,1 1-1,0-1 0,1 1 0,0 0 1,0 0-1,1 0 0,0 1 0,7-9 0,-7 10-208,0 1-1,0 0 0,1 0 0,0 1 0,0-1 0,0 1 0,0 1 0,1-1 0,0 1 0,0 0 0,0 0 0,0 1 0,9-3 0,-14 6-111,-1 0-1,0-1 1,0 1-1,1 0 1,-1 0-1,0 0 1,1 0-1,-1 0 1,0 0-1,1 0 1,-1 1-1,0-1 1,0 0 0,1 1-1,-1-1 1,0 1-1,0-1 1,0 1-1,1-1 1,-1 1-1,0 0 1,0 0-1,0 0 1,0-1-1,0 1 1,0 0-1,1 2 1,0 0 10,0 1 1,0-1-1,-1 1 0,1 0 1,-1-1-1,0 1 1,1 0-1,-1 4 0,0 1 1,-1 0 0,0 0 0,0 0 0,-1 0 0,-1 0 0,1-1 0,-1 1 0,-1 0 0,-5 14 0,2-4 14,-21 54 104,18-53-98,1 1-1,1 1 0,1-1 0,-6 37 0,12-53-45,0 1 1,0 0-1,0-1 0,1 1 0,0 0 1,0-1-1,0 1 0,1-1 1,0 0-1,0 1 0,0-1 0,1 0 1,0 0-1,0 0 0,0-1 1,0 1-1,1-1 0,6 7 0,5 3 17,1-1-1,1-1 0,31 19 0,-6-4-9,-27-17-6,-10-8 3,0 1-1,0 0 0,-1 1 1,0-1-1,1 1 1,-2 0-1,1 0 0,5 8 1,-7-10 61,-5 2-40,0 1-36,-2 1 1,1-2 0,0 1-1,-1 0 1,0-1 0,0 0-1,0 0 1,-1 0 0,1-1-1,-9 4 1,-37 16-1362,0-2 1,-58 15-1,104-34 868,-1 0-422,-2-1-2725,-10 2 486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157 112 1680,'1'-2'919,"0"-5"-1304,9-15 9531,-4 11-8164,0-10 1257,-14 51-2215,5-22 26,5-5-43,4 8 1,-5-8 81,2-8-72,10-17-3,-9 16 24,-12 9-30,-25 10-7,32-13-1,0 1 0,0-1 0,0 1 0,0 0 0,0-1 0,0 1 0,0 0 0,0-1 0,0 1 0,1 0 0,-1 0 0,0 0 0,-1 1 0,-1 6-7,-1 0 1,1 0 0,0 0 0,-1 9-1,4-15-11,0 1-10,0-1 19,0 0 0,1 0-1,-1 0 1,1 0-1,0 0 1,-1 0 0,1-1-1,0 1 1,0 0-1,0 0 1,3 2 0,-2-2-12,2-4-32,0 1 45,0-1 0,0 0 0,-1 0 0,1 0-1,-1 0 1,1-1 0,-1 1 0,0-1 0,0 0 0,0 0 0,0 0 0,-1-1 0,1 1 0,-1 0 0,0-1 0,0 0 0,3-6 0,10-45-22,-15 52 9,0 0 11,-1-4 18,1 7-11,0-1 1,0 1 0,0 0-1,0 0 1,0-1 0,0 1-1,0 0 1,0 0 0,0 0-1,0-1 1,0 1-1,0 0 1,0 0 0,0 0-1,0-1 1,-1 1 0,1 0-1,0 0 1,0 0 0,0 0-1,0 0 1,-1-1 0,1 1-1,0 0 1,0 0-1,0 0 1,0 0 0,-1 0-1,1 0 1,0 0 0,0 0-1,0 0 1,-1-1 0,1 1-1,0 0 1,0 0-1,-1 0 1,1 0 0,0 0-1,0 0 1,0 0 0,-1 1-1,1-1 1,0 0 0,0 0-1,0 0 1,-1 0-1,1 0 1,0 0 0,0 0-1,0 0 1,-27 20-3,26-19 2,0 0-1,0 0 1,0 0 0,0 0-1,1 0 1,-1 1-1,0-1 1,0 0 0,1 1-1,-1-1 1,1 0-1,-1 1 1,1-1-1,0 1 1,0-1 0,0 1-1,-1-1 1,1 1-1,0-1 1,1 0-1,-1 3 1,0-2 10,0 1-28,8-7-82,21-13 87,-20 10 8,-7 2 8,-1 3-1,1-1 0,-1 0 1,0 0-1,0 0 0,0 0 0,-1 0 1,1 0-1,-1 0 0,0 0 1,0 0-1,0-1 0,0-4 0,0 5-8,-3 0-8,-5-12-7,8 15 23,-1-1 0,1 1 0,0 0-1,-1-1 1,1 1 0,0-1 0,-1 1-1,1 0 1,-1 0 0,1-1 0,-1 1-1,1 0 1,-1 0 0,1-1 0,-1 1 0,1 0-1,-1 0 1,1 0 0,-1 0 0,1 0-1,-1 0 1,1 0 0,-1 0 0,1 0-1,-2 0 1,-1-1-1,-3 4-8,-1-1 6,4-1 3,1 0 0,-1 0 0,0 0 0,1 1 0,-1-1 0,1 1 0,-1-1 0,1 1 0,-4 4 0,2-2-9,1 1-1,0-1 1,1 1 0,-1 0-1,1 0 1,0 0-1,0 1 1,0-1-1,1 0 1,-1 8 0,2-10-44,0 1-21,1-1 54,-1-1 0,1 0 0,-1 0 0,1 1 0,0-1 0,0 0 0,0 0 0,0 0 0,0 0 0,1 0 0,-1 0 0,1 0 0,-1 0 0,1 0 0,-1-1 0,1 1 0,0-1 0,0 1 0,0-1 0,0 0 0,0 1 0,3 0 0,-3-2-38,-1 0-28,0 0 84,1 0 0,-1 0 0,0 0 0,0-1 0,1 1 0,-1-1 0,0 1 0,0-1 0,0 1 0,2-2 0,0 0-6,-2 1-1,0 0 0,1 0 1,-1 0-1,0-1 0,0 1 0,0 0 0,0-1 0,-1 1 0,1 0 1,0-1-1,0 1 0,-1-1 0,1 1 0,-1-1 0,0 0 0,1 1 1,-1-1-1,0-2 0,-3-16-51,2 16 22,0 1-122,-8-10-1298,8 16 1433,0-1 0,0 0 1,-1 0-1,1 0 0,-1 0 1,1-1-1,-5 4 1,2 0-18,0-1-85,4 0-238,2 15 129,0-16-482,3 12 638,-4-12 297,-3-11-98,0-5-45,-8-29 719,9 40 420,0-1-993,-2-4-300,2 14 1212,1 21-1028,6 137 660,10 313 790,-14-283-946,-7 29 1312,5-221-1705,-1 11 198,0-12 946,-1-11-1310,-1-3-40,-3-13 36,1 0 0,-2-26 0,-5-30-52,12 77-5,-4-10-31,4 11 25,-11-29-235,10 29 252,-1 2-18,-3-1 11,1 0 0,-1 0 1,0 0-1,-7-1 0,8 2 3,0 1 12,-10 0 2,11-1-6,0 1 1,1-1-1,-1 0 1,0 0-1,0 1 0,1-2 1,-1 1-1,0 0 1,1-1-1,-4-2 1,3 2 2,1 1-7,-1-1-11,-5-5 6,6 5 15,1 1-8,1 0-1,-1 1 1,0-1 0,0 0-1,1 0 1,-1 0 0,0 0 0,0 1-1,0-1 1,0 0 0,-1 0-1,0-1-6,5 12-20,12 27 24,-12-30 6,0-1-1,0 0 1,0 0 0,6 9-1,6 9 44,26 56 253,-26-52 120,-14-26-306,7 9 717,-5-7-817,-3-4 5,1 0 1,-1 1 0,0-1-1,0 0 1,0 0 0,1 0-1,-1 0 1,0 0 0,0 1-1,1-1 1,-1 0 0,0 0-1,0 0 1,1 0 0,-1 0-1,0 0 1,1 0 0,-1 0-1,0 0 1,0 0 0,1 0-1,-1 0 1,0 0-1,0 0 1,1 0 0,-1 0-1,0-1 1,0 1 0,1 0-1,-1 0 1,0 0 0,0 0-1,1 0 1,-1-1 0,0 1-1,0 0 1,6-5-3,-3 3-7,-1 1-1,0-1 0,0 0 0,0 0 1,-1 0-1,1 0 0,0 0 0,-1-1 1,0 1-1,1 0 0,1-5 0,57-112 191,-47 94-194,-11 22-21,-1 1-46,3-5 40,-3 6-8,-22 34-12771,16-26 8379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8:5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87 1108,'30'-28'3264,"-29"26"-2944,19-16 2349,-18 16-2345,25-30 1866,-26 30-1017,-1 2-1152,0 0-1,0 0 1,0 0 0,0-1 0,0 1 0,0 0-1,0 0 1,0 0 0,0 0 0,-1 0 0,1 0 0,0 0-1,0-1 1,0 1 0,0 0 0,0 0 0,0 0 0,0 0-1,-1 0 1,1 0 0,0 0 0,0 0 0,0 0 0,0 0-1,0 0 1,-1 0 0,1 0 0,0 0 0,0 0 0,0 0-1,0 0 1,-1 0 0,1 0 0,0 0 0,0 0 0,0 0-1,0 0 1,0 0 0,-1 0 0,1 0 0,0 0 0,0 0-1,0 0 1,0 0 0,0 0 0,0 0 0,-1 0 0,1 1-1,0-1 1,0 0 0,0 0 0,0 0 0,-16 11 405,-29 25-354,27-20 191,-61 55 234,43-37-290,-51 47 374,10-13-22,40-37-236,35-29-262,2-2-58,0 1 0,0-1 1,0 0-1,0 1 0,-1-1 0,1 0 1,0 1-1,0-1 0,0 0 0,-1 0 1,1 1-1,0-1 0,0 0 0,-1 0 1,1 1-1,0-1 0,0 0 0,-1 0 1,1 0-1,0 0 0,-1 1 1,1-1-1,0 0 0,-1 0 0,1 0 1,-1 0-1,1 0 1,-1 0-1,1 0 1,0 0 0,-1 0-1,1 1 1,0-1 0,-1 0-1,1 0 1,0 0 0,-1 0 0,1 0-1,0 1 1,0-1 0,-1 0-1,1 0 1,0 1 0,0-1-1,-1 0 1,1 0 0,0 1 0,0-1-1,0 0 1,0 1 0,-1-1-1,1 0 1,0 1 0,-3 2 43,1 0 1,-1-1-1,0 1 1,0-1-1,-4 3 0,5-4 47,1 0-87,1-1 0,-1 0 0,0 1 0,0-1 0,0 1 0,1-1 0,-1 1 0,0 0 1,1-1-1,-1 1 0,0 0 0,1-1 0,-1 1 0,0 1 0,0-1 17,1 0-1,-1 0 1,1 0-1,-1 0 1,0-1-1,1 1 0,-1 0 1,0-1-1,0 1 1,1 0-1,-1-1 1,0 1-1,0-1 1,0 1-1,-1 0 1,-21 17 447,21-17 412,0-7-826,2 5-52,-3-6 21,1 0-1,0-1 1,0 1-1,1 0 1,-1-10-1,2-28 35,0 40-46,0 0 13,6-51 212,-5 52 125,-4 17-332,-20 91 110,19-89-108,2-5-11,-1 0-1,1 0 1,1 0-1,-1 11 1,2-18 22,1 2-15,2 13-10,-3-17-19,1 0-1,-1 0 1,0-1-1,1 1 1,-1 0-1,1-1 1,-1 1-1,1 0 1,-1-1-1,1 1 1,0-1-1,-1 1 1,1-1 0,0 1-1,-1-1 1,1 1-1,0-1 1,0 0-1,-1 1 1,1-1-1,0 0 1,0 0-1,0 0 1,-1 1-1,1-1 1,1 0-1,20 0-63,-20 0 51,14 0-222,0-1 0,1-1 0,-1-1-1,27-7 1,61-27-2343,-28 9-4819,-56 22 3887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 1188,'0'0'894,"-3"-1"-656,-11 1-20,11 0 330,0 0-393,-51 2 934,51-2-365,-11 2-384,11-2 1025,2 0-1225,0 0 0,0 0 0,0 0 0,0 0 0,0 0 0,0 0 0,0 0 0,0 0 0,0 1 0,0-1 0,0 0 0,1 0 0,-1 1 0,0-1 0,0 1 0,0-1 0,0 1 0,-1 0 0,2 0-43,0-1 0,0 1 0,0-1 0,0 1 0,0-1 0,0 1 0,0-1 0,0 1 0,0-1 0,0 1 0,0-1 0,0 1 0,0-1 0,0 1-1,0-1 1,0 0 0,0 1 0,1-1 0,-1 1 0,0-1 0,0 1 0,1-1 0,-1 0 0,0 1 0,1 0 0,4 4 134,0 1 0,0-1 1,1-1-1,6 6 1,100 61 582,-16-11-374,60 40 187,-25-16-70,-82-50-16,54 51 0,-88-74-300,-13-10-170,0 0-1,0 0 0,0 0 0,0 0 0,0 1 1,0-1-1,-1 0 0,1 1 0,-1 0 0,1-1 1,-1 1-1,3 3 0,10 4 699,-46-38 1031,30 27-1741,-7-6-25,8 7-32,1 1 0,-1-1 0,0 1 0,0-1 0,1 1 0,-1-1-1,0 1 1,0-1 0,1 0 0,-1 0 0,1 1 0,-1-1 0,1 0 0,-1 0-1,1 1 1,-1-3 0,-1 2-8,-5-5 16,6 5 16,-1-1-41,-27-21 74,27 21-52,-18-19 62,9 9 38,-6-9 122,15 19-139,-3-4-74,3 5-26,4 4-40,32 36 46,35 36 18,-66-72 45,0 0 0,-1-1 0,1 1 0,0-1 0,6 3 0,-16-1-85,-21 10-382,0-1 0,-39 10-1,-6 4-6110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6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71 1144,'0'-2'665,"-16"-34"2942,15 33-3174,-6-11 1287,-1-2 2709,110 234-2687,-28-52-931,86 180 264,-14-13-589,-130-296-447,60 149 230,-50-107-107,34 109 258,-33-87-292,-5-6-27,2 2-6,6 22-6,-5-29 59,1-6-104,-22-73-52,0 0 0,3 14 1,1 4 18,-5-23-8,0 0 0,0 1 0,-1-1-1,2 9 1,0-2-30,-2-5 52,1 0-1,-1 0 1,-1 0-1,0 0 1,1 13 0,-1 1 359,0-19 476,-4-2-703,-11 3 10,11-3 5,-2-3-2,-17-10 7,-10-4 314,1-2 1,-38-28-1,61 39-405,-54-47 808,21 10-192,40 42-622,-6-7 80,3 5-21,4 5 143,18 27-273,-9-15 7,0 0-1,0-1 1,1-1 0,0 1-1,1-2 1,1 1 0,-1-2-1,20 13 1,-27-20-5,-1 0 0,1-1 0,0 1 0,-1-1 0,1 0 0,0 0 0,0 0 0,8 0 0,-2 1 20,-3-3 5,2-2-25,-1 0 0,0 0 0,0 0 0,-1-1 0,1 0 0,-1-1 0,0 0 0,0 0 0,0 0 0,0-1 0,-1 0 0,0 0 0,8-11 0,6-15-495,-1-1-1,21-52 1,-32 66-1224,-5 14 1220,-1 0-1,0-1 1,0 0-1,2-9 1,-3 9-215,1 1-1283,0-2-3225,3-11 239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63 263 1072,'-49'-21'5669,"48"20"-4927,-1 0-75,-6-2-66,6 2 879,2 1-1457,0 0 0,1 0 0,-1 0 0,0 0 0,0 0 0,0 0 0,1 0 0,-1 0 0,0 0 0,0-1 0,0 1 0,0 0 0,1 0 0,-1 0 0,0 0 0,0 0 0,0 0 0,0-1 0,0 1 0,1 0 0,-1 0 0,0 0 0,0 0 0,0-1 0,0 1 0,0 0 0,0 0 0,0 0 0,0-1 0,0 1 0,0 0 0,0 0 0,0 0 0,0-1 0,0 1 0,0 0 0,0 0 0,0-1 0,0 1 0,0 0 0,0 0 0,0 0 0,0-1 0,0 1 0,0 0 0,0 0 0,0 0 0,0 0 0,-1-1 0,1 1 0,0 0 0,0 0 0,0 0 0,0 0 0,0-1 0,-1 1 0,1 0 0,0 0 0,0 0 0,0 0 0,-1 0 0,1 0 0,0 0 0,0 0 0,0 0 0,-1 0 0,1 0 0,0 0 0,184-36 792,-49 13-590,264-46 251,-370 65-449,381-55 292,-97 31-86,-234 23-166,-60 4-27,-11 0-6,1 1 1,0-1-1,0 2 1,15 1-1,-23-1-28,-1-1 0,1 0 0,0 0 0,-1 1 0,1-1 0,0 1 0,-1-1 0,1 0 0,-1 1 0,1-1 0,-1 1 0,1 0 0,-1-1 0,1 1 0,-1-1 0,1 1 0,-1 0 0,0-1 0,1 2 0,0 0 14,4 6 10,0 1 0,0-1 0,-1 1 0,0 0 0,-1 0-1,0 0 1,0 1 0,2 14 0,-1-3 17,4 17 21,-2 1 0,1 65 0,-10 86 55,0-47-23,12 160 54,-5-251-304,0 32-169,-4-72-137,-1 0 0,0 0 0,0-1 0,-7 23 0,7-32 4,0 0 0,0 0 1,0-1-1,0 1 0,0 0 0,0-1 1,-1 1-1,1 0 0,0-1 0,-1 0 0,-2 2 1,3-1 132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20 1296,'0'0'1418,"-1"-2"-819,0 0-491,0 1-1,0 0 1,1 0-1,-1 0 1,0 0-1,0 0 1,0 0-1,0 0 1,0 0 0,0 0-1,0 1 1,0-1-1,-1 0 1,1 1-1,0-1 1,0 0 0,-1 1-1,1 0 1,0-1-1,-1 1 1,1 0-1,-3-1 1,1 2 5,0-1 1,0 1 0,0-1-1,0 1 1,0 0 0,1 0-1,-1 0 1,0 0-1,0 0 1,-2 3 0,-6 3 93,1 1 1,1 0 0,-1 0 0,-9 11 0,2 2 56,1 0 0,1 2 0,1-1 0,1 2-1,1-1 1,1 2 0,-14 45 0,4 6 352,-15 101 0,27-102-275,2 1 0,4 0 0,9 105 0,-4-162-282,0 1 1,1-1-1,1 0 0,1 0 0,0 0 1,16 33-1,-17-44-41,1 1 1,0 0-1,0-1 0,1 0 1,0 0-1,1-1 0,0 0 1,0 0-1,1 0 1,-1-1-1,1 0 0,1-1 1,-1 0-1,1 0 1,12 5-1,2-2 10,0-1 1,0-2-1,1 0 1,45 3-1,97-6 18,-148-3-39,121-9 26,-28 1-4,365-31 48,-382 27-74,121-21-45,-173 25 27,163-39-104,-152 31-306,95-45 0,-145 61 156,0-1-73,1 0-6,10-4-110,-2-1-4831,0 0 2568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 1388,'0'0'5700,"-12"-3"1182,9 7-6811,3-3-48,-1 0 0,0 0-1,0 0 1,1 0 0,-1 1 0,1-1-1,-1 0 1,1 0 0,-1 1 0,1-1-1,0 0 1,0 1 0,0-1 0,0 0-1,0 0 1,0 3 0,2 48 435,2 0 0,17 83 0,21 64 1086,-36-177-463,9 24 0,-14-43-520,9 33 1012,-10-34-938,0-1-630,0-1 0,0 0 0,0 1 1,0-1-1,1 0 0,-1 0 0,0 1 0,0-1 0,0 0 0,0 1 0,0-1 0,0 0 0,1 0 0,-1 1 0,0-1 0,0 0 0,0 0 0,1 1 0,-1-1 0,0 0 0,0 0 0,1 0 0,-1 1 0,0-1 0,0 0 0,1 0 0,-1 0 1,0 0-1,1 0 0,-1 0 0,0 1 0,0-1 0,1 0 0,-1 0 0,0 0 0,1 0 0,-1 0 0,0 0 0,1 0 0,-1 0 0,0-1 0,1 1 0,-1 0 0,0 0 0,1 0 0,-1 0 0,0 0 0,0 0 0,1-1 0,7-4-3,-1-1 0,0 0-1,0 0 1,0 0 0,-1-1-1,1 0 1,6-11 0,112-176 22,-100 150-187,-3 0 0,29-79 0,-33 66-1425,-17 55 985,1-11-437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1168,'0'2'1062,"-4"70"3898,-9 40-1684,2-25-1292,8-63-537,-8 35 3059,9-66-4255,0-9-81,0 1 0,2-1-1,-1 0 1,2 1 0,3-25 0,-3 33-91,1-1 1,-1 0-1,2 1 1,-1 0-1,1-1 0,0 1 1,0 0-1,1 1 0,6-9 1,-9 14-67,0 0 1,0 0-1,0 0 0,0 1 1,0-1-1,0 0 1,0 1-1,0-1 1,1 1-1,-1-1 1,0 1-1,1-1 1,-1 1-1,0 0 1,0 0-1,1 0 1,-1 0-1,0 0 1,1 0-1,-1 0 1,0 0-1,3 1 1,-3-1-28,3 0 74,0 3-45,2 1 5,-1 0 0,0 1 0,0-1 0,0 1 0,6 8 1,-10-11-2,3 2 2,-4-4-16,0 1 1,0-1-1,0 0 0,0 1 1,0-1-1,0 0 0,1 1 1,-1-1-1,0 0 0,0 1 1,0-1-1,1 0 0,-1 1 1,0-1-1,0 0 0,1 1 1,-1-1-1,0 0 1,0 0-1,1 1 0,-1-1 1,0 0-1,1 0 0,-1 0 1,1 0-1,-1 1 0,1-1-4,-1 0 1,0 0-1,1 1 0,-1-1 0,0 0 1,1 0-1,-1 1 0,1-1 0,-1 0 0,0 0 1,1 0-1,-1 0 0,1 0 0,-1 0 0,1 0 1,-1 0-1,1 0 0,-1 0 0,0 0 0,1 0 1,-1 0-1,1 0 0,-1 0 0,1 0 1,-1 0-1,0 0 0,1-1 0,-1 1 0,1 0 1,-1 0-1,0-1 0,1 1 0,-1 0 0,0 0 1,1-1-1,-1 1 0,1-1 0,14-20 14,1 0 1,1 1-1,27-24 0,-39 40-13,-5 3-3,1 1 1,0-1-1,0 1 0,0-1 1,-1 0-1,1 1 1,0 0-1,0-1 1,0 1-1,0-1 1,0 1-1,0 0 1,0 0-1,0 0 1,2-1-1,12 2-2,-10 1-2,-1-1 1,0 1-1,0 0 0,0 0 1,0 1-1,0-1 0,0 1 1,-1 0-1,1 0 0,-1 0 1,0 0-1,0 1 0,0-1 1,0 1-1,-1 0 1,4 7-1,4 8-315,-2 0 0,9 28 1,-7-19-383,1 6-466,-9-24-265,1 0 1,1 0-1,6 14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1192,'9'-50'8388,"-6"60"-7891,13 123 624,3 61-1908,-6-71-3882,-7-73 2127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1180,'0'7'1222,"2"111"2629,0-64-2684,5 54 635,-4-90-1293,0-1 0,0 1 0,12 31 0,-5-23 695,1-1-1,15 25 0,-25-49-1108,-1-1 1,1 1-1,0 0 0,0 0 1,-1-1-1,1 1 0,0 0 1,0-1-1,0 1 0,0-1 1,0 1-1,0-1 0,-1 0 0,1 1 1,0-1-1,0 0 0,0 0 1,0 1-1,0-1 0,2 0 1,-2 0-52,1 0 394,1-2-38,1-2-280,1 0 0,-1-1 0,0 1 0,0-1 0,-1 0 0,1 0 0,4-10 1,20-46 455,-20 42-479,39-113-73,-33 95-503,-5 13-1395,1 0 0,13-22 0,-22 45 1588,0-1 1,0 1-1,0 0 0,1 0 0,-1 0 1,0 0-1,1 0 0,-1 0 0,0 0 1,1 0-1,-1 0 0,1 1 0,2-2 1,-2 2 370,0-1-583,0 3-227,0-1 747,0 1-1,-1-1 0,0 1 0,1-1 0,-1 1 0,0 0 0,0 0 0,0-1 0,0 1 0,0 0 0,0 0 1,0 0-1,-1 0 0,1 0 0,-1 0 0,1 0 0,-1 0 0,0 0 0,0 0 0,0 1 0,0 1 0,-4 40 873,-2 0-1,-2-1 0,-15 51 0,14-64-325,4-16 185,-5 27 1,5-22 2806,7-32-3341,-1 6-202,19-88 407,-15 77-265,0 0 0,1 0-1,15-29 1,-16 37-82,1 0-1,0 1 1,1 0 0,0 0 0,0 1-1,1 0 1,10-8 0,-16 14-63,1 1 1,-1 0-1,1 0 1,0 1-1,0-1 1,-1 1-1,1-1 1,0 1-1,0 0 1,0 0-1,-1 0 1,1 0-1,0 1 0,0-1 1,-1 1-1,1-1 1,0 1-1,0 0 1,-1 0-1,1 0 1,-1 1-1,1-1 1,1 2-1,33 35 106,-36-37-109,1 1 1,5 4 13,-6-5 36,4-3-47,15-7-12,-18 9-1,-1-1 1,1 0 0,0 0-1,-1-1 1,1 1 0,0 0-1,-1 0 1,1-1-1,-1 1 1,0-1 0,1 1-1,0-3 1,5-4 20,5-6 90,-9 11-92,-1 1 1,1-1 0,0 0-1,-1 1 1,1-1-1,0 1 1,1 0-1,-1 0 1,4-2 0,-5 3 55,1 2-70,-1 0-1,0 1 1,0-1-1,0 0 0,0 1 1,0-1-1,0 1 1,0-1-1,0 1 1,-1 0-1,1 0 1,-1 0-1,1 0 1,-1 0-1,0 0 0,0 0 1,1 0-1,-2 1 1,1-1-1,1 3 1,2 8-91,-1 0 0,3 18 1,-5-24-6,4 22-415,10 56-1678,-2-29-2709,-10-43 757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1980,'2'-9'1225,"1"-1"-1,0 1 1,5-11-1,-6 17-819,-1-1-1,1 2 1,0-1-1,0 0 1,0 0-1,1 1 1,-1-1-1,0 1 1,1-1 0,0 1-1,0 0 1,4-3-1,-5 4 811,2 3-659,14 6-19,-13-3-33,-2 1-360,-1 0 1,0 1-1,0-1 1,0 1-1,-1 0 1,0 0-1,-1-1 1,1 1-1,-1 0 1,-1 0-1,1 0 1,-1-1-1,-3 12 1,-4 8 180,0 0 0,-14 29 0,10-28-21,-30 66 1145,41-91-1071,1-2-377,0 0-1,1 0 1,-1 0 0,1 0 0,-1 0 0,0 0-1,1 0 1,-1 0 0,0 0 0,1 0 0,-1 1-1,1-1 1,-1 0 0,0 0 0,1 0 0,-1 0-1,0 1 1,1-1 0,-1 0 0,0 0 0,1 1-1,-1-1 1,0 0 0,0 1 0,1-1 0,-1 0-1,0 1 1,1-1 0,-1 1-9,0 0 0,1-1 0,-1 1 0,1 0 0,-1-1 0,1 1 0,0-1 0,-1 1 0,1-1 0,-1 0 0,1 1 0,0-1 0,0 0 0,-1 1 0,1-1 1,0 0-1,-1 0 0,1 1 0,0-1 0,0 0 0,-1 0 0,1 0 0,0 0 0,0 0 0,0 0 0,-1 0 0,2-1 0,43-1-1251,79-14-1,-49 3-2171,-17 2-1904,-28 6 1366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4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10 369 1328,'-10'5'2709,"14"-2"-2422,1 0-175,-1-1-1,1 1 0,0-1 1,0 0-1,1 0 0,-1-1 1,0 1-1,0-1 0,6 0 1,58 2 680,-21-2-429,86-4 273,-76 1-415,36-2 49,119-1 184,-29 0-143,-44-1-3,-63 1-96,-20 0-23,319-33 1171,-195 14-836,-85 15-336,11-2 63,70-17 141,-170 27-383,1 1 7,-1-1 0,0-1 0,1 1-1,7-4 1,-12 4-8,0 0 0,1 0-1,-1 0 1,1 0 0,-1 0 0,5 0-1,11-2 12,160-54 98,-74 22-70,-1 3-31,-100 30-13,19-4 21,41-7-1,162-37 424,-174 39-68,-19 6-180,17-11 102,-47 15-276,-1 1-64,8-2-232,2-3-6844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17 436 1092,'0'0'943,"-2"-1"-87,-10-1 3898,10 2-4366,116-16 2493,66-7-2459,159-17-43,-60 8-213,-26 2-89,24-3-21,-92 10-15,-102 14-31,92-17 15,-130 18 22,23-10 54,54-11 37,-83 20-106,44-16-1,-11 3-1,-42 14-26,31-12 0,-23 6-7,-28 10-219,-1 0 0,0 0 0,14-9 0,5-9-5513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2299 1232,'-4'1'813,"-16"2"7892,175-49-7801,19-4-405,38-13 15,-98 27-336,88-33 44,-7-3-99,-34 12-72,-69 25-28,-2-4 0,140-80 0,79-38-158,-138 84 77,58-15-2,-106 44 44,226-100-14,-38 13 31,-219 96-13,65-29 19,-90 34 0,42-21-8,-82 33 58,0-2 1,-1 0-1,-1-2 0,23-25 0,-27 26-13,16-13 13,42-28 0,-34 28-38,97-73 32,17-12 311,-131 94-152,31-37-1,-31 32-144,99-106 659,-124 133-646,-1 0 1,1 0-1,-1-1 1,0 1-1,0-1 0,-1 1 1,1-1-1,2-6 1,-4 7 67,-2-1-106,1 1-38,0 0 12,-1 0 1,1 1 0,-1-1 0,0 0-1,0 1 1,0-1 0,0 1-1,0 0 1,0-1 0,0 1 0,-4-2-1,-19-10 479,-50-22-1,72 35-420,-12-4 64,9 1 53,8 4 461,94 8-491,76-1 513,-170-7-611,11 1 24,-10-1-70,0 0 43,0 5 64,5 3 35,-6-2-119,-1-1 0,1 1 0,-1 0-1,-1 0 1,1 0 0,-1 1 0,0-1-1,0 0 1,0 0 0,-1 0 0,-2 7-1,-3 13 56,-11 30 0,11-38-69,-34 89-463,-5 17-1859,29-78 63,0 2-3669,9-19 1573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6:5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39 920,'0'0'2388,"4"-5"-2318,11-13 8,-11 13 1367,-1 1-1275,3-3-2663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3 446 1368,'-3'2'4313,"3"-2"-4241,9 1 1266,23-2-1230,-3 0 534,165-10 863,-171 9-1418,405-12 1066,-235 8-912,239-37-1,-371 35-227,101-17 29,230-59 48,0 3-82,-330 70 0,15-3-10,119-24 10,-120 22-10,-31 5 12,-14 5-11,161-32-8,-125 20 23,-41 11-17,20-2-60,-43 8 8,4-1 0,-2 1-1356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3 505 892,'0'0'3481,"-3"0"-2792,23-6 4759,60-13-5785,-53 13 826,233-55-94,121-13-144,-200 47-65,372-72 260,-399 69-280,-42 10-18,193-38 124,-268 51-224,77-19 946,-6-7 29,-48 10-407,-58 22-541,-2 0-72,1 1 0,-1 0-1,0 0 1,0-1 0,1 1 0,-1 0-1,0 0 1,0-1 0,1 1-1,-1 0 1,0 0 0,1 0 0,-1-1-1,0 1 1,1 0 0,-1 0 0,0 0-1,1 0 1,-1 0 0,0 0 0,1 0-1,-1 0 1,1 0 0,-1 0-6,1 0 0,-1 0 0,0 0 0,1 0 0,-1 0 1,1-1-1,-1 1 0,0 0 0,1 0 0,-1 0 0,0 0 0,1 0 0,-1-1 1,0 1-1,1 0 0,-1 0 0,0 0 0,0-1 0,1 1 0,-1 0 0,0-1 1,0 1-1,1 0 0,5-3-965,5 0-1197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14 507 1220,'0'0'1854,"-3"0"-1046,-8-2 4526,19 1-5115,179-19 788,583-34-94,-449 56-800,213-9-6,-106-27 30,-48-3 433,-289 26-447,153-11 323,5-5 117,-112 9-320,173-25-7,-189 30-198,73-10-10,-145 13-15,13 1 58,-54 9-45,-1-2 0,0 1 1,0-1-1,0 0 0,10-4 1,1-1 50,7-9 378,-26 12-425,0 0-4,0 0-1,0-1 1,0 1-1,-1 0 1,0 0-1,0 0 1,0 0-1,0 1 1,-1-1-1,0 1 1,1-1-1,-1 1 0,0 0 1,-6-5-1,-4-2 166,-1 1 0,-15-8-1,-4-3 414,7 6 183,25 13-521,-4-1-117,0-1-157,6 7 609,6 6-582,1 0 0,1 0 0,0-1 0,0 0 0,0 0 0,1-1 0,1-1 0,17 11 0,4 0 74,-1 2 1,37 29-1,-41-26 406,-26-21-419,-4 1-43,-3 6-28,-1 0 0,-1 0 1,0-1-1,-16 14 0,-44 28-313,17-13-179,-107 79-2459,46-47-4260,69-46 3380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21 483 1176,'0'0'2264,"-3"-1"-1660,-15-1 3688,26 1-4137,265-19 780,639-98-313,-682 84-586,-39 11 3,-47 6-26,4-3-3,178-26 5,49-20 84,-242 48-71,72-15 172,-14 6-56,-131 21-114,-25 2-7,62-8 126,-63 4-92,-17 4-22,28-3 0,-42 6-272,-1 1 0,1-1 0,-1 1 0,1-1 0,-1 0 0,0 0 0,1 0 0,-1 0 0,0 0 0,0-1-1,0 1 1,4-4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59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7 667 1128,'-7'2'2497,"9"0"-1014,20 2-575,41 1-428,226-26 1221,-278 20-1645,490-68 718,-144 18-473,34 17-92,-335 29-148,78-18-1,-100 17-42,544-144 467,-306 48-15,-167 63-289,-57 23-114,-1-3 0,53-28 0,-8-1-10,-33 20-42,-57 26-6,30-12 37,-29 13-29,-1 1-91,7-2-18,-6 1-34,0 1-1605,11-1 1386,-11 1-45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1056,'-3'1'647,"-5"1"663,0 1 0,-1 0 0,-9 5 1997,25-7-3055,81 0 836,2 2-403,180 21 140,-212-17-729,391 68 394,-22 36-306,-215-38-130,-170-58-42,70 37 0,-36-15 18,-11-4 63,-3 3-1,90 66 0,10 9 106,-10-5-45,-16-12-73,-44-28-55,88 70 80,-139-103-15,48 29 0,-16-13-44,4 5 19,69 51 29,14 27 32,-89-74-11,105 67 1,-145-104-88,35 30 1,-53-39 41,0 0 1,-1 1-1,-1 0 1,20 29-1,48 108 1242,-78-148-1222,0 0-37,0 1 0,1 0 0,-1-1 0,0 0 0,1 1-1,-1-1 1,1 0 0,2 3 0,-4-5-58,2 2 120,-1 0-15,4 7 485,0 0 0,12 15 1817,-19-31-2292,-7-20 384,1-1 0,2 0 0,1-1 1,-3-46-1,5 42 104,3 30-448,-1-12 154,1 12-149,-3-24 692,3 24-464,0 3-374,0 0-1,0-1 1,0 1 0,0 0-1,0-1 1,0 1 0,0-1-1,0 1 1,0 0 0,0-1-1,0 1 1,0 0 0,0-1 0,0 1-1,0 0 1,0-1 0,0 1-1,0 0 1,1 0 0,-1-1-1,0 1 1,0 0 0,0-1-1,0 1 1,1 0 0,-1 0-1,0-1 1,0 1 0,1 0-1,-1 0 1,0-1 0,1 1-1,-1 0 1,0 0 0,0 0 0,1 0-1,11 7 53,6 19-78,-7-4 29,70 153 29,-66-148 4,-14-24-25,-1-2 8,4 5-29,-4-6 3,0 1 0,0-1 0,0 0-1,0 0 1,0 0 0,0 0 0,0 0 0,0 0-1,0 0 1,0 1 0,0-1 0,0 0 0,0 0-1,0 0 1,0 0 0,0 0 0,0 0 0,0 1 0,0-1-1,0 0 1,0 0 0,0 0 0,0 0 0,0 0-1,0 0 1,0 0 0,0 1 0,0-1 0,0 0-1,0 0 1,-1 0 0,1 0 0,0 0 0,0 0-1,0 0 1,0 0 0,0 0 0,0 0 0,0 0 0,0 0-1,-1 1 1,1-1 0,0 0 0,0 0 0,0 0-1,0 0 1,0 0 0,0 0 0,-1 0 0,1 0-1,0 0 1,0 0 0,-6 0-8,4 1-1,-1-1 0,1 0 0,-1 0 0,1 0 0,0 0 0,-1 0 0,1-1 0,-1 1 0,-1-2 0,-149-27-3696,119 22 1621,23 4-806,-3-1-3352,-6 0 1097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46 1400,'0'0'750,"-1"-7"398,0 2 2046,1 2-2792,-1 1 1,1-1-1,-1 1 1,0 0-1,0-1 1,0 1-1,0 0 1,-1 0-1,1 0 0,0 0 1,-1 0-1,-3-4 1,3 5 474,-2 2-467,-1 1-270,0 0 0,0 0 1,0 0-1,1 1 0,-1 0 1,0 0-1,1 0 0,0 1 1,0-1-1,0 1 1,0 0-1,0 0 0,1 0 1,0 1-1,0-1 0,0 1 1,-2 5-1,1-2-18,0 1 1,1-1-1,0 1 0,0 0 0,1 0 1,0 0-1,1 0 0,0 0 0,0 14 1,1-21-98,1 1 1,-1-1 0,0 0 0,1 0 0,-1 1 0,1-1 0,0 0 0,0 0 0,0 0 0,0 0 0,0 0 0,0 0 0,0 0-1,1 0 1,-1 0 0,2 1 0,-2-2-35,0 1-1,0-1 1,0 0-1,0 0 0,0 0 1,1 0-1,-1 0 1,0 0-1,0 0 1,1-1-1,-1 1 0,0 0 1,1-1-1,-1 1 1,1-1-1,-1 1 1,1-1-1,-1 1 0,3-1 1,0 0-122,-1 1-180,1-3-108,39-16-1955,-12 0-4345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1300,'0'0'5591,"-2"8"-5123,-6 20-36,7-23-252,1-1-1,-1 0 1,1 0-1,0 0 1,0 1-1,0-1 1,1 0-1,-1 0 1,1 0-1,0 0 0,2 7 1,-1-8-73,0 0 0,0-1 0,-1 1 0,2-1 0,-1 1 0,0-1 0,0 0 0,5 3 0,0 1 45,-5-5-83,0 0 0,0 0 0,1-1 1,-1 1-1,0-1 0,0 1 0,0-1 1,0 0-1,0 0 0,1 0 0,2 0 1,-2 0 39,0 0 169,1-2 26,-3 2-220,1-1 0,0 1 0,-1-1 0,1 0 0,-1 0 0,1 0 0,-1 0 0,1 0 0,-1 0 0,1 0 0,-1 0 0,0-1 0,0 1 0,0 0 0,0-1 0,0 1 0,0-1 0,0 1 0,0-1 0,0 0 0,-1 1 0,2-4 0,-2 2 145,0 0 5,0-11-28,-1 11-24,-1-1-32,-13-19 36,9 19-415,1 1-1,-1 0 1,0 0 0,-1 1 0,1-1 0,-9-1 0,10 3-189,3 0-384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1620,'0'0'3883,"1"4"-3246,6 46 1474,-5-31-1287,0 1 0,2-1 0,7 24-1,-3-19-31,-8-21-622,1 0 1,0 1-1,0-1 0,0 0 1,1 0-1,-1 0 0,1 0 1,5 7 2301,-4-14-2161,2-2-88,0 0 1,-1 0 0,0-1 0,5-9-1,-8 13-158,1 0-1,-1 0 1,1 1-1,-1-1 1,1 0-1,0 1 1,0-1-1,0 1 1,1-1-1,-1 1 1,1 0-1,-1 0 1,1 0-1,0 0 1,-1 1-1,1-1 1,0 1-1,0 0 1,0 0-1,5-2 1,-4 3-78,0-1 1,1 1 0,-1 0-1,0 0 1,0 1-1,0-1 1,0 1 0,0 0-1,0 0 1,0 0-1,0 0 1,0 1 0,0 0-1,-1 0 1,5 2-1,14 13-1108,-15-10 484,-6-6-101,2 1-7,-1-1 0,0 1 0,0 0 0,1-1 0,-1 1 0,0 0 0,1 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1156,'2'-9'6006,"-3"-6"3030,3 15-8993,0 0-1,-1 0 1,1 1 0,0-1-1,-1 1 1,1-1 0,0 1-1,-1 0 1,1-1 0,-1 1-1,3 2 1,0 0 52,-4-3-87,0 0 0,1 0 0,-1 0 0,0 0 0,0 0 0,0 1 0,0-1 0,0 0 1,1 0-1,-1 0 0,0 0 0,0 0 0,0 0 0,1 0 0,-1 0 0,0 0 0,0 0 0,0 0 0,1 0 0,-1 0 0,0 0 0,0 0 0,0 0 1,1 0-1,-1 0 0,0 0 0,0 0 0,0 0 0,1 0 0,-1 0 0,0 0 0,0 0 0,0 0 0,0 0 0,1-1 0,-1 1 0,0 0 1,7-7 322,0 0 0,1 0 1,-1 1-1,1 0 0,1 0 1,-1 1-1,1 0 0,14-6 1,-21 10-188,1 1-108,-1 1 1,1-1 0,-1 1-1,1-1 1,-1 1 0,0 0-1,1 0 1,-1 0-1,0 0 1,0 0 0,0 1-1,1-1 1,-1 0 0,-1 1-1,1 0 1,0-1-1,0 1 1,-1 0 0,1 0-1,2 3 1,0 2-302,0 0-1,-1 0 1,0 0 0,0 0 0,3 11 0,-6-17-421,5 12-1162,-1 4-1910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1052,'55'319'8402,"-53"-300"-7799,-1-16-279,-1 0 21,-1 3-356,2-6 50,-1 0-1,0 0 1,0 1 0,0-1-1,0 0 1,0 0 0,0 0-1,0 0 1,0 0 0,0 1-1,0-1 1,0 0 0,0 0-1,0 0 1,0 0 0,0 0-1,0 0 1,0 1 0,0-1 0,-1 0-1,1 0 1,0 0 0,0 0-1,0 0 1,0 0 0,0 1-1,0-1 1,0 0 0,0 0-1,0 0 1,0 0 0,-1 0-1,1 0 1,0 0 0,0 0-1,0 0 1,0 0 0,0 0-1,0 0 1,-1 0 0,1 0 0,0 1-1,0-1 1,0 0 0,0 0-1,0 0 1,-1 0 0,1 0-1,0-1 1,0 1 0,0 0-1,0 0 1,0 0 0,0 0-1,-1 0 1,1 0 0,0 0-1,0 0 1,0 0 0,0 0-1,0 0 1,0 0 0,-1 0 0,-5-8 25,0 1 0,0-1 0,0 0 0,1 0 0,0 0 0,0-1 1,1 1-1,-6-19 0,-2-10 113,1 0 1,2-1-1,1 0 1,-4-61-1,12 86-107,0-1 1,1 1-1,0-1 0,1 1 0,0-1 0,5-12 0,-5 20-39,0 0 1,1-1 0,0 1-1,0 1 1,0-1-1,1 0 1,0 1 0,0 0-1,0 0 1,1 0-1,0 0 1,0 1-1,9-7 1,-11 9-23,0 1 0,-1 0 0,1 0 0,0 0 0,0 0 0,0 1 0,0-1-1,0 1 1,0 0 0,3 0 0,0-1 12,-2 1 12,0 3-4,-3-3-28,1 1 6,0-1 0,0 1-1,-1 0 1,1 0 0,0 0 0,0 0-1,-1 0 1,1 0 0,0 1-1,-1-1 1,0 0 0,1 1 0,-1-1-1,0 1 1,0 0 0,1-1 0,-1 1-1,0 0 1,-1 0 0,2 2-1,-2 5-23,0-1 0,0 0-1,-1 1 1,0-1 0,-1 0-1,0 0 1,0 0-1,-1 0 1,0 0 0,0 0-1,-1-1 1,-7 13-1,-61 84-1411,19-39-6018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6:5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1368,'0'0'1340,"8"-4"-778,-4 1 2788,21-22-2185,-23 23-1086,19-18 336,0 2 205,-19 17-374,-1-1-122,15-16 1233,-14 18-1357,0 1 0,-1-1 0,1 0 0,0 0-1,-1 1 1,1-1 0,-1 1 0,1-1 0,-1 1-1,3 1 1,0 0 2,1-1 128,-7 4-138,-6 16 2,6-16-4,1-5 10,0 1-1,1 0 1,-1-1-1,0 1 0,0 0 1,1 0-1,-1 0 1,0-1-1,1 1 0,-1 0 1,1 0-1,-1 2 1,0-1 0,-2 1 3,2-2-7,-10 14 92,10-14-54,1-8-187,-1-22 146,1 22 41,-4 8-216,-15 5 130,14-5-10,3 2-296,-4 10 380,5-10 4,6-8-685,15-16 628,-15 16 4,-1-1-66,-4 6 130,0 0-1,0 0 0,0 0 0,0 0 1,0 0-1,0 0 0,0 0 1,0 0-1,0 0 0,0 0 1,0 0-1,0 0 0,0 0 1,0 0-1,0 1 0,0-1 1,0 0-1,0 0 0,0 0 1,0 0-1,0 0 0,0 0 1,1 0-1,-1 0 0,-23 38 88,23-37-82,-4 4 32,3-3-76,3-5-20,15-18-216,-13 16-114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47 125 872,'0'0'939,"9"-7"3159,18-9-1019,-23 14-2834,0 0 0,1-1 0,-1 1 0,0-1 0,0 0 0,-1 0 0,1 0 0,0 0 0,3-5 0,8-22 1277,-15 28-811,0-2-372,0 3-279,0-1-1,0 1 1,0-1 0,-1 1-1,1-1 1,0 1 0,-1 0 0,1-1-1,-1 1 1,0 0 0,1-1-1,-1 1 1,0 0 0,0 0 0,0-1-1,0 1 1,0 0 0,0 0-1,0 0 1,0 0 0,0 0 0,-1 1-1,1-1 1,0 0 0,-1 0-1,1 1 1,0-1 0,-1 1 0,1-1-1,-1 1 1,1 0 0,-1 0-1,1-1 1,-1 1 0,-2 0-1,2 0 143,-3 1-34,0 0-99,0 1 0,0-1 0,0 1 0,0 0 0,0 0 0,0 1 0,1-1 0,-1 1 0,-3 3 1,3-2-24,0 0 1,1 0 0,0 0 0,0 1 0,0 0 0,1-1 0,-1 1 0,-3 8 0,6-11-104,1 0 0,-1 0 0,0 0 0,1 0 0,-1 1 0,1-1 0,0 0 0,0 0 0,0 1 0,0-1 0,0 0 0,1 5 1,-1-5 73,0-1-102,1 0 0,-1 0 0,0 0 0,1 0 0,-1 0 0,1 0 0,-1 0 1,1 0-1,-1-1 0,1 1 0,0 0 0,-1 0 0,1 0 0,0-1 0,0 1 0,0-1 0,-1 1 0,1 0 1,0-1-1,0 1 0,0-1 0,0 0 0,0 1 0,0-1 0,0 0 0,0 1 0,0-1 0,0 0 0,0 0 1,1 0-1,10 0-1185,1 0 0,-1 0 0,0-1 0,0-1 0,15-3 0,-10 0-1737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165 188 924,'0'0'3417,"-2"-2"-2642,1 1-582,-1 0 1,1 0-1,0 0 0,0 0 1,1 0-1,-1 0 0,0 0 1,0 0-1,0 0 0,-1-2 1,-2 4 449,-4 1-421,1 1 1,-1 0-1,1 1 0,0 0 1,0 0-1,1 0 0,-1 1 1,1 0-1,0 0 0,0 0 1,1 1-1,-1 0 0,1 0 1,0 1-1,1-1 0,-5 9 1,3-5-115,1 0 0,0 0 1,1 0-1,0 1 0,1 0 1,0-1-1,0 1 0,1 0 1,1 0-1,0 0 1,1 19-1,0-27-168,0 1 1,1-1-1,0 0 1,0 1-1,0-1 1,0 0-1,0 0 0,1 0 1,-1 0-1,1 0 1,0 0-1,0 0 1,0 0-1,0-1 1,1 1-1,-1-1 0,1 0 1,-1 1-1,1-1 1,0 0-1,0-1 1,0 1-1,0 0 1,0-1-1,0 0 0,1 0 1,-1 0-1,0 0 1,1 0-1,5 0 1,-3 0-220,1-1 0,-1 1 1,1-1-1,-1-1 1,1 1-1,-1-1 1,1-1-1,-1 1 0,0-1 1,0 0-1,0 0 1,0-1-1,0 0 1,0 0-1,-1 0 0,7-5 1,-6 2 45,1 1 0,-2-1-1,1-1 1,-1 1 0,0-1 0,0 0 0,0 0-1,3-10 1,1-4 871,10-38-1,-6 19-975,-8 19 983,0-1 0,-1 0 0,-2 0 0,0 0 0,-1 0 0,-1 0 0,-4-32 0,3 47 76,-2 1 2205,-2 14-2842,1 0-1,0 0 1,1 1-1,0-1 1,0 1-1,-1 11 1,-8 127 282,8-79-1330,1-27-1432,2-39 2266,1-1-1,0 0 1,0 1 0,0-1 0,-1 0 0,1 0 0,-1 0 0,1 1-1,-1-1 1,1 0 0,-1 0 0,0 0 0,1 0 0,-1 0 0,0 0-1,0 0 1,0 0 0,0 0 0,0-1 0,0 1 0,0 0 0,0 0-1,0-1 1,0 1 0,0-1 0,0 1 0,-1-1 0,1 1 0,0-1-1,0 0 1,-1 0 0,1 1 0,0-1 0,-2 0 0,1 0 192,-2 1-365,1-2 88,-28-8 31,29 7 251,-13-7 278,14 8-324,1-1 1,-1 1 0,0-1 0,1 1 0,-1-1 0,1 0-1,0 1 1,0-1 0,-1 1 0,1-1 0,0 0-1,0 1 1,0-1 0,1 0 0,0-2 0,0-1 6,0 1 1,1 0-1,0-1 0,0 1 1,3-6-1,5-4 368,1 0 0,13-14 0,-20 24-115,14-14 804,-16 16-720,0 0 21,9-5 221,-10 7-524,0 0 0,-1-1 0,1 1 1,0 0-1,0 0 0,-1-1 0,1 1 1,0 0-1,0 0 0,-1 0 0,1 0 0,0 0 1,0 0-1,0 0 0,-1 0 0,1 1 1,0-1-1,0 0 0,-1 0 0,1 1 0,0-1 1,-1 0-1,1 1 0,0-1 0,-1 1 0,1-1 1,1 2-1,4 6 75,0 0 0,0 1 0,-1 0 0,0 0-1,0 0 1,-1 1 0,0 0 0,3 12 0,1 13-463,6 39 0,-13-71-218,-1-3 496,0 0 0,0 0 0,1 1 0,-1-1 0,0 0 0,0 1 0,0-1 0,0 0 0,0 1 0,0-1 0,0 0 0,1 1 0,-1-1 0,0 0 0,0 1-1,0-1 1,0 0 0,0 1 0,-1-1 0,1 0 0,0 1 0,0-1 0,0 0 0,0 0 0,0 1 0,0-1 0,-1 6-1459</inkml:trace>
  <inkml:trace contextRef="#ctx0" brushRef="#br0" timeOffset="1">383 39 1852,'-3'-10'2248,"-1"-5"177,-1 2-281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1584,'-2'33'1803,"1"-29"-1290,2-1-40,-1 2-234,1-1 0,-1 0 0,1 0 1,0 0-1,1 0 0,-1 0 0,1 0 0,2 5 0,-2-7 131,4 1 117,-6-3-440,0 1-1,1-1 0,-1 0 0,0 1 0,0-1 0,1 0 0,-1 0 0,0 1 0,1-1 0,-1 0 1,1 0-1,-1 0 0,0 1 0,1-1 0,-1 0 0,0 0 0,1 0 0,-1 0 0,1 0 1,-1 0-1,0 0 0,1 0 0,-1 0 0,1 0 0,-1 0 0,1 0 0,-1 0 0,1 0 0,1-1 92,1 1 0,-1 0 1,0-1-1,0 1 0,1-1 0,-1 0 0,0 0 0,0 0 0,0 0 0,0 0 0,0 0 0,0 0 0,0-1 0,0 1 0,-1-1 0,1 0 0,0 1 0,-1-1 0,0 0 0,1 0 0,1-3 0,-2 2-41,0 0 0,0-1 1,0 1-1,0 0 0,0-1 0,-1 1 1,1-1-1,-1 1 0,0-1 0,0 1 1,-1-1-1,1 1 0,-1 0 1,1-1-1,-1 1 0,0-1 0,0 1 1,-2-4-1,2 5-160,-1-1-1,1 0 1,-1 1 0,1-1-1,-1 1 1,0 0 0,-3-3 0,2 1-118,1 2-296,-13-16-4406,13 15 3267</inkml:trace>
  <inkml:trace contextRef="#ctx0" brushRef="#br0" timeOffset="1">94 1 1160,'0'0'1696,"4"1"-946,-3 0-517,0 0-105,0-1 0,0 1 1,0-1-1,0 1 0,1-1 1,-1 1-1,0-1 0,0 1 1,0-1-1,0 0 0,1 0 1,1 0-1,5 13 1338,1 1-372,-8-11-798,2 5-28,-2-6-12,9 8 1278,-8-9-1438,1-1 1,0 1-1,0-1 0,0 0 1,1 1-1,-1-2 0,0 1 1,0 0-1,0 0 0,0-1 1,0 0-1,-1 0 0,1 1 1,0-2-1,0 1 0,5-3 1,7-2 182,-12 5-201,0 0-1,-1 0 1,1 0-1,0 0 1,0 1-1,0-1 1,-1 1-1,1 0 1,4 0-1,-5 1-69,-1 0 0,0 0 0,0 0 0,0 0 0,-1 0 0,1 0 0,0 0 0,0 0 0,-1 0-1,1 0 1,0 3 0,-1-4-4,2 2-39,-1 0 0,0 1-1,0-1 1,0 0 0,-1 1 0,1-1 0,-1 1 0,1-1-1,-1 1 1,0 0 0,0 4 0,0-5-14,1 2-306,-2 2-121,0-4 269,-2 25-621,2-6-3950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42 167 1940,'-1'-13'1030,"3"-37"5194,14-19-2445,-16 67-3325,6-22 1712,-4 16 954,-2 20-3013,-5 87 131,4 24-222,1-120-80,-1 1-12,-2 12-1,2-12 16,-1-2 11,-24 24-198,24-24 223,-21 10-96,21-11 109,39 1-782,-33-2 548,0 0 0,0-1-1,0 1 1,0-1 0,0 1-1,0-1 1,0 0 0,0-1 0,7-2-1,5-2-1318,0-1-4156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16 114 852,'0'0'1186,"-1"-2"-69,-9-17 6407,6 11-5282,12-18-1468,-8 25-751,1 0 0,-1 0 0,0 1 0,0-1-1,1 0 1,-1 0 0,1 1 0,-1-1 0,0 0 0,1 1-1,-1-1 1,1 1 0,0-1 0,-1 0 0,1 1 0,-1-1 0,1 1-1,0-1 1,0 1 0,-1 0 0,1-1 0,0 1 0,0 0-1,0-1 1,1 1 60,7-7 202,0 0 0,0 1 1,1 1-1,0 0 0,16-6 1,-23 10-236,0 1 1,-1-1-1,1 1 1,0 0-1,-1 0 1,1 0-1,0 0 1,-1 0-1,1 1 1,0-1-1,-1 1 1,1 0-1,3 1 0,-3-1-77,1 0 225,-6 22-42,-2-13-68,-11 11 137,0 0 1,-33 32-1,42-47-104,1-1 0,0 1 0,1 0-1,-1 0 1,-3 7 0,14-11-96,-2 0-22,-1-1-4,0 0 1,-1 0-1,1 0 1,0 0-1,-1 0 1,1-1 0,0 1-1,0-1 1,0 0-1,0 0 1,-1 0-1,1 0 1,0 0 0,0-1-1,3 0 1,35-10-199,-14 4-610,0 0 1,28-13 0,-32 10-337,20-11-5660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15 118 1072,'0'0'3334,"-9"-11"4614,8 8-7727,-3-10 1947,6 8-1856,0 2-287,0 0 82,0-1-1,0 1 0,0 0 1,0 0-1,1 0 0,0 0 1,-1 0-1,1 0 0,0 1 0,0-1 1,4-2-1,4-2 139,1 1 0,-1-1 0,1 2 0,0 0 1,0 0-1,16-3 0,-24 7-188,0 0 1,0 1 0,0 0 0,0 0 0,0 0-1,1 1 1,-1-1 0,0 1 0,6 2 0,-7-2-6,-3 0-42,1 0 0,-1 0 0,1 0 0,-1 0 0,0-1 1,1 1-1,-1 0 0,0 0 0,1 0 0,-1 0 0,0 0 1,0 0-1,0 0 0,0 0 0,0 0 0,0 0 0,-1 1 0,-10 42-271,10-42 214,1-1 0,0 1 0,-1 0 0,1 0-1,0-1 1,0 1 0,0 0 0,0 0 0,1 0 0,-1-1 0,0 1 0,1 0-1,-1-1 1,1 1 0,1 3 0,18 21-874,-15-20 704,-2-3 143,-1-1-29,1 1 0,-1-1 1,1 1-1,-1 0 0,0 0 0,0 0 0,-1 0 1,1 0-1,-1 0 0,2 4 0,-6-1-207,0-1 135,-1 0 0,1 0 1,-1 0-1,0-1 0,0 0 0,-1 1 0,1-2 0,-1 1 0,0 0 1,0-1-1,-7 4 0,-61 23-5344,46-17 2044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 1236,'-4'-15'2831,"0"5"1504,1 16-3950,-4 12-26,1 0-1,1 1 1,-6 29 0,-49 703 3304,59-582-3167,2-59-174,15 320 970,42-34 1139,-33-186-860,-19-135-807,-5-8-1004,-4-66-350,1 1 374,-10 2-1118,7-11 355,-26-48-1395,11 6-3396,9 11 1468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57 105 1540,'-30'19'2696,"27"-17"-1919,1-1-47,-6 7-52,6-6-45,0 0-39,-8 8 3130,14-7-3310,-1 0-346,0-1 0,1 0-1,-1 1 1,0-1-1,1-1 1,0 1 0,-1-1-1,1 1 1,0-1-1,0 0 1,-1 0-1,1-1 1,0 1 0,0-1-1,7 0 1,62 2 593,77-10-1,72-17 11,45-4-128,-195 22-5,-42 5 109,-23 2-343,0 0-1,0-1 0,0 0 1,8-2-1,-12 3 635,12-5 539,-14 5-1410,0-1-1,0 1 1,0-1 0,0 1-1,0-1 1,0 1 0,0-1-1,0 0 1,0 1 0,-1-1 0,1 0-1,0 0 1,0 1 0,-1-1-1,1 0 1,0 0 0,-1 0 0,1 0-1,-1 0 1,0 0 0,1 0-1,-1 0 1,1-1 0,-1-1 236,1 0-434,0-9 71,-1 9-21,1 1-489,22-27 229,-22 27 317,1 0-526,4-5 530,-5 6 2,1-2-187,1-4 237,-3 7-40,0 0 0,0 0 0,0 0 0,0 0 0,0 0 0,1 0 0,-1 0 1,0 0-1,0 0 0,0-1 0,0 1 0,0 0 0,0 0 0,0 0 0,0 0 0,0 0 0,0 0 0,0 0 0,0 0 0,1 0 0,-1 0 0,0 0 0,0 0 0,0 0 0,0 0 0,0 0 1,0 0-1,0 0 0,0 0 0,0 0 0,1 0 0,-1 0 0,0 0 0,0 0 0,0 0 0,0 0 0,0 0 0,0 0 0,0 0 0,0 0 0,0 0 0,0 0 0,0 0 0,1 1 0,-1-1 0,0 0 1,0 0-1,0 0 0,0 0 0,0 0 0,0 0 0,0 0 0,0 0 0,0 0 0,0 0 0,0 0 0,0 1 0,0-1 0,10 18-7,-8-13 13,2-7-4,10-8 2,-10 8-4,-7 9-464,-6 21 475,7-21 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123 135 1536,'0'0'6216,"-5"8"-5514,-2 3-383,1 1 0,0 0 0,1 0-1,0 0 1,-3 15 0,-46 282 4611,53-306-4660,0 0 30,-1 9 24,1-9 1461,-2-14-1637,2 5-131,-4-12 53,2 0-1,-4-35 1,6 19 19,-1-6 166,7-80-1,-5 117-195,4 0-18,-3 3-40,-1 0 0,0-1 1,0 1-1,0 0 0,1-1 1,-1 1-1,0 0 0,0 0 0,1-1 1,-1 1-1,0 0 0,0 0 1,1-1-1,-1 1 0,0 0 1,1 0-1,-1 0 0,0 0 0,1 0 1,-1-1-1,0 1 0,1 0 1,-1 0-1,0 0 0,1 0 1,-1 0-1,1 0 0,-1 0 1,0 0-1,1 0 0,-1 0 0,0 0 1,1 1-1,-1-1 0,0 0 1,1 0-1,-1 0 0,0 0 1,1 0-1,-1 1 0,0-1 0,1 0 1,-1 0-1,0 1 0,73 69 38,-47-43-17,1 0-1,42 29 1,-67-54-13,1 0 0,-1-1 0,1 1-1,-1-1 1,1 0 0,-1 0 0,1 0 0,0 0 0,-1 0 0,1 0 0,0-1 0,2 1 0,0-4 7,15-10 2,-19 13-17,-1 0 0,1 0 0,-1 0 0,1-1-1,-1 1 1,0 0 0,1-1 0,-1 1 0,1 0-1,-1-1 1,0 1 0,1-1 0,-1 1 0,0 0-1,0-1 1,1 1 0,-1-1 0,0 1 0,0-1-1,10-24 37,-2 1-1,-1-1 0,8-50 0,0-84-56,-7 64-367,-8 78-392,0 15 280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32 1108,'-3'-5'1233,"-11"-16"-128,10 16 827,1 5-1053,-1 1-690,0 1 1,0-1-1,0 1 1,1 0 0,-1 0-1,1 0 1,-1 0-1,1 1 1,0 0 0,-1-1-1,2 1 1,-1 0 0,0 0-1,0 1 1,1-1-1,0 1 1,-3 5 0,-6 11 311,1 0 0,-7 22 0,11-26-212,3-5-78,-1 1 0,1-1 0,1 1 0,0-1 1,1 1-1,-1 15 0,2-20-91,0 1 1,1-1 0,0 0-1,0 1 1,0-1 0,1 0-1,0 1 1,1-1-1,-1 0 1,7 9 0,4 2 302,-7-14-244,-1-3-115,1 0 0,-1 0-1,1-1 1,0 0-1,0 0 1,-1 0-1,1-1 1,0 0 0,-1 0-1,1 0 1,-1-1-1,1 1 1,-1-2 0,0 1-1,0 0 1,0-1-1,0 0 1,0 0-1,0 0 1,-1-1 0,0 0-1,1 0 1,-1 0-1,-1 0 1,1-1-1,-1 1 1,1-1 0,-2 0-1,1 0 1,0 0-1,-1 0 1,3-8 0,-2 4 48,-1-1 0,0 0 1,0 0-1,-1 0 0,0 0 1,-1 0-1,0 0 0,-2-15 1,1 19-91,0 0 0,-1 1 1,0-1-1,0 1 0,0 0 1,0-1-1,-1 1 0,0 0 0,0 0 1,0 1-1,0-1 0,-1 1 1,0-1-1,0 1 0,0 0 0,-10-6 1,6 5-331,0 1 1,-1 0 0,0 1-1,-17-5 1,-8 7-2239,31 1 2381,-1 0-2010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0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1388,'0'0'2090,"0"-2"-1168,-2-7 1287,0 17 3154,0 10-13,2-10-5422,-2 9-1014,1 0 1472,1 26 0,1-25-140,12 126 1878,8-28-1199,-21-113-1023,4 12-665,-4-9 971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1236,'0'0'8810,"-4"9"-8277,1-5-438,0 3 62,-1 0 0,1 0 1,1 0-1,-1 0 0,1 0 0,0 0 1,1 1-1,0-1 0,0 14 0,1-9 1,2 65 1579,-2-74-1268,1 1-210,0 10 11,0-10 1306,5-11-1304,9-8 11,0-1 1,-2-1-1,13-21 0,-12 17 536,27-33-1,-40 53-795,0 0 0,-1 1 0,1-1 0,0 1 1,0-1-1,-1 1 0,1 0 0,0-1 0,0 1 0,0 0 0,0-1 0,-1 1 0,1 0 0,0 0 0,0 0 0,0 0 0,0 0 0,0 0 1,-1 0-1,1 0 0,0 0 0,0 0 0,0 1 0,0-1 0,0 1 0,18 8 218,-17-8-270,2 2 59,0 0 0,0 1 0,0-1 0,0 1 1,0 0-1,-1 0 0,0 1 0,5 7 1,17 39 170,-18-35-160,5 11-208,-2 0-1,-1 0 0,6 34 1,-7-13-3218,-3 0-4718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99 259 1732,'0'0'8953,"4"0"-8636,0 1-218,-3 0-69,0-1 1,1 1-1,-1-1 0,0 0 0,1 0 1,-1 1-1,1-1 0,-1 0 0,1 0 1,-1-1-1,0 1 0,1 0 0,-1 0 1,1-1-1,-1 1 0,0-1 0,1 1 1,-1-1-1,0 1 0,0-1 1,1 0-1,0-1 0,5-3 79,-1 0-1,0-1 1,0 0-1,0 0 1,-1-1-1,0 0 1,0 0-1,0 0 1,-1 0-1,0-1 1,-1 0-1,1 1 1,-2-1-1,1-1 1,-1 1-1,2-14 1,-3 13 62,1 0 0,-2 0 0,1 0 1,-1 0-1,-1 0 0,0 0 0,-2-12 0,-4-1 240,7 22-397,-1-1 0,1 0 0,0 1 0,0-1 0,-1 0 0,1 1 0,0-1 0,-1 1 0,1-1 0,-1 1 0,1-1 0,-1 1 0,1-1 0,-1 1 0,1-1 0,-1 1 0,1-1 0,-1 1 0,0 0 0,1-1 0,-1 1 0,-1-1 0,1 1 35,0-1-34,0 1 0,1 0-1,-1-1 1,0 1 0,1 0 0,-1-1 0,0 1 0,0 0 0,0 0 0,1-1 0,-1 1 0,0 0-1,0 0 1,0 0 0,1 0 0,-1 0 0,0 0 0,0 1 0,-1-1 0,0 0 32,-8 3 130,1 0-122,1 1 1,-1 0-1,1 1 1,-1 0-1,1 0 0,0 1 1,-7 7-1,6-4-5,-1 1 1,1 0-1,1 1 0,0 0 0,1 0 1,0 1-1,0 0 0,1 0 0,1 1 0,-4 13 1,7-20-31,0 0 0,1 1-1,0-1 1,1 1 0,-1-1 0,1 0 0,0 1 0,1-1 0,0 1 0,0-1 0,0 0 0,1 1 0,0-1 0,0 0 0,0 0 0,1 0 0,0-1 0,0 1 0,0-1 0,1 1 0,0-1 0,0 0 0,8 8 0,-2-5-11,1 1 1,0-1-1,0-1 0,0 0 1,1-1-1,0 0 1,1-1-1,-1 0 1,1-1-1,17 4 1,4-2-273,-1-1 0,67 1 1,-85-6-279,0 0 0,0-1 0,0-1 0,0 0 0,16-6 0,-28 7-1623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1376,'-19'3'6301,"41"-3"-1248,-10 0-6248,528-27 3862,-464 19-2384,-16 3 1276,102-24 0,-159 29-1374,0-1 0,0 0-1,0 0 1,0 0 0,0-1 0,-1 1 0,1-1 0,-1 0 0,1 1-1,-1-1 1,4-4 0,-1 2 189,-4 3 44,0 1-394,-1-1 1,0 1-1,1 0 0,-1-1 0,1 1 0,-1 0 0,0-1 0,1 1 1,-1-1-1,0 1 0,1-1 0,-1 1 0,0-1 0,0 1 1,1-1-1,-1 1 0,0-1 0,0 1 0,0-1 0,0 1 1,0-1-1,0 1 0,0-2 0,4-9-151,0 10 98,-1-2 0,0 1 1,-1 0-1,1-1 0,0 1 0,4-6 1,-6 6 6,0-1-4,-2 4 5,1-2 25,1-6 26,0 7-33,0 3-31,2 21-185,-3-24 221,-1 1 0,1-1 1,0 0-1,0 1 0,0-1 0,0 0 1,0 1-1,0-1 0,0 0 0,0 1 1,1-1-1,-1 0 0,0 1 0,0-1 1,0 1-1,0-1 0,0 0 0,1 0 1,-1 1-1,0-1 0,0 0 0,0 1 1,1-1-1,-1 0 0,0 0 0,0 1 1,1-1-1,-1 0 0,0 0 1,1 0-1,-1 1 0,0-1 0,1 0 1,-1 0-1,0 0 0,1 0 0,-1 0 1,0 0-1,1 0 0,-1 0 0,0 1 1,1-1-1,-1-1 0,1 1 0,-1 0 1,0 0-1,1 0 0,-1 0 0,0 0 1,1 0-1,-1 0 0,0 0 0,1-1 1,-1 1-1,0 0 0,1 0 0,-1 0 1,0-1-1,0 1 0,1 0 0,-1-1 1,11-9 42,-8 7-35,-5-13-41,0 12-33,-5-10-67,6 10-66,-7 0-521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24 2192,'-1'-2'1286,"0"-1"-859,-1 1 0,1-1 0,-1 1 0,0 0 0,1 0 0,-1-1-1,-2 0 1,2 1 565,-2 2-47,-12 1-39,7 2-42,-11 11-367,0 1 0,2 1 0,0 1 0,1 1 1,0 0-1,2 1 0,0 1 0,1 0 1,1 1-1,1 1 0,-14 33 0,20-39-195,0 1-1,1 0 1,0 0-1,1 1 1,-2 28 0,6-40-216,0 0 1,1 0 0,-1 0 0,1 0-1,0 0 1,0 0 0,1 0 0,0-1-1,3 7 1,-3-8-52,0-1 0,0 1 0,0-1 0,1 1 0,0-1 0,-1 0 0,1 0 0,0-1 0,1 1 0,-1 0 0,0-1 0,1 0 0,0 0 0,5 3 0,-2-2-201,1 0 0,0-1 0,0 0 0,0 0 0,0-1 0,0 0 0,0 0 0,0-1 0,0 0 0,0 0 0,0-1 0,0 0 0,15-4 0,-14 2-936,0 0 1,0 0 0,-1-1-1,1-1 1,-1 1 0,0-1-1,9-8 1,0 0-2892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1832,'-4'-3'8846,"4"3"-8739,-4 13 1151,3-6-1253,0 0 1,1 1-1,0 12 0,24 148 1639,-14-108-1177,6 31-315,-11-60-459,2 7-1431,2-15-3693,-3-14 2332</inkml:trace>
  <inkml:trace contextRef="#ctx0" brushRef="#br0" timeOffset="1">175 358 892,'0'0'1277,"0"-3"-141,1-5 1032,1 15 2532,0 10-126,-1-10-4676,4 13-655,-3-6 1158,0 0-268,0 0 1,4 15 0,-6-27-367,1 1-1245,-1-1 972,2 5 565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97 924,'-13'-52'3832,"6"24"-918,6 26-2339,1-1-70,-1 0-440,0-1 109,0-1-4259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1116,'0'0'960,"9"10"2246,-3-10-2915,-1 0 0,0 0 0,0 0 0,1 0 1,-1-1-1,0 0 0,0 0 0,1 0 0,-1 0 1,0-1-1,0 0 0,-1 0 0,10-6 0,-10 6-144,-1 0-1,1-1 1,-1 1-1,0-1 1,0 0-1,0 0 1,0 0-1,0 0 1,-1-1-1,0 1 0,1-1 1,-1 1-1,-1-1 1,1 0-1,0 0 1,-1 0-1,0 0 1,0 0-1,1-8 1,-1 9-63,-1 0 1,0 0-1,-1 0 1,1 0 0,0 0-1,-1 0 1,1 0-1,-1 0 1,0 0-1,0 0 1,-2-3-1,2 4-58,0 1-1,0 0 0,0 0 1,0-1-1,0 1 1,0 0-1,0 0 0,0 0 1,-1 0-1,1 1 0,0-1 1,-1 0-1,1 0 0,-1 1 1,1-1-1,0 1 1,-1-1-1,1 1 0,-1 0 1,0 0-1,1-1 0,-1 1 1,1 0-1,-1 0 0,1 1 1,-1-1-1,1 0 1,-3 1-1,-1 0 1,0 0 0,1 1 0,-1 0 1,0 0-1,1 0 0,-1 0 0,1 1 0,0 0 1,0 0-1,0 0 0,0 0 0,0 1 0,1-1 0,-1 1 1,-3 6-1,4-6-12,1 0 0,-1-1 0,1 1 1,0 0-1,0 1 0,1-1 0,0 0 0,-1 0 1,1 1-1,1-1 0,-1 1 0,1-1 0,-1 1 1,1-1-1,0 1 0,1-1 0,-1 0 0,2 6 1,-1-8-11,0 0 0,0 0 0,0 0 0,0 0 0,0 0 0,1 0-1,-1 0 1,1 0 0,-1-1 0,1 1 0,0-1 0,0 1 0,-1-1 0,1 1 0,0-1 0,0 0 0,3 1 0,4 2 9,0-1 1,15 5-1,-21-8-10,8 3 2,1 0 0,0-2 0,0 1 1,1-1-1,-1-1 0,0 0 0,0-1 1,0 0-1,0-1 0,0 0 0,0-1 0,-1 0 1,1-1-1,-1-1 0,0 0 0,0 0 1,0-1-1,-1 0 0,15-12 0,-15 11 47,-1-2 1,0 1-1,0-1 0,-1 0 0,0-1 0,-1 0 0,0 0 0,-1-1 0,0 0 0,-1 0 1,0 0-1,6-22 0,-10 32 202,-4 6-245,-10 14-7,10-14 25,7-3-69,11 7 14,-8-8 0,3-4 3,-1 1-1,1 0 0,-1 0 1,13 0-1,-18 2 18,1 0 0,0 0-1,-1 1 1,1 0 0,-1 0 0,1 0 0,-1 0 0,0 1-1,0-1 1,1 1 0,-1 1 0,6 3 0,49 41-150,-40-31 50,21 15-1,-33-26 69,0-1 0,1 0 0,-1 0-1,1-1 1,0 0 0,16 3 0,-21-5 34,0-1 0,0 0 0,0 1 0,0-1 1,1-1-1,-1 1 0,0 0 0,0-1 0,0 0 0,0 0 1,0 0-1,0 0 0,-1 0 0,4-2 0,-3 1 16,-1 0-1,1 0 1,-1 0-1,0 0 0,0-1 1,0 1-1,0-1 1,0 1-1,-1-1 0,1 1 1,-1-1-1,0 0 1,2-6-1,9-40 201,-12 45-193,5-29 193,-2-1 1,-2-41-1,-9-69 1011,6 131-449,-1 0 0,-6-19 0,4 59-676,2-1 0,0 28 0,3-54-96,5 157 345,-3-136-605,1-1-1,1 1 0,1-1 0,1 0 0,13 31 0,-8-32-965,-6-14-1695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123 481 1812,'-21'-8'1792,"-43"-12"-1,26 10 4355,45 8-5793,53-19-36,79-38 0,-38 4-2328,-35 17-2383,-34 18 1659</inkml:trace>
  <inkml:trace contextRef="#ctx0" brushRef="#br0" timeOffset="1">664 93 1136,'0'0'1241,"-10"2"-124,-4-1-1053,-7 2 9665,225-77-8265,-156 50-3387,-46 23 1235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41 852,'0'0'578,"-2"1"-25,1 0 175,-1 0 1,1 0 0,0 0-1,-1 0 1,1-1-1,-1 1 1,1 0 0,-1-1-1,0 1 1,1-1 0,-1 0-1,0 0 1,1 1-1,-1-1 1,-2-1 0,3 2-696,1-1 0,-1 0 0,0 1 0,1-1 0,-1 0 0,0 1 0,1-1 0,-1 1 0,1-1 0,-1 1 0,1-1 0,-1 1 0,1-1 1,-1 1-1,1-1 0,0 1 0,-1 0 0,1-1 0,0 1 0,0 0 0,-1-1 0,1 1 0,0 0 0,0 1 0,-3 11 267,0 29 280,1-1 0,8 78 1,-5-96-454,24 161 370,-24-182-505,-1 2-19,0 0 0,0 0 0,-1 1 1,1-1-1,-1 0 0,-1 7 0,0-5 3,1-4 17,0 0 0,0 0 0,0 0 0,0-1 0,0 1 0,0 0 1,-1-1-1,1 1 0,-1-1 0,1 0 0,-1 1 0,1-1 1,-3 1-1,4-2 8,-2 2-15,-5 1 7,7-3 7,0 0 0,0 0 0,0 0-1,0 0 1,0 0 0,0 0 0,0 0 0,0 0-1,1 0 1,-1 0 0,0 0 0,0 0 0,0 0-1,0 0 1,0 0 0,0 0 0,0 0 0,0 0-1,0 0 1,0 0 0,1 0 0,-1 0 0,0 1-1,0-1 1,0 0 0,0 0 0,0 0 0,0 0-1,0 0 1,0 0 0,0 0 0,0 0 0,0 0-1,0 0 1,0 0 0,1 0 0,-1 0-1,0 1 1,0-1 0,0 0 0,0 0 0,0 0-1,0 0 1,0 0 0,0 0 0,0 0 0,0 0-1,0 0 1,0 1 0,0-1 0,0 0 0,0 0-1,0 0 1,0 0 0,0 0 0,0 0 0,0 0-1,-1 0 1,18-1-95,0 0 0,-1-2 0,0 0 0,0-1 0,0 0 0,0-1-1,0-1 1,-1-1 0,0 0 0,0-1 0,-1-1 0,0 0 0,-1 0 0,0-2 0,0 0-1,16-19 1,11-17-126,-38 45 210,-2 3 6,1-1-1,0 0 1,-1 0-1,1 0 0,0 1 1,-1-1-1,1 0 1,-1 1-1,1-1 1,-1 1-1,1-1 0,-1 1 1,1-1-1,-1 0 1,1 1-1,-1 0 1,1-1-1,-1 1 0,0-1 1,1 1-1,-1 0 1,0-1-1,0 1 1,1-1-1,-1 1 0,0 0 1,0-1-1,0 2 1,4 29 11,-3-19-17,28 158-8,-29-167 20,11 46-85,-7-34 54,-1-11-54,-1-7-306,4-107 408,-4 44 61,-1 11 39,3 1 1,2-1 0,13-55 0,-4 51 388,31-75 0,-45 132-466,0 0 0,-1 0 0,1 0-1,0 0 1,0 0 0,0 0-1,0 0 1,1 0 0,-1 1-1,0-1 1,1 0 0,-1 1-1,1 0 1,0-1 0,-1 1 0,1 0-1,0-1 1,0 1 0,0 0-1,0 0 1,0 1 0,0-1-1,0 0 1,0 1 0,0-1 0,4 1-1,-2 3 59,-1-1-72,-1 1 0,1 0 1,0 0-1,-1 1 0,0-1 0,0 1 1,0-1-1,0 1 0,0-1 0,-1 1 1,1 0-1,-1 0 0,0 0 1,0 0-1,-1 0 0,1 0 0,-1 5 1,-1-2-56,1 0 0,-2 0 1,1 0-1,-1-1 0,0 1 1,-1 0-1,0-1 1,0 1-1,0-1 0,-1 0 1,1 0-1,-2 0 0,1 0 1,0-1-1,-8 7 1,-2 1-315,-1-1 1,0 0-1,0-1 1,-25 13 0,-4-1-3261,-87 31 1,82-37-117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58 1252,'-45'-7'7483,"41"7"-6902,-3 4 2982,7-3-3482,8 1-17,-1 1-5,0-1-1,1 0 0,-1 0 1,1 0-1,0-1 1,11 0-1,323-4 1331,-309 4-1043,-27 0 53,0-1 1,0 1-1,1-2 0,10 0 0,-14 0 164,-2-1-474,1 0 19,-1 0 0,1-1 1,0 1-1,0 0 1,1 0-1,3-3 0,-5 4-81,1 1-1,-1-1 0,0 1 0,0 0 0,1-1 1,-1 1-1,0 0 0,0 0 0,1 0 0,-1 0 1,0 0-1,1 0 0,-1 0 0,0 0 1,2 1-1,0-1 6,-3-3-16,-3-12-13,2 11-6,0 2-3,-7-9-9,6 8-5,-3-4 143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62 1608,'-4'0'775,"-2"0"-563,1 1 0,0-1-1,-1 1 1,1 1 0,0-1 0,0 1 0,0 0 0,0 0-1,0 0 1,0 1 0,1-1 0,-1 1 0,1 1 0,0-1-1,0 0 1,0 1 0,0 0 0,-5 7 0,-5 8 280,1-1 0,2 2 0,-12 24 0,16-30-250,-4 9 32,1 0 0,1 1 0,0 0 0,2 1 0,2 0 0,0 0 0,1 0 0,1 1 0,2-1 0,1 1 0,0 0 0,2-1 0,1 1 0,1-1 0,1 0 0,12 33 0,-11-40-115,0 0 1,2-1 0,0 0-1,1 0 1,0-1-1,2 0 1,0 0 0,0-1-1,2-1 1,14 15-1,-17-21-4,0 0-1,0 0 0,0-1 0,1 0 1,1-1-1,15 7 0,-20-10-76,0-1 1,0 0-1,1-1 1,-1 0-1,0 0 0,1 0 1,-1-1-1,0 0 1,1 0-1,-1-1 0,0 0 1,11-3-1,-6 2 7,-1-2-1,1 1 1,-1-2-1,0 1 1,0-2-1,0 1 1,-1-2-1,0 1 1,0-1-1,0-1 1,-1 0-1,0 0 1,-1 0-1,0-1 1,0-1-1,-1 1 1,0-1 0,-1-1-1,0 1 1,8-21-1,-5 7 24,-1 0-1,-2-1 1,0 1 0,-2-2 0,0 1-1,-2 0 1,-1-1 0,-1 1-1,-1-1 1,-4-25 0,-1 20 16,-12-42-1,8 37-73,1 8 6,0 0 1,-2 1 0,-27-48-1,31 63-42,0 0-1,-1 1 1,0 1-1,-1-1 0,0 1 1,-1 1-1,0-1 1,-1 2-1,1-1 1,-2 2-1,1-1 0,-19-8 1,-5 0-24,33 16 9,0-1 8,-9-2-4,9 2 3,-1 0-9,-9-3-1,9 3 1,-13-6-13,-17 7-34,29 0 43,1 0-4,-13 0 4,9 0-71,-1 1 0,1-1 0,-1 1 1,1 1-1,-1 0 0,1 0 0,0 0 0,0 1 1,-11 6-1,13-7-145,1 0-4,0 0 0,1 0 0,0 0-1,-1 0 1,1 0 0,0 1 0,0 0 0,0 0-1,1-1 1,-1 2 0,-2 2 0,3-2-1443,0 0 1,0 0 0,0 0-1,-2 9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41 2292,'-2'-5'864,"1"0"-1,-1 0 0,0 1 0,-1-1 1,-4-6-1,6 11-683,1-1-1,-1 1 1,0-1-1,0 1 1,0-1-1,0 1 1,0-1-1,0 1 1,0 0-1,0-1 1,0 1-1,0 0 1,0 0 0,0 0-1,0 0 1,0 0-1,0 0 1,0 0-1,0 0 1,0 0-1,0 1 1,-1-1-1,-24 11 1615,18-5-1449,0 0 0,0 1 0,1-1 0,0 2 0,0-1 0,0 1-1,1 0 1,1 0 0,-7 12 0,6-8-38,0 1 0,1-1 0,0 1-1,1 0 1,0 0 0,-3 20 0,6-23-154,0 1 0,1 0 0,0 0 0,1 0 0,0 0 0,0-1 0,1 1-1,1 0 1,0-1 0,5 12 0,-5-15-152,0-1 0,1 1-1,0-1 1,0 1 0,0-1-1,1 0 1,0-1 0,0 1-1,1-1 1,0 0 0,0-1 0,0 1-1,0-1 1,1 0 0,11 5-1,-10-6-255,1 1 0,-1-2 0,1 1 0,0-1 0,0-1 0,0 0 0,0 0 0,0 0 0,17-2 0,-15-1-1492,-1 0 0,1 0 0,0-1 0,18-8 0,-6 1-2625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1276,'0'-3'1110,"-3"-13"6448,1 23-6846,-2 6-340,0 0 1,1 1-1,0-1 1,0 16-1,0 27 572,3 0 0,10 84 0,8 31-2713,-15-161 122,-1-4-3015</inkml:trace>
  <inkml:trace contextRef="#ctx0" brushRef="#br0" timeOffset="1">166 328 1236,'0'-3'1020,"8"-27"1766,-8 27-1958,2 1-51,3-2 3677,0 8-3427,5 18-1725,-9-18 1014,0-2-559,0 1-188,4 9-163,-4-10-236,8 7-5666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1004,'-5'-13'1128,"0"1"828,-2-1 389,-3-2-169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0 378 980,'2'2'237,"0"0"-1,0 0 1,0 0-1,1-1 1,-1 1-1,0-1 1,1 0 0,-1 1-1,1-1 1,-1 0-1,1 0 1,-1-1-1,1 1 1,0-1-1,0 1 1,-1-1-1,5 0 1,-2 0-49,0-1 0,1 0 0,-1 0-1,0 0 1,0 0 0,0-1 0,0 0 0,7-4 0,0-1 61,0 0 1,-1-1-1,1-1 1,-2 0-1,1 0 1,10-14-1,-16 16-43,0 0 0,-1-1-1,0 0 1,0 0 0,0 0-1,-1 0 1,-1 0 0,1-1-1,-1 1 1,-1-1-1,2-14 1,-3 21-122,-1-1 0,1 1 1,0-1-1,-1 1 0,0-1 0,0 1 1,0-1-1,0 1 0,0 0 0,0-1 0,0 1 1,-1 0-1,-1-3 0,2 4-49,1 1-17,-1-1 0,1 1-1,-1-1 1,0 0 0,1 1-1,-1-1 1,0 1 0,1 0-1,-1-1 1,0 1 0,1-1-1,-1 1 1,0 0 0,0 0-1,1-1 1,-1 1 0,0 0 0,0 0-1,0 0 1,0 0 0,-1 0 36,-6 0 136,1 2-135,-1 0 0,1 0 0,0 1 0,-1 0 1,2 1-1,-1 0 0,0 0 0,1 0 0,-1 1 0,1 0 0,1 0 0,-1 0 0,-4 7 0,6-7-32,0 0 0,0 0-1,1 1 1,0-1 0,0 1 0,0 0-1,1 0 1,0 0 0,0 0-1,0 0 1,1 0 0,0 1 0,0-1-1,0 0 1,1 1 0,0-1 0,2 9-1,-2-11-26,1-1-1,0 1 1,0 0-1,0-1 0,0 1 1,0 0-1,1-1 1,0 1-1,0-1 1,0 0-1,0 0 0,0 0 1,1 0-1,-1 0 1,1 0-1,3 2 1,-1-1-21,0-1 0,0-1 1,0 1-1,0-1 0,0 1 1,1-1-1,-1-1 1,0 1-1,1-1 0,5 1 1,4-1-45,-1-1 0,1 0 1,0-1-1,-1 0 1,1-1-1,-1-1 0,24-7 1,-22 4 58,0-2 1,0 0-1,-1 0 1,-1-2-1,1 1 1,-1-2-1,-1 0 1,0-1-1,15-18 1,5-10 720,-32 38-189,2 5-631,9 7 61,-12-10 47,0 0 0,0 1-1,0-1 1,1 0 0,-1 0 0,0 0-1,0 0 1,0 0 0,0 0-1,0 1 1,1-1 0,-1 0-1,0 0 1,0 0 0,0 0 0,0 0-1,1 0 1,-1 0 0,0 0-1,0 0 1,0 0 0,0 0-1,1 0 1,-1 0 0,0 0 0,0 0-1,0 0 1,1 0 0,-1 0-1,0 0 1,0 0 0,0 0 0,0 0-1,1 0 1,-1 0 0,57-14-234,-54 14 220,0-1-1,0 1 1,-1 0 0,1 1-1,0-1 1,0 0 0,0 1-1,0 0 1,0 0 0,-1-1-1,4 3 1,28 16-70,-18-5 19,0 1 1,-1 0-1,-1 1 0,22 31 0,-24-29-125,2-1 1,-1 0-1,2-1 1,19 16-1,-33-32 192,1 1 0,-1-1 0,0 1 0,1-1 0,-1 1 1,1-1-1,0 0 0,-1 0 0,1 1 0,-1-1 0,1 0 0,-1-1 0,1 1 0,-1 0 0,1 0 0,-1-1 0,1 1 0,-1 0 0,1-1 1,-1 0-1,0 1 0,1-1 0,-1 0 0,0 0 0,1 0 0,-1 0 0,2-1 0,-2 0 34,1 0-1,0 0 1,-1 0 0,0 0 0,1 0-1,-1 0 1,0-1 0,0 1-1,0 0 1,0-1 0,-1 1-1,2-3 1,0-2 59,4-14 128,-1 0 0,0-1 0,-2 1 0,2-39 0,-9-91 1229,1 83-326,-2 4 881,4 61-870,-1 9-958,-6 33-39,1-1-1,1 1 0,3 0 0,0 41 0,12 67-2644,-5-104-365,-6-27-2280,1-13 3809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2020,'0'-4'319,"-1"0"0,1 0 0,0 0-1,0 0 1,0 1 0,1-1 0,0 0 0,-1 0 0,1 0-1,1 0 1,-1 1 0,0-1 0,1 1 0,0-1-1,0 1 1,0-1 0,0 1 0,0 0 0,1 0 0,-1 0-1,5-3 1,4-5 302,1 1-1,1 0 1,27-16-1,100-52 357,-43 29-3494,-43 22-1396,-35 18 1206</inkml:trace>
  <inkml:trace contextRef="#ctx0" brushRef="#br0" timeOffset="1">429 145 1576,'0'0'4613,"8"-4"-3857,138-65 2087,0 6-1784,-131 56-1702,-12 5 103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1224,'0'0'2800,"-2"1"-1964,-4 2 152,-13 6 7306,11-4-8465,6-3 663,1 2-285,-7 24 142,2 1 0,-5 51 0,-1 12-29,8-77-377,0-1-1,-1 1 0,0-1 0,-1 1 0,0-2 0,-2 1 1,1-1-1,-2 0 0,0 0 0,0-1 0,-1 0 1,-1-1-1,1 0 0,-2-1 0,0 0 0,0-1 0,-1 0 1,-27 13-1,39-21 1,8-6-288,133-72 243,-56 32 71,38-26 51,-64 32 689,-56 38-310,1 5-336,7 10-23,-7-5 4,4 152 213,-3-88-200,5 40-86,-7-47-1458,-11-93 1528,1-1 0,-7-41-1,9 18 177,1-1 0,4-67 0,1 101-148,2-1 1,0 1 0,1 0 0,1 0 0,1 0-1,0 1 1,2 0 0,0 0 0,0 0 0,13-18-1,-17 29-31,1 1-1,1 0 1,-1-1-1,1 1 0,0 1 1,0-1-1,0 1 1,1-1-1,-1 2 0,13-7 1,-15 9-23,-1 0 0,0 1 0,1-1 0,-1 1 0,1 0 0,-1 0 0,1 0 0,-1 0 0,0 0 0,1 1 1,-1-1-1,1 1 0,-1-1 0,0 1 0,1 0 0,-1 0 0,0 0 0,0 0 0,0 0 0,1 1 0,2 2 0,-3-2-4,0 1-1,0 0 0,0 0 1,0 0-1,0 0 1,-1 0-1,0 0 1,1 0-1,-1 0 0,0 0 1,-1 1-1,1-1 1,0 0-1,-1 1 1,0-1-1,0 1 1,0-1-1,0 0 0,0 1 1,-1-1-1,0 4 1,-2 4 3,0 0 1,-1 0-1,0 0 1,-9 16-1,4-10-126,-2 0-1,0 0 1,-1-1-1,-1-1 1,-1 0 0,-26 22-1,-29 17-2044,-4-8-3375,30-22 1570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210 331 2008,'1'-3'509,"1"1"0,-1 0 0,1 0 0,-1-1-1,0 1 1,0 0 0,0-1 0,0 0 0,0 1 0,-1-1 0,1 1-1,-1-1 1,0-4 0,0 3 2002,-4 4-2105,-21-2 361,20 6-414,-14 12-114,1 0-1,1 2 1,0 0 0,2 0-1,0 2 1,1 0 0,1 0-1,0 2 1,-14 35-1,22-44-129,1 1-1,1-1 1,-3 20 0,5-28-76,0 1 1,1-1 0,0 0-1,0 1 1,0-1 0,1 0 0,0 1-1,0-1 1,0 0 0,1 0-1,2 6 1,-4-9-27,1-1-1,0 0 1,0 0 0,0 0-1,0 0 1,0 0-1,0 0 1,0 0 0,0 0-1,0 0 1,1-1-1,-1 1 1,0 0 0,0-1-1,1 1 1,-1-1-1,0 1 1,1-1-1,-1 0 1,1 1 0,-1-1-1,0 0 1,1 0-1,-1 0 1,1 0 0,-1 0-1,1-1 1,-1 1-1,2-1 1,1 1-9,-1-1 0,1-1-1,0 1 1,-1 0 0,1-1 0,-1 0-1,7-4 1,-2-1-7,0-1-1,0 0 1,-1 0-1,0-1 1,-1 0-1,1-1 1,-2 1-1,0-1 1,6-12-1,-2-2-18,-1-1 0,9-44 1,-16 64 14,2-24 7,-4 25 1,1 1-2,1 0-27,0-10 38,0 10-16,0 1-195,4-6 188,-4 7 7,1-1-1,9-5-7,-7 5 17,-1 1 0,0-1 0,0 0 0,0-1 0,0 1 0,0-1 0,-1 1 0,1-1 0,2-3 0,1-3-8,3-3 15,0 0-1,-2-1 0,1 0 1,5-16-1,8-13 39,-20 40-37,3 7-8,1 2 1,0 0 0,-1 0 0,1 0 0,-2 0 0,5 11-1,-3-5 6,0-1-1,2-1 1,-1 1-1,1-1 1,1 0-1,13 15 1,-19-24-1,-1-1 0,1 1 0,-1-1 1,1 0-1,0 0 0,0 0 0,0 0 1,-1 0-1,1 0 0,0 0 0,0 0 1,0-1-1,0 1 0,1-1 0,2 1 0,0 0 18,1-1-21,1 0-1,-1-1 1,0 1 0,1-1-1,-1 0 1,0-1-1,0 0 1,1 0 0,-1 0-1,5-4 1,21-8-8,47-29 1,-76 41-1,0 0 1,0 0-1,0 1 0,1-1 1,-1 1-1,1-1 0,4 0 1,-7 2 5,1 0 1,-1 0-1,1 1 1,-1-1-1,0 0 0,1 1 1,-1-1-1,0 1 1,1-1-1,1 2 1,0 0-3,0-1 1,-1 0 0,0 0 0,0 1 0,0-1 0,0 1 0,0-1 0,0 1 0,0 0 0,0 0 0,-1 0 0,1 0 0,1 3-1,0-1-7,11 10-102,0 1-180,26 20-1,-33-30 220,0-1 0,0 0 0,1 0 0,-1-1 0,1 1 0,0-2 0,0 1 0,0-1 0,0-1 0,0 1 0,0-1 0,1-1 0,-1 1 0,0-1 0,1-1 0,-1 0 0,0 0 0,0-1 0,0 1 0,0-2-1,0 1 1,14-7 0,-11 3 66,1 0 0,-1-1-1,0 0 1,-1 0 0,0-1-1,0-1 1,0 1 0,-1-2 0,-1 1-1,0-1 1,0 0 0,0-1-1,-2 0 1,7-13 0,-8 13 166,-1 0 1,0 0 0,-1-1 0,0 1 0,2-18-1,-5 25 3,0 4-154,0 0 0,0 0 0,-1 0 0,1 0 0,0-1 0,0 1 0,-1 0 1,1 0-1,0 0 0,0-1 0,-1 1 0,1 0 0,0 0 0,0 0 0,0-1 0,-1 1 1,1 0-1,0 0 0,0-1 0,0 1 0,0 0 0,0 0 0,0-1 0,-1 1 0,1 0 1,0-1-1,0 1 0,-5-8 393,-2 13-301,-23 16-8,27-18-74,-1 1 0,1-1 0,-1 1 0,1 0 0,0 0 0,1 0 1,-1 1-1,1-1 0,0 1 0,0-1 0,0 1 0,1 0 0,-2 6 0,-1 1 15,1 0-14,-1 0 1,2 0-1,0 0 0,0 1 0,1-1 0,1 1 0,1 17 0,0-24-62,-1 1 1,1-1-1,1 0 1,-1 1-1,1-1 1,0 0-1,1 0 1,-1 0-1,1 0 1,0-1-1,1 1 0,0-1 1,-1 0-1,1 0 1,1 0-1,4 4 1,-8-8 16,1 1-1,-1-1 1,1 0 0,-1 0 0,1 0 0,-1 0-1,1 0 1,-1-1 0,1 1 0,0 0 0,-1-1-1,1 1 1,0-1 0,0 0 0,0 1 0,-1-1-1,1 0 1,0 0 0,0 0 0,0 0 0,-1-1 0,1 1-1,0 0 1,0-1 0,-1 1 0,1-1 0,0 0-1,-1 1 1,1-1 0,0 0 0,1-2 0,1 0 9,-1 0-1,-1 0 1,1 0 0,0 0 0,-1-1 0,1 1 0,-1-1 0,0 0 0,-1 0 0,1 1 0,0-1 0,1-7 0,2-13 81,-1 0 1,-1 0-1,-1 0 1,-1 0-1,-4-36 1,-23-116 1138,14 110-118,12 63-205,-3 12-778,1-2-80,0-1-6,0 0 1,1 1-1,0-1 0,0 1 0,1-1 0,-1 1 0,2 11 1,3 8-195,0 0 0,2-1 1,1 0-1,0 0 0,2-1 1,1 0-1,1 0 0,22 33 1,-28-50-178,1 0 1,0 0-1,0 0 1,0-1-1,1 0 1,11 7-1,-10-7-1068,0-2 0,0 1 0,11 3 0,5 0-2084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128 122 1492,'-2'-5'5553,"0"9"-3048,-1 17-1205,0 38-1261,11 28 788,4 0 1,24 85-1,2 8 109,-83-292-482,-31-128 478,69 208-687,1-1 1,1 1 0,2-1 0,1 1 0,4-56 0,-1 79-176,1 1 1,-1 0 0,2-1 0,-1 1 0,1 0 0,0 0-1,6-10 1,-7 15-41,0-1 0,0 1 0,1-1 0,-1 1 0,1 0 0,0 0 0,0 0 0,0 0 0,0 1 0,0-1 0,1 1 0,-1 0 0,1 0 0,0 0 0,-1 0 0,7-1 0,-8 2-19,-1 1 1,0 0-1,1 0 0,-1-1 1,1 1-1,-1 0 1,0 0-1,1 0 0,-1 1 1,1-1-1,-1 0 1,2 1-1,1 0 11,3 1 36,-3 2-44,0-1 0,0 0 1,-1 1-1,1 0 0,-1 0 1,0 0-1,0 0 0,-1 0 1,1 1-1,-1-1 0,0 1 1,0 0-1,2 9 0,-3-7-21,1 1 0,-1 0-1,-1 0 1,0 0 0,0 0 0,0 1 0,-1-1-1,-3 13 1,-1-4-146,0 0 0,-1 0 0,-1-1 1,-1 0-1,-15 24 0,-57 69-1629,0-1-6129,71-89 4238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1776,'13'-5'689,"1"-1"0,-1-1 0,-1 0-1,1-1 1,-1-1 0,-1 1 0,0-2 0,0 0 0,14-16-1,-17 16-328,0 0 0,-1 0 1,-1 0-1,1-1 0,-2 0 0,0 0 0,0-1 0,-1 1 0,0-1 0,-1 0 0,3-18 0,-6 26-252,-1 0 0,1 1 0,0-1 0,-1 0 0,0 1-1,0-1 1,0 0 0,-1 1 0,1-1 0,-1 1 0,1 0 0,-1-1-1,-4-4 1,4 6-64,-1 1-1,1 0 1,0 0 0,0 0-1,-1 0 1,1 0-1,0 0 1,-1 0 0,1 1-1,-1 0 1,1-1-1,-5 1 1,4 0-43,-3-1 57,-1 1 1,1 1 0,-1-1 0,1 1 0,0 0-1,-7 3 1,8-3-29,-1 1 0,1 0 0,-1 0 0,1 1 0,0-1 0,0 1 0,0 0 0,0 1 0,1-1 1,0 1-1,-1 0 0,1 0 0,0 0 0,1 1 0,-5 5 0,7-8 0,1 1 28,0 13 4,3-13-44,-1-2-16,0 1-4,0 0-1,0 0 1,0 0-1,0-1 0,0 1 1,1-1-1,-1 0 0,1 1 1,-1-1-1,1 0 0,-1-1 1,1 1-1,0 0 1,-1-1-1,1 1 0,0-1 1,0 0-1,-1 0 0,4 0 1,5-1-3,1-1 1,-1 0 0,0 0-1,0-1 1,0 0 0,-1-1-1,1 0 1,-1-1 0,16-9-1,-3-2-6,-10 8 25,-1-1 1,0 0-1,15-16 1,0 6 291,-27 21-315,1-1 0,-1 0 0,0 1 0,1-1 1,-1 0-1,1 0 0,0 1 0,-1-1 1,1 0-1,0 0 0,0 0 0,1 2 0,0-1-19,0 2-115,-1-1-44,-1-3 188,0 4-158,1-1-1,0 0 0,0 0 0,0 0 0,0 0 0,0 0 0,1 0 0,-1 0 0,1 0 1,0 0-1,0-1 0,0 1 0,3 2 0,-2-3 18,1 0 0,0 0 0,-1 0 0,1-1 0,0 1 0,0-1-1,0 0 1,0 0 0,1 0 0,-1-1 0,0 1 0,0-1 0,0 0 0,1 0 0,-1-1 0,0 1 0,0-1 0,0 0 0,0 0 0,0-1-1,0 1 1,0-1 0,6-3 0,-1 0 269,0-1-1,-1 0 0,1 0 0,-1-1 1,0-1-1,13-15 0,-20 22 124,2-7-46,-2 6 75,-2 5 1443,-11 29-1618,11-30-97,1-1 0,-1 0 0,0 0 0,1 1 0,-1-1 0,1 0 0,-1 1 0,1-1 0,0 1 0,-1-1 0,1 1 0,0-1-1,0 1 1,0-1 0,0 0 0,1 3 0,1 6 91,-2-6-72,1 1-1,1-1 1,-1 1 0,1-1 0,-1 0 0,1 1 0,4 5 0,-5-8-16,1 0 0,0 0 0,-1 1 1,1-1-1,0 0 0,0-1 0,0 1 1,1 0-1,-1-1 0,0 1 0,1-1 1,-1 1-1,1-1 0,-1 0 0,1 0 1,-1-1-1,4 2 0,34 1 438,-35-3-221,-3-2 10,19-19 383,-20 19-451,-1-3-15,1-8-176,-2-1 0,-2-23 0,-1 22-944,2-1 0,0 0 0,0 0 0,2-22 0,0 31 199,1 0-2616,6-15 40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 1776,'5'-19'6783,"0"37"-1917,-3-7-6021,19 94 2422,8 28-205,2-7-1750,-26-110 34,2 17-4745,-12-34 5075,-1 1 252,5 0 58,-1 0 0,0 0 0,0 0 0,1 0 0,-1 0 1,0-1-1,1 1 0,-1 0 0,0-1 0,1 0 0,-1 1 0,0-1 0,1 0 0,-3-1 0,-2-2-21,-54-34 763,53 34-492,1-2 0,0 1 1,0-1-1,0 1 0,1-2 1,0 1-1,-5-9 0,9 13-200,0 0 0,0 0-1,1 1 1,-1-1-1,1 0 1,-1 0 0,1 0-1,0 0 1,0 0 0,0 0-1,0 0 1,0 1-1,0-1 1,1 0 0,-1 0-1,0 0 1,1 0 0,0 0-1,-1 1 1,1-1 0,0 0-1,0 1 1,0-1-1,2-2 1,2-3 20,1 0 0,0 1-1,12-11 1,-17 16-40,21-15 95,1 0 0,0 1 0,1 2-1,1 0 1,38-13 0,-62 26-71,1-1 1,-1 1-1,1 0 0,-1-1 1,1 1-1,-1 0 0,1 0 0,0 0 1,-1 0-1,1 0 0,-1 0 1,1 1-1,-1-1 0,1 0 1,-1 1-1,1 0 0,-1-1 0,0 1 1,1 0-1,-1-1 0,0 1 1,1 0-1,-1 0 0,0 0 0,0 0 1,0 0-1,0 0 0,0 0 1,0 1-1,0-1 0,1 3 1,3 15 371,6 38 0,-1-4-44,-9-49-333,0 1 0,1-1 0,-1 1 0,1-1 0,0 0 0,1 0 0,-1 0 0,6 7 0,-7-10-20,1 1-1,0 0 1,-1-1-1,1 1 1,0-1-1,0 0 1,0 1-1,0-1 1,0 0-1,0 0 1,0 0-1,0 0 1,0-1-1,1 1 1,-1-1-1,0 1 1,5-1-1,-5 0-6,0 0 0,-1 0 0,1 0 0,0 0 0,0-1 0,0 1 0,-1-1 0,1 1 0,0-1 0,0 0 0,-1 1-1,1-1 1,-1 0 0,1 0 0,-1 0 0,1 0 0,-1-1 0,1 1 0,-1 0 0,0-1 0,0 1 0,0 0 0,0-1 0,0 0 0,0 1-1,1-3 1,-1 0 12,0 1 0,0-1-1,0 1 1,-1 0 0,1-1-1,-1 1 1,0-1 0,0 1-1,0-1 1,-1 1-1,1-1 1,-1 1 0,0-1-1,-1-4 1,-3-3-208,-1 1 1,0 0-1,0 0 1,-1 0-1,0 1 0,-17-16 1,22 23-523,1 0 0,-1 0 1,1 0-1,0 0 0,-1-1 1,1 1-1,0 0 0,-1-4 0,1 3-92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0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11 267 1212,'0'0'2024,"-1"-2"-1149,-7-20 2849,7 20-2478,1-1-657,-1-10-21,1 10-15,1 0-20,2-8 47,0 1 0,0-1 0,1 1-1,1 0 1,0-1 0,12-16 0,-1 4 185,32-34 1,-42 51-656,-1 0 0,1 1-1,0 0 1,1 0 0,7-4-1,-10 7-84,-1 0 0,1 1 0,-1-1 0,1 1 0,0 0 0,-1 0 0,1 0 0,0 1 0,0-1 0,0 1 0,0 0 0,0 0 0,4 0 0,-3 1-14,1 1 1,-1-1 0,0 1 0,0 0-1,0 0 1,0 0 0,0 1 0,0 0-1,0 0 1,-1 0 0,0 0 0,1 1-1,-1 0 1,-1 0 0,1 0-1,0 0 1,-1 1 0,0-1 0,0 1-1,0 0 1,-1 0 0,4 9 0,-4-8-7,-1 1 0,0 0 0,0 0 1,0 0-1,-1-1 0,0 1 0,-1 0 0,1 0 1,-1 0-1,-1-1 0,1 1 0,-1 0 1,0-1-1,-1 1 0,-5 10 0,-5 6 20,-1 0-1,-29 35 1,32-43-12,-2 1 39,-18 18 1,15-18-20,-7 10 499,22-25 64,5 0-566,1 0-20,-3-1-6,-1 1-1,1-1 1,-1 0 0,1 1-1,0-1 1,-1 0-1,1 0 1,0 0 0,-1-1-1,1 1 1,-1 0 0,4-1-1,27-9-60,0-1 1,-1-1-1,0-1 0,-1-2 1,0-1-1,47-35 0,-73 47-379,1 0 1,-1 0-1,0 0 0,0 0 0,-1 0 0,4-6 0,-6 8-441,1-6-314,-1 3-463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253 463 1940,'0'0'1352,"0"-4"-95,0-8-106,0 8-130,-2 3-95,2 1-863,-1-1 0,1 1 1,0-1-1,-1 1 1,1 0-1,0-1 0,-1 1 1,1 0-1,0 0 1,-1-1-1,1 1 0,-1 0 1,1 0-1,-1-1 1,1 1-1,0 0 0,-1 0 1,1 0-1,-1 0 1,1 0-1,-1 0 0,1-1 1,-1 1-1,1 1 0,-1-1 1,1 0-1,-1 0 1,1 0-1,-1 0 0,1 0 1,-1 0-1,1 0 1,-1 1-1,1-1 0,0 0 1,-1 0-1,0 1 1,-18 9 313,1 1 0,1 1 0,-1 0 0,2 2 0,0-1 0,0 2 0,2 0 0,0 1 0,0 1 0,2 0 0,0 0 1,1 2-1,-13 28 0,21-41-284,1 0 0,0 0 0,1 0 0,-1 0 0,1 1 0,0-1-1,1 1 1,0-1 0,0 1 0,1 7 0,0-10-52,-1-1-1,1 0 1,0 1 0,0-1-1,0 0 1,0 1-1,1-1 1,0 0-1,-1 0 1,1 0-1,0 0 1,0-1 0,1 1-1,-1 0 1,0-1-1,1 0 1,0 1-1,-1-1 1,1 0-1,0 0 1,4 1 0,1 1-40,0-1 1,1-1 0,-1 0 0,1 0-1,-1 0 1,1-1 0,0 0 0,-1-1 0,1 0-1,0 0 1,0-1 0,0 0 0,-1-1-1,1 0 1,-1 0 0,1-1 0,-1 0 0,12-6-1,1-2-79,0-1 0,0-1-1,-2-1 1,1 0 0,26-27 0,-41 35 34,9-9 10,-7 11-48,-13 62 95,6-50-13,1-1-1,0 1 1,0-1 0,0 1-1,1-1 1,0 0 0,4 12-1,-5-17-12,1 0 0,-1-1 0,0 1 0,0 0 0,1-1 0,-1 1-1,1-1 1,0 1 0,-1-1 0,1 0 0,0 0 0,0 0 0,0 0 0,0 0-1,-1 0 1,1 0 0,1 0 0,-1-1 0,0 1 0,3-1 0,-3 1-69,2-3-100,1-1 154,-3 2 8,0 0 0,0 0 0,0 0 0,0-1 0,0 1 0,0-1 1,0 1-1,-1-1 0,1 0 0,-1 0 0,1 0 0,-1 0 0,1 0 0,-1 0 0,0 0 0,0 0 0,0 0 0,0 0 0,0-1 0,0-2 0,1-6-28,-1 0 0,0-1 0,0 1 0,-1 0 0,-1 0 0,0 0 0,0 0 0,-1 0 0,-1 0 0,0 0 0,0 1-1,-1-1 1,-7-13 0,11 23 44,0 1 0,-1-1 0,1 0 0,0 1 0,-1-1-1,1 1 1,0-1 0,-1 1 0,1-1 0,-1 1 0,1 0-1,-1-1 1,1 1 0,-1 0 0,1-1 0,-1 1 0,1 0-1,-1-1 1,0 1 0,1 0 0,-1 0 0,1 0 0,-1 0-1,0-1 1,1 1 0,-1 0 0,0 0 0,1 0 0,-1 0-1,0 1 1,1-1 0,-1 0 0,1 0 0,-1 0 0,0 0 0,1 1-1,-1-1 1,1 0 0,-1 0 0,1 1 0,-1-1 0,0 1-1,-14 16-88,13-14 64,3-2-105,1 1 118,-1-1 0,0 0 0,0 1-1,-1-1 1,1 1 0,0-1 0,0 1-1,0 2 1,-1-3 9,1 0-1,-1 0 1,0 0-1,1 0 1,-1 0 0,1 0-1,-1 0 1,1 0-1,-1 0 1,1-1 0,-1 1-1,1 0 1,0 0 0,0-1-1,-1 1 1,1 0-1,0-1 1,0 1 0,0-1-1,0 1 1,-1-1-1,1 1 1,2-1 0,2 2-48,1-1 1,0 0 0,-1 0-1,1-1 1,0 0-1,0 0 1,-1 0 0,1-1-1,0 0 1,-1 0 0,1 0-1,0-1 1,8-3-1,-5 2-18,0-1-1,0-1 0,0 0 0,0 0 1,-1-1-1,14-12 0,-13 10 41,-1-1-1,-1 0 0,1-1 1,-2 0-1,1 0 1,-1 0-1,7-19 1,-6 11 56,-1 0 0,-1-1-1,-1 0 1,2-21 0,-2-14 273,-2 0-1,-8-72 0,-18-40 1329,24 163-1416,-2 2 52,2 0-253,0 1 0,0 0 0,0 0-1,-1-1 1,1 1 0,0 0 0,0 0 0,0 0 0,0-1-1,0 1 1,0 0 0,0 0 0,-1 0 0,1 0 0,0-1-1,0 1 1,0 0 0,0 0 0,-1 0 0,1 0 0,0 0-1,0 0 1,0-1 0,-1 1 0,1 0 0,0 0 0,0 0-1,0 0 1,-1 0 0,1 0 0,0 0 0,0 0 0,-1 0-1,1 0 1,0 0 0,0 0 0,0 0 0,-1 0 0,1 0-1,0 0 1,0 0 0,-1 1 0,1-1 0,0 0-1,0 0 1,0 0 0,0 0 0,-1 0 0,1 0 0,0 1-1,0-1 1,0 0 0,0 0 0,-1 0 0,1 0 0,0 1-1,0-1 1,0 0 0,0 0 0,0 0 0,0 1 0,0-1-1,-8 30 126,2-1 0,0 1-1,-1 57 1,7-32-53,8 75 0,-3-89-407,2 0-1,23 69 0,-18-75-1660,26 50 0,-19-53-1800,0-7 38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0 559 904,'0'0'8019,"5"0"-7966,72 3 417,-14-3 60,-31-3-379,1 0 0,0-2 0,-1-2 0,36-12 0,-11 4 32,15-8-92,4 1-58,-55 16-18,27-5 1,-28 8-4,25-9 0,116-36 12,-99 27-21,91-19 1,99 0 2,58-18-14,-155 28-10,85-15 32,-12 1-14,-135 25 209,157-12-1,34 6-109,-235 19-88,8-9 128,-26 6-1636,-11 7-3526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118 422 952,'-52'9'1189,"39"-5"792,0-2 0,-26 3 0,364 5-992,-250-13-789,-1-3 0,111-24-1,190-48 713,-174 30-394,10 3-224,-199 42-280,0 1-7,23-3 50,51-8 8,128-39 0,13-16-74,11 2 22,-185 55-1,46-10-1746,-96 21 1444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120 392 1004,'-82'16'1902,"80"-15"-1714,-1-1 36,-8 2 6,8-2 908,-1 1-914,-6 1-422,6 0 565,6 0 1490,14 2-1723,0 0 0,-1 0 0,2-2 1,16 1-1,90-2 398,0-5 1,192-32-1,-227 20-407,209-43 170,-61 14 0,78-19 138,-21 7-243,-139 29-130,54-3 31,-97 16-59,-101 13-37,101-17-600,-94 15 427,-1-1 0,0-1-1,24-11 1,-34 14-331,-1-1 0,1 1 0,-1-1 0,0 0-1,5-5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0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67 384 892,'-34'12'911,"31"-11"-651,0 1 5,-9 2 17,9-3 244,0 1-282,-3 1-330,6-3 123,0 0 0,0 0 1,0 0-1,0 0 0,-1 0 1,1 0-1,0 0 0,0 0 0,0 1 1,0-1-1,0 0 0,0 0 1,-1 0-1,1 0 0,0 0 0,0 0 1,0 0-1,0 0 0,0 0 1,0 1-1,0-1 0,0 0 1,0 0-1,0 0 0,0 0 0,0 0 1,-1 0-1,1 1 0,0-1 1,0 0-1,0 0 0,0 0 1,0 0-1,0 0 0,0 1 0,0-1 1,0 0-1,0 0 0,0 0 1,1 0-1,-1 0 0,0 0 0,0 1 1,0-1-1,0 0 0,0 0 1,0 0-1,0 0 0,0 0 1,0 0-1,0 0 0,0 1 0,1-1 1,-1 0-1,0 0 0,0 0 1,0 0-1,0 0 0,0 0 0,0 0 1,0 0-1,1 0 0,-1 0 1,0 0-1,0 0 0,0 0 1,7 3 9,-2-2-15,0 1 1,0-1-1,1 0 1,-1 0-1,0 0 1,0-1-1,0 0 1,10 0 0,141-26 414,-43 5-258,152-34 119,-132 24-132,-6 1 35,55-11 108,39-8 46,-24 4 7,-42 10-128,22-5-57,20-1-166,-163 32-266,-31 9 111,0 0-39,6-1 79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20 647 1356,'0'0'496,"-3"0"-71,-10 0-94,9 0 1305,19-4-1378,99-27 260,161-57 447,-104 31-639,-69 23-219,249-75 324,-210 71-313,89-21 35,110-31 112,-98 24-92,-176 48-116,141-30 189,-185 45-1510,0 2-1,30 1 0,-34 2-434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36 273 1104,'0'0'7058,"-4"2"-6619,-16 7-17,15-7 2085,3-1-2224,-3 1-317,7 0 1044,70 4-704,343-14 170,-245 0-424,12-17 0,-105 13-68,60-17 61,-1 2-40,12-1 9,20-1-32,-78 15 23,63-7 5,-138 19-67,-1-1 0,1-1 0,-1 0 1,1-1-1,-1-1 0,0 0 0,-1-1 0,15-9 0,-17 9 17,-7 5-222,0-1 0,0 0 1,0-1-1,7-7 0,-9 10-215,5-10-417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6 335 1124,'0'0'652,"-2"1"-61,-2 6 4177,32 0-4495,-26-6-240,0-1-1,0 1 1,0-1 0,0 1-1,0-1 1,0 0 0,1 0-1,-1 0 1,0 0 0,0 0 0,0 0-1,4-2 1,2 1 46,197-20 986,-30-1-639,-59 4-236,374-74 227,-252 42-316,69-18 22,-204 43-4,98-16 60,-156 29-237,-42 11-22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1464,'0'0'4401,"10"0"-4030,28-4 140,40-9 1,295-51 1176,-321 56-1582,180-23 331,134-21 16,-340 48-427,313-65 923,-277 51 207,0-2 0,112-56 1,-172 75-1065,0 0-29,20-12-2561,-19 12 650,15-5-4528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2350 1212,'-2'0'618,"-41"7"2848,41-7-3055,-10 3 922,2 0 1760,10-3-3028,6 2 10,-4-1-48,0 0 1,0-1-1,0 1 0,1-1 0,-1 1 1,0-1-1,0 0 0,0 0 0,1 0 1,-1 0-1,0 0 0,3-1 1,41-4 326,-1-2 1,79-23-1,-56 9-99,50-17 76,352-134 945,-281 106-1120,-182 64-154,335-127 176,94-43-238,-367 146 59,-1-4 1,66-40-1,-47 24 56,144-93 252,-100 55-253,-71 49-47,79-51 59,-106 63-55,0-2-1,29-28 0,28-40-33,51-46-210,-140 138 231,36-30-236,57-36 0,7-5-166,-3-3 104,-36 26 164,76-52-189,-89 70 227,72-42-17,19-11 7,-24 13 5,-106 64 95,10-9 0,124-91-1,-95 68 85,-41 32-79,-7 6 5,2-1 40,7-6 72,-10 8-106,1 0-1,-1 0 1,0 0-1,0 0 1,0 0-1,0 0 1,0 0-1,1 0 0,-1 0 1,0-1-1,0 1 1,0 0-1,0 0 1,0 0-1,0 0 1,0 0-1,1 0 0,-1-1 1,0 1-1,0 0 1,0 0-1,0 0 1,0 0-1,0 0 1,0-1-1,0 1 1,0 0-1,0 0 0,0 0 1,0 0-1,0 0 1,0-1-1,0 1 1,0 0-1,0 0 1,0 0-1,0 0 0,0 0 1,0-1-1,0 1 1,0 0-1,0 0 1,-1 0-1,1 0 1,0 0-1,0-1 1,0 1-1,0 0 0,0 0 1,0 0-1,0 0 1,0 0-1,-1 0 1,1 0-1,0 0 1,0 0-1,0 0 0,0-1 1,0 1-1,-1 0 1,1 0-1,0 0 1,0 0-1,-28-5 45,-40-3-1,32 6 161,-53-8 1,75 8-117,-19 3 66,31-1-136,-22 5 84,22-4 48,5 4-130,10 17-6,-13-21-21,1 0 0,-1-1 0,1 1 0,-1 0 0,1 0 0,0 0 0,-1-1 0,1 1-1,0 0 1,0-1 0,-1 1 0,1 0 0,0-1 0,0 1 0,0-1 0,0 0 0,0 1 0,0-1 0,-1 1 0,1-1-1,2 0 1,1 1 2,12 6 12,-1-1 1,1-1-1,1 0 0,-1-1 1,27 3-1,83-2 301,-118-6-266,0 1 68,0-1 0,0 0 0,10-2 1,5-2 286,39-10 1742,-60 15-1918,-1 3-153,-1 3-46,0-1 0,-1 0 0,1 1 0,-1-1 0,0 0 1,0 0-1,-3 7 0,-31 79 163,-28 79-19,7-3-811,49-149-15,0-1 0,0 0 0,-19 28-1,15-29-2926,-20 23 0,15-23-21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0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56 1012,'-2'-4'216,"0"0"1,-1 1-1,0-1 1,0 0-1,0 1 0,0 0 1,0 0-1,-1 0 1,1 0-1,-1 0 0,0 0 1,0 1-1,0 0 1,0 0-1,0 0 0,0 0 1,0 1-1,-1 0 1,1 0-1,-1 0 0,1 0 1,-1 0-1,1 1 1,-8 0-1,-15 2 9,0 1 1,-1 2-1,1 0 0,1 2 1,-1 1-1,1 1 0,0 1 1,1 1-1,1 1 0,0 2 1,0 0-1,1 1 1,1 2-1,1 0 0,0 2 1,1 0-1,1 1 0,1 0 1,1 2-1,1 0 0,1 1 1,-21 41-1,23-34-49,1 0 0,2 0 1,1 1-1,1 1 0,-6 47 0,12-59-77,1 1 0,1 0 1,0 0-1,2-1 0,0 1 0,1-1 0,1 0 0,1 0 0,13 32 0,-13-40-26,1 0 0,1 0-1,0-1 1,1 1 0,0-2-1,1 1 1,0-1 0,1-1-1,0 1 1,0-2 0,1 1-1,0-2 1,0 1 0,1-2-1,0 1 1,0-2 0,1 1-1,0-2 1,-1 0 0,1 0-1,1-1 1,-1-1 0,0 0-1,1-1 1,-1 0 0,1-1-1,0-1 1,-1 0 0,19-4-1,-9 0 41,0-2-1,0 0 0,-1-1 0,0-2 1,0 0-1,-1-1 0,-1-1 0,0-1 0,0-1 1,-1 0-1,-1-2 0,25-27 0,-9 3 157,54-87-1,-77 108-92,0-2 0,-1 1 0,-1-2-1,11-38 1,-16 39-28,-1 0-1,-1 0 0,-1-1 0,-1 1 1,-3-33-1,1 41-109,0 1 0,-1 0 0,-5-13 1,0-5 38,2 11-20,1 1 0,-17-33 0,7 18 40,15 30-68,-6-8 12,5 9-35,0-1 9,-8-12 1,5 7-7,3 5-12,-1 2-1,-3-3 4,0 0 0,0 1 0,-1 0 0,1 0 0,-1 1 0,0-1 0,-8-2 0,-50-10-864,21 5-2007,33 7 986,5 1 790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36 1020,'0'-3'1477,"0"1"-1207,0 1 0,-1-1 0,1 1 0,0 0 0,-1-1 0,1 1 0,-1-1 0,1 1 0,-1 0 0,0 0 0,1-1 0,-1 1 0,0 0 0,0 0 0,0 0 0,0 0 0,0 0 0,0 0 0,0 0 0,0 0 0,0 0 0,-1 0 0,1 0 0,0 1 0,-1-1 0,-1 0 0,-1 0-84,-1 1-1,1-1 1,0 1-1,-1 0 1,1 0-1,0 1 1,-1-1-1,1 1 1,-6 2-1,-13 3 219,0 1 1,0 1-1,1 1 0,-34 20 0,41-20-224,1 0 0,1 1 0,0 1 0,0 0 0,1 1 0,0 1 0,-14 18 0,23-27-119,0 1 0,0-1 0,0 0-1,0 1 1,1 0 0,0 0-1,0 0 1,0 0 0,1 0 0,-1 0-1,1 0 1,-1 11 0,5-7 97,1-2-115,-1 0-1,1 0 1,1 0 0,-1-1 0,1 1 0,0-1 0,1 0 0,-1-1-1,1 1 1,0-1 0,9 5 0,139 84 736,-152-92-675,1 0 0,-1 0 0,0 0 0,1 0 0,-1 0 0,0 1 0,0-1 0,2 4 0,-3-4 420,-4 3-308,-1 0-157,0 1 0,0-1 0,-1 0 0,0 0 0,0-1-1,0 1 1,-1-1 0,0 0 0,1-1 0,-1 1 0,-9 3-1,-110 47-1361,123-53 610,-2-1-183,-11 2-341,11-1-1199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1828,'0'0'3153,"1"1"-2190,5 8 1610,-2-9-1848,3-1-448,-1 0 1,1 0-1,-1 0 0,0-1 0,1 0 0,-1-1 1,10-4-1,0-2 167,0-1 0,0-1-1,21-18 1,-30 23-249,1-2 0,-2 1 0,1-1 0,-1 0 0,0 0 0,-1-1 0,0 1-1,5-13 1,-6 13 100,-1 0 0,-1 0 0,3-10 0,-4 15-192,-1 1 0,0 0 0,0-1 0,0 1-1,0 0 1,0 0 0,0-1 0,-1 1 0,1 0-1,-1 0 1,1-1 0,-1 1 0,0 0 0,0 0-1,0 0 1,-2-3 0,2 4-76,1 0 0,-1 1 0,1-1 0,-1 1 0,0-1 0,1 1-1,-1-1 1,0 1 0,0-1 0,1 1 0,-1-1 0,0 1 0,0 0 0,0 0 0,0-1 0,1 1 0,-1 0 0,-2 0 0,2 0 49,-1-1-46,1 1-1,-1-1 1,1 1 0,-1-1-1,0 1 1,1 0 0,-1 0 0,1 0-1,-1 0 1,1 0 0,-1 0-1,0 0 1,1 0 0,-2 1-1,-3 0 49,-1 0-14,0 0 1,0 1 0,0 0 0,0 0-1,0 0 1,1 1 0,-1 0-1,1 0 1,0 0 0,0 1 0,0 0-1,0 0 1,1 1 0,-1 0-1,-8 10 1,6-5 0,0 0-1,1 1 1,0 0 0,1 1-1,0 0 1,1-1 0,-7 21 0,11-26-42,0 0 1,0-1-1,0 1 1,0 0-1,1-1 1,0 1 0,0 0-1,1-1 1,-1 1-1,1 0 1,1-1-1,-1 1 1,1-1 0,0 1-1,0-1 1,0 0-1,6 10 1,-4-9-7,1 0 0,-1-1 1,1 1-1,0-1 0,0 0 0,1-1 1,-1 1-1,1-1 0,0 0 1,0 0-1,0-1 0,1 0 0,0 0 1,8 3-1,14 1-203,0-1 1,0-2-1,0 0 1,1-2-1,41-3 1,-59 0-133,-1 0 1,0-2 0,0 1 0,0-1 0,0-1-1,-1 0 1,11-5 0,-10 3-1869,0 0 0,-1 0 0,12-11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29 1040,'2'-3'1216,"4"-10"384,-8 0 6815,2 14-8318,-14 4 158,4-1 18,-1 0 0,1 1 0,-18 12 0,14-8 56,1 0 1,0 1-1,0 1 1,1 0-1,-10 13 0,17-18-198,0 0 0,0 1 0,1-1 0,0 1 0,0 0 0,1 0 0,0 0 0,0 1 0,1-1 0,0 1 0,0-1 0,-1 12 0,3-12-58,1 0-1,-1-1 1,1 1-1,0-1 1,1 1 0,-1-1-1,1 1 1,4 7-1,25 47 365,-25-51-355,12 20 119,-12-22-97,-1 2 1,1-1-1,6 19 0,-9-12 14,-3-13-93,0-2-20,-1 0 0,1 0 0,0 0 0,0 0 0,0 0 0,0 0 0,0 0 0,-1-1 0,1 1 0,0 0 0,-1 0 0,1 0-1,-1-1 1,1 1 0,-1 0 0,1 0 0,-1-1 0,0 1 0,1 0 0,-2 0 0,1 0 8,-3 4-19,0 0 0,0-1 1,0 1-1,0-1 0,-1 0 1,0 0-1,0-1 0,-8 6 1,-44 18-824,47-22 479,6-4-31,0 0 0,-1 0 0,1 0 0,0 0 0,-1 0 0,1-1 1,-8 0-1,10 0 38,-1 0-1957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22 1584,'-3'-3'1541,"-8"-11"-124,8 10-102,-2 4-103,-5-1-524,0 1-1,0 1 1,0 0-1,0 0 0,-19 5 1,22-4-470,-1 1 1,2 0-1,-1 0 1,0 0-1,1 1 1,-1 0-1,1 0 1,0 1-1,0-1 1,1 2-1,-1-1 1,1 0-1,0 1 1,1 0-1,0 0 1,-1 0-1,2 1 1,-1-1-1,1 1 1,-4 10-1,6-11-121,0 0-1,1-1 1,-1 1-1,1 0 1,0 0 0,1 0-1,-1 0 1,1 0-1,0-1 1,1 1 0,2 6-1,3 6 161,0-1-1,12 19 0,2 4 270,-20-37-423,0 1-1,0-1 1,0 1-1,-1-1 1,0 1-1,1-1 1,-2 7-1,1-9-86,0 0-1,0 0 1,0-1-1,0 1 1,-1 0-1,1 0 1,0 0-1,-1 0 1,1 0-1,-1-1 1,1 1-1,-1 0 1,1 0-1,-1-1 1,1 1-1,-1 0 1,0-1-1,1 1 1,-1-1-1,-1 2 1,-1 0 36,-10 9-167,0-1 0,0-1 1,-1 0-1,0-1 0,-1 0 0,0-1 1,0-1-1,0 0 0,-29 6 0,41-11-693,-2-3-1534,-12-5-19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55 575 1208,'0'0'2277,"2"-1"-1290,-2 1-829,1-1 0,0 1 0,0 0-1,-1 0 1,1 0 0,0 0 0,0 0-1,0 0 1,-1 0 0,1 0 0,0 0-1,0 0 1,-1 0 0,1 0 0,0 0-1,0 1 1,-1-1 0,1 0 0,0 1-1,0-1 1,-1 1 0,1-1 0,0 0-1,-1 1 1,1 0 0,-1-1 0,1 1-1,-1-1 1,1 1 0,-1 0 0,1-1-1,-1 1 1,1 0 0,14 30 370,-13-27-188,4 15 289,0 1 1,5 29-1,-8-35-429,0 4 9,0-1-1,-1 29 1,-2-34-1353,-1 0 0,-2 14 0</inkml:trace>
  <inkml:trace contextRef="#ctx0" brushRef="#br0" timeOffset="1">31 79 2408,'-7'-22'1613,"-17"-34"7442,27 67-10995,-2 3 1419,0-7 61,0 0 1,0-1-1,1 1 0,0 0 0,0-1 1,1 1-1,-1-1 0,5 6 0,4 10-2453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1128,'-1'5'1358,"-6"17"169,-4 15 667,1 1 0,-8 64 1,17-99-2124,1 0 0,0 0 0,0-1 0,0 1 0,1 0 0,-1 0 0,1-1 0,-1 1 0,2 4 0,1 2 55,-2-3-31,0-1 0,0 1 0,1-1 1,0 1-1,0-1 0,0 0 0,0 0 1,1 0-1,0 0 0,0-1 0,0 1 1,0-1-1,1 1 0,0-1 0,0 0 1,0-1-1,0 1 0,1-1 0,-1 1 1,1-1-1,6 2 0,-10-4-73,0-1-1,-1 1 1,1-1-1,0 1 1,0-1-1,0 0 0,0 1 1,0-1-1,0 0 1,0 0-1,0 0 1,0 0-1,0 0 1,0 0-1,0 0 1,2 0-1,0-1 57,0 2 205,2-2 49,15-3 16,-18 3-277,-1 0 1,1 1 0,0-1-1,-1 0 1,1-1 0,0 1 0,-1 0-1,0 0 1,1-1 0,-1 1-1,0 0 1,1-1 0,-1 0-1,0 1 1,0-1 0,0 0-1,-1 1 1,1-1 0,0 0-1,-1 0 1,1 0 0,-1 0 0,1 1-1,-1-4 1,1 3-1,-1 0-23,0 0 0,1 0 0,-1 0 0,0 0 0,0 0 0,0 0 0,0 0 0,0 0 0,-1 0 0,0-4 0,-1-1 41,1 2-47,0 0 0,0 0 0,0 0-1,-1 0 1,0 0 0,0 0 0,0 0 0,0 0 0,-1 1 0,0 0 0,0-1 0,0 1 0,0 0-1,-7-5 1,5 4-25,-1 1-1,1 0 0,-1 1 0,-1-1 0,1 1 1,0 0-1,-1 1 0,1 0 0,-13-3 1,5 2-543,1 2 1,0-1 0,-1 2-1,-19 1 1,16 0-2054,1 2-1,-31 7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1040,'11'-4'10032,"30"94"-7848,-1-1-615,-38-86-1416,0-2 12,-1 0-71,10 6 721,-5-13-518,18-16 366,-1 0 1,23-31-1,-35 39-67,0 0 0,2 1 0,26-23 0,-37 34-550,0 1 1,0 0-1,0 0 1,0 0 0,1 0-1,-1 1 1,0-1-1,1 1 1,-1-1 0,0 1-1,1 0 1,-1 0-1,1 0 1,-1 0 0,0 0-1,1 1 1,-1-1 0,0 1-1,1-1 1,-1 1-1,0 0 1,0 0 0,1 0-1,-1 0 1,0 0-1,0 1 1,2 1 0,4 3 10,-1 0 1,0 0-1,-1 1 1,1 0-1,-1 0 1,5 9-1,6 11-346,-1 1 1,-2 1-1,0 0 0,-2 0 1,15 60-1,-5-13-2160,-3-27-5795,-9-29 3571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1012,'8'-29'9330,"-13"28"-8074,-13-3-80,18 4-1132,-1-1 0,1 1 0,0 0 0,-1 0 0,1 0 0,-1 0 0,1 0 0,0 0 0,-1 0 0,1 0 0,0 0 0,-1 0 0,1 0 0,-1 0 0,1 1 0,0-1 0,-1 0 0,1 0 0,0 0 0,-1 0 0,1 1 0,0-1 0,-1 0 0,0 1 0,-19 12 577,-1 1-1,2 1 1,0 1 0,0 1-1,2 1 1,0 0 0,1 1-1,1 1 1,-14 24 0,22-33-334,1 2 1,0-1-1,0 0 1,2 1 0,-5 14-1,8-21-202,0 0 0,0 0 0,0-1-1,0 1 1,1 0 0,0 0 0,1 0 0,-1-1-1,1 1 1,0 0 0,0 0 0,1-1 0,-1 1-1,5 7 1,-4-9-162,0 0 1,1-1-1,-1 1 0,1-1 0,0 1 1,0-1-1,0 0 0,0 0 0,1 0 1,-1-1-1,1 1 0,0-1 0,6 3 1,-4-2-99,1-1 0,0 0 1,0 0-1,0-1 1,1 1-1,-1-1 1,11-1-1,-2 0-965,0-1 0,26-5 0,24-11-6006,-28 5 2453</inkml:trace>
  <inkml:trace contextRef="#ctx0" brushRef="#br0" timeOffset="1">620 123 1856,'0'0'2123,"-6"1"-1192,-18 4-40,21-5-643,0 1 0,0 0 0,0 0 0,0 1 0,1-1 0,-1 1 0,0-1 0,1 1 0,-1 0 0,1 0 0,0 0 0,-3 3 0,2-3-132,0 2 146,0 0 0,-1 0 0,1 0 0,1 0 0,-1 0 1,0 1-1,1 0 0,0-1 0,0 1 0,1 0 0,-1 0 0,1 0 0,-1 9 1,1-10 62,3 1-20,0 1-216,-1-4-49,-1 0-1,1 1 0,0-1 0,0 0 0,0 1 0,1-1 1,-1 0-1,0 0 0,1 0 0,2 2 0,0-1 25,0 0-1,1 0 0,0 0 1,-1-1-1,1 1 0,0-1 0,0 0 1,0-1-1,0 1 0,1-1 1,-1 0-1,0-1 0,11 1 1,-2-1 133,1 0 1,-1-1 0,17-3 0,-27 3-36,-1 1 1,1-1 0,0 0 0,-1 0-1,1 0 1,0-1 0,-1 1-1,1-1 1,-1 0 0,0 0 0,0 0-1,0-1 1,0 1 0,0-1-1,0 1 1,0-1 0,-1 0 0,1 0-1,-1 0 1,0-1 0,0 1-1,0 0 1,1-6 0,-2 6-74,-1 1 1,0-1-1,0 1 1,0-1-1,-1 1 1,1-1-1,-1 1 1,1-1-1,-1 1 1,0-1-1,0 1 1,0 0 0,0-1-1,0 1 1,-2-3-1,-2-1 77,1-1-1,-1 1 1,-8-8-1,-15-11-256,-52-35 0,75 56-216,-5-4-726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0 619 904,'3'0'1224,"-2"-1"-887,-1 1 0,1 0 0,0 0 0,0 0 0,-1 0 0,1 0 0,0 0 0,-1 0 0,1 0 0,0 0 0,0 0 0,-1 0 0,1 0 0,0 1 0,-1-1 0,1 0 0,0 0 0,-1 1 1,1-1-1,0 1 0,0 0 0,4 4-547,-4-2 908,-1 1-76,-1 11-265,0 0 1,1 0-1,1 0 1,0 0-1,1 0 0,1 0 1,0-1-1,11 28 1,-12-36-275,0 0 0,1-1 0,0 1 0,0-1 0,1 0 0,0 1 0,-1-2 1,2 1-1,-1 0 0,0-1 0,1 0 0,0 0 0,0 0 0,0-1 0,1 0 0,-1 0 1,1 0-1,-1 0 0,1-1 0,0 0 0,0 0 0,0-1 0,0 0 0,12 1 0,-13-1 61,0-1 0,0 0-1,1-1 1,-1 1 0,0-1 0,0 0-1,0 0 1,0-1 0,0 0-1,0 1 1,0-2 0,0 1-1,-1 0 1,1-1 0,-1 0-1,0 0 1,0 0 0,0-1-1,0 1 1,0-1 0,-1 0-1,0 0 1,0 0 0,0-1-1,0 1 1,-1-1 0,1 0-1,-1 1 1,0-1 0,-1 0 0,1 0-1,-1 0 1,0 0 0,0-1-1,-1 1 1,1 0 0,-1 0-1,0 0 1,-1-1 0,1 1-1,-1 0 1,0 0 0,0 0-1,-1 0 1,1 0 0,-1 0-1,-3-5 1,1 3-119,0 1 1,-1-1-1,0 1 0,0 0 1,0 1-1,0-1 0,-1 1 0,0 0 1,0 1-1,-1 0 0,1 0 1,-12-6-1,4 4-1525,-25-8 1,-13 1-8626</inkml:trace>
  <inkml:trace contextRef="#ctx0" brushRef="#br0" timeOffset="1">427 40 1804,'-4'-39'9212,"5"47"-8403,2 10-459,16 136 1805,7 152-112,-9-138-2405,6-57-2748,-22-105 2585,-1 0-415,4 2-3029,4 8 562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80 1492,'19'-68'10462,"-23"66"-9834,-11-6-51,15 7-563,-1 1 0,1 0 1,0 0-1,0 0 1,0 0-1,-1 0 0,1 0 1,0 0-1,0-1 1,-1 1-1,1 0 1,0 0-1,0 0 0,-1 0 1,1 0-1,0 0 1,-1 0-1,1 0 0,0 0 1,0 0-1,-1 1 1,1-1-1,0 0 1,0 0-1,0 0 0,-1 0 1,1 0-1,0 0 1,0 0-1,-1 1 0,1-1 1,0 0-1,0 0 1,0 0-1,0 0 1,-1 1-1,-59 40 1704,-105 53 0,149-86-1279,12-4 195,8-4 1572,2-1-2187,6-1 35,0 0 0,-1 1 0,1 0 0,0 1 0,23 2 1,-15 3-127,-1 0 0,1 2 0,-1 1 0,0 0 0,-1 1 1,0 1-1,-1 1 0,0 0 0,0 1 0,-1 1 0,19 21 0,-9-6-3218,-13-10-4897</inkml:trace>
  <inkml:trace contextRef="#ctx0" brushRef="#br0" timeOffset="1">507 155 1004,'7'-26'1096,"-4"17"-272,-1-1 0,3-15 0,-5 23-652,1 0 0,-1 0 0,1 0 0,0 0 0,-1 0 0,1 0 0,0 0 0,2-2 0,2-8 1855,-4 3 2256,3 17-3842,-1 0-328,1-1-7,-1 0 1,-1 0-1,1 1 1,-1-1-1,2 13 1,27 166 1152,-14-110-3671,-16-72 494,5 18-4690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1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0 102 992,'0'0'15892,"5"-2"-15530,22-12 836,29-19 0,5-3 740,-59 35-1775,0 0 0,6-2 128,0 0 0,0 0 0,17-2-1,-23 4-137,14 1 120,-11 1-222,-5-1-47,1 0 1,0 0-1,-1 0 0,1 0 1,-1 0-1,1 0 0,0 0 1,-1 0-1,1 1 0,-1-1 1,1 0-1,-1 0 0,1 0 0,0 1 1,-1-1-1,1 0 0,-1 1 1,1 0-1,3 3 5,-3-3-4,0 0 1,0 0-1,-1 0 1,1 0 0,0 1-1,0-1 1,-1 0-1,1 1 1,-1-1 0,1 3-1,0 1 11,0 1-1,-1-1 0,0 1 1,0 0-1,-2 9 0,-8 53 45,9-63-57,1-1 0,-1 1 1,1 0-1,0 0 0,0 0 0,1-1 0,-1 1 0,1 0 0,0-1 0,1 1 1,1 6-1,0-8-7,-1 1 1,1 0-1,0-1 1,0 1-1,0-1 1,0 0-1,0 0 1,1 0 0,-1 0-1,1-1 1,7 4-1,86 41-52,-94-46 53,-1 0 0,-1 0 0,1 0 0,0 0 0,0 0 0,0 0 0,-1 1 0,1-1 0,0 1 0,-1 0 0,0-1 0,1 1 0,-1 0 0,0 0 0,0 0 0,0 0 0,1 3 0,-1-4-7,-2 4-2,-2 1-19,0 0 1,0 0 0,0 0-1,-1 0 1,0-1 0,0 0 0,0 0-1,-1 0 1,-10 9 0,-5 2-609,-1-1-1,-40 22 1,46-29-1015,0-1 0,-28 8 1,19-24-9803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63 125 1644,'-10'-26'1448,"1"11"-124,1-2-71,2 4 947,-6-10-320,5 7-140,-4 1-1568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3 201 932,'-3'13'7723,"13"-5"-7050,-4-6-59,2-4-400,-1 0 0,1-1 0,-1 1 0,1-1 0,-1-1 0,0 0-1,0 0 1,0 0 0,-1-1 0,1 0 0,-1 0 0,0 0 0,-1-1 0,0 0-1,1 0 1,-2-1 0,1 1 0,-1-1 0,0 0 0,0 0 0,-1-1 0,0 1 0,0-1-1,-1 1 1,0-1 0,0 0 0,-1 0 0,1-14 0,-2 20-155,0 0 1,0 0-1,-1 0 1,1 0-1,-1 0 1,1-1-1,-1 1 0,0 0 1,1 0-1,-1 0 1,-2-2-1,0-3 220,2 6-227,0 0 0,0 0 1,-1 0-1,1 0 0,0 0 0,0 0 1,-1 0-1,1 0 0,-1 0 0,1 0 1,-1 1-1,1-1 0,-1 1 0,1-1 1,-4 1-1,-2 0 216,2 2-207,-1-1 0,0 1-1,1 0 1,-1 1 0,1-1 0,0 1 0,0 0 0,0 1-1,0-1 1,1 1 0,-1 0 0,1 0 0,0 0-1,0 0 1,0 1 0,1 0 0,-4 5 0,3-2-13,0 0 0,1 0-1,0 1 1,0-1 0,1 1 0,0-1 0,0 1 0,1 0 0,0-1 0,1 1 0,0 0-1,1 0 1,-1 0 0,1-1 0,1 1 0,0 0 0,0-1 0,1 1 0,0-1 0,0 0-1,1 0 1,0 0 0,0 0 0,1-1 0,0 0 0,1 0 0,-1 0 0,13 11 0,-3-5 8,0 0 0,1-1 1,0-1-1,0-1 0,1 0 0,1-1 1,-1-1-1,2 0 0,-1-2 1,1 0-1,0-1 0,0-1 1,0 0-1,36 0 0,-29-3-242,0-2 0,28-3 0,-45 2-381,-1 1 0,0-1 1,0 0-1,0-1 0,-1 0 0,1 0 0,-1-1 0,1 0 0,-1 0 0,11-9 0,-6 0-4167,-5-1 41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179 133 1252,'0'0'3298,"-4"9"-2392,-38 84 1303,5 3 0,-45 177-1,69-192 1481,19-112-3577,36-192 1338,-15 1-117,-12 93-33,-6 59 38,-9 69-1317,0 1 0,0-1-1,0 1 1,0 0 0,0-1 0,0 1 0,0-1-1,0 1 1,0 0 0,1-1 0,-1 1 0,0 0-1,0-1 1,0 1 0,0 0 0,1-1 0,-1 1-1,0 0 1,0-1 0,1 1 0,-1 0 0,0-1-1,1 1 1,5 4 389,4 13-142,-10-17-293,10 25 138,0 1 0,-2 0 0,9 51 0,-1-5 4,4 12-490,-11-39-282,23 65 1,-24-88-156,6 31-1,-7-24-2120,2 3-4426,-4-15 2971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19 856 1756,'-1'0'149,"0"-1"1,0 1-1,0-1 0,0 1 1,0-1-1,0 0 0,0 1 1,0-1-1,0 0 0,0 0 0,0 0 1,1 1-1,-1-1 0,0 0 1,1 0-1,-1 0 0,1 0 1,-1 0-1,1-1 0,-1 1 1,1 0-1,0 0 0,0 0 0,-1 0 1,1-2-1,0 3-110,0-2 536,2-2-68,2-2-322,0 0 1,1 0 0,0 0 0,0 1 0,1-1 0,0 1-1,11-7 1,53-32 334,-41 28-350,59-37-83,130-103 0,-203 143 225,26-29-1,-39 40-153,-2 2-144,0 0 0,0-1 0,0 1 0,0 0 0,0 0 0,0 0 0,0-1 0,1 1 0,-1 0 0,0 0 0,0 0 0,0 0 0,0-1 0,0 1 0,1 0 0,-1 0 0,0 0 0,0 0 0,0 0 0,0 0-1,1 0 1,-1-1 0,0 1 0,0 0 0,0 0 0,1 0 0,-1 0 0,0 0 0,0 0 0,0 0 0,1 0 0,-1 0 0,0 0 0,0 0 0,0 0 0,1 0 0,-1 0 0,0 0 0,0 0 0,0 0 0,1 1 0,-1-1 0,0 0 0,0 0 0,0 0 0,1 0 0,-1 0-1,0 0 1,0 0 0,0 1 0,0-1 0,0 0 0,1 0 0,-1 0 0,0 0 0,0 1 0,0-1 0,0 0 0,0 0 0,0 0 0,0 1 0,0-1 0,0 0 0,0 0 0,0 0 0,0 1 0,0-1 0,0 0 0,0 1 0,1 35 255,-6 43 1,0 40 93,14-37-186,-4-57 5,0 40 0,-4-63-135,1 7-11,-1-7 268,2-8-169,5-14-8,-1-1 1,-2 0 0,1 1-1,2-31 1,6-114 467,-10 94-154,17-87-1,-13 124-217,18-47 0,-24 75-192,0 1 1,1 0 0,0-1 0,0 1-1,0 0 1,1 0 0,-1 1 0,1-1-1,0 1 1,1 0 0,-1 0-1,1 0 1,0 1 0,-1-1 0,2 1-1,7-4 1,-12 7-27,0 0 0,0-1-1,0 1 1,0 0 0,0 0 0,0 0-1,1 0 1,-1 0 0,0 0 0,0 0-1,0 0 1,0 0 0,0 0 0,2 1 0,1 0 6,3 2 30,-4-1-32,-1 0-1,1 1 0,-1-1 1,1 1-1,-1 0 1,0 0-1,0 0 1,0 0-1,-1 0 0,1 0 1,-1 0-1,0 0 1,1 1-1,-1-1 0,-1 1 1,1-1-1,0 1 1,-1 4-1,0 6-40,0 0 0,-2 0 0,1 0-1,-2 0 1,0 0 0,0-1 0,-2 1 0,1-1 0,-13 22 0,-1-1-249,-2-2 1,-31 41-1,39-56 146,-1-1-1,-1-1 1,0 0-1,-1 0 1,-29 20-1,34-31 86,10-4 63,0 0 1,0 0-1,0 0 0,0 0 0,0 0 1,0 0-1,0 0 0,0 0 1,0 0-1,0 0 0,0 0 1,1-1-1,-1 1 0,0 0 1,0 0-1,0 0 0,0 0 1,0 0-1,0 0 0,0 0 0,0 0 1,0 0-1,0 0 0,0 0 1,0 0-1,0 0 0,0 0 1,0-1-1,0 1 0,0 0 1,0 0-1,0 0 0,-1 0 1,1 0-1,0 0 0,0 0 0,0 0 1,0 0-1,0 0 0,0 0 1,0 0-1,0 0 0,0 0 1,0 0-1,0 0 0,0 0 1,0 0-1,0 0 0,0-1 1,0 1-1,0 0 0,0 0 0,-1 0 1,1 0-1,0 0 0,0 0 1,25-19 39,-25 19-51,1-1 0,-1 1 0,0 0 0,1-1 0,-1 1 0,1 0 0,-1 0 0,0-1 0,1 1 0,-1 0 0,1 0 0,-1-1 0,1 1 0,-1 0 0,1 0 0,-1 0 0,1 0 0,-1 0 0,1 0 0,-1 0-1,1 0 1,-1 0 0,1 0 0,0 0 0,76 14-264,93 28 0,-119-28-57,-10-4-187,0-3 0,56 5 0,-90-12 427,-1 1 0,1-1 1,0 0-1,-1 0 0,1-1 1,-1 0-1,1 0 0,-1-1 0,0 0 1,1 0-1,-1 0 0,0-1 0,0 1 1,6-5-1,-10 4 85,1 1 1,-1-1-1,0 1 1,0-1-1,0 0 0,0 0 1,0 1-1,0-1 1,-1-1-1,0 1 0,2-5 1,7-39 905,-8 21-245,-2 23 867,-2 11-1437,-5 24 75,1 1 0,-2 62-1,12-48-206,-5-145 182,2-122 460,2 171-297,1 0 1,18-72 0,-14 92-54,21-53 1,-22 67-130,1 0 0,0 0-1,1 0 1,19-23 0,-4 18 90,-24 19-208,1 0 1,0 1-1,0-1 1,0 0-1,-1 1 0,1-1 1,0 1-1,0 0 1,0-1-1,0 1 1,0 0-1,0-1 0,0 1 1,0 0-1,0 0 1,0 0-1,0 0 0,0 0 1,0 0-1,0 0 1,0 0-1,0 0 0,0 0 1,0 1-1,-1-1 1,1 0-1,0 1 0,0-1 1,0 1-1,0-1 1,1 1-1,9 12 33,-11-13-42,0 0 0,0 0-1,1 1 1,-1-1 0,0 0 0,0 0 0,1 1 0,-1-1 0,0 0 0,0 1 0,0-1 0,0 0 0,0 1 0,0-1-1,1 0 1,-1 1 0,0-1 0,0 1 0,0-1 0,0 0 0,0 1 0,0-1 0,-1 1 0,0 15-73,-1 1 0,-1-1 1,0 0-1,-1 0 0,-1 0 1,0 0-1,-2-1 0,0 0 1,0 0-1,-13 18 0,-9 10-461,-1-1 1,-39 40-1,59-70 339,-1-1 0,1 0 0,-2-1 1,0 0-1,0 0 0,-14 8 0,25-18 249,9 3 3,3 0-45,-1 0 0,1 1 0,-1 1 0,0 0 0,0 0 0,8 7-1,33 25-624,2-3-1,1-3 0,1-1 1,105 38-1,-107-47-4483,-32-13 1908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 1096,'0'0'4497,"-3"9"-3627,-9 28 448,-13 66 0,-11 183 1976,32-249-2356,4-33 613,2-16-1290,41-287 1636,-29 193-1067,2-13 949,-8 89-816,-8 28-474,5 7-362,4 5-67,0 1 0,-2-1 0,1 1 0,-1 1 0,-1-1 1,8 19-1,23 90-271,-8-20-750,-22-79 168,-1 1 0,5 29 0,-3 8-8026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40 753 832,'-15'-18'1605,"-8"-12"2004,21 28-2912,3-2-56,2-2-388,-1 0 0,1 0 0,0 0 0,0 0 0,0 0 0,1 1 0,7-9 0,8-4 74,2 1 0,0 0 0,38-22 0,-31 20-105,110-63 115,34-23-2171,-162 97 1744,0-1 0,0 0-1,0 0 1,-1-1 0,-1 0 0,0-1 0,0 1-1,-1-2 1,0 1 0,-1-1 0,0 0 0,-1 0 0,-1-1-1,1 1 1,-2-1 0,0 0 0,-1 0 0,0-1 0,0-14-1,-3 19 491,0-1-1,0 1 0,-1 0 1,0 0-1,0 0 1,-1 0-1,-6-12 0,8 19-239,-1 0 0,1 1 0,-1-1 0,1 0 0,-1 1 0,0-1 0,1 1 0,-1-1 0,0 1 0,0 0 0,-3-1 0,3 1 662,-2 5-440,0 0-303,1-1-27,0 0 0,0-1 0,1 1 0,-1 1 0,1-1 0,0 0 0,0 1 0,0-1 0,0 1 0,-2 6 0,-5 25 195,1 0 0,2 1 0,1 0-1,2 0 1,2 68 0,8-25-560,26 127-1,-19-125-1350,-11-30-4846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36 833 944,'-3'-3'284,"0"0"-1,0 0 1,0 0-1,0 0 1,1 0-1,-1-1 1,1 1-1,0-1 1,0 0-1,0 1 1,1-1-1,-1 0 1,1 0-1,0 0 1,0 0-1,0-8 1,1 9-170,0 0 1,0 0 0,0 0-1,1 0 1,-1 1 0,1-1-1,0 0 1,0 1-1,0-1 1,0 0 0,3-3-1,18-25 467,-17 25-444,10-12 81,0 2 1,2-1-1,19-14 0,59-40 135,-66 51-310,30-22-66,122-94-536,-159 116 522,0 0 0,-2-2 0,0 0-1,-2-1 1,26-40 0,-39 53 170,1 0 0,-2-1-1,1 1 1,-1-1 0,-1 0 0,0 0 0,-1 0 0,0-1 0,1-11 0,-3 21-62,0-1 1,-1 1-1,1 0 1,0 0-1,-1 0 1,1 0 0,-1-1-1,1 1 1,-1 0-1,0 0 1,0 0 0,0 0-1,0 0 1,-1 1-1,-1-4 1,-9-4 574,9 8-522,2 0-92,0 1 0,0-1 0,0 1 0,0 0 0,1-1 0,-1 1 0,0 0 0,0 0 0,0 0 0,0-1 0,0 1 0,0 0-1,0 0 1,0 0 0,0 0 0,1 1 0,-1-1 0,0 0 0,-1 1 0,0-1 68,-8 3 244,0 3-218,1 0-1,0 0 1,0 0-1,1 1 1,0 1-1,-14 14 1,11-6-18,0 0 0,1 0 0,1 1 1,0 0-1,1 1 0,1 0 0,0 0 0,-3 21 1,4-11-23,2-1 0,2 1 0,0-1 0,2 1 0,3 29 0,31 254-2197,-32-301 1619,-1 6-325,-2-2-3789,-3 6 1435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33 645 1356,'-4'-3'257,"1"1"-18,0-1 0,0 0 0,0 0 0,0 0-1,1 0 1,-1 0 0,-2-4 0,5 5-142,-1 0 0,0 0 0,1 0 0,-1 0 0,1 0 0,-1-1 0,1 1 0,0 0 0,0 0 0,0 0 0,0 0 0,1 0 0,-1 0 0,0 0-1,1 0 1,0 0 0,-1 0 0,1 0 0,2-3 0,3-8 71,2 1-1,0 0 1,0 1-1,1 0 1,12-13-1,58-49 342,-55 52-423,38-33 1153,119-79 1,-178 132-1115,0 0 0,-1 0 0,1 0 0,0 0 0,0 0 0,6 0 0,-9 1-129,3 0 298,1 1-6,1 2-203,-1-1 0,0 0 1,1 1-1,-1 0 0,-1 0 0,1 0 0,0 0 1,-1 1-1,1-1 0,-1 1 0,0 0 0,3 6 0,11 23 178,-2 1 0,-1 1 0,17 66 0,-17-52-1540,-13-45 830,1 2 319,12 11-7666</inkml:trace>
  <inkml:trace contextRef="#ctx0" brushRef="#br0" timeOffset="1">579 88 2024,'-11'-16'1124,"1"1"-56,2 2-140,-1 3-107,1 1 539,-5-6-504,4 6-752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20 960,'3'65'5262,"0"-13"-2861,17 89 0,-7-73-979,-13-65-849,1-1-256,5 9-21,-5-9 1133,3-9-1097,64-136 2537,-58 127-2369,-9 14-281,4-2 64,-5 4-268,0 0 0,1-1 0,-1 1 1,0 0-1,0-1 0,0 1 0,1 0 1,-1 0-1,0-1 0,1 1 1,-1 0-1,0 0 0,0 0 0,1-1 1,-1 1-1,0 0 0,1 0 0,-1 0 1,0 0-1,1 0 0,-1 0 1,0 0-1,1 0 0,-1 0 0,0 0 1,1 0-1,-1 0 0,0 0 1,1 0-1,-1 0 0,1 0 0,-1 0 1,0 0-1,1 0 0,-1 0 0,0 0 1,0 1-1,1-1 0,-1 0 1,0 0-1,1 1 0,19 11 78,-17-10-84,-1 0-1,1 0 0,-1 0 1,0 0-1,0 1 0,0-1 0,0 1 1,0 0-1,2 4 0,13 29-359,-11-22 93,30 70-3717,-27-69 2127,-6-13 1404,-1 1-1621,15 1-4939</inkml:trace>
  <inkml:trace contextRef="#ctx0" brushRef="#br0" timeOffset="1">511 7 1780,'0'0'977,"2"-2"-100,0-2-851,1 4 842,-2 5 3555,1 24-4343,10 173 2999,6-69-9182,-17-128 3428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31 152 1044,'-5'-18'1272,"-1"3"-188,-2 2 676,3-7-431,-2 3-321</inkml:trace>
  <inkml:trace contextRef="#ctx0" brushRef="#br0" timeOffset="1">498 5 1768,'0'0'1164,"2"-1"-109,3-2-889,-5 3-71,0 0-1,1 0 1,-1 0 0,0 0-1,0 0 1,0 0-1,1 0 1,-1 0-1,0 0 1,0 0-1,1 0 1,-1 0-1,0 0 1,0 0-1,0 0 1,1 0-1,-1 0 1,0 0-1,0 0 1,0 0-1,1 1 1,-1-1-1,0 0 1,0 0-1,0 0 1,1 0-1,-1 0 1,0 1-1,0-1 1,0 0-1,0 0 1,0 0 0,0 0-1,1 1 1,-1-1-1,0 0 1,0 0-1,0 1 1,0-1-1,0 0 1,0 0-1,0 0 1,0 1-1,0-1 1,0 0-1,0 0 1,0 1-1,0-1 1,4 146 2658,-2 2-1223,4 62-173,-3-188-1399,16 137 464,2-56-3899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1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17 1668,'-11'-4'716,"0"1"-1,0 0 1,0 1 0,0 0-1,-1 1 1,1 0-1,0 1 1,0 0-1,-1 0 1,-13 4 0,11-1-422,-1 1-1,2 0 1,-1 1 0,0 0 0,1 1 0,0 1 0,-19 13-1,19-12-109,0 2 0,1 0-1,1 0 1,0 1 0,0 0-1,1 1 1,0 0 0,-12 21-1,4-3 249,2 0 0,-16 44 0,24-52-186,0 0 1,2 0-1,1 1 0,1 0 0,-3 45 0,7-34-41,2 0-1,1-1 0,2 1 1,1-1-1,2 0 1,1 0-1,1-1 0,18 37 1,-19-51-129,0-2 0,0 1-1,2-1 1,0 0 0,1-1 0,0-1 0,1 0 0,1-1 0,0 0 0,1-1 0,0 0 0,1-1 0,1-1 0,-1-1 0,36 15-1,-34-18 9,0-1 0,0 0 0,1-2 0,-1 0 0,1-1-1,0 0 1,-1-2 0,1 0 0,0-2 0,0 0-1,-1 0 1,1-2 0,-1 0 0,0-2 0,0 0-1,24-12 1,64-38 371,-90 46-364,-1 0-1,0-2 0,0 0 1,16-18-1,-8 5 218,34-46 0,-51 61-254,0-1 0,0 1 0,-1-1 0,0 0 0,-1 0 0,0-1 0,-1 1 0,2-17 0,1-13 80,-1-67 0,-6 85-82,0-1 1,-2 1 0,-1 0-1,-9-32 1,1 21 92,-1 1 0,-2 0 0,-25-41 1,22 42-93,-32-50 25,48 78-76,-1 1 0,-1-1 1,1 1-1,0 0 0,-1 0 1,0 0-1,0 0 0,0 1 1,0-1-1,0 1 0,0 0 1,-9-3-1,-17-9 32,23 11-26,-19-6 29,16 6-31,-25-8 41,-1 3 1,0 1-1,-38-3 1,64 9-53,1 1 1,0 0-1,-1 0 1,1 1-1,-1 0 1,-9 2-1,5 2-385,-1 0 0,1 1-1,-19 10 1,-13 15-7002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1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1448,'3'-7'428,"0"1"0,1-1 0,0 1 0,0-1 0,0 1 1,0 0-1,1 1 0,0-1 0,1 1 0,5-5 0,1 2 35,0 1 1,0 0-1,1 0 0,13-4 0,17-2 398,-41 12-704,3 1 4,-2 1-107,0-1 1,1 0-1,-1 1 0,0 0 0,0 0 0,1 0 0,-1 0 1,0 0-1,0 1 0,0-1 0,0 1 0,-1 0 1,1 0-1,3 2 0,17 25 259,-11-13-16,1 0-1,16 14 0,-25-27-172,-1 0 0,1-1-1,0 0 1,0 1 0,8 2 0,-9-4 117,1-1-2,1-1-127,1 0 0,-1 0 0,0 0-1,0-1 1,0 0 0,0 1 0,0-2 0,0 1 0,0-1 0,6-4 0,3-6 239,1 0 1,-2-2-1,0 1 1,0-2 0,16-26-1,-28 39-225,1 1-1,0-1 0,0 1 1,0-1-1,1 1 1,-1 0-1,4-3 0,-4 4-166,0-1 320,1 9-206,10 40 60,12 84 0,-6-27-129,1-11-130,24 124-765,-38-175 453,-2 1 0,-1 0 1,-4 45-1,0-83 366,1 0 0,-1 0-1,1-1 1,-1 1 0,-1-1 0,1 1 0,-1 0-1,0-1 1,0 0 0,0 0 0,0 1 0,-1-1-1,0 0 1,1-1 0,-2 1 0,-4 5 0,7-9 66,0 1 0,1-1 1,-1 1-1,0 0 1,0-1-1,0 0 0,0 1 1,0-1-1,0 1 0,0-1 1,0 0-1,0 0 1,0 0-1,0 0 0,-1 1 1,0-2-1,0 2 6,0-1 9,1 0 1,0 1 0,0-1 0,0 0 0,-1 0-1,1 0 1,0 0 0,0 0 0,0 0 0,-1 0-1,1 0 1,0 0 0,0-1 0,0 1 0,-2-1 0,-1 0 38,-6-4 177,-3-3-26,1-1-1,0-1 1,0 0 0,-15-18-1,20 18-73,0 0-1,0 0 1,1 0 0,0-1 0,1 0-1,1 0 1,-1 0 0,2-1-1,-1 0 1,2 1 0,0-1 0,0 0-1,1 0 1,0 0 0,1-1-1,0 1 1,1 0 0,1 0 0,4-17-1,-2 14-38,1-1 0,1 1-1,0 1 1,1-1 0,1 1 0,0 0-1,1 1 1,1 0 0,11-13 0,4 0-196,2 1 1,55-41 0,-49 41-271,-4 3-926,44-26 1,-24 18-5120,-29 20 2375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2:3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92 419 940,'0'0'6680,"0"-3"-6503,0 3-108,0-1 1,0 1-1,0-1 0,0 1 0,-1-1 0,1 0 0,0 1 0,0-1 0,-1 1 0,1-1 0,0 1 0,-1-1 1,1 1-1,0-1 0,-1 1 0,1-1 0,-1 1 0,1 0 0,0-1 0,-1 1 0,1 0 0,-1-1 0,0 1 1,1 0-1,-1 0 0,1-1 0,-1 1 0,1 0 0,-1 0 0,0 0 0,0 0 0,-1-1 960,0 1-913,0 0 1,0 0-1,0 0 0,0 0 0,0 0 1,0 1-1,-1-1 0,2 1 0,-1-1 1,-2 2-1,1-2 72,1 1-128,-24 11 522,24-12-393,-10 4-19,6-2-166,4-1 85,5 1-88,3 1 4,0 0 0,-1-1 0,1 1 0,0-1-1,0-1 1,1 1 0,-1-1 0,0 0 0,1 0 0,7-1 0,166-9 28,-152 8-28,44-5 13,75-14 1,-6-10-25,32-5 14,-62 16-8,30-5-5,173-45 43,-92 20 32,-4-13-95,-149 40 30,-21 6-22,68-19 10,-30 22 450,-84 13-420,1 0-19,6 0 20,-7 0 9,11-3 60,-6 3-81,1 1 1,-1-1-1,1 0 0,-1-1 0,14-2 0,-2 0-12,16-3 18,5 2-7,10 0-2,16 0 44,-64 3-51,1 1-6,36-1-20,-17-1 26,-19 1-10,10 0 14,-5 0-26,-6 1 26,43-4 40,-43 4 742,4 1-234,-2-1-1942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2:47.8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106 633 1052,'0'0'336,"-3"0"-47,1-1 19,0 1-65,0 0 3,1-1 10,-4 1-38,1-1 10,0 1-55,1 0 94,-3 0-63,2 0 2,0 0 5,-2 1 10,2-1-3,0 0-16,-1 1 18,2-1-10,-1 1 3,2-1 3,-2 1 14,1-1-9,1 1-6,0-1 21,0 1 3,1-1 201,-2 1-222,0-1-11,0 1-21,1-1 15,0 0-30,1 0 9,0 0-9,-1 1 6,0-1-11,-2 2 1792,11-4-1853,2 1-3,1-1-29,2 1 2,0-1 3,-2 0-26,2 0 2,0 0 13,2 0-24,1 0 17,0-1-33,1 0 18,0-1-25,2 0 12,0 0-14,2-1 22,-1 1-30,0-1 14,1 0 9,0-1-36,0 1 40,0 0-41,1 0 26,-1 0-13,1-1-1,-1 0 1,1 0-10,0 0 7,-1-1 6,1 0-20,-1 0 12,1 0 4,-2 1-6,1-1 101,-2 0-71,0 0 54,0 1-23,0 0-3,-2 0-8,0 1-4,-1 0-22,0 0 24,0 1-18,0-1 0,0 1-13,-1 0 12,-2 0-4,0 1-13,-1 1 9,0-1-4,0 1-8,0 0 16,1-1-23,-1 1 2,1-1 3,0 1 17,-1-1-28,1 1 9,0-1 11,0 1-8,0-1 2,0 1-28,0-1 22,0 1-3,1-1 19,1 0-14,1-1 1,2 0 13,0-1-32,0 0 24,-1 0-12,-1 1-7,-2 0 7,0 0 11,0 0-17,1 0 6,0 0-11,0 0 16,0 0-14,-1 1 9,-1-1-7,1 1 11,-2 0-13,1 0 14,1 0-9,2 0 21,0-1-24,2-1 7,1-1 3,0 1-44,1 1 60,-1-1-15,0 0-9,-1 0 15,-2 1-10,0 0 2,-4 1 0,1 0-14,0 0 0,0 0 17,1 0-10,1 0 13,1-1-13,0 0 14,0 1-5,-1-1-7,-4 1-7,3 0 11,-1-1-5,0 0 12,0 1-13,-2 0 4,1 0-5,1 0-4,-1-1 14,3 1 10,0-1-34,0 1 34,1-1-26,-2 0 18,-2 1-10,2-1 7,-2 1-6,1-1 6,-3 2-2,2-2-13,2 1 4,1-1 22,-1 0-22,1-1 4,-3 2 3,1 0-2,0 0-3,-1-1 10,-1 2-13,1-1 14,1 0 14,-2 0-22,3 0-7,1-1 12,1 1-6,-1-1-2,-3 1-4,2 0 10,-1 0 1,-2 1 0,1 0-17,0-1 9,-2 2 15,3-1-5,-1 0-6,-2 1 26,2 0-23,-1 0-1,1-1 10,1 0 19,-3 1-1,2-1 26,0 0-16,-2 0 20,2 1-47,-1-2 66,-1 2-82,1-1 76,1-1-28,-3 1 41,2-1-14,-3 2-4,2-2-49,-1 2 88,0-2-52,0 1 8,-1 0-15,-1 0-1,1 0 22,-1 0-26,-2 1 4,2-1 3,-2 1-25,0 0 7,1-1-12,-1 0 7,0 1-26,1-1 59,0 0-61,1 0 20,-1 0-10,-1 1 14,1-1-8,-1 0-21,-1 1-36,0-2-47,0 1-74,0 1-100,-1-1-101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2:49.6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65.71558"/>
      <inkml:brushProperty name="anchorY" value="-82.74228"/>
      <inkml:brushProperty name="scaleFactor" value="0.5"/>
    </inkml:brush>
  </inkml:definitions>
  <inkml:trace contextRef="#ctx0" brushRef="#br0">36 497 1512,'0'0'700,"-3"0"-42,0-1-58,0 1-51,1 0-38,0 0-76,-1 0-2,0 0-58,-3 0 2021,4 0-2160,0 1-19,0 0-13,0-1 3,0 1 719,8 1-754,3 0-33,2 0 17,1 0-28,3 0 12,2-2-10,1 0-34,3-2 4,0-1-17,4 0 17,4-2-39,1-1 7,0-1-17,0 0 12,-3 0-9,0 1-2,-1 1-18,2-1 5,2 0-12,2-1-21,2 0 33,-1-2-30,-1 1 24,0 0-12,0 0-1,-2 1 1,-2 0-6,-2 0 2,-2 1-15,-1 1 13,-1-1-13,-1 1 17,0 1-19,0-1 15,-1 1-13,0-1-2,0 1-13,0 1 31,0-1-5,-1 1 2,1 0 6,-1 0 3,2-1-62,-1-1 80,1 1-46,0-1 34,1 0-28,-1 1 4,1 0-6,0 0 15,-1-1-5,0 1-12,0 0 13,-1-1 10,-2 1-22,1 0 13,-2-1-14,1 1 8,-2 0-8,-1 1 3,0 0-1,0-1 9,1 0-16,-1 1 14,0-1-9,1 0-2,1 0 1,0-1 8,0 1 7,0 1-10,-2-1-2,-1 1 1,0 0-6,-1 0 11,1 0-22,0 0 16,0 1 0,-3-1-1,1 1-8,0 0 11,-1 0 2,-2 0-1,1 0-18,-1 1 25,1-1-18,-2 0 10,2 0-3,0 0 1,-1 0 0,0 0-9,-1 0 11,2 0-3,-3 0-32,3 0 38,-3 0-13,2 0 4,0 0 5,-1 0 7,0-1-15,-1 1 24,2-1-13,-2 1 5,1-1-20,-1 1 29,1-1-46,-1 0 36,1 1-11,-2 1 3,-1 0 0,2-1 9,-2 0-21,1 0 16,-2 0-10,4 0 8,-2 0 2,1 0 4,-1 0-1,1 0-8,-1 1-7,-2-1 6,2 1 6,0-1-1,0 0-4,0 1-7,0-1 15,-1 0-10,2 0-1,-2 0 15,-2 1-14,3-1 4,0 1-29,1-1 45,0 1-23,2-1 2,-2 0-4,3-1 20,-1 1-30,-1-1 32,2 1-28,-3 0 18,2 0-5,0-1-13,-1 0 32,0 0-15,-1 1-8,2-1 17,-3 0-20,2 0 25,-2 1-8,1-1 3,-1 1-5,-2 1 2,1-1-6,-1 1 11,-1 0-17,-1 0 10,2 0-13,-1 0-20,0 1 38,-1-1-8,0 1-6,1-1 17,0 0-24,-1 0 8,0 0-3,-1 1 5,0 0-7,2-2 17,-1 1-14,0 0 13,0 0-12,0 1-2,1-2 10,0 1-8,-1 0-2,0 0 10,-1 1-8,0-1 3,2 0-1,-1 0-5,0 1 7,0-1-3,-1 1-13,0-1-24,0 1-13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2:52.1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92.76465"/>
      <inkml:brushProperty name="anchorY" value="-312.17273"/>
      <inkml:brushProperty name="scaleFactor" value="0.5"/>
    </inkml:brush>
  </inkml:definitions>
  <inkml:trace contextRef="#ctx0" brushRef="#br0">6 1912 1640,'-5'6'8070,"10"-6"-7952,1 0 6,4-1-8,1-1-13,1-1-11,1-1-12,-1 0 7,2-1 5,2-1-34,2 0 16,2 0-26,0-1 7,1-1-8,1 1-3,0-1-4,0 0-13,0-1 22,0 0-22,0 0 12,0 0-9,0-1 3,2-1 18,1-1-25,1 0 9,-1 0-26,0 0 25,1 0-23,0-1 16,1 0-9,-3 1-20,-1 0 19,-1 0 2,-1 1-9,0 0-2,0 0-4,0 0 1,0 0-1,-1-1 9,1 0-11,-1 0 8,0 0 2,1-1-6,-1 1-2,1-1 1,0 0-1,0 0-14,1-1 13,2 0-4,0-1-8,-1 1-7,-1 1-4,-1 0 38,-1 0-16,-2 1 16,1 0-26,-1 1 21,0 0-2,0 0-9,-1 0-16,1 1 33,0 0-25,0 0 8,0 0-2,1 1-23,-1-1 39,1 0-8,-1 1-16,0-1-21,0 1 19,0-1 34,0 0-19,1 0-1,-1 0 10,1 0-50,-1 0 48,1 0-26,0 0 21,0 0 0,-1-1-5,1 1 3,0 0-6,1 0-3,-1 0 10,0 0-3,0 0 10,0 1-25,0 0 12,0 0 4,-1 0 4,0 0-6,0 0 8,0 1-17,-1-1 10,0 0-9,-1 2 3,0-1 18,1 0-25,-1-1 23,-1 1-12,0 0-1,-1 1 15,-2-1-14,0 1-10,0-1 17,1 0-6,0 0 7,-1 0-11,0 0 12,0 1-22,-1 0 21,-1 1-7,0-1-3,1 0 2,2 0-34,0-1 38,0-1 10,0 1-25,0 0 23,-1 1-16,0 1 18,-2-1-24,1 1 13,1-1 0,0 0 4,1-1 13,-1 0-31,0 1 24,-1-1-17,-2 3 23,1-1-12,1 0 10,-1 1 11,1-1 25,-2 2 3,1-2-17,1 1 12,-1-1-5,1 1-4,-3 0 11,3 0-3,-1 0-60,1-1 74,0 0-39,-1 0 7,1-1-14,0 0 12,2 0-4,0 0-4,0 0 21,0 0-7,0 1 3,-1 0 0,0-1 5,1 1-11,0-1 22,0 0-21,-1 1-2,-2 1 0,0 0-10,-1-1 11,-2 1-17,2-1 10,1 0 1,1-1-15,1 0 15,0 0-10,1 0-7,-1 0-2,0 1-5,-3 2 0,2-2-84,0 1 38,0 0-25,0 0 23,-1 0-7,-1 2 8,1-2 7,1 0-1,0 0-4,0 0 21,0-1-12,1 1 24,-1 0-21,1 0 21,-1-1-11,0 1 18,2 0-33,1-1 29,1 0-15,-1 1 19,0 0-10,-1 0 9,-1 0-12,0 1 22,-1-1-7,0 0-20,-1 0 29,1 1 0,-3 0-18,3-1 16,-1 0-14,1 0 17,0-1-14,-1 1 4,-1 1-6,1-1 7,0-1-12,0 1 12,-3 1-8,2-2 12,1 1-12,-3 1 17,2-2-10,0 1-1,0-1-8,-1 1 10,1 0-8,-1-1 8,-1 2-3,2-2-8,-1 1-3,2-1 6,-1 1-3,-1 0 15,1 0-4,0-1 53,1 1-19,0 0-24,-2 1 32,1-1-16,-2 2 10,2-1-17,0 1 0,-2 0 0,2-1 4,0 0 7,-2 1-20,1-1 7,-1 1-8,2-1 7,-3 1-40,3-1 58,-2 1-47,1 0 24,-1 0-1,0 0-1,-2 0-4,1 0 7,-1 1-8,-2 0-2,2 0 6,-2 0-12,0 1 40,2-2-6,-2 2 12,0-1 9,1 0-17,0 0-8,-1 0 16,1 0-38,-1 0 38,0 0-26,2 0 13,-2 0-4,0 1 11,0 0 1,1-1-18,-1 0 15,0 0-10,-1 1 2,2-1 5,-2 1-25,0-1 45,0 1-5,-1 0-2,2-1 21,-1 1-15,0 0-4,0 0 15,-1 0 37,0 0-47,-1 1 74,2-1-55,0 0-24,-1-1 6,1 1-2,-1 1-9,-1-1-35,1 1 19,-1 0 16,0 0-15,-1 0 63,-2-4-89,0-1 0,-1 1 12,-1-1-4,0 2-16,1 0 23,-2 0-36,1 1 39,-2 0 12,2 1 15,0 0-16,-2-1 45,1 1-9,-3 0 28,2-1-16,2 1 11,-3 0-12,2 0 13,0 1-9,3-1-2,-4 0 33,1 0-47,1 0 29,2 1 10,-4-1-41,2 0 37,1 0-17,1 1-14,-2-1 0,0 0 17,2 1-24,0-1 17,1 1-24,-2-1 35,1 0-16,-1 0-22,2 0 67,0 0-72,1 1 38,-3-1-36,1 1 42,-1-1-31,2 1-4,0 0-27,0 0-22,2 0 55,0 0-29,0 0 3,-3-1-27,-1 0 28,1 0-32,0 1 38,1-1-40,1 1 21,0 0-16,1 0 5,0 0-23,0 0 19,0 0 24,1 0 59,-1 0-97,8 3-20,0 1 4,4 0 40,-2 0-26,2 0-16,-3-1 43,2 1-42,-3-2 45,1 1-50,-2-1 44,1 0-61,-1 0 64,-2-1-19,1 0 10,0 1-19,-2-1 10,2 0-3,0 1 14,-2-1-4,-1 0-17,2 1 10,-1-1 11,-1 0-28,-1-1 75,2 1-78,0 1 29,-1-2-22,-1 1-10,-1 0 30,3 0-38,-1 0 40,0 0-45,0 0 42,-2-1-4,0 1-12,2 0 23,1 0-2,-2 0-22,1 0-2,-2 0 4,0-1 2,0 0-10,-1 1 83,0-2-84,2 3 15,1-1-10,-1 0 4,0 0-49,0-1 46,-1 1 3,-1-1 23,0 0-23,0 0-5,0 0 15,2 2-11,0 0 22,0 0-5,-1-1 20,0 1-23,-1 3 8,0 0-27,-2 4 59,-1-1-32,-2 5-22,-1 3 31,-1 1-25,-1 3 35,-1 0-29,0 1 5,-1-1-1,-1 4-67,-1 0-83,-1 1-111,0-1-155,-1-1-168,-3 0-244,-1 0-300,-4 1-919,-2 0-2496,-2-1 1386,4-4-1489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1.3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49.97363"/>
      <inkml:brushProperty name="anchorY" value="382.25705"/>
      <inkml:brushProperty name="scaleFactor" value="0.5"/>
    </inkml:brush>
  </inkml:definitions>
  <inkml:trace contextRef="#ctx0" brushRef="#br0">65 544 1352,'0'0'680,"-4"-1"-60,1 1-12,-1-1-65,1 1-4,-2-1 1272,3 1-1386,0 0-7,0-1-11,1 1-11,-1 0 374,-1-1-381,0 1 3,0 0-15,1-1-9,1 1-3,0 0-19,-2 0-28,0 0-7,1 0-52,0 0-21,0 0-34,1 0 0,1 0-17,-2 0-20,-1-1-14,1 1 1,1-1-2,0 1-28,-1 0 284,13-2-290,4-1 0,9-1-11,9-2-2,7-1-10,5-1-63,11-3 59,6-3-39,7-2 24,5-1-34,3-2 10,3-1-8,2 0 0,0-1 0,2-1-9,-1 0 2,1-1-66,-1 0 84,-1 0-47,-2 0 10,-2 1 17,-4 0-15,-7 3 5,-5 1-5,-6 2 0,-3 2-23,-3 0 30,-3 1-15,-1 2 4,-2 0 0,-2 0-28,-3 1 36,-4 1-21,-5 2 11,-5 0-7,-5 2 11,-3 0 6,-6 2-16,-1 0-3,-3 1-37,0 0 51,-2 1-31,-1 0-36,0-1-60,-1 1-46,-1-1-50,-1 1-85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1.8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75.4707"/>
      <inkml:brushProperty name="anchorY" value="208.89091"/>
      <inkml:brushProperty name="scaleFactor" value="0.5"/>
    </inkml:brush>
  </inkml:definitions>
  <inkml:trace contextRef="#ctx0" brushRef="#br0">94 415 1268,'0'0'0,"-3"1"728,-4-1-42,-2 0-53,0 1-6,-1-1-56,1 0-20,-1 1-59,3-1-39,1 1-68,2-1-24,-2 0-27,1 1-40,-3-1 2647,18-3-2640,7 0-1,9-2 9,8-2-21,5-1-2,6 0-10,8-3-22,7-1-9,8-2-27,4-2-17,3-1-21,1-2-25,-1 0 1,-1 1-13,-3 0-21,-6 1-18,-4 1-11,1-1 15,-3 2-29,-2-1-1,-4 1-19,-2 0 3,-4 1-67,-2 0 56,-3 0-25,-3 0 30,-3 1-26,-4 2 18,-4 1-10,-4 1-2,-4 2-9,-4 2 7,-4 1 21,-1 0 7,-4 2 56,0-1-42,-2 1 49,-1 1-56,-2 0 13,2 0-6,-1 1-14,0-1-14,-1 1-2,-1 0-6,0 0-9,-1 0-30,-7 3-900,0 0 536,-3 2-71,-1 0-51,2-1-59,-2 0-47,1 0-58,1 0-69,-1 0-71,0 0-650,0 0-1712,0 0 967,1 0-1263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2.2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878.98047"/>
      <inkml:brushProperty name="anchorY" value="-153.9201"/>
      <inkml:brushProperty name="scaleFactor" value="0.5"/>
    </inkml:brush>
  </inkml:definitions>
  <inkml:trace contextRef="#ctx0" brushRef="#br0">225 607 1644,'0'0'0,"-5"1"956,-8 1-56,-4 0-68,-2 0-7,-2 1-47,0 0-34,2-1-32,3-1-18,1 0-17,3-1-45,-1 0-64,3-1-50,0 1-54,2-1-80,3 1-25,-1-1-90,1 0 39,1 0-66,1 1-11,2-1-27,0 1 9,7-3-52,9-3 9,7-4-24,10-2-19,13-4-5,13-4-5,10-3-29,9-3 27,7-2-19,5-2-18,2-1 5,1 1-31,0 0 18,-3 1-17,-2 0-10,-2 0-1,-7 3-2,-3 1 14,-6 1-27,-6 3 13,-6 2 0,-6 1-57,-3 0 69,-4 2-24,-3 1-6,-3 1 4,-4 2-11,-5 0 16,-4 3-19,-5 1 6,-4 2-34,-5 1 22,-1 1-22,-3 1-64,-1-1-19,-2 1-65,-1 1-66,-2 1-19,0 0-49,-11 3-840,-8 2 690,-7 3-28,-6 3-5,-5 3-63,-3 2-20,-2 3-46,-1 0-29,0 2-42,-1 1-492,-1 0-1413,0 0 819,9-3-1207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2.5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693.32813"/>
      <inkml:brushProperty name="anchorY" value="-460.3457"/>
      <inkml:brushProperty name="scaleFactor" value="0.5"/>
    </inkml:brush>
  </inkml:definitions>
  <inkml:trace contextRef="#ctx0" brushRef="#br0">501 422 980,'0'0'0,"-7"3"544,-10 6-98,-8 2 52,-7 3-36,-4 2-20,-4 1 53,-1 0-18,0-1 26,0 0-1,3-2 11,4-3-21,4-1 63,4-2-10,5-3-13,3-1-17,6-1-42,1-1-32,2-1-56,4 0-30,2-1-62,-2-1-11,1 0-31,1-1-18,1 1-12,8-5-32,8-3-29,10-4 0,8-4-12,13-5-22,12-3-18,9-4-2,7-1-20,5-2-9,2-1-4,2 0-14,0 2-6,0 0 10,-2 0-28,-1 0 27,-2 2-37,-5 2 21,-6 2-12,-5 3-2,-6 2-23,-4 2 16,-4 3-16,-4 1-47,-6 1-43,-5 4-42,-6 1-41,-4 1-21,-5 2-18,-5 2-12,-1 0-69,-4 1-85,-2 1-27,-3 0-62,-9 5-1992,-6 2 1313,-8 3-1374,-8 2 786,2-1-1175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2.9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44.45117"/>
      <inkml:brushProperty name="anchorY" value="-804.47662"/>
      <inkml:brushProperty name="scaleFactor" value="0.5"/>
    </inkml:brush>
  </inkml:definitions>
  <inkml:trace contextRef="#ctx0" brushRef="#br0">55 421 924,'0'0'0,"-3"1"840,-4 1-56,-2 0-114,2 1-102,1-1-38,-1 0-72,1-1-44,2 0 7,2 0-19,-1-1 678,14-4-780,4-1-22,9-3-17,8-2 6,6-1-27,7-3-20,8-3-6,10-1-14,6-4-12,4-1-21,1 0-29,-5 0 21,1 1-28,-3 1 8,-5 0-17,-2 1-10,-5 2-31,-3 0 64,-2 2-44,-2 1 19,-3 1 9,-1 1-17,-5 2 25,-2 1 34,-3 1 14,-4 1 0,-5 1 36,-4 1 18,-4 2 6,-5 1 11,-1 0 23,-3 1-11,-3 0 37,1 1 0,-1 0-22,-2 1 46,-1-1-15,-1 1-40,3 0 59,0-1-38,-1 1-3,0-1-26,-1 1-31,-1 0 7,1-1 3,1 0-40,-1 0-11,1 0 866,0 1-966,-1-1-36,1 1 5,-1-1-2,0 1-11,-1 0-15,-1 0 13,1-1 11,-1 1-41,-1 0 18,1 1-34,0-1 24,0 0-27,3-1-305,-1 0 51,1 1-108,-1-1-25,-1 1-136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54 1136,'0'0'1057,"-8"-11"2687,-13-21 2123,20 29-4259,-3-3-1133,4 6-429,0 0 0,0 0 0,0 0 1,0 0-1,0 0 0,0 0 0,0-1 0,-1 1 1,1 0-1,0 0 0,0 0 0,0 0 0,0 0 1,0 0-1,0 0 0,0 0 0,0 0 0,-1 0 1,1 0-1,0 0 0,0 0 0,0 0 0,0 0 1,0 0-1,0 0 0,-1 0 0,1 0 0,0 0 1,0 0-1,0 0 0,0 0 0,0 0 0,0 0 1,-1 0-1,1 0 0,0 0 0,0 0 0,0 0 1,0 0-1,0 0 0,0 0 0,0 0 0,-1 0 1,1 0-1,0 1 0,0-1 0,0 0 0,0 0 1,0 0-1,0 0 0,0 0 0,0 0 0,0 0 1,0 1-1,0-1 0,0 0 0,0 0 1,0 0-1,0 0 0,0 0 0,0 0 0,0 1 1,-19 124 1194,3-5-530,8-79-499,-29 185 1060,37-182-841,0-41-380,7-3-31,0-1 0,0 0 0,0 0-1,-1 0 1,1-1 0,-1 0 0,1 0 0,9-6 0,4-3-102,24-17 0,-15 8-42,133-97-1577,-64 30-2475,-86 75 2681,-6 4 186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4.0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444.33594"/>
      <inkml:brushProperty name="anchorY" value="-1109.93323"/>
      <inkml:brushProperty name="scaleFactor" value="0.5"/>
    </inkml:brush>
  </inkml:definitions>
  <inkml:trace contextRef="#ctx0" brushRef="#br0">30 566 1328,'0'0'736,"-2"1"-116,0-1-42,0 0-47,-1 1-24,-1 0-97,2 0-18,-1-1-48,2 1-49,-2-1-52,1 1 0,-4 0 2115,12-3-2176,3-2 22,1 0-25,4-2-1,6 0-48,4-2 27,7-2-20,5-1-5,3-1-13,5 0-16,3 0 23,7-2-42,4-1 8,6-3-3,1 1-20,5-3 6,3 0-12,2-2 2,2 0-29,0-2 13,0 0-6,-3 0-13,-1 0 13,-4 0-23,-5 3 7,0 0-3,-3 2 0,-3 0-5,-5 1 2,-4 2 4,-4 0-11,-3 2-6,-5 1 1,-3 2 4,-5 2 7,-4 1-15,-5 1 10,-4 1 1,-3 1-10,-4 1 12,0 1-3,-3 0-8,-2 2 2,2-1-20,-1 2-22,-2-1-79,0 1-55,-1-1-46,-2 1-74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4.4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961.42969"/>
      <inkml:brushProperty name="anchorY" value="-1273.81494"/>
      <inkml:brushProperty name="scaleFactor" value="0.5"/>
    </inkml:brush>
  </inkml:definitions>
  <inkml:trace contextRef="#ctx0" brushRef="#br0">41 416 872,'-2'0'1640,"-4"2"-1087,1-2 236,0 1-219,-1 0-70,0 0-58,2 0-66,1 0-17,-1-1 709,15-3-832,8-3-42,9-2 7,9-2-28,12-4 11,10-3-18,9-4 8,7-1 7,5-3-35,1-1-13,3 0-2,0-1-11,-1 2-27,-6 1-2,-6 3-2,-6 2-24,-7 2 11,-5 1-19,-6 1 5,-4 2-7,-4 1-7,-7 1-8,-4 2 1,-4 1-20,-6 1 29,-3 2-28,-4 1 14,-1 1-47,-4 2-66,-1-1-68,1 1-127,-2-1-173,2 1-121,-2 0-637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5.3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034.26367"/>
      <inkml:brushProperty name="anchorY" value="-1582.47449"/>
      <inkml:brushProperty name="scaleFactor" value="0.5"/>
    </inkml:brush>
  </inkml:definitions>
  <inkml:trace contextRef="#ctx0" brushRef="#br0">29 1573 1444,'0'0'2062,"-3"1"-1469,0 0-16,0 0-71,0 0-49,1-1-52,1 1-58,-2-1-50,0 1-6,0-1-38,1 1-20,0-1 836,10-4-971,5-2-6,5-3-32,5-1 18,4-4-12,4-1-16,4-2 9,4-2-27,2-2 3,7-3 12,4-3-24,6-3 3,6-2-1,5-3-6,2-2 7,3-3-3,1-2-13,3-2 18,2-2-11,0 0-15,1-1 5,2 0-3,0-1 5,0 0-7,0 1-2,1 1 6,0 0-3,0 1-8,-2 0 25,0 2-16,-3-1 19,-2 2-42,-5 4 40,-7 4-18,-6 4 11,0 0-12,-3 1 40,-3 3-20,-4 1-91,-3 1 36,-4 2-11,-1 0-1,-3 1 34,-2-1-5,0 2 17,-1 0-3,-2 2-3,-2 1 16,-4 2 9,-3 0-7,-4 3 18,-2 0 4,-3 3 33,-3 0 5,-2 1-4,-2 3 9,-1-1-22,-1 2-12,-1 0 12,0 0-47,-2 1-57,1 0-107,-2 0-139,0 1-153,0 0-116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6:53:06.7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622.60156"/>
      <inkml:brushProperty name="anchorY" value="-733.51099"/>
      <inkml:brushProperty name="scaleFactor" value="0.5"/>
    </inkml:brush>
  </inkml:definitions>
  <inkml:trace contextRef="#ctx0" brushRef="#br0">15 1722 1156,'0'0'1967,"-1"3"-1600,-1 0 3,1-1-25,0 0 11,-8 11 4802,18-17-5013,2-1 8,4-2-24,3-3-13,3-2-2,6-3-10,5-2-18,4-4-4,3-2-20,3-2 10,7-4-14,7-3-6,6-5-8,3-3-8,4 0 6,1-3-8,0 1-6,2-2 1,-1 1-10,1 0-3,-3 2-4,1 2 6,-1 0-12,-1 2 3,-2 1-6,-6 3 2,-3 3-6,0-1 7,-1 1 6,-3 1-10,-3 1 8,-3 0 2,-1 1-20,-1 1 21,-1 0-7,-1 0-7,0 0-3,0 0 15,-2 1-19,0 0-3,-3 1 28,-1 1-18,-2 1 1,-2 1 6,-4 2-8,-2 2-2,-4 2 6,-3 1 6,-1 2-10,-2 0 8,0 0-8,-2 2-11,1 0 8,-2 1 5,-2 1-1,0 1 1,-4 2-14,2-2 18,-1 2-6,-1 0 2,1-1-14,-1 1-5,-2 1 14,1 0-14,-2 1-1,-1 1 1,1-1-10,-1 0 7,-1 1-8,1 0-2,-1 0 20,0 1-26,-2-1 28,0 2-23,2-2 21,0 1-15,0-1 13,-1 1 2,1 0-1,0-1-4,0 1 2,-2 0 27,1 1-31,-2 0 15,3-2 0,0 1-6,0 0 12,-1 0-8,2 0-6,0 0 6,0 0-8,1-1 22,0 0-12,0 0 0,0-1 6,2 0 2,-1 1-6,1-1 8,-1 0-8,2 0-2,1-1 6,-1 1-8,1-1-2,1 0 10,-3 1 6,2-1-10,-3 1-2,2-1 10,-1 2 6,0-2-15,-1 1 10,1 0 1,-2 0-10,-1 1 26,1-1-26,-1 1 18,0 0-10,0 0 12,-1 0 2,-1 1-1,0 0 1,1-2 19,-1 1-1,0 0 15,-1 1-12,0 0 18,1-2-14,-1 1 18,0-1-10,0 2-10,0-1 8,-1 2-4,1-1 72,-6-2-12,-1-2 10,-1 1-5,-3-1 33,-3 0 0,-3 0 21,-1 0 14,-2-1 6,-1 1 6,-1-1 55,0 0-43,-1-1 30,1 0-8,0 0-12,0 0-5,1 0 24,1 0-41,2 0 22,4 2 2,0-1-6,0 0-40,4 2 31,-2-1-30,3 1 17,-2-1-38,3 2 6,-2-2-22,2 1-5,-1 0-4,2 0-28,2 2-21,-2-2-20,1 2 41,1-1-70,2 2 21,0 0 57,-1-2-79,1 1 22,0 0-12,0 1-9,1 0 12,1 1-14,0-1 68,0 1-66,8-1-17,1-1-18,4 1-6,-1 0 37,1 1-31,-1 0 20,3 2-5,1 1-18,2 0 10,1 1-8,0 0 53,1 1-57,0-1 28,0 1-22,0-1 23,-1 0-34,0 0 19,-5-1 3,1 0 8,0-1 8,-3 0 3,1 0-18,-3-1-13,2 0 12,-2 0-5,2 0 1,-3-1 14,4 1-18,-3 0 15,1 0-9,-1-1-25,1 1 39,-2 0-8,2-1-15,-2 0 6,1 0-13,-2 0 13,2 1 5,-3-1 8,-1 1 22,-2-1-47,3 0 19,-1 0 3,-1-1-7,-2 1-7,0 0 7,1 0 2,1 0 18,-1 0-9,-1 0-6,-1 0 12,-1 0 5,-1 0-43,4-1 31,-1 0 8,0 1-26,-1-1 5,0 1 16,-1-1-15,0 1 20,-1 0-14,2-2 15,-1 0-31,1-1 25,-1 1-42,0 1 35,0 0-11,-1 1 17,0-1-32,0 2-42,-4 8 66,-2 6-46,-3 7 51,-2 6-35,-1 5 39,-1 3-25,0 3 17,-1 0 10,0 3-45,0-2-103,0 1-61,1-2-131,1 0-109,0-2-172,0-4-226,2-2-233,-1-4-984,2-1-2444,-1-4 1362,2-5-1487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71 470 1792,'-59'4'4250,"48"-3"544,102-9-4320,121-26-1,-43 5-229,-168 29-243,276-49 277,-29-1-49,-226 46-214,367-67 274,-85 6 11,-190 39-90,102-28 674,-193 47-389,0 0-1,23-11 0,-43 17-295,4-2 1,-1 1 0,1-1 0,0 0 1,-1 0-1,1-1 0,9-7 0,-13 9-90,-1 1-83,0 0 0,1 1 0,-1-1 0,0-1 0,1 1 0,-1 0 0,0-1 0,0 1 0,3-3 0,-4 3-46,1-1 77,-1 2 76,-1-1-119,0 1 0,0 0-1,1 0 1,-1 0 0,0-1 0,0 1 0,0 0 0,1 0-1,-1 0 1,0 0 0,0-1 0,1 1 0,-1 0 0,0 0-1,0 0 1,1 0 0,-1 0 0,0 0 0,0 0 0,1 0-1,-1 0 1,0 0 0,1 0 0,-1 0 0,0 0 0,0 0-1,1 0 1,-1 0 0,0 0 0,1 0 0,-1 0 0,0 0-1,0 0 1,1 1 0,-1-1 0,0 0 0,0 0 0,0 0-1,1 0 1,-1 1 0,0-1 0,0 0 0,0 0 0,1 1-1,-1-1 1,0 0 0,0 0 0,0 1 0,0-1 0,0 0-1,0 0 1,1 1 0,7 28 63,-1 0-1,-1 1 0,2 45 1,-3-36-18,4 53 79,12 82 81,-4-77-114,33 180 173,34 117-898,-74-342-219,4 56-1,-13-28-1632,-2-56-653,-7 32 0,0-20-926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5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28 884,'-3'0'726,"-14"-2"2955,-22-12 737,-15 2-1376,52 13-3004,1 0 0,-1 0 0,0 0 0,1 0 0,0 0-1,-1 0 1,1 0 0,0 0 0,-1 0 0,1 1 0,0-1 0,0 1-1,0-1 1,0 1 0,0-1 0,0 1 0,1-1 0,-1 1 0,0 2 0,-10 37 398,9-31-345,-6 31 196,2 0 0,0 47 0,6 85 288,47 415 753,-28-415-1099,12 69 58,-27-222-230,11 32-1,3 6 36,-17-56-77,0 1 1,0 1-1,1-1 1,-1 0 0,1 0 0,-1 1 0,1-1 0,0 0 0,0-1 0,3 4 0,-3-4-26,1-2-13,11 2 23,0-2 0,0 1 0,-1-2 0,19-2 0,60-15-10,-26 5-6,16-2 30,83-13 24,52-1-73,118-13-50,62-20-23,-277 40 86,93-22-102,-189 39 127,26-10-1,-29 9-10,30-7-1,-5 2 37,-10 1-53,-33 9 16,0 0 10,31-8 0,-30 8 10,-3 1-14,0 0 1,1 1-1,-1-1 1,1 0-1,-1-1 1,1 1-1,-1 0 1,0 0-1,3-1 1,-1 1-10,0-1-3,69-16 16,-69 17 11,1-1-4,10-3-10,-10 3 20,-1 0-11,9-2-8,-9 2-5,0 1-4,9-4 67,-1 0 1,1-1-1,15-8 1,-5-6 798,-21 17-692,0-1-154,3-8-6,-4 8 5,1 0-354,2-8 117,-3 8-92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1696,'0'0'1198,"0"-3"-124,1-2-894,0 6 744,-1-1-858,0 0-1,0 0 1,0 0 0,0 0 0,0 0 0,0 0 0,0 1 0,1-1 0,-1 0 0,0 0 0,0 0 0,0 0 0,0 0 0,0 0 0,0 0 0,0 0-1,0 0 1,1 0 0,-1 0 0,0 0 0,0-1 0,1 1 857,-1 0-857,0 0 0,0-1 0,0 1 0,0 0 0,0 0 0,0 0 0,0 0 0,0 0 0,0 0 0,0 0-1,0 0 1,0 0 0,0-1 0,0 1 0,0 0 0,0 0 0,15 31 1047,-2 0-1,19 65 1,-6-14-84,95 228 2152,-87-241-673,46 72 0,-78-139-1969,0-1-28,-1-1-478,-1 0 0,1 0 1,-1 1-1,1-1 0,-1 0 0,1 0 1,-1 0-1,1 0 0,-1 0 0,1 0 0,-1 0 1,1 0-1,-1 0 0,1 0 0,-1 0 0,1 0 1,-1 0-1,1 0 0,-1 0 0,1 0 1,-1 0-1,1-1 0,-1 1 0,1 0 0,-1 0 1,0-1-1,1 1 0,-1 0 0,1-1 0,-1 1 1,0 0-1,1-1 0,-1 1 0,0-1 1,1 1-1,-1 0 0,0-1 0,7-13 141,0 1-1,-1-1 1,-1 0 0,7-28-1,8-110 384,-18 127-508,9-153 43,-9 117-289,1-81-955,-3 82-2099,-1-5-7517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7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1480,'3'5'539,"-1"0"-1,1 1 1,-1-1-1,0 0 1,0 1-1,0 0 1,-1 0-1,1 6 1,2 52 1605,-4-60-1958,0 57 1701,-2-1 1,-3 0-1,-18 87 1,18-130-715,1-13 436,3-6-1531,0 0 1,0 1-1,0-1 1,0 0-1,0 0 0,0 0 1,1 0-1,-1 0 1,0-3-1,-1-5-5,0-1-1,0 0 1,1 0 0,1 0-1,-1 0 1,2 1 0,0-1-1,3-17 1,2 1 64,1 1 0,12-30 1,-18 54-132,-1 0 1,1 0 0,0 0 0,0 0-1,0 0 1,0 0 0,0 1 0,1-1 0,-1 0-1,1 1 1,-1-1 0,1 1 0,-1-1 0,1 1-1,0 0 1,0 0 0,0-1 0,-1 1-1,1 1 1,0-1 0,0 0 0,0 0 0,1 1-1,-1-1 1,0 1 0,0 0 0,0-1 0,0 1-1,0 0 1,5 1 0,2 0 6,1 2-1,0-1 1,-1 1-1,0 0 1,13 7 0,1-1 37,-22-8-43,0-1 1,0 1 0,0-1 0,1 0 0,-1 1 0,0-1-1,1 0 1,-1 0 0,0 0 0,0 0 0,1 0 0,-1 0 0,0-1-1,0 1 1,1 0 0,-1-1 0,0 1 0,0-1 0,0 1-1,0-1 1,0 1 0,1-1 0,-1 0 0,0 1 0,0-1-1,0 0 1,-1 0 0,2-1 0,2-3-9,-1 1 0,0-1 1,0 0-1,-1-1 0,3-5 0,3-6 21,6-10-19,32-57 9,-40 74-17,2 0 0,-1 0 0,1 1 0,1-1 0,15-12 0,-21 20 3,-1 0 0,2 0 1,-1 0-1,0 0 0,0 1 1,1-1-1,-1 1 0,0 0 0,1 0 1,-1 0-1,1 0 0,0 1 0,-1-1 1,1 1-1,0 0 0,5 1 0,-4 0 4,1 0-1,-1 0 1,1 1-1,-1 0 1,1 0-1,-1 1 1,0-1-1,0 1 1,8 6-1,-3 0-16,1 0 0,-2 0 0,1 1 0,-1 0-1,-1 1 1,0 0 0,0 0 0,7 16 0,-7-10-226,-1 0 1,0 1 0,-1 0 0,-1 0-1,-1 0 1,4 36 0,-7-41-384,-1 1 0,-1-1 0,0 0 0,-3 15 0,1-17-607,0 0 1,0 0-1,-1 0 1,0 0-1,-8 12 0,1-3-2912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1672,'0'0'1040,"-1"-6"-14,-1 4-331,1 9 3621,0 25-3513,3 40 1,14 192 1801,-13-178-1917,7 236 1442,-5-129-967,-4-140-1618,-1-51 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16 588 1368,'-16'-19'7274,"19"16"-6903,2-2-248,-1 0 1,1 0-1,1 1 1,-1 0-1,1 0 1,-1 0-1,1 0 1,10-3-1,60-24 374,-37 17-291,43-17 125,-37 15-141,-1-1-1,0-3 1,44-27-1,-84 44-169,1 0 0,-1 0 0,0-1 0,0 1 0,0-1 0,0 0 0,-1 0 0,1-1 0,-1 1 0,0-1-1,2-6 1,-1 3-3,-1 0 0,-1 0-1,0 0 1,0-1 0,-1 1-1,1-12 1,-1-12 159,-1-1 0,-2 0 1,-1 0-1,-14-60 0,16 91 93,2 15-190,0 2-62,15 211 298,7 15-65,-9-89-148,-9-16 2,-1-57-100,-3-71-427,-1-5 1202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1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1424,'0'0'2335,"-3"3"-1635,-7 8-13,7-5-20,16 157 3694,10 36-1506,-23-196-2796,1 11-150,0-12-101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162 448 1864,'0'0'929,"-3"-6"145,1 5-581,0 8 2424,-8 114-799,15 205 746,5-246-2318,-9-70-423,2 16 60,-2-17 27,-1-9-202,0 0 1,0 0-1,0 0 0,0 0 1,0 0-1,0 0 1,-1 0-1,1 0 1,0 0-1,0 0 0,0 0 1,0 0-1,0 0 1,0 0-1,0 0 1,0 0-1,0 0 1,0 0-1,0 0 0,0 0 1,0 0-1,0 0 1,0 0-1,0 0 1,0 0-1,0 0 0,0 0 1,0 0-1,0 0 1,0 0-1,0 0 1,0 0-1,0 0 1,0 0-1,0 0 0,0 0 1,0 0-1,0 0 1,0 0-1,0 0 1,0 1-1,0-1 0,0 0 1,-12-26 25,-15-53 0,-5-42 12,25 92-43,-8-42 26,3 0 0,4-1 0,0-94 0,9 118 57,1 1-1,3-1 0,14-67 1,-16 103-51,1 0 0,0 0 1,10-21-1,-11 28-19,-1 1 0,1-1 0,-1 1 0,1 0 1,0 0-1,1 0 0,-1 1 0,1-1 0,-1 1 0,1 0 0,0 0 0,7-4 0,-6 6 1,-1-1 0,1 2 0,0-1 0,0 0 0,0 1 0,1 0 0,-1 0-1,0 0 1,0 1 0,0 0 0,0 0 0,-1 0 0,1 0 0,7 4 0,-8-4-9,-1 1 1,1 0 0,0 1-1,-1-1 1,0 0 0,0 1-1,0 0 1,0 0-1,0 0 1,0 0 0,-1 0-1,1 1 1,-1-1 0,0 1-1,0 0 1,0-1 0,-1 1-1,1 0 1,-1 0 0,0 0-1,0 0 1,1 8 0,-2-2 6,1 0 0,-1 0 0,-1 0 0,0 0 1,0 1-1,-1-1 0,-6 19 0,-3 0-50,-1 0-1,-2 0 1,-29 46-1,-65 74-1598,74-104 483,-2 1-3996,25-29 1914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1787 1052,'0'0'3787,"6"-5"-3419,21-14 250,50-28 0,42-15 220,-63 34-612,210-104 620,-154 78-590,80-32 76,334-123 301,-192 90-410,-302 108-199,636-211 358,-445 149-298,199-40 11,-278 78-53,442-119 59,-207 59 82,-170 53 313,162-33-21,-354 73-350,-14 2-56,12-4 165,-12 3-198,9 0-8,-9 1 81,0 0-83,45 2 187,-45-1 159,0-1-283,11 0-2,-10 0 415,10 1-439,-12-1 256,3 0-51,3-2 2682,-129-58-2314,-84-35 914,127 61-367,75 33-1051,1-1-17,-7-3-13,6 4 56,1-1-94,27 16 137,44 17 0,39 0-143,95 32-24,-201-63 23,13 6-112,-14-6 80,-1 0 0,0 0 0,1 0 0,-1 0 0,0 0 0,1 0 0,-1 1 0,0-1 1,0 0-1,1 0 0,-1 0 0,0 1 0,0-1 0,1 0 0,-1 0 0,0 1 0,0-1 0,0 0 0,1 0 0,-1 1 0,0-1 0,0 0 0,0 1 0,0-1 0,0 0 0,0 1 0,0-1 0,0 0 0,0 1 0,0-1 0,0 0 0,0 1 0,0-1 0,0 0 0,0 1 0,0-1 0,0 0 0,0 0 0,0 1 0,0-1 0,0 0 0,-1 1 0,1-1 0,0 0 0,-1 1 0,-7 9-1,-1 0 0,0-1 0,-1 0 1,-14 11-1,-155 111-72,110-80-600,-38 39-1717,74-57-770,3 2-3468,19-22 1889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08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1859 1104,'0'0'10532,"5"-5"-10474,7-6 18,1 1 0,0 0 0,25-14 0,45-20 88,53-25 4,-30 21-50,18-7-28,-34 13-37,-31 13-22,37-18 16,27-11 4,100-30 15,-32 23-34,-26 8-9,-37 12-25,227-59 7,-121 51 10,-175 40-21,80-30 0,-52 15 3,34-12 29,-70 22-29,-26 10 4,-9 4 2,0-2-1,25-12 0,96-42 17,-76 29-27,-47 23 6,158-71-30,-110 52 25,-1 3 12,89-24-1,-23 13 11,120-30 21,-55 24-28,-147 32-9,114-29-7,-98 25 16,84-22-19,-106 29-1,9-3 18,72-10 10,-81 14-15,84-11-20,-99 14 28,-21 1 6,-1 1 13,8-2 20,-8 2 655,2 0-617,10 0 1,-10 0 1791,-11-3-1792,-84-27 288,44 16 5,0-2 1,-59-30-1,66 22 207,-62-48 0,84 58-331,16 12-185,2 2-66,0 0 0,0 0 0,0-1 0,0 1 1,-1 0-1,1-1 0,0 1 0,0 0 0,0 0 1,-1-1-1,1 1 0,0 0 0,0 0 0,-1 0 1,1-1-1,0 1 0,-1 0 0,1 0 0,0 0 1,0 0-1,-1 0 0,1-1 0,0 1 0,-1 0 0,1 0 1,-1 0-1,1 0-1,0 0 0,-1 0 1,1 0-1,0 0 0,-1 0 1,1 0-1,0 0 0,-1 0 1,1-1-1,0 1 0,-1 0 1,1 0-1,0 0 0,0 0 1,-1-1-1,1 1 0,0 0 1,0 0-1,-1-1 0,1 1 0,0 0 1,0 0-1,0-1 0,-1 1 1,1-1-1,-11-8 156,5 5-106,7 7 0,11 8-49,0 0 0,1 0 0,27 16 0,-5-10 3,0-1 0,1-2-1,63 16 1,-72-22-7,32 11-29,-57-18 37,-1-1-8,0 0 0,0 0 0,0 0 0,-1 1 0,1-1 0,0 0 0,0 1 0,0-1 0,-1 1 0,1-1 0,0 1 0,-1-1-1,1 1 1,0-1 0,0 2 0,1 0 2,8 6-1,-2-1-1,-7-6 20,-1 2-6,2 6-4,-1-7 24,-2 0-32,1 0 1,0 0 0,0 0 0,-1 0-1,1 0 1,-1 1 0,0-1-1,1 0 1,-3 3 0,0 1-2,-1 4 2,-1-1 0,0 1 0,0-1 0,0-1 0,-1 1 0,-13 13-1,-46 39 26,36-35-24,-92 97 202,49-47-90,-8 13 246,78-87-350,1 0 3,0-2-12,0 0-1,1 1 0,-1-1 1,0 1-1,1-1 1,-1 1-1,1-1 0,-1 1 1,1-1-1,-1 1 1,1 0-1,-1-1 0,1 1 1,0 0-1,-1-1 0,1 1 1,0 0-1,-1-1 1,1 3-1,0-3 3,-1 1 1,1 0-1,0 0 1,-1 0-1,1-1 0,0 1 1,-1 0-1,1 0 1,-1-1-1,0 1 0,1 0 1,-1-1-1,1 1 0,-2 0 1,-10 14 1192,4-2-3140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52 180 952,'0'0'3700,"-3"1"-3529,-15 4 1495,18-5-1651,1 0 0,-1 0 0,0 0 0,0 0 0,0 0 0,0 0 0,0 0 0,0 0 0,0 0 1,0 0-1,0 0 0,0 0 0,0 0 0,0 0 0,0 0 0,0 0 0,0 0 0,0 1 0,1-1 0,-1 0 0,0 0 0,0 0 0,0 0 0,0 0 0,0 0 0,0 0 0,0 0 1,0 0-1,0 0 0,0 0 0,0 0 0,0 0 0,0 0 0,0 0 0,0 0 0,0 1 0,0-1 0,0 0 0,0 0 0,0 0 0,0 0 0,0 0 0,0 0 0,0 0 0,40-3 94,58-12 72,-96 15-130,5-1 281,-16-1-277,-15-1-80,16 3 37,4 0-25,-11 1 14,11-1 57,9-4-30,16-13 14,-15 13 462,-10 4-461,-11-4-13,11 4-4,0 1-17,-42 9 5,43-10 15,10-2-26,39-9-35,-44 10 21,5 1 5,-3-1 4,-5 2-3,-104 48 8,76-40-17,26-8 57,7-8-59,11-18 6,0 5 6,-10 15 10,-4 3-2,0 2-12,-1 0 4,0-1 0,1 1 0,-1-1 0,0 1 0,1-1 1,-1 1-1,0-1 0,0 0 0,1 1 0,-1-1 0,0 1 0,0-1 0,0 1 0,0-1 0,0 0 1,0 1-1,0-1 0,0 1 0,0-1 0,0 0 0,0 1 0,-1-2 0,0-16-153,1 17 136,5-6-22,1 0-80,8-10 105,-13 15 4,-4 7 2,-12 15 4,12-15 0,1-3 5,-3 7 6,3-5 2,-4 6 8,5-7 118,5-9-122,11-19-5,-12 19-2,-1 4-18,3-8 18,-4 7 7,13-36 22,-13 37-32,4-13 28,-4 13-19,1-8-18,-1 8 4,-5 7 12,-12 16-2,12-16 6,3-3-7,-8 20 64,8-20 14,6-5-79,16-12-8,-16 12 43,-8 8-33,-42 78 73,45-81-66,-2 2 16,1 0-31,4-6 113,3-4-106,-3 4 0,-1-1-1,1 1 1,-1-1-1,0 0 1,1 0-1,1-5 0,-3 7 10,14-16-34,-14 16 96,-1 1-75,0 0 1,0-1-1,0 1 1,0 0-1,0 0 1,0-1-1,0 1 0,0 0 1,0 0-1,0 0 1,0-1-1,0 1 1,0 0-1,0 0 1,0-1-1,0 1 1,1 0-1,-1 0 1,0 0-1,0-1 0,0 1 1,0 0-1,0 0 1,1 0-1,-1 0 1,0 0-1,0-1 1,0 1-1,1 0 1,-1 0-1,0 0 1,0 0-1,0 0 0,1 0 1,-1 0-1,0 0 1,0 0-1,1 0 1,-1 0-1,0 0 1,0 0-1,1 0 1,-1 0-1,0 0 1,0 0-1,0 0 0,1 0 1,-1 0-1,0 0 1,0 0-1,0 0 1,1 0-1,-1 0 1,0 0-1,0 1 1,0-1-1,1 0 1,-1 0-1,0 0 0,0 0 1,0 1-1,0-1 1,1 0-1,-1 0 1,0 1-1,12 9-42,-12-10 56,2 3 17,-2-2-27,0-1-1,0 0 0,0 1 0,0-1 1,0 0-1,0 0 0,0 1 0,0-1 1,0 0-1,0 0 0,1 1 0,-1-1 1,0 0-1,0 1 0,0-1 0,0 0 1,0 0-1,1 0 0,-1 1 0,0-1 1,0 0-1,0 0 0,0 0 0,1 1 1,-1-1-1,0 0 0,0 0 0,1 0 1,-1 0-1,0 0 0,0 0 0,1 1 1,-1-1-1,0 0 0,0 0 0,1 0 1,-1 0-1,0 0 0,1 0 0,-1 0 1,0 0-1,0 0 0,1 0 0,-1 0 1,1-1-1,13-9 5,-11 8-15,5-6 3,2 6 3,-8 1 20,-4 7-72,0-1 52,1-3 1,0 0 0,0 0-1,1 0 1,-1 0 0,1 0-1,-1 0 1,1 0 0,-1-1-1,1 5 1,-1-5 0,1 0-1,-1 1 0,0-1 1,0 0-1,0 0 1,0-1-1,0 1 1,0 0-1,0 0 0,-2 0 1,1 2 26,0-2-18,-4 5-2,5-4 24,-1-8-16,-5-16-13,6 17-7,1 3 4,0-7-3,0 7 9,0-2-2,0-9 0,0 10 96,-1 1-92,-4-5-5,4 5 4,2-1-8,2-26-34,-3 27 56,0-1-28,0-8 6,0 8 20,3-3-15,-3 6-1,0 0 0,0 0 0,0 0 0,0 0 0,0 0 0,0 0 0,0 0 0,0 0 0,0 0 0,0 0 0,-1 0 0,1 0 0,0 0 0,0 0 0,0 0 0,0 0 0,0 0 0,0 0 0,0 0 0,-1 0 0,1 0 1,0 0-1,0 0 0,0 0 0,0 0 0,0 0 0,0 0 0,0 0 0,0 0 0,-1 0 0,1 0 0,0 0 0,0 0 0,0 0 0,0 0 0,0 0 0,0 0 0,0-1 0,0 1 0,0 0 0,0 0 0,0 0 0,0 0 0,0 0 0,-1 0 0,1 0 0,0 0 0,0 0 0,0-1 0,0 1 0,0 0 0,0 0 0,0 0 0,-20 13 2,20-13-15,-1 0-1,1 0 0,-1 0 1,1 1-1,0-1 0,-1 0 1,1 1-1,-1-1 0,1 0 1,-1 1-1,1-1 0,0 0 1,-1 1-1,1-1 0,0 1 1,0-1-1,-1 1 0,1-1 1,0 0-1,0 1 0,-1-1 1,1 1-1,0-1 0,0 1 1,0 0-1,0-1 0,0 1 0,0-1 1,0 1-1,0-1 0,0 1 1,0-1-1,0 1 0,0-1 1,1 2-1,10 8-584,-9-8 767,2 1-233,-1-1-951,-3-1 1014,0-1 0,0 0 0,0 0 0,0 0 0,0 1 0,1-1 0,-1 0 0,0 0 0,0 0 0,0 1 1,1-1-1,-1 0 0,0 0 0,0 0 0,0 0 0,1 0 0,-1 1 0,0-1 0,0 0 0,1 0 0,-1 0 0,0 0 1,0 0-1,1 0 0,-1 0 0,0 0 0,1 0 0,-1 0 0,0 0 0,0 0 0,1 0 0,-1 0 0,0 0 1,0 0-1,1-1 0,-1 1 0,0 0 0,0 0 0,1 0 0,-1 0 0,0 0 0,0 0 0,0-1 0,1 1 1,-1 0-1,13-15 73,-10 11 378,2-10 751,-4 7-6011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55 2156,'-6'-30'7513,"6"6"2750,9 66-9228,7 81 1,-9-65-536,-5-12-53,-2 0-1,-1 0 0,-14 76 1,4-29 41,-3 48 369,11-123-727,3-16-86,-1 1-1,0-1 1,1 1-1,-1 0 0,1-1 1,0 1-1,0 0 0,0-1 1,0 1-1,0 0 1,1-1-1,-1 1 0,1 0 1,-1-1-1,1 1 0,0-1 1,0 1-1,3 4 0,-3-6-19,1 0-1,-1 0 0,0 0 1,1 0-1,-1-1 0,1 1 0,-1 0 1,1-1-1,-1 1 0,1-1 0,0 1 1,-1-1-1,1 0 0,0 1 0,-1-1 1,1 0-1,0 0 0,-1 0 1,4-1-1,9 0-154,-1 0-1,1-1 1,0 0 0,-1-1 0,1-1-1,-1 0 1,0 0 0,-1-2 0,1 0 0,-1 0-1,0-1 1,0 0 0,-1-1 0,0-1 0,14-13-1,-19 15-697,1 0 0,-2-1 1,1 1-1,-1-1 0,5-10 0,7-26-8816,-11 27 4810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2236,'5'-2'10587,"-5"1"-10455,5 18 2018,4 31-2400,-8-42 993,18 110 1361,8 195 0,-22-269-3836,-5-39 954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104 306 1744,'0'-63'4460,"1"56"-3911,-1 0 0,1 0 1,0 0-1,1-1 0,-1 1 1,1 1-1,1-1 0,0 0 0,0 0 1,7-11-1,-2 6 0,1 0-1,1 0 1,17-16 0,-7 10-58,0 1 0,1 0 1,23-12-1,-41 28-463,-1-1 0,0 1 1,1 0-1,-1 0 0,1 0 0,0 1 0,-1-1 0,1 1 0,0-1 0,-1 1 1,1 0-1,0 0 0,-1 0 0,1 0 0,0 1 0,0-1 0,-1 1 1,1-1-1,-1 1 0,1 0 0,-1 0 0,1 0 0,-1 1 0,1-1 0,1 2 1,-2-1-18,-1 0 0,0 0 0,0-1 0,0 1 1,0 0-1,0 1 0,0-1 0,0 0 1,-1 0-1,1 0 0,-1 0 0,0 0 1,1 1-1,-1-1 0,0 0 0,-1 5 1,-7 35 55,6-33-57,-6 19 30,-1 0-1,-17 35 0,14-37 10,2 1-1,-10 37 0,19-59-43,0 1 1,0-1-1,0 1 0,1-1 1,0 1-1,0-1 1,1 1-1,-1-1 0,1 1 1,0-1-1,1 1 0,-1-1 1,1 0-1,0 0 0,1 0 1,-1 0-1,1 0 1,0 0-1,0-1 0,0 1 1,7 6-1,12 10 16,36 28 0,-37-32-11,0 0 0,34 39-1,-53-55-3,-1 1-1,0-1 1,0 1 0,1 0-1,-1 0 1,0-1-1,-1 1 1,1 0-1,0 0 1,0 0-1,-1 0 1,1 0 0,-1 0-1,0 0 1,0 0-1,1 0 1,-1 0-1,0 0 1,-1 0-1,1 3 1,-1-2 0,0-1 1,-1 1-1,1-1 1,0 1-1,-1-1 1,1 1-1,-1-1 1,0 0-1,0 0 1,0 0-1,0 0 1,-4 3-1,-7 3 12,1 0 0,-1-2 0,0 1-1,-21 6 1,30-12-15,-33 12-292,-1-2 0,0-2 0,-72 9 1,86-16-386,-24-1 1,10-5-1576,4-6-3308,18 3 1962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23 287 1064,'0'0'252,"-14"-6"819,13 6-897,1 0 0,-1 0 0,1-1 1,-1 1-1,1 0 0,0-1 0,-1 1 0,1 0 0,-1 0 0,1-1 0,0 1 1,-1-1-1,1 1 0,0 0 0,0-1 0,-1 1 0,1-1 0,0 1 0,0-1 1,-1 1-1,1-1 0,0 1 0,0-1 0,0 1 0,0 0 0,0-1 0,0 1 1,0-1-1,0 1 0,0-1 0,0 1 0,0-1 0,0 1 0,0-2 0,10-17 367,-10 19-522,0 0-1,0-1 1,0 1 0,1-1-1,-1 1 1,0 0-1,0-1 1,0 1 0,1 0-1,-1 0 1,0-1-1,0 1 1,1 0-1,-1 0 1,0-1 0,1 1-1,-1 0 1,0 0-1,1 0 1,-1-1 0,0 1-1,1 0 1,-1 0-1,1 0 1,-1 0 0,1 0-1,343-74 2577,-273 62-2353,306-41 650,83-16-150,-327 50-285,-38 7 720,-61 10-192,-32 3-931,0-1 1,0 1-1,0 0 0,0 0 1,0 0-1,-1 0 0,1 0 1,0 0-1,-1 0 0,1 0 0,-1 1 1,1-1-1,-1 1 0,1-1 1,-1 1-1,2 3 0,-1-3-38,5 9 103,0 0 0,-1 1 0,-1-1 0,1 1 0,-2 0 0,0 1 0,0-1 0,1 17 0,0-9-10,29 188 758,-16 8-147,-17-207-695,0 470 1148,-6-269-753,5-206-415,-20 363-125,20-359-177,-1-1 0,-1 0 1,1 0-1,-1 0 1,-1 0-1,1 0 0,-1 0 1,0-1-1,-7 12 0,9-17 181,0 0 0,0-1-1,1 1 1,-1 0-1,0 0 1,0-1 0,0 1-1,0-1 1,0 1 0,0-1-1,0 1 1,0-1-1,0 1 1,-1-1 0,-1 1-257,-5 1-1074,4-1 745,-7 0-51,-5-6-4300,-18-9 990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1200,'0'0'2215,"0"-3"-1331,-1-13 2986,2 29-3182,14 191 1781,-44 258 397,24-403-2537,-19 129 815,13-108-706,3-19-99,3 1 1,2-1-1,7 72 1,-2-112-213,1-1 0,1 0 1,1-1-1,10 30 0,-11-40-76,0 1 1,1-1-1,0 0 0,1 0 1,-1-1-1,2 1 0,-1-1 1,1 0-1,0-1 0,16 13 1,-1-6 15,0 0 1,1-2-1,0 0 0,1-2 1,0 0-1,31 7 1,3-3 41,94 10 1,-44-15-11,1-4 0,180-16-1,212-63 122,-272 26 464,-192 41 343,-34 6-738,-1 1-15,36-11 1360,-35 10-1729,-1 0-1515,7-2 1390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1572,'0'-3'1094,"0"-11"4005,3 20-4356,64 164 2492,4 8-1306,-38-110-951,3-1 1,63 87 0,-81-130-515,-10-11 402,1-2-1,18 19 0,-25-28 147,-2-2-992,0 0 0,0-1 0,0 1 0,0 0 0,1 0 0,-1 0 0,0 0 0,0 0 0,0-1 0,1 1 0,-1 0 0,0 0 0,0 0 0,0 0 0,1 0 0,-1 0 0,0 0 0,0 0 0,1 0 1,-1 0-1,0 0 0,0 0 0,1 0 0,-1 0 0,0 0 0,0 0 0,1 0 0,-1 0 0,0 0 0,0 0 0,0 0 0,1 0 0,-1 0-4,1 1 0,-1-1 0,0 0 0,1 0 0,-1 0 0,1 0 0,-1 0 0,0 0 0,1 0 0,-1 0 0,0 0 0,1 0 1,-1 0-1,1 0 0,-1 0 0,0 0 0,1 0 0,-1-1 0,0 1 0,1 0 0,-1 0 0,0 0 0,1 0 0,-1-1 0,0 1 0,1 0 0,-1 0 0,0-1 0,0 1 0,1 0 0,-1-1 0,0 1 1,0 0-1,0-1 0,1 1 0,-1-1 0,5-12 167,0-1 0,-1 1 0,-1-1 1,0 0-1,1-25 0,-1-79 249,-4 85-310,-7-199-168,4 175-2336,-22-108-1,23 129-6982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7:1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55 1160,'-2'-1'688,"-7"-6"-86,7 6-44,-1 0-51,-5-1-166,-1 0 0,0 0 0,0 1 1,0 1-1,0-1 0,0 1 0,0 1 0,0 0 0,0 0 1,0 1-1,1 0 0,-1 0 0,-9 5 0,1-1-134,1 1-1,0 0 0,0 2 0,1 0 0,0 0 1,-15 13-1,17-10-65,0 0 0,0 1 1,2 1-1,-1 0 0,2 0 0,0 1 0,1 0 1,0 1-1,1 0 0,-9 28 0,6-12 122,2 0-1,-6 42 0,13-57-141,1 0-1,0 0 1,1 0-1,1 1 1,0-1 0,5 20-1,-1-17 25,0-1 0,1 0 0,1 0 0,1 0 0,1-1 0,0-1 0,2 1-1,19 26 1,-13-23 10,1-1-1,1 0 1,0-2-1,25 19 1,-30-27-98,0 0 1,0-1-1,1-1 0,0-1 1,1 0-1,0-1 0,27 7 1,-27-9 13,1-2 1,-1 0-1,23 0 1,-35-2-56,0-1 0,0 1 1,0-1-1,0 0 0,0 0 1,0-1-1,0 1 0,4-3 1,2-1-8,-3 2 2,0 0 0,-1-1-1,0 0 1,0 0 0,0-1-1,0 0 1,-1 0 0,0 0-1,8-10 1,3-6 18,17-29-1,-27 39-22,0 1-4,-1 0-1,1 0 1,-2 0-1,0-1 1,0 0-1,4-20 0,1-10-14,-7 36 12,0-1 1,-1 1-1,0-1 1,-1 1-1,1-1 1,-1 1-1,0-10 0,3-46-13,-3 31 29,-10-55-1,4 37-7,0 16-15,1 1 8,4 28 3,-11-40 38,8 26-29,2 9 14,0 0 1,-1 0 0,0 1-1,0-1 1,0 1 0,-6-9-1,-18-38 221,25 52-242,-10-25-14,11 25 26,-3-7 10,-3 1-16,-7-15 78,13 20-70,-1 1-2,-28-37 443,28 37-334,-20-14-2,20 14-118,0 1 20,-21-10 7,21 10-16,-23-10 44,23 10-21,0 0-29,-8-2-29,8 2 38,-1 0-55,-9-1 25,9 1 3,-1 2-8,-4 0-217,1 0 0,0 1-1,0 0 1,-9 4 0,14-5-329,-1 0-181,1 0 292,-3 0 139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1632,'1'3'1206,"3"25"2479,13 87 2110,-11 64-688,-6-172-4944,-1 62 3468,-3-75-3479,-1-1-112,1-1 0,0 0 1,0-1-1,0 1 0,1 0 0,1-1 1,0 0-1,-2-12 0,2-4 50,1 1 0,1-1-1,4-31 1,-3 42-48,2 1 1,0-1-1,0 1 0,1-1 1,1 1-1,1 1 0,8-18 1,-11 26-33,-1 0-1,1 0 1,0 0 0,0 1 0,0-1 0,1 1 0,-1 0 0,1 0 0,-1 0 0,1 0-1,0 0 1,1 1 0,-1 0 0,0 0 0,0 0 0,1 0 0,0 1 0,-1 0-1,1 0 1,-1 0 0,1 0 0,0 1 0,0 0 0,0 0 0,-1 0 0,1 0 0,0 1-1,-1 0 1,6 1 0,0 1 5,0 0 1,0 1-1,-1 0 0,1 1 1,-1 0-1,0 0 0,-1 1 1,1 0-1,-1 1 0,-1 0 0,1 0 1,9 12-1,-6-3 11,0 1-1,-1 0 1,0 0-1,10 29 1,-14-32-7,2 3 39,-7-16-50,-1 0 0,0-1 0,0 1 1,0-1-1,1 1 0,-1 0 1,0-1-1,0 1 0,1-1 1,-1 1-1,1-1 0,-1 1 0,0-1 1,1 0-1,-1 1 0,1-1 1,-1 1-1,1-1 0,-1 0 1,1 1-1,-1-1 0,1 0 0,5-24 7,3-49-1,-7 49-14,1-1 0,1 1 0,8-27-1,0 15 5,2 1-1,22-42 0,-31 66-9,2 0 0,0 0 0,0 1 1,1 0-1,0 1 0,0-1 0,1 2 0,1-1 0,-1 1 1,19-11-1,-23 16 3,0 1 1,1-1-1,-1 1 1,1 1-1,-1-1 1,1 1-1,-1 0 1,1 0-1,0 1 1,0 0-1,-1 0 1,1 0-1,0 0 1,0 1-1,-1 0 1,1 1-1,-1-1 1,1 1-1,-1 0 1,1 0-1,-1 0 1,0 1-1,0 0 1,0 0-1,7 6 1,-3-1-3,1 0 1,-1 1-1,-1 0 1,0 0 0,0 1-1,0 0 1,-2 0 0,1 1-1,-1 0 1,9 23-1,-9-14-125,-1 1-1,-1 0 0,-1-1 0,-1 2 0,0-1 0,-2 0 1,0 0-1,-2 0 0,-4 27 0,-5 7-1216,-3 0-1,-24 64 1,-4-24-5597,40-90 6284,-18 36-4127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38 407 1536,'-17'-2'1222,"13"1"-86,2 1-97,-12-2 2558,25-3-3108,-10 5-469,22-10 259,0 2-1,39-9 1,255-39 794,-197 36-897,222-36 269,-28 12-84,162-8 49,35-5 40,-451 52-412,219-28 120,-15 9 229,-239 23-281,-5 1 182,-14 0-121,0 0 0,0-1 0,0 0 0,0 0 0,10-3 0,-13 4 11,0-1-4,10-3-19,-10 3-29,0 1-16,4-1-32,0 1 1,1 1-1,-1-1 0,0 1 0,8 2 1,-12-2-58,1 0 1,0 1-1,0-1 1,-1 1-1,1 0 0,-1 0 1,0 1-1,0-1 1,1 1-1,-1 0 1,-1-1-1,5 7 1,6 8 43,-2 1 0,0 0 1,-1 1-1,0 0 0,-2 1 0,0 0 1,5 25-1,28 154 250,-40-187-296,12 67 191,2 151 0,-30 308 262,-41-123-1642,50-386 714,-2-1 1,-1 0 0,-16 34-1,16-44-738,0-1 0,-2 1-1,0-2 1,-1 0 0,-20 22-1,1-9-2404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1668,'0'0'1977,"1"6"-1067,21 169 2305,-12-75-2307,-10-95-866,51 370 2486,31-5-851,-70-329-1468,3 0 1,1-1-1,31 55 1,-29-66-91,0 0 1,2-2-1,1-1 1,1 0-1,27 23 0,-25-28-29,1 0-1,1-2 0,0 0 1,41 20-1,-24-17-3,2-1 0,0-3 0,0-1 0,52 11 0,-37-15 27,-1-2-1,118 5 0,-54-16 4,-1-6-1,142-24 0,49-38 9,-85 5-80,50-12-6,111-15 6,50-15-619,-254 52-1107,-105 29-49,6-7-3442,-40 11 1933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3 133 1448,'-2'2'6236,"2"-2"-6091,6 18 1261,14 27-975,145 286 4462,-73-172-3244,-45-81-615,-14-32 319,-18-26 468,-13-19-399,0-4-1027,2-4-295,0 1 1,-1 0 0,1-1-1,-2 0 1,1 1-1,-1-1 1,0 0 0,2-12-1,4-65 357,-7 59-329,20-190 518,-4 48-367,11-16-1778,-24 167 324,0 1-1,7-16 0,-9 29 526,-1 0 0,0 1 0,1-1 0,-1 0 1,1 1-1,0-1 0,-1 1 0,1-1 0,0 1 0,0 0 1,0 0-1,0 0 0,2-1 0,-2 1-166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104 198 1584,'-8'34'2722,"-1"-2"-1,-14 35 1,-11 36 872,9 5 181,21-84-2223,4-22-127,1-10-1216,0 0-162,18-127 817,-14 108-545,2 1 0,1-1 0,13-29 0,-17 46-209,-1 3-7,0 0 1,0 1-1,6-9 1,-8 14-86,0-1 0,0 1 1,0 0-1,0 0 1,0-1-1,0 1 1,0 0-1,0 0 1,1 0-1,-1 1 0,0-1 1,1 0-1,-1 0 1,1 1-1,-1-1 1,1 0-1,-1 1 0,1 0 1,-1-1-1,1 1 1,2 0-1,1 0 1,0 1 1,0 0-1,0 0 0,-1 0 1,1 1-1,0-1 0,0 1 1,-1 0-1,1 0 0,-1 1 1,0 0-1,0-1 0,0 2 0,0-1 1,0 0-1,0 1 0,4 5 1,4 7 16,1 1 1,-2 1 0,9 19-1,13 18-45,-33-54 11,0-1-2,0 0 0,0 1-1,1-1 1,-1 0 0,0 1 0,0-1 0,0 0 0,0 0-1,1 1 1,-1-1 0,0 0 0,0 1 0,1-1 0,-1 0-1,0 0 1,0 0 0,1 1 0,-1-1 0,0 0 0,1 0-1,-1 0 1,0 0 0,0 1 0,1-1 0,-1 0 0,1 0-1,-1 0 1,0 0 0,1 0 0,-1 0 0,0 0 0,1 0-1,-1 0 1,0 0 0,1 0 0,-1 0 0,0 0 0,1-1-1,-1 1 1,0 0 0,1 0 0,-1 0 0,0 0 0,0-1-1,1 1 1,-1 0 0,1-1 0,12-16-8,-1-2 1,-1 1-1,17-38 1,13-24 0,35-31 59,-67 99-44,1 0 1,1 1 0,0 0-1,1 1 1,0 0 0,20-12-1,-27 19-6,-1 1 0,0-1-1,1 1 1,0 0 0,-1 1-1,1-1 1,0 1 0,0 0 0,0 0-1,0 0 1,0 1 0,0 0-1,0 0 1,0 0 0,0 1 0,0-1-1,0 1 1,0 0 0,-1 0-1,1 1 1,0 0 0,-1 0-1,1 0 1,-1 0 0,1 1 0,-1-1-1,0 1 1,0 0 0,0 1-1,0-1 1,-1 1 0,0-1 0,5 7-1,1 2-60,-2 0 1,0 1-1,0 0 0,-1 0 0,0 0 0,-2 1 0,1 0 1,-2 0-1,0 0 0,0 0 0,-1 1 0,-1-1 0,0 1 1,-3 21-1,0-13-544,-1 1 0,-1-1 0,-1 0 0,-2-1 0,0 1 0,-1-1 0,-1-1 0,-16 30 0,12-32-1293,0 0 0,-1-1-1,-24 24 1,-9 4-2842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23 128 1928,'-3'0'1213,"-16"5"2562,21-5-2455,32 0 2121,-16-1-4120,215-10 1783,42-6-506,-139 7-355,196-21 211,46-1 76,-363 31-517,88-7 149,481-14 1245,-570 23-1298,1 0 1,-1 1-1,1 0 1,-1 2-1,0-1 0,0 2 1,26 11-1,-31-11-8,1 1 0,-1 0-1,0 0 1,-1 0 0,1 1 0,-1 1-1,-1-1 1,1 1 0,-1 1-1,-1-1 1,7 12 0,1 6 130,-2-1 0,-1 1 0,-1 1 0,-1 0 0,-2 0 0,8 50 1,-7-2 228,-1 96 0,-23 360 592,-29-192-2869,39-307 998,-2-1 0,-17 45-1,18-60-293,0 0 0,-1-1-1,-15 22 1,6-17-2845,0-6 41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1344,'0'0'6043,"-5"12"-5215,-20 55 699,-24 105 1,1 131 871,43-239-1803,2 1 0,11 112 0,-4-148-446,1 0-1,1 0 0,1-1 0,2 0 0,1 0 1,1-1-1,1 0 0,25 39 0,-19-40-41,1 0 0,2-2 1,0 0-1,1-1 0,1-1 0,1-2 0,2 0 0,34 21 0,-7-9 19,1-1 0,2-4 0,0-1 0,98 28 0,-61-29 31,136 16 0,75-26 122,155-38 38,113-44 42,-339 32-74,-169 22-97,-61 13-213,-1-1-53,22-11-1129,-22 10 616,0 0-133,-1 0 193,10-13-2741,-5 1-2249,-3 0 1740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76 1056,'3'-7'919,"0"-1"-1,0 1 1,-1 0 0,0-1-1,2-9 1,-4 14 917,1 0-1004,2-13 2879,-8 21-3228,-12 14-75,1 0 1,-18 28-1,-28 53 447,48-77-734,-156 299 1524,100-179-1063,-228 444 1320,246-483-1581,23-43 106,-2-1-1,-50 70 1,80-129-401,1 0-10,-1-1 0,1 1-1,0 0 1,-1 0 0,1-1-1,-1 1 1,0 0 0,1-1-1,-1 1 1,1 0 0,-1-1-1,0 1 1,0-1-1,1 1 1,-1-1 0,0 0-1,0 1 1,1-1 0,-1 0-1,0 1 1,0-1 0,0 0-1,0 0 1,0 0 0,1 1-1,-1-1 1,0 0 0,0-1-1,0 1 1,0 0-1,0 0 1,0 0 0,1 0-1,-1-1 1,-1 1 0,-5-6 1,1 0 0,0 0 1,1 0-1,0-1 0,0 0 1,0 0-1,1 0 0,0-1 1,-6-13-1,-2-11 23,-10-36 1,15 42-27,-35-136 70,42 160-91,1 12 21,3 11 1,1-1 1,1 1-1,0-1 1,2 0-1,0-1 1,22 37-1,-20-43-2,-1-1 0,2-1 1,0 1-1,0-1 0,1-1 0,0 0 0,1-1 0,0-1 1,0 1-1,1-2 0,0 0 0,0-1 0,1 0 0,0-1 1,0-1-1,0 0 0,0-1 0,1-1 0,17 1 0,-18-2-106,0-1 1,0-1-1,0 0 0,0 0 0,0-2 0,0 0 0,0-1 0,-1 0 0,25-11 0,-6-3-1137,-1 0-1,-1-3 1,53-43-1,-17 12-5687,-29 23 2290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1572,'-1'-3'7452,"1"3"-7303,19 5 766,32 16-746,225 135 1812,-144-77-1428,-71-44-386,224 124 673,192 85 147,119 22 51,-408-186-742,188 73 1617,-258-118 550,-117-34-2171,2 0-13,0-1 0,1 1 0,-1-1 0,0 1 0,0-1 0,1 0 0,4-1 0,-6 1-437,1 0 1367,-2-3-1046,3-7-22,-3 7-26,-2-1-13,-24-55 268,-52-90 0,65 128-263,-80-134 1523,91 153-1365,8 7-223,31 22 0,0 1 0,-2 2 0,-1 2 0,-1 2 0,-2 0 0,51 74 0,-75-96-52,-1 1-1,-1-1 1,0 2-1,0-1 1,-1 1-1,-1-1 1,0 1-1,-1 0 1,-1 1-1,0-1 1,0 1-1,-2 21 1,-1-25-176,0 0 1,-1-1-1,0 1 1,-1 0-1,0-1 1,-1 0-1,0 0 1,0 0-1,-1 0 0,0-1 1,-1 1-1,0-1 1,-1-1-1,1 1 1,-2-1-1,1 0 0,-12 8 1,-53 37-4051,19-23-2867,8-10 1014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24 1828,'-11'-21'3290,"11"21"-3205,0 0 0,0 0 0,0 0 0,0-1 0,0 1 0,0 0 0,0 0 0,0 0 0,-1 0 0,1 0 0,0 0 1,0-1-1,0 1 0,0 0 0,0 0 0,0 0 0,-1 0 0,1 0 0,0 0 0,0 0 0,0 0 0,0 0 0,0 0 0,-1 0 0,1 0 1,0 0-1,0 0 0,0 0 0,0 0 0,-1 0 0,1 0 0,0 0 0,0 0 0,0 0 0,0 0 0,0 0 0,-1 0 0,1 0 0,0 0 0,0 0 1,0 0-1,0 0 0,0 0 0,-1 0 0,1 1 0,0-1 0,0 0 0,0 0 0,-1 3 430,-1 1 0,2-1 0,-1 0 0,0 1 0,0-1 0,1 5 0,-1-3-1332,0 13 1112,0 0 0,2 0 0,0 0 0,1 0 0,6 25 0,-8-42-284,27 123 975,6 32 1032,-33-151-1784,0 0 0,1 1-1,-2-1 1,1 1 0,-2 5 0,2-8-134,0-2-49,-1 0 0,1 0 0,-1 0 0,1 1 0,-1-1 0,1 0 0,-1 0 0,0 0 0,1 0 0,-1 0 0,0 0 0,0 0 0,0 0 0,0-1 0,0 1 0,0 0 0,0 0 0,0-1 0,-2 2 0,0-1 22,-1 1 0,1-1 1,0 0-1,0 0 0,-7 1 0,-1-1-159,0-1 1,0 1-1,0-2 0,0 1 1,0-1-1,1-1 0,-1 0 0,0-1 1,1 0-1,-1 0 0,1-1 1,0-1-1,0 0 0,1 0 0,-19-13 1,27 17-136,-1-1 0,1 0 0,0 1 0,-1-1 1,1 0-1,0 1 0,0-1 0,0 0 0,0 0 0,0 0 1,1 0-1,-1 0 0,0-3 0,1-28-10393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1044,'0'0'8255,"2"6"-7771,-1-3-401,1 0 125,0 1 0,-1 0 1,0 0-1,1-1 1,-2 1-1,1 0 0,0 0 1,-1 0-1,1 7 1,-2 6 333,2-1 1,0 0-1,6 24 0,-7-38-395,1 0-111,-1-1-1,1 0 1,-1 1-1,1-1 1,-1 0-1,1 0 1,0 1-1,0-1 1,0 0-1,-1 0 1,1 0-1,0 0 1,0 0 0,1 0-1,-1 0 1,0-1-1,0 1 1,2 1-1,-2-2-61,1 2 143,3-4-102,0 1-26,0 0 0,0-1 0,-1 0 0,1 0 0,-1-1 0,1 1 0,-1-1 0,0 0 0,0 0 0,0 0 0,4-5 0,49-57-280,-55 64 257,-2 1 33,0 0 0,0 0-1,1 0 1,-1 0 0,0 0 0,0 0-1,1 0 1,-1-1 0,0 1 0,0 0 0,0 0-1,1 0 1,-1 0 0,0 0 0,0 0 0,0 0-1,0 0 1,1-1 0,-1 1 0,0 0-1,0 0 1,0 0 0,0 0 0,0-1 0,0 1-1,1 0 1,-1 0 0,0 0 0,0-1-1,0 1 1,0 0 0,0-1-3,0 1 0,0 0 0,0-1 0,1 1 1,-1 0-1,0 0 0,0-1 0,0 1 0,0 0 0,1 0 0,-1-1 0,0 1 0,0 0 1,1 0-1,-1-1 0,0 1 0,1 0 0,-1 0 0,0 0 0,0 0 0,1-1 0,-1 1 1,0 0-1,1 0 0,-1 0 0,0 0 0,1 0 0,-1 0 0,0 0 0,1 0 1,-1 0-1,0 0 0,1 0 0,-1 0 0,0 0 0,1 0 0,-1 0 0,0 1 0,1-1 1,-1 0-1,0 0 0,1 0 0,-1 1 0,20 8 0,-15-6-6,-2-2 2,7 6 5,-8-6 6,5 2-15,-6-2 13,-1-1 0,0 0 0,1 1 1,-1-1-1,1 0 0,-1 1 0,1-1 0,-1 0 0,0 0 0,1 0 0,-1 1 0,1-1 0,-1 0 0,1 0 0,-1 0 0,1 0 0,-1 0 0,1 0 1,-1 0-1,1 0 0,-1 0 0,1 0 0,-1 0 0,1 0 0,-1-1 0,1 1 0,-1 0 0,0 0 0,1 0 0,0-1 0,20-8 5,-18 7-5,0 0 0,-1 0 0,1 0 0,-1 0 0,0-1 0,1 1 1,-1-1-1,0 0 0,0 0 0,-1 0 0,1 0 0,-1 0 0,3-5 0,0-6-3,6-28-1,-6 26-5,3-37 35,-3 18-36,-3 33-1,-1 12-90,5 49 89,0 11 30,-6-62-17,2-3-2,6 22 7,-6-25 1,-1 0 0,1 1 1,0-1-1,0 0 0,0 0 1,0 1-1,0-1 0,0 0 0,0 0 1,1 0-1,-1-1 0,1 1 0,0 0 1,-1-1-1,1 1 0,0 0 0,0-1 1,0 0-1,0 0 0,0 1 0,0-1 1,0 0-1,1-1 0,-1 1 0,0 0 1,1-1-1,-1 1 0,0-1 0,1 0 1,2 1-1,26-1 27,-11-1-23,0 1 1,1 1 0,-1 1 0,0 0 0,25 8-1,-44-10-10,0 1 1,1-1-1,-1 1 0,0 0 0,0 0 0,0 0 0,0 0 0,0 0 0,0 0 1,0 0-1,0 0 0,0 0 0,0 0 0,0 0 0,-1 1 0,1-1 0,0 0 1,-1 1-1,1-1 0,-1 0 0,1 4 0,-4 0 9,-7 18-2,9-20-6,-1-1 0,0 1 0,0 0 0,0-1 0,0 1 0,-1-1 0,1 0 0,0 1 0,-1-1 0,0 0 0,1-1 0,-1 1 0,0 0 0,-4 1 0,-2 1 5,-1-1 0,-18 4 0,19-6-19,1 0 0,0-1 0,-1 0 0,1 0 0,-1-1-1,1-1 1,-14-3 0,17 4-136,0-1-1,1 0 1,-1-1-1,0 1 1,1-1-1,0 0 1,-1 0-1,1 0 1,0-1-1,1 1 1,-5-5 0,6 5-406,1 1-70,-4-7-84,4 7-159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1832,'0'0'4059,"6"-8"2377,54 183-4715,-44-134-1348,2-2-1,32 52 1,4-17 1127,-52-72-1136,-2-2-342,0 0 0,0 1 0,0-1 0,0 0 0,0 1 0,0-1 0,0 0 0,1 0 0,-1 1 1,0-1-1,0 0 0,0 0 0,1 0 0,-1 1 0,0-1 0,0 0 0,0 0 0,1 0 0,-1 1 1,0-1-1,1 0 0,-1 0 0,0 0 0,0 0 0,1 0 0,-1 0 0,0 0 0,1 0 0,-1 0 1,0 0-1,0 0 0,1 0 0,6-7 719,2-13-263,-9 19-546,3-11 149,0-1 0,-1 1 0,-1-1-1,1-17 1,-1 6-33,9-153-3193,-7 162 1145,0 1-3576,1-3 1583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19 254 1812,'-3'-1'1357,"-11"-8"3080,14 9-4356,0-1-1,0 1 1,0 0 0,-1 0 0,1 0-1,0-1 1,0 1 0,0 0 0,0-1-1,0 1 1,0 0 0,0 0 0,0-1-1,0 1 1,0 0 0,0 0 0,0-1-1,0 1 1,0 0 0,0-1 0,0 1-1,0 0 1,0 0 0,0-1-1,0 1 1,0 0 0,1 0 0,-1-1-1,0 1 1,2-2 66,0 0 0,1 0 0,-1 1 0,0-1 0,1 1 0,-1-1 0,5 0 0,-1-1-179,40-17 989,84-24 0,-44 17-370,38-10-30,62-24-549,-125 39-1642,-34 15-4517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1 844,'0'0'8331,"1"2"-7599,0 0-632,0-1 0,0 1 0,0 0 0,-1 0-1,1 0 1,-1 0 0,0-1 0,1 1 0,-1 0 0,0 0 0,0 0 0,0 0 0,0 0 0,0 0-1,-1 0 1,1-1 0,-1 1 0,0 2 0,-1 11 336,-2 8-91,-1 11 295,1 1-1,0 59 0,4-84-544,1 0 0,0 0 0,1-1 0,0 1 0,0-1 0,1 1-1,0-1 1,1 0 0,0 0 0,0 0 0,1-1 0,0 1 0,0-1 0,13 14-1,-15-19-67,0-1 0,0 1 0,0-1 0,0 0 0,0 0 0,1 0 0,-1 0 0,0-1 0,1 0 0,-1 1 0,1-1 0,0 0 0,-1-1 0,1 1 0,0-1 0,0 1 0,-1-1 0,1 0 0,0-1 0,6 0 0,-4 0-9,0-1 0,0 0 1,-1 0-1,1 0 0,-1-1 1,0 1-1,1-1 1,-1-1-1,-1 1 0,1-1 1,7-6-1,3-5 33,21-27-1,-36 42-49,16-24 166,-2 1 0,0-2 1,11-30-1,-20 43-34,-3 10-55,1-6-10,-3 8-65,0 0 0,0 0 0,0 0 0,0 0 0,0 0 0,0 0 1,0 0-1,0 0 0,0 0 0,0-1 0,0 1 0,0 0 0,0 0 1,1 0-1,-1 0 0,0 0 0,0 0 0,0 0 0,0 0 0,0 0 1,0 0-1,0 0 0,0 0 0,1 0 0,-1 0 0,0 0 0,0 0 1,0 0-1,0 0 0,0 0 0,0 0 0,0 0 0,1 0 1,-1 0-1,0 0 0,0 0 0,0 0 0,0 0 0,0 0 0,0 0 1,0 0-1,0 0 0,1 0 0,-1 0 0,0 0 0,0 0 0,0 0 1,0 1-1,0-1 0,0 0 0,0 0 0,0 0 0,0 0 0,0 0 1,0 0-1,0 0 0,0 0 0,0 1 0,0-1 0,0 0 0,0 0 1,1 0-1,-1 0 0,1 4-2,1 3-30,0-1 0,1 1 0,0 0 0,0-1 0,1 0 0,0 0 0,0 0 0,0 0-1,1-1 1,10 10 0,-15-14 25,1 0 1,0 0 1,0 0 0,1 0 0,-1 0 0,0 0 0,0 0-1,0 0 1,1-1 0,-1 1 0,0 0 0,1-1 0,-1 1-1,0-1 1,1 0 0,-1 1 0,1-1 0,-1 0 0,1 0-1,-1 0 1,1 0 0,-1 0 0,3-1 0,2 0-1,-1-1 0,1 0 1,-1-1-1,0 1 0,0-1 1,0 0-1,0-1 0,0 1 1,5-6-1,1-3 102,0-2 0,0 1 0,-2-1 0,1-1 0,13-30 0,-8 16 536,-14 28-413,-1-2-148,2-3-80,-2 7 14,1-1 0,-1 0-1,0 0 1,0 0 0,0 0 0,0 0-1,0 0 1,0 0 0,0 0 0,0 0-1,0 0 1,0 1 0,0-1 0,0 0-1,0 0 1,0 0 0,1 0 0,-1 0-1,0 0 1,0 0 0,0 0 0,0 0-1,0 0 1,0 0 0,0 0 0,0 0-1,0 0 1,1 0 0,-1 0 0,0 0-1,0 0 1,0 0 0,0 0 0,0 0-1,0 0 1,0 0 0,0 0 0,1 0-1,-1 0 1,0 0 0,0 0 0,0 0-1,0 0 1,0 0 0,0 0 0,0 0-1,0-1 1,0 1 0,0 0 0,1 0-1,-1 0 1,0 0 0,0 0 0,0 0-1,0 0 1,0 0 0,0 0 0,0-1-1,0 1 1,0 0 0,0 0 0,0 0-1,0 0 1,0 0 0,0 0 0,0 0-1,0-1 1,9 27 1,-2-8-4,-6-16-9,7 11 69,-1-8-47,-6-3 104,4-5-108,14-6 6,-14 6-6,14-13 46,-18 15-52,1-1 2,6-5-10,-6 5-7,1 0 0,-1 1 0,1-1 1,-1 0-1,1 1 0,0 0 0,-1 0 0,1 0 0,0 0 1,0 0-1,0 0 0,0 1 0,0 0 0,0-1 0,0 1 1,4 0-1,3 2-172,1-1 1,0 1 0,11 4 0,15 3-674,-29-9 678,0 0 0,-1 0 0,1 0 0,0-1-1,0 0 1,11-4 0,-5 0-102,1-1-1,18-11 0,-5 3-58,-25 13 270,0 2-29,0-1 71,0 1 0,0-1-1,0 1 1,1 0 0,-1 0 0,0 0-1,0 1 1,-1-1 0,1 1 0,0 0-1,0-1 1,-1 1 0,5 5 0,-5-6 18,2 2-5,1 2-89,1 0-1,0-1 1,0 1 0,1-2-1,-1 1 1,1 0 0,0-1-1,0-1 1,0 1 0,13 2-1,-9-4 42,-1-1-1,1 0 0,-1-1 1,1 0-1,-1-1 0,1 0 1,-1-1-1,0 0 0,0 0 1,12-6-1,-20 7 89,0 1-1,1 1 1,-1-1 0,0 0 0,1 1-1,-1-1 1,1 1 0,-1 0 0,0-1-1,4 1 1,-3 0 78,-1 4 0,1 2-70,0 1 0,0-1 0,-1 1 0,1 0 0,-2 0 0,3 14 0,2 50 132,-5-57-153,7 86 109,2 139-253,-10-187-418,0-48 416,-1 10-88,1-11 122,-5-9-99,-5-7 232,0-1-1,2 0 0,0 0 1,0-1-1,1 0 1,1 0-1,1-1 1,-5-18-1,2-3 155,0-1 1,-2-64-1,9 85-125,2-1-1,0 1 0,1-1 1,0 1-1,2 0 1,0 0-1,1 0 0,8-19 1,-6 21 60,0 0 0,13-19 0,-16 29-59,-1 0 0,1 0 0,0 1 0,1-1 0,-1 1 0,1 0 1,-1 0-1,1 1 0,8-5 0,-12 7-37,1 0-1,-1 1 1,1-1 0,-1 0 0,1 1 0,-1-1 0,1 1-1,-1 0 1,1 0 0,-1-1 0,1 1 0,2 1 0,1-1 185,-1 2-4,12 8-13,-15-9-175,1 0 0,-1 0 0,0 1 0,0-1 0,0 1 1,0-1-1,0 1 0,0-1 0,0 1 0,-1 0 0,1-1 0,-1 1 0,1 0 1,-1-1-1,0 1 0,1 0 0,-1 0 0,0-1 0,0 4 0,0-3 31,0 0-36,1 1-1,-1 0 1,0 0-1,0 0 0,0 0 1,-1-1-1,1 1 1,-1 0-1,-1 4 0,0 4-10,-1 5-248,-1 1-1,-1-1 0,0 0 1,-1 0-1,-1-1 0,-10 18 1,-6 15-7064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 1116,'-3'-3'1748,"-16"-11"4478,15 21-5156,-7 13-181,2 0 0,0 1 0,-10 34-1,4 32 485,3 1-1,-1 142 0,15-197-1365,-1-1-2165,-1-16-5711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18 185 2008,'-3'-5'690,"1"-1"0,0 0-1,0 1 1,1-1 0,-2-8-1,0-2 278,2 13-749,1 0 1,-1 0 0,1 0 0,0 0 0,0 0-1,0-1 1,1 1 0,-1 0 0,1 0-1,0 0 1,-1 0 0,1 0 0,1 0 0,-1 0-1,0 0 1,1 1 0,-1-1 0,1 0-1,0 1 1,0-1 0,0 1 0,0 0-1,0 0 1,1-1 0,4-2 0,1-1-41,0 1 0,0-1 0,1 1 0,0 1 0,0 0 0,0 0 0,11-2 0,-9 3-31,-1 0-1,0 1 0,1 1 0,-1 0 1,19 0-1,-26 2-107,1-1-1,-1 0 1,1 1 0,-1 0 0,1 0-1,-1 0 1,0 0 0,1 0 0,-1 1-1,0-1 1,0 1 0,0 0 0,0 0-1,0 0 1,0 1 0,-1-1 0,1 1 0,-1-1-1,0 1 1,4 5 0,-3-2-5,0 0 1,-1 0 0,1 1-1,-1-1 1,-1 1-1,1 0 1,-1-1 0,0 1-1,-1 0 1,1 0-1,-1-1 1,-1 1 0,-1 10-1,-2 8 40,-2 0 0,-10 29 0,9-33-15,0 4-67,0 0 0,-7 48 0,14-64-15,-1-1 0,1 1 0,1-1 0,0 1 0,0-1 0,0 1 0,1-1 1,0 1-1,1-1 0,0 0 0,0 0 0,7 11 0,41 55-154,2 5-29,-52-77 200,1 1 0,-1-1-1,0 0 1,0 0 0,0 1-1,-1-1 1,1 1 0,0-1-1,-1 1 1,0-1 0,1 1-1,-1-1 1,0 1 0,0-1-1,-1 1 1,1-1 0,0 1-1,-2 3 1,1-3 5,-1 1 1,0-1 0,1 0-1,-1-1 1,0 1-1,-1 0 1,1 0-1,0-1 1,-1 0-1,1 1 1,-1-1-1,-3 2 1,-4 2-32,-1 0 0,0 0 1,0-1-1,-1-1 0,1 0 0,-17 3 1,-15-1-750,40-6 423,0 0 1,0 0-1,0 0 0,0-1 0,0 0 0,0 1 0,0-1 0,1 0 0,-1 0 1,-4-3-1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76 161 2092,'0'0'5188,"1"4"-4317,5 12-64,-5-12-91,-1 1-60,0 28 444,1-20-793,0 0-1,1 1 1,1-1 0,5 18 0,-6-25-206,0 0-1,0 0 1,1-1 0,0 1-1,0-1 1,0 0-1,1 0 1,0 0 0,0-1-1,0 1 1,0-1-1,10 7 1,-8-8-8,0 0 0,0 0 1,0-1-1,1 0 0,-1 0 0,0-1 0,1 0 1,-1 0-1,1-1 0,0 1 0,6-2 1,-11 1-71,-1 0 31,1 0 0,0 0 0,-1 0 1,1 0-1,0 0 0,0-1 0,-1 1 0,1 0 0,0-1 0,-1 0 1,1 1-1,-1-1 0,1 0 0,-1 0 0,1 0 0,-1 0 0,3-2 0,-2 1 178,0 0-128,0 1 0,-1-1 0,1 0 0,-1 0 0,1 0 0,-1 0 0,0 0 0,0 0 0,0 0 0,0-1 0,0 1 0,-1 0 0,1 0 0,-1-1 0,1-3 0,0 0 70,-1-1 0,0 1 0,-2-12 0,1 13-104,0 0 0,0 0 0,-1 0-1,1 0 1,-1 0 0,0 1-1,-1-1 1,-2-4 0,1 2 34,-7-9-557,0 0 0,-1 1-1,-1 1 1,-22-21-1,30 31-175,2 0-1589,2 3 1576,-5-6 102,4 1-4464</inkml:trace>
  <inkml:trace contextRef="#ctx0" brushRef="#br0" timeOffset="1">242 34 1424,'1'-1'59,"21"-22"3643,-21 22-3502,1 0-1,-1 0 0,1 0 1,-1 0-1,1 1 1,-1-1-1,1 0 0,0 1 1,-1-1-1,1 1 1,2-1-1,0 0 477,3 4-33,-5-2-611,12 4 381,1 1 0,-1 1 0,20 13-1,91 74 1181,53 36-852,-169-125-1242,1 0 1,-1-1-1,14 3 1,-19-6-370,-1-1-667,11-3-1102,-11 3 37</inkml:trace>
  <inkml:trace contextRef="#ctx0" brushRef="#br0" timeOffset="2">763 187 3236,'-44'-143'4181,"43"140"-4143,1 3 38,0-1 0,-1 0 0,1 0 0,0 1 1,0-1-1,-1 0 0,1 1 0,-1-1 0,1 0 1,0 1-1,-1-1 0,1 1 0,-1-1 0,0 1 1,1-1-1,-1 1 0,1-1 0,-1 1 0,0-1 1,1 1-1,-1 0 0,0-1 0,1 1 0,-1 0 1,0 0-1,0-1 0,1 1 0,-1 0 0,0 0 1,0 0-1,1 0 0,-1 0 0,0 0 0,0 0 0,1 0 1,-1 0-1,-1 1 0,-1-1-148,-6 5 565,-13 14 146,-39 43 0,35-30-338,-309 363 716,305-364-1894,-54 42 0,1-16-4047,42-33 1907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3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47 663 1268,'-8'1'1224,"1"0"-1,0 1 0,0 0 1,-9 3-1,14-4-145,15 2-590,-6-2-424,19 5 195,1-1 1,37 1-1,213-7 452,7-18-296,-197 13-275,271-32 320,-125 12-213,639-78 404,-587 67-499,1079-140 413,-991 122-441,51-21 33,-66-2 13,-168 36 222,-115 28 45,27-7 1261,-101 20-1668,0 1-1,0 0 0,0 0 1,0-1-1,0 1 1,0 0-1,0 0 1,0 0-1,0 0 1,0 0-1,0 1 0,0-1 1,0 0-1,0 0 1,2 1-1,-1 0 52,0 0-43,0-1 0,0 1 0,0 0 0,0 0 0,0 0 0,-1 0 0,1 0 1,-1 0-1,1 0 0,0 0 0,-1 1 0,0-1 0,1 1 0,-1-1 1,0 1-1,0 0 0,0-1 0,0 1 0,0 0 0,1 3 0,-1-4-21,3 10 110,1 1-1,-1 0 1,-1 0-1,0 0 1,1 14 0,3 64 244,-5-63-268,-8 427 862,-23-144-600,4-54-806,15-145-1463,-29 133 0,35-225 227,-1-1 0,-1 1 0,-15 30 0,-3-4-2535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20 1620,'-4'-2'423,"1"-1"-1,-1 0 0,0 1 1,0 0-1,0 0 1,-6-2-1,9 3-321,-1 1 0,0-1-1,0 1 1,0 0 0,0 0 0,0 0 0,0 0 0,0 0 0,0 1-1,0-1 1,1 0 0,-1 1 0,0 0 0,0-1 0,0 1-1,-2 1 1,-4 4 95,0-1 0,1 1 0,0 0 0,0 1 0,0 0-1,1 0 1,0 0 0,-9 15 0,8-12-4,-9 14 157,0 2-1,2 0 1,2 0-1,-16 45 1,10-16 311,-13 79 0,22-82-355,1 0 1,4 1-1,1-1 0,3 1 1,7 54-1,-4-78-188,2 0-1,1-1 1,1 0 0,2-1-1,1 1 1,0-2 0,2 1-1,2-2 1,0 0-1,32 43 1,-32-51-34,1-1 0,1 0 0,1-1 0,25 17 0,71 36 187,-69-46-179,1-2 0,1-3 0,0-1 0,2-2 0,-1-2 1,55 5-1,8-5 140,177-4 1,369-48 262,-1-38-189,-68 7-230,974-79-341,-1540 148 262,131-13-52,227-53-1,-182 9 44,-59 15-35,16-11-1505,-139 49 1087,-13 6 189,26-14-622,-11-1-5169,-9 4 2707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30 876,'-20'-29'8972,"17"35"-8505,-2 6-247,1 0 1,0 1-1,-3 23 0,-4 51 453,6-48-471,-9 105 909,6 219 0,10-229-694,6 115 213,0-138-368,15 157 334,54 300 906,-64-442-510,-6 242-1,-8-339-805,1-18-79,0 0 0,-1 0 0,-2 12 0,2-14 44,0 1 0,0 0-1,1 17 1,1-11 158,-1-3-189,0-10 245,0 0-247,0-2-302,0-1-1,0 0 1,0 0-1,0 1 1,0-1-1,0 0 1,0 0 0,0 1-1,0-1 1,0 0-1,0 0 1,0 1 0,0-1-1,0 0 1,0 0-1,0 1 1,0-1-1,0 0 1,-1 0 0,-9-2-3909,-8-19 4583,14 15-1365,-30-34-4901,19 20 2166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152 147 3064,'-24'-14'1162,"1"0"0,1-1-1,0-2 1,-25-24 0,33 29 1158,20 19 209,17 16-1427,19 18-788,3-3-1,1-2 1,2-1 0,1-3 0,79 38-1,-110-61-675,0 0-1,0-2 1,1 0-1,0-2 1,31 6-1,-48-10 186,0-1-1,-1 0 1,1 0 0,0 0-1,-1-1 1,1 1-1,0 0 1,0-1-1,-1 1 1,1-1-1,-1 1 1,1-1-1,0 0 1,-1 0 0,1 1-1,-1-1 1,0 0-1,3-3 1,-2 3 229,-1 0-159,0 0 0,0-1 0,0 1 0,0 0 0,0 0 0,0-1 1,0 1-1,0-1 0,-1 1 0,1-1 0,-1 1 0,1-1 0,-1 1 0,1-1 1,-1-1-1,2-4-495,7-25-3071,-2 12 1386</inkml:trace>
  <inkml:trace contextRef="#ctx0" brushRef="#br0" timeOffset="1">622 148 5432,'6'-26'135,"1"1"0,1-1 0,13-29 0,-14 40 1304,-10 21 542,-8 21-940,-1-3-669,-2 0 0,-16 23-1,-8 13 103,17-22-423,-34 43 1,15-32-5861,30-38 2981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1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53 892,'-24'-7'3870,"22"6"-2622,0 0-675,-18-6 1939,18 6-1273,-14-3 797,16 4-2001,0 0 0,-1 0-1,1 0 1,0 0 0,0 0 0,-1 0 0,1 1 0,0-1 0,0 0 0,-1 0-1,1 0 1,0 0 0,0 0 0,0 1 0,-1-1 0,1 0 0,0 0 0,0 0-1,0 0 1,-1 1 0,1-1 0,0 0 0,0 0 0,0 1 0,0-1 0,0 0-1,0 0 1,0 1 0,-1-1 0,1 0 0,0 0 0,0 1 0,0-1 0,0 0-1,0 0 1,0 1 0,0-1 0,0 0 0,0 0 0,1 1 0,-1-1 0,0 0-1,0 0 1,0 1 0,8 21 270,-1-11-249,15 23-1,92 89 734,-1-1-319,-76-78-82,71 64 1,-106-106-276,-1 0 17,28 29 2736,-27-30-1721,0-5-1097,20-51 91,-14 32-116,1 0 0,2 1-1,0 0 1,14-20 0,-1 14-18,0 1 0,2 1 0,40-31 0,12-11-9,-68 56-6,-10 12 9,0 0 1,1 0-1,-1 0 1,0 0-1,0 0 1,0 0-1,0 0 1,0 0-1,0-1 1,0 1-1,0 0 1,0 0-1,0 0 1,0 0-1,0 0 1,0 0-1,0 0 1,0 0-1,0 0 1,0 0-1,0 0 1,0 0-1,0-1 1,0 1-1,0 0 1,0 0-1,0 0 0,0 0 1,0 0-1,0 0 1,0 0-1,0 0 1,0 0-1,0 0 1,0 0-1,0 0 1,0-1-1,0 1 1,0 0-1,0 0 1,0 0-1,0 0 1,0 0-1,0 0 1,0 0-1,0 0 1,-1 0-1,1 0 1,0 0-1,0 0 1,0 0-1,0 0 1,0 0-1,0 0 1,0 0-1,0 0 1,0 0-1,0 0 1,0 0-1,0 0 1,-1 0-1,1 0 1,-19 6-54,11-2 67,-3 0-14,-1 2 0,1 0 0,-16 11 0,-17 8 14,25-15-13,16-8 10,0 0 1,0 0-1,0-1 1,0 1-1,-1-1 0,1 0 1,0 0-1,-1 0 1,1 0-1,-1-1 1,-5 1-1,0-13-8,8 11-2,1 0 0,-1 1 0,1-1-1,-1 0 1,1 0 0,0 1 0,-1-1 0,1 0-1,0 0 1,0 1 0,0-1 0,0 0-1,-1 0 1,1 0 0,0 1 0,0-1 0,1 0-1,-1 0 1,0 0 0,0 0 0,0-1-2,0 0 0,0 0 0,0 0 0,0 0 1,0 1-1,0-1 0,1 0 1,-1 0-1,1 0 0,-1 0 0,1 0 1,-1 1-1,2-3 0,1-3 1,7-23-14,20-39 0,-7 15-95,-22 51 66,-5 12-22,-14 27 62,-27 41 1,2-10 4,-15 22 18,28-41 63,28-46-53,-2 3 29,1-2-12,5-6-26,55-104-72,-20 40 18,-28 53-55,-9 14 87,0 0 0,0 0 0,0 0 0,0 0 0,0 0 0,0 0 0,0 0 0,0 0-1,0 0 1,0 1 0,0-1 0,0 0 0,0 0 0,0 0 0,0 0 0,0 0 0,1 0 0,-1 0 0,0 0 0,0 0-1,0 0 1,0 0 0,0 0 0,0 0 0,0 0 0,0 0 0,0 1 0,0-1 0,0 0 0,0 0 0,0 0-1,0 0 1,0 0 0,0 0 0,0 0 0,0 0 0,0 0 0,1 0 0,-1 0 0,0 0 0,0 0 0,0 0 0,0 0-1,0 0 1,0 0 0,0 0 0,0 0 0,0 0 0,0 0 0,0 0 0,0 0 0,0 0 0,1 0 0,-1 0 0,0 0-1,0 0 1,0 0 0,0 0 0,0 0 0,-1 4-10,0 1 0,-1 0 1,1 0-1,-5 7 0,1-1 15,-1-1 1,-9 12-1,14-20 5,-7 12 31,4-9-36,3-3 22,-6 1-5,6-2-18,0-1-1,0 1 1,1-1 0,-1 1 0,0-1 0,0 1-1,0-1 1,0 0 0,0 1 0,0-1 0,0 0-1,1 0 1,-1 0 0,0 0 0,0 0 0,0 0-1,0 0 1,0 0 0,0 0 0,-2 0 0,-8-3 1,0 0 0,0-1 1,1 0-1,-1-1 0,1 0 1,-18-12-1,-56-48 34,16 11 24,64 51-60,-13-10-27,17 13 23,0 0 0,0 0 0,0-1 1,-1 1-1,1 0 0,0 0 0,0 0 0,0-1 1,-1 1-1,1 0 0,0 0 0,0 0 0,0 0 1,-1 0-1,1-1 0,0 1 0,0 0 0,-1 0 1,1 0-1,0 0 0,-1 0 0,1 0 0,0 0 1,0 0-1,-1 0 0,1 0 0,0 0 0,0 0 1,-1 0-1,1 0 0,0 0 0,0 0 0,-1 0 1,1 0-1,0 0 0,-1 1 0,1-1 0,0 0 1,0 0-1,0 0 0,-1 1 0,2 26 1,0-21 3,1 1 1,0-1-1,1 0 0,0 0 0,0 0 0,0 0 1,1 0-1,-1-1 0,1 1 0,7 6 0,7 11 21,-1-3-4,-6-4 71,-10-16-87,-1 0-1,0 0 0,0 0 1,0 0-1,0 0 0,0 0 0,0 0 1,0 0-1,0 1 0,1-1 1,-1 0-1,0 0 0,0 0 0,0 0 1,0 0-1,0 0 0,0 1 0,0-1 1,0 0-1,0 0 0,0 0 1,0 0-1,0 0 0,0 1 0,0-1 1,0 0-1,0 0 0,0 0 1,0 0-1,0 0 0,0 1 0,0-1 1,0 0-1,-1 0 0,1 0 1,0 0-1,0 0 0,0 0 0,0 1 1,0-1-1,-2-1 2,-1 1 1,1-1-1,0 0 1,0 1-1,0-1 0,0 0 1,0 0-1,-3-3 0,-55-39 8,22 11 2,-80-73 148,106 93-122,-23-24 96,34 34-131,5 8-9,67 85 4,6-7 32,138 115 0,-124-122 73,-90-76-95,1 0 0,-1 0 1,1 0-1,-1 0 0,1-1 0,-1 1 0,1 0 0,0-1 0,-1 1 0,1-1 0,0 1 0,-1-1 0,1 0 0,3 1 0,-4-1-13,2 0 22,9-9-2,-10 7-15,0 1 1,0-1-1,1 0 1,-1 0-1,-1 0 1,1 0-1,0 0 1,2-3-1,8-19 0,-1 0 1,-1 0-1,-1-2 0,9-36 0,-9 28-3,36-125-62,-41 135-32,-4 22 73,-8 9-155,-92 100-794,79-84 377,-36 30 1,36-35-294,1 1 1,-28 34-1,-7 24-6137,30-42 2617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23 201 1552,'-5'31'2498,"1"0"-1,1 39 1,6 12-355,-3-67-1771,0-12 50,0 0-170,1 10-10,-1-10 1105,-1-15-1263,-1 2-67,-6-87 179,6 60-121,1 17-29,1 0 0,0 0 0,5-29 0,-4 45-34,4 9-5,7 7-2,20 27-1,-8-5 70,-22-32 38,1-6-103,12-19 0,-12 12-3,-1-1 1,0 1-1,0-1 0,-1 1 1,-1-16-1,1 7 4,1-121-998,-2 139 574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76 836,'-4'-33'4687,"4"30"-2774,-1-1-1050,0-10-61,0 10 1244,1 1-1473,-2-11 3022,3 28-3327,5 98 244,13 214 1055,-17-311-1472,0-1-1,1 0 0,1 1 0,0-2 1,1 1-1,9 17 0,-12-29-94,-1 0 0,1 0 0,0 0-1,0 0 1,0 0 0,0 0-1,0 0 1,0-1 0,0 1 0,0-1-1,1 0 1,-1 0 0,1 0 0,-1 0-1,1 0 1,-1 0 0,1-1-1,-1 1 1,1-1 0,0 1 0,3-1-1,8-5-880,0 0 0,0 0 0,-1-2 0,0 0 0,0 0 0,22-18 0,-10 8-3478,-7 5 793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1800,'-1'-1'522,"-6"-2"-668,-2 6 4951,-10 12-4285,18-14-490,0-1-1,1 0 1,-1 1-1,1-1 1,-1 1-1,0-1 0,1 1 1,-1-1-1,1 1 1,0 0-1,-1-1 1,1 1-1,-1 0 1,1-1-1,0 1 0,-1 0 1,1-1-1,0 1 1,0 0-1,0-1 1,0 1-1,-1 0 1,1 0-1,0-1 0,1 3 1,-1-2 82,-1 3 89,0 0 0,0 0 0,1 0 0,-1 0-1,1 0 1,1 7 0,-1-8-155,0 0 273,2 1-15,-1 1-200,10 17 351,-9-20-362,0 0 0,1 0 0,-1-1 0,1 1 1,-1-1-1,1 1 0,0-1 0,0 0 0,0 0 0,-1 0 0,1 0 0,0-1 1,0 1-1,5 0 0,-6-1 375,3-2-231,13-4-11,-17 5-190,0 0 0,0 1 0,1-1 0,-1 0 0,0 0 0,0 0 0,0 1 0,-1-1 0,1 0 0,0 0 0,0 0-1,0 0 1,-1-1 0,1 1 0,-1 0 0,1 0 0,-1 0 0,1-1 0,0 0 0,-1-1 22,1 1 0,-1-1-1,1 1 1,-1 0 0,0-1 0,0 1 0,0-1-1,0 1 1,-1-5 0,-1 1-15,-1-1-1,1 1 1,-1 0-1,-4-7 1,1 5-664,-1 1 1,1 0 0,-1 0-1,-14-10 1,13 11-1215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6 479 1488,'0'0'6963,"0"6"-6605,3 19-38,-3-24-297,1 0-1,-1 0 1,0 0 0,0 0 0,0-1-1,0 1 1,0 0 0,0 0 0,0 0 0,0 0-1,0 0 1,0 0 0,0 0 0,-1 0-1,1 0 1,0 0 0,-1-1 0,1 2-1,-1-1 3,1 0-1,-1 0 1,1-1-1,-1 1 0,1 0 1,0 0-1,-1 0 1,1 0-1,0 0 1,0 0-1,0 0 0,0 0 1,0 0-1,0 1 1,-2 28 274,0-3 299,3 53 1,-1-76-576,1-1 1,0 1 0,0 0 0,0-1-1,0 1 1,0-1 0,1 0 0,-1 0-1,1 1 1,0-1 0,0 0-1,0 0 1,1 0 0,-1-1 0,0 1-1,1-1 1,0 1 0,0-1-1,0 0 1,0 0 0,0 0 0,0 0-1,7 2 1,2-1 3,-1-1-1,1 0 1,0 0-1,1-2 1,-1 1-1,0-2 1,0 1-1,0-2 1,23-5-1,-18 3 5,0-1 0,0-1 0,0-1 0,-1 0-1,0-1 1,19-13 0,-31 18 7,1-1-1,0 0 1,-1 0 0,0 0-1,0-1 1,0 1 0,-1-1 0,0 0-1,1 0 1,-2-1 0,1 1 0,-1 0-1,1-1 1,-1 0 0,-1 1-1,2-10 1,-2 12 20,-2 3-56,1 0 0,-1 0 0,1-1 0,0 1-1,-1 0 1,1 0 0,0-1 0,-1 1 0,1 0-1,0 0 1,0-1 0,-1 1 0,1 0 0,0-1 0,0 1-1,-1 0 1,1-1 0,0 1 0,0 0 0,0-1 0,0 1-1,0 0 1,-1-1 0,1 1 0,0-1 0,0 0-1,0 1 0,0 0 0,0-1 0,0 1 0,0-1 0,0 1 0,0 0-1,0-1 1,-1 1 0,1 0 0,0-1 0,0 1 0,0 0-1,-1-1 1,1 1 0,0 0 0,0-1 0,-1 1 0,1 0-1,0 0 1,-1-1 0,1 1 0,0 0 0,-1 0 0,1-1 0,0 1-1,-1 0 1,-18 0 23,16 0-15,-4 3 1,-9 6 9,-26 16 1,36-20-19,0-1 1,0 1 0,1 0 0,-1 0-1,1 1 1,0-1 0,-8 13 0,12-16-42,-3 12-79,3-11 29,2-3-666,1 1 710,-1-1 1,1 1 0,-1-1-1,1 1 1,-1-1 0,1 1-1,-1 0 1,0 0 0,1 0-1,-1 0 1,1 1 0,3-5 5,12-9 2,-12 9 0,-4 3-241,0 0 277,0 1 0,0-1 0,0 0 0,0 1 0,0-1 0,0 1 0,0-1 1,0 1-1,0 0 0,-1-1 0,3 2 0,-2 0-2,2-1-5,-1 1 0,-1 0 7,0-1 0,0 1-1,0-1 1,1 1-1,-1-1 1,0 0-1,1 1 1,-1-1 0,1 0-1,-1 0 1,1 0-1,0 0 1,-1 0 0,1-1-1,0 1 1,0 0-1,0-1 1,2 1 0,-1-1-4,-2 1 4,0-1 0,-1 0-1,1 0 1,0 1 0,0-1 0,0 0-1,-1 0 1,1 0 0,0 0 0,0 0 0,-1 0-1,1 0 1,0 0 0,0 0 0,0 0-1,-1-1 1,2 1 0,0-1-5,1 1-13,1-2-8,2 0 22,0 0 0,-1-1 0,1 1 0,-1-1 0,0-1 0,0 1 0,0-1 0,0 0 0,-1 0 0,1 0 0,-1-1 0,5-6 0,-1-4 23,0 0 1,-1-1-1,0 0 0,-1 0 1,-1-1-1,0 1 1,-1-1-1,1-21 1,0-15 175,-2-67 1,-3 98-119,-4-131 515,1 125-225,0 0 1,-2 0 0,-11-34 0,16 60 282,-3 7-527,-1 5-92,0-1 0,1 0 0,0 1 1,0-1-1,2 1 0,-1 0 1,1 0-1,0 0 0,1-1 0,0 1 1,2 13-1,4 22 59,14 52 0,-13-65-73,6 22-474,3 0 1,33 76-1,26 20-3532,-58-118 936,-4-4 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1040,'-1'0'146,"1"-1"0,-1 1-1,0 0 1,1 0 0,-1-1 0,0 1 0,0 0-1,1 0 1,-1 0 0,0 0 0,0 0 0,1 0-1,-1 0 1,0 0 0,0 0 0,1 0 0,-1 0-1,0 0 1,0 1 0,1-1 0,-1 0 0,0 0-1,1 1 1,-1-1 0,0 1 0,1-1 0,-1 0-1,0 1 1,1-1 0,-1 1 0,1 0 0,-1-1-1,1 1 1,-1-1 0,1 1 0,-1 0 0,1-1-1,-1 2 1,-1 3-71,1-1 0,-1 1 0,1 0 0,-2 9 0,2-11 241,-4 40 657,2 0 0,1 1 0,8 68 1,-6-105-846,5 27 742,-5-32 565,4-8-1271,9-18 147,16-40 0,-17 36 8,24-44 0,-35 70-302,1 1 0,-1-1-1,0 1 1,1 0 0,-1-1 0,1 1 0,0 0 0,-1 0 0,1 0 0,0 0 0,0 0 0,3-1-1,-4 2-9,1-1 39,1 1 1,9-1-14,-9 0-16,0 3-16,11 2 20,-11-3-5,-2 0-11,0 0-1,0-1 0,0 1 1,0-1-1,0 1 1,-1 0-1,1-1 1,0 1-1,0-1 1,0 0-1,1 1 1,-1-1-1,1 0 0,-1 0 6,0 1-1,0-1 0,0 0 0,0 1 0,0-1 0,0 0 0,0 1 0,0-1 0,0 1 0,0 0 1,-1-1-1,3 2 0,-3-1 67,1-1-66,-1 0 0,1 1 0,-1-1 0,1 0 0,-1 1 0,1-1 0,-1 0-1,1 0 1,0 1 0,-1-1 0,1 0 0,-1 0 0,1 0 0,-1 0 0,1 0 0,0 0 0,-1 0 0,1 0 0,-1 0-1,1 0 1,0 0 0,-1 0 0,1-1 0,-1 1 0,1 0 0,-1 0 0,2-1 0,5-5 19,-1 0-1,1 0 1,5-8 0,5-9 39,1-4 167,33-35 0,-49 60-195,0 2-31,0 0-1,0 0 0,0 0 0,0 0 0,0 0 0,0 0 0,0 1 0,0-1 0,0 1 0,0-1 0,0 1 0,0 0 0,-1 0 0,1 0 0,0 0 0,0 0 0,-1 0 0,1 0 0,0 1 0,-1-1 0,1 0 0,-1 1 0,2 1 0,18 26-123,-2 0 0,20 39 0,11 17-2618,-40-72 1574,-2-3-4165,1 1 1934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1732,'-2'-1'1105,"1"0"-1082,1 1 0,0 0 0,0-1-1,-1 1 1,1 0 0,0-1 0,-1 1-1,1 0 1,0 0 0,-1-1-1,1 1 1,0 0 0,-1 0 0,1 0-1,0-1 1,-1 1 0,1 0 0,-1 0-1,1 0 1,0 0 0,-1 0-1,0 0 1,-9 3 2586,-3 5-2261,1 0 0,0 1 0,1 1 0,0 0 0,0 0 0,1 1 0,-16 22 0,16-16-106,1 0 1,0 0-1,1 1 0,1 0 1,1 0-1,1 1 0,0-1 1,2 1-1,-3 31 0,11-5 288,-4-44-511,-1 0 0,0 0 0,0 0 0,1 0 0,-1 0 0,1 0 0,-1-1 0,1 1 0,-1 0 0,1 0 0,-1-1 0,1 1 0,0 0 0,-1 0 0,1-1 0,0 1 0,0-1 0,-1 1 0,1-1 0,0 1 0,0-1 0,0 1 0,0-1 0,1 1 0,-1-1-32,1 1 137,3-5-77,0-1-5,1-1-1,-1 0 0,0 0 1,0 0-1,0-1 1,6-12-1,20-52 404,0 1 370,-26 61-191,0-1 1,5-15 0,-6 29-546,12 12 1,-10-6 1,4 21 0,-6-14-283,2-1 0,-1 1 0,2-1 0,16 28-1,-22-43-75,0 1 0,0 0 0,1-1 0,-1 1 0,1-1 0,0 0 0,-1 0 0,1 1 0,0-1-1,-1 0 1,1 0 0,0-1 0,0 1 0,0 0 0,0-1 0,0 1 0,0-1 0,0 1 0,0-1 0,0 0-1,0 0 1,0 0 0,0 0 0,0 0 0,0-1 0,0 1 0,0 0 0,3-2 0,14-5-2903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1940,'-9'-23'1753,"1"20"-628,8 3-1062,0-1-1,-1 1 1,1 0-1,-1 0 1,1-1-1,-1 1 0,1 0 1,-1 0-1,1 0 1,-1-1-1,1 1 1,-1 0-1,0 0 0,1 0 1,-1 0-1,1 0 1,-1 0-1,1 0 1,-1 0-1,1 0 0,-1 0 1,1 1-1,-1-1 1,1 0-1,-1 0 1,1 0-1,-1 1 0,1-1 1,-1 1-1,-4 0 150,4-1-145,-1 0 0,1 1-1,0-1 1,-1 1 0,1 0 0,0-1 0,-1 1 0,1 0 0,0-1 0,0 1-1,0 0 1,-1 0 0,1 0 0,0 0 0,-1 2 0,-10 11 250,1 0 0,0 1 0,1 1 0,1-1 0,0 1 0,1 1 0,1 0 0,-9 29 0,12-33-191,0 1 1,1 0-1,1 0 0,1 0 0,0 0 0,0 0 0,1 1 1,1-1-1,1 0 0,0 0 0,0 0 0,7 17 0,-8-27-104,1 1 0,0-1 0,0 0 0,1 0-1,-1 0 1,1 0 0,3 3 0,-5-5-66,1-1 1,0 1-1,0-1 1,0 1-1,-1-1 1,1 0 0,1 1-1,-1-1 1,0 0-1,0-1 1,0 1-1,1 0 1,-1-1-1,0 1 1,0-1-1,1 1 1,-1-1 0,4 0-1,1-1-131,-1 1 0,0-1 0,1 0 0,-1-1 0,0 1 0,0-1 0,0-1 0,0 1 0,0-1-1,0 0 1,-1 0 0,1-1 0,5-4 0,4-6-1763,18-23 1,-11 8-476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124 389 3636,'-1'-32'129,"-7"-100"579,5 110-59,-1 0 1,0 0 0,-15-39-1,11 46 110,6 13 298,-4 7-726,1 0-254,0 1 1,0 1-1,0-1 1,1 1 0,0-1-1,0 1 1,1 0 0,0 1-1,0-1 1,-3 13 0,-1 14 158,1 1 0,2 0 0,0 63 0,4-77-145,2 0 1,0 0 0,1 1-1,2-2 1,0 1 0,1-1-1,13 31 1,-16-46-64,-1 0-1,1 1 1,0-1-1,1 0 1,-1-1 0,1 1-1,0-1 1,5 5-1,-6-7-9,0 0-1,0 0 0,0 0 1,1 0-1,-1-1 0,0 1 1,1-1-1,-1 0 0,1 0 1,0 0-1,-1 0 0,1-1 0,7 1 1,-4-1-3,0-1 0,0 0-1,1 0 1,-1 0 0,0-1 0,0 0 0,0 0 0,0-1 0,-1 0-1,1 0 1,-1-1 0,8-4 0,5-7 27,-1 0 0,23-24 0,4-3 143,-24 29-35,-18 12 191,22 10-151,-23-7-175,0-1 0,0 1 0,-1 0 0,1 0 0,-1 0 0,1 0 0,-1 0 0,0 0 0,2 4 0,8 12 93,-10-16-101,1 0 0,0 1 0,-1-1 0,1 0 0,0 0 0,0 0 0,0-1 0,0 1 0,1 0 1,-1-1-1,0 1 0,1-1 0,-1 0 0,1 0 0,0 0 0,-1 0 0,1 0 0,0-1 0,-1 1 1,1-1-1,0 0 0,-1 0 0,1 1 0,0-2 0,0 1 0,0 0 0,-1-1 0,1 1 0,0-1 1,4-1-1,-1-1 0,28-15 15,-24 11-15,-6 4-11,0 0 1,0 0-1,0 0 0,0 1 1,1 0-1,0 0 1,-1 0-1,8-2 1,-10 4 86,19 4 16,-20-4-91,1 1 1,0-1 0,-1 1-1,1 0 1,-1 0-1,1 0 1,-1 0 0,0 0-1,1 0 1,-1 0 0,0 0-1,1 1 1,-1-1-1,0 0 1,1 3 0,11 10 58,-7-10-49,1 0 0,0 0 0,0-1 0,0 0 0,0 0 0,0 0 0,1-1 0,-1 0 0,1-1 0,0 0-1,-1 0 1,1-1 0,0 1 0,11-3 0,-7 2-67,0-2-1,0 0 0,0 0 1,0-1-1,0-1 1,0 0-1,-1-1 0,19-9 1,-26 11-134,0 0 0,0-1-1,0 1 1,-1-1 0,1 0 0,-1 1 0,0-1 0,0-1 0,0 1 0,-1 0 0,1-1 0,2-8 0,-2 6-822,-1 0 0,0 0 0,-1-1 0,2-13 0,-2-14-2027</inkml:trace>
  <inkml:trace contextRef="#ctx0" brushRef="#br0" timeOffset="1">729 0 924,'0'0'1204,"-22"9"-248,12-2 652,-6 3-343,3-3-253,4 1-36,0 10-1420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1816,'0'18'1330,"0"-10"-687,1 0 0,0 0 0,2 10 0,12 44 2537,-15-61-2867,2 1-15,-1-1-250,0 0 0,1 0 0,-1-1 0,0 1 0,0-1 0,0 1 0,1-1 0,-1 1 0,0-1-1,0 1 1,1-1 0,-1 0 0,0 0 0,1 0 0,-1 0 0,0 0 0,1 0 0,0 0 0,3-1 24,-1 0-1,0 0 0,0-1 1,0 1-1,7-4 0,5-4 146,28-21 0,-39 27-147,1-2-10,96-65 1022,-99 68-977,1 3-65,0-1 1,-1 1-1,1 0 0,0 1 1,0-1-1,0 0 0,-1 1 0,1 0 1,-1 0-1,0 0 0,1 0 1,-1 1-1,3 2 0,1 1-29,0 0 0,0-1 1,1 0-1,-1 0 0,1-1 0,0 0 0,11 4 0,-15-7-37,1 0 1,-1 0-1,0-1 0,1 0 1,-1 1-1,0-1 1,1-1-1,-1 1 0,0-1 1,1 0-1,-1 0 0,0 0 1,0 0-1,0-1 0,8-3 1,-5 1 46,-1-1 1,1 1-1,-1-1 0,0-1 1,0 1-1,0-1 0,-1 0 1,0 0-1,0-1 1,-1 1-1,1-1 0,-2 0 1,1 0-1,-1-1 0,0 1 1,0-1-1,-1 1 0,0-1 1,0 0-1,0-14 1,-2 19 27,0 0 0,0 0 0,0 0 0,-1 0 0,1-1 0,-1 1 0,0 1 0,0-1 1,0 0-1,-1 0 0,-1-3 0,3 6-39,0-1 0,-1 1 0,1-1 0,-1 1 0,1-1 0,-1 1 0,0-1 0,1 1 0,-1 0 0,1-1 0,-1 1 0,0 0 0,1 0 0,-1-1 0,0 1 0,1 0 0,-1 0 0,0 0 0,1 0 0,-1 0 0,-1 0 0,2 0 1,-3-1 87,-1 2-5,1 0-68,-1 0 0,1 0 0,-1 1-1,1-1 1,0 1 0,-1 0 0,1 0 0,0 0 0,0 0 0,0 1 0,-3 3-1,4-4-21,1-1 0,0 1 0,0 0 0,0-1 0,1 1-1,-1 0 1,0 0 0,0-1 0,1 1 0,-1 0 0,1 0-1,0 0 1,0 0 0,-1 0 0,1 0 0,0 0 0,1 0-1,-1-1 1,0 1 0,1 0 0,-1 0 0,1 0 0,-1 0 0,1 0-1,0-1 1,-1 1 0,1 0 0,2 2 0,1 2-113,0-1 0,0 0 0,0 0 0,0 0 0,1 0 0,0-1 0,0 1 1,0-1-1,1-1 0,-1 1 0,1-1 0,0 0 0,0 0 0,0 0 0,0-1 1,0 0-1,1 0 0,-1-1 0,1 0 0,11 1 0,-9-2-370,-1 0 1,1 0-1,16-3 0,7-7-3686,-17 3 1348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50 533 952,'-6'0'464,"1"-1"-1,-1 1 1,1-1 0,0 0-1,-1 0 1,-9-3 0,14 3 769,8-6-844,4-3-272,0 0 0,1 1 0,0 0 0,1 1 0,17-9 0,379-154 1034,-344 147-1033,104-36 228,159-32 93,-257 72-246,91-10 1,175-13 118,-38 30-61,-217 16-145,0 4 0,147 31 0,-186-29-66,0 2 0,-1 1 0,61 29 0,-45-16-2,-2 3 0,-1 2-1,-1 3 1,68 53 0,45 66 38,-132-114-47,-1 1 1,-2 1-1,26 47 0,25 65 27,-68-118-33,-1 0 0,-2 1 0,10 48 0,-14-44 21,-2 1-1,-2 0 0,-1 46 1,-6-1 34,-3-1 1,-5-1 0,-3 1 0,-42 137 0,25-130-97,-5-1 1,-3-3 0,-5-1 0,-67 101 0,97-166-208,-2-1 0,0-1 0,-19 18 0,25-28-442,-1 0 0,0-1 0,0 0 0,-1 0 0,0-1 0,-24 10-1,0-4-1726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1312,'-23'10'283,"0"2"1,0 0-1,2 1 1,0 2-1,0 0 0,1 1 1,1 1-1,-29 34 0,-1 7 271,-57 89-1,72-94-184,2 2 0,-39 96 1,49-98 33,-27 99 1,9 59 327,39-204-703,-3 19 47,-19 141 478,21-125-304,1 0 0,9 70 0,-1-60-41,2-2-1,20 64 1,-20-86-100,1-1 0,2 0 0,0-1 0,2 0 0,1-1 1,30 39-1,-18-32-19,0-1 0,2-1 0,1-2 1,2-1-1,37 26 0,-23-24 24,2-2 0,1-2 0,95 33-1,-71-35 18,1-3 0,95 13 0,-32-18 69,2-6 0,240-15-1,146-72 174,-480 70-343,527-129 323,-469 107-827,189-83-1,-131 27-5201,-123 64 2754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1032,'3'1'729,"1"-1"-464,1 0 0,-1 0-1,1 0 1,-1 0-1,1-1 1,-1 0-1,0 0 1,1 0-1,-1 0 1,0-1-1,0 1 1,5-3-1,3-2 12,-1 1-1,1-1 0,-1-1 0,0 0 0,18-17 0,-27 23-234,0-2 48,1 1-1,0-1 1,-1 0 0,0 0 0,0 0-1,0 0 1,0-1 0,0 1 0,0 0-1,-1-1 1,2-5 0,-2 5 1,1 0 1,-1-1 0,-1 1-1,1 0 1,0-1 0,-1 1 0,0-1-1,-1-6 1,1 9-58,-1 0 0,1 0-1,-1 0 1,0 0 0,1 0 0,-1 0 0,0 0-1,-1 0 1,1 0 0,0 1 0,0-1 0,-1 0 0,1 1-1,-1-1 1,1 1 0,-1 0 0,0-1 0,1 1 0,-1 0-1,-2-1 1,2 1-1,0 0-1,0 0 0,1 1 1,-1-1-1,0 1 1,0-1-1,0 1 0,0-1 1,0 1-1,0 0 0,0 0 1,0 0-1,-1 0 1,1 0-1,0 1 0,0-1 1,-3 2-1,1-1-8,1 1-1,0 0 1,-1 0 0,1 0-1,0 0 1,0 0 0,0 1-1,1-1 1,-4 4 0,0 1 4,0 1 1,1-1 0,0 1-1,1 0 1,-1 1 0,1-1-1,-2 10 1,4-14-11,1 1 0,0-1-1,0 0 1,1 1 0,0-1 0,-1 1 0,1 0 0,1-1-1,-1 1 1,1-1 0,0 0 0,1 5 0,-1-5-10,0-1 1,1 1 0,0-1 0,-1 0 0,1 1-1,0-1 1,1 0 0,-1 0 0,1-1 0,-1 1-1,1 0 1,0-1 0,0 1 0,0-1-1,0 0 1,0 0 0,0 0 0,1-1 0,4 3-1,3 0 1,0-1 0,1 0 0,-1 0 0,22 1-1,-23-3-13,-1-1-1,0 0 0,0-1 0,1 0 0,-1 0 1,0-1-1,0 0 0,0 0 0,0-1 1,-1-1-1,1 1 0,-1-1 0,0-1 1,0 1-1,0-1 0,0-1 0,9-9 1,-8 6 1,0 0 1,-1-1-1,0-1 1,0 1-1,-1-1 1,-1 0 0,0-1-1,0 0 1,-1 0-1,-1 0 1,0 0-1,2-14 1,4-26 275,-3 0 0,-2-1 0,-2 1 0,-5-55 0,2 103 490,-4 13-635,-5 19-16,2 0-1,-6 42 1,7-26 19,3 0 0,2 60 0,1-89-116,2-1-1,-1 0 0,2 0 0,0 0 1,1 0-1,0-1 0,1 1 1,0-1-1,1 0 0,1-1 0,11 18 1,-15-27-95,-1 0-1,1 0 1,1 0 0,-1 0 0,4 2 0,-6-4-106,0 0 0,0 0 0,0 0 1,1-1-1,-1 1 0,0-1 0,0 1 0,1-1 0,-1 1 0,0-1 0,0 0 0,1 0 0,-1 1 0,0-1 0,1 0 1,-1 0-1,1 0 0,-1-1 0,0 1 0,1 0 0,-1 0 0,2-1 0,13-7-2618,-12 6 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22 482 1660,'-3'1'1128,"-14"5"3786,17-6-4862,0 0 0,0 0 0,0 0-1,-1 0 1,1 0 0,0 0-1,0 0 1,0 1 0,0-1 0,0 0-1,0 0 1,0 0 0,0 0-1,0 0 1,0 0 0,0 0 0,0 1-1,0-1 1,0 0 0,0 0-1,0 0 1,0 0 0,0 0 0,0 0-1,0 0 1,0 1 0,0-1-1,0 0 1,0 0 0,0 0 0,0 0-1,0 0 1,0 0 0,0 0-1,0 1 1,0-1 0,0 0 0,0 0-1,1 0 1,-1 0 0,0 0-1,0 0 1,0 0 0,0 0-1,0 0 1,0 0 0,0 0 0,0 0-1,1 1 1,-1-1 0,0 0-1,0 0 1,0 0 0,0 0 0,0 0-1,1 0 1,32 7 962,-16-5-864,0-1 0,0-1 0,0-1-1,19-2 1,-14 1-39,168-21 573,274-37 134,5-10-272,-51 5-147,-39 10-88,-267 37-191,127-17 105,-96 8 108,-84 14 288,-50 10-216,0 1 1,0-1-1,10-5 0,-17 6-156,-1 0-32,2-6-13,-2 6 160,-1 0-205,2-6-15,-2 6 386,1 0-453,-1-1-34,0 1 0,0 0 0,-1 0 0,1-1 0,0 1 0,-1 0-1,1 0 1,-1 0 0,0-1 0,0 1 0,-1-3 0,0 1 29,-15-13 399,-20-18 1137,35 34-976,6 10-585,1 2-39,24 68 55,-25-66-51,-1 0 1,0 0-1,-1 0 1,0 0-1,-1 15 1,-1-17-108,-1 1 1,-1 0 0,0 0-1,-1-1 1,0 1-1,0-1 1,-1 0-1,-10 19 1,6-16-141,-1 0 1,0 0-1,-1-2 1,-1 1 0,-19 18-1,8-12-912,-1-1 1,-35 22-1,-51 19-5803,50-31 1793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1200,'0'0'6242,"2"10"-5577,28 169 1992,-19-127-1809,3 0 0,1-1 0,41 87 1,-55-135-591,0-1-28,2 2-209,-1-3 170,1-6 758,2-33-852,-2 0 0,-1 0 0,-4-38 1,5-76 236,-2 131-296,10-74 149,-8 80-151,0 0 1,1 0-1,0 1 0,8-17 1,1 7 22,-10 21-50,1-1 2,4 1 19,-6 2-16,2 4 2,12 8 1,-16-11-17,0 0 0,1 1 0,-1-1 0,0 0 0,0 0 0,0 0 0,1 0 0,-1 0 0,0 0 0,0 1 0,0-1 1,1 0-1,-1 0 0,0 0 0,0 1 0,0-1 0,0 0 0,0 0 0,1 0 0,-1 1 0,0-1 0,0 0 0,0 0 0,0 1 1,0-1-1,0 0 0,0 0 0,0 1 0,0-1 0,0 0 0,0 0 0,0 1 0,-1 6-20,0 1-1,-1-1 1,0 0-1,0 0 1,0 1-1,-1-1 0,0-1 1,0 1-1,-1 0 1,0-1-1,-7 9 1,-2 2-141,-1-1 1,0 0-1,-18 14 0,-59 43-761,65-60 270,29-7 639,5 5 13,0 1-1,1-1 1,0-1 0,1 0-1,15 12 1,64 43 3,-68-52-355,1 0 0,44 18 0,-53-27-1013,0 0-1,0 0 1,0-2-1,14 3 1,-6-3-1679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1512,'0'0'4309,"0"12"-3649,0-1-504,0 3 129,1 0 1,0-1-1,0 1 1,6 21 0,4-6 97,0-1 1,2-1 0,2 0-1,0-1 1,25 33-1,-10-24-3357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1084,'2'-4'907,"-1"-1"-600,-1 3-124,1-1-1,0 0 0,0 0 0,0 1 1,0-1-1,0 0 0,0 1 0,1-1 0,0 1 1,-1 0-1,1-1 0,0 1 0,0 0 1,2-2-1,1 1-7,0 0 0,0 0 0,0 1 1,1-1-1,-1 1 0,1 0 0,-1 1 1,1-1-1,0 1 0,-1 0 0,1 1 0,0 0 1,0-1-1,0 2 0,9 0 0,3 2 50,0 1 0,-1 1 0,0 1-1,0 0 1,0 1 0,-1 1 0,0 0-1,0 1 1,-1 1 0,20 16 0,-29-21-111,0 0 0,-1 1 0,0 0 0,0 0 0,-1 0 0,0 1 0,0-1 0,0 1 0,-1 0 0,0 0 0,0 0 0,0 0 0,-1 1 0,-1-1 0,1 1 0,0 11 0,-2-11-19,0 1 0,-1 0-1,0 0 1,0-1 0,-1 1 0,0-1 0,0 1 0,-1-1 0,0 0-1,-1 0 1,0 0 0,0 0 0,0-1 0,-7 9 0,0-2 44,-1 0 1,0-1 0,-14 12 0,19-19-159,-1-1 0,1 1 1,-1-1-1,0 0 1,-1-1-1,1 0 0,-12 4 1,19-8-45,-1 0 0,1 1 0,0-1 1,-1 0-1,1 1 0,0-1 1,-1 0-1,1 0 0,0 0 1,-1 0-1,1 0 0,-2-1 0,-1 0-148,0 1-720,4-1 594,-1 0 0,1 0 0,-1 0-1,1 0 1,-1 0 0,1 0 0,-1 0 0,0 0-1,0 0 1,1 0 0,-1 0 0,-2-1 0,2 1-361</inkml:trace>
  <inkml:trace contextRef="#ctx0" brushRef="#br0" timeOffset="1">700 66 920,'0'0'5521,"3"7"-4763,-2-3-631,1 2 50,0 1 1,0-1-1,0 1 0,-1-1 1,0 1-1,-1 10 0,5 111 1845,29 181-1,-16-213-1778,-13-79-666,-3-14 80,-5-15-3035,-14-55 3084,-21-90 121,33 125 363,0 0 0,2-1-1,2 1 1,1 0 0,7-58 0,-5 76-111,2 0 0,0 0-1,0 0 1,1 1 0,1-1 0,0 1 0,1 1 0,11-17-1,-14 23-41,1 1 0,0-1 0,0 1 0,0 0 0,0 0 0,1 1 0,0 0 0,7-4 0,-9 5-8,1 1-1,-1 1 1,1-1-1,-1 1 1,1-1-1,0 1 1,0 1-1,-1-1 1,1 1-1,0-1 1,0 1-1,0 1 1,5 0-1,-6 0 5,0 0 0,0 0-1,0 0 1,0 1-1,0 0 1,0-1 0,0 1-1,-1 1 1,1-1-1,-1 1 1,0-1 0,1 1-1,-1 0 1,-1 0 0,1 0-1,0 0 1,-1 1-1,1-1 1,-1 1 0,0 0-1,0-1 1,-1 1 0,1 0-1,-1 0 1,2 8-1,-1-4 15,-1 0 0,1 0 0,-2 0-1,1 1 1,-1-1 0,-1 0 0,1 1 0,-2-1-1,1 0 1,-1 0 0,0 0 0,-4 10-1,-3 1 9,-2 0 0,0 0 0,-1-1 0,0-1 0,-1 0 0,-27 25 0,7-11-262,-1-2 0,-43 28 0,14-17-1379,19-20-2292,18-12 916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86 1168,'0'0'1934,"-1"6"-1102,2 22 214,0 0-1,7 39 0,2 20 370,-5-24-622,1 26 233,-5-51 254,-1-35 155,-4-10-1284,1 1-116,0 0 2,0-1 1,0 1-1,1-1 0,-1 1 0,2-1 1,-3-12-1,0-20 88,1 0 0,3 0 0,1 0 0,2 0 1,13-70-1,-12 95-62,0 1 0,0 0 1,2 0-1,-1 1 1,2 0-1,-1 0 1,13-16-1,-17 26 151,-1 9-167,0-3-40,0 1-3,-1-1 0,1 1 0,-1-1-1,1 0 1,-1 1 0,0-1 0,-1 1 0,1-1 0,-1 0-1,0 1 1,-2 3 0,-13 32-298,-1-1-1,-25 38 0,-5 9-6572,38-68 3548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1552,'0'0'7606,"3"3"-7306,9 11 463,-2 8 106,0-6-543,-8-13-282,0 0-1,1 0 1,-1 0-1,1 0 0,0 0 1,0-1-1,0 1 1,0-1-1,0 0 0,0 0 1,1 0-1,-1 0 1,8 2-1,-8-3-30,0-1-1,-1 1 1,1-1 0,0 0-1,0 0 1,0 0 0,0 0-1,0-1 1,0 1 0,-1-1-1,1 1 1,0-1 0,0 0-1,-1 0 1,1 0-1,0-1 1,-1 1 0,1-1-1,-1 1 1,4-4 0,5-4 128,0-1 1,-1 0 0,15-18 0,-23 26-49,0 0 19,-2 2-105,0 0 1,0-1 0,0 1 0,1 0 0,-1 0 0,0 0 0,0 0 0,0-1 0,0 1-1,0 0 1,1 0 0,-1 0 0,0 0 0,0-1 0,0 1 0,0 0 0,1 0 0,-1 0-1,0 0 1,0 0 0,1 0 0,-1 0 0,0 0 0,0 0 0,0 0 0,1 0 0,-1 0-1,0 0 1,0 0 0,1 0 0,-1 0 0,0 0 0,0 0 0,0 0 0,1 0 0,-1 0-1,0 0 1,0 0 0,0 0 0,1 0 0,-1 0 0,0 1 0,0-1 0,1 0 0,6 14 26,-5-11 12,-1 1-22,10 38 190,-10-39-103,1-3-99,0 0 1,1 0-1,-1 0 0,0-1 1,0 1-1,0-1 0,0 1 1,0-1-1,1 0 0,-1 0 1,-1 0-1,1 0 0,0 0 1,0 0-1,0 0 0,0-1 1,2-2-1,2-2 36,-1 1-1,0-1 1,0 0 0,0 0 0,-1 0 0,0-1-1,0 0 1,0 0 0,-1 0 0,3-10-1,2-10 100,7-38 0,-13 50-99,-1 13 103,-2 11-136,-4 27-18,5-33 7,-1 0 0,1 0 1,0 1-1,0-1 0,0 0 0,0 1 1,1-1-1,0 5 0,1 3 333,4-17-310,-1 1-22,0-1-1,0 0 1,0-1-1,-1 1 1,0-1 0,0 0-1,-1 0 1,4-10-1,1-10 116,-1 0-1,-1 0 0,3-40 0,-9 65-60,1-1-17,0 29 614,-3 37-459,-25 130 1599,26-191-1507,1 2-158,-1 9-5,1-9 112,-1-2-134,-4 27 419,4-26-191,-4 13 478,-6 5 927,9-20-1183,-1-1-675,-12-2 124,12 2 131,8-9-124,1 2-9,-2 1 0,0 0-1,0-1 1,0 1 0,-1-1 0,0 1-1,-1-1 1,3-7 0,5-32-2,-1 0 0,-3-1-1,1-70 1,-4 52-19,-3-42 20,-1 60-35,1 44 23,-3 10-130,-9 27 128,1 1-1,-7 43 1,-9 84 6,16-88 10,-1 25 39,11-96-19,1-1 4,0 3 35,1-6-28,4-10-25,12-21-35,-14 27 21,1 1-1,0 0 1,0 0 0,0 0-1,1 0 1,-1 1-1,1-1 1,0 1 0,0 0-1,0 1 1,0-1-1,7-1 1,-1 0-6,1 1 0,0 1 0,-1 0 0,15 0 0,-23 2 8,1 0 0,-1 0 0,0 1 0,0-1 0,0 1-1,0 0 1,0 0 0,0 0 0,4 2 0,-3-2 0,0 2-1,7 9 18,-10-7-11,-1-3 0,1 0 13,-4 3-1,1-1-15,-1 1 0,0-1-1,0 0 1,0 0-1,0 0 1,-1 0-1,0 0 1,1-1-1,-6 4 1,-15 6-278,1-2 1,-1-1 0,-39 12-1,20-8-839,0-4-1839,40-9 1933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0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1256,'7'-57'9594,"-18"443"-6069,15-190-2461,0-173-1340,-1-13-1625,-2 0-4374</inkml:trace>
  <inkml:trace contextRef="#ctx0" brushRef="#br0" timeOffset="1">116 363 972,'0'0'4689,"3"5"-4133,11 16-44,-13-20-464,0 0-1,-1 0 0,1 0 0,0 0 1,-1 0-1,1 1 0,0-1 0,-1 0 1,0 1-1,1-1 0,-1 0 0,0 1 1,0-1-1,1 0 0,-1 3 0,0 2 89,24 143 1716,-21-125-2075,-3-21-334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1256,'0'0'1584,"-1"-17"976</inkml:trace>
  <inkml:trace contextRef="#ctx0" brushRef="#br0" timeOffset="1">253 158 1448,'-32'38'1693,"15"-18"-214,0 1-1,1 1 0,-22 39 1,31-45-998,0 0 0,1 0-1,0 1 1,1 0 0,1 0 0,1 0 0,-2 29 0,5-44-433,0 0 1,0 0 0,0 0-1,1 0 1,-1 0-1,1 0 1,-1 0-1,1 0 1,0 0 0,-1-1-1,3 4 1,1 4 183,-3-7-186,1 0 0,-1 0 0,0 1 0,1-1 0,0-1 1,0 1-1,-1 0 0,1 0 0,0-1 0,0 1 0,0-1 0,1 1 0,-1-1 0,0 0 0,1 0 0,4 2 0,39 9 106,-45-12-159,43 4-895,-7-1-5992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1656,'0'0'7903,"7"-6"-7424,-5 5-465,8-9 175,1 2 0,1-1 0,-1 2 0,1 0 0,14-6 0,132-48 46,-94 37-2546,-63 23 1556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1524,'0'0'5877,"-8"4"-5411,-24 10-26,31-14-417,0 0 0,1 0 1,-1 1-1,0-1 0,1 0 1,-1 0-1,0 1 0,1-1 1,-1 0-1,0 1 0,1-1 1,-1 0-1,1 1 0,-1-1 1,1 1-1,-1-1 0,1 1 1,-1-1-1,1 1 0,0 0 1,-1-1-1,1 1 0,0-1 1,-1 1-1,1 0 0,0-1 1,0 1-1,-1 0 0,1-1 1,0 2-1,0 0 87,-3 3 89,1 1 1,0 0 0,0-1 0,0 1-1,1 0 1,-1 8 0,-4 16 112,-6 29 397,11-49-718,0 1-1,-1-1 1,0 0-1,-1 0 1,0 0 0,0 0-1,-1 0 1,-1-1-1,1 0 1,-2 0-1,-6 10 1,-14 16-275,25-34 249,1 0 19,0-1 0,0 0 1,0 1-1,1-1 0,-1 0 0,0 1 1,0-1-1,0 1 0,1-1 0,-1 0 1,0 1-1,0-1 0,1 0 0,-1 0 1,0 1-1,0-1 0,1 0 0,-1 0 0,0 1 1,1-1-1,-1 0 0,1 0 0,-1 0 1,0 0-1,1 1 0,-1-1 0,0 0 1,1 0-1,-1 0 0,1 0 0,-1 0 1,0 0-1,1 0 0,0 0 0,25-3-146,-10-1 54,-1 0 0,22-11 0,63-35 134,-97 49 31,0 0-5,10-2 7,-10 2 263,1 3-214,13 7-12,-16-9-88,0 1 0,0-1-1,0 1 1,0-1 0,0 1 0,-1-1-1,1 1 1,0 0 0,0 0 0,-1-1 0,1 1-1,-1 0 1,1 0 0,0-1 0,-1 1-1,0 0 1,1 0 0,0 2 0,1 1 17,15 24 114,-1 1 0,13 34-1,-26-58-125,23 50 135,-24-53-159,0 4-125,0-5 113,-1-8-124,-1-10 146,3-45 58,2 15 117,15-72-1,-16 104-130,1-1-1,0 1 0,1 0 1,1 0-1,0 1 0,1 0 1,0 0-1,16-19 0,-21 30-11,0-1-1,0 1 0,0-1 0,0 1 1,1 0-1,-1 0 0,1 0 0,0 1 0,0-1 1,0 1-1,7-3 0,4 8 78,-12-2-89,-2-1-17,-1 0 0,0 0 0,0 0-1,0 0 1,1 0 0,-1 0-1,0 0 1,0 0 0,0 0 0,0 0-1,1 0 1,-1 0 0,0 0-1,0 0 1,0 0 0,0 1 0,1-1-1,-1 0 1,0 0 0,0 0-1,0 0 1,0 0 0,0 1-1,1-1 1,-1 0 0,0 0 0,0 0-1,0 0 1,0 1 0,0-1-1,0 0 1,2 5 3,-1-1 0,0 1 0,-1-1 0,1 1 0,-1-1 0,0 1 0,0-1 0,0 1 0,-1 0 0,1-1 0,-1 1 0,0-1 0,0 0 0,-1 1 0,1-1 0,-5 8 0,-3 5-182,0 0 0,-22 28 1,-67 77-5279,65-84 2444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1156,'0'0'3446,"10"-2"-2917,481-147 891,-417 115-4037,-39 19 987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1044 1420,'0'0'971,"14"-1"-542,229-31 882,348-74-630,-1 22-2244,-385 59 1018,293-20 102,-38 6 1316,174-36-153,-209 36-576,-192 20-293,107-11-124,461-44 9,-580 48 232,220-20 112,-429 45-87,353-30 865,14-21-68,66-5-164,-119 22 44,18-2-28,-163 23-465,266-28 194,-382 34-367,79-11-124,-63 3 47,194-41-233,-165 24 194,-107 32 76,1 3-72,12 5 109,-15-7-1,-1 0 0,1 1 0,-1-1 0,1 0 0,0 1 0,-1-1 0,1 1 0,-1 0 0,1-1 0,-1 1 0,1-1 0,-1 1 0,1 0 0,-1-1 0,0 1 0,1 0 0,-1-1 0,0 1 0,0 0 0,1-1 0,-1 1 0,0 0 0,0 0 0,0 1 0,0-2 0,11 30 16,-2 0-1,0 0 1,5 43-1,-8-39-22,6 30 8,-3 0 1,-2 1-1,-4 115 1,-8-98 17,-6 82 3,-19 179 52,22-65 40,6-111 3,1-38 73,2-46 44,-16 126 0,2-49 91,6-42-116,0 12 23,10 146 0,1-21-57,-25-6 68,13-181-183,-35 229 134,27-191-124,-37 172 155,39-206-172,4-23-17,-52 327 104,48 180-25,14-524-119,-25 359 83,19-327-19,-6 53 70,-9 149 207,18 117-46,-7-158-79,2 78 34,14-228-25,24 110 0,33 72 334,-46-190-436,56 198 316,4 23-52,1 52 75,-61-241-331,19 121 147,-18-56 94,-8 1 0,-16 250 0,-15-161-160,2-42-54,-14 409 125,20-336-203,13-271-81,-11 144-23,6-118-708,-18 74 0,22-110 550,-2 4-380,1 1-1,-8 14 1,8-20-150,1 0 1,-1 0-1,0-1 0,0 1 0,0-1 1,0 1-1,-4 2 0,-8 6-2436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2118 0 1124,'0'0'1868,"-2"15"-1703,-10 100 175,-27 343 738,23-253-685,0 314 448,19-320-603,-1-71-121,2 62 34,-1 18-9,-1-46-56,-3 77 15,-1-151-82,1 21 5,-26 173 0,-10-32-20,-4-45 28,-22 161 49,46-142-39,10-131-36,-31 142 1,-43 36 34,30-110 0,-49 152 34,-17 7 68,30-92 123,21-67-86,17-45-50,-74 235 154,77-215-184,-19 68-22,-70 215 302,82-261-178,-33 107 81,30-88-159,5-16-22,-23 77 42,9-39-85,-36 98 51,-13 15-41,81-214-35,-27 133 0,37-130-30,21-94-4,-39 173 6,3-15 4,-3 20 10,18-51-4,7 1 0,1 178 0,15-254-29,2 97-103,0-121 76,2 0 0,12 49 1,-12-66-29,1 0 1,1-1 0,13 29 0,-8-28-15,0 0 1,0-1-1,2 0 0,0-1 1,1 0-1,0-2 0,2 1 1,-1-2-1,2 0 0,0-1 1,0 0-1,1-1 0,0-2 1,1 0-1,0 0 0,1-2 1,-1 0-1,2-2 0,-1 0 1,0-1-1,1-1 0,0-1 1,-1-1-1,41-3 0,4-7-136,0-4 0,73-24 0,-59 13 147,229-55 453,-93 51 140,42 2-39,-150 14-312,278-35 411,70-7-38,-133 18-296,112-10-44,-145 7-33,-136 17-71,207-32 129,-191 28-107,-37 7-30,86-13 52,26-3-7,34-5-16,154-24 109,-31 6-76,-232 32-117,45-8 1,85-18 76,-106 26 113,-67 12-21,294-39 172,-212 37-256,-58 7-30,694-39 794,-742 47-797,222 1 67,-107-6-46,-179 4-92,53-5 34,90-28 57,47-21-20,-116 33-55,-38 8 8,143-21 52,-90 13-77,-67 13-13,12 1 5,-36 4 0,-28 3-16,1 0-1,17-1 0,123 8-214,-109-5 220,-7-2 8,101-4-22,-131 6 8,0 0 8,11 1 2,-11-1 7,0 0-4,36-2 17,23-7-20,-26 5-5,-4-2-562,-29 5 120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1516,'0'0'3728,"3"8"-3150,13 36 567,33 67 0,-29-77-707,1-1 0,2-1 1,38 42-1,-26-36 1043,56 47 0,-89-83-1267,0-1 1,-1 0-1,1 0 0,0 0 0,0 0 0,0 0 1,-1-1-1,1 1 0,0 0 0,0-1 0,0 0 1,4 1-1,-6-1-203,2 0 1003,1-3-546,2-4-267,-1 0-1,0 0 1,-1 0-1,1 0 1,-2 0 0,1-1-1,3-14 1,14-137 958,-7 42-591,-12 95-962,-1 18-21,0 0-151,1-12-142,-1 12-122,1-7-1875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18 170 1284,'0'0'3622,"1"2"-2859,2 6-41,-2-6-44,-2 3-58,-14 159 2959,14-119-3085,1-24-149,-4 29 1,5-20 4,0-18-206,-1-9 376,0 2-288,0 13 7,0-13 1302,-1-18-1461,-1-95 97,3 50-67,0 2 48,8-56 0,-6 100-124,-3 12-32,0-1-1,1 1 1,-1 0-1,0 0 1,0 0-1,0 0 1,0 0-1,0 0 1,0 0 0,0 0-1,0-1 1,1 1-1,-1 0 1,0 0-1,0 0 1,0 0-1,0 0 1,0 0-1,1 0 1,-1 0-1,0 0 1,0 0-1,0 0 1,0 0 0,0 0-1,1 0 1,-1 0-1,0 0 1,0 0-1,0 0 1,0 0-1,0 0 1,1 0-1,-1 0 1,0 0-1,0 0 1,0 0-1,0 1 1,0-1 0,0 0-1,1 0 1,-1 0-1,0 0 1,0 0-1,0 0 1,0 0-1,0 0 1,0 1-1,0-1 1,0 0-1,0 0 1,0 0-1,0 0 1,0 0 0,1 1-1,-1-1 1,0 0-1,0 0 1,0 0-1,0 0 1,0 0-1,0 1 1,36 67 29,-21-37 22,26 41 0,-35-63-39,1 0 0,0 0 0,1 0 0,0-1 1,0 0-1,1-1 0,0 1 0,14 7 0,-19-13-3,-1-1 1,1 1-1,-1-1 0,1 0 1,-1 0-1,5 0 0,-5-1 192,1-3-95,12-11 17,-15 13-115,0 0 1,0 0 0,0 1 0,-1-1 0,1 0 0,0 0-1,-1 0 1,1 0 0,0 0 0,-1 0 0,1 0 0,-1 0-1,0 0 1,1 0 0,-1 0 0,0 0 0,1 0-1,-1 0 1,0-2 0,1-2 28,4-21 71,0-1 0,-2 1 0,0-1 0,-2-27 0,2-24 73,0 1 128,1-7-2196,-4 82 1196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1708,'-2'3'790,"-9"22"3729,12-21-4096,5 15-34,-6-19-366,1 1-1,-1-1 0,0 1 1,0-1-1,1 1 0,-1-1 1,0 0-1,1 1 0,-1-1 1,1 1-1,-1-1 1,0 0-1,1 0 0,-1 1 1,1-1-1,-1 0 0,1 0 1,-1 1-1,1-1 0,-1 0 1,1 0-1,0 0 0,-1 0 1,1 0-1,-1 0 0,1 0 1,-1 0-1,1 0 0,-1 0 1,2 0-1,2 1 97,0-1-1,0 1 1,0-1 0,0 0-1,0 0 1,1 0-1,-1 0 1,0-1-1,0 0 1,0 0 0,5-1-1,-2-2-13,1 0-1,-1 0 0,1 0 1,8-8-1,-12 10-28,0-1 0,0 0-1,0-1 1,-1 1 0,1-1 0,-1 1-1,0-1 1,0 0 0,0-1 0,-1 1-1,1 0 1,-1-1 0,0 1 0,0-1 0,-1 0-1,1 1 1,-1-1 0,0 0 0,0 0-1,-1 0 1,0 0 0,0-5 0,0 6 114,-1 0-25,-5-13-22,5 16-123,0 0 0,0-1 0,0 1-1,0 0 1,0 0 0,0 1 0,-1-1 0,1 0 0,0 0 0,0 0 0,-1 1 0,1-1 0,0 1 0,-1-1 0,1 1-1,-1 0 1,1-1 0,0 1 0,-1 0 0,1 0 0,-1 0 0,-2 0 0,-4 1 74,0 2-55,1 0 1,0 0 0,0 0-1,0 1 1,0 0 0,1 0-1,-1 1 1,1 0-1,-9 9 1,7-5 9,0 2-1,1-1 1,0 1 0,1 0-1,0 0 1,1 1-1,0 0 1,0 0 0,-4 23-1,8-28-31,0 1-1,0-1 1,1 0-1,0 0 1,0 0-1,1 1 1,0-1-1,0 0 1,1 0-1,0 0 1,0 0-1,1 0 1,0-1-1,0 1 1,0-1-1,1 0 1,0 1-1,9 9 1,-6-8-42,1 0-1,0-1 1,0 0-1,1 0 1,0-1-1,0 0 1,0-1-1,1 0 1,19 8-1,-22-11-268,-1 0 0,1 0-1,0-1 1,0 0-1,0 0 1,0-1 0,0 1-1,0-1 1,0-1 0,0 0-1,0 0 1,0 0-1,0-1 1,0 1 0,-1-2-1,10-3 1,-4 0-2579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5 421 1092,'0'3'850,"-5"12"4710,10-15-5133,13-1-29,-13 0-32,0-2-25,4-4-178,1-1 1,-1-1-1,-1 1 0,1-1 1,-1-1-1,-1 0 0,0 0 1,-1 0-1,1-1 0,-2 0 0,0 0 1,5-15-1,8-25 713,-2 0-1,-3-2 1,10-79-1,-22 128-657,0 1-30,-10 26 166,2 0 1,-8 39 0,10-30-217,0 58 0,6-78-170,-1 0-1,1 0 1,1 0 0,0 0-1,1 0 1,1 0 0,-1-1-1,8 15 1,-8-21-207,0 0 0,1 1 0,0-1-1,0 0 1,0-1 0,1 1 0,0-1 0,0 0 0,0 0-1,0 0 1,0-1 0,1 0 0,-1 0 0,1 0-1,0-1 1,0 0 0,0 0 0,10 2 0,-12-3-1545,0-2-1281,15-2 36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5:12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79 229 1224,'-13'1'1038,"1"-1"0,0-1-1,0 1 1,-15-5 0,24 5 1471,12-4-2009,22-12 86,61-22 0,193-51 8,-280 87-631,84-29-1407,-31 7-2370,-24 5 1193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2156,'1'-7'1229,"0"-1"0,0 1 0,-1 0-1,0 0 1,0-1 0,0 1 0,-3-9-1,3 13 1146,0 1-1765,0-7-58,0 7 900,1 10-968,11 457 4156,-11-391-3876,12 93 0,-12-154-627,2 0 0,-1 0 0,2-1 0,4 13 1,-6-20-87,0-1 1,0 0 0,0 0 0,0-1 0,1 1 0,0 0 0,-1-1 0,1 0-1,1 1 1,-1-1 0,0-1 0,1 1 0,0 0 0,-1-1 0,6 3 0,-1-2-20,0 0 0,0-1-1,0 1 1,0-2 0,1 1 0,-1-1 0,1 0 0,-1-1 0,1 0 0,-1 0 0,1-1 0,-1 0 0,1-1 0,-1 0 0,0 0 0,11-4 0,-2-1-641,0-1 0,-1 0 0,1-1 1,-2-1-1,1-1 0,19-17 0,-9 0-3348,-10 10-2165,-3 3 814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1648,'-1'-2'1370,"-8"-2"6032,6 14-7046,0-1 1,1 0-1,0 1 1,0 0-1,1-1 1,0 1-1,1 12 1,8 78 1580,-4-51-1321,21 119 261,-25-166-1444,0 2-207,1 1 355,-1 2-40,0 1-5813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12 398 1252,'-3'-10'997,"0"-1"-1,1 0 1,0-1-1,1 1 1,0 0 0,1 0-1,0-1 1,1 1-1,0 0 1,4-12-1,-3 14-770,1 1-1,0 0 0,1 0 0,0 0 0,0 1 0,0-1 0,1 1 0,7-8 0,3-2 403,30-27-1,-21 22-195,2 2-1,0 1 1,52-29-1,-72 45-363,1 0 1,0 1 0,0 0-1,-1 0 1,1 1-1,9-1 1,-13 2-10,10 8 46,-12-8-101,-1 1 1,1 0-1,0-1 0,-1 1 0,1 0 1,0 0-1,-1 0 0,1-1 0,-1 1 1,1 0-1,-1 0 0,0 0 1,1 0-1,-1 0 0,0 0 0,0 0 1,0 0-1,1 0 0,-1 0 1,0 2-1,0-1 8,0 5 1,1-1 0,-1 0-1,-1 1 1,1-1 0,-1 0 0,-3 12 0,-14 38 39,11-38-40,-55 127 91,41-102-74,2 0-1,-19 65 0,37-104-26,0 0 0,0 1 0,1-1 0,-1 1 0,1-1 0,0 1 0,0-1 0,1 1 0,-1-1 0,1 0 0,0 1 1,1-1-1,-1 0 0,0 0 0,1 1 0,0-1 0,0 0 0,1-1 0,-1 1 0,1 0 0,-1-1 0,1 1 0,0-1 0,1 0 0,5 5 0,6 3 1,1-1-1,0 0 1,1-1-1,29 11 1,-15-7 15,0-1 19,50 29 0,-79-40-18,-2 2 3,0-2-18,0 0 1,0 1 0,0-1-1,0 0 1,-1 0 0,1 0-1,-1 0 1,1 0 0,0 1-1,-1-1 1,0 0 0,1 0-1,-1 0 1,0 0 0,1 0-1,-1-1 1,0 1-1,-2 2 1,-1 0 1,0 0 0,0 0 0,0-1 0,-8 4-1,-3 1-40,0-2-1,-19 5 0,18-7-313,-1 0 0,0-1-1,0 0 1,0-1 0,0-1-1,-32-5 1,36 3-1043,1-1 0,-1 0 1,1-1-1,-1 0 0,-18-10 0,16 5-2142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92 176 1252,'-39'14'2873,"7"-6"-132,18-1-912,8-2-643,6-4-1165,0-1 1,0 0-1,0 0 0,0 0 1,0 0-1,0 0 0,0 0 0,0 0 1,0 0-1,0 1 0,0-1 1,0 0-1,0 0 0,0 0 1,0 0-1,0 0 0,0 0 1,0 0-1,0 0 0,0 0 0,0 1 1,0-1-1,0 0 0,0 0 1,0 0-1,0 0 0,1 0 1,-1 0-1,0 0 0,0 0 1,0 0-1,0 0 0,0 0 0,0 0 1,0 1-1,0-1 0,0 0 1,0 0-1,1 0 0,-1 0 1,0 0-1,0 0 0,0 0 1,0 0-1,0 0 0,0 0 0,0 0 1,0 0-1,0 0 0,1 0 1,23 2 146,1-2 0,-1 0 0,1-1 0,42-8 0,-27 4-60,211-22 298,57-19 36,-135 18-283,94-13 174,43-5 230,-200 34-581,-108 12-177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42 448 1232,'-5'-2'857,"0"0"266,-1-1 0,1 0 1,0 0-1,-11-8 1695,23 8-2459,32-9-25,0 1-1,46-7 1,-35 8-171,331-73 698,172-39-59,-424 92-584,242-69 1044,-261 67 1070,-107 31-1908,6 0-163,2 0-28,-7 4-81,1 3-87,1 1 0,-1-1-1,0 1 1,0 1 0,-1-1-1,0 0 1,0 1 0,0 0-1,-1 0 1,-1 0 0,3 12-1,4 19 234,3 45 0,-9-58-210,36 417 1055,-27-275-810,-11-147-295,50 468 715,-46-456-1127,0 1 1,-3 0-1,-2 65 0,-1-93 134,0 0-1,0-1 1,0 1-1,-1-1 1,1 1-1,-2-1 0,1 0 1,-4 8-1,4-11-253,0 1-1,0-1 1,0 1-1,0-1 1,0 0-1,-1 0 1,1 0-1,-1 0 0,1 0 1,-1-1-1,0 1 1,0-1-1,1 1 1,-1-1-1,0 0 1,-6 1-1,-14 2-3741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78 1168,'-12'-16'1057,"7"10"-408,0-1-1,1 1 1,-4-9 0,-4-3 2295,5 10-988,7 8-1922,0 0 0,-1 0 0,1-1 0,0 1 0,0 0 0,0 0 0,0 0 0,0 0 0,0 0-1,0 0 1,0 0 0,0 0 0,0 0 0,0 0 0,-1 0 0,1 0 0,0 0 0,0 0 0,0 0 0,0 0 0,0 0 0,0 0 0,0 0 0,0 0-1,-1 0 1,1 0 0,0 0 0,0 0 0,0 0 0,0 0 0,0 0 0,0 0 0,0 0 0,0 0 0,0 0 0,-1 0 0,1 0 0,0 0 0,0 0-1,0 0 1,0 0 0,0 0 0,0 0 0,0 0 0,0 1 0,0-1 0,0 0 0,0 0 0,0 0 0,0 0 0,0 0 0,-1 0 0,1 0 0,0 0-1,0 1 1,-35 237 2972,23-140-2281,-18 237 1275,19-189-1251,1 48 227,9-177-890,-2 39 340,5 69 0,-1-109-344,1 0 0,1 0 0,0-1 0,1 1 0,1-1 0,0 0 0,1 0 1,15 27-1,-14-32-47,0-2 0,0 1 0,1-1 0,-1 0 0,2-1 0,-1 1 0,1-2 0,0 1 0,1-1 0,0-1 0,0 0 0,0 0 0,0-1 0,1 0 0,18 4 0,6-1 27,0-2-1,0-1 1,59-1-1,-38-5 10,95-15-1,335-73 113,-389 67-153,321-80 98,-142 42-47,-134 32-45,-2 4-8,-29 6-3,-40 8 3,-63 10-1021,21-4 2506,-20 3-5454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1764,'-5'-48'10866,"8"53"-10305,10 13-202,-1 0 0,-2 0 0,11 23 0,24 68 610,-19-44-474,-1-6 74,2 0-1,40 63 0,-55-103-164,28 39 498,-9-22 3004,-28-40-3541,1 0-282,-1-1 0,1 0 0,-1 0 0,-1 0 0,1 0 0,-1-1 0,0 1 0,0-1 0,0 1 0,-1-1 0,0 0 0,0 1 0,0-11 0,3-46 338,-6-70 0,-13-66-573,13 179-15,-3-21-2455,5 37 1608,0 0-1375,2-9 846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60 270 1536,'0'27'2538,"-1"1"0,-2 0 0,-7 34 0,-1 8 1328,9-63-3424,2-7-406,0 0 0,0 0 0,0 0 0,0 0 0,0-1 0,0 1 0,0 0 0,0 0 0,0 0 0,0 0 0,0 0 0,0 0 0,0-1 0,0 1 0,0 0 0,0 0 0,0 0 0,0 0 0,-1 0 0,1 0 0,0 0 0,0-1 0,0 1 0,0 0 0,0 0 0,0 0 0,0 0 0,0 0 0,0 0 0,0 0 0,0 0 0,-1 0 0,1 0 0,0 0 0,0-1 0,0 1 0,0 0 0,0 0 0,0 0 0,0 0 0,-1 0 0,1 0 0,0 0-1,0 0 1,0 0 0,0 0 0,0 0 0,0 0 0,-1 0 0,1 0 0,0 0 0,0 0 0,0 0 0,0 1 0,0-1 0,0 0 0,0 0 0,-1 0 0,1 0 0,0 0 0,0 0 0,0 0 0,0 0 0,0 0 0,0 0 0,0 0 0,0 1 0,0-1 0,0 0 0,-6-12 43,2 0 0,0-1-1,0 0 1,1 1 0,1-1 0,-2-20-1,4 23-48,-1-14 166,5-48 1,-3 66-169,0 0 1,0 1 0,0-1 0,1 0 0,-1 1 0,2-1 0,-1 1 0,0 0 0,1-1-1,0 1 1,0 0 0,1 1 0,-1-1 0,5-4 0,-6 8-20,0 0 1,0-1-1,1 1 1,-1 0-1,0 0 0,0 0 1,1 1-1,-1-1 1,0 0-1,1 1 1,-1 0-1,0-1 1,1 1-1,-1 0 0,1 0 1,-1 0-1,0 1 1,1-1-1,3 2 1,5 1 17,0 0-1,18 10 1,-25-12-24,14 9 24,-1 0 1,0 1-1,0 1 1,-1 0-1,-1 1 1,15 17 0,-22-23-10,-6-4 5,0-1 1,1 1 0,-1-1 0,1 0 0,0 0 0,0 0 0,0 0-1,5 2 1,-6-3 33,-6-68-10,0-14 62,4 77-102,7-83 269,-6 79-237,1 1 1,0-1 0,0 1 0,0-1 0,1 1-1,0 0 1,0 0 0,8-11 0,-10 16-33,0 1 0,0 0 0,0 0-1,0 0 1,0 0 0,0 0 0,0 0 0,0 0 0,1 1 0,-1-1 0,0 0 0,1 1 0,-1-1 0,0 0 0,1 1 0,-1 0 0,1-1 0,-1 1 0,1 0 0,-1 0 0,1 0 0,-1 0 0,0 0 0,1 0 0,-1 0 0,1 1 0,-1-1 0,1 0 0,-1 1 0,0-1 0,1 1 0,-1-1 0,0 1-1,2 1 1,3 1 7,0 1 0,0 1 0,-1-1 0,1 1 0,7 9-1,-5-5-84,-1-1 0,-1 2-1,0-1 1,0 1 0,-1 0 0,0 0-1,-1 1 1,0-1 0,0 1 0,1 12-1,6 44-2185,-6 1-3942,-4-49 3420,1-1-1781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6:5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2276,'0'-3'1546,"4"-10"9202,2 53-8382,8 41-1998,53 229 2050,-20-105-2273,-46-199-447,1 1 0,-1 0-1,-1 0 1,1 0 0,-1 13-1,-1-17-151,1-1 0,-1 1-1,1-1 1,-1 1 0,0-1-1,0 1 1,0-1 0,0 0 0,0 1-1,-1-1 1,1 0 0,-1 0-1,1 0 1,-1 0 0,0 0 0,0 0-1,0 0 1,0-1 0,-4 3-1,-12 4-3700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55 449 1468,'-49'-22'4647,"47"21"-3963,1-3 176,1 4-835,-1 0-1,1-1 0,0 1 1,0 0-1,0 0 1,0-1-1,-1 1 1,1 0-1,0 0 1,0-1-1,0 1 1,0 0-1,0 0 0,0-1 1,0 1-1,0 0 1,-1-1-1,1 1 1,0 0-1,0 0 1,0-1-1,0 1 1,1 0-1,-1-1 1,0 1-1,0 0 0,0 0 1,0-1-1,0 1 1,0 0-1,0-1 1,0 1-1,1 0 1,-1 0-1,0 0 1,0-1-1,0 1 0,1 0 1,-1 0-1,0-1 1,0 1-1,1 0 1,-1 0-1,0 0 1,0 0-1,1 0 1,-1-1-1,0 1 0,0 0 1,1 0-1,-1 0 1,73-29 772,119-32 1,-169 55-725,227-66 412,214-55 371,-438 121-809,382-79 602,-332 74-442,0 3 0,0 3 0,97 8 0,-151-1-99,0 1 1,0 1-1,0 1 1,-1 1 0,0 1-1,0 0 1,-1 2-1,1 1 1,-2 0-1,0 1 1,29 23-1,-26-16 47,-2 0 1,0 2-1,-1 1 0,-1 0 0,0 1 0,-2 1 0,-1 1 1,23 48-1,-5 1 266,37 129-1,-56-150-213,-3 0 0,-2 0-1,4 88 1,-13-138-208,2 46-23,-3-1 1,-10 78 0,9-111-383,-1-1 0,0 0 0,-1 1 0,-1-1 0,0 0 0,0-1 0,-2 1-1,1-1 1,-2-1 0,1 1 0,-2-1 0,1 0 0,-20 17 0,-4-2-3428,-2-6 41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0 1940,'-30'1'945,"0"2"0,1 1-1,-48 12 1,55-9-491,0 0 0,1 2 0,1 1 1,-1 0-1,-29 21 0,27-13-193,0 1 0,2 0 0,0 2 1,1 1-1,1 0 0,1 1 0,1 1 0,1 1 0,-15 32 0,6-4 225,3 1 0,1 1 0,-21 98 0,33-109-207,2 0 0,1 0 0,1 74 0,6-91-166,1-1-1,1 0 1,1 1-1,1-1 0,2-1 1,0 1-1,15 32 1,-15-45-59,0 0 1,1-1-1,0 0 1,1 0-1,0-1 1,1 0-1,22 19 1,-14-15 14,0-2 0,1 0 0,1-2 0,31 15 0,-10-10 4,0-2 0,2-1-1,0-2 1,56 6-1,-51-11-1,1-2-1,-1-3 1,54-5-1,38-7 87,243-54 1,144-79 97,-140 14-104,-328 110-133,135-43 41,192-77-961,-363 129 36,37-25 0,-10-2-5749,-38 25 2949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79 1516,'0'0'1242,"-1"-3"-89,-2-15 1579,0 12-1875,2 5-443,1 8 2059,6 33-1858,2 0 0,1-1 0,2 0 0,24 57 0,-23-70-151,1 1-1,1-1 1,2-1-1,0-1 1,2 0-1,0-1 1,28 26-1,-38-42 159,1 1 0,1-1 0,9 5 0,-16-10-129,0-2-40,-1 0-400,-1 0-5,1 0 0,-1 0 0,0 0-1,0 0 1,1 0 0,-1 0-1,0 0 1,0-1 0,0 1 0,1 0-1,-1-1 1,0 1 0,0-1-1,0 1 1,0-1 0,0 0-1,0 1 1,0-1 0,0 0 0,0 0-1,0 0 1,0 1 0,-1-1-1,1 0 1,0 0 0,0 0 0,-1 0-1,1-1 1,0 0 0,5-12 103,-1 0 1,0 0-1,0-1 1,-2 0-1,0 1 1,-1-1-1,1-20 1,-5-114 392,-2 50-281,-1 25-1063,2 10-3404,3 61 3313,0 0 0,0 1 0,0-1-1,1 1 1,-1-1 0,1 1-1,0-1 1,0 1 0,0-1-1,2-3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1220,'10'26'1392,"-2"0"1,-1 1-1,0 0 0,3 53 0,-5-40-186,-2-5 460,3 13 4392,-11-57-5824,-1-2-140,1 0 1,0 0 0,1-1-1,0 0 1,-4-20-1,4 4 86,-4-58 283,8 76-416,0 0-1,1 0 0,0 0 0,1-1 1,0 1-1,4-13 0,-5 20-35,0 0 1,1 0-1,-1 1 1,1-1-1,-1 0 0,1 0 1,0 1-1,0-1 1,0 1-1,0 0 0,1 0 1,-1-1-1,1 2 1,-1-1-1,1 0 0,4-2 1,-2 2-4,0 0 1,0 1-1,0-1 0,0 1 1,0 0-1,1 1 1,-1-1-1,0 1 1,7 0-1,3 2 4,1 0 0,0 1-1,-1 0 1,0 2 0,25 9 0,-25-6 11,0-1 1,-1 2-1,0 0 1,25 21-1,-39-29-20,0-1 0,0 0 1,1 1-1,-1-1 0,0 0 0,1 0 0,-1 1 0,0-1 1,1 0-1,-1 0 0,0 0 0,1 1 0,-1-1 1,1 0-1,-1 0 0,0 0 0,1 0 0,-1 0 0,1 0 1,-1 0-1,0 0 0,1 0 0,-1 0 0,1 0 0,-1 0 1,0 0-1,1 0 0,-1 0 0,1 0 0,-1-1 0,0 1 1,1 0-1,-1 0 0,0 0 0,1-1 0,-1 1 0,0 0 1,1 0-1,-1-1 0,7-13 89,-7 12-112,5-10 31,-2-1 0,3-18 0,4-13-3,-8 37-6,36-94-4,-33 92-8,0 0 0,0 0 0,0 0 0,1 0 0,1 1 0,-1 0 0,1 1 0,10-9 0,-15 14 4,-1 1 2,1 0 1,-1 0-1,0 0 1,0 0-1,1 0 1,-1 0-1,1 0 1,-1 1-1,0-1 1,1 1-1,-1-1 1,1 1-1,-1 0 1,3-1-1,17 3-6,-15 0 9,0 0 0,0 1 1,0 0-1,0 0 0,0 1 1,-1 0-1,0-1 0,1 2 1,-2-1-1,1 1 0,6 8 1,6 7-7,20 35 1,-24-33-122,-1 1 0,-1 1 1,14 43-1,-7-6-2712,0-3-4486,-13-45 3290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1352,'1'-8'547,"0"0"0,1 1 0,0-1 0,0 0 0,1 1 0,0 0 0,0 0 0,0 0 0,1 0 0,5-7 0,-7 11-412,0 1 1,0 0-1,1-1 1,-1 1-1,0 0 1,1 0-1,-1 0 0,1 1 1,0-1-1,0 1 1,-1-1-1,1 1 1,0 0-1,0 0 0,0 0 1,0 0-1,1 1 1,-1-1-1,0 1 1,0 0-1,0 0 0,0 0 1,0 0-1,1 1 1,-1-1-1,0 1 1,5 1-1,-2 1-34,1 0 0,-1 0 0,1 0-1,-1 1 1,0 0 0,0 0 0,-1 0 0,1 1 0,-1 0-1,0 0 1,-1 0 0,1 1 0,-1 0 0,0 0 0,0 0-1,0 0 1,2 9 0,0-1 63,0 1 0,-1-1-1,-1 2 1,0-1 0,-2 0 0,3 29 0,-5-21 0,-1 1 1,-1-1-1,-1 1 1,0-1 0,-9 24-1,-41 110 674,30-95-367,20-54-318,0-1 0,1 1 0,0-1-1,0 1 1,1 0 0,-1 10-1,2-16 34,4 0-19,2 1-125,1-1-1,-1 0 1,1 0-1,-1-1 1,1 0 0,0 0-1,0 0 1,0-1-1,0 0 1,-1 0 0,9-2-1,16-3 40,34-8 1,-46 8-85,-9 3-160,10-3-168,37-12 0,-53 15-45,0 0 0,0 0 1,1 0-1,-2 0 0,1 0 0,0-1 0,0 0 0,-1 0 0,0 0 0,1 0 0,-1 0 0,0-1 0,-1 0 0,4-4 0,-4 3-3443,3-12 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166 738 1000,'0'0'603,"-2"1"2,-6 8 1619,7-7-1699,-15 26 3668,15-27-3805,-2 0 7,-6 3 11,7-3 330,-2-1-400,-1 0-198,0-1 0,1 0 0,-1 1 0,1-2 0,-1 1-1,1 0 1,-1-1 0,1 0 0,0 0 0,0 0 0,-5-4 0,9 6-127,-3-2 51,0 0-1,0-1 1,1 1-1,-1 0 1,1-1-1,0 0 1,0 0-1,0 1 0,0-1 1,0 0-1,0-1 1,1 1-1,-2-5 1,1 4-41,-4-13 99,0 0 0,1-1 0,-4-27 0,8 34-99,0 1 0,1 0 0,0 0 0,1-1 0,0 1 0,1 0 1,0 0-1,0 0 0,1 0 0,0 0 0,1 1 0,0-1 0,1 1 0,0 0 0,0 0 1,1 1-1,0 0 0,0 0 0,1 0 0,0 0 0,1 1 0,-1 1 0,1-1 1,1 1-1,-1 0 0,1 1 0,15-7 0,-10 6-18,1 0 0,0 1 0,0 1 0,0 1 0,1 0 1,-1 0-1,1 2 0,0 0 0,-1 1 0,1 0 0,0 2 0,-1-1 0,1 2 0,-1 0 0,20 7 0,-20-5-1,0 0 0,22 13 0,-31-15 2,0 1-1,0 0 1,0 1-1,-1-1 1,0 1-1,0 0 1,0 0 0,-1 1-1,5 6 1,29 51 335,-37-62-136,4 7-87,-5-8-82,0 1 0,0-1 0,0 0 0,0 0-1,0 0 1,1 0 0,-1 0 0,0 1 0,0-1 0,0 0-1,0 0 1,0 0 0,0 0 0,0 0 0,1 0-1,-1 0 1,0 1 0,0-1 0,0 0 0,0 0 0,1 0-1,-1 0 1,0 0 0,0 0 0,0 0 0,0 0-1,0 0 1,1 0 0,-1 0 0,0 0 0,0 0 0,0 0-1,0 0 1,1 0 0,-1 0 0,0 0 0,0 0-1,0 0 1,0-1 0,1 1 0,-1 0 0,0 0-1,0 0 1,0 0 0,0 0 0,2-4-20,38-95 186,-30 79-168,0 1 1,0 0-1,16-19 1,-24 35-35,0 0-1,1 0 1,0 0 0,-1 1 0,1-1-1,0 1 1,1-1 0,-1 1-1,0 0 1,1 0 0,-1 0 0,1 1-1,6-3 1,-7 4-13,0 0 9,8 4 2,1 0 1,-1 1-1,0 0 0,-1 0 0,14 10 0,2 0 0,-24-14 13,17 10 117,-17-10-29,1-4-116,5-9 22,0 0-1,10-19 1,-8 13-23,19-26 0,-13 24 8,1 0 1,0 1 0,2 1 0,0 1-1,1 0 1,1 2 0,0 0-1,1 1 1,1 2 0,35-15 0,-40 20-7,0 0 0,1 2 0,0 1 0,0 0 0,0 1 0,1 1 0,-1 1 0,1 0 0,-1 2 0,1 0 0,-1 2 0,0 0 0,0 0 0,0 2 0,22 8 0,-9-1-22,60 27-76,-81-34 55,0 1 1,0 1-1,0 0 0,-1 1 0,16 14 1,-24-20 31,0 0 0,-1-1 0,1 1 0,-1 0 0,1 0 0,-1 0 0,0 1 0,0-1 0,0 0 0,0 0 0,0 1 0,0-1 1,-1 0-1,1 1 0,-1-1 0,0 1 0,1-1 0,-1 5 0,-1-3-33,0-1-1,0 1 0,0-1 1,0 1-1,-1-1 1,1 0-1,-1 1 1,0-1-1,0 0 1,0 0-1,0 0 1,-1-1-1,-3 5 1,-64 54-1413,8-8-5614,52-42 3986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18 752 1212,'-1'-2'970,"-13"-14"1394,13 14-1718,-1-12 505,3 11-1064,-1 1 0,0 0 0,0-1 0,1 1 0,-1 0 0,1-1 0,0 1 0,0 0 0,0 0 0,0 0 0,0 0 0,0 0 0,3-3 0,0-1 135,5-8 22,1 0 0,0 1 0,1 0 0,0 1 0,17-14-1,73-51 625,-18 21-415,3 4-1,140-63 1,-221 113-447,132-58 400,178-53 0,-310 112-401,99-29 252,179-25 1,-14 32 48,-204 21-173,0 4 1,96 13 0,-117-7-79,0 3 1,-1 1-1,0 2 0,-1 2 0,53 27 0,-62-24-12,-1 0-1,-1 2 0,-1 2 0,0 0 0,-2 2 1,43 49-1,-38-34 7,-3 2 0,-1 1 0,36 71 0,-35-48 32,44 136 1,-48-111-67,-3 0 1,-5 2-1,10 132 1,-26-125-602,-3-86 254,-1 0-1,0 0 0,-1 0 0,0 0 0,-7 15 0,8-24-362,-1 0 0,1 0 0,-1 0 0,-1-1-1,1 1 1,-1-1 0,-7 8 0,-4 1-2190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1368,'-16'14'372,"1"2"0,1-1 1,0 2-1,1 0 0,1 1 0,0 0 0,-16 37 0,10-13 159,2 1 0,-16 69 1,24-76-168,1 1 1,2 1 0,2-1 0,1 1 0,6 70-1,-1-84-210,1 0-1,1 0 0,1 0 0,1 0 0,1-1 0,1 0 0,1-1 1,1 0-1,26 38 0,-21-39-53,2 0 0,0-2 0,1 0 0,1-1 0,1-1 0,0-1 0,37 20 0,-26-18-16,1-2-1,0-2 1,1-1-1,0-1 1,41 7-1,-12-8 21,85 4 0,-105-12-70,61 2 104,140-13 0,-215 7-126,388-42 194,-157 10-104,156-14 33,-33-11-26,-5-30 1342,-293 63 187,-55 15-910,-28 10-623,14-5 212,2 1-847,4 3-8590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86 1368,'9'-36'3942,"-8"34"-2051,-2-2-1692,-10-21 941,10 23-836,-1 0-228,0 1 1,0-1-1,-1 1 1,1-1-1,0 1 0,-1 0 1,1-1-1,-1 1 0,0 1 1,1-1-1,-1 0 0,0 1 1,-4-1-1,-5 3-19,1 0-1,-1 1 1,1 0 0,0 1-1,0 1 1,0 0 0,1 0-1,0 1 1,0 0 0,0 0-1,-13 13 1,-14 14 203,-45 51 0,73-74-202,-117 138 487,-14 17-27,17 2-76,-31 39-60,-171 209 539,64-111-51,142-163-409,48-54-205,69-85-232,0 2 67,0 0 0,-1 0 0,0 0 0,0-1 0,0 1 0,0-1 0,-6 5 0,-11 5 228,17-12-78,0-2-197,-13 0-6,12 0-2,1-1 2,-3-2-26,0-1 1,0 0-1,0-1 1,1 1-1,0-1 1,0 0-1,1 0 0,0-1 1,0 1-1,0-1 1,1 0-1,-4-11 1,-4-12 63,-10-53 0,18 67-30,-9-35 196,12 49-39,4 11-164,64 176 31,-64-174-62,1 0-1,0 0 1,1-1-1,0 0 1,0 0-1,1 0 1,1-1-1,-1 0 1,2-1-1,-1 1 1,1-1-1,0-1 1,1 0-1,-1 0 0,2-1 1,-1 0-1,1-1 1,-1 0-1,1-1 1,1 0-1,-1-1 1,0 0-1,1 0 1,0-2-1,-1 1 1,1-1-1,13-1 1,12-3-154,0-2 1,-1-1-1,0-1 1,0-3 0,0 0-1,65-31 1,47-36-2473,-9-11-3887,-72 43 2820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1116,'-2'-1'653,"49"22"4132,124 47-3896,803 242 1916,-723-235-2496,141 34 150,-180-54-253,-50-15-76,40 10-10,22 5 8,-84-18-40,134 40 78,-70-28-5,-46-13-32,-101-22-47,68 8 0,-45-9 295,-53-10-57,-25-2 1131,-6-7-1365,-13-16-8,13 17 8,-1 2 42,0-1 1,1 1-1,-1-1 0,1 0 0,-5-7 1,8 11-136,-1-2 123,-1-1-45,0 1 0,0 0 0,0-1 0,0 0 0,1 1 0,-1-1 0,1 0 0,-1 0 0,-1-5 0,-7-7 230,-70-99 1275,58 79-730,2 6 231,19 27-961,-2-4 7,3 5-40,5 6 426,214 215-324,-153-166-47,-63-53-113,0 1 20,3 0-50,-5-1 18,0-1-1,0 0 1,0 0 0,1 1-1,-1-1 1,0 0 0,0 0-1,0 1 1,0-1 0,1 0-1,-1 0 1,0 1 0,0-1-1,0 0 1,0 1 0,0-1-1,0 0 1,0 0 0,0 1-1,0-1 1,0 0 0,0 1-1,0-1 1,0 0 0,0 1-1,0-1 1,0 0 0,0 0-1,-1 1 1,1-1 0,0 0-1,0 0 1,0 1 0,0-1-1,-1 0 1,1 0 0,0 1-1,0-1 1,-11 10 13,0 0 0,0-1 0,-1 0 0,-23 13 1,-61 25 50,39-20-64,2 0-284,-94 48-1296,53-23-3651,76-40 419,4-2 41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1168,'-1'3'9734,"229"-60"-7000,-87 18-1564,-5 0-46,36-10 724,-6 6 2452,-126 32-1565,-38 11-2306,21-6 514,-21 5-534,-2 1-378,1 0-1,0 0 1,-1 0-1,1 0 0,0 0 1,0 0-1,-1 0 1,1-1-1,0 1 0,-1 0 1,1 0-1,0-1 1,-1 1-1,1 0 1,-1-1-1,2 0 0,11-5 404,-2 6-422,-9 0 42,1-5-4358,-2 2 2800,0 1 0,0-1 1,0 0-1,-1 0 0,1 1 1,-1-6-1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0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1528,'1'-3'4070,"4"12"-3171,4 20-503,-2 2 173,34 189 1763,-3-28-878,-35-178-1343,18 77 3711,-25-97-3567,-10-23 134,0 0 0,-14-50 0,-11-72 627,13-27-63,23 148-764,3-1 1,0 1 0,10-58 0,-6 67-96,1-1-1,1 0 1,1 1-1,14-28 1,-17 40-66,1 1 0,-1 0 1,2 0-1,-1 1 1,1 0-1,0 0 1,0 0-1,1 0 0,0 1 1,0 0-1,1 1 1,-1-1-1,11-4 1,-15 8-20,1 1 1,0-1 0,0 1 0,0 0 0,0 0 0,0 0 0,0 1 0,0-1 0,0 1 0,0 0 0,0 0 0,0 0 0,0 1 0,0 0-1,0-1 1,0 1 0,-1 1 0,1-1 0,0 0 0,0 1 0,-1 0 0,1 0 0,-1 0 0,1 0 0,3 4 0,-2-1-1,0 0 1,0 0-1,-1 0 1,0 1 0,0-1-1,0 1 1,-1 0-1,0 0 1,0 0 0,0 0-1,-1 1 1,0-1-1,0 1 1,1 10 0,-2-1 3,0 1 1,-2-1 0,1 0 0,-2 1 0,0-1 0,-1 0 0,-1 0 0,0 0-1,-7 16 1,-8 12-450,-43 75-1,-9-5-1431,58-95-549,-31 30 0,31-36-1778,-1-2 40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1732,'2'-1'1080,"0"0"-739,1 0-1,-1 1 1,1-1 0,-1 1 0,1 0 0,-1-1 0,1 1 0,-1 1 0,1-1 0,-1 0 0,1 1 0,-1-1 0,0 1 0,5 1 0,39 18 1018,-38-16-1092,10 5 39,0 0-1,0 1 1,-1 1-1,0 1 1,-1 1-1,0 0 1,-1 1-1,14 16 1,-27-28-275,-1 0 1,1 0 0,-1 1-1,1-1 1,-1 1-1,0-1 1,0 1 0,0-1-1,0 1 1,0 0-1,-1-1 1,1 1 0,-1 0-1,0-1 1,0 1 0,0 0-1,0 0 1,0-1-1,0 1 1,-1 0 0,1 0-1,-1-1 1,0 1-1,0-1 1,0 1 0,-2 3-1,-1-1-1,1 0-1,-1 0 1,0-1-1,0 1 0,0-1 1,-1 0-1,1 0 1,-1-1-1,0 1 1,0-1-1,-10 5 1,-1-1 37,0 0 1,0-1-1,0-1 1,-1 0-1,1-1 1,-1-1-1,-18 1 1,32-4-39,1 0 0,-1 0 0,1 0 0,-1-1 0,1 1 0,-1 0 0,1-1 0,0 0-1,-1 0 1,1 0 0,0 0 0,0 0 0,-1 0 0,1 0 0,0-1 0,0 1 0,1-1 0,-4-2 0,4 1-12,0 1 0,0 0-1,0 0 1,1-1-1,-1 1 1,1-1-1,-1 1 1,1-1 0,0 1-1,0 0 1,0-1-1,0 1 1,1-4 0,0 0 0,0 0-1,0 0 1,1 0 0,3-7 0,6-9 10,1 1 0,1 0-1,0 1 1,2 0 0,0 1-1,35-33 1,121-87 19,-59 62-540,-110 76 439,0 0-2,-1 0 53,0 1 1,0-1 0,0 1-1,1 0 1,-1-1 0,0 1 0,1 0-1,-1 0 1,0 0 0,0 0-1,1 0 1,-1 0 0,0 0-1,0 0 1,1 0 0,-1 1 0,0-1-1,0 1 1,1-1 0,-1 1-1,0-1 1,2 2 0,0 0-14,0 1 1,0-1 0,0 1-1,0 0 1,-1 0 0,1 0-1,3 6 1,1 5-29,1 0 1,-2 0-1,6 17 0,45 161-896,-55-175-155,-1-5-1050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1940,'-4'-19'1088,"4"8"760,-1-8-423,0 6 487,11 2-1476,9 15-1096,7 7-4657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1584,'14'26'1297,"1"0"0,1-1 0,2-1 0,0-1 0,2-1-1,30 28 1,-49-49-1162,1 0-1,-1 0 0,0 0 1,1 0-1,-1 0 0,1 0 1,-1-1-1,1 1 0,-1-1 0,1 1 1,-1-1-1,1 0 0,0 1 1,-1-1-1,1 0 0,-1 0 1,1 0-1,0 0 0,-1 0 1,1-1-1,-1 1 0,1 0 1,0-1-1,-1 1 0,1-1 1,-1 0-1,1 0 0,-1 1 1,0-1-1,1 0 0,-1 0 0,0 0 1,0 0-1,3-3 0,0-1 18,0 0 0,0-1 0,0 1 0,0-1 1,-1 0-1,0-1 0,0 1 0,-1 0 0,0-1 0,0 0 0,1-8 0,1 1 64,45-177 1150,-30 132-4361,-18 57 2029,0 0-257,6-6-895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203 416 1928,'-1'-4'1026,"-1"-16"1619,-1 17-1903,-7-12-74,9 14-574,0 0 1,-1 0 0,1 0 0,-1 0-1,1 0 1,-1 0 0,1 1-1,-1-1 1,1 0 0,-1 1 0,1-1-1,-1 1 1,0 0 0,1-1-1,-1 1 1,0 0 0,0 0 0,1 0-1,-1 0 1,-2 1 0,3-1-61,-3 0 86,0 0-1,0 1 1,0 0-1,0 0 1,0 0-1,0 0 0,0 0 1,0 1-1,1 0 1,-1 0-1,1 0 1,-1 0-1,-3 4 1,-3 0 49,4-2-77,0 0-1,1 0 1,0 1-1,-1 0 1,2 0-1,-1 0 1,1 1-1,-1 0 1,1 0-1,1 0 1,-5 8-1,3-2 37,1 0 0,1 0 0,-1 0 0,2 0 0,-3 18 1,5-28-112,0 1 1,0 0-1,0 0 1,1 0 0,-1 0-1,0 0 1,1-1-1,0 1 1,0 0 0,0 0-1,0-1 1,0 1 0,0 0-1,1-1 1,-1 0-1,1 1 1,0-1 0,3 4-1,-1-2 4,0-1 0,1 1 0,-1-1 0,1 0 0,0 0 0,0 0 0,0-1 0,6 3 0,-1-2 8,-1 0 1,1-1-1,0 0 0,0 0 1,0-1-1,-1-1 0,1 1 1,0-2-1,0 1 0,16-4 1,-23 3-16,1 0 1,-1 0-1,1-1 1,-1 1 0,0-1-1,0 1 1,0-1 0,0 0-1,0 0 1,0-1-1,0 1 1,-1-1 0,4-3-1,2-4 70,-1-1-1,9-15 1,-11 19-38,13-32 83,-16 37-104,-1-1-10,1-2-15,-2 5 1,1-1 1,-1 1-1,0 0 1,0 0-1,0-1 1,0 1-1,0 0 1,1 0-1,-1 0 1,0 0-1,0-1 1,0 1-1,1 0 1,-1 0-1,0 0 1,0 0-1,0 0 1,1 0-1,-1-1 1,0 1 0,0 0-1,1 0 1,-1 0-1,0 0 1,0 0-1,1 0 1,-1 0-1,0 0 1,0 0-1,1 0 1,-1 0-1,0 0 1,0 0-1,1 1 1,-1-1-1,0 0 1,0 0-1,0 0 1,1 0-1,-1 0 1,0 0-1,1 1 1,5 3 0,-2-1-1,0 0 0,-1 0-1,1 1 1,-1-1 0,5 7 0,0-1-39,1 0 0,1 0 0,0-1 1,0 0-1,22 13 0,-30-20 25,0 0 0,0 0 0,0 0 0,0-1 1,1 1-1,-1-1 0,0 1 0,1-1 0,-1 0 0,0 0 0,1 0 0,-1 0 0,0 0 1,1-1-1,-1 1 0,0 0 0,0-1 0,1 0 0,-1 0 0,0 0 0,0 0 1,0 0-1,0 0 0,0 0 0,0-1 0,0 1 0,0-1 0,-1 1 0,1-1 0,-1 0 1,1 1-1,-1-1 0,2-3 0,2-2 8,-1 0 1,0-1 0,0 0-1,0 0 1,-1 0-1,-1 0 1,4-16 0,-2-4 87,-2 1 1,0 0 0,-4-33 0,-12-85 531,-21-63 1182,31 198-1596,3 9-94,1 7 518,6 44-623,1 0 1,3-1-1,3 0 0,1-1 1,2 0-1,24 46 1,-37-87-104,3 7-489,1-1-1,0 0 1,0 0-1,1-1 1,1 0 0,0-1-1,11 11 1,-9-15-4681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86 1200,'-25'9'5469,"23"-8"-4836,43-19 3579,21-8-4256,-39 15-18,49-20-2272,-70 30 1831,0-1-622,4-2 907,-6 4 220,0 0 0,0 0 0,0 0 0,0 0 0,0 0 0,0 0 0,0 0-1,0-1 1,0 1 0,0 0 0,0 0 0,0 0 0,0 0 0,0 0 0,0 0 0,-1 0 0,1 0 0,0 0 0,0-1 0,0 1 0,0 0 0,0 0 0,0 0 0,0 0 0,0 0-1,0 0 1,0 0 0,0 0 0,0 0 0,-1 0 0,1 0 0,0 0 0,0 0 0,0 0 0,0-1 0,0 1 0,0 0 0,0 0 0,0 0 0,-1 0 0,1 0 0,0 0 0,0 0 0,0 0-1,0 0 1,0 0 0,0 0 0,0 0 0,0 1 0,-1-1 0,1 0 0,0 0 0,0 0 0,0 0 0,0 0 0,0 0 0,0 0 0,0 0 0,-40 0 2077,26 4-1572,11-2-412,2-2-48,0 1 0,0-1-1,0 1 1,0 0 0,0-1-1,1 1 1,-1 0 0,0 0-1,0 0 1,1 0 0,-1 0 0,1-1-1,-1 1 1,0 0 0,1 0-1,-1 3 1,-5 18 336,4-15-204,-3 15 83,1-1-1,0 1 1,0 39-1,0 84-111,4-142-418,0-2 222,-1 0 0,1 0 0,0 0 0,0 0 0,0 0 0,0 0 1,0 0-1,0 0 0,0 0 0,0 0 0,0 0 0,1 2 0,-1-1-75,0 1-391,5 8-4186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3 311 1640,'0'0'1082,"-1"-3"-96,1 2-799,-1 0-1,1-1 0,0 1 1,0 0-1,-1-1 0,1 1 1,0 0-1,0-1 1,0 1-1,1 0 0,-1-1 1,0 1-1,0 0 0,1 0 1,-1-1-1,1 1 0,0-2 1,1-1 77,0 1 0,1-1 0,-1 0 0,1 1 1,4-5-1,7-6 162,27-19 1,-26 21 35,38-28 33,2 2 0,96-48 0,-109 65-1856,-17 10-3362,-23 9 2371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56 236 1468,'1'2'1047,"7"7"2878,-3-13-3330,4-3-275,0 0 1,-1-1 0,0-1 0,0 1 0,-1-1-1,0 0 1,-1-1 0,0 0 0,0 0 0,-1 0-1,0-1 1,5-17 0,-9 23-173,0 1-1,0-1 1,0 1 0,-1-1 0,0 1-1,0-1 1,0 1 0,-1-1-1,1 1 1,-1-1 0,0 1-1,-2-7 1,2 9-98,0 0 1,0-1-1,0 1 1,0-1-1,-1 1 0,1 0 1,-1 0-1,1 0 0,-1 0 1,0 0-1,1 0 1,-1 0-1,0 1 0,0-1 1,-1 1-1,1-1 0,0 1 1,0 0-1,-1 0 0,1 0 1,-1 0-1,1 0 1,-1 1-1,1-1 0,-3 0 1,0 1-25,1 0 0,0 1 0,0-1 0,0 1 0,0 0 0,-1 0 0,1 0 1,0 0-1,1 1 0,-1-1 0,0 1 0,0 0 0,1 0 0,-1 1 0,1-1 0,0 1 0,-1-1 1,1 1-1,0 0 0,1 1 0,-1-1 0,1 0 0,-1 1 0,1-1 0,0 1 0,-2 6 1,1-4-9,0 0 1,1 0 0,0 0 0,0 1 0,1-1 0,0 0 0,0 1 0,0 0 0,1-1-1,0 1 1,0-1 0,0 1 0,1 0 0,0-1 0,1 0 0,3 13 0,2-7-66,0 1 0,1-1 0,0-1-1,1 1 1,0-1 0,1-1 0,0 0 0,0 0 0,1-1 0,1 0 0,-1-1 0,1-1 0,1 0 0,0 0 0,-1-1-1,2-1 1,-1 0 0,1-1 0,0 0 0,26 3 0,-30-7-231,1 0 0,0-1-1,0 0 1,0-1 0,-1 0 0,1-1 0,13-5 0,-4 0-1734,-2-1 1,35-21 0,-33 17-766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25 288 2048,'0'0'1168,"-2"-2"-96,-8-5-104,8 5-103,0-1 250,1 3-969,1-1 0,-1 1 0,1-1 0,-1 1 0,1-1 0,-1 1 1,1-1-1,-1 0 0,1 1 0,-1-1 0,1 0 0,0 1 0,-1-1 0,1-1 1,-1-9 319,1 8-57,4-2-40,28-27 84,2 2 0,0 2 0,41-26 0,-7 4-2248,-5 0-3736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98 270 952,'0'0'7106,"-1"-7"-6455,-1-22-61,1 21 3323,-1 30-3730,2-19-163,-1 0 0,0 0 0,1 0 0,0 0 0,0 1 0,0-1 0,0 4 0,1 54 212,2 36 92,-2-29-114,-1-42-122,-1-22-68,-5 14-2,-3-2-8,5-12-9,0-1 1,-19 10-20,-8 1 23,28-13 4,1 1-14,-8 3-15,8-3-9,13-5-337,5 0 328,2 0-54,31-11 0,-20 4 8,1-1 0,-2-2 0,1 0 0,-2-2 0,0-2 0,-1 0 1,0-1-1,-2-2 0,0-1 0,-1 0 0,-1-2 0,30-40 0,6-21 415,-57 82-304,-1 2-23,1 0 0,-1 0 0,0 0 0,1 0 0,-1 1 0,1-1-1,-1 0 1,0 0 0,1 0 0,-1 0 0,0 1 0,1-1 0,-1 0 0,0 0 0,1 1 0,-1-1-1,0 0 1,1 0 0,-1 1 0,0-1 0,0 0 0,1 1 0,-1-1 0,0 1 0,0-1 0,0 0-1,0 1 1,1 0 0,2 18 36,-3 31-38,0-36 17,1 70 32,15 111 0,-14-180-37,2 0-1,-1-1 0,2 1 1,0-1-1,1 0 0,0-1 1,12 20-1,-17-31 2,1-1-9,7 4-3,-7-4 49,-1-9-47,0-9-1,-1 1 0,-1 0 0,0 0 0,-5-23 0,-4 0 22,-37-181 574,43 192-470,1 1 0,2-1 1,1 0-1,1 0 1,9-54-1,-7 71-94,0 0 0,1 0 0,0 1 0,1-1-1,0 1 1,1 0 0,0 0 0,0 0 0,11-11 0,-13 17-22,0-1 1,1 1 0,0 0-1,0 0 1,0 0 0,0 1-1,1-1 1,5-1 0,-7 3-7,0 1 0,-1 0 0,1 0 0,0 0 1,0 0-1,-1 1 0,1-1 0,0 1 0,0 0 0,0 1 1,0-1-1,0 0 0,7 3 0,-8-2-2,0 0-1,0 0 1,0 1-1,0-1 1,0 1 0,-1 0-1,1 0 1,0 0-1,-1 0 1,1 0-1,-1 1 1,0-1 0,4 6-1,-4-5-1,-1-1-1,1 1 1,-1 0-1,1 0 1,-1 0-1,0 0 1,0 0-1,-1 0 1,1 0-1,-1 0 1,1 1-1,-1-1 1,0 6-1,-1-3 0,0 0 0,0 0 0,0-1 0,-1 1 0,0 0 0,-5 9 0,-1 0-51,0-1 0,-2-1 0,1 0 0,-17 17 0,-2-1-525,-1-2-1,-35 25 0,-24 8-5668,63-46 2807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1276,'-6'-2'10181,"5"2"-10030,-1 7 1500,3 16-2704,0-16 1692,14 125 465,-1-29-402,-10-59-311,1 0 1,16 57-1,-20-99-373,-1-1 0,1 1-1,0-1 1,-1 0-1,1 1 1,0-1-1,0 0 1,0 0-1,0 1 1,0-1-1,0 0 1,1 0 0,-1 0-1,0 0 1,0-1-1,1 1 1,-1 0-1,1 0 1,-1-1-1,0 1 1,1-1-1,-1 1 1,1-1 0,0 0-1,-1 0 1,1 1-1,-1-1 1,3 0-1,4-1-1,0 1-1,0-1 1,-1 0 0,9-2-1,-11 2-50,8-3-251,-1 1-1,0-2 0,0 1 0,17-10 0,19-14-4049,-29 16 944,-3 3 113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1236,'0'0'1770,"-3"-1"-1003,-8 0-40,8 1-74,-1 3-55,-2 2-381,1 0 0,-1 1 0,1-1 0,0 1 0,1 0 1,-1 1-1,1-1 0,-3 8 0,1-1 101,1 0 0,1 0 1,0 0-1,1 1 1,-4 27-1,7-39-257,0 1 1,0 0-1,0 0 1,1-1-1,-1 1 1,1 0-1,-1-1 1,1 1-1,0 0 1,0-1-1,2 5 1,-1-3 78,0 0-72,1 0 0,-1 0 0,1 0 0,0 0 0,0-1 0,0 1 0,1-1 0,-1 0 0,1 0 0,0 0 0,-1 0 0,2-1 0,-1 1 0,0-1 0,0 0 0,1 0 0,-1-1 1,1 0-1,-1 1 0,1-1 0,0-1 0,4 1 0,0 0 24,-1 0 0,0-1 0,1-1 0,-1 1 0,0-1 0,0-1 0,0 1 0,0-2 0,0 1 0,0-1 0,10-5 0,-15 6-38,0 0-1,-1 0 1,1 0 0,-1-1-1,1 1 1,-1-1 0,0 0-1,0 0 1,0 0 0,0 0-1,0 0 1,-1 0 0,0 0 0,1-1-1,-1 1 1,1-5 0,-2 3-10,1 1 1,-1 0-1,0-1 0,-1 1 1,1 0-1,-1 0 1,-1-8-1,1 8-24,0 1-44,0-1 1,1 1-1,-1 0 1,-1-1-1,1 1 1,0 0-1,-1 0 0,0 0 1,0 0-1,0 0 1,0 0-1,0 0 0,0 0 1,-1 1-1,1-1 1,-5-2-1,3 2-530,0 1 0,-1 0 0,1-1 0,0 1 0,-1 1-1,-5-2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176 202 1716,'0'0'1678,"-7"4"-939,-8 7-269,1 0 0,0 1 0,1 0 0,-21 25 0,22-22-144,1 1 1,1 0 0,0 1 0,-13 31 0,21-42-243,-1 1-1,1 0 1,1-1 0,-1 1-1,1 0 1,0 0 0,0-1 0,1 1-1,0 0 1,0 0 0,1 0 0,0 0-1,0 0 1,1-1 0,0 1-1,4 11 1,-4-14-45,1 1-1,0-1 1,1 0 0,-1 0-1,0 0 1,1 0 0,0-1-1,0 1 1,0-1-1,0 0 1,1 0 0,-1-1-1,1 1 1,0-1-1,8 3 1,0-1 19,0-1 1,0 0-1,0 0 0,26 1 1,-9-4-20,0-2 1,-1 0-1,1-2 1,-1-2-1,0 0 0,0-2 1,-1-1-1,0-1 1,-1-2-1,0 0 1,0-2-1,-2-1 1,0-1-1,27-22 1,-44 31-12,1 0 1,-1-1 0,0 0-1,0-1 1,-1 0 0,-1 0-1,1 0 1,-1-1 0,5-11-1,-11 19 17,3-5 18,-3 7-54,0 0 0,0-1 0,1 1-1,-1-1 1,0 1 0,0-1 0,0 1 0,1 0 0,-1-1 0,0 1 0,0-1 0,0 1 0,0-1 0,0 1 0,0-1 0,0 1 0,0-1 0,0 1 0,0-1 0,0 1 0,-1-1 0,1 1 0,0-1 0,0 1 0,0-1-1,-1 1 1,1-1 0,-7-17 0,5 13 4,-9 5 0,10 0-12,0 0-1,0 0 1,0-1-1,0 1 1,0 0 0,-1 0-1,1 0 1,0 0-1,0 1 1,0-1-1,0 0 1,0 0 0,0 0-1,-1 1 1,-16 4 2,1 1 0,0 1 0,0 0 0,1 1 0,0 1 0,1 1 0,0 0 0,0 0 0,1 2-1,0 0 1,1 0 0,-17 22 0,28-31 0,0 0 0,0 1-1,1-1 1,-1 1 0,1-1-1,0 1 1,-1 4 0,1-6 15,2 2-12,2 12-2,-2-15-4,-1-1-1,0 1 0,0-1 1,1 1-1,-1 0 0,0-1 1,1 1-1,-1-1 0,1 1 1,-1-1-1,1 1 0,-1-1 1,1 1-1,-1-1 0,1 1 1,-1-1-1,1 0 0,0 1 1,-1-1-1,1 0 0,-1 0 1,1 1-1,0-1 0,-1 0 1,2 0-1,1 1-6,0 1 0,-1-1-1,1 0 1,0 0 0,0-1 0,0 1 0,1-1-1,-1 1 1,6-1 0,-6 0 4,4-1-5,1 1 1,0-1-1,0 0 0,-1-1 1,1 0-1,-1 0 1,14-7-1,-21 9 8,99-36-159,-98 35 145,4 2 7,0 0-1,-1 0 0,1 0 0,0 1 1,-1-1-1,1 1 0,-1 0 0,1 1 1,-1-1-1,0 1 0,5 3 0,-3-1 15,0-1-1,1-1 0,-1 1 0,1-1 1,-1 0-1,15 4 0,-18-7-1,0 1 1,0-1-1,0 0 1,1 0-1,-1 0 0,0 0 1,0 0-1,0-1 1,0 1-1,1-1 0,-1 0 1,0 0-1,0 0 1,-1-1-1,1 1 0,0-1 1,0 1-1,-1-1 1,1 0-1,-1 0 0,1 0 1,-1 0-1,0-1 1,0 1-1,0-1 0,0 1 1,0-1-1,0 0 1,0-2-1,6-15 120,-2 1 1,0-1-1,-2-1 0,0 1 1,-1 0-1,0-26 0,-23-221 1503,15 239-1338,2 13-104,3 15-181,-1 0-1,1 0 0,0 0 1,0 0-1,0 0 0,0 1 1,0-1-1,0 0 1,0 0-1,0 0 0,0 0 1,0 0-1,-1 0 1,1 0-1,0 0 0,0 0 1,0 0-1,0 0 1,0 0-1,0 0 0,0 0 1,0 0-1,0 0 0,-1 0 1,1 0-1,0 0 1,0 0-1,0 0 0,0 0 1,0 0-1,0 0 1,0-1-1,0 1 0,0 0 1,0 0-1,-1 0 1,1 0-1,0 0 0,0 0 1,0 0-1,0 0 0,0 0 1,0 0-1,0 0 1,0 0-1,0-1 0,0 1 1,0 0-1,0 0 1,0 0-1,0 0 0,0 0 1,0 0-1,0 0 1,0 0-1,0 0 0,0-1 1,0 1-1,0 0 0,0 0 1,0 0-1,0 0 1,0 0-1,0 0 0,0 0 1,0 0-1,0 0 1,0 0-1,0-1 0,-8 26 36,1-1 0,1 1 0,1 0 0,-2 27-1,0 110-85,8-137-245,1 0-1,1 0 1,1 0 0,1 0-1,2-1 1,13 37 0,-13-49-590,0 0 1,0 0 0,1 0 0,13 13-1,-18-22-1793,8 5 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8 686 1032,'-7'3'154,"7"0"328,8-3 1688,198-27-723,-179 23-1362,345-52 1107,-9-4-619,-189 30-372,212-39 226,-341 61-390,141-28 133,-172 33-161,264-51 151,190-46 85,-382 80-196,359-77 117,-310 62-97,55-13 10,-22 12 840,-165 35-671,28-3 720,-28 3-268,-1 1-634,9-2-12,-8 2 102,-1 3-122,3 11 6,-1-1 0,-1 1-1,0 0 1,0 1 0,-2-1 0,1 17 0,1 4 51,2 20 18,31 407 482,-29-262-660,2 116-1358,-14-108-3716,0-146 2308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1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1076,'0'0'2137,"0"-2"-1613,-2-8-68,2 7 1655,0 17-1653,0-7-408,9 356 2412,10-171-1567,-13-157-617,2 0 0,1-1 0,19 48-1,-21-66-163,1-1-1,1 0 0,0 0 1,1-1-1,1 0 0,0-1 0,1 0 1,23 19-1,-15-16-3,1-1 0,0 0 1,2-2-1,-1-1 0,31 12 0,-17-11 11,0-2-1,1-2 0,53 7 1,58 3 164,226 0 0,342-60 254,-177-35-241,-125 17-89,-259 38-138,213-40 120,-350 57-181,-7 2 26,0 0-1,0-1 1,0 0 0,-1-1 0,17-8 0,-25 11-29,4-5 138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2132,'0'0'1133,"-1"-2"-115,-5-7 4379,9 15-5119,98 220 1400,-94-213-1337,-1-1 0,19 26 1510,-20-41-1625,15-7-11,-19 10-208,-1 0 1,0 0-1,1-1 1,-1 1-1,1 0 1,-1 0-1,0 0 0,0-1 1,1 1-1,-1 0 1,0 0-1,1-1 1,-1 1-1,0 0 1,0-1-1,1 1 0,-1 0 1,0-1-1,0 1 1,0 0-1,0-1 1,1 1-1,-1 0 0,0-1 1,0 0-1,5-15 127,14-42 274,15-74-1,-13 30-781,-21 100 34,1-2-135,0-4-744,0 0 1,1 0-1,4-9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1264,'0'0'4285,"-5"1"-3598,-17-1-38,22 0-623,-1 0 0,1 0 1,0 0-1,-1 0 0,1 0 0,0 0 1,-1 0-1,1 0 0,-1 0 1,1 0-1,0 0 0,-1 0 0,1 1 1,0-1-1,-1 0 0,1 0 1,0 0-1,-1 1 0,1-1 0,0 0 1,0 0-1,-1 1 0,-9 9 374,0 1 0,0 0 0,2 1 0,-1 0 0,1 1 0,1-1 0,-8 20 0,13-27-280,1 0-1,0 0 1,0 0 0,1 0-1,-1 5 1,0-1 27,1-6-117,0-1 0,0 0-1,0 0 1,1 0-1,-1 0 1,0 1 0,1-1-1,0 0 1,-1 0-1,1 0 1,0 0 0,0 0-1,0 0 1,2 2 0,-2-3-32,-1 0-4,1 0 0,-1-1-1,0 1 1,1 0 0,-1-1 0,1 1 0,-1-1-1,1 1 1,0-1 0,-1 1 0,1-1 0,-1 1-1,1-1 1,0 0 0,-1 1 0,1-1 0,0 0-1,-1 1 1,1-1 0,1 0 0,0 1-31,-1-1 10,0 1-1,0 0 0,1-1 0,-1 1 0,1-1 0,-1 0 0,0 1 1,1-1-1,-1 0 0,1 0 0,-1 0 0,1 0 0,-1 0 1,1 0-1,1-1 0,2 1-79,4 0-316,0-1 0,0 0 0,-1 0 0,1 0 0,0-2-1,-1 1 1,1-1 0,-1 0 0,0 0 0,0-1 0,0 0 0,-1-1-1,1 0 1,10-9 0,-2 2-1712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1200,'1'3'692,"0"4"73,0 1 1,1-1-1,0 0 0,0 1 0,6 10 3018,-5-22-3412,4-5-77,-1-1 0,0 0-1,-1 0 1,0-1 0,6-20-1,-7 19-85,0 1 0,1 0 0,0 0 0,0 0 0,1 1 0,1 0 0,9-12 0,-14 20-172,-1 0 0,1 0 0,0 0 0,0 0 0,1 0 0,-1 1 0,0-1 0,1 1 0,-1 0 0,1-1 0,-1 1 0,1 0 0,-1 0 0,1 1 0,0-1 0,-1 1 0,1-1 0,0 1 0,0 0 0,-1 0 0,4 0 0,4 2 25,-1 0 0,0 1 0,0 0 0,10 5 0,40 19 248,-57-27-269,3 2 28,-5-1-56,0-1 0,0 0 0,1 0-1,-1 0 1,0 1 0,1-1 0,-1 0 0,0 0 0,0 0 0,1 0-1,-1 0 1,0 0 0,1 0 0,-1 1 0,0-1 0,1 0 0,-1 0-1,0 0 1,1 0 0,-1 0 0,0-1 0,1 1 0,-1 0 0,0 0-1,1 0 1,-1 0 0,0 0 0,0 0 0,1 0 0,-1-1 0,0 1 0,1 0-1,4-5 74,1 0 0,-1 0-1,0 0 1,-1-1 0,1 0-1,-1 0 1,0 0 0,-1 0-1,1-1 1,2-7-1,17-29 239,-17 34-250,1 0 0,0 0 0,0 0 0,0 1 0,16-13 0,-20 19-62,-1 0 0,1 1 0,0-1 0,-1 1 0,1-1 0,0 1 0,0 0 0,0 0 0,0 0 0,0 1 0,0-1 0,0 1 0,0-1 0,0 1 0,1 0 0,-1 0 0,0 1 0,0-1 0,0 0 0,0 1 0,0 0 0,0 0 0,0 0 0,0 0 0,0 0 0,2 3 0,3 0-86,0 1 1,-1 0 0,0 1-1,0 0 1,-1 0 0,0 0-1,0 1 1,0 0 0,-1 0-1,8 14 1,3 14-2661,-5 4-3573,-7-22 2965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24 137 1504,'1'-3'954,"2"-5"-275,1 0 0,-1 1 1,2 0-1,-1-1 0,1 1 1,0 1-1,0-1 0,1 1 1,8-8-1,-6 8-286,0-1-1,0 2 1,1-1 0,-1 1 0,1 0-1,0 1 1,1 0 0,-1 0 0,1 1-1,17-3 1,-25 6-362,0 0-1,0 0 1,0 0 0,1 1-1,-1-1 1,0 1-1,0-1 1,0 1 0,-1 0-1,1-1 1,0 1-1,0 0 1,0 1 0,0-1-1,-1 0 1,1 0-1,-1 1 1,1-1 0,-1 1-1,1-1 1,-1 1-1,0-1 1,0 1 0,0 0-1,0 0 1,0 0-1,0 0 1,1 3 0,-1-2-8,0 1 0,0-1 0,-1 1 0,1-1 0,-1 1 0,0-1 0,1 1 0,-2 0 0,1-1 0,-1 7-1,-12 33 93,11-36-101,-64 159 293,65-162-303,0 0 0,0 0 0,0 0 0,0 1 0,0-1 0,1 1 0,0-1 0,0 0 0,0 1 0,1-1 0,0 0 0,-1 1 0,1-1 0,1 0 0,-1 0 0,1 0 0,2 6 0,3 1 6,0 0-1,1-1 1,0 0-1,14 13 1,15 18 37,-25-23-15,-7-14 23,-7 0-34,-3 13 4,5-16-23,-1 1 1,1-1-1,-1 0 1,1 0-1,0 0 1,-1 0-1,0 0 0,1 0 1,-1-1-1,0 1 1,1 0-1,-1 0 1,0 0-1,0-1 1,0 1-1,1 0 1,-1-1-1,-2 2 1,0 0-3,-6 5-162,-1 0 0,0 0 1,0-1-1,0-1 0,-1 1 0,-15 4 0,-68 16-3466,90-25 3361,-30 8-3029,1-5 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23 493 1716,'0'0'1632,"-4"0"-888,-9-1-43,10 0 1080,3 0-1143,0 1-592,-1-1 1,1 1 0,0 0-1,0-1 1,0 1-1,-1-1 1,1 1-1,0-1 1,0 1 0,0-1-1,0 1 1,0-1-1,0 1 1,0-1-1,0 1 1,0-1 0,0 1-1,0-1 1,0 1-1,1-1 1,-1 1-1,0-1 1,0 1 0,0-1-1,1 1 1,-1 0-1,0-1 1,1 1 0,-1-1-1,0 1 1,1 0-1,0-1 1,19-20 245,2 1-1,1 1 1,36-23 0,85-44 255,-60 40-195,1 4 0,175-59 0,-4 36 88,-184 52-149,139-7-1,-154 20-176,-1 3-1,1 1 1,-1 4 0,77 19-1,-93-16-49,0 3 0,-1 1 0,-1 1 0,-1 2 1,0 2-1,57 41 0,-55-32 8,-2 2 0,-1 2 0,-1 1 0,-2 1 0,53 73 0,-73-89-85,5 6 47,-1 2 0,20 41 0,-34-61-128,0 0 0,-1 0-1,1 0 1,-1 1 0,0-1-1,-1 1 1,0-1 0,0 1-1,-1 0 1,0-1 0,0 1-1,0-1 1,-1 1 0,-1 0-1,-3 11 1,2-12-315,0-1 1,-1 1-1,0-1 0,0 0 1,-1 0-1,0-1 0,0 0 1,0 1-1,-1-2 0,1 1 0,-1-1 1,0 1-1,0-2 0,-1 1 1,-12 5-1,-16 3-2281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1500,'-19'7'347,"-1"2"0,2 1 1,-1 0-1,1 1 0,1 1 0,0 1 0,0 0 0,1 1 0,1 1 1,1 0-1,-24 33 0,15-17-63,2 0 1,2 2-1,-17 36 0,21-36-15,1 1 0,-15 60-1,26-81-200,0 0 0,1-1 0,1 1 0,0 0-1,1 1 1,0-1 0,1 0 0,1 0-1,0-1 1,0 1 0,8 19 0,-6-21-10,1 0 0,0-1 1,1 1-1,1-1 1,-1 0-1,2-1 0,-1 0 1,1 0-1,1 0 0,-1-1 1,2-1-1,-1 1 0,1-1 1,0-1-1,0 0 1,21 9-1,-5-4 0,1-2 0,-1 0 0,2-2-1,-1-1 1,1-1 0,0-1 0,32-1 0,21-3 113,116-16-1,167-46 194,78-41 20,-257 51-238,-52 14-51,188-56-553,-112 25-5068,-164 53 3242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4400 0 1668,'0'0'6795,"-9"1"-6470,-28 0-8,-170 11 809,-164 8-480,240-14-496,-410 29 277,-152 35-113,684-69-311,-622 78 178,548-62-163,-82 29 1,-75 38 24,52-17 3,-2-11 5,159-49-58,-78 20 39,-23 4-46,54-13 31,-20 3-14,25-4 185,-74 13 469,144-29-560,0-1 8,-45 8 940,44-8 404,0 1-1236,-13 0 1271,21-9-1423,3-6-6,0 0 1,0 0-1,2 1 0,18-24 1,12-3 13,-21 19-39,2 1 1,0 1-1,39-28 0,-21 18-60,-5 2 54,-3 1 184,-29 25-88,5-2 55,-1 0-1,0 0 0,0-1 0,0 1 1,7-9-1,-129 133 183,-191 197-254,245-251-76,48-54-31,14-13-38,1 1 1,-1-1-1,0 1 1,0-1-1,1 1 1,-1-1-1,0 1 0,1-1 1,-1 1-1,1 0 1,-1-1-1,1 1 1,-1 0-1,1 0 1,-1-1-1,1 1 0,-1 0 1,1 0-1,0 1 1,3 1-252,0 1 188,-2-3 66,0 1 0,0-1 0,0 0 0,0 0-1,0 0 1,1 0 0,-1 0 0,0 0 0,0 0 0,1-1-1,-1 1 1,0 0 0,1-1 0,-1 1 0,3 0 0,110 44-2048,112 43-5865,-168-66 4337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109 243 1448,'0'3'848,"-10"56"1418,4-24-1068,-3 64 0,8-52-520,0 25 662,1-36 96,1-30 2994,-2-16-2653,-7-79-992,7 35-367,2 0 0,8-60 0,-6 94-329,1 0 0,0 0 0,2 0-1,0 1 1,1 0 0,1 0 0,1 1-1,21-33 1,-25 44-66,1 1 0,0-1 0,0 1 0,1 0 0,0 0 0,0 1 0,0 0 0,0 0 0,1 1 0,0 0 0,10-4 0,-16 7-20,-1 0-1,1 1 1,-1 0-1,1-1 1,-1 1 0,1 0-1,-1-1 1,1 1-1,-1 0 1,1 0-1,0 0 1,-1 1 0,1-1-1,-1 0 1,1 0-1,-1 1 1,1-1-1,-1 1 1,1 0 0,-1-1-1,0 1 1,1 0-1,-1 0 1,0 0-1,1 0 1,-1 0 0,0 0-1,0 0 1,0 0-1,1 2 1,0 0 2,0 1-1,-1-1 1,1 0 0,-1 1 0,0-1-1,0 1 1,0 0 0,0-1 0,0 1-1,-1 5 1,0 0-22,-1-1 0,0 0 0,0 0 0,-1 1 0,0-1 0,0-1 0,-1 1 0,-6 13 0,-1-2-139,-1-1 0,-14 20 0,-2-3-337,-40 43 0,51-62 235,-1-1 0,0-1-1,-1 0 1,-27 16 0,30-24 33,12-5 129,0-1-40,-8-3 78,8 2 2,12 1-125,1 0 178,0 1 0,0 0-1,0 0 1,0 1-1,-1 0 1,1 1 0,10 4-1,130 72-104,15 6-4212,-150-81 419,-11-4 2867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1284,'0'0'5872,"1"10"-5412,4 32-53,14 86 862,-10-89-1020,2-1 1,2-1-1,1 0 1,25 46 0,-19-43-773,-18-37 301,-51-83-2536,22 36 2644,11 21 327,2-1 1,0-1-1,2 0 1,0-1 0,-8-28-1,13 10 595,6 42-766,1 0 0,0 0 0,0 1 0,0-1 0,1 0 0,-1 0 0,0 0 0,1 1 0,-1-1 0,1 0 0,-1 0 0,1 1 0,0-1 0,0 1 0,0-1 0,0 0 0,0 1 0,0 0 0,2-3-1,-1 2 10,0 0 0,0 0 0,0 0 0,1 1 0,-1-1 0,1 0-1,-1 1 1,1 0 0,0-1 0,-1 1 0,5-1 0,-1 1-4,0 1 0,0-1 0,0 1 1,0 0-1,0 0 0,0 1 0,0 0 1,0 0-1,-1 0 0,1 1 0,0 0 1,-1 0-1,1 0 0,-1 1 0,0 0 1,0 0-1,0 0 0,0 1 1,0-1-1,-1 1 0,1 0 0,-1 0 1,0 1-1,4 5 0,-4-4 8,0 0 0,0 0 0,0 0-1,-1 0 1,0 1 0,0-1 0,-1 1 0,0 0 0,0-1-1,0 1 1,-1 0 0,0 0 0,-1 1 0,1-1 0,-1 0-1,-1 0 1,1 0 0,-1 0 0,0 0 0,-3 8 0,0-5-22,0 0 0,-1 0 0,0-1 0,-1 0 0,0 0 1,0 0-1,-1-1 0,0 0 0,-1 0 0,1-1 0,-1 0 1,-1 0-1,1-1 0,-1 0 0,-17 8 0,1-8-1524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1644,'0'0'4421,"2"4"-3857,1 4-354,0 0-1,-1 0 1,0 0-1,0 1 1,-1-1 0,1 10-1,0 59 760,-2-34-454,2 6 16,3 0 0,1 0 1,3-1-1,19 65 0,6 10 4095,-37-137-4450,-39-195 444,28 138-348,-8-139-1,21 185-232,1 0 0,1 0 0,2 0 0,0 0 0,2 0 0,1 1 0,0 0 0,2 0-1,13-28 1,-17 45-34,-1 1-1,1 0 0,0 0 1,0 0-1,0 1 0,1-1 1,0 1-1,0 0 0,1 0 0,-1 1 1,1 0-1,11-7 0,-15 10-3,-1 1 0,0-1-1,0 1 1,1-1 0,-1 1-1,0 0 1,1 0-1,-1-1 1,0 1 0,1 0-1,-1 0 1,3 1 0,0-1-1,7 2 3,-6 0 1,-1 0-1,1 1 0,-1-1 1,0 1-1,1-1 0,-1 1 0,0 1 1,-1-1-1,1 0 0,0 1 1,-1 0-1,0 0 0,0 0 1,0 0-1,-1 1 0,1-1 0,-1 1 1,4 9-1,-4-5-25,0 1 0,-1 0 0,0 0-1,0 0 1,-1 0 0,0 0 0,0 0 0,-5 19 0,1-13-12,0 0 0,-2 1 0,0-2 0,-14 27 0,5-15-1176,-35 44 0,-23 13-5741,46-52 2786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1552,'-1'-1'968,"-3"-7"-68,3 6-92,-9 0 5024,8 7-5682,1 1-1,-1-1 1,1 1 0,0 0-1,1-1 1,0 9 0,1 43 858,0-31-730,18 296 2075,-1-31-1088,32 415 967,-3-324-1246,-20-210-598,-16-114-390,-10-55-88,1 10-216,-2-10 94,0 0-277,0-1 0,0 0 0,0 1 0,0-1 1,-1 1-1,1-1 0,-1 1 0,1-1 0,-3 5 0,2-5-357,-8 1-5826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38 132 1436,'0'0'852,"-3"-2"-36,-31-16 8821,40 24-9376,4 4-125,1 0 0,0-1 0,0 0 0,1 0 0,17 8 1,-6-6 99,0-1 0,44 12 1,-54-19-174,0 0 1,0-1-1,0 0 1,0-1-1,0-1 1,25-2-1,-33 1-61,1 0-1,-1 0 0,0-1 1,0 0-1,0 0 1,0 0-1,0 0 1,-1-1-1,1 0 1,-1 0-1,1 0 1,-1-1-1,0 1 1,0-1-1,-1 0 0,4-5 1,4-6-33,-1-1 0,-1 0 0,9-23 0,4-4 31,3-10 94,-25 50-80,-46 98 152,28-57-218,-7 15-842,1 1 1,-19 69 0,37-87-4331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35 102 964,'0'0'658,"1"-2"-33,-7 31 5617,-1 12-5539,-3 51 0,4 25 727,6-114-266,-2-13-1097,0-4-39,0-1 1,1 0 0,1 0-1,1 0 1,0 0 0,3-15 0,2 9-4,0 1 0,2 1 0,0 0 0,1 0 0,1 0 0,1 1 0,0 1 0,16-18 0,-21 28 0,0 0 1,0 1-1,1 0 0,0 0 1,0 0-1,0 1 0,1 0 1,0 1-1,0 0 0,12-5 1,-19 9-15,0 0 0,0 0 1,0 0-1,1-1 1,-1 1-1,0 0 1,0 1-1,0-1 1,1 0-1,-1 0 0,0 0 1,0 1-1,0-1 1,0 1-1,0-1 1,0 1-1,0-1 1,0 1-1,0-1 1,0 1-1,0 0 0,0 0 1,0-1-1,0 1 1,0 0-1,-1 0 1,1 0-1,0 0 1,0 1-1,0-1-24,0 1 22,-1 0 0,1 0-1,0-1 1,-1 1 0,1 0-1,-1 0 1,1 0 0,-1 0-1,0 0 1,0 0 0,0 0-1,0 0 1,0-1 0,0 1-1,0 0 1,-1 0 0,1 0 0,-2 3-1,1-2 7,-1 5-7,-1 0 1,0-1-1,0 1 1,-1 0-1,0-1 1,-6 9-1,-35 39-517,9-10-981,20-29-3938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1595 1076,'0'0'1993,"11"-1"-1748,394-52 1123,-342 45-1288,689-92 570,-330 38-476,-353 53-161,204-35 94,-154 24-76,275-43 89,1 0-25,385-58 42,-407 66-51,121-24-64,-40 3 1,-77 20 32,110-23-54,241-28-2,-315 55 13,-32 3-16,22 1-12,433-55 9,-190 30-33,68 4 94,-457 51-70,223-18-5,-309 28-2,98-6 20,117-26-4,-246 24-4,289-48 215,-379 57-172,-48 6-28,3 1-5,0 0-3,30 3 15,-31-3-3,13 3 10,-14-2 6,14 3-24,-14-3-8,9 4-8,-9-4 30,0 1 8,131 54-23,17 9-5,-89-35 5,30 15-3,-29-8-15,-2 3 0,79 66 0,-99-69 31,56 68 0,-75-77-3,-1 1 0,-1 1 0,23 48-1,9 26 19,50 119 35,9 106-6,53 139 2,-35-151-19,-21-84-42,-61-138 7,3 10 13,159 345 23,-115-252-5,-52-113-23,54 101 10,-1 1 17,69 141-9,-2-3-20,-53-109 6,15 18 27,-29-58-13,-38-63 10,76 210 1,-90-193-25,39 131 64,-41-132-79,-5-19-10,32 91 20,33 141 20,-41-84-34,-41-171-3,30 124 20,36 181 23,-52-231-45,-6-35 3,136 541 48,-46-213 29,-34 121-10,-75-458-42,-6 0 0,-16 161 0,3-159-18,-17 141 23,18-199 0,-2 0 1,-26 72-1,15-65 5,-56 109-1,64-150-24,-1 0-1,-1-1 1,-1-1 0,-1-1 0,-1-1-1,-38 34 1,14-21 139,0-1 0,-3-3 0,-52 28 0,1-8 403,-170 64 0,146-76-31,-248 50 0,-411-5 406,375-78-686,-461-53 0,495 2-171,102 11-162,-17 17-94,0 22-4,97 10 28,109-8 78,-110 15-114,35-3 52,-94 12-66,-87 8 21,145-21 108,-86 7 0,-108 6-4,68-3 43,236-23 40,-186 13-24,-61 5 7,151-13 24,-30 2 12,-152 4 14,210-8-7,-134 5 31,-292 8 94,176 0-68,-105 4-12,302-8-32,73-5-36,-11 2-10,-154 37-1,207-30-64,-162 64 0,191-61 45,-64 37 0,-21 14-152,12-6-48,102-55 175,0-1-1,-1-2 1,-46 12-1,62-22 52,0 0-1,-1-1 1,1 0 0,-1-1-1,1-1 1,-26-5-1,29 5 10,-37-8-15,-1-1 0,2-2 0,-1-3 1,-45-20-1,5-5 7,-92-56 0,122 60 12,1-3-1,-104-90 1,108 81 4,-64-63 36,-9-10 89,76 75-35,2-2 1,-62-78-1,81 85-56,-25-31 104,-75-132-1,85 113 69,-63-190 1,0-110 468,1-18-108,71 262-453,-150-699 154,125 496-227,1 25-33,9 58-24,-15-61 6,43 220-5,-5-61-1,7 40 1,-57-320 7,55 295-8,-35-207 2,19 173 2,-30-167-17,-5-115 21,-20-195-52,65 357 8,22 217 32,-18-294-31,-3-280 20,19 409-9,0-17 8,9 260 23,-1-139-17,20-169-1,18 76-1,-29 183 10,13-71 14,-6 34-4,-4 19-16,6-13 14,-6 25-8,3-47 61,-4-6 64,-10 118-86,0-1-13,1-10-2,-1 11 5,1 0-7,0-56-1093,-2 47-4626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1400,'0'0'614,"-2"2"-25,2-1-484,-1 0-1,0 0 1,1-1 0,-1 1-1,0 0 1,0 0 0,0 0-1,0-1 1,0 1 0,-1 1-1,5 4 438,35 74 212,4-3 0,3-1 1,4-3-1,3-1 0,2-3 0,69 66 1,-109-120-159,1-1 0,1-1 1,0 0-1,30 18 1,-43-29-128,1-3-37,12-4-40,-10 1-41,-2-3-247,0-1-1,-1 1 1,0-1 0,0 0 0,-1 0-1,0-1 1,0 1 0,-1 0 0,0 0-1,0-1 1,-1 1 0,-1-10 0,-2-19 153,-11-52 0,13 79-204,-24-92 47,-49-135 1,70 226-205,0 1-164,2 6-77,1-1 0,-1 1 0,1-1 0,0 1 1,-1-9-1,3-6-1371,0 15 700,0 4 701,0-1 0,0 1 0,0-1 0,0 1 0,0-1 1,0 0-1,0 0 0,0 1 0,0-1 0,-1 0 0,1 0 0,1-1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11 441 1268,'5'48'1554,"11"67"1733,-7-56-2038,3 13 877,-11-69-10,-4-12-1962,-35-155 426,35 143-514,-1-3 58,-2-35-1,10 31-38,-3 27-82,-1 0 0,1 0-1,-1 0 1,1 0 0,-1 0 0,1 0 0,0 0 0,0 0 0,-1 0 0,1 0-1,0 1 1,1-2 0,-1 2 2,1-3 20,2 3-8,11 0-6,-11 0 6,3 3-2,15 5-3,15 7 27,48 13 0,-72-25-27,-1 0-1,1-1 1,0-1-1,0 0 1,0 0 0,0-2-1,0 1 1,17-4-1,-24 3-5,0-1-1,0 0 1,0 0 0,0 0-1,-1-1 1,1 1-1,-1-1 1,1-1-1,-1 1 1,0-1 0,0 0-1,-1 0 1,9-9-1,-8 6-1,-1 0 1,0 1-1,0-2 0,-1 1 0,1 0 0,-1-1 1,-1 1-1,0-1 0,0 0 0,2-14 0,-3 1 4,0 0 0,-1 0 1,-1 1-1,-6-35 0,-24-81-63,19 92-70,7 32 122,1 10-1198,-12 48-5081,11-18 3834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 1516,'0'0'690,"3"1"-70,1-1-396,0 0 0,1 0 0,-1 0 0,0 0 0,0-1 0,0 0 0,0 0 0,0 0 0,0 0 0,0 0 0,0-1 1,4-2-1,-3 2-81,-1-1 0,1 0 0,-1 0 0,0 0 1,1-1-1,-2 1 0,1-1 0,0 0 1,-1 0-1,1 0 0,-1-1 0,0 1 1,-1-1-1,1 0 0,-1 0 0,0 0 0,0 0 1,0 0-1,-1 0 0,0 0 0,0-1 1,0-7-1,-1 11 198,-1-2-195,-5-9-10,5 9-20,-5 2 32,6 2-138,0-1-1,-1 1 0,1 0 0,-1-1 0,1 1 0,0 0 1,-1 0-1,1 0 0,-1 0 0,1-1 0,-1 1 1,1 0-1,-1 0 0,1 0 0,-1 0 0,1 0 0,0 0 1,-1 0-1,1 0 0,-1 0 0,1 0 0,-1 1 1,1-1-1,-1 0 0,1 0 0,-1 0 0,1 0 1,0 1-1,-1-1 0,1 0 0,-1 1 0,-22 8 57,21-8-53,-1 0-1,1 0 0,0 1 1,0-1-1,0 0 1,1 1-1,-1 0 0,0-1 1,1 1-1,-1 0 1,1 0-1,-1 0 0,1 0 1,0 0-1,-2 4 1,2-4-6,0 0 2,-1 1 1,1-1-1,0 1 1,0 0-1,0-1 1,0 1-1,1 0 1,-1 0 0,1-1-1,-1 1 1,1 0-1,0 0 1,1 3-1,-1-1 11,0-3-16,0 0 1,0 0 0,1 1-1,-1-1 1,1 0-1,0 0 1,-1 0-1,1 0 1,0 0-1,0 0 1,0 0-1,1 0 1,-1 0-1,0 0 1,1-1-1,-1 1 1,3 2-1,3 0 4,0 0-1,0-1 1,0 1 0,1-1-1,-1 0 1,1-1-1,-1 0 1,1 0 0,0-1-1,0 0 1,-1 0-1,1-1 1,0 0 0,0 0-1,0-1 1,0 0-1,0 0 1,0-1 0,-1 0-1,10-4 1,-7 2-3,-1 0 1,0 0 0,-1-1-1,1 0 1,-1-1-1,0 0 1,-1 0 0,1 0-1,-1-1 1,0-1 0,-1 1-1,0-1 1,0 0-1,-1 0 1,9-18 0,-3 0-3,-2-1 0,0 0 0,-2-1-1,-1 0 1,2-31 0,1-145 208,-8 152-40,-3-77 695,10 251-270,-3-69-552,2-1-1,2 0 1,22 69 0,-24-99-28,1-1 1,1-1 0,1 1 0,1-1 0,0-1-1,2 0 1,0-1 0,1 0 0,0-1 0,28 24 0,-35-35-143,1 0 1,0-1 0,1 0-1,-1 0 1,17 6-1,-24-11 53,0 1 0,1-1-1,-1 1 1,1-1-1,-1 0 1,1 0-1,-1 0 1,1 1-1,-1-1 1,1-1-1,-1 1 1,2 0-1,2-1-146,-4 1 95,0 1 1,1-1-1,-1 0 1,0 0-1,0 0 1,0 0-1,1-1 1,-1 1-1,0 0 1,0-1-1,0 1 1,1 0-1,-1-1 0,1 0 1,2-1-475,-1 1-2135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6:27:3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13 303 1608,'0'0'844,"-13"-5"3029,45-29-3461,7 16-32,5-1-52,4-5-48,27-9-120,2 3-168,-20 6-172,14-10-208,0 2-568,-26 6-1145,-2 3 341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84 920,'0'0'5959,"0"6"-5445,-2 24 579,-10 58 0,7-58-670,0 34 276,5-47-392,-4 26 0,2-4 137,2-36-351,0 0 7,-3-147 648,16 22-387,-10 108-300,0-1-1,0 1 1,2 0 0,0 0 0,0 1-1,10-16 1,-13 26-45,0 0 1,0 0-1,1 0 0,-1 0 1,1 1-1,-1-1 0,6-3 1,-5 4 99,7 15-73,-9-13-43,0 1 1,0 0-1,0 0 1,0-1-1,0 1 1,0 0-1,-1 0 1,1 0-1,0 0 1,-1 0-1,1 0 1,0 0-1,-1 0 1,0 1-1,1-1 1,-1 0-1,0 0 1,1 0-1,-1 0 1,0 1-1,0-1 1,0 0-1,0 0 1,0 0-1,0 1 1,0-1-1,-1 0 1,1 0-1,0 0 1,-1 0-1,1 1 1,-1-1-1,1 0 1,-2 1-1,-11 32-268,-2-1-1,-24 39 1,20-44-243,-10 18-1051,13-17-2978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1056,'0'0'1338,"-1"-4"-132,1-12 6649,1 28-7326,20 232 1929,-5-41-923,-4-108-2564,-11-91 485,-1 5-182,1-4-843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1 856,'0'0'990,"0"3"-114,2 9-114,-1-9 596,-2 0-771,1 5-180,-1 0 1,1 0-1,0 0 0,1 0 0,2 8 1,-2-9-164,0-1-71,1 0 0,-1 0 0,1 0 0,4 7 0,-5-11-116,0 0 0,0 0 0,1 0 0,-1 0 0,1 0 0,0 0 0,-1 0 0,1-1 0,0 1-1,0-1 1,0 1 0,0-1 0,0 0 0,1 1 0,2 0 0,-2-1 14,19 7 318,-21-8-297,1 0 0,-1 1 0,1-1 0,0 0 0,-1 0 0,1 0 1,-1 0-1,1 0 0,-1 0 0,1 0 0,-1 0 0,1-1 0,-1 1 0,3-1 0,8-6 214,-12 6-265,1 1-1,-1 0 1,1-1 0,-1 1-1,1 0 1,-1-1 0,1 1-1,-1-1 1,0 1-1,1-1 1,-1 1 0,0-1-1,1 1 1,-1-1 0,0 1-1,0-1 1,1 1 0,-1-1-1,0 0 1,0 1 0,0-1-1,0 1 1,0-1-1,0 0 1,0 1 0,0-1-1,0 1 1,0-1 0,0 0-1,0 1 1,0-1 0,-1 1-1,1-1 1,0 0 0,-13-17 91,11 15-119,0 1 0,-1-1 0,0 1 0,1 0 0,-1 0 0,0 0 0,0 0 1,0 0-1,0 1 0,-1-1 0,1 1 0,-5-1 0,2-1-94,-44-18-2667,48 20 1084,-10-12-4092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1104,'0'0'3444,"3"0"-2738,-1-1-484,1 1 0,0 0 1,0 0-1,0 0 0,0 0 0,-1 0 1,1 1-1,0-1 0,0 1 0,-1 0 1,1 0-1,0 0 0,-1 0 0,5 3 1,36 24 635,-40-26-764,12 9 122,0 0 0,-1 1 1,-1 1-1,0 1 1,0 0-1,-1 0 1,-1 1-1,-1 0 1,0 1-1,9 19 0,-19-34-203,1 1-1,-1-1 0,0 0 0,0 0 0,0 0 0,0 1 1,0-1-1,0 0 0,0 0 0,0 0 0,-1 1 0,1-1 1,0 0-1,-1 0 0,1 0 0,-1 0 0,1 0 0,-1 0 1,1 0-1,-1 0 0,0 0 0,1 0 0,-1 0 0,0 0 1,0 0-1,0 0 0,-1 0 0,1 0-30,-2 2 59,0-2-3,-25 6 140,26-7 52,-2-2-171,-11-7-3,11 7-6,2-4 1,2 6-49,-1-1 1,1 1-1,0-1 1,0 0-1,0 1 0,0-1 1,-1 1-1,1-1 1,0 0-1,0 1 0,0-1 1,0 0-1,1 1 1,-1-1-1,0 1 0,0-1 1,0 0-1,0 1 1,1-1-1,-1 1 0,0-1 1,0 0-1,1 1 0,0-1 1,6-15-284,0 1 1,2 0 0,0 0-1,0 1 1,2 1-1,-1-1 1,2 2 0,22-20-1,2-6-4584,-27 28 2384</inkml:trace>
  <inkml:trace contextRef="#ctx0" brushRef="#br0" timeOffset="1">522 1 1588,'-3'22'7964,"-15"105"-6795,18-127-1167,-18 127 1040,16-105-775,1-1 1,1 1 0,5 39 0,-4-54-194,1 0 1,0 0 0,0-1-1,0 1 1,1-1 0,0 1-1,0-1 1,7 10-1,-8-13-84,0-1-1,0 0 1,0 1-1,0-1 1,0 0-1,1-1 0,-1 1 1,1 0-1,-1-1 1,1 1-1,-1-1 1,1 0-1,0 0 0,0 0 1,0 0-1,-1 0 1,1 0-1,0-1 1,0 0-1,0 1 0,0-1 1,0 0-1,0-1 1,4 0-1,-2 0-244,-1 0-1,1-1 1,-1 1-1,1-1 1,6-4 0,9-10-4785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1340,'0'0'4084,"8"-6"-3533,16-13-103,0 2 0,36-20 0,148-77 706,-71 36-5336,-116 66 2371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74 900,'0'0'2083,"0"-3"-1222,2-9 2967,-7 11-3285,-20-3 466,21 4-899,0 1 1,0 0 0,0 0 0,0 0-1,0 1 1,0-1 0,1 1 0,-1 0-1,-4 3 1,1-1 104,0 0-50,-1 0 1,1 1-1,0 0 1,0 0-1,1 1 1,-1 0 0,1 0-1,1 0 1,-1 1-1,1 0 1,0 0-1,1 0 1,-1 1-1,2-1 1,-7 17 0,8-20-77,2-2-58,-1 0 0,0 0 0,1 0 0,-1 0 0,1 0 0,-1 1 0,1-1 0,0 0 0,0 0 0,0 0 0,0 0 0,0 0 0,1 0 0,-1 0 0,1 0 0,0 3 0,14 28 95,1-2 0,1 0 1,38 51-1,-24-37-177,-30-42 37,1 0 0,-1 0 0,0 0-1,0 0 1,0 0 0,0 0 0,0 0 0,-1 1-1,1-1 1,-1 0 0,0 0 0,0 5 0,-1-5-90,-1 1-40,-4 1 64,-1 1-1,1-1 1,-1 0-1,0-1 1,0 1-1,0-1 1,0-1-1,-1 0 1,1 0 0,-11 3-1,2-2-30,0 0-1,0-2 1,0 1-1,-23-1 0,37-2 99,-1 0-1,1 0 1,0 0-1,0-1 0,-1 1 1,1-1-1,0 1 1,0-1-1,0 0 0,-1 1 1,1-1-1,0 0 1,0-1-1,0 1 0,0 0 1,1 0-1,-1-1 1,0 1-1,0-1 0,1 0 1,-1 0-1,1 1 1,0-1-1,-1 0 0,1 0 1,0 0-1,0 0 1,0 0-1,0-3 0,1-3-42,4-7 37,0 1 0,2 0 0,0 0 0,0 1-1,1-1 1,1 1 0,0 1 0,10-13-1,88-93-42,-60 71 55,-33 34 92,-1-1-1,-1 0 0,0-1 0,0 0 1,-2-1-1,0 0 0,0-1 0,6-19 0,-12 17 100,-3 16-120,-2-1-21,-6-13-45,2 12-43,-3 1-122,-1 1 0,1 0 0,-1 0 1,0 1-1,1 1 0,-1 0 0,0 0 0,-13 1 1,11 0-1621,0 2-1,-14 3 1,9-2-800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1432,'4'19'1295,"0"0"-1,8 20 0,-9-34-1063,-1 1-1,1-1 1,-1 0-1,1 0 1,1 1-1,-1-2 1,1 1-1,0 0 1,0-1-1,0 0 1,7 5-1,-4-4-58,0 0 0,0-1 0,0 0-1,0 0 1,1-1 0,-1 0-1,1 0 1,0-1 0,0 0-1,0-1 1,0 1 0,1-1 0,-1-1-1,13 0 1,-12-1 36,-1 0 0,1 0 0,-1-1 0,0 0 0,16-7 0,-21 8-96,0-1 0,0 1 0,0-1 0,0 0 0,0 0 0,0 0 0,-1 0 0,1-1 0,-1 1 1,0-1-1,1 0 0,-1 1 0,0-1 0,-1 0 0,1 0 0,1-4 0,-2 6-86,-1 0 0,1 0-1,-1 0 1,0 0 0,0 0 0,1 0 0,-1 0 0,0 0 0,0 0-1,0 0 1,0 0 0,0 0 0,0 0 0,0 0 0,-1 0-1,1-2 46,0-1 134,-3 0-17,-1 0-163,-1 0 1,1 0 0,0 0 0,-1 0 0,0 1-1,0 0 1,0 0 0,0 0 0,-1 1-1,1-1 1,-1 1 0,1 0 0,-8-1-1,-67-7-208,16 2-1593,23 0-3765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 1600,'0'0'946,"-7"-10"3561,4 6-4502,3 4 109,0 0 0,0 0 0,-1-1 0,1 1 0,0 0 0,0 0 0,0 0 0,-1 0 0,1 0-1,0 0 1,0 0 0,-1 0 0,1 0 0,0 0 0,0 0 0,-1 0 0,1 0 0,0 0 0,0 0 0,-1 0-1,1 0 1,0 0 0,-1 0 0,1 0 0,0 0 0,0 0 0,0 0 0,-1 0 0,1 0 0,0 1-1,0-1 1,-1 0 0,1 0 0,0 0 0,0 1 0,-5 5 70,0 0 0,0 1 0,1 0-1,0 0 1,1 0 0,0 0 0,-5 14 0,-5 28 656,2 0 1,-9 91-1,10-53 126,1 0 248,8-85-1032,1 5 928,-2-4-3096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23 267 1192,'0'0'7028,"1"11"-6709,1 83 512,12 89 1251,-14-180-1614,1 2-276,-1-3-113,-1-6 387,-29-211-15,23 155-312,5 43-82,2 0 0,-1 0 0,2 0 0,0 0 0,2 0 0,-1 0 0,2 1 0,0-1 1,1 1-1,1 0 0,13-26 0,-16 37-49,0 1 0,0 0 0,0 0 0,0 0 0,1 1 1,-1-1-1,1 1 0,0 0 0,0 0 0,0 0 0,0 0 0,1 1 0,-1 0 0,1 0 1,0 0-1,-1 0 0,1 1 0,7-2 0,11 1 10,-17 4-14,-2-1 0,-2-1-2,0 0-1,-1 0 1,1 0 0,0 1 0,-1-1-1,1 0 1,-1 1 0,1 0 0,-1-1-1,1 1 1,-1 0 0,1-1 0,-1 1-1,1 0 1,-1 0 0,0 0 0,1 0 0,-1 0-1,0 1 1,0-1 0,0 0 0,0 1-1,0-1 1,0 0 0,-1 1 0,1-1-1,0 1 1,-1-1 0,1 1 0,-1 0-1,1-1 1,-1 1 0,0-1 0,0 1-1,1 0 1,-1-1 0,-1 1 0,1 0-1,0-1 1,-1 3 0,0 3-27,-1 1-1,0-1 1,0 0 0,-1-1 0,0 1-1,0 0 1,-4 6 0,-7 8-426,0-1 1,-18 19-1,-15 8-3194,40-40 845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75 1600,'0'0'6937,"-2"7"-6508,-14 50 759,12-35-785,2 0 0,0 1 0,1-1-1,2 0 1,0 0 0,5 28 0,5-16 361,-11-34-753,1 1 0,-1-1 0,0 1 0,1-1-1,-1 1 1,1-1 0,-1 0 0,1 1 0,-1-1 0,1 0 0,-1 0 0,1 1 0,0-1-1,-1 0 1,1 0 0,-1 0 0,1 0 0,0 1 0,-1-1 0,1 0 0,-1 0 0,1 0 0,0 0-1,-1 0 1,1-1 0,-1 1 0,1 0 0,0 0 0,-1 0 0,1 0 0,-1-1 0,1 1 0,15-5 80,-13 4-83,1-1 0,-1 1 0,0-1 0,0 0 0,-1-1 0,1 1 0,0 0 0,-1-1 0,1 1 0,-1-1 0,0 0 0,0 0 0,0 0 0,2-4 0,2-2 3,34-58 1,-12 19-81,-16 32 19,-4 8-13,-8 8 61,0 0 0,0 0-1,0 0 1,0 0 0,0 0 0,0 0-1,0 0 1,0 0 0,1 0 0,-1-1-1,0 1 1,0 0 0,0 0-1,0 0 1,0 0 0,0 0 0,0 0-1,0 0 1,1 0 0,-1 0 0,0 0-1,0 0 1,0 0 0,0 0-1,0 0 1,0 0 0,1 0 0,-1 0-1,0 0 1,0 0 0,0 0 0,0 0-1,0 0 1,0 0 0,0 0-1,1 0 1,-1 0 0,0 1 0,0-1-1,0 0 1,0 0 0,0 0 0,0 0-1,0 0 1,0 0 0,0 0-1,0 0 1,1 0 0,-1 1 0,6 17-9,-5-13 2,4 11 1,0-2 27,-2-12-7,-3-1-10,0 0 0,1-1 0,-1 1-1,0-1 1,1 1 0,-1 0 0,1-1 0,-1 1 0,1-1-1,-1 1 1,1-1 0,-1 0 0,1 1 0,0-1 0,-1 0-1,1 1 1,-1-1 0,1 0 0,0 0 0,-1 1 0,1-1-1,0 0 1,-1 0 0,1 0 0,0 0 0,0 0 0,-1 0 0,1 0-1,0 0 1,-1 0 0,1 0 0,0 0 0,-1-1 0,1 1-1,0 0 1,-1 0 0,1-1 0,0 1 0,-1 0 0,1-1-1,0 0 1,4-4-2,-1-1 0,0 0 0,0 0-1,0 0 1,-1-1 0,1 1 0,-2-1-1,5-11 1,12-66-9,-10 42 7,-4 5-209,-13 70 190,4-17 11,-3 23-6,7-37 13,2 11 19,-2-12-15,1 1 0,-1-1 0,1 0 0,0 0 0,-1 0 1,1 0-1,0 0 0,0 0 0,0 0 0,0 0 0,0 0 1,0 0-1,0 0 0,0 0 0,0-1 0,0 1 0,0 0 1,1-1-1,1 1 0,25 9 13,-25-9-13,26 6 4,-12-4-9,0 2 0,0 0 0,28 13 0,-42-16 8,-2-1-4,0-1 0,0 0 0,0 1 0,0-1 0,0 1 0,0-1 0,0 1 0,-1-1 0,1 1 0,0 0 1,0-1-1,-1 1 0,1 0 0,0 0 0,-1-1 0,1 1 0,-1 0 0,1 0 0,-1 0 0,0 0 0,1 0 1,-1 0-1,0 0 0,1 0 0,-1 0 0,0 1 0,-1 16 5,-1-14-5,1 1 1,-1-1 0,0 0 0,0-1 0,0 1 0,0 0 0,-1-1-1,0 1 1,1-1 0,-1 0 0,-1 1 0,1-2 0,0 1 0,-1 0-1,-5 3 1,-5 2-19,0 0 0,-28 11-1,33-16-13,0 0-1,0-1 1,0 0-1,0 0 0,0-1 1,-1-1-1,1 1 1,0-1-1,-16-2 1,20 1-28,0 0 0,0 0 0,0 0 0,1 0 0,-1-1 0,0 0-1,0 0 1,1 0 0,-1-1 0,1 1 0,0-1 0,0 0 0,0 0 0,0-1 0,0 1 0,1-1 0,0 0 0,-5-6 0,7 8 19,0 1 0,0-1-1,1 1 1,-1-1 0,1 0-1,-1 1 1,1-1 0,-1 0-1,1 1 1,0-1 0,0 0 0,0-2-1,0-4-78,-2-1-136,2-1 0,-1 1 0,1 0 0,0-1 0,1 1 0,0 0 0,4-16 0,15-31-4099,-10 35 2022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1376,'0'5'1023,"10"212"4402,4 46-2627,-6-206-2204,24 91 0,-25-133-941,-1-4-1138,-5-4-3009</inkml:trace>
  <inkml:trace contextRef="#ctx0" brushRef="#br0" timeOffset="1">168 563 1236,'5'-9'999,"-2"12"1405,1 15 1170,-3-13-4562,1 5 1249,-1 1-1,1 20 1,0 8-645,4-7-2957,-6-30 1535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1168,'-3'-12'2776,"-4"0"-231,-6 7-2841</inkml:trace>
  <inkml:trace contextRef="#ctx0" brushRef="#br0" timeOffset="1">315 178 856,'-3'3'1240,"-71"70"4592,64-61-5152,1 0 1,0 0-1,0 1 1,-12 27-1,15-27-300,1-1 0,0 1 0,1 1 0,1-1 0,-3 23 0,5-31-304,1 0 0,0 0 0,0 0 0,1 0 0,-1 0 0,1 0 0,0-1 1,1 1-1,-1 0 0,1-1 0,0 1 0,0-1 0,0 1 0,0-1 0,1 0 1,0 0-1,0 0 0,0 0 0,4 3 0,-2-3-174,1-1 0,-1 1 0,1-1 0,0-1 0,-1 1 0,1-1 0,1 0 0,-1 0 0,0 0 0,0-1-1,1 0 1,-1-1 0,0 1 0,1-1 0,7-1 0,-6 0-573,0 0 0,1 0 0,-2 0 1,1-1-1,0-1 0,0 1 0,-1-1 0,1-1 0,11-6 0,1-4-2431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1236,'1'-7'1265,"1"5"-443,0 8 4121,17 79-3233,10 63-284,-28-145-1889,0 0-280,1 5-157</inkml:trace>
  <inkml:trace contextRef="#ctx0" brushRef="#br0" timeOffset="1">74 75 1332,'0'-4'1416,"-8"-33"3472,7 33-3892,0 1-113,-10-21 2198,10 22-2644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1716,'-3'0'8336,"1"14"-7214,0 16-1416,-12 122 1994,0 45 267,14-188-1793,1 0-1,0-1 1,5 17 0,-5-21-158,-1-1 1,2 0-1,-1 1 0,0-1 0,1 0 0,0 0 1,-1 0-1,1 0 0,0 0 0,1 0 1,3 4-1,-5-6-210,3 0-118,-1 0 96,1 0 0,-1 0 0,0-1 0,1 0 0,-1 1 0,1-1 0,-1 0 0,1-1 0,-1 1-1,1-1 1,2 0 0,3-2-1099,0 0 0,-1-1 0,11-5-1,0-2-1897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1396,'0'0'1819,"1"6"-1013,5 18-44,-6-23-709,0 0 1,1 0-1,-1 0 1,0-1-1,0 1 0,1 0 1,-1 0-1,0 0 0,0 0 1,0 0-1,0-1 1,0 1-1,0 0 0,0 0 1,-1 0-1,1 0 0,0 0 1,0-1-1,-1 2 0,-2 12 852,3-6-652,0-1 0,0 1 0,1 0 0,0 0 0,0-1 0,1 1 0,-1-1 0,2 1 0,-1-1 1,1 0-1,1 0 0,-1 0 0,1 0 0,6 8 0,-9-14-209,1 0 1,-1 1-1,0-1 0,1 0 0,-1 0 1,1 0-1,-1-1 0,1 1 1,-1 0-1,1 0 0,0-1 0,-1 1 1,1-1-1,0 0 0,0 1 1,2-1-1,-2 0-23,1 0 154,2 0 9,-1-1-112,0 0 0,0-1-1,0 1 1,0-1 0,5-2 0,-7 3-34,-1 0 1,1 0-1,-1 0 0,1 0 0,-1 0 0,0 0 0,1-1 1,-1 1-1,0 0 0,0-1 0,0 1 0,0-1 1,0 0-1,0 1 0,0-1 0,-1 1 0,1-1 0,-1 0 1,1 0-1,-1 1 0,1-4 0,0-9 134,-1 11-11,-1-1-11,1 1-125,0 0 0,-1 1-1,1-1 1,-1 0 0,0 1 0,0-1 0,0 1-1,0-1 1,0 1 0,-1-1 0,1 1 0,-1 0 0,1 0-1,-1 0 1,0 0 0,0 0 0,0 0 0,0 0 0,0 1-1,0-1 1,-1 0 0,1 1 0,-1 0 0,1 0-1,-3-1 1,-30-7-141,31 8-76,0 1-102,-10-1-102,10 1-96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128 268 1560,'0'0'3253,"-4"5"-2696,-17 22 570,6-8-304,1 0 0,0 1 0,-19 38 0,27-44-383,1 0 1,1 1 0,-6 23-1,10-36-321,0-1-85,-1 0 0,1 1 0,0-1 0,0 0 0,-1 0 1,1 0-1,0 1 0,0-1 0,1 0 0,-1 0 0,0 1 0,0-1 0,0 0 0,1 0 0,-1 0 0,1 1 0,-1-1 0,1 0 0,-1 0 0,1 0 0,0 0 0,-1 0 0,2 1 0,-1-1-84,1 1 157,3-5-86,6-4-4,0-1 1,-1 0-1,1-1 0,16-18 1,-22 21-15,1-1 5,-1 1 1,0-1-1,5-9 0,1 1-7,-8 5 1,1-2 1,2-25 5,-5 34-13,-1 1-38,0 2 41,0 0 1,0 0 0,0 0-1,0 0 1,0 0-1,0 0 1,0 0-1,1 0 1,-1 0 0,0 0-1,0 0 1,0 0-1,0 0 1,0 0 0,0 0-1,0 0 1,0 0-1,0 0 1,0 0-1,0 0 1,0 0 0,0 0-1,0 0 1,0 0-1,0 0 1,0 0 0,1 0-1,-1 0 1,0 0-1,0 0 1,0 0-1,0 0 1,0 0 0,0 0-1,0 0 1,0 0-1,0-1 1,0 1-1,0 0 1,0 0 0,0 0-1,0 0 1,0 0-1,0 0 1,0 0 0,4 11-20,-1-5 30,-1 1-1,1-1 1,0 1 0,1-1-1,7 10 1,-9-12-5,-1-2-3,0-1 0,1 1 0,-1 0-1,0-1 1,1 1 0,-1-1 0,1 0 0,0 1 0,-1-1-1,1 0 1,0 0 0,0 0 0,2 1 0,11 3-70,0-1 1,1 0 0,-1-1-1,1 0 1,0-2 0,0 0-1,0 0 1,0-2 0,0 0-1,0-1 1,-1 0-1,19-6 1,-15 4-108,-1-2-1,0 0 1,31-15-1,-40 17 113,0-2 0,-1 1-1,0-1 1,0-1-1,0 0 1,-1 0-1,0 0 1,11-15 0,-10 12 24,-4 4 47,0 0 0,0 1-1,0-1 1,0-1 0,-1 1-1,4-11 1,-7 16 48,0-3 0,-2-9 8,2 10 11,-1 3-68,1 0-1,0 0 0,-1 0 0,1 0 1,-1 0-1,1 0 0,0 0 0,0 0 1,-1-1-1,1 1 0,0 0 0,-1 0 1,1 0-1,0 0 0,-1-1 1,1 1-1,0 0 0,0 0 0,-1 0 1,1-1-1,0 1 0,0 0 0,-1 0 1,1-1-1,0 1-1,0-1 1,-1 1-1,1 0 1,0-1-1,-1 1 1,1 0-1,0-1 1,-1 1-1,1 0 1,0 0-1,-1 0 1,1-1-1,0 1 1,-1 0-1,1 0 1,-1 0-1,1 0 0,0 0 1,-1 0-1,1 0 1,-1-1-1,1 1 1,-1 0-1,1 1 1,0-1-1,-1 0 1,1 0-1,-1 0 1,1 0-1,0 0 1,-1 0-1,0 1 1,-8 2 56,-1 1 0,0 0 0,1 1 0,0 0 0,0 1 1,0-1-1,1 2 0,0-1 0,0 1 0,1 1 0,-8 8 0,6-5 24,-1 1 0,2 0 0,0 1 0,0-1-1,1 2 1,1-1 0,-6 19 0,6 4 207,6-33-233,1-1-9,6 8-4,-6-7 0,2-3-27,-2 1-36,1-1 0,0 0 1,0 0-1,-1 0 0,1 0 0,0 0 1,0-1-1,0 1 0,-1 0 0,1-1 1,0 1-1,-1-1 0,1 0 0,0 1 1,-1-1-1,1 0 0,-1 0 0,3-2 1,-1 0-22,0 0 0,-1 0 1,1 0-1,-1-1 1,1 1-1,-1-1 0,3-7 1,2-5-95,-2-1 0,8-35 0,-11 43 114,10-69-189,4-126-1,-15 197 215,1-55 1132,4 124-942,4-1 0,19 67 0,-20-99-533,0 1 0,2-1 1,2-1-1,0 0 0,2 0 1,26 35-1,-36-56-569,0-1 0,0 0 0,1-1 0,12 10 1,0-3-1935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1768,'-5'-4'6791,"5"5"-6621,-5 6 1416,-2 16-2548,7-21 1512,-4 18-276,2 0 0,0 0 0,1 0 1,1 0-1,1 0 0,5 29 0,-1-9-15,-2-11-340,1 1-1,12 38 1,-13-53-515,-4-11 463,1-1-325,0-1-1353,0 5 1364,0-2-3175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53 583 3884,'-15'-56'144,"-11"-49"2455,22 81-2031,1 1 0,0-1-1,2 0 1,1 0-1,0 0 1,2 0 0,7-32-1,-6 43-431,0 0-1,1 1 0,1-1 0,0 1 1,1 0-1,1 0 0,-1 0 0,2 1 1,-1 0-1,2 1 0,-1-1 0,2 2 1,-1-1-1,21-14 0,-6 11 22,-21 12-34,0 4-53,11 5-3,-10-2 0,-3 0-46,0 1 0,0-1 0,-1 1 0,0-1 0,0 1 0,0-1 1,-1 0-1,-2 12 0,-4 6 26,-9 23-1,-3 7 7,17-46-42,-3 10 6,0-1 0,2 1 1,-4 34-1,7-46-24,1 1 0,-1-1 1,1 0-1,0 0 0,0 0 0,1 0 0,0 0 0,0 0 0,0-1 0,1 1 1,-1-1-1,2 1 0,-1-1 0,0 0 0,7 7 0,96 105-299,-100-110 282,0 1 1,0-1-1,7 15 0,-12-21 11,-3 5 6,-5 18 5,7-23 3,-1 0-1,1 0 1,0 0 0,-1 0-1,1 0 1,-1 0 0,1 0-1,-1 0 1,0 0 0,1 0 0,-1 0-1,0 0 1,1 0 0,-1-1-1,0 1 1,0 0 0,0-1-1,0 1 1,-2 1 0,-1 0 0,-6 6-13,-1-2 0,0 1 0,0-1-1,-20 6 1,0 2-294,26-11 64,-1-1 1,1-1 0,0 1-1,-7 0 1,2 0-291,-3-1-1084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158 420 1252,'0'0'3556,"-4"-2"-3108,-13-3 4,13 4 422,-1 4-437,-4 5-66,0 0-1,0 0 0,1 1 1,0 0-1,-12 17 0,5-1 493,-18 41 0,17-19-234,15-44-545,17 10-863,-13-10 470,3-7-369,1 1 572,-4 2 50,0 0 0,0 0 0,0-1 1,0 1-1,-1-1 0,1 0 0,0 0 0,2-3 1,24-20-504,28-33 1,-55 56 554,0 0 15,-2 1 24,1 1 0,-1-1 0,1 1 0,0 0-1,-1-1 1,1 1 0,0 0 0,-1-1 0,1 1 0,0 0 0,-1 0 0,1 0-1,0 0 1,0-1 0,-1 1 0,1 0 0,0 0 0,0 0 0,-1 1 0,1-1 0,0 0-1,-1 0 1,1 0 0,0 1 0,0-1 0,-1 0 0,1 0 0,-1 1 0,1-1-1,0 1 1,-1-1 0,1 1 0,-1-1 0,1 1 0,-1-1 0,1 1 0,0 0-1,1 0-175,1 2 260,-3-2-112,0-1-1,1 1 1,-1-1 0,0 1 0,0-1-1,1 0 1,-1 1 0,0-1 0,1 1 0,-1-1-1,0 0 1,1 1 0,-1-1 0,1 0-1,-1 1 1,0-1 0,1 0 0,-1 0-1,1 0 1,-1 1 0,1-1 0,-1 0-1,1 0 1,-1 0 0,1 0 0,-1 0-1,1 0 1,-1 0 0,1 0 0,-1 0 0,1 0-1,0 0 1,15-4 78,-15 4-112,0 0 24,0-1 1,0 1 0,0 0 0,0-1-1,-1 1 1,1 0 0,0-1 0,0 1 0,0-1-1,-1 1 1,1-1 0,0 0 0,0 1-1,-1-1 1,1 0 0,-1 1 0,1-1 0,-1 0-1,1 0 1,0-1 0,1-1-9,5-7-15,-1 0 0,0 0 1,-1-1-1,0 1 0,-1-1 0,0-1 0,-1 1 0,3-16 0,-2 13 16,7-40 155,-3-1 0,-2 1 0,-2-92 1,-11 60 1171,7 84-591,-5 19-542,3-12-155,1 0-1,0 1 1,0-1 0,0 1 0,0-1 0,1 10-1,3 35 137,3 0 1,1 0-1,22 73 0,-21-98-119,0 0 1,24 45 0,-28-62-52,1 1 1,0-1-1,1 0 0,0-1 0,0 1 0,1-1 0,0-1 1,0 1-1,1-1 0,-1 0 0,1-1 0,1 0 1,12 7-1,-13-9-10,-1-1-1,1 0 1,0 0 0,0 0 0,0-1 0,0 0 0,0 0-1,0-1 1,0 0 0,0-1 0,0 1 0,0-2 0,-1 1-1,1-1 1,0 0 0,12-5 0,-9 1-5,-1 1-1,1-1 1,-1-1 0,0 0-1,-1 0 1,1-1 0,-2 0-1,1-1 1,-1 0 0,0 0-1,-1-1 1,0 0 0,-1 0-1,0-1 1,0 1 0,5-16-1,-10 24 26,-1 0-1,1 0 0,-1 0 0,1 0 1,-1 0-1,1 0 0,-1 0 0,0 1 0,0-1 1,0 0-1,0 0 0,-1 0 0,1 0 1,0 0-1,-1 0 0,1 0 0,-1 0 0,0 0 1,1 1-1,-1-1 0,0 0 0,0 1 1,-2-3-1,-1 1 6,-12 0-3,11 2-5,-1 2 0,1-1 0,0 0 0,-1 1 0,1 0 0,0 0 0,0 1-1,-1 0 1,1 0 0,1 0 0,-10 5 1,6-2-3,1 0 0,-1 1 0,1 0 0,1 1 0,-1-1 0,1 1 0,0 0 0,0 1 0,1 0 0,0 0 0,1 0 1,0 0-1,0 0 0,-5 17 0,6 12-724,3-35 429,1 2-434,4 11 291,-4-11-49,-1-4 416,0 1 0,0-1 0,0 0 0,1 0 0,-1 1 0,0-1 0,0 0 0,1 1 0,-1-1 0,0 0 0,1 0 0,-1 1 0,0-1 0,1 0 0,-1 0 0,0 0 0,1 0 0,-1 1 0,0-1 0,1 0 0,-1 0 0,1 0 0,-1 0 0,0 0 1,1 0-1,-1 0 0,0 0 0,1 0 0,-1 0 0,1 0 0,-1 0 0,0 0 0,1-1 0,-1 1 0,0 0 0,1 0 0,-1 0 0,0 0 0,1-1 0,-1 1 0,0 0 0,1 0 0,-1-1 0,7-5-85,-1 0 0,0-1 0,7-11 0,16-34 1283,-29 50-897,2 0-10,-1 1-76,1-1-1,-1 1 0,1 0 1,-1-1-1,1 1 0,0 0 1,0 0-1,0 0 1,-1 1-1,1-1 0,0 0 1,0 1-1,0-1 0,0 1 1,0-1-1,0 1 0,3 0 1,-2 0 59,-1-1-120,5-1 3,-1-1 1,0 0-1,10-7 0,-15 9-49,6-5-3,0-3 64,1 2-49,-6 6-16,-1-1 1,0 1-11,0 1-1,0-1 0,1 0 1,-1 1-1,0-1 0,0 1 1,0-1-1,1 1 0,-1 0 1,0-1-1,1 1 0,-1 0 1,0 0-1,1 0 0,-1 0 1,0 0-1,3 1 0,-1-1 158,-1 2-149,-1 0-9,1-1 0,-1 0 1,0 0-1,0 0 0,0 0 0,1-1 0,-1 1 0,0 0 1,1 0-1,-1-1 0,0 1 0,1-1 0,-1 1 1,1-1-1,-1 0 0,1 1 0,-1-1 0,1 0 0,3 0 1,-1-1 47,1 0 0,-1-1 0,1 1 0,-1-1 1,6-3-1,23-7 162,-30 10-216,0 1 0,0 0 0,0 0 1,0 1-1,1-1 0,-1 1 0,0 0 0,0-1 0,0 1 1,1 1-1,-1-1 0,0 0 0,0 1 0,0 0 0,0-1 1,0 1-1,0 0 0,0 1 0,5 2 0,-4-2-6,-2 1 0,1-1 0,0 1 0,0 0-1,-1 0 1,0 0 0,1 0 0,-1 0 0,-1 1 0,1-1-1,0 1 1,-1-1 0,2 5 0,0 4-45,0 0 0,1 20 0,-2-16-72,8 56-4237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 2024,'-1'-1'253,"1"1"-1,-1-1 1,0 1 0,1 0-1,-1-1 1,0 1 0,1 0-1,-1 0 1,0-1 0,1 1-1,-1 0 1,0 0 0,0 0-1,1 0 1,-1 0-1,0 0 1,0 0 0,1 0-1,-1 0 1,0 0 0,0 0-1,1 1 1,-1-1 0,0 0-1,0 1 1,-1 0-31,0 0-1,1 0 1,-1 1 0,1-1 0,0 0-1,-1 1 1,1-1 0,0 1-1,-2 3 1,-1 4-19,0 0-1,0 0 1,-2 10 0,5-16 304,-1 6-212,0-1 0,1 1 0,0-1-1,1 1 1,0 14 0,1-8-39,0 7 188,2-4-144,-2-14-364,0 1 1,0-1 0,0 1-1,0-1 1,0 0-1,1 1 1,0-1 0,0 0-1,0 0 1,0 0-1,1-1 1,-1 1 0,7 5-1,-7-7-534,2-2-122,13 2-233,-13-2-848,1-1-1318,19-8 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0 204 836,'3'-1'621,"-2"0"-51,12-6 5068,-9 9-5086,12 9-28,-12-8 1165,0-3-1361,-1 0-264,0 0 1,-1-1-1,1 1 0,0-1 1,0 1-1,0-1 1,0 0-1,-1 0 1,1 0-1,0-1 1,-1 1-1,1 0 0,-1-1 1,1 0-1,-1 0 1,0 1-1,0-1 1,2-3-1,5-4-28,-2-1 1,0 0-1,8-14 1,-12 18 7,0 1 0,0-1 0,-1 0 0,0-1 1,0 1-1,0 0 0,-1-1 0,0 1 0,0-1 0,-1 1 1,0-11 2453,-7 24-2249,-21 27-27,25-31-181,1 1-1,0-1 1,0 1-1,0 0 0,0 0 1,1 0-1,-1 0 1,1 0-1,0 1 0,0-1 1,1 0-1,-1 1 0,1 5 1,-2 13 244,1-12-310,1 0 0,0 0 0,0 1 0,1-1 0,4 19-1,-4-27-260,-1-2 229,1 0-1,-1 0 0,1 0 0,-1 0 0,1 0 0,-1 0 0,1-1 0,0 1 0,0 0 1,-1 0-1,1 0 0,1 0 0,-1-1-29,0 3-476,3-3-757,17 0-787,-17-4 1502,1-1 425,0-1-1,0 1 1,-1-1 0,1 0-1,-1 0 1,-1-1 0,1 1-1,-1-1 1,3-10-1,5-22-225,-4 10 930,2 1 0,17-41 0,-25 66-394,1 0 0,-1 1 0,1-1 0,0 0 0,-1 1 0,1 0 0,0-1 0,0 1 0,1 0 0,-1 0 0,0 0 0,1 0 0,-1 1 0,5-3 0,-4 3-42,0 1 0,-1-1-1,1 1 1,0 0 0,0 0 0,-1 0 0,1 0-1,0 0 1,0 1 0,-1-1 0,1 1 0,2 0-1,31 14 422,-26-9-399,0 1 0,-1 0 1,1 0-1,-1 1 0,-1 0 0,0 0 0,0 1 0,0 0 0,-1 1 1,-1-1-1,0 1 0,0 1 0,-1-1 0,0 1 0,0 0 0,4 20 0,-8-29-94,-1 0 0,0 0 0,1 1-1,-1-1 1,0 0 0,0 1-1,0-1 1,-1 4 0,1-1 6,0-2-17,0-1-1,0 0 0,0 0 0,0 0 0,-1 0 0,1 0 0,-1 0 1,1 0-1,-1 1 0,1-1 0,-3 3 0,0 2 0,1-3-2,0 0-1,0-1 1,0 1 0,0 0 0,-1 0 0,1-1-1,-1 0 1,0 1 0,0-1 0,0 0 0,-1 0-1,1-1 1,-5 4 0,3-4 7,-18 7 20,17-9-15,2-1 1,1 1 41,-1-1 11,-2 0-20,4 1-23,0-1-1,0 1 1,0 0 0,0-1 0,1 1-1,-1-1 1,0 0 0,0 1 0,1-1 0,-1 0-1,0 0 1,1 0 0,-1 0 0,1-1 0,-1 1-1,1 0 1,0-1 0,0 1 0,-1 0 0,1-1-1,0 0 1,0 1 0,0-1 0,1 0-1,-1 1 1,0-1 0,0-3 0,0-2-30,1 1 0,0 0 1,0-1-1,1 1 0,0 0 1,0-1-1,0 1 0,1 0 1,0 0-1,0 0 0,1 0 1,0 0-1,0 1 0,0-1 1,0 1-1,9-10 0,-3 4-795,0 1 1,1 0-1,0 0 0,1 1 0,0 0 1,23-14-1,-19 16-2619,2 1 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1200,'12'14'1312,"-10"-11"-948,0-1 1,0 1-1,0 0 1,0-1-1,1 0 1,-1 1-1,1-1 1,-1 0 0,1 0-1,0 0 1,0-1-1,0 1 1,0-1-1,0 1 1,0-1-1,0 0 1,0 0-1,1-1 1,5 2-1,25-5 344,-1-2 1,1-1-1,48-14 0,-29 6-314,117-21 912,-164 34-1186,1-1-1,0 0 0,10-4 1,-11 3-63,-3 2 40,-2-1-45,0 1 85,0-1 0,0 0-1,-1 0 1,1-1 0,-1 1 0,0 0 0,1 0 0,-1 0 0,0 0 0,0 0 0,-1-4 0,1 2 959,0 1-778,0-9-34,0 9-34,12-9 361,-9 11-577,0 1-1,1-1 1,-1 0 0,0 1 0,1 0-1,-1 0 1,1 0 0,-1 0-1,0 1 1,1-1 0,-1 1-1,0 0 1,1 0 0,-1 0-1,0 0 1,0 1 0,0-1-1,0 1 1,0 0 0,0 0-1,0 0 1,-1 0 0,1 0-1,4 5 1,-6-4-28,1-1 0,0 1 0,-1 0 0,1 0 0,-1-1 0,0 1 0,0 0 0,0 0 0,0 0 0,-1 0 0,1 0 0,-1 1 0,0-1 0,0 0 0,0 0 0,0 0-1,-1 6 1,-1-1-88,0 1-1,-1-1 1,1 0-1,-8 15 1,4-13-141,0 0 0,0-1 0,-1 0 0,0 0 1,-1 0-1,0-1 0,-11 9 0,-69 47-2823,74-55 2354,-62 39-3861,-3-2 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1064,'-5'-9'3096,"4"6"-2539,-4-14 4393,6 24-1059,7 24-2622,-7-28-1234,-1 0-1,1 0 0,0 0 1,0 0-1,0 0 0,1 0 1,-1-1-1,3 5 0,7 12 172,-10-16-197,0 0 0,1 0-1,-1-1 1,1 1 0,0 0-1,-1-1 1,1 0 0,0 1 0,1-1-1,-1 0 1,0 0 0,0 0 0,1 0-1,0-1 1,-1 1 0,1-1-1,0 1 1,-1-1 0,1 0 0,0 0-1,5 1 1,-6-1-130,3-2-45,10-4-109,-2-1-1,1 0 0,-1 0 1,1-1-1,-2-1 1,24-19-1,-10 9-461,-24 17 666,0 0 0,0-1-1,1 1 1,-1 1 0,0-1 0,0 0 0,0 1-1,1-1 1,-1 1 0,0-1 0,5 1-1,7 3-135,-1 1 1,19 7-1,-30-10 155,8 2-12,-9-3 56,1 1 1,-1 0-1,1-1 0,0 1 0,-1-1 0,1 0 0,0 0 0,-1 1 1,1-1-1,0 0 0,0 0 0,-1-1 0,1 1 0,2-1 0,-1 0 8,11-3 34,-13 4-31,-1 0 1,1-1-1,-1 1 0,0 0 0,1 0 0,-1-1 0,1 1 0,-1 0 1,0-1-1,0 1 0,1 0 0,-1-1 0,0 1 0,0 0 0,1-1 1,-1 1-1,0-1 0,0 1 0,0 0 0,1-1 0,-1 1 0,0-1 1,0 1-1,0-1 0,0 1 0,0-1 0,0 1 0,0 0 0,0-1 1,0 0-1,-1-14 42,1 15-52,0-3 15,-3-1-58,-17-30-619,4 11-4364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67 242 1600,'0'0'4879,"-4"8"-3783,-22 43 1936,19-32-2092,0 0 0,1-1 1,1 2-1,1-1 0,-4 38 0,8-49-757,1-1 1,-1 0-1,1 0 0,0 0 1,1 0-1,0 0 0,0-1 0,3 9 1,1-2 191,1 0 0,13 21 1,-17-31-417,0 0 0,0 0 0,0 0 1,0 0-1,0 0 0,1-1 0,-1 0 0,1 0 1,0 0-1,-1 0 0,9 2 0,-8-3-210,0-1-1,1 0 0,-1 0 0,0 0 0,1-1 0,-1 0 1,0 0-1,1 0 0,-1 0 0,8-3 0,-7 2 155,3-1-484,-1 0-1,1-1 0,-1 0 0,0 0 0,0 0 0,-1-1 1,1 0-1,-1 0 0,0-1 0,6-7 0,-5 7-376,24-26-2871</inkml:trace>
  <inkml:trace contextRef="#ctx0" brushRef="#br0" timeOffset="1">500 195 1716,'0'0'2036,"0"-4"-1075,0 1-714,0 0-1,0-1 1,1 1 0,-1 0 0,1 0-1,0 0 1,0 0 0,0 0-1,0 0 1,0 0 0,1 1-1,-1-1 1,1 0 0,0 1-1,0-1 1,0 1 0,0-1 0,0 1-1,3-2 1,30-25 647,38-23-1,-55 40-1667,1 2-1,22-10 1,-26 11-2988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26 426 1268,'2'-3'702,"9"-5"-214,-1-1 0,0-1 0,0 0 1,9-13-1,-15 18-292,0-1-1,0 0 0,-1 0 1,0 0-1,0-1 1,0 1-1,-1-1 1,0 1-1,0-1 1,1-9-1,-2-4 394,-1 16-314,-2 0-23,2 2-232,0 0 32,0 0 0,-1-1 0,1 1 1,-1 0-1,0 0 0,1 0 0,-1 0 1,0 0-1,0 0 0,0 0 0,-1 0 1,1 1-1,0-1 0,-1 0 1,-2-2-1,2 3-14,1 0 1,-1 0-1,0 1 0,1-1 1,-1 1-1,0-1 1,1 1-1,-1-1 0,0 1 1,0 0-1,1 0 1,-1 0-1,0 0 0,0 0 1,1 1-1,-1-1 1,0 0-1,1 1 1,-1-1-1,0 1 0,1 0 1,-1-1-1,0 1 1,1 0-1,-1 0 0,1 0 1,0 0-1,-1 0 1,1 1-1,0-1 0,0 0 1,-2 2-1,-2 4 48,0-1 0,0 1 1,0 1-1,1-1 0,-7 15 0,8-13-40,1-1 0,-1 1 0,1-1 0,1 1 1,0-1-1,0 1 0,1 0 0,0 0 0,1 9 0,-1-15-33,1 0-1,-1-1 0,1 1 0,0 0 1,0-1-1,0 1 0,0-1 0,0 1 1,1-1-1,-1 0 0,1 1 0,2 2 1,6 3 9,-7-6-62,1-1-1,-1 1 1,1-1 0,0 0 0,-1 0 0,1 0 0,0-1 0,0 1 0,0-1-1,0 0 1,0 0 0,-1-1 0,1 1 0,4-1 0,-1-1-43,0 0 0,0-1 0,0 0 0,0 0-1,0 0 1,-1-1 0,7-4 0,-4 1 2,1 0-1,-1-1 1,-1 0-1,0 0 1,0-1 0,0 0-1,-1 0 1,-1-1-1,8-13 1,-5-1 62,0 0 0,-2-1 0,-1 0 0,0 0 0,-2-1 0,-1 0 0,-1-47 0,-6 13 629,4 57-280,-2 11-309,-1 13 16,-3 40 1,6-29-3,5 98-151,-5-130 116,0 4-6,0-1 1,1 0 0,-1 0 0,1 0-1,0 1 1,0-1 0,0 0 0,0 0 0,0 0-1,1-1 1,3 6 0,-2-5 1,1-2 1,-1 1-1,1 0 0,-1-1 1,1 1-1,0-1 1,0 0-1,-1 0 0,1 0 1,0-1-1,5 1 1,-1 0 1,8 1-2,-5-1-3,-1 1 1,1 0 0,11 5 0,-12-5 2,0 1 0,-1 1 0,1-1 0,-1 1 0,0 1 0,0 0 0,9 7 1,-15-8 7,-1 7 2,-1-9 0,-4 4 2,-8 16 3,4-14 0,0-2-8,0-1 1,0 0-1,-1 0 0,0-1 1,0 0-1,0-1 0,0 1 0,0-2 1,-1 1-1,1-1 0,-1 0 1,0-1-1,-10 1 0,-47-6-29,61 3-233,0 0 1,0 1 0,0-2 0,0 1 0,0 0-1,1-1 1,-1 0 0,-7-4 0,7 3-515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1840,'0'0'1106,"1"-7"69,0 4-452,-3 9 3659,-13 68-2965,-9 118 0,16-113-917,5-26-176,2 0-1,2 0 0,13 81 0,-13-123-269,1 1 1,0-1 0,1 1-1,0-1 1,1 0 0,0 0-1,0-1 1,2 1 0,8 13-1,-13-22-150,1-1-275,6 1 485,-2-6-2922,4-14 1866,-7 14-643,-6-3-1120,-7-26 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46 420 1092,'-27'-14'1522,"24"12"-1072,-3-1 91,6 3-500,-1 0 1,1 0-1,0 0 1,-1 0-1,1 0 1,0 0-1,-1 0 1,1 0 0,0 0-1,-1 0 1,1 0-1,0 0 1,-1 0-1,1 0 1,0-1-1,0 1 1,-1 0-1,1 0 1,0 0-1,-1-1 1,1 1-1,0 0 1,0 0-1,0-1 1,-1 1 0,1 0-1,0 0 1,0-1-1,0 1 1,-1 0-1,1-1 1,0 1-1,0 0 1,0-1-1,0 0 1,0-1 19,1 0 1,0 0 0,0 0 0,0 0-1,0 0 1,0 1 0,0-1-1,0 0 1,0 0 0,1 1-1,-1-1 1,1 0 0,-1 1-1,1 0 1,0-1 0,2-1 0,20-15 240,1 1 1,1 0 0,0 2 0,1 1 0,41-15 0,-63 28-211,0-1-1,0 1 1,0 0 0,1 1-1,-1-1 1,11 1 0,-14 0-47,1 1 0,0-1 1,-1 1-1,1-1 1,-1 1-1,1 0 0,-1 0 1,1 0-1,-1 0 0,0 0 1,1 0-1,-1 1 0,0-1 1,0 1-1,0 0 1,2 2-1,3 4 71,-1 1 0,-1 0 0,0 0 0,0 1-1,0-1 1,-2 1 0,1 0 0,2 11 0,13 88 398,-16-90-460,2 56-1038,-4-72 739,0 3 64,0 1-4260</inkml:trace>
  <inkml:trace contextRef="#ctx0" brushRef="#br0" timeOffset="1">302 23 1188,'-5'-13'2344,"-4"3"-1304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74 314 1220,'6'-3'220,"1"0"-1,-1-1 1,0 1 0,0-1 0,0 0-1,-1-1 1,1 0 0,-1 0-1,0 0 1,-1 0 0,1-1-1,-1 1 1,0-1 0,0 0-1,-1-1 1,0 1 0,0-1-1,0 1 1,-1-1 0,0 0 0,0 0-1,-1 0 1,2-13 0,-4-20 1290,1 39-1457,0-1 0,0 1 0,0 0 1,0 0-1,0 0 0,-1 0 0,1 0 0,0 0 1,-1 0-1,1 0 0,0 0 0,-1 0 0,1 0 1,-1 0-1,-1-1 0,0-1 103,1 1-64,0 1 1,0 0-1,0-1 0,0 1 1,-1 0-1,1 0 0,0 0 0,-1 0 1,1 0-1,0 0 0,-1 0 1,0 0-1,1 1 0,-1-1 0,1 0 1,-1 1-1,0 0 0,1-1 0,-3 1 1,2-1-52,1 1 16,0 0 0,0-1-1,-1 1 1,1 0 0,0 0 0,0 0-1,-1-1 1,1 1 0,0 1 0,-1-1-1,1 0 1,-2 1 0,-1-1 80,2 0-89,0 0-1,1 1 0,-1-1 0,0 0 0,1 1 1,-1-1-1,1 1 0,-1-1 0,0 1 0,1-1 1,-1 1-1,1 0 0,-1 0 0,-1 1 0,-2 2 80,0-1-18,-1 0 0,1 0 0,1 1 0,-1-1 0,0 1 0,1 0 0,0 1 0,0-1 0,0 1 0,1 0 0,-1 0 0,1 0 0,-4 9 0,3-6 6,1 1-1,0-1 1,1 1 0,0 0 0,1 0 0,0 0 0,-1 15 0,2-21-131,0 0 1,0 0-1,1 0 0,-1 0 0,1 0 1,-1 0-1,1 0 0,0 0 1,0 0-1,1 0 0,-1 0 1,0-1-1,1 1 0,-1-1 0,1 1 1,0-1-1,0 0 0,0 1 1,0-1-1,1 0 0,-1 0 0,0 0 1,1-1-1,-1 1 0,1-1 1,0 1-1,0-1 0,-1 0 0,1 0 1,4 1-1,-2-1-176,1 0 1,0 0-1,-1 0 1,1-1-1,-1 0 0,1 0 1,0-1-1,-1 1 0,1-1 1,0-1-1,-1 1 0,0-1 1,1 1-1,8-6 0,-7 3-164,0-1 0,0 0 0,0 0 0,0 0-1,-1-1 1,0 0 0,0-1 0,-1 1 0,9-14-1,-2-1-100,-1-1 0,9-25 0,-19 45 460,21-77 1915,-21 77-1599,3 1 163,-4 1-444,0-1 1,0 1-1,1 0 0,-1 0 0,0-1 0,1 1 1,-1 0-1,1-1 0,-1 1 0,0 0 1,1 0-1,-1 0 0,1-1 0,-1 1 0,0 0 1,1 0-1,-1 0 0,1 0 0,-1 0 1,1 0-1,-1 0 0,0 0 0,1 0 1,-1 0-1,1 0 0,-1 0 0,1 0 0,-1 0 1,1 1-1,-1-1 0,1 0 0,5 3 65,0 0 0,0 0-1,-1 0 1,1 1-1,-1 0 1,0 0 0,0 0-1,0 1 1,4 5-1,6 10 195,-1 0-1,18 35 0,-26-43-211,0 0 0,-1 0 0,-1 1 0,0 0 0,-1 0 0,3 16 0,-6-27-80,0 0-1,0-1 1,0 1-1,0 0 1,0-1 0,0 1-1,0 0 1,-1-1 0,1 1-1,0-1 1,-2 3-1,1 0-4,0-2-7,1 0 1,-1 0-1,1 0 1,-1 0-1,0-1 0,0 1 1,0 0-1,0 0 1,0-1-1,0 1 1,0-1-1,-3 3 1,-2 2-31,4-3 23,-1 0 1,0-1 0,0 1 0,0-1 0,-1 0 0,1 0 0,0 0 0,-1-1 0,1 1 0,-7 1 0,8-2 17,-1 0 1,0-1 0,0 1-1,0-1 1,0 1 0,-1-1-1,1 0 1,0 0 0,0-1-1,0 1 1,0 0 0,0-1 0,0 0-1,0 0 1,1 0 0,-1 0-1,0 0 1,0-1 0,1 1-1,-1-1 1,0 1 0,1-1 0,-4-4-1,5 6-2,1-1-1,-1 1 1,1-1-1,0 0 1,-1 0-1,1 1 1,-1-1-1,1 0 1,0 0-1,0 1 1,-1-1-1,1 0 1,0 0-1,0 0 1,0 0-1,0 1 1,0-1-1,0 0 1,0-1-1,0 0 3,0 1-3,0-1 0,-1 1 1,1-1-1,0 0 0,0 1 1,0-1-1,1 1 1,-1-1-1,0 0 0,0 1 1,1-1-1,-1 1 1,1-1-1,0-1 0,2-3 3,0-4-18,1 0 0,1 0 0,-1 0 1,2 0-1,-1 1 0,12-14 1,-1-1-92,80-99-1551,-41 56-3149,-30 35 1876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 1576,'-2'-1'860,"0"0"-685,0 0-1,-1 1 1,1-1 0,0 1-1,0-1 1,-1 1-1,1 0 1,0 0-1,-1 0 1,1 1-1,0-1 1,0 0 0,-1 1-1,1-1 1,0 1-1,0 0 1,0 0-1,-4 2 1,-7 3 355,-22 15 1,29-17-208,-11 8 116,0 0 0,1 1 0,0 0 0,-19 22 0,31-30-343,0-1 0,-1 2 0,2-1 0,-1 0 0,1 1 1,0 0-1,0-1 0,0 1 0,1 0 0,0 1 0,0-1 0,0 0 1,1 0-1,0 1 0,0-1 0,1 1 0,0-1 0,0 7 0,1-9-54,0 0-1,0-1 1,0 1 0,0-1-1,1 0 1,0 1-1,-1-1 1,1 0-1,0 0 1,1 0-1,-1 0 1,0 0 0,1-1-1,5 5 1,3 2 70,0-2 0,22 12 1,-21-13-16,-1 1 1,12 8-1,-21-14-50,0 1 1,1 0-1,-1 0 0,0 0 1,0 0-1,-1 0 0,1 1 1,0-1-1,-1 0 0,1 1 1,-1-1-1,1 5 0,-1-5-17,-1 0-1,0 1 0,1-1 1,-1 0-1,-1 0 0,1 1 0,0-1 1,0 0-1,-1 0 0,1 1 1,-1-1-1,0 0 0,0 0 1,0 0-1,0 0 0,-2 4 1,-4 4 33,0 0 0,0 0 0,-1 0 1,-16 14-1,-43 31 127,-1 3-508,63-54-68,1 0 0,-1 0 0,0-1 0,0 1 0,0-1 0,0 0 0,-8 2 0,11-4-1239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9 259 1436,'0'0'7717,"0"8"-7287,-7 150 2503,6-145-2622,1-11-259,0 0 0,-1 0 0,1 0-1,0 1 1,0-1 0,0 0 0,1 0-1,-1 1 1,0-1 0,1 0 0,-1 0 0,1 0-1,0 0 1,0 0 0,0 0 0,0 0-1,2 3 1,-2-3 34,2-2-7,-1 0-82,1-1 1,-1 1-1,1-1 0,0 0 1,-1 0-1,1 0 0,-1 0 1,0 0-1,1-1 0,-1 1 1,0-1-1,0 0 0,0 1 1,3-3-1,30-36-275,-15 18 115,-18 19 113,11-10-101,-13 12 135,1 1-1,-1 0 1,1-1 0,-1 1 0,1-1-1,-1 1 1,1 0 0,-1-1-1,1 1 1,-1 0 0,1-1 0,0 1-1,-1 0 1,1 0 0,-1 0 0,1 0-1,0 0 1,-1-1 0,1 1 0,0 0-1,-1 0 1,1 0 0,0 1-1,0-1 1,2 2 7,-1-1-1,1 1 1,-1 1 0,1-1-1,-1 0 1,1 0-1,-1 1 1,0 0 0,2 2-1,14 19-11,-18-23 23,1-1-1,0 1 0,0 0 0,0 0 1,0-1-1,-1 1 0,1 0 0,0-1 1,0 1-1,0-1 0,0 0 0,1 1 1,-1-1-1,0 0 0,0 1 0,2-1 1,-2 0-7,1 1 4,2-2 8,1-1-7,0 1 1,0-1 0,0 0 0,-1 0 0,1 0 0,-1-1 0,0 0 0,0 0 0,0 0 0,0 0-1,0 0 1,0-1 0,-1 0 0,0 0 0,0 0 0,0 0 0,0 0 0,-1 0 0,5-9 0,-2-3 0,0 1 0,-1 0 0,-1-1 0,-1 0 0,2-31 1,-8-85-15,1 74 5,3 48 11,0 7-4,0 0 1,1 0-1,-1 0 0,-1 0 1,1 0-1,0 0 0,-1-1 1,1 1-1,-1 1 0,0-1 1,0 0-1,-2-3 0,0 14 4,-6 13 4,2 1 1,-9 36-1,4 2-6,2-12-39,2 0-1,-3 79 1,15-97-149,-4-29 181,0 0 0,0-1 0,1 1 0,-1 0 0,0 0 0,1 0 0,-1 0 0,1-1 0,-1 1 0,1 0 0,0-1 0,-1 1 0,1 0 0,0-1 0,-1 1 0,1 0 0,0-1 0,0 1 0,-1-1 0,1 0 0,0 1 0,2 0 0,17 2-61,-17-3 59,62 1-104,-2 0 34,-56 0 65,-1 0-1,1 0 1,-1 1 0,1 0 0,-1 0-1,1 0 1,7 5 0,-13-6 10,1 0 1,-1 0 0,0 0-1,1 0 1,-1 0 0,0 0-1,0 0 1,0 0 0,0 1-1,0-1 1,0 0 0,0 1-1,-1-1 1,1 1 0,0-1-1,-1 1 1,1-1-1,-1 1 1,1 0 0,-1-1-1,0 1 1,0-1 0,0 1-1,0 0 1,0-1 0,0 1-1,0 0 1,0-1 0,-1 3-1,0 0 0,-1 1 0,1-1-1,-1 0 1,0 1 0,0-1 0,0 0-1,-1 0 1,-4 6 0,3-6 3,0 1 1,0 0 0,-1-1-1,0 0 1,0 0 0,0-1-1,0 1 1,0-1 0,-1 0-1,1 0 1,-1-1 0,0 0-1,0 0 1,-7 1 0,-5-5 2,8 0 2,0-2-1,0 1 1,0-1 0,0-1 0,0 0-1,-11-8 1,17 10-119,0 1-1,0-1 1,0 0 0,1 0 0,0 0-1,-1-1 1,1 1 0,0-1 0,1 0 0,-1 0-1,1 0 1,0 0 0,-1 0 0,2 0-1,-1-1 1,1 1 0,-2-8 0,1 4-984,4-8-2276,3 0 1016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14 376 1820,'-10'78'4545,"7"-15"-1664,3-60-2711,0 0 22,2 2 43,-2-5-215,0 0 0,0 0-1,0 1 1,0-1 0,0 0-1,0 0 1,0 1-1,0-1 1,0 0 0,0 1-1,0-1 1,0 0 0,0 0-1,0 1 1,1-1-1,-1 0 1,0 0 0,0 1-1,0-1 1,0 0 0,1 0-1,-1 0 1,0 1-1,0-1 1,0 0 0,1 0-1,-1 0 1,0 0 0,0 0-1,1 1 1,-1-1-1,0 0 1,0 0 0,1 0-1,-1 0 1,1 0 0,1 0-4,0-1 0,0 1 0,1-1 0,-1 0 0,0 1 1,0-1-1,0 0 0,0-1 0,0 1 0,0 0 0,0 0 0,0-1 1,0 1-1,0-1 0,-1 0 0,1 0 0,1-2 0,5-4 22,1 0-1,0 1 0,1 0 1,0 0-1,10-5 0,-17 11-28,0 0 0,0 0 0,0 0-1,0 0 1,0 1 0,0-1 0,0 1-1,0 0 1,0 0 0,0 0 0,0 0-1,0 0 1,0 1 0,0-1 0,0 1-1,0 0 1,0 0 0,3 1 0,5 4 19,-1-1-1,1 1 1,10 8 0,-19-12-22,4 1-4,13 11 49,32 15 0,-43-25-50,0-1 1,0 0-1,0 0 0,0-1 1,0 0-1,1 0 1,-1-1-1,12 0 0,-15-1-52,0 0-1,1 0 0,-1-1 0,0 0 0,0 0 0,1-1 1,-1 1-1,0-1 0,0 0 0,-1 0 0,1-1 1,0 1-1,-1-1 0,1 0 0,-1-1 0,0 1 1,0-1-1,0 1 0,-1-1 0,1 0 0,-1-1 0,0 1 1,0 0-1,-1-1 0,1 0 0,-1 0 0,2-6 1,-1 4 15,-2 0 0,1 0 0,-1 0 0,0-1 0,-1 1 0,0 0 0,0-1 1,0 1-1,-1 0 0,0 0 0,-1-1 0,0 1 0,0 0 0,-4-10 1,5 15 46,1 1 1,-1-1-1,1 1 1,-1-1 0,0 1-1,0 0 1,1-1 0,-1 1-1,0 0 1,0 0-1,0-1 1,-1 1 0,1 0-1,0 0 1,0 0 0,-1 0-1,1 1 1,0-1-1,-1 0 1,1 0 0,-3 0-1,2 1 5,0 0-1,1 0 0,-1 0 1,1 0-1,-1 1 0,1-1 0,-1 1 1,0-1-1,1 1 0,0-1 1,-1 1-1,1 0 0,-1 0 1,1 0-1,0 0 0,-1 0 0,0 1 1,-4 4 25,0 0 0,1 0 0,0 1 1,1-1-1,0 1 0,0 0 0,-4 8 0,6-7-16,0-1 0,0 1 0,0 0-1,1 0 1,0-1 0,0 1 0,1 0 0,0 0 0,2 11-1,-2-14-10,1-1 1,-1 1-1,1-1 0,1 1 0,-1-1 0,1 1 0,-1-1 0,1 0 0,0 0 0,1 0 1,-1 0-1,1 0 0,0-1 0,0 1 0,0-1 0,5 5 0,-3-5-22,0 0-1,0-1 1,0 0-1,0 0 1,0 0-1,0 0 1,0-1-1,1 0 1,-1 0-1,1-1 1,-1 1-1,0-1 1,1 0-1,-1-1 1,7 0-1,-3-1-29,1 0 0,-1 0 1,0-1-1,0-1 0,0 1 0,0-1 0,12-8 0,-12 6 8,0-1 0,-1 0-1,0-1 1,-1 0 0,1 0 0,-1-1 0,-1 1 0,11-20-1,-9 13 25,-1 1 0,-1-1-1,0 0 1,-1 0 0,4-25 0,-6 19 47,-1 0 1,0 0 0,-2-1-1,-1 1 1,-4-25 0,0 12 213,-3 0 0,-15-45-1,21 73-190,0 1 47,1 0 0,-1 0 0,-1-1 0,1 1 0,-1 1 0,0-1 0,-3-5 0,4 8 413,1 10-357,-3 12-55,2-1 1,0 0 0,3 40-1,0-45-64,4 34 140,2 0 1,22 81-1,-17-93-797,1 0 0,33 59-1,-42-88 67,6 5-4449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1:4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12 260 1552,'-2'-2'767,"-6"-4"-98,6 5 922,6-2-1126,3-3-258,1 0 1,0 1-1,0 0 1,0 0-1,18-7 1,52-15 428,-32 13-372,69-26 308,167-63-982,-276 100-82,-1 0 0,1-1 0,9-6 0,-10 5-839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 1716,'8'-2'7746,"-19"147"-6093,5-15-946,-2 82 51,-2-92-461,2-50-146,-24 415 942,18-250-526,-11 87 194,26-150-453,17 33-204,-13-110-55,2 24-4,2 14 527,-8-130-531,1 13 43,-2-13 23,0 11-34,0-11 17,-1 15-2372,-6-14 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87 1540,'0'-2'762,"-12"-40"6372,12 40-5810,-8 3-1189,0 0-1,0 0 0,0 1 1,0 0-1,0 0 1,1 1-1,-1 0 0,1 0 1,0 1-1,0 0 1,0 0-1,0 1 0,-10 9 1,10-8-67,1 0 0,-1 0 1,1 1-1,1 0 0,-1 0 1,1 0-1,1 1 0,-1 0 1,1 0-1,1 0 0,-1 0 1,-2 12-1,5-14-34,-1 0 0,2 0 0,-1 0 0,1 0 0,0 1-1,0-1 1,1 0 0,-1 0 0,2 0 0,-1 0 0,3 7 0,-1-4 6,2 0-1,-1-1 1,1 0-1,0 0 1,1 0-1,10 11 1,17 15 76,-21-23-74,-2-1-1,12 15 1,-19-21-26,-1 0-1,1 1 1,-1-1 0,1 1 0,-1-1-1,-1 1 1,1-1 0,-1 1 0,1 0-1,0 8 1,-2-8-11,-1-1 0,1 1 1,0 0-1,-1-1 0,0 1 0,0-1 0,-1 0 1,1 1-1,-1-1 0,-3 7 0,-2 1-5,0 0 0,-10 11 0,14-20-9,1 1 4,-1 0-1,0-1 1,0 1-1,0-1 1,-1 1-1,1-1 1,-1 0-1,0 0 1,0-1-1,0 1 1,0-1-1,0 0 1,-6 2-1,-1-2-3,9-1 8,1-1-2,0 0 0,-1 0 0,1 0 0,0 1 0,0-1 0,0 0 0,-1 0 0,1-1 0,0 1 0,0 0 0,0 0 0,0 0 0,0-1 0,-1 1 0,1-1 0,0 1 0,-1-2 0,1 2 3,-1 0 0,1-1 0,0 1 0,0 0 0,0-1 0,0 1 0,0-1 1,0 0-1,0 1 0,0-1 0,0 0 0,0 0 0,0 0 0,1 1 0,-1-1 0,0 0 0,0 0 1,1 0-1,-1 0 0,0-2 0,0 0 0,-4-4-3,2 0 0,-1 0 0,1 0 0,0 0-1,0 0 1,1-1 0,0 1 0,1-1 0,-1 1-1,1-1 1,1 0 0,0 1 0,0-1 0,0 0-1,1 0 1,2-9 0,3-12-21,2 1 0,22-53-1,-19 53 20,29-63-37,4-11 42,-38 88 4,-1 0 9,0 0 0,-1 0 0,4-19 0,-8 31-16,-1-1-24,0 0-20,0 0-1,0 0 1,-1 1 0,1-1 0,-1 0 0,-2-2 0,3 4-165,-3 1-442,3 0 650,-31 6-1628,29-5 859,0 0 1,0 1 0,0-1 0,0 1 0,0-1 0,-3 4 0,-5 4-1976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 1256,'0'0'1623,"-3"0"-877,-9 0 5050,-6 0-3872,17 1-1869,0-1 0,0 1-1,1-1 1,-1 1 0,0-1 0,1 1-1,-1 0 1,0-1 0,1 1 0,-1 0-1,1-1 1,-1 1 0,1 0 0,-1 0-1,1 0 1,0-1 0,-1 1 0,1 0-1,0 1 1,-4 12 300,2-6-191,1 0 0,0 0 0,1 0 0,0 0 0,1 11 0,0-1-17,7 86 593,-4-56-405,-1 57-1,-12-47-124,8-55-182,1-2-24,-1 0-1,1 0 1,-1 0-1,1 0 1,-1 0-1,1-1 1,-1 1-1,0 0 1,0 0-1,1 0 1,-1 0-1,-1 0 1,1 0 1,-1 2 42,-25 11 142,25-13-148,11-5-127,23-12-410,-1-1-1,0-2 1,-2 0-1,42-37 1,-60 47 163,-1-2 1,-1 1-1,1-2 1,-2 1-1,1-1 1,-2 0-1,10-20 1,5-16-202,-17 29 643,-4 15 1505,-2 16-1361,-1 86 506,14 61 591,-1-107-913,-11-49-359,2 6 19,-2-6-61,-2-8 275,-6-17-291,-8-21 92,1-1-1,-9-49 1,19 65 129,2 13-54,1 0 0,0 0 0,1 0 0,1-21 0,0 29-165,1-7 114,0-1 1,6-23-1,-6 34-108,0-1 1,1 1-1,-1-1 0,1 1 0,0 0 1,0 0-1,1 0 0,-1 0 1,1 0-1,0 0 0,0 1 1,0 0-1,0-1 0,5-2 1,-3 2-10,0 0 1,1 1-1,-1-1 1,1 2-1,0-1 1,-1 0-1,1 1 1,0 0-1,1 0 1,-1 1-1,0 0 1,0 0-1,10 0 1,-12 1 8,1 1-7,-4-1-23,1 0 8,0 1-1,0-1 1,0 0 0,0 1-1,0 0 1,0-1-1,0 1 1,0 0-1,0 0 1,0 0-1,0 0 1,0 0-1,0 0 1,-1 1-1,1-1 1,-1 1-1,3 2 1,2 25 46,-5-26-40,-4 5-2,-3 7-184,0 0 0,0-1-1,-2 0 1,0 0 0,0 0-1,-1-1 1,-15 17 0,17-25-750,1 0 0,0 0 0,-13 5 0,12-6-474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1376,'1'4'908,"13"42"1179,-8-20-1371,2-1-1,1 0 1,19 38-1,-25-57-563,1 0-1,0-1 0,0 1 1,8 7-1,-10-11-83,0 0-1,0 0 0,1-1 1,-1 1-1,0-1 1,1 1-1,-1-1 1,1 0-1,-1 0 1,1 0-1,0 0 1,-1 0-1,1-1 1,0 1-1,4-1 1,-2 0 21,1 0 1,-1 0-1,0-1 1,-1 1 0,1-1-1,0 0 1,0-1 0,0 1-1,0-1 1,-1 0 0,1 0-1,-1-1 1,0 1 0,1-1-1,-1 0 1,0 0 0,-1-1-1,1 1 1,0-1 0,-1 1-1,0-1 1,0 0 0,0-1-1,-1 1 1,1 0 0,-1-1-1,0 1 1,3-10 0,-4 7-6,0 1 0,0-1 1,-1 0-1,0 1 0,0-1 1,0 0-1,-1 1 0,0-1 1,-1 0-1,1 1 0,-1 0 1,0-1-1,-1 1 1,1 0-1,-1 0 0,-1 0 1,1 0-1,-1 1 0,0-1 1,0 1-1,-1 0 0,1 0 1,-1 1-1,0-1 0,0 1 1,-1 0-1,1 1 0,-1-1 1,0 1-1,0 0 0,0 0 1,-1 1-1,1 0 0,0 0 1,-9-1-1,9 2-312,0 0 0,-1 1-1,1-1 1,0 1 0,-1 1-1,-10 1 1,-6 3-5791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 1620,'0'0'1299,"-2"-1"-134,-5-1-727,0 1 1,1 0-1,-1 0 1,0 1-1,1-1 1,-1 1-1,0 1 1,0-1-1,1 1 1,-1 1 0,1-1-1,-1 1 1,1 0-1,-12 5 1,10-3-254,0 0 1,1 0-1,-1 1 0,1 0 1,0 0-1,1 1 1,-1-1-1,1 1 1,0 1-1,0-1 1,-6 11-1,10-12-118,-1-1 0,1 2 0,-1-1 0,1 0 0,1 0 0,-1 1 0,1-1 0,0 1 0,0-1 0,1 1 0,-1-1 0,1 1 0,0-1 0,1 1 0,0 0 1,-1-1-1,2 1 0,-1-1 0,1 0 0,0 1 0,0-1 0,0 0 0,4 5 0,6 10-19,1 0 1,1-2 0,1 0 0,21 21 0,-8-9-172,-21-21 93,-2-4-40,0 0-1,-1 0 0,0 1 0,6 9 0,-9-13 56,0 0-1,-1 0 1,1-1 0,0 1-1,-1 0 1,0 0-1,1 0 1,-1 0 0,0 0-1,0 0 1,0 0-1,0 0 1,0 0 0,-1 0-1,1 0 1,-1 0-1,1-1 1,-1 1 0,0 0-1,-1 3 1,-3 2-6,-1 0 0,0-1-1,0 1 1,0-1 0,-1 0 0,0-1-1,0 1 1,0-1 0,-11 4 0,17-8 20,-9 6 5,-1-1 1,-1-1-1,1 0 1,-1 0 0,0-1-1,0 0 1,0-1-1,-16 2 1,26-5-1,-1 0 0,1 0 0,-1 0 0,1 0 0,0-1 0,-1 1 0,1-1 0,0 1 0,-1-1 0,1 0 0,0 0 0,0 0 0,0 0 1,0 0-1,-3-2 0,5 2-5,-1 1 0,0-1 1,0 1-1,1-1 0,-1 1 1,0-1-1,1 1 0,-1-1 1,1 0-1,-1 1 0,1-1 1,-1 0-1,1 0 1,-1 0-1,1 1 0,0-1 1,-1 0-1,1 0 0,0 0 1,0 0-1,-1 1 0,1-1 1,0 0-1,0 0 0,0 0 1,0 0-1,0 0 0,1 0 1,-1 0-1,1-2-1,0-8 2,1 1 0,0-1 0,1 1 0,1 0 0,-1 0 0,1 0 0,1 0 0,8-12 0,52-71 9,-61 87-7,23-28-19,-5 8 108,24-39-1,-42 57-37,0 1-1,0-1 1,0 0-1,-1 0 1,0-1-1,0 1 1,-1 0-1,0-1 1,-1 0-1,1-10 1,-2 15-18,0 0-1,0 0 1,-1 0 0,1 0-1,-1 0 1,-2-6 0,2 8-31,1 1-1,-1-1 1,0 1 0,0 0 0,0-1-1,0 1 1,0 0 0,0-1 0,0 1 0,0 0-1,-1 0 1,1 0 0,0 0 0,-1 0-1,1 1 1,-1-1 0,1 0 0,-1 1-1,1-1 1,-3 0 0,-5-1-235,-1 1 0,0 1 0,0-1 0,0 2 0,0-1 1,1 1-1,-1 1 0,-14 3 0,24-5 191,-1 0 1,0 0-1,0 1 0,1-1 1,-1 0-1,0 0 1,1 1-1,-1-1 0,0 0 1,1 1-1,-1-1 0,1 1 1,-1-1-1,1 1 1,-1-1-1,1 1 0,-1 0 1,-3 2-1494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1 900,'5'13'2769,"-3"1"-2109,0 0 0,-2 0 0,0 0 0,0 0 0,-6 28 0,0 18 305,6-45-755,0-1 0,1 1 0,0 0 0,4 15 0,-4-25-144,0 0 0,1 0 0,0 0-1,0 0 1,0-1 0,0 1 0,1-1 0,0 1 0,-1-1-1,2 0 1,-1 0 0,0 0 0,1 0 0,8 6 0,-10-10-43,-1 1-1,1 0 1,0 0 0,0-1 0,0 1 0,0-1 0,1 0 0,-1 0 0,0 0 0,0 0 0,0 0 0,0 0 0,0 0 0,0 0-1,0-1 1,3 0 0,0-1 22,-1 1 0,1-1 0,-1 0 0,1 0 0,6-4 0,-6 2 60,-1 1 0,1-1 0,-1 0 0,0-1 0,0 1 0,0-1-1,0 0 1,-1 0 0,0 0 0,0 0 0,0-1 0,-1 1 0,0-1 0,0 1 0,0-1 0,0 0 0,-1 0-1,0 0 1,-1 0 0,1 0 0,-1 0 0,0 0 0,0 0 0,-1 0 0,0 0 0,0 0 0,-1 0 0,1 1 0,-1-1-1,-5-9 1,4 7 9,-2 0 0,1 1 0,-1-1 0,0 1-1,0 0 1,-1 0 0,0 1 0,-12-10 0,15 14-122,0 0 0,-1 0 1,1 0-1,0 0 0,-1 1 0,0-1 1,1 1-1,-1 0 0,0 0 0,1 1 1,-1-1-1,0 1 0,0 0 1,0 0-1,0 0 0,1 0 0,-1 1 1,0-1-1,0 1 0,1 0 1,-1 0-1,-5 3 0,3-2-212,0 2-1,0-1 1,0 1-1,1-1 1,0 1 0,-1 1-1,1-1 1,-6 9-1,-19 25-5520,16-17 2236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94 1004,'0'0'1108,"-1"-4"-130,-3-8-93,4 9-61,-3 2-51,-2-1-438,-1 1 1,1 0-1,0 0 0,-1 0 1,0 1-1,1 0 0,-1 0 1,1 0-1,-1 1 0,1-1 1,-1 1-1,-6 3 1,-2-1-53,0 1 0,0 1 0,1 0 0,-1 0 0,1 2 0,1 0 0,-16 10 1,23-14-210,0 1 0,0 0 1,1 1-1,-1-1 1,1 1-1,0 0 1,0 0-1,1 0 0,-1 0 1,1 0-1,0 1 1,0 0-1,1 0 0,0 0 1,0 0-1,0 0 1,1 0-1,-1 6 1,2-9-59,0-1 1,0 0 0,0 0-1,0 1 1,0-1 0,0 0 0,1 0-1,-1 1 1,1-1 0,0 0-1,1 3 1,1 2 18,-1-1-5,0-1-1,0 0 1,1 0-1,0 0 1,0 0-1,0-1 1,1 1 0,-1-1-1,7 6 1,4 3 60,23 15 1,-25-19-60,54 35 94,29 22-154,-93-64 3,0-1-1,0 1 1,0 0-1,0 0 1,-1 0-1,1 0 1,0 0-1,-1 1 1,1-1-1,-1 0 1,0 1-1,2 4 1,-3-6 0,0 1 1,0-1-1,0 1 1,0-1 0,0 1-1,-1-1 1,1 1-1,0-1 1,-1 1-1,1-1 1,-1 1-1,1-1 1,-1 0-1,0 1 1,0-1-1,1 0 1,-1 0 0,0 0-1,0 1 1,0-1-1,0 0 1,-1 0-1,1 0 1,0-1-1,-2 2 1,-15 10-155,0-1-1,0-1 1,-1 0-1,-1-2 1,1 0 0,-33 7-1,50-15 161,-1 1 0,1-1 0,-1 0 0,1-1 0,-1 1 0,1 0-1,0-1 1,-1 1 0,1-1 0,-4-1 0,4 1-2,1 1 18,0 0-1,1-1 0,-1 1 0,0 0 0,1 0 0,-1-1 0,0 1 0,1-1 0,-1 1 0,1-1 0,-1 1 0,1-1 0,-1 1 0,1-1 1,-1 1-1,1-1 0,0 1 0,-1-1 0,1 0 0,0 1 0,-1-2 0,1 0-5,-1 0-1,1 1 1,0-1-1,0 0 1,0 0-1,0 1 1,1-1-1,-1 0 1,0 0 0,2-2-1,5-19-13,2 1 1,0 1-1,22-35 1,48-64 96,-49 76 22,-9 14-19,30-49 336,-46 69-282,0 1 1,0-1 0,-1-1 0,-1 1 0,0-1 0,3-14 0,-5 21-76,-1 0 0,1 0 0,-1 0 0,1 0 0,-1 0 1,-1 0-1,1 0 0,0 0 0,-1 0 0,0 0 1,0 0-1,0 0 0,0 0 0,-1 1 0,0-1 0,1 0 1,-1 1-1,-1-1 0,1 1 0,-4-5 0,4 7-37,1-1-1,0 1 1,-1 0-1,1 0 1,-1 0-1,0 0 0,1 0 1,-1 1-1,0-1 1,-2-1-1,-3 0 29,5 1-92,-1 0-1,0 1 1,0-1-1,1 1 0,-1 0 1,0 0-1,0 0 1,0 0-1,1 0 1,-1 1-1,-3 0 0,4-1-8,-1 1-397,0 0-133,-15 11-2798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1804,'0'0'990,"0"4"-71,-3 34 1135,1-21-1449,1 0 1,0 1-1,2-1 0,3 32 1,-3-45-542,0 0 1,1 1 0,-1-1-1,1 0 1,-1 0-1,1 0 1,0 0-1,1 0 1,-1 0 0,1 0-1,0-1 1,0 1-1,0-1 1,0 0-1,0 0 1,1 0 0,-1 0-1,1-1 1,0 1-1,0-1 1,0 0 0,0 0-1,0-1 1,5 2-1,-1-1 21,0 0-1,-1-1 1,1 0-1,0 0 1,0-1-1,0 0 1,0 0-1,0-1 1,10-2-1,-5 0 119,0-1 0,-1 0 0,1-1-1,21-11 1,-30 14-125,-1 0 0,0 0 0,0 0 0,1 0 0,-1-1 0,-1 1 0,1-1-1,0 0 1,-1 0 0,1 1 0,-1-2 0,0 1 0,0 0 0,0 0 0,-1-1 0,1 1 0,-1-1 0,1 1 0,-1-1 0,0 0-1,-1 1 1,1-1 0,-1 0 0,1 0 0,-1 0 0,-1 1 0,1-1 0,0 0 0,-1 0 0,0 0 0,1 1 0,-1-1-1,-1 1 1,1-1 0,-1 1 0,1-1 0,-5-5 0,1 2 21,0 0 0,0 1 0,-1-1 0,0 1 0,0 0 0,0 1 0,-1 0 0,0 0 0,-13-8 0,-4 2-176,-46-16 0,-6-2-2736,71 26 2297,2 1-735,-3-1-2576,-7-3 326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 1032,'3'0'6921,"-75"79"-4775,-61 89 0,-23 27-854,-283 249 829,200-211-1211,190-182-890,-35 33-2089,76-80 1155,5-3-755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1320,'0'0'4935,"-1"9"-4299,-1 178 1710,3-68-1381,10 101 59,-6-152-1028,-2-29-276,3 53-785,-5-32-2940,-3-37 1397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1352,'0'0'2379,"3"3"-1822,0 0-431,1 0 1,0-1 0,-1 1-1,1-1 1,0 0-1,0 0 1,0 0 0,8 2-1,42 9 751,-42-11-786,265 46 1601,-59-11-1034,157 45 254,-294-63-770,379 85 624,-5-4-203,-420-93-518,338 80 338,250 108 218,-536-161-531,132 50 95,-22-25 12,-171-54-151,0 0 1,0-2-1,0-1 1,0-1-1,48-5 1,-67 3-274,0 0 0,0 0 0,0-1 1,0 0-1,0-1 0,-1 1 0,1-1 0,-1 0 0,7-5 1,-11 6-1330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1 1596,'0'0'821,"-3"5"-72,-20 30 264,-1-2 0,-32 35 0,18-22-497,-235 292 1587,42-39-966,34-27-368,-79 108 150,253-350-868,4-7-77,-1 0 0,-42 36 0,-11-1-3921,68-55 1588,-7 1 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1800,'-1'7'4573,"0"17"-3523,4 41-551,40 367 2380,17 125-1053,-50-451-1526,9 72 149,66 318 240,-73-420-751,-8-43-3241,-2-16-750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3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59 259 1516,'0'0'7630,"1"10"-7348,1 10 65,11 39 0,-12-54-284,5 14 246,1 1 1,19 36 0,-6-12 136,-19-43-356,-3 1 1395,-1-6-627,-9-15-414,-11-32-370,12 19 168,1 0 0,-9-56 0,17 73-187,0 0 0,2 0 0,0 0 0,0 0 0,1 0 0,1 0 0,1 0 0,6-21 0,-6 29-41,0 0-1,1 0 1,0 0-1,0 0 1,1 1-1,0 0 1,0 0-1,0 0 1,1 0 0,-1 1-1,2 0 1,-1 0-1,0 1 1,1-1-1,0 2 1,0-1-1,0 1 1,0 0-1,1 0 1,-1 1 0,13-3-1,-7 5 2,4 4 7,-5 7-18,-12-10-4,1-1-1,-1 1 1,0 0 0,0 0 0,1 0 0,-1-1-1,0 1 1,0 0 0,0 0 0,0 0 0,0-1-1,0 1 1,0 0 0,0 0 0,-1 1-1,-1 9-27,-1 0 0,0 0 0,-1 0 0,0-1 0,-1 0 0,0 1 0,-11 14 0,-4 4-222,-30 31 0,22-29-602,-37 31 0,22-27-5608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2:1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1564,'0'0'4047,"1"8"-3462,5 33-42,2 0-1,2-1 1,2 0 0,2-1 0,34 70-1,123 183 729,159 161-33,-238-329-899,95 171 0,-159-243-317,-2 0-1,-3 1 1,-2 2-1,-2 0 1,18 91 0,-3 4-933,-28-126 466,0 0-840,-5-7-3084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4 856,'-1'-3'5869,"2"11"-3260,9 83-1245,-1-29-430,24 84 0,-22-108-388,2 0 0,1-1 1,27 47-1,-14-35 1981,-26-47-1595,1-2-515,-1 0-372,0 0-1,0-1 1,0 1 0,0 0 0,0 0-1,0-1 1,0 1 0,0-1-1,0 1 1,-1 0 0,1-1-1,0 0 1,0 1 0,0-1 0,-1 0-1,1 1 1,0-1 0,0-1-1,12-22 409,3-31-76,-15 49-322,17-87 403,6-120 0,-21 171-438,1-27-1305,-1 47 259,-2 17-2644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94 255 1752,'-13'156'6138,"0"-6"-2549,13-147-3327,0 0 22,-1 5-298,1-8 55,0 0 1,0 0-1,0 0 1,0 0-1,0 0 1,0 0-1,0 0 0,-1 0 1,1 0-1,0 0 1,0 0-1,0 0 1,0 0-1,0 0 1,0 0-1,0 0 1,0 0-1,-1 0 0,1 0 1,0 0-1,0 0 1,0 0-1,0 0 1,0 0-1,0 0 1,0 0-1,-1 0 1,1 0-1,0 0 0,0 0 1,0 0-1,0 0 1,0 0-1,0 0 1,0 0-1,0 0 1,0 0-1,-1 0 1,1 0-1,0 1 0,0-1 1,0 0-1,0 0 1,0 0-1,0 0 1,0 0-1,0 0 1,0 0-1,0 0 1,0 0-1,0 1 0,0-1 1,-6-10-4,2 4-17,1 1 1,0-1-1,0 0 0,0 0 1,1-1-1,0 1 0,-2-11 1,3 12-10,-10-53 247,-6-95 0,14 120-21,8 39-214,15 19 1,26 44 0,18 26 43,-28-52-21,-36-42-35,1 0 0,0 0-1,0 0 1,0-1 0,-1 1 0,1-1 0,0 1-1,0 0 1,0-1 0,0 0 0,0 1 0,0-1-1,1 0 1,-1 1 0,1-1 0,0 0-6,-1-1-1,0 1 1,0 0 0,1-1 0,-1 1 0,0-1 0,0 0 0,0 1 0,0-1-1,1 0 1,-1 0 0,1-1 0,0 0 5,-1 2-10,-1 0 0,0 0 0,1 0 1,-1-1-1,0 1 0,1 0 0,-1 0 0,0-1 0,0 1 0,1 0 0,-1 0 0,0-1 1,0 1-1,1 0 0,-1-1 0,0 1 0,0 0 0,0-1 0,0 1 0,0 0 0,1-1 1,-1 1-1,0-1 0,5-17 20,-1 0 1,-1-1-1,0 1 0,-1-1 1,-1-21-1,-8-99 29,-8-57-220,16 178-313,-1 16 168,4 12-8034,16 40 5411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39 598 1308,'0'0'1591,"2"1"-872,-2 0-645,1-1 1,-1 0 0,0 1 0,0-1 0,1 0-1,-1 1 1,0-1 0,1 0 0,-1 0 0,0 1-1,1-1 1,-1 0 0,0 0 0,1 0 0,-1 0-1,1 1 1,-1-1 0,0 0 0,1 0 0,-1 0-1,1 0 1,-1 0 0,0 0 0,1 0 0,-1 0-1,1 0 1,-1 0 0,0 0 0,1 0 0,-1 0-1,1-1 1,-1 1 0,0 0 0,1 0 0,-1 0-1,1-1 1,3-1-9,-1 1 59,0 0 1,0-1-1,1 0 0,-1 0 1,0 0-1,-1 0 1,1 0-1,0 0 1,-1-1-1,1 1 0,-1-1 1,0 0-1,0 0 1,3-5-1,-1 1 69,-1-1-1,0 0 0,0-1 1,-1 1-1,0-1 1,0 1-1,-1-1 1,0 1-1,0-1 0,-1 0 1,0 1-1,-1-1 1,0 0-1,0 1 1,-5-14-1,6 20-129,-1 0 1,0 0-1,-1 0 1,1 0-1,0 1 1,0-1-1,-1 0 0,1 1 1,-1-1-1,0 1 1,1 0-1,-1-1 1,-3-1-1,3 2-35,-1-1 181,-1 3-8,-13 3-11,16-4-176,0 0 1,0 0 0,0 0-1,0 1 1,0-1 0,0 1-1,0-1 1,0 1 0,1-1 0,-1 1-1,0-1 1,0 1 0,0 0-1,1-1 1,-1 1 0,0 0 0,1 0-1,-1-1 1,0 3 0,-1 0 36,-2 0-6,1 0 1,0 1 0,0 0 0,0 0 0,0 0 0,1 0 0,-1 0 0,1 0 0,0 1 0,-1 5-1,-1 0 47,2-4-30,-1 1-1,1 0 0,1 0 1,-1 0-1,1 0 0,0 0 1,1 0-1,0 0 0,1 12 1,-1-15-36,1-1-9,-1 0 1,0 0-1,1-1 0,0 1 0,0 0 1,0-1-1,0 1 0,0 0 0,0-1 1,0 0-1,1 1 0,-1-1 1,1 0-1,2 3 0,1 0-33,0-1-1,1 0 1,-1 0 0,1 0-1,0-1 1,0 0 0,0 0-1,0-1 1,0 1 0,0-1-1,1-1 1,-1 1 0,10 0-1,12-3-679,0-1-1,-1-1 0,43-10 0,8-2-1504,-74 15 2028,-1-1 0,1 1 1,-1 0-1,1 0 0,-1 0 1,1 0-1,-1 1 0,1-1 1,-1 1-1,0 0 0,1 0 1,-1 0-1,0 1 0,0-1 1,1 1-1,3 2 0,-5-3 103,14 21 4024,-11-25-3648,0 1-188,-3 1-85,-1 0-1,1 0 0,-1 1 0,1-1 0,-1 0 0,1 0 1,-1 0-1,0 0 0,1-1 0,-1 1 0,0 0 0,0 0 1,0-1-1,0 1 0,0-1 0,0 1 0,-1-1 0,1 1 1,0-1-1,-1 1 0,1-4 0,10-33 301,-2 0-1,-1-1 1,2-40-1,-6-125 591,-15 60 123,4 90-50,6 51-213,-2 14-661,-4 17-20,2-1 0,-3 53 0,7-47-67,2 1-1,1 0 1,2-1 0,1 0 0,13 48 0,-10-57-182,-3-5-69,15 34 0,-18-48 38,1-1 0,-1 1 0,1-1 0,0 1 0,0-1 0,1 0 0,-1 0 0,1-1 0,0 1 0,0-1 0,0 0 0,5 3 0,-7-5-379,1 0 1,-1 0-1,1 0 0,-1-1 0,1 1 0,0-1 0,-1 0 0,1 0 0,0 0 0,-1 0 0,1 0 1,3-1-1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5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245 351 1056,'-49'-15'1545,"-65"-11"0,36 9 1700,75 16-910,11-3-1967,27-11 18,0 1 0,73-16 0,-15 4-13,128-50 0,-179 58-1028,-1-1 1,0-2-1,41-28 0,-56 29-3224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1300,'0'0'2232,"-3"0"-1573,-8 1 4616,16-5-5079,8-7-71,0 0 0,1 2 0,22-12 0,54-23 196,-26 13-171,-31 16 59,37-11 0,10-5-6016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 1332,'0'0'2889,"-2"-1"-2270,-6-5 3060,3 2-3213,5 4-428,0 0 1,0 0 0,-1 0 0,1 0 0,0 0 0,0-1-1,0 1 1,0 0 0,-1 0 0,1 0 0,0 0-1,0 0 1,0 0 0,0 0 0,-1 0 0,1 0 0,0 0-1,0 0 1,0 0 0,0 0 0,-1 0 0,1 0-1,0 0 1,0 0 0,0 0 0,0 0 0,-1 0 0,1 0-1,0 0 1,0 0 0,0 0 0,0 0 0,-1 1-1,1-1 1,0 0 0,0 0 0,0 0 0,0 0 0,0 0-1,0 0 1,-1 1 0,1-1 0,0 0 0,0 0-1,0 0 1,-3 8 123,1 0-1,0 0 0,1 0 1,-1 0-1,1 1 0,1-1 0,0 0 1,1 13-1,13 72 632,-5-42-513,-3-11-105,-1-16-58,-2 1 0,-1 0 0,-1 46 0,-1-67-196,-1 1 0,0 0 0,0-1 0,0 1 0,-1 0 0,1-1 0,-1 0 0,0 1 0,-1-1 0,1 0 0,-1 0 0,1 0 0,-1-1 0,-5 6 0,2-4-83,1-1 0,-1 0 0,1 0 0,-1-1 0,-1 1 0,1-1 0,0-1 0,-1 1-1,-8 1 1,-6 3-194,20-6 288,7-4-283,18-9 342,-1-1 0,0-2 0,-1 0 0,0-1 1,-1-1-1,-1-1 0,-1-1 0,19-22 0,-21 20 242,-15 18-160,0 1 32,-2 2-93,0-1 0,0 1 0,0 0 0,0 0 0,0 0 0,0 0 0,0-1 0,0 1 0,0 0 0,0 0 0,0 0 0,0-1 0,0 1 0,0 0 0,1 0 0,-1 0 0,0 0 0,0-1 0,0 1 0,0 0 0,0 0 0,0 0 0,1 0 0,-1 0 0,0 0 0,0 0 0,0-1 0,0 1 0,1 0 0,-1 0 0,0 0 0,0 0 0,0 0 0,1 0 0,-1 0 0,0 0 0,0 0 0,0 0 0,1 0 0,-1 0 0,0 0 0,0 0 0,0 0 0,0 0 0,1 0 0,-1 0 0,0 0 0,0 0 0,0 0 0,1 1 0,-1-1 0,0 0 0,0 0 0,5 17 132,-1 1-1,0-1 1,1 28 0,-5-45-135,0 0-3,0 1-1,-1-1 0,1 0 0,0 0 0,0 1 1,0-1-1,0 0 0,0 1 0,0-1 1,1 0-1,-1 1 0,0-1 0,0 0 0,0 0 1,0 1-1,0-1 0,0 0 0,0 0 1,0 1-1,1-1 0,-1 0 0,0 0 0,0 1 1,0-1-1,1 0 0,-1 0 0,0 0 1,0 1-1,1-1 0,-1 0 0,0 0 0,0 0 1,1 0-1,-1 0 0,0 1 0,1-1 1,-1 0-1,0 0 0,0 0 0,1 0 0,-1 0 1,0 0-1,1 0 0,-1 0 0,0 0 1,1 0-1,-1 0 0,0 0 0,0-1 0,1 1 1,-1 0-1,0 0 0,0 0 0,1 0 1,-1 0-1,0 0 0,0-1 0,1 1 0,24-18 31,33-29 0,-46 34-19,-9 10-16,0 0 1,0 0 0,0 0-1,0 0 1,0 0 0,1 1-1,-1 0 1,1-1 0,0 1-1,0 0 1,4-1-1,-6 3 5,1 0 1,-1 0-6,1 1 0,-1-1-1,0 1 1,1 0 0,-1 0 0,0 0 0,1 0-1,-1 0 1,0 1 0,0-1 0,0 1-1,0-1 1,0 1 0,0 0 0,-1-1 0,1 1-1,0 0 1,-1 0 0,3 4 0,4 8 7,-1 0 1,7 17 0,-1-2-18,23 51-1267,-34-77 856,2 5-359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1124,'-1'-2'945,"0"11"4489,-3 70-4100,8 30-376,5 0 1,23 114-1,-23-180-3110</inkml:trace>
  <inkml:trace contextRef="#ctx0" brushRef="#br0" timeOffset="1">17 499 1024,'-2'-1'854,"1"0"-719,0 1 0,0-1 1,0 1-1,0-1 1,0 0-1,0 1 1,1-1-1,-1 0 0,0 0 1,1 0-1,-1 0 1,0 0-1,1 1 1,-1-1-1,1 0 0,-1 0 1,1 0-1,0 0 1,-1-1-1,1 1 1,0 0-1,0 0 0,0 0 1,0 0-1,0 0 1,0 0-1,0 0 1,0 0-1,0 0 0,0 0 1,1 0-1,-1 0 1,1-2-1,1-1 20,0 1-1,1-1 1,-1 1 0,1 0-1,0 0 1,0 0 0,0 0-1,4-3 1,95-62 1139,-43 31-856,45-22-439,-87 50-438,-4 4-307,7-5-2958,-12 4 1676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32 458 1012,'0'0'2015,"4"-1"-1484,1-1-353,0 0-1,0 0 1,0 0-1,-1-1 1,1 0-1,-1 0 1,0 0-1,0 0 1,0-1-1,0 0 1,5-6 0,-4 4 44,0 0 1,-1 0 0,0-1 0,-1 1 0,1-1 0,3-11 0,-6 14-71,0 0 0,0 0 0,0 0 0,0 0 0,-1 0 0,0 0 0,1-1 0,-2 1 0,1 0 0,0 0 0,-1 0 0,-1-6 1,1 9-115,0 0 1,1 0 0,-1 0 0,0 0 0,0 1 0,0-1 0,0 0 0,0 0 0,0 1 0,0-1 0,0 0 0,0 1 0,0-1 0,-1 1 0,1-1-1,0 1 1,0 0 0,0 0 0,-1-1 0,1 1 0,0 0 0,0 0 0,-1 0 0,0 1 0,1-1-27,-2-1 219,-2 3-15,3-1-194,-1 0 23,-1 0 0,1 1 0,0-1 0,-1 1-1,1 0 1,0 0 0,0 0 0,0 0 0,1 1 0,-1-1 0,-4 6 0,-1 3 66,1 0-1,1 0 1,-7 14-1,11-19-65,-1 0 0,1-1 0,1 1-1,-1 1 1,1-1 0,0 0-1,0 0 1,1 10 0,0-13-27,0 1 1,1-1-1,0 0 1,-1 1-1,1-1 1,0 0 0,0 0-1,1 0 1,-1 0-1,1 0 1,-1 0-1,1 0 1,0 0-1,0-1 1,5 5-1,-3-4-36,-1 0 0,1 0-1,0-1 1,0 1-1,0-1 1,1 0-1,-1-1 1,0 1 0,1-1-1,5 2 1,1-2-123,-1 0 1,1 0-1,-1-1 1,0 0 0,1-1-1,-1 0 1,1 0-1,-1-1 1,12-4 0,-11 2-28,0-1 0,0 0 0,-1 0 1,0-1-1,0 0 0,-1-1 0,1 0 0,-2 0 1,1-1-1,-1 0 0,0-1 0,0 0 0,-1 0 1,-1-1-1,1 1 0,-1-1 0,-1-1 1,0 1-1,3-12 0,18-61 1302,-25 81-766,3 0-82,-4 2-271,1 0 0,-1 0 0,0-1 0,1 1 0,-1 0 1,1 0-1,-1 0 0,0 0 0,1 0 0,-1 0 0,1 0 1,-1 0-1,0 0 0,1 0 0,-1 0 0,0 0 0,1 0 1,-1 0-1,1 0 0,-1 0 0,0 0 0,1 0 0,-1 1 1,0-1-1,1 0 0,-1 0 0,0 0 0,1 1 0,-1-1 1,0 0-1,1 1 0,7 6 77,-1 0-1,0 1 1,-1 0 0,0 0-1,0 0 1,0 1 0,6 16-1,0 0 96,13 48 0,-23-66-165,0 0-1,-1 1 0,1-1 1,-2 0-1,1 0 1,-1 1-1,0-1 0,-1 0 1,1 0-1,-2 1 0,1-1 1,-1 0-1,0 0 1,-5 12-1,-3-3-15,4-12-7,2-3 0,3 0 1,0 0 1,0 0-1,0 0 0,0-1 0,-1 1 1,1 0-1,0-1 0,-1 1 0,1 0 1,0-1-1,-1 0 0,1 1 0,-1-1 1,1 0-1,-1 0 0,1 0 0,0 0 1,-1 0-1,1 0 0,-1 0 0,1-1 0,-1 1 1,1 0-1,0-1 0,-2 0 0,1 1-1,-2-1-5,-2-12 4,5 11 1,1 0 1,-1 0 0,1 0 0,0 0 0,-1-1-1,1 1 1,0 0 0,0 0 0,0 0 0,1 0-1,-1 0 1,0 0 0,2-4 0,10-25-5,4-2 0,1 1 0,2 1 0,1 0 0,1 2 0,2 0 0,36-35 0,-58 64 4,-1-1 0,0 1 0,1-1 0,-1 1-1,1-1 1,-1 1 0,1 0 0,-1-1 0,1 1 0,-1 0 0,1-1 0,-1 1 0,1 0-1,0 0 1,-1-1 0,1 1 0,-1 0 0,1 0 0,0 0 0,-1 0 0,1 0-1,-1 0 1,1 0 0,0 0 0,-1 0 0,1 0 0,-1 0 0,1 1 0,0-1 0,-1 0-1,1 0 1,-1 1 0,1-1 0,-1 0 0,1 0 0,-1 1 0,1-1 0,-1 1-1,1-1 1,-1 0 0,1 1 0,-1-1 0,0 1 0,1-1 0,-1 2 0,3 0 7,0 4 1,-5 42 86,1-25-25,0 0 1,4 31-1,-2-52-47,5-4-20,18-10-3,-18 9-3,7-1-8,-11 4 11,-1-1 0,1 1 1,-1-1-1,0 1 1,1-1-1,-1 1 1,1 0-1,-1 0 1,1-1-1,-1 1 1,1 0-1,-1 0 1,1 1-1,2-1 1,2 2 0,0-1 0,-1 1 0,1 0 0,0 0 1,-1 0-1,1 1 0,8 6 0,9 3-1,-18-9 3,23 6 5,-17-6-17,0 0 1,0-1 0,0-1-1,1 0 1,-1-1-1,0 0 1,1 0 0,-1-1-1,0-1 1,1 0 0,-1 0-1,0-1 1,0 0-1,-1-1 1,11-6 0,-12 4-3,0-1 1,-1-1-1,0 1 1,0-1-1,-1-1 1,8-10-1,-12 15 8,1-1 7,-1 0 1,1 0-1,-1 0 1,0 0-1,0-1 1,-1 0-1,0 1 1,0-1-1,0 0 0,-1 0 1,2-8-1,-3 11 44,-1-1 8,-3-10-6,3 10 40,-18 0-9,16 3-46,-3 3 11,0 2-31,-1 0 0,0 0 1,1 0-1,-1 1 0,1-1 1,1 2-1,-1-1 0,1 1 0,0-1 1,0 2-1,0-1 0,-6 12 1,6-8-30,0 0 0,0 0 0,1 0 0,1 0 1,0 1-1,0 0 0,1-1 0,-2 19 0,4-26-20,1-1 0,-1 1 0,0-1 0,1 1 0,0-1 0,0 0 0,-1 1 0,1-1 0,1 0 0,-1 0 0,2 3 0,0-1-44,-3-3 43,1 0 1,0-1-1,-1 1 1,1-1-1,0 1 1,-1-1-1,1 1 1,0-1-1,0 1 1,0-1 0,-1 0-1,1 1 1,0-1-1,0 0 1,0 0-1,0 0 1,0 1-1,0-1 1,0 0-1,0 0 1,-1 0-1,1-1 1,2 1 0,12-3-220,-14 3 245,0-1 0,0 1 0,0 0 1,0 0-1,0-1 0,0 1 0,0-1 0,0 1 0,0-1 1,-1 1-1,1-1 0,0 1 0,0-1 0,0 0 0,-1 1 1,1-1-1,0 0 0,-1 0 0,1 1 0,-1-1 0,1-1 1,1-1-28,11-10-206,-9 9 218,-1 0 0,0 0 0,0 0 0,0 0-1,0-1 1,3-6 0,8-20 288,-13 29 787,-4 9-939,-2 2-74,3-4-11,0 0-1,0 0 1,0 0 0,0 0-1,-1 10 1,1 4 109,4-3-29,-2-9-66,1 0 1,0 0 0,0 0 0,4 10-1,-4-14-35,-1-1 1,1 1-1,0-1 0,1 1 0,-1-1 0,0 0 0,1 0 1,-1 0-1,1 1 0,0-1 0,-1-1 0,1 1 0,0 0 1,0 0-1,1-1 0,-1 1 0,0-1 0,0 0 1,4 2-1,-3-2-25,0 0 0,0-1 0,0 1 1,0-1-1,0 1 0,1-1 0,-1 0 0,0 0 1,0 0-1,1-1 0,-1 1 0,0-1 0,0 1 1,0-1-1,0 0 0,5-3 0,-4 2-7,0-1-1,0 0 0,0 0 1,0 0-1,0 0 0,0-1 1,-1 0-1,0 1 1,5-9-1,0-1-20,-1 0 1,0 0-1,-2-1 0,1 0 1,-2-1-1,5-21 1,-4 3 87,-1-2 1,-2 1 0,-1 0 0,-2-1 0,-1 1 0,-2 0-1,-13-56 1,13 78 199,1 0 0,-2 0 0,-9-18 0,12 27 201,-2 9-314,-1 3-93,1-1-1,-1 1 0,1 0 1,1 0-1,0 0 0,0 1 1,1-1-1,0 1 0,-1 14 1,1 16 63,2 0-1,4 43 1,17 79-17,-18-142-103,4 17-300,14 52-1,-15-71-331,1 1 0,0-1 0,2 0-1,14 24 1,-8-23-2103,0-3 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 1512,'-2'-4'4954,"0"8"-2690,-4 15-1046,-3 36-1047,-15 402 3493,38-303-2732,-14-151-897,1 1 0,-1 0 0,1-1 0,0 1 1,1-1-1,-1 0 0,0 1 0,1-1 1,0 0-1,0 0 0,0 0 0,0 0 0,0 0 1,1 0-1,-1 0 0,1-1 0,0 0 0,0 1 1,4 2-1,-5-4-48,0-1 1,-1 1-1,1-1 0,0 0 1,0 1-1,-1-1 1,1 0-1,0 0 0,-1 0 1,1 0-1,0 0 1,0-1-1,-1 1 1,3-1-1,0 0-100,1 0-54,-1-1 0,1 1-1,-1-1 1,1 0-1,-1-1 1,0 1 0,0-1-1,7-5 1,0 0-386,-2 2-959,-1 0-1,0-1 1,14-14 0,-8 6-1669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34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124 274 1356,'0'0'11160,"2"-6"-10933,8-19 3,-9 24-207,0 0-1,-1 0 1,1 0-1,-1-1 0,0 1 1,1 0-1,-1 0 1,0-1-1,0 1 1,1 0-1,-1-1 1,0 1-1,-1 0 0,1-1 1,0 1-1,-1-3 1,0-2 48,1-4 43,-1 0 1,1 1-1,-2-1 0,0 0 1,0 1-1,0-1 0,-1 1 1,-1 0-1,0 0 0,0 0 1,-8-13-1,10 20-92,1 1 0,-1-1-1,0 0 1,1 1 0,-1-1 0,0 1-1,0-1 1,0 1 0,0 0 0,0 0-1,0 0 1,-1 0 0,1 0 0,0 1-1,0-1 1,-1 1 0,1-1 0,0 1 0,-1 0-1,1 0 1,0 0 0,-5 0 0,5 0-4,-1 1-6,1 0 0,-1 0 0,1 0-1,-1 0 1,1 0 0,0 1-1,-1-1 1,1 1 0,0-1 0,0 1-1,0 0 1,0 0 0,0 0-1,0 0 1,1 0 0,-1 0 0,1 0-1,-3 5 1,4-6 6,-1 3-1,-3 8-13,4-8 9,1-1-10,6 12-11,-7-15 6,1 1 1,-1-1 0,1 1-1,-1-1 1,1 0-1,-1 1 1,1-1 0,-1 0-1,1 0 1,-1 1-1,1-1 1,-1 0-1,1 0 1,-1 1 0,1-1-1,0 0 1,-1 0-1,1 0 1,-1 0 0,1 0-1,0 0 1,-1 0-1,1 0 1,-1 0 0,1-1-1,0 1 1,2 0-21,2 0 0,2-2 14,1 1 1,-1-1 0,1 0-1,-1-1 1,0 0 0,0 0-1,0-1 1,7-4 0,1-4-2,0-1 0,-1-1-1,0 0 1,-1-1 0,18-27 0,-31 41 9,1 0-15,-1 1 16,1-1-1,-1 1 0,0 0 1,1-1-1,-1 1 0,0 0 1,1 0-1,-1 0 0,0-1 1,1 1-1,-1 0 0,0 0 1,1 0-1,-1 0 0,1-1 1,-1 1-1,0 0 0,1 0 1,-1 0-1,1 0 0,-1 0 1,0 0-1,1 0 0,-1 0 1,1 0-1,-1 1 0,0-1 1,1 0-1,-1 0 0,1 0 1,-1 0-1,0 1 0,1-1 1,4 5-2,1 2-10,1 0 0,0-1 0,13 10 0,-17-14-1,0 0 0,0-1 1,0 1-1,0-1 0,0 0 1,0 0-1,0 0 0,0 0 0,1 0 1,-1-1-1,0 1 0,0-1 1,1 0-1,-1 0 0,0-1 0,4 0 1,0 0-18,-1-1 1,0-1 0,0 1 0,0-1-1,8-4 1,3-2-22,-16 8 23,0 1 25,-1-1 1,0 1-1,0 0 0,0 0 0,1-1 1,-1 1-1,0 0 0,1 0 1,-1 0-1,0-1 0,0 1 0,1 0 1,-1 0-1,0 0 0,1 0 1,-1 0-1,0-1 0,1 1 1,-1 0-1,0 0 0,1 0 0,-1 0 1,0 0-1,1 0 0,-1 0 1,0 0-1,1 0 0,-1 1 0,0-1 1,1 0-1,-1 0 0,0 0 1,1 0-1,-1 0 0,0 0 0,1 1 1,-1-1-1,0 0 0,1 1 1,14 5-51,-15-6 59,6 4-19,0 1 1,-1-1 0,1 1 0,-1 0-1,0 0 1,-1 0 0,5 7 0,7 8-274,19 19-2745,-33-37 1282,10 3-4240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1804,'0'0'4443,"-4"7"-3711,-1 2-397,0 1 0,1 0 0,0 0 0,0 0 0,1 1 0,-3 17 0,5-13 98,0 0 1,1 1-1,2 24 0,-1-36-362,-1-1 0,1 0 0,-1 0 0,1 1 0,0-1 0,0 0 0,0 0 0,1 0 0,-1 0 0,1 0 0,-1-1 0,1 1 0,0 0 0,0-1-1,0 1 1,1-1 0,-1 0 0,1 0 0,-1 0 0,1 0 0,0 0 0,-1 0 0,6 2 0,9-1 216,-15-3-164,4-2-18,0 0-71,-2 1-11,0-1 0,-1 1 0,1-1-1,-1 0 1,6-3 0,-7 3-8,0 1 1,-1-1-1,1 0 0,0 0 1,-1 0-1,1 0 0,-1 0 1,0 0-1,1 0 0,-1 0 1,0 0-1,-1-1 1,2-2-1,5-33 100,-6 30-75,0 1-14,-1 0 0,0 0 0,0 0 0,0 0 0,-1 0 0,0 0 0,0 0 0,-1 0 0,0 0 1,0 1-1,-4-10 0,5 14-28,0 1 0,-1-1 0,1 0 1,0 0-1,-1 1 0,1-1 0,-1 1 0,0-1 1,1 1-1,-1 0 0,0 0 0,0-1 1,0 1-1,0 1 0,0-1 0,0 0 1,0 0-1,0 1 0,0-1 0,0 1 0,-3-1 1,-3 1-113,0 0 1,0 0 0,1 1-1,-10 1 1,3 0-221,9-1-17,0-1-1,0 1 1,0 0-1,0 0 0,0 1 1,-7 2-1,9-2-1282,-5 4-4000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83 294 1000,'0'1'4958,"-41"101"-1637,27-50-2543,-14 105 1,28-153-768,0 1 1,0 0 0,1-1-1,-1 1 1,2 4 0,-1-6-15,-1 0-39,1-3 14,0 0 0,0-1 1,0 1-1,0 0 0,0 0 0,0-1 0,0 1 0,0-1 1,0 1-1,0-1 0,0 1 0,0-1 0,0 1 1,0-1-1,-1 0 0,1 0 0,0 1 0,0-1 0,-1 0 1,2-1-1,0-1 3,0-1 0,0 1 0,0-1 1,-1 0-1,2-6 0,2-7-22,3-30 0,-8 47 46,8-58-98,8-73 50,-16 128 73,1 0-17,0-6-1,0 7 27,4 7-54,-4-4 21,6 7-43,1-1-1,0 0 0,0 0 0,11 6 1,-8-8-48,-1-1 1,1 1 0,0-2 0,0 0 0,0 0 0,1-1 0,-1 0 0,1-1-1,-1-1 1,1 0 0,-1 0 0,0-1 0,1 0 0,-1-1 0,1-1 0,10-3-1,-17 4 60,0 1 2,-1-1 0,1 0 0,0 0 0,-1-1 0,0 1 0,0-1 0,0 0 0,0 0 0,0-1 0,5-5 0,-1 0 54,-6 6 50,-2 1 35,2-3-140,-3 3 228,-5 3 876,-4 5-1019,0 0-1,1 0 1,-1 1 0,2 0 0,-1 1 0,1 0 0,0 0-1,-6 10 1,6-6 9,1 0-1,0 0 0,1 1 1,1 0-1,0 0 0,-4 19 1,8-28-82,1 0 0,0 0 0,0 0 0,0 0 0,1-1 1,1 9-1,-2-10 4,1 1-71,0-1-15,5 9-15,-4-9 1,0-1-12,-1-1 109,-1 1 0,0-1 0,1 1 0,-1-1 0,0 0 0,1 0 0,-1 1 0,1-1 1,-1 0-1,1 0 0,-1 1 0,1-1 0,-1 0 0,1 0 0,-1 0 0,1 0 0,-1 0 0,1 0 0,-1 0 0,1 0 0,-1 0 0,1 0 1,-1 0-1,1 0 0,-1 0 0,1 0 0,-1 0 0,1 0 0,-1-1 0,1 1 0,-1 0 0,0 0 0,1-1 0,-1 1 0,1-1 0,4-2-7,0-1 0,-1 0 0,0 0 0,0 0 0,0 0 0,0 0 0,-1-1 0,0 0 0,0 0 0,0 0-1,0 0 1,-1 0 0,0-1 0,3-9 0,3-25-36,-2 1 0,-2-1 0,0-60 0,-7 29 476,-13-79 1,15 142-151,-1 1 0,1 0 0,-1 0 0,-1 0 0,1 0 0,-7-10 0,-3 37 51,10-16-292,-1-1 1,1 0 0,0 1-1,1-1 1,-1 1 0,1 0-1,-1-1 1,1 1-1,0 0 1,0 7 0,-3 33 67,2 1 0,2 0 0,2 0 1,2-1-1,2 1 0,2-1 0,2 0 0,1-1 1,24 58-1,10-8-1292,-11-34-3844,-23-43 2215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10 932,'0'0'3130,"-3"3"-2269,-1 3-542,0 1 0,0 0-1,1 0 1,0 0 0,0 0-1,1 0 1,0 1 0,-2 10-1,-6 70 1298,9-69-1398,-3 51 771,3 1 1,11 95-1,2-54 199,-12-110-644,0-12-510,-6-173 102,6 151-81,3-95 202,0 93-72,13-58 0,-14 83-140,1-1 0,0 1-1,1 0 1,-1 0 0,2 0 0,-1 1-1,1-1 1,1 1 0,-1 0 0,14-13-1,-10 10-12,-9 10-25,1 0-1,-1-1 1,1 1-1,0 0 1,0 0 0,0 0-1,0 0 1,-1 0-1,1 0 1,0 0-1,1 1 1,-1-1 0,0 0-1,0 1 1,0-1-1,0 0 1,3 0-1,-1 5 14,6 13-5,-8-16-15,-1-1 0,0 1 0,1 0 0,-1 0 0,0 0 0,0 0 0,0 0 0,0 0 1,0 0-1,0 0 0,0 0 0,0 0 0,0 0 0,-1 2 0,-11 37-8,-18 43 1,10-30 3,18-48 6,1 0-1,-1 0 1,1 1-1,0-1 1,0 0-1,1 0 0,-1 1 1,1-1-1,0 1 1,1-1-1,0 0 1,-1 0-1,2 1 1,-1-1-1,0 0 1,1 0-1,0 0 1,0 0-1,1 0 1,-1-1-1,1 1 1,0-1-1,0 1 1,1-1-1,-1 0 1,6 4-1,46 35 15,-38-30-28,26 23-1,-42-35 14,0 0-1,-1 0 1,1 0 0,0 0 0,-1 0 0,1 0-1,-1 0 1,1 0 0,-1 0 0,1 0-1,-1 0 1,0 1 0,1-1 0,-1 0 0,0 0-1,0 0 1,0 1 0,0-1 0,0 0 0,0 2-1,-1 0-2,0-1 0,1 1-1,-1 0 1,-1 0 0,1-1-1,0 1 1,-1-1 0,-1 4-1,-2 1 7,-1-1-1,0 1 1,0-1-1,-11 9 0,-19 14-16,17-14-367,1 0 0,-28 15 0,44-30-173,-1 1-150,-11 3-2191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151 525 1012,'0'0'3472,"-4"-1"-2746,0-1-508,3 1-122,-1 1 0,1-1 0,0 0-1,-1 1 1,1-1 0,-1 1 0,1 0 0,-1-1 0,1 1 0,-3 0 0,3 0-26,0 0-1,-1 1 1,1-1-1,-1 1 1,1-1-1,-1 1 1,1-1-1,0 1 1,-1 0-1,1-1 1,0 1-1,-2 1 1,0 1 82,-4 0 94,1 1 0,0 1-1,0-1 1,1 1 0,0 0 0,-1 0 0,1 1 0,1-1 0,-1 1 0,-6 13 0,1 0 131,1 0 0,-8 26 1,17-44-365,0 1 1,-1-1-1,1 1 1,0-1 0,0 1-1,0-1 1,0 1-1,1 0 1,-1-1-1,0 1 1,1-1-1,-1 1 1,1-1 0,-1 1-1,2 1 1,-2-2-31,1 1-53,4 1-82,-4-3 133,-1 0 1,0 1 0,0-1-1,1 0 1,-1 0 0,0 1-1,1-1 1,-1 0 0,0 0-1,1 0 1,-1 0 0,0 1-1,1-1 1,-1 0 0,0 0-1,1 0 1,-1 0-1,0 0 1,1 0 0,-1 0-1,0 0 1,1 0 0,-1 0-1,1 0 1,-1 0 0,0 0-1,1 0 1,-1-1 0,0 1-1,1 0 1,-1 0 0,1-1-1,4-1-61,0 0 0,0-1-1,0 0 1,0 0 0,-1-1-1,1 1 1,-1-1 0,0 0 0,0 0-1,6-9 1,1-3 83,12-27-1,-22 41 650,1 7-618,6 13-6,-7-14 47,-1-4-74,0 0 0,0 0 0,0 1-1,0-1 1,0 0 0,0 0 0,0 0 0,0 0 0,0 1-1,0-1 1,0 0 0,0 0 0,0 0 0,0 0 0,0 1-1,0-1 1,0 0 0,0 0 0,0 0 0,0 0 0,0 1 0,0-1-1,0 0 1,0 0 0,0 0 0,0 0 0,0 1 0,1-1-1,-1 0 1,0 0 0,0 0 0,0 0 0,0 0 0,0 0 0,0 1-1,1-1 1,-1 0 0,0 0 0,0 0 0,0 0 0,0 0-1,0 0 1,1 0 0,8-2-34,4-6-28,-8 1-7,6-25-37,-1-1 0,-2 0 0,-2-1 0,3-37 0,0-144-137,-8 160 185,-8-81 398,7 135-331,0 1 1,1-1 0,-1 1-1,0-1 1,0 0-1,0 1 1,-1-1-1,1 1 1,0-1-1,0 1 1,0-1-1,0 1 1,0-1-1,-1 1 1,1-1-1,0 1 1,0-1 0,-1 1-1,1-1 1,-1 0-1,-6 5 289,-4 14-126,8-12-151,1 2 0,0-1 0,0 0 0,1 0 0,0 1 0,0-1 0,1 0 0,1 9 0,-2-1 5,0 33 48,2-1 0,2 1 0,2-1-1,2 0 1,3 0 0,16 52 0,-22-87-47,1 0-1,1 0 1,10 18 0,-14-26-21,1-1 0,-1 1 0,1-1 0,0 1 0,0-1 0,0 0 0,0 0 0,0-1 0,1 1 0,0-1 0,-1 1 1,1-1-1,0 0 0,6 2 0,-5-3-11,-1-1 0,1 1 0,0-1-1,0 0 1,-1 0 0,1-1 0,0 1 0,-1-1 0,1 0 0,0-1 0,-1 1 0,1-1 0,-1 0 0,6-3 0,-1 1-11,0-2 0,0 1 0,-1-1-1,0-1 1,12-11 0,-12 10 39,-1-1 0,1 0 0,-2 0-1,0-1 1,0 1 0,7-18 0,-11 23 31,0 0-1,-1-1 1,1 0 0,-1 1 0,0-1 0,-1 0 0,1 0 0,-1 1 0,0-1 0,0 0 0,0 0-1,-1 0 1,0 1 0,0-1 0,0 0 0,0 1 0,-1-1 0,-3-7 0,4 10-26,-1 0 0,1 1 0,-1-1 0,1 0 0,-1 0 0,1 1 0,-1-1 0,0 1-1,0 0 1,0-1 0,0 1 0,0 0 0,0 0 0,0 0 0,-4 0 0,3 0 35,-1 3 2,-2 2-37,-1 1 0,1 0 1,0 0-1,1 1 0,-1-1 1,1 1-1,0 0 0,-8 13 1,3-3 10,0 0 0,1 1 0,1 1 0,0-1 0,-7 27 0,10-16-117,5-25 30,1-1-21,-1-1 40,0 0 1,1-1 0,-1 1-1,0-1 1,0 1-1,1-1 1,-1 1 0,0-1-1,1 1 1,-1-1 0,1 1-1,-1-1 1,1 1 0,-1-1-1,1 1 1,-1-1 0,1 0-1,-1 1 1,1-1 0,0 0-1,-1 0 1,1 1-1,-1-1 1,1 0 0,0 0-1,-1 0 1,1 0 0,0 0-1,-1 0 1,1 0 0,-1 0-1,1 0 1,0 0 0,-1 0-1,1 0 1,0 0 0,-1-1-1,2 1 1,25-15-463,-19 10 416,12-10-382,-16 12 378,0 0 1,0 0-1,0 0 1,9-4-1,-11 7 1,6-4-57,-8 3 117,1 0 0,0 1-1,0-1 1,0 1 0,0-1 0,0 1 0,0-1-1,0 1 1,0 0 0,-1-1 0,1 1-1,1 0 1,-1 0 0,0 0 0,0-1-1,0 1 1,1 1 0,11 0 6,-10-1 5,-1-1 1,3 0 0,-1-1 0,-1 0 0,1 0 0,0 0 0,0 0 1,-1 0-1,1-1 0,-1 1 0,0-1 0,0 0 0,0 0 0,0-1 0,0 1 0,-1 0 0,1-1 0,2-5 1,5-7 2,2 0 1,7-9 33,-18 25 569,1 4-428,2 0-120,-3-3-37,0 1-1,0-1 1,0 0 0,-1 1 0,1-1 0,0 1 0,0-1-1,-1 1 1,1 0 0,-1-1 0,1 1 0,-1 0-1,0-1 1,0 1 0,1 0 0,-1-1 0,-1 4-1,-3 35 301,2-19-130,0 0 0,2 32-1,1-33 1,-1-15-135,0-1 0,0 1 1,1-1-1,0 1 0,0-1 1,3 9-1,-4-12 8,6 0 6,-6 0-60,0-1 0,1 0 0,-1 0 0,0 0 0,1 0 0,-1 1 0,1-1 0,-1 0 0,0 0 1,1 0-1,-1 0 0,1 0 0,-1 0 0,0 0 0,1 0 0,-1 0 0,1 0 0,-1-1 0,0 1 0,1 0 0,-1 0 0,0 0 0,1 0 0,-1-1 0,1 1 1,-1 0-1,0 0 0,1-1 0,-1 1 0,0 0 0,1-1 0,23-14 43,-1-1 1,21-20-1,-40 32-21,1 1 0,-1 0 1,1 0-1,0 0 0,7-2 0,-10 4 28,1 2 9,0-1-49,0 2 0,0-1 0,-1 0 0,1 0 0,0 1 0,-1 0 0,0-1 0,1 1 0,-1 0 0,0 0 1,0 0-1,0 0 0,0 1 0,0-1 0,0 0 0,-1 1 0,1 0 0,-1-1 0,0 1 0,0 0 0,0-1 0,1 4 1,2 11-66,0 0 0,2 33 1,2 3-1966,-8-50 1664,1 2 17,1 2-4534,2 4 1959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1352,'-11'-10'5999,"5"14"-5185,-18 12-52,22-14-657,0 0-1,1 0 0,-1 0 1,0 0-1,1 1 0,-1-1 1,1 0-1,0 1 0,-1 0 1,1-1-1,0 1 0,1-1 1,-1 1-1,0 3 0,-3 7 314,0 1-94,0 1-1,1-1 1,0 1 0,1 0 0,1 0 0,1 19 0,1-13 30,1 1 0,0-1 0,11 38 0,-10-50-229,0 0 0,0 0 0,5 9 0,-7-15-150,0-1-1,1 0 1,-1 0 0,0 0 0,0-1-1,1 1 1,0 0 0,-1 0 0,1-1-1,0 1 1,-1-1 0,1 0 0,0 1-1,0-1 1,0 0 0,0 0 0,0 0-1,1 0 1,-1-1 0,3 1 0,-1 0-191,1-1 0,-1 0 0,1 0 1,-1 0-1,1-1 0,-1 0 0,1 1 0,-1-2 1,1 1-1,-1 0 0,0-1 0,0 0 0,0 0 1,0 0-1,7-6 0,17-18-4093,-14 9 1236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107 224 984,'0'0'6117,"6"1"-5891,-2 0-161,-2 0-44,-1-1 0,1 1 0,0-1 0,-1 1-1,1-1 1,0 0 0,-1 0 0,1 0 0,0 0 0,-1 0 0,1 0-1,0 0 1,0 0 0,-1-1 0,1 1 0,2-2 0,-1 0 72,0 0 0,0-1 1,-1 0-1,1 1 1,-1-1-1,0 0 0,0 0 1,3-6-1,-4 8-13,0-1 1,-1 1-1,1-1 1,0 1-1,-1-1 1,1 1-1,-1-1 1,1 0-1,-1 1 0,0-1 1,1 0-1,-1 1 1,0-1-1,0 0 1,0 1-1,-1-1 1,1 0-1,0 1 0,-1-1 1,0-2-1,-10-12 238,11 14-265,-1 1 0,0 0 0,0 1-1,0-1 1,0 0 0,-1 0 0,1 0-1,0 1 1,0-1 0,0 0 0,-1 1-1,1-1 1,0 1 0,0-1 0,-1 1-1,1 0 1,0 0 0,-1 0 0,1-1-1,-1 1 1,1 0 0,0 1 0,-1-1 0,1 0-1,-2 1 1,1-1-25,-2 1 76,-1 0 0,1 0-1,0 1 1,-1 0 0,1-1 0,0 1-1,0 1 1,0-1 0,0 1-1,1-1 1,-6 6 0,5-5-5,-3 4 15,0 0 1,1 1-1,0-1 1,0 1-1,0 1 0,1-1 1,1 1-1,-1 0 1,1 0-1,1 0 1,0 0-1,0 1 0,1-1 1,0 1-1,-1 16 1,3-23-98,-1-1-1,1 1 1,0-1 0,0 1 0,1-1 0,-1 1-1,1-1 1,-1 1 0,1-1 0,0 1 0,-1-1-1,1 1 1,1-1 0,-1 0 0,0 0 0,0 1-1,1-1 1,0 0 0,-1 0 0,5 3 0,-4-3-117,1-1 0,-1 1 1,1-1-1,0 1 0,0-1 1,0 0-1,0 0 0,0 0 1,0-1-1,0 1 1,0-1-1,0 1 0,0-1 1,1 0-1,-1 0 0,0 0 1,6-2-1,6-1-454,1-1 1,-1-1-1,19-9 1,-25 10-457,0 0 0,-1-1 0,0 0 0,11-9 0,-3-1-1894</inkml:trace>
  <inkml:trace contextRef="#ctx0" brushRef="#br0" timeOffset="1">302 95 1056,'0'-6'148,"1"-2"371,-1-1 1,-1 0-1,1 0 0,-2 0 1,-3-15-1,5 22 229,-2-1-16,-4-12 3767,10 22-4016,48 110 1333,-42-90-1570,8 19 279,-3 1 1,11 55-1,-25-98-496,-1 1 1,0-1-1,-1 0 0,1 0 0,-1 1 1,0-1-1,-2 6 0,2-6-8,0-2-14,0 0 0,0 0 0,0 0 0,0 0 0,0-1 0,0 1 0,0 0 0,-1-1 0,1 1 0,-1-1 0,1 1 0,-1-1 0,0 0 0,1 0 0,-1 0 0,0 0 0,0 0-1,0 0 1,-4 1 0,5-1-1,-2 0 15,-1-2 11,2 1-20,0-1-1,-1 1 1,1-1 0,0 0 0,0 0 0,0 1 0,0-1 0,0-1-1,0 1 1,0 0 0,0 0 0,0-1 0,0 1 0,1-1 0,-1 1-1,1-1 1,-1 0 0,1 0 0,-1 0 0,1 0 0,0 0 0,-2-4-1,2 2 4,1-1 1,-1 1-1,1-1 0,0 1 0,0-1 0,0 1 0,1-1 0,0 1 0,-1-1 0,2 1 0,1-6 0,-2 6 0,3-9 6,0 1 0,1 0 1,1 0-1,0 1 0,0-1 1,16-19-1,57-55-955,-39 44-1090,-22 27-3239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1516,'0'0'8964,"8"1"-8449,17-1-42,0-1 0,0 0 1,44-10-1,118-20 661,-91 14-744,-42 8-100,82-24-1,-4-3 837,-130 35-915,6-4 24,-8 5-195,1-1 1,-1 1 0,0 0-1,0-1 1,0 1 0,1 0 0,-1-1-1,0 1 1,1 0 0,-1 0-1,0 0 1,0-1 0,1 1-1,-1 0 1,0 0 0,1 0 0,-1 0-1,1-1 1,-1 1 0,0 0-1,1 0 1,-1 0 0,1 0 0,-6-4 40,-15-14 8,19 17-76,-1 0 0,1-1 0,-1 1 0,1 0 0,-1 0 0,1 0-1,-1 1 1,0-1 0,0 0 0,1 0 0,-1 1 0,0 0 0,-3-1 0,-3-1 62,-90-28 1585,96 29-947,9 5-681,37 19 14,-42-21-39,0-1-1,1 1 0,-1-1 1,0 1-1,0 0 0,0 0 1,0 0-1,-1 0 0,1 0 1,-1 0-1,1 0 0,-1 0 1,0 1-1,1-1 0,-1 1 1,0-1-1,-1 1 0,1-1 1,0 1-1,-1 0 0,1-1 1,-1 1-1,0 3 0,0 2 6,0-1-1,-1 1 0,0 0 1,0 0-1,-1 0 0,-3 9 1,-1-1-11,-1 0 0,-1-1 0,0 0 0,-1 0 0,-14 18 0,-62 64-286,17-28-922,-86 66 0,-3-15-6935,107-85 3564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0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1600,'-4'-1'2476,"6"2"-1020,18 8-624,41 14-661,107 30 761,289 75 529,279 78 35,-624-170-1319,335 113 451,9 5-92,-184-63-201,171 56 259,276 111 473,-537-191-881,-102-37-70,130 44-16,-207-73-283,0 0-1,0 0 1,0-1 0,0 0 0,0 1 0,-1-1 0,1 0 0,0 0 0,0 0 0,0-1-1,0 1 1,0-1 0,4-1 0,-3 1-1606,10-18-4329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1984,'-11'-20'3310,"11"20"-3256,0 0 0,0 0 0,0 0 0,0 0 0,0 0 0,0-1 0,0 1 0,0 0 0,0 0 0,0 0 0,-1 0 0,1 0 0,0 0 0,0 0 0,0 0 0,0 0 0,0-1 0,0 1 0,0 0 0,0 0 0,-1 0 0,1 0 0,0 0 0,0 0 0,0 0 0,0 0 0,0 0 0,0 0-1,-1 0 1,1 0 0,0 0 0,0 0 0,0 0 0,0 0 0,0 0 0,0 0 0,-1 0 0,1 0 0,0 0 0,0 0 0,0 0 0,0 0 0,0 0 0,0 0 0,0 1 0,-1-1 0,1 0 0,0 0 0,0 0 0,0 0 0,0 0 0,0 0 0,0 0 0,0 0 0,0 0 0,0 1 0,-1 3 193,0 1 0,1 0-1,0 0 1,0 0 0,1 5 0,17 163 1429,22 241 457,-8 41-676,-27-387-1861,18 91 1,-21-151 122,0 0 0,1-1 0,-1 1 0,1 0 0,7 11 0,-8-15-374,1-1 1,-1 0-1,1 1 1,0-1 0,0 0-1,0 0 1,6 4-1,9 4-2714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04:46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4019 14 836,'0'0'969,"0"-2"-104,0 2-773,-1-1 1,1 1 0,0-1 0,0 1 0,0-1 0,0 0-1,-1 1 1,1-1 0,0 1 0,-1-1 0,1 1 0,0 0-1,-1-1 1,1 1 0,-1-1 0,1 1 0,0 0 0,-1-1 0,1 1-1,-1 0 1,1-1 0,-1 1 0,1 0 0,-1 0 0,1 0-1,-1-1 1,0 1 0,1 0 0,-1 0 0,1 0 0,-2 0-1,-1 0 99,-1 0-1,1 0 0,-1 0 1,1 1-1,-1-1 0,-3 2 1,-12 4 155,-23 9 0,34-11-110,-62 27 685,-84 53 0,24-13-322,-48 20 13,-246 116 121,-252 87-43,639-279-663,-163 71 121,-158 65 85,-435 196 203,552-235-307,-4 4 31,179-80-68,-89 64 1,66-23-76,15-12-3333,57-56-3724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A49-7D06-C264-951C-0ABECF0D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97D04-5D90-4D55-98AD-BD5F06E5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9CD0-3F1A-B92A-BCA8-66FF77F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B55C-9DAB-F241-6E9A-441FC21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9265-621D-A18D-AA76-0CC088AE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A375-636C-C03D-6163-94102D1D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6DA4-A4F9-247F-0B68-61AA47D6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185E-8704-EBE1-C008-08B4B42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1548-2E44-6D4E-5ABC-EBA76AAE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CF4B-9A95-6BF5-426D-4A2CCFC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0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F2584-8538-1D0C-C6B4-ACD5BC4E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25667-B5C5-381A-10C2-4A09B2BD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E2B5-D2D1-525E-3983-F86A6B5A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8B5B-427E-4959-29CC-0AA82963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21B0-5721-47A0-BED0-4F707A62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CB89-8A52-7494-AFCE-79F2688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BD10-91B0-BD8C-AB8B-430B921A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5D63-D4F2-A60A-8A89-6722B4D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FCBD-9BE1-C960-1C76-35E15288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89B7-4056-4E00-E24D-47C3009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8926-AD47-ABC1-ECBA-B3DB118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3B05-A2CA-B777-2B65-215C062F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BB28-8402-4E3D-9844-90FFA02A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6265-438B-E79C-ED97-09788E62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9F3D-B9AF-1141-F9AE-84884B38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A0D-B108-88FE-D9EB-530228C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A3DA-532B-AA7E-D5AE-D2C1113BF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EA45-3282-3DB9-AAF4-00824FEF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EEB0-8E0E-1526-F263-DF90F6C9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E6BC-D066-BF81-0020-A2157F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F6CF-428B-2A05-DC55-B818DB4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7E5C-7EF4-4B90-3578-0308EF6D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985A-45E5-9AE9-4C0D-5BC9F171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035D-8995-5602-8B65-DAC1E2F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FF079-27A9-D243-7BC6-EF34941A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EFD62-6E04-CDCD-8A36-4C554EAE7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4492-A678-E6F5-B385-95DE5BCD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DD0-8DC4-9B8D-3BD0-4C210642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0E208-4E2A-AFD7-E4AA-8E2AD36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737-B3FF-7435-84B2-6A1FD3F8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54004-BAAA-AC93-E9A5-DD38CDB4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0B55-9173-54C1-2F1A-983D11F8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2F2A6-3A82-AFCD-BCEC-920FF05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275F-0160-BD60-8C16-E502B399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61B9-FD18-935F-1724-C5ACAC4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827C-3E12-0AB1-BB66-1CD2EE2F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322A-07F0-7B01-BD94-42A2D9D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821-7E20-AFE5-B417-19E09D1A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1338-CAC8-96CA-E55F-2E99F29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FB62-0FFF-897D-8BBF-15F1F6B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CFF6-AA55-C695-0DB7-340699AD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1453-0463-C3E3-14AB-A98C520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D6B-AF6B-9550-BD38-A15AC51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0A33A-DE1A-8AEE-A26E-9551FF26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D603-908C-E46D-7EE9-1720A9FC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F9CA-613A-3731-A36E-7E063545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B923-476D-AC13-9744-63F276B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CDC0-3492-67DC-6AE3-C738F9BB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9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D677-EF6B-0A0D-BD3B-4CA9DD4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2EEE-9A81-104B-9F90-BC08ECD9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C757-1A95-3827-02E3-8AD19237E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F537-654C-4DDD-9A61-1BC6A0B19A14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04D3-8586-9B1D-AB7E-EC1CD405E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36C-F326-A682-E0F9-CE3BC316C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2D82-87E2-4CB4-B460-898F06331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5.xml"/><Relationship Id="rId21" Type="http://schemas.openxmlformats.org/officeDocument/2006/relationships/image" Target="../media/image283.png"/><Relationship Id="rId42" Type="http://schemas.openxmlformats.org/officeDocument/2006/relationships/customXml" Target="../ink/ink303.xml"/><Relationship Id="rId47" Type="http://schemas.openxmlformats.org/officeDocument/2006/relationships/image" Target="../media/image296.png"/><Relationship Id="rId63" Type="http://schemas.openxmlformats.org/officeDocument/2006/relationships/image" Target="../media/image304.png"/><Relationship Id="rId68" Type="http://schemas.openxmlformats.org/officeDocument/2006/relationships/customXml" Target="../ink/ink316.xml"/><Relationship Id="rId84" Type="http://schemas.openxmlformats.org/officeDocument/2006/relationships/customXml" Target="../ink/ink324.xml"/><Relationship Id="rId89" Type="http://schemas.openxmlformats.org/officeDocument/2006/relationships/image" Target="../media/image317.png"/><Relationship Id="rId2" Type="http://schemas.openxmlformats.org/officeDocument/2006/relationships/customXml" Target="../ink/ink283.xml"/><Relationship Id="rId16" Type="http://schemas.openxmlformats.org/officeDocument/2006/relationships/customXml" Target="../ink/ink290.xml"/><Relationship Id="rId29" Type="http://schemas.openxmlformats.org/officeDocument/2006/relationships/image" Target="../media/image287.png"/><Relationship Id="rId107" Type="http://schemas.openxmlformats.org/officeDocument/2006/relationships/image" Target="../media/image326.png"/><Relationship Id="rId11" Type="http://schemas.openxmlformats.org/officeDocument/2006/relationships/image" Target="../media/image278.png"/><Relationship Id="rId24" Type="http://schemas.openxmlformats.org/officeDocument/2006/relationships/customXml" Target="../ink/ink294.xml"/><Relationship Id="rId32" Type="http://schemas.openxmlformats.org/officeDocument/2006/relationships/customXml" Target="../ink/ink298.xml"/><Relationship Id="rId37" Type="http://schemas.openxmlformats.org/officeDocument/2006/relationships/image" Target="../media/image291.png"/><Relationship Id="rId40" Type="http://schemas.openxmlformats.org/officeDocument/2006/relationships/customXml" Target="../ink/ink302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311.xml"/><Relationship Id="rId66" Type="http://schemas.openxmlformats.org/officeDocument/2006/relationships/customXml" Target="../ink/ink315.xml"/><Relationship Id="rId74" Type="http://schemas.openxmlformats.org/officeDocument/2006/relationships/customXml" Target="../ink/ink319.xml"/><Relationship Id="rId79" Type="http://schemas.openxmlformats.org/officeDocument/2006/relationships/image" Target="../media/image312.png"/><Relationship Id="rId87" Type="http://schemas.openxmlformats.org/officeDocument/2006/relationships/image" Target="../media/image316.png"/><Relationship Id="rId102" Type="http://schemas.openxmlformats.org/officeDocument/2006/relationships/customXml" Target="../ink/ink333.xml"/><Relationship Id="rId5" Type="http://schemas.openxmlformats.org/officeDocument/2006/relationships/image" Target="../media/image2750.png"/><Relationship Id="rId61" Type="http://schemas.openxmlformats.org/officeDocument/2006/relationships/image" Target="../media/image303.png"/><Relationship Id="rId82" Type="http://schemas.openxmlformats.org/officeDocument/2006/relationships/customXml" Target="../ink/ink323.xml"/><Relationship Id="rId90" Type="http://schemas.openxmlformats.org/officeDocument/2006/relationships/customXml" Target="../ink/ink327.xml"/><Relationship Id="rId95" Type="http://schemas.openxmlformats.org/officeDocument/2006/relationships/image" Target="../media/image320.png"/><Relationship Id="rId19" Type="http://schemas.openxmlformats.org/officeDocument/2006/relationships/image" Target="../media/image282.png"/><Relationship Id="rId14" Type="http://schemas.openxmlformats.org/officeDocument/2006/relationships/customXml" Target="../ink/ink289.xml"/><Relationship Id="rId22" Type="http://schemas.openxmlformats.org/officeDocument/2006/relationships/customXml" Target="../ink/ink293.xml"/><Relationship Id="rId27" Type="http://schemas.openxmlformats.org/officeDocument/2006/relationships/image" Target="../media/image286.png"/><Relationship Id="rId30" Type="http://schemas.openxmlformats.org/officeDocument/2006/relationships/customXml" Target="../ink/ink297.xml"/><Relationship Id="rId35" Type="http://schemas.openxmlformats.org/officeDocument/2006/relationships/image" Target="../media/image290.png"/><Relationship Id="rId43" Type="http://schemas.openxmlformats.org/officeDocument/2006/relationships/image" Target="../media/image294.png"/><Relationship Id="rId48" Type="http://schemas.openxmlformats.org/officeDocument/2006/relationships/customXml" Target="../ink/ink306.xml"/><Relationship Id="rId56" Type="http://schemas.openxmlformats.org/officeDocument/2006/relationships/customXml" Target="../ink/ink310.xml"/><Relationship Id="rId64" Type="http://schemas.openxmlformats.org/officeDocument/2006/relationships/customXml" Target="../ink/ink314.xml"/><Relationship Id="rId69" Type="http://schemas.openxmlformats.org/officeDocument/2006/relationships/image" Target="../media/image307.png"/><Relationship Id="rId77" Type="http://schemas.openxmlformats.org/officeDocument/2006/relationships/image" Target="../media/image311.png"/><Relationship Id="rId100" Type="http://schemas.openxmlformats.org/officeDocument/2006/relationships/customXml" Target="../ink/ink332.xml"/><Relationship Id="rId105" Type="http://schemas.openxmlformats.org/officeDocument/2006/relationships/image" Target="../media/image325.png"/><Relationship Id="rId8" Type="http://schemas.openxmlformats.org/officeDocument/2006/relationships/customXml" Target="../ink/ink286.xml"/><Relationship Id="rId51" Type="http://schemas.openxmlformats.org/officeDocument/2006/relationships/image" Target="../media/image298.png"/><Relationship Id="rId72" Type="http://schemas.openxmlformats.org/officeDocument/2006/relationships/customXml" Target="../ink/ink318.xml"/><Relationship Id="rId80" Type="http://schemas.openxmlformats.org/officeDocument/2006/relationships/customXml" Target="../ink/ink322.xml"/><Relationship Id="rId85" Type="http://schemas.openxmlformats.org/officeDocument/2006/relationships/image" Target="../media/image315.png"/><Relationship Id="rId93" Type="http://schemas.openxmlformats.org/officeDocument/2006/relationships/image" Target="../media/image319.png"/><Relationship Id="rId98" Type="http://schemas.openxmlformats.org/officeDocument/2006/relationships/customXml" Target="../ink/ink331.xml"/><Relationship Id="rId3" Type="http://schemas.openxmlformats.org/officeDocument/2006/relationships/image" Target="../media/image2740.png"/><Relationship Id="rId12" Type="http://schemas.openxmlformats.org/officeDocument/2006/relationships/customXml" Target="../ink/ink288.xml"/><Relationship Id="rId17" Type="http://schemas.openxmlformats.org/officeDocument/2006/relationships/image" Target="../media/image281.png"/><Relationship Id="rId25" Type="http://schemas.openxmlformats.org/officeDocument/2006/relationships/image" Target="../media/image285.png"/><Relationship Id="rId33" Type="http://schemas.openxmlformats.org/officeDocument/2006/relationships/image" Target="../media/image289.png"/><Relationship Id="rId38" Type="http://schemas.openxmlformats.org/officeDocument/2006/relationships/customXml" Target="../ink/ink301.xml"/><Relationship Id="rId46" Type="http://schemas.openxmlformats.org/officeDocument/2006/relationships/customXml" Target="../ink/ink305.xml"/><Relationship Id="rId59" Type="http://schemas.openxmlformats.org/officeDocument/2006/relationships/image" Target="../media/image302.png"/><Relationship Id="rId67" Type="http://schemas.openxmlformats.org/officeDocument/2006/relationships/image" Target="../media/image306.png"/><Relationship Id="rId103" Type="http://schemas.openxmlformats.org/officeDocument/2006/relationships/image" Target="../media/image324.png"/><Relationship Id="rId108" Type="http://schemas.openxmlformats.org/officeDocument/2006/relationships/customXml" Target="../ink/ink336.xml"/><Relationship Id="rId20" Type="http://schemas.openxmlformats.org/officeDocument/2006/relationships/customXml" Target="../ink/ink292.xml"/><Relationship Id="rId41" Type="http://schemas.openxmlformats.org/officeDocument/2006/relationships/image" Target="../media/image293.png"/><Relationship Id="rId54" Type="http://schemas.openxmlformats.org/officeDocument/2006/relationships/customXml" Target="../ink/ink309.xml"/><Relationship Id="rId62" Type="http://schemas.openxmlformats.org/officeDocument/2006/relationships/customXml" Target="../ink/ink313.xml"/><Relationship Id="rId70" Type="http://schemas.openxmlformats.org/officeDocument/2006/relationships/customXml" Target="../ink/ink317.xml"/><Relationship Id="rId75" Type="http://schemas.openxmlformats.org/officeDocument/2006/relationships/image" Target="../media/image310.png"/><Relationship Id="rId83" Type="http://schemas.openxmlformats.org/officeDocument/2006/relationships/image" Target="../media/image314.png"/><Relationship Id="rId88" Type="http://schemas.openxmlformats.org/officeDocument/2006/relationships/customXml" Target="../ink/ink326.xml"/><Relationship Id="rId91" Type="http://schemas.openxmlformats.org/officeDocument/2006/relationships/image" Target="../media/image318.png"/><Relationship Id="rId96" Type="http://schemas.openxmlformats.org/officeDocument/2006/relationships/customXml" Target="../ink/ink3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5.xml"/><Relationship Id="rId15" Type="http://schemas.openxmlformats.org/officeDocument/2006/relationships/image" Target="../media/image280.png"/><Relationship Id="rId23" Type="http://schemas.openxmlformats.org/officeDocument/2006/relationships/image" Target="../media/image284.png"/><Relationship Id="rId28" Type="http://schemas.openxmlformats.org/officeDocument/2006/relationships/customXml" Target="../ink/ink296.xml"/><Relationship Id="rId36" Type="http://schemas.openxmlformats.org/officeDocument/2006/relationships/customXml" Target="../ink/ink300.xml"/><Relationship Id="rId49" Type="http://schemas.openxmlformats.org/officeDocument/2006/relationships/image" Target="../media/image297.png"/><Relationship Id="rId57" Type="http://schemas.openxmlformats.org/officeDocument/2006/relationships/image" Target="../media/image301.png"/><Relationship Id="rId106" Type="http://schemas.openxmlformats.org/officeDocument/2006/relationships/customXml" Target="../ink/ink335.xml"/><Relationship Id="rId10" Type="http://schemas.openxmlformats.org/officeDocument/2006/relationships/customXml" Target="../ink/ink287.xml"/><Relationship Id="rId31" Type="http://schemas.openxmlformats.org/officeDocument/2006/relationships/image" Target="../media/image288.png"/><Relationship Id="rId44" Type="http://schemas.openxmlformats.org/officeDocument/2006/relationships/customXml" Target="../ink/ink304.xml"/><Relationship Id="rId52" Type="http://schemas.openxmlformats.org/officeDocument/2006/relationships/customXml" Target="../ink/ink308.xml"/><Relationship Id="rId60" Type="http://schemas.openxmlformats.org/officeDocument/2006/relationships/customXml" Target="../ink/ink312.xml"/><Relationship Id="rId65" Type="http://schemas.openxmlformats.org/officeDocument/2006/relationships/image" Target="../media/image305.png"/><Relationship Id="rId73" Type="http://schemas.openxmlformats.org/officeDocument/2006/relationships/image" Target="../media/image309.png"/><Relationship Id="rId78" Type="http://schemas.openxmlformats.org/officeDocument/2006/relationships/customXml" Target="../ink/ink321.xml"/><Relationship Id="rId81" Type="http://schemas.openxmlformats.org/officeDocument/2006/relationships/image" Target="../media/image313.png"/><Relationship Id="rId86" Type="http://schemas.openxmlformats.org/officeDocument/2006/relationships/customXml" Target="../ink/ink325.xml"/><Relationship Id="rId94" Type="http://schemas.openxmlformats.org/officeDocument/2006/relationships/customXml" Target="../ink/ink329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4" Type="http://schemas.openxmlformats.org/officeDocument/2006/relationships/customXml" Target="../ink/ink284.xml"/><Relationship Id="rId9" Type="http://schemas.openxmlformats.org/officeDocument/2006/relationships/image" Target="../media/image2770.png"/><Relationship Id="rId13" Type="http://schemas.openxmlformats.org/officeDocument/2006/relationships/image" Target="../media/image279.png"/><Relationship Id="rId18" Type="http://schemas.openxmlformats.org/officeDocument/2006/relationships/customXml" Target="../ink/ink291.xml"/><Relationship Id="rId39" Type="http://schemas.openxmlformats.org/officeDocument/2006/relationships/image" Target="../media/image292.png"/><Relationship Id="rId109" Type="http://schemas.openxmlformats.org/officeDocument/2006/relationships/image" Target="../media/image327.png"/><Relationship Id="rId34" Type="http://schemas.openxmlformats.org/officeDocument/2006/relationships/customXml" Target="../ink/ink299.xml"/><Relationship Id="rId50" Type="http://schemas.openxmlformats.org/officeDocument/2006/relationships/customXml" Target="../ink/ink307.xml"/><Relationship Id="rId55" Type="http://schemas.openxmlformats.org/officeDocument/2006/relationships/image" Target="../media/image300.png"/><Relationship Id="rId76" Type="http://schemas.openxmlformats.org/officeDocument/2006/relationships/customXml" Target="../ink/ink320.xml"/><Relationship Id="rId97" Type="http://schemas.openxmlformats.org/officeDocument/2006/relationships/image" Target="../media/image321.png"/><Relationship Id="rId104" Type="http://schemas.openxmlformats.org/officeDocument/2006/relationships/customXml" Target="../ink/ink334.xml"/><Relationship Id="rId7" Type="http://schemas.openxmlformats.org/officeDocument/2006/relationships/image" Target="../media/image2760.png"/><Relationship Id="rId71" Type="http://schemas.openxmlformats.org/officeDocument/2006/relationships/image" Target="../media/image308.png"/><Relationship Id="rId92" Type="http://schemas.openxmlformats.org/officeDocument/2006/relationships/customXml" Target="../ink/ink32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9.xml"/><Relationship Id="rId21" Type="http://schemas.openxmlformats.org/officeDocument/2006/relationships/image" Target="../media/image337.png"/><Relationship Id="rId34" Type="http://schemas.openxmlformats.org/officeDocument/2006/relationships/customXml" Target="../ink/ink353.xml"/><Relationship Id="rId42" Type="http://schemas.openxmlformats.org/officeDocument/2006/relationships/customXml" Target="../ink/ink357.xml"/><Relationship Id="rId47" Type="http://schemas.openxmlformats.org/officeDocument/2006/relationships/image" Target="../media/image350.png"/><Relationship Id="rId50" Type="http://schemas.openxmlformats.org/officeDocument/2006/relationships/customXml" Target="../ink/ink361.xml"/><Relationship Id="rId55" Type="http://schemas.openxmlformats.org/officeDocument/2006/relationships/image" Target="../media/image354.png"/><Relationship Id="rId63" Type="http://schemas.openxmlformats.org/officeDocument/2006/relationships/image" Target="../media/image358.png"/><Relationship Id="rId68" Type="http://schemas.openxmlformats.org/officeDocument/2006/relationships/customXml" Target="../ink/ink370.xml"/><Relationship Id="rId76" Type="http://schemas.openxmlformats.org/officeDocument/2006/relationships/customXml" Target="../ink/ink374.xml"/><Relationship Id="rId84" Type="http://schemas.openxmlformats.org/officeDocument/2006/relationships/customXml" Target="../ink/ink378.xml"/><Relationship Id="rId89" Type="http://schemas.openxmlformats.org/officeDocument/2006/relationships/image" Target="../media/image371.png"/><Relationship Id="rId97" Type="http://schemas.openxmlformats.org/officeDocument/2006/relationships/image" Target="../media/image375.png"/><Relationship Id="rId7" Type="http://schemas.openxmlformats.org/officeDocument/2006/relationships/image" Target="../media/image330.png"/><Relationship Id="rId71" Type="http://schemas.openxmlformats.org/officeDocument/2006/relationships/image" Target="../media/image362.png"/><Relationship Id="rId92" Type="http://schemas.openxmlformats.org/officeDocument/2006/relationships/customXml" Target="../ink/ink382.xml"/><Relationship Id="rId2" Type="http://schemas.openxmlformats.org/officeDocument/2006/relationships/customXml" Target="../ink/ink337.xml"/><Relationship Id="rId16" Type="http://schemas.openxmlformats.org/officeDocument/2006/relationships/customXml" Target="../ink/ink344.xml"/><Relationship Id="rId29" Type="http://schemas.openxmlformats.org/officeDocument/2006/relationships/image" Target="../media/image341.png"/><Relationship Id="rId11" Type="http://schemas.openxmlformats.org/officeDocument/2006/relationships/image" Target="../media/image332.png"/><Relationship Id="rId24" Type="http://schemas.openxmlformats.org/officeDocument/2006/relationships/customXml" Target="../ink/ink348.xml"/><Relationship Id="rId32" Type="http://schemas.openxmlformats.org/officeDocument/2006/relationships/customXml" Target="../ink/ink352.xml"/><Relationship Id="rId37" Type="http://schemas.openxmlformats.org/officeDocument/2006/relationships/image" Target="../media/image345.png"/><Relationship Id="rId40" Type="http://schemas.openxmlformats.org/officeDocument/2006/relationships/customXml" Target="../ink/ink356.xml"/><Relationship Id="rId45" Type="http://schemas.openxmlformats.org/officeDocument/2006/relationships/image" Target="../media/image349.png"/><Relationship Id="rId53" Type="http://schemas.openxmlformats.org/officeDocument/2006/relationships/image" Target="../media/image353.png"/><Relationship Id="rId58" Type="http://schemas.openxmlformats.org/officeDocument/2006/relationships/customXml" Target="../ink/ink365.xml"/><Relationship Id="rId66" Type="http://schemas.openxmlformats.org/officeDocument/2006/relationships/customXml" Target="../ink/ink369.xml"/><Relationship Id="rId74" Type="http://schemas.openxmlformats.org/officeDocument/2006/relationships/customXml" Target="../ink/ink373.xml"/><Relationship Id="rId79" Type="http://schemas.openxmlformats.org/officeDocument/2006/relationships/image" Target="../media/image366.png"/><Relationship Id="rId87" Type="http://schemas.openxmlformats.org/officeDocument/2006/relationships/image" Target="../media/image370.png"/><Relationship Id="rId5" Type="http://schemas.openxmlformats.org/officeDocument/2006/relationships/image" Target="../media/image329.png"/><Relationship Id="rId61" Type="http://schemas.openxmlformats.org/officeDocument/2006/relationships/image" Target="../media/image357.png"/><Relationship Id="rId82" Type="http://schemas.openxmlformats.org/officeDocument/2006/relationships/customXml" Target="../ink/ink377.xml"/><Relationship Id="rId90" Type="http://schemas.openxmlformats.org/officeDocument/2006/relationships/customXml" Target="../ink/ink381.xml"/><Relationship Id="rId95" Type="http://schemas.openxmlformats.org/officeDocument/2006/relationships/image" Target="../media/image374.png"/><Relationship Id="rId19" Type="http://schemas.openxmlformats.org/officeDocument/2006/relationships/image" Target="../media/image336.png"/><Relationship Id="rId14" Type="http://schemas.openxmlformats.org/officeDocument/2006/relationships/customXml" Target="../ink/ink343.xml"/><Relationship Id="rId22" Type="http://schemas.openxmlformats.org/officeDocument/2006/relationships/customXml" Target="../ink/ink347.xml"/><Relationship Id="rId27" Type="http://schemas.openxmlformats.org/officeDocument/2006/relationships/image" Target="../media/image340.png"/><Relationship Id="rId30" Type="http://schemas.openxmlformats.org/officeDocument/2006/relationships/customXml" Target="../ink/ink351.xml"/><Relationship Id="rId35" Type="http://schemas.openxmlformats.org/officeDocument/2006/relationships/image" Target="../media/image344.png"/><Relationship Id="rId43" Type="http://schemas.openxmlformats.org/officeDocument/2006/relationships/image" Target="../media/image348.png"/><Relationship Id="rId48" Type="http://schemas.openxmlformats.org/officeDocument/2006/relationships/customXml" Target="../ink/ink360.xml"/><Relationship Id="rId56" Type="http://schemas.openxmlformats.org/officeDocument/2006/relationships/customXml" Target="../ink/ink364.xml"/><Relationship Id="rId64" Type="http://schemas.openxmlformats.org/officeDocument/2006/relationships/customXml" Target="../ink/ink368.xml"/><Relationship Id="rId69" Type="http://schemas.openxmlformats.org/officeDocument/2006/relationships/image" Target="../media/image361.png"/><Relationship Id="rId77" Type="http://schemas.openxmlformats.org/officeDocument/2006/relationships/image" Target="../media/image365.png"/><Relationship Id="rId8" Type="http://schemas.openxmlformats.org/officeDocument/2006/relationships/customXml" Target="../ink/ink340.xml"/><Relationship Id="rId51" Type="http://schemas.openxmlformats.org/officeDocument/2006/relationships/image" Target="../media/image352.png"/><Relationship Id="rId72" Type="http://schemas.openxmlformats.org/officeDocument/2006/relationships/customXml" Target="../ink/ink372.xml"/><Relationship Id="rId80" Type="http://schemas.openxmlformats.org/officeDocument/2006/relationships/customXml" Target="../ink/ink376.xml"/><Relationship Id="rId85" Type="http://schemas.openxmlformats.org/officeDocument/2006/relationships/image" Target="../media/image369.png"/><Relationship Id="rId93" Type="http://schemas.openxmlformats.org/officeDocument/2006/relationships/image" Target="../media/image373.png"/><Relationship Id="rId3" Type="http://schemas.openxmlformats.org/officeDocument/2006/relationships/image" Target="../media/image328.png"/><Relationship Id="rId12" Type="http://schemas.openxmlformats.org/officeDocument/2006/relationships/customXml" Target="../ink/ink342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38" Type="http://schemas.openxmlformats.org/officeDocument/2006/relationships/customXml" Target="../ink/ink355.xml"/><Relationship Id="rId46" Type="http://schemas.openxmlformats.org/officeDocument/2006/relationships/customXml" Target="../ink/ink359.xml"/><Relationship Id="rId59" Type="http://schemas.openxmlformats.org/officeDocument/2006/relationships/image" Target="../media/image356.png"/><Relationship Id="rId67" Type="http://schemas.openxmlformats.org/officeDocument/2006/relationships/image" Target="../media/image360.png"/><Relationship Id="rId20" Type="http://schemas.openxmlformats.org/officeDocument/2006/relationships/customXml" Target="../ink/ink346.xml"/><Relationship Id="rId41" Type="http://schemas.openxmlformats.org/officeDocument/2006/relationships/image" Target="../media/image347.png"/><Relationship Id="rId54" Type="http://schemas.openxmlformats.org/officeDocument/2006/relationships/customXml" Target="../ink/ink363.xml"/><Relationship Id="rId62" Type="http://schemas.openxmlformats.org/officeDocument/2006/relationships/customXml" Target="../ink/ink367.xml"/><Relationship Id="rId70" Type="http://schemas.openxmlformats.org/officeDocument/2006/relationships/customXml" Target="../ink/ink371.xml"/><Relationship Id="rId75" Type="http://schemas.openxmlformats.org/officeDocument/2006/relationships/image" Target="../media/image364.png"/><Relationship Id="rId83" Type="http://schemas.openxmlformats.org/officeDocument/2006/relationships/image" Target="../media/image368.png"/><Relationship Id="rId88" Type="http://schemas.openxmlformats.org/officeDocument/2006/relationships/customXml" Target="../ink/ink380.xml"/><Relationship Id="rId91" Type="http://schemas.openxmlformats.org/officeDocument/2006/relationships/image" Target="../media/image372.png"/><Relationship Id="rId96" Type="http://schemas.openxmlformats.org/officeDocument/2006/relationships/customXml" Target="../ink/ink3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9.xml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350.xml"/><Relationship Id="rId36" Type="http://schemas.openxmlformats.org/officeDocument/2006/relationships/customXml" Target="../ink/ink354.xml"/><Relationship Id="rId49" Type="http://schemas.openxmlformats.org/officeDocument/2006/relationships/image" Target="../media/image351.png"/><Relationship Id="rId57" Type="http://schemas.openxmlformats.org/officeDocument/2006/relationships/image" Target="../media/image355.png"/><Relationship Id="rId10" Type="http://schemas.openxmlformats.org/officeDocument/2006/relationships/customXml" Target="../ink/ink341.xml"/><Relationship Id="rId31" Type="http://schemas.openxmlformats.org/officeDocument/2006/relationships/image" Target="../media/image342.png"/><Relationship Id="rId44" Type="http://schemas.openxmlformats.org/officeDocument/2006/relationships/customXml" Target="../ink/ink358.xml"/><Relationship Id="rId52" Type="http://schemas.openxmlformats.org/officeDocument/2006/relationships/customXml" Target="../ink/ink362.xml"/><Relationship Id="rId60" Type="http://schemas.openxmlformats.org/officeDocument/2006/relationships/customXml" Target="../ink/ink366.xml"/><Relationship Id="rId65" Type="http://schemas.openxmlformats.org/officeDocument/2006/relationships/image" Target="../media/image359.png"/><Relationship Id="rId73" Type="http://schemas.openxmlformats.org/officeDocument/2006/relationships/image" Target="../media/image363.png"/><Relationship Id="rId78" Type="http://schemas.openxmlformats.org/officeDocument/2006/relationships/customXml" Target="../ink/ink375.xml"/><Relationship Id="rId81" Type="http://schemas.openxmlformats.org/officeDocument/2006/relationships/image" Target="../media/image367.png"/><Relationship Id="rId86" Type="http://schemas.openxmlformats.org/officeDocument/2006/relationships/customXml" Target="../ink/ink379.xml"/><Relationship Id="rId94" Type="http://schemas.openxmlformats.org/officeDocument/2006/relationships/customXml" Target="../ink/ink383.xml"/><Relationship Id="rId4" Type="http://schemas.openxmlformats.org/officeDocument/2006/relationships/customXml" Target="../ink/ink338.xml"/><Relationship Id="rId9" Type="http://schemas.openxmlformats.org/officeDocument/2006/relationships/image" Target="../media/image331.png"/><Relationship Id="rId13" Type="http://schemas.openxmlformats.org/officeDocument/2006/relationships/image" Target="../media/image333.png"/><Relationship Id="rId18" Type="http://schemas.openxmlformats.org/officeDocument/2006/relationships/customXml" Target="../ink/ink345.xml"/><Relationship Id="rId39" Type="http://schemas.openxmlformats.org/officeDocument/2006/relationships/image" Target="../media/image34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61" Type="http://schemas.openxmlformats.org/officeDocument/2006/relationships/image" Target="../media/image32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41.png"/><Relationship Id="rId42" Type="http://schemas.openxmlformats.org/officeDocument/2006/relationships/customXml" Target="../ink/ink48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89" Type="http://schemas.openxmlformats.org/officeDocument/2006/relationships/image" Target="../media/image75.png"/><Relationship Id="rId7" Type="http://schemas.openxmlformats.org/officeDocument/2006/relationships/image" Target="../media/image34.png"/><Relationship Id="rId71" Type="http://schemas.openxmlformats.org/officeDocument/2006/relationships/image" Target="../media/image66.png"/><Relationship Id="rId92" Type="http://schemas.openxmlformats.org/officeDocument/2006/relationships/customXml" Target="../ink/ink73.xml"/><Relationship Id="rId2" Type="http://schemas.openxmlformats.org/officeDocument/2006/relationships/image" Target="../media/image3.png"/><Relationship Id="rId16" Type="http://schemas.openxmlformats.org/officeDocument/2006/relationships/customXml" Target="../ink/ink35.xml"/><Relationship Id="rId29" Type="http://schemas.openxmlformats.org/officeDocument/2006/relationships/image" Target="../media/image45.png"/><Relationship Id="rId107" Type="http://schemas.openxmlformats.org/officeDocument/2006/relationships/image" Target="../media/image84.png"/><Relationship Id="rId11" Type="http://schemas.openxmlformats.org/officeDocument/2006/relationships/image" Target="../media/image36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49.png"/><Relationship Id="rId40" Type="http://schemas.openxmlformats.org/officeDocument/2006/relationships/customXml" Target="../ink/ink47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56.xml"/><Relationship Id="rId66" Type="http://schemas.openxmlformats.org/officeDocument/2006/relationships/customXml" Target="../ink/ink60.xml"/><Relationship Id="rId74" Type="http://schemas.openxmlformats.org/officeDocument/2006/relationships/customXml" Target="../ink/ink64.xml"/><Relationship Id="rId79" Type="http://schemas.openxmlformats.org/officeDocument/2006/relationships/image" Target="../media/image70.png"/><Relationship Id="rId87" Type="http://schemas.openxmlformats.org/officeDocument/2006/relationships/image" Target="../media/image74.png"/><Relationship Id="rId102" Type="http://schemas.openxmlformats.org/officeDocument/2006/relationships/customXml" Target="../ink/ink78.xml"/><Relationship Id="rId5" Type="http://schemas.openxmlformats.org/officeDocument/2006/relationships/image" Target="../media/image2.svg"/><Relationship Id="rId61" Type="http://schemas.openxmlformats.org/officeDocument/2006/relationships/image" Target="../media/image61.png"/><Relationship Id="rId82" Type="http://schemas.openxmlformats.org/officeDocument/2006/relationships/customXml" Target="../ink/ink68.xml"/><Relationship Id="rId90" Type="http://schemas.openxmlformats.org/officeDocument/2006/relationships/customXml" Target="../ink/ink72.xml"/><Relationship Id="rId95" Type="http://schemas.openxmlformats.org/officeDocument/2006/relationships/image" Target="../media/image78.png"/><Relationship Id="rId19" Type="http://schemas.openxmlformats.org/officeDocument/2006/relationships/image" Target="../media/image40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4.png"/><Relationship Id="rId30" Type="http://schemas.openxmlformats.org/officeDocument/2006/relationships/customXml" Target="../ink/ink42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51.xml"/><Relationship Id="rId56" Type="http://schemas.openxmlformats.org/officeDocument/2006/relationships/customXml" Target="../ink/ink55.xml"/><Relationship Id="rId64" Type="http://schemas.openxmlformats.org/officeDocument/2006/relationships/customXml" Target="../ink/ink59.xml"/><Relationship Id="rId69" Type="http://schemas.openxmlformats.org/officeDocument/2006/relationships/image" Target="../media/image65.png"/><Relationship Id="rId77" Type="http://schemas.openxmlformats.org/officeDocument/2006/relationships/image" Target="../media/image69.png"/><Relationship Id="rId100" Type="http://schemas.openxmlformats.org/officeDocument/2006/relationships/customXml" Target="../ink/ink77.xml"/><Relationship Id="rId105" Type="http://schemas.openxmlformats.org/officeDocument/2006/relationships/image" Target="../media/image83.png"/><Relationship Id="rId8" Type="http://schemas.openxmlformats.org/officeDocument/2006/relationships/customXml" Target="../ink/ink31.xml"/><Relationship Id="rId51" Type="http://schemas.openxmlformats.org/officeDocument/2006/relationships/image" Target="../media/image56.png"/><Relationship Id="rId72" Type="http://schemas.openxmlformats.org/officeDocument/2006/relationships/customXml" Target="../ink/ink63.xml"/><Relationship Id="rId80" Type="http://schemas.openxmlformats.org/officeDocument/2006/relationships/customXml" Target="../ink/ink67.xml"/><Relationship Id="rId85" Type="http://schemas.openxmlformats.org/officeDocument/2006/relationships/image" Target="../media/image73.png"/><Relationship Id="rId93" Type="http://schemas.openxmlformats.org/officeDocument/2006/relationships/image" Target="../media/image77.png"/><Relationship Id="rId98" Type="http://schemas.openxmlformats.org/officeDocument/2006/relationships/customXml" Target="../ink/ink76.xml"/><Relationship Id="rId3" Type="http://schemas.openxmlformats.org/officeDocument/2006/relationships/image" Target="../media/image4.svg"/><Relationship Id="rId12" Type="http://schemas.openxmlformats.org/officeDocument/2006/relationships/customXml" Target="../ink/ink33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103" Type="http://schemas.openxmlformats.org/officeDocument/2006/relationships/image" Target="../media/image82.png"/><Relationship Id="rId20" Type="http://schemas.openxmlformats.org/officeDocument/2006/relationships/customXml" Target="../ink/ink37.xml"/><Relationship Id="rId41" Type="http://schemas.openxmlformats.org/officeDocument/2006/relationships/image" Target="../media/image51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8.png"/><Relationship Id="rId83" Type="http://schemas.openxmlformats.org/officeDocument/2006/relationships/image" Target="../media/image72.png"/><Relationship Id="rId88" Type="http://schemas.openxmlformats.org/officeDocument/2006/relationships/customXml" Target="../ink/ink71.xml"/><Relationship Id="rId91" Type="http://schemas.openxmlformats.org/officeDocument/2006/relationships/image" Target="../media/image76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6" Type="http://schemas.openxmlformats.org/officeDocument/2006/relationships/customXml" Target="../ink/ink80.xml"/><Relationship Id="rId10" Type="http://schemas.openxmlformats.org/officeDocument/2006/relationships/customXml" Target="../ink/ink32.xml"/><Relationship Id="rId31" Type="http://schemas.openxmlformats.org/officeDocument/2006/relationships/image" Target="../media/image46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63.png"/><Relationship Id="rId73" Type="http://schemas.openxmlformats.org/officeDocument/2006/relationships/image" Target="../media/image67.png"/><Relationship Id="rId78" Type="http://schemas.openxmlformats.org/officeDocument/2006/relationships/customXml" Target="../ink/ink66.xml"/><Relationship Id="rId81" Type="http://schemas.openxmlformats.org/officeDocument/2006/relationships/image" Target="../media/image71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customXml" Target="../ink/ink36.xml"/><Relationship Id="rId39" Type="http://schemas.openxmlformats.org/officeDocument/2006/relationships/image" Target="../media/image50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8.png"/><Relationship Id="rId76" Type="http://schemas.openxmlformats.org/officeDocument/2006/relationships/customXml" Target="../ink/ink65.xml"/><Relationship Id="rId97" Type="http://schemas.openxmlformats.org/officeDocument/2006/relationships/image" Target="../media/image79.png"/><Relationship Id="rId104" Type="http://schemas.openxmlformats.org/officeDocument/2006/relationships/customXml" Target="../ink/ink7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.xml"/><Relationship Id="rId21" Type="http://schemas.openxmlformats.org/officeDocument/2006/relationships/image" Target="../media/image92.png"/><Relationship Id="rId42" Type="http://schemas.openxmlformats.org/officeDocument/2006/relationships/customXml" Target="../ink/ink99.xml"/><Relationship Id="rId47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customXml" Target="../ink/ink112.xml"/><Relationship Id="rId84" Type="http://schemas.openxmlformats.org/officeDocument/2006/relationships/customXml" Target="../ink/ink120.xml"/><Relationship Id="rId89" Type="http://schemas.openxmlformats.org/officeDocument/2006/relationships/image" Target="../media/image126.png"/><Relationship Id="rId2" Type="http://schemas.openxmlformats.org/officeDocument/2006/relationships/image" Target="../media/image3.png"/><Relationship Id="rId16" Type="http://schemas.openxmlformats.org/officeDocument/2006/relationships/customXml" Target="../ink/ink86.xml"/><Relationship Id="rId29" Type="http://schemas.openxmlformats.org/officeDocument/2006/relationships/image" Target="../media/image96.png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100.png"/><Relationship Id="rId40" Type="http://schemas.openxmlformats.org/officeDocument/2006/relationships/customXml" Target="../ink/ink98.xml"/><Relationship Id="rId45" Type="http://schemas.openxmlformats.org/officeDocument/2006/relationships/image" Target="../media/image104.png"/><Relationship Id="rId53" Type="http://schemas.openxmlformats.org/officeDocument/2006/relationships/image" Target="../media/image108.png"/><Relationship Id="rId58" Type="http://schemas.openxmlformats.org/officeDocument/2006/relationships/customXml" Target="../ink/ink107.xml"/><Relationship Id="rId66" Type="http://schemas.openxmlformats.org/officeDocument/2006/relationships/customXml" Target="../ink/ink111.xml"/><Relationship Id="rId74" Type="http://schemas.openxmlformats.org/officeDocument/2006/relationships/customXml" Target="../ink/ink115.xml"/><Relationship Id="rId79" Type="http://schemas.openxmlformats.org/officeDocument/2006/relationships/image" Target="../media/image121.png"/><Relationship Id="rId87" Type="http://schemas.openxmlformats.org/officeDocument/2006/relationships/image" Target="../media/image125.png"/><Relationship Id="rId102" Type="http://schemas.openxmlformats.org/officeDocument/2006/relationships/customXml" Target="../ink/ink129.xml"/><Relationship Id="rId5" Type="http://schemas.openxmlformats.org/officeDocument/2006/relationships/image" Target="../media/image2.svg"/><Relationship Id="rId61" Type="http://schemas.openxmlformats.org/officeDocument/2006/relationships/image" Target="../media/image112.png"/><Relationship Id="rId82" Type="http://schemas.openxmlformats.org/officeDocument/2006/relationships/customXml" Target="../ink/ink119.xml"/><Relationship Id="rId90" Type="http://schemas.openxmlformats.org/officeDocument/2006/relationships/customXml" Target="../ink/ink123.xml"/><Relationship Id="rId95" Type="http://schemas.openxmlformats.org/officeDocument/2006/relationships/image" Target="../media/image129.png"/><Relationship Id="rId19" Type="http://schemas.openxmlformats.org/officeDocument/2006/relationships/image" Target="../media/image91.png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5.png"/><Relationship Id="rId30" Type="http://schemas.openxmlformats.org/officeDocument/2006/relationships/customXml" Target="../ink/ink93.xml"/><Relationship Id="rId35" Type="http://schemas.openxmlformats.org/officeDocument/2006/relationships/image" Target="../media/image99.png"/><Relationship Id="rId43" Type="http://schemas.openxmlformats.org/officeDocument/2006/relationships/image" Target="../media/image103.png"/><Relationship Id="rId48" Type="http://schemas.openxmlformats.org/officeDocument/2006/relationships/customXml" Target="../ink/ink102.xml"/><Relationship Id="rId56" Type="http://schemas.openxmlformats.org/officeDocument/2006/relationships/customXml" Target="../ink/ink106.xml"/><Relationship Id="rId64" Type="http://schemas.openxmlformats.org/officeDocument/2006/relationships/customXml" Target="../ink/ink110.xml"/><Relationship Id="rId69" Type="http://schemas.openxmlformats.org/officeDocument/2006/relationships/image" Target="../media/image116.png"/><Relationship Id="rId77" Type="http://schemas.openxmlformats.org/officeDocument/2006/relationships/image" Target="../media/image120.png"/><Relationship Id="rId100" Type="http://schemas.openxmlformats.org/officeDocument/2006/relationships/customXml" Target="../ink/ink128.xml"/><Relationship Id="rId105" Type="http://schemas.openxmlformats.org/officeDocument/2006/relationships/image" Target="../media/image134.png"/><Relationship Id="rId8" Type="http://schemas.openxmlformats.org/officeDocument/2006/relationships/customXml" Target="../ink/ink82.xml"/><Relationship Id="rId51" Type="http://schemas.openxmlformats.org/officeDocument/2006/relationships/image" Target="../media/image107.png"/><Relationship Id="rId72" Type="http://schemas.openxmlformats.org/officeDocument/2006/relationships/customXml" Target="../ink/ink114.xml"/><Relationship Id="rId80" Type="http://schemas.openxmlformats.org/officeDocument/2006/relationships/customXml" Target="../ink/ink118.xml"/><Relationship Id="rId85" Type="http://schemas.openxmlformats.org/officeDocument/2006/relationships/image" Target="../media/image124.png"/><Relationship Id="rId93" Type="http://schemas.openxmlformats.org/officeDocument/2006/relationships/image" Target="../media/image128.png"/><Relationship Id="rId98" Type="http://schemas.openxmlformats.org/officeDocument/2006/relationships/customXml" Target="../ink/ink127.xml"/><Relationship Id="rId3" Type="http://schemas.openxmlformats.org/officeDocument/2006/relationships/image" Target="../media/image4.svg"/><Relationship Id="rId12" Type="http://schemas.openxmlformats.org/officeDocument/2006/relationships/customXml" Target="../ink/ink84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97.xml"/><Relationship Id="rId46" Type="http://schemas.openxmlformats.org/officeDocument/2006/relationships/customXml" Target="../ink/ink101.xml"/><Relationship Id="rId59" Type="http://schemas.openxmlformats.org/officeDocument/2006/relationships/image" Target="../media/image111.png"/><Relationship Id="rId67" Type="http://schemas.openxmlformats.org/officeDocument/2006/relationships/image" Target="../media/image115.png"/><Relationship Id="rId103" Type="http://schemas.openxmlformats.org/officeDocument/2006/relationships/image" Target="../media/image133.png"/><Relationship Id="rId108" Type="http://schemas.openxmlformats.org/officeDocument/2006/relationships/customXml" Target="../ink/ink132.xml"/><Relationship Id="rId20" Type="http://schemas.openxmlformats.org/officeDocument/2006/relationships/customXml" Target="../ink/ink88.xml"/><Relationship Id="rId41" Type="http://schemas.openxmlformats.org/officeDocument/2006/relationships/image" Target="../media/image102.png"/><Relationship Id="rId54" Type="http://schemas.openxmlformats.org/officeDocument/2006/relationships/customXml" Target="../ink/ink105.xml"/><Relationship Id="rId62" Type="http://schemas.openxmlformats.org/officeDocument/2006/relationships/customXml" Target="../ink/ink109.xml"/><Relationship Id="rId70" Type="http://schemas.openxmlformats.org/officeDocument/2006/relationships/customXml" Target="../ink/ink113.xml"/><Relationship Id="rId75" Type="http://schemas.openxmlformats.org/officeDocument/2006/relationships/image" Target="../media/image119.png"/><Relationship Id="rId83" Type="http://schemas.openxmlformats.org/officeDocument/2006/relationships/image" Target="../media/image123.png"/><Relationship Id="rId88" Type="http://schemas.openxmlformats.org/officeDocument/2006/relationships/customXml" Target="../ink/ink122.xml"/><Relationship Id="rId91" Type="http://schemas.openxmlformats.org/officeDocument/2006/relationships/image" Target="../media/image127.png"/><Relationship Id="rId96" Type="http://schemas.openxmlformats.org/officeDocument/2006/relationships/customXml" Target="../ink/ink1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Relationship Id="rId106" Type="http://schemas.openxmlformats.org/officeDocument/2006/relationships/customXml" Target="../ink/ink131.xml"/><Relationship Id="rId10" Type="http://schemas.openxmlformats.org/officeDocument/2006/relationships/customXml" Target="../ink/ink83.xml"/><Relationship Id="rId31" Type="http://schemas.openxmlformats.org/officeDocument/2006/relationships/image" Target="../media/image97.png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image" Target="../media/image114.png"/><Relationship Id="rId73" Type="http://schemas.openxmlformats.org/officeDocument/2006/relationships/image" Target="../media/image118.png"/><Relationship Id="rId78" Type="http://schemas.openxmlformats.org/officeDocument/2006/relationships/customXml" Target="../ink/ink117.xml"/><Relationship Id="rId81" Type="http://schemas.openxmlformats.org/officeDocument/2006/relationships/image" Target="../media/image122.png"/><Relationship Id="rId86" Type="http://schemas.openxmlformats.org/officeDocument/2006/relationships/customXml" Target="../ink/ink121.xml"/><Relationship Id="rId94" Type="http://schemas.openxmlformats.org/officeDocument/2006/relationships/customXml" Target="../ink/ink125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4" Type="http://schemas.openxmlformats.org/officeDocument/2006/relationships/image" Target="../media/image1.png"/><Relationship Id="rId9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87.xml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95.xml"/><Relationship Id="rId50" Type="http://schemas.openxmlformats.org/officeDocument/2006/relationships/customXml" Target="../ink/ink103.xml"/><Relationship Id="rId55" Type="http://schemas.openxmlformats.org/officeDocument/2006/relationships/image" Target="../media/image109.png"/><Relationship Id="rId76" Type="http://schemas.openxmlformats.org/officeDocument/2006/relationships/customXml" Target="../ink/ink116.xml"/><Relationship Id="rId97" Type="http://schemas.openxmlformats.org/officeDocument/2006/relationships/image" Target="../media/image130.png"/><Relationship Id="rId104" Type="http://schemas.openxmlformats.org/officeDocument/2006/relationships/customXml" Target="../ink/ink130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155.png"/><Relationship Id="rId3" Type="http://schemas.openxmlformats.org/officeDocument/2006/relationships/image" Target="../media/image137.png"/><Relationship Id="rId21" Type="http://schemas.openxmlformats.org/officeDocument/2006/relationships/image" Target="../media/image146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159.png"/><Relationship Id="rId50" Type="http://schemas.openxmlformats.org/officeDocument/2006/relationships/customXml" Target="../ink/ink157.xml"/><Relationship Id="rId7" Type="http://schemas.openxmlformats.org/officeDocument/2006/relationships/image" Target="../media/image139.png"/><Relationship Id="rId12" Type="http://schemas.openxmlformats.org/officeDocument/2006/relationships/customXml" Target="../ink/ink138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50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11" Type="http://schemas.openxmlformats.org/officeDocument/2006/relationships/image" Target="../media/image141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54.png"/><Relationship Id="rId40" Type="http://schemas.openxmlformats.org/officeDocument/2006/relationships/customXml" Target="../ink/ink152.xml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60.png"/><Relationship Id="rId10" Type="http://schemas.openxmlformats.org/officeDocument/2006/relationships/customXml" Target="../ink/ink137.xml"/><Relationship Id="rId19" Type="http://schemas.openxmlformats.org/officeDocument/2006/relationships/image" Target="../media/image145.png"/><Relationship Id="rId31" Type="http://schemas.openxmlformats.org/officeDocument/2006/relationships/image" Target="../media/image151.png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4" Type="http://schemas.openxmlformats.org/officeDocument/2006/relationships/customXml" Target="../ink/ink134.xml"/><Relationship Id="rId9" Type="http://schemas.openxmlformats.org/officeDocument/2006/relationships/image" Target="../media/image140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9.png"/><Relationship Id="rId30" Type="http://schemas.openxmlformats.org/officeDocument/2006/relationships/customXml" Target="../ink/ink147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51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9.png"/><Relationship Id="rId21" Type="http://schemas.openxmlformats.org/officeDocument/2006/relationships/image" Target="../media/image171.png"/><Relationship Id="rId42" Type="http://schemas.openxmlformats.org/officeDocument/2006/relationships/customXml" Target="../ink/ink178.xml"/><Relationship Id="rId63" Type="http://schemas.openxmlformats.org/officeDocument/2006/relationships/image" Target="../media/image192.png"/><Relationship Id="rId84" Type="http://schemas.openxmlformats.org/officeDocument/2006/relationships/customXml" Target="../ink/ink199.xml"/><Relationship Id="rId138" Type="http://schemas.openxmlformats.org/officeDocument/2006/relationships/customXml" Target="../ink/ink226.xml"/><Relationship Id="rId159" Type="http://schemas.openxmlformats.org/officeDocument/2006/relationships/image" Target="../media/image240.png"/><Relationship Id="rId170" Type="http://schemas.openxmlformats.org/officeDocument/2006/relationships/customXml" Target="../ink/ink242.xml"/><Relationship Id="rId191" Type="http://schemas.openxmlformats.org/officeDocument/2006/relationships/image" Target="../media/image256.png"/><Relationship Id="rId205" Type="http://schemas.openxmlformats.org/officeDocument/2006/relationships/image" Target="../media/image263.png"/><Relationship Id="rId226" Type="http://schemas.openxmlformats.org/officeDocument/2006/relationships/customXml" Target="../ink/ink270.xml"/><Relationship Id="rId107" Type="http://schemas.openxmlformats.org/officeDocument/2006/relationships/image" Target="../media/image214.png"/><Relationship Id="rId11" Type="http://schemas.openxmlformats.org/officeDocument/2006/relationships/image" Target="../media/image166.png"/><Relationship Id="rId32" Type="http://schemas.openxmlformats.org/officeDocument/2006/relationships/customXml" Target="../ink/ink173.xml"/><Relationship Id="rId53" Type="http://schemas.openxmlformats.org/officeDocument/2006/relationships/image" Target="../media/image187.png"/><Relationship Id="rId74" Type="http://schemas.openxmlformats.org/officeDocument/2006/relationships/customXml" Target="../ink/ink194.xml"/><Relationship Id="rId128" Type="http://schemas.openxmlformats.org/officeDocument/2006/relationships/customXml" Target="../ink/ink221.xml"/><Relationship Id="rId149" Type="http://schemas.openxmlformats.org/officeDocument/2006/relationships/image" Target="../media/image235.png"/><Relationship Id="rId5" Type="http://schemas.openxmlformats.org/officeDocument/2006/relationships/image" Target="../media/image163.png"/><Relationship Id="rId95" Type="http://schemas.openxmlformats.org/officeDocument/2006/relationships/image" Target="../media/image208.png"/><Relationship Id="rId160" Type="http://schemas.openxmlformats.org/officeDocument/2006/relationships/customXml" Target="../ink/ink237.xml"/><Relationship Id="rId181" Type="http://schemas.openxmlformats.org/officeDocument/2006/relationships/image" Target="../media/image251.png"/><Relationship Id="rId216" Type="http://schemas.openxmlformats.org/officeDocument/2006/relationships/customXml" Target="../ink/ink265.xml"/><Relationship Id="rId22" Type="http://schemas.openxmlformats.org/officeDocument/2006/relationships/customXml" Target="../ink/ink168.xml"/><Relationship Id="rId27" Type="http://schemas.openxmlformats.org/officeDocument/2006/relationships/image" Target="../media/image174.png"/><Relationship Id="rId43" Type="http://schemas.openxmlformats.org/officeDocument/2006/relationships/image" Target="../media/image182.png"/><Relationship Id="rId48" Type="http://schemas.openxmlformats.org/officeDocument/2006/relationships/customXml" Target="../ink/ink181.xml"/><Relationship Id="rId64" Type="http://schemas.openxmlformats.org/officeDocument/2006/relationships/customXml" Target="../ink/ink189.xml"/><Relationship Id="rId69" Type="http://schemas.openxmlformats.org/officeDocument/2006/relationships/image" Target="../media/image195.png"/><Relationship Id="rId113" Type="http://schemas.openxmlformats.org/officeDocument/2006/relationships/image" Target="../media/image217.png"/><Relationship Id="rId118" Type="http://schemas.openxmlformats.org/officeDocument/2006/relationships/customXml" Target="../ink/ink216.xml"/><Relationship Id="rId134" Type="http://schemas.openxmlformats.org/officeDocument/2006/relationships/customXml" Target="../ink/ink224.xml"/><Relationship Id="rId139" Type="http://schemas.openxmlformats.org/officeDocument/2006/relationships/image" Target="../media/image230.png"/><Relationship Id="rId80" Type="http://schemas.openxmlformats.org/officeDocument/2006/relationships/customXml" Target="../ink/ink197.xml"/><Relationship Id="rId85" Type="http://schemas.openxmlformats.org/officeDocument/2006/relationships/image" Target="../media/image203.png"/><Relationship Id="rId150" Type="http://schemas.openxmlformats.org/officeDocument/2006/relationships/customXml" Target="../ink/ink232.xml"/><Relationship Id="rId155" Type="http://schemas.openxmlformats.org/officeDocument/2006/relationships/image" Target="../media/image238.png"/><Relationship Id="rId171" Type="http://schemas.openxmlformats.org/officeDocument/2006/relationships/image" Target="../media/image246.png"/><Relationship Id="rId176" Type="http://schemas.openxmlformats.org/officeDocument/2006/relationships/customXml" Target="../ink/ink245.xml"/><Relationship Id="rId192" Type="http://schemas.openxmlformats.org/officeDocument/2006/relationships/customXml" Target="../ink/ink253.xml"/><Relationship Id="rId197" Type="http://schemas.openxmlformats.org/officeDocument/2006/relationships/image" Target="../media/image259.png"/><Relationship Id="rId206" Type="http://schemas.openxmlformats.org/officeDocument/2006/relationships/customXml" Target="../ink/ink260.xml"/><Relationship Id="rId227" Type="http://schemas.openxmlformats.org/officeDocument/2006/relationships/image" Target="../media/image274.png"/><Relationship Id="rId201" Type="http://schemas.openxmlformats.org/officeDocument/2006/relationships/image" Target="../media/image261.png"/><Relationship Id="rId222" Type="http://schemas.openxmlformats.org/officeDocument/2006/relationships/customXml" Target="../ink/ink268.xml"/><Relationship Id="rId12" Type="http://schemas.openxmlformats.org/officeDocument/2006/relationships/customXml" Target="../ink/ink163.xml"/><Relationship Id="rId17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customXml" Target="../ink/ink176.xml"/><Relationship Id="rId59" Type="http://schemas.openxmlformats.org/officeDocument/2006/relationships/image" Target="../media/image190.png"/><Relationship Id="rId103" Type="http://schemas.openxmlformats.org/officeDocument/2006/relationships/image" Target="../media/image212.png"/><Relationship Id="rId108" Type="http://schemas.openxmlformats.org/officeDocument/2006/relationships/customXml" Target="../ink/ink211.xml"/><Relationship Id="rId124" Type="http://schemas.openxmlformats.org/officeDocument/2006/relationships/customXml" Target="../ink/ink219.xml"/><Relationship Id="rId129" Type="http://schemas.openxmlformats.org/officeDocument/2006/relationships/image" Target="../media/image225.png"/><Relationship Id="rId54" Type="http://schemas.openxmlformats.org/officeDocument/2006/relationships/customXml" Target="../ink/ink184.xml"/><Relationship Id="rId70" Type="http://schemas.openxmlformats.org/officeDocument/2006/relationships/customXml" Target="../ink/ink192.xml"/><Relationship Id="rId75" Type="http://schemas.openxmlformats.org/officeDocument/2006/relationships/image" Target="../media/image198.png"/><Relationship Id="rId91" Type="http://schemas.openxmlformats.org/officeDocument/2006/relationships/image" Target="../media/image206.png"/><Relationship Id="rId96" Type="http://schemas.openxmlformats.org/officeDocument/2006/relationships/customXml" Target="../ink/ink205.xml"/><Relationship Id="rId140" Type="http://schemas.openxmlformats.org/officeDocument/2006/relationships/customXml" Target="../ink/ink227.xml"/><Relationship Id="rId145" Type="http://schemas.openxmlformats.org/officeDocument/2006/relationships/image" Target="../media/image233.png"/><Relationship Id="rId161" Type="http://schemas.openxmlformats.org/officeDocument/2006/relationships/image" Target="../media/image241.png"/><Relationship Id="rId166" Type="http://schemas.openxmlformats.org/officeDocument/2006/relationships/customXml" Target="../ink/ink240.xml"/><Relationship Id="rId182" Type="http://schemas.openxmlformats.org/officeDocument/2006/relationships/customXml" Target="../ink/ink248.xml"/><Relationship Id="rId187" Type="http://schemas.openxmlformats.org/officeDocument/2006/relationships/image" Target="../media/image254.png"/><Relationship Id="rId217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212" Type="http://schemas.openxmlformats.org/officeDocument/2006/relationships/customXml" Target="../ink/ink263.xml"/><Relationship Id="rId233" Type="http://schemas.openxmlformats.org/officeDocument/2006/relationships/image" Target="../media/image277.png"/><Relationship Id="rId23" Type="http://schemas.openxmlformats.org/officeDocument/2006/relationships/image" Target="../media/image172.png"/><Relationship Id="rId28" Type="http://schemas.openxmlformats.org/officeDocument/2006/relationships/customXml" Target="../ink/ink171.xml"/><Relationship Id="rId49" Type="http://schemas.openxmlformats.org/officeDocument/2006/relationships/image" Target="../media/image185.png"/><Relationship Id="rId114" Type="http://schemas.openxmlformats.org/officeDocument/2006/relationships/customXml" Target="../ink/ink214.xml"/><Relationship Id="rId119" Type="http://schemas.openxmlformats.org/officeDocument/2006/relationships/image" Target="../media/image220.png"/><Relationship Id="rId44" Type="http://schemas.openxmlformats.org/officeDocument/2006/relationships/customXml" Target="../ink/ink179.xml"/><Relationship Id="rId60" Type="http://schemas.openxmlformats.org/officeDocument/2006/relationships/customXml" Target="../ink/ink187.xml"/><Relationship Id="rId65" Type="http://schemas.openxmlformats.org/officeDocument/2006/relationships/image" Target="../media/image193.png"/><Relationship Id="rId81" Type="http://schemas.openxmlformats.org/officeDocument/2006/relationships/image" Target="../media/image201.png"/><Relationship Id="rId86" Type="http://schemas.openxmlformats.org/officeDocument/2006/relationships/customXml" Target="../ink/ink200.xml"/><Relationship Id="rId130" Type="http://schemas.openxmlformats.org/officeDocument/2006/relationships/customXml" Target="../ink/ink222.xml"/><Relationship Id="rId135" Type="http://schemas.openxmlformats.org/officeDocument/2006/relationships/image" Target="../media/image228.png"/><Relationship Id="rId151" Type="http://schemas.openxmlformats.org/officeDocument/2006/relationships/image" Target="../media/image236.png"/><Relationship Id="rId156" Type="http://schemas.openxmlformats.org/officeDocument/2006/relationships/customXml" Target="../ink/ink235.xml"/><Relationship Id="rId177" Type="http://schemas.openxmlformats.org/officeDocument/2006/relationships/image" Target="../media/image249.png"/><Relationship Id="rId198" Type="http://schemas.openxmlformats.org/officeDocument/2006/relationships/customXml" Target="../ink/ink256.xml"/><Relationship Id="rId172" Type="http://schemas.openxmlformats.org/officeDocument/2006/relationships/customXml" Target="../ink/ink243.xml"/><Relationship Id="rId193" Type="http://schemas.openxmlformats.org/officeDocument/2006/relationships/image" Target="../media/image257.png"/><Relationship Id="rId202" Type="http://schemas.openxmlformats.org/officeDocument/2006/relationships/customXml" Target="../ink/ink258.xml"/><Relationship Id="rId207" Type="http://schemas.openxmlformats.org/officeDocument/2006/relationships/image" Target="../media/image264.png"/><Relationship Id="rId223" Type="http://schemas.openxmlformats.org/officeDocument/2006/relationships/image" Target="../media/image272.png"/><Relationship Id="rId228" Type="http://schemas.openxmlformats.org/officeDocument/2006/relationships/customXml" Target="../ink/ink271.xml"/><Relationship Id="rId13" Type="http://schemas.openxmlformats.org/officeDocument/2006/relationships/image" Target="../media/image167.png"/><Relationship Id="rId18" Type="http://schemas.openxmlformats.org/officeDocument/2006/relationships/customXml" Target="../ink/ink166.xml"/><Relationship Id="rId39" Type="http://schemas.openxmlformats.org/officeDocument/2006/relationships/image" Target="../media/image180.png"/><Relationship Id="rId109" Type="http://schemas.openxmlformats.org/officeDocument/2006/relationships/image" Target="../media/image215.png"/><Relationship Id="rId34" Type="http://schemas.openxmlformats.org/officeDocument/2006/relationships/customXml" Target="../ink/ink174.xml"/><Relationship Id="rId50" Type="http://schemas.openxmlformats.org/officeDocument/2006/relationships/customXml" Target="../ink/ink182.xml"/><Relationship Id="rId55" Type="http://schemas.openxmlformats.org/officeDocument/2006/relationships/image" Target="../media/image188.png"/><Relationship Id="rId76" Type="http://schemas.openxmlformats.org/officeDocument/2006/relationships/customXml" Target="../ink/ink195.xml"/><Relationship Id="rId97" Type="http://schemas.openxmlformats.org/officeDocument/2006/relationships/image" Target="../media/image209.png"/><Relationship Id="rId104" Type="http://schemas.openxmlformats.org/officeDocument/2006/relationships/customXml" Target="../ink/ink209.xml"/><Relationship Id="rId120" Type="http://schemas.openxmlformats.org/officeDocument/2006/relationships/customXml" Target="../ink/ink217.xml"/><Relationship Id="rId125" Type="http://schemas.openxmlformats.org/officeDocument/2006/relationships/image" Target="../media/image223.png"/><Relationship Id="rId141" Type="http://schemas.openxmlformats.org/officeDocument/2006/relationships/image" Target="../media/image231.png"/><Relationship Id="rId146" Type="http://schemas.openxmlformats.org/officeDocument/2006/relationships/customXml" Target="../ink/ink230.xml"/><Relationship Id="rId167" Type="http://schemas.openxmlformats.org/officeDocument/2006/relationships/image" Target="../media/image244.png"/><Relationship Id="rId188" Type="http://schemas.openxmlformats.org/officeDocument/2006/relationships/customXml" Target="../ink/ink251.xml"/><Relationship Id="rId7" Type="http://schemas.openxmlformats.org/officeDocument/2006/relationships/image" Target="../media/image164.png"/><Relationship Id="rId71" Type="http://schemas.openxmlformats.org/officeDocument/2006/relationships/image" Target="../media/image196.png"/><Relationship Id="rId92" Type="http://schemas.openxmlformats.org/officeDocument/2006/relationships/customXml" Target="../ink/ink203.xml"/><Relationship Id="rId162" Type="http://schemas.openxmlformats.org/officeDocument/2006/relationships/customXml" Target="../ink/ink238.xml"/><Relationship Id="rId183" Type="http://schemas.openxmlformats.org/officeDocument/2006/relationships/image" Target="../media/image252.png"/><Relationship Id="rId213" Type="http://schemas.openxmlformats.org/officeDocument/2006/relationships/image" Target="../media/image267.png"/><Relationship Id="rId218" Type="http://schemas.openxmlformats.org/officeDocument/2006/relationships/customXml" Target="../ink/ink266.xml"/><Relationship Id="rId2" Type="http://schemas.openxmlformats.org/officeDocument/2006/relationships/image" Target="../media/image3.png"/><Relationship Id="rId29" Type="http://schemas.openxmlformats.org/officeDocument/2006/relationships/image" Target="../media/image175.png"/><Relationship Id="rId24" Type="http://schemas.openxmlformats.org/officeDocument/2006/relationships/customXml" Target="../ink/ink169.xml"/><Relationship Id="rId40" Type="http://schemas.openxmlformats.org/officeDocument/2006/relationships/customXml" Target="../ink/ink177.xml"/><Relationship Id="rId45" Type="http://schemas.openxmlformats.org/officeDocument/2006/relationships/image" Target="../media/image183.png"/><Relationship Id="rId66" Type="http://schemas.openxmlformats.org/officeDocument/2006/relationships/customXml" Target="../ink/ink190.xml"/><Relationship Id="rId87" Type="http://schemas.openxmlformats.org/officeDocument/2006/relationships/image" Target="../media/image204.png"/><Relationship Id="rId110" Type="http://schemas.openxmlformats.org/officeDocument/2006/relationships/customXml" Target="../ink/ink212.xml"/><Relationship Id="rId115" Type="http://schemas.openxmlformats.org/officeDocument/2006/relationships/image" Target="../media/image218.png"/><Relationship Id="rId131" Type="http://schemas.openxmlformats.org/officeDocument/2006/relationships/image" Target="../media/image226.png"/><Relationship Id="rId136" Type="http://schemas.openxmlformats.org/officeDocument/2006/relationships/customXml" Target="../ink/ink225.xml"/><Relationship Id="rId157" Type="http://schemas.openxmlformats.org/officeDocument/2006/relationships/image" Target="../media/image239.png"/><Relationship Id="rId178" Type="http://schemas.openxmlformats.org/officeDocument/2006/relationships/customXml" Target="../ink/ink246.xml"/><Relationship Id="rId61" Type="http://schemas.openxmlformats.org/officeDocument/2006/relationships/image" Target="../media/image191.png"/><Relationship Id="rId82" Type="http://schemas.openxmlformats.org/officeDocument/2006/relationships/customXml" Target="../ink/ink198.xml"/><Relationship Id="rId152" Type="http://schemas.openxmlformats.org/officeDocument/2006/relationships/customXml" Target="../ink/ink233.xml"/><Relationship Id="rId173" Type="http://schemas.openxmlformats.org/officeDocument/2006/relationships/image" Target="../media/image247.png"/><Relationship Id="rId194" Type="http://schemas.openxmlformats.org/officeDocument/2006/relationships/customXml" Target="../ink/ink254.xml"/><Relationship Id="rId199" Type="http://schemas.openxmlformats.org/officeDocument/2006/relationships/image" Target="../media/image260.png"/><Relationship Id="rId203" Type="http://schemas.openxmlformats.org/officeDocument/2006/relationships/image" Target="../media/image262.png"/><Relationship Id="rId208" Type="http://schemas.openxmlformats.org/officeDocument/2006/relationships/customXml" Target="../ink/ink261.xml"/><Relationship Id="rId229" Type="http://schemas.openxmlformats.org/officeDocument/2006/relationships/image" Target="../media/image275.png"/><Relationship Id="rId19" Type="http://schemas.openxmlformats.org/officeDocument/2006/relationships/image" Target="../media/image170.png"/><Relationship Id="rId224" Type="http://schemas.openxmlformats.org/officeDocument/2006/relationships/customXml" Target="../ink/ink269.xml"/><Relationship Id="rId14" Type="http://schemas.openxmlformats.org/officeDocument/2006/relationships/customXml" Target="../ink/ink164.xml"/><Relationship Id="rId30" Type="http://schemas.openxmlformats.org/officeDocument/2006/relationships/customXml" Target="../ink/ink172.xml"/><Relationship Id="rId35" Type="http://schemas.openxmlformats.org/officeDocument/2006/relationships/image" Target="../media/image178.png"/><Relationship Id="rId56" Type="http://schemas.openxmlformats.org/officeDocument/2006/relationships/customXml" Target="../ink/ink185.xml"/><Relationship Id="rId77" Type="http://schemas.openxmlformats.org/officeDocument/2006/relationships/image" Target="../media/image199.png"/><Relationship Id="rId100" Type="http://schemas.openxmlformats.org/officeDocument/2006/relationships/customXml" Target="../ink/ink207.xml"/><Relationship Id="rId105" Type="http://schemas.openxmlformats.org/officeDocument/2006/relationships/image" Target="../media/image213.png"/><Relationship Id="rId126" Type="http://schemas.openxmlformats.org/officeDocument/2006/relationships/customXml" Target="../ink/ink220.xml"/><Relationship Id="rId147" Type="http://schemas.openxmlformats.org/officeDocument/2006/relationships/image" Target="../media/image234.png"/><Relationship Id="rId168" Type="http://schemas.openxmlformats.org/officeDocument/2006/relationships/customXml" Target="../ink/ink241.xml"/><Relationship Id="rId8" Type="http://schemas.openxmlformats.org/officeDocument/2006/relationships/customXml" Target="../ink/ink161.xml"/><Relationship Id="rId51" Type="http://schemas.openxmlformats.org/officeDocument/2006/relationships/image" Target="../media/image186.png"/><Relationship Id="rId72" Type="http://schemas.openxmlformats.org/officeDocument/2006/relationships/customXml" Target="../ink/ink193.xml"/><Relationship Id="rId93" Type="http://schemas.openxmlformats.org/officeDocument/2006/relationships/image" Target="../media/image207.png"/><Relationship Id="rId98" Type="http://schemas.openxmlformats.org/officeDocument/2006/relationships/customXml" Target="../ink/ink206.xml"/><Relationship Id="rId121" Type="http://schemas.openxmlformats.org/officeDocument/2006/relationships/image" Target="../media/image221.png"/><Relationship Id="rId142" Type="http://schemas.openxmlformats.org/officeDocument/2006/relationships/customXml" Target="../ink/ink228.xml"/><Relationship Id="rId163" Type="http://schemas.openxmlformats.org/officeDocument/2006/relationships/image" Target="../media/image242.png"/><Relationship Id="rId184" Type="http://schemas.openxmlformats.org/officeDocument/2006/relationships/customXml" Target="../ink/ink249.xml"/><Relationship Id="rId189" Type="http://schemas.openxmlformats.org/officeDocument/2006/relationships/image" Target="../media/image255.png"/><Relationship Id="rId219" Type="http://schemas.openxmlformats.org/officeDocument/2006/relationships/image" Target="../media/image270.png"/><Relationship Id="rId3" Type="http://schemas.openxmlformats.org/officeDocument/2006/relationships/image" Target="../media/image4.svg"/><Relationship Id="rId214" Type="http://schemas.openxmlformats.org/officeDocument/2006/relationships/customXml" Target="../ink/ink264.xml"/><Relationship Id="rId230" Type="http://schemas.openxmlformats.org/officeDocument/2006/relationships/customXml" Target="../ink/ink272.xml"/><Relationship Id="rId25" Type="http://schemas.openxmlformats.org/officeDocument/2006/relationships/image" Target="../media/image173.png"/><Relationship Id="rId46" Type="http://schemas.openxmlformats.org/officeDocument/2006/relationships/customXml" Target="../ink/ink180.xml"/><Relationship Id="rId67" Type="http://schemas.openxmlformats.org/officeDocument/2006/relationships/image" Target="../media/image194.png"/><Relationship Id="rId116" Type="http://schemas.openxmlformats.org/officeDocument/2006/relationships/customXml" Target="../ink/ink215.xml"/><Relationship Id="rId137" Type="http://schemas.openxmlformats.org/officeDocument/2006/relationships/image" Target="../media/image229.png"/><Relationship Id="rId158" Type="http://schemas.openxmlformats.org/officeDocument/2006/relationships/customXml" Target="../ink/ink236.xml"/><Relationship Id="rId20" Type="http://schemas.openxmlformats.org/officeDocument/2006/relationships/customXml" Target="../ink/ink167.xml"/><Relationship Id="rId41" Type="http://schemas.openxmlformats.org/officeDocument/2006/relationships/image" Target="../media/image181.png"/><Relationship Id="rId62" Type="http://schemas.openxmlformats.org/officeDocument/2006/relationships/customXml" Target="../ink/ink188.xml"/><Relationship Id="rId83" Type="http://schemas.openxmlformats.org/officeDocument/2006/relationships/image" Target="../media/image202.png"/><Relationship Id="rId88" Type="http://schemas.openxmlformats.org/officeDocument/2006/relationships/customXml" Target="../ink/ink201.xml"/><Relationship Id="rId111" Type="http://schemas.openxmlformats.org/officeDocument/2006/relationships/image" Target="../media/image216.png"/><Relationship Id="rId132" Type="http://schemas.openxmlformats.org/officeDocument/2006/relationships/customXml" Target="../ink/ink223.xml"/><Relationship Id="rId153" Type="http://schemas.openxmlformats.org/officeDocument/2006/relationships/image" Target="../media/image237.png"/><Relationship Id="rId174" Type="http://schemas.openxmlformats.org/officeDocument/2006/relationships/customXml" Target="../ink/ink244.xml"/><Relationship Id="rId179" Type="http://schemas.openxmlformats.org/officeDocument/2006/relationships/image" Target="../media/image250.png"/><Relationship Id="rId195" Type="http://schemas.openxmlformats.org/officeDocument/2006/relationships/image" Target="../media/image258.png"/><Relationship Id="rId209" Type="http://schemas.openxmlformats.org/officeDocument/2006/relationships/image" Target="../media/image265.png"/><Relationship Id="rId190" Type="http://schemas.openxmlformats.org/officeDocument/2006/relationships/customXml" Target="../ink/ink252.xml"/><Relationship Id="rId204" Type="http://schemas.openxmlformats.org/officeDocument/2006/relationships/customXml" Target="../ink/ink259.xml"/><Relationship Id="rId220" Type="http://schemas.openxmlformats.org/officeDocument/2006/relationships/customXml" Target="../ink/ink267.xml"/><Relationship Id="rId225" Type="http://schemas.openxmlformats.org/officeDocument/2006/relationships/image" Target="../media/image273.png"/><Relationship Id="rId15" Type="http://schemas.openxmlformats.org/officeDocument/2006/relationships/image" Target="../media/image168.png"/><Relationship Id="rId36" Type="http://schemas.openxmlformats.org/officeDocument/2006/relationships/customXml" Target="../ink/ink175.xml"/><Relationship Id="rId57" Type="http://schemas.openxmlformats.org/officeDocument/2006/relationships/image" Target="../media/image189.png"/><Relationship Id="rId106" Type="http://schemas.openxmlformats.org/officeDocument/2006/relationships/customXml" Target="../ink/ink210.xml"/><Relationship Id="rId127" Type="http://schemas.openxmlformats.org/officeDocument/2006/relationships/image" Target="../media/image224.png"/><Relationship Id="rId10" Type="http://schemas.openxmlformats.org/officeDocument/2006/relationships/customXml" Target="../ink/ink162.xml"/><Relationship Id="rId31" Type="http://schemas.openxmlformats.org/officeDocument/2006/relationships/image" Target="../media/image176.png"/><Relationship Id="rId52" Type="http://schemas.openxmlformats.org/officeDocument/2006/relationships/customXml" Target="../ink/ink183.xml"/><Relationship Id="rId73" Type="http://schemas.openxmlformats.org/officeDocument/2006/relationships/image" Target="../media/image197.png"/><Relationship Id="rId78" Type="http://schemas.openxmlformats.org/officeDocument/2006/relationships/customXml" Target="../ink/ink196.xml"/><Relationship Id="rId94" Type="http://schemas.openxmlformats.org/officeDocument/2006/relationships/customXml" Target="../ink/ink204.xml"/><Relationship Id="rId99" Type="http://schemas.openxmlformats.org/officeDocument/2006/relationships/image" Target="../media/image210.png"/><Relationship Id="rId101" Type="http://schemas.openxmlformats.org/officeDocument/2006/relationships/image" Target="../media/image211.png"/><Relationship Id="rId122" Type="http://schemas.openxmlformats.org/officeDocument/2006/relationships/customXml" Target="../ink/ink218.xml"/><Relationship Id="rId143" Type="http://schemas.openxmlformats.org/officeDocument/2006/relationships/image" Target="../media/image232.png"/><Relationship Id="rId148" Type="http://schemas.openxmlformats.org/officeDocument/2006/relationships/customXml" Target="../ink/ink231.xml"/><Relationship Id="rId164" Type="http://schemas.openxmlformats.org/officeDocument/2006/relationships/customXml" Target="../ink/ink239.xml"/><Relationship Id="rId169" Type="http://schemas.openxmlformats.org/officeDocument/2006/relationships/image" Target="../media/image245.png"/><Relationship Id="rId185" Type="http://schemas.openxmlformats.org/officeDocument/2006/relationships/image" Target="../media/image253.png"/><Relationship Id="rId4" Type="http://schemas.openxmlformats.org/officeDocument/2006/relationships/customXml" Target="../ink/ink159.xml"/><Relationship Id="rId9" Type="http://schemas.openxmlformats.org/officeDocument/2006/relationships/image" Target="../media/image165.png"/><Relationship Id="rId180" Type="http://schemas.openxmlformats.org/officeDocument/2006/relationships/customXml" Target="../ink/ink247.xml"/><Relationship Id="rId210" Type="http://schemas.openxmlformats.org/officeDocument/2006/relationships/customXml" Target="../ink/ink262.xml"/><Relationship Id="rId215" Type="http://schemas.openxmlformats.org/officeDocument/2006/relationships/image" Target="../media/image268.png"/><Relationship Id="rId26" Type="http://schemas.openxmlformats.org/officeDocument/2006/relationships/customXml" Target="../ink/ink170.xml"/><Relationship Id="rId231" Type="http://schemas.openxmlformats.org/officeDocument/2006/relationships/image" Target="../media/image276.png"/><Relationship Id="rId47" Type="http://schemas.openxmlformats.org/officeDocument/2006/relationships/image" Target="../media/image184.png"/><Relationship Id="rId68" Type="http://schemas.openxmlformats.org/officeDocument/2006/relationships/customXml" Target="../ink/ink191.xml"/><Relationship Id="rId89" Type="http://schemas.openxmlformats.org/officeDocument/2006/relationships/image" Target="../media/image205.png"/><Relationship Id="rId112" Type="http://schemas.openxmlformats.org/officeDocument/2006/relationships/customXml" Target="../ink/ink213.xml"/><Relationship Id="rId133" Type="http://schemas.openxmlformats.org/officeDocument/2006/relationships/image" Target="../media/image227.png"/><Relationship Id="rId154" Type="http://schemas.openxmlformats.org/officeDocument/2006/relationships/customXml" Target="../ink/ink234.xml"/><Relationship Id="rId175" Type="http://schemas.openxmlformats.org/officeDocument/2006/relationships/image" Target="../media/image248.png"/><Relationship Id="rId196" Type="http://schemas.openxmlformats.org/officeDocument/2006/relationships/customXml" Target="../ink/ink255.xml"/><Relationship Id="rId200" Type="http://schemas.openxmlformats.org/officeDocument/2006/relationships/customXml" Target="../ink/ink257.xml"/><Relationship Id="rId16" Type="http://schemas.openxmlformats.org/officeDocument/2006/relationships/customXml" Target="../ink/ink165.xml"/><Relationship Id="rId221" Type="http://schemas.openxmlformats.org/officeDocument/2006/relationships/image" Target="../media/image271.png"/><Relationship Id="rId37" Type="http://schemas.openxmlformats.org/officeDocument/2006/relationships/image" Target="../media/image179.png"/><Relationship Id="rId58" Type="http://schemas.openxmlformats.org/officeDocument/2006/relationships/customXml" Target="../ink/ink186.xml"/><Relationship Id="rId79" Type="http://schemas.openxmlformats.org/officeDocument/2006/relationships/image" Target="../media/image200.png"/><Relationship Id="rId102" Type="http://schemas.openxmlformats.org/officeDocument/2006/relationships/customXml" Target="../ink/ink208.xml"/><Relationship Id="rId123" Type="http://schemas.openxmlformats.org/officeDocument/2006/relationships/image" Target="../media/image222.png"/><Relationship Id="rId144" Type="http://schemas.openxmlformats.org/officeDocument/2006/relationships/customXml" Target="../ink/ink229.xml"/><Relationship Id="rId90" Type="http://schemas.openxmlformats.org/officeDocument/2006/relationships/customXml" Target="../ink/ink202.xml"/><Relationship Id="rId165" Type="http://schemas.openxmlformats.org/officeDocument/2006/relationships/image" Target="../media/image243.png"/><Relationship Id="rId186" Type="http://schemas.openxmlformats.org/officeDocument/2006/relationships/customXml" Target="../ink/ink250.xml"/><Relationship Id="rId211" Type="http://schemas.openxmlformats.org/officeDocument/2006/relationships/image" Target="../media/image266.png"/><Relationship Id="rId232" Type="http://schemas.openxmlformats.org/officeDocument/2006/relationships/customXml" Target="../ink/ink2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7.xml"/><Relationship Id="rId13" Type="http://schemas.openxmlformats.org/officeDocument/2006/relationships/image" Target="../media/image2700.png"/><Relationship Id="rId18" Type="http://schemas.openxmlformats.org/officeDocument/2006/relationships/customXml" Target="../ink/ink282.xml"/><Relationship Id="rId3" Type="http://schemas.openxmlformats.org/officeDocument/2006/relationships/image" Target="../media/image2650.png"/><Relationship Id="rId7" Type="http://schemas.openxmlformats.org/officeDocument/2006/relationships/image" Target="../media/image2670.png"/><Relationship Id="rId12" Type="http://schemas.openxmlformats.org/officeDocument/2006/relationships/customXml" Target="../ink/ink279.xml"/><Relationship Id="rId17" Type="http://schemas.openxmlformats.org/officeDocument/2006/relationships/image" Target="../media/image2720.png"/><Relationship Id="rId2" Type="http://schemas.openxmlformats.org/officeDocument/2006/relationships/customXml" Target="../ink/ink274.xml"/><Relationship Id="rId16" Type="http://schemas.openxmlformats.org/officeDocument/2006/relationships/customXml" Target="../ink/ink2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1" Type="http://schemas.openxmlformats.org/officeDocument/2006/relationships/image" Target="../media/image2690.png"/><Relationship Id="rId5" Type="http://schemas.openxmlformats.org/officeDocument/2006/relationships/image" Target="../media/image2660.png"/><Relationship Id="rId15" Type="http://schemas.openxmlformats.org/officeDocument/2006/relationships/image" Target="../media/image2710.png"/><Relationship Id="rId10" Type="http://schemas.openxmlformats.org/officeDocument/2006/relationships/customXml" Target="../ink/ink278.xml"/><Relationship Id="rId19" Type="http://schemas.openxmlformats.org/officeDocument/2006/relationships/image" Target="../media/image2730.png"/><Relationship Id="rId4" Type="http://schemas.openxmlformats.org/officeDocument/2006/relationships/customXml" Target="../ink/ink275.xml"/><Relationship Id="rId9" Type="http://schemas.openxmlformats.org/officeDocument/2006/relationships/image" Target="../media/image2680.png"/><Relationship Id="rId14" Type="http://schemas.openxmlformats.org/officeDocument/2006/relationships/customXml" Target="../ink/ink2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10F5-CA97-59EC-3EDE-5E923D11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A54F-894A-B0FC-2F5B-E4C51200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542-B3B4-5F06-C9CE-10A38A23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D52-7D83-A315-9DB5-2F6010C1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3VMs</a:t>
            </a:r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VM – Web Server – IIS – 10.1.0.4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VM – Web Server – IIS – 10.1.0.5</a:t>
            </a:r>
          </a:p>
          <a:p>
            <a:r>
              <a:rPr lang="en-IN" dirty="0"/>
              <a:t>Load Balancer – Internal Load Balancer – 10.2.0.7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VM – Jump Box – 10.1.0.6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14:cNvPr>
              <p14:cNvContentPartPr/>
              <p14:nvPr/>
            </p14:nvContentPartPr>
            <p14:xfrm>
              <a:off x="8616327" y="1139441"/>
              <a:ext cx="65160" cy="69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0BEDB3-C135-2D8A-5906-99E451050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327" y="1130801"/>
                <a:ext cx="828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4C99980-20C9-65A2-6118-8954A93096C2}"/>
              </a:ext>
            </a:extLst>
          </p:cNvPr>
          <p:cNvGrpSpPr/>
          <p:nvPr/>
        </p:nvGrpSpPr>
        <p:grpSpPr>
          <a:xfrm>
            <a:off x="6209727" y="456881"/>
            <a:ext cx="5265000" cy="4314600"/>
            <a:chOff x="6209727" y="456881"/>
            <a:chExt cx="5265000" cy="43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14:cNvPr>
                <p14:cNvContentPartPr/>
                <p14:nvPr/>
              </p14:nvContentPartPr>
              <p14:xfrm>
                <a:off x="9308967" y="2836121"/>
                <a:ext cx="115920" cy="28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6B5A7B-ED9E-01A4-4045-B945517C6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0327" y="2827481"/>
                  <a:ext cx="13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14:cNvPr>
                <p14:cNvContentPartPr/>
                <p14:nvPr/>
              </p14:nvContentPartPr>
              <p14:xfrm>
                <a:off x="9481047" y="2908121"/>
                <a:ext cx="25920" cy="19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1722E0-D38C-BEF3-B4A3-F1EF9B4513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2047" y="2899121"/>
                  <a:ext cx="43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14:cNvPr>
                <p14:cNvContentPartPr/>
                <p14:nvPr/>
              </p14:nvContentPartPr>
              <p14:xfrm>
                <a:off x="9416247" y="2838281"/>
                <a:ext cx="179640" cy="28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69D6A9-8C04-9B23-1BDD-33AFA041AE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7607" y="2829641"/>
                  <a:ext cx="197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14:cNvPr>
                <p14:cNvContentPartPr/>
                <p14:nvPr/>
              </p14:nvContentPartPr>
              <p14:xfrm>
                <a:off x="9092967" y="2602121"/>
                <a:ext cx="601920" cy="63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B726C2-A54B-511D-3A79-682CAC559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84327" y="2593121"/>
                  <a:ext cx="619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14:cNvPr>
                <p14:cNvContentPartPr/>
                <p14:nvPr/>
              </p14:nvContentPartPr>
              <p14:xfrm>
                <a:off x="9052647" y="2641361"/>
                <a:ext cx="664200" cy="61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DD1710-3E1D-FF3A-0741-B4550BFA2C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3647" y="2632361"/>
                  <a:ext cx="681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14:cNvPr>
                <p14:cNvContentPartPr/>
                <p14:nvPr/>
              </p14:nvContentPartPr>
              <p14:xfrm>
                <a:off x="8250927" y="4124201"/>
                <a:ext cx="150840" cy="27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39D830-1B91-7EC7-38A8-1DBF1BA408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1927" y="4115561"/>
                  <a:ext cx="16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14:cNvPr>
                <p14:cNvContentPartPr/>
                <p14:nvPr/>
              </p14:nvContentPartPr>
              <p14:xfrm>
                <a:off x="8483847" y="4052561"/>
                <a:ext cx="306000" cy="27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534B4C-CCF0-2247-5622-EDE6D9CED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75207" y="4043921"/>
                  <a:ext cx="32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14:cNvPr>
                <p14:cNvContentPartPr/>
                <p14:nvPr/>
              </p14:nvContentPartPr>
              <p14:xfrm>
                <a:off x="7922967" y="3874001"/>
                <a:ext cx="1141920" cy="71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4B9EA5-FAC7-2456-B452-D135B994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4327" y="3865001"/>
                  <a:ext cx="11595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14:cNvPr>
                <p14:cNvContentPartPr/>
                <p14:nvPr/>
              </p14:nvContentPartPr>
              <p14:xfrm>
                <a:off x="7867527" y="3976601"/>
                <a:ext cx="1331280" cy="61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6377FB-4226-8E15-A57D-1245DBD299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8887" y="3967961"/>
                  <a:ext cx="13489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14:cNvPr>
                <p14:cNvContentPartPr/>
                <p14:nvPr/>
              </p14:nvContentPartPr>
              <p14:xfrm>
                <a:off x="10387527" y="3887321"/>
                <a:ext cx="191880" cy="30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814AC1-E735-54F7-6351-908FCCC45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8887" y="3878321"/>
                  <a:ext cx="20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14:cNvPr>
                <p14:cNvContentPartPr/>
                <p14:nvPr/>
              </p14:nvContentPartPr>
              <p14:xfrm>
                <a:off x="10686327" y="3939521"/>
                <a:ext cx="28908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6AE2C2-383E-739B-0ED5-034A6C1EB0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7687" y="3930881"/>
                  <a:ext cx="30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14:cNvPr>
                <p14:cNvContentPartPr/>
                <p14:nvPr/>
              </p14:nvContentPartPr>
              <p14:xfrm>
                <a:off x="10228407" y="3714161"/>
                <a:ext cx="881280" cy="62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E90E3-E8BC-C641-9429-472D017A1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9767" y="3705161"/>
                  <a:ext cx="8989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14:cNvPr>
                <p14:cNvContentPartPr/>
                <p14:nvPr/>
              </p14:nvContentPartPr>
              <p14:xfrm>
                <a:off x="10054167" y="3726041"/>
                <a:ext cx="981000" cy="58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D4C3B3-28B8-611A-EEE0-7BD52F09B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5167" y="3717401"/>
                  <a:ext cx="998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14:cNvPr>
                <p14:cNvContentPartPr/>
                <p14:nvPr/>
              </p14:nvContentPartPr>
              <p14:xfrm>
                <a:off x="8884527" y="3237521"/>
                <a:ext cx="377280" cy="58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F5302E-BA4D-D0BD-09DD-2F6C72273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5887" y="3228521"/>
                  <a:ext cx="3949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14:cNvPr>
                <p14:cNvContentPartPr/>
                <p14:nvPr/>
              </p14:nvContentPartPr>
              <p14:xfrm>
                <a:off x="9167127" y="3289001"/>
                <a:ext cx="998280" cy="58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6101B2-F670-2304-94F7-65949D9F3D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58127" y="3280361"/>
                  <a:ext cx="1015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14:cNvPr>
                <p14:cNvContentPartPr/>
                <p14:nvPr/>
              </p14:nvContentPartPr>
              <p14:xfrm>
                <a:off x="9018087" y="1321961"/>
                <a:ext cx="89280" cy="18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935D27-6EDD-1A54-53B2-85134AD98A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9447" y="1313321"/>
                  <a:ext cx="106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14:cNvPr>
                <p14:cNvContentPartPr/>
                <p14:nvPr/>
              </p14:nvContentPartPr>
              <p14:xfrm>
                <a:off x="8909007" y="1286681"/>
                <a:ext cx="248760" cy="9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209C28-7952-CAA0-3547-31E8CA60C7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0367" y="1278041"/>
                  <a:ext cx="266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14:cNvPr>
                <p14:cNvContentPartPr/>
                <p14:nvPr/>
              </p14:nvContentPartPr>
              <p14:xfrm>
                <a:off x="9201327" y="1346801"/>
                <a:ext cx="50112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DBD8F9-FAE1-2899-C5B6-04B5E2DDBC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92327" y="1338161"/>
                  <a:ext cx="51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14:cNvPr>
                <p14:cNvContentPartPr/>
                <p14:nvPr/>
              </p14:nvContentPartPr>
              <p14:xfrm>
                <a:off x="9976767" y="1281641"/>
                <a:ext cx="41400" cy="21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9F6C1F-3FC2-A191-5A98-A267919477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7767" y="1272641"/>
                  <a:ext cx="5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14:cNvPr>
                <p14:cNvContentPartPr/>
                <p14:nvPr/>
              </p14:nvContentPartPr>
              <p14:xfrm>
                <a:off x="9949047" y="1249241"/>
                <a:ext cx="128520" cy="28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218359-E2FF-CF02-D6E0-7FE302B552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40047" y="1240241"/>
                  <a:ext cx="146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14:cNvPr>
                <p14:cNvContentPartPr/>
                <p14:nvPr/>
              </p14:nvContentPartPr>
              <p14:xfrm>
                <a:off x="10125087" y="1330961"/>
                <a:ext cx="274680" cy="26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D60411-CF05-8DFF-8C11-DD83807B09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16447" y="1321961"/>
                  <a:ext cx="29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14:cNvPr>
                <p14:cNvContentPartPr/>
                <p14:nvPr/>
              </p14:nvContentPartPr>
              <p14:xfrm>
                <a:off x="8673567" y="955481"/>
                <a:ext cx="1981440" cy="63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CA5DF2-240E-CF69-69C0-BD1E8DBB15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64567" y="946481"/>
                  <a:ext cx="19990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14:cNvPr>
                <p14:cNvContentPartPr/>
                <p14:nvPr/>
              </p14:nvContentPartPr>
              <p14:xfrm>
                <a:off x="8566287" y="1143041"/>
                <a:ext cx="2054160" cy="52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354543-C253-172B-6068-B5D527D515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57647" y="1134041"/>
                  <a:ext cx="20718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14:cNvPr>
                <p14:cNvContentPartPr/>
                <p14:nvPr/>
              </p14:nvContentPartPr>
              <p14:xfrm>
                <a:off x="9303207" y="1613201"/>
                <a:ext cx="49680" cy="97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DA4AD-A75D-B42F-5140-95BC3E5D50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4207" y="1604561"/>
                  <a:ext cx="6732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14:cNvPr>
                <p14:cNvContentPartPr/>
                <p14:nvPr/>
              </p14:nvContentPartPr>
              <p14:xfrm>
                <a:off x="9194487" y="2439401"/>
                <a:ext cx="241920" cy="13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F80C7D-4799-F854-0E77-B57D9381BC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5487" y="2430761"/>
                  <a:ext cx="259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14:cNvPr>
                <p14:cNvContentPartPr/>
                <p14:nvPr/>
              </p14:nvContentPartPr>
              <p14:xfrm>
                <a:off x="9169647" y="2461001"/>
                <a:ext cx="285120" cy="19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A29ED4-54BB-3AE2-2CF0-3B186F6681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60647" y="2452001"/>
                  <a:ext cx="302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14:cNvPr>
                <p14:cNvContentPartPr/>
                <p14:nvPr/>
              </p14:nvContentPartPr>
              <p14:xfrm>
                <a:off x="6651807" y="1247801"/>
                <a:ext cx="9828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F1C3DA-CD22-5ACE-5328-FDEAF2320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3167" y="1239161"/>
                  <a:ext cx="11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14:cNvPr>
                <p14:cNvContentPartPr/>
                <p14:nvPr/>
              </p14:nvContentPartPr>
              <p14:xfrm>
                <a:off x="6792927" y="1316921"/>
                <a:ext cx="37800" cy="5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642DD-4A7E-CB17-CE90-53CC3ABB71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3927" y="1308281"/>
                  <a:ext cx="5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14:cNvPr>
                <p14:cNvContentPartPr/>
                <p14:nvPr/>
              </p14:nvContentPartPr>
              <p14:xfrm>
                <a:off x="6893007" y="1094801"/>
                <a:ext cx="23508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C2CDC9-B708-9020-5A17-AA0550DD11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4007" y="1086161"/>
                  <a:ext cx="252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14:cNvPr>
                <p14:cNvContentPartPr/>
                <p14:nvPr/>
              </p14:nvContentPartPr>
              <p14:xfrm>
                <a:off x="6701127" y="1643441"/>
                <a:ext cx="193680" cy="121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F24599-235E-770F-C04B-132F8F62E6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2127" y="1634801"/>
                  <a:ext cx="21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14:cNvPr>
                <p14:cNvContentPartPr/>
                <p14:nvPr/>
              </p14:nvContentPartPr>
              <p14:xfrm>
                <a:off x="6906327" y="1615721"/>
                <a:ext cx="11160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EE000B-69D6-EDDD-EA3D-1EE9207FD6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7687" y="1607081"/>
                  <a:ext cx="12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14:cNvPr>
                <p14:cNvContentPartPr/>
                <p14:nvPr/>
              </p14:nvContentPartPr>
              <p14:xfrm>
                <a:off x="7047447" y="1608161"/>
                <a:ext cx="86760" cy="15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98F4EC-5351-DC19-BE28-D2E3D78F42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8447" y="1599161"/>
                  <a:ext cx="104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14:cNvPr>
                <p14:cNvContentPartPr/>
                <p14:nvPr/>
              </p14:nvContentPartPr>
              <p14:xfrm>
                <a:off x="7111887" y="1494401"/>
                <a:ext cx="34812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9A2234-26C9-EE0F-F257-62F50F9CB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3247" y="1485401"/>
                  <a:ext cx="365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14:cNvPr>
                <p14:cNvContentPartPr/>
                <p14:nvPr/>
              </p14:nvContentPartPr>
              <p14:xfrm>
                <a:off x="7426887" y="1551641"/>
                <a:ext cx="250920" cy="9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16E6FD-A0FE-9877-8FF0-DA919D53A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8247" y="1543001"/>
                  <a:ext cx="268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14:cNvPr>
                <p14:cNvContentPartPr/>
                <p14:nvPr/>
              </p14:nvContentPartPr>
              <p14:xfrm>
                <a:off x="6481887" y="1014521"/>
                <a:ext cx="1224000" cy="89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0369B-5728-5E0B-9392-8EC8B36696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247" y="1005881"/>
                  <a:ext cx="1241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14:cNvPr>
                <p14:cNvContentPartPr/>
                <p14:nvPr/>
              </p14:nvContentPartPr>
              <p14:xfrm>
                <a:off x="6209727" y="1111001"/>
                <a:ext cx="1216080" cy="834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C114A1-5CC4-4139-DD7E-B6A6063552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0727" y="1102361"/>
                  <a:ext cx="123372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14:cNvPr>
                <p14:cNvContentPartPr/>
                <p14:nvPr/>
              </p14:nvContentPartPr>
              <p14:xfrm>
                <a:off x="7561167" y="1371641"/>
                <a:ext cx="96912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322002-88F5-D563-C15D-96CC1934B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2527" y="1363001"/>
                  <a:ext cx="986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14:cNvPr>
                <p14:cNvContentPartPr/>
                <p14:nvPr/>
              </p14:nvContentPartPr>
              <p14:xfrm>
                <a:off x="7794087" y="1209281"/>
                <a:ext cx="138600" cy="21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521172-9DA5-CBF0-F75C-717C17EC17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85447" y="1200281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14:cNvPr>
                <p14:cNvContentPartPr/>
                <p14:nvPr/>
              </p14:nvContentPartPr>
              <p14:xfrm>
                <a:off x="7993167" y="1247801"/>
                <a:ext cx="52560" cy="12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0346A0-5A53-7093-3024-2AB15615E0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84527" y="1239161"/>
                  <a:ext cx="7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14:cNvPr>
                <p14:cNvContentPartPr/>
                <p14:nvPr/>
              </p14:nvContentPartPr>
              <p14:xfrm>
                <a:off x="7941687" y="1139801"/>
                <a:ext cx="35208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DE86D9-295E-6156-6812-40D1A16CF6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687" y="1130801"/>
                  <a:ext cx="369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14:cNvPr>
                <p14:cNvContentPartPr/>
                <p14:nvPr/>
              </p14:nvContentPartPr>
              <p14:xfrm>
                <a:off x="7749807" y="1699601"/>
                <a:ext cx="49320" cy="178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65A155-0382-D9C9-C7FD-B5C2CD635D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40807" y="1690961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14:cNvPr>
                <p14:cNvContentPartPr/>
                <p14:nvPr/>
              </p14:nvContentPartPr>
              <p14:xfrm>
                <a:off x="7816047" y="1646321"/>
                <a:ext cx="19728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29AF8-67D7-FB1B-B028-E92F147544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07047" y="1637321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14:cNvPr>
                <p14:cNvContentPartPr/>
                <p14:nvPr/>
              </p14:nvContentPartPr>
              <p14:xfrm>
                <a:off x="8033487" y="1600241"/>
                <a:ext cx="6084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0E81EF-A611-74D7-63CF-A3E50FB354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4847" y="1591601"/>
                  <a:ext cx="78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14:cNvPr>
                <p14:cNvContentPartPr/>
                <p14:nvPr/>
              </p14:nvContentPartPr>
              <p14:xfrm>
                <a:off x="8081007" y="1625801"/>
                <a:ext cx="95760" cy="20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02E488-0466-A282-3712-4F05E17708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72367" y="1616801"/>
                  <a:ext cx="113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14:cNvPr>
                <p14:cNvContentPartPr/>
                <p14:nvPr/>
              </p14:nvContentPartPr>
              <p14:xfrm>
                <a:off x="7916847" y="1940801"/>
                <a:ext cx="113400" cy="5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C2626A-368B-F535-205B-8695AF4E99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08207" y="1931801"/>
                  <a:ext cx="131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14:cNvPr>
                <p14:cNvContentPartPr/>
                <p14:nvPr/>
              </p14:nvContentPartPr>
              <p14:xfrm>
                <a:off x="7972647" y="1940801"/>
                <a:ext cx="19512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CA2025-B4FC-7BF0-13CF-8AF728EAD50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63647" y="1931801"/>
                  <a:ext cx="21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14:cNvPr>
                <p14:cNvContentPartPr/>
                <p14:nvPr/>
              </p14:nvContentPartPr>
              <p14:xfrm>
                <a:off x="8214927" y="456881"/>
                <a:ext cx="3236760" cy="4009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553D0C-2694-E020-799C-7681A3B6CC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5927" y="447881"/>
                  <a:ext cx="3254400" cy="40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14:cNvPr>
                <p14:cNvContentPartPr/>
                <p14:nvPr/>
              </p14:nvContentPartPr>
              <p14:xfrm>
                <a:off x="7467927" y="794201"/>
                <a:ext cx="4006800" cy="397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9ECFD7-A9D9-8407-30E8-ACD9330E9C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9287" y="785201"/>
                  <a:ext cx="4024440" cy="39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FE40792-4DCC-3F4D-53C1-50A7701FD763}"/>
              </a:ext>
            </a:extLst>
          </p:cNvPr>
          <p:cNvGrpSpPr/>
          <p:nvPr/>
        </p:nvGrpSpPr>
        <p:grpSpPr>
          <a:xfrm>
            <a:off x="10726287" y="272201"/>
            <a:ext cx="648360" cy="207360"/>
            <a:chOff x="10726287" y="272201"/>
            <a:chExt cx="648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14:cNvPr>
                <p14:cNvContentPartPr/>
                <p14:nvPr/>
              </p14:nvContentPartPr>
              <p14:xfrm>
                <a:off x="10726287" y="309641"/>
                <a:ext cx="151200" cy="16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C269F4-F898-3A07-375F-B8E1C423AB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7287" y="301001"/>
                  <a:ext cx="168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14:cNvPr>
                <p14:cNvContentPartPr/>
                <p14:nvPr/>
              </p14:nvContentPartPr>
              <p14:xfrm>
                <a:off x="10941567" y="274721"/>
                <a:ext cx="104400" cy="19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416CE-DEC1-F325-B00A-0BF41D53FB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32927" y="266081"/>
                  <a:ext cx="122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14:cNvPr>
                <p14:cNvContentPartPr/>
                <p14:nvPr/>
              </p14:nvContentPartPr>
              <p14:xfrm>
                <a:off x="11045247" y="293081"/>
                <a:ext cx="103320" cy="14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3E45A0-F943-958D-138C-4EC911C56B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6247" y="284441"/>
                  <a:ext cx="120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14:cNvPr>
                <p14:cNvContentPartPr/>
                <p14:nvPr/>
              </p14:nvContentPartPr>
              <p14:xfrm>
                <a:off x="11191407" y="272201"/>
                <a:ext cx="115920" cy="15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B6950EE-B207-B306-9BFF-95DC681015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82407" y="263201"/>
                  <a:ext cx="133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14:cNvPr>
                <p14:cNvContentPartPr/>
                <p14:nvPr/>
              </p14:nvContentPartPr>
              <p14:xfrm>
                <a:off x="11157207" y="291641"/>
                <a:ext cx="21744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089C76-340F-CEC8-0C04-8740BB0852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48207" y="283001"/>
                  <a:ext cx="23508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92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B868DDB-A487-B550-4F25-1AA7EB698D15}"/>
              </a:ext>
            </a:extLst>
          </p:cNvPr>
          <p:cNvGrpSpPr/>
          <p:nvPr/>
        </p:nvGrpSpPr>
        <p:grpSpPr>
          <a:xfrm>
            <a:off x="2322447" y="108041"/>
            <a:ext cx="6395040" cy="4506480"/>
            <a:chOff x="2322447" y="108041"/>
            <a:chExt cx="6395040" cy="45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14:cNvPr>
                <p14:cNvContentPartPr/>
                <p14:nvPr/>
              </p14:nvContentPartPr>
              <p14:xfrm>
                <a:off x="5183007" y="2266961"/>
                <a:ext cx="157320" cy="31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AA720-2EA0-2CCA-35EA-790F1AFCB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4367" y="2258321"/>
                  <a:ext cx="174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14:cNvPr>
                <p14:cNvContentPartPr/>
                <p14:nvPr/>
              </p14:nvContentPartPr>
              <p14:xfrm>
                <a:off x="5418087" y="2359121"/>
                <a:ext cx="14040" cy="155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2F0C73-3527-3E02-5324-A6E49769EA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9447" y="2350121"/>
                  <a:ext cx="31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14:cNvPr>
                <p14:cNvContentPartPr/>
                <p14:nvPr/>
              </p14:nvContentPartPr>
              <p14:xfrm>
                <a:off x="5414127" y="2247521"/>
                <a:ext cx="168120" cy="29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EEFF74-67AC-DC39-16C6-0065E74B9E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5127" y="2238881"/>
                  <a:ext cx="185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14:cNvPr>
                <p14:cNvContentPartPr/>
                <p14:nvPr/>
              </p14:nvContentPartPr>
              <p14:xfrm>
                <a:off x="5014167" y="2081921"/>
                <a:ext cx="713880" cy="60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356D66-25B0-CF36-94EC-9F349E66A1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5167" y="2073281"/>
                  <a:ext cx="7315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14:cNvPr>
                <p14:cNvContentPartPr/>
                <p14:nvPr/>
              </p14:nvContentPartPr>
              <p14:xfrm>
                <a:off x="5022087" y="2219801"/>
                <a:ext cx="866160" cy="54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7F3EC0-F178-7C82-E1AC-2EE032C7E5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3087" y="2211161"/>
                  <a:ext cx="883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14:cNvPr>
                <p14:cNvContentPartPr/>
                <p14:nvPr/>
              </p14:nvContentPartPr>
              <p14:xfrm>
                <a:off x="4054767" y="3764561"/>
                <a:ext cx="133560" cy="22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D85B6C-6833-20F1-2D21-B45D0D1BBA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6127" y="3755561"/>
                  <a:ext cx="151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14:cNvPr>
                <p14:cNvContentPartPr/>
                <p14:nvPr/>
              </p14:nvContentPartPr>
              <p14:xfrm>
                <a:off x="4307127" y="3761681"/>
                <a:ext cx="18432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B94608-DFB9-D123-CA97-5006573046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8127" y="3753041"/>
                  <a:ext cx="201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14:cNvPr>
                <p14:cNvContentPartPr/>
                <p14:nvPr/>
              </p14:nvContentPartPr>
              <p14:xfrm>
                <a:off x="4606287" y="3695801"/>
                <a:ext cx="51840" cy="26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2F5BCE-9012-5DB7-2AC5-58B6D58F8F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7647" y="3686801"/>
                  <a:ext cx="69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14:cNvPr>
                <p14:cNvContentPartPr/>
                <p14:nvPr/>
              </p14:nvContentPartPr>
              <p14:xfrm>
                <a:off x="3987087" y="3510401"/>
                <a:ext cx="885240" cy="49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A1BB4B-2E29-829F-17A6-ABE59149AD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8087" y="3501401"/>
                  <a:ext cx="9028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14:cNvPr>
                <p14:cNvContentPartPr/>
                <p14:nvPr/>
              </p14:nvContentPartPr>
              <p14:xfrm>
                <a:off x="3940287" y="3680681"/>
                <a:ext cx="1081080" cy="51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A30090-70FE-EC10-2BB2-2A4AF5D0F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1287" y="3671681"/>
                  <a:ext cx="10987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14:cNvPr>
                <p14:cNvContentPartPr/>
                <p14:nvPr/>
              </p14:nvContentPartPr>
              <p14:xfrm>
                <a:off x="6724167" y="3490241"/>
                <a:ext cx="122760" cy="20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9E80BE-0A98-62F3-C0FD-990922A5CF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5527" y="3481241"/>
                  <a:ext cx="14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14:cNvPr>
                <p14:cNvContentPartPr/>
                <p14:nvPr/>
              </p14:nvContentPartPr>
              <p14:xfrm>
                <a:off x="6940527" y="3499241"/>
                <a:ext cx="27072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BBC76B-9C77-1587-63BE-2B0C54EC91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527" y="3490241"/>
                  <a:ext cx="288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14:cNvPr>
                <p14:cNvContentPartPr/>
                <p14:nvPr/>
              </p14:nvContentPartPr>
              <p14:xfrm>
                <a:off x="7242927" y="3429041"/>
                <a:ext cx="17676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1850A6-5B83-CCF8-A461-9B48F66F8E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34287" y="3420041"/>
                  <a:ext cx="194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14:cNvPr>
                <p14:cNvContentPartPr/>
                <p14:nvPr/>
              </p14:nvContentPartPr>
              <p14:xfrm>
                <a:off x="6559647" y="3208001"/>
                <a:ext cx="1053000" cy="57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A92D51-8748-AE29-8B32-4C467DD37F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0647" y="3199001"/>
                  <a:ext cx="1070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14:cNvPr>
                <p14:cNvContentPartPr/>
                <p14:nvPr/>
              </p14:nvContentPartPr>
              <p14:xfrm>
                <a:off x="6567927" y="3374681"/>
                <a:ext cx="1150200" cy="44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3DE86-D861-30D5-E048-475289040C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58927" y="3366041"/>
                  <a:ext cx="1167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14:cNvPr>
                <p14:cNvContentPartPr/>
                <p14:nvPr/>
              </p14:nvContentPartPr>
              <p14:xfrm>
                <a:off x="4673607" y="2861321"/>
                <a:ext cx="659880" cy="71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370EF3-6944-B03A-24A9-108F996530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4967" y="2852681"/>
                  <a:ext cx="67752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14:cNvPr>
                <p14:cNvContentPartPr/>
                <p14:nvPr/>
              </p14:nvContentPartPr>
              <p14:xfrm>
                <a:off x="5266167" y="2878601"/>
                <a:ext cx="1356840" cy="483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AB8502-BF95-83D3-0008-1E02347857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57167" y="2869961"/>
                  <a:ext cx="13744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14:cNvPr>
                <p14:cNvContentPartPr/>
                <p14:nvPr/>
              </p14:nvContentPartPr>
              <p14:xfrm>
                <a:off x="5802207" y="2200001"/>
                <a:ext cx="344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8AAAE3-ED2E-E931-6B7E-AC0E9AA354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3207" y="2191361"/>
                  <a:ext cx="362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14:cNvPr>
                <p14:cNvContentPartPr/>
                <p14:nvPr/>
              </p14:nvContentPartPr>
              <p14:xfrm>
                <a:off x="6282447" y="2008121"/>
                <a:ext cx="110520" cy="32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FD0AF3-6AA4-477D-F6FF-31CA318F8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807" y="1999121"/>
                  <a:ext cx="128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14:cNvPr>
                <p14:cNvContentPartPr/>
                <p14:nvPr/>
              </p14:nvContentPartPr>
              <p14:xfrm>
                <a:off x="6407367" y="2101361"/>
                <a:ext cx="20952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583909-BF1F-5DDC-43D4-41247AB43C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98727" y="2092721"/>
                  <a:ext cx="22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14:cNvPr>
                <p14:cNvContentPartPr/>
                <p14:nvPr/>
              </p14:nvContentPartPr>
              <p14:xfrm>
                <a:off x="6499887" y="1984361"/>
                <a:ext cx="20520" cy="2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1121BF-4A18-1A2E-16E5-F7E7FB04B0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91247" y="1975361"/>
                  <a:ext cx="3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14:cNvPr>
                <p14:cNvContentPartPr/>
                <p14:nvPr/>
              </p14:nvContentPartPr>
              <p14:xfrm>
                <a:off x="6669807" y="2039441"/>
                <a:ext cx="11700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927326-1277-35A5-6E7D-466B819299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1167" y="2030801"/>
                  <a:ext cx="134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14:cNvPr>
                <p14:cNvContentPartPr/>
                <p14:nvPr/>
              </p14:nvContentPartPr>
              <p14:xfrm>
                <a:off x="6856287" y="1905521"/>
                <a:ext cx="240120" cy="23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EBCECF-07C4-EC2C-A1B5-537D7AF05D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7287" y="1896521"/>
                  <a:ext cx="257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14:cNvPr>
                <p14:cNvContentPartPr/>
                <p14:nvPr/>
              </p14:nvContentPartPr>
              <p14:xfrm>
                <a:off x="6984807" y="1936121"/>
                <a:ext cx="15192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3557C0-C1D1-BF5C-DC6E-5B3165B5B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75807" y="1927121"/>
                  <a:ext cx="169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14:cNvPr>
                <p14:cNvContentPartPr/>
                <p14:nvPr/>
              </p14:nvContentPartPr>
              <p14:xfrm>
                <a:off x="7183887" y="1967801"/>
                <a:ext cx="17172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E7395E-B67C-6CC2-A58A-DAB1C7B7FA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5247" y="1958801"/>
                  <a:ext cx="189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14:cNvPr>
                <p14:cNvContentPartPr/>
                <p14:nvPr/>
              </p14:nvContentPartPr>
              <p14:xfrm>
                <a:off x="7456407" y="1823801"/>
                <a:ext cx="111960" cy="10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4FAEBB-35CD-9707-B46F-349CECD8D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7767" y="1815161"/>
                  <a:ext cx="129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14:cNvPr>
                <p14:cNvContentPartPr/>
                <p14:nvPr/>
              </p14:nvContentPartPr>
              <p14:xfrm>
                <a:off x="7493127" y="1793201"/>
                <a:ext cx="279720" cy="27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BB4207-BEBD-9C3A-5E79-D8C3AC7B3F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4127" y="1784201"/>
                  <a:ext cx="297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14:cNvPr>
                <p14:cNvContentPartPr/>
                <p14:nvPr/>
              </p14:nvContentPartPr>
              <p14:xfrm>
                <a:off x="7646847" y="397481"/>
                <a:ext cx="112320" cy="17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994369-048F-C447-1282-83FC236A82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7847" y="388841"/>
                  <a:ext cx="129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14:cNvPr>
                <p14:cNvContentPartPr/>
                <p14:nvPr/>
              </p14:nvContentPartPr>
              <p14:xfrm>
                <a:off x="7854207" y="390641"/>
                <a:ext cx="88200" cy="97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832DAE-CF9C-CC19-81A7-45833AB686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5207" y="382001"/>
                  <a:ext cx="105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14:cNvPr>
                <p14:cNvContentPartPr/>
                <p14:nvPr/>
              </p14:nvContentPartPr>
              <p14:xfrm>
                <a:off x="8018007" y="298121"/>
                <a:ext cx="335160" cy="21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396143-4C3C-B366-29D3-F63D342624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9007" y="289121"/>
                  <a:ext cx="35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14:cNvPr>
                <p14:cNvContentPartPr/>
                <p14:nvPr/>
              </p14:nvContentPartPr>
              <p14:xfrm>
                <a:off x="7389807" y="108041"/>
                <a:ext cx="1327680" cy="52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704EFF-8089-CD38-9D2A-2288345025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1167" y="99401"/>
                  <a:ext cx="13453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14:cNvPr>
                <p14:cNvContentPartPr/>
                <p14:nvPr/>
              </p14:nvContentPartPr>
              <p14:xfrm>
                <a:off x="7457487" y="345281"/>
                <a:ext cx="1213920" cy="39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0ED844-A31E-FCD9-D1AE-C06EFF2F86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8847" y="336641"/>
                  <a:ext cx="1231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14:cNvPr>
                <p14:cNvContentPartPr/>
                <p14:nvPr/>
              </p14:nvContentPartPr>
              <p14:xfrm>
                <a:off x="5012367" y="844601"/>
                <a:ext cx="95400" cy="135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A074E4-B439-4331-CC2C-9180D542B9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3367" y="835961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14:cNvPr>
                <p14:cNvContentPartPr/>
                <p14:nvPr/>
              </p14:nvContentPartPr>
              <p14:xfrm>
                <a:off x="5187327" y="808961"/>
                <a:ext cx="22428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2F9741-B247-C5AF-EBFD-118C928D35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8327" y="79996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14:cNvPr>
                <p14:cNvContentPartPr/>
                <p14:nvPr/>
              </p14:nvContentPartPr>
              <p14:xfrm>
                <a:off x="5444007" y="720761"/>
                <a:ext cx="9936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DC6441-94F0-1EAE-34BE-4ADC892742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5367" y="712121"/>
                  <a:ext cx="117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14:cNvPr>
                <p14:cNvContentPartPr/>
                <p14:nvPr/>
              </p14:nvContentPartPr>
              <p14:xfrm>
                <a:off x="4939647" y="629681"/>
                <a:ext cx="82620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99B730-41F6-B357-54D1-E38F4DB76A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1007" y="620681"/>
                  <a:ext cx="843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14:cNvPr>
                <p14:cNvContentPartPr/>
                <p14:nvPr/>
              </p14:nvContentPartPr>
              <p14:xfrm>
                <a:off x="4920927" y="726161"/>
                <a:ext cx="863280" cy="31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55D871-2D90-2AFE-07C7-A85EB6F360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2287" y="717521"/>
                  <a:ext cx="880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14:cNvPr>
                <p14:cNvContentPartPr/>
                <p14:nvPr/>
              </p14:nvContentPartPr>
              <p14:xfrm>
                <a:off x="5774847" y="538961"/>
                <a:ext cx="1584000" cy="36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19878-0BC4-D5B6-1899-12041E4D7B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207" y="529961"/>
                  <a:ext cx="1601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14:cNvPr>
                <p14:cNvContentPartPr/>
                <p14:nvPr/>
              </p14:nvContentPartPr>
              <p14:xfrm>
                <a:off x="6380367" y="359321"/>
                <a:ext cx="155880" cy="21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E52EBA-BCCF-BDD7-FDAD-B7CFBDB847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1727" y="350321"/>
                  <a:ext cx="173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14:cNvPr>
                <p14:cNvContentPartPr/>
                <p14:nvPr/>
              </p14:nvContentPartPr>
              <p14:xfrm>
                <a:off x="6611847" y="406841"/>
                <a:ext cx="78840" cy="16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F4B2D2-6E23-D4C4-A617-814AB4943D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2847" y="398201"/>
                  <a:ext cx="96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14:cNvPr>
                <p14:cNvContentPartPr/>
                <p14:nvPr/>
              </p14:nvContentPartPr>
              <p14:xfrm>
                <a:off x="6772767" y="290921"/>
                <a:ext cx="9396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A61155-59CA-5BAB-B192-591224394E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4127" y="281921"/>
                  <a:ext cx="111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14:cNvPr>
                <p14:cNvContentPartPr/>
                <p14:nvPr/>
              </p14:nvContentPartPr>
              <p14:xfrm>
                <a:off x="5271207" y="1145201"/>
                <a:ext cx="64440" cy="76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0D612C-E174-6F83-C402-00EA084885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2567" y="1136561"/>
                  <a:ext cx="8208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14:cNvPr>
                <p14:cNvContentPartPr/>
                <p14:nvPr/>
              </p14:nvContentPartPr>
              <p14:xfrm>
                <a:off x="5237007" y="1832801"/>
                <a:ext cx="178920" cy="143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D46648-6BE0-AF6C-0618-D2845B9B4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28367" y="1823801"/>
                  <a:ext cx="196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14:cNvPr>
                <p14:cNvContentPartPr/>
                <p14:nvPr/>
              </p14:nvContentPartPr>
              <p14:xfrm>
                <a:off x="2322447" y="127481"/>
                <a:ext cx="5899680" cy="448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F2E487-6164-78B3-BB9D-252C097E4E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3447" y="118841"/>
                  <a:ext cx="5917320" cy="45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14:cNvPr>
                <p14:cNvContentPartPr/>
                <p14:nvPr/>
              </p14:nvContentPartPr>
              <p14:xfrm>
                <a:off x="3033087" y="736601"/>
                <a:ext cx="204840" cy="248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F5B5EE-7CE1-9552-4D46-0DE1D3EE5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24447" y="727961"/>
                  <a:ext cx="222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14:cNvPr>
                <p14:cNvContentPartPr/>
                <p14:nvPr/>
              </p14:nvContentPartPr>
              <p14:xfrm>
                <a:off x="3313527" y="633281"/>
                <a:ext cx="161280" cy="26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89E57B-F6E5-B0CA-3653-01DDD503F7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04527" y="624641"/>
                  <a:ext cx="178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14:cNvPr>
                <p14:cNvContentPartPr/>
                <p14:nvPr/>
              </p14:nvContentPartPr>
              <p14:xfrm>
                <a:off x="3545367" y="599801"/>
                <a:ext cx="266040" cy="25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E36E24-713D-0F1D-DA99-DFF2537486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36367" y="591161"/>
                  <a:ext cx="283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14:cNvPr>
                <p14:cNvContentPartPr/>
                <p14:nvPr/>
              </p14:nvContentPartPr>
              <p14:xfrm>
                <a:off x="3627087" y="618521"/>
                <a:ext cx="217080" cy="10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08BF51-48F9-2A6A-EC6B-D574787089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18087" y="60988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39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2C3-1502-F7D1-A8EA-D31434A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BB5B-2774-72D9-C6BA-82DD8322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561"/>
          </a:xfrm>
        </p:spPr>
        <p:txBody>
          <a:bodyPr/>
          <a:lstStyle/>
          <a:p>
            <a:r>
              <a:rPr lang="en-US" dirty="0"/>
              <a:t>Delivers high availability and network performance to your applications.</a:t>
            </a:r>
          </a:p>
          <a:p>
            <a:r>
              <a:rPr lang="en-US" dirty="0"/>
              <a:t>OSI Layer 4 – TCP and UDP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4A3D-C9BF-ADF6-E004-27E7EB234E46}"/>
              </a:ext>
            </a:extLst>
          </p:cNvPr>
          <p:cNvSpPr/>
          <p:nvPr/>
        </p:nvSpPr>
        <p:spPr>
          <a:xfrm>
            <a:off x="1660634" y="4226142"/>
            <a:ext cx="2622331" cy="79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3D17C4-D465-B96F-F95F-8ACB4D48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4" y="4372465"/>
            <a:ext cx="506139" cy="506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32BF69-9221-49BF-06F1-FC1E6BC2F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3429000"/>
            <a:ext cx="553435" cy="5534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FD3FCD-9948-C869-98EB-F1730E3F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4471493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47E1E1E-072C-C697-FFC2-905E63C4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2426" y="5513986"/>
            <a:ext cx="553435" cy="5534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4F9F69-2A18-A3D4-AE77-506DC7FC15BD}"/>
              </a:ext>
            </a:extLst>
          </p:cNvPr>
          <p:cNvSpPr/>
          <p:nvPr/>
        </p:nvSpPr>
        <p:spPr>
          <a:xfrm>
            <a:off x="10087465" y="3033216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AC7BE-1D1D-041C-FE51-C4DC2D15E0C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82965" y="4625535"/>
            <a:ext cx="2149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972DE4-58CD-34D8-5FBE-E233246A0CD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938633" y="4625534"/>
            <a:ext cx="3148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3E53FD-FAA0-4AC8-436D-3765AEB80541}"/>
              </a:ext>
            </a:extLst>
          </p:cNvPr>
          <p:cNvSpPr txBox="1"/>
          <p:nvPr/>
        </p:nvSpPr>
        <p:spPr>
          <a:xfrm>
            <a:off x="5927859" y="490866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7A11F-3240-8EED-3602-75CD598A9D75}"/>
              </a:ext>
            </a:extLst>
          </p:cNvPr>
          <p:cNvSpPr txBox="1"/>
          <p:nvPr/>
        </p:nvSpPr>
        <p:spPr>
          <a:xfrm>
            <a:off x="7493876" y="4314333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balancing rules</a:t>
            </a:r>
          </a:p>
          <a:p>
            <a:r>
              <a:rPr lang="en-US" dirty="0"/>
              <a:t>and health probes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B179D7-35D5-8D69-F161-1B666E6A74E8}"/>
                  </a:ext>
                </a:extLst>
              </p14:cNvPr>
              <p14:cNvContentPartPr/>
              <p14:nvPr/>
            </p14:nvContentPartPr>
            <p14:xfrm>
              <a:off x="1369527" y="3762761"/>
              <a:ext cx="717120" cy="41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B179D7-35D5-8D69-F161-1B666E6A74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0887" y="3754121"/>
                <a:ext cx="73476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1B230C5-953E-15EC-D3E5-5F22A536F78C}"/>
              </a:ext>
            </a:extLst>
          </p:cNvPr>
          <p:cNvGrpSpPr/>
          <p:nvPr/>
        </p:nvGrpSpPr>
        <p:grpSpPr>
          <a:xfrm>
            <a:off x="151287" y="3699761"/>
            <a:ext cx="873720" cy="297000"/>
            <a:chOff x="151287" y="3699761"/>
            <a:chExt cx="87372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BB3952-5D71-23BE-8C9D-AE439F6CF3CD}"/>
                    </a:ext>
                  </a:extLst>
                </p14:cNvPr>
                <p14:cNvContentPartPr/>
                <p14:nvPr/>
              </p14:nvContentPartPr>
              <p14:xfrm>
                <a:off x="151287" y="3802721"/>
                <a:ext cx="5688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BB3952-5D71-23BE-8C9D-AE439F6C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47" y="3793721"/>
                  <a:ext cx="74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CA96A3-928F-2C8E-B72E-85BBE18DB361}"/>
                    </a:ext>
                  </a:extLst>
                </p14:cNvPr>
                <p14:cNvContentPartPr/>
                <p14:nvPr/>
              </p14:nvContentPartPr>
              <p14:xfrm>
                <a:off x="248847" y="3829721"/>
                <a:ext cx="214560" cy="12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CA96A3-928F-2C8E-B72E-85BBE18DB3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207" y="3821081"/>
                  <a:ext cx="232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4FB600-435C-45DC-B5CD-943DE88383DA}"/>
                    </a:ext>
                  </a:extLst>
                </p14:cNvPr>
                <p14:cNvContentPartPr/>
                <p14:nvPr/>
              </p14:nvContentPartPr>
              <p14:xfrm>
                <a:off x="508047" y="3733961"/>
                <a:ext cx="19440" cy="20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4FB600-435C-45DC-B5CD-943DE88383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407" y="3724961"/>
                  <a:ext cx="37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58CE95-B354-8AB0-27FD-43C74615F00B}"/>
                    </a:ext>
                  </a:extLst>
                </p14:cNvPr>
                <p14:cNvContentPartPr/>
                <p14:nvPr/>
              </p14:nvContentPartPr>
              <p14:xfrm>
                <a:off x="572487" y="3722801"/>
                <a:ext cx="26640" cy="225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58CE95-B354-8AB0-27FD-43C74615F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847" y="3714161"/>
                  <a:ext cx="44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7622CF-FD77-36CA-C1E3-79695B5928AB}"/>
                    </a:ext>
                  </a:extLst>
                </p14:cNvPr>
                <p14:cNvContentPartPr/>
                <p14:nvPr/>
              </p14:nvContentPartPr>
              <p14:xfrm>
                <a:off x="657807" y="3699761"/>
                <a:ext cx="262080" cy="222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7622CF-FD77-36CA-C1E3-79695B5928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807" y="3691121"/>
                  <a:ext cx="279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A06139-A62D-5A65-5CBC-94F5043F7908}"/>
                    </a:ext>
                  </a:extLst>
                </p14:cNvPr>
                <p14:cNvContentPartPr/>
                <p14:nvPr/>
              </p14:nvContentPartPr>
              <p14:xfrm>
                <a:off x="863367" y="3706601"/>
                <a:ext cx="161640" cy="18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A06139-A62D-5A65-5CBC-94F5043F79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4367" y="3697961"/>
                  <a:ext cx="179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A16D71-DFE2-5C01-DCFD-CA4888E737C3}"/>
              </a:ext>
            </a:extLst>
          </p:cNvPr>
          <p:cNvGrpSpPr/>
          <p:nvPr/>
        </p:nvGrpSpPr>
        <p:grpSpPr>
          <a:xfrm>
            <a:off x="251007" y="4070561"/>
            <a:ext cx="921960" cy="367920"/>
            <a:chOff x="251007" y="4070561"/>
            <a:chExt cx="92196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195537-076E-543D-C1CE-04623DA8FE20}"/>
                    </a:ext>
                  </a:extLst>
                </p14:cNvPr>
                <p14:cNvContentPartPr/>
                <p14:nvPr/>
              </p14:nvContentPartPr>
              <p14:xfrm>
                <a:off x="251007" y="4260281"/>
                <a:ext cx="90000" cy="17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195537-076E-543D-C1CE-04623DA8FE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007" y="4251641"/>
                  <a:ext cx="107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49CBC0-4029-006F-0AED-1DE04D94DE18}"/>
                    </a:ext>
                  </a:extLst>
                </p14:cNvPr>
                <p14:cNvContentPartPr/>
                <p14:nvPr/>
              </p14:nvContentPartPr>
              <p14:xfrm>
                <a:off x="348207" y="4312121"/>
                <a:ext cx="188640" cy="9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49CBC0-4029-006F-0AED-1DE04D94DE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9567" y="4303121"/>
                  <a:ext cx="206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6DE0EB-E112-C35A-B14C-0662743F6399}"/>
                    </a:ext>
                  </a:extLst>
                </p14:cNvPr>
                <p14:cNvContentPartPr/>
                <p14:nvPr/>
              </p14:nvContentPartPr>
              <p14:xfrm>
                <a:off x="452967" y="4199441"/>
                <a:ext cx="11160" cy="2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6DE0EB-E112-C35A-B14C-0662743F63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967" y="4190441"/>
                  <a:ext cx="28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CA299D-D8D4-6479-1EEF-794B84DCF394}"/>
                    </a:ext>
                  </a:extLst>
                </p14:cNvPr>
                <p14:cNvContentPartPr/>
                <p14:nvPr/>
              </p14:nvContentPartPr>
              <p14:xfrm>
                <a:off x="537207" y="4252721"/>
                <a:ext cx="68400" cy="90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CA299D-D8D4-6479-1EEF-794B84DCF3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207" y="4243721"/>
                  <a:ext cx="86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DE323F-66F7-2CFA-1312-280EE42E2FB7}"/>
                    </a:ext>
                  </a:extLst>
                </p14:cNvPr>
                <p14:cNvContentPartPr/>
                <p14:nvPr/>
              </p14:nvContentPartPr>
              <p14:xfrm>
                <a:off x="671847" y="4126001"/>
                <a:ext cx="299160" cy="20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DE323F-66F7-2CFA-1312-280EE42E2F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3207" y="4117001"/>
                  <a:ext cx="316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D51EE3-774E-046A-BB3B-31A972013B06}"/>
                    </a:ext>
                  </a:extLst>
                </p14:cNvPr>
                <p14:cNvContentPartPr/>
                <p14:nvPr/>
              </p14:nvContentPartPr>
              <p14:xfrm>
                <a:off x="675087" y="4138241"/>
                <a:ext cx="186120" cy="12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D51EE3-774E-046A-BB3B-31A972013B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6447" y="4129241"/>
                  <a:ext cx="203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E07915-E95B-4B03-4EEA-28A959E55DBC}"/>
                    </a:ext>
                  </a:extLst>
                </p14:cNvPr>
                <p14:cNvContentPartPr/>
                <p14:nvPr/>
              </p14:nvContentPartPr>
              <p14:xfrm>
                <a:off x="941847" y="4072721"/>
                <a:ext cx="97200" cy="7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E07915-E95B-4B03-4EEA-28A959E55D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2847" y="4064081"/>
                  <a:ext cx="114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BC09E4-9AB8-D5B5-7C18-A2B240166CCA}"/>
                    </a:ext>
                  </a:extLst>
                </p14:cNvPr>
                <p14:cNvContentPartPr/>
                <p14:nvPr/>
              </p14:nvContentPartPr>
              <p14:xfrm>
                <a:off x="987207" y="4070561"/>
                <a:ext cx="185760" cy="19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BC09E4-9AB8-D5B5-7C18-A2B240166C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207" y="4061921"/>
                  <a:ext cx="203400" cy="20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FA42F1-5469-B4BA-D941-AE2E935AC514}"/>
              </a:ext>
            </a:extLst>
          </p:cNvPr>
          <p:cNvSpPr txBox="1"/>
          <p:nvPr/>
        </p:nvSpPr>
        <p:spPr>
          <a:xfrm>
            <a:off x="10087465" y="2711669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04E26E-03C7-CF6B-5A08-2D9B21B73EBC}"/>
              </a:ext>
            </a:extLst>
          </p:cNvPr>
          <p:cNvGrpSpPr/>
          <p:nvPr/>
        </p:nvGrpSpPr>
        <p:grpSpPr>
          <a:xfrm>
            <a:off x="10070007" y="3965441"/>
            <a:ext cx="456840" cy="1470600"/>
            <a:chOff x="10070007" y="3965441"/>
            <a:chExt cx="456840" cy="14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4684FA-7215-CB38-9A89-424C60244D64}"/>
                    </a:ext>
                  </a:extLst>
                </p14:cNvPr>
                <p14:cNvContentPartPr/>
                <p14:nvPr/>
              </p14:nvContentPartPr>
              <p14:xfrm>
                <a:off x="10127247" y="3965441"/>
                <a:ext cx="399600" cy="61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4684FA-7215-CB38-9A89-424C60244D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8247" y="3956801"/>
                  <a:ext cx="4172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54BFE0-D6E2-C42E-E207-21C1EE8C372E}"/>
                    </a:ext>
                  </a:extLst>
                </p14:cNvPr>
                <p14:cNvContentPartPr/>
                <p14:nvPr/>
              </p14:nvContentPartPr>
              <p14:xfrm>
                <a:off x="10140207" y="4540721"/>
                <a:ext cx="276120" cy="14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54BFE0-D6E2-C42E-E207-21C1EE8C37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31207" y="4532081"/>
                  <a:ext cx="293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1FF3EC-21CF-8BBA-0217-580BAF27DC1D}"/>
                    </a:ext>
                  </a:extLst>
                </p14:cNvPr>
                <p14:cNvContentPartPr/>
                <p14:nvPr/>
              </p14:nvContentPartPr>
              <p14:xfrm>
                <a:off x="10101687" y="4586081"/>
                <a:ext cx="351360" cy="84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1FF3EC-21CF-8BBA-0217-580BAF27DC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92687" y="4577081"/>
                  <a:ext cx="36900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AF54CD-DC6D-1362-4E87-6A25372AF458}"/>
                    </a:ext>
                  </a:extLst>
                </p14:cNvPr>
                <p14:cNvContentPartPr/>
                <p14:nvPr/>
              </p14:nvContentPartPr>
              <p14:xfrm>
                <a:off x="10070007" y="4580681"/>
                <a:ext cx="11880" cy="1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AF54CD-DC6D-1362-4E87-6A25372AF4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61007" y="4571681"/>
                  <a:ext cx="2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469B2F-8D47-0452-AF99-6C2D0EE1B81F}"/>
                    </a:ext>
                  </a:extLst>
                </p14:cNvPr>
                <p14:cNvContentPartPr/>
                <p14:nvPr/>
              </p14:nvContentPartPr>
              <p14:xfrm>
                <a:off x="10093407" y="4542521"/>
                <a:ext cx="46440" cy="33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469B2F-8D47-0452-AF99-6C2D0EE1B8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84407" y="4533521"/>
                  <a:ext cx="640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F1F679-37CC-1DFB-8D84-6E80023D8485}"/>
              </a:ext>
            </a:extLst>
          </p:cNvPr>
          <p:cNvGrpSpPr/>
          <p:nvPr/>
        </p:nvGrpSpPr>
        <p:grpSpPr>
          <a:xfrm>
            <a:off x="2199687" y="3814601"/>
            <a:ext cx="211680" cy="340200"/>
            <a:chOff x="2199687" y="3814601"/>
            <a:chExt cx="21168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B2A938-E677-5E94-2C66-D9D9CC780D1C}"/>
                    </a:ext>
                  </a:extLst>
                </p14:cNvPr>
                <p14:cNvContentPartPr/>
                <p14:nvPr/>
              </p14:nvContentPartPr>
              <p14:xfrm>
                <a:off x="2314167" y="3946361"/>
                <a:ext cx="14760" cy="14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B2A938-E677-5E94-2C66-D9D9CC780D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05527" y="3937721"/>
                  <a:ext cx="32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C3A32B-DA50-A535-F5DB-909AF9D15789}"/>
                    </a:ext>
                  </a:extLst>
                </p14:cNvPr>
                <p14:cNvContentPartPr/>
                <p14:nvPr/>
              </p14:nvContentPartPr>
              <p14:xfrm>
                <a:off x="2199687" y="3814601"/>
                <a:ext cx="211680" cy="34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C3A32B-DA50-A535-F5DB-909AF9D157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91047" y="3805961"/>
                  <a:ext cx="22932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49AA7B-E5B6-92D7-16C1-CEBB7441B8DC}"/>
              </a:ext>
            </a:extLst>
          </p:cNvPr>
          <p:cNvGrpSpPr/>
          <p:nvPr/>
        </p:nvGrpSpPr>
        <p:grpSpPr>
          <a:xfrm>
            <a:off x="10023567" y="2450561"/>
            <a:ext cx="314640" cy="364680"/>
            <a:chOff x="10023567" y="2450561"/>
            <a:chExt cx="31464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C6C520-96CF-24C5-5A8A-7B9B933693CA}"/>
                    </a:ext>
                  </a:extLst>
                </p14:cNvPr>
                <p14:cNvContentPartPr/>
                <p14:nvPr/>
              </p14:nvContentPartPr>
              <p14:xfrm>
                <a:off x="10127247" y="2571521"/>
                <a:ext cx="164880" cy="15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C6C520-96CF-24C5-5A8A-7B9B933693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8247" y="2562881"/>
                  <a:ext cx="182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DC394D-8633-89A1-E588-2570FF4DF481}"/>
                    </a:ext>
                  </a:extLst>
                </p14:cNvPr>
                <p14:cNvContentPartPr/>
                <p14:nvPr/>
              </p14:nvContentPartPr>
              <p14:xfrm>
                <a:off x="10023567" y="2450561"/>
                <a:ext cx="314640" cy="36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DC394D-8633-89A1-E588-2570FF4DF4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14927" y="2441561"/>
                  <a:ext cx="33228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E71BD7-53AD-8065-9FA5-524628D81DD1}"/>
              </a:ext>
            </a:extLst>
          </p:cNvPr>
          <p:cNvGrpSpPr/>
          <p:nvPr/>
        </p:nvGrpSpPr>
        <p:grpSpPr>
          <a:xfrm>
            <a:off x="7922607" y="4892081"/>
            <a:ext cx="355320" cy="389160"/>
            <a:chOff x="7922607" y="4892081"/>
            <a:chExt cx="35532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04EB11-A1FC-63F1-53F0-1716A596E83F}"/>
                    </a:ext>
                  </a:extLst>
                </p14:cNvPr>
                <p14:cNvContentPartPr/>
                <p14:nvPr/>
              </p14:nvContentPartPr>
              <p14:xfrm>
                <a:off x="8032047" y="4966961"/>
                <a:ext cx="150120" cy="174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04EB11-A1FC-63F1-53F0-1716A596E8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23047" y="4957961"/>
                  <a:ext cx="167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0D6909-FBBD-895D-53C8-69F9D7B8B090}"/>
                    </a:ext>
                  </a:extLst>
                </p14:cNvPr>
                <p14:cNvContentPartPr/>
                <p14:nvPr/>
              </p14:nvContentPartPr>
              <p14:xfrm>
                <a:off x="7922607" y="4892081"/>
                <a:ext cx="355320" cy="38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0D6909-FBBD-895D-53C8-69F9D7B8B0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3967" y="4883441"/>
                  <a:ext cx="37296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0F12FE-BC4A-88C0-9C64-E0972CF4025B}"/>
              </a:ext>
            </a:extLst>
          </p:cNvPr>
          <p:cNvGrpSpPr/>
          <p:nvPr/>
        </p:nvGrpSpPr>
        <p:grpSpPr>
          <a:xfrm>
            <a:off x="7830807" y="4036361"/>
            <a:ext cx="244440" cy="350640"/>
            <a:chOff x="7830807" y="4036361"/>
            <a:chExt cx="2444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A6A9AB-3A4F-43A5-0ED5-2A09085E3F57}"/>
                    </a:ext>
                  </a:extLst>
                </p14:cNvPr>
                <p14:cNvContentPartPr/>
                <p14:nvPr/>
              </p14:nvContentPartPr>
              <p14:xfrm>
                <a:off x="7891287" y="4099721"/>
                <a:ext cx="15912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A6A9AB-3A4F-43A5-0ED5-2A09085E3F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647" y="4091081"/>
                  <a:ext cx="176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1D4243-CE54-F1BC-06D4-910FEDECE335}"/>
                    </a:ext>
                  </a:extLst>
                </p14:cNvPr>
                <p14:cNvContentPartPr/>
                <p14:nvPr/>
              </p14:nvContentPartPr>
              <p14:xfrm>
                <a:off x="7996047" y="4186481"/>
                <a:ext cx="13680" cy="14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1D4243-CE54-F1BC-06D4-910FEDECE3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7047" y="4177841"/>
                  <a:ext cx="31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56FC8-C86A-06C4-CBC0-DFD64A89F952}"/>
                    </a:ext>
                  </a:extLst>
                </p14:cNvPr>
                <p14:cNvContentPartPr/>
                <p14:nvPr/>
              </p14:nvContentPartPr>
              <p14:xfrm>
                <a:off x="7830807" y="4036361"/>
                <a:ext cx="244440" cy="35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56FC8-C86A-06C4-CBC0-DFD64A89F9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2167" y="4027721"/>
                  <a:ext cx="262080" cy="36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7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8D15-4EEB-AC13-F022-FDD99D3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1B715D-7063-2275-8567-23CF21F07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959559-79D2-14E5-9757-2F673754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986C62F-3085-E623-B39D-DF48EF79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A6274-76D0-E14D-0F99-478E931E026C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3A236-A206-7571-88C3-00A564DE2835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34851C-11B8-EAA1-DEAB-E1DE9655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108" y="2905040"/>
            <a:ext cx="506139" cy="50613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DCF8FF2-B224-81F7-8BDE-A9DABA9C9E6B}"/>
              </a:ext>
            </a:extLst>
          </p:cNvPr>
          <p:cNvGrpSpPr/>
          <p:nvPr/>
        </p:nvGrpSpPr>
        <p:grpSpPr>
          <a:xfrm>
            <a:off x="8289087" y="1601681"/>
            <a:ext cx="552240" cy="224280"/>
            <a:chOff x="8289087" y="1601681"/>
            <a:chExt cx="5522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14:cNvPr>
                <p14:cNvContentPartPr/>
                <p14:nvPr/>
              </p14:nvContentPartPr>
              <p14:xfrm>
                <a:off x="8289087" y="1658201"/>
                <a:ext cx="94320" cy="154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6D0869-6CB1-AD56-2958-800A9DA5B2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0447" y="1649201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14:cNvPr>
                <p14:cNvContentPartPr/>
                <p14:nvPr/>
              </p14:nvContentPartPr>
              <p14:xfrm>
                <a:off x="8449287" y="1663241"/>
                <a:ext cx="40680" cy="16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68E9E10-FBED-C091-56C6-B22F0DC03E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0647" y="1654601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14:cNvPr>
                <p14:cNvContentPartPr/>
                <p14:nvPr/>
              </p14:nvContentPartPr>
              <p14:xfrm>
                <a:off x="8538927" y="1601681"/>
                <a:ext cx="193320" cy="19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6D84A9-F0A0-DDAC-B541-9E360CBC4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927" y="1593041"/>
                  <a:ext cx="210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14:cNvPr>
                <p14:cNvContentPartPr/>
                <p14:nvPr/>
              </p14:nvContentPartPr>
              <p14:xfrm>
                <a:off x="8621367" y="1623641"/>
                <a:ext cx="219960" cy="7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FB261A-F16D-4D76-ED96-6DBB684609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2367" y="1615001"/>
                  <a:ext cx="237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F50DCC5-9791-6D99-1D48-FA285524D2BF}"/>
              </a:ext>
            </a:extLst>
          </p:cNvPr>
          <p:cNvGrpSpPr/>
          <p:nvPr/>
        </p:nvGrpSpPr>
        <p:grpSpPr>
          <a:xfrm>
            <a:off x="5057007" y="1226921"/>
            <a:ext cx="1392840" cy="601200"/>
            <a:chOff x="5057007" y="1226921"/>
            <a:chExt cx="1392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14:cNvPr>
                <p14:cNvContentPartPr/>
                <p14:nvPr/>
              </p14:nvContentPartPr>
              <p14:xfrm>
                <a:off x="5104527" y="1413401"/>
                <a:ext cx="586800" cy="7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00769E-CED0-096F-B893-99D0B34A15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5887" y="1404761"/>
                  <a:ext cx="60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14:cNvPr>
                <p14:cNvContentPartPr/>
                <p14:nvPr/>
              </p14:nvContentPartPr>
              <p14:xfrm>
                <a:off x="5057007" y="1226921"/>
                <a:ext cx="627120" cy="28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9B1472-806D-8332-16F6-A15FCC343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8007" y="1217921"/>
                  <a:ext cx="644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14:cNvPr>
                <p14:cNvContentPartPr/>
                <p14:nvPr/>
              </p14:nvContentPartPr>
              <p14:xfrm>
                <a:off x="5235207" y="1699601"/>
                <a:ext cx="75240" cy="12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A2E5FC-AD37-7FF4-2BF8-52BE0BF120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6567" y="1690601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14:cNvPr>
                <p14:cNvContentPartPr/>
                <p14:nvPr/>
              </p14:nvContentPartPr>
              <p14:xfrm>
                <a:off x="5307207" y="1729121"/>
                <a:ext cx="74520" cy="76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A74A69-57E4-7A73-9088-FCBBEA3059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8207" y="1720121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14:cNvPr>
                <p14:cNvContentPartPr/>
                <p14:nvPr/>
              </p14:nvContentPartPr>
              <p14:xfrm>
                <a:off x="5417367" y="1675841"/>
                <a:ext cx="82800" cy="13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8A7E4D4-C0C2-8F94-C612-6BEF87B7EC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8367" y="1666841"/>
                  <a:ext cx="100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14:cNvPr>
                <p14:cNvContentPartPr/>
                <p14:nvPr/>
              </p14:nvContentPartPr>
              <p14:xfrm>
                <a:off x="5662887" y="1657841"/>
                <a:ext cx="49320" cy="146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A92A99-196A-A2EF-0B98-A96760CF8F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3887" y="1648841"/>
                  <a:ext cx="6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14:cNvPr>
                <p14:cNvContentPartPr/>
                <p14:nvPr/>
              </p14:nvContentPartPr>
              <p14:xfrm>
                <a:off x="5781327" y="1755041"/>
                <a:ext cx="45720" cy="5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D6A54E-4A7A-FC3D-C64B-E7F90F944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2327" y="1746401"/>
                  <a:ext cx="6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14:cNvPr>
                <p14:cNvContentPartPr/>
                <p14:nvPr/>
              </p14:nvContentPartPr>
              <p14:xfrm>
                <a:off x="5810127" y="1635161"/>
                <a:ext cx="229320" cy="18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D25719-B242-0381-8FFF-8A1A6BE9A7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01127" y="1626521"/>
                  <a:ext cx="246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14:cNvPr>
                <p14:cNvContentPartPr/>
                <p14:nvPr/>
              </p14:nvContentPartPr>
              <p14:xfrm>
                <a:off x="5926767" y="1659281"/>
                <a:ext cx="173520" cy="10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DBB134-A51D-F864-BC77-7CBA4605D1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17767" y="1650281"/>
                  <a:ext cx="191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14:cNvPr>
                <p14:cNvContentPartPr/>
                <p14:nvPr/>
              </p14:nvContentPartPr>
              <p14:xfrm>
                <a:off x="6208287" y="1604201"/>
                <a:ext cx="116280" cy="20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0745B1-F2F0-CB1C-EC10-7AF81ACB1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9647" y="1595561"/>
                  <a:ext cx="13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14:cNvPr>
                <p14:cNvContentPartPr/>
                <p14:nvPr/>
              </p14:nvContentPartPr>
              <p14:xfrm>
                <a:off x="6338967" y="1679441"/>
                <a:ext cx="110880" cy="6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CDB187-EB45-6D4F-8E85-8F1DE2928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0327" y="1670441"/>
                  <a:ext cx="128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14:cNvPr>
                <p14:cNvContentPartPr/>
                <p14:nvPr/>
              </p14:nvContentPartPr>
              <p14:xfrm>
                <a:off x="5363007" y="1529321"/>
                <a:ext cx="43560" cy="178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3A7716-8102-C87B-0905-AA1C9E8284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4007" y="1520681"/>
                  <a:ext cx="612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274130-F145-C70E-F7BD-34E05B6DDB34}"/>
              </a:ext>
            </a:extLst>
          </p:cNvPr>
          <p:cNvGrpSpPr/>
          <p:nvPr/>
        </p:nvGrpSpPr>
        <p:grpSpPr>
          <a:xfrm>
            <a:off x="2443407" y="1966361"/>
            <a:ext cx="5092200" cy="2781720"/>
            <a:chOff x="2443407" y="1966361"/>
            <a:chExt cx="5092200" cy="27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14:cNvPr>
                <p14:cNvContentPartPr/>
                <p14:nvPr/>
              </p14:nvContentPartPr>
              <p14:xfrm>
                <a:off x="2642847" y="3001001"/>
                <a:ext cx="72000" cy="20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F4C460-8A4C-303C-D61E-05A2D56636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3847" y="2992361"/>
                  <a:ext cx="8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14:cNvPr>
                <p14:cNvContentPartPr/>
                <p14:nvPr/>
              </p14:nvContentPartPr>
              <p14:xfrm>
                <a:off x="2730327" y="3050321"/>
                <a:ext cx="175680" cy="13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E86FC4-9119-E3A6-CD92-951007BEC2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1327" y="3041321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14:cNvPr>
                <p14:cNvContentPartPr/>
                <p14:nvPr/>
              </p14:nvContentPartPr>
              <p14:xfrm>
                <a:off x="2938047" y="2932961"/>
                <a:ext cx="70200" cy="26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64A21E-0938-D56B-DD35-29A5241FCC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9047" y="2924321"/>
                  <a:ext cx="87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14:cNvPr>
                <p14:cNvContentPartPr/>
                <p14:nvPr/>
              </p14:nvContentPartPr>
              <p14:xfrm>
                <a:off x="3023007" y="3006401"/>
                <a:ext cx="144000" cy="20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353EF6-FE73-8722-809E-99BD2BAB89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4007" y="2997761"/>
                  <a:ext cx="161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14:cNvPr>
                <p14:cNvContentPartPr/>
                <p14:nvPr/>
              </p14:nvContentPartPr>
              <p14:xfrm>
                <a:off x="3240087" y="3021161"/>
                <a:ext cx="52200" cy="17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A422F-449C-C56F-881B-7DEE22E994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31087" y="3012521"/>
                  <a:ext cx="69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14:cNvPr>
                <p14:cNvContentPartPr/>
                <p14:nvPr/>
              </p14:nvContentPartPr>
              <p14:xfrm>
                <a:off x="3378327" y="3111161"/>
                <a:ext cx="47520" cy="7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FDCDEC-FBDC-67A9-A680-A8520A88B1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9687" y="3102521"/>
                  <a:ext cx="6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14:cNvPr>
                <p14:cNvContentPartPr/>
                <p14:nvPr/>
              </p14:nvContentPartPr>
              <p14:xfrm>
                <a:off x="3485247" y="2998121"/>
                <a:ext cx="28044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2E89E1-0246-E4A5-1430-D21708DCE2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6247" y="2989121"/>
                  <a:ext cx="298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14:cNvPr>
                <p14:cNvContentPartPr/>
                <p14:nvPr/>
              </p14:nvContentPartPr>
              <p14:xfrm>
                <a:off x="3894567" y="3051041"/>
                <a:ext cx="13680" cy="14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CD9A4-6174-27B1-DC24-79E58452FC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85567" y="3042041"/>
                  <a:ext cx="31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14:cNvPr>
                <p14:cNvContentPartPr/>
                <p14:nvPr/>
              </p14:nvContentPartPr>
              <p14:xfrm>
                <a:off x="3880527" y="2949881"/>
                <a:ext cx="104400" cy="25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61562F-5DFF-FAA4-5BC1-E5BC676E99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1887" y="2940881"/>
                  <a:ext cx="12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14:cNvPr>
                <p14:cNvContentPartPr/>
                <p14:nvPr/>
              </p14:nvContentPartPr>
              <p14:xfrm>
                <a:off x="4023447" y="2979041"/>
                <a:ext cx="368280" cy="23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71F50-9A92-3066-B4E6-CA2788AC11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4447" y="2970401"/>
                  <a:ext cx="38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14:cNvPr>
                <p14:cNvContentPartPr/>
                <p14:nvPr/>
              </p14:nvContentPartPr>
              <p14:xfrm>
                <a:off x="4418727" y="3098201"/>
                <a:ext cx="33120" cy="9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531CBF-F91C-CC34-AEBF-4FDA805A53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0087" y="3089561"/>
                  <a:ext cx="50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14:cNvPr>
                <p14:cNvContentPartPr/>
                <p14:nvPr/>
              </p14:nvContentPartPr>
              <p14:xfrm>
                <a:off x="4488567" y="3085241"/>
                <a:ext cx="179640" cy="11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94CF05-1637-0524-9A04-1837D4E99D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9567" y="3076601"/>
                  <a:ext cx="197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14:cNvPr>
                <p14:cNvContentPartPr/>
                <p14:nvPr/>
              </p14:nvContentPartPr>
              <p14:xfrm>
                <a:off x="4782327" y="3115121"/>
                <a:ext cx="230040" cy="14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B8E3C9-DBC9-A350-CA18-71DC0A942A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3327" y="3106481"/>
                  <a:ext cx="247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14:cNvPr>
                <p14:cNvContentPartPr/>
                <p14:nvPr/>
              </p14:nvContentPartPr>
              <p14:xfrm>
                <a:off x="2443407" y="4312121"/>
                <a:ext cx="14004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5B4624-3B1B-9BAC-DEE0-33C1B9E812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4767" y="4303481"/>
                  <a:ext cx="15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14:cNvPr>
                <p14:cNvContentPartPr/>
                <p14:nvPr/>
              </p14:nvContentPartPr>
              <p14:xfrm>
                <a:off x="2627367" y="4183601"/>
                <a:ext cx="181080" cy="16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62E857-6C47-59E7-AFB5-4D1BBF1453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8727" y="4174601"/>
                  <a:ext cx="198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14:cNvPr>
                <p14:cNvContentPartPr/>
                <p14:nvPr/>
              </p14:nvContentPartPr>
              <p14:xfrm>
                <a:off x="2959287" y="4111601"/>
                <a:ext cx="32040" cy="27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200D1C-5255-1A98-9023-B5DBEF3FA8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0647" y="4102601"/>
                  <a:ext cx="49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14:cNvPr>
                <p14:cNvContentPartPr/>
                <p14:nvPr/>
              </p14:nvContentPartPr>
              <p14:xfrm>
                <a:off x="2904567" y="4155521"/>
                <a:ext cx="138600" cy="20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47AEC2-35BC-AD13-90FC-E17CE5E456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5927" y="4146521"/>
                  <a:ext cx="15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14:cNvPr>
                <p14:cNvContentPartPr/>
                <p14:nvPr/>
              </p14:nvContentPartPr>
              <p14:xfrm>
                <a:off x="3073767" y="4181801"/>
                <a:ext cx="20052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498E0-60A1-D0D6-639E-8FD381305D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64767" y="4173161"/>
                  <a:ext cx="21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14:cNvPr>
                <p14:cNvContentPartPr/>
                <p14:nvPr/>
              </p14:nvContentPartPr>
              <p14:xfrm>
                <a:off x="3483807" y="4163081"/>
                <a:ext cx="120600" cy="230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D8185-886A-DBAD-505D-066D53FB90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74807" y="4154081"/>
                  <a:ext cx="138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14:cNvPr>
                <p14:cNvContentPartPr/>
                <p14:nvPr/>
              </p14:nvContentPartPr>
              <p14:xfrm>
                <a:off x="3621327" y="4147241"/>
                <a:ext cx="169200" cy="21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6C5FB3-A791-39AF-A29F-BF14BBFE93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12327" y="4138241"/>
                  <a:ext cx="186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14:cNvPr>
                <p14:cNvContentPartPr/>
                <p14:nvPr/>
              </p14:nvContentPartPr>
              <p14:xfrm>
                <a:off x="3799167" y="4126001"/>
                <a:ext cx="282960" cy="21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D21190-8A36-1C57-9179-C5FCB92CB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90527" y="4117001"/>
                  <a:ext cx="300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14:cNvPr>
                <p14:cNvContentPartPr/>
                <p14:nvPr/>
              </p14:nvContentPartPr>
              <p14:xfrm>
                <a:off x="3979527" y="4154441"/>
                <a:ext cx="226080" cy="9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FF286C-C9B1-2EBE-017C-24821F3005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70527" y="4145441"/>
                  <a:ext cx="243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14:cNvPr>
                <p14:cNvContentPartPr/>
                <p14:nvPr/>
              </p14:nvContentPartPr>
              <p14:xfrm>
                <a:off x="5213967" y="1966361"/>
                <a:ext cx="41040" cy="90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37A7E-C15C-117C-5510-FEB689682B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4967" y="1957721"/>
                  <a:ext cx="5868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14:cNvPr>
                <p14:cNvContentPartPr/>
                <p14:nvPr/>
              </p14:nvContentPartPr>
              <p14:xfrm>
                <a:off x="4349967" y="3841241"/>
                <a:ext cx="85320" cy="229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6044F2-6ED8-E333-24F5-1CC04FA58A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1327" y="3832601"/>
                  <a:ext cx="102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14:cNvPr>
                <p14:cNvContentPartPr/>
                <p14:nvPr/>
              </p14:nvContentPartPr>
              <p14:xfrm>
                <a:off x="4478127" y="3861401"/>
                <a:ext cx="92880" cy="9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AB1537-090B-5D47-35CC-20C72FFE17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9487" y="3852401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14:cNvPr>
                <p14:cNvContentPartPr/>
                <p14:nvPr/>
              </p14:nvContentPartPr>
              <p14:xfrm>
                <a:off x="5253927" y="3783281"/>
                <a:ext cx="106560" cy="203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63F1DE-8410-785E-0C92-4BD4A98246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44927" y="3774281"/>
                  <a:ext cx="124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14:cNvPr>
                <p14:cNvContentPartPr/>
                <p14:nvPr/>
              </p14:nvContentPartPr>
              <p14:xfrm>
                <a:off x="5377407" y="3786161"/>
                <a:ext cx="9432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C8CE2B-2ABD-DE5C-AF4B-3CFC6C0EC0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8767" y="3777521"/>
                  <a:ext cx="11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14:cNvPr>
                <p14:cNvContentPartPr/>
                <p14:nvPr/>
              </p14:nvContentPartPr>
              <p14:xfrm>
                <a:off x="6937647" y="3701921"/>
                <a:ext cx="121680" cy="224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755DC2-48AB-F566-5E2D-E7D88D245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9007" y="3693281"/>
                  <a:ext cx="13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14:cNvPr>
                <p14:cNvContentPartPr/>
                <p14:nvPr/>
              </p14:nvContentPartPr>
              <p14:xfrm>
                <a:off x="7143207" y="3703721"/>
                <a:ext cx="109800" cy="113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089FF9-CE69-0DE0-DB42-574B2CECE6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4207" y="3694721"/>
                  <a:ext cx="12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14:cNvPr>
                <p14:cNvContentPartPr/>
                <p14:nvPr/>
              </p14:nvContentPartPr>
              <p14:xfrm>
                <a:off x="4712127" y="3316721"/>
                <a:ext cx="426240" cy="45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9D76F2-DB01-5AEC-992D-14FEF09A16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03487" y="3308081"/>
                  <a:ext cx="4438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14:cNvPr>
                <p14:cNvContentPartPr/>
                <p14:nvPr/>
              </p14:nvContentPartPr>
              <p14:xfrm>
                <a:off x="5345367" y="3447761"/>
                <a:ext cx="10080" cy="29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D6D081-D92E-B119-1C67-1EF1159B8C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36727" y="3439121"/>
                  <a:ext cx="27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14:cNvPr>
                <p14:cNvContentPartPr/>
                <p14:nvPr/>
              </p14:nvContentPartPr>
              <p14:xfrm>
                <a:off x="5622207" y="3296201"/>
                <a:ext cx="1365120" cy="329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93DE42-8D3D-F746-5D6E-FF70112316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3567" y="3287561"/>
                  <a:ext cx="1382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14:cNvPr>
                <p14:cNvContentPartPr/>
                <p14:nvPr/>
              </p14:nvContentPartPr>
              <p14:xfrm>
                <a:off x="3881607" y="4144361"/>
                <a:ext cx="480960" cy="60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177641-BF09-BA34-DC10-5526CA91D5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72607" y="4135721"/>
                  <a:ext cx="498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14:cNvPr>
                <p14:cNvContentPartPr/>
                <p14:nvPr/>
              </p14:nvContentPartPr>
              <p14:xfrm>
                <a:off x="5351127" y="3951761"/>
                <a:ext cx="86040" cy="71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9F3626-31CB-B918-5DA2-D6D9D0DDB9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42127" y="3943121"/>
                  <a:ext cx="1036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14:cNvPr>
                <p14:cNvContentPartPr/>
                <p14:nvPr/>
              </p14:nvContentPartPr>
              <p14:xfrm>
                <a:off x="7146447" y="3908201"/>
                <a:ext cx="389160" cy="75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CB0BE9-88EC-C924-80CF-569246F046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7807" y="3899201"/>
                  <a:ext cx="406800" cy="77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5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429E-B9EE-818E-4EFA-71AAD0DE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F40D42-C86A-6004-19FD-7C0900F4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3654" y="4800600"/>
            <a:ext cx="553435" cy="5534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37DE44-28FB-738F-6DE6-94A5F4D5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411" y="4800600"/>
            <a:ext cx="553435" cy="553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D8886F1-A4F7-5426-283F-72CB0DA58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219" y="4843950"/>
            <a:ext cx="553435" cy="553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F22108-61E0-2BD5-A17B-997EDBA395F6}"/>
              </a:ext>
            </a:extLst>
          </p:cNvPr>
          <p:cNvSpPr/>
          <p:nvPr/>
        </p:nvSpPr>
        <p:spPr>
          <a:xfrm rot="16200000">
            <a:off x="4656164" y="2190829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3C928-D379-7616-3F16-3EE9574C6650}"/>
              </a:ext>
            </a:extLst>
          </p:cNvPr>
          <p:cNvSpPr/>
          <p:nvPr/>
        </p:nvSpPr>
        <p:spPr>
          <a:xfrm>
            <a:off x="1770994" y="1865586"/>
            <a:ext cx="7210096" cy="4372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7E06E2-00DC-9E6B-E906-1725D66CC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4108" y="3586078"/>
            <a:ext cx="506139" cy="50613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2C38051-9729-64C9-7620-F721F85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866" y="2421076"/>
            <a:ext cx="553435" cy="553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11870B-3139-5998-8CE3-A105902F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623" y="2421076"/>
            <a:ext cx="553435" cy="5534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1850F8-4D20-192E-189A-E8DDEE5D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431" y="2464426"/>
            <a:ext cx="553435" cy="5534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CD4D3B-57F2-4842-A189-3BBBB12DFF03}"/>
              </a:ext>
            </a:extLst>
          </p:cNvPr>
          <p:cNvSpPr/>
          <p:nvPr/>
        </p:nvSpPr>
        <p:spPr>
          <a:xfrm rot="16200000">
            <a:off x="4451376" y="-188695"/>
            <a:ext cx="1340069" cy="5859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762F3E-75B5-F82D-AB57-563E1E7E0B00}"/>
              </a:ext>
            </a:extLst>
          </p:cNvPr>
          <p:cNvGrpSpPr/>
          <p:nvPr/>
        </p:nvGrpSpPr>
        <p:grpSpPr>
          <a:xfrm>
            <a:off x="8133207" y="1517081"/>
            <a:ext cx="677520" cy="302040"/>
            <a:chOff x="8133207" y="1517081"/>
            <a:chExt cx="67752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14:cNvPr>
                <p14:cNvContentPartPr/>
                <p14:nvPr/>
              </p14:nvContentPartPr>
              <p14:xfrm>
                <a:off x="8133207" y="1618961"/>
                <a:ext cx="94320" cy="20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AD9D1B-B7F3-9960-D92E-346C2FE7DF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4207" y="1610321"/>
                  <a:ext cx="111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14:cNvPr>
                <p14:cNvContentPartPr/>
                <p14:nvPr/>
              </p14:nvContentPartPr>
              <p14:xfrm>
                <a:off x="8267487" y="1562081"/>
                <a:ext cx="84240" cy="20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CF1D05-E986-01EB-E5E6-8193C0F9A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847" y="1553441"/>
                  <a:ext cx="101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14:cNvPr>
                <p14:cNvContentPartPr/>
                <p14:nvPr/>
              </p14:nvContentPartPr>
              <p14:xfrm>
                <a:off x="8450727" y="1517081"/>
                <a:ext cx="217800" cy="22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BCD83A-2ABC-321E-BFBB-54A2A9D55C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42087" y="1508441"/>
                  <a:ext cx="23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14:cNvPr>
                <p14:cNvContentPartPr/>
                <p14:nvPr/>
              </p14:nvContentPartPr>
              <p14:xfrm>
                <a:off x="8546847" y="1529321"/>
                <a:ext cx="263880" cy="12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619CAD-6D32-A859-7C39-E76043DED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38207" y="1520321"/>
                  <a:ext cx="281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1F404B-008D-BED8-3423-0F4F51670503}"/>
              </a:ext>
            </a:extLst>
          </p:cNvPr>
          <p:cNvGrpSpPr/>
          <p:nvPr/>
        </p:nvGrpSpPr>
        <p:grpSpPr>
          <a:xfrm>
            <a:off x="2536647" y="2987321"/>
            <a:ext cx="4982040" cy="2081880"/>
            <a:chOff x="2536647" y="2987321"/>
            <a:chExt cx="4982040" cy="20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14:cNvPr>
                <p14:cNvContentPartPr/>
                <p14:nvPr/>
              </p14:nvContentPartPr>
              <p14:xfrm>
                <a:off x="2602167" y="3775721"/>
                <a:ext cx="151200" cy="7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535140-7FF1-9FC5-033E-83078054DB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527" y="3767081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14:cNvPr>
                <p14:cNvContentPartPr/>
                <p14:nvPr/>
              </p14:nvContentPartPr>
              <p14:xfrm>
                <a:off x="2652927" y="3787241"/>
                <a:ext cx="197640" cy="19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6CE901-E1CA-7F7E-9316-98536725D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4287" y="3778601"/>
                  <a:ext cx="215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14:cNvPr>
                <p14:cNvContentPartPr/>
                <p14:nvPr/>
              </p14:nvContentPartPr>
              <p14:xfrm>
                <a:off x="2815647" y="3744041"/>
                <a:ext cx="127440" cy="20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9491DD-D1A8-DCB0-AC24-14296C5C85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7007" y="3735401"/>
                  <a:ext cx="145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14:cNvPr>
                <p14:cNvContentPartPr/>
                <p14:nvPr/>
              </p14:nvContentPartPr>
              <p14:xfrm>
                <a:off x="2940927" y="3715241"/>
                <a:ext cx="471960" cy="26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7860B1-2CF9-96C6-2324-831BCBC78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2287" y="3706241"/>
                  <a:ext cx="48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14:cNvPr>
                <p14:cNvContentPartPr/>
                <p14:nvPr/>
              </p14:nvContentPartPr>
              <p14:xfrm>
                <a:off x="3517647" y="3702281"/>
                <a:ext cx="74160" cy="27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BD43CD-3797-D005-EF19-41987A63E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9007" y="3693641"/>
                  <a:ext cx="91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14:cNvPr>
                <p14:cNvContentPartPr/>
                <p14:nvPr/>
              </p14:nvContentPartPr>
              <p14:xfrm>
                <a:off x="3606207" y="3868601"/>
                <a:ext cx="61920" cy="9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760B0C-A0C9-2CD7-4757-862CBA3881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7567" y="3859601"/>
                  <a:ext cx="79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14:cNvPr>
                <p14:cNvContentPartPr/>
                <p14:nvPr/>
              </p14:nvContentPartPr>
              <p14:xfrm>
                <a:off x="3701967" y="3749801"/>
                <a:ext cx="16632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D36C16-4525-33A3-9433-FBE21AC8AF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2967" y="3741161"/>
                  <a:ext cx="183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14:cNvPr>
                <p14:cNvContentPartPr/>
                <p14:nvPr/>
              </p14:nvContentPartPr>
              <p14:xfrm>
                <a:off x="3972687" y="3785801"/>
                <a:ext cx="8388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19D7B4-F68D-6786-C55B-4724F4A4C9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4047" y="3776801"/>
                  <a:ext cx="10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14:cNvPr>
                <p14:cNvContentPartPr/>
                <p14:nvPr/>
              </p14:nvContentPartPr>
              <p14:xfrm>
                <a:off x="4096167" y="3724601"/>
                <a:ext cx="29700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AD17D5-37BF-8950-3B78-1E5C15B5BC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7167" y="3715601"/>
                  <a:ext cx="314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14:cNvPr>
                <p14:cNvContentPartPr/>
                <p14:nvPr/>
              </p14:nvContentPartPr>
              <p14:xfrm>
                <a:off x="4411887" y="3878681"/>
                <a:ext cx="69480" cy="14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4D648B-B752-4F5F-556D-D7D347DDD9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3247" y="3869681"/>
                  <a:ext cx="87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14:cNvPr>
                <p14:cNvContentPartPr/>
                <p14:nvPr/>
              </p14:nvContentPartPr>
              <p14:xfrm>
                <a:off x="4500807" y="3829361"/>
                <a:ext cx="18648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6E6D1B-34E1-D893-27DD-FE27F9AF7C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1807" y="3820721"/>
                  <a:ext cx="204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14:cNvPr>
                <p14:cNvContentPartPr/>
                <p14:nvPr/>
              </p14:nvContentPartPr>
              <p14:xfrm>
                <a:off x="4752807" y="3870041"/>
                <a:ext cx="279360" cy="25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86D7EA-39A7-0717-8330-470CFC5E84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3807" y="3861401"/>
                  <a:ext cx="297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14:cNvPr>
                <p14:cNvContentPartPr/>
                <p14:nvPr/>
              </p14:nvContentPartPr>
              <p14:xfrm>
                <a:off x="3244407" y="3037001"/>
                <a:ext cx="1594440" cy="51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F52BF1-0B3D-00C0-A95F-43FF204BF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5767" y="3028361"/>
                  <a:ext cx="16120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14:cNvPr>
                <p14:cNvContentPartPr/>
                <p14:nvPr/>
              </p14:nvContentPartPr>
              <p14:xfrm>
                <a:off x="5177967" y="3017201"/>
                <a:ext cx="67680" cy="50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5AD8D6-605F-6C62-73AB-0E2C25B00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9327" y="3008561"/>
                  <a:ext cx="85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14:cNvPr>
                <p14:cNvContentPartPr/>
                <p14:nvPr/>
              </p14:nvContentPartPr>
              <p14:xfrm>
                <a:off x="5652447" y="2987321"/>
                <a:ext cx="1446840" cy="691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E50420-7E74-B119-247C-3F724793A5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3807" y="2978681"/>
                  <a:ext cx="1464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14:cNvPr>
                <p14:cNvContentPartPr/>
                <p14:nvPr/>
              </p14:nvContentPartPr>
              <p14:xfrm>
                <a:off x="2603967" y="4275761"/>
                <a:ext cx="11880" cy="15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63ADF-7ADD-9B40-7F78-D37A8D9264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95327" y="4266761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14:cNvPr>
                <p14:cNvContentPartPr/>
                <p14:nvPr/>
              </p14:nvContentPartPr>
              <p14:xfrm>
                <a:off x="2536647" y="4335161"/>
                <a:ext cx="106920" cy="11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0ED6FC-A252-8C2E-4EAF-A8010E52B4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7647" y="4326521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14:cNvPr>
                <p14:cNvContentPartPr/>
                <p14:nvPr/>
              </p14:nvContentPartPr>
              <p14:xfrm>
                <a:off x="2700087" y="4222121"/>
                <a:ext cx="144720" cy="20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C72C53-5A51-5A9D-B893-6940227F3D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1447" y="4213481"/>
                  <a:ext cx="162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14:cNvPr>
                <p14:cNvContentPartPr/>
                <p14:nvPr/>
              </p14:nvContentPartPr>
              <p14:xfrm>
                <a:off x="2733927" y="4280801"/>
                <a:ext cx="189000" cy="13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80D7ED-1258-D2D0-4D96-0842C64CF6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4927" y="4271801"/>
                  <a:ext cx="206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14:cNvPr>
                <p14:cNvContentPartPr/>
                <p14:nvPr/>
              </p14:nvContentPartPr>
              <p14:xfrm>
                <a:off x="2952807" y="4203041"/>
                <a:ext cx="143640" cy="19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D3C230-A99D-36B3-78D2-52C83660B0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3807" y="4194041"/>
                  <a:ext cx="161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14:cNvPr>
                <p14:cNvContentPartPr/>
                <p14:nvPr/>
              </p14:nvContentPartPr>
              <p14:xfrm>
                <a:off x="3099687" y="4260281"/>
                <a:ext cx="77040" cy="13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65D27F-B051-3321-6DD7-C3873ED408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0687" y="4251281"/>
                  <a:ext cx="9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14:cNvPr>
                <p14:cNvContentPartPr/>
                <p14:nvPr/>
              </p14:nvContentPartPr>
              <p14:xfrm>
                <a:off x="3183567" y="4305281"/>
                <a:ext cx="3492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F7CB15-BD71-B8A0-A110-B393059557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4927" y="4296281"/>
                  <a:ext cx="52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14:cNvPr>
                <p14:cNvContentPartPr/>
                <p14:nvPr/>
              </p14:nvContentPartPr>
              <p14:xfrm>
                <a:off x="3268527" y="4216001"/>
                <a:ext cx="305640" cy="17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E7D3A9-BE70-A795-32CC-944E964643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9887" y="4207361"/>
                  <a:ext cx="323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14:cNvPr>
                <p14:cNvContentPartPr/>
                <p14:nvPr/>
              </p14:nvContentPartPr>
              <p14:xfrm>
                <a:off x="3511887" y="4236161"/>
                <a:ext cx="11412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C6142C-CD6D-388F-9AB4-4B375AC2C0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02887" y="4227521"/>
                  <a:ext cx="131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14:cNvPr>
                <p14:cNvContentPartPr/>
                <p14:nvPr/>
              </p14:nvContentPartPr>
              <p14:xfrm>
                <a:off x="3625647" y="4219961"/>
                <a:ext cx="11880" cy="1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97CE92-76BD-A101-2C6D-DF2CE65099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16647" y="4210961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14:cNvPr>
                <p14:cNvContentPartPr/>
                <p14:nvPr/>
              </p14:nvContentPartPr>
              <p14:xfrm>
                <a:off x="3698007" y="4293041"/>
                <a:ext cx="195840" cy="127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F115E8-D6D3-2686-FA21-75F136BBB8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9007" y="4284401"/>
                  <a:ext cx="213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14:cNvPr>
                <p14:cNvContentPartPr/>
                <p14:nvPr/>
              </p14:nvContentPartPr>
              <p14:xfrm>
                <a:off x="4007247" y="4240481"/>
                <a:ext cx="81360" cy="17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D5DD84-60D7-0772-AFE8-15908DAE4F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8247" y="4231481"/>
                  <a:ext cx="99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14:cNvPr>
                <p14:cNvContentPartPr/>
                <p14:nvPr/>
              </p14:nvContentPartPr>
              <p14:xfrm>
                <a:off x="4120287" y="4243361"/>
                <a:ext cx="139680" cy="15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936584-4EA6-0534-0F91-25B732C65A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1647" y="4234721"/>
                  <a:ext cx="157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14:cNvPr>
                <p14:cNvContentPartPr/>
                <p14:nvPr/>
              </p14:nvContentPartPr>
              <p14:xfrm>
                <a:off x="4290567" y="4256321"/>
                <a:ext cx="172440" cy="15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0E6998-4795-82D3-CAE5-CCB14BCFDA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81927" y="4247681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14:cNvPr>
                <p14:cNvContentPartPr/>
                <p14:nvPr/>
              </p14:nvContentPartPr>
              <p14:xfrm>
                <a:off x="4404687" y="4232561"/>
                <a:ext cx="17532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EB108D-7CC5-89C0-3F5C-D335943C4E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5687" y="4223561"/>
                  <a:ext cx="192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14:cNvPr>
                <p14:cNvContentPartPr/>
                <p14:nvPr/>
              </p14:nvContentPartPr>
              <p14:xfrm>
                <a:off x="4557327" y="4300241"/>
                <a:ext cx="16560" cy="15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43B550-E09F-737F-EFC9-5E4581A24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327" y="4291241"/>
                  <a:ext cx="3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14:cNvPr>
                <p14:cNvContentPartPr/>
                <p14:nvPr/>
              </p14:nvContentPartPr>
              <p14:xfrm>
                <a:off x="4597647" y="4292681"/>
                <a:ext cx="68400" cy="117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DFA546-F964-8683-0647-0BB08B7814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9007" y="4284041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14:cNvPr>
                <p14:cNvContentPartPr/>
                <p14:nvPr/>
              </p14:nvContentPartPr>
              <p14:xfrm>
                <a:off x="4695567" y="4310321"/>
                <a:ext cx="67320" cy="10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57E571-E894-3716-9D01-4024A114AB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86567" y="4301321"/>
                  <a:ext cx="8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14:cNvPr>
                <p14:cNvContentPartPr/>
                <p14:nvPr/>
              </p14:nvContentPartPr>
              <p14:xfrm>
                <a:off x="4812567" y="4274321"/>
                <a:ext cx="83160" cy="13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0E93C7-47EE-8E95-ED72-E088D0E2B0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3927" y="4265681"/>
                  <a:ext cx="100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14:cNvPr>
                <p14:cNvContentPartPr/>
                <p14:nvPr/>
              </p14:nvContentPartPr>
              <p14:xfrm>
                <a:off x="5280207" y="4275041"/>
                <a:ext cx="17280" cy="14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BA8A-AB4D-8006-7BE5-44CF7D681E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1207" y="4266041"/>
                  <a:ext cx="34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14:cNvPr>
                <p14:cNvContentPartPr/>
                <p14:nvPr/>
              </p14:nvContentPartPr>
              <p14:xfrm>
                <a:off x="5316567" y="4271441"/>
                <a:ext cx="44640" cy="20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919E3D-B768-0C75-D206-2631CF8D2B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7927" y="4262441"/>
                  <a:ext cx="62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14:cNvPr>
                <p14:cNvContentPartPr/>
                <p14:nvPr/>
              </p14:nvContentPartPr>
              <p14:xfrm>
                <a:off x="5399367" y="4326521"/>
                <a:ext cx="5544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BA768B-C543-4195-7482-0D531D7239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0367" y="4317881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14:cNvPr>
                <p14:cNvContentPartPr/>
                <p14:nvPr/>
              </p14:nvContentPartPr>
              <p14:xfrm>
                <a:off x="5504487" y="4269641"/>
                <a:ext cx="52920" cy="181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3786F2-7912-4240-0F6E-130BA5C591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5847" y="4260641"/>
                  <a:ext cx="70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14:cNvPr>
                <p14:cNvContentPartPr/>
                <p14:nvPr/>
              </p14:nvContentPartPr>
              <p14:xfrm>
                <a:off x="6755847" y="4338041"/>
                <a:ext cx="9360" cy="17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005067-04EE-5BE4-772C-542B2E1503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6847" y="4329041"/>
                  <a:ext cx="27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14:cNvPr>
                <p14:cNvContentPartPr/>
                <p14:nvPr/>
              </p14:nvContentPartPr>
              <p14:xfrm>
                <a:off x="6805887" y="4339481"/>
                <a:ext cx="119520" cy="10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050DD2-ABD0-8A9A-0870-2A69026915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96887" y="4330841"/>
                  <a:ext cx="137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14:cNvPr>
                <p14:cNvContentPartPr/>
                <p14:nvPr/>
              </p14:nvContentPartPr>
              <p14:xfrm>
                <a:off x="6961047" y="4343441"/>
                <a:ext cx="12312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6988A7-9F14-045E-652E-0F99CDC85F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52047" y="4334801"/>
                  <a:ext cx="140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14:cNvPr>
                <p14:cNvContentPartPr/>
                <p14:nvPr/>
              </p14:nvContentPartPr>
              <p14:xfrm>
                <a:off x="7163727" y="4281881"/>
                <a:ext cx="69480" cy="21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0E8E33-8D1E-31BE-4218-414FCDFFD8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54727" y="4273241"/>
                  <a:ext cx="87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14:cNvPr>
                <p14:cNvContentPartPr/>
                <p14:nvPr/>
              </p14:nvContentPartPr>
              <p14:xfrm>
                <a:off x="4935327" y="4053641"/>
                <a:ext cx="195120" cy="234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37D228-88FD-DB9B-B483-1E7E4978C1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6687" y="4045001"/>
                  <a:ext cx="212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14:cNvPr>
                <p14:cNvContentPartPr/>
                <p14:nvPr/>
              </p14:nvContentPartPr>
              <p14:xfrm>
                <a:off x="3771447" y="4567721"/>
                <a:ext cx="747360" cy="50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BDAAF2-21C8-B289-71F3-41861EFE1A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62447" y="4559081"/>
                  <a:ext cx="765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14:cNvPr>
                <p14:cNvContentPartPr/>
                <p14:nvPr/>
              </p14:nvContentPartPr>
              <p14:xfrm>
                <a:off x="5402967" y="4051841"/>
                <a:ext cx="5076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2B5363-D7FA-CBF6-3698-C1AC96F4C1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94327" y="4042841"/>
                  <a:ext cx="68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14:cNvPr>
                <p14:cNvContentPartPr/>
                <p14:nvPr/>
              </p14:nvContentPartPr>
              <p14:xfrm>
                <a:off x="5480007" y="4521641"/>
                <a:ext cx="27720" cy="341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A419F80-1796-D5A8-77F7-1B2A18C48C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1367" y="4513001"/>
                  <a:ext cx="45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14:cNvPr>
                <p14:cNvContentPartPr/>
                <p14:nvPr/>
              </p14:nvContentPartPr>
              <p14:xfrm>
                <a:off x="5643447" y="4028801"/>
                <a:ext cx="1309320" cy="29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DDC814-F914-725C-82C0-11B9B4FD65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4807" y="4019801"/>
                  <a:ext cx="1326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14:cNvPr>
                <p14:cNvContentPartPr/>
                <p14:nvPr/>
              </p14:nvContentPartPr>
              <p14:xfrm>
                <a:off x="7026927" y="4459001"/>
                <a:ext cx="491760" cy="300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DE103E-4050-C617-A422-951C2ACD6B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8287" y="4450001"/>
                  <a:ext cx="50940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04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3DA7-E40D-BBAE-18F9-C20276D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3904-7F00-93F2-936A-F550630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6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78C6-801F-97BF-E637-DCBB8ED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</a:t>
            </a:r>
            <a:endParaRPr lang="en-IN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DDBB752D-21C6-B0F2-54D7-17A2F3189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66637"/>
              </p:ext>
            </p:extLst>
          </p:nvPr>
        </p:nvGraphicFramePr>
        <p:xfrm>
          <a:off x="838200" y="1825625"/>
          <a:ext cx="642704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524">
                  <a:extLst>
                    <a:ext uri="{9D8B030D-6E8A-4147-A177-3AD203B41FA5}">
                      <a16:colId xmlns:a16="http://schemas.microsoft.com/office/drawing/2014/main" val="4256763547"/>
                    </a:ext>
                  </a:extLst>
                </a:gridCol>
                <a:gridCol w="3213524">
                  <a:extLst>
                    <a:ext uri="{9D8B030D-6E8A-4147-A177-3AD203B41FA5}">
                      <a16:colId xmlns:a16="http://schemas.microsoft.com/office/drawing/2014/main" val="330927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sets,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VMs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 VMs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49177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E344D-988B-147A-379B-F3434239BC63}"/>
              </a:ext>
            </a:extLst>
          </p:cNvPr>
          <p:cNvGrpSpPr/>
          <p:nvPr/>
        </p:nvGrpSpPr>
        <p:grpSpPr>
          <a:xfrm>
            <a:off x="7377567" y="2301161"/>
            <a:ext cx="3883680" cy="591480"/>
            <a:chOff x="7377567" y="2301161"/>
            <a:chExt cx="388368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14:cNvPr>
                <p14:cNvContentPartPr/>
                <p14:nvPr/>
              </p14:nvContentPartPr>
              <p14:xfrm>
                <a:off x="10210407" y="2460641"/>
                <a:ext cx="22680" cy="21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5D6217-61D0-68D3-7448-B087A7A1C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1407" y="2451641"/>
                  <a:ext cx="40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14:cNvPr>
                <p14:cNvContentPartPr/>
                <p14:nvPr/>
              </p14:nvContentPartPr>
              <p14:xfrm>
                <a:off x="10208967" y="2414921"/>
                <a:ext cx="110520" cy="25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9A992E-DA2E-F087-8152-4CF8674539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99967" y="2405921"/>
                  <a:ext cx="12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14:cNvPr>
                <p14:cNvContentPartPr/>
                <p14:nvPr/>
              </p14:nvContentPartPr>
              <p14:xfrm>
                <a:off x="10360887" y="2539121"/>
                <a:ext cx="196200" cy="14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5B804-96F4-A6B4-C6D1-E7D3A4C01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51887" y="2530121"/>
                  <a:ext cx="213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14:cNvPr>
                <p14:cNvContentPartPr/>
                <p14:nvPr/>
              </p14:nvContentPartPr>
              <p14:xfrm>
                <a:off x="10593087" y="2450201"/>
                <a:ext cx="36000" cy="22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18FD22-C975-AE38-4784-8B97C167C9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4087" y="2441201"/>
                  <a:ext cx="53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14:cNvPr>
                <p14:cNvContentPartPr/>
                <p14:nvPr/>
              </p14:nvContentPartPr>
              <p14:xfrm>
                <a:off x="10585167" y="2494841"/>
                <a:ext cx="70560" cy="152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4090FA-11B8-262A-C993-21EF61600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6527" y="2486201"/>
                  <a:ext cx="88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14:cNvPr>
                <p14:cNvContentPartPr/>
                <p14:nvPr/>
              </p14:nvContentPartPr>
              <p14:xfrm>
                <a:off x="10705047" y="2449121"/>
                <a:ext cx="405720" cy="18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82D271-75FD-0813-3739-A89862CDB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6047" y="2440481"/>
                  <a:ext cx="42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14:cNvPr>
                <p14:cNvContentPartPr/>
                <p14:nvPr/>
              </p14:nvContentPartPr>
              <p14:xfrm>
                <a:off x="10139487" y="2301161"/>
                <a:ext cx="1121760" cy="44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BCBC4F-2F82-18F9-0319-74D48F3135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0847" y="2292521"/>
                  <a:ext cx="1139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14:cNvPr>
                <p14:cNvContentPartPr/>
                <p14:nvPr/>
              </p14:nvContentPartPr>
              <p14:xfrm>
                <a:off x="9992247" y="2423561"/>
                <a:ext cx="1230840" cy="349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30B6F1-21E5-CEA9-CA24-52309F66F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3247" y="2414561"/>
                  <a:ext cx="1248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14:cNvPr>
                <p14:cNvContentPartPr/>
                <p14:nvPr/>
              </p14:nvContentPartPr>
              <p14:xfrm>
                <a:off x="7575927" y="2596721"/>
                <a:ext cx="16200" cy="22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51E64F-1ED6-4B4E-98E3-DCCFDEC4A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7287" y="2588081"/>
                  <a:ext cx="33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14:cNvPr>
                <p14:cNvContentPartPr/>
                <p14:nvPr/>
              </p14:nvContentPartPr>
              <p14:xfrm>
                <a:off x="7570887" y="2547041"/>
                <a:ext cx="14688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32CF2D-1E8C-92EC-1E7D-0B832D1172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2247" y="2538041"/>
                  <a:ext cx="16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14:cNvPr>
                <p14:cNvContentPartPr/>
                <p14:nvPr/>
              </p14:nvContentPartPr>
              <p14:xfrm>
                <a:off x="7565127" y="2679881"/>
                <a:ext cx="128880" cy="6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67B751-EA4D-2FA7-664F-3D1CD2C87B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56487" y="2671241"/>
                  <a:ext cx="14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14:cNvPr>
                <p14:cNvContentPartPr/>
                <p14:nvPr/>
              </p14:nvContentPartPr>
              <p14:xfrm>
                <a:off x="7735407" y="2645681"/>
                <a:ext cx="202320" cy="14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4D48A1-5459-8748-75A0-B18D945C09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6767" y="2636681"/>
                  <a:ext cx="219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14:cNvPr>
                <p14:cNvContentPartPr/>
                <p14:nvPr/>
              </p14:nvContentPartPr>
              <p14:xfrm>
                <a:off x="7986687" y="2649281"/>
                <a:ext cx="14184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703065-562D-4704-9279-365631592C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7687" y="2640641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14:cNvPr>
                <p14:cNvContentPartPr/>
                <p14:nvPr/>
              </p14:nvContentPartPr>
              <p14:xfrm>
                <a:off x="8100807" y="2543801"/>
                <a:ext cx="125640" cy="18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0923C-2D38-8746-1AEE-B432CDD784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2167" y="2534801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14:cNvPr>
                <p14:cNvContentPartPr/>
                <p14:nvPr/>
              </p14:nvContentPartPr>
              <p14:xfrm>
                <a:off x="8213487" y="2446241"/>
                <a:ext cx="473040" cy="302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DA9724-054A-767F-1DB3-FA2ACB91E4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04847" y="2437241"/>
                  <a:ext cx="490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14:cNvPr>
                <p14:cNvContentPartPr/>
                <p14:nvPr/>
              </p14:nvContentPartPr>
              <p14:xfrm>
                <a:off x="9298527" y="2462801"/>
                <a:ext cx="8352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F4A8D7-4CC2-49A3-83F0-E1AA7C99A7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9527" y="2454161"/>
                  <a:ext cx="10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14:cNvPr>
                <p14:cNvContentPartPr/>
                <p14:nvPr/>
              </p14:nvContentPartPr>
              <p14:xfrm>
                <a:off x="9409407" y="2521121"/>
                <a:ext cx="16920" cy="15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C39A5D-FCC8-38C8-486C-AC9A17C2A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0407" y="2512481"/>
                  <a:ext cx="34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14:cNvPr>
                <p14:cNvContentPartPr/>
                <p14:nvPr/>
              </p14:nvContentPartPr>
              <p14:xfrm>
                <a:off x="9401487" y="2497361"/>
                <a:ext cx="92880" cy="19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09F250-0DAE-13EE-E9CD-BEBE4C2511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92487" y="2488361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14:cNvPr>
                <p14:cNvContentPartPr/>
                <p14:nvPr/>
              </p14:nvContentPartPr>
              <p14:xfrm>
                <a:off x="9233367" y="2390801"/>
                <a:ext cx="348840" cy="32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4A3561-8BD8-9849-FA62-EE7EC0BF64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24727" y="2382161"/>
                  <a:ext cx="36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14:cNvPr>
                <p14:cNvContentPartPr/>
                <p14:nvPr/>
              </p14:nvContentPartPr>
              <p14:xfrm>
                <a:off x="9145887" y="2451281"/>
                <a:ext cx="450360" cy="38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66FFC5-AD75-E430-92A8-5E79A1C047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36887" y="2442641"/>
                  <a:ext cx="468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14:cNvPr>
                <p14:cNvContentPartPr/>
                <p14:nvPr/>
              </p14:nvContentPartPr>
              <p14:xfrm>
                <a:off x="7399527" y="2322761"/>
                <a:ext cx="1382760" cy="443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86D886-87F9-CD09-8753-85EA8BD32D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90887" y="2313761"/>
                  <a:ext cx="140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14:cNvPr>
                <p14:cNvContentPartPr/>
                <p14:nvPr/>
              </p14:nvContentPartPr>
              <p14:xfrm>
                <a:off x="7377567" y="2442641"/>
                <a:ext cx="126144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88C46A-D1B5-A8CA-E0B9-A59D86CCEC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8927" y="2434001"/>
                  <a:ext cx="1279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14:cNvPr>
                <p14:cNvContentPartPr/>
                <p14:nvPr/>
              </p14:nvContentPartPr>
              <p14:xfrm>
                <a:off x="8713527" y="2628401"/>
                <a:ext cx="39384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C0422-D87F-43F9-41F7-4E509C9A08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04887" y="2619401"/>
                  <a:ext cx="411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14:cNvPr>
                <p14:cNvContentPartPr/>
                <p14:nvPr/>
              </p14:nvContentPartPr>
              <p14:xfrm>
                <a:off x="8729007" y="2597441"/>
                <a:ext cx="118080" cy="15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366B8-09AE-A817-0BBA-9359D8E61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0007" y="2588801"/>
                  <a:ext cx="135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14:cNvPr>
                <p14:cNvContentPartPr/>
                <p14:nvPr/>
              </p14:nvContentPartPr>
              <p14:xfrm>
                <a:off x="9562047" y="2530481"/>
                <a:ext cx="451440" cy="94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886B1F-6E66-1B42-EB08-F0767FA303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3407" y="2521481"/>
                  <a:ext cx="46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14:cNvPr>
                <p14:cNvContentPartPr/>
                <p14:nvPr/>
              </p14:nvContentPartPr>
              <p14:xfrm>
                <a:off x="9548007" y="2501321"/>
                <a:ext cx="124200" cy="14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0A93-AD90-E24B-CE5D-242AD36AE5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9007" y="2492321"/>
                  <a:ext cx="141840" cy="16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65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DCD-1881-4349-79DD-B5ACFF7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0E93-84EB-EE01-7AA2-B86FFCBC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load balancer rule is used to define how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1D2-5AC9-B952-B33C-279CCF3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EFA-D1E9-87EB-212C-EB94B73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5-tuple</a:t>
            </a:r>
          </a:p>
          <a:p>
            <a:pPr lvl="1"/>
            <a:r>
              <a:rPr lang="en-US" dirty="0"/>
              <a:t>Source IP</a:t>
            </a:r>
          </a:p>
          <a:p>
            <a:pPr lvl="1"/>
            <a:r>
              <a:rPr lang="en-US" dirty="0"/>
              <a:t>Source Port</a:t>
            </a:r>
          </a:p>
          <a:p>
            <a:pPr lvl="1"/>
            <a:r>
              <a:rPr lang="en-US" dirty="0"/>
              <a:t>Destination IP</a:t>
            </a:r>
          </a:p>
          <a:p>
            <a:pPr lvl="1"/>
            <a:r>
              <a:rPr lang="en-US" dirty="0"/>
              <a:t>Destination Port</a:t>
            </a:r>
          </a:p>
          <a:p>
            <a:pPr lvl="1"/>
            <a:r>
              <a:rPr lang="en-US" dirty="0"/>
              <a:t>Protocol Type</a:t>
            </a:r>
            <a:endParaRPr lang="en-IN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8781D7D7-3DAB-5133-31CF-B00C3BFC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1555347"/>
            <a:ext cx="553435" cy="55343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9CA297F-EDAD-4A66-7C2D-1A14470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2597840"/>
            <a:ext cx="553435" cy="55343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860D4AD-687F-8F96-186D-B716FFD0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1134" y="3640333"/>
            <a:ext cx="553435" cy="5534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9FAD0F1-E448-2C01-B9EB-3C04DBB88336}"/>
              </a:ext>
            </a:extLst>
          </p:cNvPr>
          <p:cNvSpPr/>
          <p:nvPr/>
        </p:nvSpPr>
        <p:spPr>
          <a:xfrm>
            <a:off x="10576173" y="1159563"/>
            <a:ext cx="1340069" cy="318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9C55D-A5E0-77A4-E1F7-34B74E188489}"/>
              </a:ext>
            </a:extLst>
          </p:cNvPr>
          <p:cNvGrpSpPr/>
          <p:nvPr/>
        </p:nvGrpSpPr>
        <p:grpSpPr>
          <a:xfrm>
            <a:off x="11061807" y="4206641"/>
            <a:ext cx="343080" cy="176040"/>
            <a:chOff x="11061807" y="4206641"/>
            <a:chExt cx="343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14:cNvPr>
                <p14:cNvContentPartPr/>
                <p14:nvPr/>
              </p14:nvContentPartPr>
              <p14:xfrm>
                <a:off x="11061807" y="4216721"/>
                <a:ext cx="71640" cy="131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E4EAE1-D8D0-DE28-06E7-AC98534193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52807" y="4208081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14:cNvPr>
                <p14:cNvContentPartPr/>
                <p14:nvPr/>
              </p14:nvContentPartPr>
              <p14:xfrm>
                <a:off x="11146047" y="4206641"/>
                <a:ext cx="115560" cy="14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5EBA53-16E1-708A-9D90-8774A11DA3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7407" y="4197641"/>
                  <a:ext cx="133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14:cNvPr>
                <p14:cNvContentPartPr/>
                <p14:nvPr/>
              </p14:nvContentPartPr>
              <p14:xfrm>
                <a:off x="11353047" y="4214201"/>
                <a:ext cx="51840" cy="16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1103C4-72D8-0E6C-F1D4-F17209398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4047" y="4205561"/>
                  <a:ext cx="69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6FABB7-9FA3-78B4-3BC2-8B90B9CDC093}"/>
              </a:ext>
            </a:extLst>
          </p:cNvPr>
          <p:cNvGrpSpPr/>
          <p:nvPr/>
        </p:nvGrpSpPr>
        <p:grpSpPr>
          <a:xfrm>
            <a:off x="4544367" y="1234481"/>
            <a:ext cx="6962400" cy="2554920"/>
            <a:chOff x="4544367" y="1234481"/>
            <a:chExt cx="6962400" cy="25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8F3438-A254-F95C-566B-47EEC3494BBC}"/>
                    </a:ext>
                  </a:extLst>
                </p14:cNvPr>
                <p14:cNvContentPartPr/>
                <p14:nvPr/>
              </p14:nvContentPartPr>
              <p14:xfrm>
                <a:off x="5095167" y="3143561"/>
                <a:ext cx="424800" cy="41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8F3438-A254-F95C-566B-47EEC3494B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6167" y="3134561"/>
                  <a:ext cx="442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5478B0-2A9D-42D2-B5D6-4A5BAA5D745E}"/>
                    </a:ext>
                  </a:extLst>
                </p14:cNvPr>
                <p14:cNvContentPartPr/>
                <p14:nvPr/>
              </p14:nvContentPartPr>
              <p14:xfrm>
                <a:off x="5035407" y="3173441"/>
                <a:ext cx="484200" cy="426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5478B0-2A9D-42D2-B5D6-4A5BAA5D74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6407" y="3164441"/>
                  <a:ext cx="5018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A0B79F-FAA0-9F5A-6AF1-D4102EB344FD}"/>
                    </a:ext>
                  </a:extLst>
                </p14:cNvPr>
                <p14:cNvContentPartPr/>
                <p14:nvPr/>
              </p14:nvContentPartPr>
              <p14:xfrm>
                <a:off x="4961967" y="3615521"/>
                <a:ext cx="107280" cy="16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A0B79F-FAA0-9F5A-6AF1-D4102EB344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2967" y="3606881"/>
                  <a:ext cx="124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69C144-97AE-7E58-5E22-9F679D1F8586}"/>
                    </a:ext>
                  </a:extLst>
                </p14:cNvPr>
                <p14:cNvContentPartPr/>
                <p14:nvPr/>
              </p14:nvContentPartPr>
              <p14:xfrm>
                <a:off x="5473527" y="3515081"/>
                <a:ext cx="87120" cy="25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69C144-97AE-7E58-5E22-9F679D1F85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64527" y="3506081"/>
                  <a:ext cx="104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4C2791-431B-09D2-CAFB-0CA4721B09BD}"/>
                    </a:ext>
                  </a:extLst>
                </p14:cNvPr>
                <p14:cNvContentPartPr/>
                <p14:nvPr/>
              </p14:nvContentPartPr>
              <p14:xfrm>
                <a:off x="4969887" y="3748721"/>
                <a:ext cx="631440" cy="4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4C2791-431B-09D2-CAFB-0CA4721B09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1247" y="3739721"/>
                  <a:ext cx="649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566FF7-0D8A-4575-5A6C-1965A5CDACF5}"/>
                    </a:ext>
                  </a:extLst>
                </p14:cNvPr>
                <p14:cNvContentPartPr/>
                <p14:nvPr/>
              </p14:nvContentPartPr>
              <p14:xfrm>
                <a:off x="6713007" y="3112961"/>
                <a:ext cx="177120" cy="54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566FF7-0D8A-4575-5A6C-1965A5CDAC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4007" y="3104321"/>
                  <a:ext cx="19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D4DCBC-86F7-0014-ED6E-700F01DD2A30}"/>
                    </a:ext>
                  </a:extLst>
                </p14:cNvPr>
                <p14:cNvContentPartPr/>
                <p14:nvPr/>
              </p14:nvContentPartPr>
              <p14:xfrm>
                <a:off x="6765567" y="3124481"/>
                <a:ext cx="21492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D4DCBC-86F7-0014-ED6E-700F01DD2A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6927" y="3115841"/>
                  <a:ext cx="232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BF9A43-0439-A43E-874D-F18A703144A9}"/>
                    </a:ext>
                  </a:extLst>
                </p14:cNvPr>
                <p14:cNvContentPartPr/>
                <p14:nvPr/>
              </p14:nvContentPartPr>
              <p14:xfrm>
                <a:off x="6939807" y="3090281"/>
                <a:ext cx="15660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BF9A43-0439-A43E-874D-F18A703144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167" y="3081641"/>
                  <a:ext cx="174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15C185-7D20-22B5-410B-B6951D063B4D}"/>
                    </a:ext>
                  </a:extLst>
                </p14:cNvPr>
                <p14:cNvContentPartPr/>
                <p14:nvPr/>
              </p14:nvContentPartPr>
              <p14:xfrm>
                <a:off x="7086327" y="3147521"/>
                <a:ext cx="129960" cy="9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15C185-7D20-22B5-410B-B6951D063B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7327" y="3138521"/>
                  <a:ext cx="147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626D91-C6B1-0974-0CB7-D0CE54D683D1}"/>
                    </a:ext>
                  </a:extLst>
                </p14:cNvPr>
                <p14:cNvContentPartPr/>
                <p14:nvPr/>
              </p14:nvContentPartPr>
              <p14:xfrm>
                <a:off x="7209087" y="3023321"/>
                <a:ext cx="388800" cy="21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626D91-C6B1-0974-0CB7-D0CE54D683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0087" y="3014321"/>
                  <a:ext cx="406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EE7B1A-F006-4F6C-B0C5-D48209FC4B11}"/>
                    </a:ext>
                  </a:extLst>
                </p14:cNvPr>
                <p14:cNvContentPartPr/>
                <p14:nvPr/>
              </p14:nvContentPartPr>
              <p14:xfrm>
                <a:off x="7474767" y="3039521"/>
                <a:ext cx="248400" cy="13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EE7B1A-F006-4F6C-B0C5-D48209FC4B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5767" y="3030881"/>
                  <a:ext cx="266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3C943B-32AD-C68F-96E4-20C8E8B47E5A}"/>
                    </a:ext>
                  </a:extLst>
                </p14:cNvPr>
                <p14:cNvContentPartPr/>
                <p14:nvPr/>
              </p14:nvContentPartPr>
              <p14:xfrm>
                <a:off x="6517527" y="2790761"/>
                <a:ext cx="1348560" cy="80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3C943B-32AD-C68F-96E4-20C8E8B47E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08887" y="2781761"/>
                  <a:ext cx="136620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274508-E09F-5823-3ECF-3C662B01CD80}"/>
                    </a:ext>
                  </a:extLst>
                </p14:cNvPr>
                <p14:cNvContentPartPr/>
                <p14:nvPr/>
              </p14:nvContentPartPr>
              <p14:xfrm>
                <a:off x="8938862" y="3184061"/>
                <a:ext cx="107640" cy="27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274508-E09F-5823-3ECF-3C662B01CD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29862" y="3175421"/>
                  <a:ext cx="125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876E4F-4610-9541-1B60-55AD1CC6F73E}"/>
                    </a:ext>
                  </a:extLst>
                </p14:cNvPr>
                <p14:cNvContentPartPr/>
                <p14:nvPr/>
              </p14:nvContentPartPr>
              <p14:xfrm>
                <a:off x="9073142" y="3238061"/>
                <a:ext cx="23400" cy="17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876E4F-4610-9541-1B60-55AD1CC6F7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64502" y="3229421"/>
                  <a:ext cx="41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8AF4CB-B2D7-EB51-EEC2-13257A0B59DC}"/>
                    </a:ext>
                  </a:extLst>
                </p14:cNvPr>
                <p14:cNvContentPartPr/>
                <p14:nvPr/>
              </p14:nvContentPartPr>
              <p14:xfrm>
                <a:off x="9066662" y="3192341"/>
                <a:ext cx="123120" cy="28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8AF4CB-B2D7-EB51-EEC2-13257A0B59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8022" y="3183701"/>
                  <a:ext cx="140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DE48D2-FE04-CC6B-B84B-6BC68A453360}"/>
                    </a:ext>
                  </a:extLst>
                </p14:cNvPr>
                <p14:cNvContentPartPr/>
                <p14:nvPr/>
              </p14:nvContentPartPr>
              <p14:xfrm>
                <a:off x="8952542" y="2628221"/>
                <a:ext cx="87120" cy="42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DE48D2-FE04-CC6B-B84B-6BC68A4533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43902" y="2619221"/>
                  <a:ext cx="104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6C3CB2-4110-CDA6-8733-BA7BDE38E1CD}"/>
                    </a:ext>
                  </a:extLst>
                </p14:cNvPr>
                <p14:cNvContentPartPr/>
                <p14:nvPr/>
              </p14:nvContentPartPr>
              <p14:xfrm>
                <a:off x="8812142" y="2750981"/>
                <a:ext cx="193320" cy="17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6C3CB2-4110-CDA6-8733-BA7BDE38E1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3502" y="2742341"/>
                  <a:ext cx="21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B19709-4433-2B87-A3B9-4D464D67FA50}"/>
                    </a:ext>
                  </a:extLst>
                </p14:cNvPr>
                <p14:cNvContentPartPr/>
                <p14:nvPr/>
              </p14:nvContentPartPr>
              <p14:xfrm>
                <a:off x="9005102" y="2749181"/>
                <a:ext cx="265680" cy="213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B19709-4433-2B87-A3B9-4D464D67FA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6462" y="2740541"/>
                  <a:ext cx="283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09E154-7FAF-4761-670E-BF1EB96E56CC}"/>
                    </a:ext>
                  </a:extLst>
                </p14:cNvPr>
                <p14:cNvContentPartPr/>
                <p14:nvPr/>
              </p14:nvContentPartPr>
              <p14:xfrm>
                <a:off x="8745182" y="2529941"/>
                <a:ext cx="617040" cy="42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09E154-7FAF-4761-670E-BF1EB96E56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36542" y="2520941"/>
                  <a:ext cx="6346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A5F37D-CEB3-3E9C-32F0-422FF95FDD02}"/>
                    </a:ext>
                  </a:extLst>
                </p14:cNvPr>
                <p14:cNvContentPartPr/>
                <p14:nvPr/>
              </p14:nvContentPartPr>
              <p14:xfrm>
                <a:off x="8690822" y="2586101"/>
                <a:ext cx="737280" cy="45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A5F37D-CEB3-3E9C-32F0-422FF95FDD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1822" y="2577101"/>
                  <a:ext cx="754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3AB37B-2A7F-2B6E-1C1A-A88F4C3F2F51}"/>
                    </a:ext>
                  </a:extLst>
                </p14:cNvPr>
                <p14:cNvContentPartPr/>
                <p14:nvPr/>
              </p14:nvContentPartPr>
              <p14:xfrm>
                <a:off x="11119047" y="2127281"/>
                <a:ext cx="151560" cy="20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3AB37B-2A7F-2B6E-1C1A-A88F4C3F2F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10407" y="2118281"/>
                  <a:ext cx="169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99B2E3-F645-EF79-635D-DC6FE756A960}"/>
                    </a:ext>
                  </a:extLst>
                </p14:cNvPr>
                <p14:cNvContentPartPr/>
                <p14:nvPr/>
              </p14:nvContentPartPr>
              <p14:xfrm>
                <a:off x="11258367" y="2175521"/>
                <a:ext cx="146520" cy="128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99B2E3-F645-EF79-635D-DC6FE756A9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49367" y="2166881"/>
                  <a:ext cx="164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19142B-BBB6-9DBB-65D2-65DF9C70EE54}"/>
                    </a:ext>
                  </a:extLst>
                </p14:cNvPr>
                <p14:cNvContentPartPr/>
                <p14:nvPr/>
              </p14:nvContentPartPr>
              <p14:xfrm>
                <a:off x="11459607" y="2102801"/>
                <a:ext cx="24120" cy="18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19142B-BBB6-9DBB-65D2-65DF9C70EE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0607" y="2094161"/>
                  <a:ext cx="41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48B2D5-B726-FB1D-47D0-90D733DDA925}"/>
                    </a:ext>
                  </a:extLst>
                </p14:cNvPr>
                <p14:cNvContentPartPr/>
                <p14:nvPr/>
              </p14:nvContentPartPr>
              <p14:xfrm>
                <a:off x="11063247" y="3238241"/>
                <a:ext cx="245880" cy="18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48B2D5-B726-FB1D-47D0-90D733DDA9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54607" y="3229601"/>
                  <a:ext cx="263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60A337-FCF3-3219-CBFA-E165906C3467}"/>
                    </a:ext>
                  </a:extLst>
                </p14:cNvPr>
                <p14:cNvContentPartPr/>
                <p14:nvPr/>
              </p14:nvContentPartPr>
              <p14:xfrm>
                <a:off x="11376087" y="3272441"/>
                <a:ext cx="130680" cy="130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60A337-FCF3-3219-CBFA-E165906C34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67447" y="3263441"/>
                  <a:ext cx="148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CFC08B-C5F9-4AA7-A951-80016681AA88}"/>
                    </a:ext>
                  </a:extLst>
                </p14:cNvPr>
                <p14:cNvContentPartPr/>
                <p14:nvPr/>
              </p14:nvContentPartPr>
              <p14:xfrm>
                <a:off x="5464527" y="3156521"/>
                <a:ext cx="1093680" cy="14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CFC08B-C5F9-4AA7-A951-80016681AA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55527" y="3147521"/>
                  <a:ext cx="1111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1A8EAC-5EAE-C85C-229A-742B4F6B5E74}"/>
                    </a:ext>
                  </a:extLst>
                </p14:cNvPr>
                <p14:cNvContentPartPr/>
                <p14:nvPr/>
              </p14:nvContentPartPr>
              <p14:xfrm>
                <a:off x="7821807" y="2788601"/>
                <a:ext cx="908640" cy="156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1A8EAC-5EAE-C85C-229A-742B4F6B5E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13167" y="2779961"/>
                  <a:ext cx="92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7513E6-9409-29EF-5B20-88EFFD1F274C}"/>
                    </a:ext>
                  </a:extLst>
                </p14:cNvPr>
                <p14:cNvContentPartPr/>
                <p14:nvPr/>
              </p14:nvContentPartPr>
              <p14:xfrm>
                <a:off x="9321927" y="1847921"/>
                <a:ext cx="1655280" cy="82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7513E6-9409-29EF-5B20-88EFFD1F27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12927" y="1839281"/>
                  <a:ext cx="167292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59B66D-D80F-FF89-80DE-DB5178C0789F}"/>
                    </a:ext>
                  </a:extLst>
                </p14:cNvPr>
                <p14:cNvContentPartPr/>
                <p14:nvPr/>
              </p14:nvContentPartPr>
              <p14:xfrm>
                <a:off x="5438247" y="3313121"/>
                <a:ext cx="1145160" cy="16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59B66D-D80F-FF89-80DE-DB5178C078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29247" y="3304481"/>
                  <a:ext cx="1162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3FA1A9-EFEE-6595-50A0-25505CE2E1CB}"/>
                    </a:ext>
                  </a:extLst>
                </p14:cNvPr>
                <p14:cNvContentPartPr/>
                <p14:nvPr/>
              </p14:nvContentPartPr>
              <p14:xfrm>
                <a:off x="7822887" y="2967881"/>
                <a:ext cx="873720" cy="181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3FA1A9-EFEE-6595-50A0-25505CE2E1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3887" y="2959241"/>
                  <a:ext cx="89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B6578C-6B42-1530-F0D1-649026B61A0F}"/>
                    </a:ext>
                  </a:extLst>
                </p14:cNvPr>
                <p14:cNvContentPartPr/>
                <p14:nvPr/>
              </p14:nvContentPartPr>
              <p14:xfrm>
                <a:off x="9333087" y="2646761"/>
                <a:ext cx="1539720" cy="20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B6578C-6B42-1530-F0D1-649026B61A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4087" y="2638121"/>
                  <a:ext cx="1557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F517A3-3F07-5951-81D8-C748AB75AB37}"/>
                    </a:ext>
                  </a:extLst>
                </p14:cNvPr>
                <p14:cNvContentPartPr/>
                <p14:nvPr/>
              </p14:nvContentPartPr>
              <p14:xfrm>
                <a:off x="5504127" y="3436961"/>
                <a:ext cx="1245240" cy="174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F517A3-3F07-5951-81D8-C748AB75AB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5127" y="3427961"/>
                  <a:ext cx="1262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F4FC44-F956-C582-A2CE-4D7403742CC3}"/>
                    </a:ext>
                  </a:extLst>
                </p14:cNvPr>
                <p14:cNvContentPartPr/>
                <p14:nvPr/>
              </p14:nvContentPartPr>
              <p14:xfrm>
                <a:off x="7798407" y="3030521"/>
                <a:ext cx="1163880" cy="24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F4FC44-F956-C582-A2CE-4D7403742C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9407" y="3021521"/>
                  <a:ext cx="118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F2A3BD-AF15-CC77-B5AD-6786D907623A}"/>
                    </a:ext>
                  </a:extLst>
                </p14:cNvPr>
                <p14:cNvContentPartPr/>
                <p14:nvPr/>
              </p14:nvContentPartPr>
              <p14:xfrm>
                <a:off x="9333807" y="2934401"/>
                <a:ext cx="1465200" cy="75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F2A3BD-AF15-CC77-B5AD-6786D9076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5167" y="2925401"/>
                  <a:ext cx="148284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A297B2-FA6D-EF3C-D922-C983D3786461}"/>
                    </a:ext>
                  </a:extLst>
                </p14:cNvPr>
                <p14:cNvContentPartPr/>
                <p14:nvPr/>
              </p14:nvContentPartPr>
              <p14:xfrm>
                <a:off x="5579367" y="3169121"/>
                <a:ext cx="46440" cy="81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A297B2-FA6D-EF3C-D922-C983D37864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367" y="3160121"/>
                  <a:ext cx="64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90F684-92B6-7D53-0EA5-2ABE6ADF2C02}"/>
                    </a:ext>
                  </a:extLst>
                </p14:cNvPr>
                <p14:cNvContentPartPr/>
                <p14:nvPr/>
              </p14:nvContentPartPr>
              <p14:xfrm>
                <a:off x="5678367" y="3182081"/>
                <a:ext cx="38160" cy="46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90F684-92B6-7D53-0EA5-2ABE6ADF2C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9727" y="3173081"/>
                  <a:ext cx="5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0BC901-C78A-D59B-925F-218008073562}"/>
                    </a:ext>
                  </a:extLst>
                </p14:cNvPr>
                <p14:cNvContentPartPr/>
                <p14:nvPr/>
              </p14:nvContentPartPr>
              <p14:xfrm>
                <a:off x="5747487" y="3161201"/>
                <a:ext cx="91080" cy="7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0BC901-C78A-D59B-925F-2180080735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8847" y="3152561"/>
                  <a:ext cx="108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ABF301-1C40-E456-2107-75FB9F673C9A}"/>
                    </a:ext>
                  </a:extLst>
                </p14:cNvPr>
                <p14:cNvContentPartPr/>
                <p14:nvPr/>
              </p14:nvContentPartPr>
              <p14:xfrm>
                <a:off x="5859087" y="3180641"/>
                <a:ext cx="72720" cy="4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ABF301-1C40-E456-2107-75FB9F673C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50447" y="3171641"/>
                  <a:ext cx="90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8A9FA4-44E7-1485-5A83-56CFAE8C7CB8}"/>
                    </a:ext>
                  </a:extLst>
                </p14:cNvPr>
                <p14:cNvContentPartPr/>
                <p14:nvPr/>
              </p14:nvContentPartPr>
              <p14:xfrm>
                <a:off x="5949087" y="3157601"/>
                <a:ext cx="51120" cy="4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8A9FA4-44E7-1485-5A83-56CFAE8C7C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40447" y="3148601"/>
                  <a:ext cx="6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43CDA2-542E-9E00-BBF9-4020A009C767}"/>
                    </a:ext>
                  </a:extLst>
                </p14:cNvPr>
                <p14:cNvContentPartPr/>
                <p14:nvPr/>
              </p14:nvContentPartPr>
              <p14:xfrm>
                <a:off x="6013887" y="3084161"/>
                <a:ext cx="138240" cy="174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43CDA2-542E-9E00-BBF9-4020A009C7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05247" y="3075521"/>
                  <a:ext cx="15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B5AA29-6718-7CF6-9C15-CC294C61AF93}"/>
                    </a:ext>
                  </a:extLst>
                </p14:cNvPr>
                <p14:cNvContentPartPr/>
                <p14:nvPr/>
              </p14:nvContentPartPr>
              <p14:xfrm>
                <a:off x="6160047" y="3150041"/>
                <a:ext cx="97200" cy="7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B5AA29-6718-7CF6-9C15-CC294C61AF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1047" y="3141401"/>
                  <a:ext cx="114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D21EA2-B155-CDFE-32A5-11B0AA1EAF71}"/>
                    </a:ext>
                  </a:extLst>
                </p14:cNvPr>
                <p14:cNvContentPartPr/>
                <p14:nvPr/>
              </p14:nvContentPartPr>
              <p14:xfrm>
                <a:off x="6293967" y="3026561"/>
                <a:ext cx="42120" cy="11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D21EA2-B155-CDFE-32A5-11B0AA1EAF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5327" y="3017921"/>
                  <a:ext cx="5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4A573A-915A-3BB5-C0FB-3F3463D432B3}"/>
                    </a:ext>
                  </a:extLst>
                </p14:cNvPr>
                <p14:cNvContentPartPr/>
                <p14:nvPr/>
              </p14:nvContentPartPr>
              <p14:xfrm>
                <a:off x="6279567" y="3272801"/>
                <a:ext cx="109080" cy="6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4A573A-915A-3BB5-C0FB-3F3463D432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70927" y="3264161"/>
                  <a:ext cx="126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82F135-A325-CFD7-202D-5ADA92391785}"/>
                    </a:ext>
                  </a:extLst>
                </p14:cNvPr>
                <p14:cNvContentPartPr/>
                <p14:nvPr/>
              </p14:nvContentPartPr>
              <p14:xfrm>
                <a:off x="6297567" y="3409961"/>
                <a:ext cx="83880" cy="9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82F135-A325-CFD7-202D-5ADA923917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88927" y="3400961"/>
                  <a:ext cx="101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D23E8C-3FA1-A73F-2F06-644B7AD34385}"/>
                    </a:ext>
                  </a:extLst>
                </p14:cNvPr>
                <p14:cNvContentPartPr/>
                <p14:nvPr/>
              </p14:nvContentPartPr>
              <p14:xfrm>
                <a:off x="4706727" y="1234481"/>
                <a:ext cx="38520" cy="837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D23E8C-3FA1-A73F-2F06-644B7AD343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97727" y="1225841"/>
                  <a:ext cx="5616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D15802-7E95-A507-33D3-EF09B015B67C}"/>
                    </a:ext>
                  </a:extLst>
                </p14:cNvPr>
                <p14:cNvContentPartPr/>
                <p14:nvPr/>
              </p14:nvContentPartPr>
              <p14:xfrm>
                <a:off x="4571727" y="1424561"/>
                <a:ext cx="375120" cy="6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D15802-7E95-A507-33D3-EF09B015B6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2727" y="1415921"/>
                  <a:ext cx="39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FF85AD-2B62-6A9F-409F-9992B0E5B2BD}"/>
                    </a:ext>
                  </a:extLst>
                </p14:cNvPr>
                <p14:cNvContentPartPr/>
                <p14:nvPr/>
              </p14:nvContentPartPr>
              <p14:xfrm>
                <a:off x="5042247" y="1341041"/>
                <a:ext cx="126000" cy="20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FF85AD-2B62-6A9F-409F-9992B0E5B2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3247" y="1332401"/>
                  <a:ext cx="14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772317-F6ED-9842-8307-D19CC3C2BF70}"/>
                    </a:ext>
                  </a:extLst>
                </p14:cNvPr>
                <p14:cNvContentPartPr/>
                <p14:nvPr/>
              </p14:nvContentPartPr>
              <p14:xfrm>
                <a:off x="5260047" y="1403681"/>
                <a:ext cx="74520" cy="129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772317-F6ED-9842-8307-D19CC3C2BF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1047" y="1395041"/>
                  <a:ext cx="9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1DD5E8-E52C-07D7-62AE-60DABDE33AEC}"/>
                    </a:ext>
                  </a:extLst>
                </p14:cNvPr>
                <p14:cNvContentPartPr/>
                <p14:nvPr/>
              </p14:nvContentPartPr>
              <p14:xfrm>
                <a:off x="5386407" y="1397561"/>
                <a:ext cx="111240" cy="143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1DD5E8-E52C-07D7-62AE-60DABDE33A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7767" y="1388561"/>
                  <a:ext cx="128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B1F012-3572-5F2B-8DCF-A76305404254}"/>
                    </a:ext>
                  </a:extLst>
                </p14:cNvPr>
                <p14:cNvContentPartPr/>
                <p14:nvPr/>
              </p14:nvContentPartPr>
              <p14:xfrm>
                <a:off x="5524647" y="1347161"/>
                <a:ext cx="169560" cy="15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B1F012-3572-5F2B-8DCF-A763054042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15647" y="1338161"/>
                  <a:ext cx="187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F51973-626F-33D4-E8F2-61FAEF9FC6A4}"/>
                    </a:ext>
                  </a:extLst>
                </p14:cNvPr>
                <p14:cNvContentPartPr/>
                <p14:nvPr/>
              </p14:nvContentPartPr>
              <p14:xfrm>
                <a:off x="4544367" y="1769081"/>
                <a:ext cx="354600" cy="61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F51973-626F-33D4-E8F2-61FAEF9FC6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35367" y="1760081"/>
                  <a:ext cx="372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7B2715-3F61-E8F9-3322-49913086D8C9}"/>
                    </a:ext>
                  </a:extLst>
                </p14:cNvPr>
                <p14:cNvContentPartPr/>
                <p14:nvPr/>
              </p14:nvContentPartPr>
              <p14:xfrm>
                <a:off x="4978167" y="1703561"/>
                <a:ext cx="1026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7B2715-3F61-E8F9-3322-49913086D8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9167" y="1694561"/>
                  <a:ext cx="120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C388F3-31BC-A606-47E0-DD255F107691}"/>
                    </a:ext>
                  </a:extLst>
                </p14:cNvPr>
                <p14:cNvContentPartPr/>
                <p14:nvPr/>
              </p14:nvContentPartPr>
              <p14:xfrm>
                <a:off x="5129007" y="1726241"/>
                <a:ext cx="72720" cy="173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C388F3-31BC-A606-47E0-DD255F1076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0367" y="1717241"/>
                  <a:ext cx="90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65A611-C828-FE69-088C-FF57054CF676}"/>
                    </a:ext>
                  </a:extLst>
                </p14:cNvPr>
                <p14:cNvContentPartPr/>
                <p14:nvPr/>
              </p14:nvContentPartPr>
              <p14:xfrm>
                <a:off x="5195607" y="1714721"/>
                <a:ext cx="9000" cy="34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65A611-C828-FE69-088C-FF57054CF6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86967" y="1705721"/>
                  <a:ext cx="2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A85AB8-7CFA-FF3E-85EB-3574B3BD9CF1}"/>
                    </a:ext>
                  </a:extLst>
                </p14:cNvPr>
                <p14:cNvContentPartPr/>
                <p14:nvPr/>
              </p14:nvContentPartPr>
              <p14:xfrm>
                <a:off x="5262207" y="1668641"/>
                <a:ext cx="312120" cy="17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A85AB8-7CFA-FF3E-85EB-3574B3BD9C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53207" y="1659641"/>
                  <a:ext cx="329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448C6E-297F-5B82-FEAC-302303C1D127}"/>
                    </a:ext>
                  </a:extLst>
                </p14:cNvPr>
                <p14:cNvContentPartPr/>
                <p14:nvPr/>
              </p14:nvContentPartPr>
              <p14:xfrm>
                <a:off x="5485767" y="1592681"/>
                <a:ext cx="314280" cy="173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448C6E-297F-5B82-FEAC-302303C1D1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76767" y="1583681"/>
                  <a:ext cx="33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55BE6B-7796-4439-DF8D-60FF225298FF}"/>
                    </a:ext>
                  </a:extLst>
                </p14:cNvPr>
                <p14:cNvContentPartPr/>
                <p14:nvPr/>
              </p14:nvContentPartPr>
              <p14:xfrm>
                <a:off x="5741727" y="1599161"/>
                <a:ext cx="201600" cy="246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55BE6B-7796-4439-DF8D-60FF225298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3087" y="1590521"/>
                  <a:ext cx="219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B03435-6CEC-FCEF-25FD-742871F19F31}"/>
                    </a:ext>
                  </a:extLst>
                </p14:cNvPr>
                <p14:cNvContentPartPr/>
                <p14:nvPr/>
              </p14:nvContentPartPr>
              <p14:xfrm>
                <a:off x="4604487" y="2005601"/>
                <a:ext cx="19332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B03435-6CEC-FCEF-25FD-742871F19F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95487" y="1996961"/>
                  <a:ext cx="210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33CC96-1B95-DCCB-7084-33E9276DF374}"/>
                    </a:ext>
                  </a:extLst>
                </p14:cNvPr>
                <p14:cNvContentPartPr/>
                <p14:nvPr/>
              </p14:nvContentPartPr>
              <p14:xfrm>
                <a:off x="4947567" y="2029001"/>
                <a:ext cx="112320" cy="16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33CC96-1B95-DCCB-7084-33E9276DF3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8567" y="2020361"/>
                  <a:ext cx="129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8C931A-DCB1-EA78-9163-DEE7533DE18F}"/>
                    </a:ext>
                  </a:extLst>
                </p14:cNvPr>
                <p14:cNvContentPartPr/>
                <p14:nvPr/>
              </p14:nvContentPartPr>
              <p14:xfrm>
                <a:off x="5107047" y="2044121"/>
                <a:ext cx="77400" cy="19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8C931A-DCB1-EA78-9163-DEE7533DE1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98407" y="2035121"/>
                  <a:ext cx="95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28A7180-DEEF-A3FC-2361-09D6E803D1C9}"/>
                    </a:ext>
                  </a:extLst>
                </p14:cNvPr>
                <p14:cNvContentPartPr/>
                <p14:nvPr/>
              </p14:nvContentPartPr>
              <p14:xfrm>
                <a:off x="5160687" y="2016401"/>
                <a:ext cx="10080" cy="19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28A7180-DEEF-A3FC-2361-09D6E803D1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51687" y="2007401"/>
                  <a:ext cx="2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F8EA20-18F8-8EF1-F7CB-3B526CDD555B}"/>
                    </a:ext>
                  </a:extLst>
                </p14:cNvPr>
                <p14:cNvContentPartPr/>
                <p14:nvPr/>
              </p14:nvContentPartPr>
              <p14:xfrm>
                <a:off x="5251047" y="2036201"/>
                <a:ext cx="326520" cy="173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F8EA20-18F8-8EF1-F7CB-3B526CDD55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42047" y="2027561"/>
                  <a:ext cx="344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EA851C-5B22-4314-BE15-74C3F012950F}"/>
                    </a:ext>
                  </a:extLst>
                </p14:cNvPr>
                <p14:cNvContentPartPr/>
                <p14:nvPr/>
              </p14:nvContentPartPr>
              <p14:xfrm>
                <a:off x="5493327" y="2004521"/>
                <a:ext cx="269280" cy="149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EA851C-5B22-4314-BE15-74C3F01295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4327" y="1995521"/>
                  <a:ext cx="286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77D615-52C4-A0E4-BB3E-6552D1F67A30}"/>
                    </a:ext>
                  </a:extLst>
                </p14:cNvPr>
                <p14:cNvContentPartPr/>
                <p14:nvPr/>
              </p14:nvContentPartPr>
              <p14:xfrm>
                <a:off x="5645247" y="2014601"/>
                <a:ext cx="219600" cy="25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77D615-52C4-A0E4-BB3E-6552D1F67A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36607" y="2005601"/>
                  <a:ext cx="237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3FF332-92CB-E4E1-4663-BDBF6754940B}"/>
                    </a:ext>
                  </a:extLst>
                </p14:cNvPr>
                <p14:cNvContentPartPr/>
                <p14:nvPr/>
              </p14:nvContentPartPr>
              <p14:xfrm>
                <a:off x="5975727" y="1987241"/>
                <a:ext cx="489960" cy="24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3FF332-92CB-E4E1-4663-BDBF675494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67087" y="1978601"/>
                  <a:ext cx="50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715F8A-A094-00F4-7F3F-14AFFAA1B858}"/>
                    </a:ext>
                  </a:extLst>
                </p14:cNvPr>
                <p14:cNvContentPartPr/>
                <p14:nvPr/>
              </p14:nvContentPartPr>
              <p14:xfrm>
                <a:off x="6566847" y="1909481"/>
                <a:ext cx="82440" cy="26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715F8A-A094-00F4-7F3F-14AFFAA1B8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58207" y="1900481"/>
                  <a:ext cx="100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60156E-2C5B-0815-663E-DDBDBD7C5725}"/>
                    </a:ext>
                  </a:extLst>
                </p14:cNvPr>
                <p14:cNvContentPartPr/>
                <p14:nvPr/>
              </p14:nvContentPartPr>
              <p14:xfrm>
                <a:off x="6689247" y="1989401"/>
                <a:ext cx="229320" cy="150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60156E-2C5B-0815-663E-DDBDBD7C57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80607" y="1980761"/>
                  <a:ext cx="246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C632A8-D2E3-5503-10E1-5B038F0C0494}"/>
                    </a:ext>
                  </a:extLst>
                </p14:cNvPr>
                <p14:cNvContentPartPr/>
                <p14:nvPr/>
              </p14:nvContentPartPr>
              <p14:xfrm>
                <a:off x="6970047" y="1846121"/>
                <a:ext cx="145800" cy="15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C632A8-D2E3-5503-10E1-5B038F0C04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61407" y="1837121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9EC841-2B44-CEEA-5521-46706FDB7263}"/>
                    </a:ext>
                  </a:extLst>
                </p14:cNvPr>
                <p14:cNvContentPartPr/>
                <p14:nvPr/>
              </p14:nvContentPartPr>
              <p14:xfrm>
                <a:off x="7152207" y="1681961"/>
                <a:ext cx="280080" cy="300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9EC841-2B44-CEEA-5521-46706FDB72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3567" y="1672961"/>
                  <a:ext cx="297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CAA464-8113-05F0-1F73-B3D36F8E7EE6}"/>
                    </a:ext>
                  </a:extLst>
                </p14:cNvPr>
                <p14:cNvContentPartPr/>
                <p14:nvPr/>
              </p14:nvContentPartPr>
              <p14:xfrm>
                <a:off x="5508447" y="3094241"/>
                <a:ext cx="1090080" cy="20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CAA464-8113-05F0-1F73-B3D36F8E7E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99447" y="3085241"/>
                  <a:ext cx="110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0A692C1-9403-9FF4-8497-7674B557733F}"/>
                    </a:ext>
                  </a:extLst>
                </p14:cNvPr>
                <p14:cNvContentPartPr/>
                <p14:nvPr/>
              </p14:nvContentPartPr>
              <p14:xfrm>
                <a:off x="5555247" y="3149321"/>
                <a:ext cx="873360" cy="163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0A692C1-9403-9FF4-8497-7674B5577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46607" y="3140681"/>
                  <a:ext cx="891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E73B60-994E-011F-3B84-865E983744CA}"/>
                    </a:ext>
                  </a:extLst>
                </p14:cNvPr>
                <p14:cNvContentPartPr/>
                <p14:nvPr/>
              </p14:nvContentPartPr>
              <p14:xfrm>
                <a:off x="5625447" y="3154001"/>
                <a:ext cx="939240" cy="15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E73B60-994E-011F-3B84-865E983744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16807" y="3145361"/>
                  <a:ext cx="956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4FE8A0-1BBB-9D5C-22C1-5501B38CB7A4}"/>
                    </a:ext>
                  </a:extLst>
                </p14:cNvPr>
                <p14:cNvContentPartPr/>
                <p14:nvPr/>
              </p14:nvContentPartPr>
              <p14:xfrm>
                <a:off x="5699247" y="3165881"/>
                <a:ext cx="734040" cy="15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4FE8A0-1BBB-9D5C-22C1-5501B38CB7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90247" y="3157241"/>
                  <a:ext cx="75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7E2EAA-F7AF-9AAC-8A0A-7B6EF9EFF5F2}"/>
                    </a:ext>
                  </a:extLst>
                </p14:cNvPr>
                <p14:cNvContentPartPr/>
                <p14:nvPr/>
              </p14:nvContentPartPr>
              <p14:xfrm>
                <a:off x="5653527" y="3125921"/>
                <a:ext cx="852840" cy="232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7E2EAA-F7AF-9AAC-8A0A-7B6EF9EFF5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4527" y="3117281"/>
                  <a:ext cx="870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F8EED12-F6E4-A966-38C9-AFDEFCC7D29B}"/>
                  </a:ext>
                </a:extLst>
              </p14:cNvPr>
              <p14:cNvContentPartPr/>
              <p14:nvPr/>
            </p14:nvContentPartPr>
            <p14:xfrm>
              <a:off x="7847727" y="2807321"/>
              <a:ext cx="698400" cy="106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F8EED12-F6E4-A966-38C9-AFDEFCC7D29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38727" y="2798681"/>
                <a:ext cx="716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E57202C-E5C2-C9EF-8730-BB6DC7A05F25}"/>
                  </a:ext>
                </a:extLst>
              </p14:cNvPr>
              <p14:cNvContentPartPr/>
              <p14:nvPr/>
            </p14:nvContentPartPr>
            <p14:xfrm>
              <a:off x="7871487" y="2827841"/>
              <a:ext cx="702360" cy="127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E57202C-E5C2-C9EF-8730-BB6DC7A05F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62487" y="2818841"/>
                <a:ext cx="720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7BDE44-48F5-173B-DEC9-56B2699A1948}"/>
                  </a:ext>
                </a:extLst>
              </p14:cNvPr>
              <p14:cNvContentPartPr/>
              <p14:nvPr/>
            </p14:nvContentPartPr>
            <p14:xfrm>
              <a:off x="7895247" y="2811281"/>
              <a:ext cx="669600" cy="137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7BDE44-48F5-173B-DEC9-56B2699A194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86607" y="2802641"/>
                <a:ext cx="687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2DCD271-D0FC-0552-09CC-5030828B3B6D}"/>
                  </a:ext>
                </a:extLst>
              </p14:cNvPr>
              <p14:cNvContentPartPr/>
              <p14:nvPr/>
            </p14:nvContentPartPr>
            <p14:xfrm>
              <a:off x="9341727" y="1825961"/>
              <a:ext cx="1617120" cy="853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2DCD271-D0FC-0552-09CC-5030828B3B6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33087" y="1817321"/>
                <a:ext cx="1634760" cy="87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864AAF-3C75-2F27-FBEC-2B50F7BE7ACA}"/>
              </a:ext>
            </a:extLst>
          </p:cNvPr>
          <p:cNvGrpSpPr/>
          <p:nvPr/>
        </p:nvGrpSpPr>
        <p:grpSpPr>
          <a:xfrm>
            <a:off x="7686087" y="394601"/>
            <a:ext cx="2366280" cy="975240"/>
            <a:chOff x="7686087" y="394601"/>
            <a:chExt cx="236628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14:cNvPr>
                <p14:cNvContentPartPr/>
                <p14:nvPr/>
              </p14:nvContentPartPr>
              <p14:xfrm>
                <a:off x="7686087" y="742361"/>
                <a:ext cx="132480" cy="20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146F59-88F4-E78F-1CC3-B24FFB7BB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7087" y="7333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14:cNvPr>
                <p14:cNvContentPartPr/>
                <p14:nvPr/>
              </p14:nvContentPartPr>
              <p14:xfrm>
                <a:off x="7874007" y="752081"/>
                <a:ext cx="17424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6CBBD7-C5DE-85EF-67E4-C721E6F525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5367" y="743441"/>
                  <a:ext cx="191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14:cNvPr>
                <p14:cNvContentPartPr/>
                <p14:nvPr/>
              </p14:nvContentPartPr>
              <p14:xfrm>
                <a:off x="8024127" y="693041"/>
                <a:ext cx="100440" cy="19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D1F583-E7F7-2BEC-4811-0F889EEE03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5487" y="684041"/>
                  <a:ext cx="118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14:cNvPr>
                <p14:cNvContentPartPr/>
                <p14:nvPr/>
              </p14:nvContentPartPr>
              <p14:xfrm>
                <a:off x="8140767" y="710681"/>
                <a:ext cx="131040" cy="161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95BF8E-2CA7-8E20-EA30-2E49C64564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1767" y="701681"/>
                  <a:ext cx="14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14:cNvPr>
                <p14:cNvContentPartPr/>
                <p14:nvPr/>
              </p14:nvContentPartPr>
              <p14:xfrm>
                <a:off x="8288367" y="522041"/>
                <a:ext cx="47520" cy="306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0F3A56-3D55-FCF6-3C5F-D6770039D5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9367" y="513401"/>
                  <a:ext cx="65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14:cNvPr>
                <p14:cNvContentPartPr/>
                <p14:nvPr/>
              </p14:nvContentPartPr>
              <p14:xfrm>
                <a:off x="8382327" y="679001"/>
                <a:ext cx="102240" cy="126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7DE291-1636-2F75-7504-2579C1639E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3327" y="670001"/>
                  <a:ext cx="119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14:cNvPr>
                <p14:cNvContentPartPr/>
                <p14:nvPr/>
              </p14:nvContentPartPr>
              <p14:xfrm>
                <a:off x="8522727" y="670721"/>
                <a:ext cx="198000" cy="16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B7FF4F-F9BD-F7EB-CD2C-D8A1A365DA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13727" y="662081"/>
                  <a:ext cx="21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14:cNvPr>
                <p14:cNvContentPartPr/>
                <p14:nvPr/>
              </p14:nvContentPartPr>
              <p14:xfrm>
                <a:off x="9003687" y="609881"/>
                <a:ext cx="274680" cy="15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BA9B9A1-C3C9-4E34-93E7-513EA6EAF6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94687" y="600881"/>
                  <a:ext cx="29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14:cNvPr>
                <p14:cNvContentPartPr/>
                <p14:nvPr/>
              </p14:nvContentPartPr>
              <p14:xfrm>
                <a:off x="9333087" y="403601"/>
                <a:ext cx="189360" cy="320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2A9EE-9878-B73D-2A76-BC7096A490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4087" y="394961"/>
                  <a:ext cx="207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14:cNvPr>
                <p14:cNvContentPartPr/>
                <p14:nvPr/>
              </p14:nvContentPartPr>
              <p14:xfrm>
                <a:off x="9509847" y="537161"/>
                <a:ext cx="222480" cy="145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99EC06-E964-DAAC-607C-B9C6D2DE9A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01207" y="528161"/>
                  <a:ext cx="240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14:cNvPr>
                <p14:cNvContentPartPr/>
                <p14:nvPr/>
              </p14:nvContentPartPr>
              <p14:xfrm>
                <a:off x="9672207" y="394601"/>
                <a:ext cx="23040" cy="4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C4BDF7-269C-155E-D328-EF55C3289E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63207" y="385601"/>
                  <a:ext cx="4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14:cNvPr>
                <p14:cNvContentPartPr/>
                <p14:nvPr/>
              </p14:nvContentPartPr>
              <p14:xfrm>
                <a:off x="9838527" y="542201"/>
                <a:ext cx="213840" cy="15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B3C7FA-3B9C-8664-970E-F4C9E66350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29527" y="533561"/>
                  <a:ext cx="23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14:cNvPr>
                <p14:cNvContentPartPr/>
                <p14:nvPr/>
              </p14:nvContentPartPr>
              <p14:xfrm>
                <a:off x="7844487" y="1123241"/>
                <a:ext cx="102960" cy="24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3B4155-FC31-CB3C-5CD8-8796460D79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5847" y="1114601"/>
                  <a:ext cx="12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14:cNvPr>
                <p14:cNvContentPartPr/>
                <p14:nvPr/>
              </p14:nvContentPartPr>
              <p14:xfrm>
                <a:off x="7815327" y="1026401"/>
                <a:ext cx="579600" cy="312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8E2282-6A28-67A5-DCB6-4112BA086B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6687" y="1017761"/>
                  <a:ext cx="597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14:cNvPr>
                <p14:cNvContentPartPr/>
                <p14:nvPr/>
              </p14:nvContentPartPr>
              <p14:xfrm>
                <a:off x="8559447" y="1050521"/>
                <a:ext cx="88920" cy="20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F23F9A-4B87-D9E8-162A-CFE5E2A41A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50807" y="1041881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14:cNvPr>
                <p14:cNvContentPartPr/>
                <p14:nvPr/>
              </p14:nvContentPartPr>
              <p14:xfrm>
                <a:off x="8565567" y="959441"/>
                <a:ext cx="22212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92B9C6-0D8E-1F69-A63B-0E7AA45687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6567" y="950801"/>
                  <a:ext cx="23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14:cNvPr>
                <p14:cNvContentPartPr/>
                <p14:nvPr/>
              </p14:nvContentPartPr>
              <p14:xfrm>
                <a:off x="8707767" y="943601"/>
                <a:ext cx="240480" cy="29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9FF54E-61D7-B54B-BF64-A03299D985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99127" y="934601"/>
                  <a:ext cx="258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14:cNvPr>
                <p14:cNvContentPartPr/>
                <p14:nvPr/>
              </p14:nvContentPartPr>
              <p14:xfrm>
                <a:off x="8795967" y="1004441"/>
                <a:ext cx="218520" cy="23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444BCF-72A3-AD83-C864-50AAD18A74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86967" y="995801"/>
                  <a:ext cx="23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14:cNvPr>
                <p14:cNvContentPartPr/>
                <p14:nvPr/>
              </p14:nvContentPartPr>
              <p14:xfrm>
                <a:off x="9092967" y="1009841"/>
                <a:ext cx="199080" cy="14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C168246-2CE8-C696-F8F4-F3624986F1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84327" y="1001201"/>
                  <a:ext cx="21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14:cNvPr>
                <p14:cNvContentPartPr/>
                <p14:nvPr/>
              </p14:nvContentPartPr>
              <p14:xfrm>
                <a:off x="9223647" y="824441"/>
                <a:ext cx="204480" cy="28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B48F38-4B48-2057-C39B-C9380CCB4D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14647" y="815801"/>
                  <a:ext cx="22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14:cNvPr>
                <p14:cNvContentPartPr/>
                <p14:nvPr/>
              </p14:nvContentPartPr>
              <p14:xfrm>
                <a:off x="9396087" y="922361"/>
                <a:ext cx="311040" cy="325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2EFFBB-D663-765C-979B-E1320203F4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87087" y="913721"/>
                  <a:ext cx="3286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1C7A5B-35AD-31DD-1021-B8A1A6DCC30D}"/>
                  </a:ext>
                </a:extLst>
              </p14:cNvPr>
              <p14:cNvContentPartPr/>
              <p14:nvPr/>
            </p14:nvContentPartPr>
            <p14:xfrm>
              <a:off x="5562087" y="3079121"/>
              <a:ext cx="932760" cy="161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1C7A5B-35AD-31DD-1021-B8A1A6DCC30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53087" y="3070121"/>
                <a:ext cx="950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2DC644-99B9-62B6-C693-8EBF326802CA}"/>
                  </a:ext>
                </a:extLst>
              </p14:cNvPr>
              <p14:cNvContentPartPr/>
              <p14:nvPr/>
            </p14:nvContentPartPr>
            <p14:xfrm>
              <a:off x="5561367" y="2934761"/>
              <a:ext cx="878400" cy="23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2DC644-99B9-62B6-C693-8EBF326802C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43727" y="2916761"/>
                <a:ext cx="9140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F25459C-B834-431C-B969-6A9C65B1F7E3}"/>
              </a:ext>
            </a:extLst>
          </p:cNvPr>
          <p:cNvGrpSpPr/>
          <p:nvPr/>
        </p:nvGrpSpPr>
        <p:grpSpPr>
          <a:xfrm>
            <a:off x="7829007" y="1813001"/>
            <a:ext cx="2872800" cy="1046880"/>
            <a:chOff x="7829007" y="1813001"/>
            <a:chExt cx="2872800" cy="104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E0DBF2-05AB-DFBB-89AA-61D476F19612}"/>
                    </a:ext>
                  </a:extLst>
                </p14:cNvPr>
                <p14:cNvContentPartPr/>
                <p14:nvPr/>
              </p14:nvContentPartPr>
              <p14:xfrm>
                <a:off x="7829007" y="2676281"/>
                <a:ext cx="805680" cy="18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E0DBF2-05AB-DFBB-89AA-61D476F1961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11367" y="2658281"/>
                  <a:ext cx="841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74E84F-C43A-1667-1246-338F2777F6E6}"/>
                    </a:ext>
                  </a:extLst>
                </p14:cNvPr>
                <p14:cNvContentPartPr/>
                <p14:nvPr/>
              </p14:nvContentPartPr>
              <p14:xfrm>
                <a:off x="9409767" y="1813001"/>
                <a:ext cx="1292040" cy="69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74E84F-C43A-1667-1246-338F2777F6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92127" y="1795361"/>
                  <a:ext cx="1327680" cy="72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13E0AA7-CBC9-807C-8150-BC12FB294608}"/>
              </a:ext>
            </a:extLst>
          </p:cNvPr>
          <p:cNvGrpSpPr/>
          <p:nvPr/>
        </p:nvGrpSpPr>
        <p:grpSpPr>
          <a:xfrm>
            <a:off x="5620407" y="2876801"/>
            <a:ext cx="759960" cy="255600"/>
            <a:chOff x="5620407" y="2876801"/>
            <a:chExt cx="759960" cy="25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8FC698-BF78-DED0-D1DF-986B0D84F389}"/>
                    </a:ext>
                  </a:extLst>
                </p14:cNvPr>
                <p14:cNvContentPartPr/>
                <p14:nvPr/>
              </p14:nvContentPartPr>
              <p14:xfrm>
                <a:off x="5620407" y="2880761"/>
                <a:ext cx="750960" cy="19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8FC698-BF78-DED0-D1DF-986B0D84F3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02407" y="2862761"/>
                  <a:ext cx="786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C038B8-146F-4EE3-E518-4BB4A327CF1A}"/>
                    </a:ext>
                  </a:extLst>
                </p14:cNvPr>
                <p14:cNvContentPartPr/>
                <p14:nvPr/>
              </p14:nvContentPartPr>
              <p14:xfrm>
                <a:off x="5680887" y="2969681"/>
                <a:ext cx="57420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C038B8-146F-4EE3-E518-4BB4A327CF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63247" y="2952041"/>
                  <a:ext cx="609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415175-27D0-E1AB-9CE3-463800F14B4D}"/>
                    </a:ext>
                  </a:extLst>
                </p14:cNvPr>
                <p14:cNvContentPartPr/>
                <p14:nvPr/>
              </p14:nvContentPartPr>
              <p14:xfrm>
                <a:off x="5745327" y="2876801"/>
                <a:ext cx="635040" cy="22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415175-27D0-E1AB-9CE3-463800F14B4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27687" y="2858801"/>
                  <a:ext cx="67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06FB31-ADF2-6EF3-54E7-DE04F1AF5716}"/>
                    </a:ext>
                  </a:extLst>
                </p14:cNvPr>
                <p14:cNvContentPartPr/>
                <p14:nvPr/>
              </p14:nvContentPartPr>
              <p14:xfrm>
                <a:off x="5788527" y="2916041"/>
                <a:ext cx="548640" cy="21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06FB31-ADF2-6EF3-54E7-DE04F1AF57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70527" y="2898041"/>
                  <a:ext cx="584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19EC8-112A-4542-97B4-913AF5BC5D87}"/>
                    </a:ext>
                  </a:extLst>
                </p14:cNvPr>
                <p14:cNvContentPartPr/>
                <p14:nvPr/>
              </p14:nvContentPartPr>
              <p14:xfrm>
                <a:off x="5814447" y="2919641"/>
                <a:ext cx="513720" cy="15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819EC8-112A-4542-97B4-913AF5BC5D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96807" y="2902001"/>
                  <a:ext cx="5493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A1070DD-4B25-60EC-D32F-6B1A21CB5741}"/>
              </a:ext>
            </a:extLst>
          </p:cNvPr>
          <p:cNvGrpSpPr/>
          <p:nvPr/>
        </p:nvGrpSpPr>
        <p:grpSpPr>
          <a:xfrm>
            <a:off x="7902807" y="2636321"/>
            <a:ext cx="663840" cy="206640"/>
            <a:chOff x="7902807" y="2636321"/>
            <a:chExt cx="663840" cy="206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5DAD13-63E0-9630-3F89-B51746F86EBF}"/>
                    </a:ext>
                  </a:extLst>
                </p14:cNvPr>
                <p14:cNvContentPartPr/>
                <p14:nvPr/>
              </p14:nvContentPartPr>
              <p14:xfrm>
                <a:off x="7902807" y="2636321"/>
                <a:ext cx="663840" cy="20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5DAD13-63E0-9630-3F89-B51746F86E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84807" y="2618321"/>
                  <a:ext cx="699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124DAD9-4AA7-74C7-CEEC-0E5DC9BDEAC9}"/>
                    </a:ext>
                  </a:extLst>
                </p14:cNvPr>
                <p14:cNvContentPartPr/>
                <p14:nvPr/>
              </p14:nvContentPartPr>
              <p14:xfrm>
                <a:off x="7977327" y="2673401"/>
                <a:ext cx="497160" cy="152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124DAD9-4AA7-74C7-CEEC-0E5DC9BDEA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59327" y="2655761"/>
                  <a:ext cx="5328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0543AE-E140-29CB-11F2-AE0BE85AE76A}"/>
              </a:ext>
            </a:extLst>
          </p:cNvPr>
          <p:cNvGrpSpPr/>
          <p:nvPr/>
        </p:nvGrpSpPr>
        <p:grpSpPr>
          <a:xfrm>
            <a:off x="9527487" y="1792481"/>
            <a:ext cx="1169280" cy="650160"/>
            <a:chOff x="9527487" y="1792481"/>
            <a:chExt cx="1169280" cy="650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184297-3C3F-6DA9-095A-3E80D673DADA}"/>
                    </a:ext>
                  </a:extLst>
                </p14:cNvPr>
                <p14:cNvContentPartPr/>
                <p14:nvPr/>
              </p14:nvContentPartPr>
              <p14:xfrm>
                <a:off x="9527487" y="1873481"/>
                <a:ext cx="1040760" cy="56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184297-3C3F-6DA9-095A-3E80D673DA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09847" y="1855481"/>
                  <a:ext cx="10764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504664-F7DE-4280-5236-95280945BD21}"/>
                    </a:ext>
                  </a:extLst>
                </p14:cNvPr>
                <p14:cNvContentPartPr/>
                <p14:nvPr/>
              </p14:nvContentPartPr>
              <p14:xfrm>
                <a:off x="9679407" y="1792481"/>
                <a:ext cx="1017360" cy="62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504664-F7DE-4280-5236-95280945BD2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61767" y="1774481"/>
                  <a:ext cx="1053000" cy="66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1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D01-F44F-3E89-5277-1A6D924E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3A7F-68DB-2300-0A81-24A6200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 probe allows the load balancer to monitor the status of your app.</a:t>
            </a:r>
          </a:p>
          <a:p>
            <a:r>
              <a:rPr lang="en-US" dirty="0"/>
              <a:t>Dynamically add or removing the VMs from the load balancer based on their response to the health check.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14:cNvPr>
              <p14:cNvContentPartPr/>
              <p14:nvPr/>
            </p14:nvContentPartPr>
            <p14:xfrm>
              <a:off x="8303847" y="3834761"/>
              <a:ext cx="892800" cy="575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18DF8-8238-71AC-583D-F2C04DD36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207" y="3826121"/>
                <a:ext cx="910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14:cNvPr>
              <p14:cNvContentPartPr/>
              <p14:nvPr/>
            </p14:nvContentPartPr>
            <p14:xfrm>
              <a:off x="8313927" y="3987761"/>
              <a:ext cx="878760" cy="57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444003-60FD-3468-F213-33614D67C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5287" y="3978761"/>
                <a:ext cx="896400" cy="59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B2B0E6A-BD98-FC97-0C4B-91B4227EADD9}"/>
              </a:ext>
            </a:extLst>
          </p:cNvPr>
          <p:cNvGrpSpPr/>
          <p:nvPr/>
        </p:nvGrpSpPr>
        <p:grpSpPr>
          <a:xfrm>
            <a:off x="5960967" y="4036001"/>
            <a:ext cx="3033360" cy="955440"/>
            <a:chOff x="5960967" y="4036001"/>
            <a:chExt cx="303336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14:cNvPr>
                <p14:cNvContentPartPr/>
                <p14:nvPr/>
              </p14:nvContentPartPr>
              <p14:xfrm>
                <a:off x="8557647" y="4061921"/>
                <a:ext cx="152280" cy="28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AC2B67-B216-5D6A-4DA9-CF7FC1321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49007" y="4052921"/>
                  <a:ext cx="169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14:cNvPr>
                <p14:cNvContentPartPr/>
                <p14:nvPr/>
              </p14:nvContentPartPr>
              <p14:xfrm>
                <a:off x="8768607" y="4036001"/>
                <a:ext cx="225720" cy="18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A00606-DF16-AFA1-A722-83C2E80F7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9607" y="4027001"/>
                  <a:ext cx="24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14:cNvPr>
                <p14:cNvContentPartPr/>
                <p14:nvPr/>
              </p14:nvContentPartPr>
              <p14:xfrm>
                <a:off x="5969967" y="4619921"/>
                <a:ext cx="14040" cy="37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8920A8-0C72-3497-0A25-07CADDCB07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1327" y="4610921"/>
                  <a:ext cx="31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14:cNvPr>
                <p14:cNvContentPartPr/>
                <p14:nvPr/>
              </p14:nvContentPartPr>
              <p14:xfrm>
                <a:off x="5960967" y="4642241"/>
                <a:ext cx="210960" cy="314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078AA8-112A-63E8-A031-F94EB82A13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1967" y="4633241"/>
                  <a:ext cx="228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14:cNvPr>
                <p14:cNvContentPartPr/>
                <p14:nvPr/>
              </p14:nvContentPartPr>
              <p14:xfrm>
                <a:off x="6193527" y="4540721"/>
                <a:ext cx="101880" cy="36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5177DA-BDCE-2DDE-E7E2-F2F966527F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4887" y="4532081"/>
                  <a:ext cx="119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14:cNvPr>
                <p14:cNvContentPartPr/>
                <p14:nvPr/>
              </p14:nvContentPartPr>
              <p14:xfrm>
                <a:off x="6415647" y="4179281"/>
                <a:ext cx="1768320" cy="64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559FA5-D5CD-8F10-3C1B-CCC70EDC0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6647" y="4170281"/>
                  <a:ext cx="178596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14:cNvPr>
                <p14:cNvContentPartPr/>
                <p14:nvPr/>
              </p14:nvContentPartPr>
              <p14:xfrm>
                <a:off x="6430407" y="4142561"/>
                <a:ext cx="1733400" cy="66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16F577-11DB-CCC3-86C2-2493B0927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1407" y="4133561"/>
                  <a:ext cx="175104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4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</vt:lpstr>
      <vt:lpstr>Load Balancing Rules</vt:lpstr>
      <vt:lpstr>Session Persistence</vt:lpstr>
      <vt:lpstr>Health Probes</vt:lpstr>
      <vt:lpstr>Load Balancer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12</cp:revision>
  <dcterms:created xsi:type="dcterms:W3CDTF">2022-05-01T04:34:15Z</dcterms:created>
  <dcterms:modified xsi:type="dcterms:W3CDTF">2023-06-24T06:59:36Z</dcterms:modified>
</cp:coreProperties>
</file>