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9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76 1920,'-3'-15'2779,"0"2"3720,129 217-4094,-86-136-1899,-32-55-408,16 30 482,3-1-1,1-1 1,43 47 0,-40-55 3040,-29-36-3518,1 0 0,-1 0 0,0 0-1,-1 0 1,1 0 0,0 0 0,-1 0 0,0-1 0,0 1 0,0 0 0,1-6 0,3-41 384,-5 38-396,2-248 1115,-3 138-774,0 105-577,0 0 0,-6-29 0,1 34-651,-5 15-5769,-3 7 5351,7 1-3860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2368 900,'-47'4'2639,"-30"3"2073,75-6-4362,-24 2 1473,23-2-1129,11-2-598,321-35 380,3-27-274,-331 63-202,250-62 120,-152 36-79,50-20 10,-84 25-35,217-88 56,-164 54-22,165-105 0,90-94-2,-360 245-47,293-232 38,-257 196-33,-2-3 1,-2-2 0,69-101-1,-77 96 0,-3-2-1,-2-1 0,-3-2 0,22-65 0,30-155 8,-68 234-15,-5 19 0,8-53 0,15-117-1397,-31 194 1063,-1 0-1138,-3-9 739,3 8-553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1552,'-1'7'679,"1"2"-466,1-1 0,-1 0 0,1 1 0,1-1 0,0 0 1,0 0-1,0 0 0,1 0 0,0 0 0,5 7 0,15 22 339,0-2 0,3 0-1,0-2 1,57 53 0,140 102 691,-192-164-1127,105 72 344,-109-78-375,146 99 323,80 36-4,-193-118-330,123 62 109,3-7 0,256 84 0,-214-104-95,-202-62-79,366 85 126,-303-74-116,293 55 75,102-7 27,-475-66-119,555 40 129,-391-46-84,200-30-1,-326 28-26,-1-2 0,0-2 0,84-32-1,-125 41-31,0 0-1,0 0 0,-1-1 0,1 0 0,-1 0 1,1 0-1,-1 0 0,0-1 0,0 1 1,-1-1-1,4-5 0,-5 7-236,-3-8-1199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1408 1160,'6'9'521,"1"0"1,0-1-1,0 0 1,1 0-1,0-1 0,1 0 1,14 9-1,7 2 330,34 14-1,-28-16-350,138 59 807,-119-53-947,136 42 359,-142-49-575,80 21 339,188 26-1,168-17 62,3-42-263,-249-9-154,293-47 0,1-40-42,21-33-84,-551 126-1,397-112-226,-64-12-118,-245 84 200,-1-3-1,-3-5 1,141-101-1,-38-4-35,-145 112 111,77-93 1,2-28 4,54-67 340,-83 104 35,-81 105-258,-2-2-1,-1 1 1,-1-1-1,12-34 1,-15 14-550,-7 41 403,0-1-1,-1 0 0,1 1 0,0-1 0,0 1 0,-1-1 0,1 1 1,0-1-1,-1 1 0,0-1 0,1 1 0,-1 0 0,0-1 1,-2-1-1,-5-7-3757,-5-2 1310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1632,'0'0'853,"0"-2"-106,4-8 211,-4 9-892,0 1 1,0-1 0,0 1-1,1-1 1,-1 1-1,0 0 1,0-1-1,0 1 1,1 0-1,-1-1 1,0 1 0,1 0-1,-1-1 1,0 1-1,1 0 1,-1-1-1,0 1 1,1 0-1,-1 0 1,0 0-1,1-1 1,-1 1 0,1 0-1,-1 0 1,0 0-1,1 0 1,-1 0-1,1 0 1,-1 0-1,1 0 1,-1 0-1,0 0 1,1 0 0,-1 0-1,1 0 1,-1 0-1,1 0 1,0 0-1,28 19 615,0 0 0,45 41-1,44 54 287,95 138 359,-22 13-486,-173-239-778,183 297 587,-175-272-558,-3 0 0,21 68-1,-20-54-26,-2-2-2,-2 1-1,-4 0 0,-2 1 1,7 81-1,-14-49-2,-5 1 1,-3 0-1,-6-1 0,-23 127 1,-64 204 96,69-331-130,-32 112 46,18-80-1,-34 99 39,53-174-91,-3 0 1,-31 53-1,37-73-656,16-32 223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10 856,'-5'-9'4572,"3"14"-3959,-1 7-332,1 0 0,0 0 0,1 0 1,0 0-1,2 15 0,8 69 768,-3-47-583,84 593 2467,-35-407-2289,-30-135-420,99 314 501,26-7-249,-149-405-474,201 473 400,-112-291-46,171 258 0,-56-145-91,-28-15-104,-146-228-123,26 63 0,-25-48 22,20 63-598,-22-49 36,-25-67 230,0 1-1,-1-1 0,-1 1 1,1 20-1,-3-34-210,-1 2-348,0 3-52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2188 362 1220,'2'-3'401,"1"-1"1,-1 1-1,0-1 0,-1 1 1,1-1-1,-1 0 0,1 0 1,-1 0-1,0 0 0,-1 0 1,1 0-1,-1 0 0,0 0 1,1 0-1,-2-5 0,0 2-118,0 0-1,-1 1 1,0-1 0,0 1-1,-1-1 1,0 1 0,0-1-1,-5-6 1,-2-3-88,-2 1 0,0 1 0,-1 0 0,0 1-1,-25-20 1,17 19-106,-1 0 0,-1 1 0,0 1 0,0 1 0,-2 1 0,1 2 0,-1 0 0,0 1 0,-31-3 0,-10 1 12,-1 3-1,-90 3 1,94 5-42,-95 16 0,-236 77 92,301-64-120,0 4 0,-95 51 0,181-82-30,-127 70 38,108-57-32,0 0 0,-41 39 0,41-30 23,2 0 1,1 1 0,1 2-1,2 0 1,1 1 0,1 1 0,-16 38-1,16-24 40,2 0-1,2 1 1,2 1-1,-10 82 0,17-81 6,2-1-1,2 1 1,2-1-1,3 1 0,17 88 1,-13-103-19,1-1 0,2 0 1,1 0-1,1-1 0,2 0 1,1-2-1,2 0 0,0 0 0,26 28 1,-6-16 20,1-2 0,2-1 1,1-3-1,2-1 0,1-2 1,2-3-1,86 42 0,-96-55-41,43 21 52,103 33 0,-81-40-38,2-6 1,0-4-1,1-4 1,1-6-1,150-2 0,209-46 72,-370 23-63,-2-5 0,0-3 0,-1-4 0,131-59-1,-175 62-4,-1-1-1,-1-3 0,-1-2 1,-2-2-1,-2-1 0,0-3 1,53-61-1,-62 60 24,-3-2-1,-1-1 1,-1-1-1,-3-2 1,-1 0-1,-3-1 1,-1-1-1,18-67 1,-29 78 3,-1 0 0,-1 0 0,-2-1 1,-2 0-1,-1 0 0,-6-57 0,2 64-29,-2 0 1,-2 1-1,0-1 1,-2 1-1,0 0 1,-2 1-1,-1 0 1,-24-37-1,16 33-7,-2 1 0,-1 0 0,-1 2 1,-42-38-1,30 36-4,-1 1 1,-2 2 0,-59-30-1,18 18 6,-144-48-1,160 68-91,0 3 0,-114-13 1,-410 3-1024,293 37-1140,3 11-4172,191-13 2240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2225 2172,'-16'10'1053,"1"0"884,-1-1-1,0-1 0,-30 12 0,28-17-12,15-2-1112,-1-4-79,2 2-569,1 0-125,0 1-1,0-1 1,0 1 0,0-1-1,0 0 1,0 1-1,1-1 1,-1 0-1,0 0 1,1 1 0,-1-1-1,0 0 1,1 0-1,-1 0 1,1 0 0,-1 0-1,1 0 1,0 0-1,-1 0 1,1 0-1,0 0 1,0 0 0,-1 0-1,1 0 1,0 0-1,0 0 1,1-2-1,-1-12 164,2-1 0,0 1-1,1-1 1,1 1 0,6-18-1,39-85 327,-40 99-447,146-269 560,-117 226-496,96-148 230,-32 62-108,7 4-1,6 6 1,242-226 0,-56 100 44,-159 140-161,-83 73-80,91-83 175,-114 102-146,10-11-51,-45 41-240,4 0 521,-2-1-3108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64 1092,'-2'-5'688,"-1"-1"1,0 1-1,0 0 0,0 0 0,-7-8 0,7 10-378,1 1 0,-1 0-1,1 0 1,-1 0-1,0 0 1,1 1-1,-1-1 1,0 1-1,0 0 1,0 0-1,-1 0 1,-4-1 0,3 1-39,-1 0 0,1 1 0,0 0 0,0 0 0,-7 0 0,10 1-165,0-1 1,-1 0-1,1 1 1,-1 0-1,1-1 1,0 1-1,0 0 1,-1 0-1,1 0 1,0 1-1,0-1 1,0 0-1,0 1 1,0-1-1,1 1 1,-4 3-1,1 2 7,0 0 0,0 1 0,0-1-1,1 1 1,0 0 0,0 0 0,1 0-1,0 0 1,0 1 0,1-1-1,0 1 1,1-1 0,0 11 0,2-1 6,1-1-1,1 1 1,1 0 0,0-1 0,1 0 0,1-1 0,16 30 0,6 3 392,42 50 1,-21-30 190,-47-65-667,21 35 1012,-23-38-963,0 1-1,0 0 1,0 0-1,0 0 1,-1 0-1,1 0 1,-1 0-1,1 0 0,-1 0 1,0 1-1,0-1 1,0 0-1,0 0 1,0 0-1,0 0 1,-1 0-1,1 0 1,-1 3-1,-4 3 31,0-1 0,0 0 0,-1 0 0,0-1 0,0 1 0,-1-1 0,1-1 0,-1 1 0,-1-1 0,1 0 0,-1-1 0,-14 7 0,6-4-142,1-2 1,-1 0-1,0 0 1,-1-1-1,1-2 0,-21 3 1,16-7-1073,20 1 965,0 1 0,0 0-1,0 0 1,0-1 0,0 1 0,0-1 0,0 1 0,0-1-1,0 1 1,0-1 0,1 1 0,-1-1 0,0 0 0,0 0 0,1 1-1,-1-1 1,0 0 0,1 0 0,-1 0 0,1 0 0,-1 0-1,1 1 1,0-1 0,-1 0 0,1 0 0,0 0 0,-1 0-1,1 0 1,0-2 0,0-22-6025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1 701 924,'0'0'7709,"0"8"-7026,0 5-496,4 68 1561,-3-68-1404,1 0 0,0 0 1,1-1-1,7 21 1,-7-24-190,1-1 0,1 1 0,-1-1 0,1 0 0,1 0 0,0-1 0,0 1 0,0-1 0,10 8 0,-12-12-103,0 0 1,0-1-1,0 1 1,0-1 0,1 0-1,-1 0 1,1 0 0,-1-1-1,1 1 1,0-1 0,0 0-1,0 0 1,0-1 0,0 0-1,-1 0 1,1 0-1,0 0 1,0-1 0,7-1-1,2-2 4,-1 0 0,0-1 0,-1-1 0,1 0 0,-1 0 0,0-2 0,-1 1 0,1-1 0,13-14 0,4-6 589,49-61 0,-51 52 972,-26 36-1283,-1 1-180,1-1-138,-1 1 0,0 0 1,1-1-1,-1 1 0,0 0 1,0 0-1,1-1 0,-1 1 0,0 0 1,1 0-1,-1 0 0,1-1 1,-1 1-1,0 0 0,1 0 1,-1 0-1,0 0 0,1 0 1,-1 0-1,1 0 0,-1 0 1,0 0-1,1 0 0,-1 0 1,1 0-1,-1 0 0,0 0 1,1 0-1,-1 1 0,1-1 1,-1 0-1,0 0 0,1 0 1,-1 0-1,0 1 0,1-1 1,-1 1-1,26 23 93,-22-21-100,1 0 0,-1-1 0,1 1 0,-1-1 0,1 0 0,0 0 0,0-1 0,0 0 0,7 2 0,-3-2-16,0 0 0,0 0 1,1-1-1,11-1 0,-11-1-14,1 0 0,0-1 0,0 0 0,-1-1 0,1 0 0,-1-1 0,0 0 0,-1 0-1,1-1 1,-1-1 0,0 1 0,-1-1 0,1-1 0,-1 0 0,-1 0 0,0 0 0,8-12 0,-3 1-4,0 0-1,-1-1 1,-1 0 0,-1 0 0,0-1 0,-2-1 0,7-32-1,-7 17 25,-1 0-1,-2 0 1,-1 0-1,-3 0 1,0-1-1,-3 1 1,-1 0-1,-17-69 0,3 52 98,16 49-85,0 0 0,-1 0-1,1 0 1,-1 1-1,0-1 1,-1 1 0,-7-8-1,11 12-9,-1-1 0,1 1 0,-1 0 0,0-1 0,1 1 0,-1 0 1,0 0-1,0-1 0,1 1 0,-1 0 0,0 0 0,0 0 0,1 0 0,-1 0 0,0 0 0,1 0 0,-1 0 0,0 0 0,0 0 0,1 1 0,-1-1 0,0 0 0,1 0 0,-1 1 1,0-1-1,1 0 0,-1 1 0,0-1 0,1 1 0,-1 0 0,-15 13 6,16-13-8,-6 8 3,0 1 0,0 0 0,1 1 0,1-1 0,0 1 0,0 0 0,-3 21 0,5-26-2,-5 20-13,2 1-1,1-1 0,-1 35 0,5-51 10,0 0 0,0 1-1,1-1 1,1 0 0,0 0-1,0 0 1,1 0 0,0 0-1,1 0 1,0-1 0,8 15-1,-8-19 3,0-1 0,0 1 0,1 0 0,-1-1 0,1 0 1,0 0-1,0 0 0,7 3 0,48 23 8,-38-20-8,74 29-1,-60-26 6,-1 1 0,44 26 0,-30-6 0,-45-31 0,-1 1-1,1-1 0,-1 0 1,0 1-1,1 0 1,-2 0-1,1 0 0,0 0 1,2 6-1,-2 7 7,-3-13-5,-2 4 19,-2-2-18,0-1 0,0 1 0,0-1 1,0 0-1,-1 0 0,0 0 0,0-1 0,-1 0 0,1 0 0,-1 0 0,0-1 0,0 1 1,0-1-1,-10 3 0,3-2 2,0-1 0,-1 0 0,1-1 0,-1-1 0,1 0 0,-1-1 0,-18-1 0,6-2-92,1-1 0,0-1 1,-25-9-1,33 8-547,-26-13 0,38 17 26,0-1-1,0 0 0,1 1 1,-1-2-1,1 1 1,0 0-1,0-1 0,0 0 1,-4-5-1,7 5-3323,-1-13 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1 629 1000,'3'-4'8630,"11"62"-7298,-9-31-797,2-1-1,1 0 1,17 40-1,-13-41-338,-6-10 26,1-1 0,1 0 0,15 22 1,-12-27 24,-8-7-198,-3-2-36,1 0 1,0 1-1,-1-1 0,1 0 0,-1 1 0,1-1 0,0 0 1,-1 0-1,1 0 0,0 1 0,-1-1 0,1 0 0,0 0 1,-1 0-1,1 0 0,0 0 0,-1 0 0,1-1 0,0 1 0,-1 0 1,1 0-1,0-1 0,0 1 30,2 0 127,3-3-12,19-10 283,-2-1 1,1-1 0,27-24 0,-25 19 48,-24 19-402,0 0-9,4-1-38,0 1 0,1-1 0,-1 1 0,0 1 0,1-1 0,-1 1 1,0 1-1,1-1 0,6 2 0,13 0 8,-14-1-14,3 0 4,0-1 1,0 0 0,0 0 0,27-6 0,-37 5-43,-1-1 0,1 0 1,-1 0-1,0 0 1,1 0-1,-1-1 0,0 1 1,0-1-1,-1 0 0,1-1 1,0 1-1,-1 0 0,0-1 1,0 0-1,0 0 0,0 0 1,-1 0-1,3-6 0,-2 3-16,0 0 0,-1-1 0,0 1 0,0-1-1,-1 1 1,0-1 0,-1 1 0,1-1 0,-1 0-1,-1 1 1,1-1 0,-1 0 0,-1 1 0,0-1 0,0 1-1,0 0 1,-5-12 0,5 16 2,0 0 0,0 0 1,-1 0-1,1 0 0,-1 0 0,1 1 0,-1-1 0,-5-3 1,7 5 9,0 1 1,0-1-1,1 1 1,-1 0-1,0-1 1,0 1 0,0 0-1,0 0 1,0 0-1,0 0 1,1 0-1,-1 0 1,0 0 0,0 0-1,0 0 1,0 0-1,0 0 1,0 1-1,0-1 1,1 0-1,-1 1 1,0-1 0,0 0-1,0 1 1,-13 9-23,14-10 30,-1 1-3,0-1 0,0 1 0,0-1 0,1 1 0,-1-1 0,0 1 0,1-1 0,-1 1 0,1 0 0,-1-1 0,0 1 0,1 0-1,-1 0 1,1-1 0,0 1 0,-1 0 0,1 0 0,-1 1 0,0 1-5,1-2 5,-1 0-1,1 0 1,0-1-1,-1 1 1,1 0-1,-1 0 1,1 0 0,0 0-1,0 0 1,0 0-1,0 0 1,0 0 0,0 0-1,0 0 1,0 0-1,0 0 1,0 0 0,0 1-1,1 1-7,-1-1 4,0 0 1,0 1-1,0-1 1,0 0-1,0 0 1,0 0-1,1 0 1,0 1-1,-1-1 0,2 3 1,1 3-4,-1-1-20,0 0-1,1 0 1,0-1-1,0 1 1,1-1 0,0 1-1,0-1 1,0 0 0,1 0-1,-1-1 1,2 0-1,-1 0 1,0 0 0,1 0-1,0-1 1,0 0 0,0 0-1,1 0 1,0-1-1,-1 0 1,1 0 0,9 2-1,-9-3-5,1 0-1,-1-1 0,0 0 0,0 0 1,1-1-1,-1 1 0,1-2 0,-1 1 0,0-1 1,0 0-1,1 0 0,-1-1 0,0 0 1,0-1-1,0 1 0,0-1 0,-1-1 1,1 1-1,-1-1 0,0 0 0,0 0 1,6-7-1,-3 2 33,-1-1 1,-1-1 0,0 1-1,0-1 1,-1 0 0,0-1-1,-1 1 1,0-1-1,-1 0 1,-1 0 0,4-21-1,-1-7 173,-1-1 1,-2-56-1,-34-260 2074,27 330-1924,-4-15 534,7 40 106,1 12-850,2 22-21,2 1 0,1-1 0,9 35 0,50 125 37,-50-159-1289,1-1-1,1 0 0,35 51 1,-50-82 613,1 3 149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5 536 1876,'0'0'7764,"-1"10"-7325,1-4-382,-2 11 213,1-1 1,0 1-1,3 25 0,45 208 2146,-28-165 1195,-18-100-3535,-1 1 0,0-1 1,-1 1-1,-4-16 1,-1-25 100,-2-119 456,8 160-467,-1 0 0,0 0 0,-4-15 0,4 28 60,2-2-152,1-4-69,-2 6-2,0 1 1,0 0-1,0 0 1,1 0 0,-1 0-1,0 0 1,0 0-1,0 0 1,0-1 0,0 1-1,0 0 1,0 0-1,0 0 1,0 0 0,0 0-1,1 0 1,-1 0-1,0 0 1,0 0 0,0 0-1,0 0 1,0 0-1,0 0 1,1 0 0,-1 0-1,0 0 1,0 0-1,0 0 1,0 0 0,0 0-1,0 0 1,0 0-1,1 0 1,-1 0-1,0 0 1,0 0 0,0 0-1,0 0 1,0 0-1,0 0 1,0 0 0,1 0-1,-1 0 1,0 0-1,0 0 1,0 0 0,0 1-1,0-1 1,0 0-1,0 0 1,0 0 0,0 0-1,28 30 100,0-1-1,2-1 1,66 46-1,-95-74-97,0 1-1,0-1 1,-1 0 0,1 1-1,0-1 1,0 0 0,-1 0-1,1 0 1,0 0-1,0 0 1,0 0 0,-1 0-1,1 0 1,0 0 0,0 0-1,0 0 1,-1 0 0,1 0-1,0-1 1,0 1-1,0 0 1,-1-1 0,1 1-1,1-1 1,11-11 23,-10 7-23,0 0-1,-1-1 1,1 1 0,-1-1-1,0 0 1,0 0-1,-1 0 1,0 0 0,0 0-1,0-11 1,0 9-2,2-32 16,-2 1 1,-4-48-1,-17-79 136,9 78-10,-32-119-255,41 198-2,-2 1 34,3 8-975,-3 35-9460,4-27 6494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54 548 952,'-4'-3'234,"0"0"0,0 1 1,0-2-1,0 1 0,1 0 0,0-1 0,-1 1 0,1-1 1,1 0-1,-1 0 0,0 0 0,1-1 0,0 1 0,0-1 1,0 1-1,1-1 0,-2-7 0,2 10-173,1 0 0,0 0 0,0 0 0,1 0 0,-1-1 0,0 1 0,1 0 1,-1 0-1,1 0 0,0 0 0,0-2 0,2-3 74,2-8 57,1 1 0,0 0 1,1 0-1,0 1 0,1 0 0,1 0 0,11-13 0,77-74 749,-77 81-781,84-67 488,-9 10-1664,-68 53-2371,-17 12 1257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2224,'0'0'5430,"-6"4"-4611,-7 5-282,2-1 1,-15 15 0,22-20-408,0 1 0,1 0 0,0 0 0,-1 0 0,2 0 0,-1 0 0,0 1 0,1-1 0,0 1 0,0 0 0,0-1 0,-1 9 0,2-8-58,1 1 0,0 0-1,0 0 1,1-1-1,0 1 1,0-1 0,0 1-1,0 0 1,1-1-1,0 0 1,0 1 0,1-1-1,-1 0 1,1 0-1,0 0 1,1-1 0,-1 1-1,7 6 1,2 1 83,1 0-1,0-1 1,0 0 0,30 16 0,-3-4 108,-15-9 275,38 26 0,-63-40-538,0 0 1,0 0-1,1 1 0,-1-1 1,0 0-1,0 0 0,0 0 1,1 0-1,-1 1 0,0-1 1,0 0-1,0 0 0,1 1 1,-1-1-1,0 0 0,0 0 1,0 1-1,0-1 0,0 0 1,0 0-1,0 1 0,0-1 1,0 0-1,0 1 0,0-1 1,0 0-1,0 0 0,0 1 1,0-1-1,0 0 0,0 1 1,0-1-1,0 0 0,0 0 1,0 1-1,0-1 0,0 0 1,-1 0-1,1 1 0,0-1 1,0 0-1,0 0 0,0 1 0,-1-1 1,1 0-1,0 0 0,0 0 1,0 1-1,-1-1 0,1 0 1,-1 0-1,-14 7-530,13-6 526,-21 6-1890,-37 7 0,23-5-1596,5-2 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27 703 1232,'-15'40'11697,"11"-54"-11526,2 1 0,0-1 0,0 0-1,1 0 1,1 0 0,0-1 0,1 1-1,1 0 1,0 1 0,5-20 0,5-11 242,2 1 1,21-44-1,-12 41-37,2 0 0,37-49 0,-18 28-11,-26 39-61,1 1 0,43-48 0,-60 74-328,0 0 0,-1 0-1,1-1 1,0 1 0,0 0 0,-1 0-1,1 0 1,0 1 0,0-1 0,0 0 0,3 0-1,-3 1-333,3 2-1777,11 3 833,2 3-4760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37 904,'-11'-22'3639,"3"8"3320,59 102-3436,6 2-2333,30 38-1534,-62-103-4360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1388,'-2'-19'7748,"0"26"-7203,-5 20-53,6-27-469,1 1-1,0 0 1,0-1 0,0 1 0,0-1-1,-1 1 1,1 0 0,0-1 0,0 1-1,0-1 1,0 1 0,1 0 0,-1-1-1,0 1 1,0 0 0,0-1-1,0 1 1,1 0 0,2 9 104,1-1 0,0 0 1,1 0-1,0 0 0,0 0 0,1-1 0,0 0 0,0 0 1,1 0-1,0-1 0,1 0 0,-1 0 0,1-1 0,1 0 1,14 8-1,-9-8-29,0 0 1,1 0-1,0-2 0,0 0 1,0 0-1,27 1 1,-34-4-28,0-1 0,0 0 0,-1-1 0,1 1 0,0-2 0,-1 1 0,1-1 0,-1 0 0,0-1 0,1 1 1,-1-2-1,0 1 0,-1-1 0,1 0 0,9-7 0,-15 10-2,1-1 1,0 1-1,0-1 1,-1 0-1,1 0 0,-1 0 1,1 0-1,-1 0 1,0 0-1,0 0 0,1 0 1,-2-1-1,1 1 1,0 0-1,0-1 0,-1 1 1,1 0-1,-1-4 1,0 3 13,0 0 1,-1-1 0,1 1-1,-1 0 1,0-1 0,0 1-1,0 0 1,0 0 0,-1 0 0,1 0-1,-5-5 1,1 0 39,-1 1 0,0 0 1,-1 1-1,1-1 0,-2 1 1,1 1-1,0-1 0,-15-7 0,8 7 22,0 0-1,-1 1 0,0 1 0,0 0 1,-18-2-1,-23 0-1238,4 5-4141</inkml:trace>
  <inkml:trace contextRef="#ctx0" brushRef="#br0" timeOffset="1">499 13 1020,'0'0'15351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 1800,'-3'-3'1401,"-8"-9"2006,-3 14-1636,9 0-999,1 5-544,0 0 1,1 0-1,0 0 0,0 1 1,1-1-1,0 1 0,0-1 1,1 1-1,0 0 0,0-1 1,1 1-1,0 0 0,0 0 1,2 10-1,0-2-34,1 0-1,1 0 1,0-1-1,1 0 1,0 0 0,11 19-1,-11-25-73,0-1 1,1 1-1,-1-1 0,2-1 0,13 14 0,-15-17-66,0 0-1,0 0 1,0 0-1,0-1 1,1 0-1,-1 0 1,1 0-1,0-1 1,0 0-1,6 2 1,-9-4-8,-1 1 0,1-1 0,0 0 0,-1 0 0,1-1 0,0 1 0,-1 0 0,1-1 0,-1 1 0,1-1 0,-1 0 0,1 0 0,-1 0 0,1 0 0,-1 0 0,0-1 0,0 1 0,0-1 0,3-2 0,-3 2-1,-1 1-1,0 0 0,1-1 0,-1 1 0,0-1 1,0 1-1,0-1 0,-1 0 0,1 1 1,0-1-1,0-2 0,1-3 66,1 0 23,0 0-1,-1-1 1,-1 1 0,1-1-1,-1 1 1,0-1 0,-1 0-1,0 1 1,0-1-1,-1 1 1,1-1 0,-2 0-1,1 1 1,-1-1 0,0 1-1,-1 0 1,0 0-1,0 0 1,-6-10 0,4 8-99,-1 0 0,0 0 0,-1 0 0,1 1 0,-2 0 0,1 0 1,-1 0-1,0 1 0,-1 0 0,0 1 0,0 0 0,-18-9 0,-14 3-2858,38 11 1471,-19 4-9516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2008,'0'0'9161,"18"-8"-9013</inkml:trace>
  <inkml:trace contextRef="#ctx0" brushRef="#br0" timeOffset="1">216 1 1620,'0'0'4005,"-5"4"-3191,1-2-694,1 1-1,1 0 0,-1 0 1,0 0-1,1 0 1,-1 0-1,1 1 0,0-1 1,0 0-1,0 1 0,1 0 1,-1-1-1,1 1 1,0 0-1,0 0 0,0 0 1,0 0-1,1 0 0,0 0 1,0 5-1,0 1 62,1 0 0,0 0 0,1 0 0,0 0 0,1 0-1,0 0 1,0-1 0,1 0 0,0 1 0,1-1 0,8 12 0,-8-13-54,0-1 0,1-1 0,0 1 1,0-1-1,0 0 0,1-1 1,-1 1-1,1-1 0,1 0 0,-1-1 1,1 0-1,0 0 0,12 4 1,-19-8 170,4-1 15,-2 0-215,-1 0 1,1 1-1,0-1 1,-1-1-1,1 1 1,-1 0-1,1-1 1,-1 1-1,0-1 1,1 1-1,-1-1 1,0 0-1,0 0 1,0 0-1,0-1 1,-1 1-1,1 0 1,0-1-1,-1 1 1,0-1-1,0 1 1,0-1-1,0 1 1,0-1-1,1-5 1,-2-2 103,0-1 1,0 1-1,-1 0 1,-1 0-1,0 0 1,0 0-1,-1 0 1,0 0-1,-6-12 1,-5-7 215,-28-42 1,40 68-418,1 1-123,0 1-1,0 0 1,0-1 0,-1 1 0,1 0 0,0 0 0,-1 0 0,1-1 0,-1 2-1,1-1 1,-4-2 0,3 2-836,-1 0 0,0 1 0,1-1 0,-1 1 0,0-1 0,1 1 0,-1 0 0,-4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1352,'13'2'8033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1864,'0'-3'1349,"0"-3"3031,2 28 950,0-12-6393,-1-5 1137,0 0 1,0 0-1,1-1 0,0 1 1,0-1-1,0 1 1,1-1-1,-1 0 0,1 0 1,0 0-1,0 0 1,7 6-1,-9-9-56,5 4 44,1 0 1,-1 0-1,1-1 0,0 1 0,0-1 0,0-1 0,0 1 1,1-1-1,-1-1 0,1 1 0,0-1 0,0-1 0,0 1 1,0-2-1,0 1 0,10-1 0,-12 0 3,1-1 0,-1 1 0,0-1 0,1-1 0,-1 1-1,0-1 1,0 0 0,0-1 0,7-3 0,-9 4 35,0-1 1,-1 1-1,1-1 1,-1 0-1,0 0 0,0 0 1,0 0-1,0 0 1,-1-1-1,1 0 1,-1 1-1,0-1 1,0 0-1,2-6 0,-3 8-45,0 0-1,0 0 0,-1-1 0,1 1 0,-1 0 0,0-1 0,0 1 0,1 0 0,-2-1 0,1 1 0,0-1 0,0 1 0,-1 0 0,1 0 0,-1-1 0,0 1 0,1 0 0,-1 0 0,0-1 0,0 1 0,-1 0 1,1 0-1,0 0 0,-1 1 0,1-1 0,-1 0 0,0 0 0,1 1 0,-1-1 0,-3-1 0,-4-2-29,0 0 1,1 1 0,-1 0-1,0 0 1,-19-4-1,21 7-270,-1-1 0,1 1 1,-1 0-1,0 1 0,0 0 0,-13 1 0,-10 3-5192,22-3 3101,-7 1-1539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31 506 1780,'0'0'7702,"-3"-7"-7237,3 7-454,-2-5 88,0 0 0,0 0 0,0-1 0,1 1 1,0-1-1,0 1 0,0-1 0,1-6 0,-1-183 2828,0 115-4,-12-86 0,12 163-1759,3 527-47,-4 69 217,3-571 43,0-13-3593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61 150 1512,'2'-1'895,"12"-1"-185,-1-2 0,0 1 0,0-2 0,19-9 0,-26 11-494,0 0 0,0 0 0,-1-1 0,0 0 0,0 0 1,0 0-1,0-1 0,-1 1 0,1-1 0,-1-1 1,6-9-1,-9 12-60,0 0 1,0 1-1,0-1 1,0 0-1,-1 0 1,1 0-1,-1 0 1,0 1-1,0-1 1,0-4-1,0 4 266,-3 0-13,2 1-320,-1 0 0,0 1-1,0-1 1,-1 0 0,1 1 0,0 0 0,0-1 0,-1 1-1,1 0 1,-1 0 0,1 1 0,-1-1 0,1 0 0,-1 1-1,0-1 1,1 1 0,-1 0 0,0 0 0,1 0 0,-1 0-1,-5 1 1,-3 2 108,0 0 1,0 0-1,0 1 0,1 1 0,0 0 1,0 0-1,-12 8 0,17-9-108,0-1-1,0 1 1,0 0 0,1 0-1,0 1 1,-1-1 0,2 1-1,-1 0 1,0 0 0,1 1-1,0-1 1,0 0 0,1 1-1,-4 11 1,5-13-51,1 1 0,0 0 1,-1-1-1,2 1 0,-1 0 1,0 0-1,1-1 0,0 1 1,0 0-1,1-1 0,-1 1 1,1-1-1,0 0 0,0 1 1,0-1-1,1 0 0,-1 0 1,1-1-1,0 1 0,4 4 1,4 3-205,0-1 0,1 0 0,0 0 0,24 14 0,-19-14-1247,36 14-1,-4-6-4468,-27-13 2595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1716,'2'-46'5879,"-1"43"-4928,2-4-848,-3 7-36,0 0 1,0 0-1,0 0 0,0 0 1,0-1-1,0 1 0,0 0 1,0 0-1,0 0 1,0 0-1,0 0 0,1-1 1,-1 1-1,0 0 0,0 0 1,0 0-1,0 0 0,0 0 1,0 0-1,0 0 1,1-1-1,-1 1 0,0 0 1,0 0-1,0 0 0,0 0 1,0 0-1,1 0 1,-1 0-1,0 0 0,0 0 1,0 0-1,0 0 0,1 0 1,-1 0-1,0 0 0,0 0 1,0 0-1,0 0 1,0 0-1,1 0 0,-1 0 1,0 0-1,0 0 0,0 0 1,0 0-1,0 1 1,1-1-1,-1 0 0,0 0 1,0 0-1,0 0 0,0 0 1,0 0-1,0 0 1,0 1-1,1-1 0,-1 0 1,0 0-1,0 0 0,0 0 1,0 0-1,0 1 0,0-1 1,0 0-1,31 79 1852,35 140 0,-21-58-793,-26-88-810,-4-10-3897,-14-60 1284</inkml:trace>
  <inkml:trace contextRef="#ctx0" brushRef="#br0" timeOffset="1">455 26 1984,'-4'-16'2322,"1"7"2005,-2 16-3703,0-2-489,1-1-37,0 0-1,1 0 1,0 0 0,0 1-1,0-1 1,0 1 0,1 0 0,-1 0-1,-2 9 1,-5 21 309,2 0 0,1 1 0,2 0 0,-1 68 0,6-81-286,2 0 0,0 0 1,2-1-1,0 1 0,2-1 0,0 0 0,1-1 0,1 1 0,12 19 0,-16-32-72,2 0 0,-1-1-1,1 0 1,0 0 0,1-1-1,0 1 1,0-1 0,0-1 0,1 1-1,0-1 1,1-1 0,-1 0-1,1 0 1,0 0 0,0-1-1,0 0 1,1-1 0,0 0 0,-1-1-1,11 2 1,-17-4-6,-1-1 0,0 1 1,0 0-1,1-1 0,-1 1 0,0-1 0,0 0 1,0 1-1,1-1 0,-1 0 0,0-1 0,0 1 1,0 0-1,2-3 0,-3 3 5,0 0 1,-1-1-1,1 1 0,0 0 1,-1-1-1,1 1 0,-1-1 0,0 1 1,1-4-1,-4 1 80,1 0-90,2 2-25,-1 1 0,1-1 1,-1 1-1,0 0 0,0-1 0,0 1 0,0 0 0,0-1 1,0 1-1,0 0 0,0 0 0,0 0 0,-3-1 0,-13-12 75,-1 1 0,-35-18 0,-49-18-2132,65 32-409,15 8-1314,1 2 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 1708,'-4'-2'11749,"-7"155"-8495,-1-67-1558,7-63-868,2 2-1,-1 24 0,4-47-601,1 0 3,0-1-159,0 0-50,-1 0-1,0 0 1,1-1-1,-1 1 1,1 0-1,0-1 1,-1 1-1,1 0 1,0-1-1,-1 1 0,1-1 1,0 1-1,-1-1 1,1 1-1,0-1 1,0 0-1,0 1 1,-1-1-1,1 0 1,0 0-1,0 1 1,0-1-1,0 0 0,0 0 1,0 0-1,-1 0 1,2 0-1,17-1 110,0-1-1,-1-1 0,1-1 0,25-8 1,70-32 160,-52 18-148,-6 2 20,-2-4 0,57-37 0,-107 63-141,0-1 0,0 0 0,0 0 0,0 0 0,-1 0 0,1-1 0,-1 0 0,0 0 0,0 0 0,0 0 0,3-8 0,-5 10 2,-1-15 15,-10 4-20,7 9-7,-13-8 0,14 11-5,0-1 2,-27-15 232,27 16 96,6 5-285,-1-1-41,0 0-1,-1 0 0,1 0 1,-1 0-1,0 1 0,0-1 1,0 0-1,-1 1 0,1-1 1,-1 1-1,0 0 1,0-1-1,0 1 0,0 5 1,-1 2 13,0 0 0,-1 0 0,-1 0 1,0 0-1,-4 15 0,-23 51-720,9-26-1395,10-26-2075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2224,'1'-2'1309,"3"-8"3410,-9 16-3984,-8 8-284,1 1-1,1 0 0,-13 24 0,7-8 106,3 1 1,-20 60-1,29-75-393,1 0-1,1 0 1,1 0-1,0 0 1,1 0-1,1 0 1,3 32-1,-1-43-111,-1 1 0,1 0 0,1-1 0,-1 0 0,1 1-1,0-1 1,1 0 0,0-1 0,-1 1 0,2 0 0,-1-1-1,1 0 1,0 0 0,0-1 0,0 1 0,0-1 0,1 0 0,8 4-1,-9-5-7,0 0-1,1 0 0,-1-1 0,1 0 1,-1 0-1,1 0 0,0-1 1,0 0-1,0 0 0,0-1 0,0 1 1,0-1-1,0 0 0,0-1 1,0 0-1,-1 0 0,1 0 0,0 0 1,0-1-1,-1 0 0,7-3 0,-11 4-13,1 1 0,-1-1 0,1 0 0,-1 0 0,1 0 0,-1 0 0,0-1 0,1 1 0,-1 0-1,0 0 1,0-1 0,0 1 0,0-1 0,0 1 0,-1-1 0,1 1 0,0-1 0,-1 0-1,1 1 1,-1-1 0,1 0 0,-1 1 0,0-1 0,0 0 0,0 0 0,0-1 0,0-2 14,-1 1 0,0-1 0,0 1 1,-1 0-1,1 0 0,-1-1 0,-4-5 1,-2-4-13,-1 1 0,0 1 1,0 0-1,-2 0 0,1 1 1,-14-10-1,-15-12-2687,5 4-4257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2076,'0'0'3003,"0"-3"-1685,1-2-882,0 0 0,0 0 0,1-1 0,-1 1 0,1 1 0,0-1 0,1 0 0,-1 0 0,1 1 0,0-1 0,0 1 0,0 0 1,5-4-1,8-8 312,33-26 0,-5 5-652,-42 35-719,1 0 0,-1-1-1,1 1 1,-1-1 0,0 0 0,3-6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1252,'-1'3'134,"-3"10"1039,0 1 1,-3 25-1,7-33-912,0-1 0,0 1-1,1-1 1,-1 1-1,1-1 1,0 1 0,1-1-1,-1 1 1,1-1 0,4 7-1,2 3 155,2-1-1,0 0 1,0 0-1,1-1 1,1 0-1,0-1 1,21 16-1,34 35 1065,-66-62-1413,1 1 0,-1 0-1,1-1 1,-1 1 0,0 0-1,0 0 1,0 0-1,0 0 1,0 0 0,0 0-1,0 0 1,-1 0 0,1 4-1,-1-5-40,0 1-1,0 0 0,-1 0 1,1-1-1,0 1 0,-1 0 0,1-1 1,-1 1-1,0-1 0,0 1 1,1-1-1,-1 1 0,0-1 1,0 1-1,-1-1 0,0 2 1,-4 3 21,0 0 1,-1 0 0,1-1 0,-1 1-1,-1-1 1,-14 7 0,0-2-1660,-27 8-1,40-15 632</inkml:trace>
  <inkml:trace contextRef="#ctx0" brushRef="#br0" timeOffset="1">538 200 2076,'8'-15'1647,"1"1"0,0 1 0,1-1 0,19-19 0,51-41 34,-70 66-1401,-8 6-565,0 0 1,-1-1-1,1 1 1,-1 0-1,1 0 1,-1-1-1,0 1 1,0-1-1,1-3 1,-1 5-118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1504,'0'4'314,"1"1"0,-1 0 0,1-1 0,0 1 0,0 0 0,0-1 0,1 1 0,0-1-1,-1 0 1,2 1 0,-1-1 0,0 0 0,1 0 0,0-1 0,0 1 0,0 0 0,0-1 0,1 0 0,3 3 0,10 8 330,0-1 1,34 18-1,-51-30-620,37 19 722,-18-11-54,-1 2 0,33 24 0,-50-34-664,0 0 0,-1-1-1,1 1 1,0 0-1,0 0 1,-1-1-1,1 1 1,-1 0 0,1 0-1,-1 0 1,1 0-1,-1 0 1,0 0-1,1 0 1,-1 0 0,0 0-1,0 0 1,1 0-1,-1 0 1,0 0-1,0 0 1,0 0 0,0 0-1,-1 0 1,1 0-1,0 0 1,0 0-1,-1 0 1,1 0-1,0 0 1,-1 0 0,1 0-1,-1-1 1,1 1-1,-1 0 1,0 0-1,1 0 1,-1 0 0,-1 1-1,-3 3 27,-1 0 0,0-1 0,0 1-1,-8 4 1,8-5-5,-13 7-237,1 0 0,-41 15 0,18-13-6506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11 248 1804,'0'0'1817,"-2"-2"-1022,-3-8 2498,4 7-2742,-1-7-40,1 7 1339,1-13-1047,0 12-415,1 1-6,3-11 97,1 1-1,0 0 1,0 1 0,1-1 0,12-16 0,-10 18-238,0 0 0,1 1 0,0 0 0,1 0 0,14-10 0,-4 3 36,-18 15-209,1 1-3,25-9 70,-25 9-107,11 1 31,-11 0 8,0 2-33,-1-1-28,0 0-1,0 0-1,0 1 1,0-1-1,0 0 1,-1 1-1,1-1 1,0 1-1,-1-1 1,1 1 0,-1 0-1,1-1 1,-1 1-1,0 0 1,0 0-1,0 0 1,0 0-1,0 0 1,0 0-1,0 3 1,1 10 11,-1 0 1,-1 0-1,0 0 0,-1 0 1,0 0-1,-7 26 0,4-19 9,-3 41 1,8-58-23,-1 0 0,1 0 1,0-1-1,0 1 0,0 0 1,1-1-1,0 1 0,0-1 1,0 0-1,0 0 0,0 0 1,1 0-1,0 0 1,0 0-1,6 5 0,3 3 14,2 0 1,25 16-1,-31-22-20,2 1 20,1 0-14,-1 0-1,0 0 0,-1 1 0,1 0 1,13 17-1,-22-24 35,-3 1-34,-1-1 0,1 1-1,0-1 1,0 1 0,0 0 0,0 0-1,-1 2 1,1-2-9,0 0-1,0 0 1,0-1-1,0 1 1,0 0-1,0-1 1,0 1-1,-5 1 1,-9 4-302,0-2 1,-30 7 0,38-10-349,-1-1-1,1 0 1,0 0-1,-1-1 1,1 0-1,-1 0 1,-11-3-1,14 1-2972,-13-5 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23 2092,'0'0'2918,"-1"-4"-2116,-1 1-562,-2-12 935,1 15-557,-7 0-48,7 0-33,-3 3-31,-10 7-265,0 0 1,1 2-1,0 0 0,1 0 0,1 2 0,0-1 1,-15 22-1,11-12-42,1 1 0,1 0 0,1 1 0,-15 38 0,22-44-117,1 0 1,1 0-1,0 0 0,2 1 1,0 0-1,1 0 0,1 0 1,1 0-1,0 0 0,5 26 1,-3-39-58,0 0 0,0 0 0,0 0 0,1 0 0,0 0 0,0 0 0,1 0 0,0-1 1,0 0-1,1 0 0,-1 0 0,1 0 0,1-1 0,-1 0 0,1 0 0,0 0 0,0-1 0,0 0 1,0 0-1,1 0 0,0-1 0,0 0 0,0 0 0,0-1 0,0 0 0,0 0 0,1-1 1,8 1-1,-11-1-3,1-1 0,-1 0 0,0 0 0,0-1 0,0 0 1,0 0-1,0 0 0,8-4 0,-12 5-15,0-1 1,0 0 0,0 1-1,0-1 1,0 0-1,0 0 1,-1 0-1,1 0 1,0 0-1,-1 0 1,1 0-1,0 0 1,-1 0-1,1-2 1,-5-15 24,4 17-32,0 1 0,0-1 1,0 1-1,0 0 1,-1-1-1,1 1 0,0 0 1,0-1-1,0 1 0,0 0 1,-1-1-1,1 1 1,0 0-1,0 0 0,-1-1 1,1 1-1,0 0 0,0 0 1,-1-1-1,1 1 1,0 0-1,-1 0 0,-9-7-15,0 1-1,0 0 0,-1 0 1,-20-6-1,-50-12-601,-1 0-5944,64 16 3332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194 912,'0'0'3316,"0"2"-2713,-5 8 3283,5-9-3791,0-1 0,0 0 0,0 0 0,0 1 0,0-1-1,0 0 1,0 1 0,0-1 0,0 0 0,-1 1 0,1-1-1,0 0 1,0 0 0,0 1 0,0-1 0,-1 0 0,1 0-1,0 1 1,0-1 0,-1 0 0,1 0 0,0 0-1,0 0 1,-1 1 0,1-1 0,0 0 0,-1 0 0,1 0-1,0 0 1,-1 0 0,-89-12 1807,-12-2-1248,84 13-577,-118-2 371,111 4-392,0 1 1,1 1 0,-37 10-1,32-6-29,0 3 0,0 0 1,-48 25-1,24-6-4,-45 29 4,-137 120 60,87-39-57,120-109-12,2 0 1,-45 69 0,55-70-11,1 2 0,1-1-1,2 2 1,1 0 0,2 0 0,1 1 0,2 0-1,-5 58 1,8-49 10,-2 10-5,2 0-1,2 0 1,9 66 0,-6-103-6,0 0 1,1 0 0,1 0-1,1-1 1,0 0 0,1 0-1,0 0 1,1-1 0,1 0 0,0 0-1,1 0 1,0-1 0,1-1-1,0 0 1,1 0 0,12 9-1,-2-5 5,1-1-1,1 0 0,0-2 0,1-1 0,0 0 0,1-2 0,27 6 0,15 1 10,100 10-1,-98-20-2,97-4-1,68-19 14,-124 4-11,0-6 1,124-37 0,-85 10-28,235-108 0,-302 117 16,-2-5-1,141-96 1,-173 102-11,-2-1-1,79-86 1,-117 115-3,67-85 40,-65 78 29,0 0-1,-1-1 1,-1 0 0,11-29-1,-8 9 124,-2 0 0,-2 0 0,-1-1 1,-1-1-1,-3 1 0,-1 0 0,-1-1 0,-2 1 0,-2 0 0,-2 0 0,-1 0 0,-2 1 1,-19-54-1,16 61 40,-1 0 0,-23-36 0,26 50-127,-1 0 0,0 1 1,-1 0-1,0 1 0,-21-18 0,29 28-84,-32-26 163,-42-26 0,65 47-163,0 1-1,-1 1 1,1 0-1,-1 0 0,-1 1 1,1 1-1,-23-4 0,-24 1-2,0 3 0,-1 2 0,-62 7 0,89-2-11,-199 23 15,182-18-20,0 3 0,-71 25 0,74-19-15,-15 5-223,-77 39 0,-44 40-1855,64-33-4385,96-54 3880,-10 6-1550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61 202 2124,'-2'1'1430,"-1"0"-1007,0 0-1,1 0 0,-1 0 0,0 1 0,1-1 0,-1 1 1,1-1-1,-1 1 0,1 0 0,0 0 0,0 0 0,0 0 1,-3 4-1,1 1 230,0-1 1,1 0-1,0 1 1,-3 9-1,5-15-584,1 0 0,0 1 1,0-1-1,0 0 0,-1 0 0,1 0 0,0 0 0,0 0 0,0 1 1,1-1-1,-1 0 0,0 0 0,0 0 0,1 0 0,-1 1 0,2 2 122,-2-1-105,1 0 0,0 0 0,0 0 0,1-1 0,-1 1 0,0 0 0,1-1 0,0 1 0,-1-1 0,1 0 0,0 1 0,0-1 0,0 0 0,1 0 0,-1 0 0,0-1 0,1 1 0,-1 0 0,1-1 0,5 2 0,4 3 113,1-2 0,0 0 0,15 3 0,-28-7-196,28 5 259,0-1 0,1-1 0,-1-2-1,43-2 1,111-22 453,-27-6 370,218-69 1,-358 93-943,18-5 507,-1-1 1,0-1-1,34-20 1,-59 27-151,0-1 0,1 0 0,-2 0 0,1 0 0,-1 0 0,11-15 0,25-47 3334,-36 58-3397,-5 9-265,0-1-1550,5-9 4002,-3 3-6065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188 930 1740,'5'0'4465,"5"-53"-2923,-3 0 0,0-81 0,-5 67-863,-1 50-542,5-165 1007,-21-197 2124,9 337-2035,6 40-444,0 16-634,11 152 250,3-69-190,27 97 0,-30-155-251,29 96 179,-32-110-720,2 0 1,1-2-1,18 30 1,-18-43-642</inkml:trace>
  <inkml:trace contextRef="#ctx0" brushRef="#br0" timeOffset="1">223 549 2388,'-57'-33'3173,"-89"-37"-1,126 56-1201,22 10-1609,1-1-288,1 1 0,-1-1-1,1 0 1,0 1 0,0 0-1,1 0 1,-1 0 0,6-3-1,46-28 110,-44 28-185,204-108-2110,-148 75-1954,-44 24 1530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1992,'-9'-12'8556,"9"13"-8477,-2 9 3327,1 3-3292,1-11-776,0 18 1126,1-1 0,1 1 0,4 19-1,0 2 120,7 35 629,30 99-1,-29-124-1354,-12-44-435,4 14-290,1-10-7202,0-6 4051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9 900,'0'0'1609,"0"-2"-256,-2 15 6724,1-1-7780,-1 0 1,2-1-1,0 1 0,0 0 1,3 16-1,0-18-105,0 1-1,1-1 0,0 0 1,1 0-1,0 0 1,0 0-1,1-1 0,0 0 1,13 14-1,-16-19-131,1 0-1,0 0 1,1-1-1,-1 1 1,0-1 0,1 0-1,0 0 1,0 0 0,0-1-1,0 0 1,0 0-1,0 0 1,1-1 0,-1 1-1,1-1 1,-1 0-1,1-1 1,-1 0 0,1 1-1,8-2 1,-12 0-33,0 1 1,0 0-1,0-1 0,0 1 1,-1-1-1,1 0 0,0 0 1,0 1-1,0-1 0,-1 0 1,1-1-1,0 1 0,-1 0 1,1 0-1,-1-1 1,0 1-1,1-1 0,-1 1 1,0-1-1,0 1 0,0-1 1,0 0-1,0 0 0,0 1 1,0-1-1,-1 0 0,1 0 1,0-3-1,-1 0 57,1 0 0,-1 0-1,0 0 1,0 0 0,-1 0-1,1 0 1,-1 0 0,0 0-1,-3-8 1,-2 1-70,1 0-1,-1 1 1,-1 0 0,0 0-1,-1 0 1,0 1-1,0 0 1,-1 1 0,0 0-1,-1 0 1,0 1 0,0 0-1,-1 0 1,0 2-1,-14-8 1,16 11-757,-3 0-1372,10 3 1889,1 0 1,0 0 0,0 1 0,0-1-1,0 0 1,0 0 0,0 1-1,0-1 1,0 1 0,0-1-1,-2 2 1,0 0-604,-4 10-6981</inkml:trace>
  <inkml:trace contextRef="#ctx0" brushRef="#br0" timeOffset="1">465 182 2700,'3'0'527,"-1"-1"-1,0 0 1,0 1-1,0-1 1,0 0-1,0 0 1,0 0 0,0 0-1,0-1 1,0 1-1,0 0 1,0-1-1,-1 1 1,1-1-1,-1 0 1,1 0-1,-1 1 1,0-1 0,1 0-1,-1 0 1,0 0-1,1-6 1611,0-7-2827,-2 8-719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2432,'0'0'6419,"-4"3"-5623,4-2-791,-2 0 117,0 1 0,0 0 0,0 1-1,0-1 1,0 0 0,1 0 0,-1 1 0,1-1 0,0 1 0,-1-1-1,1 1 1,0 0 0,1-1 0,-1 1 0,0 5 0,0 1 109,0 0 0,1 0 0,1 1 1,0-1-1,0 0 0,1 0 0,0 0 0,0 0 1,5 10-1,-6-16-145,0 1 0,1 0 0,0-1 0,0 1 0,0-1 1,0 1-1,1-1 0,-1 0 0,1 0 0,0 0 0,-1-1 0,2 1 0,-1 0 1,0-1-1,0 0 0,1 0 0,-1 0 0,1 0 0,0-1 0,-1 1 0,1-1 1,0 0-1,5 1 0,-7-2-1,-1 0 0,0 0 1,1 0-1,-1 0 0,0-1 0,1 1 1,-1 0-1,0-1 0,0 1 0,1-1 1,-1 1-1,0-1 0,0 0 0,0 1 1,0-1-1,1 0 0,-1 0 0,0 0 1,0 0-1,-1 0 0,1 0 1,0 0-1,0 0 0,0-1 0,0 0 298,-1-1-18,-1 0-281,1 0 0,-1 0 0,0 0 0,0 0 0,0 0 0,0 0 0,0 0 0,-1 0 0,1 0 0,-1 0-1,0 0 1,0 1 0,0-1 0,-3-2 0,-4-3 181,1 1 1,-20-12-1,21 15-493,0-1 0,0 0 0,1 0 0,-1 0 0,1-1 0,-8-9 0,14 14-512,-5-7-117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1004,'3'1'446,"0"-1"-1,-1 0 1,1 0 0,0 0-1,0-1 1,0 1 0,-1-1 0,1 0-1,0 1 1,3-3 0,-4 2 699,12-4 2049,-10 2-5561</inkml:trace>
  <inkml:trace contextRef="#ctx0" brushRef="#br0" timeOffset="1">191 1 1844,'0'0'3345,"-3"4"-2381,-1 0-708,1 0-1,0 0 1,1 0-1,-1 0 1,1 1-1,0-1 1,0 1-1,0-1 1,1 1-1,-1 0 1,1 0-1,0 0 1,0 5-1,1 0 107,0 0-1,1 1 0,0-1 1,4 18-1,-4-23-237,0 0 0,1-1 0,0 0 0,0 1 0,0-1 0,0 0 1,0 0-1,1 0 0,0 0 0,0 0 0,0-1 0,5 6 0,-5-8-22,0 1 0,0-1 1,0 0-1,0 0 0,0 0 1,1 0-1,-1 0 0,0-1 1,0 1-1,0-1 0,1 0 0,-1 0 1,0 0-1,0-1 0,1 1 1,-1-1-1,0 1 0,0-1 1,0 0-1,0 0 0,0-1 0,5-2 1,-5 2 36,-1 0-1,0 0 1,1 0 0,-1-1 0,0 1 0,0-1 0,-1 0 0,1 1-1,0-1 1,-1 0 0,2-5 0,-2 5-24,0-1 1,0 0 0,-1 0-1,1 0 1,-1 0-1,0 0 1,0 0-1,0 1 1,-1-1-1,1 0 1,-1 0-1,0 0 1,0 1-1,-3-7 1,1 3-5,0 0 1,-1 1-1,0-1 0,0 1 0,-1 0 1,-8-9-1,12 14-335,-25-22 194,11 14-2324,-1 5-6166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1504,'3'0'1876,"20"-8"4536,-19 1-4171,-2 2 1358,-3-25-1917,1 27-2464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62 1656,'0'0'8911,"-3"5"-8182,-1 9-118,0 0-1,-4 19 1,7-26-427,0 0 1,0 0 0,1 0-1,0 0 1,0 0 0,1 0 0,0 0-1,2 8 1,-2-10-97,1 1-1,1-1 1,-1 0-1,1 0 1,-1 0-1,1 0 1,1-1-1,-1 1 1,1-1-1,0 0 1,0 0-1,0 0 1,0 0-1,1-1 1,-1 0-1,1 0 1,0 0-1,0 0 1,0-1-1,1 0 1,-1 0 0,0 0-1,1-1 1,-1 0-1,1 0 1,-1 0-1,1-1 1,0 1-1,-1-1 1,1-1-1,0 1 1,-1-1-1,1 0 1,-1 0-1,1-1 1,6-2-1,-6 1-12,-1 0 0,0 0-1,0 0 1,0-1 0,-1 1 0,1-1-1,-1 0 1,0-1 0,0 1-1,0-1 1,-1 1 0,1-1-1,-1 0 1,0-1 0,-1 1 0,1 0-1,-1-1 1,0 0 0,0 1-1,-1-1 1,0 0 0,0 0-1,0 0 1,-1 0 0,0 0 0,0 0-1,0 1 1,-1-1 0,0 0-1,0 0 1,0 0 0,-1 0 0,0 1-1,0-1 1,0 1 0,-1-1-1,0 1 1,0 0 0,0 0-1,-1 0 1,1 1 0,-1-1 0,0 1-1,-1 0 1,-8-7 0,2 4-267,1 1-1,-1 0 1,0 1 0,0 0 0,0 1 0,-19-5 0,22 7-419,-1 1 0,0 0 0,1 0-1,-11 1 1,14 0-362,-1 1-1,1 0 0,-1 0 0,1 0 0,-1 1 1,1-1-1,-5 4 0,-3 2-3336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8 695 1728,'19'-104'5766,"-5"36"-3131,6-100 0,-14 66-940,3-131 4499,-10 215-4950,1 18-1225,0 0-1,0 0 1,0 0-1,0 0 0,-1 0 1,1 0-1,0 0 1,0 0-1,0 0 1,0 1-1,0-1 0,0 0 1,0 0-1,0 0 1,0 0-1,0 0 0,0 0 1,0 0-1,0 0 1,-1 0-1,1 0 1,0 0-1,0 0 0,0 0 1,0 0-1,0 0 1,0 0-1,0 0 0,0 0 1,0 0-1,0 0 1,0 0-1,0 0 1,-1-1-1,1 1 0,0 0 1,0 0-1,0 0 1,0 0-1,0 0 1,0 0-1,0 0 0,0 0 1,0 0-1,0 0 1,0 0-1,0 0 0,0 0 1,0 0-1,0 0 1,0 0-1,0-1 1,0 1-1,0 0 0,0 0 1,0 0-1,0 0 1,0 0-1,0 0 0,0 0 1,0 0-1,0 0 1,0 0-1,0 0 1,0 0-1,0-1 0,-9 29 572,-6 44-159,-10 111 0,10 74 167,11-162-325,1 104 344,5 43 196,1-80-1081,-3-160-198,0 1-212,0 9-236,0-9-254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1560,'9'-31'2521,"1"1"0,1 1 0,22-40-1,-28 60-2145,0 1 0,1-1 0,0 1-1,0 1 1,1-1 0,0 1 0,0 0 0,1 1-1,-1-1 1,1 1 0,1 1 0,-1 0-1,1 0 1,19-7 0,-25 11-296,1 0 1,0 0-1,0 0 0,0 0 1,0 1-1,0-1 1,0 1-1,0 0 0,0 0 1,0 1-1,0-1 1,0 1-1,-1 0 0,1 0 1,0 0-1,0 0 0,0 1 1,-1-1-1,1 1 1,-1 0-1,6 5 0,-5-4-22,-1 1 0,1-1 0,-1 1 0,0 0 0,0 1-1,0-1 1,-1 0 0,0 1 0,0-1 0,0 1 0,0 0-1,-1 0 1,1 0 0,-1 0 0,-1 0 0,1 0 0,0 6 0,-2 8 15,0-1 1,-1 1 0,0-1 0,-2 0 0,0 0 0,-1 0 0,-1 0 0,-10 19 0,-3 4 71,-2-2 1,-34 48 0,39-64 468,-34 39 1,49-61-301,104-35 1494,-97 32-1695,100-34-1670,-53 16-1868,-22 0-6282,-19 11 5088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1 117 900,'21'-108'9604,"-21"106"-8904,3-5 3809,-2 46-3807,-2-6-81,3 43 1,-1-67-512,0 0 0,0 1-1,1-1 1,0 0 0,1 0-1,0 0 1,0-1 0,1 1 0,0-1-1,6 9 1,-9-15-69,1 0 1,-1 0-1,1-1 0,0 1 0,-1 0 0,1 0 1,0-1-1,0 1 0,0-1 0,0 0 0,0 0 1,0 1-1,1-1 0,-1-1 0,0 1 0,0 0 1,1 0-1,3 0 0,-3-1 59,0-1 0,0 1 1,0 0-1,0-1 0,0 0 0,0 0 0,0 0 0,0 0 0,0 0 1,-1 0-1,1-1 0,4-3 0,4-3 444,-1-1 1,-1 0-1,0-1 0,0 0 1,8-12-1,-16 21-449,1-2 231,10-15 458,-11 18-731,-1-1 1,0 1-1,0 0 1,0-1-1,0 1 1,0 0-1,1 0 0,-1-1 1,0 1-1,0 0 1,0-1-1,1 1 0,-1 0 1,0 0-1,0-1 1,1 1-1,-1 0 1,0 0-1,1 0 0,-1 0 1,0-1-1,1 1 1,-1 0-1,0 0 1,1 0-1,-1 0 0,0 0 1,1 0-1,-1 0 1,0 0-1,1 0 1,-1 0-1,0 0 0,1 0 1,-1 0-1,1 0 1,-1 0-1,1 1 1,3 6-11,-1 1 1,1-1 0,-1 1 0,-1 0-1,3 14 1,2 28-934,-1 94 0,-10-80-3287,-4 1-5017,4-41 3227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44 1384,'-14'-43'16573,"-13"140"-14146,-14 49-350,26-97-933,-16 85 0,30-130-1114,0 1 105,0 1 1,1 0-1,0-1 0,0 1 0,0 7 0,1-11-99,-1-1 0,0 0 0,0 1 0,1-1 0,-1 0 0,1 1 0,0-1 0,-1 0 0,1 0 0,0 1 0,0-1 0,-1 0 0,1 0 0,0 0 0,0 0 0,0 0 0,0 0 0,1 0-1,-1 0 1,0-1 0,0 1 0,0 0 0,1-1 0,-1 1 0,0-1 0,1 1 0,-1-1 0,2 1 0,15 2 91,1-1 0,0-1 0,-1 0 1,1-2-1,21-2 0,95-20 224,-55 7-153,109-25 148,-110 15-81,-77 25-259,0 0-1,0 0 1,0 0 0,0 0 0,0-1-1,-1 1 1,1-1 0,0 1 0,-1-1-1,1 1 1,-1-1 0,1 0-1,-1 0 1,0 0 0,0 0 0,0 0-1,0 0 1,0 0 0,0 0 0,0-1-1,-1 1 1,1 0 0,-1 0 0,0-5-1,0 5-11,-1-1-8,-12-20-2,11 20 13,-15-11 12,7 2-88,14 13-37,12 12 61,-14-11 55,0-1-1,-1 1 1,1 0 0,-1-1 0,1 1 0,-1 0 0,0 0 0,0 0 0,0 1 0,0-1 0,0 0 0,0 0 0,-1 0-1,1 1 1,-1-1 0,1 0 0,-1 4 0,0-1 1,0 0 0,-1 1 0,1-1 0,-1 1 0,-2 5 0,-1 3-70,-1 0 1,0-1 0,-1 1 0,-1-1 0,-9 13 0,-45 56-1787,43-59 918,7-11-795,0 0 1,-15 12 0,9-9-5585,7-7 1301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2926 33 1300,'0'0'2198,"-1"-3"-1625,-11-26 3987,11 28-3646,-3 1-702,3 0-179,1 0-1,-1 0 0,0 0 0,1 0 0,-1 0 1,0 0-1,0 0 0,1 0 0,-1 1 0,0-1 0,1 0 1,-1 0-1,0 1 0,1-1 0,-2 1 0,-3 4 21,1 1 0,0-1-1,0 1 1,0 0 0,1 1 0,0-1-1,0 0 1,0 1 0,-2 9-1,-12 69 209,11-53-182,-36 208 383,-19 367-1,59-494-402,-11 145 60,2-174-83,-40 228 81,42-277-99,-1 0 1,-2-1-1,-20 40 0,25-60-13,0 0 0,-1-1 0,0 0 0,-1 0-1,-15 16 1,7-10 1,-2 0 0,0-2 0,-37 27 0,7-14-9,-1-3 0,-1-1 0,-2-3 0,0-3 0,-1-1 0,-70 13 0,-137 18-130,134-26 66,13-5 28,-96 21-35,-23 9 54,113-25 14,-268 36 37,326-52 0,-82 8 484,111-14-158,-35 6 1,26-1-256,-50 15 22,82-20-101,0 0 1,0 1-1,-15 6 0,24-8 25,-2 0-21,-1 0-763,-16 5 2264,13-4-3948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 2248,'-3'-8'1051,"1"-1"1,0 1-1,0 0 0,1-1 1,-1 1-1,2-1 0,-1 1 0,2-1 1,0-13-1,0 18-864,-1 1-1,1 0 1,0-1 0,0 1 0,0-1 0,0 1-1,1 0 1,-1 0 0,1 0 0,0 0 0,0 0-1,0 0 1,0 0 0,1 1 0,-1-1 0,1 1-1,-1-1 1,1 1 0,0 0 0,0 0 0,0 0-1,0 1 1,0-1 0,0 1 0,1 0 0,3-2-1,-5 3-135,0-1 1,0 0-1,0 1 0,0 0 0,0-1 0,-1 1 0,1 0 1,0 0-1,0 0 0,0 0 0,0 0 0,0 1 0,0-1 1,0 1-1,-1-1 0,1 1 0,0-1 0,0 1 0,-1 0 1,1 0-1,0 0 0,-1 0 0,1 0 0,-1 0 0,1 1 1,-1-1-1,1 0 0,-1 1 0,0-1 0,0 1 0,0-1 1,0 1-1,1 2 0,0 1 10,-1 0 0,0 0 0,0 0 1,0 0-1,0 0 0,-1 0 0,0 0 0,0 1 1,0-1-1,-1 0 0,0 0 0,-1 5 0,-3 7 39,0 0 1,-2 0-1,-11 24 0,-33 47 331,25-43-8,25-43-378,0 0 1,0-1-1,0 1 1,0 0-1,1 0 0,-1 0 1,1 0-1,0 0 1,-1 0-1,1 0 0,0 0 1,0 0-1,0 2 1,1-3-35,-1 0 0,0-1 0,0 1 1,0-1-1,1 1 0,-1-1 0,0 1 0,0-1 1,1 1-1,-1-1 0,0 1 0,1-1 1,-1 1-1,1-1 0,-1 0 0,1 1 1,-1-1-1,1 0 0,-1 1 0,1-1 1,0 0-1,0 1-14,0-1 0,1 0 0,-1 0 0,1 1 0,-1-1 0,1 0 0,-1 0 0,1-1 0,-1 1 1,1 0-1,-1 0 0,2-1 0,14-4-585,-1-1 1,0-1-1,0 0 1,26-16-1,-23 10-4392,27-23 1,-30 21 537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2224,'0'0'2611,"0"-3"-1391,0-2-794,0 0-1,0 0 0,0 0 1,1 0-1,0 0 0,0 0 1,0 1-1,1-1 0,-1 0 1,1 1-1,1-1 0,-1 1 1,0-1-1,1 1 0,0 0 1,0 0-1,4-3 0,9-12 262,2 2-1,23-19 1,-17 16-5,12-9 41,14-14-2370,-47 36 116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1780,'-4'10'5325,"0"0"-3274,1-5-1662,0 0 0,1 0 1,-1 1-1,1-1 0,1 1 1,-1-1-1,1 1 0,0 0 1,0 0-1,1 11 1,1-12-303,0 0 0,0 0 0,1 0 0,0 0 0,0 0 1,0-1-1,1 1 0,-1-1 0,1 1 0,0-1 1,1 0-1,-1 0 0,1 0 0,-1-1 0,8 6 0,8 5 74,1 0 0,26 12 0,-8-4 182,-29-16-268,2 0 326,-1 1 0,15 12 0,-23-17-118,-3 0-12,0 0-226,1 0 0,-1 0 0,0 0 0,0-1 0,0 1 0,0 0 0,0-1 0,0 1 0,-1-1 0,1 1 0,0-1 0,-1 0 0,1 1 0,-1-1 0,0 0 0,-1 1 0,-35 15 293,10-6-138,9-2-892,-33 11 0,50-20-199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15 1220,'0'0'1687,"0"-2"-128,0 1-1395,0 1 0,0-1 0,0 1 0,0-1 0,0 1-1,-1-1 1,1 1 0,0-1 0,0 1 0,0-1 0,0 1-1,-1-1 1,1 1 0,0 0 0,0-1 0,-1 1 0,1-1-1,0 1 1,0 0 0,-1-1 0,1 1 0,-1 0 0,1-1-1,0 1 1,-1 0 0,1 0 0,-1-1 0,0 1 0,-16 2 1797,13 0-1811,0-1 0,0 1 0,0 0-1,1 0 1,-1 1 0,0-1 0,1 1 0,-4 3 0,-4 3 147,-16 12 361,0 2 1,2 1 0,1 0 0,-41 55 0,53-62-457,0 1-1,2 1 1,0 0-1,1 0 1,0 1-1,2 0 1,1 1-1,0 0 1,-3 24-1,8-40-150,1 1-1,0-1 0,0 0 0,0 0 0,1 0 0,-1 1 1,1-1-1,0 0 0,1 0 0,-1 0 0,1 0 1,0 0-1,0-1 0,4 6 0,-4-7-19,1 1 0,-1-1-1,1 0 1,0 0 0,0 0-1,0-1 1,0 1 0,1-1-1,-1 0 1,0 0-1,1 0 1,0 0 0,0 0-1,-1-1 1,1 1 0,0-1-1,0 0 1,5 0 0,-5 0-5,0-1 0,0 1 0,-1-1 0,1 0 0,0 0 0,0 0 0,-1-1 0,1 1 0,0-1-1,-1 0 1,1 0 0,-1 0 0,1-1 0,-1 1 0,1-1 0,-1 0 0,0 1 0,5-5 0,-8 6-20,0-1-1,1 0 1,-1 1-1,0-1 1,1 0 0,-1 0-1,0 1 1,0-1-1,0 0 1,0 0-1,0 0 1,0 1-1,0-1 1,0 0 0,0 0-1,0 1 1,0-1-1,0 0 1,0 0-1,-1 1 1,1-1-1,0 0 1,-1 0 0,1 1-1,0-1 1,-1 0-1,-12-17 30,13 17-32,-8-6-29,1-1 1,-1 1-1,0 1 1,-1 0-1,1 0 1,-14-6-1,6 3-133,-53-29-1510,23 19-7022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1298 113 836,'-5'-7'752,"-1"-1"-1,0 1 1,0 1-1,0-1 1,-1 1-1,0 0 1,0 0-1,0 1 1,-12-7 0,6 6-278,0 0 0,0 1 0,0 0 0,-1 1 0,-20-4 0,6 4-192,-1 1-1,0 2 1,1 1 0,-1 1 0,-36 6 0,-9 6 344,1 4 1,-94 34 0,144-42-507,-26 14-1,-2 1 28,17-7-81,2 0 0,0 2 1,1 2-1,1 0 0,1 2 1,1 2-1,1 0 0,-45 56 0,48-52-47,10-14-1,-16 25 0,12-11-2,2 0-1,0 1 1,-13 37-1,26-57-11,0 0-1,0 0 1,1 0-1,1 0 1,0 1-1,0-1 0,1 0 1,0 1-1,1-1 1,0 1-1,0-1 1,1 0-1,1 0 1,4 14-1,2-5 7,0 0 1,1-1-1,1 0 0,1-1 0,0 0 1,2 0-1,0-2 0,0 0 0,1 0 1,22 15-1,-1-3-5,2-2 0,1-2 0,72 32 0,-67-37-1,1-3 0,0-1 0,1-2-1,0-2 1,90 6 0,-47-13-18,1-3 0,104-15-1,39-18-135,-24-26 41,-208 58 108,34-11-9,-1-1-1,-1-3 0,-1 0 0,0-2 1,-1-2-1,34-27 0,-39 27 68,-1-2 0,-1-1 0,-1 0 1,29-40-1,-40 46 62,-1-1 0,0 0-1,-2-1 1,0 0 0,-1 0 0,-1-1 0,0 0 0,3-24 0,-6 28 53,-2-1-1,0 1 1,-1-1-1,0 0 1,-1 1-1,-1-1 1,-1 1-1,0-1 0,-2 1 1,-7-27-1,5 28-54,0 1-1,-1 0 0,0 0 0,-1 0 0,-1 1 0,0 0 0,-16-17 0,10 15 12,-1 0 0,-1 1 0,0 1 0,-34-20 0,8 11-161,-1 2 0,-1 2 0,-1 1 0,-54-10 1,27 10-1951,-1 5 1,-82-5 0,107 15-2624,4 2 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 1396,'-7'-9'4273,"7"9"-4112,0 0 0,0-1 0,0 1 0,0 0 0,-1 0 0,1 0 0,0-1 0,0 1 0,0 0 0,-1 0 0,1 0 0,0 0 0,0 0 0,-1-1 0,1 1 0,0 0 0,0 0 0,-1 0 0,1 0 0,0 0 0,0 0 0,-1 0 0,1 0 0,0 0 0,-1 0 0,1 0 0,0 0 0,0 0 0,-1 0 0,1 0 0,0 0-1,0 0 1,-1 0 0,1 0 0,-1 1 0,1 4 829,-1-1-805,1 0 1,0 1-1,0-1 1,0 0-1,1 1 1,-1-1 0,1 0-1,0 0 1,0 0-1,1 0 1,-1 0-1,1 0 1,0 0-1,0 0 1,0 0-1,1-1 1,2 4-1,6 5 74,0-1 0,1 0 0,0-1 0,1-1-1,0 0 1,0 0 0,1-2 0,0 0 0,1 0-1,21 6 1,10 1 214,0-3-1,60 7 0,458 22 2134,-318-47-1414,-112 1 23,-126 6-951,0 0-1,1-1 1,-1 0 0,0 0 0,15-5 0,-19 4-109,1 0 0,-1-1 0,0 1 0,0-1 0,0 0 0,0 0 0,0-1 0,-1 1 0,1-1 0,-1 1 0,4-7 0,34-60-6367,-12 32-3385,-11 21 3582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26 904,'8'-26'14440,"-9"64"-13303,-10 55-1,-1 15 57,10-66-873,-7 305 1399,13-300-3614,2-20-3150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1092,'0'0'7666,"-4"6"-6889,-1 5-420,1-1 1,0 1 0,0 0-1,-2 13 1,4-17-171,1 0 1,0 0 0,1 0-1,0 0 1,0 0-1,0 0 1,1 0-1,0 0 1,3 11 0,-2-11-110,1-1 1,1 1-1,-1-1 1,1 0 0,0 0-1,1 0 1,-1 0-1,1-1 1,0 0 0,1 0-1,-1 0 1,1-1 0,0 0-1,0 0 1,0 0-1,1-1 1,-1 1 0,1-2-1,0 1 1,0-1-1,0 0 1,0 0 0,0-1-1,0 0 1,1 0 0,-1-1-1,0 0 1,0 0-1,1-1 1,-1 0 0,0 0-1,0-1 1,9-2-1,-13 3-34,-1 0-1,0-1 1,0 1-1,0 0 1,1-1-1,-1 1 1,-1-1-1,1 0 0,0 0 1,0 0-1,-1 0 1,1 0-1,-1 0 1,1 0-1,-1 0 1,0 0-1,0-1 0,0 1 1,0-1-1,0 1 1,-1 0-1,1-1 1,-1 1-1,1-1 1,-1-3-1,0 1 20,0 0 0,0 0 0,-1 0 0,1-1 1,-1 1-1,0 0 0,-1 0 0,1 0 0,-1 1 0,0-1 0,-5-8 0,3 7-24,0 0 1,0 1-1,-1-1 0,0 1 0,0 1 0,0-1 0,-1 1 0,0-1 1,0 2-1,-11-7 0,3 4-528,0 1 0,0 0 0,-29-6 0,11 11-4570,22 0 1984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1812,'6'-11'3377,"-4"7"-1093,-1 0 1,0 1-1,-1-1 1,1 0-1,0-7 1,-1 1-1259,0 0-3586,0 1-4319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1212,'0'0'8278,"-6"4"-7534,3-1-615,-1-1-21,1 0 0,0 1 0,0-1 0,0 1 0,0 0 1,0 0-1,1 0 0,-1 0 0,1 1 0,-3 3 0,-3 8 211,0 0 1,1 1 0,1-1-1,1 1 1,0 1-1,1-1 1,0 1 0,2-1-1,0 1 1,0 19-1,2-32-267,1 1 0,0 0 0,-1-1 0,2 0-1,-1 1 1,0-1 0,1 1 0,0-1 0,0 0 0,0 0-1,0 0 1,1 0 0,0-1 0,0 1 0,0-1-1,6 7 1,-4-7-3,0 1-1,1 0 0,-1-1 1,1 0-1,-1 0 0,1-1 1,0 0-1,0 0 0,0 0 1,1 0-1,8 0 0,-8-1 11,1-1 0,-1 0 0,1 0-1,-1-1 1,1 1 0,-1-2 0,0 1-1,0-1 1,13-5 0,-15 5 1,0 0 1,-1 0-1,1-1 0,-1 0 0,0 0 1,0 0-1,0 0 0,0-1 1,0 0-1,-1 0 0,0 0 0,0 0 1,0 0-1,4-7 0,-4 3 30,0 0 0,0-1 0,-1 1 0,0-1 0,0 0 0,-1 1 0,0-1 0,-1 0-1,0 0 1,0 0 0,-1 0 0,0 1 0,0-1 0,-6-16 0,5 18-108,0 1 0,0 0 0,-1 0 1,0-1-1,0 2 0,-1-1 0,1 0 0,-1 1 1,-1-1-1,1 1 0,-1 0 0,0 1 0,0-1 1,0 1-1,0 0 0,-1 0 0,0 1 0,0-1 1,0 1-1,-7-2 0,1 1-703,-1 1 1,-18-3-1,24 5-1131,0 1 0,0 0 0,-11 1 1,4 1-2531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1974 1632,'0'0'3536,"-6"5"-2478,7-1 2668,3 1-3662,0-1 0,1 0 0,-1 0-1,1-1 1,0 1 0,0-1 0,0 0-1,10 4 1,53 17 257,-27-11-146,276 80 442,8-28-338,-215-50-293,1-5 0,143-4 0,217-34-13,-105-27 22,-339 50 3,47-9 3,-1-3 0,-1-4 0,-1-3-1,75-35 1,-95 31 6,-2-3-1,90-72 1,-13-17-5,-97 90 2,14-14-3,-3-1 1,-2-3-1,54-85 1,-83 118-1,12-18 93,29-66-1,-46 88-68,10-23 160,16-59 1,-22 55-3,4-67 1,-10 57-101,22-328 426,-14 288-466,2-36 2,-1-27 57,-11 133 37,0 0 0,-2 0 0,-2-18 0,3 33-63,0 1-8,-2-12 176,-2 0 0,-6-13 0,10 24-146,0 1-56,-11-20 96,11 20-94,0 0-21,-21-31 101,21 30-121,-3 1-60,4 1 30,0 1-1,-1 0 1,1-1-1,0 1 1,-1-1-1,1 1 0,0 0 1,-1-1-1,1 1 1,0 0-1,-1-1 0,1 1 1,-1 0-1,1 0 1,-1-1-1,1 1 1,-1 0-1,1 0 0,-1 0 1,1 0-1,-1 0 1,0 0-1,-31 4-2989,8 3-2443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34 358 2088,'1'0'265,"0"0"0,-1-1 0,1 1 0,0 0-1,-1-1 1,1 1 0,0-1 0,-1 1 0,1-1 0,-1 1 0,1-1-1,-1 0 1,1 1 0,-1-1 0,1 1 0,-1-1 0,1 0-1,-1 0 1,0 1 0,0-1 0,1 0 0,-1 0 0,0 1 0,0-1-1,0 0 1,0 0 0,0 1 0,0-1 0,0 0 0,0 0 0,0 0-1,0 1 1,0-1 0,0 0 0,-1-1 0,1 1-82,-1-2 1078,0-1-686,0 0-1,-1 0 1,0 0-1,1 0 1,-2 0-1,-3-6 1,-1-3 585,-3-10-352,4 8-1535,1 2-3462</inkml:trace>
  <inkml:trace contextRef="#ctx0" brushRef="#br0" timeOffset="1">260 5 2072,'2'-1'1469,"-2"0"-815,1 1-436,-1 0 1,0-1-1,0 1 0,1 0 0,-1 0 0,0 0 0,1 0 0,-1-1 0,0 1 0,1 0 1,-1 0-1,0 0 0,1 0 0,-1 0 0,0 0 0,1 0 0,-1 0 0,0 0 0,1 0 1,-1 0-1,0 0 0,1 0 0,-1 0 0,0 0 0,1 0 0,-1 1 0,0-1 1,1 0-1,-1 0 0,0 0 0,0 0 0,1 1 0,-1-1 0,1 0 0,7 17 2458,0 26-1740,-7-41-492,53 323 5482,-34-240-5507,-10-50-3882,-8-27 1898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37 157 1880,'-1'-14'2121,"-1"0"-1,1 1 1,-2-1-1,-5-14 1,6 19-1335,-1 0 1,-1 1-1,-8-16 0,12 23-1135</inkml:trace>
  <inkml:trace contextRef="#ctx0" brushRef="#br0" timeOffset="1">342 26 1864,'-1'-3'1500,"-6"-11"-171,6 13-1160,1 1 0,0-1 0,-1 1 0,1-1 0,-1 0 0,0 1 0,1-1 0,-1 1 0,1-1 0,-1 1 0,0 0 0,1-1 0,-1 1 0,0 0 0,1-1 0,-1 1 0,0 0 0,0 0 0,1-1 0,-1 1 0,0 0 0,0 0 0,0 0 0,1 0 0,-1 0 0,0 0 0,0 0 0,1 1 0,-2-1 0,-6 0 997,3 3-964,-1 0-1,2 1 1,-1-1-1,0 1 1,1 0-1,-1 0 1,1 1-1,0-1 1,1 1-1,-1 0 1,1 0-1,0 0 1,0 1-1,0-1 1,1 1 0,0-1-1,0 1 1,0 0-1,1 0 1,0 0-1,0 0 1,1 0-1,-1 8 1,1-8-151,0-1 0,1 1 1,-1-1-1,1 1 0,0-1 1,1 1-1,-1-1 0,1 0 1,0 0-1,1 1 0,-1-1 1,1-1-1,0 1 0,0 0 1,0-1-1,1 0 0,-1 1 1,1-1-1,0-1 0,1 1 1,-1-1-1,1 1 0,-1-1 1,1 0-1,8 3 0,-6-3-12,1-1 0,-1 1 0,1-1 0,-1-1 0,1 0-1,0 0 1,-1 0 0,1-1 0,0 0 0,0 0 0,-1-1 0,11-2 0,-16 1-16,1 1-1,-1-1 1,1 0 0,-1 0 0,0 1 0,0-1 0,0-1 0,0 1 0,-1 0 0,1 0 0,-1-1 0,2-2 0,-1 0 0,0 0 1,-1 0 0,0 0-1,0 0 1,0 0 0,-1 0 0,1 0-1,-1 0 1,0 0 0,-1 0-1,1 0 1,-1 0 0,0 0-1,0 0 1,-3-5 0,0-1-57,0 1 1,0 0-1,-1 1 1,0-1-1,-13-15 1,13 19-561,-21-26 145,3 15-7763,11 10 4119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1 782 952,'4'0'564,"0"1"0,-1-1 0,1 0 0,0-1 0,0 1 0,0-1 0,-1 0-1,1 0 1,0 0 0,-1 0 0,1 0 0,-1-1 0,1 0 0,-1 0 0,0 0 0,1 0 0,-1 0 0,0-1 0,0 1-1,-1-1 1,1 0 0,-1 0 0,1 0 0,3-6 0,-4 5-630,15-20 665,-2 8-8456,-8 10 4319</inkml:trace>
  <inkml:trace contextRef="#ctx0" brushRef="#br0" timeOffset="1">512 79 2228,'11'-22'1740,"5"-12"1482,-11 11 3170,-5 23-6370,0 0 1,0 0-1,0 0 1,0 1-1,0-1 1,0 0-1,0 0 1,0 0-1,0 0 1,0 0-1,0 0 1,0 1-1,0-1 1,0 0-1,0 0 1,0 0-1,0 0 1,0 0-1,0 0 1,0 0-1,0 1 1,0-1-1,0 0 1,0 0-1,0 0 1,0 0-1,0 0 1,0 0-1,0 0 1,0 1-1,1-1 1,-1 0-1,0 0 1,0 0-1,0 0 1,0 0-1,0 0 1,0 0-1,0 0 1,0 0-1,0 0 1,1 0-1,-1 1 1,0-1-1,0 0 1,0 0-1,0 0 1,0 0-1,0 0 0,1 0 1,-1 0-1,0 0 1,0 0-1,0 0 1,0 0-1,0 0 1,0 0-1,1 0 1,-1-1-1,0 1 1,0 0-1,0 0 1,0 0-1,-43 249 3413,-105 292-528,82-358-2151,3-17-111,22-87-1923,29-61-575,0 0 1,-15 16 0,19-26-3263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250 115 1236,'4'-11'1283,"1"0"1,0 1-1,0 0 0,13-18 1,-15 23-806,1 1 1,0 0-1,-1 1 1,1-1 0,1 1-1,-1-1 1,0 1-1,1 1 1,0-1-1,-1 1 1,1-1-1,7-1 1,-11 4-412,0 0-1,0-1 1,0 1 0,0 0-1,0 0 1,0 0 0,1 0-1,-1 0 1,0 1 0,0-1 0,0 0-1,0 0 1,0 1 0,0-1-1,2 1 1,0 1 103,-1-1-93,1-1 0,-1 1 0,0 1 0,0-1 0,0 0-1,0 0 1,0 1 0,0-1 0,0 1 0,-1 0 0,1 0 0,-1-1-1,1 1 1,-1 0 0,1 0 0,-1 0 0,0 1 0,0-1 0,0 0-1,0 0 1,1 5 0,-1-1 18,0-1 0,0 1-1,0 0 1,-1 0 0,1 0 0,-1-1 0,-2 10-1,0-4 1,-1 0-1,0 0 1,-1 0-1,0 0 1,-1-1 0,0 0-1,-11 16 1,-2-1 114,-33 36-1,-2-8 195,-113 87-1,123-106-237,35-27-81,0 0-1,-13 14 0,20-20 104,18-2-359,0 0 0,0-2 0,-1 0 0,31-9 0,62-29-1639,-94 35 1474,87-42-3287,-52 23-1377,-14 8 1073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0 844,'4'1'12080,"-3"7"-9338,-4 10-3767,3-18 1043,0 1 0,0-1 0,0 1 1,0-1-1,0 1 0,0 0 0,0-1 1,0 1-1,0-1 0,1 1 0,-1-1 0,0 1 1,0-1-1,0 1 0,1-1 0,-1 1 1,0-1-1,1 1 0,-1-1 0,0 1 1,1-1-1,-1 1 0,0-1 0,1 0 0,-1 1 1,1-1-1,-1 0 0,1 1 0,-1-1 1,1 0-1,-1 0 0,1 1 0,0-1 1,0 0 51,3 3 37,1 0-1,-1-1 0,1 0 0,0 0 1,0 0-1,0 0 0,0-1 0,0 0 0,6 1 1,44 1 418,-54-3-490,17-2 359,0-1 1,0 0-1,-1-1 1,0-1-1,19-8 1,-26 10 279,-9 2-623,-1 1 1,1 0 0,0 0 0,0 0 0,0 0 0,0 0 0,0 0 0,0 0-1,0 0 1,0 0 0,0 0 0,-1 0 0,1 0 0,0 1 0,0-1 0,0 0 0,0 1-1,0-1 1,-1 1 0,1-1 0,0 1 0,0-1 0,-1 1 0,1-1 0,0 1 0,-1 0-1,1-1 1,-1 1 0,1 0 0,-1 0 0,1-1 0,-1 1 0,1 0 0,-1 0-1,0 0 1,1 0 0,-1 0 0,0 1 0,2 4 81,0 1 0,-1 0 0,1 12 0,-1-14-58,2 30-249,-2 1-1,-1-1 0,-5 38 1,-6-14-3598,-5-2-4212,8-37 3229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1896,'0'0'4681,"-2"4"-3634,-116 188 3981,16-28-3123,-84 150 986,169-285-2610,-30 58 606,41-73-595,0-1 0,1 1 0,1-1 0,-5 27 0,9-39-256,0 0 0,0 1 0,0-1 0,-1 0 0,2 0-1,-1 0 1,0 1 0,0-1 0,0 0 0,0 0 0,1 0 0,-1 0 0,1 1 0,-1-1 0,1 0 0,-1 0 0,1 0 0,0 0 0,-1 0 0,1 0 0,0 0 0,0-1 0,1 2-1,0 0 7,0-1 0,0 0 0,1 0 0,-1 0 0,0 0 0,1 0 0,-1 0 0,1-1 0,-1 1 0,5 0 0,6-1 44,-1 0-1,1 0 1,18-4-1,-25 3-47,28-6 96,1-2 1,-1-1-1,58-26 1,-48 19-37,-14 5-9,0-1 0,-1-1 0,-1-2 0,0-1 0,-1-1 0,48-42 0,-75 59-79,1 1-1,-1 0 1,1-1 0,-1 1 0,0 0-1,1-1 1,-1 1 0,1 0 0,-1 0 0,1-1-1,-1 1 1,1 0 0,-1 0 0,1 0-1,-1 0 1,1-1 0,-1 1 0,1 0 0,-1 0-1,1 0 1,-1 0 0,1 0 0,-1 0-1,1 0 1,-1 1 0,1-1 0,0 0 0,0 1 2,0-1 0,0 1 1,0 0-1,0 0 0,0 0 1,0-1-1,0 1 1,0 0-1,0 0 0,-1 0 1,2 2-1,10 27 187,-8-17-162,-2-1 0,0 1 0,0-1 0,-1 1 0,-1 0 0,0 0 0,-1-1 0,-3 22 1,0-19-1469,1-1 1,-2 0 0,-12 27-1,12-25-4674,3-10 4394,-1 4-3184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1412,'8'-12'993,"1"1"-1,0-1 1,1 2-1,0 0 0,1 0 1,0 1-1,1 0 1,12-7-1,-4 4-289,-1 2 1,1 1-1,22-8 0,-36 15-510,0 0 1,0 1-1,0-1 0,1 1 1,-1 0-1,0 1 0,1 0 1,-1 0-1,0 0 0,1 1 1,-1-1-1,0 2 0,0-1 1,1 1-1,9 3 0,-14-3-109,0-1 0,1 0 0,-1 1 0,0 0 0,0-1 0,0 1 1,0 0-1,0 0 0,0 0 0,-1 0 0,1 0 0,0 1 0,-1-1 0,0 0 0,2 5 0,-1-2 0,-1-1 0,0 1-1,0 0 1,-1-1 0,0 1 0,1 0 0,-1 0 0,-1 6-1,-2 4 54,0 0 0,-1-1 0,0 1-1,-11 21 1,-20 36 353,-54 82 0,18-35 104,70-117-485,3 1-90,6 10-47,-8-13 25,0 0 1,0 0-1,0 0 1,0 0-1,0 1 1,1-1-1,-1 0 1,0 0-1,0 0 1,0 0 0,0 0-1,0 1 1,0-1-1,0 0 1,0 0-1,1 0 1,-1 0-1,0 0 1,0 0-1,0 0 1,0 0 0,0 0-1,1 1 1,-1-1-1,0 0 1,0 0-1,0 0 1,0 0-1,1 0 1,-1 0-1,0 0 1,0 0-1,0 0 1,0 0 0,1 0-1,-1 0 1,0 0-1,16-3-367,1 0-1,-2 0 0,1-2 1,19-7-1,64-32-2255,-84 37 2066,56-32-6047,-38 17 2452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190 224 1984,'0'0'1171,"1"-2"-56,11-20 2725,17-27 0,-16 31-2971,0 0 1,2 1 0,27-25 0,17-12 1289,-58 53-1795,-6 4-192,-6 2-89,-11 5 98,0 2 1,-26 18-1,38-23-128,0 1-1,1 1 1,0 0-1,1 0 1,0 0 0,0 1-1,-11 20 1,17-26-39,0 1-1,0 0 1,0 0 0,1 0 0,-1 0-1,1 0 1,1 0 0,-1 0 0,1 0-1,-1 0 1,2 0 0,-1 0 0,0 0-1,1 0 1,0 0 0,0 0 0,1 0-1,0 0 1,-1 0 0,1 0 0,5 6-1,13 24 23,-11-23-10,-2 0 0,0 1 0,0 0 0,9 27 1,-15-36-22,0 0 0,-1-1 0,1 1 0,-1 0 0,0 0 0,0 0 0,0 0 0,0 0 0,-1 0 0,1 0 0,-1 0 0,0 0 0,0-1 0,-1 1 0,1 0 0,-1-1 0,1 1 0,-1-1 0,-1 1 0,1-1-1,0 0 1,-1 0 0,-2 3 0,-3 1-4,0 0 0,0 0 0,-1-1 0,1-1 0,-1 1 0,-1-1-1,-9 4 1,0-2-216,-1 0 0,-31 6 0,19-9-745,15-6-1493,16 2 2125,1 0-1,-1 0 0,0-1 0,1 1 0,-1 0 0,1 0 0,-1-1 1,1 1-1,-1 0 0,1-1 0,-1 1 0,1-1 0,-1 1 0,1 0 0,0-1 1,-1 1-1,1-1 0,-1 1 0,1-2 0,-4-7-3911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2112,'-7'9'9046,"-38"39"-7113,19-20-1113,1 1 0,-24 36 0,38-48-509,0 1 0,1 1 0,1-1 0,0 2 0,-8 31 0,15-46-265,1 0 0,1 0 1,-1 0-1,1 0 0,-1 0 0,1 0 1,1 0-1,-1 0 0,1 0 0,0 0 1,0 0-1,0 0 0,1 0 0,0 0 0,0-1 1,0 1-1,0-1 0,1 1 0,-1-1 1,1 0-1,4 5 0,-1-3-6,1 0-1,-1 0 1,1-1-1,0 0 1,0 0-1,1-1 1,-1 1-1,1-2 1,0 1-1,0-1 1,10 3-1,-18-6-34,0 0-1,1 0 1,-1 0-1,1 0 1,-1 0 0,0 1-1,1-1 1,-1 0-1,0 0 1,1 0-1,-1 0 1,0 0-1,1 0 1,-1 0-1,1 0 1,-1 0-1,0 0 1,1-1-1,-1 1 1,0 0-1,1 0 1,-1 0-1,0 0 1,1 0-1,-1-1 1,1 1-1,-3-8 110,-9-8-53,5 10-53,0 1 0,0-1 0,-1 1 0,1 0-1,-1 0 1,-12-5 0,-2-3 1,-13-8-55,-75-53-1201,105 71 770,1 0 0,-1 0 0,1 0-1,0-1 1,0 1 0,0-1-1,0 0 1,1 0 0,-1 0 0,1 0-1,-2-7 1,4 5-3414,4-12 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1545 116 1764,'-1'-5'250,"-1"0"0,0 0 0,1 1 0,-2-1 0,1 0 0,0 1 0,-1 0 0,0-1 1,0 1-1,0 0 0,-1 1 0,1-1 0,-1 1 0,0-1 0,0 1 0,0 0 0,0 0 0,-1 1 0,1-1 0,-10-3 0,-3 0 240,0 0-1,-1 1 1,0 1-1,-29-3 1,17 4-17,0 2 0,0 1-1,0 2 1,-53 8 0,33 1 67,1 1-1,-48 20 1,54-15-103,1 2 1,-60 36 0,6 6 152,2 5 0,3 3 0,-85 86 1,132-112-334,3 2 0,1 2 0,-56 85 0,82-107-152,0 0-1,2 1 1,-18 54-1,25-60-52,0-1-1,2 1 0,0 0 1,1 0-1,1 0 0,3 31 1,0-38-41,1 0 1,0 0-1,1 0 0,1 0 1,0 0-1,0-1 0,2 0 1,-1 0-1,1 0 1,1-1-1,13 15 0,-9-11-23,2-1-1,-1 0 1,2-1 0,-1 0-1,2-2 1,0 1-1,0-2 1,1 0-1,19 8 1,-8-7-36,0-2 1,1 0 0,0-2 0,0-1 0,50 4-1,45-4-221,207-17-1,-242-1 102,114-32-1,-120 21 32,106-45-1,-183 66 133,52-21-57,-1-3-1,-1-2 0,64-44 1,-92 52 103,0-2 1,-2 0-1,-1-2 1,0 0 0,-2-2-1,-1-1 1,21-32-1,-35 44 32,0-1-1,0 0 0,-2 0 1,0-1-1,-1 1 0,0-1 1,-1-1-1,-1 1 0,-1-1 1,-1 1-1,0-1 0,-1 1 1,-3-23-1,0 23-10,0-1-1,-1 1 1,-1 0 0,0 0-1,-1 0 1,-1 1-1,-1 0 1,0 0 0,-1 1-1,0 0 1,-2 1-1,-13-16 1,2 7-9,0 2 0,-2 1 0,0 1 0,-1 0 0,0 2 0,-47-22-1,31 17-174,-1 3 0,-1 1 0,0 2 0,-1 2 0,-1 2 0,-60-8 0,-104 0-1060,163 19-811,1 1 1,0 3-1,-48 8 1,10 8-2558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3588 86 960,'-5'-16'972,"4"13"1433,0 1-1727,-19-42 4691,20 43-4675,-5-14 553,1 10 320,61 167-1353,-33-100-168,-3 0 0,16 79-1,-30-101-26,-3 1 0,-1-1-1,-2 1 1,-1-1 0,-3 1-1,-14 77 1,-1-12 3,-13 53 26,21-125-41,-1 1 1,-2-2-1,-1 1 0,-2-2 1,-1 0-1,-33 45 0,-209 266 31,204-278-30,-4-2 1,-2-3-1,-121 94 1,-85 12 22,161-104-24,-11 3-3,-3-4 0,-158 55 0,106-61 4,37-13-6,-56 8-17,113-32 10,-222 46 19,113-37 11,99-15-9,-348 75 109,360-71 120,-28 6 134,3 3-2,35-7-271,52-12-95,11-4-6,0-1 0,0 1-1,0-1 1,0 1-1,0-1 1,-6 1-1,7-1 32,-16 4-482,12-2-2281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1308,'-14'-11'3133,"19"12"-812,30 18-1134,-13-4-768,0 1-1,36 36 1,33 45 344,-33-31-232,71 107 0,-32-33-195,71 113 122,-101-140-302,75 132 111,-22 10-21,-75-119-156,-32-90-62,4 18 22,-4 1-1,9 104 1,0 228 129,-27-163-123,5 99 45,3-208-89,-9 81 79,4-174-73,-1-6 48,-1 14 522,-14 62 0,-37 58 809,43-128-1180,-14 40 494,25-70-656,-1 8 377,1-9-1022,1-8-3224,15-92-1609,-8 62 2023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4579 1548,'0'0'671,"-1"2"-81,1-2-438,-1 1 0,1-1-1,-1 1 1,1 0 0,0 0 0,-1-1 0,1 1-1,0 0 1,-1 0 0,1-1 0,0 1 0,0 0-1,0 0 1,0 0 0,0-1 0,0 1 0,0 0 0,0 0-1,0 0 1,0-1 0,0 1 0,1 0 0,-1 0-1,0-1 1,0 1 0,1 1 0,1 0-45,-1 0 1,1-1 0,-1 1-1,1 0 1,0-1-1,-1 1 1,1-1-1,0 0 1,3 2-1,2 1-33,1 0-1,-1-1 0,1-1 1,15 5-1,9-3 44,-1-1 0,1-1 0,0-2 0,-1-1 0,1-1 0,0-2 0,35-9 0,-2-4-3,0-3 1,82-36 0,-22-5 8,176-114 0,-118 55-84,14-10-15,52-38 6,-164 108-23,364-289 9,-192 92 278,-230 229-248,86-104 180,-96 112-190,82-110 312,-83 108-271,13-20 200,-2-1-1,32-68 1,28-97 513,-42 95-478,-23 54-25,-3-1 0,13-77 0,-16 62-45,18-91 87,-28 120-248,3-77 0,-2-19 7,-2 64-55,-5 17 67,-14-110 1,7 113-34,-11-59 74,4 43-91,-16-88 112,10 61 23,-10-19 396,27 105-489,-1 1 1,-6-17-1,-1-4 58,-33-82 374,25 69-198,-18-36 18,9 22-135,22 47-184,-1-1 14,0 0-1,-14-23 1,18 35-32,1-2 8,-1 0 0,0 0 0,0 0 0,-7-9 0,6 9-10,3 5-19,0-2 8,-16-26 33,16 27-29,0 0 4,-6-8-4,2 2-22,4 6-303,-1 0 0,1 0 1,-1 0-1,1 0 0,-1 0 0,1 0 0,-4-2 0,4 4 448,-1-2-1041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EAC-6593-B26E-472D-AB6D12BC8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4E2D-7F71-9535-C16B-25C55FE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EEC9-22F8-D4EF-B15E-3CF7031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37BA-B1F3-BA94-5BF5-E679C833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1610-235D-2105-4F39-09684DCC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1E44-C93D-4C6B-3DDF-E72BBBC1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7ED0-FDDA-53B2-372B-8019BE93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0EB5-F1CF-5EA4-B5E2-E94DDDEA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22E6-D788-3BD1-2585-A5F7733B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462A-0B92-389D-EA59-CD3A0BD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CBD3C-C772-9736-C1C4-C45D51916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8383-360F-F338-C05D-29F795F2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5289-6F45-5C68-58FE-2E38849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5F3-7B7D-E920-6D8F-0D233909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BEE6-3ACB-AEFA-F6F7-69C0E065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DF9-E933-847C-9A96-904790A8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4E5D-4A8E-0E47-CE48-2CC2DA1C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CA71-8811-B885-44A6-37E870B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DE2C-1217-8991-B3F8-6928B2D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C103-4BB0-F30C-ABD1-239CFEE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1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383-DFF3-DF87-821C-ACAB2B4C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6C54-FEAA-D318-20F0-77EBA0B0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737-FE3D-8F7D-989D-3C7D38B2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7BA6-F200-9B2A-8301-DC2CE02F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C118-3C90-0161-B3AE-37EC038B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BB1-AA64-8061-6E87-FBC0EE95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7668-81F1-A5B4-CE47-07AD90D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E6E1-EBA5-F05E-377B-1C32EF35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B8566-8F3E-1538-16C9-8B295FE6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A452F-C57A-8E34-E756-D35DF30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15C0-4FC0-97C0-7DA7-70653184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6D42-B2FD-87AC-4A71-F869ECCB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466C-0D86-9CA4-8DB0-95363F5D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3E82-601E-4DE5-C6CF-A93A5BE1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420A-E14D-AF3F-C9E9-BDD112535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15E35-8EB8-EEEE-D7F2-683AABA5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1572D-F162-5BB2-7059-37125C32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0BE9E-7627-1B07-CC87-E1B15B9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8EEC9-BCCF-BC7E-5971-4031301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410-8979-345D-BDDB-16D50471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8BE98-A088-590D-8461-C36E4E6F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8A5B-824A-ED25-1362-5E92EC2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74375-0A42-1B3C-DADA-E6355BFE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D3923-1613-5479-57CC-098F348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8AAB-0843-11A2-DDCC-090078E2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F6841-3085-8D9C-B736-140A36D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4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D74-5301-2E6D-1F27-F761498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80A7-9AB0-C270-767E-562341A0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6716-9E95-4061-DCF1-D20A92B4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CBCA-C3D1-34B1-F2C7-211EB92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34EE-50D9-0158-2FD8-248E8674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0085-CB8A-DF44-033D-EE36A0FC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B2E8-7F7D-4941-7B94-B55D5A8F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4E965-541D-D490-2B78-329D4DC2C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65DB-F47E-6BA0-3E0A-1D17F12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BCB5-2EFC-FC2D-3D8B-C7016B4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127E9-BEB0-D07B-4CB4-88FCF218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1F45-0DA6-3A29-B191-5D8CB6E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4A4A-5707-A09A-C6CF-EEF37915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3B4C-D49F-211D-E20F-C38BC3BD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222D-26D2-A969-9A1C-7DE632EFD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52B7-D8E5-42C7-A3F7-30F1EF3D61B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4FE8-6B5D-4479-8134-966106CB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C90D-4987-81AE-8A95-FE8E87B78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572-9392-9C67-3099-96FF6419E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Networking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06251-488F-DF26-2ABF-1DE954868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4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4C3D-F5BD-696A-68C5-F143B924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01DD-8AAD-67C2-FC4D-1B0A1725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with other Azure resources, your on-premises network and internet.</a:t>
            </a:r>
          </a:p>
          <a:p>
            <a:r>
              <a:rPr lang="en-US" dirty="0"/>
              <a:t>Private IP – Communication within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Public IP – Communication with internet or Azure Public facing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0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66207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 IP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9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2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9159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3533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10.0.0.0/16</a:t>
            </a:r>
          </a:p>
          <a:p>
            <a:r>
              <a:rPr lang="en-US" dirty="0"/>
              <a:t>Allocated – 10.0.0.4 – 10.0.0.9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Dynamic – 10.0.0.10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Static – 10.0.0.10 – 10.0.255.254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1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8DFB-79EF-F5C3-1414-90F30B39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AAD4-A195-C7E1-4C63-80668BE0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NICs</a:t>
            </a:r>
          </a:p>
          <a:p>
            <a:r>
              <a:rPr lang="en-US" dirty="0"/>
              <a:t>NSGs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Public IP</a:t>
            </a:r>
          </a:p>
          <a:p>
            <a:r>
              <a:rPr lang="en-US" dirty="0"/>
              <a:t>Traffic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80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0319-9DE0-C288-699B-BB3A9F1F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0451-3180-B717-4340-E474538C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representation of your own network in the cloud.</a:t>
            </a:r>
          </a:p>
          <a:p>
            <a:r>
              <a:rPr lang="en-US" dirty="0"/>
              <a:t>It is a logical isolation of the Azure cloud dedicated to your subscription.</a:t>
            </a:r>
          </a:p>
          <a:p>
            <a:r>
              <a:rPr lang="en-US" dirty="0"/>
              <a:t>Each </a:t>
            </a:r>
            <a:r>
              <a:rPr lang="en-US" dirty="0" err="1"/>
              <a:t>VNet</a:t>
            </a:r>
            <a:r>
              <a:rPr lang="en-US" dirty="0"/>
              <a:t> has its own CIDR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2F16-2875-16EA-AE62-8F43B97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53A-CBFE-AD54-C658-B02F0F3B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10.0.0.0/16 – Address Space - 65536 IP Addresses</a:t>
            </a:r>
          </a:p>
          <a:p>
            <a:r>
              <a:rPr lang="en-US" dirty="0"/>
              <a:t>32 – 16 = 16</a:t>
            </a:r>
          </a:p>
          <a:p>
            <a:r>
              <a:rPr lang="en-US" dirty="0"/>
              <a:t>2 to the power 16 = 65536</a:t>
            </a:r>
          </a:p>
          <a:p>
            <a:r>
              <a:rPr lang="en-US" dirty="0"/>
              <a:t>10.0.0.0/24 – 256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594A-B041-3330-B755-283EBE06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24C-30C8-51C8-57F2-9A5A6143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10.0.0.0 – 10.255.255.255</a:t>
            </a:r>
          </a:p>
          <a:p>
            <a:r>
              <a:rPr lang="en-US" dirty="0"/>
              <a:t>172.16.0.0 - 172.31.255.255</a:t>
            </a:r>
          </a:p>
          <a:p>
            <a:r>
              <a:rPr lang="en-US" dirty="0"/>
              <a:t>192.168.0.0 - 192.168.255.255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8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F4DF7-2514-9D65-33BE-F19018B00041}"/>
              </a:ext>
            </a:extLst>
          </p:cNvPr>
          <p:cNvSpPr/>
          <p:nvPr/>
        </p:nvSpPr>
        <p:spPr>
          <a:xfrm>
            <a:off x="1781503" y="1996966"/>
            <a:ext cx="4708635" cy="299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28A17E-0793-7377-C421-7BDBA7CA6D3B}"/>
              </a:ext>
            </a:extLst>
          </p:cNvPr>
          <p:cNvGrpSpPr/>
          <p:nvPr/>
        </p:nvGrpSpPr>
        <p:grpSpPr>
          <a:xfrm>
            <a:off x="1655367" y="180761"/>
            <a:ext cx="5711040" cy="5011920"/>
            <a:chOff x="1655367" y="180761"/>
            <a:chExt cx="5711040" cy="501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14:cNvPr>
                <p14:cNvContentPartPr/>
                <p14:nvPr/>
              </p14:nvContentPartPr>
              <p14:xfrm>
                <a:off x="3695847" y="1519961"/>
                <a:ext cx="137880" cy="208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7207" y="1511321"/>
                  <a:ext cx="155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14:cNvPr>
                <p14:cNvContentPartPr/>
                <p14:nvPr/>
              </p14:nvContentPartPr>
              <p14:xfrm>
                <a:off x="3937047" y="1374881"/>
                <a:ext cx="105120" cy="352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8047" y="1366241"/>
                  <a:ext cx="1227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14:cNvPr>
                <p14:cNvContentPartPr/>
                <p14:nvPr/>
              </p14:nvContentPartPr>
              <p14:xfrm>
                <a:off x="4092207" y="1575761"/>
                <a:ext cx="92160" cy="123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3207" y="1567121"/>
                  <a:ext cx="109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14:cNvPr>
                <p14:cNvContentPartPr/>
                <p14:nvPr/>
              </p14:nvContentPartPr>
              <p14:xfrm>
                <a:off x="4199487" y="1401881"/>
                <a:ext cx="151200" cy="334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0487" y="1393241"/>
                  <a:ext cx="1688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14:cNvPr>
                <p14:cNvContentPartPr/>
                <p14:nvPr/>
              </p14:nvContentPartPr>
              <p14:xfrm>
                <a:off x="1725927" y="2002001"/>
                <a:ext cx="1053720" cy="975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6927" y="1993001"/>
                  <a:ext cx="107136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14:cNvPr>
                <p14:cNvContentPartPr/>
                <p14:nvPr/>
              </p14:nvContentPartPr>
              <p14:xfrm>
                <a:off x="2658687" y="2048081"/>
                <a:ext cx="1221840" cy="808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9687" y="2039441"/>
                  <a:ext cx="123948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14:cNvPr>
                <p14:cNvContentPartPr/>
                <p14:nvPr/>
              </p14:nvContentPartPr>
              <p14:xfrm>
                <a:off x="1655367" y="2842601"/>
                <a:ext cx="1334520" cy="1061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6727" y="2833601"/>
                  <a:ext cx="135216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14:cNvPr>
                <p14:cNvContentPartPr/>
                <p14:nvPr/>
              </p14:nvContentPartPr>
              <p14:xfrm>
                <a:off x="2545647" y="3676361"/>
                <a:ext cx="413280" cy="1331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37007" y="3667721"/>
                  <a:ext cx="430920" cy="13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14:cNvPr>
                <p14:cNvContentPartPr/>
                <p14:nvPr/>
              </p14:nvContentPartPr>
              <p14:xfrm>
                <a:off x="2859567" y="2470001"/>
                <a:ext cx="1136520" cy="167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0927" y="2461001"/>
                  <a:ext cx="1154160" cy="16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14:cNvPr>
                <p14:cNvContentPartPr/>
                <p14:nvPr/>
              </p14:nvContentPartPr>
              <p14:xfrm>
                <a:off x="3992487" y="2046641"/>
                <a:ext cx="1150920" cy="85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3487" y="2037641"/>
                  <a:ext cx="116856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14:cNvPr>
                <p14:cNvContentPartPr/>
                <p14:nvPr/>
              </p14:nvContentPartPr>
              <p14:xfrm>
                <a:off x="4892127" y="2521481"/>
                <a:ext cx="1787400" cy="610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3127" y="2512481"/>
                  <a:ext cx="180504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14:cNvPr>
                <p14:cNvContentPartPr/>
                <p14:nvPr/>
              </p14:nvContentPartPr>
              <p14:xfrm>
                <a:off x="3757767" y="3064001"/>
                <a:ext cx="2166120" cy="672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49127" y="3055361"/>
                  <a:ext cx="218376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14:cNvPr>
                <p14:cNvContentPartPr/>
                <p14:nvPr/>
              </p14:nvContentPartPr>
              <p14:xfrm>
                <a:off x="3619527" y="3778241"/>
                <a:ext cx="400320" cy="1340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0887" y="3769601"/>
                  <a:ext cx="417960" cy="13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14:cNvPr>
                <p14:cNvContentPartPr/>
                <p14:nvPr/>
              </p14:nvContentPartPr>
              <p14:xfrm>
                <a:off x="5102367" y="3647561"/>
                <a:ext cx="583200" cy="1545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3367" y="3638921"/>
                  <a:ext cx="600840" cy="15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14:cNvPr>
                <p14:cNvContentPartPr/>
                <p14:nvPr/>
              </p14:nvContentPartPr>
              <p14:xfrm>
                <a:off x="3440967" y="1160681"/>
                <a:ext cx="1234800" cy="818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1967" y="1151681"/>
                  <a:ext cx="125244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14:cNvPr>
                <p14:cNvContentPartPr/>
                <p14:nvPr/>
              </p14:nvContentPartPr>
              <p14:xfrm>
                <a:off x="5485407" y="1600961"/>
                <a:ext cx="660240" cy="822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6407" y="1591961"/>
                  <a:ext cx="67788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14:cNvPr>
                <p14:cNvContentPartPr/>
                <p14:nvPr/>
              </p14:nvContentPartPr>
              <p14:xfrm>
                <a:off x="6229167" y="1366241"/>
                <a:ext cx="99000" cy="262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0167" y="1357601"/>
                  <a:ext cx="1166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14:cNvPr>
                <p14:cNvContentPartPr/>
                <p14:nvPr/>
              </p14:nvContentPartPr>
              <p14:xfrm>
                <a:off x="6390807" y="1149881"/>
                <a:ext cx="433080" cy="359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82167" y="1141241"/>
                  <a:ext cx="450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14:cNvPr>
                <p14:cNvContentPartPr/>
                <p14:nvPr/>
              </p14:nvContentPartPr>
              <p14:xfrm>
                <a:off x="6821367" y="996881"/>
                <a:ext cx="374040" cy="340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12727" y="988241"/>
                  <a:ext cx="3916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14:cNvPr>
                <p14:cNvContentPartPr/>
                <p14:nvPr/>
              </p14:nvContentPartPr>
              <p14:xfrm>
                <a:off x="7065807" y="973481"/>
                <a:ext cx="154440" cy="197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56807" y="964841"/>
                  <a:ext cx="172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14:cNvPr>
                <p14:cNvContentPartPr/>
                <p14:nvPr/>
              </p14:nvContentPartPr>
              <p14:xfrm>
                <a:off x="7271007" y="974561"/>
                <a:ext cx="95400" cy="151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2007" y="965561"/>
                  <a:ext cx="113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14:cNvPr>
                <p14:cNvContentPartPr/>
                <p14:nvPr/>
              </p14:nvContentPartPr>
              <p14:xfrm>
                <a:off x="4326567" y="820121"/>
                <a:ext cx="141480" cy="267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7927" y="811481"/>
                  <a:ext cx="159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14:cNvPr>
                <p14:cNvContentPartPr/>
                <p14:nvPr/>
              </p14:nvContentPartPr>
              <p14:xfrm>
                <a:off x="4556247" y="693041"/>
                <a:ext cx="79560" cy="119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7247" y="684401"/>
                  <a:ext cx="97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14:cNvPr>
                <p14:cNvContentPartPr/>
                <p14:nvPr/>
              </p14:nvContentPartPr>
              <p14:xfrm>
                <a:off x="4689087" y="704561"/>
                <a:ext cx="180000" cy="8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0087" y="695921"/>
                  <a:ext cx="197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14:cNvPr>
                <p14:cNvContentPartPr/>
                <p14:nvPr/>
              </p14:nvContentPartPr>
              <p14:xfrm>
                <a:off x="4944327" y="569561"/>
                <a:ext cx="84960" cy="127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35687" y="560561"/>
                  <a:ext cx="102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14:cNvPr>
                <p14:cNvContentPartPr/>
                <p14:nvPr/>
              </p14:nvContentPartPr>
              <p14:xfrm>
                <a:off x="5082567" y="482081"/>
                <a:ext cx="136440" cy="128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73567" y="473441"/>
                  <a:ext cx="154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14:cNvPr>
                <p14:cNvContentPartPr/>
                <p14:nvPr/>
              </p14:nvContentPartPr>
              <p14:xfrm>
                <a:off x="5273007" y="506561"/>
                <a:ext cx="5040" cy="1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64367" y="497561"/>
                  <a:ext cx="22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14:cNvPr>
                <p14:cNvContentPartPr/>
                <p14:nvPr/>
              </p14:nvContentPartPr>
              <p14:xfrm>
                <a:off x="5362647" y="393161"/>
                <a:ext cx="106200" cy="63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54007" y="384521"/>
                  <a:ext cx="123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14:cNvPr>
                <p14:cNvContentPartPr/>
                <p14:nvPr/>
              </p14:nvContentPartPr>
              <p14:xfrm>
                <a:off x="5540127" y="180761"/>
                <a:ext cx="11520" cy="413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31127" y="171761"/>
                  <a:ext cx="29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14:cNvPr>
                <p14:cNvContentPartPr/>
                <p14:nvPr/>
              </p14:nvContentPartPr>
              <p14:xfrm>
                <a:off x="5605287" y="186521"/>
                <a:ext cx="231480" cy="300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96287" y="177881"/>
                  <a:ext cx="249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14:cNvPr>
                <p14:cNvContentPartPr/>
                <p14:nvPr/>
              </p14:nvContentPartPr>
              <p14:xfrm>
                <a:off x="5690607" y="633641"/>
                <a:ext cx="210960" cy="127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1967" y="625001"/>
                  <a:ext cx="228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14:cNvPr>
                <p14:cNvContentPartPr/>
                <p14:nvPr/>
              </p14:nvContentPartPr>
              <p14:xfrm>
                <a:off x="6059247" y="446081"/>
                <a:ext cx="86760" cy="19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0607" y="437081"/>
                  <a:ext cx="104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14:cNvPr>
                <p14:cNvContentPartPr/>
                <p14:nvPr/>
              </p14:nvContentPartPr>
              <p14:xfrm>
                <a:off x="6256167" y="357521"/>
                <a:ext cx="59040" cy="69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7167" y="348521"/>
                  <a:ext cx="76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14:cNvPr>
                <p14:cNvContentPartPr/>
                <p14:nvPr/>
              </p14:nvContentPartPr>
              <p14:xfrm>
                <a:off x="6231687" y="316481"/>
                <a:ext cx="255600" cy="268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22687" y="307841"/>
                  <a:ext cx="273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14:cNvPr>
                <p14:cNvContentPartPr/>
                <p14:nvPr/>
              </p14:nvContentPartPr>
              <p14:xfrm>
                <a:off x="6398007" y="395321"/>
                <a:ext cx="95040" cy="126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89007" y="386681"/>
                  <a:ext cx="112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14:cNvPr>
                <p14:cNvContentPartPr/>
                <p14:nvPr/>
              </p14:nvContentPartPr>
              <p14:xfrm>
                <a:off x="6549927" y="271841"/>
                <a:ext cx="141480" cy="187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0927" y="262841"/>
                  <a:ext cx="159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14:cNvPr>
                <p14:cNvContentPartPr/>
                <p14:nvPr/>
              </p14:nvContentPartPr>
              <p14:xfrm>
                <a:off x="6695367" y="197681"/>
                <a:ext cx="114480" cy="239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6727" y="189041"/>
                  <a:ext cx="13212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14:cNvPr>
              <p14:cNvContentPartPr/>
              <p14:nvPr/>
            </p14:nvContentPartPr>
            <p14:xfrm>
              <a:off x="5894007" y="160241"/>
              <a:ext cx="1016280" cy="673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85007" y="151241"/>
                <a:ext cx="103392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64148AF-5B78-9A33-CE14-8429C6C58E3D}"/>
              </a:ext>
            </a:extLst>
          </p:cNvPr>
          <p:cNvGrpSpPr/>
          <p:nvPr/>
        </p:nvGrpSpPr>
        <p:grpSpPr>
          <a:xfrm>
            <a:off x="6113607" y="1825961"/>
            <a:ext cx="2093400" cy="983520"/>
            <a:chOff x="6113607" y="1825961"/>
            <a:chExt cx="2093400" cy="9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14:cNvPr>
                <p14:cNvContentPartPr/>
                <p14:nvPr/>
              </p14:nvContentPartPr>
              <p14:xfrm>
                <a:off x="6113607" y="2320601"/>
                <a:ext cx="469080" cy="136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04607" y="2311601"/>
                  <a:ext cx="486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14:cNvPr>
                <p14:cNvContentPartPr/>
                <p14:nvPr/>
              </p14:nvContentPartPr>
              <p14:xfrm>
                <a:off x="6755847" y="2236361"/>
                <a:ext cx="38880" cy="184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6847" y="2227361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14:cNvPr>
                <p14:cNvContentPartPr/>
                <p14:nvPr/>
              </p14:nvContentPartPr>
              <p14:xfrm>
                <a:off x="6896967" y="2230601"/>
                <a:ext cx="182880" cy="95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88327" y="2221961"/>
                  <a:ext cx="200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14:cNvPr>
                <p14:cNvContentPartPr/>
                <p14:nvPr/>
              </p14:nvContentPartPr>
              <p14:xfrm>
                <a:off x="7126647" y="2203241"/>
                <a:ext cx="46080" cy="75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18007" y="2194601"/>
                  <a:ext cx="63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14:cNvPr>
                <p14:cNvContentPartPr/>
                <p14:nvPr/>
              </p14:nvContentPartPr>
              <p14:xfrm>
                <a:off x="7233567" y="2129441"/>
                <a:ext cx="110520" cy="75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24567" y="2120801"/>
                  <a:ext cx="128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14:cNvPr>
                <p14:cNvContentPartPr/>
                <p14:nvPr/>
              </p14:nvContentPartPr>
              <p14:xfrm>
                <a:off x="7402767" y="2148161"/>
                <a:ext cx="11880" cy="19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127" y="2139521"/>
                  <a:ext cx="29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14:cNvPr>
                <p14:cNvContentPartPr/>
                <p14:nvPr/>
              </p14:nvContentPartPr>
              <p14:xfrm>
                <a:off x="7500327" y="2013521"/>
                <a:ext cx="96480" cy="105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91687" y="2004521"/>
                  <a:ext cx="114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14:cNvPr>
                <p14:cNvContentPartPr/>
                <p14:nvPr/>
              </p14:nvContentPartPr>
              <p14:xfrm>
                <a:off x="7672407" y="1825961"/>
                <a:ext cx="27360" cy="453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3767" y="1816961"/>
                  <a:ext cx="45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14:cNvPr>
                <p14:cNvContentPartPr/>
                <p14:nvPr/>
              </p14:nvContentPartPr>
              <p14:xfrm>
                <a:off x="7766727" y="1954121"/>
                <a:ext cx="153360" cy="195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58087" y="1945121"/>
                  <a:ext cx="171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14:cNvPr>
                <p14:cNvContentPartPr/>
                <p14:nvPr/>
              </p14:nvContentPartPr>
              <p14:xfrm>
                <a:off x="7971927" y="1892561"/>
                <a:ext cx="97200" cy="208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63287" y="1883561"/>
                  <a:ext cx="114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14:cNvPr>
                <p14:cNvContentPartPr/>
                <p14:nvPr/>
              </p14:nvContentPartPr>
              <p14:xfrm>
                <a:off x="7211967" y="2496641"/>
                <a:ext cx="244080" cy="235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03327" y="2488001"/>
                  <a:ext cx="261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14:cNvPr>
                <p14:cNvContentPartPr/>
                <p14:nvPr/>
              </p14:nvContentPartPr>
              <p14:xfrm>
                <a:off x="7588527" y="2547401"/>
                <a:ext cx="79920" cy="131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79527" y="2538401"/>
                  <a:ext cx="97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14:cNvPr>
                <p14:cNvContentPartPr/>
                <p14:nvPr/>
              </p14:nvContentPartPr>
              <p14:xfrm>
                <a:off x="7745847" y="2458121"/>
                <a:ext cx="79920" cy="93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37207" y="2449481"/>
                  <a:ext cx="97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14:cNvPr>
                <p14:cNvContentPartPr/>
                <p14:nvPr/>
              </p14:nvContentPartPr>
              <p14:xfrm>
                <a:off x="7731807" y="2512841"/>
                <a:ext cx="82080" cy="133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23167" y="2503841"/>
                  <a:ext cx="99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14:cNvPr>
                <p14:cNvContentPartPr/>
                <p14:nvPr/>
              </p14:nvContentPartPr>
              <p14:xfrm>
                <a:off x="7877967" y="2420321"/>
                <a:ext cx="140040" cy="198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69327" y="2411681"/>
                  <a:ext cx="157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14:cNvPr>
                <p14:cNvContentPartPr/>
                <p14:nvPr/>
              </p14:nvContentPartPr>
              <p14:xfrm>
                <a:off x="7457847" y="2370281"/>
                <a:ext cx="749160" cy="439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49207" y="2361641"/>
                  <a:ext cx="76680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7D3F8CB-47DC-35F2-B47D-6F62A6DB700F}"/>
              </a:ext>
            </a:extLst>
          </p:cNvPr>
          <p:cNvGrpSpPr/>
          <p:nvPr/>
        </p:nvGrpSpPr>
        <p:grpSpPr>
          <a:xfrm>
            <a:off x="6196767" y="3910361"/>
            <a:ext cx="2485440" cy="1183320"/>
            <a:chOff x="6196767" y="3910361"/>
            <a:chExt cx="2485440" cy="11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14:cNvPr>
                <p14:cNvContentPartPr/>
                <p14:nvPr/>
              </p14:nvContentPartPr>
              <p14:xfrm>
                <a:off x="6196767" y="4152641"/>
                <a:ext cx="551520" cy="97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88127" y="4144001"/>
                  <a:ext cx="569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14:cNvPr>
                <p14:cNvContentPartPr/>
                <p14:nvPr/>
              </p14:nvContentPartPr>
              <p14:xfrm>
                <a:off x="6892647" y="4133201"/>
                <a:ext cx="12960" cy="253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3647" y="4124201"/>
                  <a:ext cx="3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14:cNvPr>
                <p14:cNvContentPartPr/>
                <p14:nvPr/>
              </p14:nvContentPartPr>
              <p14:xfrm>
                <a:off x="7038807" y="4211321"/>
                <a:ext cx="91440" cy="94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30167" y="4202681"/>
                  <a:ext cx="109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14:cNvPr>
                <p14:cNvContentPartPr/>
                <p14:nvPr/>
              </p14:nvContentPartPr>
              <p14:xfrm>
                <a:off x="7250127" y="4187201"/>
                <a:ext cx="4680" cy="25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41127" y="4178201"/>
                  <a:ext cx="22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14:cNvPr>
                <p14:cNvContentPartPr/>
                <p14:nvPr/>
              </p14:nvContentPartPr>
              <p14:xfrm>
                <a:off x="7427247" y="4146881"/>
                <a:ext cx="101160" cy="125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8247" y="4137881"/>
                  <a:ext cx="11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14:cNvPr>
                <p14:cNvContentPartPr/>
                <p14:nvPr/>
              </p14:nvContentPartPr>
              <p14:xfrm>
                <a:off x="7629207" y="4078841"/>
                <a:ext cx="136080" cy="186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20207" y="4070201"/>
                  <a:ext cx="153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14:cNvPr>
                <p14:cNvContentPartPr/>
                <p14:nvPr/>
              </p14:nvContentPartPr>
              <p14:xfrm>
                <a:off x="7874367" y="4141121"/>
                <a:ext cx="163800" cy="95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65727" y="4132121"/>
                  <a:ext cx="181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14:cNvPr>
                <p14:cNvContentPartPr/>
                <p14:nvPr/>
              </p14:nvContentPartPr>
              <p14:xfrm>
                <a:off x="8125647" y="3910361"/>
                <a:ext cx="197280" cy="468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17007" y="3901361"/>
                  <a:ext cx="214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14:cNvPr>
                <p14:cNvContentPartPr/>
                <p14:nvPr/>
              </p14:nvContentPartPr>
              <p14:xfrm>
                <a:off x="8322567" y="4091801"/>
                <a:ext cx="153720" cy="198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3567" y="4082801"/>
                  <a:ext cx="171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14:cNvPr>
                <p14:cNvContentPartPr/>
                <p14:nvPr/>
              </p14:nvContentPartPr>
              <p14:xfrm>
                <a:off x="8575287" y="4146161"/>
                <a:ext cx="106920" cy="146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66287" y="4137161"/>
                  <a:ext cx="124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14:cNvPr>
                <p14:cNvContentPartPr/>
                <p14:nvPr/>
              </p14:nvContentPartPr>
              <p14:xfrm>
                <a:off x="7493487" y="4422281"/>
                <a:ext cx="234720" cy="352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84487" y="4413281"/>
                  <a:ext cx="252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14:cNvPr>
                <p14:cNvContentPartPr/>
                <p14:nvPr/>
              </p14:nvContentPartPr>
              <p14:xfrm>
                <a:off x="7800567" y="4704521"/>
                <a:ext cx="165240" cy="200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91927" y="4695881"/>
                  <a:ext cx="182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14:cNvPr>
                <p14:cNvContentPartPr/>
                <p14:nvPr/>
              </p14:nvContentPartPr>
              <p14:xfrm>
                <a:off x="8002887" y="4693001"/>
                <a:ext cx="135360" cy="203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93887" y="4684361"/>
                  <a:ext cx="153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14:cNvPr>
                <p14:cNvContentPartPr/>
                <p14:nvPr/>
              </p14:nvContentPartPr>
              <p14:xfrm>
                <a:off x="8208087" y="4680041"/>
                <a:ext cx="129600" cy="177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99447" y="4671401"/>
                  <a:ext cx="14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14:cNvPr>
                <p14:cNvContentPartPr/>
                <p14:nvPr/>
              </p14:nvContentPartPr>
              <p14:xfrm>
                <a:off x="7781847" y="4570241"/>
                <a:ext cx="742320" cy="523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72847" y="4561241"/>
                  <a:ext cx="759960" cy="54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26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1A89-1B65-9351-32E5-F3E265C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AF08-7D67-1EA7-FD5A-81DC603E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can be segmented into one or more subnets.</a:t>
            </a:r>
          </a:p>
          <a:p>
            <a:r>
              <a:rPr lang="en-US" dirty="0"/>
              <a:t>Subnets provide logical division within your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1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44B6-39A3-D826-C127-9BB604F5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A448-2AC6-170A-81BA-F98AD4E5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Requirement</a:t>
            </a:r>
          </a:p>
          <a:p>
            <a:r>
              <a:rPr lang="en-US" dirty="0"/>
              <a:t>Service Endpoints</a:t>
            </a:r>
          </a:p>
          <a:p>
            <a:r>
              <a:rPr lang="en-US" dirty="0"/>
              <a:t>Network Security Group – Zero or one network security group to each subnet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8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C04C-D96E-D000-6B70-1867415D0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and Endpoints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A86-1B2E-C2C3-506A-44499DB61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229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Virtual Networking</vt:lpstr>
      <vt:lpstr>Azure Networking Components</vt:lpstr>
      <vt:lpstr>Virtual Network</vt:lpstr>
      <vt:lpstr>Virtual Network</vt:lpstr>
      <vt:lpstr>Private IP</vt:lpstr>
      <vt:lpstr>PowerPoint Presentation</vt:lpstr>
      <vt:lpstr>Subnets</vt:lpstr>
      <vt:lpstr>Subnets</vt:lpstr>
      <vt:lpstr>IP Addressing and Endpoints</vt:lpstr>
      <vt:lpstr>IP Addressing</vt:lpstr>
      <vt:lpstr>Public IP Address</vt:lpstr>
      <vt:lpstr>Private IP Address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Networking</dc:title>
  <dc:creator>Ayush Rathi</dc:creator>
  <cp:lastModifiedBy>Ayush Rathi</cp:lastModifiedBy>
  <cp:revision>11</cp:revision>
  <dcterms:created xsi:type="dcterms:W3CDTF">2023-02-26T04:03:17Z</dcterms:created>
  <dcterms:modified xsi:type="dcterms:W3CDTF">2023-06-18T06:45:31Z</dcterms:modified>
</cp:coreProperties>
</file>