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3:45:34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24 972,'0'0'779,"-3"-1"-60,-22-3 3053,23 3-2588,0 0-529,-1 0-1,1 0 1,-1 1 0,1-1-1,-1 0 1,1 1 0,-1 0-1,1 0 1,-6 0 0,13 16-424,1-1 0,0 1 1,1-1-1,14 23 0,-15-28-107,-4-7-94,0 0 0,0 0 0,0-1 0,0 1 0,1-1 0,-1 0 0,1 0 0,0 0 0,0 0 0,0 0 0,0 0 0,0-1 0,0 1 0,0-1 0,0 0 0,1 0 0,-1 0 0,0-1 0,1 1 0,-1-1 0,0 0 0,1 0 0,3 0 0,11-1-13,1 0 0,-1-2-1,21-5 1,-10 2 49,416-96 157,-400 91 289,-43 10-466,9-5 133,42-6-1440,-51 11 673,8-6-6903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3:45:52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47 1308,'-1'8'350,"1"-1"0,0 1 0,0-1-1,1 0 1,0 1 0,0-1 0,0 1 0,1-1-1,1 0 1,-1 0 0,5 9 0,-4-10-200,0-1 0,0 0 0,0 0 0,0 0 0,1-1 0,0 0 0,0 1 0,0-1 0,0 0 0,1-1 0,0 1-1,-1-1 1,1 0 0,0 0 0,7 2 0,3 0-27,1-1-1,-1-1 0,1-1 1,0 0-1,0-1 1,-1-1-1,1 0 0,0-1 1,0-1-1,0 0 0,18-6 1,15-5-2,-1-3 1,55-26 0,49-28-1112,-51 20-2641,-53 26 1405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3:45:53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1476,'3'11'716,"0"-1"-84,3 1-92,0 0-80,3-3-36,4 3-48,-4-3-48,15 3-60,3-3-84,18-8-67,0 0-93,13-5-137,-1-9-147,30-10-392,4-6-768,-7-5 236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3:45:53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1 262 964,'4'4'189,"0"1"1,1-1-1,-1 0 0,1 0 1,0 0-1,0 0 0,0-1 0,0 0 1,1 0-1,0 0 0,-1-1 1,1 0-1,0 0 0,0 0 0,0-1 1,0 0-1,0 0 0,11 0 1,9-1 49,-1 0 0,1-1 0,30-7 0,66-13 276,-1-6 0,121-43-1,-201 54-527,0-1 0,62-38-1,6-17-2960,-74 45 1287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3:45:54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1 258 1192,'0'7'468,"0"-1"42,0-1 1,0 0 0,0 1-1,1-1 1,0 1-1,2 7 1,-2-11-419,0-1 1,0 1-1,0-1 0,0 1 1,0-1-1,0 0 1,0 1-1,0-1 1,0 0-1,1 0 0,-1 0 1,0 0-1,1 0 1,-1 0-1,1 0 1,-1-1-1,1 1 0,0 0 1,-1-1-1,1 1 1,-1-1-1,1 0 0,0 1 1,0-1-1,1 0 1,23 1 148,0-1 0,0-1 0,0-1 0,-1-2 0,1 0 0,-1-2 0,28-10 0,-3-2-418,-1-2 0,71-40 0,-53 20-1871,87-68 0,-85 51-94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3:46:01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1 221 1268,'0'14'1797,"1"1"0,1-1 0,4 20 0,-4-24-1301,1 0 0,1 0 0,0-1 0,0 1 0,8 13 0,-8-18-399,-1 0 0,1-1 0,-1 1 0,2 0 0,-1-1 0,0 0 0,1 0 1,0 0-1,-1-1 0,2 0 0,-1 1 0,0-2 0,0 1 0,1-1 0,0 0 0,-1 0 0,1 0 1,0-1-1,0 0 0,0 0 0,0 0 0,0-1 0,0 0 0,7-1 0,18-3 68,0-1-1,0-2 1,-1-1-1,0-1 1,0-2-1,29-15 0,163-96-500,6-11-1966,-75 56-2864,-84 44 1888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3:46:01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0 275 2168,'6'18'4177,"-5"-16"-3991,0 0 1,0 0-1,-1 0 0,1 0 0,1 0 1,-1 0-1,0 0 0,0 0 0,1 0 1,-1-1-1,1 1 0,-1-1 0,1 1 1,0-1-1,0 0 0,-1 1 0,1-1 1,0 0-1,3 1 0,-1-1-61,1 1-1,-1-2 0,0 1 1,1 0-1,-1-1 0,1 0 1,-1 0-1,1 0 0,5-1 1,7-3-13,1 0 1,-1-1 0,29-12 0,-43 16-21,58-26-211,0-3-1,80-52 1,14-34-5037,-103 72 2309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3:46:03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0 223 1632,'5'-12'12377,"4"18"-12224,-1-1 0,1 0 0,0 0 1,1 0-1,-1-1 0,1-1 0,-1 0 0,1 0 0,0-1 0,0 0 0,1 0 0,-1-1 0,0-1 0,0 0 0,13-1 0,36-8-85,0-2 0,-1-3 0,0-2 0,108-46 0,-35-10-1843,-25 13-5357,-76 47 3509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3:46:04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1 134 1656,'6'5'932,"0"0"0,1 0-1,-1-1 1,1 0 0,0 0-1,1-1 1,12 5 0,-7-4-446,0-1 0,0-1 0,0 0 0,15 0 0,8-2-157,0-2 0,52-10-1,-34 3 100,78-25 0,-104 25-758,-1-2-1,0 0 1,-1-2-1,38-23 1,-27 3-4575,-22 19 1816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3:48:38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37 213 1820,'-11'-5'3516,"-14"2"2266,34 3-5630,239 16 369,269 3-125,-56-1-223,-134-10-51,98 2 79,-420-10-178,-1 0 0,1 0 0,0 0 0,-1 0 0,1-1 0,-1 1 0,1-1 0,-1 0-1,1-1 1,-1 1 0,0-1 0,1 0 0,-1 0 0,0 0 0,0-1 0,0 1 0,-1-1 0,1 0 0,-1 0 0,1 0-1,-1-1 1,0 1 0,4-7 0,-7 6 43,-1-1-1,1 1 1,-1 0 0,0-1-1,0 1 1,-1 0-1,1 0 1,-1 0-1,0 0 1,-5-7 0,-12-14 258,-2 1 0,-1 0 0,-47-39 0,28 27 214,40 35-532,1 1-1,-1 0 0,1 0 1,-1 0-1,1-1 1,0 1-1,-1 0 0,1 0 1,-1 0-1,1 0 0,-1 0 1,1 0-1,-1 0 0,1 0 1,-1 0-1,1 0 0,-1 0 1,1 0-1,0 1 0,-1-1 1,1 0-1,-1 0 0,1 0 1,-1 1-1,1-1 0,0 0 1,-1 0-1,1 1 0,0-1 1,-1 0-1,1 1 0,0-1 1,-1 0-1,1 1 0,0-1 1,0 0-1,-1 1 1,1-1-1,0 1 0,0-1 1,0 1-1,0-1 0,0 1 1,-1-1-1,1 0 0,0 2 1,-8 23 14,8-14-3,-1 0 1,1-1-1,1 1 0,0-1 1,3 18-1,0-3 10,60 254 133,26 1-52,40 57-247,-71-195-2668,76 275 0,-121-342-569,-9-10 33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3:48:39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83 1596,'21'-75'4889,"-21"74"-4467,0 1-379,0 0-1,0-1 0,0 1 0,0 0 0,0 0 1,0 0-1,0 0 0,0-1 0,0 1 0,0 0 1,0 0-1,0 0 0,0-1 0,0 1 0,0 0 1,0 0-1,0 0 0,0 0 0,0-1 0,0 1 1,0 0-1,0 0 0,0 0 0,0 0 0,0-1 1,0 1-1,1 0 0,-1 0 0,0 0 0,0 0 1,0 0-1,0 0 0,0-1 0,0 1 0,1 0 1,-1 0-1,0 0 0,0 0 0,0 0 0,0 0 1,1 0-1,-1 0 0,0 0 0,0 0 0,0 0 1,1 0-1,-1 0 0,0 0 0,0 0 0,0 0 1,0 0-1,1 0 0,-1 0 0,0 0 1,0 0-1,0 0 0,0 0 0,1 0 0,-1 0 1,0 0-1,0 0 0,0 1 0,0-1 0,0 0 1,1 0-1,-1 0 0,0 0 0,0 0 0,0 1 1,4 32 316,-2 0 1,-4 57-1,-15 73 196,12-119-434,-72 469 894,51-353-766,-78 283 388,12-161-231,71-220-218,20-60-142,7-7-32,43-32-17,1 1 1,3 3-1,0 3 0,60-25 0,-8 14-15,1 5-1,166-32 1,227-16-254,-313 57 88,202-18-497,-220 29 309,112 1-766,-159 10-658,-73 10-2214,-44-5 1513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3:45:35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1548,'0'0'3706,"2"-12"4060,14 67-7161,-14-46-492,0 1 1,1-1-1,0 0 0,0 0 0,1 0 1,0 0-1,7 10 0,-9-17-86,-1-1 0,1 0 0,0 0 0,-1 0 0,1-1-1,0 1 1,0 0 0,0-1 0,0 1 0,0-1 0,0 1 0,-1-1-1,1 0 1,0 0 0,0 0 0,0 0 0,2 0 0,14-1 64,0-1 1,-1 0 0,1-1-1,29-10 1,74-31 92,-14 3-66,69-23 296,-172 62-375,24-8 119,-24 8-156,-2 1 52,23-9 501,-9 5-5068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3:48:40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25 1128,'-10'-24'2369,"10"24"-2325,-1 0 1,1 0-1,0 0 0,0 0 0,0 0 1,0 0-1,-1 0 0,1 0 1,0-1-1,0 1 0,0 0 0,0 0 1,-1 0-1,1 0 0,0 0 1,0 0-1,0 0 0,-1 0 1,1 0-1,0 0 0,0 0 0,0 0 1,0 1-1,-1-1 0,1 0 1,0 0-1,0 0 0,0 0 0,0 0 1,-1 0-1,1 0 0,0 0 1,0 1-1,0-1 0,0 0 0,0 0 1,-1 0-1,1 0 0,0 0 1,0 1-1,0-1 0,0 0 1,0 0-1,0 0 0,0 0 0,0 1 1,0-1-1,0 0 0,0 0 1,0 0-1,0 1 0,0-1 0,-8 43 1572,7-38-1885,-6 74 907,6 121 0,2-110-386,14 499 813,74 112 65,-81-646-1178,66 319-1678,-73-372 361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3:48:41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169 342 1476,'-26'-28'5305,"25"26"-4151,4 1-925,10-3-122,0 1 1,0 0-1,0 0 1,0 2-1,1-1 0,22 2 1,11-1 27,424-16 431,-113 7-334,-265 6-179,677-42 351,-609 33 398,-161 13-786,1 0 0,-1 0 0,0 0 0,1-1 0,-1 1 0,0 0 0,1 0 0,-1 0 0,0 0 0,1 0 0,-1 0 0,0-1 0,1 1 0,-1 0 0,0 0 0,0 0 0,1-1 0,-1 1 0,0 0 0,0 0 0,1-1 0,-1 1 0,0 0 0,0-1 0,0 1 0,0 0 0,1 0 0,-1-1 0,0 1 0,0 0 0,0-1 0,0 1 1,0-1-1,0 1-6,0 0 1,0 0-1,0 0 1,0 0 0,0 0-1,-1 0 1,1 0 0,0 0-1,0 0 1,0 0 0,0 0-1,0 0 1,0 0 0,0 0-1,-1 0 1,1 0 0,0 0-1,0 0 1,0 0-1,0 0 1,0 0 0,0 0-1,0 0 1,0 0 0,-1 0-1,1 0 1,0 0 0,0 0-1,0 0 1,0 0 0,0-1-1,0 1 1,0 0 0,0 0-1,0 0 1,0 0-1,0 0 1,0 0 0,0 0-1,0 0 1,0-1 0,-1 1-1,1 0 1,0 0 0,0 0-1,0 0 1,0 0 0,0 0-1,0 0 1,0 0 0,0-1-1,1 1 1,-1 0-1,0 0 1,0 0 0,0 0-1,0 0 1,0 0 0,0 0-1,0 0 1,0-1 0,0 1-1,0 0 1,0 0 0,0 0-1,0 0 1,0 0-1,-5 9 0,0 0-1,1 1 0,0-1 0,0 1 0,1 0 0,1 0 1,-1 1-1,2-1 0,-1 0 0,1 18 0,3 116 40,-2-131-46,11 128 56,34 161-1,58 134-87,-55-223-466,-23-93-49,-23-110 460,0 0 0,-1-1 0,0 1 0,0 0 0,-1 0 0,0 0 0,-1 0 0,0 0 0,-3 10 0,3-18 70,0-1 1,0 1 0,-1 0-1,1-1 1,-1 0 0,1 1-1,-1-1 1,1 0-1,-1 0 1,0 0 0,1 0-1,-1 0 1,0 0 0,0 0-1,0-1 1,0 1 0,1 0-1,-1-1 1,0 0 0,-3 1-1,-42 2-156,45-3 155,-287 8-586,119-11 415,-176 4-90,109 3 247,29-1 103,55 2 34,-107 8 220,147-6-121,72-6-48,-1 2 1,-68 14-1,102-15-135,0 0 0,0 0 1,1 1-1,-1 0 0,1 0 0,0 0 0,0 1 0,0 1 1,0-1-1,1 1 0,0 0 0,0 0 0,-6 8 1,11-12-8,-4 9-37,5-10 42,0 0 0,0 0 0,0 0 1,0 0-1,0-1 0,0 1 0,-1 0 0,1 0 0,0 0 0,0 0 1,0 0-1,0 0 0,0 0 0,0 0 0,0 0 0,-1 0 1,1 0-1,0 0 0,0 0 0,0 0 0,0 0 0,0 0 0,0 0 1,0 0-1,-1 0 0,1 0 0,0 0 0,0 0 0,0 0 0,0 0 1,0 0-1,0 0 0,0 0 0,-1 0 0,1 0 0,0 0 1,0 0-1,0 0 0,0 1 0,0-1 0,0 0 0,0 0 0,0 0 1,0 0-1,-9-415 274,3 234-275,0-58-37,-39-245 0,35 432 11,-3 1 0,-1 1 0,-3 0 0,-26-55 0,10 20-103,33 83 94,38-15-4,59-3 5,126-9 1,-159 22 10,484-44-19,331-37 16,-647 75-42,-72 5 31,-130 6-5,-1 2-1,0 0 1,57 9 0,-81-8 20,-2 0 1,-1-1-1,1 1 0,-1 0 0,0 0 0,0 0 1,1 0-1,-1 0 0,0 1 0,0-1 0,0 1 0,0-1 1,0 1-1,-1 0 0,1-1 0,2 5 0,1 0-1,-1-1 1,0 0 1,-1 0-1,0 0 0,0 1 0,0 0 1,0 0-1,-1 0 0,2 9 1,10 55-7,-10-49 8,18 188 6,-13-96 1,9 135 34,21 157-255,-24-313-209,3 158 1,-17-245 407,-2 0 1,1 0-1,0 0 1,-1 0 0,0 0-1,0 0 1,-1 0 0,1 0-1,-1-1 1,0 1-1,0-1 1,-1 1 0,1-1-1,-1 0 1,0 0-1,0 0 1,0 0 0,-1 0-1,1-1 1,-1 1 0,0-1-1,-7 5 1,-4-1-10,1 0 1,-1-1-1,-1 0 0,1-2 1,-1 1-1,-19 1 1,-70 9-50,-1-4 0,-116-4 0,118-5 55,-600 27 46,498-19 59,200-9-95,-361 0-758,322-11-3031,32 5 1398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3:49:40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52 384 1844,'-33'-3'2482,"14"2"4900,303-40-6397,41-7-520,-77 6-125,-43-7 302,-191 46-612,4-1 18,-1 0-1,23-9 1,-38 12-40,0 0 0,6 0 0,-8 1-8,5-1 54,0 0-1,0 0 0,-1 0 0,1-1 1,-1 0-1,1 1 0,-1-2 0,0 1 1,5-3-1,-8 4 444,-1 1-482,0 0 0,1 1 0,-1-1 0,0 0 0,1 0 0,-1 0 0,0 0 0,1 0 0,-1 0 0,0 0 0,1 0 0,-1 0 1,0 0-1,1 0 0,-1 0 0,1 0 0,-1 0 0,0 0 0,1 0 0,-1 0 0,0 0 0,1 0 0,-1 0 0,0-1 0,1 1 0,-1 0 0,0 0 0,0 0 1,1-1-1,-1 1 0,0 0 0,0 0 0,1-1 0,-4-11 265,-15-12-76,-16 4 184,0 2 0,-1 1 0,-1 2 0,-1 1 0,-65-16 0,100 30-9,3 1-371,-1 1-1,1-1 1,-1 1-1,1-1 1,0 1-1,-1-1 1,1 0-1,0 1 0,0-1 1,0 0-1,0 0 1,1 0-1,-1 0 1,0 0-1,0 0 0,1 0 1,-1 0-1,0 0 1,1 0-1,-1-1 1,1 1-1,-1-1 1,1 1-1,1 0 0,50 13 43,-32-9-27,92 25 124,-59-17 410,-52-12-491,-12 28 53,2-6-105,-1-1 1,-1 0-1,-1-1 0,-2 0 1,0-1-1,-19 23 1,-5 1-696,-62 56 0,-8-7-1569,1-2-5299,69-55 3299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3:49:3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1 414 1232,'0'0'1275,"5"-2"-773,103-19 523,110-7 0,-48 8-650,2-4-99,652-113 763,-668 92-389,-118 33-340,111-47 1355,-57 20-428,-92 39-1236,13-5 170,-1 0 0,1 1 1,0 0-1,0 1 1,21-2-1,-30 5-147,1 0-1,0 0 1,0 1-1,-1 0 0,1 0 1,-1 0-1,1 1 0,-1-1 1,1 1-1,-1 0 0,0 0 1,0 1-1,0-1 1,0 1-1,0 0 0,0 0 1,-1 0-1,1 0 0,3 7 1,9 9 41,-2 1 1,-1 0-1,0 1 0,-1 1 1,12 32-1,32 119 241,-41-107-128,11 115-1,-11 69 93,-12-178-206,9 133 129,4 103 34,-13-220-233,-1 94-639,-3-153 222,-1 9-264,-9 45 1,8-69-592,0-1 0,-1 0 0,-11 24 1,6-15-1572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3:49:34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1 1108,'-13'8'340,"0"0"-1,0 1 0,0 0 1,2 1-1,-1 1 1,1 0-1,1 0 1,0 1-1,0 0 0,1 1 1,1 0-1,0 1 1,-6 14-1,-8 23 361,2 1 1,-16 68-1,31-104-568,-16 70 881,-20 161 0,22 94 381,19-296-1222,1 1 0,3-1 1,2 0-1,2 0 0,1 0 0,3-1 0,17 44 1,-18-60-107,2-2 0,0 1 0,1-2 0,2 0 0,1-1 0,0 0 0,2-2 0,1 0 0,0-1 0,2-1 0,47 35 0,-48-43-31,0-1 0,1 0 1,0-2-1,1 0 0,0-2 0,43 9 0,-6-7 36,92 4 1,12-11 41,200-24-1,162-46 36,-508 65-143,-2 1-3,369-70 83,-354 64-370,37-13-1020,-66 21 1185,2-1 69,0 0 1,1 0 0,-1-1 0,0 1-1,0-1 1,1 0 0,-2 0 0,1-1 0,0 1-1,0-1 1,-1 1 0,1-1 0,-1 0-1,0-1 1,0 1 0,4-6 0,8-6-398,-14 14 36,0-5-762,1-4-2689,-5-1 1155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3:49:43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173 404 1256,'-44'-8'2875,"-85"-3"-1,144 11-1664,130-1-688,57-11-332,137-13-37,338-50-182,-644 70 7,111-18-94,-65 6 59,119-32-81,-196 48 136,8-2-13,0 0 1,0-1-1,13-8 1,-20 11 17,-1-1 1,1 1-1,-1-1 1,0 0 0,0 0-1,0 0 1,0 0 0,0-1-1,0 1 1,-1 0-1,1-1 1,-1 1 0,1-1-1,-1 0 1,0 1 0,0-1-1,1-5 1,-1 2 17,0 0 0,0 0-1,0 0 1,-1 0 0,0-1 0,0 1 0,-1 0 0,0 0 0,0 0 0,0 0-1,-1 0 1,-2-6 0,4 10-10,-6-13 39,5 14-42,0-4-3,0 3-2,0 5 37,3 139 178,-4 155 71,-1-240-246,-29 293 146,-13 33-118,26-218-374,-8 58-948,-2-75-2494,19-102 1763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3:49:44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1 1064,'0'0'1513,"-3"5"-1018,-7 25-101,2 0 0,0 0-1,2 1 1,-4 57 0,7-60-241,-4 44 153,-17 122 407,-30 189 323,27-172-602,16-119-188,4-1 1,10 172 0,-1-235-187,1-1 1,2 1-1,1-1 1,1 0-1,1-1 0,1 1 1,23 43-1,-23-54-32,1-1-1,0 0 0,1-1 1,1 0-1,0-1 0,1-1 1,0 0-1,1 0 0,0-1 1,0-1-1,2 0 0,30 14 1,-17-13-1,0-1 0,1-1 0,0-1 1,1-2-1,-1-1 0,1-1 1,0-2-1,48-3 0,12-6 30,143-30-1,250-86-100,-285 56-73,-26 8-76,-95 26 20,-59 24 33,0 1 1,38-12-1,-17 6-147,-39 14 271,2 0-62,7-2 72,-8 1 1009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3:49:53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495 504 1212,'-14'-4'1871,"-1"0"-1,-24-12 0,38 15-1485,-30-10 3246,30 11-3609,1 0 0,0 0 1,0 0-1,0 0 0,0-1 0,0 1 0,0 0 1,0 0-1,0 0 0,0 0 0,0 0 1,0 0-1,0-1 0,0 1 0,0 0 0,0 0 1,0 0-1,0 0 0,0 0 0,0-1 0,0 1 1,0 0-1,0 0 0,0 0 0,0 0 0,0 0 1,0 0-1,0-1 0,0 1 0,1 0 1,-1 0-1,0 0 0,0 0 0,0 0 0,0 0 1,0 0-1,0 0 0,0 0 0,1-1 0,-1 1 1,0 0-1,0 0 0,0 0 0,0 0 0,0 0 1,0 0-1,1 0 0,-1 0 0,0 0 1,0 0-1,0 0 0,0 0 0,0 0 0,1 0 1,15-7 242,23-6-244,281-45 264,-170 35-223,666-94 343,-229 37-213,-431 58-103,169-30 380,-263 42-181,27-6 605,-79 14-543,0-1-1,-1 0 1,1-1-1,-1 0 1,0-1-1,13-8 1,8-10 1793,-29 22-1587,1 4-491,1 1-50,-1 0 0,1 0 0,-1 0 0,0 1 0,-1-1 0,1 1 1,-1-1-1,0 1 0,0 0 0,1 5 0,0 57 60,-1-27-38,31 276 107,-9-125-62,-18-143-67,70 832 130,-36-327-114,-37-505-54,-1-1-1,-8 59 1,0-80-48,7-25 65,0 0-1,-1 0 1,1 0 0,0 0-1,-1 0 1,1 0-1,-1 0 1,0-1 0,1 1-1,-1 0 1,0 0 0,1 0-1,-1-1 1,0 1 0,0-1-1,0 1 1,0 0-1,0-1 1,1 1 0,-1-1-1,0 0 1,0 1 0,0-1-1,-2 1 1,-6-3-16,0 0 0,0-1 0,0 0 0,0 0 0,1-1 0,0 0 0,0-1-1,0 0 1,-8-6 0,-15-8-56,-46-20-50,-3 3-1,-1 3 0,-1 4 1,-2 3-1,0 5 0,-161-21 1,87 28 11,-1 7 1,-300 25-1,56 34 64,126-13 43,-22 5-65,289-42 68,1 0 1,-1 1-1,0 0 0,1 1 1,-10 5-1,-17 2-126,33-10 109,-1-1-64,-12-2 76,12 0 10,1 0 0,-1 0 1,1-1-1,-1 1 0,1-1 0,0 0 1,0 0-1,0 0 0,0 0 1,1 0-1,-1 0 0,1-1 1,-3-5-1,2 4-9,-11-20-11,1 0 0,1-1 0,1 0 1,-13-50-1,12 37-16,-16-55-89,-20-118 0,-40-226-523,72 362 502,-2-13-84,-10-124 1,7-26-24,-6 51 44,20 155 214,-1 0-1,-2 1 1,-22-50 0,5 29 136,27 52-138,-1 0-14,-4-2 17,4 2 195,6 4-160,9 8-24,1 0 0,1-2 1,0 0-1,0-1 0,1 0 0,0-1 1,0-1-1,31 6 0,14 1 15,78 6 0,730 13 85,0-86-22,-383-20-35,-431 61-66,-1-3 1,-1-2 0,52-25-1,-26 10-1,-64 26 11,0 0 0,-1-2 0,0 0 0,-1 0 0,0-1 0,0-1 0,-1 0 1,12-14-1,-6 5 2,-19 20-2,0-1 0,0 1 0,1 0 0,-1-1-1,0 1 1,0 0 0,1-1 0,-1 1 0,0 0 0,0 0-1,1-1 1,-1 1 0,0 0 0,1 0 0,-1-1 0,0 1-1,1 0 1,-1 0 0,0 0 0,1 0 0,-1 0 0,0 0-1,1-1 1,-1 1 0,1 0 0,-1 0 0,0 0 0,1 0-1,-1 0 1,1 0 0,1 13 137,-11 38 193,3-24-226,-39 582 372,38-441-392,4-30-8,6-1 0,6 0 0,50 252 0,-5-170-138,-6-66-84,-46-147 141,2 17 10,-4-21 22,-18-3-35,1-1 0,-1-1 0,1 0 0,-22-8 0,-21-4-9,-459-54-95,2 7 26,268 35 64,204 23 22,-161-13 55,-215 11 0,240 22 61,152-11-85,1 1 0,0 1-1,0 2 1,-31 14 0,-67 43 13,122-63 57,1-1 0,-1 0 0,1 0 0,-1-1 0,0 1 1,0-1-1,0 0 0,0 1 0,-6-1 0,8-1-18,-26-44 229,17 16-276,2-1 1,1 0-1,1 0 1,-5-48-1,1-122-26,9 142-32,7-217-272,-1 159 115,22-166-461,0-7-277,-24 229 649,-2-110-610,-1 145 651,-2 0 0,0 0 1,-2 0-1,-13-40 1,16 59 107,1 1-1,-1 0 1,0-1 0,0 1 0,-1 0 0,1 0 0,-1 0-1,0 0 1,0 1 0,0-1 0,0 1 0,-1 0 0,1 0-1,-1 0 1,-6-4 0,9 7-472,-4 0-381,4 0 909,0 0-1,0-1 1,0 1 0,1 0 0,-1 0 0,0 0 0,0 0-1,1 0 1,-1 0 0,0 0 0,0 0 0,0 0 0,1 1 0,-1-1-1,0 0 1,0 0 0,1 1 0,-1-1 0,0 1 0,-1 0-1,1 1-425,-1 1 0,1 0 0,0 0 0,0 0 0,0 0 0,0 0 0,0 0 0,1 0 0,-1 0 0,1 5 0,0 12-2232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3:49:54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0 163 1956,'2'-1'1282,"10"-9"-519,-1 2-1,2-1 0,-1 2 1,1-1-1,1 2 0,-1 0 1,21-6-1,107-22 626,-122 30-1038,121-19 964,247-8 1,11 29-623,-217 3-2626,-146-3-780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3:49:55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92 463 980,'0'0'163,"-1"0"0,1 0 0,0 1 0,-1-1 0,1 0 0,-1 0 0,1 0 0,-1 1 0,1-1 0,0 0 0,-1 0 0,1 0 0,-1 0 0,1 0 0,-1 0 0,1 0 0,-1 0 0,1 0 0,-1 0 0,1 0 0,-1-1 0,1 1 0,0 0 0,-1 0 0,1 0 0,-1 0 0,1-1 0,-1 1 0,1 0 0,0 0 0,-1-1-1,1 1 1,0 0 0,-1-1 0,6-15 2060,21-18-1008,25-13-294,2 4 1,73-48-1,-70 52-474,172-113 1342,-163 115-469,-63 36-251,2 4-870,-3-3-187,-1 1-1,0-1 0,0 0 1,1 0-1,-1 0 0,0 0 1,1 0-1,-1 0 1,0 1-1,0-1 0,1 0 1,-1 0-1,0 1 0,0-1 1,1 0-1,-1 0 1,0 1-1,0-1 0,0 0 1,0 0-1,1 1 0,-1-1 1,0 0-1,0 1 1,0-1-1,0 0 0,0 1 1,0-1-1,0 0 0,0 1 1,0-1-1,0 0 1,0 1-1,0-1 0,0 1 1,-17 14 130,0 0 1,-36 22-1,22-19-94,-376 208 259,351-202-284,40-18-25,1 1 1,-1 0-1,1 1 1,0 1-1,-20 15 1,34-23 0,1-1 1,-1 0 0,1 1-1,-1-1 1,1 1-1,0-1 1,-1 1 0,1-1-1,0 1 1,-1 0 0,1-1-1,0 1 1,0-1 0,0 1-1,0 0 1,-1-1-1,1 1 1,0 0 0,0-1-1,0 1 1,0-1 0,0 1-1,0 0 1,1-1-1,-1 1 1,0 0 0,0-1-1,0 1 1,0-1 0,1 1-1,-1 0 1,0-1-1,1 1 1,-1-1 0,0 1-1,1 0 1,20 17-70,63 33-992,122 55-1,3 0-2349,-123-55-1867,-43-24 1595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3:45:37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7 108 1012,'0'0'1517,"-7"-19"8526,53 93-9386,-44-71-594,0-1 0,0 1 0,1-1 0,-1 0 0,1 0 0,0 0 0,0 0 0,-1-1 0,1 1 0,0-1 0,0 1 0,1-1 0,-1 0 1,0 0-1,0-1 0,0 1 0,4 0 0,3-1 4,-1-1 0,1 1 0,-1-1 0,1-1 0,10-3 0,42-13 118,0-2 0,-2-3 0,59-32 0,-18 5 244,-99 49-399,22-12 243,-20 10-3353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6:20:02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30 242 1692,'-30'0'9300,"250"-10"-8287,-98 3-767,264-21 199,-87 5-239,-228 18 367,114-22 1,-183 27-486,0 0-45,0 0 1,-1-1-1,1 1 1,0 0-1,0 0 1,0-1-1,-1 1 1,1-1 0,0 0-1,0 1 1,-1-1-1,1 0 1,-1 0-1,1 0 1,1-1-1,-2 1 137,-3-10 37,-10 0-71,0 0 0,-1 1 1,-21-14-1,-2-1 220,-22-12 480,56 35-791,22 14 393,-17-10-441,1 0 0,-1 1 0,0-1 0,-1 1 0,1 0 0,0-1 0,-1 1 0,0 0 0,1 1 0,-1-1 1,0 0-1,-1 1 0,1-1 0,-1 1 0,1-1 0,-1 1 0,0 0 0,0-1 0,-1 1 0,1 0 0,-1 0 0,0 0 1,0-1-1,0 1 0,-1 5 0,-1-1 8,-1 0 1,0 1-1,0-2 1,-1 1-1,0 0 1,0-1-1,-1 0 0,0 0 1,-11 13-1,-5 3-475,0-1 0,-1-1-1,-2 0 1,-31 21 0,27-29-3567,20-10 690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6:20:03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43 2408,'-3'-4'406,"-1"0"-1,0 0 1,0 1 0,0 0-1,0 0 1,0 0 0,-1 0-1,1 1 1,-1-1-1,0 1 1,0 0 0,0 1-1,0-1 1,0 1-1,-7-1 1,4 2-41,0 0 1,0 0-1,0 0 0,0 1 0,0 1 1,0-1-1,0 1 0,1 1 0,-10 3 1,-2 3 55,0 1 0,0 1 0,2 1 1,-1 0-1,1 1 0,-24 25 0,35-32-298,-1 2 0,1-1 0,0 1 0,0-1 0,1 2 0,0-1 0,1 0-1,0 1 1,0 0 0,1 0 0,0 0 0,0 1 0,1-1 0,0 1 0,0 10-1,2-12-60,0 0-1,1 0 0,0 0 0,0 0 0,1 0 0,0 0 0,0 0 0,1-1 0,0 1 0,0-1 1,1 0-1,0 0 0,0 0 0,1 0 0,0-1 0,0 0 0,0 0 0,10 8 0,-5-5-12,1-1 0,0 0 0,1-1 0,-1 0 0,1-1-1,1 0 1,-1-1 0,23 7 0,-27-10-345,0-1-1,0 1 1,0-2-1,0 1 1,0-1 0,0 0-1,9-2 1,-11 1-429,-1 0 1,0 0 0,0-1-1,1 0 1,-1 0-1,0 0 1,-1-1 0,1 1-1,0-1 1,-1 0-1,6-6 1,5-5-2950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6:20:03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7 1612,'1'-7'5068,"-1"12"-2256,-4 26-1511,-2 27-768,4-30-141,-6 293 2488,13-240-2366,5 0 0,36 147-1,-39-208-1920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6:20:04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1 292 1856,'0'0'113,"0"-1"0,0 1 0,0 0 0,0 0 0,0-1 0,1 1 0,-1 0 0,0-1 0,0 1 0,1 0 0,-1 0 0,0-1 0,0 1 0,1 0-1,-1 0 1,0 0 0,0-1 0,1 1 0,-1 0 0,0 0 0,1 0 0,-1 0 0,0 0 0,1 0 0,-1 0 0,0-1 0,1 1 0,-1 0 0,1 0 0,-1 0 0,0 1 0,1-1 0,-1 0 0,0 0 0,1 0-1,-1 0 1,0 0 0,1 0 0,-1 0 0,0 0 0,1 1 0,-1-1 0,0 0 0,0 0 0,1 1 0,-1-1 0,0 0 0,0 0 0,1 1 0,-1-1 0,0 0 0,0 0 0,0 1 0,1-1 0,-1 0 0,0 1 0,0-1-1,0 0 1,0 1 0,0-1 0,0 0 0,0 1 0,0-1 0,0 0 0,0 1 0,15 39 980,-3-6 107,-9-29-1087,-1-2-25,0 1-1,0-1 0,0 0 1,0 1-1,1-1 0,-1-1 1,1 1-1,0 0 0,0 0 1,0-1-1,0 0 0,0 0 1,1 0-1,-1 0 0,1 0 1,4 1-1,-4-1-42,1-1 0,0 0 0,0-1 0,0 1 0,0-1 0,0 0 0,0 0-1,0-1 1,-1 1 0,1-1 0,0 0 0,0 0 0,0-1 0,4-2 0,11-4 109,35-20 0,-39 19 4,8 1 169,-17 13-311,1-1 0,-1 1 0,1-1 0,0-1 0,0 0 0,0 0 0,0 0 0,1-1 0,8 1 0,-11-3-19,0 0 1,0-1-1,0 0 1,-1-1-1,1 1 1,-1-1-1,1 0 1,-1 0-1,0-1 1,0 1-1,7-6 1,-3 3-7,-1-1 0,0 0 0,-1 0 0,1-1 0,-1 0 0,-1 0 0,1-1 0,-1 0 0,7-13 0,4-9-21,18-46 1,-7 14-13,-20 43 38,-1 1 0,5-22-1,3-7 18,-39 167-154,11-69 158,6-26-6,1 1 1,1-1-1,-3 48 1,8-71 8,0 0-1,0 0 1,1-1 0,-1 1-1,1 0 1,-1-1 0,1 1 0,0 0-1,-1-1 1,1 1 0,0-1-1,0 1 1,0-1 0,1 1-1,-1-1 1,0 0 0,0 0-1,1 1 1,-1-1 0,0 0-1,1 0 1,0 0 0,1 0 0,41 16 297,-31-13-210,25 6 27,-31-9-115,0 0-1,1 1 1,-1 0 0,-1 0 0,1 0-1,0 1 1,0 0 0,-1 1-1,0-1 1,0 1 0,0 1-1,0-1 1,0 1 0,4 5-1,-8-8-48,-3-1 19,0 0 0,0 1 0,1-1 0,-1 0 0,0 0 0,0 0 0,-1 0 0,1 0 0,0 0 0,0 0 0,0 0 0,-1-1 0,1 1 0,0 0 0,-1-1 0,1 1 0,-1-1 0,1 1 0,0-1 0,-1 0 0,1 0 0,-3 1 0,-16 2-96,-1 0-1,1-1 0,-1 0 1,1-2-1,-1-1 1,0 0-1,1-2 1,-1 0-1,1-1 1,0-1-1,0-1 1,-21-10-1,36 14-27,1-1-1,0 1 1,0-1-1,0 0 1,0 0 0,0-1-1,1 1 1,-7-8-1,9 9-215,-1 0 0,1 0 0,0 0-1,0-1 1,0 1 0,0 0 0,0 0 0,0-1-1,0 1 1,1 0 0,0-1 0,-1 1-1,1-1 1,0 1 0,0-1 0,0 1-1,0-1 1,1-3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6:20:04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112 131 1256,'-2'22'2511,"-18"244"1402,19-236-3623,0 38 434,10 73 0,-6-84 396,-3-56-603,-1-9-360,-23-106 392,14 77-261,1-1 1,-6-73-1,15 82-123,0 0 0,2 0 0,1 0 1,1 0-1,10-34 0,-11 51-106,1 0 1,1 0-1,0 1 1,0-1-1,1 1 1,1 0-1,0 1 1,0 0-1,1 0 1,0 0-1,1 1 1,0 0-1,0 1 1,17-12-1,-21 16-27,1 0 0,0 1 0,0 0 0,0-1 0,0 2 0,1-1 0,-1 1 0,1 0 0,0 0 0,-1 1 0,14-1 0,-19 2-26,0 0-1,0 0 0,1 0 0,-1 0 1,0 0-1,0 0 0,1 1 1,-1-1-1,0 0 0,0 1 0,0-1 1,0 1-1,1 0 0,-1-1 1,0 1-1,0 0 0,0-1 0,0 1 1,0 0-1,-1 0 0,1 0 1,0 0-1,0 0 0,-1 0 0,1 0 1,0 0-1,-1 0 0,1 1 0,-1-1 1,1 0-1,-1 0 0,0 0 1,1 1-1,-1-1 0,0 0 0,0 0 1,0 1-1,0-1 0,0 0 1,0 0-1,-1 3 0,0 1 3,0 1 1,0-1-1,0 1 0,-1-1 1,0 1-1,0-1 0,0 0 1,-4 5-1,-11 14-83,-2-1 0,-1-1 0,-1-1 1,0 0-1,-49 34 0,-15 15-1932,66-46-711,13-15-473,3-3 102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6:20:05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96 1552,'-4'-1'236,"0"1"0,1 0 1,-1 0-1,0 1 0,0-1 0,0 1 0,0 0 0,1 0 1,-1 0-1,0 0 0,1 1 0,-1 0 0,1-1 0,-1 1 1,1 0-1,0 1 0,0-1 0,0 1 0,0-1 0,0 1 1,-3 5-1,-4 3 139,0 1 0,1 0 0,1 1 0,-9 17 0,15-26-288,0 0 0,1 0 0,0 0 0,0 0 0,0 0 0,0 0 0,1 0 0,0 0 0,-1 0 0,1 0 0,1 0 0,-1 0 0,1 0-1,-1 0 1,1 0 0,1 0 0,-1 0 0,0-1 0,1 1 0,0 0 0,0-1 0,0 1 0,0-1 0,0 1 0,1-1 0,-1 0 0,1 0 0,0 0-1,0-1 1,0 1 0,1-1 0,-1 1 0,0-1 0,1 0 0,0 0 0,-1-1 0,1 1 0,5 1 0,-7-3-42,-1 1 0,0-1 0,1 1 1,-1-1-1,1 1 0,-1-1 0,1 0 0,-1 0 1,0 0-1,1 0 0,-1 0 0,1 0 0,-1 0 1,1 0-1,-1-1 0,1 1 0,-1-1 0,0 1 1,1-1-1,-1 1 0,0-1 0,1 0 0,-1 1 1,0-1-1,0 0 0,2-2 0,-2 1 2,1 0-1,-1-1 1,0 1-1,0 0 1,0-1-1,0 1 1,-1-1-1,1 0 1,-1 1-1,1-1 0,-1 1 1,0-1-1,0-3 1,-1-8 47,-1 0 1,0 0-1,-1 1 1,-5-17-1,2 16-45,0 1 0,-1-1 0,-1 1 0,0 1 0,-17-21 0,-8-14-1728,27 38 60,2 0 0,-1 1 0,-6-19 0,8 17-1305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6:20:05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1024,'5'-5'1633,"0"8"2081,-2 0-3572,0 0 1,-1 1 0,1 0-1,-1 0 1,0-1 0,0 1-1,0 1 1,0-1 0,-1 0-1,0 0 1,2 9 0,5 58 829,-6-46-759,8 179 1459,0-6-628,-2-106-673,14 117-555,-20-187-379,0-5-1024,0-5-2503</inkml:trace>
  <inkml:trace contextRef="#ctx0" brushRef="#br0" timeOffset="1">401 589 1468,'1'5'319,"-1"0"-1,0 1 1,0-1 0,0 0-1,-1 0 1,1 0 0,-1 0-1,-1 0 1,-2 9 0,-4 15 593,2 10 130,3-20-669,0-1 0,1 1 0,0 0 0,2 0 0,0 0 0,4 25 0,2-10-134,-6-19-4746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6:20:05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42 139 900,'-6'-27'1440,"0"8"-300,3 5-160,0 1-32,0-1-51,-3 3-53,6 0-72,-3 6-88,0-6 444,0 3-544,-3 2-2368</inkml:trace>
  <inkml:trace contextRef="#ctx0" brushRef="#br0" timeOffset="1">579 468 1208,'-3'-2'428,"1"0"1,-1 0-1,0 0 0,0 0 1,0 0-1,0 1 0,0 0 1,0 0-1,-1-1 0,1 2 1,0-1-1,-1 0 0,1 1 1,-7-1-1,3 2 15,0-1 0,0 1 0,0 0 0,0 1-1,0-1 1,-12 6 0,6-1-24,1 0-1,-1 0 1,1 2-1,0-1 1,1 2-1,-19 16 1,27-23-323,0 1 1,1 0 0,-1 0-1,1 0 1,-1 1 0,1-1 0,0 0-1,0 1 1,0 0 0,0-1-1,1 1 1,0 0 0,0 0 0,0 0-1,0 0 1,0 0 0,1 0-1,0 0 1,0 0 0,0 0 0,0 5-1,2-4-47,0 0 0,-1 0 0,2-1 0,-1 1 0,0 0-1,1-1 1,0 0 0,0 1 0,0-1 0,1 0 0,-1-1 0,1 1-1,0-1 1,0 1 0,0-1 0,6 3 0,5 3-206,0-1 0,1 0-1,0-1 1,0 0 0,1-2 0,-1 0 0,1-1 0,1 0 0,24 1-1,-27-4-945,1-1 0,0 0 0,0-1 0,0-1 0,-1 0 0,22-7 0,-10 1-2237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6:20:06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18 468 1024,'38'-95'6787,"-67"192"-4066,20-52-2363,2 1 0,-2 68-1,7-26-3306,3-85 257,1 8 40</inkml:trace>
  <inkml:trace contextRef="#ctx0" brushRef="#br0" timeOffset="1">73 30 1200,'0'-8'2068,"0"-3"617,0 0-1545,18 33-4429,-12-14 1749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6:20:06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45 206 1600,'15'-4'700,"0"-1"0,0 0 0,-1-2 0,1 1 0,-1-2 0,14-9 0,-22 13-446,-1 0 1,0 0-1,1-1 0,-2 1 0,1-1 0,0 0 0,-1 0 1,0-1-1,0 1 0,0-1 0,-1 0 0,0 0 0,0 0 0,-1-1 1,1 1-1,1-12 0,-3 17-189,-1-1-1,0 0 1,0 0 0,1 1-1,-1-1 1,0 0-1,0 0 1,-1 0 0,1 1-1,0-1 1,-1 0 0,1 0-1,-1 1 1,1-1-1,-1 0 1,0 1 0,0-1-1,0 1 1,0-1 0,0 1-1,0-1 1,0 1 0,0 0-1,0 0 1,-1-1-1,1 1 1,-1 0 0,1 0-1,-1 0 1,1 0 0,-1 1-1,1-1 1,-1 0 0,0 1-1,1-1 1,-1 1-1,0-1 1,0 1 0,1 0-1,-1 0 1,0 0 0,0 0-1,0 0 1,-2 0 0,-4 1 17,0 0 0,1 0 1,-1 0-1,1 1 0,0 0 1,-1 0-1,1 1 1,0 0-1,-8 5 0,6-2-6,0 0 0,0 1-1,1 0 1,0 1-1,0-1 1,1 1 0,0 1-1,1-1 1,-10 16-1,14-20-52,0 1 1,0 0-1,0 0 0,0-1 0,1 1 0,0 0 0,0 0 0,0 0 0,1 1 0,-1-1 1,1 0-1,0 0 0,1 0 0,-1 0 0,1 0 0,0 0 0,0 0 0,1 0 0,0 0 0,0 0 1,0-1-1,4 7 0,0-1-56,1-1-1,0 0 1,0 0 0,1-1-1,0 0 1,1 0 0,0 0 0,0-2-1,1 1 1,0-1 0,0 0 0,0-1-1,1 0 1,-1-1 0,1 0-1,0-1 1,0 0 0,20 2 0,-10-2-796,1-2 1,-1 0 0,0-1 0,0-2 0,1 0 0,-1-1 0,0-1 0,-1-1-1,28-10 1,-5-4-2307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3:45:41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25 156 892,'0'0'501,"-8"-10"2401,-8-10 2585,18 29-5219,2-1 0,-1 1 0,1-1 0,0 0 0,1 0 0,0 0 0,0-1 0,11 13 0,-10-16-246,-1 0-1,0-1 0,1 1 0,0-1 0,-1 0 0,1-1 0,0 1 0,1-1 0,-1 0 1,0-1-1,1 0 0,-1 0 0,1 0 0,-1 0 0,1-1 0,-1 0 0,1-1 0,-1 0 0,1 0 1,-1 0-1,10-3 0,12-6 9,-1 0 1,0-1 0,39-24-1,-41 22 18,141-87 1425,-164 99-1310,-1 1-101,1-1 1,0 1 0,0-1-1,0 1 1,-1-1-1,1 0 1,0 0 0,-1 0-1,1 0 1,-1 0 0,3-2-1,15-9 629,-10 9 48,-1-3-2809,-12-19-8282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6:20:07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13 1144,'-1'-2'224,"0"1"0,0 0-1,-1 0 1,1 0 0,-1 0 0,1 0 0,-1 1-1,1-1 1,-1 0 0,1 1 0,-1-1-1,0 1 1,1-1 0,-1 1 0,0 0 0,1 0-1,-1 0 1,0 0 0,1 0 0,-1 0 0,0 0-1,-1 1 1,0 0-96,1 0 1,0 0-1,0 0 0,0 1 0,-1-1 0,2 0 1,-1 1-1,0 0 0,0-1 0,0 1 0,1 0 1,-1 0-1,1 0 0,-1 0 0,1 0 1,-2 4-1,-2 5 116,1 1 1,-1-1 0,2 1 0,0 0-1,0 0 1,1 1 0,-1 17-1,3 9 357,4 41-1,-2-57-270,0 0 0,-1 0 0,-2 0-1,0 0 1,-1 0 0,-11 44 0,11-60-318,0-1 0,0 1-1,-1 0 1,0-1 0,-1 1 0,1-1 0,-1 0 0,0 0-1,-1-1 1,1 1 0,-1-1 0,0 0 0,-1 0 0,1 0-1,-1-1 1,0 0 0,0 0 0,0 0 0,0-1 0,-1 0-1,0 0 1,1-1 0,-10 3 0,-20 1-3260,-67 4 0,52-9-290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6:20:12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59 454 904,'-43'-20'8603,"40"18"-7060,3 2-1437,0 1 0,-1-1-1,1 0 1,-1 0 0,1 0 0,-1 0 0,1 0 0,-1 0 0,1 0 0,0 0 0,-1-1 0,1 1 0,-1 0-1,1 0 1,0 0 0,-1 0 0,1-1 0,-1 1 0,1 0 0,0 0 0,-1-1 0,1 1 0,0 0 0,-1 0-1,1-1 1,0 1 0,0 0 0,-1-1 0,1 1 0,0-1 0,0 1 0,0 0 0,-1-1 0,1 1 0,0-1 0,0 1-1,0 0 1,0-1 0,0 1 0,0-1 0,0 1 0,0-1 0,0 1 0,0 0 0,0-1 0,0 1 0,0-1-1,0 1 1,0-1 0,0 1 0,1 0 0,-1-1 0,0 1 0,0-1 0,0 1 0,1 0 0,-1-1 0,0 1 0,1 0-1,-1-1 1,1 1 0,4-5-3,0 1-1,0 0 1,1 1-1,0-1 0,-1 1 1,1 0-1,0 1 1,1-1-1,6-1 0,8-4 107,330-113 1106,-101 39-609,-230 74-568,0-1 1,21-11-1,-40 19-137,-1 0 0,1 1 1,0-1-1,-1 1 0,1-1 0,-1 0 0,1 0 0,-1 1 0,1-1 0,-1 0 0,1 0 0,-1 0 0,0 0 0,1 1 1,-1-1-1,0 0 0,0 0 0,1 0 0,-1 0 0,0 0 0,0 0 0,0 0 0,0 0 0,-1 1 0,1-1 0,0 0 0,0 0 1,0 0-1,-1 0 0,1 0 0,0 0 0,-1 1 0,1-1 0,-2-1 0,1-1 2,0 1-1,-1-1 1,1 1 0,-1 0 0,0-1-1,0 1 1,0 0 0,0 0-1,-3-2 1,-40-30 13,11 11-14,5 4-103,28 18 88,7 4 2,16 5 7,65 27-12,-85-34 17,0 0 1,0 0 0,-1 1-1,1-1 1,-1 1-1,1-1 1,-1 1 0,0 0-1,1-1 1,-1 1 0,0 0-1,0 0 1,0 0 0,-1 0-1,1 0 1,0 0 0,-1 0-1,1 0 1,-1 0 0,0 1-1,0-1 1,1 0-1,-1 0 1,-1 0 0,1 3-1,-1 8 11,-1-1 0,-6 24 1,7-32-6,-65 313-405,61-275-976,-2 1-5599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6:20:12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1692,'0'-9'7905,"1"20"-4554,3 41-3497,-2-14 1063,34 255 1707,-16-152-1581,-19-129-1192,1 0 0,1 0 1,-1 0-1,2 0 0,5 12 0,-9-23-475,15-23-11165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6:20:13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87 1600,'-3'-4'5165,"0"7"-5048,1 0 1,0 0-1,0 0 1,0 0-1,1 1 0,-1-1 1,1 1-1,0-1 1,0 1-1,0-1 1,0 1-1,0 0 1,1 0-1,0-1 1,0 1-1,0 0 1,0 0-1,0-1 1,1 1-1,0 0 1,0 0-1,0-1 1,0 1-1,0-1 0,1 1 1,-1-1-1,1 0 1,0 1-1,0-1 1,3 3-1,3 2 23,-1 0 1,1-1-1,1 0 0,-1 0 0,1-1 0,0 0 0,1-1 1,-1 0-1,1 0 0,0-1 0,0 0 0,1-1 0,-1 0 1,1 0-1,-1-1 0,16 0 0,-24-2-87,1 0 0,-1 0 0,1 0 0,-1 0 0,0 0 0,1-1 0,-1 1 0,1-1 0,-1 0-1,0 0 1,1 0 0,-1 0 0,0 0 0,0 0 0,0 0 0,0-1 0,0 1 0,0-1 0,0 0 0,0 1 0,0-1 0,-1 0 0,1 0 0,-1 0-1,0 0 1,1 0 0,-1-1 0,0 1 0,0 0 0,-1-1 0,1 1 0,0 0 0,-1-1 0,1 1 0,-1-1 0,0 1 0,0-1 0,0 1-1,0-1 1,0 1 0,0-1 0,-1 1 0,1 0 0,-1-1 0,0 1 0,0-1 0,0 1 0,0 0 0,0 0 0,0 0 0,0 0 0,-1 0 0,-2-3-1,-13-15 98,-2 1-1,0 0 0,-32-22 1,-3-4-2252,50 42 1008,-7-11-242,9 5-3368,2-5 1523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6:20:13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727 57 1268,'0'0'3115,"0"3"-2236,-3 41 1481,1-32-2038,1-1 1,1 1-1,0-1 1,0 1-1,1 0 0,4 17 1,-2-20-205,0-1-1,0 0 1,1 0 0,0 0-1,0-1 1,1 0 0,0 1 0,1-2-1,-1 1 1,1-1 0,1 1-1,-1-2 1,1 1 0,0-1 0,0 0-1,0 0 1,1-1 0,11 5-1,-11-5-26,0-2 1,0 1-1,0-1 0,0 0 0,0 0 0,0-1 0,0-1 0,0 1 0,1-1 0,-1 0 0,0-1 1,0 0-1,1 0 0,-1-1 0,0 0 0,0 0 0,-1-1 0,1 0 0,11-7 0,-13 6-20,-1 0 0,0 0 0,0-1 0,0 0 1,-1 1-1,0-2 0,0 1 0,0 0 0,0-1 0,-1 0 0,0 0 0,0 0 0,-1 0 0,1 0 0,-2-1 0,1 1 0,0-1 0,-1 1 0,-1-1 0,1-10 0,0 8-29,-1 1 0,-1 0 0,1 0-1,-2 0 1,1 0 0,-1 0 0,0 0-1,0 0 1,-1 1 0,0-1-1,-1 1 1,1-1 0,-1 1 0,-1 0-1,0 1 1,-7-9 0,6 9-132,0 0 1,-1 1-1,1 0 0,-1 1 1,0-1-1,-1 1 0,1 0 1,-1 1-1,1 0 1,-1 0-1,0 1 0,-13-2 1,13 3-897,0 0 1,0 1-1,0 0 1,0 0-1,-1 1 0,1 0 1,-13 4-1,7 0-2227</inkml:trace>
  <inkml:trace contextRef="#ctx0" brushRef="#br0" timeOffset="1">1330 440 2064,'0'0'4739,"-6"5"-3907,-25 16-121,0-1 0,-2-2 0,-42 18 0,20-9-136,-285 114 1365,-17-21-432,313-106-1308,-63 22 251,-133 39 234,235-73-743,0-1-385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6:20:14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1294 0 1812,'-8'5'1230,"-103"45"1951,-180 55 1,281-102-3095,-19 7 114,-511 187 3491,351-124-3107,106-54-4581,75-19 865,-17 0 36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3:45:43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2 165 1436,'0'0'676,"-2"-15"8813,5 23-9450,0 0 1,1 0-1,-1-1 1,1 1-1,1-1 0,-1 0 1,1 0-1,9 9 0,-10-13-28,0 0-1,0 0 0,0 0 1,0-1-1,0 0 0,1 1 0,-1-1 1,1-1-1,-1 1 0,1-1 1,0 0-1,-1 0 0,1 0 0,0 0 1,0-1-1,0 0 0,6-1 0,12-1 7,1-1 0,0-1-1,-1-2 1,0 0-1,23-10 1,110-54 13,-109 47-14,115-52 67,-119 54 6,-41 20 1,-2 0-75,1 1 0,0 0-1,0-1 1,-1 1-1,1 0 1,0-1-1,-1 1 1,1-1-1,0 1 1,-1-1-1,1 0 1,-1 1-1,1-1 1,-1 1-1,1-1 1,-1 0-1,1 0 1,-1 1-1,0-1 1,1 0-1,-1 0 1,0 1-1,0-1 1,0 0-1,1 0 1,-1 0-1,0 1 1,0-1-1,0 0 1,0 0-1,0 0 1,0 1-1,-1-2 1,1 0 499,-3 2-499,-2-1 126,1 1 1,-1 0 0,1 0-1,0 0 1,-1 0-1,1 1 1,-1 0 0,1 0-1,0 0 1,-8 3 0,10-3 258,-9 1-242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3:45:46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0 191 1076,'0'0'1563,"18"-11"4582,-7 12-3941,-9 0-2046,0 1 0,0-1 1,0 1-1,0 0 0,-1-1 1,1 1-1,0 0 1,-1 0-1,0 0 0,1 0 1,-1 0-1,0 0 0,1 3 1,14 40 675,-6-16-296,-8-26-472,-1 1 1,1 0 0,-1-1-1,1 0 1,0 0 0,0 1-1,0-1 1,1 0 0,-1 0 0,4 2-1,-4-4-45,0 0 1,0 0-1,1-1 0,-1 1 0,0-1 0,1 1 1,-1-1-1,1 0 0,-1 0 0,0 0 0,1 0 0,-1 0 1,1-1-1,-1 1 0,0-1 0,1 0 0,-1 1 1,3-3-1,29-9 37,-1-2-1,-1-2 1,57-36 0,-8 4 1,181-97 225,-226 127-169,-35 17-134,23-12 1630,-28 15-1581,-18 12 116,21-14-50,-43 22 708,38-20-800,5-2 0,-2 3 782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3:45:48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5 120 1468,'-5'-3'7049,"11"45"-5992,-5-28-642,1-1-1,0 1 1,8 25-1,-8-36-351,-1 0-1,0 0 1,1 0 0,-1-1-1,1 1 1,0 0 0,0-1-1,0 1 1,0-1 0,0 1-1,0-1 1,1 0 0,-1 0-1,1 0 1,0 0 0,-1-1-1,1 1 1,0-1 0,0 1-1,0-1 1,6 1-1,-1-3 100,42-15 101,-1-2 1,70-36-1,89-68 407,-183 107-578,26-21-225,-50 35-158,15-11-1333,-5 0-7072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3:45:49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1 253 964,'0'0'969,"8"-3"4609,0 9-5148,0 2 0,-1-1-1,0 1 1,-1 0 0,10 16 0,-10-15-76,1 1-1,-1-1 0,2 0 1,-1-1-1,13 11 0,-15-16-267,-1-1-1,0 0 0,1 0 0,-1 0 0,1-1 1,0 0-1,-1 1 0,1-2 0,0 1 1,0 0-1,0-1 0,0 0 0,0 0 0,-1-1 1,1 1-1,9-3 0,9-3 29,-1 0 0,26-12 0,-31 12-22,380-185 719,-307 143-690,45-28 709,-132 74-700,1 0-1,-1 0 1,0 0 0,-1 0 0,1-1-1,0 1 1,-1-1 0,1 0 0,-1 0-1,0 0 1,0 0 0,2-4 0,-9 11-80,-15 8-10,15-8 143,4-4-200,1 1 1,0 0-1,-1 0 1,1 0-1,-1 0 0,0 0 1,1-1-1,-1 1 1,0 0-1,1 0 0,-1-1 1,0 1-1,0-1 1,0 1-1,1 0 1,-1-1-1,0 1 0,0-1 1,0 0-1,0 1 1,-1-1-1,-6 3-2769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13:45:52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96 1300,'0'0'1716,"0"7"-968,1 3-393,0 0 0,0 0 0,0 0 0,2 0 0,-1 0 0,1-1 0,0 1 0,7 13 0,-7-17-222,0-1-1,1 1 1,0-1 0,-1 1-1,2-1 1,-1 0-1,0-1 1,1 1-1,0-1 1,0 0-1,1 0 1,-1 0 0,1-1-1,-1 0 1,10 4-1,-5-4-37,0 0-1,0-1 1,0 0-1,0 0 1,1-1-1,-1-1 0,1 0 1,-1 0-1,1-1 1,-1 0-1,0-1 1,11-3-1,30-10 121,-1-2 0,67-32 0,-46 17-194,111-58-1243,-71 31-2998,-63 37 1784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A30A4-0EDA-A1C0-D9F4-15B90FBD8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506E9-6683-4740-4826-8351275CE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35B98-9B83-D5DE-90FE-EBEFFB57B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0539-3E60-4997-BD8E-9B5C42DE1667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B6D7A-9254-0D01-F7FE-12F2BD405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89190-006F-48C3-1488-22285A3D0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CA63-7227-484E-AF3C-0F9A8D309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050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C944E-AB51-A034-051A-6E666D436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1CC2D8-49AE-21A7-A570-953E70C66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12118-BDD3-A8CB-4084-A476CC834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0539-3E60-4997-BD8E-9B5C42DE1667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E78D0-208C-0F5C-F5A4-8A9D6B0AA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8CC16-9058-5673-8E0B-D50FC32C6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CA63-7227-484E-AF3C-0F9A8D309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458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7F3152-CA3B-70B6-89B1-69E059EB02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D79CA-4729-2512-DD1F-EBFCA349A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797D5-DFF4-CEC2-5915-CF7D6001F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0539-3E60-4997-BD8E-9B5C42DE1667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74AFA-B5F3-4E51-39D4-CDA70E474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740B5-778F-48EE-1A49-BA31D2DF1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CA63-7227-484E-AF3C-0F9A8D309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958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FC7C-26B6-0229-20E5-D8DEA7849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30382-994D-F9FC-C2B0-796A343EF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D8BCE-0B4F-97E7-F516-2C03C7C1B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0539-3E60-4997-BD8E-9B5C42DE1667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142BC-A1BA-E929-1F57-C6632D517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835FA-A20D-4AE7-B7C0-B70A04C7D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CA63-7227-484E-AF3C-0F9A8D309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872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70DFB-69DE-E489-0DEC-3851069B2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E2E6B-0B47-E62F-B794-10A78933B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DBCB0-6EFA-7088-0819-1A09B2E69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0539-3E60-4997-BD8E-9B5C42DE1667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AB2A1-1DD9-A07E-4855-D07B25E6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DB748-FA16-AA89-8F69-43DD86F5B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CA63-7227-484E-AF3C-0F9A8D309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96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4B320-F1B3-581D-DD9A-493C112BA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04AA5-0BF2-70A0-E35C-87F12D389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0D0E80-35F0-5C95-5CAD-CA2162159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ECC00-C757-65A7-249B-C58A59401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0539-3E60-4997-BD8E-9B5C42DE1667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EB5B8-9258-B443-15CD-204E66947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B882A-CD9E-9AD8-9E1E-744D5EA7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CA63-7227-484E-AF3C-0F9A8D309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36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18663-45C4-D1D7-761A-7D17EEF8B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1BF53-C895-C671-93D8-CD49469C9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583B74-88E9-6739-E831-43EC86331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AD0F57-F683-5924-2260-CCD7036771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44D0A8-8F0C-5E89-6145-E9D16DEFA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6F6A8A-1A38-9063-B766-EE6B89F77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0539-3E60-4997-BD8E-9B5C42DE1667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473DFA-2CE8-9437-236E-6EEAECB4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098C00-9E6D-180D-0729-F26E96256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CA63-7227-484E-AF3C-0F9A8D309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028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2A0DD-6E85-3481-1331-66DFBF0BE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4A3559-EA42-9B38-B0CA-42E50DCE0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0539-3E60-4997-BD8E-9B5C42DE1667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F3996B-8CD9-5547-32C8-F19E4A014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21A5B8-BF2C-FA89-D409-DC3CE2D4D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CA63-7227-484E-AF3C-0F9A8D309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83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182795-B63B-6FAD-EA54-30CBE0DC7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0539-3E60-4997-BD8E-9B5C42DE1667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DB945D-0CAC-A278-A629-4453E1A64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75FE1-B1BC-3255-1D61-481D17D30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CA63-7227-484E-AF3C-0F9A8D309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61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A6D7D-1C73-ED76-95BA-16502F0F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1D149-5929-5F9E-5848-BD5E48F1A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56BAB8-F33D-1203-7D31-DAE5DC7B1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A0C5C-EE93-A0B3-99C5-E76E233F3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0539-3E60-4997-BD8E-9B5C42DE1667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F47DC-2635-BCBD-BDFA-99F3CBBE0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A511C-7A34-465E-0306-7DFEB2F07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CA63-7227-484E-AF3C-0F9A8D309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520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DC270-216C-B291-1182-74B31B3A4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2F540D-59AB-411D-1AFE-9AC87E85B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F1DF9-F868-2BF5-3AF5-9D63C6964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35D51-20DF-450B-EFB7-153937E3A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0539-3E60-4997-BD8E-9B5C42DE1667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051C72-ACF7-653B-EBB0-5994515A6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F9F5C-A94F-81AF-E907-93D3EF36C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CA63-7227-484E-AF3C-0F9A8D309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466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45C19A-E38E-7B1B-5B0C-C7B039DA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27914-6D7D-6199-83DA-EE2DC18E9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779F9-7824-935D-8CF8-7AA4ECF4C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A0539-3E60-4997-BD8E-9B5C42DE1667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2DF8D-5382-4667-04E8-2612961845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AE0A5-0FDB-FC6C-B600-4D448A299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2CA63-7227-484E-AF3C-0F9A8D309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292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3.xml"/><Relationship Id="rId13" Type="http://schemas.openxmlformats.org/officeDocument/2006/relationships/image" Target="../media/image36.png"/><Relationship Id="rId18" Type="http://schemas.openxmlformats.org/officeDocument/2006/relationships/customXml" Target="../ink/ink38.xml"/><Relationship Id="rId26" Type="http://schemas.openxmlformats.org/officeDocument/2006/relationships/customXml" Target="../ink/ink42.xml"/><Relationship Id="rId3" Type="http://schemas.openxmlformats.org/officeDocument/2006/relationships/image" Target="../media/image31.png"/><Relationship Id="rId21" Type="http://schemas.openxmlformats.org/officeDocument/2006/relationships/image" Target="../media/image40.png"/><Relationship Id="rId7" Type="http://schemas.openxmlformats.org/officeDocument/2006/relationships/image" Target="../media/image33.png"/><Relationship Id="rId12" Type="http://schemas.openxmlformats.org/officeDocument/2006/relationships/customXml" Target="../ink/ink35.xml"/><Relationship Id="rId17" Type="http://schemas.openxmlformats.org/officeDocument/2006/relationships/image" Target="../media/image38.png"/><Relationship Id="rId25" Type="http://schemas.openxmlformats.org/officeDocument/2006/relationships/image" Target="../media/image42.png"/><Relationship Id="rId33" Type="http://schemas.openxmlformats.org/officeDocument/2006/relationships/image" Target="../media/image46.png"/><Relationship Id="rId2" Type="http://schemas.openxmlformats.org/officeDocument/2006/relationships/customXml" Target="../ink/ink30.xml"/><Relationship Id="rId16" Type="http://schemas.openxmlformats.org/officeDocument/2006/relationships/customXml" Target="../ink/ink37.xml"/><Relationship Id="rId20" Type="http://schemas.openxmlformats.org/officeDocument/2006/relationships/customXml" Target="../ink/ink39.xml"/><Relationship Id="rId29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2.xml"/><Relationship Id="rId11" Type="http://schemas.openxmlformats.org/officeDocument/2006/relationships/image" Target="../media/image35.png"/><Relationship Id="rId24" Type="http://schemas.openxmlformats.org/officeDocument/2006/relationships/customXml" Target="../ink/ink41.xml"/><Relationship Id="rId32" Type="http://schemas.openxmlformats.org/officeDocument/2006/relationships/customXml" Target="../ink/ink45.xml"/><Relationship Id="rId5" Type="http://schemas.openxmlformats.org/officeDocument/2006/relationships/image" Target="../media/image32.png"/><Relationship Id="rId15" Type="http://schemas.openxmlformats.org/officeDocument/2006/relationships/image" Target="../media/image37.png"/><Relationship Id="rId23" Type="http://schemas.openxmlformats.org/officeDocument/2006/relationships/image" Target="../media/image41.png"/><Relationship Id="rId28" Type="http://schemas.openxmlformats.org/officeDocument/2006/relationships/customXml" Target="../ink/ink43.xml"/><Relationship Id="rId10" Type="http://schemas.openxmlformats.org/officeDocument/2006/relationships/customXml" Target="../ink/ink34.xml"/><Relationship Id="rId19" Type="http://schemas.openxmlformats.org/officeDocument/2006/relationships/image" Target="../media/image39.png"/><Relationship Id="rId31" Type="http://schemas.openxmlformats.org/officeDocument/2006/relationships/image" Target="../media/image45.png"/><Relationship Id="rId4" Type="http://schemas.openxmlformats.org/officeDocument/2006/relationships/customXml" Target="../ink/ink31.xml"/><Relationship Id="rId9" Type="http://schemas.openxmlformats.org/officeDocument/2006/relationships/image" Target="../media/image34.png"/><Relationship Id="rId14" Type="http://schemas.openxmlformats.org/officeDocument/2006/relationships/customXml" Target="../ink/ink36.xml"/><Relationship Id="rId22" Type="http://schemas.openxmlformats.org/officeDocument/2006/relationships/customXml" Target="../ink/ink40.xml"/><Relationship Id="rId27" Type="http://schemas.openxmlformats.org/officeDocument/2006/relationships/image" Target="../media/image43.png"/><Relationship Id="rId30" Type="http://schemas.openxmlformats.org/officeDocument/2006/relationships/customXml" Target="../ink/ink4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17.png"/><Relationship Id="rId42" Type="http://schemas.openxmlformats.org/officeDocument/2006/relationships/image" Target="../media/image21.png"/><Relationship Id="rId47" Type="http://schemas.openxmlformats.org/officeDocument/2006/relationships/customXml" Target="../ink/ink23.xml"/><Relationship Id="rId50" Type="http://schemas.openxmlformats.org/officeDocument/2006/relationships/image" Target="../media/image25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46" Type="http://schemas.openxmlformats.org/officeDocument/2006/relationships/image" Target="../media/image23.png"/><Relationship Id="rId59" Type="http://schemas.openxmlformats.org/officeDocument/2006/relationships/customXml" Target="../ink/ink29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customXml" Target="../ink/ink14.xml"/><Relationship Id="rId41" Type="http://schemas.openxmlformats.org/officeDocument/2006/relationships/customXml" Target="../ink/ink20.xml"/><Relationship Id="rId54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40" Type="http://schemas.openxmlformats.org/officeDocument/2006/relationships/image" Target="../media/image20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29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22.png"/><Relationship Id="rId52" Type="http://schemas.openxmlformats.org/officeDocument/2006/relationships/image" Target="../media/image26.png"/><Relationship Id="rId60" Type="http://schemas.openxmlformats.org/officeDocument/2006/relationships/image" Target="../media/image30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4.png"/><Relationship Id="rId56" Type="http://schemas.openxmlformats.org/officeDocument/2006/relationships/image" Target="../media/image28.png"/><Relationship Id="rId8" Type="http://schemas.openxmlformats.org/officeDocument/2006/relationships/image" Target="../media/image4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04463-AFA1-54B6-45B4-2076FAFBED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Governance and Compliance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C67A2B-8600-C7E5-7419-81E1FFB1FA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205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31FE2-4146-72CA-53CA-B8909AE4B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Pricing Calculator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E1AC4-A883-2930-78F6-034D2CCD9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estimates in all areas of Azure including compute, networking, storage, web and databases.</a:t>
            </a:r>
          </a:p>
          <a:p>
            <a:r>
              <a:rPr lang="en-IN" dirty="0"/>
              <a:t>https://azure.microsoft.com/en-us/pricing/calculator/</a:t>
            </a:r>
          </a:p>
        </p:txBody>
      </p:sp>
    </p:spTree>
    <p:extLst>
      <p:ext uri="{BB962C8B-B14F-4D97-AF65-F5344CB8AC3E}">
        <p14:creationId xmlns:p14="http://schemas.microsoft.com/office/powerpoint/2010/main" val="2778052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E4CDC-A235-D505-EE3A-CF7467406D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Policy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41D21D-C338-0B45-EBCD-0BCF57AFAA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563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92E0A-10DC-B65B-4F39-F7626FF8B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Policy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6B3C7-56E8-5A3B-1C8C-1F411705C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service that you can use to create, assign and manage policies.</a:t>
            </a:r>
          </a:p>
          <a:p>
            <a:r>
              <a:rPr lang="en-US" dirty="0"/>
              <a:t>Enforce different rules over your resources, so those resources stay compliant.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5453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ADB2B-2DD2-68F5-42C7-9A8EF5087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3707B-19E9-DC7E-9EEF-CC6AD8D88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Enforcement and compliance</a:t>
            </a:r>
          </a:p>
          <a:p>
            <a:r>
              <a:rPr lang="en-US" dirty="0"/>
              <a:t>Apply policies at scale</a:t>
            </a:r>
          </a:p>
          <a:p>
            <a:r>
              <a:rPr lang="en-US" dirty="0"/>
              <a:t>Remediation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7523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35B02-59A1-1A48-EFCE-662B15F0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Azure Policy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D7445-07CA-A734-A6C2-42C69C4DF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Browse Policy Definitions – Ex: Allowing certain VM SKUs, Allowing certain locations</a:t>
            </a:r>
          </a:p>
          <a:p>
            <a:r>
              <a:rPr lang="en-US" dirty="0"/>
              <a:t>Create Initiative Definitions – Combine policies</a:t>
            </a:r>
          </a:p>
          <a:p>
            <a:r>
              <a:rPr lang="en-US" dirty="0"/>
              <a:t>Scope the Initiative Definition – Apply at Management Group, Subscription, Resource Group</a:t>
            </a:r>
          </a:p>
          <a:p>
            <a:r>
              <a:rPr lang="en-US" dirty="0"/>
              <a:t>View Policy Evaluation Results</a:t>
            </a:r>
            <a:endParaRPr lang="en-IN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6D2343-261D-129F-379E-EEBE829E850E}"/>
              </a:ext>
            </a:extLst>
          </p:cNvPr>
          <p:cNvGrpSpPr/>
          <p:nvPr/>
        </p:nvGrpSpPr>
        <p:grpSpPr>
          <a:xfrm>
            <a:off x="8069980" y="2726001"/>
            <a:ext cx="1281240" cy="307440"/>
            <a:chOff x="8069980" y="2726001"/>
            <a:chExt cx="1281240" cy="30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4FD02BC-5609-1399-12A6-C3147C562167}"/>
                    </a:ext>
                  </a:extLst>
                </p14:cNvPr>
                <p14:cNvContentPartPr/>
                <p14:nvPr/>
              </p14:nvContentPartPr>
              <p14:xfrm>
                <a:off x="8069980" y="2902401"/>
                <a:ext cx="473760" cy="1213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4FD02BC-5609-1399-12A6-C3147C56216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60980" y="2893401"/>
                  <a:ext cx="4914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D64F675-B7CD-8E70-C941-405E0308DB0C}"/>
                    </a:ext>
                  </a:extLst>
                </p14:cNvPr>
                <p14:cNvContentPartPr/>
                <p14:nvPr/>
              </p14:nvContentPartPr>
              <p14:xfrm>
                <a:off x="8688100" y="2857761"/>
                <a:ext cx="138600" cy="175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D64F675-B7CD-8E70-C941-405E0308DB0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679460" y="2849121"/>
                  <a:ext cx="1562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66B8B76-99BA-8137-3C11-3E432F5B77B0}"/>
                    </a:ext>
                  </a:extLst>
                </p14:cNvPr>
                <p14:cNvContentPartPr/>
                <p14:nvPr/>
              </p14:nvContentPartPr>
              <p14:xfrm>
                <a:off x="8919580" y="2726001"/>
                <a:ext cx="25200" cy="3074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66B8B76-99BA-8137-3C11-3E432F5B77B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910940" y="2717001"/>
                  <a:ext cx="4284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7B4E5BE-C430-DE07-7E49-E048F72BCCA8}"/>
                    </a:ext>
                  </a:extLst>
                </p14:cNvPr>
                <p14:cNvContentPartPr/>
                <p14:nvPr/>
              </p14:nvContentPartPr>
              <p14:xfrm>
                <a:off x="9058900" y="2794401"/>
                <a:ext cx="292320" cy="168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7B4E5BE-C430-DE07-7E49-E048F72BCCA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050260" y="2785401"/>
                  <a:ext cx="309960" cy="18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633EE52-EF0D-962A-7C0F-81EADE00C0C7}"/>
              </a:ext>
            </a:extLst>
          </p:cNvPr>
          <p:cNvGrpSpPr/>
          <p:nvPr/>
        </p:nvGrpSpPr>
        <p:grpSpPr>
          <a:xfrm>
            <a:off x="9613660" y="2725641"/>
            <a:ext cx="1261080" cy="346320"/>
            <a:chOff x="9613660" y="2725641"/>
            <a:chExt cx="1261080" cy="34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E2A7F56-58E8-FD81-EF00-B8B5F44D356B}"/>
                    </a:ext>
                  </a:extLst>
                </p14:cNvPr>
                <p14:cNvContentPartPr/>
                <p14:nvPr/>
              </p14:nvContentPartPr>
              <p14:xfrm>
                <a:off x="9613660" y="2789721"/>
                <a:ext cx="108360" cy="2577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E2A7F56-58E8-FD81-EF00-B8B5F44D35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605020" y="2781081"/>
                  <a:ext cx="12600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1E54C8E-5AA5-4A5E-BE96-52D938E72212}"/>
                    </a:ext>
                  </a:extLst>
                </p14:cNvPr>
                <p14:cNvContentPartPr/>
                <p14:nvPr/>
              </p14:nvContentPartPr>
              <p14:xfrm>
                <a:off x="9792940" y="2856321"/>
                <a:ext cx="59040" cy="1238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1E54C8E-5AA5-4A5E-BE96-52D938E7221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783940" y="2847681"/>
                  <a:ext cx="766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B535400-E763-E811-C5BB-F4ECFF352CD7}"/>
                    </a:ext>
                  </a:extLst>
                </p14:cNvPr>
                <p14:cNvContentPartPr/>
                <p14:nvPr/>
              </p14:nvContentPartPr>
              <p14:xfrm>
                <a:off x="9926500" y="2725641"/>
                <a:ext cx="145080" cy="3326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B535400-E763-E811-C5BB-F4ECFF352CD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917500" y="2716641"/>
                  <a:ext cx="16272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2740FFB-428B-B1F6-ADFD-0B911D30C780}"/>
                    </a:ext>
                  </a:extLst>
                </p14:cNvPr>
                <p14:cNvContentPartPr/>
                <p14:nvPr/>
              </p14:nvContentPartPr>
              <p14:xfrm>
                <a:off x="10042780" y="2777121"/>
                <a:ext cx="264240" cy="269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2740FFB-428B-B1F6-ADFD-0B911D30C78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033780" y="2768121"/>
                  <a:ext cx="28188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9202460-AF01-53D0-C8C1-8BDA37337790}"/>
                    </a:ext>
                  </a:extLst>
                </p14:cNvPr>
                <p14:cNvContentPartPr/>
                <p14:nvPr/>
              </p14:nvContentPartPr>
              <p14:xfrm>
                <a:off x="10390180" y="2791881"/>
                <a:ext cx="35280" cy="280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9202460-AF01-53D0-C8C1-8BDA3733779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381180" y="2782881"/>
                  <a:ext cx="5292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841D5D0-5700-515D-FD62-DDC373BC5849}"/>
                    </a:ext>
                  </a:extLst>
                </p14:cNvPr>
                <p14:cNvContentPartPr/>
                <p14:nvPr/>
              </p14:nvContentPartPr>
              <p14:xfrm>
                <a:off x="10547860" y="2900601"/>
                <a:ext cx="178200" cy="1303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841D5D0-5700-515D-FD62-DDC373BC584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538860" y="2891961"/>
                  <a:ext cx="1958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1FDB058-3570-4C0C-67BC-057A77626153}"/>
                    </a:ext>
                  </a:extLst>
                </p14:cNvPr>
                <p14:cNvContentPartPr/>
                <p14:nvPr/>
              </p14:nvContentPartPr>
              <p14:xfrm>
                <a:off x="10723540" y="2820681"/>
                <a:ext cx="151200" cy="2188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1FDB058-3570-4C0C-67BC-057A7762615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14540" y="2812041"/>
                  <a:ext cx="168840" cy="23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D8F7C09-B516-24EF-769C-5B74E28CC8DC}"/>
              </a:ext>
            </a:extLst>
          </p:cNvPr>
          <p:cNvGrpSpPr/>
          <p:nvPr/>
        </p:nvGrpSpPr>
        <p:grpSpPr>
          <a:xfrm>
            <a:off x="11012980" y="2607201"/>
            <a:ext cx="1006200" cy="406080"/>
            <a:chOff x="11012980" y="2607201"/>
            <a:chExt cx="1006200" cy="40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7667004-4DB4-9013-BB2C-21558CD7A959}"/>
                    </a:ext>
                  </a:extLst>
                </p14:cNvPr>
                <p14:cNvContentPartPr/>
                <p14:nvPr/>
              </p14:nvContentPartPr>
              <p14:xfrm>
                <a:off x="11012980" y="2760561"/>
                <a:ext cx="282960" cy="203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7667004-4DB4-9013-BB2C-21558CD7A95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04340" y="2751561"/>
                  <a:ext cx="3006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5227BE4-924F-A5E8-D271-8463D8F3F7C9}"/>
                    </a:ext>
                  </a:extLst>
                </p14:cNvPr>
                <p14:cNvContentPartPr/>
                <p14:nvPr/>
              </p14:nvContentPartPr>
              <p14:xfrm>
                <a:off x="11456140" y="2662641"/>
                <a:ext cx="36360" cy="223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5227BE4-924F-A5E8-D271-8463D8F3F7C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447500" y="2653641"/>
                  <a:ext cx="540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2CA41DE-D135-4AE7-B366-7DD1A13055CE}"/>
                    </a:ext>
                  </a:extLst>
                </p14:cNvPr>
                <p14:cNvContentPartPr/>
                <p14:nvPr/>
              </p14:nvContentPartPr>
              <p14:xfrm>
                <a:off x="11578180" y="2695041"/>
                <a:ext cx="93240" cy="100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2CA41DE-D135-4AE7-B366-7DD1A13055C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569540" y="2686041"/>
                  <a:ext cx="1108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82CF424-7C96-D25B-945C-FAB0164D9CF5}"/>
                    </a:ext>
                  </a:extLst>
                </p14:cNvPr>
                <p14:cNvContentPartPr/>
                <p14:nvPr/>
              </p14:nvContentPartPr>
              <p14:xfrm>
                <a:off x="11475940" y="2607201"/>
                <a:ext cx="478800" cy="3441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82CF424-7C96-D25B-945C-FAB0164D9CF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467300" y="2598561"/>
                  <a:ext cx="49644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7E334F0-4165-F5CF-472E-15EC57B3F5A4}"/>
                    </a:ext>
                  </a:extLst>
                </p14:cNvPr>
                <p14:cNvContentPartPr/>
                <p14:nvPr/>
              </p14:nvContentPartPr>
              <p14:xfrm>
                <a:off x="11552980" y="2846601"/>
                <a:ext cx="466200" cy="1666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7E334F0-4165-F5CF-472E-15EC57B3F5A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543980" y="2837601"/>
                  <a:ext cx="483840" cy="184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02612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A8759-DFD0-063D-A841-AA136C1D0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Group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46D32-F4C5-6BD9-8525-5088FC1E8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 level of scope above the subscriptions.</a:t>
            </a:r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Organizational alignment for your azure subscription through custom hierarchies</a:t>
            </a:r>
          </a:p>
          <a:p>
            <a:pPr lvl="1"/>
            <a:r>
              <a:rPr lang="en-US" dirty="0"/>
              <a:t>Targeting of policies and spend budget across subscriptions and inheritance down the hierarchies</a:t>
            </a:r>
          </a:p>
          <a:p>
            <a:pPr lvl="1"/>
            <a:r>
              <a:rPr lang="en-US" dirty="0"/>
              <a:t>Compliance and cost reporting by organization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257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zure management groups and subscriptions">
            <a:extLst>
              <a:ext uri="{FF2B5EF4-FFF2-40B4-BE49-F238E27FC236}">
                <a16:creationId xmlns:a16="http://schemas.microsoft.com/office/drawing/2014/main" id="{97D47C6A-08C6-32C0-1D7E-41F5F7B66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0"/>
            <a:ext cx="111172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515FADC-F22E-1442-1861-61926C7B2E1A}"/>
                  </a:ext>
                </a:extLst>
              </p14:cNvPr>
              <p14:cNvContentPartPr/>
              <p14:nvPr/>
            </p14:nvContentPartPr>
            <p14:xfrm>
              <a:off x="2275420" y="2522241"/>
              <a:ext cx="293760" cy="576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515FADC-F22E-1442-1861-61926C7B2E1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66420" y="2513241"/>
                <a:ext cx="31140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D8519EB-2CF3-BC13-F420-3776B00D2EB3}"/>
                  </a:ext>
                </a:extLst>
              </p14:cNvPr>
              <p14:cNvContentPartPr/>
              <p14:nvPr/>
            </p14:nvContentPartPr>
            <p14:xfrm>
              <a:off x="4527940" y="2277441"/>
              <a:ext cx="247320" cy="727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D8519EB-2CF3-BC13-F420-3776B00D2EB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19300" y="2268801"/>
                <a:ext cx="26496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3CA3FBB-1B69-8590-7A4D-1EFB575BD78C}"/>
                  </a:ext>
                </a:extLst>
              </p14:cNvPr>
              <p14:cNvContentPartPr/>
              <p14:nvPr/>
            </p14:nvContentPartPr>
            <p14:xfrm>
              <a:off x="7514860" y="2226681"/>
              <a:ext cx="217080" cy="691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3CA3FBB-1B69-8590-7A4D-1EFB575BD78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05860" y="2217681"/>
                <a:ext cx="23472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897F63D-E2B1-71F2-209A-7B0E915C6BC3}"/>
                  </a:ext>
                </a:extLst>
              </p14:cNvPr>
              <p14:cNvContentPartPr/>
              <p14:nvPr/>
            </p14:nvContentPartPr>
            <p14:xfrm>
              <a:off x="902740" y="4046841"/>
              <a:ext cx="213480" cy="885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897F63D-E2B1-71F2-209A-7B0E915C6BC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94100" y="4038201"/>
                <a:ext cx="23112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E82F92C-A8EE-341C-9271-0803B4268F73}"/>
                  </a:ext>
                </a:extLst>
              </p14:cNvPr>
              <p14:cNvContentPartPr/>
              <p14:nvPr/>
            </p14:nvContentPartPr>
            <p14:xfrm>
              <a:off x="2409340" y="3865401"/>
              <a:ext cx="258480" cy="918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E82F92C-A8EE-341C-9271-0803B4268F7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00340" y="3856761"/>
                <a:ext cx="27612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DA23CAC-2003-32C9-E57A-388366C76F9D}"/>
                  </a:ext>
                </a:extLst>
              </p14:cNvPr>
              <p14:cNvContentPartPr/>
              <p14:nvPr/>
            </p14:nvContentPartPr>
            <p14:xfrm>
              <a:off x="5010340" y="3600801"/>
              <a:ext cx="267480" cy="117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DA23CAC-2003-32C9-E57A-388366C76F9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01340" y="3592161"/>
                <a:ext cx="28512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D0BEA93-3AD1-7520-BB06-5639AB160863}"/>
                  </a:ext>
                </a:extLst>
              </p14:cNvPr>
              <p14:cNvContentPartPr/>
              <p14:nvPr/>
            </p14:nvContentPartPr>
            <p14:xfrm>
              <a:off x="3858700" y="5198481"/>
              <a:ext cx="221400" cy="1040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D0BEA93-3AD1-7520-BB06-5639AB16086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849700" y="5189841"/>
                <a:ext cx="23904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285B90A-0E91-1D9A-C4CB-42CD6C860050}"/>
                  </a:ext>
                </a:extLst>
              </p14:cNvPr>
              <p14:cNvContentPartPr/>
              <p14:nvPr/>
            </p14:nvContentPartPr>
            <p14:xfrm>
              <a:off x="6008980" y="4991121"/>
              <a:ext cx="349920" cy="1411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285B90A-0E91-1D9A-C4CB-42CD6C86005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000340" y="4982121"/>
                <a:ext cx="36756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ECFAA4D-B2DB-557E-A4A5-3CBD76A11D5E}"/>
                  </a:ext>
                </a:extLst>
              </p14:cNvPr>
              <p14:cNvContentPartPr/>
              <p14:nvPr/>
            </p14:nvContentPartPr>
            <p14:xfrm>
              <a:off x="1975540" y="6572961"/>
              <a:ext cx="317520" cy="1058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ECFAA4D-B2DB-557E-A4A5-3CBD76A11D5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966540" y="6564321"/>
                <a:ext cx="33516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13719F0-9DC0-024F-8852-948BE7007A18}"/>
                  </a:ext>
                </a:extLst>
              </p14:cNvPr>
              <p14:cNvContentPartPr/>
              <p14:nvPr/>
            </p14:nvContentPartPr>
            <p14:xfrm>
              <a:off x="3438580" y="6521121"/>
              <a:ext cx="287280" cy="828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13719F0-9DC0-024F-8852-948BE7007A1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429940" y="6512481"/>
                <a:ext cx="30492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2C1AAF1-44BA-652D-E894-819D69207F71}"/>
                  </a:ext>
                </a:extLst>
              </p14:cNvPr>
              <p14:cNvContentPartPr/>
              <p14:nvPr/>
            </p14:nvContentPartPr>
            <p14:xfrm>
              <a:off x="5028700" y="6625881"/>
              <a:ext cx="204480" cy="396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2C1AAF1-44BA-652D-E894-819D69207F7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019700" y="6617241"/>
                <a:ext cx="22212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C97DBF2-7B08-3579-3263-36CB8ABA2F71}"/>
                  </a:ext>
                </a:extLst>
              </p14:cNvPr>
              <p14:cNvContentPartPr/>
              <p14:nvPr/>
            </p14:nvContentPartPr>
            <p14:xfrm>
              <a:off x="6634300" y="6497721"/>
              <a:ext cx="381600" cy="1137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C97DBF2-7B08-3579-3263-36CB8ABA2F7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625660" y="6489081"/>
                <a:ext cx="39924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7A77007-48EC-504B-B6BA-FC75FAB484F3}"/>
                  </a:ext>
                </a:extLst>
              </p14:cNvPr>
              <p14:cNvContentPartPr/>
              <p14:nvPr/>
            </p14:nvContentPartPr>
            <p14:xfrm>
              <a:off x="7878460" y="6448041"/>
              <a:ext cx="282960" cy="1213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7A77007-48EC-504B-B6BA-FC75FAB484F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869820" y="6439041"/>
                <a:ext cx="30060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004EC37-4EC2-1A7B-1B92-98EE5BD0F7F1}"/>
                  </a:ext>
                </a:extLst>
              </p14:cNvPr>
              <p14:cNvContentPartPr/>
              <p14:nvPr/>
            </p14:nvContentPartPr>
            <p14:xfrm>
              <a:off x="6283660" y="3912921"/>
              <a:ext cx="391320" cy="1576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004EC37-4EC2-1A7B-1B92-98EE5BD0F7F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275020" y="3904281"/>
                <a:ext cx="40896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71AA463-F7F8-40EF-FA2C-6BB85548BA24}"/>
                  </a:ext>
                </a:extLst>
              </p14:cNvPr>
              <p14:cNvContentPartPr/>
              <p14:nvPr/>
            </p14:nvContentPartPr>
            <p14:xfrm>
              <a:off x="7474900" y="3877641"/>
              <a:ext cx="236880" cy="1198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71AA463-F7F8-40EF-FA2C-6BB85548BA2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465900" y="3869001"/>
                <a:ext cx="25452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B1182F1-C744-AD70-0B52-328B33CBA211}"/>
                  </a:ext>
                </a:extLst>
              </p14:cNvPr>
              <p14:cNvContentPartPr/>
              <p14:nvPr/>
            </p14:nvContentPartPr>
            <p14:xfrm>
              <a:off x="9103540" y="2281041"/>
              <a:ext cx="302040" cy="925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B1182F1-C744-AD70-0B52-328B33CBA21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094540" y="2272401"/>
                <a:ext cx="31968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024" name="Ink 1023">
                <a:extLst>
                  <a:ext uri="{FF2B5EF4-FFF2-40B4-BE49-F238E27FC236}">
                    <a16:creationId xmlns:a16="http://schemas.microsoft.com/office/drawing/2014/main" id="{D7E24CD9-913A-2783-DE17-34D94F6F1803}"/>
                  </a:ext>
                </a:extLst>
              </p14:cNvPr>
              <p14:cNvContentPartPr/>
              <p14:nvPr/>
            </p14:nvContentPartPr>
            <p14:xfrm>
              <a:off x="10415020" y="2241801"/>
              <a:ext cx="258840" cy="66600"/>
            </p14:xfrm>
          </p:contentPart>
        </mc:Choice>
        <mc:Fallback>
          <p:pic>
            <p:nvPicPr>
              <p:cNvPr id="1024" name="Ink 1023">
                <a:extLst>
                  <a:ext uri="{FF2B5EF4-FFF2-40B4-BE49-F238E27FC236}">
                    <a16:creationId xmlns:a16="http://schemas.microsoft.com/office/drawing/2014/main" id="{D7E24CD9-913A-2783-DE17-34D94F6F180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406380" y="2233161"/>
                <a:ext cx="276480" cy="84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C3DDB8C3-0D15-0E8F-B669-64AC0E76A97B}"/>
              </a:ext>
            </a:extLst>
          </p:cNvPr>
          <p:cNvGrpSpPr/>
          <p:nvPr/>
        </p:nvGrpSpPr>
        <p:grpSpPr>
          <a:xfrm>
            <a:off x="5108980" y="21321"/>
            <a:ext cx="959040" cy="909000"/>
            <a:chOff x="5108980" y="21321"/>
            <a:chExt cx="959040" cy="90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025" name="Ink 1024">
                  <a:extLst>
                    <a:ext uri="{FF2B5EF4-FFF2-40B4-BE49-F238E27FC236}">
                      <a16:creationId xmlns:a16="http://schemas.microsoft.com/office/drawing/2014/main" id="{B82B4D23-8506-6190-C6F5-C8DA41B6019E}"/>
                    </a:ext>
                  </a:extLst>
                </p14:cNvPr>
                <p14:cNvContentPartPr/>
                <p14:nvPr/>
              </p14:nvContentPartPr>
              <p14:xfrm>
                <a:off x="5207620" y="92241"/>
                <a:ext cx="857160" cy="625680"/>
              </p14:xfrm>
            </p:contentPart>
          </mc:Choice>
          <mc:Fallback>
            <p:pic>
              <p:nvPicPr>
                <p:cNvPr id="1025" name="Ink 1024">
                  <a:extLst>
                    <a:ext uri="{FF2B5EF4-FFF2-40B4-BE49-F238E27FC236}">
                      <a16:creationId xmlns:a16="http://schemas.microsoft.com/office/drawing/2014/main" id="{B82B4D23-8506-6190-C6F5-C8DA41B6019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198980" y="83601"/>
                  <a:ext cx="874800" cy="64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027" name="Ink 1026">
                  <a:extLst>
                    <a:ext uri="{FF2B5EF4-FFF2-40B4-BE49-F238E27FC236}">
                      <a16:creationId xmlns:a16="http://schemas.microsoft.com/office/drawing/2014/main" id="{022B0F8D-610F-9AF6-3814-30A30EFFF59C}"/>
                    </a:ext>
                  </a:extLst>
                </p14:cNvPr>
                <p14:cNvContentPartPr/>
                <p14:nvPr/>
              </p14:nvContentPartPr>
              <p14:xfrm>
                <a:off x="5167660" y="198801"/>
                <a:ext cx="900360" cy="658080"/>
              </p14:xfrm>
            </p:contentPart>
          </mc:Choice>
          <mc:Fallback>
            <p:pic>
              <p:nvPicPr>
                <p:cNvPr id="1027" name="Ink 1026">
                  <a:extLst>
                    <a:ext uri="{FF2B5EF4-FFF2-40B4-BE49-F238E27FC236}">
                      <a16:creationId xmlns:a16="http://schemas.microsoft.com/office/drawing/2014/main" id="{022B0F8D-610F-9AF6-3814-30A30EFFF59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158660" y="190161"/>
                  <a:ext cx="918000" cy="67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029" name="Ink 1028">
                  <a:extLst>
                    <a:ext uri="{FF2B5EF4-FFF2-40B4-BE49-F238E27FC236}">
                      <a16:creationId xmlns:a16="http://schemas.microsoft.com/office/drawing/2014/main" id="{1C266461-4BBA-1124-9644-27AF33F4ACC6}"/>
                    </a:ext>
                  </a:extLst>
                </p14:cNvPr>
                <p14:cNvContentPartPr/>
                <p14:nvPr/>
              </p14:nvContentPartPr>
              <p14:xfrm>
                <a:off x="5178100" y="158841"/>
                <a:ext cx="68040" cy="771480"/>
              </p14:xfrm>
            </p:contentPart>
          </mc:Choice>
          <mc:Fallback>
            <p:pic>
              <p:nvPicPr>
                <p:cNvPr id="1029" name="Ink 1028">
                  <a:extLst>
                    <a:ext uri="{FF2B5EF4-FFF2-40B4-BE49-F238E27FC236}">
                      <a16:creationId xmlns:a16="http://schemas.microsoft.com/office/drawing/2014/main" id="{1C266461-4BBA-1124-9644-27AF33F4ACC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169460" y="149841"/>
                  <a:ext cx="85680" cy="78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1030" name="Ink 1029">
                  <a:extLst>
                    <a:ext uri="{FF2B5EF4-FFF2-40B4-BE49-F238E27FC236}">
                      <a16:creationId xmlns:a16="http://schemas.microsoft.com/office/drawing/2014/main" id="{93DDE4DD-C83C-87CA-C9F9-C3F1A18BBA89}"/>
                    </a:ext>
                  </a:extLst>
                </p14:cNvPr>
                <p14:cNvContentPartPr/>
                <p14:nvPr/>
              </p14:nvContentPartPr>
              <p14:xfrm>
                <a:off x="5108980" y="21321"/>
                <a:ext cx="947160" cy="702360"/>
              </p14:xfrm>
            </p:contentPart>
          </mc:Choice>
          <mc:Fallback>
            <p:pic>
              <p:nvPicPr>
                <p:cNvPr id="1030" name="Ink 1029">
                  <a:extLst>
                    <a:ext uri="{FF2B5EF4-FFF2-40B4-BE49-F238E27FC236}">
                      <a16:creationId xmlns:a16="http://schemas.microsoft.com/office/drawing/2014/main" id="{93DDE4DD-C83C-87CA-C9F9-C3F1A18BBA8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100340" y="12681"/>
                  <a:ext cx="964800" cy="720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035" name="Ink 1034">
                <a:extLst>
                  <a:ext uri="{FF2B5EF4-FFF2-40B4-BE49-F238E27FC236}">
                    <a16:creationId xmlns:a16="http://schemas.microsoft.com/office/drawing/2014/main" id="{1BD38442-1391-D130-F37E-1EA87132A02B}"/>
                  </a:ext>
                </a:extLst>
              </p14:cNvPr>
              <p14:cNvContentPartPr/>
              <p14:nvPr/>
            </p14:nvContentPartPr>
            <p14:xfrm>
              <a:off x="664780" y="1787841"/>
              <a:ext cx="441360" cy="236160"/>
            </p14:xfrm>
          </p:contentPart>
        </mc:Choice>
        <mc:Fallback>
          <p:pic>
            <p:nvPicPr>
              <p:cNvPr id="1035" name="Ink 1034">
                <a:extLst>
                  <a:ext uri="{FF2B5EF4-FFF2-40B4-BE49-F238E27FC236}">
                    <a16:creationId xmlns:a16="http://schemas.microsoft.com/office/drawing/2014/main" id="{1BD38442-1391-D130-F37E-1EA87132A02B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55780" y="1779201"/>
                <a:ext cx="459000" cy="253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0083EA8B-DBBD-3E5D-AABE-ECDD4D7ADB35}"/>
              </a:ext>
            </a:extLst>
          </p:cNvPr>
          <p:cNvGrpSpPr/>
          <p:nvPr/>
        </p:nvGrpSpPr>
        <p:grpSpPr>
          <a:xfrm>
            <a:off x="1361020" y="1393281"/>
            <a:ext cx="932760" cy="839160"/>
            <a:chOff x="1361020" y="1393281"/>
            <a:chExt cx="932760" cy="83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1032" name="Ink 1031">
                  <a:extLst>
                    <a:ext uri="{FF2B5EF4-FFF2-40B4-BE49-F238E27FC236}">
                      <a16:creationId xmlns:a16="http://schemas.microsoft.com/office/drawing/2014/main" id="{22D698CC-2BDF-1D21-ECC3-4818F8BBA708}"/>
                    </a:ext>
                  </a:extLst>
                </p14:cNvPr>
                <p14:cNvContentPartPr/>
                <p14:nvPr/>
              </p14:nvContentPartPr>
              <p14:xfrm>
                <a:off x="1444540" y="1404441"/>
                <a:ext cx="849240" cy="710640"/>
              </p14:xfrm>
            </p:contentPart>
          </mc:Choice>
          <mc:Fallback>
            <p:pic>
              <p:nvPicPr>
                <p:cNvPr id="1032" name="Ink 1031">
                  <a:extLst>
                    <a:ext uri="{FF2B5EF4-FFF2-40B4-BE49-F238E27FC236}">
                      <a16:creationId xmlns:a16="http://schemas.microsoft.com/office/drawing/2014/main" id="{22D698CC-2BDF-1D21-ECC3-4818F8BBA70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435900" y="1395801"/>
                  <a:ext cx="866880" cy="72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033" name="Ink 1032">
                  <a:extLst>
                    <a:ext uri="{FF2B5EF4-FFF2-40B4-BE49-F238E27FC236}">
                      <a16:creationId xmlns:a16="http://schemas.microsoft.com/office/drawing/2014/main" id="{392D6889-1A06-5330-D301-B7B73CE66847}"/>
                    </a:ext>
                  </a:extLst>
                </p14:cNvPr>
                <p14:cNvContentPartPr/>
                <p14:nvPr/>
              </p14:nvContentPartPr>
              <p14:xfrm>
                <a:off x="1361020" y="1500201"/>
                <a:ext cx="861120" cy="685440"/>
              </p14:xfrm>
            </p:contentPart>
          </mc:Choice>
          <mc:Fallback>
            <p:pic>
              <p:nvPicPr>
                <p:cNvPr id="1033" name="Ink 1032">
                  <a:extLst>
                    <a:ext uri="{FF2B5EF4-FFF2-40B4-BE49-F238E27FC236}">
                      <a16:creationId xmlns:a16="http://schemas.microsoft.com/office/drawing/2014/main" id="{392D6889-1A06-5330-D301-B7B73CE6684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352380" y="1491561"/>
                  <a:ext cx="878760" cy="70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037" name="Ink 1036">
                  <a:extLst>
                    <a:ext uri="{FF2B5EF4-FFF2-40B4-BE49-F238E27FC236}">
                      <a16:creationId xmlns:a16="http://schemas.microsoft.com/office/drawing/2014/main" id="{C8119133-C250-1571-A498-2277B8D1DCB4}"/>
                    </a:ext>
                  </a:extLst>
                </p14:cNvPr>
                <p14:cNvContentPartPr/>
                <p14:nvPr/>
              </p14:nvContentPartPr>
              <p14:xfrm>
                <a:off x="1424740" y="1393281"/>
                <a:ext cx="693000" cy="653400"/>
              </p14:xfrm>
            </p:contentPart>
          </mc:Choice>
          <mc:Fallback>
            <p:pic>
              <p:nvPicPr>
                <p:cNvPr id="1037" name="Ink 1036">
                  <a:extLst>
                    <a:ext uri="{FF2B5EF4-FFF2-40B4-BE49-F238E27FC236}">
                      <a16:creationId xmlns:a16="http://schemas.microsoft.com/office/drawing/2014/main" id="{C8119133-C250-1571-A498-2277B8D1DCB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415740" y="1384281"/>
                  <a:ext cx="710640" cy="67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038" name="Ink 1037">
                  <a:extLst>
                    <a:ext uri="{FF2B5EF4-FFF2-40B4-BE49-F238E27FC236}">
                      <a16:creationId xmlns:a16="http://schemas.microsoft.com/office/drawing/2014/main" id="{E8673171-67DF-0013-C279-07EF42EFDF81}"/>
                    </a:ext>
                  </a:extLst>
                </p14:cNvPr>
                <p14:cNvContentPartPr/>
                <p14:nvPr/>
              </p14:nvContentPartPr>
              <p14:xfrm>
                <a:off x="1379740" y="1497321"/>
                <a:ext cx="720000" cy="735120"/>
              </p14:xfrm>
            </p:contentPart>
          </mc:Choice>
          <mc:Fallback>
            <p:pic>
              <p:nvPicPr>
                <p:cNvPr id="1038" name="Ink 1037">
                  <a:extLst>
                    <a:ext uri="{FF2B5EF4-FFF2-40B4-BE49-F238E27FC236}">
                      <a16:creationId xmlns:a16="http://schemas.microsoft.com/office/drawing/2014/main" id="{E8673171-67DF-0013-C279-07EF42EFDF8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70740" y="1488681"/>
                  <a:ext cx="737640" cy="75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750217B1-4C87-5A7E-52AC-5796F4FA766E}"/>
              </a:ext>
            </a:extLst>
          </p:cNvPr>
          <p:cNvGrpSpPr/>
          <p:nvPr/>
        </p:nvGrpSpPr>
        <p:grpSpPr>
          <a:xfrm>
            <a:off x="4697500" y="4153401"/>
            <a:ext cx="1708920" cy="865440"/>
            <a:chOff x="4697500" y="4153401"/>
            <a:chExt cx="1708920" cy="86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040" name="Ink 1039">
                  <a:extLst>
                    <a:ext uri="{FF2B5EF4-FFF2-40B4-BE49-F238E27FC236}">
                      <a16:creationId xmlns:a16="http://schemas.microsoft.com/office/drawing/2014/main" id="{AD1B80CD-0D0E-D5F3-F241-0BF81339F269}"/>
                    </a:ext>
                  </a:extLst>
                </p14:cNvPr>
                <p14:cNvContentPartPr/>
                <p14:nvPr/>
              </p14:nvContentPartPr>
              <p14:xfrm>
                <a:off x="4697500" y="4153401"/>
                <a:ext cx="1177200" cy="865440"/>
              </p14:xfrm>
            </p:contentPart>
          </mc:Choice>
          <mc:Fallback>
            <p:pic>
              <p:nvPicPr>
                <p:cNvPr id="1040" name="Ink 1039">
                  <a:extLst>
                    <a:ext uri="{FF2B5EF4-FFF2-40B4-BE49-F238E27FC236}">
                      <a16:creationId xmlns:a16="http://schemas.microsoft.com/office/drawing/2014/main" id="{AD1B80CD-0D0E-D5F3-F241-0BF81339F26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688500" y="4144401"/>
                  <a:ext cx="1194840" cy="88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041" name="Ink 1040">
                  <a:extLst>
                    <a:ext uri="{FF2B5EF4-FFF2-40B4-BE49-F238E27FC236}">
                      <a16:creationId xmlns:a16="http://schemas.microsoft.com/office/drawing/2014/main" id="{04F8EE35-BF95-B98F-953F-5F17EEDE61C3}"/>
                    </a:ext>
                  </a:extLst>
                </p14:cNvPr>
                <p14:cNvContentPartPr/>
                <p14:nvPr/>
              </p14:nvContentPartPr>
              <p14:xfrm>
                <a:off x="5893060" y="4617441"/>
                <a:ext cx="513360" cy="59040"/>
              </p14:xfrm>
            </p:contentPart>
          </mc:Choice>
          <mc:Fallback>
            <p:pic>
              <p:nvPicPr>
                <p:cNvPr id="1041" name="Ink 1040">
                  <a:extLst>
                    <a:ext uri="{FF2B5EF4-FFF2-40B4-BE49-F238E27FC236}">
                      <a16:creationId xmlns:a16="http://schemas.microsoft.com/office/drawing/2014/main" id="{04F8EE35-BF95-B98F-953F-5F17EEDE61C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884060" y="4608801"/>
                  <a:ext cx="5310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042" name="Ink 1041">
                  <a:extLst>
                    <a:ext uri="{FF2B5EF4-FFF2-40B4-BE49-F238E27FC236}">
                      <a16:creationId xmlns:a16="http://schemas.microsoft.com/office/drawing/2014/main" id="{48379DC3-88D6-A118-4E19-286847CCD757}"/>
                    </a:ext>
                  </a:extLst>
                </p14:cNvPr>
                <p14:cNvContentPartPr/>
                <p14:nvPr/>
              </p14:nvContentPartPr>
              <p14:xfrm>
                <a:off x="5868580" y="4495041"/>
                <a:ext cx="252000" cy="285120"/>
              </p14:xfrm>
            </p:contentPart>
          </mc:Choice>
          <mc:Fallback>
            <p:pic>
              <p:nvPicPr>
                <p:cNvPr id="1042" name="Ink 1041">
                  <a:extLst>
                    <a:ext uri="{FF2B5EF4-FFF2-40B4-BE49-F238E27FC236}">
                      <a16:creationId xmlns:a16="http://schemas.microsoft.com/office/drawing/2014/main" id="{48379DC3-88D6-A118-4E19-286847CCD75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859580" y="4486401"/>
                  <a:ext cx="269640" cy="302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3335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2F8BE-FF8B-ABAA-D711-10EB762AC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Subscriptions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167A4-46D9-3B5B-3C41-047931EB8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subscription is a logical unit of Azure services that is linked to an Azure account.</a:t>
            </a:r>
          </a:p>
          <a:p>
            <a:r>
              <a:rPr lang="en-US" dirty="0"/>
              <a:t>Billing for Azure services is done on a per-subscription basis.</a:t>
            </a:r>
          </a:p>
          <a:p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E03495B-B881-A310-D747-37FE8B5502D3}"/>
              </a:ext>
            </a:extLst>
          </p:cNvPr>
          <p:cNvSpPr/>
          <p:nvPr/>
        </p:nvSpPr>
        <p:spPr>
          <a:xfrm>
            <a:off x="1876097" y="3804745"/>
            <a:ext cx="2385848" cy="13255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FC80877-7F3D-7F0C-2194-CEA327504EAC}"/>
              </a:ext>
            </a:extLst>
          </p:cNvPr>
          <p:cNvSpPr/>
          <p:nvPr/>
        </p:nvSpPr>
        <p:spPr>
          <a:xfrm>
            <a:off x="2028497" y="3957145"/>
            <a:ext cx="2385848" cy="13255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A4B45A2-1528-50B4-D207-770A62E81762}"/>
              </a:ext>
            </a:extLst>
          </p:cNvPr>
          <p:cNvSpPr/>
          <p:nvPr/>
        </p:nvSpPr>
        <p:spPr>
          <a:xfrm>
            <a:off x="2180897" y="4109545"/>
            <a:ext cx="2385848" cy="13255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resources in resource group</a:t>
            </a:r>
            <a:endParaRPr lang="en-IN" dirty="0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A90D943F-87D0-8193-6A31-55E2E206FD05}"/>
              </a:ext>
            </a:extLst>
          </p:cNvPr>
          <p:cNvSpPr/>
          <p:nvPr/>
        </p:nvSpPr>
        <p:spPr>
          <a:xfrm>
            <a:off x="7604234" y="3720662"/>
            <a:ext cx="2175642" cy="1714446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Users, groups and service principles</a:t>
            </a:r>
            <a:endParaRPr lang="en-IN" sz="12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B2C154-F91B-8D6E-919F-216A81E0D7A8}"/>
              </a:ext>
            </a:extLst>
          </p:cNvPr>
          <p:cNvCxnSpPr>
            <a:stCxn id="6" idx="3"/>
          </p:cNvCxnSpPr>
          <p:nvPr/>
        </p:nvCxnSpPr>
        <p:spPr>
          <a:xfrm>
            <a:off x="4566745" y="4772327"/>
            <a:ext cx="3421117" cy="256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3CE423-4347-9409-316F-181751E50186}"/>
              </a:ext>
            </a:extLst>
          </p:cNvPr>
          <p:cNvSpPr txBox="1"/>
          <p:nvPr/>
        </p:nvSpPr>
        <p:spPr>
          <a:xfrm>
            <a:off x="5334000" y="4449160"/>
            <a:ext cx="1965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Authentication</a:t>
            </a:r>
          </a:p>
          <a:p>
            <a:r>
              <a:rPr lang="en-US" dirty="0"/>
              <a:t>&amp; Authorization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38B1E3-6E8B-4514-5B6B-A4AC7D019E15}"/>
              </a:ext>
            </a:extLst>
          </p:cNvPr>
          <p:cNvSpPr txBox="1"/>
          <p:nvPr/>
        </p:nvSpPr>
        <p:spPr>
          <a:xfrm>
            <a:off x="2386161" y="5468969"/>
            <a:ext cx="2028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Subscriptions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82DF6F-051C-80DC-FF7B-E774806D265C}"/>
              </a:ext>
            </a:extLst>
          </p:cNvPr>
          <p:cNvSpPr txBox="1"/>
          <p:nvPr/>
        </p:nvSpPr>
        <p:spPr>
          <a:xfrm>
            <a:off x="7604234" y="5436703"/>
            <a:ext cx="2415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Microsoft </a:t>
            </a:r>
            <a:r>
              <a:rPr lang="en-US" dirty="0" err="1"/>
              <a:t>Entra</a:t>
            </a:r>
            <a:r>
              <a:rPr lang="en-US" dirty="0"/>
              <a:t> ID</a:t>
            </a:r>
          </a:p>
          <a:p>
            <a:r>
              <a:rPr lang="en-US" dirty="0"/>
              <a:t>(Azure Active Directory)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8934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8AFBE-2F8F-9516-55D7-9230F4573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 Subscription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63073-FC29-DA75-F7FB-3486A2158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Enterprise Agreement – Upfront monetary commitment</a:t>
            </a:r>
          </a:p>
          <a:p>
            <a:r>
              <a:rPr lang="en-US" dirty="0"/>
              <a:t>Resellers – Open Licensing Program</a:t>
            </a:r>
          </a:p>
          <a:p>
            <a:r>
              <a:rPr lang="en-US" dirty="0"/>
              <a:t>Partners – Design and implement your Azure cloud solution</a:t>
            </a:r>
          </a:p>
          <a:p>
            <a:r>
              <a:rPr lang="en-US" dirty="0"/>
              <a:t>Personal</a:t>
            </a:r>
          </a:p>
          <a:p>
            <a:pPr lvl="1"/>
            <a:r>
              <a:rPr lang="en-US" dirty="0"/>
              <a:t>Free Trial</a:t>
            </a:r>
          </a:p>
          <a:p>
            <a:pPr lvl="1"/>
            <a:r>
              <a:rPr lang="en-US" dirty="0"/>
              <a:t>Pay-As-You-Go</a:t>
            </a:r>
          </a:p>
          <a:p>
            <a:pPr lvl="1"/>
            <a:r>
              <a:rPr lang="en-US" dirty="0"/>
              <a:t>Student</a:t>
            </a:r>
          </a:p>
          <a:p>
            <a:pPr lvl="1"/>
            <a:r>
              <a:rPr lang="en-US" dirty="0"/>
              <a:t>Azure Pass</a:t>
            </a:r>
          </a:p>
          <a:p>
            <a:pPr lvl="1"/>
            <a:r>
              <a:rPr lang="en-US" dirty="0"/>
              <a:t>MSDN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3220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3790B-C92C-ED94-6531-891B230F4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Resource Limit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03A85-6E85-7460-82CB-9D1EA6A5F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provides ability to see the number of each type of resource that you have deployed.</a:t>
            </a:r>
          </a:p>
          <a:p>
            <a:r>
              <a:rPr lang="en-US" dirty="0"/>
              <a:t>Track the current usage and plan for future use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3838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3E541-D175-E8D3-1A0F-F988034CF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Tags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3B550-ECDD-650D-E618-E8DBE065C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apply tags to your Azure resources to logically organize them by categories.</a:t>
            </a:r>
          </a:p>
          <a:p>
            <a:r>
              <a:rPr lang="en-US" dirty="0"/>
              <a:t>Each tag consists of a name and value.</a:t>
            </a:r>
          </a:p>
          <a:p>
            <a:r>
              <a:rPr lang="en-US" dirty="0"/>
              <a:t>Ex: Environment as Production</a:t>
            </a:r>
          </a:p>
          <a:p>
            <a:r>
              <a:rPr lang="en-US" dirty="0"/>
              <a:t>Use case of tags is to use it for grouping billing data</a:t>
            </a:r>
          </a:p>
          <a:p>
            <a:r>
              <a:rPr lang="en-US" dirty="0"/>
              <a:t>You can have </a:t>
            </a:r>
            <a:r>
              <a:rPr lang="en-US" dirty="0" err="1"/>
              <a:t>upto</a:t>
            </a:r>
            <a:r>
              <a:rPr lang="en-US" dirty="0"/>
              <a:t> 50 tag name/value pairs for each resource or resource group</a:t>
            </a:r>
          </a:p>
          <a:p>
            <a:r>
              <a:rPr lang="en-US" dirty="0"/>
              <a:t>Tags applied to the resource group are not inherited by the resources in that resource group</a:t>
            </a:r>
          </a:p>
        </p:txBody>
      </p:sp>
    </p:spTree>
    <p:extLst>
      <p:ext uri="{BB962C8B-B14F-4D97-AF65-F5344CB8AC3E}">
        <p14:creationId xmlns:p14="http://schemas.microsoft.com/office/powerpoint/2010/main" val="1912965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65B5B-CD66-A433-32BC-ED83276E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Examples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72E23FF-1B4E-FCE3-1FB4-362ACF556C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3133136"/>
              </p:ext>
            </p:extLst>
          </p:nvPr>
        </p:nvGraphicFramePr>
        <p:xfrm>
          <a:off x="838200" y="1825625"/>
          <a:ext cx="701039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34017107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229377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830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Ex: </a:t>
                      </a:r>
                      <a:r>
                        <a:rPr lang="en-US" dirty="0" err="1"/>
                        <a:t>eus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wus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00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Environment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Dev, Test, Stg, Prod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4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Owner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Owner of the resource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723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Cost Center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 Center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285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Department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Department 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783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 team 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35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Maintenance Windows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Patching window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120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017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C4EDA-F7DC-4DAA-7135-169E1E8E2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CB8F7-7A8E-4259-398C-2DCC707C1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consolidated cost view</a:t>
            </a:r>
          </a:p>
          <a:p>
            <a:r>
              <a:rPr lang="en-US" dirty="0"/>
              <a:t>Actual utilization</a:t>
            </a:r>
          </a:p>
          <a:p>
            <a:r>
              <a:rPr lang="en-US" dirty="0"/>
              <a:t>Forecast based on current utilization</a:t>
            </a:r>
          </a:p>
          <a:p>
            <a:r>
              <a:rPr lang="en-US" dirty="0"/>
              <a:t>Budgets and Alerts</a:t>
            </a:r>
          </a:p>
          <a:p>
            <a:r>
              <a:rPr lang="en-US" dirty="0"/>
              <a:t>Cost Views</a:t>
            </a:r>
          </a:p>
          <a:p>
            <a:r>
              <a:rPr lang="en-US" dirty="0"/>
              <a:t>Cost by Resource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4325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412</Words>
  <Application>Microsoft Office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Governance and Compliance</vt:lpstr>
      <vt:lpstr>Management Group</vt:lpstr>
      <vt:lpstr>PowerPoint Presentation</vt:lpstr>
      <vt:lpstr>Azure Subscriptions</vt:lpstr>
      <vt:lpstr>Getting a Subscription</vt:lpstr>
      <vt:lpstr>Check Resource Limit</vt:lpstr>
      <vt:lpstr>Resource Tags</vt:lpstr>
      <vt:lpstr>Tag Examples</vt:lpstr>
      <vt:lpstr>Cost Analysis</vt:lpstr>
      <vt:lpstr>Azure Pricing Calculator</vt:lpstr>
      <vt:lpstr>Azure Policy</vt:lpstr>
      <vt:lpstr>Azure Policy</vt:lpstr>
      <vt:lpstr>Policy Advantages</vt:lpstr>
      <vt:lpstr>Implementing Azure Policy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Governance and Compliance</dc:title>
  <dc:creator>Ayush Rathi</dc:creator>
  <cp:lastModifiedBy>Ayush Rathi</cp:lastModifiedBy>
  <cp:revision>17</cp:revision>
  <dcterms:created xsi:type="dcterms:W3CDTF">2023-09-10T04:03:05Z</dcterms:created>
  <dcterms:modified xsi:type="dcterms:W3CDTF">2024-05-05T16:58:45Z</dcterms:modified>
</cp:coreProperties>
</file>