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12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7 225 912,'-2'-9'287,"2"8"798,0-2-797,2-8 1926,-2 8-1760,-1-4-183,-2-13 6181,1 13-4591,4 11-1439,16 22 233,-1 1 0,15 34 1,13 23 107,-11-27-288,47 73 581,-60-101-494,0-1 0,35 34 0,-45-50-246,-9-9-130,1 0 0,0 0 0,-1-1 1,1 1-1,0 0 0,1-1 0,-1 0 0,0 0 1,1 0-1,3 2 0,-5-4 147,11-14 253,-9 8-519,-1 0-1,-1 0 0,1 0 0,-1 0 0,0 0 0,-1 0 1,1-1-1,0-9 0,1-2 25,4-24 119,-2 0 0,0-58-1,-11-85 151,3 125-248,1 16-391,-13-77 0,9 101-1317,6 19 870,2 34-11381,-2-26 7300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1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25 700 1308,'0'0'1340,"-2"0"-97,-20 3 6834,30-6-7631,138-30 637,89-27-230,-14 5-359,614-151 509,-393 112-555,-364 78-390,-8 3 3,-4 1 1032,-1-3-1,95-34 1,-102 21 588,-37 17-1020,32-12 0,-52 22-594,27-8 283,-20 6-325,-6 3 16,23-7 1211,-22 7-1228,6-1 0,-7 0 860,1 2-714,-20-10 3598,-26-9-3919,19 11 214,0 2 1,-31-4 0,-56-1-127,-1 5 0,-126 9 0,-239 39-1386,390-33 1028,-267 32-2997,244-35-699,93-7 2064,1-1 1,-16-4-1,-20-9-4402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1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2687 1 1448,'2'-1'10576,"-10"5"-10542,-548 249 784,432-203-763,-272 116 87,220-85-70,-90 43 304,177-80-196,-188 85 506,190-91-426,44-19-55,-58 19 0,-77 21 295,-121 32 804,243-78-531,54-13-665,-14 5 228,3-1-58,13-4-276,0 0 1,-1 0 0,1 0-1,0 0 1,0 0 0,0 1 0,0-1-1,0 0 1,0 0 0,0 0-1,0 0 1,0 0 0,0 0 0,0 0-1,0 0 1,0 0 0,0 0 0,0 1-1,0-1 1,0 0 0,0 0-1,0 0 1,0 0 0,0 0 0,0 0-1,0 0 1,0 0 0,0 0-1,0 0 1,0 1 0,0-1 0,0 0-1,0 0 1,0 0 0,0 0 0,0 0-1,0 0 1,0 0 0,0 0-1,0 0 1,0 0 0,0 0 0,1 0-1,-1 1 1,0-1 0,0 0-1,0 0 1,0 0 0,0 0 0,0 0-1,0 0 1,0 0 0,0 0-1,0 0 1,1 0 0,-1 0 0,25 6 58,-23-5-64,48 6 46,95 1 0,-53-4-24,111 8-71,-104-9-51,270 20-1921,-89 22-5800,-193-30 3821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4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2 146 1064,'0'0'1094,"-1"-6"280,1 7-1318,0-1 0,0 0 0,0 0 169,0 0-169,0 0 0,0 0 0,0 0 0,1 0 0,-1 0 0,0 0 0,0 0 0,0 0 0,0 0 0,0 0 0,0 0 1,0 0-1,0 0 0,0 0 0,0 0 0,1 0 0,-1 0 0,0 0 0,0 0 0,0 0 0,0 0 0,0 0 1,0 0-1,0 0 0,0 0 0,0 0 0,0 0 0,1 0 0,-1 0 0,0 0 0,0 0 0,0 0 0,0 0 57,0 0-57,0 0 0,0 0 0,0 0 0,0 0 0,0-1 0,0 1 0,0 0 0,0 0 0,0 0 0,0 0 1,1 0-1,-1 0 0,0 0 0,0 0 0,0 0 0,0-1 0,0 1 0,0 0 0,0 0 0,25 27 1748,40 57-1,17 41 148,-12-17-550,-19-35 123,89 102 0,-129-165-1092,19 17 1,-28-25-313,1 0 1,0 0-1,-1 0 1,1-1-1,0 1 1,0-1-1,0 1 1,0-1-1,0 0 1,0 0-1,1 0 1,-1-1-1,6 1 1,-7-1-74,-1-1 1,1 1 0,-1-1-1,1 1 1,-1-1 0,0 0-1,0 0 1,1 0-1,-1 1 1,0-1 0,0 0-1,0-1 1,0 1 0,0 0-1,0 0 1,0 0-1,0-1 1,0 1 0,0 0-1,-1-1 1,1-1 0,11-33 346,-11 33-356,4-21 93,-1 0 0,-1 0 0,-2-1 0,0 1 0,-1-1 0,-4-24 0,-30-150 363,29 173-436,-8-34 53,-2 0 0,-33-82 0,35 110-953,13 31 346,-4-9 516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4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0 343 1572,'5'23'1399,"0"-1"0,2 1 0,12 27 0,2 9 116,20 51 1011,5 18-258,-16-45-426,-27-70-1259,-3-10-156,-2-5 891,-19-33-1101,-19-50 1,21 33-21,-19-74 0,37 117-173,0 1 0,1 0-1,1-11 1,-1 15-23,0 4 2,0-1 1,1 0 0,-1 1-1,0-1 1,1 0 0,-1 1-1,0-1 1,1 0 0,-1 1-1,1-1 1,-1 1 0,1-1-1,-1 1 1,1-1 0,-1 1-1,1-1 1,-1 1 0,1 0-1,0-1 1,-1 1 0,1 0-1,0-1 1,-1 1 0,1 0-1,0 0 1,0 0 0,-1 0-1,1 0 1,0 0 0,-1 0-1,1 0 1,0 0-1,1 0 1,25 3 55,-25-3-59,41 9 65,62 24 0,-15-5-29,-90-28-36,116 29 13,-94-25 7,1-1 0,-1 0 0,29-2 0,-48-1-13,1 0 0,-1 0 0,1-1 1,-1 0-1,0 0 0,7-2 0,-9 3 1,0-1 0,0 1-1,0-1 1,0 0 0,1 1-1,-1-1 1,-1 0 0,1 0 0,0 0-1,0 0 1,0 0 0,0 0-1,-1 0 1,1 0 0,0 0-1,-1 0 1,1 0 0,-1-1-1,1 1 1,-1 0 0,0 0-1,1 0 1,-1-1 0,0-2-1,0-8 37,-1 0 0,0 0 0,0 0 0,-2 0 0,1 0 0,-2 0 0,1 0 0,-10-18 0,-6-9 58,-28-40 0,8 13-2,-135-200-858,188 291-10184,-6-11 7142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4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1 775 1244,'13'11'5029,"-11"-9"-4859,-1 0 1,1-1 0,-1 1 0,1-1-1,0 0 1,-1 0 0,1 1 0,0-1-1,0 0 1,0-1 0,0 1 0,0 0-1,0-1 1,0 1 0,0-1 0,2 1 0,5-1-42,-1 0 1,1-1-1,-1 0 1,0-1 0,0 0-1,0 0 1,0-1 0,0 0-1,0 0 1,-1-1 0,1 0-1,-1 0 1,0 0 0,9-8-1,-13 9-33,-1 0-1,1 0 0,0-1 0,-1 1 1,0 0-1,0-1 0,0 0 0,0 1 0,-1-1 1,1 0-1,-1 0 0,0 0 0,0 0 1,0 0-1,-1 0 0,1 0 0,-1 0 1,-1-8-1,1 9-4,-1 0 0,1-1 1,-1 1-1,0 0 0,0-1 0,0 1 1,0 0-1,-1 0 0,1 0 0,-1 0 1,0 0-1,0 1 0,0-1 0,0 0 1,0 1-1,-1 0 0,1-1 0,-1 1 1,1 0-1,-1 0 0,-4-2 0,6 4-72,1-1-1,-1 1 1,0-1-1,1 1 1,-1 0-1,0-1 1,0 1-1,0 0 1,1 0-1,-1 0 1,0-1-1,0 1 1,0 0-1,1 0 1,-1 0-1,-1 0 1,-3 1 166,4-1-169,0 1 0,0-1-1,-1 1 1,1-1-1,0 1 1,0 0 0,0-1-1,0 1 1,0 0 0,0 0-1,1 0 1,-3 2-1,2-2 14,0 0-10,-1 1 0,1-1 1,0 1-1,0 0 1,0-1-1,0 1 0,0 0 1,0 0-1,0-1 0,0 1 1,1 0-1,-1 0 0,1 0 1,-1 0-1,1 3 0,2 29 110,0-25-110,0 0 0,1 0 0,0 0-1,1 0 1,0 0 0,0 0 0,1-1 0,0 0 0,0 0 0,1 0 0,0-1 0,0 0 0,0 0 0,1 0 0,1-1 0,-1 0-1,1 0 1,0-1 0,16 8 0,-15-9-39,-1 0 0,0-1 0,1-1 1,-1 1-1,1-1 0,0-1 0,0 1 0,0-2 0,0 1 0,-1-1 0,1-1 0,0 1 0,0-1 0,0-1 0,0 0 0,-1 0 0,1-1 1,-1 0-1,1 0 0,-1-1 0,10-6 0,-11 6 7,0 0 0,-1-1-1,0 1 1,0-1 0,0 0 0,0-1 0,-1 0 0,0 0 0,0 0-1,-1 0 1,1-1 0,-1 0 0,-1 1 0,1-1 0,-1-1 0,2-7-1,0-11 1,-1-1 0,-1 0 0,-1 0 0,-2 0 0,0 0 0,-2 0 0,-8-40 0,-3 4 109,-45-122 0,42 143 342,-2 1 0,-1 1 0,-45-67 0,63 106-254,1 1-171,0 0-1,0 0 1,0 1 0,0-1-1,0 0 1,0 0 0,1 1-1,-1-1 1,0 0-1,-1 0 1,1 1 0,0-1-1,0 0 1,0 0 0,0 1-1,0-1 1,0 0 0,0 0-1,0 1 1,0-1 0,0 0-1,-1 0 1,1 0 0,0 1-1,0-1 1,0 0-1,0 0 1,-1 0 0,1 0-1,0 1 1,0-1 0,0 0-1,-1 0 1,1 0 0,0 0-1,0 0 1,-1 0 0,1 0-1,0 0 1,0 0 0,0 0-1,-1 0 1,1 0-1,0 0 1,0 0 0,-1 0-1,1 0 1,0 0 0,0 0-1,-1 0 1,1 0 0,0 0-1,0 0 1,-1 0 0,1 0-1,0 0 1,0 0 0,0-1-1,-1 1 1,1 0 0,0 0-1,0 0 1,0 0-1,-1-1 1,1 1 0,0 0-1,0 0 1,0-1 0,6 28 143,1 0 1,1 0-1,19 40 1,48 79 221,13-9-86,-71-114-236,2 0 1,1-1-1,32 27 1,-50-47-183,0-1-1,0 1 1,0-1 0,1 1 0,-1-1-1,0 0 1,1 0 0,-1 0 0,0-1-1,1 1 1,-1 0 0,1-1 0,0 0-1,-1 0 1,1 1 0,3-2 0,-4 1-553,-2-1 620,0 1 0,0-1-1,0 1 1,0-1 0,0 1 0,0-1 0,1 1 0,-1-1 0,0 1-1,0-1 1,0 1 0,0-1 0,1 1 0,-1-1 0,0 1 0,1-1-1,-1 1 1,0-1 0,1 0 0,7-12-1430,-7 9 834,4-14-200,-8 0-4583,-5-8 1865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4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143 390 1004,'-24'6'1366,"0"1"0,-26 12 0,47-18-1100,0 0 0,0 0 0,0 0 0,0-1 0,0 0 0,0 1 0,-3-2 0,0 2 165,4-1 612,-2 0-312,-1 0-771,6-3 2439,95-86-1325,187-158-2256,-247 222-1713,43-24 1,-55 36 269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4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51 2112,'-1'-1'78,"-12"-26"2459,12 25-2316,0 1-1,0-1 1,-1 1 0,1-1 0,0 1 0,-1 0 0,1-1 0,-1 1 0,1 0 0,-1 0 0,0 0 0,1 0-1,-1 0 1,0 1 0,0-1 0,-2 0 0,-1 0-18,0 0 1,0 1-1,0 0 0,0 0 0,0 0 1,0 1-1,0-1 0,0 1 0,0 0 0,0 1 1,0-1-1,0 1 0,1 0 0,-1 0 1,1 1-1,-1-1 0,1 1 0,0 0 1,0 0-1,0 1 0,0-1 0,-4 7 1,-2 1-33,0 1 0,1 0 0,1 0 1,0 1-1,0 0 0,1 0 0,1 1 0,1 0 1,0 0-1,0 1 0,1 0 0,1-1 1,1 1-1,0 0 0,1 0 0,1 0 1,0 0-1,1 0 0,0 0 0,1 0 1,1 0-1,0 0 0,1-1 0,8 18 1,-7-19-105,1-1-1,1 1 1,0-1 0,0 0 0,1-1 0,1 0 0,0 0 0,0-1 0,1 0 0,0-1 0,1 0 0,0 0 0,1-1 0,0-1 0,0 0 0,0 0 0,1-1 0,0-1-1,17 5 1,-17-7-114,0-1 0,1 0 0,-1-1 0,1 0 0,-1-1 0,1-1 0,-1 0-1,1-1 1,-1 0 0,17-6 0,-23 6-308,1-1 1,-1 0-1,0 0 0,0 0 1,0-1-1,-1 0 0,1-1 1,-1 0-1,0 1 0,0-2 1,-1 1-1,0-1 0,0 0 0,0 0 1,0 0-1,-1-1 0,0 1 1,6-15-1,-2 0-3289,-1 0 33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2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19 255 1160,'0'0'870,"-1"-2"-98,-17-18 5700,199 167-4677,-104-79-1064,107 69-1,-138-109 335,80 35 1,-113-61-233,-10-2-667,0 0 894,0-2-542,9-5-18,-12 7-486,0 0 0,0-1-1,1 1 1,-1 0-1,0 0 1,0 0 0,0 0-1,0 0 1,0 0 0,1 0-1,-1 0 1,0-1 0,0 1-1,0 0 1,0 0 0,0 0-1,0 0 1,1-1-1,-1 1 1,0 0 0,0 0-1,0 0 1,0 0 0,0-1-1,0 1 1,0 0 0,0 0-1,0 0 1,0-1-1,0 1 1,0 0 0,0 0-1,0 0 1,0-1 0,-1-19 304,-1 1 0,0-1 0,-2 0 0,0 1 0,-8-20 0,-41-97 364,19 53-313,4 4-774,-77-142 0,103 214 132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2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77 471 1504,'10'-5'9386,"-7"7"-9033,2 3-165,-1 0-1,0 0 1,0 0-1,0 1 1,0 0-1,5 12 1,17 45 799,23 40 77,-8-21-450,-15-34-93,-10-20-181,-15-26 412,-10-10-702,-23-20-6,3 0 0,-43-53 0,43 40-10,5 10-23,2 0-1,2-1 1,-21-44-1,41 75-16,-1-1-1,0 0 1,1 0 0,-1 0-1,1 0 1,-1 0 0,1 0-1,0 0 1,0 0 0,0 0-1,0 0 1,0 0-1,0 0 1,1 0 0,-1 0-1,1 0 1,-1 0 0,1 1-1,1-3 1,-2 3 5,0 1 1,0 0 0,0 0-1,0 0 1,0 0-1,0-1 1,0 1-1,0 0 1,0 0-1,0 0 1,0 0-1,1 0 1,-1-1 0,0 1-1,0 0 1,0 0-1,0 0 1,0 0-1,0 0 1,1 0-1,-1 0 1,0-1 0,0 1-1,0 0 1,0 0-1,0 0 1,1 0-1,-1 0 1,0 0-1,0 0 1,0 0 0,0 0-1,1 0 1,-1 0-1,0 0 1,0 0-1,0 0 1,0 0-1,1 0 1,4 0-3,0 0 1,0 0 0,0 0-1,1 0 1,-1 1-1,7 1 1,-2 1 2,103 24 61,-89-19-57,1-2 0,0 0 0,0-2 0,42 2 1,-47-6 6,40-1-17,-54 0 24,0 1 0,1-2 0,-1 1 0,0-1 0,0 0 0,-1 0 0,8-3 0,-11 3 7,0 1 0,0-1 1,0 1-1,0-1 0,0 1 0,-1-1 0,1 0 1,-1 0-1,1 0 0,-1 0 0,1 0 1,-1 0-1,0 0 0,0 0 0,0-1 0,-1 1 1,1 0-1,0-1 0,-1 1 0,1 0 1,-1-1-1,0 1 0,0-1 0,0-3 0,-1-4 7,-1-1-1,0 1 1,0 0-1,-5-12 1,4 13 5,-5-15 20,-1 0 1,-2 0-1,-14-24 0,-47-65 99,10 17-124,50 77 103,1 4-2247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3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1 687 952,'0'0'4337,"5"0"-3879,17 1-32,-14-3-25,4-8 183,-1-1 1,21-24-1,-28 31-375,-1-1 0,0 0 0,0 0 0,0 0 0,0 0 0,-1-1-1,0 1 1,0-1 0,0 0 0,-1 1 0,1-9 0,-1 13-151,-1-1 0,0 1 0,0 0 0,0 0 0,-1 0 1,1-1-1,0 1 0,0 0 0,-1 0 0,1 0 0,-1 0 0,1 0 0,-1-1 1,1 1-1,-1 0 0,0 0 0,1 0 0,-1 1 0,0-1 0,0 0 1,0 0-1,0 0 0,0 0 0,0 1 0,0-1 0,-1 0 0,-1-1 36,0 1 0,0 0 0,-1 0 0,1 0 0,0 0-1,-4 0 1,5 1-79,0 0 134,-3 1-24,-1 0-82,-17 7 126,21-6-148,0-1 0,0 0 0,0 1 0,1-1 0,-1 1 0,0 0 0,1 0 0,-1 0 1,1-1-1,0 1 0,-1 0 0,1 1 0,0-1 0,0 0 0,1 0 0,-1 0 0,0 1 1,0 3-1,0-3-9,1 0 1,0 1 0,0-1 0,0 0-1,0 0 1,0 1 0,1-1 0,-1 0-1,1 0 1,0 0 0,0 0 0,0 0-1,2 4 1,-2-5-7,1 1-1,-1-1 1,1 1 0,-1-1 0,1 0-1,0 0 1,0 0 0,0 0-1,0 0 1,0 0 0,0 0 0,1-1-1,-1 1 1,0-1 0,1 1 0,0-1-1,-1 0 1,1 0 0,0 0-1,-1-1 1,1 1 0,0-1 0,4 1-1,4-1 1,0 0 0,1-1 0,-1 0 0,0-1 0,0 0 0,0-1 0,0 0 0,0-1 0,-1 0 0,0 0 0,1-1 0,-2-1 0,1 0 0,-1 0 0,1-1 0,-2 0 0,1 0 0,-1-1 0,0 0 0,-1-1 0,0 0 0,0 0 0,-1 0 0,0-1 0,-1 0 0,7-16 0,-6 6-2,0-1 0,-2 1 1,0-1-1,-2 0 0,0 1 0,-1-1 0,-2 0 0,-4-36 0,2 32 34,-2 0 1,-2-1-1,0 2 1,-1-1-1,-1 1 1,-22-40-1,0 21 447,20 29-200,11 14-278,0 0-1,0 0 0,0 1 1,0-1-1,0 0 0,0 0 1,0 1-1,0-1 0,0 0 1,0 1-1,-1-1 0,1 0 1,0 0-1,0 1 0,0-1 1,0 0-1,-1 0 0,1 0 1,0 1-1,0-1 0,0 0 1,-1 0-1,1 0 0,0 1 1,0-1-1,0 0 0,-1 0 1,1 0-1,0 0 0,-1 0 1,1 0-1,0 0 0,0 0 1,-1 0-1,1 0 0,0 0 1,0 0-1,-1 0 0,1 0 1,0 0-1,-1 0 0,1 0 1,0 0-1,0 0 0,-1 0 1,1 0-1,0 0 0,0 0 1,-1 0-1,1-1 1,0 1-1,0 0 0,-1 0 1,1 0-1,0 0 0,0-1 1,0 1-1,-1 0 0,1 0 1,0-1-1,0 1 0,0 0 1,0 0-1,0-1 0,-1 1 1,1 0-1,0 0 0,0-1 1,-2 20 118,2-19-131,1 10 30,1 0-1,0-1 1,0 1-1,0 0 1,2-1-1,-1 0 1,1 1-1,7 11 1,-1 0 14,19 40 98,52 82 1,-61-113-83,2 0 1,0-1-1,2-2 0,38 34 0,-55-55-92,0-1 1,0 1-1,0-2 0,1 1 0,-1-1 0,1 0 0,1 0 0,12 3 1,-19-6-115,1-1 0,-1-1 0,0 1 0,1 0 0,-1 0 1,0-1-1,1 1 0,-1-1 0,0 0 0,0 0 1,0 0-1,0 0 0,0 0 0,0 0 0,0 0 1,0-1-1,0 1 0,0-1 0,-1 0 0,1 1 1,-1-1-1,1 0 0,-1 0 0,1 0 0,0-2 0,0 0-409,0-3-75,-2-5-3468,0-14 791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12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3 389 2020,'0'2'1168,"13"45"2781,8 61 0,-3-7-1652,7 11 218,-18-93 641,-9-23-2882,-15-34 88,1-1 0,3 0 0,1-1 0,-11-65 0,21 88-154,1 17-196,1-1-1,0 1 0,0-1 0,0 1 0,0-1 1,0 1-1,0-1 0,0 1 0,0-1 0,0 1 0,0-1 1,0 0-1,0 1 0,1-1 0,-1 1 0,0-1 0,0 1 1,0 0-1,1-1 0,-1 1 0,0-1 0,0 1 1,1-1-1,-1 1 0,0 0 0,1-1 0,-1 1 0,1-1 1,3 2 5,0-1 0,0 1 1,0 0-1,0 0 1,0 0-1,0 1 0,0-1 1,5 5-1,32 19 50,-26-15-36,35 23 49,56 33 15,-88-56-56,-1-2 0,2 0 1,-1-1-1,24 6 0,-41-13-32,0 1-1,0-1 1,0 0-1,0 0 1,0 1-1,1-1 0,-1 0 1,0 0-1,0 0 1,0 0-1,0-1 1,0 1-1,0 0 1,0 0-1,0-1 1,0 1-1,0 0 1,0-1-1,0 1 1,0-1-1,0 1 1,0-1-1,-1 0 1,1 1-1,0-1 1,0 0-1,1-1 1,-1-1 1,0 1 0,0-1 1,1 0-1,-2 1 0,1-1 1,0 0-1,-1 0 0,1 0 0,-1-3 1,1-8 13,-1-1 1,-1 1 0,0-1 0,-1 1-1,-4-19 1,-26-72 49,14 48-38,-22-69 43,-26-93-798,61 196-937,5 21 993,23 35-10059,-12-9 6496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54 269 1456,'-9'1'523,"1"0"0,-1 0 0,-13 4 0,16-4 2108,11-5-2309,217-197 1234,-152 141-5278,-54 48 1891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3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1244,'0'0'2015,"0"3"-1140,-7 123 3818,10 70-2702,-1-111-1272,4 29 309,7 0 9,-13-112-960,0 1 28,2 2-132,0-8 478,0-9-439,-1 0 0,0-1 0,0 1 1,-3-22-1,-8-33 17,-4 2-1,-29-91 1,24 93 48,-11-77 1,25 118 7,5 20-25,0 2-59,0 0 1,1-1-1,-1 1 1,0 0-1,0 0 1,1 0-1,-1-1 1,0 1-1,0 0 1,0 0-1,0-1 0,1 1 1,-1 0-1,0 0 1,0-1-1,0 1 1,0 0-1,0-1 1,0 1-1,0 0 1,1-1-1,-1 1 1,0 0-1,0 0 1,0-1-1,3-7 182,4 11-128,5 5-29,1 1 0,-1 0 1,0 1-1,-1 0 0,0 1 0,13 16 1,25 40-44,51 92 0,-43-56-2480,-52-95 1931,-2-2-877,1 0-2355,1 4 737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31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47 233 1368,'-46'-8'8082,"51"4"-7816,17-9-49,85-57 806,11-30-1094,-86 63-3131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4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24 154 1740,'-23'-50'10458,"27"54"-9839,38 36 776,43 53 0,3 5-149,-17-27 553,153 119 1,-218-186-1391,1 0 0,-1 0 0,11 3 1179,-4-17-975,-10 4-341,-3-8-143,-1 0 1,0 0 0,-1 0 0,-6-25 0,-23-60 203,22 71-247,-21-68 99,-57-157-1397,75 223-2137,12 29 2209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4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42 511 1692,'0'0'3019,"1"0"-2806,-1 1 0,1-1 0,-1 0-1,1 0 1,-1 1 0,1-1 0,-1 0 0,1 1-1,-1-1 1,1 1 0,-1-1 0,0 0 0,1 1-1,-1-1 1,0 1 0,1 0 0,8 43 1431,2-1 0,1 0 1,21 45-1,-31-83-1553,60 123 2813,-62-126-2453,1-3-413,-1 1 0,0 0 1,0-1-1,1 1 0,-1-1 1,0 1-1,0 0 0,0-1 1,0 1-1,1 0 0,-1-1 1,0 1-1,0-1 0,0 1 1,0 0-1,0-1 0,0 1 1,0-1-1,0 1 0,0-1 1,0 1-1,0 0 0,-1-1 1,1 1-1,0-1 0,0 1 1,-1-1-1,-6-26 215,-14-28-175,-55-133 161,63 157-210,1-1 1,-9-41 0,20 71-28,2 2-1,0-1 0,-1 1 0,1 0 0,0 0 0,-1-1 0,1 1 0,0 0 0,0 0 0,-1 0 0,1 0 0,0 0 0,-1 0-1,1 0 1,0 0 0,0 0 0,-1 0 0,1 1 0,0-1 0,-1 0 0,1 0 0,0 1 0,-1-1 0,2 1 0,49 27 1,-9-5 1,1-1 0,56 19 0,-78-34 2,-13-4 13,1 0 0,-1 0 1,1-1-1,-1 0 0,14 1 1,-21-3-17,0-1 1,0 1-1,-1-1 1,1 1 0,0 0-1,-1-1 1,1 1 0,0-1-1,-1 0 1,1 1 0,0-1-1,-1 0 1,1 1 0,-1-1-1,1 0 1,-1 1-1,0-1 1,1 0 0,-1 0-1,0 0 1,0 1 0,1-1-1,-1 0 1,0 0 0,0 0-1,0 0 1,0 1 0,0-1-1,0-1 1,0-5 13,-1 0 0,1 1 0,-1-1 0,0 0 1,-1 1-1,0-1 0,0 1 0,-4-8 0,-27-48 81,29 57-90,-76-117 178,-123-143-1,202 263-182,-33-36-337,33 37 61,-4-4 225,2 5-1009,17 46-9484,-4-20 6534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4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0 677 1064,'0'0'1132,"12"8"2397,-10-8-3352,-1 1 1,1 0-1,0-1 1,0 1 0,0-1-1,-1 1 1,1-1 0,0 0-1,0 0 1,0 0-1,0 0 1,0 0 0,0 0-1,-1 0 1,1-1 0,3 0-1,-1 0-20,-1-1-1,1 0 1,0 0-1,-1 0 1,0 0 0,1 0-1,3-4 1,1-2 8,-1 1 1,0-1 0,0-1-1,-1 1 1,7-12-1,-10 13-14,1 0-1,-1 0 0,-1 0 1,1 0-1,-1 0 1,0-1-1,-1 1 0,0-1 1,0 1-1,-1-1 0,1 1 1,-2-1-1,1 0 0,-1 1 1,0-1-1,-1 1 1,1 0-1,-5-11 0,5 17-94,0-1 0,1 1 0,-1-1 0,0 1 0,0 0 0,0-1 0,0 1 0,0 0 0,-1 0 0,1 0 0,0 0 0,-1 0 0,1 0 0,0 0 0,-1 0 0,1 1 0,-1-1 0,1 0 0,-1 1 0,1-1 0,-1 1 0,0 0 0,-2-1 0,1 1 110,0 3-25,0 0-118,0 0-1,1 0 1,-1 0-1,1 0 1,-1 1-1,1-1 1,0 1 0,0-1-1,1 1 1,-1 0-1,1 0 1,0 0-1,0 0 1,0 0-1,0 0 1,1 0 0,0 7-1,0-2 1,0-1 1,1 0-1,0 0 0,1 0 1,0 0-1,0 0 1,1 0-1,0-1 0,0 1 1,1-1-1,0 0 0,7 10 1,-7-11-25,0-1 1,0 0 0,0 1 0,1-2 0,0 1 0,0-1 0,0 1 0,1-1 0,0-1 0,-1 1 0,1-1 0,1 0-1,-1 0 1,0-1 0,12 3 0,-3-2-48,1-1-1,-1-1 0,27 0 1,-35-2 24,0 0 1,0 0-1,0 0 1,0-1-1,0 0 1,-1 0-1,1-1 1,-1 0 0,0 0-1,0 0 1,6-5-1,-4 2 5,-1 0 1,0 0-1,0 0 1,-1-1-1,0 0 0,0-1 1,-1 0-1,0 1 0,0-1 1,-1-1-1,6-15 0,-5 11 3,-2-1 0,0 1 0,0-1 0,-2 0 0,1 0 0,-2 0 0,-1-16 0,-3-8 33,-2 0 1,-2 0-1,-2 1 0,-24-64 1,17 59 493,-2 1 0,-38-60 0,56 101 181,1 6-506,0 10-78,1 0-1,0 0 1,1 0-1,1 0 0,9 30 1,34 81 273,-27-82-243,2 0 1,1-2-1,3 0 0,55 73 1,-77-113-297,-1 0 0,0 0 0,1 0 0,0-1 0,0 1 0,-1-1 1,1 0-1,1 1 0,-1-1 0,0-1 0,0 1 0,1 0 0,-1-1 0,1 0 0,0 0 0,4 1 1,-5-5-796,10-16-966,-6 1-3662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4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6 275 1424,'-5'-2'6825,"95"-76"-5121,-6 8-1461,-79 65-346,58-55-966,-22 18-2853,-27 25 1704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4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2360,'4'-3'7798,"-4"3"-7654,7 7 1446,5 11-2321,-11-18 1066,61 116 1817,-15-27-1290,21 45 488,-30-57-4127,-37-75 1697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4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49 295 1620,'-6'-7'1262,"0"-1"0,1-1-1,0 1 1,0-1 0,-3-10 0,5 10-841,0 1 1,1-1 0,0 1-1,1-1 1,0 0 0,0 0-1,1 0 1,0 1 0,2-18-1,-1 19-302,0 0 0,1 0 0,0 0-1,0 0 1,1 0 0,-1 0 0,1 1 0,1-1 0,-1 1-1,1 0 1,0 0 0,1 0 0,0 1 0,-1 0-1,2 0 1,-1 0 0,0 0 0,12-7 0,-15 11-93,1 0 1,-1 0-1,0 0 0,1 0 1,-1 1-1,0-1 1,1 1-1,-1-1 0,0 1 1,1 0-1,-1 0 1,1 0-1,-1 0 0,1 0 1,-1 1-1,0-1 1,1 1-1,-1 0 0,0-1 1,1 1-1,-1 0 1,0 0-1,0 1 0,0-1 1,0 0-1,0 1 1,0-1-1,0 1 0,0-1 1,0 1-1,-1 0 0,2 2 1,3 3 33,-1 1-1,0 0 1,0 0 0,0 0-1,-1 0 1,5 17 0,-2-3 18,-2 1 0,0 0 0,1 35-1,-3 69 283,-3-120-327,0-5-9,3 1 13,-3-3-36,0 1-1,0-1 0,0 0 0,0 0 1,0 0-1,1 1 0,-1-1 0,0 0 1,0 0-1,0 0 0,0 1 0,0-1 1,0 0-1,1 0 0,-1 0 0,0 1 1,0-1-1,0 0 0,1 0 0,-1 0 1,0 0-1,0 0 0,0 0 0,1 0 1,-1 1-1,0-1 0,0 0 0,1 0 1,-1 0-1,0 0 0,0 0 1,0 0-1,1 0 0,-1 0 0,0 0 1,0 0-1,1 0 0,-1 0 0,0 0 1,0-1-1,1 1 0,-1 0 0,52-7 33,42-4-14,-91 11-19,114 2-56,-105 0 52,0-1 0,0 2-1,0-1 1,-1 2 0,1 0-1,-1 0 1,19 10 0,-28-13 7,1 1 1,-1 0 0,1-1 0,-1 1-1,0 0 1,0 0 0,0 0 0,0 0-1,0 0 1,0 1 0,-1-1 0,1 1-1,2 4 1,-4-5-2,1 1 0,-1-1 0,1 0 0,-1 0 0,0 1 0,0-1 0,0 0 0,0 0 0,-1 1 0,1-1 0,0 0 0,-1 0 0,0 0 0,1 1 0,-1-1 0,0 0 0,0 0 0,-2 2 0,-4 7-1,-1 0 1,0 0-1,-1-1 1,0-1-1,0 0 1,-1 0-1,0 0 1,-1-2-1,-16 10 1,5-4-140,-2-1 1,0-1 0,-43 13 0,57-21-160,1 0 0,-1-1 1,0-1-1,0 0 0,0 0 1,-14-1-1,17-1-852,-1 0 0,0 0 0,1-1 0,0 0 0,-10-3 0,-2-4-2664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4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35 224 1084,'-9'6'999,"7"-5"-88,-8 7 2888,9-7-3598,0-1-1,1 1 1,-1 0-1,0-1 0,0 1 1,0 0-1,0 0 1,0 0-1,1 0 0,-1 0 1,0 0-1,1 0 1,-1 0-1,1 0 0,-1 0 1,1 0-1,0 0 1,-1 2-1,1-1 267,1-2-427,0 1 1,0 0-1,0 0 0,1-1 1,-1 1-1,0 0 1,0 0-1,0 0 1,-1 0-1,3 3 0,2 0 40,1 0 0,0-1 0,0 0 0,0 0 0,0 0 0,1 0 0,-1-1 0,1 0 0,-1 0 0,9 0 0,-7 0 2,81 14 385,101 4-1,-19-3-128,-77-5-205,119 18 45,384 33 105,8-42-137,-231 3-50,-287-17-88,77 10 2,129 6 50,-172-18-56,43-2 34,234-26 28,-52-9-32,-184 14-4,-97 11-42,126 5-1,-104 3 44,62 10-12,-4 1 129,-100-8 75,-25-2-71,-4-1-49,-14-1 57,1 0-65,12 2-55,-5-2 911,-10 0-896,0 0 0,0 0 0,1 0 0,-1 0 0,0 0 0,0 0 0,0 0 0,0 0 0,0 0 0,0 0 0,0 0 0,0 0 0,1 0 0,-1 0 0,0 0 0,0 0 0,0 0 0,0 0 0,0-1 0,0 1 0,0 0 0,0 0 0,0 0 0,0 0 0,1 0 0,-1 0 0,0 0 0,0 0 0,0 0 0,0 0 0,0 0 0,0 0-1,0 0 1,0-1 0,0 1 0,0 0 0,0 0 0,0 0 0,0 0 0,0 0 0,0 0 0,0 0 0,0 0 0,0-1 0,0 1 0,0 0 0,0 0 0,0 0 0,0 0 0,0 0 0,0 0 0,0 0 0,0 0 0,0-1 0,-26-29 164,-1 0-1,-1 2 1,-43-34 0,9 8-169,-163-128-1787,185 155 941,16 11-1130,-24-19-1,20 11-2644,1 3 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1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0 700 1660,'0'0'2040,"3"2"-1134,3 2 276,1 1 0,0-1 0,12 5 0,-17-9-693,3 0-38,0-1-312,0 0 0,0 0 0,0 0 0,0-1 0,0 0 0,0 0 0,0 0 0,0 0 0,-1-1 1,1 0-1,-1 0 0,0 0 0,1 0 0,-2-1 0,1 0 0,0 1 0,-1-1 0,0-1 0,1 1 0,-2 0 1,1-1-1,0 0 0,-1 1 0,0-1 0,0 0 0,-1 0 0,1 0 0,0-9 0,0 0 161,-2 11-20,-1-1-29,0 1-156,-3-12 748,-4 20-708,8-5-134,-9 5 32,1 1 0,1 0 0,-1 0 0,1 1 0,0 0 0,-9 11 1,7-4 7,1 0 1,0 0-1,1 0 1,0 1 0,1 0-1,1 0 1,1 1-1,0-1 1,-3 27 0,6-37-28,1 1 1,0-1 0,0 1-1,1 0 1,-1-1 0,1 1-1,0-1 1,1 1 0,-1-1-1,1 0 1,4 8 0,-4-10-8,0 0 0,0 0 0,0 0 1,0 0-1,0-1 0,1 1 0,0-1 1,-1 0-1,1 0 0,0 0 0,0 0 0,0 0 1,0-1-1,0 1 0,0-1 0,0 0 1,1 0-1,-1 0 0,6 1 0,2-1-1,1-1-1,-1 0 1,1 0-1,-1-1 1,0 0-1,1-1 1,-1-1-1,0 1 1,0-2-1,-1 0 1,1 0 0,-1-1-1,17-9 1,-4-1-2,0-2 1,-1 0-1,0-1 1,26-29-1,-35 32-6,0-2 0,-1 1 0,-1-2 0,0 1-1,-2-1 1,0-1 0,-1 0 0,-1 0 0,0-1-1,-2 0 1,0 0 0,-1 0 0,1-24 0,-3 11 66,-1 1 0,-1-1 0,-2 0 0,-2 1 0,-1-1 0,-1 1 0,-17-50 0,12 51 381,-2 0 0,-1 1 1,-1 0-1,-21-29 0,35 58 48,-3 7-355,-1 4-104,1 0 1,0 0-1,1 0 1,0 0-1,0 0 1,1 1-1,1 0 1,-1 16-1,5 100 182,-1-80-158,2 23 51,16 84 1,-14-120-65,2-1 0,2 0 0,1 0 1,26 54-1,-22-59 3,0-2-1,20 25 1,-28-41-176,1-1 0,0 0 1,0-1-1,1 0 0,0 0 0,0-1 1,1 0-1,15 8 0,-23-14-148,1 0-1,-1 0 1,1-1 0,-1 1-1,1 0 1,-1-1-1,1 0 1,0 1 0,-1-1-1,1 0 1,-1 0-1,1-1 1,0 1 0,-1-1-1,1 1 1,-1-1-1,1 0 1,-1 1 0,1-2-1,-1 1 1,0 0-1,3-2 1,5-20-8824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4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3556 33 1236,'0'0'3976,"-3"0"-3389,-42-3 3973,43 3-4302,-2 0-4,-126 10 1739,8 0-1032,-544 41 1489,426-33-1889,112-10-237,-406 10 791,261-12-752,61 10-48,63-4-65,102-9-179,-4 1 49,-69-4 0,75-3-89,-79-10 58,-133-42-39,70 8-67,147 36 4,10 4 4,-48-18 0,38 9 13,38 16 2,-22-9-51,21 9 26,9 6-115,19 17 140,0-1 1,1-2-1,38 23 0,100 50-255,-66-39-569,54 27-1657,-47-32-4436,-61-30 2731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5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1488 1 1212,'0'0'4747,"-4"4"-4472,-34 42 696,-31 53 0,-4 5-321,-38 46 173,-19 24-54,-24 8-369,-54 71-74,29-19-133,130-162-185,33-47-4,3-3 2,-19 42 0,0 4-17,-32 50 19,5-13-7,29-49 0,-77 114 7,100-160 11,-72 95 1074,55-74 530,22-35-1571,1-1-40,-1 0-1,1 0 1,0 0 0,0 0 0,0 0 0,1 0 0,-1-10 0,7-42 40,-3 22-31,12-186-51,15-115-1512,-18 245-102,0 33-3632,-8 44 2689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5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1988 972,'4'6'6250,"3"-11"-6068,1 0-1,-1-1 1,0 0-1,0 0 1,-1 0-1,10-13 1,106-150 855,-71 91-880,47-69 151,-41 63-4,9-12-23,35-40 209,-9 4-23,9-13-62,-2 7-90,103-107-140,-138 163-143,-30 37-34,-17 23 24,24-42 0,-22 30-20,-15 26-7,0 0 0,1 0 0,10-13 0,-12 18-1,21-30 2,8-12 18,-32 43-11,0 0-7,0 1 3,4 1 0,11-19-16,-13 16 29,2-3-2,12-17 447,-1-1-1,16-33 1,-30 56-410,13-30 285,-13 29-315,-1 1-7,1-4 3,-1 3 5,1 1-1,1-6 0,-2 5 5,2-6 6,2 15 22,2 13-17,-6-20-33,14 59-90,7 84-1,-15-95-667,-1 4-1326,-5-17-2498,0-12 1475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9:14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 1412,'-10'-21'8654,"10"27"-8429,2 8-32,1 1 0,0-1 0,1 0 0,1 0 0,7 15 0,36 65 654,4-3 0,115 151-1,125 99-26,-236-283-736,83 81 78,-38-35-49,-35-34-31,135 149 332,96 91 158,-9-52-252,-226-209-274,-6-6-23,64 57 360,17 14 13,-59-41-318,92 78 270,-81-85 177,-88-64-454,1-1-73,8 5 284,-9-5-268,-1-1 0,0 0 0,0 0 0,1 0 0,-1 0 0,0 0 0,0 0 0,0 1 0,1-1 0,-1 0 0,0 0 0,0 0 0,1 0 0,-1 0 0,0 0 0,1 0 0,-1 0 0,0 0 0,0 0 0,1 0 0,-1 0 0,0 0 0,0-1 0,1 1 0,-1 0 0,0 0 0,0 0 0,0 0 0,1 0 0,-1 0 0,0-1 0,0 1 0,0 0 0,1 0 0,-1 0 0,0 0 0,0-1 0,5-11 6,-2-1 0,0 1 0,0-1 0,-2 0 1,1 0-1,-1-20 0,-9-87-111,8 115 81,-94-632-4494,70 542 1920,4 35-2224,8 31 1446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9:1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2517 2451 912,'8'4'8850,"-34"-23"-3747,-56-43-4863,-30-38 436,-154-178 1,109 97-323,38 54-79,48 55-131,-192-159 219,141 130-283,-389-350 28,444 393-104,-104-68 0,134 98 4,0-1-1,-41-45 0,28 27-20,6 2-19,3-1 0,-71-102 0,49 50-12,-17-23 19,80 120 21,0 0 0,-1 0 1,1 1-1,-1-1 0,1 0 1,-1 1-1,1-1 0,-1 0 1,1 1-1,-1-1 0,0 0 1,1 1-1,-1-1 0,0 1 1,0-1-1,0 1 0,1 0 1,-2-1-1,1 2 2,1 0 1,0 0-1,-1-1 0,1 1 1,0 0-1,-1 0 0,1 0 1,0 0-1,0 0 0,0 0 0,-1 0 1,1 0-1,0 0 0,0 0 1,1 1-1,-1 15 3,1 0 0,4 17 0,0 6-5,56 375-1068,-48-341 441,40 180-6105,-51-243 6103,15 66-3271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9:1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88 674 1124,'-8'-8'624,"1"0"1,0 0-1,0 0 1,1-1-1,0 0 0,0 0 1,-7-16-1,8 12-390,0 1-1,1 0 1,0-1-1,1 0 1,1 0 0,0 0-1,0 0 1,2-1 0,-1 1-1,2-14 1,0 24-186,-1 0 1,0 0 0,1 0-1,0 0 1,-1 0-1,1 0 1,0 0 0,1 0-1,-1 1 1,0-1 0,1 0-1,0 1 1,-1-1-1,1 1 1,0-1 0,0 1-1,1 0 1,-1 0-1,0 0 1,1 0 0,-1 0-1,1 0 1,0 1-1,2-2 1,-1 2-11,0 0 0,0 1 0,0-1-1,0 1 1,0 0 0,0 0 0,0 0 0,0 0-1,0 1 1,-1 0 0,1 0 0,0 0 0,0 0-1,0 0 1,-1 1 0,1 0 0,-1 0 0,1 0 0,3 2-1,10 8 46,-1 1 0,0 1 0,-1 0 1,0 1-1,-1 0 0,-1 1 0,0 1 0,12 21 0,9 24 210,30 71 1,-33-64-35,-22-42 37,-9-25 37,-3-7-295,-12-20-24,1-1 0,1-1 0,2 0-1,-13-45 1,9 28-41,-45-144-123,-16-117-115,48 193 119,27 110 124,2 11 9,2 29 27,2 0 0,12 45-1,30 80 5,-35-127-3,1-2 0,3 1-1,0-2 1,2 0 0,24 32 0,-29-46-59,1-2 0,1 0 0,1-1 0,0-1 0,1 0 0,0-1 0,1-1 1,1 0-1,34 16 0,-47-26-150,1 0 0,0-1 0,-1 0-1,1 0 1,0 0 0,0-1 0,0 0 0,14-1 0,-17 0-262,0 0 0,1-1-1,-1 0 1,1 0 0,-1 0 0,0-1-1,0 1 1,0-1 0,6-3 0,7-7-2099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9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33 399 1156,'-11'-2'1125,"8"2"-117,1-1-137,-14-4 2470,15 5-2666,3-4-388,9-14 149,16-18 0,37-41-1485,79-124 1,-121 163-1882,-11 21 1114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9:1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1320,'0'0'4461,"6"-4"-4127,30-21 442,51-45 0,-35 27-502,-35 29-508,19-21 0,-30 29-270,0-1 0,-1 1 0,0-1 1,0-1-1,-1 1 0,4-10 0,-4 5-1134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9:1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1072,'0'0'2090,"4"4"-1547,4 2-299,0 0 0,0-1 0,1 0 0,-1 0 1,1-1-1,0 0 0,10 3 0,2-1-5,0 0 0,0-2 0,0 0 0,1-1 0,-1-2 0,39-1 0,-50-1-77,1 0-1,0-2 1,11-3 0,-2 1 521,-19 4-479,1 0 140,-2 0-316,0 1 1,-1 0 0,1 0-1,1 0 1,-1 0 0,0 0 0,0-1-1,0 1 1,0 0 0,0 0-1,0 0 1,0 0 0,0 0-1,0-1 1,0 1 0,0 0 0,0 0-1,0 0 1,0 0 0,0 0-1,0 0 1,1 0 0,-1-1 0,0 1-1,0 0 1,0 0 0,0 0-1,0 0 1,0 0 0,1 0-1,-1 0 1,0 0 0,0 0 0,0 0-1,0 0 1,0 0 0,0 0-1,1 0 1,-1 0 0,0 0 0,0 0-1,0 0 1,0 0 0,0 0-1,1 0 1,-1 0 0,0 0-1,0 0 1,0 0 0,0 0 0,0 0-1,1 0 1,-1 0 0,0 0-1,0 1 1,0-1 0,0 0 0,0 0-1,0 0 1,0 0 0,0 0-1,1 0 1,2 18 152,-1-1 0,0 34-1,2 10 69,8 26 96,30 108 1,37 43-185,-55-174-651,-17-45-142,12 24 0,-15-36-607,0-1 0,0 0-1,10 11 1,-6-8-1410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9:1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6 168 1040,'0'0'2703,"-1"5"-1980,-3 15-71,4-19-608,-1 0 0,1 0 0,0 0 0,0 0 0,0 0 0,0 0 0,0 0 0,0 0-1,0 0 1,1 0 0,-1 0 0,0 0 0,0 0 0,1 0 0,-1 0 0,1 0-1,-1 0 1,1-1 0,-1 1 0,2 2 0,0 0 108,3 6 10,1 0 1,-1 0-1,2 0 1,-1-1-1,1 0 1,0 0-1,0-1 1,1 0-1,0 0 1,1-1-1,-1 0 1,1-1-1,0 0 1,1 0-1,-1-1 1,1 0-1,18 5 1,-23-8-122,0-1-1,0 1 1,0-1 0,0 0-1,0 0 1,0-1 0,0 0-1,0 0 1,0 0 0,0 0 0,0-1-1,-1 1 1,1-1 0,6-4-1,-5 2 12,0-1 0,-1 1-1,1-1 1,-1 0-1,0 0 1,-1 0 0,1-1-1,-1 1 1,5-10-1,-2 0 95,0 0 0,-1 0-1,0 0 1,-1-1-1,-1 0 1,-1 0 0,0 0-1,0-20 1,-5-74 1830,6 111-1851,0 0-98,0 0 0,0 1 0,0 0 0,-1-1 0,1 1 0,0 0 0,-1 1 0,5 3-1,30 27 110,-15-11-60,89 78 153,-42-36-137,-2-1 59,102 118-1,-148-154-113,-1 1-1,-2 1 0,0 0 1,-3 2-1,0 0 0,-2 1 1,19 61-1,-31-85-25,0-1-1,-1 1 1,0 0 0,-1-1-1,1 13 1,-1-18-6,-1 1 0,1-1 1,-1 1-1,1-1 0,-1 1 0,0-1 1,0 0-1,0 1 0,0-1 0,0 0 1,0 1-1,-1-1 0,1 0 0,-1 0 0,0 0 1,1-1-1,-1 1 0,-4 3 0,-1-3 9,-1-2-9,-1 1 0,1-1 0,0-1 1,-1 1-1,1-1 0,0-1 0,-1 0 0,1 0 0,-9-4 0,4 1-1,0-1 0,0-1 1,0 0-1,1-1 0,-11-9 0,8 4-4,0 1-1,1-2 1,1 0-1,1-1 1,0 0-1,0 0 1,2-2-1,-14-26 1,14 19-49,1-1-1,0-1 1,2 0 0,2 0 0,0 0 0,1-1 0,2 0 0,1 1-1,2-30 1,1 33-395,0 1-1,2-1 1,0 1-1,2 0 1,0 0-1,2 0 1,0 1-1,2 0 1,0 1-1,25-37 1,-15 33-2661,1 8 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1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58 630 1940,'-58'-15'6331,"63"9"-6007,-2 2-265,1-1 12,0 0-1,0 0 1,0 0-1,1 0 1,0 1-1,9-7 1,256-170 27,113-110-4148,-377 286 4028,38-30-109,-40 31 250,1 2 1,-1-1-1,1 0 0,-1 1 0,1 0 1,0 0-1,9-2 0,-12 4 355,1 2 54,-1-1-436,0 1 1,0 0-1,-1 0 1,1 0 0,0 0-1,-1 1 1,1-1 0,-1 0-1,0 1 1,0-1-1,0 1 1,0-1 0,0 1-1,0-1 1,-1 1-1,1 2 1,1 9 236,-1-1-1,-1 15 1,0-13-158,-4 184 2023,0-115-978,4 0-1,13 110 1,-4-150-335,-8-41-289,0-3-565,1 0-1,-1-1 1,0 1 0,0-1 0,1 1 0,-1-1 0,0 0 0,0 1 0,0-1 0,0 0 0,0 0 0,0 0 0,0 0 0,0 0 0,0 0 0,0 0 0,0 0 0,0 0 0,-1 0-1,1-1 1,0-1 0,10-31 27,-8 22 14,5-21 21,-2-1 1,4-53-1,-5-70 208,-5 110-142,1 2 73,0-45 822,-10-94-1,10 177-815,-1 7-226,0-1 0,0 1 0,0 0 0,0 0 0,0 0 0,0 0 0,0 0 0,1 0 0,-1 0 0,0 0 0,0 0 0,0 0 0,0 0-1,0 0 1,0 0 0,0 0 0,0 0 0,0 0 0,0 0 0,1 0 0,-1 0 0,0 0 0,0 0 0,0 0 0,0 0 0,0 0 0,0 0 0,0 0 0,0 0 0,0 0 0,1 0 0,-1 0 0,0 0 0,0 0-1,0 0 1,0 0 0,0 0 0,0 0 0,0 0 0,0 0 0,0 1 0,0-1 0,0 0 0,0 0 0,0 0 0,0 0 0,1 0 0,-1 0 0,0 0 0,0 0 0,0 0 0,0 0 0,0 1 0,0-1 0,0 0 0,0 0-1,0 0 1,0 0 0,0 0 0,0 0 0,0 0 0,0 0 0,0 0 0,0 1 0,0-1 0,-1 0 0,98 237 667,24 53-1354,-102-250-41,8 15-1022,-11-19-3092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9:19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0 402 1572,'0'0'1086,"5"5"-122,2 2-533,0 1 0,1-2 0,-1 1 0,1-1 0,1 0 0,-1 0 0,19 8 0,-20-11-332,0-1 1,0 1-1,1-1 1,-1-1-1,1 1 0,-1-1 1,1 0-1,-1-1 1,1 0-1,0 0 0,-1-1 1,1 1-1,-1-2 1,1 1-1,-1-1 0,0 0 1,0-1-1,1 0 1,-2 0-1,1 0 0,0-1 1,-1 0-1,1 0 1,-1-1-1,0 1 0,-1-1 1,1-1-1,-1 1 1,0-1-1,0 0 0,-1 0 1,0-1-1,0 1 1,0-1-1,3-8 0,-1 0-36,-1 1 0,-1-1 0,0 0 0,0 0 0,-2 0 0,0 0 0,0 0 0,-2-20-1,-3-11 630,-12-69 0,9 79 1,5 32-340,2 1-188,3-8-7,-3 8-11,4 8-4,57 55 164,89 113 0,37 86-75,-138-184-155,-2 1 1,-5 3 0,37 89-1,-76-158-69,-1-1 0,-1 1 0,1-1 0,-2 1-1,1 0 1,-1 16 0,-1-25-4,0 1 1,0 0-1,0 0 0,-1-1 1,1 1-1,-1 0 1,1-1-1,-1 1 0,0 0 1,0-1-1,0 1 0,0-1 1,0 1-1,0-1 0,0 0 1,-2 2-1,-1-1 13,-13 0-9,11-3-7,-1 0 0,0 0 0,1-1 0,0 0 1,-1 0-1,1-1 0,0 0 0,0 0 0,1 0 1,-1-1-1,1 0 0,-1 0 0,1 0 0,-5-6 0,-4-4 0,0-1 1,2-1-1,-18-25 0,22 27-18,0-2 1,1 1 0,0-1 0,2 0-1,0 0 1,0-1 0,2 1-1,0-1 1,1 0 0,0 0-1,1 0 1,3-25 0,1 7-569,2-1-1,2 1 1,1 0 0,22-62 0,-8 36-5187,-15 42 2757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9:1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42 513 1092,'-2'0'380,"-1"0"-1,1 0 1,0 0 0,-1-1-1,1 1 1,-1-1 0,1 0-1,0 1 1,0-1 0,-1 0-1,1-1 1,0 1 0,0 0-1,0-1 1,-2-1 0,2 1 454,2 0-96,-1-1-567,1 0 1,0 0-1,0 1 1,0-1-1,0 0 1,1 0-1,-1 1 1,1-1-1,0 0 1,-1 0-1,1 1 1,0-1-1,3-3 1,22-38 187,-18 33-89,137-197 1215,-34 53-2611,-82 123-1546,-27 30 1227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9:2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357 792 1208,'6'30'1410,"-6"-24"-1050,1 0 0,0-1 0,0 1 0,0 0 1,1 0-1,0-1 0,0 1 0,0-1 0,1 0 1,0 1-1,4 5 0,-6-10-267,0 0 1,0 0 0,1 0-1,-1 0 1,0 0-1,0 0 1,1-1-1,-1 1 1,0-1-1,1 1 1,-1-1-1,1 1 1,-1-1-1,1 1 1,-1-1-1,1 0 1,-1 0-1,1 0 1,-1 0-1,0 0 1,3-1-1,24-8 645,-24 7-809,5-1 167,-2-1 0,1 0-1,0-1 1,-1 0 0,0 0 0,0-1-1,8-8 1,2-5 13,16-23 0,-27 34-103,12-16-204,19-33 1,-32 48-413,0 0 0,-1-1 0,-1 1-1,1-1 1,-1 1 0,-1-1 0,3-17 0,-5 3-1752</inkml:trace>
  <inkml:trace contextRef="#ctx0" brushRef="#br0" timeOffset="1">20 1 1840,'-2'1'247,"0"1"1,1 0-1,-1-1 0,1 1 0,-1 0 1,1 0-1,0 0 0,0 0 0,0 1 0,0-1 1,0 0-1,0 0 0,0 1 0,0 2 1,1-2 484,2 1-72,3 5-477,0 0-1,1-1 1,0 1 0,1-1 0,0-1 0,0 1 0,0-1 0,1 0 0,0-1 0,1 0 0,-1 0 0,1-1-1,0 0 1,13 5 0,12 3 148,0-1 0,0-1 1,64 11-1,-75-19-224,-1-1 0,0-1 1,0-1-1,1-1 0,-1-1 0,0-1 1,29-7-1,47-22 414,-82 20-273,-15 11-194,-1 1-1,1-1 0,-1 0 0,1 1 1,0-1-1,-1 1 0,1-1 1,-1 1-1,1 0 0,0-1 0,-1 1 1,1 0-1,0-1 0,0 1 0,-1 0 1,2-1-1,1 5 94,0-1-121,-1 0-1,1 0 1,-1 0 0,0 1-1,0-1 1,0 1-1,0 0 1,-1-1-1,0 1 1,1 0 0,-1 4-1,8 55 178,-7-39-145,28 384 533,-15-215-602,-7-110-456,7 6-3078,-12-73-175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9:2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16 217 2060,'-1'-3'1394,"-7"-6"-45,7 8-924,0 1 1,1-1-1,-1 0 1,1 1 0,-1-1-1,1 0 1,-1 0-1,1 0 1,0 0-1,-1 0 1,1 1-1,0-1 1,0 0-1,-1 0 1,1 0-1,0 0 1,0 0-1,0-1 1,10-13-121,-10 14-281,1 0 0,-1 0 0,1 0 1,0 0-1,-1 0 0,1 0 0,0 1 1,0-1-1,-1 0 0,1 0 0,0 1 1,0-1-1,0 1 0,0-1 1,0 1-1,0-1 0,1 1 0,4-3 53,20-16 266,-1-2 1,30-31-1,10-9 832,-65 61-1139,1-1-1,-1 1 0,1 0 0,0-1 0,-1 1 0,1 0 0,-1-1 0,1 1 0,0 0 1,-1 0-1,1 0 0,0-1 0,-1 1 0,1 0 0,0 0 0,-1 0 0,1 0 0,0 0 1,-1 0-1,1 1 0,0-1 0,-1 0 0,1 0 0,0 0 0,-1 1 0,1-1 0,-1 0 0,2 1 1,12 11 492,-12-9-604,6 7 176,-1 0 0,0 1-1,-1 0 1,0 0 0,-1 1 0,0-1-1,0 1 1,2 13 0,-4-14-41,23 74 307,-4 1 0,16 125-1,-34-179-248,2 0-1,0-1 1,2 0-1,21 53 1,-28-82-98,0 0 1,0 0 0,0 0-1,0 0 1,1 0 0,-1 0 0,1 0-1,-1 0 1,1-1 0,-1 1 0,1-1-1,0 1 1,3 1 0,-4-2-10,1-1 0,-1 1 0,1-1 0,-1 1 0,1-1 0,-1 0 0,1 0 0,-1 0 0,1 0 0,-1 0 0,1 0 0,-1 0 1,1-1-1,-1 1 0,1 0 0,-1-1 0,1 1 0,-1-1 0,2-1 0,8-4 7,-1-1 0,0 0 0,-1 0 0,1-1 0,-2-1 0,1 1 0,10-16 0,-6 10 0,49-60-528,68-107 0,-86 105-2553,-27 47-4387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9:2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84 520 1488,'-2'-1'808,"-9"-2"189,8 2-759,0 0 1,0 0-1,0 0 0,0 0 1,0 0-1,0 0 0,1-1 1,-1 1-1,0-1 0,1 0 1,-1 0-1,-3-4 0,2 0-77,0 0 1,0-1-1,1 0 0,0 0 0,0 0 0,1 0 0,0 0 1,0 0-1,1-1 0,-1 1 0,2-1 0,-1 1 0,1-1 1,0 1-1,2-12 0,-1 13-89,0 0 0,0 0 1,0 1-1,1-1 0,0 0 0,0 0 0,1 1 0,-1-1 1,1 1-1,0 0 0,1 0 0,-1 0 0,1 0 1,0 1-1,0-1 0,1 1 0,-1 0 0,1 0 0,10-6 1,-11 8-23,1 0 1,0 0 0,0 0 0,0 0-1,0 1 1,0 0 0,0 0 0,0 0-1,0 1 1,1 0 0,5 0 0,-3 1 0,0 0 1,0 1-1,0 0 1,0 1 0,0-1-1,7 5 1,-1 0 5,0 1 1,-1 0 0,0 1 0,-1 0 0,0 1-1,-1 0 1,1 1 0,-2 1 0,0 0 0,13 19-1,6 14 139,37 82-1,-49-92-129,20 54 100,-23-49-72,-10-28-34,-4-8-9,-1-8 65,-81-246-89,1 7-58,13 40 27,51 161 50,16 41-21,1 1-9,-1 0 1,1 1 0,0-1-1,-1 0 1,1 1-1,-1-1 1,1 1-1,0-1 1,-1 1 0,1-1-1,0 1 1,0-1-1,-1 1 1,1-1-1,0 1 1,0 0 0,0-1-1,0 1 1,0-1-1,0 1 1,-1-1-1,2 1 1,-1 0-1,0-1 1,0 1 0,0-1-1,0 1 1,0-1-1,0 1 1,1 0-1,6 39 151,20 52 39,-14-57-113,2 0 0,1-2 1,1 1-1,2-2 0,26 34 0,-27-42-50,1-2 0,1 0 0,1-1 1,1-2-1,1 0 0,0-1 0,27 15 0,-42-29-80,-1 0 0,0 0 0,1-1-1,0 0 1,-1-1 0,1 0 0,0 0 0,0-1 0,1 1 0,-1-2-1,0 1 1,13-2 0,-14 0-236,-1 0-1,0-1 1,1 1-1,-1-1 1,0 0-1,0-1 1,0 0-1,-1 0 1,1 0-1,-1 0 1,1-1 0,-1 0-1,0 0 1,-1-1-1,1 1 1,7-10-1,8-14-2761,2-4 38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9:2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25 510 2172,'0'0'2654,"-3"-1"-1484,-12-1-121,12 2 2110,2-2-2516,1 1-591,-1 1 0,1-1 0,0 0 0,0 0 0,-1 1 0,1-1 0,0 0 1,0 0-1,0 0 0,0 0 0,0 1 0,0-1 0,0 0 0,0 0 0,0 0 0,0 0 0,1-1 0,104-134 1660,-58 78-1349,4-4-230,78-106-1503,-110 144 633,-1 0-1091,-9 7-2133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9:2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11 464 1332,'-10'61'5557,"10"-61"-5496,0 0 0,0 1 0,0-1 0,0 0 0,0 1 0,1-1 0,-1 0 0,0 0 0,0 1 0,0-1 0,0 0 0,1 1 0,-1-1 0,0 0 0,0 0 0,1 0-1,-1 1 1,0-1 0,0 0 0,1 0 0,-1 0 0,0 0 0,1 1 0,-1-1 0,0 0 0,1 0 0,-1 0 0,0 0 0,1 0 0,-1 0 0,0 0 0,1 0 0,-1 0 0,0 0 0,1 0 0,-1 0 0,0 0-1,1 0 1,-1 0 0,0 0 0,0 0 0,1-1 0,-1 1 0,0 0 0,1 0 0,-1 0 0,0 0 0,0-1 0,1 1 0,17-17 402,-1-1 0,28-36 0,27-51 368,-57 82-672,25-38-611,-2-2-1,32-76 0,-68 134-27,3-7-107,-4 0-3411,-2-8 1377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9:2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26 190 1720,'-25'-7'9035,"31"10"-8644,2 1-272,1-1 0,0 0 1,1-1-1,-1 0 0,0-1 0,1 1 1,-1-2-1,1 1 0,9-2 0,19-4 110,-1-1-1,0-2 0,-1-1 1,64-26-1,-53 14 81,0-2 1,84-57-1,-127 77-148,-2 1-6,0 1 1,-1-1-1,1 1 0,0 0 1,0 0-1,1 0 0,-1 0 1,0 0-1,3 0 0,-4 8 62,2 16-52,-1 1 1,-2 38-1,-8 59 197,3-59-228,-6 389 506,16-354-1059,1 24-3986,-12-101-4618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9:2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35 1868,'-3'-14'1162,"2"12"-929,1 0 0,-1 0 0,1 0 0,-1 0 0,0 0 0,1 1 0,-1-1 0,-2-3 3540,10 14-2948,33 52 608,48 95 1,112 250 810,154 360 837,-304-659-2709,11 29-4,-50-102-359,-8-24-217,0-1-1,0 1 1,1-1-1,9 16 1,-12-24-333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9:2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30 254 1344,'-21'-7'5650,"13"4"-982,9-1-4511,-1 0 0,1 0 0,0 0 0,0 1 0,1-1 0,-1 0 0,1 1 0,0-1 0,0 1 0,0-1 0,1 1 0,2-3 0,38-42 153,-28 33-45,21-21 513,66-53 1,-101 88-737,0 1 1,0-1 0,0 0-1,0 1 1,0-1 0,1 1-1,-1-1 1,0 1-1,0 0 1,0 0 0,1-1-1,-1 1 1,0 0 0,0 0-1,2 0 1,-3 0-39,4 1 267,12 4 11,-15-5-259,0 0 0,0 1 1,0-1-1,-1 1 1,1-1-1,0 1 0,0-1 1,0 1-1,0 0 1,-1-1-1,1 1 0,0 0 1,-1 0-1,1-1 1,0 1-1,-1 0 0,1 0 1,-1 0-1,0 0 1,1 1-1,1 1 60,4 10 53,0 0 0,-1 0 1,0 0-1,-2 1 1,1 0-1,-1-1 1,1 20-1,-1-13-7,7 53 237,-4-26-9,2-1 1,18 61 0,-26-107-350,0 1 0,0 0 1,0 0-1,0-1 0,0 1 1,1 0-1,-1-1 0,0 1 1,1 0-1,-1-1 0,0 1 1,1-1-1,-1 1 0,1 0 1,-1-1-1,1 1 0,-1-1 0,1 1 1,-1-1-1,1 0 0,-1 1 1,1-1-1,0 0 0,-1 1 1,1-1-1,0 0 0,-1 1 1,1-1-1,0 0 0,0 0 1,-1 0-1,1 0 0,0 0 1,-1 0-1,1 0 0,0 0 1,0 0-1,-1 0 0,1 0 1,0 0-1,-1-1 0,2 1 1,1-2 2,0 1-1,-1-1 1,1 0 0,0 0 0,-1 0-1,4-4 1,-6 6-12,10-12-94,0 1-1,-1-2 1,0 1-1,13-27 1,-2 3-353,39-77-1816,-18 31-5914,-29 60 3818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1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125 500 3388,'-20'-5'1729,"-1"0"0,2-1 0,-37-16 0,56 22-1673,-1 0 0,1 0 0,-1 0 0,1 0 0,0 0 1,-1-1-1,1 1 0,-1 0 0,1 0 0,-1-1 0,1 1 0,0 0 0,-1-1 0,1 1 0,0 0 0,-1-1 0,1 1 0,0-1 0,0 1 0,-1 0 0,1-1 0,0 1 0,0-1 0,0 1 0,-1-1 0,1 1 0,0-1 0,0 1 0,0-1 0,0 1 0,0-1 0,0 1 1,0-1-1,0 1 0,0 0 0,0-1 0,0 1 0,1-1 0,-1 1 0,0-1 0,0 0 0,6-9 77,-1 1 1,1 0-1,0 0 0,1 1 1,0-1-1,1 2 0,-1-1 1,2 1-1,10-8 1,90-57 626,-106 70-745,109-63 187,66-41-1375,-69 23-5296,-81 57 3130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05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8 175 836,'-7'-3'7734,"9"18"-7264,0 0 0,1 0 0,9 25 0,23 50 887,-16-42-780,-7-20 14,1 0-1,1-1 1,1 0-1,36 47 1,-48-71-368,-1 0 0,1 0 0,0-1 1,0 1-1,0-1 0,0 0 0,0 0 1,0 0-1,1 0 0,4 1 0,-5-2 289,1-3-24,1-2-355,0 0 1,1 0 0,-2-1-1,1 0 1,0 0 0,-1 0-1,0 0 1,0 0 0,-1-1-1,1 0 1,3-10 0,1-2 61,-1 0 1,0-1 0,3-19 0,-2-3 27,-1 1 1,-3-1-1,-1 0 1,-2-1 0,-1 1-1,-3 0 1,-9-53-1,11 89-266,-1-1 0,0 1-1,0 0 1,-4-9-1,5 12-87,0 0 1,0 0-1,0 0 0,-1 0 0,1 0 1,-1 1-1,1-1 0,-1 0 0,0 1 0,1 0 1,-1-1-1,0 1 0,-3-2 0,3 2-637,-15 12-5246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0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20 346 1096,'1'11'1425,"0"0"-1,0 0 1,-2 12-1,0-11-760,1 1-1,2 18 0,18 65 1523,-15-82-1772,-1 0 0,2 0 0,0 0-1,11 18 1,-6-16 1038,-11-16-1437,0 0 0,0 0 1,0 0-1,0 0 0,0 0 0,1 0 0,-1 0 0,0 0 0,0 0 0,0 0 0,0 0 1,0 0-1,0 0 0,0 0 0,0 0 0,0 0 0,0 0 0,0 0 0,0 0 0,0 0 1,0 0-1,0 0 0,0 0 0,1 0 0,-1 0 0,0 0 0,0 0 0,0 0 1,0 0-1,0 0 0,0 0 0,0 0 0,0 0 0,0 0 0,0 0 0,0 0 0,0 0 1,0 0-1,1 0 0,-1 0 0,0 0 0,0 0 0,0 0 0,0 0 0,0 0 0,0 0 1,0 0-1,0 0 0,0 0 0,0 0 0,0 0 0,0 0 0,0 0 0,0 1 1,0-1-1,0 0 0,0 0 0,0 0 0,0 0 0,0 0 0,-7-22 624,4 11-712,-52-154 800,27 52 269,27 111-616,22 2-231,-15 5-134,18 10 43,1-1 1,0-2-1,35 14 1,-46-22-41,-1 0 1,1-1-1,0 0 1,0-1-1,0-1 1,17 0-1,-27-1-2,0 0 1,-1 0-1,1-1 0,0 0 1,0 0-1,-1 0 0,1 0 0,-1 0 1,1-1-1,-1 1 0,1-1 1,-1 0-1,0 0 0,0-1 0,0 1 1,0 0-1,0-1 0,-1 0 1,1 0-1,-1 0 0,0 0 0,0 0 1,0 0-1,0 0 0,0-1 1,-1 1-1,3-7 0,-2 1 20,0-1 1,0 0-1,-1 0 0,0 0 0,-1 0 0,-1-14 1,-10-62 121,9 75-129,-22-106 205,8 44-519,15 70 8,3 38-10722,1-9 7236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0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8 707 1660,'0'0'1232,"-7"12"2806,7-11-3875,0-1 0,0 1 1,0-1-1,0 1 0,0 0 0,0-1 0,0 1 1,0 0-1,0-1 0,0 1 0,0-1 0,0 1 1,0 0-1,0-1 0,0 1 0,1-1 0,-1 1 0,0-1 1,0 1-1,1-1 0,-1 1 0,0-1 0,1 1 1,-1-1-1,1 1 0,-1-1 0,0 1 0,1-1 1,-1 0-1,1 1 0,-1-1 0,2 1 0,-1 0-669,-1-1 518,0 0 0,0 0 1,0 0-1,1 1 0,-1-1 0,0 0 0,0 0 1,0 0-1,0 0 0,1 0 0,-1 0 0,0 0 1,0 0-1,0 1 0,0-1 0,1 0 0,-1 0 1,0 0-1,0 0 0,0 0 0,1 0 0,-1 0 1,0 0-1,0 0 0,0 0 0,1 0 0,-1 0 1,0-1-1,0 1 0,0 0 0,0 0 0,1 0 1,-1 0-1,11-4 146,0 0 1,0-1-1,0-1 1,-1 0-1,0 0 1,0-1-1,0 0 0,-1 0 1,0-1-1,0-1 1,-1 0-1,12-17 1,-15 21-96,-1-1 0,-1 0 1,1 0-1,-1-1 0,0 1 1,0-1-1,-1 1 1,0-1-1,0 0 0,0 0 1,-1 0-1,0 0 0,0 0 1,-1 0-1,0 0 0,-1 0 1,1-1-1,-1 1 0,0 0 1,-1 0-1,0 1 0,0-1 1,-4-8-1,5 13-9,0 0 0,-1 0 0,1 0 0,-1-1 0,0 2 0,0-1 0,0 0 0,1 0 0,-2 1 0,1-1 0,0 1 0,0-1 0,0 1 0,-1 0 0,1 0 0,0 0 0,-1 0 0,-2 0 0,3 1-35,1 0 0,0-1 1,0 1-1,0 1 1,-1-1-1,1 0 1,0 0-1,0 0 1,0 1-1,-1-1 1,1 0-1,0 1 1,0-1-1,0 1 1,0 0-1,-2 1 1,-14 11 113,10-5-84,0 1 0,1-1 0,0 1 0,0 1 0,0-1-1,1 1 1,1 0 0,0 0 0,0 0 0,1 0 0,0 1 0,1-1 0,-1 12-1,1-11-16,1-1-1,1 1 0,0 0 1,0-1-1,1 1 0,0-1 1,1 1-1,0-1 0,1 0 1,0 1-1,1-1 0,0 0 1,7 12-1,-7-16-16,-1-1 0,2 0 0,-1 0 0,0 0 0,1 0-1,0-1 1,0 1 0,1-1 0,-1-1 0,1 1 0,0-1 0,0 0 0,0 0 0,0-1 0,0 1-1,0-1 1,1-1 0,-1 1 0,1-1 0,0-1 0,-1 1 0,1-1 0,0 0 0,-1 0 0,1-1 0,7-1-1,-1-1 1,0 0 0,0-1 0,-1 0-1,1-1 1,-1 0 0,0-1 0,-1-1-1,1 0 1,-1 0 0,-1-1 0,1 0-1,12-14 1,-11 8-4,-1-1 1,0 0-1,-1-1 0,0 0 0,-2-1 0,0 0 1,-1 0-1,0-1 0,4-19 0,2-20 8,10-91-1,-23 141-5,16-166-52,-15 144 283,-2-1 1,0 1-1,-11-52 1,12 79-118,0 2-120,0 0 1,-1 0 0,1 0 0,0 0 0,0 0 0,0 0 0,0 0 0,0 0 0,0 1 0,0-1 0,0 0 0,0 0 0,0 0 0,0 0 0,0 0 0,0 0 0,0 0 0,0 0 0,-1 0 0,1 0 0,0 0 0,0 0 0,0 0 0,0 0 0,0 0 0,0 0 0,0 0 0,0 0 0,0 0 0,-1 0 0,1 0 0,0 0 0,0 0 0,0 0 0,0 0 0,0 0 0,0 0 0,0 0 0,0 0-1,-1 0 1,1 0 0,0 0 0,0 0 0,0 0 0,0 0 0,0 0 0,0 0 0,0 0 0,0 0 0,0 0 0,0 0 0,0 0 0,-1-1 0,1 1 0,0 0 0,0 0 0,0 0 0,-2 18 101,4 30-58,5 37 107,19 85 1,-19-137-191,2 0 0,1 0 1,1-1-1,2-1 1,26 47-1,-37-74-174,0-1 0,0 1 1,0-1-1,1 0 0,-1 0 0,1 0 1,0 0-1,0-1 0,0 1 1,0-1-1,0 1 0,0-1 0,1 0 1,-1 0-1,1-1 0,-1 1 0,1-1 1,6 2-1,-7-2-1212,10-18-9415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0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53 391 1812,'-43'-4'3310,"41"4"-2526,2 0-705,-1 0 0,1 0 0,0 0 0,-1 0 0,1 0 0,0 0 0,-1 0 0,1 0 0,0 0 0,0 0 0,-1 0 0,1-1 0,0 1 0,0 0 0,-1 0 0,1 0 0,0 0 0,0-1 0,-1 1 0,1 0 0,0 0 0,0 0 0,0-1 0,-1 1 0,1 0 0,0 0 0,0-1 0,0 1 0,0 0 0,0-1 0,-1 1 0,1 0 0,0 0 0,0-1 0,0 1 0,0 0 0,0-1 0,0 1 0,0 0 0,0-1 0,0 1 0,0 0 0,0 0 0,0-1 0,1 1 0,-1 0 0,0-1 0,18-17 469,1 1 0,1 1-1,37-23 1,-28 20-247,211-131 380,-78 59-4528,-134 76 1036,-5 3 34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0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 2240,'0'0'5745,"-2"-4"-4588,-11-12 2826,11 22-3114,-2 9-454,1 0 0,0 1 0,1-1 0,1 0 0,1 27 0,12 87 926,-7-84-955,7 41-252,4-1 0,3 0 0,33 87-1,-33-108-2071,-9-24-5827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1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47 856,'9'13'1273,"-1"0"0,0 0 0,-1 1 0,10 27-1,4 7-223,5 1 362,2-3 1,57 74-1,-76-110-877,-1-1-1,1 0 1,1-1-1,-1 0 1,20 11-1,-28-18 73,16-5 368,-13 2-789,-3 2-143,0 0 1,0 0-1,-1-1 1,1 1-1,0-1 1,0 1-1,0-1 1,-1 1-1,1-1 1,0 1-1,-1-1 1,1 0-1,0 1 1,-1-1-1,1 0 1,-1 1-1,1-1 1,-1 0-1,0 0 1,1 0-1,0-1 1,0-1 106,6-10 120,-1 0 0,0-1 0,-2 1 0,1-1 0,-1 0 0,1-15 0,8-89 576,-12 100-699,0-7 211,-5-44-1,1 45-897,2-29-1,1 49-148,0 1-146,1-9-154,0 9-156,7-1-5767,-7 3 5592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1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75 342 1376,'-11'71'5390,"6"-46"-3063,-2 48 1,0 18 1895,8-91-4195,-1 1 0,0-1 0,0 0 0,0 1 0,0-1-1,0 0 1,0 0 0,0 1 0,0-1 0,0 0 0,0 1 0,0-1 0,-1 0-1,1 1 1,0-1 0,0 0 0,0 0 0,0 1 0,0-1 0,0 0 0,-1 0 0,1 1-1,0-1 1,0 0 0,0 0 0,-1 1 0,1-1 0,0 0 0,0 0 0,-1 0-1,1 0 1,0 1 0,-9-5 1010,-5-11-433,14 14-654,-3-2 122,1-1 1,0 1-1,0-1 0,0 0 1,1 0-1,-1 0 1,1 0-1,0 0 1,0 0-1,1-1 1,-1-4-1,0 0 62,1 0 0,1-1 0,1-14 0,0 17-20,-1-1 0,1 1 0,0-1 0,7-12 0,-8 17-87,1 0 1,-1 1-1,1-1 1,0 1-1,0-1 1,0 1-1,0-1 1,0 1-1,0 0 1,1 0-1,-1 0 1,1 1-1,0-1 1,3-1-1,-2 1-9,0 1 1,1 1-1,-1-1 0,0 0 0,1 1 0,-1 0 0,0 0 0,1 1 0,-1-1 1,0 1-1,1 0 0,-1 0 0,0 0 0,0 0 0,0 1 0,5 2 1,22 7 107,-30-11-76,1-1-37,0 0-9,0-1-1,0 1 1,0-1 0,0 1-1,-1-1 1,1 0-1,-1 0 1,1 0 0,-1 0-1,0 0 1,1 0-1,-1 0 1,1-4 0,12-37 12,-8 21-7,6-16 0,2 0 0,2 1 0,34-58 0,-44 85-11,4-7 0,1 1 0,13-16 0,-21 28 0,1 0 1,0 0-1,0 1 1,0-1-1,0 1 1,1 0-1,-1 0 1,1 0-1,0 1 1,0 0-1,0 0 0,6-2 1,-8 3-1,0 1 1,0 0-1,0 0 1,0 0-1,0 1 1,0-1-1,-1 1 0,1-1 1,0 1-1,0 0 1,-1 0-1,1 0 1,0 0-1,-1 1 0,1-1 1,-1 1-1,0-1 1,1 1-1,-1 0 1,0 0-1,2 3 0,4 2-11,-2 1 0,1 1 0,-1-1 0,9 16 0,-3 0-179,-1 1 0,-1 0-1,8 31 1,15 83-2217,-11-38-2681,-17-86 987,1-1 39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1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81 876,'0'-1'192,"-7"-24"3255,-12-29 3107,21 61-5917,12 58 360,9 43 63,0 7-412,-6-33-278,-6-27-186,51 342-2228,-62-358 343,-3-15-2668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1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1 626 1076,'17'-12'7539,"25"-13"-6262,1 1-868,66-40 535,125-54-1,126-29-24,-32 39-412,-276 93-439,166-47 173,-153 47-135,91-9 0,-141 23-91,153-9 124,-138 10-109,0 2 0,1 0 0,49 13 0,-55-9-13,-1 1-1,1 1 1,-1 1 0,-1 1-1,0 2 1,0 0-1,25 18 1,-21-7-1,-1 1 0,-1 1-1,-2 1 1,0 1 0,-2 2 0,0 0-1,-3 1 1,23 45 0,-15-15-1,-2 1 1,-3 1-1,22 106 1,-34-122-322,6 79-1,-14-102-28,-1-1-1,-1 1 0,-1-1 0,-1 1 1,-11 37-1,11-50-271,-1 1 0,-1-1 0,0 0 0,0 0-1,-1-1 1,0 1 0,-1-1 0,0-1 0,-15 16 0,1-8-2089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13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0 1448,'-12'4'398,"0"1"-1,0 0 0,0 0 1,0 2-1,1-1 1,0 1-1,1 1 1,-1 0-1,1 0 0,1 1 1,0 0-1,-9 12 1,-2 4-52,2 0 1,2 1-1,0 1 1,1 0-1,-11 33 0,6-7 77,2 1 0,3 0-1,2 1 1,-7 76-1,17-80 42,5 91 0,0-116-331,1 0-1,1 0 1,1-1 0,1 1 0,1-1-1,2 0 1,18 36 0,-20-46-83,2-1 0,0 0 0,1-1 0,0 0 0,1 0 0,0-1 1,1-1-1,0 0 0,1-1 0,0 0 0,1 0 0,28 13 0,-6-7 12,0-2 1,0-1-1,2-2 0,-1-2 0,1-1 1,68 4-1,-24-9 22,0-5 0,111-14 0,204-52 55,-131-5-84,-17-14-18,130-52 42,-259 98-62,224-70 46,-91 33 15,-150 48-48,-101 30-148,0-1-1,0 0 0,-1 0 1,1 0-1,0 0 0,0 0 0,0-1 1,2-2-1,-3 3 84,1-1-485,3-3-331,12-11-7672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1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1600,'3'3'1453,"8"8"-377,0 1-1,-2 0 1,13 21 0,-11-17-636,80 127 3172,28 40-373,-113-175-3071,80 101 1594,-66-86-533,2 0 0,34 28 0,-55-51-1145,-1 1 0,1-1-1,-1 1 1,1-1 0,-1 0 0,1 1 0,-1-1-1,1 0 1,0 1 0,-1-1 0,1 0 0,0 0 0,-1 0-1,1 1 1,0-1 0,-1 0 0,1 0 0,0 0 0,-1 0-1,1 0 1,0 0 0,0 0 0,-1-1 0,1 1 0,0 0-1,-1 0 1,1 0 0,-1-1 0,1 1 0,0-1-1,1 0 12,-1-1-1,1 1 1,-1-1-1,0 1 0,1-1 1,-1 0-1,0 1 0,0-1 1,0 0-1,0-3 1,3-7 99,-1 1 0,4-21 0,-7 30-115,6-52 606,-3-102 0,-4 69-302,-16-253-1096,14 309-247,3 28-962,-1-3 3595,24 38-20722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1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7 113 1104,'0'0'811,"-7"1"34,7-1-787,0 0-1,1 0 1,-1 0 0,0 0 0,0 0-1,0 0 1,0 1 0,0-1 0,0 0-1,0 0 1,0 0 0,0 0 0,1 0-1,-1 0 1,0 0 0,0 0 0,0 0-1,0 0 1,0 0 0,0 0 0,0 0-1,0 1 1,0-1 0,0 0 0,0 0-1,0 0 1,0 0 0,0 0 0,0 0-1,0 0 1,0 0 0,0 1 0,0-1-1,0 0 1,0 0 0,0 0 0,0 0-1,0 0 1,0 0 0,0 0 0,0 0-1,0 1 1,0-1 0,0 0 0,0 0-1,0 0 1,0 0 0,0 0 0,0 0-1,0 0 1,0 0 0,0 0 0,0 1-1,0-1 1,0 0 0,-1 0 0,1 0-1,0 0 1,0 0 0,0 0 0,0 0-1,0 0 1,0 0 0,9 4 150,0-1-1,0 0 1,0 0 0,1-1 0,12 2-1,59 3 335,-38-4-287,452 29 920,-116-33-725,75-9-98,-142-2-176,219-4 29,-208 4-90,33 5-17,-31-7-16,493-10 47,-418 14-85,-23 0-12,528-17 34,-573 16-39,169 3 16,17-2-10,-215 5-28,-246 4 0,330 1-27,-375-1 17,-7 1 3,0 0 1,0 0-1,0 0 1,0 1-1,0 0 0,8 2 1,-11-2 3,0-1-1,0 1 1,0 0 0,0 0 0,0-1 0,0 1 0,4 3 0,-5-4-2,-1 1 0,1-1 0,-1 1 0,1-1 0,-1 0-1,0 1 1,1-1 0,-1 1 0,1 0 0,-1-1 0,0 1 0,0-1 0,1 1 0,-1-1 0,0 1 0,0 0 0,0-1 0,1 1 0,-1 0 0,0-1 0,0 1 0,0 0 0,0-1 0,0 1 0,-1 1 0,1 0-4,-2 2 8,-13 29 8,1 1 1,-16 68-1,20-53 62,2 1 0,-2 52 0,8 102 107,12 6-37,-8-183-131,20 242 103,43 175 63,-38-242-109,-14-95-44,100 796 381,-65-353-80,-32-325-203,13 173 141,22 224 65,-22-267-182,-8-112-70,58 372-82,-40-356-394,52 305-4079,-75-479 1576,-2-6 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19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1072,'0'0'898,"0"-2"-70,0-32 4354,0 31-3840,-1 1-980,2-14 1483,0 16-1827,-1 0 0,0 0 1,0 0-1,0 0 0,1 0 0,-1 0 0,0 0 0,0 0 0,0 0 0,1 0 0,-1 0 0,0 1 0,0-1 0,0 0 1,1 0-1,-1 0 0,0 0 0,0 0 0,0 0 0,0 1 0,0-1 0,1 0 0,-1 0 0,0 0 0,0 1 1,0-1-1,0 0 0,0 0 0,0 0 0,0 1 0,0-1 0,0 0 0,0 0 0,0 1 0,12 29 55,-6-7 50,0 2 0,-2-1 0,2 47 0,-3-30 13,12 390 689,-10-94-344,-4-276-425,1 35 49,2 224 174,-1-55-84,-3-224-171,6 165 141,7-35-22,15 175 160,4-31-26,6 161 108,-1-29-82,-35-422-289,3 32 18,29 351 173,-7-4-32,-4-12-43,-15-56 8,-7-237-107,-3 427 64,-2-110 17,3-390-102,2 0 1,1 0-1,1 0 0,11 44 0,-13-67-11,0 1 1,0 0-1,0-1 0,1 1 1,0-1-1,0 1 0,0-1 1,0 0-1,0 0 0,1 1 1,2 1-1,-3-3-2,1 0-1,-1-1 1,0 0-1,1 1 1,-1-1-1,1 0 1,0 0-1,-1 0 1,1-1-1,0 1 1,-1 0-1,1-1 1,0 0 0,0 0-1,4 0 1,19-2-2,-1-2 0,1 0 1,37-12-1,-34 8 0,127-47-1,-45 14 5,-14 8-4,122-39-17,-13 9 27,56-16 25,-229 70-32,399-101 15,-384 99-14,442-85 25,349 8-16,-471 67 16,782-35-21,-716 52 23,-167 3-6,373 21-85,-520-17 69,27 3 3,325 17 36,-77-6-46,325 48-86,-681-61 93,294 44-60,-331-47 54,205 41-271,-116-27 113,-85-14 155,7-1 6,13 0-45,-17-1-3,1-1 0,-1-1 1,0 1-1,17-9 1,-13 6-109,-8 4-80,-1-1 0,0 0 1,0 0-1,-1-1 0,1 1 1,0-1-1,-1 0 0,4-3 1,-2 2-376,2-6-3903,-5 6 3265,4-6-2377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0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1536,'0'0'1132,"2"7"-91,3 14-111,2 0 1,12 29-1,11 2 301,1-1-1,3-2 1,79 89-1,-95-119-850,0 0 0,1-1 0,1-1 1,0 0-1,1-2 0,1-1 0,26 13 0,-46-25-292,0-1 0,0 0 0,0 0 1,0 0-1,1-1 0,-1 1 0,0 0 0,1-1 1,-1 0-1,0 1 0,1-1 0,-1 0 1,0 0-1,1 0 0,-1-1 0,0 1 1,1 0-1,-1-1 0,0 0 0,1 1 0,-1-1 1,0 0-1,0 0 0,0 0 0,0-1 1,3-1-1,-3 0-5,1 0-1,-1 0 1,0 0 0,0-1 0,0 1 0,0-1 0,0 1 0,-1-1-1,0 0 1,0 0 0,0 1 0,0-1 0,0 0 0,-1 0-1,0-7 1,-1-61 437,-17-118-1,-1-45-608,14 163-3242,5 70 2347,5-3-1463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0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47 503 984,'5'106'7368,"-5"-48"-5299,0-25-556,4 36 0,0 7 2405,-4-71-3105,-5-10-629,2 2-158,0 0-3,0 0 1,0 0-1,1-1 1,-1 1-1,1-1 1,0 0 0,0 1-1,0-1 1,0 0-1,1 0 1,-2-5-1,-5-26 116,2-1-1,1 1 1,2-1-1,2 0 1,4-59-1,-2 81-81,-1 11-42,0 0 0,0 1 0,0-1 0,0 0 0,1 0 1,-1 1-1,1-1 0,-1 0 0,1 1 0,0-1 0,0 1 0,1-1 1,-1 1-1,0-1 0,1 1 0,3-4 0,-4 5-8,0 1-1,0-1 1,0 1-1,0 0 1,0 0 0,0-1-1,0 1 1,0 0-1,0 0 1,0 0 0,1 0-1,-1 0 1,0 0-1,0 1 1,0-1-1,0 0 1,0 0 0,2 2-1,18 6 24,-20-7-27,27 12 40,-1 2 0,35 25 0,-34-22-14,51 27-1,-73-42-22,1 0 8,0 1-1,1-1 1,-1 0-1,1-1 1,0 0 0,-1 0-1,15 1 1,-20-3-10,1-1-1,-1 1 1,0 0 0,0-1-1,-1 0 1,1 1 0,0-1-1,0 0 1,0 0 0,0 0-1,-1 0 1,1-1 0,0 1 0,-1 0-1,1-1 1,-1 1 0,1-1-1,-1 1 1,0-1 0,0 0-1,0 1 1,2-5 0,0-1 1,0 1 1,0-1 0,-1 0-1,1-1 1,0-7 0,1-17 25,-2-1 1,0 0-1,-3 1 1,0-1-1,-2 0 1,-2 1 0,-13-50-1,15 68-36,-8-30-6,-2 0-1,-30-66 1,41 105-738,-4-8 1729,4 9-4139,-4 39-9679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0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0 767 1704,'0'0'2230,"3"-2"-1226,10-9-224,-1 0-1,-1-1 1,0 0 0,0-1 0,-2 0 0,15-25 0,-13 19-355,-2 0 0,0-1 0,-1 0 0,9-38 0,-16 51-264,0 1 0,0 0-1,0-1 1,-1-9 0,0 13-85,0 1 1,-1 0-1,1 0 0,-1-1 0,1 1 0,-1 0 0,0 0 1,0 0-1,0 0 0,0 0 0,0 0 0,0 0 0,-1 0 0,-2-3 1,3 4-52,0 1 1,0 0 0,0-1-1,0 1 1,0 0 0,0 0-1,0 0 1,0 0 0,0 0-1,0 0 1,0 0-1,0 0 1,0 0 0,0 1-1,0-1 1,0 0 0,0 0-1,0 1 1,0-1 0,0 1-1,1-1 1,-1 1 0,0-1-1,0 1 1,0 0 0,1-1-1,-2 2 1,-20 20 243,13-12-196,1 2 0,1-1 0,0 1-1,1 1 1,0-1 0,1 1 0,0 0 0,1 0 0,-5 27 0,8-34-57,1 1 1,-1 0-1,1-1 1,0 1-1,1-1 1,-1 1-1,1 0 1,1-1-1,-1 0 1,1 1-1,0-1 1,1 0-1,-1 0 1,1 0 0,1 0-1,-1 0 1,1-1-1,0 1 1,0-1-1,0 0 1,1 0-1,10 7 1,-3-3-13,0-2 0,0 0 1,1 0-1,0-1 0,1-1 0,-1 0 1,1-1-1,0 0 0,0-1 0,26 2 1,-18-4-50,-1-1 0,0 0 1,0-1-1,1-2 1,-1 0-1,36-11 0,-46 11 29,0-2-1,0 1 0,-1-2 0,1 1 0,-1-1 0,-1-1 0,1 0 0,-1 0 0,0-1 1,-1 0-1,0-1 0,0 0 0,12-18 0,-12 14 22,-1-1 1,0 1 0,-1-1-1,0-1 1,-1 1-1,0-1 1,-2 0-1,0 0 1,0 0 0,0-17-1,-2-6 219,-2 1-1,-2-1 1,-1 1-1,-2-1 1,-1 2 0,-2-1-1,-2 1 1,-23-55-1,18 61 455,-25-38-1,24 41-24,17 27-639,0-1 0,0 1-1,0-1 1,0 1 0,-1 0 0,1-1 0,0 1 0,0 0 0,0-1-1,-1 1 1,1 0 0,0 0 0,0-1 0,-1 1 0,1 0 0,0 0-1,-1-1 1,1 1 0,0 0 0,-1 0 0,1 0 0,0-1 0,-1 1-1,1 0 1,0 0 0,-1 0 0,1 0 0,-1 0 0,1 0 0,0 0-1,-1 0 1,1 0 0,0 0 0,-1 0 0,1 0 0,-1 0 0,1 0-1,0 0 1,-1 1 0,1-1 0,0 0 0,-1 0 0,1 0 0,0 0 0,-1 1-1,1-1 1,0 0 0,-1 0 0,1 1 0,0-1 0,0 0 0,-1 1-1,1-1 1,0 0 0,0 1 0,0-1 0,-1 0 0,1 1 0,0-1-1,0 0 1,0 1 0,0-1 0,0 1 0,-9 26 254,9-26-296,-2 13 79,0 0 1,2 0 0,-1 0 0,2 0 0,1 15 0,0 2 23,2 27 55,3 0 1,2-1-1,17 58 1,-15-77-348,1-1 0,2-1 1,2 0-1,1-1 0,32 49 1,-42-74-406,1 0 0,10 10 0,6 2-4505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09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30 415 1488,'-4'-3'972,"-1"0"0,1-1-1,0 1 1,-8-8 1802,14 6-1874,6-15-72,1 10-61,15-13-81,2 1-1,45-29 1,69-34 159,-99 61-818,13-8-852,71-30 1,-42 22-4164,-45 23 1844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0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104 378 1960,'-8'-4'795,"1"0"0,0 0 0,0-1 0,1 0 0,-1 0 0,1-1 0,0 0 1,0 0-1,1 0 0,0-1 0,0 1 0,1-1 0,-5-9 0,6 10-500,1 0 0,-1 0 1,2 0-1,-1 0 0,1-1 1,-1 1-1,2 0 0,-1-1 1,1 1-1,0-1 0,0 1 0,1 0 1,0-1-1,0 1 0,0 0 1,1 0-1,4-12 0,0 5-38,1 0 1,0 0-1,0 0 0,2 1 0,0 0 0,16-18 0,-19 24-160,0 0 1,1 1-1,0 0 1,0 0-1,0 0 1,0 1-1,1 0 1,0 0-1,-1 1 1,1 0-1,1 0 1,-1 1-1,10-2 1,-14 4-52,1-1 0,0 1 0,-1 0 0,1 0 0,-1 0 0,1 1 0,-1 0 0,1 0 0,-1 0 0,0 0 0,1 1 0,-1 0 0,0-1 0,8 6 0,-7-3-7,-1 0 0,1 0 0,-1 0 0,1 1-1,-1-1 1,0 1 0,-1 0 0,1 0-1,4 11 1,-2-2-17,-1 0 1,0 0-1,-1 0 0,-1 0 0,0 1 1,-1-1-1,-1 1 0,0 21 0,-5 24-42,-3 1 0,-24 92-1,30-146 19,-3 8-11,1-1-1,0 1 0,1-1 0,1 1 0,1 18 0,0-30 1,0 0 0,1 1 0,-1-1 0,1 0 0,0 0 0,0 0 0,0 1 0,1-1 0,-1 0 0,1-1 0,-1 1 0,1 0 0,0 0 0,0-1 0,0 1 0,0-1-1,1 1 1,-1-1 0,1 0 0,-1 0 0,1 0 0,0-1 0,0 1 0,0 0 0,0-1 0,0 0 0,0 0 0,0 0 0,5 1 0,13 2-135,0-2 1,0 0-1,1-1 1,22-2-1,85-13-717,-58 3-199,72-23-1,-73 14-1968,-1-2-3455,-48 16 2289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14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1420,'1'0'194,"0"0"-1,0 1 0,0-1 1,0 0-1,0 0 1,0 1-1,-1-1 0,1 1 1,0-1-1,0 1 1,0-1-1,-1 1 0,1 0 1,0-1-1,-1 1 1,1 0-1,0-1 0,-1 1 1,1 0-1,-1 0 1,1 0-1,-1-1 0,0 1 1,1 1-1,13 27 570,-13-26-364,38 92 1745,35 74 139,-2-44-873,-59-105-1003,1-2 0,1 0-1,0 0 1,22 18-1,-33-33-171,0 0 0,0 0 0,1 0 0,-1 0 0,1 0 0,-1-1 0,1 0 0,0 0-1,7 2 1,-10-5-170,-1 1 0,1-1 0,0 1 0,-1-1 0,1 1 0,-1-1 0,1 0 0,-1 0 0,0 0 0,1 0 0,-1 0 0,0 0 0,0 0 0,1-1 0,-1 1 0,0 0 0,0 0 0,1-3 0,1-1 20,0 0 1,-1-1-1,1 1 1,-1-1-1,0 0 0,-1 0 1,1 0-1,-1 0 0,0-6 1,1-9 108,-3-27 0,1 20-40,-3-50-92,-19-111-1,21 182-530,0 1 0,0-1 0,1 1 0,0-1 0,2-8 0,-2 13-343,1-1 0,-1 1 1,1 0-1,0-1 1,0 1-1,0 0 0,0-1 1,1 1-1,1-3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1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57 302 1608,'-5'176'6287,"1"-95"-3992,4-27-87,0-52-797,-2-7-1191,-6-15-41,1-1 1,1 0-1,1 0 0,-4-31 0,-1-92 583,10 125-584,0 1 0,2-1 0,6-31 0,-7 42-128,1 1-1,0 0 1,0 0 0,1 1 0,0-1-1,1 0 1,-1 1 0,1 0 0,0 0-1,1 0 1,-1 0 0,8-6 0,-10 10-24,1 0 1,0 0 0,0 0 0,0 0 0,1 0-1,-1 1 1,0 0 0,1-1 0,-1 1-1,1 0 1,-1 1 0,1-1 0,-1 1 0,6-1-1,-3 1 2,1 1 0,-1 0-1,1 0 1,-1 0 0,0 1-1,1 0 1,7 3 0,5 5 12,1 0-1,-2 2 1,27 20 0,-45-32-40,7 6 24,0 0 0,-1 0-1,0 1 1,0 0 0,5 8-1,-4-5 15,-6-8 130,2-7-124,0 1-29,0 0 0,-1 0 0,0 0 0,0-1 1,0 1-1,0 0 0,1-9 0,1-1 58,0 0 1,1 1-1,1 0 0,0 0 1,1 0-1,0 1 0,0 0 1,2 0-1,-1 1 0,2 0 1,-1 1-1,1-1 0,13-8 1,-20 17-50,0-1 0,1 0 0,0 1 0,-1 0 0,1 0 0,0 0-1,0 0 1,0 1 0,1 0 0,-1 0 0,0 0 0,0 0 0,1 0 0,-1 1 0,0 0 0,1 0 0,7 1 0,-7 0-8,0 0-1,0 1 1,0 0 0,0 0-1,0 0 1,0 1 0,-1 0 0,1 0-1,-1 0 1,0 0 0,0 1-1,0-1 1,0 1 0,5 7 0,1 3-19,0 0 1,-1 0-1,-1 1 1,0 1-1,-1-1 1,9 31 0,-6-7-989,10 75 0,-8-22-3794,-8-72 561,0-3 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14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30 318 2252,'-5'-8'471,"1"0"-1,0 0 1,1-1-1,0 0 1,0 0-1,1 0 1,0 0-1,0 0 1,1 0-1,0 0 1,1-1-1,0 1 1,1 0-1,0 0 1,0-1-1,1 1 1,0 0-1,0 0 1,1 0-1,0 1 1,9-16-1,-8 15-213,2 1 0,-1-1 0,1 1 0,1 1 0,-1-1 0,1 1-1,1 0 1,-1 0 0,17-10 0,-20 14-176,0 1 1,0-1-1,0 1 0,1 0 1,-1 1-1,0-1 0,1 1 1,-1 0-1,1 0 0,-1 0 1,1 0-1,0 1 0,-1 0 0,1 0 1,0 0-1,-1 1 0,1 0 1,-1-1-1,1 1 0,-1 1 1,1-1-1,-1 1 0,7 3 1,-7-2-32,0-1 1,0 1 0,0 0 0,-1 0 0,0 0 0,1 1 0,-1-1 0,-1 1 0,1 0-1,0 0 1,3 8 0,-3-5 0,0 1 0,0 0 0,-1 0 0,0 0 0,-1 0 0,1 9 0,-1 6 38,-1-1 1,-2 0-1,-7 41 0,-4-7 62,-3-1 1,-34 79-1,-16 55 183,65-184-327,-1 0 0,1 0 0,1 0 0,-1 1 0,1-1 0,0 9 0,0-13-8,0 1 1,1-1 0,-1 1-1,0-1 1,1 0-1,-1 1 1,1-1 0,-1 0-1,1 1 1,0-1-1,-1 0 1,1 0-1,0 0 1,0 1 0,0-1-1,0 0 1,0 0-1,0 0 1,0 0 0,0-1-1,1 1 1,-1 0-1,0 0 1,0-1-1,1 1 1,-1-1 0,0 1-1,1-1 1,1 1-1,12 0-54,1-1-1,-1 0 0,0-1 1,0 0-1,0-1 0,22-7 1,-15 5-36,29-8-664,0-3 0,-1-1 0,78-39 0,-89 34-1391,-16 3-3580,-15 10 2106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1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3 444 1844,'-1'-3'7401,"1"8"-3977,-1 18-1558,0-9-1738,2 0 0,2 20 0,11 23 590,2-1 0,2-1 0,3 0 0,38 71 0,-44-100-466,7 15 435,-21-38-523,-1-3 7,3 3-119,-1-9 387,-7-44-154,-10-53 1,5 44-13,6 23 298,-2-40 1,6 73-477,3 0 21,-3 2-112,0 1 0,0 0 1,0 0-1,1-1 0,-1 1 1,0 0-1,0 0 1,0-1-1,0 1 0,0 0 1,1 0-1,-1 0 0,0-1 1,0 1-1,0 0 0,1 0 1,-1 0-1,0-1 0,0 1 1,0 0-1,1 0 0,-1 0 1,0 0-1,0 0 1,1 0-1,-1 0 0,0 0 1,1 0-1,-1-1 0,0 1 1,0 0-1,1 0 0,-1 0 1,0 1-1,0-1 0,1 0 1,-1 0-1,0 0 0,1 0 1,-1 0-1,0 0 1,0 0-1,1 0 0,-1 0 1,0 1-1,0-1 0,0 0 1,1 0-1,-1 0 0,0 0 1,0 1-1,196 95 333,-183-90-307,-1-1 0,1 0 1,0-1-1,22 3 0,-15-8 43,-19 1-70,0 0 0,-1 0 0,1 0 1,0 0-1,0-1 0,0 1 0,-1 0 1,1-1-1,0 1 0,-1-1 0,1 1 0,0 0 1,-1-1-1,1 0 0,0 1 0,-1-1 1,1 1-1,-1-1 0,1 0 0,-1 1 1,1-2-1,1 0 8,0-1-3,0-1 0,0 1 0,0 0 0,0-1 0,-1 1-1,1-1 1,-1 1 0,0-1 0,0 0 0,0 1 0,-1-1-1,1 0 1,-1-5 0,0-7 9,-5-31 0,2 23 3,-2-15 6,-1 0 0,-15-47-1,-32-73 29,44 132-47,-13-32-935,-55-105 0,72 159 447,2 1-1592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15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0 531 1420,'1'-5'225,"-1"0"0,0 1 1,1-1-1,0 0 0,0 1 0,0-1 0,1 1 0,-1-1 0,1 1 0,0 0 1,4-6-1,-1 3 6,0 0 1,1 0-1,0 1 1,0 0 0,9-7-1,13-9 179,1 2 0,38-21-1,67-26 318,-131 65-709,238-97 756,-220 91-718,183-59 540,-89 38-209,151-19-1,-175 37-204,0 3-1,115 5 0,109 33 138,0 24-56,-261-40-214,0 3 0,-1 2 0,-1 1 0,-1 4 1,60 36-1,-82-41-25,0 2 0,-2 1 0,0 1 0,-2 1 1,0 1-1,-2 1 0,0 2 0,-2 0 0,20 36 0,-18-21 18,-2 0-1,-2 1 0,25 88 0,-25-55 30,13 126-1,-27-161-678,-3 1-1,-1 1 1,-2-1 0,-2 0 0,-12 59 0,7-73-1862,-2-5 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1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1 1168,'-19'0'650,"0"1"1,0 1-1,1 1 0,-1 0 1,1 1-1,0 1 0,-21 9 1,25-8-397,0 1 0,0 1 0,1 0 0,0 1 0,0 0 0,1 1 0,1 0 0,-21 23 0,-9 18 384,3 0 0,-38 66-1,55-77-383,0 1 0,3 1 0,-23 79 0,33-93-155,2 1-1,1 0 1,2 0-1,0 0 1,2 0-1,1 0 1,1 0-1,2 0 1,1 0-1,1 0 1,2-1-1,10 32 1,-9-44-66,0 0 1,1 0-1,0 0 1,1-2 0,1 1-1,0-1 1,1 0-1,1-2 1,0 1 0,1-1-1,0-1 1,16 10-1,-3-4 5,1-2-1,0 0 1,1-2-1,1-1 0,60 16 1,-24-15 4,0-2 0,77 3 0,195-6 48,-215-10-37,192-27-1,27-23-26,91-19-92,-162 26-18,-182 30 51,569-83-235,-622 93 37,0-2 1,-1-1-1,0-2 0,-1-2 0,65-31 1,-94 41-262,0-1 0,0 0 0,-1 0 0,1 0 0,-1 0 0,0-1-1,5-5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2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50 339 1108,'-31'-4'2504,"13"1"1564,23 8-3735,4 1-233,0-1 0,0 0-1,0 0 1,0-1 0,1 0-1,0 0 1,13 2 0,7 0 164,45 5 1,236 8 553,-237-16-626,1229 5 1453,-332-53-1023,-893 41-585,1708-129 516,-1187 66-445,209-17 6,-768 81-109,216-19 34,-42-1-14,-201 22-25,485-39 51,-210 40-17,-253 1-25,-18-2-15,0 2 0,20 3-1,-35-4 9,32 0-18,-32 0 9,7 10-15,-6-3 22,0 1-1,0-1 1,-1 0 0,0 1 0,0-1 0,-1 1-1,0 0 1,0 0 0,-1 9 0,2 11-7,47 458-6,-13 78 125,-28-384-43,21 374 147,-28-540-211,40 535 253,21-1-31,116 1214 379,-162-1147-475,-11-257-478,-13 36-1097,7-372 1303,-21 218-5876,10-161 2754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2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52 836,'0'-2'915,"-6"-43"5027,6 42-4847,0 1-796,-23 112 1766,-3 107-1237,16-111-530,9-102-286,-44 451 907,22 31-83,26-88-260,12-4-26,10 1-77,3 33-48,-6-153-201,-1 55-4,-16-238-161,9 125 64,19 364 131,-29-517-227,9 256 81,23 332 57,-24-93-79,-20-347-53,-1 15-10,7-158-38,2-55 22,0-11 16,0 0-19,0 13-2,14-11-6,-9-8 14,114-59-361,224-83 0,-128 82 40,-169 52 270,262-60-140,-20 29 68,3 19 55,-278 22 57,278-3-47,-252 4 44,129 0 1,61 0-13,83-1 27,-150-1-15,157-4-25,105 0-37,-295 14-48,132 25-1,-116-12-113,-75-12 175,246 29-137,-242-29 166,92 5-29,15-5 22,10 1 29,-157-10-1,306-3-59,-143 0 53,-142 2 6,-13 0-4,66 6 0,-60-1 11,127 14 23,-93-11-6,-1-4 1,123-9-1,-124-5-31,-57 7 4,1 0 0,-1 2 0,29 1 0,-41 2 4,0-1-1,18-2 1,39-3-2,-57 4 5,68 4 0,121 5 32,-157-7-63,3 1 52,-45-2-27,4 0 5,53-1 8,64-9-1,-113 9-8,5-1-4,-3 0-1,-1 0 0,0 1 0,12 0 0,62-8 16,-74 8-26,-8 1 11,2-1 8,0 1-1,-1 0 1,1-1-1,-1 0 0,1 0 1,-1 0-1,1 0 1,-1 0-1,5-3 0,-3 1 0,1 0-1,0 1 0,0 0 0,7-1 0,-10 2 0,1 1 1,-1-1 0,1 0 0,-1 0-1,1 0 1,-1 0 0,1-1-1,3-2 1,22-10 0,-25 12-2,19-7-15,9-5-5,-31 13 28,1 0-9,5-3 6,-5 3 3,-1 0-5,0 1 1,0-1-1,1 0 1,-1 1-1,0-1 0,0 0 1,0 0-1,0 0 1,0 0-1,0 0 1,0 0-1,0 0 1,1-2-1,13-13-16,-13 14 65,7-7 61,-9 7-107,2 0-11,13-3 78,-13 4-79,0 0 8,0-1 0,0 1 1,0 0-1,0-1 0,0 1 0,0 0 1,0 1-1,0-1 0,4-1 0,6-3 78,30-15 740,-40 19-794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3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31 685 844,'-23'9'3125,"16"-5"2105,44-2-4686,-1-1 0,71-9 0,-65 3-297,718-50 1575,-331 39-1471,-280 12-273,274-30-66,-249 16-60,213-31-73,-218 25-26,18-7-33,-65 9 87,-23 3 24,29-4 14,29 1 19,-3-3 85,-45 4 29,-62 12 800,-45 9-773,11-1 119,27-8-5,-38 9-191,12-3-17,-5 2-8,38-11-90,29-7-165,-75 18 237,1 1 13,6-3-8,32-7 320,-38 9 252,-2 1-522,1 0-1,0 0 0,0 0 1,-1 0-1,1 0 1,0 0-1,-1 0 0,1 0 1,0 0-1,-1 0 1,1 0-1,0-1 0,-1 1 1,1 0-1,-1 0 0,1-1 1,0 1-1,-1 0 1,1-1-1,-1 1 0,1-1 1,0 0-1,-1 1-24,0-1-1,0 1 1,0-1-1,0 1 1,0-1-1,0 1 1,0-1-1,-1 1 1,1-1-1,0 1 1,0-1 0,0 1-1,-1-1 1,1 1-1,0 0 1,0-1-1,-1 1 1,1-1-1,0 1 1,-1 0-1,0-1 1,-26-21 59,-17-8-3,-2 2 0,-70-32 1,108 57-166,-98-44-282,38 12-3750,55 27 448,2 0 37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34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3866 1 1792,'0'0'6809,"-6"2"-6196,-48 13 607,-1-1 0,-84 8 0,-83 14-143,6-7-526,10-5-158,-176 27 169,88-10-282,97-15-138,-215 39 50,370-57-167,-284 50 54,163-39-24,-307-3 1,256-23-70,143 5 35,53 2-16,-9 0-7,-40 5 1,-91 27 489,92-16 54,47-11-203,14-4-158,0 1 1,-1-1 0,1 0-1,-1 0 1,-8 0-1,20 3-128,7 4-31,1-1-1,0 0 1,0-1-1,0-1 1,23 6-1,86 15 10,-92-20-54,507 82-4028,-437-73-2260,-52-8 2346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3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94 269 1572,'36'194'5917,"32"35"-2903,-65-192 1191,-8-42-3757,-5-4-262,1-1 0,-1-1 0,2 0 1,0 0-1,0 0 0,-7-16 0,-37-85 801,45 97-869,-9-22 254,2 0-1,-15-60 1,26 84-297,1-1 1,0 1-1,1-1 1,0 1 0,1-1-1,0 1 1,1-1-1,1 1 1,0 0 0,1-1-1,6-15 1,-4 18-37,0 0-1,1 0 1,0 1 0,0 0 0,1 0-1,1 1 1,0 0 0,16-15-1,-17 18-19,0 0 0,0 1 0,1 0 0,-1 1 0,1-1 0,0 1 0,0 1-1,0-1 1,1 1 0,0 1 0,-1 0 0,15-2 0,-20 4-12,-1-1 0,1 1 0,0 0 0,0 0 1,0 1-1,0-1 0,-1 1 0,1-1 0,0 1 0,0 0 1,-1 0-1,1 0 0,-1 0 0,1 0 0,-1 1 0,1-1 1,-1 1-1,0 0 0,0 0 0,1 0 0,-1 0 0,-1 0 0,1 0 1,0 0-1,2 4 0,-3-2-1,1 0-1,0 0 1,-1 0 0,0 0-1,0 0 1,0 1-1,-1-1 1,0 0 0,1 1-1,-1-1 1,-1 0 0,1 1-1,-1-1 1,1 0 0,-1 1-1,-2 4 1,-4 10-66,-1-1-1,0 0 1,-2-1 0,0 0 0,-19 26 0,-73 73-1807,54-69 476,25-25-964,3-2-3786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3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1600,'0'0'942,"0"0"-802,0 0 0,0 1 0,1-1 0,-1 0 1,0 1-1,0-1 0,1 0 0,-1 0 0,0 1 1,1-1-1,-1 0 0,0 0 0,1 1 0,-1-1 1,0 0-1,1 0 0,-1 0 0,0 0 0,1 0 1,0 1-1,15-6 307,0-1 0,0 0 1,0 0-1,-1-2 0,17-10 1,-18 10-261,7-4 56,-1 0-1,26-21 1,-40 28-141,-1 0 0,1 0-1,-1 0 1,-1 0 0,1-1 0,-1 0 0,0 0 0,0 0 0,0 0-1,-1-1 1,0 0 0,3-8 0,-6 14-37,1 0 0,-1-1 1,0 1-1,0-1 0,1 0 0,-1 1 1,0-1-1,0 1 0,0-1 0,-1 1 0,1-1 1,0 1-1,0-1 0,-1 1 0,1-1 1,-1 1-1,1-1 0,-1 1 0,0 0 0,0-1 1,0 1-1,-1-3 0,0 3 24,0-1 0,0 1 0,0 0 0,0-1 0,-1 1 0,1 0 0,0 0 0,-1 1 0,1-1-1,0 0 1,-1 1 0,1-1 0,-3 1 0,-3-1 104,0 1 0,1 0 0,-1 1 0,0 0 0,1 0-1,-1 0 1,1 1 0,-12 4 0,12-2-84,1-1 0,-1 1 0,1 0 0,0 0 0,0 1 0,0 0 0,1 0 0,0 0 0,0 1 0,0 0 0,1-1 0,-1 2 0,2-1 0,-1 0 0,-3 9-1,5-10-55,0 1-1,0-1 1,1 0-1,0 0 1,0 0-1,0 1 1,1-1-1,0 0 1,0 1-1,0-1 1,0 1-1,1-1 0,0 0 1,0 0-1,1 1 1,-1-1-1,1 0 1,0 0-1,0 0 1,1-1-1,5 9 1,-3-7-78,0 0 0,1 0 0,-1-1 0,2 0 0,-1 0 0,0 0 0,1-1 0,0 1 0,0-2 0,0 1 0,0-1 0,1 0 0,13 3 0,-6-2-791,-1-2 0,21 2 0,26-4-6399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3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1364,'3'-1'1022,"2"-1"-588,0-1 0,0 1 1,0-1-1,0 0 0,-1 0 0,1 0 0,6-8 0,31-33 1117,-32 33-1239,-9 10-295,16-19 614,19-25 0,-32 38-456,1 0 0,-2 0 1,1 0-1,-1-1 1,0 1-1,0-1 0,-1 1 1,3-12-1,-5 17-89,0 0 0,1-1 0,-1 1 1,0 0-1,0 0 0,0 0 0,0 0 0,-1 0 0,1-1 1,0 1-1,-1 0 0,0 0 0,1 0 0,-1 0 0,0 0 1,0 0-1,0 0 0,0 1 0,-1-1 0,1 0 0,0 0 1,-1 1-1,1-1 0,-1 1 0,1-1 0,-1 1 0,0 0 1,0 0-1,0 0 0,0 0 0,1 0 0,-1 0 0,0 0 1,-1 0-1,1 1 0,0-1 0,0 1 0,0 0 0,0 0 1,0-1-1,0 1 0,-1 1 0,1-1 0,0 0 0,0 0 1,0 1-1,0-1 0,0 1 0,0 0 0,-3 1 0,0 0 5,-1 1 0,1 0 0,0 0 0,1 1 0,-1-1-1,0 1 1,1 0 0,0 0 0,0 1 0,0-1 0,1 1 0,0 0-1,-1 0 1,1 0 0,1 0 0,-1 0 0,1 1 0,0-1-1,0 1 1,1 0 0,-2 9 0,2-8-45,0 0 0,0 0 0,1 1 0,0-1 0,1 0 0,-1 0 0,1 1 0,0-1 0,1 0 0,0 0 0,0 0 0,1 0 0,-1-1 0,1 1 0,1-1 0,6 11 0,-5-12-122,0 0 0,0 0-1,0-1 1,0 0 0,0 0 0,1 0-1,0-1 1,0 0 0,0 0 0,0 0-1,0-1 1,1 0 0,-1 0-1,1 0 1,-1-1 0,11 1 0,-4-1-645,1-1 0,0 0 0,0-1 0,-1-1 0,1 0 1,-1-1-1,15-5 0,-9 1-2650,0-5 35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3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1548,'1'-4'11156,"2"6"-11119,29 16 656,53 40 0,-77-52-609,1 1-1,-1 1 0,-1-1 1,0 1-1,0 1 1,0-1-1,-1 1 0,0 0 1,-1 1-1,0-1 1,6 16-1,-10-21-69,0 0-1,-1 0 1,1 0 0,-1 0 0,1-1-1,-1 1 1,0 0 0,-1 0 0,1 0-1,-1 0 1,0 0 0,0 0-1,0-1 1,0 1 0,-1 0 0,1-1-1,-1 1 1,0-1 0,-3 4-1,2-3-1,0 1 0,-1-1 0,1-1 0,-1 1 0,0-1 0,0 1 0,-1-1-1,1 0 1,-1-1 0,1 1 0,-1-1 0,0 0 0,-5 2 0,8-3 62,-24-5 224,24 2-212,1-1-63,-1 1 0,1 0 0,-1-1 0,1 1 0,0-1 0,0 0 0,0 1 0,0-4-1,1 3 25,2-3 6,2-6-38,0 0 1,1 0-1,1 1 1,0-1-1,0 2 1,9-12 0,150-143 13,-109 112-78,-23 21-30,-32 30 113,3 6 0,-2-2-27,0 1 0,1-1 0,-1 1 0,0 0 0,0 0 0,-1 0-1,1 0 1,-1 0 0,1 0 0,-1 1 0,1 4 0,14 64 88,12 44-180,-4-38-3810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15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1000 1792,'15'-17'1054,"-1"-1"0,-1-1 0,-1 0-1,0 0 1,-2-1 0,10-23 0,-15 27-574,1 0 1,-2 0-1,0-1 1,-1 1-1,-1-1 1,-1 1-1,0-1 1,-2-28-1,1 43-425,0 1-1,0-1 0,-1 1 1,1-1-1,0 1 1,-1-1-1,1 1 1,-1-1-1,1 1 0,-1-1 1,0 1-1,1 0 1,-1-1-1,0 1 0,0 0 1,0 0-1,0-1 1,-3-1-1,3 3-17,0-1 0,0 1 1,0-1-1,-1 1 0,1-1 0,0 1 0,-1 0 0,1 0 1,0 0-1,-1 0 0,1 0 0,0 0 0,-1 0 1,1 0-1,0 0 0,-1 1 0,-1 0 0,-2 1 13,0 0 1,0 0-1,0 1 0,0 0 0,0 0 0,1 0 0,-1 1 0,1-1 0,-4 6 0,-3 3 10,1 0-1,0 1 0,1 0 0,1 1 0,0 0 0,0 0 1,2 1-1,-8 22 0,11-25-33,0 0 0,1 0 0,0 0 0,1 1 0,0-1 0,1 1 0,0-1 1,1 0-1,0 1 0,1-1 0,6 19 0,-6-25-24,1 1 0,0-1 0,0 0 0,0 0 0,1 0 0,0-1 0,0 1 0,1-1 0,-1 0 0,1 0 0,0-1 0,0 1 0,1-1 0,0 0 0,-1-1 0,1 1 0,0-1 0,1 0 0,-1-1 0,1 1 0,6 0 0,6 2-50,0-1-1,1-1 1,-1-1-1,0 0 1,1-2-1,23-2 0,-20 0-32,0-2-1,0-1 1,-1-1-1,1 0 1,-1-2-1,0-1 1,-1 0-1,0-2 1,-1 0-1,25-18 1,-34 20 45,0 0 1,0 0 0,-1-1-1,-1 0 1,1-1-1,-1 0 1,-1-1 0,0 1-1,8-18 1,-8 12 33,-1-1 0,-1 0 0,0 0 0,-1 0 0,-1-1 0,2-23 0,-4 6 83,-2-1 0,-1 1 0,-2 0 0,-1 0 0,-2 0 0,-17-57 0,10 46 313,-3 2 0,-1 0 0,-3 1-1,-1 1 1,-50-75 0,57 98-84,8 11-47,0 0 0,-1 0 0,0 1-1,-11-10 1,17 17 166,-1 7-238,-1 5-134,0 1 1,1-1 0,0 1-1,1-1 1,0 1 0,1 0-1,0-1 1,2 16 0,21 98 221,-5-47-114,4-1 1,43 101-1,-41-124-104,2-2-1,3 0 1,68 91-1,-81-122-250,2-1-1,23 21 0,-30-32-237,-1-1-1,1 0 1,0-1-1,1 0 1,-1 0-1,16 5 1,-9-7-1620,-10-5-4500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36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42 130 1684,'-9'-36'3955,"-20"-49"0,29 84-3528,-2-4 496,0 2-1739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3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1076,'11'66'5792,"7"22"-3170,-8-47-982,-8-31-1217,1 1 1,0-1-1,1-1 1,0 1-1,1-1 0,8 15 1,-12-24-399,-1 1 1,0-1-1,1 1 0,-1-1 1,1 1-1,-1-1 0,1 1 1,-1-1-1,1 1 1,0-1-1,-1 0 0,1 1 1,-1-1-1,1 0 0,0 1 1,-1-1-1,1 0 0,0 0 1,-1 0-1,1 0 0,0 0 1,0 0-1,-1 0 1,1 0-1,0 0 0,-1 0 1,1 0-1,0 0 0,-1 0 1,1 0-1,0-1 0,-1 1 1,1 0-1,0-1 1,-1 1-1,1 0 0,0-1 1,19-17 121,-20 18-144,26-30 315,29-46 0,17-21 194,-69 93-456,0 1 0,0 0 1,1 0-1,-1 1 1,4-4-1,-6 6-47,0-1 0,-1 1 0,1 0 0,0-1 0,-1 1 0,1-1 0,0 1 0,0 0 0,0 0 0,-1 0 0,1-1 0,0 1 0,0 0-1,0 0 1,-1 0 0,1 0 0,0 0 0,0 0 0,0 1 0,-1-1 0,1 0 0,0 0 0,0 0 0,0 1 0,-1-1 0,1 0 0,0 1 0,-1-1 0,1 1 0,0-1-1,-1 1 1,1-1 0,0 1 0,-1 0 0,1 0 0,8 13-62,0 1-1,-2 0 0,0 0 1,-1 0-1,6 21 0,-10-29-159,0-1 0,1 1 0,0-1 0,0 1 0,0-1 0,1 0 0,0-1 0,9 11 0,-10-12-78,0-1 0,1 0 0,0-1 0,-1 1 0,1-1 0,0 0 0,0 0 1,0 0-1,1 0 0,-1-1 0,0 1 0,1-1 0,-1 0 0,8 0 0,11 1-2985,1 1 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3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69 964,'-1'-4'229,"0"1"-1,0-1 1,-1 1-1,1-1 1,-1 1-1,0 0 1,0 0 0,0-1-1,0 1 1,-1 1-1,0-1 1,1 0-1,-1 1 1,0-1-1,0 1 1,-5-3-1,4 3 1,-1-1 0,-1 1 0,1 1-1,0-1 1,0 1 0,-1 0 0,1 0-1,-1 0 1,1 1 0,-8 0 0,1 1 22,1 0 1,0 1 0,0 0-1,0 1 1,0 0-1,0 1 1,0 0 0,1 1-1,0 0 1,-14 9 0,14-7-71,1 1 1,0 0-1,0 0 1,1 1-1,-8 10 1,12-13-141,0-1 0,1 0 0,-1 1 0,2 0 0,-1 0 0,0 0 0,1 0 0,0 0 0,1 0 0,-2 11 0,3-16-50,0 1 0,0-1-1,0 0 1,0 0 0,0 0 0,1 0-1,-1 0 1,0 0 0,1 0-1,-1 1 1,1-1 0,0 0-1,-1 0 1,1-1 0,0 1 0,-1 0-1,1 0 1,0 0 0,0 0-1,0-1 1,0 1 0,-1 0-1,3 0 1,0 1-26,0-1 0,0 1 0,0-1 0,0 0 0,0 0 0,0 0 0,1 0 0,4 0 0,-1-1 13,1 0-1,-1 0 1,0-1 0,1 0 0,-1-1 0,0 1 0,1-2 0,-1 1 0,0-1 0,0 0-1,6-4 1,9-7 80,22-18 0,10-8 658,-53 40-697,-1 0 1,0-1-1,1 1 1,-1 0 0,1 0-1,0 0 1,-1 0-1,1 0 1,-1 0 0,1 0-1,-1-1 1,1 2-1,-1-1 1,1 0-1,-1 0 1,1 0 0,-1 0-1,1 0 1,-1 0-1,1 0 1,-1 1 0,1-1-1,-1 0 1,1 0-1,-1 1 1,1-1-1,-1 0 1,1 1 0,9 11 221,-10-11-254,8 12 138,-1 0-1,-1 0 0,9 27 0,-2-5 14,-6-19-86,52 138 331,5 31-102,-57-162-256,27 105 133,-31-113-160,-1 0-1,-1 0 0,0 0 0,-1 0 0,0 0 0,-5 25 1,5-37-2,-1-1 0,1 0 0,-1 1 0,0-1 0,0 0 0,1 0 0,-2 1 0,1-1 0,0 0 0,0 0 0,-1 0 0,1 0 0,-1 0 0,0-1 0,1 1 0,-1 0 0,0-1 0,0 1 0,0-1 0,0 0 0,0 0 0,-4 2 0,3-2 6,0-1 1,0 1 0,0 0 0,0-1-1,0 0 1,0 0 0,0 0 0,0 0 0,-1-1-1,1 1 1,0-1 0,0 0 0,0 1-1,0-1 1,0-1 0,1 1 0,-4-2 0,-6-4 45,1 0 1,0 0 0,0-1 0,1-1 0,0 1 0,1-2 0,0 1-1,0-1 1,1-1 0,-8-13 0,7 9 5,2 0-1,0-1 1,0 0 0,2 0-1,0 0 1,0 0-1,-2-25 1,5 19-26,0 0 0,2 0 0,0 1 0,1-1 0,2 0 0,0 1 0,1-1 0,1 1 0,2 0 0,0 0 0,0 1 0,22-38 0,-14 34-225,1 1-1,1 1 0,0 0 0,2 1 1,1 1-1,1 1 0,44-32 0,-44 37-1935,0 2 0,42-19-1,-38 21-1201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4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11688 51 1644,'1'-2'900,"38"-42"6054,-39 43-6456,2-1 167,4 0 2251,-6 33-2219,-2 0 1,-12 58 0,13-83-669,-8 36 405,-25 74 0,-27 36 124,25-64-358,-29 55-7,52-120-154,-2 0-1,0-1 1,-34 38-1,-14 0 47,-127 92 0,165-133-65,-23 15 22,-1-3 0,-68 33 0,-112 37 1,192-85-57,-8 0 28,-48 12-1,-6 1-12,-44 12 8,53-18-15,-488 119-46,-388 22 22,904-155 35,-129 21-25,-276 39 43,309-47-10,-131 15-23,-360 8-600,-840-6-286,831-16 822,380-12 57,66 4 0,48-3-30,-76 3 16,70-10 45,-157-2-4,-215-21 33,331 10-58,-269-33-25,11-41 46,328 53-46,-258-89-1,359 102 47,0-1 0,1-3 0,1 0 0,1-3 0,1-1 0,-62-55 0,79 60-10,1-2 0,1 0 0,1-1-1,1 0 1,-21-42 0,18 26-21,1-1 0,-20-80 0,28 93 20,0 0-1,-2 1 1,-24-40 0,-4-11-35,-50-105 26,83 169 11,-1 1-1,-1 0 1,0 0 0,-1 1-1,-12-12 1,-14-18 21,29 32-3,-19-20 70,6 7 0,8 9 55,-23-21 0,32 32-106,-24-24 203,24 23-111,2 2-117,0 0 0,0 0 0,0-1 0,0 1 0,-1 0 0,1-1 0,0 1 0,0 0 0,0 0 0,-1-1 0,1 1 0,0 0 0,0 0 0,-1-1 0,1 1 0,0 0 0,0 0 0,-1 0 0,1 0 0,0 0 0,-1-1 0,1 1 0,0 0 0,0 0 0,-1 0 0,1 0 0,0 0 0,-1 0 0,1 0 0,0 0 0,-1 0 0,1 0 0,0 0 0,-1 0 0,1 0 0,0 0 0,-1 0 0,1 1 0,0-1 0,-1 0 0,1 0 0,0 0 0,0 0 0,-1 1 0,-2 4 14,-1-1 0,1 1-1,1 0 1,-1 0 0,1 1-1,0-1 1,0 0 0,0 1-1,0 5 1,-28 293 960,11-58-319,18-227-600,-6 52 282,7-69 421,-1-12-749,-12-143 41,8 118-58,-1-43 0,4 33-15,1 19 13,2-1 0,6-37 1,0 8 3,-4 25-6,2 6 11,0 0-6,3-26 0,-8 49-6,1-1 3,3-22-11,-4 22 50,1 1-30,1-6 0,-2 5 8,1 1-16,-1 1 0,0 0-1,0 0 1,0 1-1,0-1 1,0 1 0,0-1-1,0 0 1,0 1-1,0-1 1,0 1-1,0-1 1,0 1-1,1-1 1,-1 1-1,0-1 1,0 0-1,1 1 1,-1-1-1,1 0 1,0 0 0,1-1 0,-1 1 0,0-1 0,0 1 1,1 0-1,-1-1 0,1 1 0,-1 0 0,1 0 0,0 0 0,-1 0 1,1 1-1,0-1 0,0 0 0,-1 1 0,1-1 0,0 1 0,0 0 1,0-1-1,4 1 0,1-1 0,5 0 2,-1 0-1,0 1 1,1 0-1,-1 1 0,0 0 1,18 5-1,-1-2 9,126 25 31,-43-8 16,-69-13 6,-25-4 179,0 0 1,30 1-1,-45-5-91,11 2 924,-12-2-1124,1 0-1,-1 0 1,1-1 0,-1 1 0,0 0-1,1-1 1,-1 1 0,0-1 0,1 1-1,-1-1 1,0 0 0,0 1 0,1-1-1,-1 0 1,0 0 0,0 0 0,0 0-1,0 0 1,1-2 0,-1 2-783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4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34 379 2052,'0'0'9993,"-1"4"-9592,1 16 103,0 0 0,2-1 0,5 35 0,20 60 488,-19-87-653,-8-25-202,-11-27 473,-15-52-1,15 34-496,1-1 0,-6-67-1,14 86-62,2 0 0,0 0 0,2 0-1,0 0 1,13-48 0,-12 60-7,2 1 1,0-1-1,0 1 1,13-19 0,-15 26-17,0-1 1,1 1 0,0 1 0,0-1-1,0 0 1,1 1 0,0 0-1,0 0 1,0 0 0,0 1 0,10-6-1,-14 9-21,0 0 0,-1-1-1,1 1 1,0 0 0,0 0-1,0 0 1,0 0 0,-1-1-1,1 1 1,0 0-1,0 1 1,0-1 0,0 0-1,1 0 1,1 1 9,-2-1-10,0 0 0,0 0-1,-1 0 1,1 1 0,0-1-1,0 0 1,0 1 0,0-1-1,0 0 1,-1 1 0,1-1-1,0 1 1,0 0 0,-1-1-1,1 1 1,0 0 0,-1-1-1,1 1 1,-1 0 0,1 0 0,0-1-1,0 3 1,7 18 30,-6-10-21,-1-1 0,0 0 0,-1 0 0,0 1 0,0-1 0,-1 0 0,0 1 0,-1-1 0,0 0 0,-5 12 0,-5 12-162,-25 52-1,-29 48-1867,54-108 1013,2-4-1378,3-9-2337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4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2116,'5'-20'3420,"-4"19"-2444,0-2-91,-1 0-685,1 1-1,0 0 0,0 0 1,0 0-1,0 0 0,0 0 1,0 1-1,1-1 0,-1 0 1,1 0-1,-1 1 0,1-1 1,-1 1-1,1-1 0,0 1 1,2-1-1,-1 0-47,0 1 1,1-1-1,-1 1 0,1 0 1,-1 0-1,0 1 1,1-1-1,0 1 0,-1-1 1,1 1-1,4 1 0,3 0 11,0 0-1,0 1 1,-1 0-1,1 1 1,0 1-1,-1-1 0,0 2 1,0-1-1,0 1 1,13 10-1,-18-12-124,-1 0 0,0 0-1,0 1 1,0 0 0,-1-1 0,1 1 0,-1 1 0,0-1-1,0 0 1,0 1 0,-1 0 0,1-1 0,-1 1-1,0 0 1,-1 0 0,1 0 0,-1 1 0,0-1 0,0 0-1,-1 0 1,1 1 0,-1-1 0,-1 10 0,-1-6-12,0 0 0,-1 0 0,1-1 0,-2 1 0,1 0 0,-1-1 0,-1 0 0,1 0 0,-11 13 0,11-15-16,-1-1 1,1-1 0,-1 1-1,1-1 1,-1 1 0,-1-1-1,1-1 1,0 1 0,-1-1-1,0 0 1,0 0 0,0-1-1,0 1 1,-8 1 0,13-4-11,-1 0-1,1 0 1,0 0 0,0 1 0,0-1 0,0 0 0,0-1-1,0 1 1,0 0 0,0 0 0,0 0 0,-3-1 0,1-1-3,2 2 5,0 0 0,0-1 0,0 1-1,0 0 1,0-1 0,1 1 0,-1-1 0,0 0 0,0 1 0,0-1-1,0 0 1,1 0 0,-1 1 0,0-1 0,1 0 0,-1 0-1,1 0 1,-1 0 0,1 0 0,-1 0 0,1 0 0,-1-2-1,-3-18 24,4 10-19,1-1 0,0 1 0,1-1 0,0 1 0,1 0 0,0-1 0,0 2 0,2-1 0,8-18 0,-5 16-16,0 1 0,1-1-1,1 1 1,0 1-1,0 0 1,22-17 0,34-22-345,-56 43 129,0 1 0,1 0 1,0 0-1,20-6 0,-29 11 178,0 1-1,0-1 1,0 1-1,0-1 1,1 1-1,-1 0 1,0-1-1,0 1 0,0 0 1,1 1-1,-1-1 1,0 0-1,0 0 1,0 1-1,0 0 1,1-1-1,1 2 1,0 1 17,-1-1 1,0 1 0,-1 0-1,1 0 1,0 0 0,-1 0-1,1 0 1,1 5 0,12 19-37,13 30 0,-20-37 50,-3-9-114,21 50 364,-24-54-516,-1 0 0,1 1 0,-2-1 0,1 1 0,-1 0-1,0 8 1,-10 3-7267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86 2048,'-23'-86'9541,"27"91"-10377,10 12-1629,15 27 0,-18-26-122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4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98 852,'0'0'2156,"3"0"-1198,-1 0-757,0 1 0,0-1 0,0 1 0,0 0-1,0 0 1,0 0 0,0-1 0,0 2-1,0-1 1,-1 0 0,1 0 0,0 1 0,-1-1-1,1 1 1,-1-1 0,1 1 0,-1 0 0,2 3-1,47 56 1800,0 1-1079,-30-32-346,2-2 0,33 35-1,-55-63-526,1 0-1,-1 1 0,1-1 0,-1 1 1,1-1-1,-1 0 0,1 1 0,-1-1 0,1 0 1,-1 0-1,1 0 0,-1 1 0,1-1 0,0 0 1,-1 0-1,1 0 0,-1 0 0,1 0 0,0 0 1,-1 0-1,1 0 0,-1 0 0,1 0 0,0 0 1,-1 0-1,1-1 0,-1 1 0,1 0 0,-1 0 1,1-1-1,0 1 0,12-11 551,-13 10-658,2-2 100,-1 0 1,1 0-1,-1 0 1,0 0-1,0 0 1,0 0-1,0 0 1,0 0-1,-1-1 1,1 1-1,-1 0 1,0 0-1,0-4 1,0-3 60,1-186 797,-3 95-2752,2 98 1243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4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143 565 1332,'-10'-10'2942,"7"10"-2813,1 0-1,-1-1 1,1 1 0,0 0 0,-1 0-1,1 1 1,-1-1 0,1 0 0,0 1 0,-1 0-1,1-1 1,0 1 0,0 0 0,-1 0 0,1 0-1,0 0 1,0 1 0,0-1 0,0 1 0,0-1-1,1 1 1,-1 0 0,0-1 0,-1 4-1,-5 4 107,1 0 0,0 1-1,1 0 1,-6 11 0,6-9-57,0 1 1,1 0-1,1 1 0,-1-1 1,2 1-1,0-1 1,1 1-1,-1 15 0,3-21-90,1 0 0,0-1 0,0 1-1,0 0 1,1-1 0,0 1 0,1-1 0,3 9-1,-5-14-33,1-1 12,-2-1-62,1 1 0,-1-1-1,0 0 1,0 0 0,0 0-1,0 1 1,0-1 0,1 0-1,-1 0 1,0 0 0,0 0-1,0 0 1,0 0 0,1 0-1,-1 1 1,0-1 0,0 0-1,0 0 1,1 0 0,-1 0 0,0 0-1,0 0 1,0 0 0,1 0-1,-1 0 1,0 0 0,0 0-1,0 0 1,1 0 0,-1 0-1,0 0 1,0 0 0,0 0-1,1 0 1,-1-1 0,0 1 0,0 0-1,0 0 1,1 0 0,-1 0-1,0 0 1,0 0 0,0-1-1,0 1 1,0 0 0,1 0-1,-1 0 1,0 0 0,0-1-1,3-6 7,-1 1-1,0-1 0,0 0 0,0 0 1,-1 0-1,0 0 0,-1 0 0,1-10 1,-5-122 55,4 136-64,3 9-8,6 7 9,-1-1 0,2 0-1,-1 0 1,2-1 0,-1 0 0,23 16 0,-30-25 1,1 0 1,0 0-1,-1 0 1,1 0-1,0-1 0,0 0 1,0 0-1,0 0 1,0 0-1,1-1 1,-1 1-1,0-1 1,0 0-1,0-1 0,0 1 1,7-2-1,-9 2-2,-1-1 0,1 1 0,0-1 1,-1 0-1,1 1 0,-1-1 0,1 0 0,-1 0 0,0 0 0,1 0 0,-1 0 0,0 0 0,0-1 0,0 1 0,0 0 0,0 0 0,0-1 0,0 1 0,0-1 0,0 1 0,0-3 0,2-3-1,-1 0-1,-1 1 1,2-15-1,-2 12 2,3-25 21,-2 0 1,-3-49-1,-13-75 220,10 125-171,-28-159 465,12 85 250,19 102-696,0 1 0,0-1 0,0 1 0,0-1 0,-1 1 1,-2-6-1,3 8 591,-2 10-534,1-4-123,0 1-1,0 0 1,1 0 0,-1 0-1,1 0 1,0 0 0,1 0-1,-1 0 1,1 1 0,0 8-1,7 35 89,2 0 0,1-1 0,3-1 0,2 0 0,2 0 0,41 78 0,-51-113-88,0-1 1,1 1 0,0-1 0,1-1-1,1 1 1,13 11 0,-18-18-19,0 1 1,0-1-1,1 0 1,0-1-1,0 0 1,0 0 0,0 0-1,0 0 1,0-1-1,1 0 1,-1 0-1,1-1 1,0 0 0,12 1-1,-14-3-5,0 1-1,0-1 1,1 0 0,-1 0-1,0-1 1,0 0-1,0 0 1,0 0 0,0 0-1,-1-1 1,1 0-1,-1 0 1,1 0 0,-1 0-1,0-1 1,0 1-1,-1-1 1,1 0 0,-1 0-1,0-1 1,0 1 0,0-1-1,3-7 1,-2 4-6,-1 0 0,0-1 0,0 0 0,-1 0 0,0 0 0,0 0 0,-1 0 0,0 0 0,-1 0 0,0-1 0,0 1-1,-4-17 1,3 23 9,1 0 0,-1 0 0,0 1 0,0-1-1,0 0 1,0 1 0,-1-1 0,1 1-1,-1 0 1,1-1 0,-4-2 0,4 4-3,-1-1 1,1 1 0,-1 0-1,1 0 1,0 1 0,-1-1-1,0 0 1,1 0 0,-1 1-1,1-1 1,-1 1 0,0 0-1,1-1 1,-1 1 0,0 0-1,1 0 1,-1 0 0,0 0-1,-2 0 1,2 1 3,0 0 0,0-1 0,0 1 1,0 0-1,0 0 0,0 0 0,0 1 0,0-1 0,0 0 0,0 1 0,1-1 0,-1 1 0,1 0 0,-1-1 1,1 1-1,0 0 0,-1 0 0,1 0 0,0 0 0,-1 4 0,-2 3 26,0 0 0,-3 20 0,5-20-9,1 0-1,1 0 0,-1 0 1,1-1-1,1 1 0,0 0 1,0 0-1,1 0 0,0-1 1,0 1-1,1-1 1,0 0-1,1 1 0,-1-1 1,2-1-1,-1 1 0,1-1 1,10 12-1,-9-12-61,0 0-1,0 0 1,1-1-1,0 0 0,0 0 1,0-1-1,1 0 1,-1 0-1,2-1 1,-1 0-1,0 0 0,1-1 1,-1 0-1,1-1 1,0 0-1,0 0 1,16 1-1,-22-4-129,0 1-1,-1 0 1,1-1-1,0 1 1,-1-1-1,1 0 1,0 0 0,-1 0-1,1 0 1,-1 0-1,3-3 1,-4 4-150,1-1 1,-1 0-1,0 0 1,0 0-1,0 0 1,0 0-1,0 0 1,0 0-1,0 0 1,0-1-1,-1 1 1,1 0-1,0 0 0,-1-1 1,1 1-1,-1-1 1,1 1-1,-1 0 1,0-1-1,1 1 1,-1-3-1,-1-13-2803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4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125 328 1004,'-115'15'5605,"112"-14"-3681,1-4-1112,2 3-789,-1 0-1,1 0 1,0 0-1,0 0 1,-1 0-1,1 0 1,0-1-1,0 1 1,0 0-1,-1 0 1,1 0-1,0 0 1,0 0-1,0-1 1,0 1-1,-1 0 1,1 0-1,0 0 1,0-1-1,0 1 1,0 0-1,0 0 1,0-1-1,-1 1 1,1 0-1,0 0 1,0-1-1,0 1 1,0 0-1,0 0 1,0-1-1,0 1 1,0 0-1,0 0 0,0 0 1,0-1-1,0 1 1,1 0-1,-1 0 1,0-1-1,0 1 1,0 0-1,0 0 1,0-1-1,0 1 1,1 0-1,-1 0 1,0 0-1,0-1 1,0 1-1,0 0 1,1 0-1,-1 0 1,0 0-1,38-31 724,55-34-1,54-23-53,-96 58-498,10-4-885,70-29 0,-122 59 155,22-8-191,-10 8-4022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5:28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118 845 1476,'-27'-8'1452,"8"2"343,0-1 0,-26-12 0,38 4 31,11 9-1352,5-5-299,1-1 0,0 2 0,1-1 0,0 1 0,16-11 0,70-41 370,-68 45-487,304-168-773,-177 90-436,-46 26 485,-49 28 497,10-5 925,-70 46-715,-1 0-1,1 0 1,0-1-1,0 1 1,0 0 0,0 0-1,-1 0 1,1 0-1,0 0 1,0 0 0,0 0-1,0 0 1,0 0-1,-1 0 1,1 0 0,0 0-1,0 1 1,0-1-1,0 0 1,-1 1 0,1-1-1,0 1 1,0-1-1,-1 1 1,1-1 0,0 1-1,-1-1 1,1 1-1,-1-1 1,1 1 0,0 0-1,-1 0 1,0-1-1,1 1 1,-1 0 0,1 0-1,-1-1 1,0 1-1,0 0 1,1 0 0,-1 0-1,0 0 1,0 0-1,0-1 1,0 1 0,0 1-1,27 277 1905,6 43-612,-21-256-1097,3-2 1,3 0 0,45 106 0,-52-150-629,-11-20 378,0 0 0,0 0 0,1 0 0,-1 0-1,0 0 1,0 0 0,0 0 0,0 0-1,0 0 1,0 0 0,0 0 0,1 0 0,-1 0-1,0 0 1,0 0 0,0 0 0,0 0-1,0 0 1,0 0 0,1 0 0,-1 0 0,0 0-1,0 0 1,0 0 0,0 0 0,0 0-1,0 0 1,1 0 0,-1 0 0,0 0 0,0 0-1,0 0 1,0 0 0,0 0 0,0-1-1,0 1 1,0 0 0,0 0 0,1 0 0,-1 0-1,0 0 1,0 0 0,0 0 0,0-1-1,0 1 1,0 0 0,0 0 0,0 0 0,0 0-1,0 0 1,0 0 0,0-1 0,0 1-1,0 0 1,0 0 0,0 0 0,0 0-1,0 0 1,0-1 0,-1-34-466,-8-11 421,-2 0 0,-31-85-1,32 102 114,-63-199 673,18 55 294,41 130-431,-15-79-1,27 105-446,0 1 0,0-1-1,2 0 1,0 0 0,1 1-1,0-1 1,2 1 0,5-21-1,-4 25-68,1 0-1,0 1 0,1-1 1,0 1-1,1 0 0,0 1 1,1-1-1,0 2 0,17-18 1,-18 22-46,-1 0 1,0 0-1,1 0 1,0 1 0,0 0-1,0 0 1,11-3-1,-13 6-12,0-1 0,0 1-1,0 0 1,0 1-1,0-1 1,0 1-1,0 0 1,1 0-1,-1 1 1,0-1-1,0 1 1,6 2-1,-6-2 0,-1 1 0,1 1 0,-1-1-1,0 0 1,0 1 0,0 0 0,0 0-1,0 0 1,0 1 0,-1-1 0,1 1-1,-1 0 1,0 0 0,0 0 0,-1 0-1,5 9 1,0 2 23,-1 1-1,-1 0 1,6 27 0,-6-15 2,-2 0 0,-1 0 0,-2 1 0,-2 29 1,0-31-13,1 1 0,2-1 1,1 1-1,7 37 1,-7-57-22,1 0 0,0-1 0,0 1 1,1-1-1,0 0 0,0 0 0,1 0 1,0 0-1,0-1 0,1 0 0,0 0 1,0 0-1,0-1 0,0 0 1,12 7-1,10 4 4,0-1 0,52 19 0,-27-12-9,-17-8-2,-26-11-5,0 0 0,-1 0 0,0 1 0,0 1 0,0 0 0,-1 0 1,1 1-1,13 12 0,-16-10 3,-6-7 2,0 0 0,1-1 0,-1 1 0,0 0 0,0-1 0,0 1 0,0 0 0,0 0 0,0-1 0,-1 1 0,1 0 0,0-1 0,0 1 0,0 0 0,-1 0 1,1-1-1,-1 2 0,-2 4-9,-1-1 0,0 1 1,0-1-1,-1 0 0,1 0 1,-1-1-1,0 1 1,-1-1-1,1 0 0,-1 0 1,1-1-1,-10 5 1,0 0-290,-1-1 0,0 0 0,-1-1 0,1-1 1,-1-1-1,0 0 0,0-1 0,-21 1 0,-20-1-5089,43-2 2277,-7 0-1331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4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61 139 2092,'-44'1'8747,"40"-1"-8123,-4-1-572,8 1-6,0 1 1,0-1-1,0 0 0,0 0 0,0 0 1,-1 0-1,1 0 0,0 0 0,0 0 1,0 0-1,0 0 0,0 0 0,-1 0 1,1 0-1,0 0 0,0 0 0,0 0 1,0 0-1,-1 0 0,1-1 0,0 1 1,0 0-1,0 0 0,0 0 0,0 0 1,0 0-1,-1 0 0,1 0 0,0 0 1,0 0-1,0-1 0,0 1 0,0 0 1,0 0-1,0 0 0,0 0 0,0 0 1,0 0-1,-1-1 0,1 1 0,0 0 0,0 0 1,0 0-1,0 0 0,0-1 0,0 1 1,0 0-1,0 0 0,0 0 0,0 0 1,0 0-1,0-1 0,0 1 0,0 0 1,1 0-1,-1 0 0,0 0 0,0 0 1,0-1-1,0 1 0,0 0 0,0 0 1,0 0-1,0 0 0,1 0 0,149-111-922,-140 104 214,12-8-5700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17 194 1328,'-2'1'636,"-8"15"8768,9-12-9274,0 0 1,0 0 0,1 0-1,-1 0 1,1 0 0,-1 0-1,1 0 1,1 4 0,19 195 1080,-12-150-1016,-5-30-121,5 62-236,-8-75-58,0-1 0,-1 0 0,0 0 0,0 1 0,-1-1 0,0 0 0,-5 11 0,6-18 44,-8 6-443,8-8 607,1 0 0,0 0 1,-1 0-1,1 0 0,0 0 0,0 0 0,-1 0 1,1 0-1,0 0 0,-1 0 0,1 0 0,0-1 1,0 1-1,-1 0 0,1 0 0,0 0 0,0 0 1,-1-1-1,1 1 0,0 0 0,0 0 0,0 0 1,-1-1-1,1 1 0,0 0 0,0 0 0,0-1 1,0 1-1,0 0 0,0 0 0,-1-1 0,1 1 1,0 0-1,0-1 0,0 1 0,0 0 0,0 0 1,0-1-1,0 1 0,0 0 0,0-1 0,0 1 1,0 0-1,1 0 0,-1-1 0,0 1 0,0 0 1,0-1-1,0 1 0,0 0 0,0 0 0,1-1 1,-1 1-1,10-19 93,-9 17-132,5-6 39,-1 0 1,1 0-1,0 1 0,1 0 0,10-9 0,3-3-11,4-7-27,25-38 0,-35 45 66,0-4 115,-13 21-104,1 1 36,-2 1-56,0 0 0,0 0 1,0 0-1,0 0 0,0 0 0,0 0 0,1 0 1,-1 0-1,0-1 0,0 1 0,0 0 1,0 0-1,0 0 0,0 0 0,0 0 1,1 0-1,-1 0 0,0 0 0,0 0 1,0 0-1,0 0 0,0 0 0,1 0 0,-1 0 1,0 0-1,0 0 0,0 0 0,0 0 1,0 0-1,0 0 0,1 0 0,-1 0 1,0 0-1,0 0 0,0 0 0,0 1 1,0-1-1,0 0 0,0 0 0,1 0 1,-1 0-1,0 0 0,0 0 0,0 0 0,0 0 1,0 1-1,0-1 0,0 0 0,0 0 1,0 0-1,0 0 0,0 0 0,0 0 1,0 1-1,0-1 0,0 0 0,0 0 1,0 0-1,0 0 0,30 112 660,7 20-337,-27-98-259,-7-24-18,0 1 0,9 18 0,-12-28 326,-3-9-257,-26-63 258,3 0 0,3-2 1,3-1-1,-18-145 1,35 192-233,1-1 1,1 0-1,3-29 1,-1 49-109,0 0-1,0 0 1,1 0-1,0 0 1,0 0-1,1 0 1,0 0-1,0 1 1,1 0-1,0-1 1,0 1-1,1 1 1,0-1 0,10-10-1,-12 14-26,0 1 0,0 0-1,0 0 1,0 0 0,0 0 0,0 1-1,1-1 1,-1 1 0,1 0 0,-1 0-1,1 0 1,0 1 0,-1-1-1,1 1 1,0 0 0,-1 0 0,1 0-1,0 0 1,-1 1 0,1-1 0,0 1-1,-1 0 1,1 0 0,4 2 0,-4-1-6,1 0 0,-1 1 0,-1-1 0,1 0 0,0 1 0,0 0 0,-1 0 0,0 0 0,0 1 0,0-1 0,0 1 0,0-1 0,0 1 0,-1 0 0,0 0 0,0 0 0,0 0 0,0 1 0,1 7 0,-1 2-16,0 1-1,-1 0 0,-1-1 0,0 1 1,-1-1-1,-1 1 0,0-1 0,-1 1 1,-1-1-1,0 0 0,-1 0 0,-10 20 0,3-10-671,0 0 0,-19 23 0,11-19-2452,-26 27 0,20-29-552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22:5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73 1548,'0'0'2742,"9"-9"2593,-11 4-5150,-2 0 1,1 0-1,0 0 1,-1 0-1,0 1 0,0-1 1,0 1-1,-1 0 1,-7-5-1,11 7-173,-1 1 1,0 0-1,0-1 1,0 1-1,1 0 1,-1 0-1,0 1 0,0-1 1,0 0-1,-1 1 1,1-1-1,0 1 1,0-1-1,0 1 0,0 0 1,0 0-1,0 0 1,-1 0-1,1 1 1,0-1-1,0 0 0,0 1 1,0 0-1,0-1 1,0 1-1,0 0 1,0 0-1,0 0 0,0 0 1,1 0-1,-1 1 1,0-1-1,1 0 0,-1 1 1,1-1-1,-1 1 1,1 0-1,-2 2 1,-1 3-10,-1-1-1,2 1 1,-1-1 0,1 1 0,0 0 0,0 1 0,1-1 0,-3 15 0,2-1 0,1-11 3,0 0-1,1 0 0,0 0 1,1 0-1,2 19 1,-1-18 2,-1-7-6,0 0 1,1 0 0,-1 0-1,1 0 1,0 0 0,2 5-1,-2-6-6,-1 0 6,1-1 0,-1 0 0,1 0-1,0 0 1,-1 1 0,1-1 0,0 0 0,0 0 0,1 0 0,-1 0 0,0-1 0,1 1 0,-1 0-1,1 0 1,0-1 0,-1 1 0,1-1 0,0 0 0,0 1 0,3 0 0,-3-1-1,0 0 1,0 0 0,1 0-1,-1 0 1,1 0 0,-1-1 0,1 0-1,-1 1 1,1-1 0,-1 0-1,1 0 1,-1 0 0,1 0-1,-1-1 1,1 1 0,-1-1-1,0 0 1,1 1 0,-1-1-1,0 0 1,1 0 0,-1-1-1,0 1 1,0 0 0,0-1-1,3-2 1,-3 3-2,-1 0 1,1 0-1,-1 0 0,1 0 1,-1 0-1,0-1 0,1 1 1,-1-1-1,0 1 0,0-1 1,0 1-1,0-1 0,0 1 1,0-1-1,-1 0 0,1 0 1,-1 1-1,1-1 0,-1 0 0,1 0 1,-1-3-1,1-1 5,-2-4-8,0 0 0,0 1 0,-1-1 0,-4-12 0,4 14 7,-8-26 9,7 24-19,1 3-3,2 6-10,0 0 0,-1 0 1,1 1-1,0-1 0,0 0 1,0 0-1,0 1 0,0-1 1,0 0-1,0 0 0,0 1 1,0-1-1,0 0 0,0 0 1,1 1-1,-1-1 0,0 0 1,0 1-1,1-1 0,-1 0 1,0 1-1,1-1 0,-1 0 1,1 1-1,-1-1 1,1 1-1,-1-1 0,1 0 1,1 0 40,0-1-233,3 5-677,33 18-1047,-17-9-1405,-11-7 1053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5004-041D-9F5C-4179-CA093E2B1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BF7A2-ACB5-9128-926A-0FEE87234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BD17-E43B-09C3-2D89-315E047F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258D-C7BE-1FC3-F181-7E08877C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D4F9-65C8-0465-945A-0EEAF7DB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7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6234-7448-4B3B-8B3C-D38405D8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24A76-2292-1B31-C877-7CA79A8C5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B10D-9B97-2D71-F5BB-AD082BBA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DA42F-1D46-729E-153F-28DB7600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B0380-58A3-63D3-0C29-AE418F00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7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E415F-0E42-A413-A80F-151A7D5D5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47EF1-9C5C-2262-8B05-526BAE2C5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B2D75-182E-7D4B-E8C7-61A06FB9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46BD-D872-0529-5B70-E3A3E40F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C3874-E1CD-CDCA-FC43-1EDC5F2A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73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198E-721D-A99A-6BCB-D3782D5B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DE3F-6AAE-C27B-72CE-6619F99EF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5047F-D9E8-2538-378B-89F8C3AB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8C873-70C3-55EE-3F1C-993AC0A3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038BF-0777-3B44-6841-412A0A72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1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6874-8930-65FD-8416-3C2D21D7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56B7D-E25F-DC48-A0EA-77DFBEF33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DB36D-E2B5-6561-534A-F67CCA75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02982-12B3-BF09-C9C9-44E57617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966E-3719-6CDD-FEA8-0C51582E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54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9984-D376-F206-01CA-E713E19A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DAAE-9080-3157-5AA4-609323C45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9954E-5DA5-D288-F076-B46841E89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A459B-820F-DBFE-BBFD-55291E94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73026-0E06-08E6-29AE-B96CE5CF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AFCC3-93E4-342E-9BF3-70BAACAB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23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F59B-6172-23F2-C475-F18D6848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9028B-47CA-CF5F-28AD-3B8FC782D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23588-4F0F-5B40-2982-2E245B09C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1BF66-41B9-5E74-FF09-15925EFA2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8C323-B332-1D30-C800-A892F80D2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EFEAC-1A37-E76E-4AA5-EA58B652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1E31B-17BB-1E7C-EB52-476E04EF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48C5E-6A2C-2A60-548F-DD4284C3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8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79E4-07B4-E394-0363-3EA09F65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D9CDA-06D1-988F-4E94-A1C13982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29147-AB55-6C20-3FFF-8A49B509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E90E9-BF9C-A00B-243B-B65D463F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33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0B073-6D86-ED3D-6DB0-519FF6DB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0F48B-D701-4824-FB2E-72678CD9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407A-C1AC-A476-F000-7AC4DE1F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33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C8A4-0E46-FE5F-203D-3EECC024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BDA7-4C8F-DB74-6F5A-FD154848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83A55-F210-0C10-5F19-B6A6083EB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01525-5364-4F63-AF7D-6519D766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70690-5B90-0B8A-C62A-D6650F7A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B4A02-E834-FCD3-7762-BE02954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3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C75A-63FC-26CA-61CC-69F19FB3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097A1-04CF-D6E1-C379-CB50E2D7D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EFA15-824C-A2DC-E9D1-C4E8C438F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0E802-DE4E-FD22-6973-AA0CEE20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D344-33A2-4AF4-9642-1D4EB1546D1D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F06B4-CF3C-3AD5-C875-EC47BD91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12DB2-CF6B-7F87-D2FC-EF5739D8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71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7025D-E804-AC08-649A-715E6786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3707E-7445-E0E9-77C0-335FE898D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86CA2-76F2-5521-39F7-033C0E92F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D344-33A2-4AF4-9642-1D4EB1546D1D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B6CF-9588-1372-B7CD-155A4EA26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40018-BE9E-32E8-5FED-4238703EA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1DA98-DA48-41F5-B4C0-BCB3CDB4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0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9" Type="http://schemas.openxmlformats.org/officeDocument/2006/relationships/image" Target="../media/image68.png"/><Relationship Id="rId21" Type="http://schemas.openxmlformats.org/officeDocument/2006/relationships/image" Target="../media/image59.png"/><Relationship Id="rId34" Type="http://schemas.openxmlformats.org/officeDocument/2006/relationships/customXml" Target="../ink/ink66.xml"/><Relationship Id="rId42" Type="http://schemas.openxmlformats.org/officeDocument/2006/relationships/customXml" Target="../ink/ink70.xml"/><Relationship Id="rId47" Type="http://schemas.openxmlformats.org/officeDocument/2006/relationships/image" Target="../media/image72.png"/><Relationship Id="rId50" Type="http://schemas.openxmlformats.org/officeDocument/2006/relationships/customXml" Target="../ink/ink74.xml"/><Relationship Id="rId55" Type="http://schemas.openxmlformats.org/officeDocument/2006/relationships/image" Target="../media/image76.png"/><Relationship Id="rId63" Type="http://schemas.openxmlformats.org/officeDocument/2006/relationships/image" Target="../media/image80.png"/><Relationship Id="rId68" Type="http://schemas.openxmlformats.org/officeDocument/2006/relationships/customXml" Target="../ink/ink83.xml"/><Relationship Id="rId76" Type="http://schemas.openxmlformats.org/officeDocument/2006/relationships/customXml" Target="../ink/ink87.xml"/><Relationship Id="rId84" Type="http://schemas.openxmlformats.org/officeDocument/2006/relationships/customXml" Target="../ink/ink91.xml"/><Relationship Id="rId7" Type="http://schemas.openxmlformats.org/officeDocument/2006/relationships/image" Target="../media/image52.png"/><Relationship Id="rId71" Type="http://schemas.openxmlformats.org/officeDocument/2006/relationships/image" Target="../media/image84.png"/><Relationship Id="rId2" Type="http://schemas.openxmlformats.org/officeDocument/2006/relationships/customXml" Target="../ink/ink50.xml"/><Relationship Id="rId16" Type="http://schemas.openxmlformats.org/officeDocument/2006/relationships/customXml" Target="../ink/ink57.xml"/><Relationship Id="rId29" Type="http://schemas.openxmlformats.org/officeDocument/2006/relationships/image" Target="../media/image63.png"/><Relationship Id="rId11" Type="http://schemas.openxmlformats.org/officeDocument/2006/relationships/image" Target="../media/image54.png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37" Type="http://schemas.openxmlformats.org/officeDocument/2006/relationships/image" Target="../media/image67.png"/><Relationship Id="rId40" Type="http://schemas.openxmlformats.org/officeDocument/2006/relationships/customXml" Target="../ink/ink69.xml"/><Relationship Id="rId45" Type="http://schemas.openxmlformats.org/officeDocument/2006/relationships/image" Target="../media/image71.png"/><Relationship Id="rId53" Type="http://schemas.openxmlformats.org/officeDocument/2006/relationships/image" Target="../media/image75.png"/><Relationship Id="rId58" Type="http://schemas.openxmlformats.org/officeDocument/2006/relationships/customXml" Target="../ink/ink78.xml"/><Relationship Id="rId66" Type="http://schemas.openxmlformats.org/officeDocument/2006/relationships/customXml" Target="../ink/ink82.xml"/><Relationship Id="rId74" Type="http://schemas.openxmlformats.org/officeDocument/2006/relationships/customXml" Target="../ink/ink86.xml"/><Relationship Id="rId79" Type="http://schemas.openxmlformats.org/officeDocument/2006/relationships/image" Target="../media/image88.png"/><Relationship Id="rId87" Type="http://schemas.openxmlformats.org/officeDocument/2006/relationships/image" Target="../media/image92.png"/><Relationship Id="rId5" Type="http://schemas.openxmlformats.org/officeDocument/2006/relationships/image" Target="../media/image51.png"/><Relationship Id="rId61" Type="http://schemas.openxmlformats.org/officeDocument/2006/relationships/image" Target="../media/image79.png"/><Relationship Id="rId82" Type="http://schemas.openxmlformats.org/officeDocument/2006/relationships/customXml" Target="../ink/ink90.xml"/><Relationship Id="rId19" Type="http://schemas.openxmlformats.org/officeDocument/2006/relationships/image" Target="../media/image58.png"/><Relationship Id="rId4" Type="http://schemas.openxmlformats.org/officeDocument/2006/relationships/customXml" Target="../ink/ink51.xml"/><Relationship Id="rId9" Type="http://schemas.openxmlformats.org/officeDocument/2006/relationships/image" Target="../media/image53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62.png"/><Relationship Id="rId30" Type="http://schemas.openxmlformats.org/officeDocument/2006/relationships/customXml" Target="../ink/ink64.xml"/><Relationship Id="rId35" Type="http://schemas.openxmlformats.org/officeDocument/2006/relationships/image" Target="../media/image66.png"/><Relationship Id="rId43" Type="http://schemas.openxmlformats.org/officeDocument/2006/relationships/image" Target="../media/image70.png"/><Relationship Id="rId48" Type="http://schemas.openxmlformats.org/officeDocument/2006/relationships/customXml" Target="../ink/ink73.xml"/><Relationship Id="rId56" Type="http://schemas.openxmlformats.org/officeDocument/2006/relationships/customXml" Target="../ink/ink77.xml"/><Relationship Id="rId64" Type="http://schemas.openxmlformats.org/officeDocument/2006/relationships/customXml" Target="../ink/ink81.xml"/><Relationship Id="rId69" Type="http://schemas.openxmlformats.org/officeDocument/2006/relationships/image" Target="../media/image83.png"/><Relationship Id="rId77" Type="http://schemas.openxmlformats.org/officeDocument/2006/relationships/image" Target="../media/image87.png"/><Relationship Id="rId8" Type="http://schemas.openxmlformats.org/officeDocument/2006/relationships/customXml" Target="../ink/ink53.xml"/><Relationship Id="rId51" Type="http://schemas.openxmlformats.org/officeDocument/2006/relationships/image" Target="../media/image74.png"/><Relationship Id="rId72" Type="http://schemas.openxmlformats.org/officeDocument/2006/relationships/customXml" Target="../ink/ink85.xml"/><Relationship Id="rId80" Type="http://schemas.openxmlformats.org/officeDocument/2006/relationships/customXml" Target="../ink/ink89.xml"/><Relationship Id="rId85" Type="http://schemas.openxmlformats.org/officeDocument/2006/relationships/image" Target="../media/image91.png"/><Relationship Id="rId3" Type="http://schemas.openxmlformats.org/officeDocument/2006/relationships/image" Target="../media/image50.png"/><Relationship Id="rId12" Type="http://schemas.openxmlformats.org/officeDocument/2006/relationships/customXml" Target="../ink/ink55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33" Type="http://schemas.openxmlformats.org/officeDocument/2006/relationships/image" Target="../media/image65.png"/><Relationship Id="rId38" Type="http://schemas.openxmlformats.org/officeDocument/2006/relationships/customXml" Target="../ink/ink68.xml"/><Relationship Id="rId46" Type="http://schemas.openxmlformats.org/officeDocument/2006/relationships/customXml" Target="../ink/ink72.xml"/><Relationship Id="rId59" Type="http://schemas.openxmlformats.org/officeDocument/2006/relationships/image" Target="../media/image78.png"/><Relationship Id="rId67" Type="http://schemas.openxmlformats.org/officeDocument/2006/relationships/image" Target="../media/image82.png"/><Relationship Id="rId20" Type="http://schemas.openxmlformats.org/officeDocument/2006/relationships/customXml" Target="../ink/ink59.xml"/><Relationship Id="rId41" Type="http://schemas.openxmlformats.org/officeDocument/2006/relationships/image" Target="../media/image69.png"/><Relationship Id="rId54" Type="http://schemas.openxmlformats.org/officeDocument/2006/relationships/customXml" Target="../ink/ink76.xml"/><Relationship Id="rId62" Type="http://schemas.openxmlformats.org/officeDocument/2006/relationships/customXml" Target="../ink/ink80.xml"/><Relationship Id="rId70" Type="http://schemas.openxmlformats.org/officeDocument/2006/relationships/customXml" Target="../ink/ink84.xml"/><Relationship Id="rId75" Type="http://schemas.openxmlformats.org/officeDocument/2006/relationships/image" Target="../media/image86.png"/><Relationship Id="rId83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49" Type="http://schemas.openxmlformats.org/officeDocument/2006/relationships/image" Target="../media/image73.png"/><Relationship Id="rId57" Type="http://schemas.openxmlformats.org/officeDocument/2006/relationships/image" Target="../media/image77.png"/><Relationship Id="rId10" Type="http://schemas.openxmlformats.org/officeDocument/2006/relationships/customXml" Target="../ink/ink54.xml"/><Relationship Id="rId31" Type="http://schemas.openxmlformats.org/officeDocument/2006/relationships/image" Target="../media/image64.png"/><Relationship Id="rId44" Type="http://schemas.openxmlformats.org/officeDocument/2006/relationships/customXml" Target="../ink/ink71.xml"/><Relationship Id="rId52" Type="http://schemas.openxmlformats.org/officeDocument/2006/relationships/customXml" Target="../ink/ink75.xml"/><Relationship Id="rId60" Type="http://schemas.openxmlformats.org/officeDocument/2006/relationships/customXml" Target="../ink/ink79.xml"/><Relationship Id="rId65" Type="http://schemas.openxmlformats.org/officeDocument/2006/relationships/image" Target="../media/image81.png"/><Relationship Id="rId73" Type="http://schemas.openxmlformats.org/officeDocument/2006/relationships/image" Target="../media/image85.png"/><Relationship Id="rId78" Type="http://schemas.openxmlformats.org/officeDocument/2006/relationships/customXml" Target="../ink/ink88.xml"/><Relationship Id="rId81" Type="http://schemas.openxmlformats.org/officeDocument/2006/relationships/image" Target="../media/image89.png"/><Relationship Id="rId86" Type="http://schemas.openxmlformats.org/officeDocument/2006/relationships/customXml" Target="../ink/ink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F7FD-75C4-67B0-FF13-2959FAD99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VNet</a:t>
            </a:r>
            <a:r>
              <a:rPr lang="en-US" dirty="0"/>
              <a:t> Peering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2F4A2-001A-FBD1-3923-C1354EB0D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04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A1B7-77EE-5F77-30EA-D2D33C70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VNet</a:t>
            </a:r>
            <a:r>
              <a:rPr lang="en-US" dirty="0"/>
              <a:t> Peering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F7D3-98F7-F0AD-34CC-CEBB5665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and quickest way to connect your </a:t>
            </a:r>
            <a:r>
              <a:rPr lang="en-US" dirty="0" err="1"/>
              <a:t>VNets</a:t>
            </a:r>
            <a:endParaRPr lang="en-US" dirty="0"/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Regional </a:t>
            </a:r>
            <a:r>
              <a:rPr lang="en-US" dirty="0" err="1"/>
              <a:t>VNet</a:t>
            </a:r>
            <a:r>
              <a:rPr lang="en-US" dirty="0"/>
              <a:t> Peering – connects Azure virtual networks in the same region</a:t>
            </a:r>
          </a:p>
          <a:p>
            <a:pPr lvl="1"/>
            <a:r>
              <a:rPr lang="en-US" dirty="0"/>
              <a:t>Global </a:t>
            </a:r>
            <a:r>
              <a:rPr lang="en-US" dirty="0" err="1"/>
              <a:t>VNet</a:t>
            </a:r>
            <a:r>
              <a:rPr lang="en-US" dirty="0"/>
              <a:t> Peering – connects Azure virtual networks in different region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963274-A647-1B1A-7760-E9DBDCAB2ED0}"/>
              </a:ext>
            </a:extLst>
          </p:cNvPr>
          <p:cNvSpPr/>
          <p:nvPr/>
        </p:nvSpPr>
        <p:spPr>
          <a:xfrm>
            <a:off x="1581807" y="4335517"/>
            <a:ext cx="3021724" cy="174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Region 1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790640-F2A6-78E5-C290-A46FEBFF578E}"/>
              </a:ext>
            </a:extLst>
          </p:cNvPr>
          <p:cNvSpPr/>
          <p:nvPr/>
        </p:nvSpPr>
        <p:spPr>
          <a:xfrm>
            <a:off x="5739960" y="4335517"/>
            <a:ext cx="5784633" cy="174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Region 2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99921B-128F-222E-7398-3B0A3C15B844}"/>
              </a:ext>
            </a:extLst>
          </p:cNvPr>
          <p:cNvSpPr/>
          <p:nvPr/>
        </p:nvSpPr>
        <p:spPr>
          <a:xfrm>
            <a:off x="2307021" y="4866290"/>
            <a:ext cx="1550276" cy="6253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Vnet</a:t>
            </a:r>
            <a:r>
              <a:rPr lang="en-US" dirty="0"/>
              <a:t> 1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5E97DE-79BE-0406-D036-958ADB29BF0C}"/>
              </a:ext>
            </a:extLst>
          </p:cNvPr>
          <p:cNvSpPr/>
          <p:nvPr/>
        </p:nvSpPr>
        <p:spPr>
          <a:xfrm>
            <a:off x="6348247" y="4866289"/>
            <a:ext cx="1550276" cy="6253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Vnet</a:t>
            </a:r>
            <a:r>
              <a:rPr lang="en-US" dirty="0"/>
              <a:t> 2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6B8AE8-B345-D1F4-BC09-698037B7A66A}"/>
              </a:ext>
            </a:extLst>
          </p:cNvPr>
          <p:cNvSpPr/>
          <p:nvPr/>
        </p:nvSpPr>
        <p:spPr>
          <a:xfrm>
            <a:off x="9338442" y="4818995"/>
            <a:ext cx="1550276" cy="6253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Vnet</a:t>
            </a:r>
            <a:r>
              <a:rPr lang="en-US" dirty="0"/>
              <a:t> 3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C50698-3947-CCA7-88EF-8F6DF2DB184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857297" y="5178972"/>
            <a:ext cx="249095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022E1-3BBB-9DD7-058E-4A73992665A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898523" y="5131677"/>
            <a:ext cx="143991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6F9502-800C-235C-BED5-CD9372D45E07}"/>
              </a:ext>
            </a:extLst>
          </p:cNvPr>
          <p:cNvSpPr txBox="1"/>
          <p:nvPr/>
        </p:nvSpPr>
        <p:spPr>
          <a:xfrm>
            <a:off x="4674475" y="4948138"/>
            <a:ext cx="99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Global </a:t>
            </a:r>
            <a:r>
              <a:rPr lang="en-US" sz="1200" dirty="0" err="1"/>
              <a:t>Vnet</a:t>
            </a:r>
            <a:r>
              <a:rPr lang="en-US" sz="1200" dirty="0"/>
              <a:t> Peering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75D6EB-41FD-2C8E-9D27-3D909727BB3A}"/>
              </a:ext>
            </a:extLst>
          </p:cNvPr>
          <p:cNvSpPr txBox="1"/>
          <p:nvPr/>
        </p:nvSpPr>
        <p:spPr>
          <a:xfrm>
            <a:off x="8169166" y="4900844"/>
            <a:ext cx="99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Regional </a:t>
            </a:r>
            <a:r>
              <a:rPr lang="en-US" sz="1200" dirty="0" err="1"/>
              <a:t>Vnet</a:t>
            </a:r>
            <a:r>
              <a:rPr lang="en-US" sz="1200" dirty="0"/>
              <a:t> Peering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7343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2E03-7047-A450-3F72-B368B71C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0000-6B48-D728-0D56-E3AE3C235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Seamless</a:t>
            </a:r>
          </a:p>
          <a:p>
            <a:r>
              <a:rPr lang="en-US" dirty="0"/>
              <a:t>No disruption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36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4622F097-9C98-96E1-B421-6F155B365673}"/>
              </a:ext>
            </a:extLst>
          </p:cNvPr>
          <p:cNvGrpSpPr/>
          <p:nvPr/>
        </p:nvGrpSpPr>
        <p:grpSpPr>
          <a:xfrm>
            <a:off x="3968367" y="687281"/>
            <a:ext cx="3765600" cy="952920"/>
            <a:chOff x="3968367" y="687281"/>
            <a:chExt cx="3765600" cy="95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0957D2-3F51-A504-88E9-E2130648A82F}"/>
                    </a:ext>
                  </a:extLst>
                </p14:cNvPr>
                <p14:cNvContentPartPr/>
                <p14:nvPr/>
              </p14:nvContentPartPr>
              <p14:xfrm>
                <a:off x="3968367" y="1341401"/>
                <a:ext cx="155520" cy="257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0957D2-3F51-A504-88E9-E2130648A8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59727" y="1332761"/>
                  <a:ext cx="1731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F3AC60-A0E0-8EE4-A45D-D192F4E1FBE4}"/>
                    </a:ext>
                  </a:extLst>
                </p14:cNvPr>
                <p14:cNvContentPartPr/>
                <p14:nvPr/>
              </p14:nvContentPartPr>
              <p14:xfrm>
                <a:off x="4235127" y="1290641"/>
                <a:ext cx="147960" cy="280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F3AC60-A0E0-8EE4-A45D-D192F4E1FB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26487" y="1281641"/>
                  <a:ext cx="1656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311ADA-1AB9-693F-BB34-FC1ADFC63BCE}"/>
                    </a:ext>
                  </a:extLst>
                </p14:cNvPr>
                <p14:cNvContentPartPr/>
                <p14:nvPr/>
              </p14:nvContentPartPr>
              <p14:xfrm>
                <a:off x="4454727" y="1147001"/>
                <a:ext cx="248400" cy="334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311ADA-1AB9-693F-BB34-FC1ADFC63B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45727" y="1138361"/>
                  <a:ext cx="2660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6009B41-DDFA-CE4C-E5E7-0E3471AB4D5A}"/>
                    </a:ext>
                  </a:extLst>
                </p14:cNvPr>
                <p14:cNvContentPartPr/>
                <p14:nvPr/>
              </p14:nvContentPartPr>
              <p14:xfrm>
                <a:off x="4549407" y="1145561"/>
                <a:ext cx="426960" cy="270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6009B41-DDFA-CE4C-E5E7-0E3471AB4D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40407" y="1136921"/>
                  <a:ext cx="444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2833AE5-4EBE-658B-0D0E-6B16F96BBCE3}"/>
                    </a:ext>
                  </a:extLst>
                </p14:cNvPr>
                <p14:cNvContentPartPr/>
                <p14:nvPr/>
              </p14:nvContentPartPr>
              <p14:xfrm>
                <a:off x="4852527" y="1216841"/>
                <a:ext cx="223560" cy="180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2833AE5-4EBE-658B-0D0E-6B16F96BBC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43527" y="1208201"/>
                  <a:ext cx="241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081A6B-D44E-4D8F-6EBB-2EAF5C90E538}"/>
                    </a:ext>
                  </a:extLst>
                </p14:cNvPr>
                <p14:cNvContentPartPr/>
                <p14:nvPr/>
              </p14:nvContentPartPr>
              <p14:xfrm>
                <a:off x="6423567" y="954761"/>
                <a:ext cx="189360" cy="273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081A6B-D44E-4D8F-6EBB-2EAF5C90E5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14927" y="946121"/>
                  <a:ext cx="2070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32EE82F-A190-B9CB-FEA1-8E0AB43E723E}"/>
                    </a:ext>
                  </a:extLst>
                </p14:cNvPr>
                <p14:cNvContentPartPr/>
                <p14:nvPr/>
              </p14:nvContentPartPr>
              <p14:xfrm>
                <a:off x="6767367" y="896081"/>
                <a:ext cx="175320" cy="343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32EE82F-A190-B9CB-FEA1-8E0AB43E72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58367" y="887081"/>
                  <a:ext cx="1929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D408C2-C4E7-9007-79DE-1B5324ADE56C}"/>
                    </a:ext>
                  </a:extLst>
                </p14:cNvPr>
                <p14:cNvContentPartPr/>
                <p14:nvPr/>
              </p14:nvContentPartPr>
              <p14:xfrm>
                <a:off x="7022247" y="723281"/>
                <a:ext cx="334440" cy="396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D408C2-C4E7-9007-79DE-1B5324ADE5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13607" y="714641"/>
                  <a:ext cx="3520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EAE491E-A844-DC24-CA38-3B68E9627DBB}"/>
                    </a:ext>
                  </a:extLst>
                </p14:cNvPr>
                <p14:cNvContentPartPr/>
                <p14:nvPr/>
              </p14:nvContentPartPr>
              <p14:xfrm>
                <a:off x="7136727" y="687281"/>
                <a:ext cx="597240" cy="431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EAE491E-A844-DC24-CA38-3B68E9627D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28087" y="678641"/>
                  <a:ext cx="6148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0DA27E0-3486-5D0E-4C5D-1D403CF29C67}"/>
                    </a:ext>
                  </a:extLst>
                </p14:cNvPr>
                <p14:cNvContentPartPr/>
                <p14:nvPr/>
              </p14:nvContentPartPr>
              <p14:xfrm>
                <a:off x="5266167" y="1040441"/>
                <a:ext cx="914400" cy="253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0DA27E0-3486-5D0E-4C5D-1D403CF29C6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57527" y="1031801"/>
                  <a:ext cx="932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E8AFA51-7574-D82C-524F-0432D4F886B5}"/>
                    </a:ext>
                  </a:extLst>
                </p14:cNvPr>
                <p14:cNvContentPartPr/>
                <p14:nvPr/>
              </p14:nvContentPartPr>
              <p14:xfrm>
                <a:off x="5304327" y="1191641"/>
                <a:ext cx="968040" cy="448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E8AFA51-7574-D82C-524F-0432D4F886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95687" y="1182641"/>
                  <a:ext cx="985680" cy="46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CF0A703-1031-64C4-6C38-E6800208FEF6}"/>
              </a:ext>
            </a:extLst>
          </p:cNvPr>
          <p:cNvGrpSpPr/>
          <p:nvPr/>
        </p:nvGrpSpPr>
        <p:grpSpPr>
          <a:xfrm>
            <a:off x="4238727" y="2681681"/>
            <a:ext cx="3561840" cy="2003400"/>
            <a:chOff x="4238727" y="2681681"/>
            <a:chExt cx="3561840" cy="20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3778FC1-CD34-E778-6C61-A60AB7AB71BC}"/>
                    </a:ext>
                  </a:extLst>
                </p14:cNvPr>
                <p14:cNvContentPartPr/>
                <p14:nvPr/>
              </p14:nvContentPartPr>
              <p14:xfrm>
                <a:off x="5489367" y="4401401"/>
                <a:ext cx="208080" cy="283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3778FC1-CD34-E778-6C61-A60AB7AB71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80727" y="4392401"/>
                  <a:ext cx="225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7B11696-8C37-DF95-A743-D08C7A9CB008}"/>
                    </a:ext>
                  </a:extLst>
                </p14:cNvPr>
                <p14:cNvContentPartPr/>
                <p14:nvPr/>
              </p14:nvContentPartPr>
              <p14:xfrm>
                <a:off x="5739927" y="4359641"/>
                <a:ext cx="225360" cy="308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7B11696-8C37-DF95-A743-D08C7A9CB0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30927" y="4351001"/>
                  <a:ext cx="2430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533043D-3034-8C13-95B6-9270BD7970F1}"/>
                    </a:ext>
                  </a:extLst>
                </p14:cNvPr>
                <p14:cNvContentPartPr/>
                <p14:nvPr/>
              </p14:nvContentPartPr>
              <p14:xfrm>
                <a:off x="5974647" y="4239041"/>
                <a:ext cx="255600" cy="314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533043D-3034-8C13-95B6-9270BD7970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66007" y="4230401"/>
                  <a:ext cx="2732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05EC913-715D-1194-7BEE-25DD3388B60D}"/>
                    </a:ext>
                  </a:extLst>
                </p14:cNvPr>
                <p14:cNvContentPartPr/>
                <p14:nvPr/>
              </p14:nvContentPartPr>
              <p14:xfrm>
                <a:off x="6095247" y="4231481"/>
                <a:ext cx="187560" cy="153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05EC913-715D-1194-7BEE-25DD3388B60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86607" y="4222841"/>
                  <a:ext cx="205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14927D8-512F-3C03-B6BC-416CDD3D4A71}"/>
                    </a:ext>
                  </a:extLst>
                </p14:cNvPr>
                <p14:cNvContentPartPr/>
                <p14:nvPr/>
              </p14:nvContentPartPr>
              <p14:xfrm>
                <a:off x="6394767" y="4163801"/>
                <a:ext cx="193320" cy="220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14927D8-512F-3C03-B6BC-416CDD3D4A7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86127" y="4155161"/>
                  <a:ext cx="210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E93A0FA-8A1C-85F2-21BA-B4BD83FF650B}"/>
                    </a:ext>
                  </a:extLst>
                </p14:cNvPr>
                <p14:cNvContentPartPr/>
                <p14:nvPr/>
              </p14:nvContentPartPr>
              <p14:xfrm>
                <a:off x="4238727" y="3057881"/>
                <a:ext cx="234720" cy="244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E93A0FA-8A1C-85F2-21BA-B4BD83FF650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29727" y="3048881"/>
                  <a:ext cx="2523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A8F6392-8F45-FFC3-0136-121D2764A1FD}"/>
                    </a:ext>
                  </a:extLst>
                </p14:cNvPr>
                <p14:cNvContentPartPr/>
                <p14:nvPr/>
              </p14:nvContentPartPr>
              <p14:xfrm>
                <a:off x="4487847" y="2943761"/>
                <a:ext cx="182160" cy="304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A8F6392-8F45-FFC3-0136-121D2764A1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79207" y="2935121"/>
                  <a:ext cx="199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D7D1CC2-D9E7-0FC8-8E1A-372A022277C1}"/>
                    </a:ext>
                  </a:extLst>
                </p14:cNvPr>
                <p14:cNvContentPartPr/>
                <p14:nvPr/>
              </p14:nvContentPartPr>
              <p14:xfrm>
                <a:off x="4812927" y="2846201"/>
                <a:ext cx="238320" cy="247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D7D1CC2-D9E7-0FC8-8E1A-372A022277C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04287" y="2837561"/>
                  <a:ext cx="255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DB3BF66-79B1-0F3D-16C4-F8DEFF76ACE9}"/>
                    </a:ext>
                  </a:extLst>
                </p14:cNvPr>
                <p14:cNvContentPartPr/>
                <p14:nvPr/>
              </p14:nvContentPartPr>
              <p14:xfrm>
                <a:off x="4891767" y="2862401"/>
                <a:ext cx="113040" cy="100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DB3BF66-79B1-0F3D-16C4-F8DEFF76AC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82767" y="2853761"/>
                  <a:ext cx="130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69F6ACD-2F5B-ECEC-A058-AE632C07AD1F}"/>
                    </a:ext>
                  </a:extLst>
                </p14:cNvPr>
                <p14:cNvContentPartPr/>
                <p14:nvPr/>
              </p14:nvContentPartPr>
              <p14:xfrm>
                <a:off x="5179407" y="2752961"/>
                <a:ext cx="119880" cy="234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69F6ACD-2F5B-ECEC-A058-AE632C07AD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70767" y="2744321"/>
                  <a:ext cx="137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7D30B2-0F0E-9DAA-AA98-F2A96EB4E687}"/>
                    </a:ext>
                  </a:extLst>
                </p14:cNvPr>
                <p14:cNvContentPartPr/>
                <p14:nvPr/>
              </p14:nvContentPartPr>
              <p14:xfrm>
                <a:off x="5174367" y="2846561"/>
                <a:ext cx="102960" cy="83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7D30B2-0F0E-9DAA-AA98-F2A96EB4E68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65727" y="2837921"/>
                  <a:ext cx="1206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D891CF3-00AF-9813-9825-64D8EFFFB25F}"/>
                    </a:ext>
                  </a:extLst>
                </p14:cNvPr>
                <p14:cNvContentPartPr/>
                <p14:nvPr/>
              </p14:nvContentPartPr>
              <p14:xfrm>
                <a:off x="6754407" y="3229601"/>
                <a:ext cx="204120" cy="223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D891CF3-00AF-9813-9825-64D8EFFFB2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45767" y="3220961"/>
                  <a:ext cx="221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B601AD3-7D44-9878-E8AA-F17C4E232B9F}"/>
                    </a:ext>
                  </a:extLst>
                </p14:cNvPr>
                <p14:cNvContentPartPr/>
                <p14:nvPr/>
              </p14:nvContentPartPr>
              <p14:xfrm>
                <a:off x="7019367" y="3114761"/>
                <a:ext cx="136800" cy="313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B601AD3-7D44-9878-E8AA-F17C4E232B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10727" y="3106121"/>
                  <a:ext cx="1544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22DC48F-952F-408C-5465-C269B1675EC2}"/>
                    </a:ext>
                  </a:extLst>
                </p14:cNvPr>
                <p14:cNvContentPartPr/>
                <p14:nvPr/>
              </p14:nvContentPartPr>
              <p14:xfrm>
                <a:off x="7150407" y="3024041"/>
                <a:ext cx="223560" cy="250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22DC48F-952F-408C-5465-C269B1675E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41407" y="3015401"/>
                  <a:ext cx="2412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5AF96F5-3B0A-761D-E028-58CD2CAE0E0B}"/>
                    </a:ext>
                  </a:extLst>
                </p14:cNvPr>
                <p14:cNvContentPartPr/>
                <p14:nvPr/>
              </p14:nvContentPartPr>
              <p14:xfrm>
                <a:off x="7270287" y="3048521"/>
                <a:ext cx="107640" cy="99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5AF96F5-3B0A-761D-E028-58CD2CAE0E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61647" y="3039881"/>
                  <a:ext cx="125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079E780-13FF-C8B6-00B9-B2566AB70062}"/>
                    </a:ext>
                  </a:extLst>
                </p14:cNvPr>
                <p14:cNvContentPartPr/>
                <p14:nvPr/>
              </p14:nvContentPartPr>
              <p14:xfrm>
                <a:off x="7579887" y="2951321"/>
                <a:ext cx="86760" cy="159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079E780-13FF-C8B6-00B9-B2566AB700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0887" y="2942321"/>
                  <a:ext cx="104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F823415-36F7-905F-BFB5-55DC62E3CECB}"/>
                    </a:ext>
                  </a:extLst>
                </p14:cNvPr>
                <p14:cNvContentPartPr/>
                <p14:nvPr/>
              </p14:nvContentPartPr>
              <p14:xfrm>
                <a:off x="7569447" y="2902721"/>
                <a:ext cx="231120" cy="228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F823415-36F7-905F-BFB5-55DC62E3CE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60807" y="2894081"/>
                  <a:ext cx="248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0D9AD35-2971-3081-CD7F-044320A7CC25}"/>
                    </a:ext>
                  </a:extLst>
                </p14:cNvPr>
                <p14:cNvContentPartPr/>
                <p14:nvPr/>
              </p14:nvContentPartPr>
              <p14:xfrm>
                <a:off x="5456967" y="2681681"/>
                <a:ext cx="1770480" cy="203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0D9AD35-2971-3081-CD7F-044320A7CC2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48327" y="2673041"/>
                  <a:ext cx="17881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32B1199-C77F-42FC-59E1-4E4577674F23}"/>
                    </a:ext>
                  </a:extLst>
                </p14:cNvPr>
                <p14:cNvContentPartPr/>
                <p14:nvPr/>
              </p14:nvContentPartPr>
              <p14:xfrm>
                <a:off x="5539767" y="3070481"/>
                <a:ext cx="1280160" cy="147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32B1199-C77F-42FC-59E1-4E4577674F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30767" y="3061481"/>
                  <a:ext cx="1297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AF37653-20D2-8343-9347-F0FCFE8546B2}"/>
                    </a:ext>
                  </a:extLst>
                </p14:cNvPr>
                <p14:cNvContentPartPr/>
                <p14:nvPr/>
              </p14:nvContentPartPr>
              <p14:xfrm>
                <a:off x="6650367" y="3472961"/>
                <a:ext cx="535680" cy="753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AF37653-20D2-8343-9347-F0FCFE8546B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41367" y="3464321"/>
                  <a:ext cx="553320" cy="77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DADE81E-C26C-3F7C-C586-41BE781A028B}"/>
                    </a:ext>
                  </a:extLst>
                </p14:cNvPr>
                <p14:cNvContentPartPr/>
                <p14:nvPr/>
              </p14:nvContentPartPr>
              <p14:xfrm>
                <a:off x="6767367" y="3517601"/>
                <a:ext cx="532440" cy="717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DADE81E-C26C-3F7C-C586-41BE781A028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58727" y="3508961"/>
                  <a:ext cx="55008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2D2C3FD-300D-C72D-DE19-7C5390993CE7}"/>
                    </a:ext>
                  </a:extLst>
                </p14:cNvPr>
                <p14:cNvContentPartPr/>
                <p14:nvPr/>
              </p14:nvContentPartPr>
              <p14:xfrm>
                <a:off x="4970967" y="3256241"/>
                <a:ext cx="896040" cy="950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2D2C3FD-300D-C72D-DE19-7C5390993C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62327" y="3247241"/>
                  <a:ext cx="913680" cy="9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A4463C-CEE2-FC4F-DDCC-D60A16941101}"/>
                    </a:ext>
                  </a:extLst>
                </p14:cNvPr>
                <p14:cNvContentPartPr/>
                <p14:nvPr/>
              </p14:nvContentPartPr>
              <p14:xfrm>
                <a:off x="4844967" y="3323201"/>
                <a:ext cx="909000" cy="883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A4463C-CEE2-FC4F-DDCC-D60A1694110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35967" y="3314561"/>
                  <a:ext cx="926640" cy="90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C492364-28D7-9BFF-B337-10E590F90746}"/>
              </a:ext>
            </a:extLst>
          </p:cNvPr>
          <p:cNvGrpSpPr/>
          <p:nvPr/>
        </p:nvGrpSpPr>
        <p:grpSpPr>
          <a:xfrm>
            <a:off x="2214447" y="4184321"/>
            <a:ext cx="1966320" cy="1664640"/>
            <a:chOff x="2214447" y="4184321"/>
            <a:chExt cx="1966320" cy="166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6BF6991-1AFF-7B0F-028D-C31693F17BD9}"/>
                    </a:ext>
                  </a:extLst>
                </p14:cNvPr>
                <p14:cNvContentPartPr/>
                <p14:nvPr/>
              </p14:nvContentPartPr>
              <p14:xfrm>
                <a:off x="2214447" y="4430921"/>
                <a:ext cx="243000" cy="300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6BF6991-1AFF-7B0F-028D-C31693F17BD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05447" y="4421921"/>
                  <a:ext cx="2606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DE281CD-8829-2E6B-A75B-606B7CD33424}"/>
                    </a:ext>
                  </a:extLst>
                </p14:cNvPr>
                <p14:cNvContentPartPr/>
                <p14:nvPr/>
              </p14:nvContentPartPr>
              <p14:xfrm>
                <a:off x="2515407" y="4286921"/>
                <a:ext cx="101160" cy="144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DE281CD-8829-2E6B-A75B-606B7CD3342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06407" y="4277921"/>
                  <a:ext cx="118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357AC68-00A0-EDA7-9420-D7F3D5ED0481}"/>
                    </a:ext>
                  </a:extLst>
                </p14:cNvPr>
                <p14:cNvContentPartPr/>
                <p14:nvPr/>
              </p14:nvContentPartPr>
              <p14:xfrm>
                <a:off x="2594247" y="4422281"/>
                <a:ext cx="100080" cy="94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357AC68-00A0-EDA7-9420-D7F3D5ED048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85607" y="4413281"/>
                  <a:ext cx="1177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6690CD0-F22E-5B55-F68F-34A61A9C08EE}"/>
                    </a:ext>
                  </a:extLst>
                </p14:cNvPr>
                <p14:cNvContentPartPr/>
                <p14:nvPr/>
              </p14:nvContentPartPr>
              <p14:xfrm>
                <a:off x="2544927" y="4276121"/>
                <a:ext cx="209160" cy="319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6690CD0-F22E-5B55-F68F-34A61A9C08E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35927" y="4267121"/>
                  <a:ext cx="2268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3C93CFA-69FD-F1E3-F70D-063BD9368299}"/>
                    </a:ext>
                  </a:extLst>
                </p14:cNvPr>
                <p14:cNvContentPartPr/>
                <p14:nvPr/>
              </p14:nvContentPartPr>
              <p14:xfrm>
                <a:off x="2751207" y="4184321"/>
                <a:ext cx="372240" cy="320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3C93CFA-69FD-F1E3-F70D-063BD936829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42207" y="4175321"/>
                  <a:ext cx="3898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5D74EB8-683C-EF5B-53A4-102191CDD00D}"/>
                    </a:ext>
                  </a:extLst>
                </p14:cNvPr>
                <p14:cNvContentPartPr/>
                <p14:nvPr/>
              </p14:nvContentPartPr>
              <p14:xfrm>
                <a:off x="2757327" y="5067401"/>
                <a:ext cx="351000" cy="364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5D74EB8-683C-EF5B-53A4-102191CDD00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48327" y="5058401"/>
                  <a:ext cx="3686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2D25C2B-E8B3-6652-B77B-1F2683F0DD8D}"/>
                    </a:ext>
                  </a:extLst>
                </p14:cNvPr>
                <p14:cNvContentPartPr/>
                <p14:nvPr/>
              </p14:nvContentPartPr>
              <p14:xfrm>
                <a:off x="3071247" y="4856441"/>
                <a:ext cx="119160" cy="184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2D25C2B-E8B3-6652-B77B-1F2683F0DD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62607" y="4847801"/>
                  <a:ext cx="136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0352923-21F5-7A3C-7B91-16C3B614CACF}"/>
                    </a:ext>
                  </a:extLst>
                </p14:cNvPr>
                <p14:cNvContentPartPr/>
                <p14:nvPr/>
              </p14:nvContentPartPr>
              <p14:xfrm>
                <a:off x="3051087" y="4789841"/>
                <a:ext cx="276120" cy="386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0352923-21F5-7A3C-7B91-16C3B614CAC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42447" y="4781201"/>
                  <a:ext cx="2937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5A1D0B2-6329-6EBD-49B3-BEFFF4DBA6D8}"/>
                    </a:ext>
                  </a:extLst>
                </p14:cNvPr>
                <p14:cNvContentPartPr/>
                <p14:nvPr/>
              </p14:nvContentPartPr>
              <p14:xfrm>
                <a:off x="3359607" y="4580681"/>
                <a:ext cx="303120" cy="275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5A1D0B2-6329-6EBD-49B3-BEFFF4DBA6D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50607" y="4571681"/>
                  <a:ext cx="320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ED88E82-4E29-3B3E-8E05-6C23B0C63DAA}"/>
                    </a:ext>
                  </a:extLst>
                </p14:cNvPr>
                <p14:cNvContentPartPr/>
                <p14:nvPr/>
              </p14:nvContentPartPr>
              <p14:xfrm>
                <a:off x="3260607" y="5581121"/>
                <a:ext cx="314280" cy="267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ED88E82-4E29-3B3E-8E05-6C23B0C63D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51607" y="5572481"/>
                  <a:ext cx="3319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0679E76-02CE-49E7-257A-0B7624B66529}"/>
                    </a:ext>
                  </a:extLst>
                </p14:cNvPr>
                <p14:cNvContentPartPr/>
                <p14:nvPr/>
              </p14:nvContentPartPr>
              <p14:xfrm>
                <a:off x="3582087" y="5371601"/>
                <a:ext cx="136800" cy="183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0679E76-02CE-49E7-257A-0B7624B665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73447" y="5362601"/>
                  <a:ext cx="154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62998B7-C0A4-11B1-F897-1C9465E2DCC3}"/>
                    </a:ext>
                  </a:extLst>
                </p14:cNvPr>
                <p14:cNvContentPartPr/>
                <p14:nvPr/>
              </p14:nvContentPartPr>
              <p14:xfrm>
                <a:off x="3660207" y="5460881"/>
                <a:ext cx="121320" cy="191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62998B7-C0A4-11B1-F897-1C9465E2DCC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51567" y="5451881"/>
                  <a:ext cx="138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3015679-1D13-FE23-564D-335C65548611}"/>
                    </a:ext>
                  </a:extLst>
                </p14:cNvPr>
                <p14:cNvContentPartPr/>
                <p14:nvPr/>
              </p14:nvContentPartPr>
              <p14:xfrm>
                <a:off x="3599727" y="5267921"/>
                <a:ext cx="221400" cy="356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3015679-1D13-FE23-564D-335C6554861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91087" y="5259281"/>
                  <a:ext cx="2390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3C00F53-3C72-A7A1-E8C0-1FD66E67A9FD}"/>
                    </a:ext>
                  </a:extLst>
                </p14:cNvPr>
                <p14:cNvContentPartPr/>
                <p14:nvPr/>
              </p14:nvContentPartPr>
              <p14:xfrm>
                <a:off x="3594687" y="5129681"/>
                <a:ext cx="302040" cy="626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3C00F53-3C72-A7A1-E8C0-1FD66E67A9F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86047" y="5121041"/>
                  <a:ext cx="31968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9E7123F-428A-E8C5-5405-3E5EDD27853A}"/>
                    </a:ext>
                  </a:extLst>
                </p14:cNvPr>
                <p14:cNvContentPartPr/>
                <p14:nvPr/>
              </p14:nvContentPartPr>
              <p14:xfrm>
                <a:off x="3963687" y="5044001"/>
                <a:ext cx="217080" cy="165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9E7123F-428A-E8C5-5405-3E5EDD27853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55047" y="5035001"/>
                  <a:ext cx="234720" cy="18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0643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7EBE-9DD3-75A4-0304-257EAABE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6CD1-FAB7-6105-0EBF-B786FCEB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two </a:t>
            </a:r>
            <a:r>
              <a:rPr lang="en-US" dirty="0" err="1"/>
              <a:t>VNets</a:t>
            </a:r>
            <a:r>
              <a:rPr lang="en-US" dirty="0"/>
              <a:t> in the same region</a:t>
            </a:r>
          </a:p>
          <a:p>
            <a:r>
              <a:rPr lang="en-US" dirty="0"/>
              <a:t>Deploy 1 VM into each </a:t>
            </a:r>
            <a:r>
              <a:rPr lang="en-US" dirty="0" err="1"/>
              <a:t>VNet</a:t>
            </a:r>
            <a:endParaRPr lang="en-IN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4C34328-3210-783B-B677-9B692F4682B5}"/>
              </a:ext>
            </a:extLst>
          </p:cNvPr>
          <p:cNvGrpSpPr/>
          <p:nvPr/>
        </p:nvGrpSpPr>
        <p:grpSpPr>
          <a:xfrm>
            <a:off x="2159367" y="2668721"/>
            <a:ext cx="7396920" cy="2787120"/>
            <a:chOff x="2159367" y="2668721"/>
            <a:chExt cx="7396920" cy="278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2D68DD4-7540-063B-D125-D95824590023}"/>
                    </a:ext>
                  </a:extLst>
                </p14:cNvPr>
                <p14:cNvContentPartPr/>
                <p14:nvPr/>
              </p14:nvContentPartPr>
              <p14:xfrm>
                <a:off x="2579127" y="3516521"/>
                <a:ext cx="120600" cy="218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2D68DD4-7540-063B-D125-D958245900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0487" y="3507521"/>
                  <a:ext cx="138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A2FB630-0235-DAB1-3420-A875AF85F1DA}"/>
                    </a:ext>
                  </a:extLst>
                </p14:cNvPr>
                <p14:cNvContentPartPr/>
                <p14:nvPr/>
              </p14:nvContentPartPr>
              <p14:xfrm>
                <a:off x="2776047" y="3454961"/>
                <a:ext cx="132480" cy="237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A2FB630-0235-DAB1-3420-A875AF85F1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67407" y="3445961"/>
                  <a:ext cx="1501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97A8014-2E5A-D434-DCC5-4680DBF639F3}"/>
                    </a:ext>
                  </a:extLst>
                </p14:cNvPr>
                <p14:cNvContentPartPr/>
                <p14:nvPr/>
              </p14:nvContentPartPr>
              <p14:xfrm>
                <a:off x="3017247" y="3345881"/>
                <a:ext cx="257760" cy="299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97A8014-2E5A-D434-DCC5-4680DBF639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8607" y="3337241"/>
                  <a:ext cx="2754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56C3D6-D9A2-D7CD-38D4-5A11F87477DA}"/>
                    </a:ext>
                  </a:extLst>
                </p14:cNvPr>
                <p14:cNvContentPartPr/>
                <p14:nvPr/>
              </p14:nvContentPartPr>
              <p14:xfrm>
                <a:off x="3124167" y="3351641"/>
                <a:ext cx="215280" cy="141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56C3D6-D9A2-D7CD-38D4-5A11F87477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15167" y="3342641"/>
                  <a:ext cx="232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B725F51-C726-F043-9E13-A300FE01D51F}"/>
                    </a:ext>
                  </a:extLst>
                </p14:cNvPr>
                <p14:cNvContentPartPr/>
                <p14:nvPr/>
              </p14:nvContentPartPr>
              <p14:xfrm>
                <a:off x="3504687" y="3284681"/>
                <a:ext cx="52560" cy="299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725F51-C726-F043-9E13-A300FE01D5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96047" y="3276041"/>
                  <a:ext cx="702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93374C0-1478-AF7B-9B58-9F83706C7D3D}"/>
                    </a:ext>
                  </a:extLst>
                </p14:cNvPr>
                <p14:cNvContentPartPr/>
                <p14:nvPr/>
              </p14:nvContentPartPr>
              <p14:xfrm>
                <a:off x="3253767" y="4223561"/>
                <a:ext cx="135720" cy="168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93374C0-1478-AF7B-9B58-9F83706C7D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45127" y="4214921"/>
                  <a:ext cx="153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AE2BBC-8F9A-669F-2F73-425D076798DB}"/>
                    </a:ext>
                  </a:extLst>
                </p14:cNvPr>
                <p14:cNvContentPartPr/>
                <p14:nvPr/>
              </p14:nvContentPartPr>
              <p14:xfrm>
                <a:off x="3520887" y="4147241"/>
                <a:ext cx="228240" cy="220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AE2BBC-8F9A-669F-2F73-425D076798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11887" y="4138241"/>
                  <a:ext cx="2458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6AD9C8-9B31-1375-4190-7547317A408F}"/>
                    </a:ext>
                  </a:extLst>
                </p14:cNvPr>
                <p14:cNvContentPartPr/>
                <p14:nvPr/>
              </p14:nvContentPartPr>
              <p14:xfrm>
                <a:off x="3813207" y="4100081"/>
                <a:ext cx="55080" cy="321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6AD9C8-9B31-1375-4190-7547317A40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04207" y="4091441"/>
                  <a:ext cx="727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B07AA0A-E0BE-2DA5-7B3F-FBE9D97E7718}"/>
                    </a:ext>
                  </a:extLst>
                </p14:cNvPr>
                <p14:cNvContentPartPr/>
                <p14:nvPr/>
              </p14:nvContentPartPr>
              <p14:xfrm>
                <a:off x="3222447" y="3918641"/>
                <a:ext cx="920880" cy="441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B07AA0A-E0BE-2DA5-7B3F-FBE9D97E77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13807" y="3910001"/>
                  <a:ext cx="9385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9DDF683-14BF-1022-06B5-F7C72CE76EDB}"/>
                    </a:ext>
                  </a:extLst>
                </p14:cNvPr>
                <p14:cNvContentPartPr/>
                <p14:nvPr/>
              </p14:nvContentPartPr>
              <p14:xfrm>
                <a:off x="3125607" y="4126001"/>
                <a:ext cx="1108080" cy="477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9DDF683-14BF-1022-06B5-F7C72CE76E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16967" y="4117001"/>
                  <a:ext cx="11257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1D3627E-0D50-7254-303C-BA4479761D8E}"/>
                    </a:ext>
                  </a:extLst>
                </p14:cNvPr>
                <p14:cNvContentPartPr/>
                <p14:nvPr/>
              </p14:nvContentPartPr>
              <p14:xfrm>
                <a:off x="2159367" y="2997761"/>
                <a:ext cx="3111120" cy="2436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1D3627E-0D50-7254-303C-BA4479761D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50367" y="2989121"/>
                  <a:ext cx="3128760" cy="24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84AB9E-F6C2-29E8-C257-5A06D609AF80}"/>
                    </a:ext>
                  </a:extLst>
                </p14:cNvPr>
                <p14:cNvContentPartPr/>
                <p14:nvPr/>
              </p14:nvContentPartPr>
              <p14:xfrm>
                <a:off x="2174847" y="3070481"/>
                <a:ext cx="3252960" cy="2385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84AB9E-F6C2-29E8-C257-5A06D609AF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65847" y="3061841"/>
                  <a:ext cx="3270600" cy="24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667988-3EEB-12DB-6BFE-96D48BD86F9C}"/>
                    </a:ext>
                  </a:extLst>
                </p14:cNvPr>
                <p14:cNvContentPartPr/>
                <p14:nvPr/>
              </p14:nvContentPartPr>
              <p14:xfrm>
                <a:off x="6778527" y="3236441"/>
                <a:ext cx="185040" cy="234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667988-3EEB-12DB-6BFE-96D48BD86F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69527" y="3227441"/>
                  <a:ext cx="202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988D3A-F4D3-2B4D-6BF5-FB70A17A550E}"/>
                    </a:ext>
                  </a:extLst>
                </p14:cNvPr>
                <p14:cNvContentPartPr/>
                <p14:nvPr/>
              </p14:nvContentPartPr>
              <p14:xfrm>
                <a:off x="7087407" y="3166241"/>
                <a:ext cx="156240" cy="306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988D3A-F4D3-2B4D-6BF5-FB70A17A550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78767" y="3157601"/>
                  <a:ext cx="1738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E7FEC68-5A64-6E7A-0BF7-51D43AB6793D}"/>
                    </a:ext>
                  </a:extLst>
                </p14:cNvPr>
                <p14:cNvContentPartPr/>
                <p14:nvPr/>
              </p14:nvContentPartPr>
              <p14:xfrm>
                <a:off x="7322127" y="3141761"/>
                <a:ext cx="246960" cy="298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E7FEC68-5A64-6E7A-0BF7-51D43AB679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13127" y="3133121"/>
                  <a:ext cx="2646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02901B-92E3-6458-F082-B0C3277F9AD1}"/>
                    </a:ext>
                  </a:extLst>
                </p14:cNvPr>
                <p14:cNvContentPartPr/>
                <p14:nvPr/>
              </p14:nvContentPartPr>
              <p14:xfrm>
                <a:off x="7436967" y="3205841"/>
                <a:ext cx="223920" cy="149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02901B-92E3-6458-F082-B0C3277F9A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28327" y="3196841"/>
                  <a:ext cx="2415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A2D9983-B315-12D9-0A71-568C73FDF64E}"/>
                    </a:ext>
                  </a:extLst>
                </p14:cNvPr>
                <p14:cNvContentPartPr/>
                <p14:nvPr/>
              </p14:nvContentPartPr>
              <p14:xfrm>
                <a:off x="7840527" y="3094241"/>
                <a:ext cx="354960" cy="249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A2D9983-B315-12D9-0A71-568C73FDF6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31887" y="3085601"/>
                  <a:ext cx="372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42E746-0301-F4A6-3638-435F2D9DB653}"/>
                    </a:ext>
                  </a:extLst>
                </p14:cNvPr>
                <p14:cNvContentPartPr/>
                <p14:nvPr/>
              </p14:nvContentPartPr>
              <p14:xfrm>
                <a:off x="8103327" y="3906401"/>
                <a:ext cx="148680" cy="207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42E746-0301-F4A6-3638-435F2D9DB6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94327" y="3897761"/>
                  <a:ext cx="166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DD48C6-4B8D-8ED4-BB5C-CB52C5010E71}"/>
                    </a:ext>
                  </a:extLst>
                </p14:cNvPr>
                <p14:cNvContentPartPr/>
                <p14:nvPr/>
              </p14:nvContentPartPr>
              <p14:xfrm>
                <a:off x="8408967" y="3904601"/>
                <a:ext cx="264600" cy="221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DD48C6-4B8D-8ED4-BB5C-CB52C5010E7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00327" y="3895961"/>
                  <a:ext cx="282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3FA6A83-DB67-E219-B650-B9F6F14BBAC6}"/>
                    </a:ext>
                  </a:extLst>
                </p14:cNvPr>
                <p14:cNvContentPartPr/>
                <p14:nvPr/>
              </p14:nvContentPartPr>
              <p14:xfrm>
                <a:off x="8790927" y="3836561"/>
                <a:ext cx="233280" cy="276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3FA6A83-DB67-E219-B650-B9F6F14BBA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81927" y="3827561"/>
                  <a:ext cx="250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8E56B6-E4D1-F081-2AA4-829CE0688382}"/>
                    </a:ext>
                  </a:extLst>
                </p14:cNvPr>
                <p14:cNvContentPartPr/>
                <p14:nvPr/>
              </p14:nvContentPartPr>
              <p14:xfrm>
                <a:off x="8094327" y="3660521"/>
                <a:ext cx="1079640" cy="514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8E56B6-E4D1-F081-2AA4-829CE06883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85327" y="3651521"/>
                  <a:ext cx="10972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736AAF-BF24-2AFF-3C37-8814724DC967}"/>
                    </a:ext>
                  </a:extLst>
                </p14:cNvPr>
                <p14:cNvContentPartPr/>
                <p14:nvPr/>
              </p14:nvContentPartPr>
              <p14:xfrm>
                <a:off x="7935927" y="3791561"/>
                <a:ext cx="1293120" cy="481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3736AAF-BF24-2AFF-3C37-8814724DC96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27287" y="3782921"/>
                  <a:ext cx="13107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F984D1-4B11-CF93-9A96-A0081642A9F6}"/>
                    </a:ext>
                  </a:extLst>
                </p14:cNvPr>
                <p14:cNvContentPartPr/>
                <p14:nvPr/>
              </p14:nvContentPartPr>
              <p14:xfrm>
                <a:off x="6663327" y="2668721"/>
                <a:ext cx="2892960" cy="2337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F984D1-4B11-CF93-9A96-A0081642A9F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54687" y="2660081"/>
                  <a:ext cx="2910600" cy="23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B8CEFE-8651-1C0B-6708-69F46E27DAF3}"/>
                    </a:ext>
                  </a:extLst>
                </p14:cNvPr>
                <p14:cNvContentPartPr/>
                <p14:nvPr/>
              </p14:nvContentPartPr>
              <p14:xfrm>
                <a:off x="6630207" y="2764121"/>
                <a:ext cx="2918880" cy="2387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B8CEFE-8651-1C0B-6708-69F46E27DA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1567" y="2755121"/>
                  <a:ext cx="2936520" cy="24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AE8CC7-57B0-D335-840D-99E84195D1C2}"/>
                    </a:ext>
                  </a:extLst>
                </p14:cNvPr>
                <p14:cNvContentPartPr/>
                <p14:nvPr/>
              </p14:nvContentPartPr>
              <p14:xfrm>
                <a:off x="5151687" y="3948521"/>
                <a:ext cx="1435680" cy="252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AE8CC7-57B0-D335-840D-99E84195D1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43047" y="3939521"/>
                  <a:ext cx="14533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F4A2E2-9957-4EB5-52C0-DBA4F5A838C1}"/>
                    </a:ext>
                  </a:extLst>
                </p14:cNvPr>
                <p14:cNvContentPartPr/>
                <p14:nvPr/>
              </p14:nvContentPartPr>
              <p14:xfrm>
                <a:off x="5166447" y="4180721"/>
                <a:ext cx="1391760" cy="242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F4A2E2-9957-4EB5-52C0-DBA4F5A838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57807" y="4172081"/>
                  <a:ext cx="14094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F251564-6D27-78B5-86F2-E9FC3117C17F}"/>
                    </a:ext>
                  </a:extLst>
                </p14:cNvPr>
                <p14:cNvContentPartPr/>
                <p14:nvPr/>
              </p14:nvContentPartPr>
              <p14:xfrm>
                <a:off x="5189847" y="3632081"/>
                <a:ext cx="102960" cy="262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F251564-6D27-78B5-86F2-E9FC3117C1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81207" y="3623081"/>
                  <a:ext cx="120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87FD31-3F42-E049-97D2-495D65B08359}"/>
                    </a:ext>
                  </a:extLst>
                </p14:cNvPr>
                <p14:cNvContentPartPr/>
                <p14:nvPr/>
              </p14:nvContentPartPr>
              <p14:xfrm>
                <a:off x="5323407" y="3770681"/>
                <a:ext cx="112680" cy="108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87FD31-3F42-E049-97D2-495D65B083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14767" y="3761681"/>
                  <a:ext cx="130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9DEDE9-E2AF-A767-758E-744C1F6A533B}"/>
                    </a:ext>
                  </a:extLst>
                </p14:cNvPr>
                <p14:cNvContentPartPr/>
                <p14:nvPr/>
              </p14:nvContentPartPr>
              <p14:xfrm>
                <a:off x="5499807" y="3754121"/>
                <a:ext cx="120600" cy="106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9DEDE9-E2AF-A767-758E-744C1F6A533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91167" y="3745121"/>
                  <a:ext cx="138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9E0826-23B9-2326-D0C6-BC36A198BEE0}"/>
                    </a:ext>
                  </a:extLst>
                </p14:cNvPr>
                <p14:cNvContentPartPr/>
                <p14:nvPr/>
              </p14:nvContentPartPr>
              <p14:xfrm>
                <a:off x="5654607" y="3715241"/>
                <a:ext cx="175320" cy="138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9E0826-23B9-2326-D0C6-BC36A198BE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45967" y="3706241"/>
                  <a:ext cx="192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43E16A-4917-DBE7-1DE7-45A1EFE9C1E5}"/>
                    </a:ext>
                  </a:extLst>
                </p14:cNvPr>
                <p14:cNvContentPartPr/>
                <p14:nvPr/>
              </p14:nvContentPartPr>
              <p14:xfrm>
                <a:off x="5787447" y="3597161"/>
                <a:ext cx="15480" cy="47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43E16A-4917-DBE7-1DE7-45A1EFE9C1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78447" y="3588161"/>
                  <a:ext cx="33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1710C88-E389-9372-02DC-1298EBFF8A7A}"/>
                    </a:ext>
                  </a:extLst>
                </p14:cNvPr>
                <p14:cNvContentPartPr/>
                <p14:nvPr/>
              </p14:nvContentPartPr>
              <p14:xfrm>
                <a:off x="5906967" y="3720641"/>
                <a:ext cx="187920" cy="102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1710C88-E389-9372-02DC-1298EBFF8A7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97967" y="3711641"/>
                  <a:ext cx="205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7D113D4-501C-3226-6138-5C2D738A38EF}"/>
                    </a:ext>
                  </a:extLst>
                </p14:cNvPr>
                <p14:cNvContentPartPr/>
                <p14:nvPr/>
              </p14:nvContentPartPr>
              <p14:xfrm>
                <a:off x="6091287" y="3692201"/>
                <a:ext cx="227160" cy="330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7D113D4-501C-3226-6138-5C2D738A3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82647" y="3683561"/>
                  <a:ext cx="2448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E7DBA03-C3DC-700D-D76F-32F1D9223797}"/>
                    </a:ext>
                  </a:extLst>
                </p14:cNvPr>
                <p14:cNvContentPartPr/>
                <p14:nvPr/>
              </p14:nvContentPartPr>
              <p14:xfrm>
                <a:off x="3960087" y="4165241"/>
                <a:ext cx="4225320" cy="749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E7DBA03-C3DC-700D-D76F-32F1D922379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51087" y="4156241"/>
                  <a:ext cx="424296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CF9C62E-097F-7058-CA7D-DF01F6B4A4FA}"/>
                    </a:ext>
                  </a:extLst>
                </p14:cNvPr>
                <p14:cNvContentPartPr/>
                <p14:nvPr/>
              </p14:nvContentPartPr>
              <p14:xfrm>
                <a:off x="5644167" y="4640801"/>
                <a:ext cx="59400" cy="230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CF9C62E-097F-7058-CA7D-DF01F6B4A4F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35527" y="4631801"/>
                  <a:ext cx="77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472D637-A084-B437-23C3-97BA29D1FCA1}"/>
                    </a:ext>
                  </a:extLst>
                </p14:cNvPr>
                <p14:cNvContentPartPr/>
                <p14:nvPr/>
              </p14:nvContentPartPr>
              <p14:xfrm>
                <a:off x="5727687" y="4740161"/>
                <a:ext cx="186120" cy="131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472D637-A084-B437-23C3-97BA29D1FCA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19047" y="4731161"/>
                  <a:ext cx="203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416FDFC-F81A-76FC-7B8D-92F1B226C7D8}"/>
                    </a:ext>
                  </a:extLst>
                </p14:cNvPr>
                <p14:cNvContentPartPr/>
                <p14:nvPr/>
              </p14:nvContentPartPr>
              <p14:xfrm>
                <a:off x="5831367" y="4598681"/>
                <a:ext cx="21240" cy="31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416FDFC-F81A-76FC-7B8D-92F1B226C7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22367" y="4589681"/>
                  <a:ext cx="38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1B4AC06-8842-09A5-D342-B15FE4309F2C}"/>
                    </a:ext>
                  </a:extLst>
                </p14:cNvPr>
                <p14:cNvContentPartPr/>
                <p14:nvPr/>
              </p14:nvContentPartPr>
              <p14:xfrm>
                <a:off x="5935767" y="4698761"/>
                <a:ext cx="100800" cy="133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1B4AC06-8842-09A5-D342-B15FE4309F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26767" y="4689761"/>
                  <a:ext cx="118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6955618-25D2-C9F7-B49E-A634F7E26CDE}"/>
                    </a:ext>
                  </a:extLst>
                </p14:cNvPr>
                <p14:cNvContentPartPr/>
                <p14:nvPr/>
              </p14:nvContentPartPr>
              <p14:xfrm>
                <a:off x="6079767" y="4543961"/>
                <a:ext cx="263160" cy="307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6955618-25D2-C9F7-B49E-A634F7E26CD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70767" y="4534961"/>
                  <a:ext cx="2808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650EEB7-25AF-86D1-7B8A-94F408F6619F}"/>
                    </a:ext>
                  </a:extLst>
                </p14:cNvPr>
                <p14:cNvContentPartPr/>
                <p14:nvPr/>
              </p14:nvContentPartPr>
              <p14:xfrm>
                <a:off x="6106767" y="4584641"/>
                <a:ext cx="210960" cy="123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650EEB7-25AF-86D1-7B8A-94F408F6619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97767" y="4575641"/>
                  <a:ext cx="228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2A01AD1-B5E2-8BB7-E83D-840E44910DB9}"/>
                    </a:ext>
                  </a:extLst>
                </p14:cNvPr>
                <p14:cNvContentPartPr/>
                <p14:nvPr/>
              </p14:nvContentPartPr>
              <p14:xfrm>
                <a:off x="6370647" y="4581761"/>
                <a:ext cx="66600" cy="50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2A01AD1-B5E2-8BB7-E83D-840E44910DB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61647" y="4573121"/>
                  <a:ext cx="84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56DC78E-F815-EA11-935B-0C7FE1EF1E52}"/>
                    </a:ext>
                  </a:extLst>
                </p14:cNvPr>
                <p14:cNvContentPartPr/>
                <p14:nvPr/>
              </p14:nvContentPartPr>
              <p14:xfrm>
                <a:off x="6428607" y="4529561"/>
                <a:ext cx="130680" cy="288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56DC78E-F815-EA11-935B-0C7FE1EF1E5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19607" y="4520921"/>
                  <a:ext cx="1483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E76F36D-6FA5-F059-46A9-D3AE0CB0AABA}"/>
                    </a:ext>
                  </a:extLst>
                </p14:cNvPr>
                <p14:cNvContentPartPr/>
                <p14:nvPr/>
              </p14:nvContentPartPr>
              <p14:xfrm>
                <a:off x="6064287" y="4775801"/>
                <a:ext cx="66240" cy="106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E76F36D-6FA5-F059-46A9-D3AE0CB0AAB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55287" y="4766801"/>
                  <a:ext cx="83880" cy="12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779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VNet Peering</vt:lpstr>
      <vt:lpstr>VNet Peering</vt:lpstr>
      <vt:lpstr>Benefits</vt:lpstr>
      <vt:lpstr>PowerPoint Presentation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VNet Peering</dc:title>
  <dc:creator>Ayush Rathi</dc:creator>
  <cp:lastModifiedBy>Ayush Rathi</cp:lastModifiedBy>
  <cp:revision>3</cp:revision>
  <dcterms:created xsi:type="dcterms:W3CDTF">2022-07-24T04:55:05Z</dcterms:created>
  <dcterms:modified xsi:type="dcterms:W3CDTF">2023-06-24T06:28:36Z</dcterms:modified>
</cp:coreProperties>
</file>