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58 494 1160,'-58'-6'9508,"87"11"-9122,-18-2-255,1-1-1,16 0 0,42-1 196,204-1 354,-144-4-500,104-5-5,273-27 93,-256 20-201,173-4 17,-208 12-41,272-12 23,62-26 1,-338 28-38,632-52 28,-404 51-30,-215 13-22,724-34 58,-647 19-38,-228 15-18,16 0-2,342-39 1104,-404 41-918,-3 0 1032,49-13 0,-70 15-1239,0 0 0,1-1 1,-1 1-1,-1-1 0,1 0 0,0-1 0,-1 1 1,1 0-1,-1-1 0,0 0 0,0 0 1,-1 0-1,1 0 0,-1 0 0,0 0 0,2-7 1,-2 8-325,3-11-1878,-4 9-1157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77 1252,'0'0'34,"-1"-2"205,-1-1 1,1 1 0,0 0-1,-1 0 1,1 0 0,-1 0-1,1 0 1,-1 0-1,0 0 1,0 1 0,0-1-1,0 1 1,0-1-1,0 1 1,-1 0 0,-3-2-1,5 3 574,-12 9 429,12-9-1171,0 1 0,-1 0 0,1-1-1,0 1 1,0 0 0,0 0 0,-1 0 0,1 0 0,0 0 0,0 0 0,0 0 0,1 0-1,-1 0 1,0 1 0,0-1 0,1 0 0,-1 0 0,0 3 0,-2 2 64,1 1 0,0 0 1,0-1-1,1 1 1,0 0-1,0 0 0,0 0 1,1 0-1,0 0 0,1 0 1,-1 0-1,1 0 0,1-1 1,-1 1-1,1 0 0,4 9 1,1-1 37,0 0 0,0-1 0,19 25 0,-20-31-122,0-2 1,0 1-1,0-1 0,1 0 1,0 0-1,0-1 0,0 0 0,16 8 1,-16-10-24,22 8 148,-28-10 109,0-2-272,-1 0-1,0 0 1,0 0-1,1 0 0,-1 0 1,1 0-1,-1 0 1,1 0-1,-1 0 1,1 1-1,0-1 1,1-1-1,-1 0 14,0 0 69,-4-5-2,-20-27 24,-55-64 0,47 61-669,25 30 159,-9-12-1263,8 6-2451</inkml:trace>
  <inkml:trace contextRef="#ctx0" brushRef="#br0" timeOffset="1">293 39 1584,'0'0'1107,"0"3"-116,6 10 438,0 0-1,12 19 1,-14-25-1170,-3-5-204,0 0 0,0-1-1,1 1 1,-1-1-1,0 1 1,0-1-1,1 0 1,-1 0-1,1 1 1,-1-1-1,3 1 1,2 3 60,-1-1-110,0 0 0,-1 0 0,1 0 0,1-1 0,-1 0 0,0 0 0,1 0 0,0 0 0,-1-1 0,1 0 0,0 0 0,0-1 0,0 1 0,1-2 0,-1 1 0,0 0 0,0-1 0,1 0 0,-1-1 0,0 1-1,0-1 1,0-1 0,0 1 0,0-1 0,0 0 0,0 0 0,0 0 0,-1-1 0,1 0 0,-1 0 0,0-1 0,0 1 0,0-1 0,0 0 0,-1-1 0,1 1 0,-1-1 0,0 0 0,5-8 0,0-2 185,0 0-1,-2 0 1,12-31-1,-18 44-103,-1 1-79,0 1 0,0 0 0,0-1 1,0 1-1,0-1 0,1 1 1,-1 0-1,0-1 0,0 1 1,0 0-1,1-1 0,-1 1 0,0 0 1,0-1-1,1 1 0,-1 0 1,0-1-1,1 1 0,-1 0 1,0 0-1,1 0 0,-1-1 0,0 1 1,1 0-1,-1 0 0,0 0 1,1 0-1,-1 0 0,1-1 0,-1 1 1,2 0-62,-1 0 1,1 0-1,0 0 0,-1 0 1,1 0-1,-1 0 0,1 0 1,0 0-1,2 1 1,140 42-5335,-120-37 3550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2580,'0'0'1520,"-3"-22"2301,-1 8-1065,0 3-1256,4-4-3044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13 2200,'-7'-10'5344,"6"9"-5190,0 1-1,0 0 1,0-1-1,0 1 1,0 0-1,0 0 1,0 0-1,0 0 1,0 0 0,0 0-1,0 0 1,0 0-1,0 0 1,0 0-1,0 0 1,0 1-1,0-1 1,0 1-1,0-1 1,0 0 0,-2 2-1,-1 0 110,1 1 0,0 0 1,0-1-1,-1 1 0,-4 7 0,2-2 44,-1 1 1,1 1-1,1-1 0,-6 13 0,8-14-162,0 0-1,1 0 1,0 0-1,0 0 1,1 0-1,0 1 1,0-1 0,1 1-1,0-1 1,0 1-1,1-1 1,2 10-1,-2-13-98,1 0-1,0 1 1,0-1 0,1 0-1,-1 0 1,1 0-1,0 0 1,0-1 0,1 1-1,0-1 1,-1 0-1,1 0 1,1 0 0,-1 0-1,0-1 1,1 1-1,0-1 1,0-1 0,7 4-1,2 0-91,0-1 0,0 0 0,0-2 0,1 1-1,-1-2 1,21 2 0,-26-4-395,1 0 1,-1 0-1,0 0 0,1-2 1,-1 1-1,0-1 0,0 0 1,0-1-1,0 0 0,0 0 1,12-8-1,-11 4-3103,-3 1 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10 638 932,'0'0'6945,"1"3"-6537,3 15 4288,-7-23-4596,0 0-71,2 4-22,0 0 0,0-1 0,0 1 0,1-1 1,-1 1-1,0-1 0,1 1 0,-1-1 0,0 0 0,1 1 0,0-1 0,-1 0 0,1 0 0,0 1 0,0-1 1,0 0-1,0 1 0,0-1 0,1-3 0,6-18 44,1 1-1,0 0 1,2 1 0,0 0-1,1 0 1,2 1-1,27-35 1,-18 29-26,1 1-1,2 1 1,0 2-1,52-36 1,-59 45-11,1 1 0,0 2 0,1 0 0,24-10 1,145-37 26,-74 24 67,-113 33-86,-1 0-1,1-1 1,-1 1 0,1-1-1,-1 0 1,1 1 0,-1-1 0,0 0-1,1 0 1,-1 0 0,0 0-1,0 0 1,0 0 0,0 0-1,0-1 1,0 1 0,0 0-1,0 0 1,0-1 0,0 1 0,-1-1-1,1 1 1,0-3 0,-1 2 116,-39-32 518,23 24 268,-30-13 1,45 22-579,-1 0-209,-1 0 417,5 3-240,11 8-167,27 17-138,-36-25 8,-1-1-2,1 1-1,-1-1 0,0 1 1,0 0-1,0 0 1,0 0-1,-1 0 1,1 1-1,3 4 0,-5-6 16,0-1-27,0 1 1,-1 0-1,1 0 0,-1-1 1,1 1-1,-1 0 1,1 0-1,-1 0 1,0 0-1,1-1 1,-1 1-1,0 0 0,0 0 1,1 0-1,-1 0 1,0 0-1,0 0 1,0 0-1,0 0 1,0 0-1,0 0 0,0 0 1,-1-1-1,0 3 1,-5 23 37,5-25-41,-8 21-230,-1 0 0,-1-1-1,-22 32 1,1-1-2581,25-38-659,-11 25 0,13-25-363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5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42 980,'0'0'4577,"1"5"-4196,30 107 2558,-31-111-2658,1-1-236,-1 1 1,0-1-1,0 0 0,0 0 0,0 0 1,0 1-1,0-1 0,0 0 0,1 0 1,-1 0-1,0 0 0,0 1 1,0-1-1,1 0 0,-1 0 0,0 0 1,0 0-1,0 0 0,0 0 0,1 0 1,-1 0-1,0 1 0,0-1 0,1 0 1,-1 0-1,0 0 0,0 0 0,0 0 1,1 0-1,-1 0 0,0 0 0,0 0 1,1-1-1,-1 1 0,0 0 0,0 0 1,0 0-1,1 0 0,-1 0 0,0 0 1,3-7 131,0-1 0,0 1 0,-1-1 1,0 1-1,-1-1 0,1 0 0,-1-10 1,0 10-22,0 0 1,0 0 0,0 0-1,1 0 1,0 1 0,7-15 0,-8 20-134,0 0 0,0 1 0,1-1 1,-1 1-1,1-1 0,-1 1 1,1-1-1,-1 1 0,1 0 0,0 0 1,0 0-1,0 0 0,0 0 1,0 0-1,0 0 0,0 1 0,0-1 1,0 1-1,0 0 0,0-1 1,0 1-1,0 0 0,0 0 1,0 0-1,0 0 0,0 1 0,1-1 1,-1 1-1,2 0 0,4 1 30,0 1 1,0 0-1,0 0 0,0 1 0,12 8 0,10 11 70,-21-16-39,0 0 0,17 9 0,-25-15 31,0-1-93,-1 0-1,1 0 1,0 0 0,-1 0-1,1 0 1,0 0 0,-1 0 0,1 0-1,0 0 1,-1-1 0,1 1-1,0 0 1,-1 0 0,1-1-1,0 1 1,-1 0 0,1-1-1,-1 1 1,1-1 0,-1 1-1,1 0 1,-1-1 0,1 0 0,-1 1-1,1-1 1,-1 1 0,1-1-1,-1 1 1,0-1 0,0 0-1,1 1 1,-1-1 0,0-1-1,3-3 103,0 0 0,0 0 0,0 1-1,0-1 1,1 1 0,5-6 0,-8 9-36,2 1-63,0 0 0,0 1 0,0-1 0,0 1 0,0 0 0,0 0 0,0 0 1,0 0-1,0 1 0,-1-1 0,1 1 0,0-1 0,-1 1 0,1 0 0,-1 0 1,3 4-1,0-1-172,-1 0 0,0 0 0,0 1 1,-1-1-1,1 1 0,4 12 0,0 6-1009,3 9-5890,-8-22 3409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5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131 233 1356,'-1'-3'523,"0"0"-1,1 0 0,-2 0 1,1 0-1,0 0 1,0 0-1,-1 1 1,0-1-1,1 0 0,-1 1 1,-4-5 1441,4 7-1900,0 1 1,0-1 0,0 1-1,1 0 1,-1-1 0,0 1-1,1 0 1,-1 0 0,0 0-1,1 0 1,-1 0-1,1 1 1,-1-1 0,1 0-1,0 1 1,0-1 0,-2 3-1,-19 32 456,18-30-446,-6 15 137,1 1 0,1-1 0,0 1 0,-7 40-1,13-48-153,1 0 0,0 1 0,0-1 0,2 0 0,3 26 0,-4-40-55,0 1 0,0-1 0,0 1 0,0-1 0,0 1-1,0-1 1,0 1 0,0 0 0,0-1 0,0 1 0,1-1 0,-1 1 0,0-1 0,0 1 0,0-1 0,1 1 0,-1-1 0,0 1 0,1-1 0,-1 0 0,0 1 0,1-1 0,-1 1 0,1-1 0,-1 0-1,1 1 1,-1-1 0,1 0 0,0 1 0,0-1 1,0-1 0,0 1-1,-1 0 1,1-1 0,0 1-1,0-1 1,-1 1-1,1-1 1,0 1 0,-1-1-1,1 0 1,0 1 0,-1-1-1,1 0 1,0-1 0,16-27 26,-9 9 20,-2 7 66,-1-1 0,0 0 0,0-1 0,-2 1-1,1-1 1,0-21 0,-3 43-165,1 0-1,-1 0 1,1 0-1,0 0 1,0-1-1,1 1 1,0-1-1,1 1 1,-1-1-1,1 0 0,0 0 1,0 0-1,1-1 1,0 0-1,0 1 1,0-2-1,10 8 1,-13-10 48,0-1 1,0 0-1,-1 0 1,1 0 0,0 0-1,0 0 1,0 0-1,0 0 1,0-1-1,0 1 1,0-1-1,1 0 1,-1 1 0,0-1-1,0 0 1,0 0-1,0 0 1,0-1-1,0 1 1,1 0-1,-1-1 1,0 1 0,0-1-1,0 0 1,0 0-1,0 0 1,-1 0-1,1 0 1,0 0-1,0 0 1,1-2 0,2-2 146,-1 0 1,0-1 0,0 1-1,-1-1 1,0 0 0,0 0-1,0 0 1,3-12 0,-4 12 37,-1 3 11,-1 0 0,1-1 0,0 1 0,1 0 0,-1 0 1,0-1-1,1 1 0,2-3 0,-1 10-134,3 6 5,0 0 0,6 16 0,-9-20-94,1 1 0,-1-1-1,1 1 1,0-1 0,8 10 0,-11-15 23,0-1 1,0 1-1,-1 0 1,1 0 0,0 0-1,0 0 1,0-1-1,0 1 1,0 0-1,0-1 1,0 1-1,0-1 1,0 1 0,0-1-1,0 1 1,0-1-1,2 0 1,-1 1 2,1-3-9,4-5 28,0 1-1,0-1 1,0-1 0,-1 1-1,-1-1 1,1 0 0,-1 0-1,4-9 1,6-9 104,-15 25-116,1 0-1,-1 1 1,1-1 0,-1 0 0,1 0 0,0 1 0,-1-1 0,1 0 0,0 1-1,-1-1 1,1 1 0,0-1 0,0 0 0,0 1 0,-1 0 0,1-1-1,0 1 1,0 0 0,0-1 0,0 1 0,0 0 0,0 0 0,0 0-1,0 0 1,0 0 0,0 0 0,0 0 0,-1 0 0,1 0 0,0 0-1,0 0 1,0 1 0,0-1 0,0 0 0,0 1 0,0-1 0,0 0-1,-1 1 1,1-1 0,0 1 0,1 0 0,3 4-62,0-1 0,0 1 1,-1 0-1,8 10 0,-5-7-145,0 1 1,12 10-1,-17-17 149,1 0 0,-1 0-1,1 0 1,0 0 0,0 0 0,0-1 0,0 1 0,0-1 0,0 0 0,0 1-1,0-2 1,0 1 0,1 0 0,2 0 0,-2-2 46,0 0 0,0 0-1,-1 0 1,1 0 0,0-1 0,-1 0 0,1 1 0,-1-1-1,0 0 1,5-4 0,44-51 774,-51 56-378,2 4-346,4 6-86,0 1 1,-1 0-1,0 1 0,8 20 0,-8-16-135,-4-12 129,1 0 0,-1 0 0,1 0 0,0 0 1,-1 0-1,1-1 0,1 1 0,-1-1 0,0 0 0,7 4 0,-8-5 33,-1-1-46,1 0 13,2 0 47,-1-1 0,1 1 0,-1-1 0,1 0 1,-1 0-1,0 0 0,0-1 0,1 1 0,-1-1 0,0 0 1,0 0-1,-1 0 0,1 0 0,0 0 0,-1 0 1,1-1-1,-1 0 0,4-4 0,2-5 201,0-1 0,-1 0-1,7-16 1,-4 7 321,-9 21 185,3 5-708,33 59-628,-34-60 584,0 0 0,0 0 1,0 0-1,0 0 0,0 0 1,1-1-1,-1 0 0,1 1 1,0-1-1,0-1 0,0 1 1,0 0-1,0-1 0,0 0 1,0 0-1,0 0 0,8 0 0,-3 1-7,-5-2 39,0 0 0,0 0-1,0 0 1,0 0-1,0-1 1,0 0 0,0 0-1,0 0 1,0 0-1,0 0 1,4-3 0,0 0 7,0 0 0,0 0 0,12-11 0,-15 11 46,0-1 0,0 0 0,0 0 0,-1 0 0,0-1 0,0 1 0,0-1 0,-1 0 0,0 0 0,0-1 0,0 1 0,-1 0 0,0-1 0,0 0 0,-1 1 0,1-1 0,-1-11 0,-6 5 72,4 13-107,1-1 1,0 1-1,0 0 1,0 0-1,0-1 1,-1 1-1,1 0 1,0 0-1,0 0 1,-1-1-1,1 1 1,0 0-1,0 0 1,-1 0-1,1 0 1,0-1-1,0 1 1,-1 0-1,1 0 1,0 0-1,-1 0 1,1 0-1,0 0 1,-1 0-1,1 0 1,0 0-1,0 0 1,-1 0-1,1 0 1,0 0-1,-1 0 1,1 0-1,0 1 1,-1-1-1,1 0 1,0 0-1,0 0 1,-1 0-1,1 0 1,0 1-1,0-1 1,-1 0-1,1 0 1,0 0-1,0 1 1,0-1-1,0 0 1,-1 1-1,-3 4-38,0 1-1,1-1 1,0 1-1,0 0 1,0 0-1,0 0 1,1 1-1,-3 10 1,3-4-256,0 0 0,0 0 0,1 0 0,1 0 0,0 0-1,1 0 1,0 0 0,4 13 0,-5-25 262,0 0 1,1 0-1,-1 0 0,0 0 0,1-1 0,-1 1 1,1 0-1,-1 0 0,1 0 0,-1 0 1,1-1-1,0 1 0,-1 0 0,1-1 0,0 1 1,0 0-1,-1-1 0,1 1 0,0-1 1,0 1-1,0-1 0,0 1 0,0-1 0,0 0 1,-1 0-1,1 1 0,0-1 0,0 0 0,2 0 1,-1 0-11,0-2 30,0-1 88,0 0 0,1 0 0,-1 0 0,-1 0 0,1 0 0,0-1 0,1-4 0,0-1 288,-2 7-152,0-2 39,-1 0-184,0 6 846,1 6-1007,0-1 0,0 1 0,2 8 0,-2-13 19,0 0-1,0-1 1,0 1-1,0 0 1,0-1 0,1 1-1,-1-1 1,1 1 0,-1-1-1,1 0 1,0 0 0,0 1-1,0-1 1,4 2-1,-3-2 28,-1 0-1,1-1 0,-1 0 1,1 1-1,-1-1 0,1 0 1,0 0-1,0-1 0,-1 1 0,1 0 1,0-1-1,0 0 0,0 0 1,0 0-1,0 0 0,0 0 1,-1 0-1,1-1 0,0 1 1,0-1-1,0 0 0,-1 0 0,1 0 1,3-2-1,2-1 31,-1-1 0,1 0 0,-1 0 0,0-1 0,-1 0 0,0 0 0,0 0 0,0-1 0,0 0 0,-1 0 0,0 0 0,-1-1 0,5-9 0,2-7 88,-2 0 0,0 0 0,7-32-1,-7 8 667,6-77 0,-15 122 87,-2 10-757,-1 12-106,0 1 0,1 0-1,1 0 1,1 0 0,5 36-1,-3-40-191,1 0 1,1 0-1,0-1 0,8 20 0,-10-30 122,0-1 0,0 1-1,1-1 1,-1 0 0,1 1 0,0-1-1,0 0 1,0-1 0,0 1 0,1-1-1,0 1 1,0-1 0,0 0 0,0 0-1,0-1 1,0 1 0,9 2 0,-10-4 47,0 0-1,0-1 1,0 1 0,0-1 0,0 0 0,1 0 0,-1 0 0,0-1 0,0 1 0,0-1 0,0 0 0,0 0 0,0 0 0,0 0 0,0 0 0,0 0-1,0-1 1,2-1 0,1-1 10,-1 0 0,0-1 0,0 1 0,0-1 0,0 0-1,-1 0 1,5-6 0,-1-3 80,-1 1 0,0-1-1,0 0 1,-2-1 0,0 1-1,-1-1 1,5-30 0,4-107 926,-13 150-939,0-21 427,-2-25 0,2 42-300,-1 1-1,0-1 0,0 0 1,0 1-1,-1-1 1,0 0-1,0 1 0,0 0 1,-5-8-1,6 11 82,-2 2 42,3 0-252,0 0-1,-1-1 1,1 1-1,0 0 1,-1 0-1,1 0 1,-1 0-1,1 0 1,-1-1-1,1 1 1,0 0-1,-1 0 1,1 0 0,-1 0-1,1 0 1,-1 1-1,1-1 1,0 0-1,-1 0 1,1 0-1,-1 0 1,1 0-1,0 0 1,-1 1-1,1-1 1,-1 0-1,1 0 1,0 1-1,-1-1 1,1 0-1,-1 1 1,-3 9 32,0-1 0,0 1 1,1 0-1,1 0 0,-1 1 0,2-1 0,-1 0 1,1 1-1,1-1 0,0 1 0,2 14 1,3 21-213,14 54 1,-18-97 149,4 23-299,2 0 0,13 32 0,-17-50 145,1 0 0,0 0 0,1 0-1,-1 0 1,2-1 0,-1 0 0,1 0 0,0 0 0,0-1 0,13 10 0,-17-14 126,0-1 1,0 0 0,1 0-1,-1 0 1,0 0 0,1-1-1,-1 1 1,1-1 0,-1 1 0,1-1-1,-1 0 1,1 0 0,-1 0-1,1 0 1,-1 0 0,1-1-1,-1 1 1,1-1 0,-1 0-1,1 0 1,-1 1 0,0-1-1,1-1 1,-1 1 0,0 0 0,3-3-1,12-11 438,23-30 1,-28 31 221,2 0 254,-13 13-171,3 3-601,19 9 124,-16-7-224,0 0 0,0-1 1,0 1-1,1-2 0,-1 1 0,1-1 1,0 0-1,0-1 0,0 0 0,15 1 0,-19-3 14,1 1 0,0-1 0,-1 0-1,1 0 1,0 0 0,-1-1 0,1 1-1,-1-1 1,0 0 0,1-1 0,-1 1-1,4-4 1,3-3 104,-1-1 0,16-18 0,-16 18 106,-1 0 0,12-9 0,-18 15-8,-3 3-200,0 1 0,0 0-1,0 0 1,0-1 0,0 1 0,0 0 0,0 0 0,0-1-1,0 1 1,1 0 0,-1 0 0,0-1 0,0 1 0,0 0-1,0 0 1,0 0 0,1-1 0,-1 1 0,0 0 0,0 0-1,0 0 1,1 0 0,-1 0 0,0-1 0,0 1 0,1 0-1,-1 0 1,0 0 0,0 0 0,1 0 0,-1 0 0,0 0-1,0 0 1,1 0 0,-1 0 0,0 0 0,0 0 0,1 0-1,-1 0 1,0 0 0,0 0 0,1 0 0,-1 0 0,0 0-1,0 0 1,0 0 0,1 1 0,-1-1 0,4 4 0,-1 0 1,0 0-1,0 0 1,-1 1-1,1-1 0,-1 1 1,0-1-1,0 1 1,-1 0-1,1 0 1,-1 0-1,1 6 1,91 366-220,-85-352 78,3 6-377,-2-1 1,0 2 0,-3-1 0,4 38 0,-10-65 295,0 0 0,-1 0-1,0 0 1,0 0 0,0 0 0,-2 5 0,2-8 227,1 0-42,0 0 1,0-1-1,-1 1 1,1-1-1,0 1 0,-1-1 1,1 1-1,0-1 1,-1 1-1,1-1 0,-1 1 1,1-1-1,-1 0 1,1 1-1,-1-1 1,0 0-1,1 1 0,-1-1 1,1 0-1,-1 0 1,0 1-1,1-1 0,-2 0 1,1 0-36,-1 2-53,-3-5 133,-14-9 128,0 0 0,1-2 0,1 0 0,0 0 1,-19-23-1,10 8 223,2-2-1,-29-45 1,37 51-21,-22-51 0,34 66-291,0 0 1,1-1-1,0 0 1,1 1 0,0-1-1,1 0 1,0 0 0,0-15-1,3 19-72,-1 0 0,0 0 0,1 0-1,1 0 1,-1 0 0,1 0 0,0 1-1,1-1 1,-1 1 0,1 0 0,1 0 0,-1 0-1,1 1 1,0-1 0,0 1 0,0 0-1,1 1 1,10-7 0,-3 2-511,0 1 0,29-13 0,-23 14-1920,31-9-1,-24 10-498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709 568 1040,'0'0'1623,"14"8"10157,-74-70-10437,26 26-945,-79-78 653,-5 6 0,-133-94-1,235 192-1255,-1-1 0,0 2 0,-26-11 0,40 19-43,1 1 0,-1-1 0,0 0 0,1 1 0,-1 0 0,1-1 0,-1 1-1,-3 0 1,-7 3-7397,-1 2 3655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 1800,'-1'-1'246,"0"1"-43,1-1 0,-1 0 0,1 1-1,-1-1 1,0 0 0,1 1 0,-1-1 0,0 1 0,0-1 0,1 1-1,-1-1 1,0 1 0,0 0 0,0-1 0,1 1 0,-1 0 0,0 0-1,0 0 1,0 0 0,0-1 0,0 1 0,0 0 0,-1 1 0,-10 6 234,11-6-386,0 0-1,0 0 1,0 1 0,0-1-1,1 0 1,-1 0 0,0 1 0,1-1-1,-1 0 1,1 0 0,0 1-1,-1-1 1,1 1 0,0-1-1,0 0 1,0 1 0,0 1-1,0 0 103,-1 12 51,1 0 1,0-1-1,1 1 1,1 0-1,0 0 1,1-1-1,1 0 1,0 1-1,10 20 1,-13-32-150,0-1 0,1 0 1,-1 0-1,0 0 1,1 0-1,0 0 1,-1 0-1,1 0 0,3 2 1,-4-3-18,0 0 1,0-1-1,0 1 1,0 0-1,0-1 1,1 1-1,-1-1 0,0 0 1,0 1-1,0-1 1,1 0-1,-1 0 1,0 1-1,0-1 0,1 0 1,-1 0-1,0-1 1,0 1-1,0 0 1,1 0-1,-1 0 1,0-1-1,2 0 0,3-2 109,-1 0-1,1-1 0,-1 0 0,1 0 0,-1 0 0,0-1 0,-1 1 0,1-1 0,-1 0 1,4-7-1,2-3 540,-1 0 0,11-27 1,-20 41-665,0 1 1,0 0-1,1-1 1,-1 1-1,0-1 1,0 1-1,0 0 1,0-1-1,0 1 1,1 0-1,-1-1 1,0 1-1,0 0 1,1-1-1,-1 1 0,0 0 1,1-1-1,-1 1 1,0 0-1,1 0 1,-1 0-1,0-1 1,1 1-1,-1 0 1,0 0-1,1 0 1,-1 0-1,0-1 1,1 1-1,-1 0 1,1 0-1,-1 0 1,1 0-1,-1 0 1,0 0-1,1 0 1,-1 0-1,1 0 1,-1 0-1,0 1 1,1-1-1,0 0 1,10 12 536,-8-9-704,3 4 89,-1 1 0,1 0 1,-1 0-1,5 13 1,-6-13-223,-1 0 1,2-1 0,-1 0 0,8 9 0,-10-14 91,16 18-1882,-4-12-3181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1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58 1476,'-2'-11'2387,"0"-1"-1,-7-22 3253,10 45-5161,12 72 592,40 142 1,-15-70-768,-12-39-3503,-25-113 1426,3 10-4362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23 466 1308,'-2'-2'1051,"-14"-12"1779,15 13-2047,0-1-97,0 1-582,1 0 0,-1 0 1,1-1-1,0 1 0,0 0 0,0-1 1,-1 1-1,1 0 0,0 0 0,1-1 0,-1 1 1,0 0-1,0-1 0,0 1 0,1 0 1,-1 0-1,1 0 0,-1-1 0,1 1 0,0 0 1,-1 0-1,1 0 0,0 0 0,0 0 1,-1 0-1,1 0 0,0 0 0,0 0 0,2 0 1,5-7 39,0 1 1,14-9-1,-16 12 117,169-105 1496,-173 108-1667,0 0 12,6-1-8,-5 1 128,-1 3-118,1 1-70,1 0 0,-1 0-1,0 0 1,-1 1 0,1-1 0,0 1 0,-1 0-1,0 0 1,0 0 0,0 0 0,-1 0 0,2 5 0,3 12 65,4 28 0,-1-2 16,30 76-1374,-32-108 186</inkml:trace>
  <inkml:trace contextRef="#ctx0" brushRef="#br0" timeOffset="1">340 57 1464,'-4'-12'1144,"0"3"856,-2-6-375,-3 3 143,1 3-536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1052,'2'-3'3701,"0"8"-2141,4 18-679,7 34-692,30 134 1173,39 141-232,-60-253-1117,-3-8-2954,-18-68 825</inkml:trace>
  <inkml:trace contextRef="#ctx0" brushRef="#br0" timeOffset="1">325 420 1420,'0'0'5228,"2"5"-4402,8 15 6,-2 1 0,0 1 0,5 25 1,9 27 100,13 37 155,-23-65-3164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27 788 3168,'8'-3'75,"0"-1"-1,0 0 0,0 0 0,0-1 1,12-9-1,-17 10 142,1 1 0,0 0 1,-1-1-1,0 0 0,0 0 1,0 0-1,0 0 0,-1-1 0,1 1 1,-1 0-1,2-8 0,-4 10-64,1 1 0,-1-1-1,0 0 1,0 1 0,0-1 0,0 0 0,0 1-1,0-1 1,0 0 0,-1 1 0,1-1-1,-1 1 1,1-1 0,-1 0 0,0 1-1,0-2 1,0 1-212,0 2 135,0-1-1,0 0 1,-1 0 0,1 1 0,0-1 0,-1 1 0,1-1 0,0 1-1,-1 0 1,1-1 0,0 1 0,-1 0 0,1 0 0,-1 0 0,1 0-1,-1 0 1,1 0 0,-2 1 0,1-1-28,0 1 0,0-1 1,0 0-1,0 1 0,0 0 1,0-1-1,1 1 0,-1 0 0,0 0 1,0 0-1,1 0 0,-1 0 1,-2 3-1,-16 17 348,20-20-380,-3 3 3,0 1 0,0 0 0,0 0 0,1 0 0,0 0 0,0 0 0,0 0 0,0 1 0,1-1 0,0 1 0,0-1 0,1 9 0,-1-10-126,1 1 0,0-1 0,1 1 1,-1-1-1,1 1 0,0-1 0,0 0 0,0 0 1,1 1-1,0-1 0,-1 0 0,1 0 1,1 0-1,-1 0 0,6 6 0,-6-8-188,0 0-1,0-1 1,0 1-1,1 0 1,-1-1-1,1 1 0,0-1 1,-1 0-1,1 0 1,0 0-1,-1 0 1,1 0-1,0-1 1,0 1-1,0-1 1,5 0-1</inkml:trace>
  <inkml:trace contextRef="#ctx0" brushRef="#br0" timeOffset="1">168 821 5184,'7'-11'-35,"0"0"0,-1-1 0,-1 0 0,0 0 0,-1 0 0,0 0 0,0-1 0,1-16 0,0-12 259,1-46-1,-5 42 109,-1 0 0,-2 1 0,-3-1 0,-1 1 0,-21-77 0,18 94 146,-1 1 0,-2 0 0,0 1 1,-2 0-1,-27-36 0,38 57-346,0 0 0,0 0 0,-1 0 0,0 1 0,-5-5 0,8 7-80,0 1 1,-1-1-1,1 0 1,0 0-1,-1 1 0,1-1 1,-1 1-1,1-1 1,-1 1-1,0-1 0,1 1 1,-1 0-1,1 0 0,-1 0 1,0 0-1,1 0 1,-1 0-1,-1 1 0,-2 3 309,2-1-297,0 1 0,1 0 0,-1 0 0,1 0 0,0 1 0,0-1 0,0 0 0,1 1 0,-1-1 0,0 8 1,0 0 14,1-1 1,0 0 0,1 1 0,2 11 0,1 4 53,2 0 0,14 49 1,1-21-163,1 0 1,4-1-1,1-2 1,3-1-1,47 66 1,41 27-6451,-92-115 3220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25 334 1536,'-21'-64'6245,"21"62"-5133,-3-9-365</inkml:trace>
  <inkml:trace contextRef="#ctx0" brushRef="#br0" timeOffset="1">245 2 1656,'4'-1'7506,"-4"1"-7380,6 16 1344,5 26-1600,29 246 2174,-14-81-1573,-21-173-949,9 69 286,-13-87-1890,-1-1-1,-2 22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11 210 1644,'-9'-19'2344,"9"17"-1720,-1-1-76,1-9-53,0 9-53,1 0-45,3-3-216,1-1 1,-1 1-1,1 1 0,0-1 0,1 1 1,-1 0-1,1 0 0,8-5 1,58-34 832,-55 34-730,47-24 1344,-62 33-1460,0 1-117,-1 0 0,1 0 0,-1 0 1,1 0-1,-1 0 0,0 0 0,1 1 1,-1-1-1,1 0 0,-1 1 0,0-1 1,1 1-1,-1 0 0,0-1 0,1 1 1,-1 0-1,0 0 0,0 0 0,0-1 1,2 3-1,13 10 221,-13-11-253,0 0-1,0 0 0,0 0 1,1-1-1,-1 0 0,0 1 1,1-1-1,-1 0 0,1-1 0,-1 1 1,1-1-1,0 1 0,-1-1 1,1 0-1,-1-1 0,6 0 0,-3 0 13,0 0 0,-1-1 0,1 0 0,0 0-1,-1-1 1,1 1 0,-1-1 0,0 0-1,6-4 1,40-28 991,-49 34-780,0 4-160,1 1-64,-1 0 0,1 0-1,-1 0 1,-1 1 0,1-1-1,0 1 1,-1-1 0,1 6-1,6 45 82,-4-22-67,94 399-2190,-95-422 1918,0 1-1,-1-1 1,0 1-1,0 0 1,-1 0-1,-1 18 1,0-29 247,0 1 0,0-1 0,-1 1 0,1-1 0,0 1 0,0-1 0,0 1 0,-1-1 0,1 0 0,0 1 0,0-1 0,-1 1 0,1-1 1,0 0-1,-1 1 0,1-1 0,0 0 0,-1 1 0,1-1 0,-1 0 0,1 0 0,-1 1 0,1-1 0,0 0 0,-1 0 0,1 0 0,-1 0 0,1 1 0,-1-1 0,1 0 1,-1 0-1,1 0 0,-1 0 0,1 0 0,-1 0 0,1 0 0,-1-1 0,1 1 0,-1 0 0,0 0 0,-16-6 386,17 5-412,-10-4 200,1-1 0,0-1 0,1 0 0,0 0 0,0-1 0,1 0 0,-10-13 0,5 8 46,-4-6 172,1-1-1,1 0 1,0 0 0,-21-45-1,32 56-271,-1 0 0,2 0 1,-1-1-1,1 1 0,0-1 0,0-17 0,2 21-75,0 0 0,1 0 1,0 0-1,0 0 0,0 0 0,1 0 0,0 0 1,0 0-1,1 1 0,-1-1 0,7-9 1,-4 8-136,0 1 0,1-1 1,0 1-1,0 0 1,1 0-1,0 1 0,0 0 1,0 0-1,15-7 1,27-7-2146,0 7-3783,-31 8 2454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 1628,'0'0'1248,"0"0"-1124,-1 0-1,1-1 1,0 1-1,0 0 1,-1-1-1,1 1 1,0 0-1,0-1 1,-1 1-1,1 0 1,0 0-1,-1-1 1,1 1-1,0 0 1,-1 0-1,1 0 1,0 0-1,-1 0 0,1-1 1,0 1-1,-1 0 1,1 0-1,-1 0 1,1 0-1,0 0 1,-1 0-1,1 0 1,-1 0-1,1 0 1,0 0-1,-1 0 1,1 1-1,0-1 1,-1 0-1,1 0 1,-1 0-1,1 1 1,-10 6 159,1 2-1,0-1 1,1 1 0,0 0 0,0 1 0,1 0 0,0 0 0,1 1 0,0-1 0,0 1-1,2 1 1,-1-1 0,1 1 0,1 0 0,0 0 0,1 0 0,0 0 0,1 0-1,0 0 1,2 23 0,-1-30-246,1-1 1,0 0-1,1 0 0,-1 0 0,1 0 0,-1 0 0,1 0 1,0 0-1,1-1 0,-1 1 0,6 6 0,-8-10-101,1 1 0,0-1-1,-1 1 1,1-1 0,0 1-1,-1-1 1,1 1 0,0-1-1,-1 0 1,1 1 0,0-1-1,0 0 1,-1 0 0,1 0-1,0 1 1,0-1 0,0 0-1,-1 0 1,1 0 0,0 0-1,1-1 1,8-2-5751,9-9 2782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1236,'0'0'5392,"1"6"-4896,2 8-165,0 0 0,1 0-1,1-1 1,0 1 0,8 14 0,-11-23-230,1 0 0,0-1 1,0 0-1,1 1 0,-1-1 1,1 0-1,8 6 0,-10-8-69,0-1-1,1 1 1,-1-1-1,1 0 0,0 0 1,-1 0-1,1 0 1,0 0-1,-1 0 1,1-1-1,0 1 0,0-1 1,0 0-1,0 0 1,-1 0-1,4-1 1,-3 1 26,0-1 0,-1 1 1,1-1-1,-1 0 0,1 0 1,0 0-1,-1 0 0,0 0 1,1-1-1,-1 1 1,0-1-1,0 0 0,1 1 1,-1-1-1,-1 0 0,1 0 1,0 0-1,0-1 0,-1 1 1,1 0-1,1-4 0,-2 2 33,1 0-1,-1 0 1,1-1 0,-1 1-1,0 0 1,-1-1-1,1 1 1,-1-1-1,0 1 1,0-8-1,-1 9-55,1 0-1,-1 0 0,0 0 1,0 0-1,0 0 0,0 0 1,0 0-1,-1 1 1,0-1-1,1 0 0,-1 1 1,0-1-1,0 1 0,0 0 1,-1 0-1,-3-4 0,-2 1-1192,0 0 0,0 0-1,-16-6 1,16 7-1248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1368,'17'10'628,"-15"-8"-465,0 0 0,0 0 1,0 0-1,-1 0 1,1 1-1,-1-1 1,1 1-1,-1-1 1,0 1-1,0-1 0,0 1 1,1 4-1,0-1 72,17 42 984,-11-28-117,0 1 0,5 24-1,-13-43-646,7 2 3269,0-33-3386,-1 2 627,15-40-1,-20 65-875,0-1 0,0 1-1,0 0 1,0 0-1,1 0 1,-1 0 0,1 0-1,0 1 1,3-4 0,-5 5-102,2-2 141,1 3-37,1 1-60,0 0 1,-1 0-1,1 1 1,-1-1-1,1 1 1,-1 0 0,0 0-1,0 0 1,0 1-1,-1-1 1,1 1-1,-1-1 1,4 9-1,-1-2-97,1 1-1,-2 0 0,1 0 0,3 16 1,-1 0-462,-5-19-384,0 0 1,0 0 0,0 0-1,-1 9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49 1124,'0'-6'1306,"0"-1"1,-1 0-1,0 0 0,-2-8 0,2 12-530,-4 1 198,5 2-913,-1 0 1,1 0-1,0 0 0,-1-1 1,1 1-1,-1 0 1,1 0-1,-1 0 1,1 0-1,-1 0 1,1 0-1,-1 0 0,1 0 1,0 0-1,-1 0 1,1 0-1,-1 0 1,1 0-1,-1 0 1,1 1-1,-1-1 1,1 0-1,-1 0 0,1 0 1,0 1-1,-1-1 1,1 0-1,0 0 1,-1 1-1,1-1 1,-1 1-1,-5 4 83,0 1-1,0 0 1,1 0 0,0 0-1,0 1 1,0 0-1,1 0 1,0 0 0,0 1-1,1-1 1,-3 11 0,4-10-75,1 1 1,-1-1 0,2 1 0,-1 0-1,1-1 1,1 1 0,-1 0 0,1-1-1,1 1 1,0-1 0,0 1 0,1-1-1,-1 0 1,2 0 0,-1 0 0,1 0 0,1-1-1,-1 1 1,1-1 0,1 0 0,8 9-1,39 49 423,-52-64-377,0 2-50,2 9-6,-2-9-8,-3-1-13,-8 6-300,0 0-1,0-1 0,-1-1 1,0 0-1,-14 5 0,4 0-608,-19 10-5208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1716,'0'0'6349,"-1"7"-5801,4 78 1881,-3-82-2351,0-1 1,0 1-1,0 0 0,1 0 1,-1 0-1,1-1 1,0 1-1,0 0 1,0 0-1,0-1 1,0 1-1,1-1 1,-1 1-1,1-1 0,-1 0 1,1 1-1,2 1 1,-2-3 53,13 3 127,-11-5-211,2-2-17,0 0 0,0-1 0,0 1 0,0-1-1,-1 0 1,7-6 0,23-23 428,-34 32 24,2 4-436,18 34-34,-20-35-40,0-1 0,1 1 0,-1-1 0,1 0 1,0 1-1,-1-1 0,1 0 0,0 0 1,0 0-1,0 0 0,0-1 0,0 1 0,0 0 1,0-1-1,0 0 0,3 1 0,-3-1-32,3-1-32,0-1 114,0 0 0,0-1 0,0 0 0,0 0 0,0 0 0,-1 0 0,0-1 0,1 0 0,-1 1 0,0-2 1,-1 1-1,1 0 0,-1-1 0,4-6 0,-6 10 39,5-9 99,-6 10-150,0 0 1,0-1-1,0 1 1,0 0-1,0 0 1,0-1-1,1 1 1,-1 0-1,0-1 0,0 1 1,0 0-1,1 0 1,-1 0-1,0-1 1,0 1-1,1 0 1,-1 0-1,0 0 0,0 0 1,1-1-1,-1 1 1,0 0-1,1 0 1,-1 0-1,0 0 1,0 0-1,1 0 1,-1 0-1,0 0 0,1 0 1,-1 0-1,0 0 1,1 0-1,-1 0 1,1 1-11,10 23 7,2 32 39,-8-37 19,-5-17 58,4-6-107,9-11-7,-11 12-5,-1 1 0,1 0 0,-1 0 1,0-1-1,0 1 0,0-1 0,0 1 0,-1-1 0,1 1 1,-1-1-1,1 0 0,-1-4 0,3-10 31,4-18 93,-7 33-124,2-2-22,-2 3 16,0 1 1,0 0-1,0 0 0,0-1 0,0 1 1,0 0-1,0-1 0,0 1 1,0 0-1,0 0 0,0-1 0,0 1 1,0 0-1,0 0 0,0-1 1,1 1-1,-1 0 0,0 0 0,0 0 1,0-1-1,0 1 0,0 0 1,1 0-1,-1 0 0,0-1 0,0 1 1,1 0-1,-1 0 0,0 0 1,0 0-1,0 0 0,1-1 0,-1 1 1,0 0-1,0 0 0,1 0 1,-1 0-1,0 0 0,1 0 0,-1 0 1,6 3 2,0-1 1,0 2 0,0-1 0,-1 0 0,0 1-1,7 6 1,-11-9 4,-1-1-8,1 1-1,-1-1 1,1 1-1,-1-1 1,1 0-1,-1 1 1,1-1-1,0 0 1,-1 0-1,1 1 1,-1-1-1,1 0 0,-1 0 1,1 0-1,0 0 1,-1 0-1,1 0 1,0 0-1,-1 0 1,1 0-1,-1 0 1,1 0-1,0 0 1,0 0-1,11-2-38,-8 2 19,-1-1-1,0-1 1,0 1 0,0 0-1,0-1 1,0 1-1,0-1 1,-1 0-1,1 0 1,3-4 0,10-5-114,15-3-328,-29 14 340,1 1-636,21 9-581,-22-9 956,3-1-434,-1 1 635,1-1 0,0 0 0,-1 0 0,1-1 0,0 1 0,-1-1 0,1 0-1,0-1 1,-1 1 0,7-4 0,1-3 169,0-1-1,0 0 0,-1-1 1,-1-1-1,11-12 1,-20 21 476,2 7-411,0 3-34,0-1-1,0 1 1,0 0-1,-1 0 1,-1 0-1,2 12 1,1 58-26,1 1-157,6 21-365,16 94-1495,-27-192 1947,1 1 17,2 10 43,-2-10 1196,-1-13-775,-11-128 958,1 63 55,0-115 0,10 175-1222,0 0 1,1-1-1,1 1 0,1 0 0,0 0 1,1 0-1,10-26 0,-11 35-130,0 1 0,0-1 0,0 1-1,0 0 1,1 0 0,0 0 0,0 1-1,1-1 1,-1 1 0,1 0 0,0 0-1,0 1 1,0-1 0,0 1 0,1 0-1,-1 0 1,1 1 0,0 0 0,0 0-1,0 0 1,0 1 0,6-1 0,-8 2-39,-1-1 0,0 1 1,0 0-1,0 1 0,1-1 0,-1 0 1,0 1-1,0 0 0,0 0 0,0 0 1,0 0-1,0 0 0,0 1 1,0-1-1,-1 1 0,1 0 0,0 0 1,-1 0-1,0 0 0,1 0 0,-1 0 1,0 1-1,0-1 0,0 1 1,0-1-1,-1 1 0,1 0 0,-1 0 1,3 6-1,-2-2-23,1 0 1,-1 0-1,0 1 0,-1-1 1,0 1-1,0-1 0,-1 1 1,0 0-1,0-1 0,0 1 0,-1-1 1,-2 9-1,-3 4-250,0 0 0,-2-1-1,-16 32 1,18-41-1178,0 1 1,-1-1-1,0-1 0,-14 14 0,9-11-2068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1740,'0'-16'5007,"0"22"-2416,1 22-1845,19 310 1397,-17-202-2089,-2-23-2312,-1-103 1366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24 394 1504,'-2'-1'228,"0"-1"-1,1 1 0,-1 0 1,0-1-1,1 0 1,-1 1-1,1-1 1,0 0-1,-1 0 1,1 0-1,0 1 0,0-1 1,0 0-1,0-1 1,1 1-1,-1 0 1,1 0-1,-1 0 1,1 0-1,0 0 0,0-1 1,0-3-1,0 3 210,2 0-33,5-6-177,1 0 0,-1 0 1,1 1-1,1 1 0,-1-1 0,1 2 0,1-1 1,10-5-1,86-41 1656,-96 48-1650,-5 3-97,0-1 0,0 1 0,0 0 0,1 0 0,-1 1 0,1-1 0,10 0 0,-15 2-119,0 1-1,0 0 1,1-1-1,-1 1 0,0 0 1,0 0-1,0 0 1,0 0-1,0 0 1,0 0-1,0 0 1,-1 0-1,1 0 1,0 0-1,0 0 1,-1 1-1,1 0 0,11 24 113,-7-7-484,0 0 0,-2 1 0,0-1 1,-2 1-1,0 31 0,-2-41-631</inkml:trace>
  <inkml:trace contextRef="#ctx0" brushRef="#br0" timeOffset="1">305 86 1344,'-1'-4'1488,"-2"-5"-778,-1-4 1412,0 1 0,-9-16 1704,13 25-3768,-1-1-186,-1-2 58,0 0-5326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1992,'0'0'3489,"-5"6"-2867,1 0-421,1-2-50,0-1 0,0 1 0,1 0-1,-1 0 1,1 0 0,0 0 0,0 0-1,1 1 1,-1-1 0,-1 6 0,2-5-59,0 1 98,0 0 0,0-1 0,0 1 0,1 0 0,0 0 0,0 9 0,10 10 401,-9-23-37,5 2-211,-6-4-288,0 0 0,0 0 1,0 0-1,0 0 1,0 0-1,0 0 0,0-1 1,0 1-1,0 0 1,0 0-1,-1 0 1,1 0-1,0 0 0,0 0 1,0 0-1,0-1 1,0 1-1,0 0 0,0 0 1,0 0-1,0 0 1,0 0-1,1 0 0,-1 0 1,0 0-1,0-1 1,0 1-1,0 0 1,0 0-1,0 0 0,0 0 1,0 0-1,0 0 1,0 0-1,0 0 0,0 0 1,0 0-1,0-1 1,1 1-1,-1 0 1,0 0-1,0 0 0,0 0 1,0 0-1,0 0 1,0 0-1,0 0 0,0 0 1,1 0-1,-1 0 1,0 0-1,0 0 0,0 0 1,0 0-1,0 0 1,0 0-1,0 0 1,1 0-1,-14-29-595,13 29 507,0-1 1,0 1 0,0 0-1,-1-1 1,1 1-1,0-1 1,0 1-1,0 0 1,0-1 0,-1 1-1,1-1 1,0 1-1,0 0 1,-1-1-1,1 1 1,0 0-1,-1 0 1,1-1 0,0 1-1,-1 0 1,1 0-1,-1-1 1,-10-3-1028,8 3-768,-14 0-4392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 1040,'-3'-1'273,"1"0"1,0 0-1,-1 0 0,1 0 0,-1 0 0,1 1 1,-1 0-1,1-1 0,-1 1 0,1 0 0,-1 0 1,1 0-1,-1 1 0,1-1 0,-1 0 0,1 1 1,-1 0-1,1-1 0,-5 3 0,3 0 14,1-1 0,-1 1 0,0 0 0,1 0 0,0 1 0,0-1 0,0 1 0,0-1 0,0 1 1,-3 6-1,1 1-34,0-1 0,0 1 0,1 0 0,1 1 0,0-1 0,0 0 0,1 1 0,0 0 0,1 0 0,1 17 1,0-22-210,0-1 0,1 1 1,-1 0-1,2 0 1,-1 0-1,1 0 1,0-1-1,0 1 0,1-1 1,0 1-1,0-1 1,1 0-1,-1 0 1,1-1-1,0 1 1,1-1-1,0 0 0,9 9 1,-10-12-161,-1 1 0,1-1 0,0-1 0,0 1 0,0 0 0,0-1-1,0 0 1,0 0 0,0 0 0,0 0 0,0-1 0,1 0 0,4 0 0,2-1-1220,-1 0-1,1-1 1,19-5-1,-7-1-1494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1:2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1596,'28'-2'8613,"-21"2"-9308,-3 1 1801,-2-2-794,35-24 1858,-30 21-1923,0 0 1,1 0-1,0 1 1,-1 0-1,14-3 1,-17 6-138,1 1-28,0 1-81,1 0-1,-1 0 1,0 0 0,8 5-1,-11-5-262,0-1 1,0 1-1,0-1 0,0 1 0,0 0 0,-1 0 0,1 0 0,0 0 1,-1 0-1,0 0 0,1 0 0,-1 0 0,0 1 0,0-1 1,0 1-1,0 2 0,2 8-2988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5:3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34 158 1408,'-6'8'2780,"3"-7"-1979,0 1 0,0 0 0,0 0 0,1 0 0,-1 1 0,1-1 0,0 1 0,-3 3 0,4-5-83,7-1-571,32-6 97,68-20-1,42-22-244,-103 32-139,-41 15 101,200-78-4996,-191 72 2721,-2 0 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5:3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22 214 1516,'-21'11'7257,"70"-26"-6937,74-26 169,-117 38-471,249-106 935,-248 104-918,15-6 44,-21 10-130,34-14-754,-10-1-3990,-14 7 2615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5:4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68 1004,'0'0'2546,"-3"1"-2218,-29 10 2672,30-10-2348,-3 2-176,0 2 2635,5-5-3053,40-8-47,72-23 0,-35 8-1028,-30 8-245,-18 3-2718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14 184 1072,'-3'1'986,"-7"-1"3490,16-4-2544,35-12-1925,-6 3 613,233-108 579,-238 105-2563,-14 7-2572,-6 4 1768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6:2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54 103 944,'0'0'1610,"-3"0"-1274,-22 2 1667,23-2-1245,-11 3 840,2 3 1495,24-9-1525,1 0-1794,91-26 373,-49 12-302,56-15-1213,-39 7-3871,-61 21 3038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6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23 119 1220,'-17'4'1045,"11"-2"3710,140-49-3898,21-5-1411,-88 30-2943,-54 18 1923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7:2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17 250 1684,'-17'-10'11007,"19"17"-10657,-1-5-352,0 3 129,0 0 0,1-1 1,0 1-1,0 0 1,0-1-1,0 1 0,1-1 1,0 0-1,0 0 1,0 0-1,0 0 0,7 6 1,-2-5-15,0 0 1,0-1 0,1 0 0,0 0-1,-1-1 1,1 0 0,0-1-1,0 1 1,0-2 0,1 0-1,-1 0 1,0 0 0,1-1 0,-1 0-1,17-4 1,4-1 48,0-2 0,0-1 1,41-17-1,95-44 143,-79 31-137,115-58 721,-132 62 992,-68 33-1716,7-3 444,7-1-238,-14 4-181,8-6-1354,9-28-10045,-12 26 6853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7:2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98 856,'0'0'1049,"0"-3"-590,-2-22 9384,3 32-9674,1 5-38,0-1 1,1 1-1,1-1 0,0 0 1,0 0-1,1 0 1,0-1-1,11 16 1,-13-22-93,1 0 0,0 0 1,0 0-1,0-1 0,1 1 1,-1-1-1,1 0 0,-1-1 0,1 1 1,10 3-1,-6-3 6,0-1 0,0 0 0,0 0 0,0-1 0,18 0 0,-4-2 0,1-1 0,-1-1 1,1-1-1,28-10 0,210-84 191,-150 52-96,37-21 311,-148 66-432,1 0 2,15-5 195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7:2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14 214 1212,'-14'-7'8247,"20"14"-5541,9 10-2511,-14-15-147,11 14 389,1 0 1,0 0-1,25 20 1,-32-31-367,0-1-1,0 0 1,0 0 0,0-1 0,1 0 0,-1 0-1,1 0 1,0-1 0,0 0 0,0-1-1,0 1 1,0-1 0,0-1 0,10 1-1,6-3 29,0-1-1,0 0 1,0-2-1,0-1 1,-1 0-1,0-2 1,24-11-1,147-84 290,-168 88-338,3-1-100,82-50 488,-90 52-848,-1 0 0,0-2 0,20-20 0,-32 28-178,7-7-6406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 1328,'-10'-10'3137,"8"10"-3033,1-1 0,0 1 0,-1 0 0,1-1 0,-1 1 0,1 0 0,-1 0 0,1 0 0,-1 0 0,1 0 0,0 1 0,-1-1 0,1 0 0,-1 1 0,1-1 0,0 1 0,-3 1 0,1 0 6,0 0-1,0 0 1,0 0 0,1 0 0,-1 1-1,0-1 1,-1 4 0,-4 5 114,1 0 0,-12 23 0,16-26-152,-45 102 766,43-97-728,2 0 0,-1 1-1,2 0 1,0-1 0,0 1-1,1 21 1,2-26-69,-2-6-25,1 0 1,0 0-1,0 1 0,0-1 1,1 0-1,-1 0 0,1 0 1,-1 1-1,1-1 0,0 0 0,1 0 1,-1 0-1,0 0 0,1-1 1,-1 1-1,1 0 0,2 2 1,-3-4-16,0-1 1,0 1-1,0-1 0,0 0 1,0 1-1,0-1 1,0 0-1,0 0 1,0 0-1,0 0 1,0 0-1,0 0 1,0 0-1,0 0 1,0 0-1,0 0 1,0 0-1,0-1 1,0 1-1,0 0 1,1-1-1,1 0 0,-1 0 0,0-1 0,0 1-1,0 0 1,1-1 0,-1 1 0,3-4 0,1-3 2,0 1 0,-1-1 0,0-1 0,-1 1 0,1-1 0,-2 1 0,4-12 0,-1 1 91,-1 0 1,3-28-1,-8 15 358,0 28-316,-1-4 15,0 5-124,3 6 143,10 25-427,-10-26 179,0 1 0,0-1 0,0 0 0,0 0 0,0 0 0,1 0 1,-1 0-1,1 0 0,-1-1 0,1 1 0,0-1 0,0 0 0,-1 0 0,1 0 0,0 0 0,0 0 0,0-1 0,0 0 0,0 1 0,4-1 1,-3 0 35,8 1-47,1-1 1,0 0 0,0-1-1,0 0 1,-1-2-1,1 1 1,-1-1-1,0-1 1,1 0 0,-2-1-1,1 0 1,0-1-1,-1 0 1,0-1-1,-1 0 1,1-1 0,-2 0-1,16-15 1,-20 17 280,-1-1 0,1 0 0,-1 0 0,0 0 0,-1-1 0,0 1-1,0-1 1,3-13 0,-1 6 552,-5 13 430,3 8-1002,24 84 261,10 26-132,109 194-215,-109-240-524,-37-68 400,-2-7 28,-51-78 362,-13-24 283,51 79-437,-3-5 131,2 0 0,-13-37 0,26 60-247,0 0 0,1 1 1,0-1-1,0 0 0,1 0 1,0-1-1,1 1 0,0 0 0,0 0 1,1 0-1,1 0 0,3-14 0,-3 19-49,0 0 0,0 0 0,1 1 0,-1-1 0,1 1 0,0 0 1,0 0-1,1 0 0,-1 0 0,1 0 0,-1 1 0,1-1 0,1 1 0,4-3 0,-7 5-23,1-1 1,-1 1-1,0 0 0,0 1 1,0-1-1,1 0 1,-1 1-1,0-1 1,0 1-1,1 0 1,-1 0-1,0-1 1,1 2-1,-1-1 0,1 0 1,-1 0-1,0 1 1,0-1-1,1 1 1,-1 0-1,0 0 1,0 0-1,0 0 1,0 0-1,0 0 0,0 0 1,0 1-1,0-1 1,0 1-1,0 0 1,-1-1-1,1 1 1,1 3-1,1 1-6,0 0 0,-1 0 0,0 1-1,0-1 1,-1 1 0,1 0 0,-1 0 0,-1 0 0,0 0-1,0 0 1,0 0 0,-1 10 0,0 3-162,-1 0 1,-1 0-1,-5 24 1,-13 30-1111,9-42-1903,6-16-53,1-2-235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7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347 113 892,'0'0'1714,"1"-3"-1385,3-8-14,-3 8-14,7-34 3015,-8 21-2777,0 13-24,-3-10 26,3 10 287,-1 1-675,1 0 1,-1 1 0,0-1 0,1 0 0,-1 0 0,0 0 0,0 1 0,0-1 0,-1 1-1,-1-4 1,1 4 823,-2 3-784,-12 9 11,15-11-189,0 0 0,0 1 0,1 0 0,-1-1 0,0 1 1,1-1-1,-1 1 0,1 0 0,-1-1 0,0 1 0,1 0 0,0 0 1,-1-1-1,1 1 0,-1 0 0,1 0 0,0 0 0,0 0 0,-1 0 0,1-1 1,0 3-1,-1 0 42,-6 17 142,1-1 0,0 2-1,2-1 1,-4 38 0,4 82 185,3-88-237,2 41 160,16 118-1,-13-191-254,1-1 0,9 26 0,2 7 62,-5-33-25,-9-16-94,-1-1 60,6 6 103,-7-8-140,1 0 0,0 0 0,-1 0 1,1 0-1,-1 0 0,1 1 0,0-1 0,-1 0 1,1-1-1,0 1 0,-1 0 0,1 0 0,-1 0 1,1 0-1,-1 0 0,1-1 0,0 1 0,-1 0 1,1 0-1,-1-1 0,1 1 0,-1 0 0,1-1 1,-1 1-1,1-1 0,-1 1 0,0-1 0,1 1 1,-1 0-1,1-1 0,-1 0 0,0 1 0,0-1 1,1 1-1,-1-1 0,0 1 0,1-2 0,2-21 705,-3 19-466,-1-1-202,-4-13-3,4 13-1,-1 2 14,-15-40 307,16 42-319,0-2-12,-12-14 57,-1 0-1,0 2 1,-1-1 0,-1 2-1,-34-25 1,49 38-85,-12-6 21,-26-17 52,37 23-66,-5-3-9,0 0 53,-16-11 59,3-2-36,18 16-80,-10-10 36,6 7-20,5 2-38,5 3-84,29 11 87,-18-2 12,8 12 67,33 40 0,-34-35 26,1-1 0,36 30-1,-10-6 16,-47-49-95,-1 2 0,12 8-17,-12-10 16,16 16 127,-17-17-133,1 0 1,-1 0-1,0 1 0,1-1 0,-1 0 1,1 0-1,-1 0 0,1 0 0,-1 0 1,1 0-1,-1 1 0,0-1 0,1 0 0,-1 0 1,1-1-1,-1 1 0,1 0 0,-1 0 1,1 0-1,-1 0 0,1 0 0,-1 0 1,0-1-1,1 1 0,-1 0 0,1 0 1,-1-1-1,0 1 0,1 0 0,-1 0 1,0-1-1,1 1 0,-1 0 0,0-1 1,1 1-1,-1-1 0,0 1 0,0 0 0,1-1 1,-1 1-1,0-1 0,0 0 0,2-1 7,0-1-14,0 1 4,20-29-17,1 1 0,49-49 0,-31 36-8,-15 15 28,-25 27-25,3-3 22,-3 2-5,-4 4-4,-132 124-38,105-98 27,23-22 16,3-1 0,0-1-1,0 0 1,0 1-1,1 0 1,-1 0 0,-3 8-1,6-11 9,-11 20-31,11-20 24,-4 9 61,-1 4 26,6-15-86,0 0 1,0 1-1,0-1 0,0 0 1,-1 0-1,1 1 1,0-1-1,0 0 1,0 0-1,0 1 0,-1-1 1,1 0-1,0 0 1,0 1-1,0-1 1,-1 0-1,1 0 0,0 0 1,0 0-1,-1 1 1,1-1-1,0 0 1,-1 0-1,1 0 1,0 0-1,0 0 0,-1 0 1,1 0-1,0 0 1,-1 0-1,-17-8-6,16 7 6,0-1-1,0 1 1,1 0-1,-1-1 1,0 0-1,1 1 0,-1-1 1,1 0-1,0 0 1,-1 0-1,1 1 0,-1-4 1,1 3-1,-55-62-20,47 54 18,-9-5-1,15 13 1,-89-94-37,78 80 36,-23-26 2,19 19 21,17 21-11,-1 0-14,-14-15-23,15 15 20,-1 0 0,-38-31-70,38 31 64,9 5-80,22 13 91,-1 1 0,31 23-1,-27-8 24,-11-11-15,11 20 17,-8-3 64,-22-36-61,-1-1-11,3 6 0,-3-5 58,-4-9-71,0-1-1,-13-39 2,-25-56-22,31 75-1,7 19 18,-9-37 3,11 45-1,-7-33-25,0-11 28,8 43-20,-1-1 9,1-62 23,0 62-16,0 0 3,0-10-2,0 9 2,0-10-9,1 11 14,-1 3-6,0 0 0,0-1 0,0 1 0,0 0 0,0-1 1,1 1-1,-1-1 0,0 1 0,0 0 0,0-1 0,0 1 0,0 0 0,0-1 1,0 1-1,0 0 0,0-1 0,-1 1 0,1-1 0,0 1 0,0 0 1,0-1-1,0 1 0,-1-1-1,1 1 0,0 0 0,0-1 0,0 1 1,0 0-1,0-1 0,0 1 0,-1-1 0,1 1 0,0 0 0,0-1 1,0 1-1,0 0 0,0-1 0,0 1 0,1-1 0,-1 1 0,0 0 1,0-1-1,0 1 0,0 0 0,1-1 0,1-14-17,-2 3-1,0 9 8,1 1 0,1-9 3,0 7 4,0-5 3,-1 2 17,3 1-18,4-7-9,15-27 6,-22 38 6,-1 0-4,1-2-27,7-10 7,-7 13 20,-2 8-143,-1 10 139,0 1 0,1-1 0,1 1-1,2 18 1,8 89 21,10 24 2,-19-147-1,0 1 1,1 8 5,-1-8 56,0-11-72,3-50 4,-2 27 5,-5-55 0,2 62-25,1 10 1,0 0 1,-4-20-1,3 28 11,1-9-3,0 1-11,0 12 2,0 1-5,0-7 37,0 8-24,0 1 0,0-1 0,0 0 0,0 0 1,0 0-1,0 0 0,0 0 0,0 0 0,0 0 1,0 0-1,0 0 0,-1 0 0,1 0 0,0 0 0,0 1 1,0-1-1,0 0 0,0 0 0,0 0 0,0 0 1,0 0-1,0 0 0,0 0 0,0 0 0,0 0 1,0 0-1,0 0 0,0 0 0,-1 0 0,1 0 0,0 0 1,0 0-1,0 0 0,0 0 0,0 0 0,0 0 1,0 0-1,0 0 0,0 0 0,0 0 0,0 0 1,-1 0-1,1 0 0,0 0 0,0 0 0,0 0 0,0 0 1,0 0-1,0 0 0,0 0 0,0 0 0,0 0 1,0 0-1,-13 30-1,3 2 0,0 0 0,2 0 0,1 0 1,2 1-1,1 0 0,2 0 0,2 41 0,0-71-5,0 0 14,2 27 50,-2-28-17,3-9-36,6-20-41,10-49 0,7-55-71,-14 44-16,-11 85 120,-1-1-18,0-8 4,0 8-6,-3 10-118,-8 18 136,9-21 6,0 0-1,1 0 0,0 0 0,0 0 1,0 0-1,0 0 0,1 6 0,-3 11-8,-6 18 8,2 0-1,2 1 1,-1 54-1,4-27-1,2-47 14,0 12 20,8 56 0,-5-65-34,2-1 0,15 40 0,-20-60 5,7 21 1,11 22 0,-17-43 11,8 21 16,-3-7-28,-5-9-20,0-4 26,0 0 0,0 0 0,0 0 0,0 1 0,0-1 0,1-1 0,-1 1 0,1 0 0,2 3 0,-3-4 134,-5-7-172,-27-30 30,30 34 1,-3-6-1,-76-97 19,31 43-53,14 16 29,-15-22-2,30 46-18,19 20 25,-1-1-6,-4-5 3,5 5-1,-1 1 8,-14-18 8,14 17-17,2 2-36,0-1 41,0 1 1,0 0-1,0 0 1,0 0-1,1 0 0,-1-1 1,0 1-1,0 0 0,0 0 1,0 0-1,0 0 1,0 0-1,0-1 0,0 1 1,0 0-1,0 0 0,1 0 1,-1 0-1,0 0 1,0 0-1,0-1 0,0 1 1,0 0-1,1 0 0,-1 0 1,0 0-1,0 0 0,0 0 1,0 0-1,0 0 1,1 0-1,-1 0 0,0 0 1,0 0-1,0 0 0,0 0 1,1 0-1,-1 0 1,0 0-1,0 0 0,0 0 1,0 0-1,1 0 0,-1 0 1,0 0-1,0 0 1,0 0-1,0 0 0,1 1 1,-1-1-1,0 0 0,17 10-21,28 26 38,-36-28-21,48 38 25,113 70-1,-148-105 74,-20-11-36,-6-8-50,-12-21-11,-1 0 0,-28-36-1,23 36 13,-34-58 0,39 43-97,18 40 76,4-13 8,-4 13-14,4 5-14,3 2 27,0 0-1,0 1 0,9 6 1,-11-7 3,0 1 0,-1 0 0,1 0 0,-1 1 1,9 9-1,-4-4 27,-9-8-21,0 1 17,2 3-33,-3-6 17,0 0 0,0 1 0,0-1 0,0 0 1,0 0-1,0 0 0,0 0 0,0 0 0,0 0 0,0 1 0,0-1 0,0 0 0,0 0 0,-1 0 1,1 0-1,0 0 0,0 0 0,0 0 0,0 1 0,0-1 0,0 0 0,0 0 0,-1 0 1,1 0-1,0 0 0,0 0 0,0 0 0,0 0 0,0 0 0,-1 0 0,1 0 0,0 0 0,0 0 1,0 0-1,0 0 0,0 0 0,-1 0 0,1 0 0,0 0 0,0 0 0,0 0 0,0 0 0,0 0 1,0 0-1,-1 0 0,1 0 0,0 0 0,0-1 0,-11-2-3,1 0 1,0-1-1,0 0 0,0 0 0,-10-8 0,-82-52-18,100 63 0,4 9-76,3 5 95,-1 0-1,2-1 0,0 1 0,0-1 1,12 17-1,49 60 49,78 139 1,-112-164 119,-32-62-157,11 18 45,-11-19-28,-1-1-28,0 1 1,0-1-1,0 0 0,0 1 1,1-1-1,-1 0 0,0 1 1,0-1-1,0 0 1,1 0-1,-1 1 0,0-1 1,0 0-1,1 0 1,-1 1-1,0-1 0,1 0 1,-1 0-1,0 0 1,1 0-1,-1 1 0,0-1 1,1 0-1,-1 0 1,0 0-1,1 0 0,-1 0 1,0 0-1,1 0 0,-1 0 1,1 0-1,-1 0 1,0 0-1,1 0 0,-1 0 1,0 0-1,1 0 1,-1-1-1,0 1 0,1 0 1,-1 0-1,0 0 1,1-1-1,1 0 3,0 1-1,0-1 1,0 0-1,0 0 1,0 0-1,0 0 1,0 0 0,2-2-1,179-198 11,-176 193-23,-1 1 1,1 0-1,0 0 0,11-8 1,-16 13-10,-1 1 7,4-5 8,-3 5 7,-7 5-63,-188 169 73,123-114-28,44-39 31,-33 20 0,38-26 0,20-13-11,4-8-10,0-1 5,15-27 13,-13 28-12,-1-1-1,0 1 0,0-1 1,-1 1-1,0-1 1,0 0-1,0-1 1,-1 1-1,-1 0 0,1 0 1,-1-1-1,-1-11 1,0 16-12,0 3-1,-1 0 7,1 0 0,0 0-1,-1 0 1,1 0 0,-1 0-1,1 0 1,-1 0 0,1 0-1,-1 0 1,0 0-1,1 0 1,-1 0 0,0 0-1,0 1 1,0-1 0,0 0-1,0 1 1,0-1 0,0 0-1,0 1 1,0-1 0,0 1-1,0 0 1,-2-1-1,7-2 13,10-9-10,112-84-36,-38 47-36,-74 40-1496,-31 21 1031,-41 24-1230,31-18-551,13-8-3311,1 0 2360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1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72 1512,'-1'-3'641,"-13"-31"3152,13 32-3336,-15-21 1805,15 22-2127,-1 0 1,1 0-1,-1 0 0,1 1 1,-1-1-1,1 0 1,-1 0-1,0 1 0,1-1 1,-1 1-1,0 0 1,-3-1-1,3 1 188,-1 1-175,-1 2-96,0 0 0,1-1 1,-1 1-1,1 1 0,0-1 1,-1 0-1,1 1 0,1 0 1,-1 0-1,1 0 1,-1 0-1,1 0 0,0 0 1,0 0-1,1 1 0,0-1 1,-2 6-1,-2 13 82,1 0 0,-1 27 0,5-42-106,-4 56 95,2 0 0,4-1 0,2 1 0,3-1 0,3 0 0,3-1 0,23 70 0,-23-93-98,2-1 1,1 0-1,2-2 1,28 43-1,-10-23 31,8 13 5,68 81 0,-98-132-49,0 1 0,21 37 0,-7-9-5,-16-25-26,-11-20 39,0 0-11,8 14 81,-43-49-101,28 29 11,-25-18-11,0 1 0,-2 1 1,-51-23-1,33 18 14,-46-19-14,66 33 136,2-2 1,-1-2-1,-38-25 0,57 31 37,0 1-1,0-2 0,-9-10 1,19 19-82,0 1-72,1 0 0,0 0 0,0-1 0,-1 1 0,1 0 0,0 0 0,-1 0 0,1-1 0,0 1 0,0 0 0,0-1 0,-1 1 0,1 0 0,0 0 0,0-1 0,0 1 0,0 0 0,-1-1 0,1 1 0,0 0 0,0-1 0,0 1 0,0 0 0,0-1 0,0 1 0,0-1 0,0 1 0,0 0 0,0-1 0,0 1 0,0 0 0,0-1 0,0 1 0,1 0 0,-1-1 0,6 0 0,0 1 1,0 0-1,1 0 0,-1 0 0,0 1 0,0 0 0,10 3 0,47 17 81,-36-11-78,5 3 35,-1 2-1,-1 1 0,30 21 1,-50-31-27,24 15 40,-1 2 0,57 51-1,-88-73-55,7 7 18,-8-8-16,0 1 0,0-1 1,0 1-1,0-1 1,-1 1-1,1 0 1,0-1-1,0 1 1,-1 0-1,1-1 1,0 1-1,0 2 0,3-4 7,12 0-2,-13 0-9,-2 1 0,-1-1-1,0 1 0,0-1 1,0 0-1,0 1 0,0-1 1,1 1-1,-1-1 1,0 0-1,0 1 0,1-1 1,-1 1-1,0-1 0,1 1 1,-1-1-1,1 1 1,-1 0-1,1-1 0,0 0 1,9-11 10,10-33-2,38-119-31,-22 87-23,-9 35-24,6-3 76,-31 43-5,10-19 48,-10 19-33,1-2-45,-3 3 9,-2 4 9,-28 40 22,17-17-28,-10 16-46,-31 88 0,29-67-543,10-19-606,13-42 866,2-1 289,0 0 1,0 0-1,0 0 0,0 0 1,-1 0-1,1 0 1,0 0-1,-1 0 0,1 0 1,-1 0-1,1 0 0,-2 1 1,2-2-46,-1 3-395,0-1-46,-3 7-64,3-6-106,-1 0-133,1 0 438,-4 8-3086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21 207 1056,'-10'75'1886,"4"0"0,4 101-1,0 125 2264,2-298-2263,0-11-1743,1-52 43,10-172 304,-4 175-416,33-227 377,-14 91 963,-25 191-923,2 11-363,12 53 76,10 75 0,9 46 9,42 85-304,-19-89-3939,-50-167 1967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1756,'-8'-1'1301,"6"0"-534,9-2 3938,160-39-3411,-122 32-1564,35-11-524,-26 4-3008,-35 11 1653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22 103 2100,'-3'-1'1142,"2"1"-835,-1 0 0,1 0 0,0 0 0,0-1 0,-1 1 0,1 0 0,0-1 0,0 1 0,0-1 0,-1 1 0,1-1 0,-1-1 0,2 2-243,0 0 1,0 0-1,0-1 0,-1 1 0,1 0 0,0 0 0,0-1 0,0 1 0,0 0 0,0 0 0,0-1 0,0 1 0,0 0 0,0 0 0,0-1 0,0 1 0,0 0 0,0-1 1,0 1-1,0 0 0,0 0 0,0-1 0,1 1 0,-1 0 0,0 0 0,0-1 0,0 1 0,0 0 0,0 0 0,1 0 0,-1-1 0,0 1 0,0 0 0,0 0 1,1 0-1,4-4 139,0 1 1,0-1-1,0 1 1,10-4 0,25-11 597,0 2 0,58-16 0,-96 32-625,7 1 144,-8-1-291,0 0 0,0 0 0,-1 0 0,1 1 1,0-1-1,0 0 0,0 0 0,0-1 0,0 1 1,0 0-1,-1 0 0,1 0 0,0 0 0,1-1 1,-1 1-5,0 0 1,-1 0 0,1 1-1,-1-1 1,1 0-1,-1 1 1,1-1 0,-1 0-1,1 1 1,-1-1 0,1 1-1,-1-1 1,1 1-1,-1-1 1,0 1 0,1-1-1,-1 1 1,0-1 0,0 1-1,1-1 1,-1 1 0,0 0-1,0-1 1,0 1-1,0 0 1,1-1 0,-1 1-1,0-1 1,0 2 0,0 12 214,-1-1-120,-1 0 0,0 0 1,-1 0-1,-1 0 0,0-1 0,-1 0 1,-11 23-1,-5 12 117,13-21-51,1-1 0,-5 41 1,12-65-183,-1 1 1,1-1-1,0 0 1,0 0 0,0 1-1,0-1 1,0 0 0,0 1-1,1-1 1,-1 0 0,0 0-1,2 3 1,-1 0 1,-1-3-16,0 1 0,1-1 0,-1 1 0,1-1-1,-1 1 1,1-1 0,-1 1 0,1-1 0,0 1 0,0-1-1,0 0 1,0 0 0,0 1 0,0-1 0,0 0 0,0 0-1,0 0 1,2 1 0,-2-1-17,2 1-91,0-1-1,0 1 1,0-1-1,1 1 1,-1-1-1,0 0 0,1-1 1,-1 1-1,0 0 1,1-1-1,-1 0 1,1 0-1,-1 0 1,0 0-1,1-1 1,4 0-1,0-1-348,0 0-1,0 0 1,1 0 0,-1-1-1,12-7 1,14-13-4444,-18 10 1849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1000,'0'0'5977,"4"5"-5731,5 6-62,0-1 1,1-1 0,0 0 0,18 13 0,-21-18-90,0-1 1,0 1 0,1-1 0,-1-1 0,10 3-1,-6-2 131,-9-3-141,0 1-1,1-1 0,-1 0 0,0 1 1,0-1-1,0 0 0,0 0 0,0-1 0,1 1 1,-1 0-1,0-1 0,0 1 0,0-1 0,0 0 1,0 1-1,0-1 0,0 0 0,0 0 0,0-1 1,-1 1-1,1 0 0,0-1 0,-1 1 0,1-1 1,-1 1-1,2-3 0,3-3 522,-1-1 1,0 0-1,0-1 1,5-12-1,-7 13-142,-2 6-90,1-1 93,-2 2-439,0 1 0,-1 0 1,1 0-1,0-1 0,0 1 1,0 0-1,0 0 0,0-1 1,0 1-1,1 0 0,-1 0 1,0-1-1,0 1 0,0 0 1,0 0-1,0-1 0,0 1 1,0 0-1,0 0 0,1-1 1,-1 1-1,0 0 0,0 0 1,0 0-1,0-1 0,1 1 1,-1 0-1,0 0 0,0 0 1,1 0-1,-1 0 0,0-1 1,0 1-1,1 0 0,-1 0 1,0 0-1,0 0 0,1 0 1,-1 0-1,0 0 0,0 0 1,1 0-1,-1 0 1,0 0-1,0 0 0,1 0 1,-1 0-1,0 0 0,0 0 1,1 0-1,-1 1 0,0-1 1,0 0-1,1 0 0,4 5-155,0 1 0,-1 0-1,1 0 1,-1 0 0,3 7-1,0 3-1166,-5-12 756,0 0-1,-1 1 1,2-1 0,-1 0 0,0-1 0,1 1 0,0 0-1,6 6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1108,'1'-2'1116,"3"-20"1538,-4 20-1269,2 0-779,-1 2-527,-1 0 1,1 0 0,-1-1-1,1 1 1,0 0 0,-1 0 0,1-1-1,0 1 1,-1 0 0,1 0-1,0 0 1,0 0 0,-1 0-1,1 0 1,0 0 0,-1 0 0,1 1-1,0-1 1,-1 0 0,1 0-1,0 1 1,0-1 0,18 15 635,16 28-383,-29-35-69,9 14-132,0 1 0,-2 0 1,0 1-1,-2 0 0,0 0 0,-2 2 0,12 49 0,-21-71-127,1 1 0,0-1 0,-1 0-1,0 1 1,0-1 0,0 1 0,0-1 0,-1 1 0,0-1 0,0 0-1,0 1 1,0-1 0,-1 0 0,1 0 0,-1 0 0,0 0 0,-5 7-1,3-6 42,0-1 0,0 0 0,-1 0 0,1-1 0,-1 1 0,0-1 0,0 0 0,0 0 0,0-1 0,0 0 0,-1 1 0,1-2 0,-9 3 0,10-3 20,1 0 0,-1 0 1,0 0-1,1 0 0,-1-1 0,0 0 1,1 1-1,-1-2 0,0 1 0,1 0 1,-1-1-1,0 1 0,1-1 0,-1 0 1,1 0-1,-1-1 0,-4-1 1,7 2-49,0 0 0,0 1 1,0-1-1,0 0 1,0 0-1,1 0 1,-1 1-1,0-1 1,1 0-1,-1 0 1,0 0-1,1 0 1,-1 0-1,1-1 1,0 1-1,-1 0 1,1 0-1,0 0 1,0 0-1,-1 0 1,1-1-1,0 1 0,0-1 1,1-1-7,-1 0 0,0 0 0,1 0 0,-1 0 0,1 0 0,2-5 0,4-6-476,1 0 1,0 1-1,2 0 0,-1 0 1,1 1-1,1 0 1,21-18-1,-10 8-3036,-9 11 724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50 149 1288,'5'1'293,"0"-1"-1,0 0 0,1 0 1,-1 0-1,0 0 1,1-1-1,-1 0 1,0 0-1,0 0 0,10-4 1,-12 3-121,-1 1 0,1 0 1,-1-1-1,0 1 0,1-1 0,-1 0 1,0 0-1,0 0 0,0 0 0,0 0 0,-1 0 1,1-1-1,0 1 0,-1 0 0,0-1 1,1 0-1,-1 1 0,0-1 0,0 0 1,-1 1-1,1-1 0,-1 0 0,1 0 1,-1-4-1,0 6-132,0-28 1468,0 27-1373,0 0-1,-1-1 1,1 1 0,-1 0-1,1 0 1,-1-1 0,0 1-1,1 0 1,-1 0 0,-1 0-1,1 0 1,-2-3 0,0 3 26,0-1 1,0 1-1,0 0 0,0 0 1,-1 0-1,1 1 1,-1-1-1,-6-1 1,7 2 97,-3 5-28,-1-1-168,0 0 0,0 1 0,0 1 1,1-1-1,0 1 0,0 0 1,0 0-1,1 1 0,0-1 1,0 1-1,0 1 0,0-1 0,-3 8 1,5-6-57,0-1 0,1 1 1,0 0-1,0 0 0,1 0 0,0 0 1,1 0-1,-1 0 0,2 0 1,-1 1-1,1-1 0,0 0 1,1 0-1,0 0 0,0-1 0,0 1 1,1 0-1,1-1 0,-1 0 1,1 0-1,0 0 0,1 0 1,-1 0-1,2-1 0,-1 0 0,0 0 1,1 0-1,0-1 0,1 0 1,-1 0-1,1 0 0,0-1 1,0 0-1,0-1 0,1 1 0,-1-1 1,9 2-1,0-1-206,1 0 1,0-1-1,0-1 0,0 0 1,1-1-1,-1-1 0,28-4 1,-29 2-1163,0-1 1,-1-1-1,1-1 1,28-12 0,-24 6-1729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3774 746 1464,'14'14'12607,"-24"-17"-12508,0-1 1,1 0-1,-1 0 0,1-1 0,0 0 0,-10-8 0,-50-36 214,13 10-155,-19-15 48,-122-67 0,-220-73 35,355 165-215,-20-8 12,16 11-27,-83-28 30,61 29 78,-38-10 125,12 12-131,-158-12-1,250 35-102,-28 2 0,-16 0 36,7-3-2,1 3 0,-1 3-1,-88 17 1,-24 27 417,160-46-427,-57 22 251,-73 37 0,50-12 129,-131 96 1,200-131-362,-173 138 438,159-120-324,1 1-1,2 2 0,-36 51 1,-73 127 349,106-151-350,-49 124 1,57-109-111,4 1 0,-15 84 0,28-106-8,2 0-1,3 1 1,3 87-1,10-9 95,45 250 0,12-142-34,-40-174-86,35 97 32,-41-121-36,34 76 16,-44-107-32,0-1 1,1 0-1,1 0 0,0-1 1,22 23-1,-13-21-3,1-2-1,0 0 1,1 0-1,0-2 1,38 14-1,-40-16 1,31 10-16,0-1 1,91 19-1,-99-29-37,21 5-74,96 6 0,-20-6-238,23 1-51,-117-13 308,6 1-13,1-3 1,89-11-1,11-10-109,-71 11 133,189-39-209,211-104 163,-363 111 131,39-16-6,-108 37 13,-2-3 1,-1-1 0,60-46-1,-81 53 6,0-2 0,-2-1-1,-1-1 1,-1 0 0,0-2 0,32-52-1,-27 33-8,36-68-2,-49 79 24,15-50 0,-20 56-5,133-405 0,-131 401 3,-1-1 1,-2 0-1,-2-1 1,4-61-1,-8 24 9,-12-88 1,9 110 83,3-55 1,1 35-20,-8-53 40,4 92-84,-1-14 2,-14-62 0,-45-112 29,60 208-72,-31-81-21,28 78 17,-1-1 1,-1 1-1,0 0 1,0 1-1,-10-11 1,10 14-52,0 1 1,0 0 0,-10-7 0,16 12-159,-1 1 0,0-1 0,0 1 1,0 0-1,0 0 0,-1 0 0,1 0 1,0 0-1,0 0 0,-1 1 1,1-1-1,0 1 0,-1-1 0,1 1 1,0 0-1,-1 0 0,1 0 1,0 0-1,-1 1 0,1-1 0,-4 1 1,3 0-435,-2 1-253,-1 2-3918,-3 1 820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1 699 964,'0'0'8602,"5"-5"-8126,4-3-151,0 1 0,1 0 0,16-8 0,139-75 2010,-26 13-1276,161-87 446,-188 100-913,25-23 619,-124 77-802,0 0 0,0-1 0,-1-1 0,15-18 0,-26 28-334,0 0 0,0 0 0,0 0 0,0 0 0,0 0 0,0 0 0,0-5 0,1 3 32,-2 2 152,0 2-254,0-1 0,0 1 0,0 0 0,-1 0-1,1 0 1,0 0 0,0-1 0,0 1 0,0 0 0,0 0 0,0-1 0,0 1 0,-1 0 0,1 0 0,0 0 0,0-1 0,0 1 0,0 0 0,0 0 0,0-1 0,0 1 0,0 0 0,0 0 0,0-1 0,0 1 0,0 0 0,0 0 0,1-1 0,-1 1 0,0-1 9,0 1-1,0 0 1,0-1 0,0 1 0,0-1 0,0 1-1,0-1 1,0 1 0,0-1 0,0 1 0,0-1-1,0 1 1,0 0 0,0-1 0,0 1 0,0-1-1,0 1 1,-1-1 0,1 1 0,0 0 0,0-1-1,-1 1 1,1-1 0,0 1 0,-1-1 0,-3-4 112,-1 1 1,0 0 0,0-1-1,0 1 1,0 1 0,-1-1-1,1 1 1,-1 0 0,0 0-1,-11-3 1,15 5 23,-25-6 562,25 6-444,0 1-160,-6-2-10,6 2 702,7 3-778,37 13 112,0-2 1,54 11-1,-94-25-45,0 1 32,32 11 2798,-37-8-2797,-58 64 296,41-47-1058,1 0-1,1 2 0,-18 27 0,22-15-2431,13-33 1738,2 2-161,2 20-953,3-7-5028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1128,'0'0'883,"2"0"-71,4 0-506,0-1-1,0 0 1,0 0 0,0 0 0,-1-1-1,1 0 1,-1 0 0,1-1 0,-1 1-1,0-1 1,0 0 0,0-1 0,0 1-1,0-1 1,-1 0 0,5-5 0,-6 6-155,0-1 0,0 1 1,0-1-1,-1 1 1,1-1-1,-1 0 0,0 0 1,0 0-1,-1 0 0,1 0 1,-1 0-1,0 0 1,0-1-1,0 1 0,-1 0 1,1-1-1,-1 1 1,0 0-1,0-1 0,-1 1 1,1-1-1,-3-7 0,2 10-65,0 1 0,0-1 0,0 0 0,0 0 0,0 1 0,0-1 0,-1 1 0,1-1 0,0 1 0,-1 0 0,0-1 0,1 1 0,-1 0 0,0 0 0,1 0 0,-1 0 0,0 0 0,0 0-1,0 1 1,0-1 0,0 1 0,1-1 0,-4 1 0,3-1-56,1 1-1,0 0 0,-1 0 0,1 0 1,-1-1-1,1 1 0,0 1 1,-1-1-1,1 0 0,-1 0 0,1 0 1,0 1-1,-1-1 0,1 1 1,0-1-1,-1 1 0,1 0 1,0-1-1,0 1 0,-1 0 0,1 0 1,0 0-1,0 0 0,0 0 1,0 0-1,0 0 0,0 0 1,1 0-1,-1 0 0,0 0 0,1 1 1,-1-1-1,0 0 0,1 1 1,0-1-1,-1 0 0,1 1 0,0-1 1,-1 1-1,1 1 0,0 2 31,-1 0 0,1 1 1,0-1-1,0 1 0,0-1 0,1 1 0,2 8 0,0-8-66,-1 0-1,1 0 1,1-1 0,-1 1 0,1-1 0,0 0-1,0 0 1,0 0 0,1-1 0,0 1 0,0-1-1,0 0 1,0 0 0,0-1 0,1 0 0,0 0-1,0 0 1,11 3 0,-1 0-418,0-2 1,1 0-1,-1-1 0,1-1 1,32 1-1,4-9-4866,-30 2 1969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39 233 1024,'1'-2'1115,"1"17"4944,-1 84-4823,-3-71-929,-30 301 3454,25-288-1141,5-89-2409,3 0-1,11-85 1,32-107 373,-36 201-462,14-77 390,-18 95-213,7-24-1,2-5 511,-13 48-302,3 9-432,12 36 71,19 86 1,-22-75-102,20 56 0,2-24-293,-1-2-1350,-14-29-2843,-19-53 3250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46 361 1800,'-27'0'3186,"24"1"-2247,1-2-93,-11-3 2977,16 0-3717,7-3-233,0-1 0,0 2-1,0-1 1,1 1 0,20-7-1,-2 1-497,147-61-4281,-142 58 3037</inkml:trace>
  <inkml:trace contextRef="#ctx0" brushRef="#br0" timeOffset="1">571 63 1344,'1'-3'421,"0"0"0,0-1-1,0 1 1,-1 0 0,1 0 0,-1 0 0,0-1-1,0 1 1,-1 0 0,1-4 0,-1 5-280,1 1 0,-1 0 0,1 0 0,-1 0 0,1-1 0,-1 1 0,0 0 0,1 0 0,-1 0 0,0 0 0,0 0 0,0 0 0,0 0 0,0 1 0,0-1 0,0 0 0,0 0 0,0 1 0,0-1 0,0 0 0,0 1 0,-1-1 0,1 1 0,0 0 0,0-1 0,-1 1 0,1 0 0,0 0 0,0 0 0,-3 0 0,0 0 37,0 0 0,0 0 0,0 1 0,0 0 0,0 0 0,0 0-1,1 0 1,-1 0 0,0 1 0,0-1 0,1 1 0,-1 0 0,-3 3 0,2-1-21,-1 1 0,1 0 0,0 0 0,0 0 0,0 1 0,1-1 0,-5 8 0,4-5-70,1 0 0,0 0 0,0 0 0,1 1 0,0-1 0,0 1 0,1 0 0,0 0 0,1 0 1,0 0-1,0 0 0,2 14 0,0-16-127,0 0 1,0 0-1,1 1 0,0-1 1,1-1-1,0 1 1,0 0-1,0-1 0,1 1 1,0-1-1,0 0 1,1 0-1,-1-1 1,1 1-1,9 7 0,-8-9-242,-1 0-1,1-1 0,-1 1 0,1-1 0,0 0 1,0-1-1,0 1 0,1-1 0,-1-1 0,0 1 0,9 0 1,16 1-4409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53 1536,'-5'-34'3293,"5"31"-2355,0 0-81,0-9 4757,-1 23-5222,-7 75 243,3 111 516,7-160-947,1 0-1,2 0 1,13 50-1,-17-83-342,0 0 0,0 0 1,1 1-1,-1-1 0,1 0 0,0 0 0,1 0 0,-1-1 0,1 1 1,-1 0-1,1-1 0,0 0 0,0 0 0,1 0 0,5 5 1,-7-7-672,12-2-1936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23 183 1200,'-2'-1'1202,"-15"-4"3569,17 5-4667,0-1 0,0 1 0,-1 0 0,1 0 0,0 0 1,-1-1-1,1 1 0,0 0 0,0-1 0,0 1 0,-1 0 0,1 0 0,0-1 0,0 1 0,0 0 0,0-1 0,0 1 0,0 0 0,0-1 0,-1 1 0,1 0 0,0-1 0,0 1 0,0-1 0,1-1-13,0 0-1,0 0 1,0 0-1,0 1 1,0-1-1,0 0 1,1 0-1,-1 1 1,3-3-1,-2 2-171,10-10 293,0 1 0,1 0 0,23-15 0,-16 12-14,76-57 1109,-95 71-1277,0-1 1,0 1 0,0 0 0,0 0-1,0 0 1,0 0 0,0 0 0,0 0 0,0 0-1,0 0 1,0 0 0,0 0 0,0 0 0,0 1-1,0-1 1,-1 0 0,1 1 0,0-1 0,0 1-1,0-1 1,0 1 0,0 0 0,-1-1-1,1 1 1,0 0 0,0-1 0,-1 1 0,1 0-1,0 1 1,1 0-80,4 4 104,-2 0 0,1 0 0,-1 0 1,0 0-1,0 1 0,0 0 0,-1 0 1,0 0-1,-1 0 0,3 8 0,6 15 22,-2-6-20,-3-10-163,0 1 0,1-1 1,13 19-1,-18-30-189,-1 0 0,1-1 0,0 0 0,1 1 0,-1-1 0,0 0 1,1 0-1,-1 0 0,1-1 0,0 1 0,-1 0 0,1-1 0,0 0 0,0 0 0,0 0 0,4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 1212,'-5'-11'2504,"1"-8"-635,1 8 507,4-8-2176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1588,'0'-1'592,"2"-11"7133,19 31-7213,-1 1-1,21 26 1,13 15 590,-50-57-783,-1-1-1,0 1 0,1-1 0,0 0 1,0 0-1,0 0 0,0-1 0,9 5 1593,-6-13-1218,-6 5-615,0 1 0,1-1-1,-1 0 1,0 0 0,-1 1 0,1-1-1,0 0 1,0 0 0,0 0 0,0 0 0,-1 0-1,1-1 1,-1 1 0,1 0 0,-1 0-1,1 0 1,-1 0 0,1-1 0,-1 1 0,0 0-1,0-2 1,3-36 649,-2-46-1,1 51-2818,-1 32 1198,1-8-883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101 252 1356,'2'-3'1128,"6"-11"1140,14-27-1,-16 26-1654,-1 1 1,0-1-1,-1 0 0,-1 0 1,0-1-1,-1 1 0,0-22 1,-2 34-483,0 1 1,-1-1 0,1 0-1,0 1 1,-1-1 0,1 1-1,-1-1 1,0 1 0,0 0-1,0-1 1,0 1 0,0 0-1,-2-3 1,2 3-63,0 1-1,0 0 1,-1 0 0,1 0-1,0 0 1,-1 0-1,1 0 1,0 0 0,-1 1-1,1-1 1,-1 0-1,0 1 1,1-1 0,-1 1-1,1 0 1,-1-1 0,0 1-1,1 0 1,-3 0-1,1 0 208,-4 3-22,0 0-187,0 0-1,0 1 0,0 0 0,1 1 0,-1-1 0,1 1 0,0 0 0,1 1 1,-1-1-1,-6 11 0,7-8-1,0 0 0,1 1-1,0 0 1,0 0 0,1 0 0,1 0 0,-1 1 0,1-1 0,1 1 0,0 0 0,0 18-1,2-22-43,-1 0 0,1 0-1,0-1 1,1 1-1,0-1 1,-1 1 0,2-1-1,-1 1 1,1-1 0,-1 0-1,1 0 1,1 0-1,-1-1 1,1 1 0,0-1-1,0 0 1,0 0-1,0 0 1,1-1 0,-1 1-1,7 2 1,-1 0-57,1 0 0,0-1 0,1-1 1,-1 0-1,1-1 0,-1 0 0,1 0 0,0-1 1,0-1-1,15 0 0,-12-1-698,0-1 0,28-6 0,-25 3-1563,0-2 1,18-7-1,-18 6-1444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1456,'0'0'8571,"0"9"-7860,9 43 753,17 59 0,33 84-596,-52-174-1337,6 18-1047,-9-15-4783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82 166 1056,'-68'-98'6831,"67"96"-6631,0 1-1,0-1 0,0 0 0,1 0 1,-1 0-1,1 0 0,-1 1 0,1-1 1,-1 0-1,1 0 0,0 0 0,0-4 1,0 3 146,1 2-288,0 0-1,-1 0 0,1 0 0,0 0 0,-1 0 1,1 0-1,0 0 0,0 0 0,0 0 1,0 0-1,2-1 0,-2 1 43,2-1-33,0-1 1,-1 1-1,1 0 0,0 1 0,0-1 1,0 0-1,1 1 0,-1 0 0,0 0 1,0 0-1,1 0 0,6-1 1,3 1 91,0 0 0,14 1 0,-10 1-38,0 1 0,0 0 0,0 2 0,-1 0 0,1 0 1,-1 2-1,0 0 0,28 15 0,-41-19-40,1 1 1,-1-1-1,1 1 0,-1 0 0,0 0 0,0 0 0,0 0 0,0 0 1,-1 1-1,1-1 0,-1 1 0,0 0 0,0 0 0,0 0 0,-1 0 1,1 0-1,-1 0 0,0 0 0,1 6 0,-3-6-4,1 0-1,-1 1 1,0-1 0,0 0-1,-1 1 1,1-1 0,-1 0-1,0 0 1,0 0 0,0 0-1,-1-1 1,1 1 0,-5 4-1,-2 2 77,-1 1 0,-19 14 0,2-4-1,-1-1 0,-1-2 0,-1-1 1,-63 26-1,82-38-313,1-1-678,-1 0-1,-18 4 1,27-7-55</inkml:trace>
  <inkml:trace contextRef="#ctx0" brushRef="#br0" timeOffset="1">379 170 2048,'1'0'183,"-1"0"-1,1-1 0,-1 1 1,1 0-1,0-1 0,-1 1 1,1 0-1,-1 0 0,1-1 1,0 1-1,-1 0 0,1 0 1,0 0-1,-1 0 0,1 0 1,0 0-1,-1 0 0,1 0 1,0 0-1,-1 0 0,1 1 1,0-1-1,-1 0 0,1 0 1,0 1-1,-1-1 0,1 0 1,-1 1-1,2 0 0,0 1 112,0 0-1,0 0 0,0 0 0,0 0 0,-1 0 1,1 1-1,2 3 0,1 6 174,0 0-1,4 15 1,11 41 543,14 43-2512,-33-109 612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71 1488,'-5'-17'2228,"5"4"197,-3-3-661,7 1-1656,5 5-1836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17 154 1828,'-10'-6'986,"8"4"-96,-2-1 78,4 1-335,5 2 3184,62 22-2920,23 6-1186,-80-26-830,1 0 0,0 0-1,14-1 1</inkml:trace>
  <inkml:trace contextRef="#ctx0" brushRef="#br0" timeOffset="1">235 18 1412,'-2'-2'1092,"-4"-6"-179,5 7-733,1 1 0,0-1 0,-1 1 0,1-1 0,-1 1 0,1-1 0,-1 1 0,1 0 0,-1-1 0,0 1 0,1 0 0,-1-1 0,1 1 0,-1 0-1,0 0 1,1-1 0,-1 1 0,0 0 0,1 0 0,-1 0 0,0 0 0,0 0 0,-2 1-62,1 0 0,-1 0 0,1 1 0,0-1 0,0 1 0,0-1 0,0 1 0,0 0 0,0 0 0,0 0 0,0 0 0,1 0 0,-1 0 0,1 0 0,0 0 0,0 1 0,-2 3 0,-64 178 1900,34-56-5423,30-116 839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1844,'2'-5'1290,"2"-5"-382,-1 1 207,1 0 0,1 0 0,-1 0-1,9-11 1,-11 17-960,0 0 0,1 0 1,0 0-1,-1 1 0,1-1 0,0 1 1,1 0-1,-1 0 0,0 0 0,0 0 1,1 1-1,-1-1 0,1 1 0,0 0 1,-1 0-1,5 0 0,0 0-78,-1 0 0,1 1 0,-1 0 0,1 1 0,-1 0 0,1 0 0,-1 0 0,1 1 0,-1 0 0,0 1-1,0-1 1,0 1 0,0 1 0,-1-1 0,1 1 0,-1 0 0,0 1 0,0 0 0,0 0 0,-1 0 0,0 0 0,0 1 0,0 0 0,0 0 0,4 10 0,-4-9-72,-1 0 1,-1 0-1,1 0 1,-1 1-1,-1 0 1,1-1-1,-1 1 1,0 0 0,-1 0-1,0 1 1,-1-1-1,1 0 1,-1 0-1,-1 0 1,0 0-1,0 0 1,0 0-1,-1 0 1,0 0-1,-1 0 1,0 0 0,0-1-1,-7 12 1,5-11-34,-1 0 0,1-1 0,-2 0 1,1 0-1,-1 0 0,0-1 0,0 0 1,-1 0-1,0-1 0,0 0 0,0 0 1,0-1-1,-1 0 0,0-1 0,-15 5 1,22-8 28,0 0 1,-1 0-1,1 0 1,0 0 0,0 0-1,0-1 1,0 1-1,0-1 1,0 1-1,-4-2 1,5 1-1,0 1 0,0 0 0,0-1-1,0 1 1,1-1 0,-1 1 0,0-1 0,0 0 0,0 1 0,1-1 0,-1 0-1,0 0 1,1 1 0,-1-1 0,0 0 0,1 0 0,-1 0 0,1 0 0,0 0-1,-1 0 1,1 0 0,0 0 0,-1 0 0,1 0 0,0-1 0,1-5 0,0-1-1,0 1 1,1-1 0,0 1 0,0 0 0,1-1 0,0 1 0,0 0 0,1 1 0,0-1 0,0 1 0,6-7 0,10-12-336,36-34 0,-49 52 49,0 1-1,1 0 0,0 0 0,12-7 1,22-6-5808,-27 13 3522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0 284 856,'0'0'3062,"5"-2"-2696,23-15 852,-26 16-777,0-1 11,22-23 1901,-23 24-1375,0-2-504,4-10 0,-4 9 856,0 2-609,2-4 3099,-3 6-3723,3 6-56,-2-3 10,0-1 0,-1 0 0,1 1 0,0-1 0,-1 1 0,1-1 0,-1 1 0,0 2 0,1-4-176,6 12 1051,-6-12-876,-1-1-1,0 0 1,0 1-1,0-1 1,0 0 0,1 0-1,-1 1 1,0-1 0,0 0-1,0 1 1,1-1-1,-1 0 1,0 0 0,1 1-1,-1-1 1,0 0 0,1 0-1,-1 0 1,0 0-1,1 1 1,-1-1 0,0 0-1,1 0 1,-1 0-1,0 0 1,1 0 0,-1 0-1,0 0 1,1 0 0,-1 0-1,1 0 1,-1 0-1,18-14-45,-17 13-3,1-1 0,-1 1 0,1 0 1,-1-1-1,0 1 0,1-1 0,-1 1 1,0-1-1,0 0 0,0 1 0,0-1 1,0-2-1,4-6 5,1-1-13,0 0 9,-1 0 0,0 0 1,0-1-1,-1 1 0,-1-1 0,0 0 1,3-24-1,-5 33-2,-1-1-3,0 0-1,0 0 0,0 0 1,0 0-1,0-1 0,-1 2 0,-2-9 1,-4-5 1,-5 2 5,-5 6-3,15 9 0,-1-1 1,1 1-1,-1 0 0,1-1 1,0 1-1,-1 0 0,1 1 1,-1-1-1,1 0 0,-1 1 1,1 0-1,0-1 0,-1 1 1,-2 1-1,0 1-1,1 0 0,-1-1 1,1 2-1,0-1 0,0 0 0,-5 6 0,2-1-2,0 0 0,1 1-1,0-1 1,1 1 0,0 0-1,-6 15 1,9-18-7,0 1 1,0 0-1,1-1 0,0 1 0,0 0 0,1 0 1,0 0-1,0 0 0,0 0 0,1 0 0,0-1 1,1 1-1,-1 0 0,1-1 0,1 1 0,-1-1 1,1 1-1,0-1 0,0 0 0,1 0 0,0-1 1,5 7-1,-3-5-72,0 0 0,0-1 0,1 0 0,0 0 0,0 0 0,0-1-1,1 0 1,0-1 0,0 0 0,0 0 0,0-1 0,0 1 0,1-2 0,0 1 0,-1-1 0,17 1 0,-18-3-189,0 0-1,0-1 1,0 0-1,0 0 1,0-1-1,0 1 1,0-2 0,-1 1-1,1-1 1,6-3-1,-4 1-1425,0 0 0,-1-1 0,12-9 0,-5 0-2062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53 892,'0'0'1432,"0"-4"-118,-2-13-106,2 13-70,-2 1-75,-4-7-79,5 7-70,0 3-877,1 0-1,0 0 0,0 0 0,0 0 0,-1 0 0,1 0 0,0 0 0,0 0 0,0 0 0,-1 0 0,1 0 0,0-1 0,0 1 0,0 0 0,-1 0 0,1 0 0,0 0 0,0 0 0,0 0 0,0-1 0,0 1 0,-1 0 0,1 0 0,0 0 0,0 0 0,0-1 0,0 1 0,0 0 0,0 0 0,0 0 0,0-1 0,-1 1 0,1 0 27,0-1-1,0 1 0,0-1 0,0 1 0,-1 0 0,1-1 1,0 1-1,0 0 0,-1-1 0,1 1 0,0 0 0,0 0 0,-1-1 1,1 1-1,0 0 0,-1 0 0,1-1 0,0 1 0,-1 0 1,1 0-1,-1 0 0,1 0 0,0-1 0,-1 1 0,1 0 1,-1 0-1,1 0 0,-1 0 0,-2 0 87,1 0-1,-1 0 1,0 0-1,0 1 1,0-1 0,1 1-1,-1-1 1,0 1-1,1 0 1,-1 0 0,0 0-1,1 0 1,-1 1-1,-2 1 1,0 1 62,-1 0 0,1 1-1,0 0 1,0-1 0,-7 12 0,6-7-63,0 0 1,0 0 0,1 0 0,1 1-1,0 0 1,0 0 0,0 0 0,-1 12 0,4-15-103,0-1 0,1 1 0,-1 0 0,2 0 0,-1-1 0,1 1 0,0 0 0,0 0 0,1-1 0,-1 1 0,6 11 0,-4-13-149,-1-1 0,1 1 0,0-1 0,0 0-1,0 0 1,1 0 0,-1-1 0,1 1 0,0-1 0,0 0 0,0 0 0,0 0 0,1 0 0,-1-1 0,1 0 0,6 3-1,-6-4-177,1 0 0,-1 1-1,0-2 1,1 1-1,0-1 1,-1 0 0,1 0-1,-1 0 1,1-1-1,7-1 1,-7 0-793,0 1 0,0-1 1,0 0-1,9-6 0,-2-1-2151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1232,'22'-140'5962,"-21"137"-5381,-1 0 246,2-4-1063,0 11 3918,23 160-2699,-18-54-829,1 9-1640,-9-85-1468,0-31 1624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105 256 5104,'-5'-2'-111,"-48"-23"653,49 22-449,0 1 0,0-1 0,1 0 0,-1 0 1,1 0-1,0 0 0,-1-1 0,2 1 1,-1-1-1,0 0 0,1 0 0,-4-7 1,5 8 13,1-1-73,0 0 0,0 1 0,1-1 0,0 0 1,-1 0-1,1 0 0,1 0 0,-1 1 0,1-1 0,-1 1 0,1-1 0,4-5 1,0 2 75,0 0 1,0 1-1,1-1 1,8-5 0,-8 6 186,0 1 1,0 0-1,1 0 1,0 1-1,-1 0 0,17-6 1,-21 9-63,3 2-118,0 0 1,1 0-1,-1 1 1,0-1-1,0 1 1,0 1 0,0-1-1,-1 1 1,1 0-1,-1 0 1,10 8-1,28 14 173,-32-20-236,0-1-1,0-1 1,21 5-1,-29-8 16,-2 0-53,0-1 1,0 1-1,0 0 0,0 0 0,0 0 0,0-1 0,0 1 1,0 0-1,0 0 0,0 0 0,0 1 0,1-1 1,1 0 29,0 0 387,1-5-42,-4 5-362,0 0 1,1 0-1,-1 0 0,0-1 0,1 1 0,-1 0 1,0 0-1,0-1 0,1 1 0,-1 0 0,0-1 1,0 1-1,0 0 0,0 0 0,1-1 0,-1 1 1,0 0-1,0-1 0,0 1 0,0-1 0,0 1 1,0 0-1,0-1 0,0 1 0,0 0 0,0-1 1,0 1-1,0 0 0,0-1 0,0 1 0,0 0 1,0-1-1,-1 1 0,1 0 0,0-1 0,0 1 1,0 0-1,0-1 0,-1 1 0,1-1 0,-4-6 81,-1 0 0,0 0-1,-11-11 1,-35-25-1321,27 23-5041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1300,'12'-9'4645,"-9"7"-4339,1 0 0,0 0 0,0 0 0,0 0 0,1 1 1,-1-1-1,0 1 0,0 0 0,1 1 0,-1-1 1,7 1-1,-2 0-17,0 1-1,0 0 1,0 0 0,0 1 0,11 3 0,-4 1-37,1 0-1,-1 1 1,-1 1 0,1 1 0,20 15 0,-31-20-191,0-1 0,-1 1 1,0 0-1,0 0 0,0 1 1,0-1-1,0 1 0,-1 0 1,0-1-1,0 2 0,0-1 1,-1 0-1,0 0 0,0 1 1,0 0-1,-1-1 0,0 1 1,0 0-1,1 10 0,-5-8 11,-3-1-52,0 0-1,0 0 1,-1-1 0,0 1 0,0-1 0,-1-1 0,1 1 0,-1-1 0,-1-1-1,1 0 1,0 0 0,-1 0 0,0-1 0,0 0 0,0-1 0,-18 2 0,-9-1 120,32-3-108,1-2 0,-8-3-7,8 3-3,2-1 13,0-9-17,0 9-26,3-1-1,8-10-8,-1 0-1,2 1 1,-1 0-1,2 1 1,16-14-1,5-7-11,-26 27 21,1 1-1,0 0 1,0 0 0,0 0-1,16-6 1,-14 7 27,-8 3 115,-1 1-129,1 0-1,-1 0 1,1 1 0,-1-1 0,0 0 0,0 1 0,1-1 0,-1 1 0,0-1 0,0 1 0,3 1 0,-1 0 4,1 0 22,-2 2-23,0 0 0,1 0-1,-1 0 1,1 0 0,0-1 0,0 1 0,5 3 0,-5-3 6,0-1-4,-1-1 1,1 0-1,-1 0 1,1 0 0,0 0-1,-1-1 1,1 1-1,0-1 1,0 0-1,1 1 1,-1-1 0,0-1-1,0 1 1,0 0-1,1-1 1,-1 0 0,0 1-1,0-1 1,6-1-1,-1 0 69,0-1 0,0 0 0,0 0-1,-1 0 1,1-1 0,-1 0 0,0-1 0,9-5-1,-10 6-47,89-51 823,-94 54-843,1-1 0,0 1 0,-1-1 0,1 1 0,0 0 0,0 0 1,0 0-1,-1 0 0,1 0 0,0 0 0,0 1 0,-1-1 0,1 0 0,0 1 0,-1 0 0,1-1 0,0 1 0,-1 0 0,1 0 0,-1 0 0,1 0 0,-1 0 0,0 0 0,1 0 0,-1 0 0,0 0 1,2 3-1,4 6 7,0 0 0,-1 0 0,0 1 0,-1-1 0,0 1 1,-1 0-1,0 1 0,4 21 0,9 101-113,-15-114 59,11 178-533,-13-160 300,-1 0-1,-2 0 0,-9 44 1,8-64-1,-2-1 1,0 1 0,0-1-1,-16 27 1,19-39 188,0-1 0,-1 1-1,1-1 1,-1 0 0,0 0 0,0-1 0,0 1 0,0-1-1,-1 0 1,1 0 0,-1 0 0,0-1 0,0 0 0,0 0-1,-6 2 1,8-3 109,-1-1 0,1 0-1,0 1 1,0-1 0,0 0 0,0-1 0,0 1-1,0-1 1,0 1 0,0-1 0,0 0-1,0 0 1,0 0 0,0-1 0,0 1-1,-2-3 1,-3-1 170,1 0 0,0 0 0,-13-14 0,13 11-81,0-1 0,0 0 0,1-1 0,0 0 0,1 0 0,0 0 0,0 0 0,1-1 0,1 0 1,-1 0-1,2 0 0,0 0 0,0 0 0,1 0 0,0-1 0,2-13 0,-1 11-61,1 1-1,1-1 1,0 1-1,1 0 1,1 0-1,0 0 0,0 0 1,2 0-1,-1 1 1,2 0-1,-1 1 1,2-1-1,12-15 1,-1 7-166,1 1 0,0 0 0,2 2 0,0 1 0,1 0 0,26-13 0,53-18-2173,4 13-3815,-67 23 2593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78 945 2340,'-68'-6'6469,"59"3"-5206,9 3-1217,0 0 0,0 0 0,0 0 0,0 0 0,0 0 0,-1 0 0,1 0 0,0 0 0,0-1 0,0 1 0,0 0 0,0 0 1,0 0-1,0 0 0,0 0 0,0 0 0,0 0 0,0 0 0,0-1 0,0 1 0,0 0 0,0 0 0,0 0 0,0 0 0,0 0 0,0 0 0,0 0 0,0 0 0,0 0 0,0-1 0,0 1 0,1 0 0,-1 0 0,0 0 0,0 0 0,0 0 0,0 0 0,0 0 0,0 0 0,0 0 0,0 0 0,0 0 0,0-1 0,0 1 0,1 0 0,-1 0 0,0 0 0,0 0 0,0 0 0,0 0 0,0 0 0,0 0 0,0 0 0,82-24 710,114-19 1,-101 24-677,55-14-36,222-42-169,225-26-274,-259 41 139,158-31-298,-204 33 144,252-55-320,-312 48 458,-185 48 319,-2-1 0,78-45 0,-108 54-1,-2 0 0,1-1-1,-1 0 1,14-16 0,-22 21-239,-1-1 0,1 1 0,-1-1 0,0 0 0,3-8 0,-5 11-224,-1-1 0,1 1 0,-1-1 0,0 0 0,0 1 0,-1-1 0,1 0 0,-1 0 0,0 0 0,0-5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1644,'1'-2'1261,"3"-5"-666,1-1 0,0 1 0,0 1 0,1-1 0,-1 1 0,1-1 0,1 2 0,7-7 0,63-37 257,-38 25-392,-1 2-479,-26 15-310,0 0-1,0-1 1,0 0 0,-1-1-1,16-15 1,-25 23 35,1-3 222,-2 0-2981,1-8 1311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4692,'-6'-1'-235,"-7"1"249,0 1 0,0 0 0,0 1 1,1 0-1,-19 6 0,14-2 178,0 1 1,0 1-1,1 1 0,0 0 1,1 1-1,0 1 1,1 0-1,0 1 1,0 0-1,2 1 0,-1 1 1,2 0-1,0 1 1,0 0-1,2 0 1,0 1-1,0 0 0,2 1 1,0 0-1,-8 31 1,6-11 36,-14 76 447,21-99-607,1-1 0,0 1 0,2-1 1,-1 1-1,2-1 0,3 19 0,-4-27-59,0-1 0,1 1 0,0 0 0,0-1 0,0 1 0,0-1 0,1 0 0,5 7 1,-7-9-105,1 0 0,0-1 0,0 1 1,0 0-1,0-1 0,0 1 0,0-1 1,0 0-1,0 0 0,1 0 1,-1 0-1,0 0 0,1 0 0,-1 0 1,1-1-1,-1 0 0,1 1 1,-1-1-1,1 0 0,-1 0 0,3 0 1,0 0-247,-4 0 115,0 0 0,1 0 0,-1 0 0,1 0 0,-1 0 1,0 0-1,1-1 0,-1 1 0,0 0 0,1-1 0,-1 1 0,2-2 0,14-5-1812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1488,'0'0'3738,"10"-2"-3447,22-4 25,0-1 1,54-21-1,-68 22 118,-1-2 0,-1 0 1,0-2-1,0 1 0,26-22 0,-41 30 44,-1 0-452,0 1 0,0 0 0,1 0 1,-1 0-1,0-1 0,0 1 0,0 0 0,0 0 1,0 0-1,0-1 0,0 1 0,1 0 0,-1 0 1,0 0-1,0 0 0,0 0 0,0-1 0,1 1 0,-1 0 1,0 0-1,0 0 0,0 0 0,1 0 0,-1 0 1,0 0-1,0 0 0,0 0 0,1 0 0,-1 0 1,0 0-1,0 0 0,1 0 0,-1 0 0,0 0 0,0 0 1,0 0-1,1 0 0,-1 0 0,0 0 0,0 0 1,0 0-1,1 1 0,-1-1 0,0 0 0,0 0 1,0 0-1,0 0 0,1 0 0,-1 1 0,11 53 312,-7-34-257,-2-8-5,0 0 0,1 14 0,-3-25-74,0-1 0,0 0 0,0 0 0,0 1-1,0-1 1,0 0 0,0 1 0,0-1 0,0 0 0,0 0 0,0 1 0,1-1 0,-1 0-1,0 1 1,0-1 0,0 0 0,0 0 0,0 0 0,1 1 0,-1-1 0,0 0-1,0 0 1,0 0 0,1 1 0,-1-1 0,0 0 0,0 0 0,1 0 0,-1 0 0,0 1-1,1-1 1,-1 0 0,0 0 0,0 0 0,1 0 0,12-3 100,7-6-43,16-13 83,-28 17-86,0 0 1,1 0 0,8-3-1,-14 7-42,1 0-1,-1 0 0,0 0 1,1 1-1,-1-1 1,0 1-1,1 0 0,-1 0 1,0 0-1,1 0 1,-1 1-1,5 0 0,-3 1-11,0 1 0,0-1-1,0 1 1,0 0 0,0 0-1,0 0 1,-1 1-1,0 0 1,1 0 0,-1 0-1,5 8 1,19 15-223,3-1-222,-24-18 209,1-2-1,0 1 1,0-1 0,0-1 0,0 1 0,1-1 0,0-1-1,12 5 1,37 6-4452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4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1074 1340,'-6'0'6762,"135"-65"-5582,44-25-683,15-15-219,-22 14 117,119-54 171,-127 69-374,32-16-27,60-31-50,-42 5-20,-196 112-82,156-93 519,-152 90-239,-12 6-195,0 1-1,-1-1 1,1 1-1,0-1 0,3-4 1,-6 6 28,24-16 1615,-15 9-2472,3 0-5530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161 254 1268,'10'-143'5245,"-9"122"-4403,-1-1 13,0 7 707,5-29 0,-5 41-1066,1 1 163,-1 2-630,0 0-1,0 0 1,1 0 0,-1 1-1,0-1 1,0 0-1,0 0 1,0 0 0,0 0-1,0 0 1,0 0 0,1 0-1,-1 0 1,0 1-1,0-1 1,0 0 0,0 0-1,0 0 1,1 0 0,-1 0-1,0 0 1,0 0-1,0 0 1,0 0 0,1 0-1,-1 0 1,0 0 0,0 0-1,0 0 1,0 0-1,0 0 1,1 0 0,-1 0-1,0 0 1,0 0 0,0 0-1,0-1 1,0 1-1,1 0 1,-1 0 0,0 0-1,0 0 1,0 0-1,0 0 1,0 0 0,0 0-1,0-1 1,1 1 0,-1 0-1,0 0 1,0 0-1,0 0 1,0 0 0,0-1-1,0 1 1,0 0 0,0 0-1,0 0 1,0 0-1,0 0 1,0-1 0,0 1-1,0 0 1,0 0 0,0 0-1,0 0 1,0-1-1,0 1 1,0 0 0,9 25 218,-1 0 0,-1 0 1,-2 1-1,4 36 1,-4-28-181,19 191-2884,-21-198-3183</inkml:trace>
  <inkml:trace contextRef="#ctx0" brushRef="#br0" timeOffset="1">29 327 1728,'-3'-1'1316,"1"0"-1340,1 0 361,-1 1-1,1-1 1,-1 0 0,1 0-1,-1 0 1,1 1-1,-1-1 1,1-1 0,0 1-1,0 0 1,0 0 0,-1 0-1,1-1 1,0 1 0,1-1-1,-1 1 1,0-1 0,-1-1-1,3 2-204,0-1 0,0 1 0,0 0 0,0 0 0,0 0 0,0 0 0,0 0 0,0 1 0,1-1 0,1-1 0,-1 1 83,8-5 83,0 0-1,1 0 1,-1 2 0,1-1 0,1 1-1,19-4 1,-5 1 15,31-9 207,124-40 422,-136 40-1824,82-42 1,-92 36-913,-15 6-3013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2332,'0'0'8825,"4"1"-8234,9 2-332,-1 1-1,1 0 1,-1 1-1,0 0 1,0 1 0,-1 1-1,1-1 1,-1 2-1,-1 0 1,0 0-1,10 10 1,-2 1-201,0 1 1,-1 0 0,-1 1-1,23 41 1,-36-57-157,0 0 0,0 1 0,-1-1 0,0 1 0,0 0 0,0 0 0,0 6 0,-1-9 11,-1 0 0,0 1 0,0-1-1,-1 0 1,1 0 0,-1 0 0,1 0 0,-1 0-1,0 0 1,0 0 0,0 0 0,-1 0 0,1-1-1,-1 1 1,1 0 0,-4 3 0,0-1 52,0 0 1,-1 0-1,1-1 0,-1 0 1,0 0-1,0 0 1,0 0-1,-1-1 0,0 0 1,1-1-1,-1 1 1,0-1-1,0-1 0,0 1 1,0-1-1,0 0 1,-1-1-1,1 0 0,-12-1 1,16 1 65,1-1 1,0 1 0,0-1-1,-1 0 1,1 1 0,0-1-1,0 0 1,0-1-1,0 1 1,0 0 0,-2-2-1,2 1 0,1 1-19,0 0 0,0 0 0,1 0 0,-1 0 0,0-1 0,1 1 0,-1 0-1,1 0 1,0-1 0,-1 1 0,1 0 0,0-1 0,0 1 0,0-1 0,0 1-1,0 0 1,0-1 0,0 1 0,0 0 0,1-1 0,-1 1 0,1 0-1,-1-1 1,2-1 0,4-8-21,0 0 1,1 1-1,0 0 0,1 0 0,0 0 1,13-11-1,64-49-310,-45 39 203,23-17-83,-39 31 159,0-1 1,-1-1-1,26-29 1,-39 31 270,-8 11-116,-1 5 17,2-6 31,-3 6-153,0 1 0,0 0 0,0 0 0,0 0 0,0 0 0,0 0 0,0-1 1,0 1-1,0 0 0,0 0 0,0 0 0,0 0 0,0-1 0,0 1 0,0 0 1,0 0-1,0 0 0,0 0 0,0 0 0,0-1 0,0 1 0,0 0 0,0 0 0,0 0 1,-1 0-1,1 0 0,0-1 0,0 1 0,0 0 0,0 0 0,0 0 0,0 0 0,0 0 1,-1 0-1,1 0 0,0 0 0,0 0 0,0-1 0,0 1 0,0 0 0,-1 0 0,1 0 1,0 0-1,0 0 0,0 0 0,0 0 0,0 0 0,-1 0 0,1 0 0,0 0 0,0 0 1,0 0-1,0 0 0,-1 0 0,1 0 0,0 0 0,0 1 0,-3-1-4,0 1 2,0 0 1,-1 1-1,1-1 1,0 1 0,0-1-1,0 1 1,1 0-1,-1 0 1,0 0-1,1 0 1,-1 0-1,1 1 1,-4 4 0,-5 11-89,1-1 0,0 1 0,1 1 0,-8 27 0,7-7-793,10-37 642,0 1 16,0 9 15,0-9 25,5-8-70,1 1 301,-1-1-1,0 0 1,0-1-1,0 1 0,-1-1 1,0 0-1,4-7 1,35-62 868,-18 22 465,-23 50-1151,-1 0 72,-1 3-299,0 0 1,0 0-1,0-1 0,0 1 1,0 0-1,0 0 1,0 0-1,0 0 0,0-1 1,0 1-1,0 0 1,0 0-1,0 0 0,0-1 1,0 1-1,0 0 1,0 0-1,1 0 0,-1 0 1,0-1-1,0 1 1,0 0-1,0 0 0,0 0 1,1 0-1,-1 0 1,0-1-1,0 1 0,0 0 1,0 0-1,0 0 1,1 0-1,-1 0 0,0 0 1,0 0-1,0 0 1,1 0-1,-1 0 0,0 0 1,0 0-1,0 0 1,1 0-1,-1 0 0,0 0 1,0 0-1,0 0 1,1 0-1,-1 0 0,0 0 1,0 0-1,0 0 1,0 0-1,1 0 0,-1 0 1,0 0-1,0 1 1,0-1-1,0 0 1,1 0-1,-1 0 0,0 0 1,0 0-1,0 1 1,0-1-1,0 0 0,0 0 1,64 130-3297,-47-99-1690,-9-20 1868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133 300 2760,'0'0'3199,"-2"-7"-1770,1 3-1405,-5-37 3977,6 38-3775,0 0 0,0 0 1,0 0-1,0 0 0,1 0 0,-1 0 0,1 1 0,0-1 0,0 0 1,0 0-1,0 1 0,1-1 0,-1 1 0,2-3 0,6-5 127,0 1 0,0 1 0,0-1 0,1 2 0,12-8 0,56-30 346,-73 42-681,47-20-174,-41 19-234,0 0 0,0-2 0,0 1 0,-1-1 0,19-14 0,-28 19 251,-1 1 1,1 0-1,-1-1 0,1 1 1,-1-1-1,0 1 0,1-1 1,-1 1-1,0-1 0,1 1 1,-1-1-1,0 1 0,0-1 1,1 1-1,-1-1 1,0 0-1,0 1 0,0-1 1,0 1-1,0-1 0,0 1 1,0-1-1,0 0 0,0 1 1,0-1-1,0 1 0,0-1 1,0 0-1,0 1 0,-1-1 1,1 1-1,0-1 0,0 1 1,-1-1-1,1 1 0,0-1 1,-1 1-1,1-1 0,-1 1 1,1-1-1,-1 1 0,1 0 1,0-1-1,-1 1 0,1 0 1,-1-1-1,0 1 0,1 0 1,-1 0-1,1-1 0,-1 1 1,0 0-1,-2-2 991,-1-1-1190,-1 7-482,-12 11 601,0 1 0,1 0 0,1 1-1,-20 29 1,34-44 468,-8 5 523,8-6-538,1-1 0,-1 0 0,0 1 0,1-1 0,-1 1 0,0-1 1,1 1-1,-1-1 0,0 1 0,1 0 0,-1-1 0,1 1 0,-1 0 0,1-1 0,-1 1 0,0 1 0,1-1-186,0-1 0,0 1 0,0-1 0,-1 1 0,1-1 0,0 1 0,-1-1 0,1 0 0,0 1 0,-1-1 0,1 1 0,-1-1 0,1 0-1,0 1 1,-1-1 0,1 0 0,-1 0 0,0 1 0,0 0 76,-1 0-1,1-1 1,0 1-1,0 0 1,-1 0-1,1 0 1,0 1-1,0-1 1,0 0 0,0 0-1,-1 3 1,-4 14 54,1 0 1,1 0-1,0 1 1,2 0-1,-1 31 1,2-27-394,-2 0 0,0 0 0,-10 41 0,5-43-96,0 0 0,-1-1 1,-2 0-1,-17 28 0,20-37 252,0-1-1,-1 1 1,0-1-1,0-1 1,-1 0-1,-1 0 0,1-1 1,-21 12-1,-15 2 546,44-21-176,9-6-520,140-71-1078,-144 75 1277,47-22-486,53-33-1,-8-2 882,-94 57 28,3 4-356,13 7-8,-16-10-48,-1 1 1,1-1 0,0 1-1,0-1 1,-1 1 0,1 0-1,0-1 1,-1 1 0,1 0-1,0 0 1,-1-1 0,1 1-1,-1 0 1,0 0 0,1 0-1,-1 0 1,0-1 0,1 1-1,-1 0 1,0 0-1,0 1 1,1 1-9,14 44-1469,14 69 1,-21-76-1653,-3-19 949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8:3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23 184 1200,'-3'-5'626,"1"0"0,0-1 0,0 1-1,0-1 1,1 1 0,0-1 0,0 1 0,0-1-1,1 0 1,0 1 0,0-1 0,1 0 0,0-6 0,0 10-487,0-1 1,1 0 0,-1 1 0,0-1-1,1 1 1,-1 0 0,1-1 0,0 1-1,0 0 1,0 0 0,0 0 0,4-2-1,27-17 619,-19 13-569,0 1 0,0 1 0,1 1 0,0 0-1,0 1 1,0 0 0,1 1 0,-1 1 0,17 0-1,-26 1-151,1 2-1,0-1 1,-1 1 0,1 0-1,-1 0 1,1 0-1,-1 1 1,1 0-1,-1 1 1,0-1 0,0 1-1,0 0 1,0 1-1,-1-1 1,0 1-1,1 0 1,-1 1 0,0-1-1,-1 1 1,1 0-1,-1 0 1,0 0-1,6 11 1,-6-8 26,0-1 0,-1 2 0,0-1-1,0 0 1,0 0 0,-1 1 0,0 0 0,-1-1 0,0 1 0,0 0-1,-1-1 1,0 1 0,-1 0 0,0 0 0,0-1 0,-1 1 0,0 0-1,0-1 1,-7 15 0,3-11 2,-1 0 0,0 0-1,-1-1 1,0 0 0,0-1-1,-1 0 1,-1 0 0,0-1 0,0 0-1,-1 0 1,-21 12 0,6-6-187,0-1 0,-46 18 1,56-27-570,1-1 0,-20 3 0,23-5-1000,1-1-1,-1-1 0,-20-1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56 1620,'0'-3'694,"3"-29"3228,-3 30-2551,-1 0-967,1-8-35,0 8 588,-1 1-910,1 1 0,0 0 0,0 0 0,0-1 0,-1 1 0,1 0 0,0-1 0,0 1 0,-1 0 0,1 0 0,0 0 0,-1-1 0,1 1 0,0 0 0,-1 0 0,1 0 1,0 0-1,-1 0 0,1 0 0,-1-1 0,1 1 0,0 0 0,-1 0 0,1 0 0,0 0 0,-1 0 0,1 0 0,0 1 0,-1-1 0,1 0 0,-1 0 0,1 0 0,0 0 0,-1 0 0,1 0 0,0 1 0,-1-1 0,-6 4 66,-1 1 0,1-1 0,1 2-1,-1-1 1,1 1 0,0 0 0,0 0-1,0 0 1,-8 14 0,5-3-12,0 1-1,2 1 1,0-1 0,1 1 0,1 0 0,0 1 0,2-1-1,-2 30 1,3 13 147,10 85 0,-5-103-187,44 290 357,-33-269-358,3 0 0,36 89-1,16-17 11,-56-113-56,72 128 69,-67-121 5,-17-30-17,9 19 339,-10-20-392,0 0 0,0 0 0,0 0 0,0 0 1,0 0-1,0 0 0,0 0 0,0 1 0,0-1 0,0 0 1,0 0-1,0 0 0,0 0 0,0 0 0,0 0 0,-1 0 1,1 0-1,0 0 0,0 0 0,0 1 0,0-1 1,0 0-1,0 0 0,0 0 0,0 0 0,0 0 0,0 0 1,0 0-1,0 0 0,-1 0 0,1 0 0,0 0 0,0 0 1,0 0-1,0 0 0,0 0 0,0 0 0,0 0 0,0 0 1,0 0-1,-1 0 0,1 0 0,0 0 0,0 0 1,0 0-1,0 0 0,0 0 0,0 0 0,0 0 0,0 0 1,0 0-1,-1 0 0,1 0 0,0 0 0,0 0 0,0 0 1,0 0-1,0-1 0,0 1 0,-13-3 162,-18-10-234,-20-13 133,24 13-56,1-1 0,-45-31 1,-8-22 266,78 65-246,-1 1 22,-37-21 351,37 21-326,7 6-95,54 48 44,-13-14 6,-37-32-35,0 0 0,0 0 0,1-1 0,16 7 0,-3-1-19,86 55 97,-46-34-89,-62-32-6,20 11 9,-19-11 8,-1 0-16,1 0-1,-1-1 1,1 1-1,0-1 0,-1 1 1,1-1-1,0 0 1,-1 0-1,1 1 0,0-1 1,-1-1-1,4 1 1,22-43-108,-26 41 108,0 0 1,40-100-82,7-16 82,-46 114 0,1-2 6,6-11-221,-9 16-179,-3 2-76,-13 19-411,-7 15-927,-2 1-3957,13-20 2244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1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1306 363 1632,'0'0'698,"2"-1"-56,5-4-82,-5 3 894,0 1-1008,5-8 1709,-6 7-1729,3-21 2513,-4 21-2423,-1-1-274,-5-8 6,0 1 0,-1 0 0,0 0 1,-1 1-1,1 0 0,-13-10 0,-63-50 398,51 44-532,3 2-8,-1 1-1,-37-20 0,51 34-77,-1 0 0,1 1 0,-1 0-1,-1 2 1,1 0 0,-26-4 0,11 6 3,0 0 0,0 2 0,0 1 0,0 2-1,0 1 1,0 2 0,0 1 0,1 1 0,0 2 0,0 1 0,-30 14 0,29-7-11,-1 1 1,2 2-1,1 1 1,0 1-1,-35 35 0,42-35-16,2 2-1,1 0 0,0 1 0,2 0 1,1 2-1,1 0 0,-14 35 0,17-26 18,2 0-1,1 2 0,-5 42 0,3-16-13,2-3 32,2 0-1,0 98 0,9-124-25,2 0-1,2 1 1,1-2 0,2 1-1,1-1 1,2 0 0,1-1-1,29 56 1,-28-67 0,0 1-1,2-2 1,0 0-1,1-1 1,26 24-1,101 78 36,-117-105-39,0-1 0,53 25 0,-52-29 4,2 1 0,1-2 0,0 0 1,0-3-1,61 10 0,-38-11-2,1-4 0,57-2 0,-84-3 5,1-1 1,-1-1-1,0-1 0,0-2 0,47-17 0,-28 4 44,0-3 0,52-34 0,-53 29 116,-3-1 1,0-3-1,-2-2 0,-1-1 1,-2-2-1,-2-1 1,-1-2-1,46-72 0,-64 87-121,9-16 343,37-77 0,-50 87-140,-1 0 1,-1-1-1,-2 0 0,5-39 1,-11 51-97,-1 0 0,0 0 0,-2 0 0,0 0 0,-1 0 0,-1 0 0,-1 1 0,-8-25 0,1 13 48,-6-22 409,-45-95-1,34 94-67,-2 2 0,-57-75-1,70 107-400,-1 0-1,0 1 0,-2 1 0,-36-26 1,45 37-125,0 0 0,-1 1 0,0 0 0,0 1 0,-1 0 1,0 1-1,0 0 0,0 1 0,0 1 0,0 0 0,-16 0 0,9 2-122,-1 1-1,1 1 0,0 1 1,-1 0-1,2 2 0,-35 12 1,37-10-448,1 0 1,0 1 0,-15 11-1,19-11-595,1 0 0,1 1 0,0 0 0,-13 14 0,10-5-4291,3 0 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1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8703 1377 1488,'0'0'4052,"5"-2"-3587,15-6-20,-15 5 400,27-7 3413,-30 9-2640,-23-11-1476,14 8-105,0 0 0,-1 0 1,-12-4-1,-454-105 667,-96 36-191,252 65-451,-2 27-10,197-8-42,-273 22 11,-126 4-28,-388-14-23,701-12 38,121-3-13,-272 13-17,24-3 113,25 2 149,20 4 150,70-12-45,111-7-182,-94 6 148,-421-2 259,361-21-466,170 8-94,-246-30 78,284 28-84,0-2 1,1-3 0,-106-43 0,103 31 3,1-2 1,-88-61-1,-165-160-21,143 83 4,103 101 0,-5-13-30,32 35 55,0 0-8,3-2 0,2-2 0,-46-88 0,75 130-9,-60-108 2,62 113-10,-4-6-33,5 7 37,0-1 1,0 1-1,0-1 1,0 1-1,0 0 1,0-1-1,0 1 1,-1-1-1,1 1 1,0 0-1,0-1 1,0 1-1,-1 0 1,1-1-1,0 1 1,0 0-1,-1-1 1,1 1-1,0 0 0,-1-1 1,1 1-1,0 0 1,-1 0-1,1 0 1,-1-1-1,1 1 1,0 0-1,-1 0 1,1 0-1,-1 0 1,1 0-1,0 0 1,-1 0-1,1 0 1,-1 0-1,-13 14 11,11-8-7,0 0-1,0 0 0,0 1 1,1-1-1,0 1 0,0-1 1,-1 11-1,-2 1 13,-9 31-4,5-17-15,1 0 0,1 0 0,-3 47 0,9-65-9,0-2 29,1-9 6,0 0-10,-1 4-15,-1-4 21,1-5 75,-5-33-90,-1 6-6,6 26 6,-3-12 2,0-14-25,3 25 32,-1-23-18,2 24 11,0 2-13,0 0 9,0 0 1,0 0 0,0 0-1,0 1 1,0-1 0,1 0-1,-1 0 1,0 0 0,1 0 0,-1 1-1,0-1 1,1 0 0,-1 0-1,1 1 1,-1-1 0,1 0-1,-1 1 1,1-1 0,0 0 0,-1 1-1,1-1 1,1 0 0,0 0 1,0 0 0,0 1 1,0-1-1,1 0 1,-1 1-1,0 0 1,0-1-1,0 1 0,4 0 1,8 1-30,0 1 0,22 5 0,-20-4-81,41 7-1035,87 3 1,-10-13-5484,-84-3 3074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0 189 944,'0'0'4566,"4"6"-4139,9 17 169,-1 0 0,9 27 1,17 33 1436,-27-65-439,-11-18-1572,0 0 0,0 0 1,0 0-1,0 0 0,0 0 1,0 1-1,0-1 0,0 0 1,0 0-1,0 0 0,0 0 1,0 0-1,0 0 1,0 0-1,0 0 0,0 0 1,0 0-1,0 1 0,0-1 1,0 0-1,0 0 0,0 0 1,0 0-1,1 0 0,-1 0 1,0 0-1,0 0 1,0 0-1,0 0 0,0 0 1,0 0-1,0 0 0,0 0 1,0 0-1,0 0 0,0 0 1,1 0-1,-1 0 0,0 0 1,0 0-1,0 0 0,0 0 1,0 0-1,0 0 1,0 0-1,0 0 0,0 0 1,0 0-1,1 0 0,-1 0 1,0 0-1,0 0 0,0 0 1,0 0-1,0 0 0,0 0 1,0 0-1,0 0 0,0 0 1,0 0-1,0 0 1,0 0-1,1 0 0,-1 0 1,0-1-1,-5-21 1528,3 11-1909,-13-52 704,-4-32 150,19 92-490,-1 0 1,1 1-1,0-1 1,0 0-1,0 1 0,1-1 1,-1 1-1,1-1 1,-1 0-1,1 1 1,0-1-1,0 1 1,0-1-1,0 1 0,0 0 1,1-1-1,-1 1 1,1 0-1,-1 0 1,1 0-1,0 0 1,0 0-1,0 0 1,0 1-1,0-1 0,0 1 1,0-1-1,1 1 1,-1 0-1,0 0 1,1 0-1,-1 0 1,1 0-1,0 0 1,-1 1-1,1-1 0,-1 1 1,1 0-1,0 0 1,-1 0-1,1 0 1,0 0-1,-1 1 1,5 0-1,1 2 3,-1-1 1,0 1-1,0 0 1,0 1-1,0 0 1,-1 0-1,1 0 0,-1 1 1,0 0-1,0 0 1,-1 1-1,0-1 1,9 13-1,-13-17 1,12 12 6,-12-13-13,-1 0-1,0 1 1,0-1-1,0 0 1,0 1-1,1-1 1,-1 0-1,0 0 1,0 1 0,1-1-1,-1 0 1,0 0-1,0 1 1,1-1-1,-1 0 1,0 0-1,1 0 1,-1 0-1,0 0 1,1 1-1,-1-1 1,0 0-1,1 0 1,-1 0-1,0 0 1,1 0-1,-1 0 1,0 0-1,1 0 1,-1 0 0,0 0-1,1 0 1,-1-1-1,5-58 14,-5 41-9,2 0 0,4-24 0,-5 36 1,1 0 0,0 0 0,0 0 0,0 0 0,0 1 0,1-1 0,0 1 0,0 0 0,8-10 0,-9 13-5,-1 1 0,0-1 0,1 1 0,-1 0 0,1 0 0,0-1 0,-1 1 0,1 0 1,0 0-1,0 0 0,-1 1 0,1-1 0,0 0 0,0 1 0,0-1 0,0 1 0,0 0 0,0-1 0,0 1 1,0 0-1,0 0 0,0 1 0,0-1 0,0 0 0,0 0 0,0 1 0,0 0 0,0-1 0,0 1 0,-1 0 0,1 0 1,0 0-1,0 0 0,-1 0 0,3 1 0,1 3-39,0-1-1,0 1 1,-1 0 0,1 0-1,-1 0 1,0 0 0,0 1-1,-1 0 1,4 6 0,23 71-3110,-21-57-1521,-4-14 1348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2008,'-4'-19'7577,"9"27"-7060,61 113 1357,-1 12-781,-52-108-1879,-8-9-4882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 1000,'-4'-15'1360,"0"5"716,1-6 1329,41 33-5177,-31-6-217,8 6 313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1504,'0'0'1480,"1"7"-752,6 20-125,0-1 0,21 48-1,-13-36-300,-4-10-84,48 133 843,88 272 604,-59-191-863,-34-96-316,288 719 3081,-243-630-1807,-70-174-1175,-20-44-111,0 1 0,11 34 0,-20-50-289,2 1-138,1 3 376,-1-12-3609,-2-5 2606,-3-50-5124,1 37 1743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4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17 1820,'-3'-2'379,"-1"-1"0,1 2 1,-1-1-1,1 0 0,-1 1 0,0-1 0,0 1 0,0 0 0,1 1 0,-1-1 1,0 0-1,0 1 0,0 0 0,0 0 0,0 0 0,-6 2 0,6-1-93,1-1-91,0 1-1,0 0 1,0 0-1,0 0 1,1 0-1,-1 0 1,0 0-1,1 1 1,-1-1 0,1 1-1,-1 0 1,1 0-1,0 0 1,0 0-1,-3 3 1,1 1-61,1 0 0,0 0 1,0 0-1,0 0 0,1 1 0,0-1 1,0 1-1,0 0 0,1-1 0,0 1 1,1 0-1,-1 0 0,1 0 0,1-1 1,-1 1-1,1 0 0,0 0 1,1 0-1,0-1 0,0 1 0,0-1 1,1 1-1,-1-1 0,2 0 0,4 7 1,-1-2 1,1 0-1,1 0 1,0-1 0,17 15 0,-22-21-444,2 0 0,-1-1 0,0 1 0,1-1-1,0 0 1,-1-1 0,1 1 0,0-1 0,0 0 0,1-1 0,10 2 0,-1-4-3730,-12 0 2967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50 1780,'-13'-29'8672,"20"31"-8404,1 1-177,-1 1 0,1 0 0,-1 0 0,0 0 0,0 1 1,12 11-1,1 4 170,-2 0 1,24 31 0,-37-42-248,0-1 1,0 0 0,0 1-1,-1 0 1,-1 0 0,1 0-1,-1 1 1,-1-1-1,0 1 1,1 13 0,-2-18-55,0-1 0,-1 1 1,0 0-1,0 0 0,-1-1 1,1 1-1,-1 0 0,0-1 1,0 1-1,0 0 0,-1-1 1,0 1-1,0-1 0,0 0 0,0 0 1,-5 7-1,6-10 30,0 0 1,0 0-1,0 0 1,0-1-1,0 1 1,-1 0-1,1-1 1,0 1-1,0-1 0,0 1 1,-1-1-1,1 1 1,0-1-1,0 0 1,-1 0-1,1 1 0,0-1 1,-1 0-1,1 0 1,0 0-1,-1-1 1,1 1-1,0 0 0,0 0 1,-1-1-1,1 1 1,0-1-1,0 1 1,-2-2-1,-1 1 9,1-1 0,0 0 1,0 0-1,0-1 0,0 1 0,-4-4 0,4 2 13,1 1 0,-1-1 1,1 0-1,0 0 0,0 0 0,1 0 0,-1 0 0,1 0 0,0-1 0,0 1 0,0 0 0,1-1 0,-1 1 0,1-7 0,0-2 30,0 0 0,1 0 0,1 0 0,0 0 0,0 0 0,8-21 0,2 1 26,20-38-1,-30 66-414,1 1-1,0-1 1,0 1-1,0-1 0,1 1 1,-1 0-1,1 0 1,0 0-1,0 1 1,0-1-1,7-3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 1672,'0'-6'10638,"-27"21"-10385,27-15-241,-1 0 1,1 0-1,-1 0 0,1 1 0,-1-1 0,1 0 0,-1 0 1,1 1-1,0-1 0,-1 0 0,1 0 0,0 1 1,-1-1-1,1 1 0,0-1 0,-1 0 0,1 1 1,0-1-1,0 1 0,-1 0 0,-3 10 125,0 0 0,1 0 0,0 0 0,1 1 0,1-1-1,-1 1 1,2-1 0,-1 1 0,3 17 0,-1-23-109,0 0 0,0 0 0,1-1 1,-1 1-1,1-1 0,1 1 0,-1-1 0,1 0 0,0 0 0,0 0 1,0 0-1,0 0 0,1-1 0,0 0 0,0 0 0,0 0 1,1 0-1,-1 0 0,1-1 0,0 0 0,8 4 0,-8-4-12,0-1 0,1 0-1,-1 0 1,1-1-1,-1 1 1,1-1 0,-1 0-1,1-1 1,0 0-1,-1 0 1,1 0 0,0 0-1,-1-1 1,1 0-1,-1 0 1,1 0-1,-1-1 1,1 0 0,-1 0-1,0 0 1,0-1-1,5-3 1,-8 5-9,1-1 0,-1 0-1,0 0 1,0 0 0,0 0-1,0 0 1,-1 0 0,1-1 0,-1 1-1,1-1 1,-1 1 0,0-1-1,0 1 1,0-1 0,1-5 0,-1 4 1,0-1 1,-1 1-1,0-1 0,0 1 1,0-1-1,-1 1 1,1-1-1,-1 1 1,-2-6-1,0 2 6,1 1 0,-1 0 0,-1-1 1,0 1-1,0 0 0,0 1 0,-1-1 0,0 1 0,0 0 0,-12-11 0,4 8-202,-1 1-1,0 0 0,-1 1 0,1 0 0,-25-7 0,1 0-6846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19 1668,'-1'-3'1104,"0"3"-922,1-1-1,-1 0 0,1 0 1,-1 0-1,1 0 1,-1 0-1,1 1 0,-1-1 1,0 0-1,0 0 0,1 1 1,-1-1-1,0 0 1,0 1-1,0-1 0,0 1 1,0-1-1,1 1 0,-1 0 1,0-1-1,0 1 1,0 0-1,0 0 0,0-1 1,0 1-1,-2 0 0,1 0-122,-1 0 59,1 0 0,-1 0 0,1 0 1,-1 0-1,0 1 0,1-1 0,-1 1 0,1 0 1,-1-1-1,1 1 0,0 0 0,-1 0 0,1 1 0,0-1 1,-1 0-1,-1 3 0,1-1-34,0 0 0,0 0 1,0 1-1,0 0 0,1-1 0,0 1 1,-1 0-1,1 0 0,1 0 1,-1 0-1,1 1 0,-1-1 0,1 0 1,0 1-1,1-1 0,-1 1 0,1-1 1,0 1-1,0-1 0,0 1 0,1-1 1,-1 0-1,1 1 0,0-1 0,2 5 1,2 1-3,0 0 0,1-1 1,0 0-1,1 0 0,0 0 0,0-1 1,1 0-1,0 0 0,12 9 1,21 21 869,-39-36-742,-1 0 7,-1 0-167,0-1 0,1 1 0,-1-1 0,0 1 0,1-1 0,-1 1 0,0-1 0,0 1 0,0-1 0,0 1 0,-1-1 0,1 1 0,0-1 0,-1 1 0,1-1 0,-1 1 0,1-1 0,-1 1 0,0-1 0,-1 3 0,-2 1-410,-1 1 1,1-1-1,-10 8 0,1-1-1432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 1512,'0'0'271,"-9"-7"89,4 11 3700,-14 33-3154,18-33-745,0 1 0,1 0 0,0 0-1,-1 0 1,2 0 0,-1-1 0,0 1-1,1 0 1,2 6 0,-2-7-89,0 0 0,0 0 0,0 0 0,1 0 0,-1 0 0,1-1 0,0 1 0,0-1 0,1 1 0,-1-1-1,1 0 1,-1 0 0,1 0 0,0 0 0,0 0 0,1-1 0,-1 1 0,6 2 0,-9-4-61,1-1 0,0 0-1,0 1 1,0-1 0,0 0-1,0 1 1,0-1 0,-1 0 0,1 0-1,0 0 1,0 0 0,0 0-1,0 0 1,0 0 0,0 0-1,2-1 1,-1 1 19,2 0 64,0-1 5,2-1-58,-4 2-19,0-1 0,0 1 0,1-1 1,-1 0-1,0 0 0,0 0 0,0 0 1,0 0-1,3-3 0,-3 3 16,-1-1 0,1 1 0,-1 0 0,0-1 0,0 1 0,1-1-1,-1 0 1,0 1 0,0-1 0,-1 0 0,1 0 0,0 1 0,0-1 0,-1 0-1,0 0 1,1 0 0,-1 0 0,0 0 0,0 0 0,0 0 0,0 0 0,0 0-1,0 0 1,0 0 0,-1 1 0,1-1 0,-1 0 0,1 0 0,-1 0 0,0 0-1,0 1 1,-1-3 0,-1-1-24,0 0-1,-1 0 1,1 1-1,-1-1 1,0 1 0,0 0-1,0 0 1,-1 1-1,-7-6 1,7 6-759,1 1 0,-1 0 1,1 0-1,-1 0 0,0 0 0,1 1 1,-8-2-1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24 1668,'-6'-4'531,"1"1"1,-2 0-1,1 1 0,0-1 1,0 1-1,-1 0 0,1 1 0,-1 0 1,1 0-1,-1 0 0,0 1 1,1 0-1,-12 1 0,17-1-452,-1 1-1,1-1 1,-1 1 0,1-1-1,-1 1 1,1 0 0,-1-1-1,1 1 1,0 0-1,-1 0 1,1 0 0,0 0-1,0 0 1,0 0 0,0 0-1,0 0 1,0 1 0,0-1-1,0 0 1,0 1-1,1-1 1,-2 3 0,2-3-24,-7 10 132,2 2 0,0-1 1,0 1-1,1 0 0,1 0 0,0 0 1,1 0-1,0 0 0,1 1 1,1 15-1,1 9 131,2 0 0,11 56 1,1-32-55,2-1 0,34 81 0,-4-34-2625,-35-80-3430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3 378 1812,'-1'-4'1082,"0"-5"-685,0 1 0,1-1 0,0 0-1,1 0 1,0 1 0,0-1 0,1 1 0,0-1-1,0 1 1,1-1 0,0 1 0,1 0 0,0 1-1,6-12 1,5-4 12,0 1 0,2 0 0,29-30 0,24-14-1252,-28 27-3508,-28 26 2035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48 1420,'-1'-3'1124,"-12"-41"10518,15 52-11166,58 253 2129,-58-251-2545,38 126 775,-31-113-621,0 0 0,1-1 0,25 39 0,-33-58-209,0 0 0,0 0-1,0 0 1,0-1 0,1 1-1,-1 0 1,1-1-1,-1 0 1,1 0 0,0 0-1,0 0 1,0 0 0,0 0-1,1-1 1,-1 1 0,0-1-1,0 0 1,1 0-1,-1 0 1,7 0 0,-8-1-88,0 0 0,0-1 0,0 1 1,0 0-1,0-1 0,0 0 0,0 1 0,0-1 0,0 0 1,-1 0-1,1 0 0,0 0 0,0 0 0,-1-1 1,1 1-1,-1 0 0,1-1 0,1-1 0,1-2-259,0-1-1,-1 1 1,1-1-1,3-7 0,3-19-1260,-9 26 623,0 0 0,-1 1-1,1-1 1,-1 1 0,0-1-1,-2-5 1,2 6-2376</inkml:trace>
  <inkml:trace contextRef="#ctx0" brushRef="#br0" timeOffset="1">9 360 872,'-8'-2'8080,"8"1"-7827,2-8 1557,12-10-2964,-12 17 1749,3-4-439,1 0 0,0 1 0,1 0 0,-1 0-1,13-7 1,-1-1-63,49-29-1689,-49 32-437,-13 8-390,11-2 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22 1076,'2'-22'11572,"-2"22"-11489,-9 8 2787,1 1-3956,4-4 1397,4-2-250,2 12 1,-2-12 2435,0 1-2467,1 10-23,-1-11 474,-5-7-581,-14-13-105,11 13-156,-12 6-1441,-4 0-5194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9 2352,'-3'-1'568,"0"-1"0,-1 1 0,1 0 0,-1 0-1,1 0 1,-1 0 0,0 1 0,1-1 0,-1 1 0,0 0 0,-7 1-1,6 0-196,-1 1 0,0-1-1,0 1 1,1 1 0,-1-1-1,-8 6 1,9-4-137,1-1 0,-1 1 0,1-1 0,0 1 1,0 1-1,0-1 0,0 0 0,1 1 0,0 0 0,0 0 0,0 0 0,0 0 0,1 0 0,0 1 0,0-1 1,0 1-1,1-1 0,-1 10 0,2-9-108,0-1 1,0 1-1,1-1 1,0 1-1,0-1 0,1 1 1,0-1-1,0 1 1,0-1-1,0 0 1,1 0-1,0 0 0,0-1 1,0 1-1,1-1 1,-1 1-1,1-1 1,0 0-1,0 0 1,1-1-1,7 6 0,-7-6-166,1-1-1,0 0 1,-1 0-1,1 0 0,0-1 1,0 0-1,0 0 0,0 0 1,0-1-1,0 0 1,0 0-1,1 0 0,-1-1 1,10-2-1,-7 0-929,1 0 0,17-8 0,16-14-5900,-28 15 2901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102 198 1160,'-1'-3'796,"-2"-5"-70,2 6-56,0-1-76,-3-7 2524,6 19-2812,37 115 733,97 210 0,-126-315-948,-4-8 69,-1 0 0,0 0 0,0 0-1,3 17 1,-8-27 589,-4-5-645,-30-30 106,1-1 1,2-2-1,1-2 0,2 0 1,-41-78-1,54 87-70,1 0 0,2-1-1,-15-55 1,24 72-95,0 1 1,1-1-1,0 0 0,2 1 0,-1-1 1,2 0-1,-1 0 0,2 0 0,0 1 1,1-1-1,7-22 0,-9 32-33,1 1-1,0-1 1,0 0-1,0 1 0,0-1 1,1 1-1,-1 0 1,1 0-1,0 0 0,0 0 1,0 0-1,0 1 1,0-1-1,1 1 1,-1 0-1,1 0 0,0 0 1,-1 0-1,1 1 1,0 0-1,0 0 1,0 0-1,0 0 0,0 0 1,0 1-1,0-1 1,1 1-1,-1 0 0,0 1 1,0-1-1,0 1 1,0 0-1,0 0 1,0 0-1,0 0 0,0 1 1,4 1-1,-1 2 1,0-1 0,0 1-1,-1 0 1,0 1-1,1-1 1,-2 1 0,1 1-1,-1-1 1,0 1-1,6 10 1,-5-6 9,-1-1 1,-1 2-1,0-1 1,0 0-1,-1 1 0,3 19 1,-4-7-191,0 0 1,-2 0-1,-1 1 0,-1-1 1,-1 0-1,-10 38 1,7-40-1141,-14 29 1,8-19-2073,3-7 168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23 1328,'-4'-2'8331,"4"2"-8217,0 13 975,1-10-1071,0 0-1,-1 0 1,1-1 0,0 1-1,0 0 1,0-1 0,1 1-1,-1-1 1,1 1-1,-1-1 1,5 5 0,-3-4 75,1 1 0,-1-1 0,1-1 1,0 1-1,0 0 0,0-1 0,0 0 1,1 0-1,-1 0 0,0 0 0,1-1 1,0 1-1,-1-1 0,1-1 0,0 1 0,-1-1 1,1 1-1,6-2 0,-10 1-47,1-1-1,-1 1 1,1-1-1,-1 1 1,1-1 0,-1 0-1,1 0 1,-1 0-1,0 0 1,1 0 0,-1 0-1,0 0 1,0-1-1,0 1 1,0 0-1,0-1 1,0 1 0,0 0-1,-1-1 1,1 1-1,0-1 1,-1 1-1,1-1 1,0-3 0,-1 3 118,-1-2-20,-1 0-113,0 0 0,-1 1-1,1-1 1,0 1 0,-1-1 0,0 1 0,0 0 0,0 0 0,0 0 0,0 0 0,-1 0 0,1 1 0,-1 0 0,0 0 0,1 0 0,-9-3 0,3 2-337,0 0 0,-1 1 0,1 1 0,-1-1 0,1 1 0,-1 1 0,0 0 1,1 0-1,-11 2 0,8 2-4629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12 246 1644,'-7'-3'8516,"4"23"-8110,2-14-18,2-2-10,12 51 1417,-12-53-1553,-1 0-3,0-2-214,0 1 0,0-1 1,0 0-1,0 0 0,0 0 0,0 1 1,0-1-1,0 0 0,0 0 0,0 0 1,0 1-1,0-1 0,0 0 0,0 0 1,0 0-1,0 1 0,1-1 0,-1 0 0,0 0 1,0 0-1,0 0 0,0 1 0,0-1 1,0 0-1,0 0 0,1 0 0,-1 0 1,0 0-1,0 1 0,0-1 0,0 0 1,1 0-1,-1 0 0,0 0 0,0 0 1,0 0-1,0 0 0,1 0 0,-1 0 0,0 0 1,0 0-1,0 0 0,1 0 0,-1 0 1,0 0-1,0 0 0,0 0 0,1 0 1,-1 0-1,0 0 0,0 0 0,0 0 1,0 0-1,1 0 0,-1 0 0,0 0 1,0 0-1,0-1 0,1 1 0,8-11 1631,-6 7-2130,7-10 629,-9 12-149,0 1 1,-1-1 0,1 1 0,0-1 0,1 1 0,-1-1 0,0 1 0,0-1 0,1 1 0,-1 0 0,0 0 0,1 0 0,0 0-1,-1 0 1,1 0 0,-1 0 0,1 0 0,0 1 0,0-1 0,-1 1 0,1-1 0,0 1 0,0 0 0,0 0 0,0-1-1,-1 1 1,1 0 0,0 1 0,2-1 0,3 2 2,1 1 0,-1-1 0,0 1 0,-1 0-1,1 1 1,-1 0 0,1 0 0,-1 0 0,0 1 0,7 8 0,14 9-157,-25-21 125,1-4-102,9-6 114,-11 9 10,-1-1-1,1 1 1,0-1 0,-1 0 0,1 1 0,-1-1-1,1 0 1,-1 0 0,0 1 0,1-1 0,-1 0-1,0 0 1,1 0 0,-1 1 0,0-1 0,0 0-1,0 0 1,1 0 0,-1 0 0,0 1 0,0-2-1,0-1 0,20-97 629,-19 98-612,-1 0 1,1 1 0,0-1-1,0 1 1,-1-1-1,1 1 1,0-1 0,0 1-1,1 0 1,-1 0-1,0-1 1,0 1 0,1 0-1,-1 0 1,0 0-1,1 0 1,-1 0-1,1 1 1,2-2 0,32-7 68,-25 7-86,-5 1-82,0 1-1,0-1 1,0 1-1,0 1 1,0-1-1,11 3 1,3 1-256,-6-4-40,1 1 0,0-2 0,0 0 1,0 0-1,-1-2 0,20-5 0,-27 6 364,-1-1-1,1 0 0,-1 0 1,0 0-1,0-1 0,0 0 1,-1 0-1,0-1 0,1 1 1,-1-1-1,-1 0 0,9-11 1,-12 15 157,-1-1 17,6-10-14,-6 11-125,0 1 1,0 0-1,0-1 1,0 1-1,0 0 1,0 0-1,0-1 1,0 1-1,0 0 1,1 0-1,-1 0 1,0-1-1,0 1 1,0 0-1,1 0 1,-1 0-1,0-1 1,0 1-1,0 0 1,1 0-1,-1 0 1,0 0-1,0 0 1,1-1-1,-1 1 1,0 0-1,0 0 1,1 0-1,-1 0 1,0 0-1,1 0 1,-1 0-1,0 0 1,0 0-1,1 0 1,-1 0-1,1 0 1,3 4-4,0-1 1,-1 1-1,1 0 0,-1 0 1,0 0-1,0 1 1,5 8-1,17 41 68,-13-26-50,38 80 42,62 128-86,-94-201-315,-17-33 266,-5-12-26,0 3 94,-51-106 253,23 54 377,3-2-1,-37-107 1,63 155-516,0 0 1,0 1 0,1-1 0,0-19 0,2 25-71,0 1 1,0-1-1,1 0 1,0 0-1,0 0 0,1 1 1,0-1-1,0 0 1,5-9-1,3 0 118,-9 13-90,2 3-4,8-1-12,-8 1 0,-1 3-3,2 4-47,-1 0-1,1 0 0,-2 0 1,1 0-1,-1 1 1,0-1-1,0 1 0,-1 0 1,0-1-1,-1 1 0,0 0 1,0 9-1,-3 17-281,-10 49-1,9-64 56,-16 61-976,12-50-1228,1-1-3535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4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1 431 1876,'0'0'6398,"0"9"-5862,-1 27-53,1-30-334,1 0-1,-1 1 1,1-1 0,0 0 0,1 1 0,-1-1-1,1 0 1,1 0 0,3 8 0,1 2 138,-6-12-206,1 0 1,-1 0-1,1 0 1,0 0-1,0 0 0,1 0 1,-1-1-1,1 1 1,-1-1-1,1 1 1,0-1-1,1 0 1,-1 0-1,0-1 1,6 5-1,-6-6 46,15 3 87,-14-3-123,0-3-13,-3 2-78,2-1 22,0-1 0,0 1-1,0 0 1,0-1 0,0 0 0,0 0 0,0 0 0,-1 0 0,1 0 0,-1 0 0,1-1-1,-1 1 1,2-4 0,7-12 396,13-31 0,-23 48 316,4 3-701,2 2-16,0-1 0,0 2 0,-1-1 0,1 0-1,6 8 1,-8-9-10,-1 0 0,1 0-1,0 0 1,0-1 0,0 0-1,8 3 1,-8-3-2,2-1 11,10 1 2,10 1-12,-22-5-5,-1 1-1,-1 0 1,0 0-1,1 0 1,-1 0 0,0 0 0,0-1-1,0 1 1,0-1 0,0 1-1,0-1 1,-1 0 0,1 0 0,0-1-1,-1 1 1,0 0 0,1-1-1,-1 0 1,0 1 0,0-1-1,-1 0 1,1 0 0,-1 0 0,1 0-1,-1 0 1,1-4 0,2-7 7,-1 0 0,0-1-1,-1 1 1,0-17 0,-1 18 0,0-29 190,-2 0 0,-2 1 0,-2-1 0,-11-45 0,7 50 572,-2 1 0,-23-51 1,33 83-656,0 4-87,1-1 0,0 0 0,0 1 0,0-1 0,0 1 0,-1-1 0,1 0 1,0 1-1,-1-1 0,1 1 0,0-1 0,-1 1 0,1-1 0,-1 1 0,1-1 0,-1 1 0,1 0 0,-1-1 0,1 1 0,-1 0 0,0-1 1,0 1 1,1 0 0,0 0 0,-1 1 0,1-1 0,-1 0 0,1 0 0,0 1 0,-1-1 0,1 0 0,0 1 0,0-1 0,-1 0 0,1 1 0,0-1 0,0 1 0,-1-1 0,1 0 0,0 1 0,0-1 0,0 1 0,0 0 0,-6 28 434,6-28-551,-1 3 100,1 0 1,0 1-1,0-1 0,0 1 1,1-1-1,0 0 1,-1 1-1,1-1 1,1 0-1,1 5 0,1 5 22,1 3 3,50 153 273,-45-145-283,2 1 0,0-2 0,2 0 0,24 33 0,-32-48-61,33 37-412,-35-42 222,0 0 0,0-1 0,0 0-1,0 0 1,0 0 0,1 0 0,-1-1-1,1 0 1,5 2 0,-8-3-387,2-2-2450,-4 1 2985,1 0-1,-1 0 0,1-1 1,-1 1-1,0 0 0,1 0 1,-1-1-1,1 1 1,-1 0-1,0-1 0,1 1 1,-1 0-1,0-1 1,1 1-1,-1-1 0,0 0-248,1 1-1,-1-1 1,1 1-1,-1-1 1,1 1-1,-1-1 1,1 1-1,-1-1 1,1 1-1,-1 0 1,1-1-1,-1 1 1,1 0-1,0 0 1,0-1-1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4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23 390 1788,'0'0'1186,"-4"0"-68,-14 0 7711,23-6-8332,110-91 1298,-28 24-1113,41-37-1205,-61 51-1346,-22 22-4792,-34 30 3567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4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103 195 1684,'0'0'8214,"6"-4"-7714,0-2-315,-1 1-1,1 0 0,-1-1 0,0 0 1,0 0-1,-1-1 0,1 1 1,-2-1-1,1 0 0,-1 0 1,3-9-1,-4 12-19,-1 0 1,0 0 0,0-1-1,0 1 1,0 0 0,-1 0-1,0-1 1,0 1-1,0 0 1,0 0 0,-1-1-1,0 1 1,1 0 0,-2 0-1,1 0 1,0 0-1,-1 0 1,0 0 0,0 0-1,0 0 1,-3-3-1,4 5-107,0 1-1,-1 0 0,1 0 1,0 0-1,-1 0 0,1 0 0,-1 1 1,1-1-1,-1 0 0,0 1 1,1-1-1,-3 0 0,3 1-59,-2-1 212,-2 2-22,0 1-153,0-1 1,0 1 0,0 0 0,0 1 0,1-1 0,-1 1 0,1-1 0,0 1 0,0 1 0,0-1-1,-5 6 1,1 0 14,1 1-1,1-1 0,-1 1 0,2 1 0,-1-1 1,1 1-1,1 0 0,0 0 0,1 0 1,0 1-1,-2 13 0,4-18-32,1 0 1,-1 0-1,1 0 0,1 0 1,-1 0-1,1 0 0,1-1 1,-1 1-1,1 0 0,0 0 1,0-1-1,1 0 0,0 1 1,0-1-1,1 0 0,0 0 1,0-1-1,0 1 0,0-1 1,8 7-1,-6-7-7,1 0 0,0-1 0,0 1 1,0-1-1,0-1 0,1 1 0,0-2 0,-1 1 0,1-1 1,0 0-1,1 0 0,-1-1 0,15 1 0,-5-2-121,0-1 0,0 0 0,0-1 0,0-1-1,21-7 1,-19 5-745,-1-2 0,28-14 0,-9 0-6917,-21 11 4144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2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580 154 1320,'0'0'1044,"2"-14"7127,-6 11-7921,0 0 0,0 0 0,0 1 1,-7-4-1,10 6 112,-3-1-15,-12-1-95,0 0-1,0 1 1,0 1-1,-1 0 1,1 2-1,0-1 1,0 2-1,0 0 0,0 1 1,-18 7-1,12-2-132,0 1 0,1 1-1,0 1 1,1 0 0,0 2-1,-26 23 1,30-23-84,0 2-1,1 0 1,1 0-1,0 2 1,2 0-1,0 0 1,0 1-1,2 0 1,1 1-1,0 0 1,1 1-1,2 0 1,0 0-1,1 0 1,-3 32-1,6-34-29,-2 5 7,2 0 1,0 0 0,2 0 0,0 1 0,5 24 0,5 13 17,4-1 1,31 90 0,141 301 23,-177-429-107,1 0 1,2-1-1,0 0 0,1 0 0,1-2 1,1 0-1,0 0 0,2-1 0,0-1 1,1-1-1,1 0 0,1-2 0,0 0 1,31 17-1,-18-15-54,1-1 1,56 19 0,-69-28-19,0-2 1,1-1-1,0 0 1,0-2 0,39 0-1,25-8-156,-1-5-1,0-3 1,92-29-1,-125 29 181,84-35 0,-102 33 54,-1-2-1,-1-1 1,0-2 0,32-28-1,-23 13 21,-2-1 0,41-51 0,-67 72 30,-1 0 0,-1 0 0,-1-1 0,0 0 0,-1-1 0,-1 0 0,9-28 0,-11 22 30,-1-1-1,-1 1 1,0-1 0,-2 0 0,-2-36-1,-5-13 176,-20-93-1,7 56 153,13 77-211,-2 0 0,-15-46 0,13 60-60,-1 0-1,-1 0 0,0 1 1,-2 1-1,-17-21 0,4 11 50,0 2-1,-42-32 0,64 55-125,-84-63 255,35 27-58,19 15-51,-1 1 0,-1 2 0,-1 1 0,0 2 0,-50-15-1,22 12-42,-1 4 0,-96-13-1,32 6-27,-56-6 13,164 28-234,0 1 1,0 1-1,1 2 0,-1 0 0,0 1 1,-33 9-1,15 1-696,2 2 0,-63 32 0,-8 20-6143,84-49 3637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2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9015 1637 1488,'0'0'8705,"-3"-3"-8404,-9-10-14,9 10-7,-2 2-129,1 0 0,0 0 1,-1 0-1,1-1 0,-5-2 0,6 3-103,-62-18 574,-88-31 179,62 14-669,0 4-1,-3 5 1,-97-16-1,-299-8 379,143 30-40,-183-6 28,25 28 38,219 20-42,233-16-425,-174 19 163,35 3-118,-37-4-47,-176 14-18,12 1-41,-62 3-2,273-28-33,-31 0-6,54-6 44,-153 1 8,308-8-18,-419-21-14,236-1-5,20-3 26,-107-17 104,124 8 231,96 19-256,-97-12-1,-46-5 65,-29-26-49,128 31-36,34 8 94,-89-38-1,-55-41 33,-38-36-62,20-18-72,191 124-47,2 0 0,1-3 0,1 0 1,-30-41-1,-21-45 23,66 91-39,2 0 0,-20-47 0,22 42-13,5 13 13,1 1 0,1-1 1,-4-22-1,3-6-7,2 12 6,3-11-2,1 30 1,0 12 2,0-1 9,-1-10-4,0 11 5,1 0-2,-1-30-11,1 30 6,0 0-1,-2-9 6,2 9 5,-1 0-32,-1-9 12,2 9 8,-1 13-91,-5 88 84,-3 129 2,-33 47 188,31-241-9,11-30-25,-1 0-44,-4 23 802,4-24-283,5-10-615,48-166 39,-33 79-37,11-166-1,-26 201-30,-4 57 4,2-1 0,-2 4 19,0 0 0,0 0 0,0-1 0,0 1 0,0 0 1,0 0-1,0-1 0,0 1 0,0 0 0,0 0 0,0-1 0,0 1 0,1 0 0,-1 0 0,0-1 0,0 1 0,0 0 0,0 0 0,0 0 0,1-1 0,-1 1 0,0 0 0,0 0 0,1 0 0,-1 0 0,0-1 1,0 1-1,0 0 0,1 0 0,-1 0 0,0 0 0,0 0 0,1 0 0,-1 0 0,0 0 0,0 0 0,1 0 0,-1 0 0,0 0 0,1 0 0,-1 0 0,0 0 0,0 0 0,1 0 0,-1 0 0,0 0 1,0 0-1,1 0 0,-1 0 0,0 1 0,0-1 0,0 0 0,1 0 0,-1 0 0,0 0 0,0 1 0,0-1 0,1 0 0,-1 0 0,0 1 0,91 46-173,-55-31-173,0-2 0,1-1 0,48 9 0,118 11-1793,-43-20-330,-50-11-3566,-56-2 2203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2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11 110 1812,'-11'-28'8289,"17"35"-7775,63 86 1101,-40-51-882,49 53 0,-51-67-363,2-1 0,0-2-1,2-1 1,1-1 0,40 21 0,-48-36 580,-21-8-615,0-1-8,-1 0-289,-1 1 0,0-1 0,0 0 0,1 0 0,-1 1 0,0-1 1,0 0-1,0 0 0,0 0 0,0 0 0,0-1 0,0 1 0,-1 0 0,1 0 0,1-3 0,-1 1 37,0 0 0,0 0 0,-1-1-1,1 1 1,-1 0 0,0-1 0,0-3-1,-1-21 187,-2 0 0,-1 0 0,-12-43 0,3 16-35,3 11 91,-29-80 1,9 56-2639,29 66 1489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2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1716,'1'2'853,"30"69"3632,12 26-2442,47 56 3411,-94-161-5228,-14-28 30,-33-67 470,45 87-606,1 0-1,0-1 1,1 1 0,0-1 0,2 0 0,-2-28 0,4 43-107,0-1 0,1 1 0,-1 0 0,0-1 0,1 1 1,0-1-1,-1 1 0,1 0 0,0-1 0,0 1 0,0 0 1,0 0-1,1 0 0,-1 0 0,1 0 0,-1 0 1,1 0-1,0 0 0,0 0 0,-1 1 0,1-1 0,0 1 1,0 0-1,1-1 0,-1 1 0,4-1 0,2-1 22,1 0-1,0 1 0,-1 0 1,1 1-1,17-2 1,-18 3-19,0 0 0,0 1 1,-1 0-1,1 0 0,0 0 1,0 1-1,0 0 0,-1 1 1,1 0-1,-1 0 0,0 0 1,0 1-1,0 0 1,10 8-1,1 8 62,-17-18 29,-5-12-87,-7-18-12,2 1 1,1-2-1,-9-55 0,15 67-1,2 1 1,0 0-1,1 0 0,0 0 1,5-19-1,-4 26 2,1-1 0,-1 1 0,2 1 0,-1-1 0,1 0 1,1 1-1,-1 0 0,1 0 0,1 0 0,6-7 0,-9 11-7,0 1 1,0 0-1,1 0 1,-1 1-1,1-1 1,0 1-1,-1 0 1,1 0-1,0 0 1,0 0-1,0 1 1,1-1-1,-1 1 1,7-1-1,-5 2 1,-1 0 0,1 0-1,0 0 1,-1 1 0,1 0 0,-1 0-1,1 0 1,-1 1 0,1 0 0,5 2 0,4 4 5,-1 1 0,1 0 0,-1 1 0,-1 1 0,0 0 0,17 19 0,-16-15-130,-1 1 1,-1 0-1,0 1 1,-1 1-1,-1 0 1,-1 0-1,-1 0 1,0 2-1,7 26 1,-10-23-1570,0-1 0,-2 1 0,0 0 0,-2 41 0,-3-27-2102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29:3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1366 864,'-7'19'9180,"8"-28"-8812,46-235 1103,-16 100-1036,-16 69-234,12-67 179,1-37 130,13-90 458,-34 221-745,-2 11 291,2-48-1,-7 83-463,0 0-1,2-21 170,-2 21 131,-2 1-324,-7-4 6,7 4 50,-2 4-69,-7 4 6,-8 6 156,-31 16 1,38-25 129,0 2 0,1 0 0,-17 10 0,27-15-50,-1 0-158,-20 10 682,145-154-359,-97 109 146,-25 33-498,13-17 320,-5 7 134,-8 10 130,-1 0-640,0 1 0,0 0 1,0 0-1,0 0 0,0-1 1,0 1-1,1 0 0,-1 0 1,0 0-1,0-1 0,0 1 1,0 0-1,0 0 0,0 0 1,0-1-1,0 1 0,1 0 1,-1 0-1,0 0 0,0 0 1,0 0-1,0-1 0,1 1 1,-1 0-1,0 0 0,0 0 1,0 0-1,0 0 0,1 0 0,-1 0 1,0 0-1,0 0 0,0 0 1,1 0-1,-1 0 0,0 0 1,0 0-1,1 0 0,-1 0 1,0 0-1,0 0 0,0 0 1,1 0-1,-1 0 0,0 0 1,0 0-1,0 0 0,1 0 1,13 26 59,-1 1 0,14 38 0,18 37-389,-43-97 145,52 90-1022,-22-50-1684,7-4-4918,-21-24 3000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1 369 932,'0'0'1537,"0"-3"-830,-1-9-29,1 9 1801,1 10-1935,4 50 850,-5-50-1190,1 0 0,0 1 0,0-1 0,1 0 0,0 1 0,0-1 0,1 0 0,0-1 0,0 1 0,1 0 0,6 9 0,-8-15-174,-1 1 1,0-1-1,1 0 0,-1 0 1,1 1-1,0-1 0,-1 0 1,1 0-1,0-1 0,0 1 0,-1 0 1,1-1-1,0 1 0,0-1 1,0 1-1,0-1 0,0 0 1,0 0-1,0 0 0,0 0 1,2-1-1,2 1 16,0-2-1,-1 1 1,1-1 0,0 0 0,8-4-1,-8 3-24,0-1 0,0 0 0,-1-1-1,1 1 1,-1-1 0,0 0 0,0 0-1,8-11 1,0-2 37,14-29 0,-13 19 72,-14 26-13,2 7-108,-1-1-20,12 35 54,-11-36-54,-1 0-1,0-1 1,1 1-1,0-1 0,-1 1 1,1-1-1,0 1 1,0-1-1,0 0 0,1 0 1,-1 0-1,0 0 1,5 2-1,-4-2-15,0-1 0,0 0 0,0 0 0,1 0-1,-1-1 1,0 1 0,1-1 0,-1 1 0,0-1 0,0 0 0,1-1 0,-1 1-1,0 0 1,1-1 0,-1 0 0,0 0 0,0 0 0,0 0 0,0 0 0,0-1-1,0 1 1,0-1 0,0 0 0,0 0 0,-1 0 0,1 0 0,-1 0-1,5-5 1,0-2 1,-1-1 0,1 1 0,-2-1 0,1 0 0,-1-1 0,-1 1 0,0-1 0,0 0 0,-1 0 0,-1 0 0,2-15 0,0-9 24,-2 0 0,-2-48 0,-2 65 84,0 1 0,-1-1 0,-1 1 0,0 0 0,-8-19 0,11 33-45,-3-3 8,4 6-42,0 0 0,0 0 0,0-1 0,0 1 0,0 0 0,0 0 0,0 0 0,-1 0 0,1 0 0,0 0 0,0 0 0,0 0 0,0 0 0,0 0 0,0 0 0,-1-1 0,1 1 0,0 0 0,0 0 0,0 0 0,0 0 0,0 0 0,-1 0 0,1 0 0,0 0 0,0 0 0,0 0 0,0 0 0,0 0 0,-1 1 0,1-1 0,0 0 0,0 0 0,0 0 0,0 0 0,0 0 0,0 0 0,-1 0 0,1 0 0,0 0 0,0 0 0,0 1 0,0-1 0,0 0 0,0 0 0,0 0 0,0 0 0,0 0 0,-1 0 0,1 0 0,0 1 0,0-1 0,0 0 0,0 0 0,0 0 0,0 0 0,0 0 0,0 1 0,0-1 0,0 0 0,0 0 0,0 0 0,0 0 0,0 0 0,0 1 0,-2 5 1,1-4-2,0 1 0,0-1-1,0 0 1,0 1 0,1-1-1,-1 0 1,1 1 0,0-1-1,0 1 1,0 2-1,-1 16 20,1 1 0,0-1-1,2 1 1,6 31 0,-6-50-18,-1 1 1,0-1 0,1 0-1,0 1 1,0-1 0,0 0-1,0 0 1,0 0 0,0 0-1,1-1 1,-1 1 0,1-1-1,0 1 1,0-1 0,0 0-1,0 0 1,0 0 0,1-1-1,-1 1 1,6 1 0,6 2-10,1-1 1,-1-1-1,26 2 1,-5 0 23,-23-3-17,-6-1 1,1 0-1,-1 0 1,0 1-1,1 0 1,-1 1 0,0 0-1,0 0 1,11 6-1,-7 2-7,-10-6 1,-1-4 2,0 1 0,1-1 0,-1 1 0,0-1 0,0 0 0,0 1 0,0-1 0,0 1 1,-1-1-1,1 0 0,0 1 0,-1-1 0,1 0 0,0 1 0,-1-1 0,0 0 0,1 1 1,-1-1-1,-1 1 0,-14 18-33,10-15 30,0 0 1,0 0-1,0-1 0,-1 0 0,1 0 1,-1-1-1,0 1 0,-1-2 1,1 1-1,-13 2 0,10-2 4,8-2 1,1-1 0,0 0 1,0 1-1,-1-1 1,1 0-1,0 0 0,0 1 1,-1-1-1,1 0 0,0 0 1,0-1-1,-1 1 0,-1-1 1,-12-1-11,-1-1-340,0 0-1,-20-7 0,34 10-156,0-2-231,-4-4-102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2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250 716 1400,'0'0'613,"-2"-1"-39,-6-1 620,0 1-1,0 0 1,0 0 0,-10 0 2024,25-3-3020,35-22 103,2 3 0,80-32 1,-15 9-47,403-193 434,-279 138-485,-111 41-51,-100 47-17,0 0 1,30-24-1,-2-9 452,-49 45-575,0-1-7,0 0 0,0 0 1,1 1-1,-1-1 0,1 1 1,-1-1-1,1 1 0,-1-1 1,1 1-1,0 0 0,2-1 1,4-5 29,-7 6-30,15-11 398,-16 12-397,1 0 0,-1 0 0,1 0 0,-1 0 0,1 0 0,-1 0 0,1 0 0,-1 0 0,1 0 0,-1 0 0,1 0 0,-1 0 0,1 0 0,-1 0 0,1 0 0,-1 1 0,1-1 0,-1 0 0,0 0 0,1 1 0,-1-1 0,1 0 0,-1 0 0,0 1 0,1-1 0,-1 1 0,0-1 0,1 0 0,-1 1 0,0-1 0,0 1 0,1-1 0,-1 1 0,8 19 0,-5-14 25,90 203 69,-33-81-27,50 106 0,-73-158-31,82 123 0,-39-90-5,-54-76-12,-21-26-12,0-1-1,1 0 1,8 7-1,-10-9-1,-3-3-4,0 0-14,6 7 49,-6-8-42,-1 1 1,0-1 0,0 0 0,0 0 0,1 0 0,-1 1 0,0-1 0,0 0 0,0 0 0,0 1 0,0-1-1,0 0 1,1 0 0,-1 1 0,0-1 0,0 0 0,0 0 0,0 1 0,0-1 0,0 0 0,0 0 0,0 1 0,0-1-1,0 0 1,0 0 0,0 1 0,0-1 0,-1 0 0,1 1 0,0-1 0,0 0 0,0 0 0,0 0 0,0 1-1,0-1 1,-1 0 0,1 0 0,0 1 0,-32 15 11,-55 19-1,20-9-6,-95 34-31,101-39 9,0 2-1,-64 35 1,-35 22 23,-185 65 0,251-113-43,59-22 31,1 2 1,1 1-1,-57 32 1,69-33-15,-78 53-10,82-52 24,1 0 1,0 1 0,-21 24-1,33-33 6,-1-1 0,1 0-1,-1 0 1,-7 3 0,10-6 31,2 0-4,0-1-24,0 1-1,-1-1 0,1 0 0,0 1 1,0-1-1,0 0 0,0 1 1,-1-1-1,1 0 0,0 1 0,0-1 1,-1 0-1,1 0 0,0 1 0,0-1 1,-1 0-1,1 0 0,0 0 0,-1 1 1,1-1-1,0 0 0,-1 0 1,1 0-1,-1 0 0,1 0 0,0 0 1,-1 0-1,1 0 0,0 0 0,-1 0 1,1 0-1,0 0 0,-1 0 0,1 0 1,-1 0-1,1 0 0,0 0 0,-1 0 1,-6-7 4,1 0 1,-1 0-1,1 0 1,1 0-1,-1-1 1,1 0-1,-4-9 1,-29-69 22,12 24-20,-53-120-6,34 74-29,-9-13-1,27 62 28,16 34-9,-16-28-1,6 11 5,15 29 2,0 0-1,-1 1 0,-1-1 1,0 1-1,-12-14 0,-11-5 45,-13-5-85,42 35 46,0 0-12,0 0 1,-1 0-1,1 0 0,0 0 0,0 0 0,0 0 0,0-1 0,0 1 0,0-1 0,0 1 0,-2-4 0,3 5 6,1-1 1,0 1-1,0-1 1,0 1-1,-1-1 0,1 1 1,0 0-1,0-1 1,0 1-1,0-1 0,0 1 1,0-1-1,0 1 1,0-1-1,0 1 0,0-1 1,0 1-1,0-1 1,0 1-1,0-1 0,0 1 1,1-1-1,-1 1 1,0-1-1,1 0 0,14-9-17,2-1 13,77-48 8,129-92 16,14-9 75,-220 149-93,110-53 47,-73 38-31,322-131 23,-138 79-29,-194 63-1,79-42-1,-85 39 1,-37 18-7,1-1-6,6-3 1,-6 3 6,7-2-7,0-3 20,-7 5-7,0 0 0,39-16-73,-39 17 54,1 0 2,8 0 4,-8 0-4,-1 0 20,10 2-6,-10-1-4,3 0-38,-1 0 37,8 10 22,-7-7-29,-1 1 1,0 0-1,0 0 0,0 0 1,-1 1-1,0-1 0,4 9 1,14 45 6,-2-6-16,36 88 30,-3-7-14,31 51 52,-50-106-35,48 81 1,-74-146-11,46 71 5,-48-77-17,0 14 25,-1-10-15,0 1 0,4 23 0,-7-28-4,3 20-2,-4-23 1,0-3 12,0 13-13,-4 1 34,1-10-30,-1-1 1,0 0 0,0 0 0,0 0-1,0 0 1,-1 0 0,1-1-1,-1 0 1,-1 0 0,1 0-1,-8 3 1,-11 6-9,-36 13 0,32-15-3,-207 84 39,146-60-50,-17 12 2,72-31 1,-48 24 8,-59 26 1,75-40-3,-136 32 1,176-52-7,0 2 0,1 1 0,-33 16 0,14-6-17,18-5 27,0 0-1,-26 22 1,-36 22 49,86-57-40,-12 7 48,-7-3 45,19-5-69,-1 0-8,-1 0-5,-1 0-1,1 0 1,0-1 0,0 0 0,0 0-1,0 0 1,0 0 0,0-1 0,0 1 0,0-1-1,0 0 1,1 0 0,-1 0 0,1-1-1,0 1 1,-1-1 0,1 0 0,0 0 0,0 0-1,-3-5 1,-13-18 26,1 0 0,-21-40-1,-21-59 18,46 93-55,-23-51-12,13 26 3,-33-56 0,11 25-19,8 14-9,21 41 0,-15-40 1,11 22 77,10 29-49,-20-42-30,20 47 50,1 1-32,-14-31 0,23 45 16,0 0-8,-5-8-65,6 8 70,-1 1-1,1-1 0,0 0 1,0 0-1,0 0 1,0 0-1,0 0 0,0 0 1,0 0-1,1 0 1,-1 0-1,1 0 0,-1 0 1,1 0-1,0 1 1,0-1-1,0 0 0,0 0 1,2-2-1,-2 2 1,8-11-3,4-2-34,-12 14 40,1-1-8,15-8-54,0 1 0,29-12 0,3-1-874,2-10-1215,-8 4-3440,-22 17 2308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2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1516,'0'0'1931,"-3"4"-1100,1-1-675,0 1 0,0-1-1,0 0 1,1 1 0,-1-1 0,1 1 0,0-1 0,0 1 0,0 0 0,1-1 0,-1 1-1,1 0 1,0 0 0,0 0 0,1 6 0,2 7 84,0 0 1,2-1-1,0 1 1,1-1-1,0 0 0,2-1 1,0 0-1,0 0 1,1 0-1,1-1 0,16 18 1,-21-27-179,0 0 0,0 0 0,1 0 0,-1 0 0,1-1 0,0 0 0,0 0 0,0-1 0,0 0 0,1 0 0,8 2 0,-11-4-2,1 0 0,-1 0 0,1 0 0,0-1 1,0 0-1,-1 0 0,1 0 0,0-1 0,-1 1 0,1-1 0,-1 0 0,1-1 0,-1 1 1,1-1-1,-1 0 0,0 0 0,0 0 0,6-4 0,-2 0 79,-1 0 0,-1 0 0,1-1 0,-1 1 0,0-1 0,0-1 0,-1 1 0,0-1 0,-1 0 0,1 0-1,-2 0 1,1-1 0,3-12 0,1-11 707,-1-1 0,4-44 0,-11 77-845,3-22 794,-3 19 565,3 12-1262,15 61-946,39 99 0,-49-146-2697,-4-12-1066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3 844,'-7'-1'486,"0"0"0,0 1 0,-1 0 0,1 0-1,0 0 1,-1 1 0,1 0 0,0 1 0,0 0 0,0 0 0,-7 3 0,11-4-393,0 0 1,0 1-1,0-1 1,0 1 0,0 0-1,0 0 1,1 0 0,-1 0-1,1 1 1,0-1-1,0 1 1,0-1 0,0 1-1,0 0 1,0 0 0,0 0-1,1 0 1,0 0-1,0 0 1,-1 0 0,2 0-1,-1 1 1,0-1 0,1 0-1,-1 7 1,2 2 48,0 1 1,0-1-1,1 1 1,1-1-1,0 0 1,10 23-1,38 66 342,-4-9 157,-41-79-565,-2-5 126,0 1 1,-1-1-1,0 1 0,2 15 1,-4-21-152,-1 0 1,0-1 0,0 1 0,0 0 0,-1 0 0,1 0 0,-1 0 0,1 0 0,-1 0 0,0-1 0,0 1 0,0 0 0,0-1 0,-1 1 0,1-1-1,-1 1 1,0-1 0,1 1 0,-4 1 0,0 0-58,0 1 0,0-1 0,-1-1-1,0 1 1,0-1 0,0 0 0,0-1-1,-1 1 1,1-1 0,0 0 0,-1-1-1,0 1 1,1-1 0,-1-1 0,0 1-1,-9-2 1,14 1-179,-1 0 1,1 0-1,0-1 0,-1 1 1,1-1-1,0 0 0,0 1 0,0-1 1,0 0-1,0 0 0,-4-3 0,-1-6-4648,3-2 2060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2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55 194 1744,'0'0'3656,"3"-1"-2967,6-2-316,0-1 0,0 0 0,0-1 0,-1 0 0,0 0 0,0-1 1,0 0-1,0 0 0,-1-1 0,0 0 0,10-13 0,-14 16-211,0 0 0,-1 0 0,1 0 0,-1 0 0,0-1 0,0 1 0,0-1-1,1-9 1,-2 12-74,-1-1 0,1 0 1,-1 1-1,0-1 0,0 0 0,0 1 0,0-1 0,0 0 0,-1 1 0,1-1 0,-1 0 0,0 1 0,0-1 0,0 1 0,0-1 0,-1-2 1,0 3-31,0 1 0,1-1 0,-1 1 0,0-1 0,0 1 0,0 0 0,0 0 0,0-1 0,0 1 0,0 1 0,0-1 0,0 0 0,0 0 0,0 1 0,-4-1 0,-30-1 430,31 3-440,1-1-1,-1 1 1,0 0-1,0 0 0,0 1 1,1-1-1,-1 1 1,0 0-1,1 0 0,0 1 1,-1-1-1,1 1 1,0 0-1,0 0 0,1 1 1,-1-1-1,1 1 0,-1 0 1,1-1-1,-3 7 1,3-4-14,0-1 0,1 0 0,0 1 0,0 0 0,0-1 0,1 1 0,0 0 0,0 0 0,0 0 0,1 0 0,0 0 0,0 0 0,0 0 0,1 0 0,0 0 0,2 7 0,0-3-9,1 1 0,1-2 0,-1 1 0,1-1 0,1 1 0,0-1 0,0-1 1,1 1-1,0-1 0,0 0 0,1-1 0,0 0 0,0 0 0,1-1 0,15 9 0,-10-7-284,1 0 0,1-1 1,-1-1-1,1 0 0,1-1 0,-1-1 0,0-1 0,1 0 0,21 0 0,1-4-2060,-14-4-1993,-8 0 788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2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1 940,'0'0'6995,"6"5"-6443,17 13-56,-2 2 0,0 1 0,24 31 0,-20-19-197,-1-2 41,-2 0 0,23 42 0,-40-64-287,0 1-1,-1-1 1,0 1 0,-1 0 0,0 0-1,-1 0 1,0 1 0,0-1 0,-1 1-1,0-1 1,-1 1 0,-1-1 0,-1 12-1,2-19-42,-1-1-1,1 1 1,-1-1-1,0 1 0,0-1 1,0 1-1,0-1 1,-1 0-1,1 0 0,0 1 1,-1-1-1,0 0 1,1 0-1,-1 0 0,0-1 1,0 1-1,0 0 1,0-1-1,-3 2 0,4-2-5,0-1 0,0 1 0,0-1 0,-1 0 0,1 1 0,0-1 0,0 0 0,0 1 0,-1-1 0,1 0 0,-2 0 0,-1 0 7,-4-1 36,-1-2 17,0-1 0,0 0 1,0 0-1,1-1 0,0 0 1,0-1-1,-11-9 0,14 10 2,1 0 0,0 0 0,-1 0 0,2 0 0,-1-1 0,0 0 0,1 1 0,0-1 0,1-1 0,-1 1 0,1 0 0,-2-10 0,3 6-3,-1 0 1,1 1-1,1-1 0,0 0 0,0 0 1,1 1-1,0-1 0,1 0 1,0 1-1,0-1 0,1 1 0,7-16 1,-1 8-36,1 0 1,0 1 0,1 1-1,1 0 1,21-22 0,23-20-2904,-46 50-2878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2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1324 7 1308,'-60'-5'1634,"-1"4"1,-62 5-1,-117 27 95,-71 37 107,272-56-1501,1 2-1,0 1 1,-70 40 0,85-40-210,1 0-1,1 0 1,1 2-1,0 1 0,1 1 1,1 0-1,-17 25 0,18-20-41,1 1-1,2 1 1,0 1-1,2 0 1,1 0-1,1 1 1,1 1-1,2-1 0,-5 37 1,9-43-49,1 0-1,2 0 1,0 0-1,1 0 1,1 0-1,1 0 1,1 0 0,1 0-1,1-1 1,1 0-1,0 0 1,2-1 0,13 24-1,-1-11-9,2-1 1,0-2-1,2 0 0,2-1 0,0-2 1,2-1-1,1-1 0,0-1 0,2-2 1,50 26-1,-21-17 8,1-2 0,1-3 0,1-3 0,1-2 0,1-4 1,1-2-1,0-3 0,1-4 0,0-2 0,0-3 0,0-3 0,130-17 0,-107 1 137,121-35 1,-166 36-106,-1-2 1,0-1-1,-2-3 1,72-45 0,-81 42-5,0-2 1,45-44 0,-62 53-17,-2-1 1,1-1 0,-2 0-1,-1-1 1,0-1 0,10-24-1,-10 18 47,-2-1-1,-1 0 1,-2-1-1,0-1 1,-2 1-1,3-37 1,-8 48-20,-1-1-1,-1 1 1,0-1 0,-1 1-1,-1 0 1,-1 0 0,-1 0 0,0 0-1,-1 1 1,-1 0 0,-12-23 0,-3 6 84,-2 0 0,0 2 1,-51-51-1,47 56-70,-2 2 0,0 1 0,-1 1-1,-1 1 1,-68-33 0,54 35-15,-1 2 0,-1 1-1,-98-19 1,104 30-362,1 1-1,-1 2 1,1 2-1,-1 2 1,0 1 0,-76 15-1,39 4-2236,30-4-2893,29-7 1679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2066 1 1400,'-2'0'642,"-9"0"-66,-12-1 279,1 2 1,-1 0-1,-38 9 1,8 3-191,1 4 0,0 1 0,1 3 0,-68 38 0,-199 136 171,285-175-783,-177 130 171,49-21-100,-12 28-39,164-149-78,-42 45 35,4 1 0,-74 108 0,81-101-13,-37 78 0,-12 86 2,78-195-33,0-1 3,3-7 2,-10 43 0,14-50 21,-1 0 0,-8 20 0,12-33 114,-1 3-48,2-4-65,0 0 0,0 0 0,0-1 0,0 1 0,0 0 0,0-1-1,0 1 1,0 0 0,-1-1 0,1 1 0,0 0 0,-1-1 0,1 1-1,0 0 1,-1-1 0,1 1 0,-1-1 0,1 1 0,-1-1 0,1 1-1,-1-1 1,1 1 0,-1-1 0,1 1 0,-1-1 0,0 0 0,1 1 0,-1-1-1,0 0 1,0 1 0,-2-2 1,0 0-1,1 0 0,-1 0 1,1 0-1,-1 0 1,1 0-1,-1 0 1,1-1-1,0 1 1,0-1-1,-1 0 1,1 0-1,0 0 0,1 0 1,-3-3-1,-32-43 307,20 25-128,-69-82 2084,84 104-2004,-3-3-211,2 3 28,4 4 514,6 8-558,58 77 649,-52-71-601,1 0 0,1-2 1,0 0-1,1-1 0,28 18 0,-39-29-94,-1-1 0,1 0 0,0-1 0,0 1 0,-1-1 0,1 0 0,0-1 0,0 0-1,0 1 1,0-2 0,0 1 0,0-1 0,0 0 0,11-3 0,2-2 19,1-1 0,33-17 1,-29 10-5,-1 0 1,-1-2 0,27-24 0,-51 42 192,-67 68-607,-34 71-3259,75-104-2374,15-19 2245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8571 7291 1328,'4'-12'5303,"-3"-28"-182,-9-24-2488,1 9-1511,-10-533 3175,27 431-3887,-1-15-143,-9 72-71,-6-224 594,-24-196-166,28 473-597,-2-100 48,3-20-16,2-40-27,1 66-1,3-29-4,-6-325 26,-5 212-33,2 4-32,3-150-8,3 343 21,3-263 9,-15 177-109,-52-269-1,-24-31-206,15-192 82,69 627 208,1-61 1,6 36-30,-3 30 21,0 0 1,-4-39-1,2 69 25,-1-12-6,-1 12 5,0 0 1,0 0-1,0 0 1,0 0-1,-1 0 1,1 1-1,0 0 0,-1-1 1,1 1-1,-1 0 1,0 0-1,1 0 1,-1 0-1,0 1 0,1-1 1,-1 1-1,-4-1 1,-11 0-1,-26 0 0,34 1 1,-407-8-18,159-1-4,54 0 43,-32-2 4,-107-16-41,-97-8-4,-549-69 39,640 68-49,-76-2 5,278 27 20,-354-18-17,296 19 18,-346 1-38,417 15 31,0 6 0,-143 32 0,4 27-20,218-54 37,-266 95-12,88-35 15,112-40-28,-242 73 34,309-95-23,0 3 1,-53 26-1,1 0 20,49-22-10,18-8 5,-55 11-1,59-16-4,32-8-3,-182 43 45,25-20-60,114-22 27,32-2-10,11 0-4,0 0 4,-11 2 0,11-2 0,-1 0-4,-36-1 4,36 0-1,-29 5-10,-36 5 18,66-8 148,1-3-141,1 2-15,1 0 1,0 0-1,-1 0 0,1 0 0,0 0 0,-1 0 0,1-1 0,0 1 0,-1 0 0,1 0 1,0 0-1,-1 0 0,1-1 0,0 1 0,0 0 0,-1 0 0,1-1 0,0 1 1,0 0-1,-1 0 0,1-1 0,0 1 0,0 0 0,0-1 0,0 1 0,0 0 0,-1-1 1,1 1-1,0 0 0,0-1 0,0 1 0,0 0 0,0-1 0,0 1 0,0-1 0,0 1 1,0 0-1,0-1 0,0 1 0,0 0 0,0-1 0,1 1 0,-1 0 0,0-1 1,0 1-1,29-34 7,2 1 0,48-41 0,8-1-30,-86 74 9,28-20 176,-24 15-94,-5 6-30,-13 16-19,-27 30-23,-46 41 38,-46 50 15,94-90-58,26-29 4,12-15 4,-1-1-3,4 2-6,1 1 7,0-1 1,1 1-1,0-1 1,0 0-1,0-1 1,0 1-1,1-1 1,9 5-1,55 19-51,-32-13-26,224 76-2672,-218-78 1047,59 10-1,-4-10-5011,-49-8 2573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187 155 1244,'0'-2'1118,"-1"0"-821,-6-19 2262,7 20-2456,0 1 1,-1-1-1,1 0 0,-1 1 0,1-1 1,-1 0-1,1 1 0,-1-1 1,0 1-1,1-1 0,-1 1 0,0-1 1,1 1-1,-1 0 0,0-1 0,1 1 1,-1 0-1,0-1 0,0 1 0,0 0 1,1 0-1,-1 0 0,0 0 1,0-1-1,0 1 0,1 0 0,-1 1 1,0-1-1,0 0 0,-1 0 0,-5 3 78,0-1 0,0 1 0,0 1 0,1-1-1,-1 1 1,1 0 0,0 1 0,0 0 0,0 0-1,0 0 1,1 0 0,0 1 0,0 0 0,1 0-1,-1 0 1,-4 10 0,1 1 28,0-1 0,1 1 0,0 0 0,2 0 0,-7 36 0,10-42-110,0 0 0,1 0 1,1 0-1,0 0 1,0 0-1,1 0 1,1 0-1,0 0 1,0 0-1,1-1 1,0 1-1,1-1 1,8 16-1,-12-25-85,1-1 0,0 1 0,0 0 0,0 0 0,0-1 0,-1 1 0,1 0-1,0-1 1,0 1 0,1-1 0,-1 1 0,0-1 0,0 0 0,0 0 0,0 1 0,0-1 0,0 0-1,0 0 1,2 0 0,-1 0-2,0 0 30,-1-1-38,-1 0 0,1 0 0,-1 0 1,1-1-1,0 1 0,-1 0 0,1 0 1,0 0-1,0 1 0,0-1 0,2-1 0,-1-1 3,4-7 21,0-1 0,0 0 1,-2 0-1,1 0 0,-1-1 0,-1 1 0,4-20 0,-4 15-4,9-42 604,6-72 1,-14 114-400,-4 13 258,4 7-449,24 38 84,-12-18-96,1-1 0,20 21 0,-31-38-59,0 0-1,0 0 1,0-1 0,1 0 0,0 0 0,0-1 0,0 0-1,1 0 1,0 0 0,-1-1 0,15 3 0,-19-5 18,1-1 0,-1 0 1,1 1-1,-1-2 1,1 1-1,-1 0 1,1-1-1,-1 1 1,0-1-1,1 0 1,-1 0-1,0-1 1,1 1-1,-1-1 1,0 1-1,0-1 1,4-3-1,-1-1 33,-1-1 0,0 1 0,0-1 0,0 0 0,-1 0-1,0 0 1,-1 0 0,1-1 0,-1 0 0,3-13 0,-6 19 27,0 2-44,0 0 1,1-1-1,-1 1 0,0 0 0,0 0 1,0 0-1,0 0 0,0 0 0,1-1 1,-1 1-1,0 0 0,0 0 1,0 0-1,0-1 0,0 1 0,0 0 1,0 0-1,0 0 0,0-1 0,0 1 1,0 0-1,0 0 0,0 0 0,0-1 1,0 1-1,0 0 0,0 0 0,0 0 1,0-1-1,0 1 0,0 0 0,0 0 2,-1-1 0,1 1 0,0 0 0,0-1-1,0 1 1,0 0 0,0 0 0,0-1-1,0 1 1,0 0 0,0-1 0,0 1 0,0 0-1,0-1 1,0 1 0,1 0 0,-1 0-1,0-1 1,0 1 0,0 0 0,0 0 0,0-1-1,0 1 1,1 0 0,-1 0 0,0-1 0,0 1-1,1 0 1,-1 0 0,0 0 0,0-1-1,1 1 1,0 0-9,-1 0 1,1-1-1,0 1 0,-1 0 0,1 0 0,0 0 0,0 0 1,-1 0-1,1 0 0,0 0 0,0 1 0,-1-1 1,1 0-1,0 0 0,-1 0 0,1 1 0,0-1 1,-1 0-1,1 1 0,0-1 0,-1 0 0,1 1 0,0 0 1,19 17-286,2 1-192,-20-18 473,0 1-27,1-1 1,0 1-1,-1-1 1,1 1-1,0-1 1,0 0-1,0 0 1,0 0-1,0-1 1,0 1-1,1-1 1,2 1-1,-3-2 17,1 1 0,-1 0-1,0-1 1,0 1 0,0-1 0,0 0-1,0 0 1,0 0 0,0 0 0,0-1-1,0 1 1,0-1 0,0 0 0,-1 0-1,1 0 1,2-2 0,0-2 89,1-1 0,-1 0 0,0 1 0,0-2 0,6-13 0,-10 18-49,0 0 41,0 1 1,0-1-1,0 1 0,0-1 0,0 1 0,0 0 0,0 0 0,1 0 1,0 0-1,1-3 0,0 8-18,25 27 18,-1 0-246,38 32 0,-56-54 75,0-1 0,1 0 1,0-1-1,0 0 0,0 0 1,1-1-1,0-1 0,22 7 0,-32-10 102,1-1-1,0 0 0,-1 1 1,1-1-1,0 0 1,-1 0-1,1 0 0,0 0 1,-1 0-1,1-1 0,0 1 1,-1 0-1,1-1 1,0 1-1,-1-1 0,1 0 1,-1 1-1,1-1 0,-1 0 1,1 0-1,-1 0 0,0 0 1,1 0-1,-1 0 1,0 0-1,0-1 0,0 1 1,0 0-1,0-1 0,1-2 1,1-1 43,-1-1 0,0 0 1,0 0-1,-1 0 0,0 0 0,1-12 1,-1-1 102,-1-1 0,0 1 0,-6-35 0,-19-57 722,8 40 143,17 69-843,-3-4 6,2 4-75,3 7 481,22 47-848,57 95 0,-37-81-2719,5-5-4002,-41-53 3500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2 575 1668,'-2'-16'2825,"3"14"-2821,-1 1 1,1-1-1,0 1 1,-1-1 0,1 1-1,0-1 1,0 1 0,0 0-1,1-2 1,2-3 320,0 2-222,-1-1 0,1 1 0,-1 0-1,1 0 1,0 0 0,0 1 0,1 0-1,-1-1 1,6-2 0,5-3 69,78-56 635,-55 41-533,0-3 0,-2-1 0,43-43 0,-73 65-252,-1-1 0,0 0 0,0-1 0,-1 1 0,0-1 0,0 0 0,-1 0 0,0-1 0,0 1 0,-1 0 0,0-1 0,1-12 0,-2 9 79,0 0 0,-1 0 0,0 0 0,-1-1 0,-1 1 1,0 0-1,-1 0 0,-5-16 0,7 25 61,-1-1 1,1 0-1,-1 1 1,0-1-1,0 1 1,-1-1-1,-3-4 1,2 11-22,1 0-116,-1 0 1,1 1 0,0-1-1,1 1 1,-1 0 0,0 0-1,1 0 1,0 0-1,0 0 1,0 0 0,1 1-1,-1-1 1,1 1 0,0-1-1,0 1 1,0 5 0,-2 20 28,1 0 0,1 0-1,1 0 1,2 0 0,1 0 0,1-1 0,2 1 0,16 50 0,-19-71-39,7 19 47,20 39-1,-26-60-39,0 0 0,1 1-1,0-2 1,0 1 0,0-1-1,1 1 1,0-1-1,0-1 1,13 10 0,-17-15-2,-1 1-1,1-1 1,-1 1 0,1-1 0,-1 1 0,1-1 0,0 0-1,-1 0 1,1 0 0,-1 0 0,1 0 0,-1 0 0,1 0-1,0-1 1,-1 1 0,1 0 0,2-2 0,0 0 46,0 1 0,1-1 0,-1-1 0,0 1 1,4-4-1,14-14 544,-1 0 1,-1-2-1,26-36 0,-38 48-168,-7 8 275,4 6-595,1-1-80,-3-2-24,-1 0 0,0 1-1,0-1 1,0 1-1,0 0 1,0-1 0,0 1-1,0 0 1,-1 0 0,1 0-1,-1 0 1,3 4 0,11 19-44,2 1-1202,37 47-1,-50-69 48,0 0 0,0-1 0,1 0 0,-1 0 0,8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1188,'0'0'4240,"2"4"-3725,25 65 912,-17-40-1094,20 64 653,6 16-41,-13-49-388,-12-30 254,17 33 0,-74-188 1878,16 45-2277,-19-89-1,40 133-240,3-2 0,1 1-1,2 0 1,2-73 0,2 98-121,0 0 1,1 0-1,1 0 0,0 0 1,0 1-1,9-21 0,-10 28-38,-1 1 0,1 0 0,0-1 0,0 1 0,1 0 0,-1 0 0,1 0 0,-1 1 0,1-1 0,0 1 0,0-1 0,0 1 0,0 0 0,0 0 0,1 0 0,-1 1 0,1-1 0,-1 1 0,1-1 0,0 1 0,-1 1 0,1-1 0,0 0 0,6 1 0,-3 2 26,-3 1-29,0 0 0,0 0-1,0 0 1,0 1 0,-1-1 0,1 1 0,-1 0-1,0 0 1,0 0 0,0 0 0,-1 0 0,0 1-1,0-1 1,0 1 0,0 0 0,0-1 0,0 8 0,2 7-1,-2 0 1,0 0-1,-2 0 1,0 0-1,0 0 1,-6 27 0,-3 2-247,-21 63 0,-5-16-843,15-44-69,-17 33-4922,20-49 2243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1804,'-1'-1'1014,"-4"-8"3261,6 16-3720,38 139 1205,-15-57-1095,31 94 286,-34-126-709,29 71-50,-40-106-361,-8-14-180,1 0 0,1 0 1,0-1-1,0 0 1,7 10-1,4-7-5820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107 479 1600,'0'0'2424,"4"-1"-1998,2 0-261,0 0 1,0 0-1,0-1 0,0 0 1,0 0-1,0-1 1,-1 0-1,1 0 1,4-3-1,-6 3-27,-1 1 0,0-1 0,0 0 0,0 0 0,0 0 0,0 0-1,-1-1 1,1 1 0,-1-1 0,0 1 0,0-1 0,0 0 0,-1 0 0,3-7 0,-4 10-102,0 0 0,1 0 0,-1 0 0,0 0 0,0 0 0,0 1 0,0-1 0,0 0 0,0 0 0,0 0 0,-1 0 0,1 0 0,0 1 0,0-1 0,-1 0 0,1 0 0,0 0 0,-1 0 0,-1-1 85,2 0-58,-1 1 0,0-1 0,1 1 0,-1 0 0,0-1 0,0 1 0,0 0 0,0 0 0,0 0 0,0-1 0,-1 1 0,1 0 0,0 1 0,-1-1 0,1 0 0,-3-1 0,2 1 128,-1 0-90,0-1 0,-1 1 0,1 0 0,0 1-1,-1-1 1,1 1 0,-1-1 0,1 1 0,-1 0 0,1 0 0,-1 0 0,1 1 0,0-1 0,-7 3 0,-1 0 174,0 1 0,-19 9-1,25-11-208,-1 1-1,1 0 0,0 0 0,1 1 0,-1-1 0,0 1 1,1 0-1,0 1 0,0-1 0,0 1 0,1-1 0,0 1 0,0 0 1,0 1-1,0-1 0,1 0 0,0 1 0,0-1 0,0 1 1,1 0-1,-1-1 0,1 1 0,1 0 0,-1 8 0,1-7-62,1 0-1,0 0 1,0 0-1,0 1 1,1-1 0,0-1-1,0 1 1,1 0-1,0 0 1,0-1-1,1 0 1,-1 1-1,1-1 1,1-1-1,-1 1 1,1-1-1,0 1 1,0-1-1,12 8 1,-5-5-168,1-1 0,0 0 0,0 0-1,0-1 1,1-1 0,0-1 0,15 4 0,-20-6 13,0 0 0,0-1 0,0 0-1,1-1 1,-1 0 0,0 0 0,1-1 0,-1 0 0,0-1 0,0 0 0,0 0 0,15-6 0,-19 5 65,0 0 1,0 0-1,0-1 1,0 1-1,-1-1 1,1 0-1,-1 0 1,0-1-1,0 1 1,5-9-1,-2 2 41,-1-1-1,0 0 0,5-17 1,-9 22 206,-1-1 0,0 1 0,0-1 0,-1-15 0,0 19-96,0 1 186,-1 1-137,0-8-3,0 7 495,1 12-571,-2 28 4,2-34-28,0-1-1,0 0 0,0 0 1,0 1-1,0-1 1,1 0-1,-1 0 0,1 0 1,-1 1-1,2 2 0,2 9 51,-4-13-55,0-1 0,0 1-1,-1 0 1,1-1 0,0 1 0,1-1-1,-1 1 1,0 0 0,0-1 0,0 1 0,0-1-1,0 1 1,1-1 0,-1 1 0,0-1-1,0 1 1,1 0 0,-1-1 0,0 0-1,1 1 1,-1-1 0,0 1 0,1-1 0,-1 1-1,1-1 1,-1 0 0,1 1 0,-1-1-1,1 0 1,-1 0 0,1 1 0,-1-1-1,1 0 1,0 0 0,-1 0 0,1 1-1,-1-1 1,1 0 0,0 0 0,-1 0 0,1 0-1,-1 0 1,1 0 0,-1-1 0,2 1-1,1-1 19,0 1 1,0-1-1,0 0 0,-1 0 0,1-1 0,4-2 0,15-10 68,-14 8 19,1 0 1,0 1-1,1 0 0,11-5 0,-19 10-1,1 0-97,0 1 1,0 0-1,0 0 0,0 0 1,1 1-1,-2-1 1,1 1-1,0 0 1,0 0-1,0 0 1,-1 0-1,3 2 1,29 35 86,-18-19-63,-2-5-24,1 0-1,23 18 1,-32-29-51,0 1 1,0-1-1,1-1 1,0 1-1,0-1 1,0 0-1,0-1 1,0 1-1,14 1 1,-18-4 19,1 1 0,0-1 0,0-1 1,-1 1-1,1 0 0,0-1 0,-1 0 1,1 0-1,0 0 0,-1 0 0,1-1 0,-1 1 1,1-1-1,-1 0 0,0 0 0,0 0 0,0 0 1,0-1-1,0 1 0,4-6 0,2-3-21,0 0-1,-2-1 0,14-24 0,-20 34 39,10-22 22,-1 1 0,-2-1-1,0-1 1,-2 0 0,0 0 0,-2 0 0,2-41 0,-4-14 498,-8-85 0,5 147-89,-1-1 0,-1 0 0,0 0 0,-9-28 0,11 44 343,-4 10-626,0 0-109,2-4-16,0 1-1,1 0 1,-1 1 0,1-1 0,0 0-1,0 1 1,1-1 0,-1 1-1,1-1 1,-1 9 0,-2 27 79,2 0 0,2 0-1,7 56 1,31 119-1015,-33-193 197,1-1 0,12 28 0,1-15-6083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8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7 229 1384,'-2'-3'852,"2"2"-742,-1 1 1,1-1-1,-1 0 1,1 0-1,-1 0 1,1 0-1,0 0 1,-1-1-1,1 1 1,0 0-1,0 0 1,0 0-1,0 0 1,0 0-1,0 0 1,0 0-1,0 0 1,0 0 0,1 0-1,-1 0 1,0-1-1,1 1 1,-1 0-1,0 0 1,1 1-1,0-1 1,-1 0-1,1 0 1,-1 0-1,2-1 1,9-5 207,-1 0-1,2 0 1,-1 1 0,1 0 0,0 1-1,21-6 1,0 0-59,207-66 811,-61 22-871,-178 55-190,0-1-1,1 1 0,-1 0 1,1 0-1,-1 0 1,1 0-1,-1 0 0,1 0 1,-1 0-1,1 0 1,-1 1-1,0-1 0,1 0 1,-1 1-1,1-1 1,-1 1-1,0 0 0,0-1 1,1 1-1,-1 0 1,0 0-1,0 0 0,0 0 1,0 0-1,0 0 1,0 0-1,0 0 0,0 0 1,0 1-1,0-1 1,-1 0-1,1 0 0,-1 1 1,2 1-1,1 7 51,0-1 0,0 1 0,3 19 0,-5-23-56,21 208 238,-21-205-246,2 60-290,2 22-4443,-3-75 2492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3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67 120 1716,'-14'-24'1364,"2"6"-140,2 0-132,3 4-159,0 4-101,2-2-104,1 3 340,-3-6-856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4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254 166 832,'0'0'1322,"0"-3"-144,0 1-912,0 0-1,-1 0 1,1 0 0,-1 0 0,1 0 0,-1 0 0,0 0 0,0 0 0,0 0 0,0 1 0,0-1 0,0 0 0,0 1 0,-1-1 0,1 0 0,0 1-1,-1 0 1,0-1 0,1 1 0,-1 0 0,-3-2 0,1 1-135,1 1-1,0 0 1,0 0 0,-1 0-1,1 1 1,-1-1 0,1 1-1,-1 0 1,1 0-1,-1 0 1,1 0 0,-1 0-1,-4 2 1,0 0 10,0 1 0,1-1 0,-1 1-1,1 1 1,-1-1 0,1 1 0,1 0 0,-1 1 0,0 0-1,1 0 1,0 0 0,0 1 0,1 0 0,-9 12 0,5-5-7,0 1 0,2 0 1,0 0-1,0 1 1,1 0-1,-5 25 1,8-30-95,1 0 1,1 0 0,0 1-1,0-1 1,1 1 0,0-1-1,1 0 1,0 1 0,0-1-1,2 0 1,-1 1 0,1-1-1,0-1 1,1 1 0,0 0-1,1-1 1,6 10 0,-6-12-67,0 0 0,1 0 1,-1 0-1,2-1 1,-1 0-1,1 0 1,-1-1-1,1 0 0,1 0 1,-1 0-1,1-1 1,0 0-1,0-1 0,0 1 1,0-2-1,1 1 1,-1-1-1,1 0 0,0-1 1,11 0-1,-6-1-16,0-1 0,-1 0 0,1-1 1,0-1-1,-1 0 0,1-1 0,-1 0 0,0-1 0,0-1 0,-1 0 0,1 0 0,-1-2 0,13-9 0,-8 3 12,-1 1 1,0-2-1,-1 0 0,-1-1 0,0 0 0,-1-1 1,20-37-1,-26 39 83,9-26 0,-12 30 24,-4 10-69,1 0 0,-1 0 0,0 0 1,0 0-1,1 0 0,-1 0 1,0 0-1,0 0 0,0 0 0,0 0 1,0 0-1,-1 0 0,1 0 1,0 0-1,0 0 0,-1-2 0,0 1 18,1 0-16,-1 1 0,1-1 0,-1 1 0,1 0 1,-1-1-1,1 1 0,-1 0 0,0-1 1,0 1-1,0 0 0,1 0 0,-1 0 0,0-1 1,0 1-1,-1 0 0,1 1 0,0-1 0,0 0 1,-2-1-1,3 2-8,-3-1 8,0-1 0,1 1 1,-1 0-1,0 0 1,0 1-1,0-1 1,1 0-1,-1 1 0,0 0 1,0 0-1,0 0 1,0 0-1,0 0 1,0 0-1,0 1 0,0 0 1,1-1-1,-6 3 1,0 0 7,0 1 0,0 0 0,0 1 1,-12 8-1,12-6-3,0-1 0,1 1 0,0 1 0,0-1 0,0 1 0,1 0 0,1 1 0,-1-1 0,-5 14 0,5-8-107,0 1 1,2 0 0,-1 0 0,2 0 0,-3 23 0,5-34-57,1 1 0,-1-1 0,1 1 0,1-1 0,-1 1 0,0 0 0,1-1 0,0 1 0,0-1 0,1 0 0,3 9 0,-5-13 121,0 1 0,1 0 0,-1-1 0,1 1 0,-1-1-1,1 1 1,-1-1 0,1 1 0,0-1 0,-1 1 0,1-1 0,0 1 0,-1-1 0,1 0 0,0 1-1,-1-1 1,1 0 0,0 0 0,0 0 0,-1 1 0,1-1 0,0 0 0,0 0 0,-1 0-1,1 0 1,0 0 0,0 0 0,-1-1 0,1 1 0,1 0 0,0-1 0,0 0 0,0 1 0,0-1 1,0 0-1,0 0 0,-1 0 0,1-1 0,0 1 0,-1 0 1,4-4-1,4-6 327,0-1 0,11-18 0,-20 30-275,0-1 0,1 1-1,-1-1 1,0 1 0,1-1 0,-1 1 0,1-1 0,-1 1 0,1-1 0,-1 1-1,1 0 1,-1-1 0,1 1 0,-1 0 0,1-1 0,0 1 0,-1 0 0,1 0-1,0 0 1,-1-1 0,1 1 0,0 0 0,-1 0 0,1 0 0,-1 0 0,1 0 0,0 0-1,-1 0 1,1 1 0,1-1 0,0 1 9,1 0 0,0 0 1,0 0-1,0 1 0,-1-1 0,5 4 1,3 2-1,16 12 17,37 18-1,-55-32-63,1-1 0,0 0-1,0-1 1,0 0 0,0 0 0,0-1 0,1 0 0,18 0 0,-25-2 9,1-1-1,0 1 1,-1-1 0,1 0 0,-1 0-1,0 0 1,1 0 0,-1-1-1,0 0 1,0 1 0,0-1 0,0 0-1,0-1 1,0 1 0,0 0 0,-1-1-1,1 1 1,2-5 0,3-4-4,-1 1 0,0-1 0,8-17 0,-4 3 24,-1-1 0,0 0 0,-2 0 0,6-35 0,-7 17 143,2-83 1,-8 111-37,-1 0 0,-1 0 0,-1 0 0,0 0 0,-1 0-1,0 1 1,-7-17 0,2 20 75,5 10-164,1 0 55,-16 6 74,12 0-88,0 4-50,1 0 0,1 0 0,-1 0 0,1 1 0,1-1 0,0 1 0,-4 16 0,4-8 8,0 0 0,2 0 0,0 30 0,3-11-51,2 0 0,2 0 0,14 50-1,-14-65-48,1 0 0,1 0 0,0 0 0,2-1 0,0-1 0,1 1 0,1-2 0,1 0 0,1 0 0,26 26 0,-37-41 51,0 0 0,0-1 0,1 1 1,0-1-1,-1 1 0,1-1 0,0 0 0,0 0 0,0-1 0,0 1 1,0-1-1,1 0 0,-1 0 0,0-1 0,1 1 0,-1-1 0,0 0 1,1 0-1,-1 0 0,0-1 0,5 0 0,-4-1 31,0 1 0,0-1-1,0 0 1,0 0 0,-1-1 0,1 0 0,-1 0-1,1 0 1,-1 0 0,0 0 0,-1-1 0,1 0-1,-1 0 1,1 0 0,-1 0 0,0 0 0,3-6-1,6-15 357,-1 1 0,-1-1 0,-1-1 0,-2 0 0,6-32 1,-12 56 545,-4 8-838,-1 3-50,1 0 1,0 0 0,1 0 0,-1 1 0,2-1 0,0 0-1,-1 19 1,3-18-49,0 0-1,0 0 0,1 0 1,0 0-1,0 0 1,1-1-1,7 16 0,-8-21-31,1 1 0,-1-1 0,1-1 0,-1 1 0,1 0 0,0-1 0,0 1-1,1-1 1,-1 0 0,1 0 0,0 0 0,0 0 0,0-1 0,0 0 0,0 0 0,0 0-1,0 0 1,9 2 0,-4-2-24,0-1 1,0 0-1,0-1 0,0 0 0,0 0 0,0-1 1,0 0-1,0 0 0,0-1 0,0 0 1,10-5-1,7-4 150,-1 0 0,30-20 0,-46 25 81,16-7 578,-22 12-376,0 3-314,20 21 93,-19-19-155,1 1 1,-1 0-1,1-1 0,0 0 0,0 0 0,0-1 1,0 1-1,1-1 0,-1 0 0,1-1 0,8 4 1,-11-6 7,0 1 0,0 0 0,0 0 0,1-1 0,-1 0 0,0 0 0,0 0 0,0 0 0,1 0 0,-1-1 1,0 1-1,0-1 0,0 0 0,4-1 0,-5 1 6,0 0 0,0 0 0,0 0 0,0-1 0,0 1 0,0-1 0,-1 1 0,1-1 0,0 1 0,-1-1 0,1 0 0,-1 0 0,0 0 0,0 0 0,0 0 0,0 0 0,0 0 0,0 0 0,0 0 0,-1-1 0,1 1 0,-1 0 0,1-3 0,-2-1 4,0 0 0,0 1 0,0 0 0,0-1 0,-1 1 0,0 0 0,0 0 0,-1 0 0,0 0 0,1 0 0,-2 0 0,1 1 0,0-1 0,-1 1 0,0 0 0,0 0 0,0 1 0,0-1 0,-1 1 0,1 0 0,-11-5 0,10 4-22,-1 1 0,0 1 0,0-1 1,0 1-1,0 0 0,-1 0 0,1 0 0,-1 1 1,1 0-1,-1 1 0,1-1 0,-1 1 1,1 1-1,-1-1 0,0 1 0,1 0 0,0 0 1,-12 5-1,16-5-24,1 0 1,0 0 0,0 0-1,-1 0 1,1 0-1,0 0 1,0 0 0,1 1-1,-1-1 1,0 0-1,0 1 1,0-1 0,1 1-1,-1-1 1,1 1-1,-1-1 1,1 1 0,0-1-1,0 1 1,-1-1-1,1 3 1,0-1-242,2 1-7,0 0 211,0 0 0,0 1 0,0-1 0,1-1 0,0 1 0,0 0 0,0-1 1,0 1-1,0-1 0,1 0 0,0 0 0,-1 0 0,1 0 0,0-1 0,0 0 0,1 0 0,3 2 1,-1-2 32,0 0 1,0-1-1,0 0 1,0-1-1,0 1 1,0-1-1,0-1 1,0 1-1,0-1 1,0 0-1,0-1 1,-1 0-1,1 0 1,0 0-1,11-6 1,6-5 300,-1-1 0,38-30 0,-21 15 328,-40 29-562,1 0 0,-1-1 0,1 1 0,0-1 0,-1 1 0,1 0 0,0-1-1,0 1 1,-1 0 0,1 0 0,0-1 0,0 1 0,-1 0 0,1 0 0,0 0 0,0 0 0,0 0-1,-1 0 1,1 0 0,0 0 0,0 1 0,-1-1 0,1 0 0,0 0 0,1 1 0,-1 0-4,1 0 0,-1 0 0,0 1 0,0-1 1,1 0-1,-1 1 0,0-1 0,0 0 1,-1 1-1,1-1 0,1 3 0,1 3 17,-1 0 0,0 0 0,3 14 0,1 32 100,-6-51-107,3 14 95,-3-16-110,1 1 0,-1-1 1,1 0-1,-1 1 0,0-1 0,1 0 1,-1 1-1,1-1 0,-1 0 0,1 0 0,-1 1 1,1-1-1,-1 0 0,1 0 0,-1 0 1,1 0-1,-1 0 0,1 0 0,-1 0 0,1 0 1,-1 0-1,1 0 0,0 0 0,15-6 124,26-14 0,5-2-49,-14 13-18,-31 9-60,1 1 0,-1-1 0,1 1 0,-1-1 0,0 1 0,1 0 0,-1 0 0,0-1 0,0 2 0,0-1 0,0 0 0,0 0 0,0 1 0,0-1 1,0 1-1,0 0 0,0-1 0,1 4 0,7 9-145,-1 1 0,0 0 1,9 24-1,2 16-4506,-19-49 1395,-2 11 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4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59 115 1220,'-45'6'5040,"43"-5"-4291,-1 0 327,-5 2-81,13-2 2819,34 3-3345,1-3 0,0-1 1,55-7-1,-25-2-347,82-23 1,-124 25-977,45-19-1,-61 20-626,-1 1 0,0-2 0,15-10 0,-8 2-1882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4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34 1500,'0'0'4337,"-12"-15"-1089,3 6-928,2 0-1496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4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25 864,'0'0'3924,"1"-3"-3676,2-8-32,-3 8 1273,-2 0-1345,1 2-109,1 1 1,0 0 0,0 0 0,0 0 0,0-1 0,0 1 0,0 0-1,0 0 1,0 0 0,-1-1 0,1 1 0,0 0 0,0 0-1,0 0 1,0 0 0,-1-1 0,1 1 0,0 0 0,0 0 0,0 0-1,-1 0 1,1 0 0,0 0 0,0 0 0,-1 0 0,1-1-1,0 1 1,0 0 0,0 0 0,-1 0 0,1 0 0,0 0-1,0 0 1,-1 0 0,1 1 0,0-1 0,0 0 0,-1 0 0,1 0-1,0 0 1,0 0 0,0 0 0,-1 0 0,1 0 0,0 1-1,-15 7 67,14-7-79,0 1-1,0-1 0,0 0 0,-1 0 0,1 1 0,1-1 0,-1 1 0,0-1 0,0 1 1,0-1-1,1 1 0,-1-1 0,0 4 0,-1 2 50,-6 11 4,1 1-1,0 0 0,2 1 0,0-1 0,2 1 0,0 0 0,-1 26 0,4-13-28,1 0 0,1 1 0,11 52 0,0-35-11,2-1 1,1 0 0,3-1 0,3-2-1,49 85 1,-43-93 5,-16-24-16,13 26-1,-5-6 47,2-1 0,29 38 1,-45-65-7,0-1 1,1 1-1,7 5 1,-13-11 9,27 19 1761,-27-19-1811,-1-1 0,0 1 0,1-1 0,-1 1 0,0 0 0,0-1 0,0 1 0,1-1 0,-1 1-1,0-1 1,0 1 0,0 0 0,0-1 0,0 1 0,0-1 0,0 1 0,0 0 0,0-1 0,0 1 0,-1-1 0,1 1 0,0 0 0,0-1 0,-1 1 0,1-1-1,0 1 1,0-1 0,-1 1 0,1-1 0,-1 1 0,1-1 0,0 0 0,-1 1 0,1-1 0,-1 1 0,0-1 0,-1 2-171,-1 2 318,3-4-168,-1 1 1,0-1 0,1 0-1,-1 1 1,0-1 0,0 0-1,1 1 1,-1-1 0,0 0-1,0 0 1,0 0 0,0 0-1,1 0 1,-1 0 0,0 0-1,0 0 1,0 0 0,-1 0-1,-11-1 5,9 0-33,1 1-47,-9-1 31,9 1-7,0-1 0,-30-8-233,-33-13 1,52 18 251,0 1 0,0 0 1,0 1-1,-1 0 1,-16 1-1,-2-1 52,9 0 104,-26-6 0,42 6-47,-1 0 0,1-1 0,0 1 0,0-2 0,0 1 0,-11-8 1,10 0 57,7 6 108,3 4 572,60 33-698,-53-28-105,0-1 1,1 0 0,-1 0 0,1-1-1,-1 0 1,1-1 0,9 1 0,-11-2-7,0-1 1,1 0 0,-1 0-1,0-1 1,0 0-1,0 0 1,0-1 0,0 0-1,0 0 1,11-8 0,3-4 35,34-29 0,-41 31-29,-2 3 8,0-1-1,18-22 0,-30 32-24,0 1 1,0 0 0,1-1 0,-1 1-1,0 0 1,0 0 0,0-1-1,0 1 1,1 0 0,-1 0 0,0-1-1,0 1 1,1 0 0,-1 0-1,0 0 1,0-1 0,1 1 0,-1 0-1,0 0 1,1 0 0,-1 0-1,0 0 1,1-1 0,-1 1 0,0 0-1,1 0 1,-1 0 0,0 0-1,1 0 1,-1 0 0,0 0 0,1 0-1,-1 0 1,0 1 0,1-1-1,-1 0 1,0 0 0,0 0 0,1 0-1,-1 0 1,1 1 0,5 9 44,-5-9-61,0 8 12,-14 62-1419,-26 77 0,20-94-4479,15-40 2885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1668,'-19'4'8377,"26"3"-8239,-1-1 0,1 0 1,0 0-1,1 0 0,-1-1 0,13 6 1,57 25 436,-38-19-384,13 5 32,2-3 0,0-2 0,78 14 0,170 11 139,-106-31-191,16 1-12,131 14-15,-250-11-122,-61-9-16,32 2 0,97 13 54,-4 0-3,34 2-34,-65-6-7,53 5 28,108 32-21,-114-16-26,245 46 24,-61-27-10,-16-12-11,119 21 52,-116-13-60,-158-24 18,-76-13-2,73 9-6,178 23 45,-354-47-46,205 29-12,195 34 6,-297-47 153,198 6 0,-251-21-34,137 0 386,-84-10-70,101-1 444,-95 10-639,190 11 68,-83 22-170,56 5-119,-185-35 1,165-14 0,-39-22-24,-160 26 42,-57 6-35,-1 0-6,38 4 375,-38-4 1321,-6-5-1341,-63-72 1643,-9-18 1462,75 94-2273,5 10-1097,2 5-28,0-1 0,1 0 0,1 0 1,10 12-1,8 5 88,-10-13-38,19 27-1,-32-39-90,0-1 1,0 1-1,0 0 1,-1 1-1,1-1 0,-2 0 1,1 0-1,0 1 1,-1 0-1,1 10 0,-2-12-15,0 1 0,-1-1-1,0 0 1,0 1 0,0-1-1,0 0 1,-1 0 0,1 0-1,-1 0 1,0 0-1,-1 0 1,1 0 0,-1-1-1,1 1 1,-1-1 0,0 0-1,-5 5 1,-4 2-119,0-1 0,0 0 0,-22 11 0,8-7-289,-33 11 0,24-10 40,-34 13-1428,-91 22-1,5-19-7463,93-24 3534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103 174 1464,'2'4'10142,"-2"-4"-9993,11-6 1743,16-15-2007,101-99 2743,-123 116-2552,0 0 0,0 0 0,1 1 0,-1-1 0,8-2 0,-9 4-19,-2 1 6,4-2 3,-4 3-19,-4 5 245,-7 8-281,-2 0 0,0 0 0,0-1 1,-14 10-1,-59 45 27,24-21-28,18-15 4,29-23-17,2 0 0,-1 1 0,-17 17 0,29-25 2,-1 0 0,1-1 0,0 1 0,-1-1 1,1 1-1,0 0 0,-1-1 0,1 1 0,0 0 0,0-1 0,0 1 0,0 0 1,0-1-1,0 1 0,0 0 0,0 0 0,0-1 0,0 1 0,0 0 0,0-1 1,0 1-1,0 0 0,1-1 0,-1 1 0,0 0 0,1 0 0,10 14-3,-10-14 6,7 9-6,1-1 0,0 0 0,16 11 0,0 1-19,34 35-203,-37-33-98,1-1 1,1-1-1,1-1 0,1-1 0,37 21 0,-35-27-881,45 15-1,-4-9-4077,-37-14 1948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154 173 1984,'0'-3'403,"0"1"0,0-1 1,0 1-1,-1 0 0,1-1 0,-1 1 0,1 0 0,-1 0 0,0-1 0,0 1 1,0 0-1,0 0 0,0 0 0,-1 0 0,-1-3 0,2 4 134,0 1-428,0-1 0,0 0 0,0 0 0,0 1-1,0-1 1,0 1 0,-1-1 0,1 1 0,0-1 0,0 1 0,-1 0 0,1-1 0,0 1 0,0 0 0,-1 0 0,1 0 0,0 0-1,-2 0 1,-5 4 81,1 1-1,-1-1 1,1 1-1,0 0 1,1 1-1,0 0 1,0 0-1,0 0 1,0 1-1,1-1 1,0 1-1,-4 9 1,4-7-93,0 1 0,2-1 0,-1 1 0,1 0 0,0 0 0,1 1-1,0-1 1,1 0 0,0 1 0,1-1 0,0 1 0,0-1 0,1 0 0,1 1 0,0-1 0,0 0 0,6 16 0,-7-24-85,0 0 1,1 1-1,-1-1 1,1 0-1,-1 0 1,1 0-1,0 0 1,0-1-1,-1 1 1,1 0-1,1-1 1,-1 1-1,0-1 1,0 0-1,0 0 1,1 0-1,-1 0 1,4 1-1,-4-1 11,1-2-12,0 0-9,1-1 0,-1 1 0,0-1 0,0 1 0,0-1 1,0 0-1,0 0 0,0 0 0,0-1 0,-1 1 0,1-1 0,-1 1 0,5-7 0,-4 4 0,-1 0-1,1 0 1,-1-1-1,0 1 1,0-1-1,0 1 1,-1-1-1,1-9 1,6-38 48,-3 25-26,1-45 0,-6 73-24,0-1 0,0 1 1,0 0-1,0-1 1,0 1-1,0 0 0,0-1 1,0 1-1,0 0 0,0-1 1,0 1-1,0 0 1,1-1-1,-1 1 0,0 0 1,0 0-1,0-1 0,0 1 1,0 0-1,1-1 0,-1 1 1,0 0-1,0 0 1,0-1-1,1 1 0,-1 0 1,0 0-1,0 0 0,1-1 1,-1 1-1,0 0 1,1 0-1,-1 0 0,0 0 1,1 0-1,-1-1 0,0 1 1,1 0-1,-1 0 0,0 0 1,1 0-1,-1 0 1,0 0-1,1 0 0,-1 0 1,0 0-1,1 0 0,-1 1 1,0-1-1,1 0 0,-1 0 1,0 0-1,0 0 1,1 0-1,-1 0 0,1 1 1,0 0-1,1 0 1,0 0-1,-1 0 0,1 0 1,-1 1-1,1-1 1,-1 0-1,1 1 1,1 3-1,3 3-11,1 1 1,0-1-1,14 13 0,-16-17-17,-1 0 0,1 0 0,0-1-1,0 1 1,1-1 0,-1 0 0,1 0 0,6 2-1,-9-5 18,1 1 0,0-1 0,0 0-1,0 0 1,0 0 0,-1 0 0,1-1-1,0 1 1,0-1 0,-1 0-1,1 0 1,0-1 0,-1 1 0,1-1-1,-1 1 1,0-1 0,1 0 0,-1 0-1,0-1 1,4-4 0,-2 3 18,-2 0 1,1 0 0,0 0-1,4-10 1,2 1 144,-9 12-80,0-1 11,-1 2-77,0 0 0,0 0 0,0 0 0,0-1 0,0 1 0,0 0 0,0 0 0,0 0 0,0 0 0,0 0 0,0-1 0,0 1 0,0 0 0,0 0 0,0 0 0,0 0 0,0 0 0,1-1 0,-1 1 0,0 0 0,0 0 0,0 0 0,0 0 0,0 0 0,0 0 0,0 0 0,1 0 0,-1 0 0,0-1 0,0 1 0,0 0 0,0 0 0,0 0 0,0 0 0,1 0 0,-1 0 0,0 0 0,0 0 0,0 0 0,0 0 0,0 0 0,1 0 0,-1 0 0,0 0 0,0 0 0,0 0 0,0 0 0,0 0 0,1 0 0,-1 0 0,0 1 0,20 23 68,-9-11-71,21 21-1,-27-30-36,0 0-1,0 0 0,0-1 1,1 1-1,-1-1 0,1 0 1,0-1-1,8 3 0,-9-3 11,-1-1-1,1 0 0,0 0 0,0-1 0,0 1 0,0-1 0,0 0 1,0 0-1,0-1 0,0 1 0,0-1 0,0 0 0,0-1 1,0 1-1,6-4 0,-5 2 46,-1 0 1,-1 0-1,1-1 0,0 0 1,-1 0-1,0 0 0,0 0 1,0-1-1,0 1 0,-1-1 1,1 0-1,-1 0 0,2-7 1,4-15 724,-8 25-361,1 6-353,7 13 0,5 7-24,29 42 1,-38-59-25,1 0-1,0 0 0,1-1 0,-1 0 0,1 0 1,0 0-1,1-1 0,0 0 0,-1-1 1,11 5-1,-11-6 5,1 0 0,0-1 1,0 0-1,0 0 0,0-1 1,16 1-1,-20-2 7,0 0 0,0-1 0,-1 1 0,1-1 0,0 0 0,0 0 0,0 0 1,-1-1-1,1 1 0,-1-1 0,1 0 0,-1 0 0,0 0 0,1 0 0,-1-1 0,0 1 0,3-4 0,2-4 18,0 0-1,-1-1 1,-1 1 0,1-1-1,-2-1 1,0 1-1,8-24 1,-4 0 263,8-53-1,-7-16 910,-9 80-748,-1 23-410,0 1 0,0-1-1,0 1 1,0-1-1,0 1 1,0-1 0,0 1-1,0-1 1,0 0-1,0 1 1,0-1 0,0 1-1,1-1 1,-1 1-1,0-1 1,0 1 0,1-1-1,-1 1 1,0 0 0,0-1-1,1 1 1,-1-1-1,0 1 1,1 0 0,-1-1-1,1 0 1,0 2-19,0-1 0,-1 0 1,1 1-1,-1-1 0,1 1 0,0-1 1,-1 1-1,1-1 0,-1 1 0,1 0 1,-1-1-1,0 1 0,1 0 1,-1-1-1,1 2 0,14 37-4,-9-16 16,-1 0-1,3 33 1,-3-19-1,5 30 4,-2-5 26,22 82 0,-25-127-608,1-1 0,0 1 0,10 17 0,-15-33-152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92 365 1340,'0'0'3179,"4"5"-2708,7 16 113,-1 0-1,12 35 0,12 54-1798,-32-99-421,-1-9 27</inkml:trace>
  <inkml:trace contextRef="#ctx0" brushRef="#br0" timeOffset="1">37 58 1680,'-7'-17'1016,"-1"6"-140,2-1-96,-1 6 481,-2-6 203</inkml:trace>
  <inkml:trace contextRef="#ctx0" brushRef="#br0" timeOffset="2">323 174 1464,'0'0'1115,"-3"4"-80,-1 1-715,2-4-168,0 1 0,1-1 0,-1 1 0,1 0 0,0 0 0,-1 0 0,1 0 0,0 0 0,-1 3 0,-5 11 406,1-1 0,0 1-1,1 0 1,1 1-1,1-1 1,-3 25-1,6-32-424,-1 0 1,1 0-1,0 0 0,1 0 0,0 0 0,1-1 0,0 1 0,0 0 0,0-1 0,1 0 0,1 1 0,-1-1 1,1 0-1,9 12 0,-10-16-160,1 0 1,0-1-1,0 1 1,0-1-1,0 0 0,0 0 1,1 0-1,-1-1 1,1 1-1,0-1 1,0 0-1,0 0 1,0-1-1,6 2 0,-3-2-561,0 0-1,0 0 0,0-1 1,-1 0-1,1 0 0,0-1 1,0 0-1,13-4 0,0-2-1908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49 199 1340,'-4'-1'618,"-1"-1"-1,1 0 1,0 0 0,0-1-1,0 1 1,0-1 0,1 0-1,-1 1 1,-6-8 0,10 9-517,0 1 0,-1-1 0,1 1 0,0-1 1,0 1-1,-1-1 0,1 0 0,0 1 0,0-1 0,0 0 1,0 1-1,0-1 0,0 0 0,0 1 0,0-1 1,0 0-1,0 1 0,0-1 0,0 0 0,0 1 0,1-1 1,-1 1-1,0-1 0,0 0 0,1 1 0,-1-1 0,0 1 1,1-1-1,-1 1 0,1-1 0,-1 1 0,1-1 1,-1 1-1,1-1 0,-1 1 0,1 0 0,-1-1 0,1 1 1,-1 0-1,1-1 0,1 1 0,29-12 164,-30 12-204,168-34 874,-49 12-1917,-106 19 820,27-7-732,-38 10 817,0-1-1,-1 0 1,1 0-1,0-1 1,-1 1-1,1-1 1,-1 1-1,1-1 1,-1 0-1,4-3 1,-5 3 120,-1 0 0,1 0 1,-1 0-1,0 0 0,1 0 0,-1 0 1,0-1-1,0 1 0,0 0 1,0 0-1,-1 0 0,1 0 0,0 0 1,-1 0-1,0 0 0,-1-3 0,1 3 121,1 1-147,0 1 0,0 0-1,0 0 1,0-1 0,0 1-1,0 0 1,0 0 0,0 0 0,0-1-1,0 1 1,0 0 0,0 0-1,0-1 1,0 1 0,-1 0-1,1 0 1,0 0 0,0-1-1,0 1 1,0 0 0,0 0 0,-1 0-1,1 0 1,0 0 0,0-1-1,0 1 1,-1 0 0,1 0-1,0 0 1,0 0 0,0 0-1,-1 0 1,1 0 0,0 0-1,0 0 1,-1 0 0,1 0 0,0 0-1,0 0 1,-1 0 0,1 0-1,0 0 1,0 0 0,0 0-1,-1 0 1,1 0 0,0 0-1,0 0 1,-1 0 0,1 0 0,0 0-1,0 0 1,0 1 0,-1-1-1,1 0 1,0 0 0,0 0-1,0 0 1,0 1 0,-1-1-1,-3 6 26,-1 1-1,1 0 0,0 0 0,1 0 0,0 0 1,0 1-1,0-1 0,1 1 0,0 0 0,0 0 0,1 0 1,0 9-1,0 5 12,0-1 0,2 1 0,0-1-1,2 1 1,0-1 0,1 0 0,1 0 0,2 0 0,0-1 0,19 39 0,-19-45-36,-4-8-3,-1-1 0,1 0 0,0 0 0,1 0 0,7 9 0,-10-13-9,1 0 1,0 0 0,-1 1-1,1-1 1,0 0 0,-1 0 0,1-1-1,0 1 1,0 0 0,0 0 0,0-1-1,0 0 1,0 1 0,0-1-1,0 0 1,0 0 0,0 0 0,0 0-1,0 0 1,0 0 0,0-1-1,0 1 1,2-1 0,3-2 29,-1 1 1,0-1-1,0 0 1,0-1-1,-1 0 1,1 1-1,-1-2 1,7-6-1,41-46 762,-34 36-273,0-4 109,-18 23-504,1 1-9,-1 1-88,0-1-1,0 1 0,0-1 1,0 1-1,0-1 0,0 1 1,0 0-1,0 0 1,0-1-1,0 1 0,0 0 1,0 0-1,0 0 1,1 0-1,-1 0 0,0 0 1,2 1-1,16 10-33,-13-6 103,-1-1-78,-1 0 0,0 0 0,0 1 1,0-1-1,-1 1 0,5 8 0,4 4 41,5 10 40,5 5-53,-15-24-26,-6-7-18,0 1-1,0-1 0,0 0 0,0 0 0,0 1 1,0-1-1,0 0 0,0 0 0,1 0 0,-1 0 1,0 0-1,1-1 0,-1 1 0,1 0 0,-1-1 1,1 1-1,-1-1 0,1 1 0,0-1 0,-1 0 1,3 0-1,0 1 36,0-1 0,0 0 1,0-1-1,0 1 0,0-1 0,0 0 0,0 0 1,0 0-1,-1 0 0,1-1 0,0 1 0,-1-1 1,1 0-1,-1 0 0,1 0 0,-1-1 0,0 1 1,0-1-1,0 0 0,0 0 0,-1 0 1,1 0-1,-1 0 0,0-1 0,0 1 0,0-1 1,0 1-1,2-8 0,0 0 388,-1 0 1,-1 0-1,0-1 0,-1 1 0,1-22 1,-2 31 53,1 10-430,1 7-32,1 0 1,1 0-1,6 14 0,-5-17-30,0-1-1,1 0 1,1-1 0,10 15-1,-13-20-15,1 0 0,0 0 0,0-1-1,0 0 1,0 1 0,1-2 0,-1 1-1,1-1 1,8 4 0,-12-6-13,9-4 10,-11 3 25,1-1 1,-1 1 0,1 0 0,-1 0-1,1-1 1,0 1 0,-1 0 0,1 0-1,-1 0 1,1 0 0,-1 0 0,1 0-1,0 0 1,-1 0 0,1 0 0,-1 0-1,1 0 1,0 0 0,1-2-10,9-16-8,-10 12 18,-1 3-2,0 0-6,-1-1-5,-3-14 6,4 16 4,-1 1 0,0-1 0,1 1 0,-1-1 1,0 1-1,0-1 0,0 1 0,0-1 0,0 1 1,0 0-1,0-1 0,-1 1 0,1 0 0,0 0 1,-1 0-1,-1-1 0,-1 0-47,-2-2-132,0 0 1,0 1-1,-1 0 1,1 0-1,-1 0 1,0 1 0,0 0-1,0 1 1,-10-2-1,-16-1-3428,12 2-2369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12 884,'-23'-5'3608,"5"2"-627,2-1 4966,23 10-7707,7 7 14,18 23-1,-26-29-165,0 1 0,0-1 0,-1 1-1,-1 1 1,1-1 0,3 13 0,-4-9-36,-1 0 1,-1 1-1,0 0 1,-1-1-1,0 1 1,-1 0-1,0 0 1,-1-1-1,-5 26 1,3-28-60,0 1-1,0-1 1,-1-1 0,0 1 0,-1 0-1,0-1 1,0 0 0,-1 0-1,0 0 1,0-1 0,-1 0 0,-13 12-1,18-19-3,-1 1 0,0 0 0,0 0 0,0-1 0,-6 3 0,7-4-7,-2-2-6,-8-9 6,12 11 17,-1-1 0,1 1 0,-1-1 1,1 1-1,-1-1 0,1 0 0,0 1 0,-1-1 0,1 0 0,0 1 0,-1-1 0,1 0 0,0 0 0,0 1 0,0-1 1,0 0-1,-1 0 0,1 0 0,0 1 0,1-1 0,-1 0 0,0 0 0,0-1 0,0 2-1,1-10-2,3-5-2,1-1-1,0 1 0,1-1 0,0 2 1,1-1-1,1 1 0,1 0 0,0 0 1,1 1-1,19-21 0,7-3 7,22-23-34,-54 58 16,17-15-40,-20 16 56,0 1 1,0-1-1,0 1 0,0 0 1,0-1-1,0 1 0,0 0 0,1-1 1,-1 1-1,0 0 0,0 0 1,0 0-1,0 0 0,0 0 1,0 0-1,0 0 0,0 1 1,1-1-1,-1 0 0,0 1 1,0-1-1,0 0 0,1 1 1,3 3 2,-1 0 0,1 0 1,-1 1-1,0-1 0,0 1 1,0 0-1,0 0 0,-1 0 1,0 0-1,0 0 0,-1 1 1,4 9-1,3 13-32,8 41 1,-7-26-140,-2-8-182,-6-22-621,1 0 0,1 0 0,8 20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48 1408,'-6'-15'1128,"0"5"-140,0 2 660,-2-2-427,2 5-641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17 257 2220,'-13'1'5015,"13"0"-4928,-1-1 1,1 0-1,0 1 1,-1-1-1,1 0 0,0 1 1,0-1-1,-1 1 1,1-1-1,0 0 1,0 1-1,0-1 1,0 1-1,-1-1 1,1 1-1,0-1 1,0 0-1,0 1 1,0-1-1,0 1 0,0-1 1,0 1-1,0-1 1,0 1-1,1-1 1,-1 1-1,0-1 1,0 0-1,0 1 1,0-1-1,1 1 1,-1-1-1,0 0 1,0 1-1,1-1 0,-1 0 1,0 1-1,0-1 1,1 0-1,-1 1 1,1-1-1,-1 0 1,0 1-1,1-1 1,21 15 309,-10-11-201,1 0 1,-1 0-1,1-1 1,23 2-1,1 0 76,57 5 369,-44-10 485,-48 0-930,1 2 50,-3-2-231,0 0 0,0 0 0,0 0 0,0 0 0,1 0 0,-1 0 0,0 0 0,0 0 0,0 0 0,0 0 0,1 0 0,-1 0 0,0 0 0,0 0 0,0 0 0,0 1 0,0-1 0,1 0 0,-1 0 0,0 0 0,0 0 0,0 0 0,0 0 0,0 0 1,0 1-1,0-1 0,1 0 0,-1 0 0,0 0 0,0 0 0,0 1 0,0-1 0,0 0 0,0 0 0,0 0 0,0 0 0,0 1 0,0-1 0,0 0 0,0 0 0,0 0 0,0 0 0,0 1 0,0-1 0,0 0 0,0 0 0,-4 9 58,0 0-1,0-1 1,-1 0 0,0 0 0,-10 12 0,-15 25 90,23-33-116,1 0-1,0 1 0,1 0 1,-7 25-1,12-36-42,0 0 0,0 0 0,0 0 0,1 0 0,-1 1 0,1-1 0,-1 0 1,1 0-1,0 0 0,-1 0 0,1 0 0,0-1 0,1 1 0,-1 0 0,2 3 0,-2-5-4,-1 1-1,0-1 1,1 1-1,-1 0 0,1-1 1,-1 1-1,1-1 1,-1 1-1,1-1 1,0 1-1,-1-1 0,1 1 1,-1-1-1,1 0 1,0 1-1,0-1 1,-1 0-1,1 1 1,0-1-1,-1 0 0,1 0 1,0 0-1,0 0 1,0 0-1,2 0-4,0 2-2,1-1 0,0 0 1,0 0-1,0-1 0,0 1 1,0-1-1,0 0 0,0 0 0,0 0 1,4-1-1,40-11-6,-34 8 16,1-2 1,-1 0 0,-1-1 0,1 0 0,14-10 0,-22 12-3,0 1 1,0-1-1,0 0 0,-1-1 0,0 1 1,0-1-1,0 0 0,-1 0 1,1-1-1,-2 0 0,1 1 0,2-9 1,-3 10-8,-2 1 9,-5-14 4,4 18-9,0 0 0,-1-1 1,1 1-1,0-1 1,-1 1-1,1 0 1,-1-1-1,1 1 0,-1 0 1,1 0-1,-1-1 1,1 1-1,-1 0 1,1 0-1,-1 0 0,1 0 1,-1 0-1,1 0 1,-1-1-1,1 1 1,-1 0-1,1 1 1,-1-1-1,1 0 0,-1 0 1,1 0-1,-1 0 1,1 0-1,-1 0 1,1 1-1,-1-1 0,1 0 1,-2 1-1,-12 5-1,6-2-1,1 1 0,0 0 1,0 0-1,0 0 0,0 1 0,1 0 1,0 1-1,0-1 0,-8 15 1,6-8-54,0 0 0,2 1 1,0-1-1,-8 27 1,13-37-13,1 0 0,-1 1 0,1-1 0,-1 1 0,1-1 0,0 0 0,0 1 1,1-1-1,-1 0 0,1 1 0,-1-1 0,1 0 0,2 6 0,-2-8-79,7 0-99,-6-1 226,-1 0 1,0 0-1,0 0 1,1 0-1,-1 0 1,0 0-1,1 0 1,-1 0-1,0 0 1,0 0-1,1-1 1,-1 1-1,0-1 1,0 1-1,0-1 1,0 1-1,1-1 1,-1 0-1,1-1 1,4-4-11,0 0 0,0 0 0,-1-1 0,0 1 0,0-1 0,-1 0 0,4-9 0,-6 12 59,5-9 54,-7 13-78,0 0-1,1 0 1,-1-1 0,0 1 0,0 0-1,0 0 1,1 0 0,-1-1-1,0 1 1,0 0 0,0 0 0,1 0-1,-1 0 1,0-1 0,1 1-1,-1 0 1,0 0 0,0 0-1,1 0 1,-1 0 0,0 0 0,1 0-1,-1 0 1,0 0 0,0 0-1,1 0 1,-1 0 0,0 0 0,1 0-1,-1 0 1,0 0 0,1 0-1,-1 0 1,0 0 0,0 1 0,1-1-1,-1 0 1,10 8-54,0-1 1,0-1-1,1 1 0,0-2 0,0 1 1,0-2-1,0 1 0,1-1 0,13 2 1,-21-7 35,0 1 0,0-1 0,-1 0 0,1 0 0,0 0-1,0 0 1,-1 0 0,1-1 0,0 0 0,-1 0 0,0 0 0,1 0 0,3-4 0,-4 4 4,6-5 2,-1 0 0,1-1 0,-1 0 1,0-1-1,-1 0 0,0 0 0,11-20 0,-6 7 77,-1-1 0,12-37-1,-9 9 213,-2-1-1,9-94 1,-18 79 241,-3 60-384,0 1 0,0-1 0,-1 1 0,0 0 1,-1-1-1,1 1 0,-1 0 0,-5-10 0,7 15 370,-3 4-354,0 2-116,1 0-1,-1 0 1,1 0 0,0 0-1,0 1 1,0-1-1,1 1 1,0-1-1,0 1 1,0-1 0,0 7-1,3 71 81,-2-68-76,4 23-190,1 0 0,3-1-1,0 0 1,3 0 0,0-1 0,22 44 0,-28-70 1,0 1 0,0-1 0,1 0 0,1-1 0,-1 0 0,2 0 0,9 10 0,-13-15 69,-1-1-1,1 0 0,0-1 1,0 1-1,0-1 1,0 0-1,0 0 0,1 0 1,-1 0-1,1-1 0,-1 0 1,1 0-1,-1 0 1,1 0-1,0-1 0,-1 0 1,1 0-1,0 0 1,0 0-1,6-2 0,-3 0 25,0 0 0,-1-1 0,1 0 0,0 0 1,-1-1-1,0 0 0,0 0 0,0-1 0,10-8 0,-1-2 320,-1 0 1,18-24 0,-31 36-148,-1 1 0,1-1 0,-1 0-1,0 1 1,0-1 0,0 0 0,1-4 0,-2 7-88,0-2 176,2-4 7,-2 5-193,0 1 0,0 0-1,0 0 1,0 0 0,0 0-1,0 0 1,0-1 0,0 1 0,0 0-1,1 0 1,-1 0 0,0 0-1,0 0 1,0 0 0,0-1 0,0 1-1,0 0 1,1 0 0,-1 0-1,0 0 1,0 0 0,0 0 0,0 0-1,0 0 1,1 0 0,-1 0-1,0 0 1,0 0 0,0 0-1,0 0 1,1 0 0,-1 0 0,0 0-1,0 0 1,0 0 0,0 0-1,1 0 1,-1 0 0,0 0 0,0 0-1,0 0 1,0 0 0,0 0-1,1 0 1,-1 0 0,0 0 0,0 1-1,0-1 1,0 0 0,0 0-1,0 0 1,1 0 0,-1 0-1,0 1 1,29 31-87,-17-18-264,0 0 1,22 17 0,-29-27 234,0 0 1,0-1-1,1 0 1,-1 0-1,1 0 1,0-1-1,0 1 1,0-1-1,0-1 1,0 1-1,9 0 1,-6-1 127,0-1 0,0 1-1,0-2 1,0 1 0,0-1 0,0-1 0,0 0-1,-1 0 1,1 0 0,0-1 0,-1-1 0,0 1-1,0-1 1,0-1 0,0 1 0,-1-1 0,0-1-1,0 1 1,9-10 0,-15 13 399,1-2-205,0 3-101,-2 6 657,0 3-765,0 0-1,0 0 1,1 0 0,2 10-1,-2-14-44,0-1-1,0 1 1,1 0-1,-1-1 1,1 1-1,0-1 0,0 1 1,0-1-1,0 0 1,1 0-1,-1 0 1,6 5-1,-2-4 4,-1-1 0,1 1 0,-1-2 0,1 1 0,0-1 0,0 1-1,0-2 1,0 1 0,0-1 0,1 0 0,-1 0 0,0 0 0,1-1 0,-1 0 0,0-1 0,13-1 0,-8 0 56,-1 0 0,1-1 1,-1 0-1,0-1 0,0 0 1,0-1-1,-1 1 0,0-2 1,13-8-1,-18 11 19,0-1 0,-1 1-1,1-1 1,-1 1 0,0-1-1,0 0 1,0 0 0,0-1-1,-1 1 1,1 0 0,-1-1-1,-1 1 1,1-1 0,0 0-1,-1 0 1,0 0 0,0-5-1,-1 8-19,-1 0 0,1-1-1,-1 1 1,1 0 0,-1 0-1,0 0 1,0 0 0,0 0-1,0 0 1,-1 0 0,1 1 0,0-1-1,-1 0 1,0 1 0,1-1-1,-1 1 1,0-1 0,1 1-1,-5-2 1,0-1 34,0 0 1,-1 1-1,1 0 1,-12-3-1,9 4-8,0 0-1,0 1 1,0 0-1,0 0 1,-1 1 0,1 0-1,-13 2 1,16-1-47,0 0 0,0 1 0,0-1 0,0 1 0,0 0 0,1 1 0,-1-1 0,1 1 0,0 0 0,0 1 0,-9 6 0,4 4-238,5-6-6,5-7 197,0 0 0,-1 0-1,1 0 1,0 0-1,0 0 1,-1 0-1,1 0 1,0 0 0,0 0-1,0 0 1,0 0-1,0 0 1,1 0 0,-1 0-1,0 0 1,0 0-1,1 0 1,-1 0 0,0 0-1,1 0 1,-1 0-1,2 1 1,13 19-665,-12-18 619,-1-1 1,1 0 0,0 0 0,0 0 0,0 0 0,1 0 0,-1 0 0,0-1 0,1 0 0,-1 1 0,1-1 0,-1-1 0,1 1 0,4 0 0,7 0 24,-1-1 0,19-2 0,-21 2 152,18-5 173,-25 4-198,1 0 0,-1 0-1,1 0 1,0 1 0,-1 0 0,11 1-1,-12 0-41,0 0-1,-1 0 0,1 1 1,-1-1-1,1 1 0,-1 0 1,0 0-1,1 0 0,-1 0 0,0 1 1,-1 0-1,1-1 0,0 1 1,-1 0-1,1 0 0,-1 0 0,3 5 1,2 5 61,-1 0-1,0 0 1,4 15 0,-10-27-74,0-1 0,0 1 0,0-1 0,1 0 0,-1 1 1,0-1-1,0 0 0,1 1 0,-1-1 0,0 0 0,0 1 0,1-1 0,-1 0 0,0 1 0,1-1 0,-1 0 0,0 0 0,1 0 0,-1 1 0,1-1 0,-1 0 0,0 0 0,1 0 0,-1 0 0,1 0 0,-1 0 1,0 0-1,1 0 0,15-4 177,27-24 28,-19 12-7,28-14 0,-46 27-175,1 0 0,-1 0 0,1 1-1,0-1 1,0 2 0,0-1 0,0 1 0,0 0 0,11 0-1,-13 1-43,-1 1 0,1 0 0,-1 0 0,0 1 0,0-1 0,1 1 0,-1 0 0,0 0 0,0 0 0,-1 0 0,1 1 0,0-1 0,-1 1 0,0 0 0,1 0 0,-1 1 0,0-1 0,-1 1 0,1-1 0,-1 1 0,1 0 0,1 5 0,3 5-353,-1 0-1,-1 0 0,-1 1 1,0 0-1,3 22 0,4 47-1836,-10-26-3626,-3-35 2004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16 112 1092,'-2'0'1518,"1"0"-1175,0 0 0,1 0-1,-1 0 1,1 0 0,-1 0 0,0 0-1,1-1 1,-1 1 0,1 0-1,-1 0 1,0 0 0,1-1-1,-1 1 1,1 0 0,-1-1 0,1 1-1,-1 0 1,1-1 0,-1 1-1,1-1 1,0 1 0,-1-1 0,0 0-1,2 1-177,-1-1 0,1 1 0,-1-1 0,1 1 0,0-1 0,-1 1 0,1-1 0,-1 1-1,1 0 1,0-1 0,-1 1 0,1 0 0,0-1 0,-1 1 0,1 0 0,1 0 0,54-11-1090,-33 7 2056,83-23-785,-95 23-918,1 1 0,-1-1 0,17-9 0,1-1-1224,-25 13 957,1-1 0,-1-1 0,0 1 1,0 0-1,7-6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1:5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3544,'19'-64'507,"-19"61"-195,2-2 277,0-1 0,-1 0 0,0 0-1,0 0 1,0 0 0,-1 0 0,0 0 0,0 0 0,-3-12 0,3 16-350,-1 0 1,0 0-1,0 1 1,0-1-1,0 0 1,-1 1-1,1-1 1,-1 0-1,-3-3 3763,-2 0-3875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2:0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61 1708,'-3'-13'2304,"0"-9"44,3 20-1853,-3-14 1591,3 15-2009,-1 1 0,1-1 0,0 1 0,-1-1 0,1 1 0,0-1 0,-1 1 0,1 0 0,-1-1 0,1 1 0,0 0-1,-1-1 1,1 1 0,-1 0 0,1-1 0,-1 1 0,1 0 0,-1 0 0,1 0 0,-1-1 0,0 1 0,1 0-1,-1 0 1,1 0 0,-1 0 0,1 0 0,-1 0 0,1 0 0,-2 0 0,2 0-176,-3 0 612,1 3-264,-11 13 57,0 2 0,2 0 1,0 0-1,1 1 0,-8 21 1,2-7-75,3-5-113,1 1-1,1 0 1,1 0-1,2 1 1,1 1 0,1-1-1,2 1 1,1 0-1,1 0 1,4 45 0,10 30 139,5-1-1,34 114 1,-44-195-236,2 0 1,22 43-1,32 41-2,-44-77 2,-16-26-19,28 48 33,3-1 1,71 85-1,-67-95-66,-14-14 48,-1 0 0,22 38 0,-25-36 27,-20-28-31,11 13 115,-16-17-116,-23-10-10,0-1-1,1-1 1,-35-26 0,26 17 22,-117-76 597,124 77-280,23 16-192,-1 1 0,-1 0 1,1 0-1,-1 0 0,1 1 0,-10-4 1,-8-6 355,24 13-386,-15-7 320,-13-1 353,27 9-430,0 1-305,-6 3 1,6-3 96,2 2-103,1 7-7,-1-8 36,1 1-41,5 7-5,0 0 0,0 0 0,1-1 0,0 0 0,1 0 0,0-1 1,0 0-1,1-1 0,15 11 0,8 4 9,56 27 1,77 26-18,-151-69-18,-8-3-4,1-1 0,-1 0 1,1 1-1,-1-2 0,1 1 0,0-1 0,0 0 0,8-1 0,-13 0-5,13-3-7,-12 1 7,0-1 0,0 0 0,0 1 0,-1-1 0,1 0 0,-1 0 0,0-1 0,0 1 0,0 0 0,2-7 0,1-1 0,60-136-24,-29 60 17,80-186-105,-84 216 69,-31 54 28,-7 36-732,-2-1-1,-19 52 1,8-35-854,-11 30-6290,20-49 3293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70 2360,'0'0'1344,"-2"0"-125,-8 5 3280,8-2-1880,18 2-1226,32-4-1427,-36-2 99,92-13 569,-91 11-879,1-1-1,-1 0 0,0-1 1,0 0-1,20-11 0,-30 14 27,3-1-1191,-1-1-1,0 1 0,9-9 1,-8 5-1646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1 856,'0'0'1153,"-16"12"4762,8 3-5353,1-1 0,1 2 0,1-1 0,0 0 0,-5 28 0,-5 86 193,13-104-462,-3 26 62,3 1 1,5 58-1,-1-89-246,1 1-1,1-1 1,0 0-1,2 0 1,1 0-1,0 0 1,18 33-1,-22-49-107,-1-1-1,1 1 1,1-1 0,-1 0-1,1 0 1,-1 0 0,1 0-1,0-1 1,1 1 0,-1-1 0,1 0-1,-1 0 1,1-1 0,0 0-1,0 1 1,0-2 0,0 1-1,7 1 1,-5-2-179,0 0 0,0-1 0,0 0 0,1 0 0,-1 0 0,0-1 0,0-1 0,0 1 0,0-1 1,0 0-1,0 0 0,0-1 0,7-4 0,-8 4-510,-1 0 1,1 0 0,-1-1-1,1 0 1,-1 0 0,0 0 0,6-7-1,3-6-2137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9 191 1552,'-9'-4'7279,"13"-1"-7154,1 1 1,0 0 0,0-1-1,0 2 1,0-1 0,1 1-1,9-5 1,50-19 409,-16 8-370,135-58-2333,-146 57-1268,-18 13 1300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 1040,'-1'-1'366,"-1"-1"1,1 1-1,-1-1 1,0 1-1,1 0 1,-1 0-1,0 0 0,-3-2 1,3 3 514,-2 1-67,-3 3-566,0 1 1,0-1 0,1 1 0,-1 1 0,1-1 0,0 1 0,1 0 0,-1 0 0,1 1 0,0-1 0,1 1 0,0 0 0,0 1-1,0-1 1,1 0 0,-3 12 0,1-3-73,1 0 0,1 1-1,0-1 1,1 1 0,1 0-1,0-1 1,3 24 0,-1-34-192,-1-1 1,1 1 0,0-1 0,1 1-1,-1-1 1,1 0 0,0 0 0,0 1-1,1-1 1,0-1 0,-1 1 0,2 0-1,-1-1 1,0 1 0,1-1 0,0 0-1,0 0 1,9 6 0,-12-9-50,1-1 1,-1 1 0,1 0 0,-1-1-1,1 1 1,-1-1 0,1 0 0,-1 1-1,1-1 1,0 0 0,-1 0 0,1 0-1,-1 0 1,3 0 0,1-1-175,-2 1-113,0 0 1,0 0-1,-1-1 1,1 1-1,0-1 1,0 0-1,-1 0 1,1 0-1,-1 0 1,1 0-1,2-2 1,12-6-2296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47 1244,'-21'10'7443,"28"-10"-6008,1 0-1357,1-1 1,-1-1 0,12-3-1,70-30-5184,-57 21 2772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22 1020,'-2'-2'301,"0"0"0,0 0 0,-1 1 1,1-1-1,0 0 0,-1 1 0,1-1 0,-1 1 0,1 0 0,-1 0 0,0 0 0,1 0 0,-1 1 1,0-1-1,0 1 0,0-1 0,1 1 0,-1 0 0,0 0 0,0 0 0,0 0 0,0 1 0,1-1 1,-5 2-1,-5 2 5,0 0 0,0 1 0,1 0-1,-12 8 1,15-9 137,-7 4-110,1 2 0,0-1-1,0 2 1,1 0 0,1 0 0,0 1-1,0 1 1,1 0 0,1 0-1,0 1 1,-13 24 0,14-19-110,1 0 1,0 0-1,2 1 0,0 0 1,1 0-1,1 0 1,1 1-1,0 0 0,2 22 1,1-28-95,0 1-1,2 0 1,0-1 0,1 1 0,0-1-1,1 0 1,1 0 0,8 17 0,-9-23-101,1 0 1,0-1 0,0 0 0,1 0 0,0-1 0,0 1 0,1-1 0,0-1 0,0 1 0,1-1 0,0-1 0,0 1 0,0-1-1,0-1 1,10 5 0,-9-5-241,0-1-1,1 1 1,-1-2-1,1 1 1,-1-1-1,1-1 1,0 1-1,0-2 0,0 0 1,0 0-1,0 0 1,-1-1-1,1-1 1,0 0-1,0 0 1,-1-1-1,1 0 1,12-6-1,-7 2-553,-1-1 0,16-12 0,5-10-4221,-18 11 1790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90 3644,'1'-2'-20,"3"-6"380,0 0 1,-1 0-1,0 0 0,0 0 0,-1-1 1,0 1-1,1-12 0,-3 19-294,0 1-1,0-1 1,0 1 0,0 0 0,0-1-1,0 1 1,0-1 0,0 1 0,-1-1-1,1 1 1,0 0 0,0-1 0,0 1-1,-1-1 1,1 1 0,0 0 0,0-1-1,-1 1 1,1 0 0,0-1 0,-1 1-1,1 0 1,-1 0 0,1-1 0,0 1-1,-1 0 1,1 0 0,-1 0 0,1 0-1,0-1 1,-1 1 0,1 0 0,-2 0-1,1 0 2,0 0 0,0 0 0,0 0-1,0 0 1,0 1 0,0-1 0,0 0-1,0 0 1,0 1 0,0-1 0,0 1-1,0-1 1,0 1 0,0-1 0,0 1-1,1-1 1,-2 2 0,-4 4 97,0 0 0,0 1 1,1 0-1,0 0 0,0 0 0,1 1 0,0-1 0,0 1 1,1 0-1,-4 13 0,4-10-13,0 0 0,2 0-1,-1 0 1,1 1 0,1-1 0,0 0-1,3 23 1,-3-30-115,1-1 1,0 1-1,0-1 0,0 1 0,1-1 0,-1 0 0,1 0 0,0 1 1,-1-1-1,2 0 0,-1-1 0,0 1 0,0 0 0,1 0 1,0-1-1,5 4 0,-4-3-1,1 0 0,0-1-1,0 1 1,0-1 0,0 0 0,0-1 0,0 1 0,0-1-1,1 0 1,9 0 0,-9-1 0,1 0 0,-1 0 0,0-1 0,1 0 0,-1 0 0,1 0 0,-1-1 0,12-5 0,-14 5-6,0 0 1,-1 0-1,1 0 0,-1 0 1,1-1-1,-1 0 0,0 0 1,0 0-1,0 0 0,0 0 1,0 0-1,-1-1 0,4-6 1,-5 7-10,1 1 1,-1-1-1,0 0 0,-1 0 1,1 0-1,0 0 1,-1 0-1,0 1 0,1-1 1,-1 0-1,0 0 1,-1 0-1,1 0 0,0 0 1,-2-4-1,1 3-5,-1-1 0,0 1 0,0-1 0,-1 1 0,1 0 0,-1 0 0,0 0 0,-5-6 0,-6-3-275,0 1-1,-1 0 1,-30-18 0,29 19-303,-6-2-1088,2 0-3770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1024,'0'0'1001,"3"9"2188,-5 14-2264,2 0 0,0-1 0,1 1-1,2 0 1,6 28 0,-9-50-659,3 14 261,-3-12 978,2-9-1364,14-46 548,-16 50-573,1-12 79,-1 13-179,0 1-1,0-1 0,0 1 0,0-1 1,0 1-1,0 0 0,0-1 0,0 1 1,1-1-1,-1 1 0,0 0 1,0-1-1,0 1 0,0-1 0,1 1 1,-1 0-1,0-1 0,0 1 0,1 0 1,-1-1-1,0 1 0,0 0 1,1-1-1,-1 1 0,0 0 0,1 0 1,-1-1-1,0 1 0,1 0 0,-1 0 1,1 0-1,-1 0 0,0-1 0,1 1 1,0 0-1,15 5-32,-13-4 5,1-1-68,1-1 65,1 1 1,-1-2 0,1 1-1,-1-1 1,0 1 0,1-2-1,-1 1 1,0 0 0,-1-1-1,1 0 1,0 0 0,-1 0-1,7-7 1,2 0-12,0 1 0,0 0 0,28-13-1,-38 20 23,11-1 0,0 3 8,-11 0-3,0 0-1,0 0 0,0 0 1,0 0-1,0 1 0,0-1 1,0 1-1,0 0 0,-1 0 1,1 0-1,3 1 0,2 2-2,-1-2-8,1 1 0,-1 0-1,0 0 1,8 6-1,-10-7 14,-1 1 0,1 0 0,0-1 0,0 0 0,0 0 0,0 0 0,0-1 0,0 0 0,0 0 0,8 1 0,-10-2-3,1-1-1,-1 1 1,0 0 0,0-1 0,1 0-1,-1 0 1,0 0 0,0 0-1,0 0 1,0-1 0,0 1-1,0-1 1,0 0 0,0 0 0,-1 0-1,1 0 1,2-4 0,-2 4-1,7-15-2,-4 3 18,0 1 1,7-30-1,-13 41-4,1 0-5,1-8 2,-1 7 42,1 9-43,16 65 30,-14-54-26,-2-3-12,1-1 1,1 1 0,0 0-1,1-1 1,1 0 0,7 13 0,-12-24 193,2-5-156,13-7 6,-15 9-39,0 0 1,0 1-1,0-1 1,0 0-1,0 0 1,0 0-1,0 0 1,0 0-1,-1-1 1,1 1-1,0 0 1,-1 0-1,1 0 1,-1-1-1,1-1 0,4-8 44,19-37 218,-22 46-256,16-10 50,-16 11-28,1 1-20,9 0-9,-9 0 38,0 2-31,35 13-16,-35-14 14,-1-1 3,10-2-1,8-11 1,-2-1-1,0 0 1,31-33-1,-44 42-16,1 0 1,-1 1-1,12-7 1,-14 9 8,0 0 11,0 3-9,0-1 0,0 1 0,0 0 0,1 0 1,-1 0-1,0 1 0,0-1 0,0 1 0,-1-1 1,1 1-1,0 0 0,-1 0 0,1 0 0,-1 1 0,0-1 1,1 0-1,-1 1 0,0 0 0,1 2 0,6 10-32,-1-1 0,11 27-1,-3-5-375,-6-17-441,-6-10-212,0-2 1,0 1-1,7 7 0,3-2-5134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0 245 912,'0'0'6821,"1"-2"-6322,2-2-384,0 1 1,0-1-1,0 1 1,0 0-1,0 0 0,1 0 1,-1 1-1,1-1 1,0 1-1,0 0 0,0 0 1,5-2-1,11-6 174,4-5-9,-1 0 0,23-20 0,-39 29-168,0-1-1,-1 1 0,1-1 1,-2 0-1,1-1 0,-1 1 1,0-1-1,-1 0 0,1 0 0,2-9 1,-7 16-81,1 0 1,-1 0-1,0 0 1,0 0-1,0 1 1,0-1-1,0 0 1,0 0-1,0 0 1,0 0-1,0 0 1,0 0-1,0 1 1,0-1-1,-1-1 1,0-1 61,1 0 227,-3 0 6,-9-10-14,6 10-4,1 2-226,1 1 1,-1 0 0,0 1 0,1-1-1,-1 1 1,1 0 0,-1 0 0,1 1 0,0-1-1,-1 1 1,1 0 0,0 0 0,0 0-1,0 0 1,-7 7 0,5-4 7,1 1-1,-1 0 1,1 0 0,0 1-1,0-1 1,1 1 0,0 0-1,-6 15 1,5-10-30,0 0 1,1 1-1,1-1 0,0 1 0,1-1 1,0 1-1,1 0 0,0 0 0,1 0 0,0 0 1,1 0-1,1 0 0,0-1 0,1 1 1,0 0-1,1-1 0,6 15 0,-5-18-122,0 0 1,0 0-1,1-1 0,0 0 0,1 0 1,-1 0-1,1-1 0,1 0 0,0 0 1,0-1-1,0 0 0,0 0 0,1-1 1,0 0-1,16 6 0,-15-8-782,0 0 0,1 0 1,-1-1-1,1 0 0,0-1 0,-1 0 0,1-1 1,0 0-1,12-2 0,1-2-2698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 1464,'-15'-24'3773,"15"22"-2797,1-8-881,-1 10-16,0 0-1,0-1 0,0 1 0,0 0 1,0 0-1,0 0 0,1 0 1,-1 0-1,0 0 0,0 0 0,0-1 1,0 1-1,0 0 0,0 0 0,1 0 1,-1 0-1,0 0 0,0 0 0,0 0 1,0 0-1,1 0 0,-1 0 0,0 0 1,0 0-1,0 0 0,0 0 1,0 0-1,1 0 0,-1 0 0,0 0 1,0 0-1,0 0 0,0 0 0,1 0 1,-1 0-1,0 0 0,9 5 44,0-1 0,-1 1 0,0 0 0,0 1 0,0 0 0,0 0-1,-1 1 1,0 0 0,-1 0 0,10 13 0,4 7 155,-2 1 1,26 53-1,-39-69-209,0 1-1,0-1 0,-1 1 0,-1-1 1,0 1-1,-1 0 0,0 0 0,-1 0 1,0 1-1,-2 12 0,1-24-52,0 0 0,0 0 0,0-1 1,-1 1-1,1 0 0,-1 0 0,1-1 0,-1 1 0,0 0 0,1-1 0,-1 1 0,0-1 1,0 1-1,0-1 0,0 1 0,-1-1 0,1 0 0,0 0 0,0 1 0,-1-1 0,1 0 1,-1 0-1,1 0 0,-1 0 0,0-1 0,1 1 0,-1 0 0,0-1 0,1 1 0,-1-1 1,0 1-1,-1-1 0,-1-3 148,0-1-81,0-1 0,0 1 0,0-1 0,1 0 0,-1 0 0,1 0 0,0 0 0,1-1-1,-1 1 1,1-1 0,0 0 0,1 0 0,-1 0 0,0-9 0,2 1 44,0-1 0,0 1-1,2-1 1,0 1 0,1-1 0,0 1 0,1 0 0,10-25-1,-4 19-112,0 0 0,2 1 0,0 1 0,1 0 0,17-19-1,-27 34-281,0-1-1,1 1 0,0 0 0,-1 0 1,1 0-1,0 0 0,1 0 0,-1 1 1,0 0-1,1 0 0,-1 0 1,1 1-1,5-2 0,-4 4-4528,17 1 1799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32 2292,'0'0'1380,"-4"-3"-82,-11-12-90,14 14-1115,0 1 0,1-1-1,-1 0 1,0 1 0,0-1 0,1 0 0,-1 1-1,0-1 1,0 1 0,0-1 0,0 1 0,0 0 0,0-1-1,0 1 1,0 0 0,0 0 0,0-1 0,0 1-1,-1 0 1,-1 0 222,-6-2-7,1 1 0,-1 0 0,0 0 0,0 1 0,1 0 1,-1 1-1,0 0 0,1 0 0,-1 1 0,0 0 0,1 0 0,0 1 0,0 0 0,0 0 1,0 1-1,0 0 0,1 1 0,-1 0 0,1 0 0,-6 6 0,7-5-190,1 0-1,0 0 0,1 0 1,-1 0-1,1 1 1,1 0-1,-1 0 0,1 0 1,0 0-1,1 1 0,0-1 1,0 1-1,0-1 1,1 1-1,0 0 0,1 0 1,0-1-1,0 1 0,0 0 1,1 0-1,0-1 1,1 1-1,0 0 0,0-1 1,4 8-1,-3-6-290,1-1 0,0 1 0,0-1 1,1 0-1,0-1 0,1 1 0,-1-1 0,1 0 0,10 9 0,-10-11-455,0-1 0,0 0 0,0 0 0,0 0 0,1-1-1,-1 0 1,1 0 0,0 0 0,0-1 0,0 0-1,0 0 1,11 0 0,4-1-3036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53 334 1768,'0'0'913,"-1"-4"-71,-5-12-62,4 12-55,3 1-55,2-7-312,0 1 0,1 0 1,0 0-1,0 1 0,1-1 0,0 1 0,9-10 1,49-51 580,-46 52-696,0 0 0,-2 0 0,20-30 0,-22 18 612,-12 26-573,-2-1-22,-6-9-18,1 8 16,0 4-182,-1-1 0,0 1 0,0 0 0,1 0 0,-1 1 0,0 0 0,0 1 0,0-1 0,0 1 0,1 0-1,-1 1 1,0 0 0,1 0 0,-1 0 0,1 1 0,0 0 0,0 0 0,-9 6 0,7-4-13,0 1 0,0-1 0,1 1 0,0 1-1,0 0 1,1 0 0,-1 0 0,2 0 0,-1 1 0,1 0 0,0 1 0,1-1 0,-6 13 0,8-14-31,1 1 1,0-1-1,0 1 1,0-1-1,1 1 1,0 0-1,0-1 1,1 1-1,0-1 1,0 1-1,1-1 0,0 1 1,0-1-1,1 0 1,-1 0-1,2 0 1,-1 0-1,8 9 1,-2-2 8,1-1 0,0 0 1,1-1-1,1 0 0,0-1 1,1 0-1,21 13 0,-23-16-39,1-2 0,1 1 0,-1-1 0,1-1-1,0 0 1,0-1 0,1-1 0,-1 0-1,22 2 1,-26-4-217,0-1 1,0 0-1,0-1 0,0 0 0,0 0 0,-1-1 1,1 0-1,0 0 0,-1-1 0,1 0 0,-1-1 1,0 0-1,0 0 0,-1-1 0,11-8 0,-8 6-1500,-2-1-1,15-16 0,-8 3-1497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86 348 984,'0'0'2136,"-3"4"-1257,-7 11-345,1-1 0,0 2 0,2-1 0,-1 1 0,2 0 0,-6 21 0,6-15-67,1 1-1,1 0 0,1 0 1,0 29-1,3-51-432,0 0 0,0 0-1,0 0 1,0 0 0,0 0 0,0 0 0,0 0-1,0 0 1,0 0 0,1 0 0,-1 0 0,0 0 0,1 0-1,-1 0 1,1-1 0,-1 1 0,1 0 0,0 1-1,-1-2-12,1 0-1,-1 0 0,1 0 0,-1 0 0,1 0 0,-1 0 0,1 0 0,-1 0 0,0 0 0,1 0 0,-1 0 0,1 0 0,-1 0 0,1 0 0,-1 0 0,0-1 1,1 1-1,-1 0 0,1 0 0,-1-1 0,0 1 0,1 0 0,-1 0 0,0-1 0,1 1 0,-1-1 0,4-3 81,0 0 0,0-1 0,-1 0-1,5-7 1,5-13 234,-1-2 1,-1 1-1,14-54 1,8-86 628,-26 130-752,2-18 81,22-128 1302,-31 178-1402,1-4-195,-1 8 12,1 0 1,-1 0 0,0 0-1,0 0 1,0 0 0,0 0-1,0 0 1,0 0-1,0 0 1,0 0 0,0 0-1,0 0 1,0 0 0,0 0-1,0 0 1,0 0 0,0 1-1,0-1 1,0 0 0,0 0-1,0 0 1,0 0 0,0 0-1,0 0 1,0 0 0,0 0-1,0 0 1,1 0 0,-1 0-1,0 0 1,0 0 0,0 0-1,0 0 1,0 0-1,0 0 1,0 0 0,0 0-1,0 0 1,0 0 0,0 0-1,0 0 1,0 0 0,0 0-1,0 0 1,0 0 0,0 0-1,1 0 1,-1 0 0,0 0-1,0-1 1,0 1 0,0 0-1,0 0 1,0 0 0,0 0-1,0 0 1,0 0 0,0 0-1,11 31 122,11 52 0,-17-63-102,70 282-524,-34-193-1863,-24-66-4545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0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20 383 1232,'-1'-2'154,"-12"-9"893,13 11-934,-1-1 1,1 1-1,-1-1 0,1 1 1,0-1-1,-1 1 0,1-1 1,-1 0-1,1 1 0,0-1 1,0 0-1,-1 1 0,1-1 1,0 0-1,0 1 0,0-1 1,0 0-1,0 1 0,0-1 1,0 0-1,0 0 0,0 0 1,2-4 20,0 1 1,0 1 0,1-1 0,0 0-1,-1 1 1,1-1 0,0 1-1,1 0 1,-1 0 0,6-5-1,35-19 347,1 1 1,0 2-1,63-22 0,-50 21-224,21-6 61,36-18 743,-115 49-1036,1-1 1,0 1-1,-1 0 1,1-1-1,0 1 1,-1 0 0,1 0-1,0 0 1,-1-1-1,1 1 1,0 0-1,-1 0 1,1 0 0,0 0-1,-1 0 1,1 0-1,0 0 1,-1 0-1,1 0 1,0 1 0,-1-1-1,1 0 1,0 0-1,-1 1 1,1-1-1,0 0 1,-1 1 0,1-1-1,-1 1 1,1-1-1,-1 0 1,1 1-1,-1-1 1,1 2 0,1 0-87,1 5 141,-3 132 207,-2-42-190,0-11-41,3 51 27,2-93-94,15 141-567,-17-182 504,-2-13 13,-16-150 586,-1 10 309,15 118-614,-2-65 411,5 85-514,1 0 1,0 0-1,1 0 1,0 0-1,7-21 1,-6 25-72,1 0 0,0 1 0,0-1 0,1 1 0,0 0 0,0 0 0,1 0 0,0 1 0,6-6 0,-7 8-27,-1 0 0,1 1 0,-1 0 0,1 0 0,0 0 0,0 0 0,0 1 0,0 0 0,1 0-1,-1 0 1,1 1 0,-1 0 0,1 0 0,7-1 0,-12 2-28,1 0-1,-1 0 1,0 0 0,1 0-1,-1 0 1,0 1 0,1-1-1,-1 0 1,0 1 0,0-1-1,1 1 1,-1-1 0,0 1 0,0-1-1,0 1 1,0 0 0,1 0-1,-1-1 1,0 1 0,0 0-1,-1 0 1,1 0 0,0 0-1,0 0 1,0 0 0,-1 0-1,1 1 1,0-1 0,-1 0-1,1 0 1,-1 1 0,0-1-1,1 0 1,-1 0 0,0 3 0,1 1-62,-1 0 0,-1 0 0,1 0 0,-1-1 0,0 1 0,0 0 0,0 0 0,-3 7 1,-4 7-218,-1-1 1,-1 0-1,-21 30 1,-45 46-771,-5 8-627,96-108 552,11-10 1171,18-15 271,-2-2 0,-1-2 0,-1-1 0,58-71 0,-96 105-289,4-6 324,0 1-1,12-12 1,-16 18 81,2 4-313,-2-1-94,0 0 0,0 1-1,0-1 1,0 1 0,0 0-1,0 0 1,-1-1 0,1 1-1,-1 0 1,0 0 0,0 0-1,0 1 1,0-1 0,0 0-1,0 6 1,62 348 363,-14-65-1230,-34-201-948,-15-88 1593,-2-15 156,-39-138 671,17 65-268,1 5-76,-32-146 1060,50 198-1107,2-1 1,1 0-1,1 1 0,1-1 0,2 0 1,5-30-1,-4 46-155,0 0 0,1 0 0,0 1 0,1 0 0,1 0 0,0 0 0,0 0 1,1 1-1,0 0 0,11-11 0,-11 14-29,0 1 0,0 0 0,1 0 0,0 1 1,0 0-1,0 1 0,1 0 0,0 0 0,0 1 0,0 0 1,0 0-1,1 1 0,19-4 0,-25 6-26,0 1 0,-1 0 0,1-1 0,0 1 0,0 1 1,0-1-1,0 1 0,0-1 0,0 1 0,0 0 0,-1 0 0,1 1 0,5 2 0,-7-3-10,0 1 0,0-1 0,1 1 0,-1 0 0,0 0 0,-1 0 0,1 0 0,0 0 0,-1 0 0,1 0 0,-1 1 0,1-1 0,-1 1 0,0-1 0,0 1 0,0-1 0,-1 1 0,1 0 0,0-1 0,-1 5 0,1 3-9,-1 1 0,-1-1 0,0 0 0,0 0 0,-1 0-1,0 0 1,-1 0 0,0 0 0,0-1 0,-9 16 0,-2 2-162,-2-1 0,-23 31 0,15-27-457,-56 55 0,-35 16-5120,111-98 5397,-35 31-3306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1684,'0'0'1892,"-2"5"-1048,-2 9-509,1 0 0,0 0 1,1 0-1,0 0 0,1 1 1,1-1-1,1 15 0,16 106 945,-4-72-973,1 0 1,4-1-1,38 90 1,-50-141-557,0 0 1,0-1 0,9 11 0,-1-2-1430,-11-15-433,8 5 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127 134 1400,'0'0'2536,"-3"5"-1853,-3 8-218,0 0 1,1 1-1,1-1 0,-5 23 1,-7 66 1394,4-24-661,-5 15 1478,16-92-2445,1-1-210,0 0-1,0 0 1,0 0 0,0 0 0,0 0 0,0 0 0,0 0-1,-1-1 1,1 1 0,0 0 0,0 0 0,0 0 0,0 0-1,0 0 1,0 0 0,0 0 0,-1 0 0,1 0-1,0 0 1,0 0 0,0 0 0,0 0 0,0 0 0,-1 0-1,1 0 1,0 0 0,0 0 0,0 0 0,0 0 0,0 0-1,0 0 1,-1 0 0,1 0 0,0 0 0,0 0-1,0 0 1,0 0 0,0 1 0,0-1 0,0 0 0,-1 0-1,1 0 1,0 0 0,0 0 0,0 0 0,0 0 0,0 1-1,0-1 1,0 0 0,0 0 0,0 0 0,-5-24 36,1 1 0,1-1 0,1 0 0,2-1 0,0 1 1,1 0-1,2 0 0,0 0 0,2 0 0,1 1 0,0 0 1,14-31-1,-13 40-27,1 0-1,0 1 1,1 0 0,1 1 0,0 0 0,0 1 0,1-1 0,25-18 0,-30 26-16,-1 0 0,1 1 0,0-1 1,0 1-1,1 0 0,-1 1 0,0 0 0,1 0 1,12-3-1,-18 5-13,0 0 0,0 0 1,0 1-1,0-1 0,0 0 1,0 0-1,0 0 0,0 1 0,0-1 1,0 1-1,0-1 0,0 0 1,0 1-1,0 0 0,0-1 1,1 2-1,0-1 6,-1 0-5,-1-1 0,1 1 0,0-1 0,0 1 0,0-1 0,-1 1 0,1 0 0,0-1 0,-1 1 0,1 0 0,0 0 0,-1-1 0,1 1 0,-1 0 0,1 0 0,-1 0 0,0 0 0,1 0 0,-1 0 0,0-1 0,0 1 0,1 0 0,-1 0 0,0 0 0,0 0 0,0 0 0,0 0 0,0 0 0,0 0 0,-1 0 0,1 0 0,-1 2 0,-2 13-20,-1 0 1,0 0 0,-2-1-1,0 1 1,-1-1 0,0 0-1,-10 15 1,-4 2-138,-2-1 0,-29 32-1,39-48 55,-1-1-1,-1 0 0,0-1 1,-19 12-1,31-23 75,0-1 0,0 1 1,-1-1-1,1 0 0,0 0 0,-7 1 0,9-2-16,-4-3-26,4 3 66,1 0 0,0 0 0,-1 0-1,1 0 1,-1 0 0,1 0 0,0 0 0,-1 0 0,1 0-1,0 0 1,-1 0 0,1 0 0,0 0 0,-1-1 0,1 1-1,0 0 1,-1 0 0,1 0 0,0-1 0,0 1 0,-1 0-1,1-1 1,0 1 0,0 0 0,-1 0 0,1-1 0,0 1-1,0 0 1,0-1 0,-1 0 0,1 0 11,0-1 0,0 1 0,0-1 0,0 1 0,0-1 0,0 1 1,0-1-1,0 0 0,1 1 0,-1-1 0,1 1 0,-1-1 0,1 1 0,-1 0 0,1-1 0,0 1 0,0 0 1,0-1-1,-1 1 0,1 0 0,1 0 0,-1 0 0,0 0 0,0 0 0,0 0 0,0 0 0,1 0 0,-1 0 0,0 0 1,1 1-1,-1-1 0,1 1 0,-1-1 0,1 1 0,-1-1 0,1 1 0,2 0 0,1-1 23,0 0-1,0 1 0,0 0 1,0 0-1,1 0 0,-1 1 1,0 0-1,0 0 0,0 0 1,0 0-1,6 3 0,13 9-4,-1 1-1,-1 1 1,0 1-1,-1 1 1,0 0-1,21 26 1,-3-5-864,13 12-3686,-43-41 1559,-2-2 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1320,'0'0'1194,"-3"0"-126,-3 1-781,0-1 1,1 1 0,-1 0-1,1 1 1,0-1 0,-1 1-1,1 0 1,0 0 0,0 1-1,-5 3 1,1 0 41,0 1 1,0 0 0,0 0-1,-10 13 1,-2 5 269,2 0-1,-25 44 1,35-53-421,1 1 0,1 0 0,0 0 0,1 0 0,1 1 0,0-1 0,2 1 0,0 1-1,1-1 1,1 0 0,1 0 0,2 30 0,0-40-124,0 1 1,0-1-1,0 0 0,1 0 0,1 0 0,-1 0 0,1 0 1,1-1-1,-1 0 0,1 0 0,0 0 0,1 0 1,7 6-1,-6-6-12,0 0 1,0-1-1,1-1 1,0 1 0,0-1-1,0 0 1,1-1-1,0 0 1,0 0-1,0-1 1,15 4 0,-22-7-29,0 1 0,0-1 0,0 1 0,0-1 0,1 0 0,-1 0 0,0 0 0,0 0 0,0 0 0,0 0 0,1 0 0,-1-1 0,0 1 0,0-1 0,0 0 0,0 0 0,0 1 0,0-1 0,0 0 0,0-1 0,1 0 0,-2 1 6,0 0 0,0-1 0,-1 1 0,1 0 1,-1 0-1,1 0 0,-1 0 0,0-1 0,1 1 1,-1 0-1,0 0 0,0-1 0,0 1 0,0 0 1,0-2-1,-3-23 413,3 21-315,-3-12 549,-7-28 0,9 42-524,1-2-105,1 1 0,-1-1 1,1 0-1,0 1 1,1-1-1,-1 1 1,1-1-1,0 1 1,0 0-1,0 0 1,1 0-1,-1 0 1,1 0-1,0 0 1,0 1-1,0-1 0,1 1 1,-1 0-1,1 0 1,4-2-1,9-7 29,1 2 0,1 0 0,23-9-1,-15 7 108,-25 11-104,-1 0-37,0 1 1,0-1-1,1 1 1,-1 0-1,0 0 1,1-1-1,-1 1 1,0 0-1,1 0 0,-1 0 1,0 0-1,1 0 1,-1 1-1,0-1 1,1 0-1,-1 0 1,0 1-1,0-1 1,1 1-1,-1 0 1,2 1-1,1 5 67,0 0-1,-1 0 0,0 0 0,-1 1 1,0 0-1,3 13 0,3 52 208,-5-37-165,4 47 121,5 41-1134,-10-91-4536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18 113 2104,'-2'0'1130,"-13"5"2564,15-5-3640,0 0 0,0 1 0,0-1 1,0 0-1,0 0 0,0 0 0,0 0 0,0 0 0,0 1 0,0-1 0,0 0 0,0 0 0,0 0 0,0 0 0,0 0 0,0 1 0,0-1 0,0 0 0,0 0 0,0 0 0,0 0 0,0 0 0,0 1 0,1-1 0,-1 0 0,0 0 1,0 0-1,0 0 0,0 0 0,0 0 0,0 0 0,0 0 0,1 1 0,-1-1 0,0 0 0,0 0 0,0 0 0,0 0 0,0 0 0,0 0 0,1 0 0,-1 0 0,0 0 0,25 8 1027,-23-8-1168,23 5 405,0-1 1,1-1 0,-1-2-1,28-1 1,5 0 98,0 2 64,0-3 0,0-2 0,58-11 1,-99 12 115,-12 1-335,0 0-1,0 0 0,-1 0 1,1 0-1,6-4 0,-9 4 238,-2 1-464,1 0 1,-1 0-1,1 0 1,0 0-1,-1 0 0,1 0 1,-1 0-1,1-1 1,-1 1-1,1 0 0,-1 0 1,1-1-1,-1 1 1,1 0-1,-1-1 1,1 1-1,-1 0 0,1-1 1,-1 1-1,0-1 1,1 1-1,-1-1 1,0 1-1,1-1 0,-1 1 1,0-1-1,0 1 1,0-1-1,1 1 0,-1-1 1,0 0-1,0 1 1,0-2-1,-1-14 604,0 13-513,0 3-121,-1-1-1,1 0 0,0 1 1,0-1-1,0 0 0,-1 0 1,1 0-1,0 1 0,0-1 0,-1-3 1,-17-10 143,2 2 489,-22-23-1,38 34-524,-7-4 123,5 1-26,5 3 156,150 46-240,-89-26 114,-61-19-110,6 4 256,-8-4-366,0 0 0,0 0 0,1 0 0,-1 0 1,0 0-1,0 0 0,0 0 0,1 1 0,-1-1 0,0 0 0,0 0 1,0 0-1,1 0 0,-1 0 0,0 1 0,0-1 0,0 0 0,0 0 1,0 0-1,1 1 0,-1-1 0,0 0 0,0 0 0,0 1 0,0-1 1,0 0-1,0 0 0,0 0 0,0 1 0,0-1 0,0 0 0,0 0 0,0 1 1,0-1-1,0 0 0,0 0 0,0 1 0,0-1 0,0 0 0,-134 139-463,98-94-2556,18-21-2660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155 562 1364,'0'0'3232,"11"0"-2831,588-23 2605,-366 14-2425,66-2-60,-17 0-178,-104 3-185,222-18 108,-173 9-159,623-44 529,-438 42-380,85-7-91,58-16-8,-551 42-156,506-59 72,-173-2 62,-135 4-23,-146 40-87,82-33 104,-36 11 356,-36 14-215,-65 25-157,15 6-59,-14-5-51,-1 0-1,0 0 1,0 0-1,0 0 1,0 0-1,-1 0 1,1 0-1,0 0 1,0 0-1,-1 0 1,1 1-1,0-1 1,-1 0-1,1 1 1,-1-1-1,1 3 0,0 0 4,3 8 13,-1 0-1,-1 0 0,0 1 1,1 16-1,-2-14-10,2 62 46,-3 0-1,-12 93 1,0 88 54,14-24-27,-2-153-76,-5 69 44,2 70 10,3-105-38,-2-76-28,5 66 1,3-45 43,-6-58-12,0 1-8,0-3-21,0 1 0,0-1 0,0 0 1,0 1-1,0-1 0,0 1 0,0-1 0,0 0 0,0 1 0,0-1 0,0 0 1,0 1-1,0-1 0,0 1 0,0-1 0,0 0 0,0 1 0,0-1 0,0 0 1,-1 1-1,1-1 0,0 0 0,0 1 0,-1-1 0,1 0 0,0 0 1,0 1-1,-1-1 0,1 0 0,0 0 0,0 1 0,-1-1 0,1 0 0,-1 0 1,-96-23-195,-62-12 78,-154 7 17,155 28 52,-206 26 0,-91 9-63,198-18 62,-197-3-14,378-13 53,-88-1 21,-78 2 9,-361 47 141,133 24-109,289-44-36,-185 29 46,351-56-52,-428 45 153,207-37-127,-258 1 89,265-11-103,196 0-13,-61 2 75,81-1 84,1 0 0,0 0 1,-1-2-1,1 1 0,-25-6 1,35 6-131,0-1 1,0 0 0,0 0-1,0 0 1,0 0 0,1 0 0,-1 0-1,0-1 1,1 1 0,-1-1-1,0 1 1,1-1 0,0 1 0,-1-1-1,1 0 1,0 0 0,0 1-1,0-1 1,-1-3 0,-1-3 31,0 0 1,1 0-1,-2-12 0,1 9-26,0-3 6,1-1-1,0-24 1,0-2-7,-23-124 66,-3-20-108,19 43-10,-1 3-36,7 90-6,1 0 0,3-1 1,13-85-1,0-18-352,-14 138 324,0-1 1,-3-15-1,2 29 77,1 0-19,0-1-17,-7-45-63,7 46 103,-4-19-98,4 19 86,4-12-78,13-4 33,-16 17 41,1 2 8,0-2 14,11-5-47,-11 5 47,0 1 2,6 0-4,-5 0 3,0 0 4,44-3-730,0-3 0,0-1 0,60-18 0,-51 11-3702,-34 9 1393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1388,'0'-3'1125,"0"-12"281,1-2 4259,0 17-5563,-1 1 1,1-1-1,0 0 1,0 1-1,0-1 0,-1 1 1,1-1-1,0 1 0,0 0 1,-1-1-1,1 1 0,-1 0 1,1-1-1,0 1 1,-1 0-1,0 0 0,1-1 1,-1 1-1,1 0 0,-1 1 1,29 44 819,-3 2 0,28 69 0,-27-56-457,-3-10 24,2-1 0,2-2 1,46 60-1,-68-100-362,18 20 488,-23-26-516,1 0 1,0-1 0,0 1 0,0-1-1,0 0 1,0 1 0,0-1-1,1 0 1,-1 0 0,0 0 0,4 1-1,-4-2-47,-1 0-1,1 0 1,-1 0 0,1-1-1,0 1 1,-1 0-1,1-1 1,-1 1-1,1-1 1,-1 1-1,1-1 1,-1 0-1,0 1 1,1-1-1,-1 0 1,0 0-1,0 0 1,1 0 0,-1 0-1,0-1 1,0 1-1,0 0 1,1-2-1,2-3 40,-1 1-1,0-1 0,1 0 1,1-8-1,6-17 83,-1 0 1,-2 0-1,-1-1 0,3-46 0,-6-133 31,-5 97-3942,1 112 2723,2-4-1040,-1 2 411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1612,'3'69'6673,"0"-4"-1096,-3-67-4384,1-10-613,0-19-714,0-64 1230,0 83-902,0 1 1,1-1-1,0 1 1,1-1 0,5-11-1,-7 20-160,1 1-1,0 0 0,-1-1 0,1 1 1,0 0-1,0 0 0,0 0 1,1 0-1,-1 0 0,0 1 0,1-1 1,-1 1-1,1-1 0,-1 1 1,1 0-1,0 0 0,0 0 1,-1 0-1,1 1 0,0-1 0,0 1 1,0 0-1,0-1 0,0 1 1,0 1-1,0-1 0,-1 0 0,5 2 1,3 0 1,0 1 1,-1 0-1,0 1 1,1 0-1,-1 0 1,-1 1-1,1 1 1,11 8-1,-6-2 10,-9-8-33,1 0 0,-1 1-1,1 0 1,-2 0 0,1 1-1,0 0 1,-1-1-1,5 10 1,3 3-43,-12-17 33,0-1 0,0 1 1,1-1-1,-1 1 1,0 0-1,1-1 0,-1 1 1,1-1-1,-1 1 0,0-1 1,1 1-1,-1-1 0,1 1 1,0-1-1,-1 0 0,1 1 1,-1-1-1,1 0 0,-1 1 1,1-1-1,0 0 0,-1 0 1,1 1-1,0-1 0,-1 0 1,2 0-1,-1-1 5,-1 0 1,1-1-1,0 1 0,-1 0 0,1 0 1,0-1-1,-1 1 0,0 0 1,1-1-1,-1 1 0,0-2 0,2-2-17,6-26 86,-4 12-16,1-1 0,1 0 0,1 1 0,1 0 0,13-23 0,-12 28-16,0 1 0,0 0 0,1 0 0,1 1 0,0 1 0,1 0 1,19-14-1,-23 20-20,0-1 0,0 2 1,1 0-1,0 0 0,0 0 1,0 1-1,0 0 0,0 1 1,1 0-1,-1 1 0,1-1 1,-1 2-1,19 0 0,-17 1-20,-1 1-1,0 0 0,0 1 1,0 0-1,0 0 0,-1 1 1,1 0-1,-1 1 0,0 0 1,0 0-1,-1 1 0,1 0 1,14 14-1,-14-10-128,0 0-1,-1 0 1,1 1 0,-2 0 0,0 1-1,0-1 1,-1 1 0,-1 1-1,0-1 1,6 20 0,-6-7-631,-1-1 1,-1 0-1,0 33 1,-5 30-6014,0-42 2438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44 317 940,'-4'0'663,"1"0"1,-1 0-1,0-1 0,0 1 1,0-1-1,1 0 0,-1 0 1,0 0-1,-5-4 1962,13 2-2396,6-4-144,-1 2 0,2-1 0,-1 2 0,0-1 0,1 1 0,0 1 0,21-5 0,365-57 479,-289 50-539,236-28-84,43-22-224,-368 61 307,0-1-1,-1-1 1,1-1-1,31-17 1,-23 11-18,-22 10-9,1 1 0,-1 0 0,1 0 1,0 0-1,0 1 0,7-1 0,-11 2 226,1 1-163,5 0-117,-4 0 350,1-1 0,-1 1 0,1 1 0,-1-1 1,0 1-1,0-1 0,7 5 0,-10-5-206,3 13 87,65 230 854,-9-34-697,75 300-789,-114-367-1397,-19-112-850,-2 35 0,-5-22-602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18 900,'3'-2'565,"5"-6"766,-8 8-1259,0 0 0,0 0 0,0 0 0,0 0 0,0-1 0,0 1 0,0 0 0,0 0 0,0 0 0,0 0 0,0 0 0,0-1-1,0 1 1,0 0 0,0 0 0,0 0 0,0 0 0,0 0 0,0-1 0,0 1 0,0 0 0,0 0 0,0 0 0,0 0 0,0 0-1,0 0 1,0-1 0,0 1 0,0 0 0,0 0 0,0 0 0,0 0 0,-1 0 0,1 0 0,0 0 0,0 0 0,0 0-1,0-1 1,0 1 0,-4-1 201,1 1 0,0-1 0,0 1 0,0 0 0,-1 0-1,1 0 1,-4 0 0,-9 1 148,0 0 0,0 2 0,0-1-1,0 2 1,-28 10 0,35-10-301,2-1-1,-1 1 1,0 0 0,1 1-1,0 0 1,0 0-1,0 1 1,1 0 0,0 0-1,0 0 1,0 1 0,1 0-1,-6 10 1,1 2 4,0 0 0,2 1 0,1 1-1,0-1 1,1 1 0,2 1 0,-5 39 0,7-21 13,2-1 0,1 0-1,10 59 1,-2-39-56,3 0 0,2-1 0,3-1 0,2-1 0,3 0 0,38 71 0,-47-104-82,2-1 1,0 0 0,1 0-1,1-2 1,1 0 0,1-1-1,1-1 1,0-1 0,1-1-1,1-1 1,1 0 0,0-2-1,0 0 1,2-2 0,38 13-1,-24-13-28,1-1-1,1-2 1,78 5-1,-35-13-20,0-3 0,107-17 0,169-47 102,-202 35 90,-39 8 150,-1-5 0,-2-5 1,117-51-1,-222 80-603,0-1-1,0 0 1,-1-1-1,15-11 1,14-20-5771,-25 21 2607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1828,'-4'-4'9840,"2"10"-9604,2-3-113,-1 0 0,1 0-1,-1-1 1,1 1 0,0 0 0,0 0 0,0-1 0,1 6 0,9 104 1850,-1-59-1453,18 97-452,-11-86-975,-8-31-927,0 0-3691,-5-23 2200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1720,'-1'-3'359,"0"1"0,0 0-1,0-1 1,0 1 0,0-1 0,1 1 0,-1-1-1,1 0 1,-1 1 0,1-1 0,0 0-1,0 1 1,1-6 0,0 7-240,-1-1-1,0 1 1,1 0 0,0-1 0,-1 1-1,1 0 1,0-1 0,-1 1 0,1 0 0,0 0-1,0 0 1,0 0 0,0 0 0,0 0-1,0 0 1,0 0 0,1 0 0,-1 0 0,0 1-1,0-1 1,1 1 0,-1-1 0,0 1-1,1-1 1,-1 1 0,1-1 0,-1 1 0,1 0-1,-1 0 1,0 0 0,3 0 0,9-1 73,1 1 0,-1 1 0,0 0 0,1 0 0,-1 1 0,0 1-1,0 1 1,0-1 0,0 2 0,-1 0 0,0 1 0,0 0 0,0 0 0,-1 1 0,0 1 0,17 14 0,-21-15-98,0 0 0,0 1 0,-1 0 0,0 0-1,0 0 1,-1 1 0,0-1 0,0 1 0,-1 1 0,0-1-1,2 11 1,-4-14-44,-1 1-1,0-1 1,-1 1-1,1 0 1,-1-1-1,0 1 1,-1-1-1,1 1 1,-2 0-1,1-1 1,0 0-1,-1 1 1,0-1-1,-1 0 1,0 0-1,0 0 1,-6 10-1,4-9-11,-1 0 0,1-1-1,-1 0 1,-1 0 0,1-1 0,-1 0-1,0 0 1,0 0 0,0-1 0,0 0-1,-1 0 1,0-1 0,0 0 0,0 0-1,-13 2 1,10-3-86,-1 0 0,0-1 0,1 0 0,-1-1 0,0-1 0,0 0 0,1 0 0,-1-1 0,0 0 0,-17-7 0,-6-10-3330,28 6-5188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1468,'0'0'752,"-5"6"-82,2-1-550,0-1 0,0 1 0,0 0 0,0 0 0,1 0-1,0 0 1,0 1 0,1-1 0,-1 0 0,1 1 0,0-1 0,0 7-1,0-2 43,0 0-1,1 1 1,1-1-1,-1 0 1,2 0-1,-1 1 1,1-1-1,1 0 1,0-1-1,0 1 1,1 0-1,1-1 1,-1 0-1,7 9 1,-9-16-133,1 0 1,-1 0 0,1 0-1,0 0 1,-1 0 0,1-1-1,0 1 1,0-1 0,0 0-1,0 0 1,0 0 0,1-1 0,-1 1-1,0-1 1,0 1 0,0-1-1,4 0 1,5 1 64,-10-1-83,-1 0 0,0 0 0,1 1 0,-1-1-1,0 0 1,1 0 0,-1-1 0,1 1-1,-1 0 1,0 0 0,1-1 0,-1 1 0,2-2-1,1 1 22,-3 1-3,1 0-1,-1-1 1,0 1-1,1 0 1,-1-1-1,0 1 1,0-1-1,0 1 1,1-1-1,-1 0 1,0 1 0,0-1-1,0 0 1,0 0-1,0 0 1,0 0-1,0 0 1,-1 0-1,1 0 1,0 0-1,0 0 1,-1 0 0,1 0-1,-1-1 1,1 1-1,-1 0 1,1 0-1,-1-1 1,0 1-1,0 0 1,0-1-1,0 1 1,0-2-1,0-2 24,0 1 0,-1-1-1,0 1 1,0-1 0,0 1-1,-3-7 1,-2 0 8,-1 0 0,0 0 0,0 1 0,-1 0 0,-1 0 0,-14-13 0,11 11-62,-49-48-789,36 38-2935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1308,'4'5'11874,"9"20"-9471,25 44-4206,-23-46-653,-7-10-2199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22 136 2112,'-1'-3'1186,"-18"-41"4781,18 41-5384,1-14 955,1 14-1075,3-2-271,1 1 1,-1-1-1,1 1 0,-1 0 1,1 0-1,0 0 1,1 0-1,-1 1 0,1 0 1,-1 0-1,12-3 0,-8 2-23,0 1-1,1 1 0,-1-1 0,1 2 0,-1-1 1,1 1-1,12 1 0,-18 0-87,0 0-1,0 0 1,0 1-1,0-1 1,1 1-1,-1 0 1,0 0-1,0 1 1,-1-1-1,1 1 1,0 0-1,0 0 1,-1 0-1,1 1 1,-1-1-1,0 1 1,0 0-1,5 5 1,-6-5-40,0 0 0,-1 0-1,1 0 1,-1 0 0,1 1 0,-1-1 0,0 1-1,-1-1 1,1 1 0,-1-1 0,1 1 0,-1-1-1,0 1 1,0-1 0,-1 5 0,-1 5 14,-1 0 1,-6 19-1,8-30-53,-6 19-231,-2 0 0,0-1 1,-2 0-1,-23 34 0,20-38-18,13-15 133,-5 3-110,5-1 185,8-2-188,21-4 237,0 1 0,39 4 0,-40 1 4,0 2 0,52 15 0,-66-15-9,-1 0 1,1 1-1,-1 0 1,0 1-1,0 0 0,-1 1 1,19 16-1,-28-21-8,1-1 0,-1 1 1,0-1-1,0 1 0,0 0 0,0 0 0,-1 0 0,1 0 1,-1 1-1,1-1 0,0 7 0,-1-8-47,-3 2 15,0 1 24,-1 0 1,1 0-1,-1 0 1,0-1-1,0 1 0,-1-1 1,1 0-1,-1 0 1,0 0-1,0 0 1,0-1-1,-7 5 0,1-3-31,-1 0 0,0-1-1,0 0 1,0-1-1,0 0 1,0 0-1,-24 1 1,17-3-369,0-1 1,0 0-1,0-1 1,-25-6-1,40 7 138,-1-1-1,1 0 1,0 0-1,-1 0 1,1-1-1,-3-1 1,-6-5-4451,2-2 1709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33 272 1296,'-2'-1'1214,"2"1"-1103,-18-3 2435,8 0-425,10 3-2071,0 0 0,0 0 0,0 0-1,0 0 1,-1 0 0,1 0 0,0 0 0,0 0 0,0 0 0,0 0 0,0 0-1,0 0 1,0 0 0,0 0 0,0 0 0,-1 0 0,1 0 0,0-1 0,0 1 0,0 0-1,0 0 1,0 0 0,0 0 0,0 0 0,0 0 0,0 0 0,0 0 0,0 0 0,0 0-1,0-1 1,0 1 0,0 0 0,0 0 0,0 0 0,0 0 0,0 0 0,0 0 0,0 0-1,0 0 1,0-1 0,0 1 0,0 0 0,0 0 0,0 0 0,0 0 0,0 0 0,0 0-1,0 0 1,0-1 0,7-4 55,0 0 1,1 1-1,-1-1 0,1 1 1,0 1-1,0 0 0,15-5 0,694-143 1515,-557 120-1439,68-9 36,-225 39-203,0 1-1,0 0 0,1 0 0,-1 0 0,0 0 0,0 0 0,0 1 0,1-1 0,-1 1 0,0 0 0,0 0 0,0 0 0,0 1 0,0-1 0,0 1 0,2 2 0,-1-1 13,-1 0 1,1 1-1,-1 0 0,0 0 1,0 0-1,-1 0 0,1 0 1,-1 0-1,0 1 1,2 6-1,12 34 152,-2 2 0,9 57 0,7 100 129,-5-28-95,-12-89-779,-3 0 0,-1 104-1,-11-141-902,0-21-3157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48 1364,'-45'-15'1945,"-51"-10"-1,79 22-1590,0 1 1,0 0-1,0 1 1,0 1-1,0 1 1,-25 4-1,18-1-94,1 2 1,-1 0-1,1 2 1,1 0-1,-1 2 0,2 0 1,-1 1-1,1 2 1,1 0-1,1 1 0,-1 1 1,2 1-1,0 0 1,2 1-1,-1 1 0,2 1 1,-21 32-1,16-17-43,2 1 1,1 0-1,2 1 0,2 0 0,-15 62 0,23-76-150,2 1-1,0-1 1,2 1-1,0-1 1,1 1 0,2-1-1,0 1 1,1-1-1,2 0 1,0 0-1,9 24 1,-5-26-17,0 0 1,1 0 0,1-1 0,1 0-1,0-1 1,28 30 0,-16-22-16,1-1 0,1-1 0,1-2 1,1 0-1,1-2 0,1-1 0,1-2 0,63 28 0,-49-29-78,1-1 0,1-2 0,-1-3 0,2-1-1,-1-3 1,54 1 0,8-7-152,160-21 1,106-38 21,-306 47 190,-37 6 119,0-2 0,46-17 0,-58 17-909,26-15 0,-32 15-1261,0-1-1,17-15 0,-16 9-1190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34 1144,'1'-1'263,"-1"1"0,1-1-1,-1 0 1,1 1 0,-1-1-1,0 0 1,1 0 0,-1 1 0,0-1-1,0 0 1,1 0 0,-1 1-1,0-1 1,0 0 0,0 0-1,0 0 1,0 0 0,0 1 0,0-1-1,0 0 1,-1 0 0,1 1-1,0-1 1,0 0 0,-1 0 0,1 1-1,0-1 1,-1 0 0,1 0-1,-1 1 1,1-1 0,-1 1 0,1-1-1,-1 0 1,1 1 0,-1-1-1,0 1 1,0-1 0,-2-2-1236,3 3 996,0 0 0,0 0 0,0 0 0,0-1 0,-1 1 0,1 0 0,0 0 1,0 0-1,0 0 0,-1-1 0,1 1 0,0 0 0,0 0 0,0 0 0,-1 0 0,1 0 0,0 0 0,0 0 0,0 0 1,-1 0-1,1 0 0,0 0 0,0 0 0,-1 0 0,1 0 0,0 0 0,0 0 0,0 0 0,-1 0 0,1 0 0,-13 2 313,1 2 0,0-1 0,0 1 0,1 1 0,-1 0 0,1 1 0,0 0 0,1 0 0,-15 13 0,18-14-191,0 1 1,1 1 0,-1-1 0,2 1 0,-1 0-1,-6 11 1,10-14-61,-1 1-1,1 0 0,0 0 0,0-1 1,1 1-1,-1 1 0,1-1 0,0 0 1,1 0-1,-1 0 0,1 9 1,1-8-31,0 0 1,0 0 0,0 0 0,1 0 0,0 0 0,0-1 0,1 1 0,-1-1 0,1 1 0,1-1-1,-1 0 1,8 9 0,3 2 73,2-1 0,22 18 0,-6-6 89,-11-10-113,-16-13-51,0-1-1,0 1 1,-1 0-1,1 0 1,-1 0-1,0 1 1,0-1 0,4 8-1,-7-10 174,-4 2-129,-1 1-78,0-1 1,0 0-1,0 0 1,0 0 0,-1-1-1,0 1 1,1-1-1,-1 0 1,0-1-1,-1 1 1,1-1-1,0 0 1,-1 0 0,-10 2-1,-101 18-194,92-19-1319,-27 0 0,51-3 1314,0 0 0,1 0 0,-1 0 0,1 0 1,-1 0-1,1 0 0,-1 0 0,0 0 0,1 0 0,-1-1 0,1 1 0,-1 0 0,1 0 0,-1-1 0,1 1 0,-1 0 0,1-1 1,-1 1-1,1 0 0,-1-1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1072,'16'-39'11949,"-15"45"-11391,3 35 745,-2 72 0,-1-8-558,0-73-481,2 0 0,1 0-1,2-1 1,1 0 0,15 41-1,-22-70-303,1-1-1,0 1 0,-1 0 1,1-1-1,0 1 0,0-1 1,0 0-1,0 1 1,0-1-1,0 0 0,1 1 1,-1-1-1,0 0 0,1 0 1,-1 0-1,1 0 0,-1 0 1,1-1-1,-1 1 0,1 0 1,0-1-1,-1 1 0,1-1 1,0 1-1,-1-1 1,1 0-1,0 0 0,-1 0 1,1 0-1,0 0 0,0 0 1,-1 0-1,1-1 0,2 0 1,0 0-636,-1 0 1,1 0-1,-1-1 1,1 0-1,-1 1 1,1-1-1,-1-1 1,0 1-1,0 0 1,0-1-1,0 1 1,0-1-1,2-4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43 180 2032,'-2'-1'1166,"-35"-5"3915,35 5-4527,2 0 111,0 1-628,0-1 1,-1 1-1,1 0 1,0-1-1,0 1 1,0 0-1,0-1 1,0 1-1,0 0 1,0-1-1,-1 1 1,1 0-1,0-1 1,0 1 0,0 0-1,0-1 1,0 1-1,1 0 1,-1-1-1,0 1 1,0 0-1,0-1 1,0 1-1,0 0 1,0-1-1,0 1 1,1 0-1,-1-1 1,0 1-1,0 0 1,0 0-1,1-1 1,-1 1-1,1 0 1,27-21 480,2 1-1,63-31 1,-8 6 35,-46 24 254,-38 20-568,0 1-174,0 0 1,0 0 0,0 0-1,0 0 1,0 0-1,0 0 1,0 0 0,0 0-1,-1 1 1,1-1 0,0 0-1,0 1 1,0-1 0,0 1-1,0-1 1,-1 1-1,3 1 1,5 20 243,-1 1-1,5 28 1,-6-22-145,12 34 0,-14-54-122,-1-1-1,1 0 1,0 1 0,1-2-1,0 1 1,0 0 0,1-1-1,8 9 1,-13-15-29,1 1 1,0-1-1,0 0 0,-1 1 1,1-1-1,0 0 0,0 0 1,0 0-1,0 0 0,1-1 1,-1 1-1,0 0 0,0-1 1,0 0-1,0 1 0,1-1 1,-1 0-1,0 0 0,0 0 1,1 0-1,-1-1 0,0 1 1,2-1-1,-2 0 12,0 0 0,-1 0 0,1 1 0,0-1 0,-1 0 0,1-1 0,-1 1 0,0 0 0,1 0 0,-1-1 0,0 1 0,0 0 0,0-1 0,0 1 0,0-1-1,0 1 1,0-1 0,0 0 0,0 0 0,-1 1 0,1-1 0,-1 0 0,0 0 0,1 1 0,-1-1 0,0 0 0,0 0 0,0-3 0,-2-6-3,0 1-1,0 0 1,-1 0-1,0 0 1,-1 0-1,0 1 1,-1-1-1,0 1 1,0 0-1,-1 0 1,0 1-1,-1 0 1,0 0-1,0 0 1,0 1 0,-1 0-1,0 0 1,-1 1-1,-11-7 1,-12 4-1504,30 8 745,-2 2-185,-10 1-505,-3 3-4244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2072,'1'-4'781,"0"3"-276,-1-1 0,1 0 0,0 0-1,0 0 1,0 1 0,0-1 0,0 0 0,2-2-1,-2 4-407,0-1 0,-1 1 0,1-1-1,0 1 1,-1 0 0,1-1 0,0 1-1,0 0 1,0 0 0,-1 0 0,1 0-1,0 0 1,0 0 0,0 0 0,0 0 0,-1 0-1,1 0 1,0 0 0,0 0 0,0 0-1,-1 1 1,1-1 0,0 0 0,0 1-1,-1-1 1,1 0 0,1 1 0,10 6 234,0 1 1,-1 0-1,1 1 1,-2 0 0,1 0-1,15 19 1,-9-7-1,-1 0 1,22 41-1,-33-53-256,0 1-1,-1-1 1,-1 1 0,4 16-1,-5-21-94,-1 0 0,-1 0 0,1 0 0,-1 0-1,0 0 1,0 0 0,0 0 0,-1 0 0,1 0 0,-4 9 0,3-12-28,1-1 38,0 0 0,-1 0 0,1 0 0,-1-1 0,1 1 0,-1 0 0,1 0 0,-1 0 0,0 0 0,1 0 0,-1-1 0,0 1-1,0 0 1,0-1 0,1 1 0,-1 0 0,0-1 0,0 1 0,0-1 0,0 0 0,0 1 0,0-1 0,0 0 0,0 1 0,-2-1 0,-2-2 42,-1-2 32,0 0 0,0-1 0,0 0 0,0 0 0,1-1 0,0 0 0,0 0 1,1 0-1,-1 0 0,1-1 0,1 1 0,-1-1 0,1 0 0,0 0 0,1-1 0,0 1 0,-2-10 0,2 7 9,0 0 0,1-1 1,0 1-1,1 0 0,0-1 0,0 1 0,1-1 0,1 1 0,0 0 0,0 0 0,1 0 0,6-16 0,-4 15-149,1 1 0,0 0 0,0 0 0,1 0 0,0 1 0,12-11 0,-15 16-185,0 0 1,0 1-1,0 0 1,0 0 0,1 0-1,-1 1 1,1 0 0,-1-1-1,1 1 1,0 1-1,0-1 1,0 1 0,0 0-1,0 0 1,0 0 0,10 1-1,20 1-4092,-18-1 1634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40 1956,'2'0'50,"1"0"102,0 0 1,0 1-1,-1-1 1,1 0 0,0-1-1,-1 1 1,1 0 0,0-1-1,-1 1 1,1-1-1,0 0 1,3-2 0,-5 3 51,0-1 0,-1 1 0,1 0 0,-1-1 0,1 1 0,-1 0 0,1-1 0,-1 1 0,1-1 0,-1 1 0,1-1 0,-1 0 0,0 1 0,1-1 0,-1 1 0,0-1 0,1 0 0,-1 1 0,0-1 0,0 0 0,0 1 0,0-1 0,1 0 0,-1 1 0,0-1 0,0 0 0,0-1 0,-7-10 1533,6 11-2025,-1-2 669,2 3-364,0 0-1,-1 1 1,1-1 0,0 0 0,0 0 0,0 0-1,-1 0 1,1 0 0,0 1 0,0-1 0,-1 0-1,1 0 1,0 0 0,-1 0 0,1 0 0,0 0-1,0 0 1,-1 0 0,1 0 0,0 0 0,0 0-1,-1 0 1,1 0 0,0 0 0,0 0 0,-1 0-1,1-1 1,0 1 0,-1 0 0,0 0 4,1-1 0,-1 1 1,1 0-1,-1 0 0,0 0 1,1 0-1,-1 0 0,0 0 1,1 0-1,-1 0 0,0 0 0,1 0 1,-1 0-1,0 0 0,1 0 1,-1 0-1,0 0 0,1 1 1,-2 0-1,-5 3 65,1 0 1,0 1-1,-1 0 1,2 0-1,-1 0 1,1 1-1,0 0 1,0 0-1,0 0 1,1 1-1,0 0 0,0 0 1,1 0-1,-3 8 1,0 1-57,0 0 0,2 0 0,0 1 0,1-1 0,-2 30 0,5-41-67,0 0 0,0 0-1,1 0 1,-1 0 0,1 0-1,0 0 1,1 0 0,-1 0-1,4 6 1,-4-8-11,0-1 0,1 1 0,0-1 0,-1 1 0,1-1 0,0 0 0,0 1 0,1-1 0,-1 0 0,0-1 0,1 1 0,-1 0 0,1-1 0,-1 1 0,1-1 0,3 2 0,-4-3 17,1-1 0,-1 1 0,1 0-1,-1 0 1,1-1 0,-1 0-1,1 1 1,-1-1 0,0 0-1,1 0 1,-1 0 0,0-1 0,0 1-1,0 0 1,0-1 0,0 0-1,0 1 1,0-1 0,2-3-1,3-7 167,0 0-1,-1 0 0,0-1 1,-1 1-1,-1-1 1,0-1-1,-1 1 0,0-1 1,-1 1-1,-1-1 0,0-26 1,-1 37 485,3 9-609,-1 0-8,2 3-36,0-1 1,9 16-1,-11-22 11,0 0 0,-1 1 0,1-1-1,0 0 1,0 0 0,1 0 0,-1 0 0,0 0 0,1-1 0,-1 1-1,1-1 1,-1 1 0,1-1 0,0 0 0,3 1 0,6 0-37,1-1 0,-1 0 0,0-1 0,1 0 0,-1-1 1,0 0-1,1-1 0,-1 0 0,0-1 0,0-1 0,0 0 1,-1 0-1,1-1 0,-1-1 0,17-11 0,-22 13 65,-1-1-1,0 1 1,0-1-1,0 0 1,-1-1 0,0 1-1,0-1 1,0 0-1,0 1 1,-1-2-1,4-10 1,-6 15 12,-1 1 0,0 0 0,0 0 0,0 0-1,0 0 1,0-1 0,0 1 0,0 0 0,0 0 0,0 0 0,0-1 0,-1 1 0,1 0 0,0 0 0,-1 0 0,1 0-1,-1 0 1,0-2 0,0 3-6,1-1-1,0 0 0,-1 1 0,1-1 1,-1 0-1,1 1 0,-1-1 0,1 1 1,-1-1-1,1 1 0,-1-1 1,0 1-1,1 0 0,-1-1 0,0 1 1,1 0-1,-1-1 0,0 1 1,1 0-1,-1 0 0,0 0 0,0 0 1,1-1-1,-1 1 0,0 0 1,0 0-1,1 0 0,-1 1 0,0-1 1,0 0-1,-4 2 4,0 0 0,1 1-1,-1-1 1,1 1 0,0 0 0,0 0 0,0 1-1,0-1 1,0 1 0,1 0 0,-1 0 0,1 0-1,-4 8 1,2-2-47,2-1 1,-1 1-1,1 0 0,1 0 0,0 0 0,0 0 0,1 0 0,0 1 1,1-1-1,0 0 0,0 1 0,1-1 0,5 20 0,-6-29 13,1 0-1,-1 1 0,1-1 0,-1 0 1,1 1-1,0-1 0,-1 0 0,1 1 1,0-1-1,0 0 0,0 0 1,0 0-1,0 0 0,0 0 0,0 0 1,0 0-1,1 0 0,0 0 1,8 1-13,-7-2 50,1-2 40,59-36 850,-63 37-889,1 1 0,0 0 0,-1-1 1,1 1-1,0 0 0,0-1 0,-1 1 1,1 0-1,0 0 0,0 0 0,0 0 1,-1 0-1,1 0 0,0 0 0,0 0 1,0 0-1,-1 0 0,1 0 0,0 0 1,0 1-1,-1-1 0,1 0 0,0 1 1,-1-1-1,1 0 0,0 1 0,-1-1 1,1 1-1,0-1 0,-1 1 0,1-1 1,-1 1-1,1-1 0,-1 1 0,2 1 1,0 2-3,0 0 1,1 0-1,-1 1 1,2 7-1,-2-7 46,33 96-56,25 124 1,-41-143-1013,-4 1 1,6 106-1,-21-176 642,0 0-1,-1 0 1,-5 22-1,5-31 248,0 0-1,0 0 1,0 0-1,-1 0 0,1 0 1,-1 0-1,0 0 1,0 0-1,0-1 1,-1 1-1,1-1 0,-1 0 1,0 0-1,0 0 1,-4 4-1,6-6 134,0-1 0,0 0 0,0 0 0,1 1-1,-1-1 1,0 0 0,0 0 0,0 0 0,0 0 0,0 0 0,1 0-1,-1 0 1,0 0 0,0 0 0,0 0 0,0-1 0,1 1-1,-1 0 1,0-1 0,0 1 0,0 0 0,1-1 0,-2 0 0,-15-13 363,14 11-368,-14-16 412,1 0-1,0-2 1,1 0 0,2-1-1,-20-40 1,13 16 645,-15-50 0,15 38-197,15 45-622,0-1 1,2 1-1,0-1 1,0 0 0,1 0-1,1-1 1,1-22-1,0 29-160,1 0-1,0 0 1,1 0-1,0 1 1,0-1-1,1 0 1,0 1-1,0 0 1,1 0-1,0 0 1,0 0-1,0 0 1,1 1-1,0 0 1,7-7-1,-1 3-201,0 1-1,1 1 1,0 0-1,0 0 1,1 1 0,0 1-1,0 0 1,0 1-1,1 0 1,0 1 0,0 1-1,15-2 1,-15 3-593,0 1 0,0 0 1,1 1-1,-1 1 0,0 0 1,0 1-1,20 6 0,-11-2-4018,-14-3 1770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93 272 5044,'0'0'17,"0"1"0,1-1 0,-1 0 0,0 1-1,1-1 1,-1 0 0,1 1 0,-1-1-1,0 0 1,1 0 0,-1 1 0,1-1-1,-1 0 1,1 0 0,-1 0 0,1 0-1,-1 1 1,1-1 0,-1 0 0,1 0-1,-1 0 1,1 0 0,-1 0 0,0 0-1,1 0 1,-1 0 0,1 0 0,0-1 0,2-2 195,1-1 0,-1 0 0,-1 0 0,1 0 0,0 0 0,-1 0 0,0-1 1,0 1-1,0-1 0,-1 1 0,1-1 0,-1 0 0,0 1 0,-1-1 1,1-5-1,1-6 452,-1 0 1,-1 0-1,-2-25 0,1 29-163,-1 1 0,-1 0-1,1-1 1,-2 1-1,1 0 1,-8-13 0,10 23-423,0-1 0,0 1 0,0 0 1,-1-1-1,1 1 0,0 0 0,-1 0 0,1 0 1,-1 0-1,1 0 0,-4-1 0,0-1 184,4 3-224,0-1 1,0 1-1,0 0 1,0-1-1,-1 1 0,1 0 1,0 0-1,0-1 1,0 1-1,0 0 1,0 0-1,0 0 0,-1 1 1,1-1-1,0 0 1,0 0-1,0 1 1,0-1-1,0 0 0,0 1 1,0-1-1,0 1 1,0-1-1,-1 2 1,-1 0 8,0 0 1,0 0 0,0 1-1,1-1 1,-1 1 0,-2 2 0,0 4-5,0-1 0,1 1 0,-1-1 1,2 1-1,-1 0 0,1 1 0,1-1 1,-1 0-1,2 1 0,-1-1 0,1 1 1,1 0-1,0 0 0,0-1 0,1 1 1,0 0-1,1-1 0,0 1 1,4 13-1,-3-15-89,-1-1 0,1 1 1,1 0-1,0-1 0,0 1 1,0-1-1,1 0 0,0-1 1,0 1-1,0-1 0,1 0 1,0 0-1,1-1 0,-1 0 1,1 0-1,0 0 0,0-1 1,0 0-1,1 0 0,0-1 1,-1 0-1,16 4 0,-12-6-70,0 0 0,0 0 0,0-1 0,0 0 0,0-1-1,0-1 1,0 1 0,0-2 0,0 1 0,-1-2 0,1 1 0,-1-2 0,0 1-1,14-9 1,-9 3-508,1 0-1,-2-1 1,15-13 0,-12 7-2550,28-34 0,-32 33 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0 719 1600,'0'0'1518,"2"3"-870,2 5-131,-1 0 1,0 0-1,-1 1 1,0-1 0,2 11-1,-3-9-181,1 0-1,1 0 0,0 0 0,0 0 1,7 14-1,-8-21-273,1 1-1,-1-1 1,0 1 0,1-1 0,0 0 0,0 0 0,0 0-1,0 0 1,0 0 0,1-1 0,-1 0 0,1 1 0,0-1 0,-1-1-1,1 1 1,0 0 0,6 1 0,-4-2-24,0-1 0,0 1 1,0-1-1,0 0 0,0 0 1,0-1-1,0 0 0,0 0 1,0 0-1,0-1 0,6-2 0,0-1-8,-1 0-1,1-1 0,-1-1 1,0 0-1,-1 0 0,0-1 0,0 0 1,0-1-1,-1 0 0,14-18 1,9-25 254,-30 50-226,-1-5 10,2 7 8,7 14-84,-4-4-209,-3-7 106,0 0 1,0 1-1,0-1 1,0 0-1,0-1 0,0 1 1,1 0-1,-1-1 1,1 0-1,0 0 0,0 0 1,0 0-1,6 1 1,-4-1 2,1-1 1,0 0 0,0 0 0,-1-1 0,1 0 0,0 0-1,0 0 1,9-3 0,-8 1 100,0 0-1,0 0 1,0-1 0,-1-1-1,1 1 1,-1-1-1,1 0 1,-1-1-1,-1 0 1,12-9 0,-15 11 108,8-11 334,-6 5-161,-4 9-45,-1-3-11,0-11 454,-3 13-551,-16-2 90,16 6-123,-1-1-63,2-1-9,0 1 0,-1-1 0,1 1 0,0 0 0,0 0 0,0 0 1,0 0-1,1 0 0,-1 0 0,0 0 0,1 1 0,0-1 0,-2 4 0,0 3-67,1-1 0,0 1 0,1-1 0,0 1 1,0 12-1,0-16-62,1-1 1,1 0 0,-1 1 0,1-1 0,0 0 0,0 0 0,0 1 0,0-1 0,1 0 0,-1 0 0,1 0 0,0 0 0,4 5 0,-5-8 44,0 0 1,1 0-1,-1 0 1,0 0-1,0 0 1,0 0-1,1-1 1,-1 1-1,0 0 1,1-1-1,-1 1 1,1-1-1,-1 1 1,1-1-1,-1 0 1,1 0-1,-1 1 1,1-1-1,-1 0 1,1 0 0,-1-1-1,1 1 1,-1 0-1,3-1 1,0 0-6,0 0 1,0-1 0,0 0 0,0 1-1,-1-1 1,1-1 0,5-3 0,-2 0 11,-1 0 0,1-1 0,-1 1 0,0-2 0,-1 1 0,0-1 1,0 1-1,-1-1 0,7-15 0,-4 4 71,0-1 0,-1 0 0,3-24 0,-4 5 127,-2-1 1,-1 1-1,-2-1 0,-2 0 1,-9-50-1,4 50 129,-2 1 0,-1 0 0,-2 0 0,-2 2 0,-1-1 0,-38-64 0,51 97-187,-1 1 0,0-1 0,0 1 0,0 0-1,0-1 1,-1 1 0,0 1 0,0-1 0,0 1 0,-8-6 0,11 9-62,0 0 0,0-1 1,0 1-1,0 0 1,0 0-1,0 1 1,0-1-1,0 0 1,0 0-1,0 0 0,0 1 1,0-1-1,0 0 1,0 1-1,1-1 1,-3 2-1,3-2-1,-6 5 123,1 5-103,1 0 0,-1 1 0,2-1 0,0 1 0,0-1 0,1 1 0,0 0 0,0 0 0,2 0 1,0 16-1,1 16-18,10 54 1,43 157-1188,-8-90-3117,-31-106 1954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2088,'0'0'3871,"2"1"-3168,1 1-597,-2-1 34,1-1 1,-1 1 0,1 0 0,0 0 0,-1-1 0,1 1 0,0-1 0,0 0 0,-1 1 0,1-1-1,0 0 1,0 0 0,3 0 0,95-4 816,333-21 388,-394 22-1300,311-20 352,-56 3-119,-11-1-13,-181 16-179,610-47 379,-642 42-350,0-3 0,83-27 0,-71 14 187,43-12 82,-112 36-346,0 2-8,5-2-17,-8 3-18,-3 2 13,7 4 54,-1-1 0,0 2-1,0 0 1,-1 0 0,0 1-1,-1 0 1,1 1 0,-2 1 0,0 0-1,14 19 1,-3-1 168,-1 1 0,-2 1 0,19 44-1,-18-24 68,-1 0 0,-3 1-1,14 83 1,-7-24 71,48 225 456,-14-59-966,-49-240-553,-1 1 0,-2-1 1,-1 1-1,-4 57 1,-6-58-5234,3-24 2193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21 844,'-10'-4'449,"0"0"-1,1 1 0,-1 0 1,0 1-1,0 0 1,-1 1-1,1 0 1,0 0-1,-1 1 0,-10 1 1,8 1-157,0 1-1,-1-1 1,1 2-1,0 0 1,0 1 0,1 0-1,-14 8 1,9-3-83,0 1 1,1 0-1,1 1 0,0 1 1,0 1-1,1 0 0,1 0 1,0 2-1,1-1 1,-19 35-1,17-24 10,1 0-1,1 1 1,2 0-1,-13 49 1,16-38 69,-5 73 0,11-86-195,2 0 0,0 0 0,2-1 0,6 33-1,-1-26-9,1 0-1,1-1 0,2 0 0,1 0 1,1-2-1,1 1 0,2-2 0,1 0 1,0-1-1,40 41 0,-33-43-18,2 0 0,0-2 0,55 34 0,-25-22-6,1-2 0,1-3 1,2-2-1,68 19 1,-24-18-24,114 17 0,-114-32-87,165 0 0,-224-12 16,226-4-144,-60-8 86,372-66 0,-543 68 207,0-3-1,60-25 1,70-44 105,-99 37-659,-23 14-1234,-14 8-3346,-18 14 1861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1610 1312,'0'0'1384,"-1"2"-950,1-1-288,-1 0 0,1-1 1,0 1-1,0-1 1,0 1-1,-1-1 0,1 1 1,0-1-1,-1 1 0,1-1 1,0 1-1,-1-1 1,1 1-1,-1-1 0,1 0 1,-1 1-1,1-1 0,0 0 1,-1 1-1,0-1 1,1 0-1,-1 0 0,1 1 1,-1-1-1,1 0 0,-1 0 1,1 0-1,-1 0 1,0 0-1,0 0 0,-1 0 722,1-1-854,1 0-1,-1-1 1,0 1-1,0 0 0,1 0 1,-1 0-1,0 0 1,0 0-1,0 0 0,0 0 1,-2-1-1,1 0 23,1 0-1,0-1 1,-1 1-1,1 0 1,0-1-1,0 1 1,0-1-1,0 1 1,-1-6 0,0-2 48,-9-32 92,3 0-1,-5-57 0,4 26-46,-1 13-12,-4-36 177,14 93-286,0-1 9,2-72 93,-2 74-103,1 2-6,-1-4 2,0 1 0,1 0 0,0 0 0,0-1 0,0 1 0,0 0 0,1 0 1,-1 0-1,1 0 0,0 0 0,-1 1 0,1-1 0,0 0 0,1 1 0,-1-1 0,0 1 0,1 0 0,0 0 1,-1 0-1,1 0 0,0 0 0,0 1 0,4-2 0,44-19 118,90-26 0,63-2 1,-130 32-86,45-6 13,1 4 1,222-7-1,371-31 191,-667 52-229,28-2 3,149-13 20,74 3-2,54-8 15,-168 10-51,-24-1 26,38-2 9,-93 13-29,415-4 20,-214 11 1,-30-1-2,218-12 23,-175-3-14,-291 13-27,256-15 12,-117 15 13,23-1-36,-44 4 31,-65 1-16,266-10 32,-19 1 52,57-5 290,-136 2-186,260-28 63,-70 15-162,-428 23-92,268-7 46,-223 4-53,194-7 53,74 3-26,15 13 18,-5 0 39,-102-18-48,0-1-22,76-9 35,-124 7-15,-80 7-31,112-6 22,-80 4-1,-86 5-17,143-11-6,229-4 12,-188 10-2,149-19-18,-270 19 3,49-3-19,207-22-72,-29 3-145,-106 12 89,269-7-4,-356 23 130,131 0-6,419-4-56,-435-22 347,-177 14-178,75-10 54,-132 23 34,0-1 1,41-11 0,-66 14 29,1 1-156,-1-1 0,1 1 1,0-1-1,0 1 1,0-1-1,-1 0 1,5-2-1,15-3 418,-20 10-394,0 9 21,-1 0 1,0 0 0,-1 20-1,0 33 109,13 108 1,-1-51-84,36 216-598,-23-194-6862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5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1064,'0'0'5993,"-2"0"-5666,1 0-287,1 0-1,0 0 1,-1 0-1,1 0 1,0 0-1,-1 0 1,1 0-1,0 0 1,0 0-1,-1 0 1,1 0-1,0 0 1,-1 1-1,1-1 1,0 0 0,0 0-1,-1 0 1,1 0-1,0 1 1,0-1-1,-1 0 1,1 0-1,0 1 1,0-1-1,0 0 1,-1 0-1,1 1 1,3 8 1606,1 3-1535,5 22 740,5 12-326,-2 0 1,7 63-1,-14-67-379,2-1 0,17 54-1,-18-76-108,54 158 229,-8-29-106,-25-67-64,-12-40-36,15 73-1,-9-10 31,4 32-12,-7-31-31,10 109 67,-25-147-101,-2-26 10,2 0 1,1 0 0,17 70 0,-13-86-10,17 69 16,-18-63-30,-2 1 0,-2 0 0,0 32 0,-2-20 7,16 110 28,-8-89-3,-7-49-25,0-1-4,0-4 8,-2-9-14,1 29 43,1 0-51,-1-28 14,-1 0-5,-3 42 37,3-43-42,0 2 13,0 12 1,0-12-2,1 10-12,0-1 4,-1-6 8,1 0 0,-1 0 1,0 0-1,-2 8 0,0-12-2,1 1-2,4 16 4,0-8-68,0 0 0,7 16 0,-9-26-77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5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1328,'0'0'1042,"-3"-5"-29,2 4-289,2 9 3782,18 93-3513,8 48 101,-26-146-1081,47 434 1136,-48-436-1193,5 49-892,0-27-3891,-2-12 2128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5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 1488,'-4'-24'3456,"4"23"-3380,0 1 0,0 0 0,0 0 0,0 0 0,0 0 0,0 0 0,-1 0 0,1-1 0,0 1-1,0 0 1,0 0 0,0 0 0,0 0 0,0 0 0,0 0 0,-1 0 0,1 0 0,0 0 0,0 0 0,0 0 0,0-1 0,0 1 0,-1 0 0,1 0 0,0 0 0,0 0 0,0 0 0,0 0 0,0 0 0,-1 0 0,1 0 0,0 0-1,0 0 1,0 1 0,0-1 0,0 0 0,-1 0 0,1 0 0,-8 9 533,7-5-510,-1 0 0,1-1 0,0 1 0,0 0 0,0 0-1,0 0 1,1 0 0,0 0 0,-1 0 0,2 8 0,-1 0 90,1 24 224,1 1-1,12 63 0,30 70 353,-23-100-571,75 223 543,-2-54-630,-89-230-610,1 1-815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728 441 1012,'335'-85'1340,"-220"55"-1096,106-27 148,122-26-18,-150 34-232,94-26 134,-249 63-147,72-24 423,-108 35-505,41-11 302,-40 11 138,-2 6-447,-2 70 139,16 196 112,0-59-90,11 107 45,-23-297-228,42 265 127,-29-205-267,42 120 1,81 134-464,-123-303 466,-2-1-1,10 39 1,-21-51 87,-3-16 9,-1 0 9,-4 12 4,5-15 9,0 0 0,-1-1 0,1 1 0,0 0 0,-1 0 0,1-1 0,-1 1 0,1 0 0,-1-1 0,1 1 0,-1 0 0,1-1 0,-1 1 0,0-1 0,1 1 0,-1-1 0,0 1 0,1-1 0,-1 0 0,0 1 0,-1-1 0,-1 2-2,-1 0 2,-1 1 0,-1-1-1,1 0 1,0 0 0,-1 0 0,1-1 0,-1 1 0,1-1 0,-1-1 0,-6 1 0,-9 1-2,-37 4-28,-61-2-1,86-4 16,-554 29-75,277-10 51,192-9 33,0 6-1,-156 40 1,220-40 38,1 2 1,-94 47-1,106-43 19,-73 52 0,-30 38 81,137-105-124,-44 36 55,29-22 14,-1-2 0,-36 23 0,58-41-55,-1-1 1,0 1-1,0 0 0,1 0 1,-1-1-1,0 1 0,0-1 1,0 0-1,0 0 0,0 1 1,0-1-1,0 0 0,1-1 1,-5 1-1,4-1-32,1 1 18,0 0-1,0 0 1,0 0 0,0-1 0,0 1-1,0 0 1,0-1 0,0 1 0,0-1-1,0 1 1,0-1 0,0 1-1,0-1 1,1 0 0,-1 0 0,0 1-1,1-1 1,-2-1 0,0 0 17,-4-5 17,0 0 1,1 0-1,-1 0 1,2-1-1,-1 1 0,1-1 1,0-1-1,-3-9 1,5 14-32,-9-27 53,1-1-1,1 0 0,-4-33 1,-8-101 9,17 130-68,-17-276 76,-6-46-66,-32-63-274,12 156-627,28 171 521,19 91 349,-6-11-74,5 12 100,1 1-4,0 1-1,0 0 1,0 0 0,0-1 0,-1 1 0,1 0-1,0 0 1,0-1 0,0 1 0,0 0 0,0-1-1,0 1 1,0 0 0,0 0 0,0-1 0,0 1 0,0 0-1,0-1 1,0 1 0,0 0 0,0-1 0,0 1-1,0 0 1,0 0 0,0-1 0,1 1 0,-1 0-1,0 0 1,0-1 0,0 1 0,0 0 0,1 0-1,-1-1 1,0 1 0,0 0 0,0 0 0,1 0 0,-1-1-1,1 1 1,137-18 548,42-16-10,128-29 298,-89 19-437,27-8-89,-146 25-115,149-19 0,-164 30 13,-68 12-146,-15 3-21,14 1 144,-6 4-58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1286 1420,'0'3'646,"-6"14"2376,-12 28-1,18-45-2995,0 0 0,0 0 0,0 0 0,0 0 0,-1 1 0,1-1 0,0 0 0,0 0 0,0 0 0,0 0 0,-1 0 0,1 0 0,0 0-1,0 0 1,0 0 0,-1 0 0,1 0 0,0 0 0,0 0 0,0 0 0,-1 0 0,1 0 0,0 0 0,0 0 0,0 0 0,0 0 0,-1 0 0,1 0-1,0 0 1,0 0 0,0 0 0,-1 0 0,1 0 0,0 0 0,0-1 0,0 1 0,0 0 0,0 0 0,-1 0 0,1 0 0,0 0 0,0-1-1,0 1 1,0 0 0,0 0 0,0 0 0,0 0 0,-1-1 0,1 1 0,0 0 0,0 0 0,0 0 0,0-1 0,0 1 0,0 0 0,0 0 0,-1-27 205,1 0 1,8-53 0,17-58 47,-12 75-180,-7 36-53,2-1 0,20-48 1,33-49 39,-43 94-69,2 2-1,0 0 1,2 1-1,1 0 0,2 2 1,0 1-1,55-41 1,-24 27-12,2 2 0,2 3 0,73-31 0,154-38 52,-111 45-16,-140 39 7,-35 18-45,-1 1-1,1-1 1,0 0-1,-1 0 0,1 1 1,-1-1-1,1 0 1,-1 0-1,1 0 0,-1 0 1,0 0-1,1 0 1,-1 0-1,0 1 0,0-1 1,1 0-1,-1 0 1,0 0-1,0 0 1,0 0-1,0 0 0,-1 0 1,1 0-1,0 0 1,0 0-1,0 0 0,-1 0 1,1 0-1,-1 0 1,0-1-1,-6-6-3,-1 0 0,-1 1 0,1 0-1,-2 0 1,1 1 0,0 0 0,-1 0 0,0 1 0,-1 1-1,-12-5 1,-19-4 259,-51-9-1,92 21-250,-23-1 335,24 2-335,0 0 1,0 0-1,0 0 0,0 1 1,-1-1-1,1 0 0,0 0 1,0 0-1,0 0 0,0 0 1,0 0-1,0 0 0,0 1 1,-1-1-1,1 0 0,0 0 1,0 0-1,0 0 0,0 0 1,0 1-1,0-1 0,0 0 1,0 0-1,0 0 1,0 0-1,0 0 0,0 1 1,0-1-1,0 0 0,0 0 1,0 0-1,0 0 0,0 1 1,0-1-1,0 0 0,0 0 1,0 0-1,0 0 0,1 0 1,-1 1-1,0-1 0,0 0 1,0 0-1,0 0 0,0 0 1,0 0-1,0 0 0,1 0 1,-1 1-1,0-1 1,0 0-1,0 0 0,0 0 1,0 0-1,0 0 0,1 0 1,3 3 29,0 0 0,0 0 0,0-1 0,1 0 0,-1 1 0,7 1 0,28 7 67,1-1 1,0-2-1,0-1 0,56 1 1,-64-7 81,-28-1-89,0 0 19,10-1 53,-10 1 32,12 0 543,-15 0-684,0 0 0,-1 0 0,1 1-1,0-1 1,0 0 0,-1 0 0,1 0 0,0 0 0,-1 1 0,1-1 0,0 0 0,-1 1 0,1-1 0,0 0-1,-1 1 1,1-1 0,-1 1 0,1-1 0,-1 1 0,1-1 0,0 2 0,-4 5 28,-31 80 204,-40 120-45,65-174-377,4-20-232,2-1 0,0 1 0,0-1-1,-1 16 1,8 7-3465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1820,'0'0'3521,"6"6"-2761,1 2-486,0 0 1,0 0-1,-1 1 0,0 0 0,-1 1 1,6 12-1,33 94 1240,27 61 2,-21-53-930,-31-73-1029,1 0-3270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52 106 1096,'-4'9'327,"0"0"1,1-1-1,0 1 1,1 0-1,0 1 0,0-1 1,1 0-1,0 1 1,1-1-1,0 0 0,2 14 1,-1-11-171,1 0 1,0-1 0,1 0-1,0 1 1,0-1-1,2 0 1,-1 0 0,12 19-1,-11-24-99,0 0-1,1 1 1,0-2 0,-1 1-1,2-1 1,-1 0-1,1 0 1,-1 0 0,1-1-1,12 5 1,-4-3 29,0 0 0,0-1 1,1-1-1,19 3 0,-33-6-74,-1-1 0,1 0 0,0 1 0,0-1-1,-1 0 1,1 0 0,0 0 0,0 0 0,-1 0-1,1-1 1,0 1 0,0-1 0,-1 1 0,1-1 0,0 1-1,-1-1 1,1 0 0,-1 0 0,1 0 0,-1 0-1,1 0 1,-1 0 0,1 0 0,-1 0 0,0-1-1,0 1 1,2-3 0,-2 1 34,-2-1-5,-1-5-26,0 0-1,-1 1 0,0 0 1,-1-1-1,0 1 0,0 1 0,-1-1 1,0 1-1,0-1 0,-1 2 1,-8-10-1,-13-10 120,-43-32 1,40 35 4,-10-8 113,-21-19 378,58 48-561,0-13 54,3 12-74,2 1-11,4-4-26,0 1 0,1 0-1,-1 0 1,1 1 0,0 0 0,0 0 0,0 0 0,0 1 0,1 0-1,0 1 1,-1 0 0,12-2 0,7 0 3,0 1-1,43 0 1,-57 3-10,0 1-1,0 0 1,0 1 0,0 1 0,-1 0 0,1 0-1,-1 1 1,1 0 0,-1 1 0,-1 1-1,1 0 1,-1 0 0,0 1 0,17 15 0,7 7 13,0-1 1,41 23-1,-67-46-13,1 0 1,-1-1-1,1 0 0,0-1 0,0 0 0,1 0 0,-1-1 0,1 0 0,15 1 1,-22-3-1,0 0 0,0-1 0,0 1 0,0-1 0,0 0 0,-1 0 0,1 0 0,0 0 0,-1 0 0,1-1 0,0 1 0,-1-1 0,0 1 0,1-1 0,-1 0 0,4-4 0,-5 5 0,0 0 0,0-1 0,0 1 0,0 0 0,0-1 0,0 1 0,0-1 0,-1 1 0,1-1 0,-1 1 0,1-1 0,-1 1 0,1-3 0,0-1 10,1-1 5,-1 0 1,0 0 0,-1 0 0,1 0 0,-1 1 0,0-1 0,-1 0 0,1 0 0,-1 0-1,0 0 1,-1 0 0,1 1 0,-1-1 0,-4-7 0,2 5 14,0-1-1,-1 1 1,0 0-1,0 1 1,-1-1 0,0 1-1,-14-13 1,11 13-111,0 1 1,-1-1-1,0 2 1,-12-6-1,20 11-277,-1-1 1,0 1-1,0-1 0,0 1 0,1 0 0,-1 0 1,0 0-1,0 1 0,0-1 0,1 1 0,-6 1 0,5-1-411,-1-1-1706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3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1200,'0'0'841,"-3"4"-98,-1 8-214,0 0-1,1 0 0,-2 17 1,4-19-344,1-1 0,0 0 0,0 0 0,1 0 0,0 0 0,3 13 1,-3-18-94,0 1 1,1 0 0,0-1-1,0 1 1,0-1 0,0 0-1,1 1 1,-1-1 0,1 0 0,0-1-1,0 1 1,6 5 0,-7-7-27,0-1 1,0 0 0,0 1-1,0-1 1,0 0 0,0 0-1,0-1 1,0 1 0,0 0 0,0-1-1,0 1 1,1-1 0,-1 0-1,0 1 1,0-1 0,1 0-1,-1 0 1,0-1 0,0 1-1,0 0 1,1-1 0,-1 0-1,0 1 1,0-1 0,0 0 0,0 0-1,0 0 1,0 0 0,0 0-1,0-1 1,-1 1 0,1 0-1,0-1 1,-1 0 0,1 1-1,-1-1 1,1 0 0,-1 0-1,0 1 1,0-1 0,0 0-1,0 0 1,0-1 0,0 1 0,-1 0-1,1 0 1,-1 0 0,1 0-1,-1-1 1,0-2 0,0 1-34,0 0 1,-1 1 0,1-1 0,-1 0-1,0 1 1,0-1 0,0 0 0,0 1-1,-1-1 1,1 1 0,-1 0 0,0 0-1,0-1 1,0 1 0,-1 0 0,1 1-1,-1-1 1,0 0 0,1 1 0,-1-1-1,0 1 1,0 0 0,-1 0 0,1 0-1,0 1 1,-1-1 0,1 1 0,-7-2-1,-13-4-1491,21 7 608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26 386 1224,'0'0'3874,"-4"4"-3470,-13 15-45,17-19-346,-1 0 0,1 0 0,0 1 0,-1-1 1,1 0-1,0 1 0,0-1 0,-1 0 1,1 0-1,0 1 0,0-1 0,-1 1 0,1-1 1,0 0-1,0 1 0,0-1 0,0 0 1,0 1-1,0-1 0,0 0 0,0 1 0,0-1 1,0 1-1,8 86 1216,-4-62-836,-4-22-212,2 13 319,-1-13 1427,0-13-1614,5-36 233,-2-73 0,8-154 637,1 178-349,-13 94-827,0 1 1,0 0 0,0-1-1,0 1 1,0 0-1,0 0 1,0-1-1,0 1 1,1 0-1,-1-1 1,0 1-1,0 0 1,0 0-1,1-1 1,-1 1-1,0 0 1,0 0 0,1-1-1,-1 1 1,0 0-1,0 0 1,1 0-1,-1 0 1,0-1-1,1 1 1,-1 0-1,0 0 1,1 0-1,-1 0 1,0 0 0,1 0-1,-1 0 1,0 0-1,1 0 1,-1 0-1,0 0 1,1 0-1,-1 0 1,0 0-1,1 0 1,-1 0-1,0 1 1,0-1-1,1 0 1,-1 0 0,0 0-1,1 0 1,-1 1-1,0-1 1,0 0-1,1 0 1,-1 1-1,15 23 45,-1 0 0,14 33-1,20 63-106,1 2-1051,-41-105 624,17 41-874,-14-21-3653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11 476 1116,'0'0'716,"-2"-2"-107,-6-7 1141,15 3-1431,17-11-83,1 1-1,1 1 1,44-19 0,-39 21-96,15-6 138,0-2-1,80-50 1,-106 57 478,33-33-1,-51 46-53,1 3-541,12 8-20,-9-3-5,92 316 701,-92-298-734,-1 0 0,3 41 1,-8-64 40,-1 1-84,-2 11 18,2-10 244,-4-11-182,-5-8-30,0 0-1,1-1 1,-10-25 0,13 24-23,1-1 0,0 1 0,2-1-1,-1-1 1,2 1 0,1 0 0,1-35 0,1 41-55,1-1 1,1 1 0,0-1-1,0 1 1,1 0 0,0 1-1,1-1 1,1 1 0,0 0-1,0 0 1,1 0 0,12-13-1,-5 9-6,0 1 0,1 0-1,1 1 1,0 1 0,1 0-1,0 1 1,33-15-1,-23 15 0,0 0 0,1 2 0,-1 1 0,57-9 1,-73 16-19,0-1 0,0 2 1,0 0-1,1 0 1,17 3-1,-27-3-11,0 1 1,0-1 0,0 1-1,0-1 1,0 1-1,-1 0 1,1 0-1,0 0 1,0 0-1,-1 0 1,1 1 0,-1-1-1,1 0 1,-1 1-1,1-1 1,1 3-1,-2-2-9,-1 0 0,1 1 0,0-1-1,-1 0 1,1 0 0,-1 0 0,0 1-1,0-1 1,0 0 0,0 0 0,0 0-1,0 1 1,0-1 0,-1 0-1,1 0 1,-1 0 0,0 1 0,-1 2-1,-6 14-112,-1-1 0,-1 0 0,0-1 0,-1 0 0,-1 0 0,-17 18 0,-94 86-674,87-88 601,-69 61-575,104-93 681,5-7-431,94-97 259,-49 53 209,-20 19 62,63-61 372,-76 76-250,-14 12-81,1 1-1,0 0 0,0 0 1,1 0-1,-1 0 0,1 1 0,-1-1 1,1 1-1,7-3 0,-9 4 68,3 3-77,0-1 1,0 1-1,-1 1 0,1-1 0,-1 1 0,0 0 0,0 0 1,0 0-1,0 0 0,0 1 0,-1-1 0,1 1 0,-1 0 1,0 0-1,2 5 0,6 9 33,-1 1-1,10 25 1,-11-22-18,26 59 174,49 172 0,-57-158-139,15 74 115,-41-160-168,1 0 0,-1 0 0,-1 0 1,0 17-1,-1-23 27,-2-4-40,-10-2 11,6-2 0,-19-32 59,2-1-1,1-1 0,2-1 0,-26-72 0,-13-102 310,55 190-345,2 0 1,1 0-1,1-1 0,1 1 0,1 0 0,1-1 0,1 1 1,1 0-1,14-44 0,-13 53-30,1-1 0,1 2 0,0-1 0,1 1 0,1 0 0,0 0 0,0 1 0,2 1 0,0 0 0,0 0 0,1 1 0,0 0 0,1 1 0,0 0 0,21-10 0,-29 17-11,0 1 1,0 0 0,0 0 0,0 0 0,1 1 0,-1-1-1,0 1 1,1 1 0,-1-1 0,1 1 0,-1 0 0,1 0-1,0 1 1,9 1 0,-12-1-3,-1 0-1,1 0 0,0 0 1,0 1-1,-1-1 1,1 1-1,-1-1 1,1 1-1,-1 0 1,0 0-1,1 0 1,-1 0-1,0 1 0,-1-1 1,1 0-1,0 1 1,-1-1-1,1 1 1,-1 0-1,0 0 1,0-1-1,0 1 0,0 0 1,0 0-1,0 0 1,-1 0-1,0 0 1,0 0-1,0 3 1,0 6 8,-1 0 1,0-1 0,-1 1-1,0-1 1,-1 0 0,0 0-1,-8 18 1,-2 0-39,-27 42 0,6-19-351,-3-2 1,-3-2-1,-1-1 1,-59 51-1,-12-4-5485,84-66 2781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35 1516,'1'-3'462,"-1"0"-1,0 0 0,-1 0 1,1 0-1,0 0 1,-1 0-1,0 1 1,1-1-1,-4-6 2756,-1 13-2709,1-1-415,0 1 0,0-1 0,0 1 0,0 0 0,1 0 0,-1 1 0,1-1 1,0 1-1,0-1 0,1 1 0,0 0 0,-3 8 0,-1 5 72,1 0-1,0 0 0,2 1 1,0-1-1,0 27 1,8 97 485,-1-95-324,-5 83-1,1-120-292,-2 1 0,1-1 0,-1 0 0,-1 0 0,0 0 0,0 0 0,-1-1 1,0 1-1,-1-1 0,0 0 0,0 0 0,-1-1 0,0 1 0,-1-1 0,-14 14 0,8-12-110,0 0 1,0 0-1,-1-1 0,0-1 0,-1 0 0,0-1 0,0-1 0,-18 5 1,-20 3-1036,-60 9 0,34-9-1063,38-6-405,3 0 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22 513 1888,'-21'-3'3971,"33"1"-1376,13-2-2664,58-11 602,154-34 263,206-63-102,-39-6-186,-184 52-210,175-60-1308,-355 109-355,-39 17 795,-15 3-3189,-52 15 1841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16 486 832,'-16'17'2864,"24"-16"-2226,9-1-385,0 0 0,0-1 0,-1 0 0,18-5 0,77-19 450,-74 15-491,220-56 755,136-35 411,7-2-287,62-14 294,-249 53-1756,-206 61-228,14-4-4137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4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1780,'-7'-8'11274,"5"38"-9356,4 53-1811,1-22 414,3-1-1,3 0 1,2-1-1,37 112 1,-42-158-755,0 0 1,0 0 0,1-1 0,9 13-1,-10-17-689,0-1 0,1 1 0,11 9 0,-18-16 649,1-1 0,-1 0 0,1 1 0,0-1 0,-1 1 0,1-1 0,0 0 0,-1 1 0,1-1 0,0 0 0,0 0 0,-1 0 0,1 1 0,0-1 0,1 0 0,0 0-751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96 392 1468,'0'0'2169,"-1"-2"-1230,-4-6 2179,2 12-2478,-4 8-371,2-1 1,-1 1-1,1 0 0,1 0 0,0 0 0,1 1 1,0 0-1,1-1 0,1 1 0,0 0 1,0 0-1,1 0 0,1 0 0,0 0 1,5 20-1,-4-28-218,0 0 0,0-1 1,0 1-1,1-1 0,-1 1 0,1-1 0,0 0 1,1 0-1,-1-1 0,1 1 0,-1-1 1,1 1-1,0-1 0,0 0 0,1-1 0,-1 1 1,0-1-1,1 0 0,0 0 0,-1 0 1,1-1-1,7 2 0,-5-1-18,-1-1 0,1 0 1,0-1-1,-1 1 0,1-1 0,0 0 1,0-1-1,-1 0 0,1 0 0,-1 0 0,1-1 1,-1 0-1,0 0 0,1-1 0,-1 0 0,9-5 1,-13 6-21,0 0 1,0 0-1,0 0 1,0-1 0,0 1-1,-1-1 1,1 1-1,-1-1 1,1 1 0,-1-1-1,0 0 1,0 0-1,0 1 1,0-1 0,-1 0-1,1 0 1,-1 0-1,0 0 1,0 0-1,0 0 1,0 0 0,0 0-1,-1 0 1,1 0-1,-2-3 1,0-1 22,0 1-1,0-1 1,-1 1 0,0 0-1,0 0 1,0 0-1,-1 0 1,0 1 0,0-1-1,-10-9 1,-3 0 146,-35-26 1,49 39-161,-40-27 754,-73-35 1,116 64-769,-1 0 0,1 0 0,0-1 0,-1 1 0,1 0 0,-1 0 0,1 0 0,0 0 0,-1-1 0,1 1 0,0 0 0,-1 0 0,1-1 0,0 1 0,-1 0 0,1 0 0,0-1 0,0 1 0,-1 0 0,1-1 0,0 1 0,0-1 0,0 1 0,0 0 0,-1-1 0,1 1 0,0 0 0,0-1 0,0 1 0,0-1 0,0 1 0,0 0 0,0-1 0,0 1 1,0-1-1,0 1 0,0 0 0,0-1 0,0 1 0,1-1 0,-1 1 0,0 0 0,0-1 0,1 0 0,12-10 146,-11 9-188,6-3 42,0 1 1,1-1-1,-1 2 1,1-1-1,0 1 1,11-2-1,4-2 1,46-17-125,1 4-1,1 3 1,76-8 0,-140 24 87,0 1-1,0 0 1,0 0 0,1 0 0,-1 1 0,0 0 0,0 1 0,10 2 0,-15-2 20,0-1-1,0 0 1,1 1-1,-2 0 1,1 0 0,0 0-1,0 0 1,-1 0-1,1 1 1,-1-1-1,1 1 1,-1-1-1,0 1 1,0 0-1,0 0 1,-1 0-1,1 0 1,-1 0 0,0 1-1,1-1 1,0 5-1,2 16-4,4 39 1,-7-46-1,0-1 0,2 1-1,0 0 1,1-1 0,7 21 0,-10-33 3,1-1 1,0 0-1,0 0 0,0 0 1,0 0-1,0 0 0,0 0 1,1 0-1,0-1 0,-1 1 1,1-1-1,0 1 0,0-1 1,0 0-1,1-1 0,-1 1 1,0 0-1,1-1 0,-1 0 0,1 0 1,-1 0-1,1 0 0,0 0 1,-1-1-1,1 0 0,0 0 1,-1 0-1,1 0 0,0 0 1,-1-1-1,1 1 0,4-3 0,-4 2 2,-1-1 0,0 0-1,0 0 1,1 0-1,-1 0 1,-1-1-1,1 1 1,0-1-1,-1 0 1,1 0-1,-1 0 1,0 0-1,0 0 1,0 0 0,0-1-1,0 1 1,-1-1-1,0 1 1,0-1-1,0 1 1,0-1-1,1-6 1,-1-2-6,1 0 0,-2 0 1,0 0-1,0 0 0,-4-20 0,0 13 19,0 1 0,-2 0 0,0 0 0,-1 0 0,-1 1 0,-11-18 0,-67-90 320,78 114-288,-11-18 19,18 27-41,2 2-17,0 0 2,0-1 1,0 1-1,1 0 0,-1 0 1,0-1-1,0 1 0,0-1 1,0 1-1,0-1 0,2-1 1,4-2-5,0 4 0,1-1 0,-1 1 0,0 0 1,0 1-1,1 0 0,-1 0 0,0 1 1,0-1-1,13 7 0,-2-3-11,29 10-2,-1 2 0,-1 2 0,-1 2 0,62 41 0,-97-57 14,8 6 13,0-1 0,20 9 1,-36-19-3,0 0 0,0 1 0,0-1 1,-1 0-1,1 1 0,0-1 0,0 0 0,0 0 1,-1 0-1,1 0 0,0 0 0,0 0 0,0 0 1,0 0-1,0 0 0,-1 0 0,1 0 0,0 0 1,0-1-1,0 1 0,0 0 0,-1-1 0,1 1 1,0 0-1,0-1 0,3-1 19,-3 1-18,-1 0 0,1 1 0,0-1 1,0 0-1,0 0 0,0 0 0,-1 0 0,1 0 0,0 0 0,-1-1 0,1 1 0,-1 0 0,1 0 1,-1 0-1,1 0 0,-1-1 0,0 1 0,0 0 0,0-2 0,1 1 24,0-3-14,-1-1 1,1 0 0,-1 0-1,0 0 1,-1 1 0,1-1-1,-1 0 1,0 0 0,-1 0-1,-3-10 1,0 4 7,0-1 0,-1 1 0,-11-17 1,12 22-26,-1 0 0,1 1 0,-1-1 1,0 1-1,-1 0 0,1 1 1,-1 0-1,-1 0 0,1 0 1,-13-6-1,16 10-105,0-1-1,1 0 1,-1 1 0,0 0 0,0 0 0,0 0 0,0 0-1,-1 1 1,1 0 0,0 0 0,0 0 0,0 0 0,0 0-1,0 1 1,0 0 0,0 0 0,0 0 0,0 0-1,0 1 1,0-1 0,0 1 0,1 0 0,-1 0 0,-4 4-1,5-2-494,-1 0 0,1 0-1,0 1 1,0-1 0,1 1-1,-1-1 1,1 1 0,0 0-1,0 0 1,1 0 0,-2 9-1,-1 8-2651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26 351 1864,'-4'1'1298,"-17"1"2612,24-4-2574,31-9 2145,-16 5-4162,277-78 1899,-204 61-1000,277-78 91,-127 33-1193,-82 15-5426,-143 48 3755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0:5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25 296 1252,'-2'1'172,"0"0"-1,0 1 1,0-1 0,0 1-1,1-1 1,-1 1 0,0 0-1,1-1 1,-1 1-1,1 0 1,0 0 0,-1 0-1,-1 5 1309,5-6-1389,-1 0 0,1 0 0,-1 0 0,1 0 0,-1 0 0,1 0 1,0 0-1,0-1 0,-1 1 0,1-1 0,0 1 0,0-1 0,-1 0 0,1 0 0,0 0 0,0 0 0,3 0 0,33-8 391,-28 5-318,196-55 1220,132-37 29,-295 84-1329,358-108 231,-392 115-729,-1 0 0,14-8 1,-5-1-3651,-8 6 1825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167 516 940,'0'0'2142,"1"10"-1586,22 197 2366,-18-119 20,-8-94-2751,-4-9-78,1 0 0,0-1-1,1 0 1,1 0 0,-3-18 0,-8-95 351,15 121-435,-7-70 317,5-82 0,4 131-187,1-1 0,1 1 1,1-1-1,1 1 0,2 1 1,13-33-1,-18 56-124,2-8 136,15-25 0,-19 35-135,1 0-1,0 1 1,1-1-1,-1 0 1,0 1-1,1-1 1,0 1-1,-1 0 1,1 0-1,0 0 1,0 0 0,0 0-1,4-1 1,-6 3-26,-1 0 1,1-1 0,0 1 0,0 0-1,-1 0 1,1 0 0,0 0-1,0 0 1,-1 0 0,1 0 0,0 0-1,0 0 1,-1 0 0,1 0 0,0 1-1,0-1 1,2 1 21,-3-1-23,1 0-1,0 1 1,0-1 0,-1 1-1,1-1 1,0 1-1,-1-1 1,1 1-1,0-1 1,-1 1-1,1-1 1,-1 1 0,1 0-1,-1-1 1,1 1-1,-1 0 1,0 0-1,1-1 1,-1 1-1,0 0 1,1 1 0,-1-1 14,2 2-5,0 1 0,-1 0 0,1 0 0,-1 0 0,0 1 1,0-1-1,-1 0 0,1 0 0,-1 0 0,0 8 0,-8 43 28,5-43-39,-4 22-151,-2-1-1,-2 0 1,-26 56 0,13-40-647,-52 74 0,63-105 545,0 0 0,-2-1 0,0-1-1,-1-1 1,-25 20 0,40-34 359,3-8 42,8-23-2,-9 28-118,1-1 1,-1 1-1,1 0 1,0 0 0,0-1-1,-1 1 1,2 1-1,-1-1 1,0 0 0,0 0-1,0 1 1,1-1-1,-1 1 1,1 0-1,-1 0 1,1 0 0,0 0-1,-1 0 1,1 0-1,0 1 1,-1-1 0,1 1-1,4 0 1,0 0 12,0 0-1,0 1 1,-1-1 0,1 1 0,0 1 0,-1 0 0,1-1 0,-1 2-1,11 4 1,3 4 38,28 20-1,-32-21-129,64 53-2124,-60-46-255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3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1516,'0'0'2192,"3"3"-1574,3 1-450,-1 0 0,0 1 0,0 0 0,0 0 1,-1 0-1,0 0 0,4 7 0,27 49 647,-14-22-500,19 27 409,84 104 0,-101-142-603,47 53 298,-61-71-340,-7-7-50,0-1 0,-1 0 0,1 0 0,0-1 0,0 1 0,0 0 0,0 0 0,1-1 0,-1 0 0,3 2 1,-3-2 129,0-12-81,-2 10-69,0 0 0,1 0 0,-1 0 0,0 0 0,0 0 0,0 0 0,0 0 0,0 0 0,0 0 0,0 0 1,0 0-1,0 0 0,0 0 0,0 0 0,-1 0 0,1 0 0,0 0 0,-2-1 0,-22-61 494,-33-61 1,31 72-41,2-2 1,-23-74-1,44 117-382,1-1-1,0 1 0,0 0 1,1 0-1,1-1 0,0 1 1,0-1-1,4-17 0,-4 25-61,1 1-1,0-1 1,0 1-1,0-1 0,1 1 1,-1 0-1,1 0 1,-1 0-1,1 0 1,0 0-1,1 0 1,-1 0-1,0 1 0,1-1 1,-1 1-1,1-1 1,0 1-1,0 0 1,0 0-1,0 0 1,0 1-1,0-1 1,0 1-1,1 0 0,-1 0 1,1 0-1,-1 0 1,1 0-1,-1 1 1,6-1-1,-7 1-9,0 1 0,0-1 0,1 0 0,-1 1-1,0 0 1,0-1 0,0 1 0,0 0 0,0 0 0,0 0 0,-1 0-1,1 0 1,3 3 0,17 19 41,-19-19-56,0 1 1,0 0 0,-1 0 0,0 0 0,1 0 0,-2 0 0,1 1 0,-1-1-1,1 0 1,-2 1 0,1 0 0,-1-1 0,1 1 0,-1-1 0,-1 1 0,1-1-1,-1 1 1,-2 6 0,-2 8-253,-2-1 0,0 0 1,-14 27-1,21-46 248,-7 12-534,0 0 0,-12 16 0,-7 3-3833,13-15 1550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30 297 1200,'0'0'2572,"9"-11"-777,17-10-818,-1-2 0,24-27 0,-41 41-793,-1-1 0,0 1-1,0-1 1,-1 0 0,0-1-1,-1 0 1,-1 1 0,1-2-1,4-19 1,-8 28-105,-1 0 1,0 0-1,1 0 0,-1 0 0,0 0 1,-1 0-1,1 0 0,0 0 1,-1 0-1,0 0 0,0 0 1,0 0-1,0 1 0,0-1 1,0 0-1,-1 1 0,-2-5 0,2 5-34,0 1-1,1 0 1,-1 0-1,0 0 1,0 0-1,0 0 1,0 0-1,0 0 1,0 1-1,0-1 1,0 1-1,0-1 1,0 1-1,0 0 1,-1 0-1,-3 0 1,-32 5 355,32-3-337,-1 0 0,1 0 0,0 1 0,0 0 0,0 0 0,0 1 0,0 0 0,1 0 0,-1 0 0,1 0 0,0 1 0,1 0 0,-1 0 0,1 0 0,0 1 0,0-1 0,1 1 0,-1 0 0,-2 7 0,4-8-66,0 0-1,1 0 1,-1 0 0,1 0-1,0 0 1,1 0-1,-1 1 1,1-1-1,0 0 1,0 0-1,1 0 1,-1 1-1,1-1 1,0 0-1,1 0 1,-1 0-1,1 0 1,0 0 0,0 0-1,0-1 1,1 1-1,0-1 1,0 0-1,0 1 1,6 5-1,-5-7-409,-1 0-1,1 1 1,0-1 0,0-1-1,1 1 1,-1-1-1,1 1 1,-1-1-1,1 0 1,0-1 0,5 2-1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10 2044,'-3'-2'430,"0"1"-1,-1 0 0,1-1 1,0 1-1,-1 1 0,1-1 1,-1 0-1,1 1 0,-5-1 1,6 2-298,0-1 0,1 0 0,-1 0 0,1 1 0,-1-1 0,1 1 0,-1 0 0,1-1 0,0 1 0,-1 0 0,1 0 0,0 0 0,-1 0 0,1 0 0,0 0 0,0 0 0,0 0 0,0 0 0,0 1 0,-1 1 0,1-2-48,1 1 0,-1 0-1,1 0 1,-1 0 0,1 0 0,0 0 0,-1 0-1,1 0 1,0 0 0,0 0 0,1-1-1,-1 1 1,0 0 0,1 3 0,9 25 361,3 1-18,-8-20-249,0 0 1,0 1-1,-1-1 1,4 21-1,-8-29-151,0 0-1,-1 1 1,1-1-1,0 1 1,-1-1-1,0 0 1,0 1-1,0-1 1,0 0 0,0 0-1,-1 0 1,1 0-1,-1 0 1,0 0-1,0 0 1,0 0-1,0-1 1,-5 5-1,-2 1 34,0 0-1,-1 0 0,-16 10 1,14-12-281,-1 1 1,1-2-1,-1 0 1,0 0 0,0-2-1,0 1 1,0-1-1,-1-1 1,1-1 0,-24 1-1,33-3-1389,-8-9-3860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1540,'0'0'3885,"1"4"-3146,-1-4-716,1 16 1299,7 24 0,-7-35-1171,1 0 0,0 0-1,0 0 1,0-1 0,0 1 0,1-1 0,0 1-1,0-1 1,4 5 0,-4-6-41,0 0 0,0 0 0,0-1 0,0 1 0,1-1 0,-1 0 0,1 0-1,-1 0 1,8 2 0,-9-3 265,-2-1-369,0-1 0,0 1 1,0 0-1,0-1 0,0 1 0,0 0 1,0 0-1,0-1 0,0 1 0,0 0 0,0-1 1,1 1-1,-1 0 0,0-1 0,0 1 0,0 0 1,1 0-1,-1-1 0,0 1 0,0 0 0,1 0 1,-1 0-1,0-1 0,0 1 0,1 0 0,-1 0 1,1 0 0,-1-1 0,0 1 0,1 0 1,-1-1-1,1 1 0,-1 0 0,0-1 0,1 1 1,-1 0-1,0-1 0,0 1 0,1 0 0,-1-1 1,0 1-1,0-1 0,0 1 0,1 0 0,-1-1 1,0 1-1,0-1 0,0 1 0,0-1 0,0 1 1,0-1-1,0 1 0,0-1 0,0 1 0,0-1 1,0 1-1,0 0 0,0-1 0,-1 0 0,-1-7-67,0 0 0,-1 0 0,0 1 0,0-1 0,-1 1 0,0-1 0,0 1 0,-1 0 0,0 1 0,-9-11 0,-7-10-1810,18 24 1457,-5-8-3195,1 2 1101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1076,'3'6'649,"0"-1"0,0 1 0,-1 0 0,0 0 0,0 0 0,1 9 0,-1-5-12,1 0-1,6 16 0,-7-23-487,-1 1 0,1-1 0,0 0 1,0 0-1,0 0 0,1 0 0,-1-1 0,4 4 0,-5-5 83,3-2 95,-3 1-294,0 1-1,-1-1 1,1 0-1,-1 0 1,1 0-1,0 0 1,-1 0-1,1 0 1,0 0-1,-1 0 1,1 0-1,-1 0 0,1-1 1,0 1-1,-1 0 1,1 0-1,-1-1 1,1 1-1,7-6 342,0 0 0,0 0 1,-1 0-1,0-1 0,0 0 0,-1 0 0,10-16 0,-14 21 244,0-1-270,-2 3-332,0 0 1,0 0-1,0-1 0,0 1 0,0 0 1,0 0-1,0 0 0,0-1 0,1 1 1,-1 0-1,0 0 0,0 0 1,0 0-1,0-1 0,0 1 0,0 0 1,1 0-1,-1 0 0,0 0 0,0 0 1,0-1-1,0 1 0,1 0 0,-1 0 1,0 0-1,0 0 0,0 0 0,1 0 1,-1 0-1,0 0 0,0 0 0,1 0 1,-1 0-1,0 0 0,0 0 0,0 0 1,1 0-1,-1 0 0,0 0 0,0 0 1,0 0-1,1 0 0,-1 0 0,0 0 1,0 0-1,0 0 0,1 1 0,-1-1 1,0 0-1,0 0 0,0 0 0,0 0 1,1 0-1,-1 1 0,0-1 0,0 0 1,0 0-1,0 0 0,0 1 0,0-1 1,11 25-57,-3-4-369,17 29 1,-22-45 43,0 0 0,0 0 1,1 0-1,0 0 1,0 0-1,0-1 1,0 0-1,1 0 1,0 0-1,8 5 1,4-4-3853,-14-4 1588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43 272 2628,'2'-29'606,"0"0"0,-4-44 0,0 15 1591,2 55-1773,0-1-37,2-12 702,2 15-638,-3 1-428,-1 0 0,1-1 0,-1 1 0,0 0 0,1 0 0,-1 0 1,1 0-1,-1 0 0,1-1 0,-1 1 0,1 0 0,-1 0 0,1 0 0,-1 0 0,0 0 0,1 1 1,-1-1-1,1 0 0,-1 0 0,1 0 0,-1 0 0,1 0 0,-1 1 0,0-1 0,1 0 1,-1 0-1,1 1 0,-1-1 0,0 0 0,1 0 0,-1 1 0,1 0 0,13 15 117,-1 0 0,0 1 1,-1 1-1,-1 0 0,-1 1 0,-1 0 0,0 0 0,-1 1 0,-1 0 0,-1 1 1,-1-1-1,4 36 0,-9-51-134,0 1-1,0-1 1,0 1 0,-1-1 0,0 1 0,0-1 0,0 0-1,-1 1 1,0-1 0,0 0 0,-3 6 0,-7 1-10,7-8 4,3-1 3,-1-1-1,0 0 0,1 0 0,-1 0 0,0 0 0,0-1 0,0 1 0,-5 1 0,-9-1 4,12-2-6,-1-1 0,1 0 0,0 0-1,-1 0 1,1-1 0,0 0 0,0 0 0,0 0 0,0-1-1,0 0 1,1 0 0,-1 0 0,1 0 0,-1-1-1,1 0 1,1 1 0,-1-2 0,0 1 0,1 0 0,0-1-1,0 1 1,-4-10 0,6 11-11,0 1-1,0-1 1,1 0-1,-1 1 1,1-1-1,-1 0 1,1 1-1,0-1 1,0 0-1,1 1 1,-1-1-1,0 0 1,2-3-1,0 1-69,-1-1 0,2 0 0,-1 1 0,5-8-1,5-5-788,1 1 0,0 1 0,1 0 0,28-24 0,-29 28-614,8-6-816</inkml:trace>
  <inkml:trace contextRef="#ctx0" brushRef="#br0" timeOffset="1">343 12 836,'8'-12'3665,"-15"16"-228,-16 14-1941,17-11-1302,1 1 0,-1 0 0,1-1 0,1 2 0,-1-1 0,2 1 0,-1-1 0,1 1 1,0 0-1,-2 12 0,5-20-183,-3 10 52,1 0 0,-1 1 0,2-1 0,0 1 0,0 0 0,1-1 0,1 1 0,0-1 0,1 1 0,0-1 0,0 1 0,1-1 1,1 0-1,0 0 0,0 0 0,11 18 0,-13-26-269,0-1 1,0 1-1,0-1 1,0 0-1,0 0 1,1 0-1,-1 0 1,1 0-1,4 2 1,13 3-4004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221 980,'1'-3'777,"4"-6"12,0-1 0,0 1-1,0 0 1,10-11-1,-9 14-601,-1 0 0,0-1-1,-1 0 1,0 0 0,0-1-1,0 1 1,-1-1-1,0 0 1,0 1 0,1-11-1,-3 14 46,-1 0 0,0-1 0,0 1 1,0 0-1,0 0 0,-1-1 0,-1-5 0,1 7-124,0 1 0,0 0 1,0 0-1,0 0 0,0 0 1,-1 0-1,1 0 1,-1 0-1,1 0 0,-1 0 1,0 1-1,-3-4 0,4 5-77,1 0 0,-1-1-1,0 1 1,0 0 0,0-1-1,0 1 1,0 0 0,0 0-1,0 0 1,0 0 0,0 0-1,0 0 1,1 0-1,-1 0 1,0 0 0,-2 1-1,2-1 42,-2 0-12,0 1 0,1-1 0,-1 1 1,0 0-1,1 0 0,-1 0 0,1 0 0,-1 0 0,1 1 0,0-1 0,-1 1 1,1-1-1,0 1 0,0 0 0,0 0 0,0 0 0,-3 4 0,5-6-56,-2 3 22,-1 1 0,1 0 0,0 0 0,0-1-1,0 1 1,0 0 0,1 1 0,-1-1 0,1 0 0,0 0-1,1 1 1,-1-1 0,1 0 0,0 1 0,0-1 0,0 0-1,0 1 1,1-1 0,0 0 0,0 1 0,0-1 0,0 0 0,3 6-1,0-1-144,0-1 0,0 0 0,1 1 0,0-2 0,0 1-1,1-1 1,0 1 0,0-1 0,14 11 0,23 13-1717,-11-13-2205,-11-7 1244</inkml:trace>
  <inkml:trace contextRef="#ctx0" brushRef="#br0" timeOffset="1">1548 432 1844,'0'0'2357,"-3"3"-1343,-7 6-561,-1 0-1,0-1 1,0 0-1,0 0 1,-1-2-1,-22 10 1,-81 28 577,114-44-1025,-127 40 921,-203 35 0,-139 4-70,146-16-1268,283-50 233,24-7-1148,-1 0-3381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1:0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1202 1 1524,'0'0'4262,"-13"3"-3496,-179 49 1044,-174 51-362,-182 43-3959,506-137 281,2-2 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4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1448,'0'0'5824,"7"4"-5537,-1 0-217,0 0-1,0 1 0,-1 0 0,1 0 1,-1 0-1,-1 1 0,1-1 1,0 1-1,-1 0 0,4 8 0,89 204 966,-40-83 66,-53-127-661,0 1-1,1-1 1,7 10 0,-11-16 556,3-5-677,11-6 5,-9 2-13,4-16-13,-2-1 0,0-1 0,6-41 0,2-84 457,-9 48-394,-7 99-534,0-5 546,0 3-2061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4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1200,'-2'4'726,"-1"12"-75,-1 1 1,2-1-1,0 1 0,1 0 1,1-1-1,0 1 0,4 21 1,-2 13 594,0-24-438,-1-24-495,-1-1 13,-1-12 2913,0-4-3176,1 0-1,1 0 0,3-21 1,-3 32-47,-1 0 1,1 0 0,-1-1-1,1 1 1,0 0 0,0 0-1,1 0 1,-1 0 0,1 0-1,-1 0 1,1 1 0,0-1-1,0 0 1,0 1 0,0 0-1,1-1 1,-1 1 0,6-4-1,-7 5 20,17 0 26,-15 1-30,0 0-4,0 1-16,1 0-1,-1 0 0,0 0 1,0 0-1,0 0 0,0 1 1,0-1-1,0 1 0,0 0 1,0 0-1,0 0 0,-1 0 1,3 3-1,3 2 7,-2-2 2,-1 1 1,0 0-1,1 0 0,-2 1 0,1-1 1,3 8-1,16 21 37,-23-33 106,3-6-158,3-6 4,0-1 0,10-19 0,0 1 50,-5 11 76,0 2 0,28-28 0,-37 41-115,0 2 1,-1-1-1,1 0 0,0 0 1,0 1-1,1 0 0,-1-1 1,0 1-1,0 0 0,1 1 1,-1-1-1,0 0 0,1 1 1,-1 0-1,0 0 0,1 0 1,-1 0-1,1 1 0,-1-1 1,0 1-1,1 0 0,-1 0 1,6 2-1,-4 2-322,1 0 0,-1 0 0,-1 0 0,1 1 0,-1 0 0,0 0 0,5 8 0,9 15-5942,-10-21 3244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4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54 396 1668,'0'0'1034,"-10"-9"2036,8 6-2784,1 1 0,0-1 1,0 0-1,1 1 0,-1-1 0,1 0 1,-1 1-1,1-1 0,0-5 0,2-31 822,-1 22-800,2-7 381,10-44 1,2-11 582,-12 53-807,0 10 304,-2 1-1,0 0 1,-2-25 0,1 37-410,-1 1-208,-1-6-12,1 5 689,0 14-800,1 1-19,-1 5 16,3 33 0,4 38 48,11 101 11,11 18-219,-25-188 47,0-1-201,1 28-1,-4-41 191,0-1 1,0 1-1,-1-1 1,1 1-1,-1-1 1,0 1-1,-1-1 1,1 1-1,-1-1 1,1 0-1,-4 5 0,3-6 40,-1-1-1,1 0 0,-1 1 1,1-1-1,-1 0 0,0-1 0,1 1 1,-1 0-1,0-1 0,0 1 0,0-1 1,0 0-1,-4 1 0,-4 1-55,5-2 87,1 0 0,-1 0-1,0-1 1,1 0 0,-1 0 0,0-1 0,-5-1-1,6 2 36,2 0 8,0-1-6,-2 0-13,5 1 7,0 0 0,0 0 0,0 0 0,1 0 0,-1 0 0,0 0-1,0 0 1,0 0 0,0 0 0,0 0 0,0 0 0,0-1-1,0 1 1,0 0 0,0 0 0,0 0 0,0 0 0,0 0-1,0 0 1,0 0 0,0 0 0,0 0 0,0 0 0,0 0-1,0-1 1,0 1 0,0 0 0,0 0 0,0 0 0,0 0 0,0 0-1,0 0 1,0 0 0,0 0 0,0 0 0,0 0 0,0 0-1,0-1 1,0 1 0,0 0 0,0 0 0,0 0 0,0 0-1,0 0 1,0 0 0,0 0 0,0 0 0,0 0 0,0 0 0,0 0-1,-1 0 1,1 0 0,0 0 0,0 0 0,0 0 0,0 0-1,17-7 3,104-45-165,-66 26-139,-26 12-213,40-24 0,-30 14-527,-1 2-1011,-15 5-2066,-14 9 1290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3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8 148 1368,'18'-4'838,"0"-1"1,-1-1-1,18-7 0,-31 11-692,0 0 0,0 0 0,0 0 0,0-1 0,0 1 0,-1-1 0,1 0 0,-1 0 0,0 0 0,0-1 0,0 1 0,0-1 0,0 1 0,-1-1 0,0 0 0,0 0 0,3-8 0,-4 11-82,-1-1 0,0 0 0,0 0-1,0 1 1,0-1 0,0 0 0,0 0-1,0 1 1,0-1 0,-1 0 0,1 1-1,0-1 1,-1 0 0,0 1 0,1-1-1,-1 1 1,0-1 0,0 1 0,0-1-1,0 1 1,0-1 0,0 1 0,0 0-1,-1 0 1,1-1 0,0 1 0,-1 0-1,1 0 1,-1 1 0,1-1-1,-1 0 1,0 0 0,-1 0 0,-2-1 67,1 1 1,0-1-1,0 1 1,-1 0-1,1 0 1,-1 1-1,1-1 1,-1 1-1,1 0 1,-1 0-1,-4 2 1,5-2-78,0 1 0,1 0 0,-1 0 0,1 1-1,-1-1 1,1 1 0,0 0 0,-1 0 0,1 0 0,0 0 0,0 0 0,1 1-1,-1 0 1,0-1 0,1 1 0,0 0 0,-1 0 0,1 0 0,0 0 0,1 1 0,-1-1-1,1 0 1,-1 1 0,1 0 0,0-1 0,0 1 0,0-1 0,1 1 0,-1 0-1,1 0 1,0 4 0,1-3-68,0 0 0,0 1 0,0-1 0,0 0 0,1 0 0,0 0 0,0 0 1,0 0-1,1 0 0,0-1 0,0 1 0,0-1 0,0 0 0,1 0 0,-1 0 0,1 0 0,0 0 0,0-1 0,1 0 0,-1 0 0,1 0 0,-1 0 0,1-1 0,0 0 0,0 0 0,0 0 0,7 1 0,-2 0-463,0-2 0,0 1-1,15-1 1,13-4-3627,-13-2 1221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1256,'0'0'5585,"9"-1"-5257,561-56 2153,-561 56-2464,475-60 677,46-44-288,-371 66-331,20-13-3,-111 29 642,-66 23-565,2-1 102,-3 0-124,0 1 1,0-1-1,0 1 0,0 0 1,0 0-1,0-1 0,0 1 1,0 0-1,0 0 1,0 0-1,0 0 0,0 0 1,0 0-1,0 0 1,0 1-1,2-1 0,-1 3-109,-1-1-1,1 1 1,-1-1 0,0 1-1,0 0 1,0 0-1,0 0 1,0-1-1,0 1 1,-1 0-1,0 0 1,1 3 0,1 48 62,-1-26-40,24 256 208,2 15-55,-25 1-489,-4-283 32,0-1-1,0 0 0,-2 0 1,-8 27-1,8-32-1058,-1-1 1,0 0-1,-1 0 1,-9 14-1,3-11-1728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4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6 1408,'-16'-3'599,"0"2"-1,0 0 1,0 0-1,0 2 1,0 0-1,0 1 1,0 0-1,0 1 1,0 1-1,1 1 1,-24 10-1,32-11-451,0 0-1,1 0 0,0 1 1,0 0-1,0 0 0,1 1 1,-1-1-1,1 1 1,1 0-1,-1 1 0,1-1 1,0 1-1,-4 9 1,-1 4 100,1 0 0,1 1 0,-7 33 0,8-16-22,1 1-1,2-1 0,2 1 1,1 0-1,3 0 1,0 0-1,17 67 0,-13-76-95,2 0 0,1 0 0,1-1 1,24 43-1,-26-56-76,1-1 0,0 0 0,1-1 0,1 0 0,0-1 0,1 0 0,0-1 0,1-1 0,20 14 0,-7-9-3,0-2-1,2-1 1,-1-2 0,1 0 0,1-2 0,0-1 0,34 4 0,-1-4 10,1-3 0,91-3 0,-38-12-13,158-33 1,-140 19-62,440-94-68,-456 86 46,173-55 0,-153 34-11,-133 51-130,0-1 0,0 0 0,-1 0 0,1 0 0,-1-1 0,0 1 0,0-1 0,0-1 0,0 1 0,4-6 0,-9 9-344,1-1-131,2-7 159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96 1512,'0'-2'433,"0"-1"0,-1 1 0,1 0 0,-1 0 0,0 0-1,0 0 1,0 0 0,0 0 0,0 0 0,0 0 0,-1 1 0,1-1-1,-1 0 1,1 1 0,-4-4 0,4 4 142,0-1-222,0-1-1,-1 1 1,1-1 0,0 1 0,-1 0 0,0 0-1,1-1 1,-4-1 0,-2-5 640,7 8-425,2 3-235,9 11-151,13 20-165,38 76 173,101 158 80,-135-225-220,-18-25 120,1-1 1,18 20 0,-28-35-3,1 0 2,7 2-12,-7-2 246,0-5-288,1-5-64,0 0 1,0-1-1,-1 1 0,-1 0 1,0-1-1,0 1 1,-1-13-1,-7-76 151,2 48-97,-11-195 131,16 228-882,0 1 0,3-25 0,-3 38-23,4-5-670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3 270 1940,'0'0'6978,"-3"15"-5282,7 132 545,1-93-1745,-2-29 90,-1 37 0,-7-250 664,3 164-1168,1 9 56,0 0 0,1-14 0,0 26-96,1 1-10,-1 1-25,1 1 0,-1-1-1,1 0 1,-1 1 0,1-1 0,-1 0 0,1 1 0,-1-1 0,1 1-1,-1-1 1,1 1 0,-1-1 0,1 1 0,0-1 0,-1 1 0,1-1-1,0 1 1,0 0 0,-1 0 0,1-1 0,0 1 0,0 0 0,0 0 0,2-1 11,0 2 6,138 28 156,-140-28-162,1-2-18,0 1 1,-1 0 0,1-1 0,-1 1 0,1-1 0,0 0 0,-1 1 0,0-1 0,1 0 0,-1 0 0,1 0 0,-1 0 0,0 0 0,0 0 0,0 0 0,0-1-1,0 1 1,0 0 0,0-1 0,0 1 0,0 0 0,1-3 0,-1 0-3,-1-1-1,1 1 1,-1-1-1,1 0 1,-1 1-1,-1-8 1,1 11 1,-16-111 47,3 32-44,10 56-84,1 5-553,1 3-8228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3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41 498 952,'0'0'2538,"-3"5"-1846,-14 21 4438,17-26-5110,0 0 1,0 1-1,0-1 1,1 0 0,-1 1-1,0-1 1,0 0 0,0 1-1,1-1 1,-1 0 0,0 0-1,0 1 1,1-1-1,-1 0 1,0 0 0,1 0-1,-1 1 1,0-1 0,1 0-1,-1 0 1,0 0 0,1 0-1,-1 0 1,0 0-1,1 0 1,-1 0 0,1 0-3,-1 0 0,0 1 0,1-1 0,-1 0 0,1 0 0,-1 0 0,0 0 0,1 0 0,-1 0 0,0 0 0,0 1 0,1-1 0,-1 0 0,0 0 0,1 1 0,-1-1 0,0 0 0,0 0 0,1 1 0,-1-1 0,0 0 0,0 0 0,0 1 0,1-1 0,-1 0 0,0 1 0,4-3 265,4-3-132,-1 0 1,1-1 0,-1 0-1,0-1 1,-1 1 0,1-1-1,-1-1 1,-1 1 0,1-1-1,-2 0 1,1 0 0,-1 0-1,0-1 1,0 1 0,-1-1-1,0 0 1,-1 0 0,2-12-1,-4 19 87,-1-2-24,-3-12-19,3 15-177,1 0 1,-1 0-1,0 0 1,1 0-1,-1 0 0,0 0 1,1 0-1,-1 0 1,0 0-1,0 1 0,0-1 1,0 0-1,0 0 0,0 1 1,0-1-1,0 1 1,0-1-1,0 1 0,0-1 1,-2 1-1,1-1 63,0 0-58,0 1 1,0 0-1,0 0 0,0-1 0,0 1 0,1 0 0,-1 1 0,0-1 0,0 0 0,0 0 0,0 1 1,0-1-1,0 1 0,0 0 0,-2 1 0,0 0 8,-1 0-1,1 0 1,0 1-1,-7 5 1,6-2-65,0 0 0,0 0 0,0 0 0,1 0 0,0 1 0,0 0 0,1 0 0,0 0 0,0 0 0,0 1 0,1-1 0,0 1 0,1 0 0,-2 13 0,3-17-11,0-1 1,1 0-1,-1 0 0,0 1 0,1-1 1,0 0-1,0 0 0,0 0 0,0 0 1,0 0-1,1 0 0,-1 0 1,1 0-1,3 4 0,0-1-42,-1 0 0,2-1 0,-1 0-1,0 0 1,7 5 0,-4-5-8,0 0 0,1 0 0,-1-1 0,1 0 0,0 0 0,0-1 0,0 0 1,0-1-1,1 0 0,-1 0 0,1-1 0,-1 0 0,17-2 0,-18 1 71,-1-1 0,1 0 0,0-1 0,0 0-1,0 0 1,-1-1 0,1 0 0,-1 0 0,0-1 0,0 0 0,0 0 0,-1-1 0,1 1-1,-1-1 1,0-1 0,0 1 0,5-8 0,-1 1 84,-1-1 1,0-1-1,-1 0 0,0 0 0,-1 0 1,-1-1-1,0 0 0,-1 0 1,0-1-1,-1 1 0,2-30 0,-2 5 434,-3-1 0,-1 1 0,-2-1 0,-2 1 0,-2 0 0,-14-54-1,19 92-245,1 2-233,0 0 0,0 0-1,0-1 1,0 1 0,-1 0 0,1 0 0,0-1 0,0 1-1,-1 0 1,1 0 0,0 0 0,-1-1 0,1 1 0,0 0 0,0 0-1,-1 0 1,1 0 0,0 0 0,-1 0 0,1 0 0,0 0-1,-1 0 1,1 0 0,0 0 0,-1 0 0,1 0 0,0 0 0,-1 0-1,1 0 1,0 0 0,-1 0 0,1 0 0,0 0 0,-1 0 0,1 1-1,0-1 1,0 0 0,-1 0 0,1 0 0,0 1 0,0-1-1,-1 0 1,1 0 0,0 1 0,0-1 0,0 0 0,-1 0 0,1 1-1,0-1 1,0 0 0,0 1 0,-6 17 235,6-17-263,-2 16 135,1 1 0,0 0 0,3 32-1,-1-25-48,1 14 9,2-1 1,1 0-1,2 0 1,2-1-1,22 62 1,-22-76-89,-5-10-55,1-1-1,0 0 1,1-1-1,0 1 1,16 19-1,8 1-672,-27-30 441,-1-1 0,0 1 0,1 0 0,0-1 0,-1 0 0,1 1 1,0-1-1,-1 0 0,1 0 0,0 0 0,5 0 0,-7-1 62,0 0 1,0 0 0,-1 0-1,1 0 1,0 0 0,-1 0 0,1 0-1,0-1 1,-1 1 0,1 0 0,0 0-1,-1-1 1,1 1 0,0 0 0,-1-1-1,1 1 1,0-1 0,-1 1-1,1 0 1,0-2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1800,'0'0'5313,"5"-4"-4701,28-13 642,46-18-1,0 1-2793,-79 34 1210,5-2 55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19 334 1612,'-19'1'5556,"27"-1"-5193,344-41 1163,-182 17-1217,135-18 64,-163 23-284,175-17 152,113-2-6,-1-20 30,-247 15 56,-62 13 335,-116 29-621,-1 0 0,1 1 0,-1-1 0,1 1 0,-1 0 0,1 0 0,-1 0-1,1 0 1,-1 1 0,1 0 0,-1-1 0,0 1 0,1 0 0,-1 1 0,0-1 0,0 0-1,0 1 1,0 0 0,0 0 0,0 0 0,0 0 0,0 0 0,-1 0 0,1 1-1,-1 0 1,0-1 0,3 5 0,7 9 74,-2 1-1,0 0 1,-1 0 0,10 27-1,21 77 233,75 340 514,-105-411-818,28 167 157,-34-181-469,-2 0 0,-1 0 0,-2 0 0,-6 41 1,6-71 63,0 0 0,0 0 1,-1 0-1,0 0 0,0 0 1,-1-1-1,0 1 0,-4 6 1,4-8-484,0 0 0,0 0 0,0-1 0,-1 1 0,1-1 0,-8 5 0,-6 1-2163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4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 1696,'-7'-1'318,"0"0"-1,0 0 0,-1 1 1,1 0-1,0 0 0,-1 1 1,1 0-1,0 0 1,0 1-1,0 0 0,0 0 1,0 1-1,0-1 1,1 2-1,-9 4 0,-4 4 49,1 0 0,1 1 0,-30 29-1,34-29-150,1 1-1,1 0 1,1 1-1,0 0 1,-13 26-1,12-17 20,1 0 0,1 0-1,-8 35 1,13-34-118,0 0 0,2 1 0,1-1 0,1 1 0,1 0 0,1-1 0,1 0 0,2 1-1,8 27 1,-7-35-55,1-1 0,0 1 0,2-1 0,0-1 0,0 0-1,2 0 1,17 20 0,-11-16-7,2-1 0,0-1-1,0 0 1,2-1 0,39 23-1,-19-17 18,0-1-1,58 19 0,-57-25-24,2-3-1,70 14 0,-24-12 12,1-3 0,111 1 0,335-40 87,-148-22-71,-281 34-71,239-44 50,-114-12 13,-223 67-62,33-12 6,-2-1 1,0-2-1,40-26 0,-54 22-1971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0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 1160,'-25'14'3342,"25"-14"-3117,-1 1 0,0-1 0,1 0 0,-1 1 0,1-1 0,-1 1 0,1-1 0,-1 1 0,1-1 0,-1 1 0,1 0 0,0-1 0,-1 1 0,1 0 0,0-1 0,0 1 0,-1 0 0,1-1 0,0 1 0,0 0 0,0-1 0,0 1 0,0 1 0,12-1 80,1-1 0,0 0 1,-1-1-1,20-3 1,56-16 606,-48 10-889,-26 4-421,-5 2-1246,-3 3-2391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0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 1500,'0'0'2021,"-3"-1"-1128,2 1-661,0-1-1,0 1 1,0 0 0,0 0 0,0 0 0,0 0 0,0 0 0,0 0 0,0 0 0,0 0-1,0 0 1,0 0 0,0 0 0,0 1 0,0-1 0,0 0 0,0 1 0,0-1-1,0 1 1,0-1 0,-1 1 0,0 1-32,0 0 0,0 0 0,0 0 0,0 0 0,1 1 0,-1-1 0,1 0 0,-2 4 1,-3 7-277,1 0-1,-6 23 1,6-18 647,-8 18-317,3 0-1,1 1 1,1 1 0,3-1 0,1 1 0,1 0 0,5 75 0,0-101-177,0 1 0,0-1 0,1 0 0,0 0 0,9 21 0,-10-29-104,0 1 0,1-1 0,-1 0-1,1-1 1,0 1 0,0 0 0,0-1 0,0 0 0,1 0-1,-1 0 1,1 0 0,0 0 0,0-1 0,0 1-1,0-1 1,0 0 0,0 0 0,8 1 0,-8-2-172,0 0 1,-1-1 0,1 0 0,0 0 0,-1 0 0,1 0-1,0-1 1,-1 1 0,1-1 0,0 0 0,-1 0 0,1-1-1,-1 1 1,0-1 0,6-2 0,13-13-3785,-6 2 1070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2 193 1468,'-1'-2'1016,"1"1"-914,0 1 0,0 0 1,0-1-1,0 1 0,0 0 1,0-1-1,0 1 1,0 0-1,0-1 0,0 1 1,0 0-1,0-1 0,0 1 1,0 0-1,0-1 1,1 1-1,-1 0 0,0-1 1,0 1-1,0 0 0,0-1 1,1 1-1,-1 0 1,0-1-1,0 1 0,1 0 1,-1 0-1,0-1 0,0 1 1,1 0-1,-1 0 1,0 0-1,1 0 0,-1-1 1,0 1-1,1 0 1,18 0 1393,28 15-1106,-38-12-18,39 14 97,-15-4-580,0-2 0,1-1 0,0-2 1,38 5-1,-32-15-3342,-23 1 1285</inkml:trace>
  <inkml:trace contextRef="#ctx0" brushRef="#br0" timeOffset="1">209 16 1608,'-32'-15'4440,"24"27"-3089,4-3-1093,1 0 0,0 0 0,1 0 0,0 0-1,0 0 1,1 0 0,0 13 0,-1 1 82,-4 109 683,-2 5-1754,5-111-1540,-10 38 0,7-41-177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0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19 325 1516,'-1'0'475,"-1"0"0,1 1-1,0-1 1,0 0 0,-1 0 0,1 0-1,0 0 1,-1 0 0,1-1 0,0 1-1,-1 0 1,0-1 0,2 1-414,0 0 0,0-1 0,0 1 0,0 0 0,0-1 0,0 1 0,0 0 0,0 0 0,0-1 0,0 1 0,0 0 0,0 0 0,0-1 0,0 1 0,0 0 0,0 0 0,0-1 0,1 1 0,-1 0 0,0 0 0,0-1 0,0 1 0,0 0 0,1 0 0,-1 0 0,0-1 0,0 1 0,1 0 0,-1 0 0,0 0 1,0 0-1,1 0 0,-1 0 0,0-1 0,40-22-636,-23 14 1498,103-54-736,-6 4-5258,-94 47 2755</inkml:trace>
  <inkml:trace contextRef="#ctx0" brushRef="#br0" timeOffset="1">689 1 1752,'0'0'2222,"-6"3"-1260,-4 2-609,0 1 0,1 1 0,0 0 0,1 0 0,0 1 0,0 0 0,0 0 0,1 1 0,-10 16-1,6-9-91,2 1-1,1 0 0,0 1 0,1 0 1,0 0-1,2 1 0,0-1 0,1 1 0,-2 32 1,6-43-188,1-1 1,-1 0-1,1 0 1,1 0-1,-1 0 0,1 0 1,1 0-1,-1-1 1,1 1-1,0-1 1,0 0-1,1 1 1,0-1-1,0-1 1,1 1-1,-1-1 1,1 1-1,6 3 1,-7-5-186,1 0 1,0 0 0,0-1 0,1 0 0,-1 0 0,1-1-1,-1 1 1,1-1 0,8 1 0,-9-2-356,0 0 1,0 0 0,0-1-1,0 0 1,1 0 0,-1 0-1,0-1 1,0 0-1,0 0 1,0 0 0,8-3-1,0-1-2084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0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12 972,'-2'-2'1094,"-9"-7"2438,7 11-2844,-1 1-455,1 0-1,-1 0 1,1 0 0,0 0 0,0 1 0,-4 5-1,6-5-82,-1-1 0,1 1 0,1 0 0,-1 1 0,0-1 0,1 0 0,0 0 1,0 1-1,0-1 0,0 0 0,1 1 0,0-1 0,0 1 0,1 6 0,0-9-113,0 1 0,0-1 0,0 1 0,0-1 0,0 0 0,1 1 0,-1-1 0,1 0 0,0 0 1,-1 0-1,1 0 0,0 0 0,0-1 0,0 1 0,0-1 0,1 1 0,-1-1 0,0 0 0,1 0 1,-1 0-1,6 2 0,-2-1 29,0 0-1,0-1 1,1 0 0,-1 0-1,0 0 1,1-1 0,8 0 0,-11 0 31,-1-1 0,1 1-1,-1-1 1,1 0 0,-1 0 0,0 0 0,1-1 0,-1 1 0,0-1 0,5-3 0,-7 4-50,0 0 0,0 0-1,0-1 1,0 1 0,-1 0 0,1 0 0,0 0 0,-1-1 0,1 1-1,-1 0 1,0-1 0,1 1 0,-1 0 0,0-1 0,0 1 0,0 0 0,0-1-1,0 1 1,0 0 0,0-3 0,-1 2-32,1 1 2,0 0 1,0 0-1,-1 0 0,1 0 0,0 0 1,-1 0-1,1 0 0,-1 0 0,1 1 0,-1-1 1,0 0-1,1 0 0,-1 0 0,0 1 1,0-1-1,1 0 0,-1 0 0,-2 0 0,0-1 36,-5-5 26,-1 0 1,0 1 0,-1 0 0,0 0 0,0 1-1,-20-7 1,11 6-353,0 0-1,-37-4 1,32 9-1269,12 1-3644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0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1084,'1'0'95,"-1"0"-1,0 0 1,0 0-1,0 0 1,0-1-1,0 1 1,0 0-1,1 0 1,-1 0-1,0 0 1,0 0-1,0 0 1,0 0-1,0 0 1,1 0 0,-1 0-1,0 0 1,0 0-1,0 0 1,0 0-1,1 0 1,-1 0-1,0 0 1,0 0-1,0 0 1,0 0-1,1 0 1,-1 0-1,0 0 1,0 0-1,0 0 1,0 0 0,0 0-1,1 0 1,-1 0-1,0 0 1,0 1-1,0-1 1,0 0-1,0 0 1,0 0-1,1 0 1,-1 0-1,0 0 1,0 1-1,0-1 1,0 0-1,0 0 1,0 0-1,0 0 1,0 0 0,0 1-1,0-1 1,0 0-1,0 0 1,0 0-1,0 0 1,0 1-1,4 19 1392,-1 24-13,-3-42-1348,0-1 0,0 0 0,0 1 0,0-1 0,0 0 0,1 1-1,-1-1 1,0 0 0,1 0 0,-1 1 0,1-1 0,-1 0 0,1 0 0,1 2 0,-1-2-65,-1-1 1,1 1 0,-1-1 0,1 0 0,-1 1 0,1-1 0,-1 0 0,1 1-1,0-1 1,-1 0 0,1 0 0,0 1 0,-1-1 0,1 0 0,0 0 0,-1 0-1,1 0 1,0 0 0,-1 0 0,1 0 0,0 0 0,-1-1 0,2 1 0,1-1 126,0 0-17,43-28 608,-44 28-716,3 1-30,-1 0-1,1 1 1,0 0 0,0 0-1,-1 0 1,1 0 0,-1 0-1,1 1 1,-1 0 0,1 0-1,5 4 1,2 3 15,0 0 0,16 17 0,-7-5-14,-19-20-29,-1 0-1,1 0 1,-1 0-1,1 0 1,-1-1-1,1 1 1,0 0-1,-1-1 1,1 1-1,0-1 1,-1 0-1,1 1 1,0-1-1,0 0 1,-1 0-1,1 0 1,0 0-1,0 0 1,-1-1-1,1 1 1,0-1-1,-1 1 1,1-1-1,0 1 1,-1-1-1,1 0 1,1-1-1,5-3 6,0 1 1,0-2-1,11-10 0,-18 15-7,29-20 22,-24 16-24,-3 3-2,-1 1-1,1-1 1,-1 0-1,1 1 0,0-1 1,0 1-1,-1 0 1,1 0-1,0 0 1,0 0-1,0 0 0,0 1 1,0 0-1,0-1 1,1 1-1,2 0 0,0 1-60,1-1-1,-1 1 0,0 0 0,0 0 1,0 1-1,1 0 0,-2 0 0,1 1 1,0-1-1,0 1 0,-1 0 0,0 1 1,6 3-1,-4-1-1125,0 0 1,-1 0 0,0 0-1,0 1 1,5 8 0,1 3-1885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68 444 1284,'0'0'1098,"-4"7"-635,-5 16-9,1 2 0,1-1 0,-7 42-1,-2 50 466,7-75-235,9-38-431,0-2 102,0 7-451,1-7 518,0-6 1178,1-5-1532,2-6 92,0 0-1,1-32 1,4-96 786,0-4 71,-4-154 1901,3 232-86,4 101-2715,-1 0 1,-1 1-1,5 35 0,59 224-377,-42-178-2450,-4 0-4262,-26-98 3508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12 251 1888,'-11'-20'5869,"13"17"-5520,1 0-240,0-1-1,1 1 1,-1 0-1,1 0 1,0 0-1,0 1 1,0-1-1,8-3 1,45-17 402,-11 5-169,-2-4-95,128-56 767,-171 77-1002,1 0 1,-1 1-1,1-1 0,-1 1 0,1-1 1,-1 1-1,1 0 0,-1-1 0,1 1 1,-1 0-1,1 0 0,0 0 1,-1 0-1,1 1 0,-1-1 0,1 0 1,-1 1-1,1-1 0,-1 1 0,1-1 1,-1 1-1,1 0 0,-1-1 1,0 1-1,1 0 0,1 2 0,0 0 6,-1 0 0,0 1 0,1 0 0,-1-1-1,0 1 1,-1 0 0,2 4 0,0-1-9,-1-2 1,0 0 0,1 0-1,-1 0 1,1-1 0,0 1-1,1-1 1,-1 0 0,1 0-1,-1 0 1,1 0 0,8 5-1,-9-8-6,1 1 0,-1 0-1,1-1 1,-1 0 0,1 0-1,0 0 1,-1 0-1,1-1 1,0 1 0,0-1-1,-1 0 1,1 0 0,0 0-1,0-1 1,-1 0-1,7-1 1,0-1 4,-1 0-1,0-1 1,0 0-1,0 0 1,17-11-1,36-34 27,25-34 467,-86 81-383,1 6-86,2 5-13,0 0 0,-1 0 0,-1 1 0,1-1 0,-2 1 0,2 11 0,0 65 56,-3-40-37,16 256 98,-7-153-226,-7-120-234,-2 0 0,-1 1 0,-1-1 0,-1 0 0,-2 0 0,-8 29 0,13-56 264,-1 0 0,0 1 0,0-1 0,0 0 0,0 0 0,0-1 0,0 1 0,0 0 0,-1 0 0,1 0 0,-1-1 0,1 1 1,-1-1-1,0 1 0,0-1 0,1 0 0,-1 0 0,0 0 0,0 0 0,-3 2 0,0-3 21,1-1 0,-1 1 0,1-1 0,-1 1-1,1-1 1,0 0 0,-1-1 0,1 1 0,0-1 0,-8-4 0,8 4 37,-11-5 72,2-1-1,-1 0 1,1-1 0,0-1 0,1 0 0,0 0 0,1-1-1,0-1 1,-10-13 0,5 3 150,0-2 0,2 0-1,0-1 1,-10-28 0,21 45-167,0-1-1,0 1 1,1-1 0,1 0 0,-1 1-1,1-1 1,1 0 0,0 0 0,0 0-1,0 0 1,1 1 0,1-1 0,2-10-1,0 8-18,-1-1 1,2 1-1,0 0 0,0 1 0,1-1 0,0 1 0,1 1 0,0-1 0,10-11 0,19-15 37,1 1 0,1 2-1,2 2 1,82-50-1,-94 63 46,-19 12-37,-1 0 0,15-6-1,-21 11 37,1 3-98,-1-1-9,0 0-1,0 1 1,0-1 0,0 1-1,0-1 1,-1 1 0,1 0-1,-1 0 1,1 0 0,1 4 0,2 2 8,-1 0 1,0 1 0,2 9-1,-6-17-9,1 1-1,-1-1 0,1 1 0,-1-1 0,1 0 0,0 1 0,-1-1 1,1 1-1,0-1 0,0 0 0,0 0 0,0 1 0,0-1 0,0 0 1,0 0-1,0 0 0,1 0 0,-1 0 0,0 0 0,1-1 0,-1 1 1,0 0-1,1-1 0,-1 1 0,1-1 0,-1 1 0,1-1 0,-1 0 1,1 0-1,0 0 0,-1 0 0,1 0 0,-1 0 0,1 0 0,-1 0 1,1 0-1,-1-1 0,3 0 0,4-2 133,0 0 1,0-1-1,0 0 0,0-1 0,10-7 1,-7 4 181,35-22 1119,-44 29-1108,1 1-207,-1 0-105,0 0-1,-1 0 1,1 0-1,-1 0 1,1 1-1,0-1 0,-1 1 1,1-1-1,-1 1 1,1 0-1,-1-1 1,0 1-1,1 0 0,-1 0 1,0 0-1,1 0 1,-1 0-1,0 0 1,0 1-1,0-1 0,0 0 1,0 1-1,0-1 1,0 0-1,-1 1 1,1-1-1,1 3 1,13 26-147,-2 1 1,0 0-1,11 47 1,-11-36-2367,-6-26-3359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37 1904,'0'-4'1176,"0"3"-1026,0-1 0,0 1 1,-1 0-1,1-1 1,0 1-1,-1-1 1,1 1-1,0 0 0,-1 0 1,0-1-1,1 1 1,-1 0-1,0 0 1,1 0-1,-1 0 0,0-1 1,0 1-1,0 0 1,0 1-1,0-1 0,0 0 1,0 0-1,-1 0 1,1 1-1,0-1 1,0 0-1,-1 1 0,1-1 1,0 1-1,-1 0 1,1-1-1,0 1 1,-1 0-1,1 0 0,-3 0 1,2 0-39,-1 0 1,1 1-1,-1-1 1,1 1-1,-1 0 1,1 0-1,0 0 1,-1 0-1,1 0 0,0 0 1,0 1-1,0-1 1,0 1-1,0 0 1,0-1-1,0 1 1,0 0-1,1 0 1,-1 0-1,1 0 1,-1 0-1,1 1 1,0-1-1,0 0 1,0 0-1,0 1 0,0-1 1,0 5-1,0-1-27,0-1 1,0 1-1,1 0 0,0 0 0,0 0 0,1-1 0,-1 1 0,1 0 0,0 0 0,1-1 0,0 1 0,3 7 1,55 110 971,-60-121-1037,1-1 1,0 0-1,-1 1 0,1-1 0,-1 1 1,0-1-1,1 1 0,-1-1 1,0 1-1,0 2 0,0-1 48,0-1-58,-1-1-1,1 1 1,-1-1 0,0 0 0,1 1 0,-1-1 0,0 1 0,0-1 0,0 0 0,0 0 0,0 0 0,0 0-1,-2 2 1,1-1 10,-2 2-4,0-1-1,-1 1 1,1-1 0,-1 0-1,0 0 1,0 0-1,0-1 1,-9 4-1,-44 9-413,26-10-407,-13-2-5594,41-3 3276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1180,'0'-3'1289,"-2"-12"4608,2 25-5447,5 358 1748,8-205-1719,0-10-97,-13-149-371,0 11 50,0 1 0,2 0 0,0 0 0,6 24 0,-7-37-45,1 0-1,-1-1 1,1 1-1,0-1 1,0 1 0,0-1-1,0 0 1,1 1-1,-1-1 1,3 1-1,-4-2-5,1 0-1,-1-1 1,1 1-1,-1-1 1,1 1-1,-1-1 1,1 0-1,0 0 1,-1 0-1,1 0 0,-1 0 1,1 0-1,2-1 1,23-4 131,-22 3-114,34-9 197,-28 7-121,1 1 0,-1 0 0,19-2 1,-26 4-90,0 1 0,0 0 0,-1 1 0,1-1-1,0 1 1,0-1 0,0 1 0,0 0 0,-1 1 0,1-1 0,0 1 0,-1-1 0,1 1 0,5 4 0,-4-1-262,1-1-1,-1 1 1,9 10-1,3 7-4288,-14-18 2894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171 223 1344,'0'0'3990,"1"7"-3550,21 100 960,8 54-187,-32-129-1055,2-30-24,-3-7-30,-6-10 41,1-1 0,1-1-1,0 1 1,2-1 0,-8-31-1,-8-96 1189,20 135-1259,0-1 0,0 0-1,1 0 1,1 1 0,0-1 0,0 0 0,1 1 0,0-1 0,0 1 0,1-1 0,1 1 0,-1 0 0,2 0-1,-1 1 1,1-1 0,0 1 0,1 0 0,0 0 0,0 1 0,1-1 0,0 2 0,0-1 0,0 1 0,1 0 0,0 0-1,0 1 1,1 0 0,16-7 0,-21 11-73,27-9 147,-30 10-156,1 0 0,-1 0 0,0-1 0,0 1-1,1 1 1,-1-1 0,0 0 0,1 0 0,-1 0 0,0 1-1,0-1 1,1 1 0,-1-1 0,0 1 0,0-1 0,0 1-1,0 0 1,0 0 0,0-1 0,0 1 0,1 1 0,0 0-198,-4 2-91,-2 5 91,-1 0 0,0 0 0,0 0-1,-1-1 1,0 0 0,-1 0-1,0 0 1,-11 9 0,-72 53-1488,68-54 1271,-150 102-2247,169-117 3020,7 2-157,11 6 279,33 13-1,-12-6-197,-10-3 24,-1 1 0,-1 1 0,0 1 0,25 22 0,-38-28-354,-1 1 0,0 0 1,0 0-1,7 13 0,-12-16-524,0 1 0,0 0 0,-1 0 0,0 0 0,-1 1 0,4 16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1488,'-23'48'1427,"2"2"0,2 0 0,-22 101 0,39-131-1161,0 1 0,1-1-1,2 1 1,0-1 0,4 25 0,-4-43-209,-1 1 1,0-1-1,0 0 0,1 0 1,-1 0-1,1 0 1,0 0-1,0 0 0,0-1 1,0 1-1,0 0 1,0 0-1,0-1 0,0 1 1,1 0-1,-1-1 1,1 1-1,-1-1 0,1 0 1,-1 1-1,3 0 1,-2-2-8,-1 1 0,0-1 1,1 0-1,-1 0 1,1 0-1,-1 0 0,1 0 1,-1 0-1,1 0 1,-1 0-1,1-1 1,-1 1-1,0 0 0,3-2 1,22-9 412,-20 8-367,8-3 97,0 1 1,0 0-1,0 1 1,1 1-1,0 0 0,-1 1 1,1 0-1,20 1 0,-26 1-155,0 1-1,-1 0 1,1 1-1,-1 0 1,1 0-1,-1 1 1,0 0-1,0 0 1,0 1-1,0 0 1,-1 0-1,0 1 1,1 0-1,-2 0 1,12 12-1,-16-15-160,0 0 1,0 1-1,0-1 0,-1 1 0,1-1 1,-1 1-1,2 4 0,-2-5-277,0 0 0,0 1 0,-1-1 0,1 1-1,-1-1 1,0 0 0,0 1 0,0-1 0,0 1 0,0-1 0,-1 1 0,1-1 0,0 0-1,-2 3 1,-7 14-2633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25 303 1492,'-3'1'634,"-9"1"-296,4 1 592,8-3-859,0 1 0,0-1-1,-1 0 1,1 0-1,0 0 1,0 0 0,0 0-1,0 0 1,0 1 0,0-1-1,0 0 1,0 0 0,0 0-1,0 0 1,0 0 0,0 1-1,0-1 1,0 0 0,0 0-1,0 0 1,0 0 0,0 1-1,0-1 1,0 0 0,0 0-1,0 0 1,0 0 0,0 0-1,0 1 1,0-1 0,0 0-1,0 0 1,0 0 0,0 0-1,0 0 1,0 1 0,0-1-1,1 0 1,-1 0 0,0 0-1,0 0 1,4 5 24,-1-2-38,0 0 0,0 0 1,0 0-1,0-1 0,0 1 1,0-1-1,1 0 0,-1 1 1,1-2-1,0 1 0,0 0 1,6 1-1,28 6 297,0-2 1,48 3-1,80-5 199,-38-3-188,-69 0-262,180 2 279,238-13 176,-346 9-446,151-5 196,58-10-83,111 2 16,-121 7-103,-37-15-24,-176 10-67,146-13 24,238-10 44,92-13 85,-369 22 450,270-65 0,-470 84-576,275-65 1108,-251 59-751,-45 11-335,13 5-24,-12-3-59,-4-1-11,0 0-1,0 0 0,1 0 1,-1 0-1,0 0 1,0 0-1,0 1 0,1-1 1,-1 0-1,0 0 0,0 0 1,1 0-1,-1 0 0,0 0 1,0 0-1,0 1 0,0-1 1,1 0-1,-1 0 0,0 0 1,0 1-1,0-1 1,0 0-1,0 0 0,1 0 1,-1 1-1,0-1 0,0 0 1,0 1-1,9 20 33,-2 2 1,0-1-1,-1 1 0,4 40 1,1 98 24,-5-42-33,-3-85-19,9 105 37,38 179 0,19-34-31,-55-232-392,-2 0 0,-3 1 0,4 64 0,-13-109 144,-1-1 0,1 1 0,-1-1 0,0 0-1,-1 1 1,0-1 0,0 0 0,-1 0 0,1 0-1,-8 12 1,5-11-509,1-1 0,-2 0 0,1 0 1,-1-1-1,-8 8 0,-17 10-2333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1740,'0'-3'964,"0"-9"-80,0 9-76,1 0-74,-1 1-588,1 0 1,0 0-1,-1 0 1,1 0-1,0 0 1,0 0-1,0 0 1,1 0-1,-1 0 1,0 1-1,1-1 1,-1 0-1,1 1 0,-1-1 1,1 1-1,0-1 1,0 1-1,0 0 1,-1 0-1,1 0 1,0 0-1,1 0 1,-1 0-1,0 1 1,3-1-1,3 1-32,-1 0 0,1 1 0,0 0 0,-1 1-1,0 0 1,1 0 0,-1 1 0,0-1 0,0 2 0,0-1 0,0 1-1,-1 0 1,1 0 0,-1 1 0,0 0 0,-1 0 0,1 0 0,-1 1-1,8 9 1,-9-9-65,1 1-1,-1-1 0,0 1 1,0 0-1,-1 0 1,0 0-1,0 0 0,-1 0 1,0 1-1,0-1 1,0 1-1,-1-1 0,0 1 1,-1 0-1,0-1 1,0 1-1,-1 0 0,0-1 1,-3 16-1,1-16-7,1 1 0,-2-1 1,1 1-1,-7 10 0,8-16-21,0 1 0,1-1 1,-1 0-1,0 0 1,0 0-1,-1 0 0,1 0 1,0 0-1,-1 0 0,1-1 1,-1 1-1,1-1 0,-1 0 1,1 0-1,-5 1 0,5-1 16,0-1-1,0 0 0,0 0 0,0 0 0,0 0 1,0-1-1,0 1 0,0 0 0,0-1 0,0 1 1,0-1-1,0 0 0,1 0 0,-5-2 0,5 3-22,-1-2 11,1 1 0,-1 0 0,1-1-1,-1 0 1,1 1 0,-1-1 0,1 0 0,0 1 0,0-1-1,0 0 1,0 0 0,0 0 0,0 0 0,1 0-1,-1 0 1,1 0 0,-1 0 0,1 0 0,0-1 0,0-3-1,0-1 34,0-1 0,0 1 0,3-15 0,0 11-51,0 0 0,1 0 0,0 1 0,0-1 0,1 1 0,0 0 0,1 0 0,0 0 0,1 1 0,0 0 0,0 0 0,1 1 0,0 0 1,1 0-1,-1 1 0,2 0 0,-1 1 0,1 0 0,0 0 0,13-5 0,1 1-858,-1 2 1,1 0-1,0 2 0,0 0 1,47-3-1,-68 8 562,1 2 55,-2-1 238,1 0 0,-1 0 0,1 0 0,-1 1 0,1-1 0,-1 1 0,1 0 0,-1 0 0,0 0 0,1 0 0,-1 0 0,0 0 0,0 1 0,0-1 0,0 1 0,0 0 0,0-1 0,0 1 0,0 0 0,-1 0 0,1 0 0,-1 0 0,3 4 0,7 22 486,10 39-1,4 11-84,-15-52-575,13 33 292,-12-21-4849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4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13 950 1540,'0'0'584,"-12"-1"7464,12 0-8020,0-1 0,0 1 0,0 0 1,0 0-1,0 0 0,0 0 0,0-1 0,1 1 0,-1 0 0,0 0 0,1 0 0,-1 0 0,1 0 0,0 0 0,-1 0 0,1 0 0,0 0 0,-1 0 0,1 0 0,0 0 1,0 1-1,0-1 0,0 0 0,1 0 0,31-25 97,-25 20-31,56-37 38,2 2 0,85-39 0,151-50 389,-255 111-423,369-176 166,-277 121-239,2-2-13,115-87 120,-199 120 986,-56 42-1014,1 0-19,1 0 1,-1 0-1,0 0 0,0-1 0,0 1 0,-1 0 1,4-4-1,8-5-423,-11 9 146,1-1 126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26 1528,'-6'-4'260,"0"1"-1,-1-1 1,1 2-1,-1-1 1,0 1-1,0 0 1,1 0-1,-1 1 1,0 0-1,-1 0 1,1 0-1,0 1 1,0 0-1,0 1 1,0 0-1,-10 2 1,-6 2 55,1 2 0,0 0 1,-39 19-1,22-6-81,1 2-1,1 1 0,1 2 1,2 2-1,0 1 0,2 1 1,1 2-1,1 1 1,2 2-1,2 0 0,0 2 1,3 1-1,1 1 0,2 0 1,1 2-1,2 0 0,-16 60 1,27-72-164,0 1 1,1 0-1,2 0 0,1 0 1,2 0-1,0 0 1,2 0-1,2 0 1,0 0-1,2 0 0,1-1 1,1 0-1,1 0 1,2-1-1,1 0 1,1-1-1,1 0 0,1-2 1,1 1-1,1-2 1,38 40-1,-31-40-28,1-2 0,1 0-1,1-2 1,0-1 0,2-1-1,0-2 1,32 13 0,-18-12 14,1-2 1,0-1 0,1-3-1,65 8 1,11-7 123,197-8 0,75-2 81,-184 0-76,359-1 480,-166-24-413,-48 2-122,-241 17-110,295-10 48,-317 14-62,60-2 3,60-8 14,12 0 3,-113 3-23,118-11 7,-26 4 25,-79 7-37,302-20-45,-329 24 55,281-8-37,-72-1 21,-218 9 16,104-11 6,-118 10-11,-52 4 4,0 0 0,31-7 0,-46 7 14,1 0-1,-1 0 0,13 1 0,-14 0-7,-2 0 17,0-1-16,7-2-26,-8 3-79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5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38 1400,'-18'-34'5162,"18"34"-5151,0-1 0,0 1 0,-1 0 0,1 0 0,0 0 1,0 0-1,0 0 0,0-1 0,0 1 0,0 0 0,0 0 0,0 0 0,0 0 0,-1 0 0,1 0 1,0 0-1,0-1 0,0 1 0,0 0 0,0 0 0,-1 0 0,1 0 0,0 0 0,0 0 1,0 0-1,0 0 0,-1 0 0,1 0 0,0 0 0,0 0 0,0 0 0,0 0 0,-1 0 0,1 0 1,0 0-1,0 0 0,0 0 0,0 0 0,-1 0 0,1 0 0,0 0 0,0 0 0,0 1 0,-7 6 388,-1 9-153,4-2-81,0-1 0,1 1 0,-2 27 0,-1 3 95,-3 18 204,-2 91 0,9-97-271,10 658 2298,-5-663-2300,-1 283 1135,-1-51 85,2-177-850,18 246 1794,-21-349-2782,6 48 2048,-6-41-4864,0 1-3568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5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1992,'-3'-21'6807,"4"29"-6334,16 94 801,10 2 551,56 141 1,-61-188 3204,-18-61-4628,0-2-309,-1 0 0,1 0 1,-1 0-1,0 0 0,-1 0 0,1-1 0,-1 1 0,-1-1 1,1 0-1,0-12 0,14-236 1434,-16 243-1476,1-9 35,-3-24 1,2 43-305,0-1-1664,1-6 1586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1744,'5'24'1627,"-1"0"0,0 0 0,-1 34-1,2 23 565,0-27 162,-5-51 96,0-13-2158,-2-57 371,3 6 292,-2 52-706,1 0 0,0-1 1,0 1-1,4-15 0,-4 20-191,0 2-23,1-1 0,-1 1 0,1 0 0,-1-1 0,1 1 0,0-1 0,0 1 0,0 0 0,0-1 0,0 1 0,0 0 0,1 0 0,-1 0 0,1 0 0,-1 0 0,1 0-1,0 1 1,3-4 0,4 0 34,-1 1 0,1 0 0,0 0-1,12-3 1,-14 5-34,1 1-1,-1 0 0,0 0 1,1 1-1,-1-1 1,1 2-1,-1-1 1,1 1-1,-1 0 1,0 1-1,13 3 1,2 1 47,-19-5-53,22 4 153,-23-5-80,2-5-76,4-2 15,15-37 45,-22 42-85,1-1 1,-1 1-1,1 0 1,0 0-1,0 0 1,0 0-1,0 1 1,0-1-1,0 0 1,1 1-1,-1-1 1,0 1-1,1 0 0,-1 0 1,1 0-1,4-1 1,-5 1 0,-1 2-25,0-1 11,0 0 0,1 0-1,-1 1 1,0-1 0,0 1-1,0-1 1,1 1 0,-1-1-1,0 1 1,0 0 0,1 0-1,1 1-36,4 4-184,0 8-314,0 0 0,0 1 0,-1-1 0,-1 1 0,-1 0 0,4 25 0,9 26-7006,-11-45 3615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5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1320,'1'-3'1308,"1"-10"450,1 0 1,8-20-1,-8 27-1428,0 1 0,0-1 0,0 1 0,1 0 0,0 0-1,0 0 1,9-8 0,-9 9-118,0 0 0,1 1 0,0-1 0,0 1 0,0 0 0,0 0 0,0 1 0,1 0 0,-1 0 0,9-2 0,-11 3-167,-1 1 1,1 0-1,-1-1 1,1 1-1,-1 0 1,1 1 0,-1-1-1,1 0 1,-1 1-1,0-1 1,1 1-1,-1 0 1,0 0-1,1 0 1,-1 0 0,0 0-1,0 1 1,0-1-1,0 0 1,0 1-1,0 0 1,0-1-1,-1 1 1,1 0 0,0 0-1,-1 0 1,2 3-1,0 0 2,0 1 0,-1 0 1,0 0-1,0 0 0,0 0 0,0 0 0,-1 0 0,0 0 0,-1 1 0,1-1 0,-2 11 0,-1 4 51,0 0-1,-7 22 0,-2 5 54,-3-1 1,-2 0-1,-37 74 0,16-28 52,17-39-18,19-53-180,1 0 1,-1 0-1,1 0 1,0 0-1,0 0 1,-1 0-1,1 0 1,0 0-1,0 0 1,0 0-1,0 0 1,0 0-1,0 0 1,1 0-1,-1 1 1,1 1 10,-1 0 42,2-1-4,1 0-43,0-1-1,0 0 1,0 0-1,0 0 0,0 0 1,1 0-1,-1-1 1,0 1-1,0-1 0,1 0 1,-1 0-1,0 0 1,0 0-1,1-1 0,-1 1 1,0-1-1,4-1 1,14-4 19,27-12 0,-35 14-13,191-78-2238,-182 71 765,-10 4-3172,-11 6 3644,11-7-2287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1136,'0'0'2536,"7"-4"-2032,-3 1-412,2 0 23,0-1 0,1 1 0,-1 0-1,0 1 1,1-1 0,11-1 0,728-166 3844,-519 108-3104,-3-5 1297,-220 66-2109,0 1 1,0-1-1,-1 1 0,1 0 0,0 0 0,0 1 0,0-1 0,0 1 0,0 0 0,0 0 0,0 1 0,-1-1 0,1 1 0,-1-1 0,1 1 0,-1 0 0,1 0 0,-1 1 0,0-1 1,0 1-1,3 3 0,7 7 33,-1 0 0,-1 1 0,13 19 0,3 11 91,-2 2 1,19 50-1,-17-36-72,7 17 131,47 156 0,-65-165-161,-2 1 1,5 93 0,-18-132-330,-2 0 1,0-1-1,-3 1 1,-10 48-1,12-70-19,0 0 1,-1-1 0,0 1-1,0-1 1,-1 0-1,-6 10 1,-18 17-4495,11-20 1873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2:5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10 1368,'-10'-3'341,"0"1"0,1 0 0,-1 1 0,0 0 0,0 0 0,0 1 0,0 0 0,0 1 0,0 0 0,0 1 0,0 0 0,1 0 0,-1 1 0,0 0 0,1 1 0,0 0 0,-16 10 0,8-3-186,0 0 0,0 2-1,1 0 1,0 1 0,1 0 0,1 1-1,0 1 1,1 0 0,1 1 0,1 0-1,0 1 1,1 0 0,1 1 0,1 0 0,0 1-1,2-1 1,0 1 0,1 0 0,1 1-1,1-1 1,1 1 0,1 25 0,2-31-97,1 1 0,1-1 0,0 0 0,1 0 0,1-1 0,0 1 0,1-1 1,1 0-1,0 0 0,1-1 0,0 0 0,1-1 0,0 1 0,1-2 0,1 1 0,0-2 0,0 1 1,1-1-1,18 11 0,-4-5 2,1-1 1,0-2-1,1 0 1,0-2-1,35 8 0,-14-8 16,0-3 0,84 3 0,88-16 47,170-51 55,93-73 15,-474 126-190,164-53 63,-124 37 451,68-35 1,-103 45 140,0 0 0,-1-1 0,18-17 0,-20 9 319,-9 12-728,-2 4 63,5-8 83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4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1908,'0'0'1636,"7"-12"74,55-33 131,-61 44-2061,8-4-348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1264,'0'0'1000,"-6"0"426,2 2 1686,1 1-2866,0 0-1,0 0 1,0 0 0,0 1 0,1-1 0,-1 1-1,1 0 1,0-1 0,0 1 0,1 0-1,-1 0 1,1 0 0,-2 8 0,-2 12 268,-2 28 0,5-35-131,-3 25 71,3 0-1,2 56 1,3-70-278,0-1-1,2 0 1,1 0 0,14 42 0,-15-57-98,-1 0 0,2-1 0,0 0 0,0 0 0,12 15 1,-15-23-128,0 1 0,1 0 1,-1-1-1,0 0 1,1 0-1,0 0 1,0 0-1,0-1 1,0 1-1,0-1 1,0 0-1,1 0 1,-1-1-1,1 1 1,-1-1-1,1 0 1,5 0-1,-7-1-182,1-1 0,-1 1 0,0-1-1,0 0 1,0 0 0,0-1 0,0 1 0,0-1-1,0 1 1,-1-1 0,1 0 0,0 0 0,-1 0-1,0-1 1,1 1 0,-1 0 0,0-1 0,0 1 0,0-1-1,2-5 1,2-6-2450,0 1 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4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4 145 1364,'0'0'884,"-4"-9"1552,17-16-2012,-4 19-43,1-1-57,7-6-84,-1-2-148,1 3-140,2-1-172,1 4-188,0-2-285,-1-2-819,2 2 244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2220,'0'0'1237,"-2"-1"-148,2 1-995,-1 0 0,1-1 0,0 1-1,0 0 1,0 0 0,-1 0 0,1 0-1,0-1 1,0 1 0,-1 0 0,1 0-1,0 0 1,0 0 0,-1 0 0,1 0-1,0 0 1,0 0 0,-1 0-1,1 0 1,0 0 0,-1 0 0,1 0-1,0 0 1,0 0 0,-1 0 0,1 0-1,0 0 1,0 0 0,-1 0 0,1 0-1,0 0 1,0 0 0,-1 1 0,1-1-1,0 0 1,0 0 0,-1 0 0,1 0-1,0 1 1,0-1 0,0 0-1,0 0 1,-1 1 0,1-1 0,0 0-1,0 0 1,0 1 0,0-1 0,-3 23 1251,10 33-1252,-6-51 294,27 131 725,3 16-1175,-28-124-1848,-3-25 1114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23 1396,'0'0'3312,"-6"0"-2822,-16 1-25,20-1-430,1 0 0,0 0 0,0 0 0,0 0 0,0 0 0,0 1 0,0-1 0,0 0 0,0 1 0,0-1 0,1 1 0,-1-1 0,0 1 0,0-1 0,0 1 0,0-1 0,0 1 0,1 0 0,-1 0 0,-1 1 0,-1 1 91,-6 5 48,1 0 1,0 0-1,0 1 1,1 0-1,0 0 0,0 1 1,-5 11-1,-32 76 505,41-90-622,-2 4 38,1 0-1,0 0 0,1 0 0,0 0 1,1 1-1,1 0 0,-1-1 0,2 19 1,0-29-81,0 0 0,0 0 0,0 1 0,0-1 0,0 0 1,0 0-1,0 0 0,1 0 0,-1 1 0,1-1 1,-1 0-1,1 0 0,-1 0 0,1 0 0,-1 0 1,1 0-1,0 0 0,0 0 0,-1 0 0,1-1 1,0 1-1,0 0 0,0 0 0,0-1 0,0 1 0,0-1 1,0 1-1,0-1 0,0 1 0,1-1 0,0 1 1,-1-1 27,3-2-6,1-2-24,0 0 0,0 0 0,-1 0 0,1 0 0,-1-1 0,0 0 0,-1 0 0,1 0 1,-1 0-1,0-1 0,0 1 0,2-7 0,4-13 132,10-41 1,-13 46-39,35-168 2175,-40 186-1444,0 11-766,26 184-554,-25-182-123,1 0 1,6 15-1,2-7-5005,-6-12 3009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137 235 940,'0'0'2238,"-4"1"-1329,0 0-699,0 1 0,0 0 0,1 0-1,-1 0 1,1 0 0,-1 0 0,1 1 0,0-1 0,-1 1-1,2 0 1,-1 0 0,0 0 0,0 0 0,-3 7 0,3-5-84,0 1 1,1 0 0,-1 0-1,1 0 1,1 0 0,-1 0-1,1 0 1,0 1 0,0-1 0,0 9-1,2-2 93,0 0 0,1 0 0,1 0 0,4 13 1,11 60 1937,-18-84-2124,0-1-1,0 1 1,-1-1 0,1 1-1,0-1 1,-1 1-1,1-1 1,0 0 0,-1 1-1,0-1 1,1 0-1,-1 1 1,0-1 0,0 0-1,0 0 1,-1 2 0,-14 13 255,9-10-606,0-1 0,-1 0 0,0 0 0,0-1-1,0 0 1,-12 5 0</inkml:trace>
  <inkml:trace contextRef="#ctx0" brushRef="#br0" timeOffset="1">413 21 892,'2'-21'4364,"-2"21"-4285,0 0 0,1 0 0,-1 0 0,0 0 0,0 0 0,0 1 0,0-1 0,1 0 0,-1 0 0,0 0 0,0 0 0,0 0 0,1 0 0,-1 0 0,0 0 0,0 0 0,0 1 0,0-1 0,0 0 1,1 0-1,-1 0 0,0 0 0,0 0 0,0 1 0,0-1 0,0 0 0,0 0 0,0 0 0,0 1 0,1-1 0,-1 0 0,0 0 0,0 0 0,0 0 0,0 1 0,0-1 0,0 0 0,0 0 1,0 0-1,0 1 0,0-1 0,10 43 1432,19 224 352,-25-224-1653,14 90 446,6-37-129,-23-94-584,0 0 0,0-1 0,0 1 0,0-1 0,1 0 0,-1 1 0,1-1 0,-1 0 0,0 0 0,1 0 0,0 0 0,-1 0 0,1 0 0,0 0 0,2 0 0,-3 0-32,2 0-439,0-1-112,3-1-389,-1 0 0,0-1 1,1 1-1,6-4 1,-3 0-1663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9 190 1268,'-8'-11'4238,"8"8"-4029,0 0 0,1 0 1,-1 1-1,1-1 0,-1 0 0,1 0 1,0 0-1,0 1 0,1-1 0,-1 0 0,1 1 1,-1-1-1,1 1 0,0 0 0,-1-1 1,1 1-1,3-3 0,7-7 432,23-18-1,23-9-151,-4 2-6063,-41 26 3170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1536,'0'0'4050,"-4"6"-3236,-2 5-449,1-1 0,1 1 0,0 1 0,0-1 0,1 0 0,-2 22 0,2-6 38,1 0-1,2 0 0,1 0 1,5 36-1,-4-52-293,0 0 1,1 0-1,0 0 1,1-1-1,0 1 0,0-1 1,1 0-1,1 0 1,-1-1-1,2 0 0,-1 0 1,1 0-1,12 11 0,-17-19-78,-1 1 0,1-1 0,0 1 0,0-1 0,0 0 0,0 0 0,0 0-1,0 0 1,0 0 0,1 0 0,-1 0 0,0-1 0,0 1 0,1-1-1,-1 0 1,0 0 0,1 1 0,2-2 0,-2 1 3,0-1-1,0 0 1,0 0 0,0 0 0,0-1 0,0 1-1,-1-1 1,1 1 0,0-1 0,-1 0 0,0 0-1,1 0 1,3-4 0,4-7 34,0 0-1,-1-1 1,0 1 0,-1-2 0,-1 1 0,0-1-1,-1 0 1,5-20 0,-1-5 109,-1 0 0,3-44 0,-9 47 22,-2-51-1,-1 86-311,-1 0 1,0 1-1,0-1 0,1 0 0,-1 1 1,0-1-1,0 1 0,0-1 1,-2-1-1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1284,'0'0'1300,"-6"1"-138,-15 1-136,20-2-956,0 0 0,0 0 0,0 1 0,0-1 1,-1 0-1,1 0 0,0 1 0,0-1 0,0 1 0,0-1 0,0 1 1,1-1-1,-1 1 0,0-1 0,0 1 0,0 0 0,0-1 1,1 1-1,-1 0 0,0 1 0,-2 1 168,-2 1-50,0 1 0,0 0 0,1 1 0,-1-1 0,1 1 0,0 0 0,1 0 0,-1 0 0,1 0 0,1 0 0,-1 1 0,1 0 0,0-1 1,0 1-1,1 0 0,0 0 0,0 0 0,1 0 0,0 0 0,0 0 0,2 12 0,2-1 74,0 0 1,1-1-1,1 1 0,0-1 0,2 0 1,18 30-1,-23-40-161,30 54 904,-30-55-845,0 0 0,-1 1 0,0 0 0,0-1 0,0 1 0,-1 0 0,0 9 0,-1-9-101,-1-1 0,0 0 0,0 0 0,0 0 0,-1 0 0,0 0 0,0 0 0,-1 0 0,1-1 0,-1 1 0,-1-1 0,1 0 0,-1 0 0,0 0 0,0 0 0,-5 4 0,-3 2-395,0-1 0,0 0 1,-1-1-1,0-1 1,-15 8-1,4-7-1925,9-6-2000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 1356,'-2'-13'7889,"-5"-1"-1294,5 18-6363,-1 2-130,1 1-1,-1 0 0,1-1 1,1 1-1,-1 0 1,1 0-1,0 0 0,1 0 1,0 0-1,0 0 0,0 0 1,2 9-1,-1-12-64,0 0 0,0 1 0,0-1 0,1 0 1,-1 0-1,1 0 0,0 0 0,3 5 0,-3-8-52,-1 1 0,0 0 1,1-1-1,-1 1 0,1-1 0,0 0 1,-1 0-1,1 1 0,0-1 0,0 0 1,0 0-1,0-1 0,0 1 0,0 0 1,0-1-1,0 1 0,0-1 0,4 1 1,-2-1-35,1-1 0,-1 1 0,1-1 1,-1 1-1,1-1 0,-1-1 0,0 1 1,0 0-1,1-1 0,-1 0 1,0 0-1,0-1 0,4-2 0,-4 2 18,0 0-1,0 1 1,1 0-1,0-1 1,-1 2-1,1-1 1,0 0-1,0 1 0,0 0 1,0 0-1,6 0 1,-3 1 13,0-1 0,0 1 0,0-2 0,12-2 1,-17 3 18,0 0 1,0 0 0,1 0 0,-1-1-1,0 1 1,0-1 0,-1 0 0,1 0 0,0 0-1,0 0 1,-1 0 0,0-1 0,1 1-1,2-5 1,-4 6-7,-1-2-472,0 0-1,0 0 1,0 0 0,-1 0 0,0 0 0,-1-5 0,1 6-1525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1672,'15'-16'4572,"-11"14"-4358,0-1-1,0-1 1,-1 1 0,1 0-1,-1-1 1,0 0 0,0 0-1,0 0 1,-1 0 0,1 0 0,-1-1-1,0 1 1,0 0 0,0-1-1,-1 0 1,0 0 0,0 1-1,0-1 1,0 0 0,-1 0 0,0 0-1,0 0 1,0 0 0,0 1-1,-1-1 1,-1-6 0,1 9 2,0 0 9,1 2-193,-1 0 0,1-1 0,0 1 0,-1 0 0,1 0 0,0-1 0,-1 1 0,1 0 1,-1 0-1,1-1 0,0 1 0,-1 0 0,1 0 0,-1 0 0,1 0 0,0-1 0,-1 1 0,1 0 0,-1 0 0,1 0 0,-1 0 0,1 0 0,-1 0 0,1 0 0,0 0 0,-1 0 0,1 1 0,-1-1 0,1 0 0,-1 0 0,-12 10 393,11-7-361,-1 0 0,1 1 0,0-1 0,0 1-1,0 0 1,1 0 0,0 0 0,-1 0 0,1 0-1,0 0 1,1 0 0,-1 0 0,1 0 0,0 5 0,-1 4 28,-1-1 2,1 0-1,0-1 1,1 1-1,1 0 1,0 0-1,0-1 0,1 1 1,1-1-1,0 1 1,0-1-1,1 0 1,9 17-1,-13-27-183,1 0-1,0 0 1,0 0 0,-1 0-1,1 0 1,0 0-1,0 0 1,0 0 0,0 0-1,0 0 1,0-1-1,0 1 1,1 0 0,-1-1-1,0 1 1,0-1-1,0 0 1,1 1 0,-1-1-1,0 0 1,1 0-1,-1 1 1,0-1 0,0 0-1,1 0 1,-1-1-1,0 1 1,1 0 0,-1 0-1,0-1 1,0 1 0,1 0-1,-1-1 1,0 1-1,0-1 1,2-1 0,3-1-905,1-2 0,-1 1 0,0-1 1,9-8-1,-11 9 6,14-11-2098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10 952,'-1'-1'176,"0"0"0,0 0 0,-1 0 0,1 1 0,0-1 0,0 0 0,0 0 0,-1 1 0,1-1 0,-1 1 1,1-1-1,0 1 0,-1 0 0,1-1 0,-1 1 0,1 0 0,0 0 0,-1 0 0,1 0 0,-1 0 0,1 1 0,-1-1 0,1 0 0,-2 1 0,-5 2 323,1-1 0,-1 2 0,-9 4 0,11-4-263,2-2-81,-1 1 0,1-1 0,-1 1-1,1 1 1,0-1 0,0 1 0,0-1-1,1 1 1,-1 0 0,1 0 0,0 1-1,0-1 1,0 1 0,1-1 0,0 1-1,-1 0 1,2 0 0,-1 0 0,1 0-1,-1 0 1,1 6 0,0-2 32,1 1 1,0 0 0,1 0-1,0 0 1,0-1 0,1 1-1,0-1 1,1 1 0,0-1-1,6 13 1,-2-9 36,-5-10-133,0 1 0,-1-1 1,1 1-1,-1 0 0,1 0 1,-1-1-1,0 1 1,-1 0-1,1 0 0,-1 0 1,1 6-1,-2-9-72,1 1 1,-1 0-1,0-1 0,1 1 0,-1-1 1,0 1-1,0-1 0,0 1 1,0-1-1,0 0 0,0 1 1,-1-1-1,1 0 0,0 0 0,0 0 1,-3 1-1,-20 12-118,23-13 81,-4 2-256,-1-1-1,0 1 1,0-1 0,0-1 0,-6 2 0,-7-1-6068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 2092,'4'-7'1336,"-2"7"-409,-2 8 4758,-13 254-3231,14-213-2070,3 0-1,1 0 0,19 74 0,-20-104-299,0-3 91,1 0 1,9 23-1,-13-35-164,1-1-1,0 0 1,-1 1 0,1-1-1,1 0 1,-1 0 0,0 0-1,1-1 1,-1 1 0,1 0 0,0-1-1,0 0 1,0 0 0,0 0-1,0 0 1,6 3 0,-7-5-284,1-2-780,11-5 234,-10 2-263,3-20-3789</inkml:trace>
  <inkml:trace contextRef="#ctx0" brushRef="#br0" timeOffset="1">4 442 1108,'-4'0'4634,"9"-3"-2456,16-8-1231,35-14-2027,-40 17-666,30-20-1,-24 13-67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1056,'2'19'892,"-2"-15"-40,-2 3-50,-1 15-310,0 1 0,1 0 0,1-1 0,1 1 0,1 0 0,1-1 0,1 1 0,10 39 0,-7-43-173,0 0-1,2-1 1,13 25 0,-16-34-92,1 1 1,0-1-1,1-1 1,0 1-1,1-1 1,-1 0-1,15 10 1,-20-17-159,-1 1 1,0-1-1,1 0 1,0 0-1,-1 0 1,1 0-1,0-1 1,-1 1-1,1 0 0,0-1 1,0 1-1,0-1 1,0 0-1,0 1 1,-1-1-1,1 0 1,0 0-1,0 0 0,0-1 1,0 1-1,0 0 1,0-1-1,-1 1 1,1-1-1,0 1 1,0-1-1,-1 0 0,1 0 1,0 0-1,-1 0 1,3-1-1,0-2 68,0-1 0,0 1-1,-1 0 1,0-1 0,1 0-1,-1 0 1,-1 0 0,1 0-1,2-7 1,0-3 18,-1 0 1,0 0-1,-1 0 1,-1-1-1,0 1 0,-1-1 1,0 1-1,-2-1 1,0 1-1,0-1 0,-2 1 1,0-1-1,-6-19 1,-11-4-1913,18 37 1029,-3-6-754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153 560 5440,'-12'-34'311,"2"-1"-1,1-1 0,2 1 0,1-2 0,2 1 0,2 0 0,2-52 0,1 73-55,0 1 0,1-1 0,1 1 0,0 0 0,1 0-1,1 0 1,0 0 0,10-19 0,-13 28-192,1 0 1,0 0-1,0 0 1,1 1-1,-1-1 1,1 1-1,0 0 1,0 0-1,0 0 1,1 1-1,-1-1 1,1 1-1,0 0 1,0 1-1,0-1 1,0 1-1,0 0 0,1 0 1,-1 0-1,0 1 1,1 0-1,0 0 1,-1 0-1,11 1 1,-14 0-44,0 0-1,1 1 1,-1-1 0,0 0 0,1 1 0,-1 0 0,0 0 0,0-1 0,0 1-1,0 1 1,0-1 0,0 0 0,0 0 0,0 1 0,0-1 0,0 1 0,-1 0-1,1-1 1,-1 1 0,1 0 0,-1 0 0,0 0 0,1 0 0,-1 0 0,0 0-1,0 0 1,-1 1 0,1-1 0,0 0 0,-1 0 0,1 1 0,-1 3 0,1 3 5,-1 0 0,0-1 0,0 1 0,-1 0 1,0 0-1,0 0 0,-4 10 0,-3 6-147,-2-1 1,0 0-1,-1 0 0,-2-1 0,0-1 0,-1 0 0,-2-1 1,0-1-1,-36 36 0,45-50 59,1 0 1,-1-1-1,0 0 1,0 0-1,0 0 0,-1-1 1,1-1-1,-1 1 1,0-1-1,-11 3 0,16-6 64,0 0-1,1 0 1,-1-1 0,1 1-1,-1 0 1,1-1-1,-1 0 1,1 0 0,-1 0-1,1 0 1,0 0-1,-1 0 1,-1-2 0,3 3 1,0-1 26,0 0-1,0 1 1,0-1-1,0 0 1,0 0-1,0 0 1,0 0 0,0 0-1,0 0 1,0-1-1,0 1 1,1 0 0,-1 0-1,0-1 1,1 1-1,-1 0 1,1 0-1,0-1 1,-1 1 0,1-1-1,0 1 1,0 0-1,0-1 1,0 1 0,0-1-1,0 1 1,0 0-1,1-1 1,-1 1-1,0 0 1,1-1 0,0-1-1,1-1 67,-1 0-1,1 0 0,0 0 0,1 1 1,-1-1-1,1 1 0,-1-1 1,6-4-1,-5 6-34,1 0 0,0 1 0,0-1 0,0 1 0,1 0 0,-1-1 0,0 2 0,0-1 0,1 1 0,6-1 0,-4 1 3,6-1 10,0 1 0,0 1 0,0 0 0,1 0 0,-2 2 0,1-1 1,16 7-1,83 38-157,-94-39-98,39 21-1414,-23-6-3534,-22-15 2054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19 2448,'1'0'151,"-1"-1"0,0 1 0,0-1 0,0 0 0,0 1-1,0-1 1,0 1 0,0-1 0,0 1 0,0-1 0,0 0 0,0 1 0,0-1 0,-1 1-1,1-1 1,0 1 0,0-1 0,-1 1 0,1-1 0,0 1 0,0-1 0,-1 1-1,1-1 1,-1 1 0,1-1 0,0 1 0,-1 0 0,1-1 0,-1 1 0,1 0-1,-1-1 1,1 1 0,-1 0 0,1-1 0,-1 1 0,0 0 0,1 0 0,-1 0-1,1 0 1,-1 0 0,1 0 0,-1 0 0,0 0 0,-3-1-678,-6 0 1424,-1 4-469,-1 0 1,0 1-1,1 0 1,0 1-1,0 0 1,-18 12-1,24-14-313,1 1 0,-1 0 0,1 0 0,0 0 0,0 0 0,0 1 0,1-1 0,-1 1 0,1 0 0,0 0 0,1 0 0,-1 1 0,1-1 0,0 0 0,0 1 0,1 0 0,-2 9 0,2-7-32,1 0 0,0 0 0,0 0 0,1 1 0,0-1 0,0 0 0,1 0 0,0-1 0,1 1 0,-1 0 0,2-1 0,5 12-1,6 5 192,0-1-1,27 29 0,-24-30-96,-15-19-129,0 1 0,0-1 0,0 1-1,-1 0 1,1 0 0,-1 0 0,0 0 0,0 0 0,0 1 0,-1-1 0,1 0 0,-1 1-1,0-1 1,-1 1 0,1 0 0,-1-1 0,0 7 0,-3-3 32,-6 4-214,0 0 1,-1 0-1,0-1 1,0-1-1,-2 0 0,1 0 1,-1-1-1,0-1 1,-1 0-1,-18 9 0,-16 10-1216,-5 3-5339,36-23 2999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5 960,'-3'-1'304,"1"0"-1,-1 1 1,0-1 0,0 1-1,0-1 1,0 1 0,1 0-1,-1 0 1,0 0 0,0 0-1,0 1 1,0-1 0,1 1-1,-1-1 1,0 1 0,0 0-1,1 0 1,-1 1 0,1-1-1,-1 0 1,1 1-1,-1 0 1,1-1 0,-4 5-1,-2 1 125,1 1-1,0 1 0,0-1 0,-10 18 0,9-13-167,1 1-1,1 0 1,0 0-1,1 0 1,1 1-1,0 0 1,1 0-1,1 0 1,0 0-1,1 0 1,0 0-1,3 18 1,-1-20-182,0 0-1,1 0 1,1-1 0,0 0-1,1 1 1,0-1 0,0 0-1,2-1 1,-1 1 0,2-1-1,-1 0 1,2 0 0,-1-1-1,16 16 1,-19-22-237,1 0 0,0 0-1,0 0 1,0-1 0,0 0 0,1 0-1,10 5 1,-12-7-380,0 0-1,0 0 0,0 0 0,0-1 1,0 0-1,0 1 0,0-1 1,0-1-1,0 1 0,0 0 0,0-1 1,7-2-1,7-3-2604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50 225 1000,'0'2'345,"-1"1"1,1 0-1,0-1 0,0 1 1,0 0-1,0-1 0,0 1 1,0 0-1,1-1 0,-1 1 1,1-1-1,0 1 0,0 0 1,0-1-1,0 0 0,3 5 1,-3-6-256,0-1 0,0 1 0,0 0 0,0-1 1,0 1-1,0-1 0,0 1 0,0-1 1,1 0-1,-1 1 0,0-1 0,0 0 0,0 0 1,0 0-1,1 0 0,-1 0 0,0 0 0,0 0 1,0 0-1,1 0 0,-1-1 0,1 1 0,2-2-19,0 1-1,0-1 0,0 0 0,0 0 1,0 0-1,0 0 0,-1-1 1,1 0-1,-1 1 0,0-1 0,0 0 1,0-1-1,0 1 0,-1-1 0,1 1 1,-1-1-1,0 0 0,0 1 0,0-1 1,0 0-1,0-5 0,0 4-28,0 0 0,-1 0 0,0 0 0,0 0 0,-1 0 0,1-1 1,-1 1-1,0 0 0,0-1 0,-1 1 0,0 0 0,0 0 0,0 0 0,0 0 0,-1 0 0,0 0 0,-4-9 0,5 12-20,0 1 0,0-1 0,0 1 0,0-1 0,-1 1 0,1-1-1,0 1 1,0 0 0,-1 0 0,1 0 0,-1 0 0,1 0 0,-1 0 0,0 0-1,1 0 1,-1 0 0,0 1 0,0-1 0,1 1 0,-4-1 0,2 1-6,1 0 0,-1 0 0,1 1 0,0-1 0,-1 1 0,1 0 0,-1-1 0,1 1 0,0 0 0,0 0 0,-1 1 0,1-1 0,-3 3 0,-1 1 8,0 0 0,1 0-1,-1 1 1,1 0 0,0 0 0,1 0-1,0 1 1,-7 12 0,7-10-8,0 0 0,0 1 0,1-1 0,0 1 0,1 0 1,0 0-1,1 0 0,0 0 0,1 0 0,0 1 0,0-1 0,1 0 0,0 0 1,1 0-1,5 17 0,-5-23-11,0 1 1,0-1 0,1 0-1,0 0 1,-1 0-1,1-1 1,1 1-1,-1-1 1,1 1 0,-1-1-1,1 0 1,0 0-1,0-1 1,0 1-1,0-1 1,1 0 0,-1 0-1,1 0 1,7 1-1,-1 0 4,1-1 0,0 0 0,0-1 0,0 0 0,-1-1 0,23-2 0,-19-1 117,0-1 1,0 0-1,-1-1 1,0-1-1,0 0 1,0-1-1,17-12 1,-29 18 34,14-8 365,-16 9-511,1 0 0,-1 0 1,1 0-1,-1 0 0,1 0 0,-1 0 0,1 0 0,-1 0 0,1 0 0,-1 0 0,1 0 0,-1 0 0,1 0 0,-1 1 0,1-1 0,-1 0 0,1 0 1,-1 0-1,1 1 0,-1-1 0,1 0 0,-1 1 0,0-1 0,1 0 0,-1 1 0,1-1 0,-1 1 0,0-1 0,1 0 0,-1 1 0,0-1 0,0 1 1,1-1-1,-1 1 0,0-1 0,0 1 0,0-1 0,0 1 0,0-1 0,0 1 0,0-1 0,0 1 0,0 0 0,0-1 0,0 1 0,0 36 159,0-29-89,-1 63 155,1-71-235,0 1-1,0 0 0,0-1 0,0 1 0,0 0 0,0-1 0,0 1 0,0-1 0,0 1 0,0 0 0,0-1 1,1 1-1,-1 0 0,0-1 0,0 1 0,1-1 0,-1 1 0,0-1 0,1 1 0,-1-1 0,1 1 0,-1-1 1,1 1-1,-1-1 0,1 1 0,-1-1 0,1 0 0,-1 1 0,1-1 0,-1 0 0,1 0 0,0 1 0,-1-1 1,1 0-1,0 0 0,4 0 0,0-1 0,-1 1 1,1-1-1,-1 0 0,1-1 1,0 1-1,-1-1 0,0 0 0,1 0 1,-1 0-1,4-4 0,5-2-2,-3 3-3,1 0 0,-1 0 0,1 1-1,0 0 1,0 1 0,1 0 0,16-2 0,-25 5 3,0 0-1,1-1 1,-1 2 0,0-1 0,1 0-1,-1 1 1,0 0 0,1-1 0,-1 1-1,0 0 1,0 1 0,0-1 0,0 1-1,0-1 1,0 1 0,0 0 0,-1 0-1,1 0 1,0 0 0,-1 1 0,0-1 0,1 1-1,2 4 1,6 6-6,16 15 4,-14-14 0,0 0-1,25 19 1,-37-32 0,1-1 0,-1 0 0,1 1 1,-1-1-1,1 0 0,-1 0 0,1 0 0,-1 0 0,1 0 0,-1 0 0,1 0 0,-1 0 1,1-1-1,-1 1 0,1 0 0,-1-1 0,1 1 0,-1-1 0,0 0 0,1 0 0,-1 1 0,0-1 1,1 0-1,-1 0 0,0 0 0,0 0 0,0 0 0,0-1 0,0 1 0,1-2 0,3-5-1,-1 0 0,0 0 0,0 0 0,-1-1 0,4-14-1,7-45-13,0-81 84,-7 58 185,-5 74-167,1-6 226,-1 1 0,-1-1 0,-1 0 0,-5-40 0,5 62-244,-1-5-104,1 6 54,0 0 0,0 0 0,-1 0 0,1 0 0,0-1 0,0 1 0,0 0 0,0 0-1,0 0 1,0 0 0,0 0 0,-1 0 0,1 0 0,0 0 0,0 0 0,0 0 0,0 0 0,0 0 0,-1 0 0,1 0 0,0 0 0,0 0 0,0 0-1,0 0 1,0 0 0,-1 0 0,1 0 0,0 0 0,0 0 0,0 0 0,0 0 0,0 0 0,0 0 0,-1 0 0,1 0 0,0 0 0,0 0 0,0 0 0,0 0-1,0 0 1,0 1 0,-1-1 0,1 0 0,0 0 0,0 0 0,0 0 0,0 0 0,0 0 0,0 0 0,0 1 0,0-1 0,0 0 0,0 0 0,0 0-1,0 0 1,0 0 0,0 1 0,0-1 0,0 0 0,0 0 0,-4 5 5,1 0-3,0 0 0,0 0 0,0 1 0,0-1 0,1 1 0,0-1 0,0 1 0,-1 7 0,-9 66-241,4 0 0,5 148 0,3-212-562,1 27-180,-4-11-7064,1-16 4040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5 222 872,'-1'-3'1064,"0"1"-713,1-1 1,-1 1 0,0-1 0,1 1-1,0-1 1,-1 0 0,1 1 0,0-1 0,0 0-1,1 1 1,-1-1 0,0 0 0,1 1 0,1-6-1,1 3-55,-1 1-1,0-1 0,1 1 0,0 0 0,0 0 1,0 0-1,5-5 0,7-4 64,0 1-1,0 0 0,23-11 1,-28 16 5,15-6-648,-1 1 1,44-15 0,-38 15-2240,-25 11 56,9-2 31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1396,'0'0'7972,"1"1"-7294,18 26 225,-1 0-1,-1 1 1,-2 1 0,24 60-1,-37-83-998,0 0-1,0 0 1,-1 0-1,0 0 0,0 0 1,0 0-1,-1 0 1,0 0-1,0 0 0,0 0 1,-1 0-1,0 0 1,0 0-1,0 0 0,-1-1 1,0 1-1,-4 8 1,6-13 48,0-1 1,0 0-1,-1 1 1,1-1 0,0 0-1,0 1 1,0-1-1,0 0 1,-1 1 0,1-1-1,0 0 1,0 0-1,0 1 1,-1-1 0,1 0-1,0 0 1,-1 1-1,1-1 1,0 0 0,0 0-1,-1 0 1,1 0 0,0 1-1,-1-1 1,1 0-1,0 0 1,-1 0 0,1 0-1,-1 0 1,1 0-1,0 0 1,-1 0 0,1 0-1,0 0 1,-1 0-1,1 0 1,0 0 0,-1 0-1,1 0 1,0-1-1,-1 1 1,0 0 0,-7-11-1175,7 9 1509,1 1-303,-1 0 1,1 1-1,-1-1 0,1 0 0,-1 0 0,1 0 1,0 1-1,-1-1 0,1 0 0,0 0 0,0 0 1,0 0-1,-1 1 0,1-1 0,0 0 0,0 0 1,0 0-1,0 0 0,1 0 0,-1-1 0,0 0-35,0-7-17,0 1 0,1-1 1,0 1-1,0-1 0,1 1 1,0 0-1,0 0 0,1 0 1,0 0-1,0 0 0,1 0 0,5-8 1,-1 4 23,0 1 1,1-1 0,0 2 0,1-1 0,0 1-1,14-10 1,-1 4 221,35-19 0,-30 19 176,40-28 1302,-66 43-1525,-1 0-10,12-16 177,-12 16-219,4-5 8,-5 4-29,-6 3 292,0 2-347,0 0 0,0 0 0,0 0 1,1 0-1,-1 1 0,1 0 0,-1 0 0,1 1 1,1 0-1,-9 9 0,5-2 1,1 1 0,0-1 0,1 1 0,1 0 0,0 1 0,0-1 0,2 1 0,-4 21 0,6-29-2,0-4 0,1-1 0,-1 1 0,1-1 0,0 1 0,-1 0-1,1-1 1,0 1 0,0 0 0,0-1 0,0 1 0,1 0 0,-1-1 0,0 1 0,1 0 0,-1-1 0,1 1 0,0-1-1,-1 1 1,1-1 0,0 1 0,1 1 0,-1-2-1,-1-1-1,1 0 1,-1 1 0,1-1-1,-1 0 1,1 1 0,-1-1-1,1 0 1,-1 1 0,1-1 0,0 0-1,-1 0 1,1 0 0,-1 0-1,1 0 1,0 0 0,-1 0-1,1 0 1,0 0 0,-1 0-1,1 0 1,-1 0 0,1 0-1,0 0 1,14-6 8,-14 5-14,29-15-6,-24 13 9,-1 0 0,0 0 1,0 1-1,1-1 0,8-1 0,-12 3 0,4 4-5,-6-3 7,1 0 0,-1 0-1,1 0 1,-1 0 0,0 0 0,1 0-1,-1 1 1,1-1 0,-1 0 0,1 0 0,-1 0-1,1 1 1,-1-1 0,0 0 0,1 0-1,-1 1 1,0-1 0,1 0 0,-1 1 0,1 0-1,23 50-23,-24-51 24,1 1 1,-1-1 0,0 1-1,1-1 1,-1 1-1,0-1 1,1 1 0,-1-1-1,1 0 1,-1 1 0,1-1-1,-1 0 1,1 1-1,-1-1 1,1 0 0,-1 0-1,1 1 1,0-1-1,3 1-1,-2 0 1,1 0 0,-1-1 0,1 1 1,-1-1-1,1 0 0,-1 0 0,0 1 0,1-2 1,-1 1-1,1 0 0,-1-1 0,1 1 0,-1-1 0,0 1 1,1-1-1,-1 0 0,0 0 0,0 0 0,1-1 1,-1 1-1,0 0 0,0-1 0,0 1 0,-1-1 1,3-2-1,-2 2 0,16-14 2,-1-1 0,-1-1 0,-1 0 0,0-1 1,-2-1-1,0 0 0,-1-1 0,-1 0 0,12-36 0,-6 7 76,-2 0 0,-2-2 0,7-65 0,-16 86 155,-1 0 0,-1 0 0,-1 1 0,-8-63 0,2 78 32,5 14-252,0 1 0,0 0 0,0-1 0,-1 1 0,1-1 0,0 1 0,0 0 0,0-1 0,-1 1-1,1 0 1,0-1 0,0 1 0,-1 0 0,1-1 0,0 1 0,0 0 0,-1-1 0,1 1 0,0 0 0,-1 0 0,1 0 0,-1-1 0,1 1 0,0 0 0,-1 0 0,1 0-1,-1 0 1,1 0 0,0 0 0,-1-1 0,1 1 0,-1 0 0,1 0 0,0 1 0,-2-1 0,-1 6 100,-7 22-39,2 1-1,0-1 0,-4 34 0,-8 91 72,8 261-400,10-267-1386,-6-51-4265,3-71 2813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2 217 1232,'-2'-13'3488,"4"6"-3144,0 1-1,1-1 1,0 0-1,0 1 0,0-1 1,1 1-1,0 0 1,0 0-1,0 1 1,1-1-1,9-8 0,3-2 239,0 2 0,31-21-1,-32 26-563,1 0-1,0 1 0,1 1 0,20-5 1,-6 2-2622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146 200 1752,'-7'9'3244,"2"0"-2797,0 1 0,1-1 0,1 1 0,-1 0 0,1 0 0,1 0 0,0 0 0,0 12 0,-4 12 92,-34 270 1271,33-230-1440,4-39-294,3-23-181,-1 0-1,0 0 1,-1 0-1,0 0 1,-1 0-1,0-1 0,-1 1 1,-6 14-1,10-26 40,-1 0 0,1 1 0,0-1 0,0 0 0,0 1 0,0-1 0,-1 1 0,1-1 0,0 0 0,0 0 0,-1 1 0,1-1 1,0 0-1,-1 1 0,1-1 0,0 0 0,0 0 0,-1 1 0,1-1 0,-1 0 0,1 0 0,0 0 0,-1 0 0,1 0 0,0 1 0,-1-1 0,1 0 0,-1 0 0,1 0 0,0 0 0,-2 0 0,2-1 37,-1 1 0,0-1 0,1 1 0,-1-1 0,1 0 0,-1 1 0,0-1 0,1 1 0,0-1 0,-1 0 0,1 0 0,-1 1 0,1-1 0,-1-1 0,0-2 22,-1-1 0,1 1 0,0 0 0,0-1 0,0-6 0,1 1 47,0-1 1,1 0-1,0 1 0,4-16 1,-4 22-23,1 0 0,0-1 0,-1 1 0,2 0 0,-1 0 1,0 0-1,1 0 0,-1 1 0,1-1 0,0 0 1,1 1-1,-1 0 0,5-4 0,48-33 68,57-46 696,-111 85-693,0-1 0,1 1 0,-1-1 0,1 1 0,0 0 0,-1-1 0,1 1 0,0 1 0,5-2 0,-6 2 101,9 30 179,-7-15-226,11 25 0,-15-39-137,1 0-1,0-1 1,-1 1 0,1 0-1,0-1 1,-1 1 0,1 0-1,0-1 1,0 1 0,0-1-1,-1 1 1,1-1 0,0 1-1,0-1 1,0 0-1,0 1 1,0-1 0,0 0-1,0 0 1,2 0 0,14 0 29,-16 0-40,7-1 18,0-1-1,0 0 0,11-4 0,19-4 6,-35 9-17,-1 0-1,-1 1 0,0 0 0,0 0 0,0-1 0,1 1 0,-1 0 0,0 0 0,1 0 0,-1 0 0,0 0 0,0 1 0,1-1 0,-1 0 0,0 0 0,2 2 0,3-1-5,0 1 1,0 0 0,0 0-1,0 0 1,-1 1 0,1 0-1,-1 0 1,0 1 0,0-1-1,0 1 1,0 0 0,-1 0 0,5 6-1,28 22-58,-32-28-27,1-1-1,0 1 0,0-2 1,0 1-1,0 0 1,1-1-1,-1 0 0,1-1 1,-1 1-1,1-1 0,-1 0 1,1-1-1,0 0 0,0 0 1,-1 0-1,1-1 1,-1 0-1,1 0 0,0-1 1,-1 0-1,0 0 0,1 0 1,6-5-1,2-1-22,0 0 0,0-1 0,-1-1 0,-1-1 0,0 0 0,0 0 0,21-26 0,-19 14 543,-14 22 51,-5 0-389,-11-2-8,15 3-82,-1 0 1,1 0 0,0 0 0,0 0 0,-1 0-1,1 0 1,0 0 0,-1 0 0,1 0-1,0 0 1,-1 0 0,1 0 0,0 0 0,-1 0-1,1 0 1,0 1 0,0-1 0,-1 0 0,1 0-1,0 0 1,-1 0 0,1 0 0,0 1 0,0-1-1,-1 1 1,-20 14 68,1 1 0,0 1 0,-22 25 0,33-33-51,1 1 0,0 1 0,1-1 1,0 1-1,1 0 0,0 1 0,1-1 0,0 1 0,-3 13 0,6-20-12,1 20 6,1-22-15,0-2 0,-1 0 0,1 0 1,0 0-1,0 0 0,0 0 0,0 0 1,0 0-1,0 0 0,0 0 1,0 0-1,1 0 0,-1 0 0,0 0 1,0 0-1,1 0 0,-1 0 1,2 1-1,-2-1 0,1 0 0,-1 0 0,1 0 0,0 0 0,0-1 0,0 1 1,-1 0-1,1 0 0,0-1 0,0 1 0,0 0 0,0-1 0,0 1 0,0-1 0,0 1 0,1-1 1,-1 0-1,0 1 0,0-1 0,0 0 0,0 0 0,0 0 0,1 0 0,-1 0 0,0 0 0,0 0 0,0 0 1,0 0-1,0 0 0,1-1 0,-1 1 0,0-1 0,0 1 0,0-1 0,0 1 0,0-1 0,2-1 0,0 0 1,2 0-1,0-2 0,0 1 0,0 0 0,-1-1 0,1 0-1,-1 0 1,0 0 0,-1 0 0,1-1 0,-1 0 0,0 1 0,0-1 0,0 0-1,3-9 1,2-6-4,-1 0 0,6-31 0,23-181 23,-21-1 27,-10 146-24,0-42 495,-8 94 311,2 37-804,1-1 1,0 1-1,0 0 0,-1-1 1,1 1-1,-1-1 0,1 1 0,-1-1 1,0 1-1,-1 2 0,-3 5 34,0 14 53,0 0 0,1 0 0,0 25-1,0-6 1,1-20-58,-14 179 315,16-165-300,2 0 1,1 0-1,10 54 1,-11-84-55,1 1 1,0-1 0,0 0-1,1 1 1,-1-1 0,1 0-1,1 0 1,5 7-1,-8-11-7,1 0-1,-1 0 0,1-1 1,0 1-1,-1 0 0,1-1 1,0 0-1,0 1 0,0-1 1,0 0-1,0 0 0,0 0 0,1 0 1,-1 0-1,0-1 0,0 1 1,1-1-1,-1 1 0,0-1 1,1 0-1,-1 0 0,0 0 1,1 0-1,-1 0 0,0-1 1,1 1-1,2-2 0,7-2 8,0-1 0,0 0 0,0-1 0,-1-1 0,18-12-1,51-48 53,-32 25 119,-48 42-175,1-1 0,-1 1 0,0-1 0,1 1 0,-1 0 0,1-1 0,-1 1 0,1 0 1,-1-1-1,1 1 0,0 0 0,-1 0 0,1 0 0,-1 0 0,1-1 0,-1 1 0,1 0 0,0 0 1,-1 0-1,1 0 0,-1 0 0,1 0 0,0 0 0,-1 0 0,1 1 0,0-1 0,0 1-1,0-1 0,-1 1 0,1 0 0,0-1 0,-1 1 0,1 0-1,-1 0 1,1 0 0,-1-1 0,1 1 0,-1 0 0,1 0 0,-1 0 0,1 2-1,1 7 10,0 0 0,1 19 0,-2-10 15,1-9-25,-1 0 5,1-1 1,0 0-1,0 1 0,7 14 1,-8-22-11,0 0 0,1 0 0,-1 1 0,0-1 0,1-1 0,-1 1 0,1 0 1,0 0-1,-1 0 0,1-1 0,0 1 0,0-1 0,0 0 0,0 1 0,1-1 0,-1 0 0,0 0 0,0 0 1,1-1-1,-1 1 0,0-1 0,1 1 0,3-1 0,5 0 2,0 0-1,0-1 1,-1 0-1,1-1 1,-1-1 0,1 0-1,-1 0 1,0 0-1,12-7 1,8-6 9,45-30 0,-66 40-12,0-1 0,-1 0-1,12-13 1,-17 17 0,0 0 0,0-1 0,-1 1 0,1-1 0,-1 0 0,0 1-1,0-1 1,0-1 0,0 1 0,-1 0 0,2-6 0,-3 9-2,1 0 0,-1 0 0,0 0 0,0 0 0,0 0 0,0 0 0,0 0 0,0 0 1,0 0-1,0 0 0,0 0 0,0 0 0,-1 0 0,1 0 0,0 0 0,-1 0 0,1 0 0,-1 0 0,1 0 0,-1 0 0,1 0 0,-1 1 0,1-1 1,-1 0-1,0 0 0,-1 0 0,1 0 0,0 1 1,-1 0-1,1 0 1,0-1 0,-1 1-1,1 0 1,0 0-1,-1 0 1,1 1-1,0-1 1,-1 0-1,1 0 1,0 1 0,-1-1-1,1 1 1,-2 0-1,-4 3 0,0-1 1,1 1-1,-1 1 0,1-1 0,-9 9 0,1 3 4,0 0 0,-22 34 0,31-40-75,-1-1 1,1 1-1,1 1 0,0-1 0,0 1 1,1-1-1,-2 15 0,5-24 35,0 1-1,0-1 1,0 0-1,0 1 0,0-1 1,1 1-1,-1-1 1,0 0-1,1 1 1,-1-1-1,2 2 1,-2-2-57,4-3-124,8-6 199,-1 0 0,0 0 0,-1-1 0,12-13 0,-12 11 177,1 0 0,1 1 0,23-16 0,-33 24-131,0 1 0,0 1 0,1-1 0,-1 0 0,0 0 0,0 1 0,1 0 0,-1-1 0,0 1 0,1 0 0,-1 0 0,0 0 0,1 0 1,-1 1-1,0-1 0,1 0 0,-1 1 0,0 0 0,0 0 0,0-1 0,4 3 0,3 2-191,0 1 1,-1 0-1,13 11 1,-6-4-1486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3:5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 1364,'-5'-6'2592,"-5"-4"-507,1 5-501,1 0 100,-1 1-1472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1448,'5'-12'1872,"5"-4"-1144,-4 7-100,4-1-68,2-5-63,1 2-53,-2 4-68,1 0-68,-4-1-92,1 4-100,-1 0-120,4-3-412,-4 2-824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1220,'-21'52'3428,"14"-34"-2109,-10 28 0,6-2-431,2 0 0,1 1 0,-2 79 0,10-113-772,0 0 0,1 0 0,1 0 0,0 0 1,0-1-1,8 19 0,-8-23-126,1-1-1,-1 1 1,1-1 0,0 0-1,1 0 1,-1 0 0,1 0-1,0-1 1,0 1 0,1-1-1,-1 0 1,1-1 0,7 5-1,-11-7-24,0-1 0,0 1 0,0-1 0,0 1 0,0-1-1,1 0 1,-1 1 0,0-1 0,0 0 0,1 0 0,-1 0-1,0 0 1,0 0 0,2 0 0,3-1-95,-1 2-271,0-1-1,0-1 1,1 1 0,-1-1 0,0 1-1,0-2 1,0 1 0,0 0 0,0-1-1,0 0 1,-1 0 0,7-4 0,4-3-2088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90 219 1684,'11'-24'3272,"-9"22"-2826,0 0-42,0 1-321,9-5 443,-1-1-1,17-15 0,-23 18-418,0 0-1,0 0 0,-1 0 1,0-1-1,0 0 1,0 0-1,0 1 1,-1-2-1,3-6 0,-2 3 154,-1 0 0,0 0-1,0 0 1,0-17 0,-2 25-204,0-1 1,-1 0 0,1 0-1,-1 0 1,1 1 0,-1-1-1,0 0 1,0 1 0,1-1-1,-1 1 1,0-1-1,-1 1 1,1-1 0,-2-1-1,2 2 35,-1 0-34,1-1-1,-1 1 0,1 0 1,-1 0-1,0 0 0,0 0 1,1 0-1,-1 0 0,0 1 1,0-1-1,0 1 0,0-1 0,0 1 1,0 0-1,0-1 0,0 1 1,0 0-1,-3 1 0,-2-1 7,0 1 0,1 0 0,-1 1-1,0-1 1,0 1 0,1 1-1,-1-1 1,1 1 0,-1 0-1,1 1 1,0-1 0,1 1-1,-1 1 1,1-1 0,-1 1 0,1 0-1,-8 10 1,10-11-67,0 1 1,0-1-1,0 1 0,0-1 0,1 1 1,0 0-1,0 0 0,0 0 0,1 1 1,0-1-1,0 0 0,0 1 0,0-1 1,1 0-1,0 1 0,0-1 0,1 1 1,-1-1-1,1 0 0,0 1 1,1-1-1,-1 0 0,1 0 0,0 0 1,3 5-1,-2-5-162,0 0 1,0 0-1,0 0 1,1-1-1,0 1 1,0-1-1,0 0 1,1 0-1,-1 0 1,6 3-1,-3-4-826,-1 1-1,1-1 1,0 0 0,12 3-1,3-1-1726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1180,'0'0'1068,"32"-41"-644,-15 28-60,13-9-80,2 3-68,-1-2-96,2-1-136,1 3-128,-7 4-56,-5 0-180,-2 3-444,1 1 152</inkml:trace>
  <inkml:trace contextRef="#ctx0" brushRef="#br0" timeOffset="1">419 0 1200,'-22'26'936,"-34"51"-1,50-67-818,0 1-1,1-1 0,0 1 1,0 1-1,1-1 0,0 1 1,1-1-1,-2 17 0,4-16 41,0-9-115,1 0-1,0 0 1,-1 0-1,1 0 1,0 0-1,1 0 1,-1 0-1,0 0 1,1 0-1,0 0 1,-1 0-1,1 0 1,2 3-1,-2-5-22,-1-1 0,1 1-1,-1-1 1,1 1-1,0-1 1,-1 0 0,1 1-1,0-1 1,-1 0-1,1 0 1,0 1-1,0-1 1,-1 0 0,1 0-1,0 0 1,0 0-1,-1 0 1,1 0 0,0 0-1,-1 0 1,1 0-1,0-1 1,0 1-1,-1 0 1,1 0 0,0-1-1,-1 1 1,1 0-1,0-1 1,17-8 256,-18 9-281,7-5 165,0 0 1,0-1-1,-1 0 0,1 0 1,-2 0-1,1-1 0,-1 0 0,7-12 1,4-3 295,4-8 231,-13 19-76,0 1 0,0 0 0,16-15 0,-22 24 446,1 1-1028,-1 0-1,0 1 1,0 0 0,0-1 0,0 1-1,0-1 1,0 1 0,0 0 0,0 0-1,0 0 1,0 0 0,1 1 0,-2-2 15,2 2-2,-1 0 0,0 0 0,1-1 0,-1 1 0,0 0 0,0 0 0,0 0 0,-1 0 0,1 0 0,0 1 0,-1-1 0,1 0 0,-1 0 1,0 5-1,2 5 50,2 7-290,8 35-3865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30 406 1548,'-26'21'2639,"26"-20"-2571,-1-1 1,1 1-1,0 0 1,-1 0-1,1 0 1,0 0-1,-1 0 0,1 0 1,0 0-1,0 0 1,0 0-1,0-1 0,0 1 1,0 0-1,0 0 1,0 2-1,0-2 55,0 3 65,0 0 0,1 0-1,-1 0 1,1 0 0,0 1 0,0-1-1,0 0 1,1 0 0,-1-1 0,1 1-1,0 0 1,0 0 0,0-1 0,5 6-1,-2-1 14,0 0-1,-1 0 1,0 0-1,-1 1 1,0-1-1,0 1 1,-1-1-1,0 1 1,1 11-1,-3-17-185,0-1 0,-1 0 0,0 0-1,1 1 1,-1-1 0,0 0 0,0 0 0,0 0-1,0 0 1,-1 0 0,1 0 0,0 0-1,-1 0 1,0-1 0,-1 3 0,0-1-189,0-1 0,0 0 0,0 1 0,0-1 0,0 0 0,-1 0 0,-5 2 0</inkml:trace>
  <inkml:trace contextRef="#ctx0" brushRef="#br0" timeOffset="1">456 0 1720,'1'1'7678,"-3"15"-5346,-6 54-2070,1 46 668,1-32-183,6 126 0,2-187-645,-1-3 38,1 0 1,0-1 0,10 34 0,-12-53-208,0 1 0,0 0 0,0 0 0,1 0 0,-1-1 0,1 1 0,-1 0 0,0-1 0,1 1 0,-1 0 0,1-1 0,-1 1 0,1 0 1,0-1-1,-1 1 0,1-1 0,0 1 0,-1-1 0,1 0 0,0 1 0,-1-1 0,1 0 0,0 1 0,0-1 0,0 0 0,-1 0 0,1 0 0,0 0 0,0 1 0,0-1 1,1-1-1,17-6-3059,-17 6 3250,5-4-3243,6-9 37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100 140 912,'-100'13'10199,"110"-15"-9866,73-19-1050,142-58 0,-141 44-3438,-43 19 1552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1984,'0'0'3325,"0"6"-2423,-7 34 477,-12 112 1393,19-136-2567,-1 0 1,2 1-1,0-1 1,1 1-1,1-1 1,1 0-1,6 21 1,-7-31-149,-1-1 0,1 1 0,0 0-1,0-1 1,1 1 0,0-1 0,0 0 0,0 0 0,0-1 0,1 1 0,-1-1 0,1 0 0,0 0 0,1-1 0,-1 1 0,1-1-1,-1 0 1,1-1 0,0 1 0,0-1 0,0 0 0,0-1 0,7 1 0,-10-1-25,0-1 1,-1-1-1,1 1 1,-1 0-1,1-1 1,0 1-1,-1-1 1,1 0-1,-1 1 1,1-1-1,-1-1 1,0 1-1,0 0 0,1-1 1,1-1-1,2-2 82,0 1 0,-1-1 0,10-12 0,-10 10-8,0-1-1,0 1 0,-1-1 1,-1 0-1,1-1 0,-1 1 0,0-1 1,-1 1-1,0-1 0,0 0 1,-1 0-1,0-11 0,-1-2 138,0 0-1,-2 0 1,-7-37-1,-2 18-1394,11 39 521,-2-4-185,1 1-800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12 1548,'-2'-2'1462,"-10"-8"1133,5 12-1451,-14 5-452,1 0 0,0 1 0,1 2 0,-30 18 0,38-22-402,1 2 1,0-1-1,0 2 1,1-1-1,0 1 1,0 1-1,1-1 1,0 1-1,-11 20 1,18-26-208,-1-1 0,1 0 0,-1 1 0,1 0 0,0-1 0,1 1 0,-1 0 0,0-1 0,1 1 0,0 0-1,0 0 1,0-1 0,1 1 0,-1 0 0,1 0 0,0-1 0,0 1 0,0-1 0,0 1 0,1-1 0,-1 1 0,1-1 0,0 0 0,0 1 0,0-1 0,0 0 0,6 4 0,4 6 254,2-2 0,0 1 1,0-2-1,26 15 0,-14-9 218,-23-14-492,17 12 562,-19-13-584,0 0 1,0 0-1,-1 0 0,1 0 0,0 0 1,0 0-1,-1 0 0,1 0 0,0 0 1,-1 0-1,1 0 0,-1 0 0,0 1 0,1-1 1,-1 0-1,0 0 0,1 2 0,-2 0-9,1 0-1,-1 0 1,0-1-1,1 1 0,-1-1 1,0 1-1,-1-1 0,1 1 1,0-1-1,-1 0 0,1 1 1,-1-1-1,-4 4 0,-31 26-79,21-20-20,-128 87-2350,81-59-1139,32-17-737,-2 2 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0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3035 0 1224,'0'0'5239,"-8"1"-4309,-337 41 3872,64-2-3646,-261 30 156,-94 13-313,566-73-912,-411 65 441,5 33 19,475-107-548,-95 29 7,81-24-201,-1 1 0,1 0 1,-27 18-1,41-25 140,1 1-1,-1 0 1,0-1-1,0 1 1,0 0-1,0 0 1,1 0-1,-1-1 1,0 1-1,1 0 1,-1 0-1,0 1 1,1-1 7,0-1 0,0 1 0,0-1 0,0 0 0,0 1 0,0-1 1,0 1-1,0-1 0,0 1 0,0-1 0,0 0 0,0 1 0,0-1 0,0 1 0,0-1 0,1 0 0,-1 1 0,0-1 0,0 0 1,0 1-1,1-1 0,-1 1 0,2 0-55,-1 0-1,1 1 1,0-1 0,0 0 0,-1 0-1,1 0 1,0 0 0,0-1 0,0 1-1,3 0 1,7 2-284,0-1 0,1-1 0,-1 0 0,0-1-1,23-2 1,-13 0-255,87-6-2537,62-8 32</inkml:trace>
  <inkml:trace contextRef="#ctx0" brushRef="#br0" timeOffset="1">2754 252 1420,'0'0'3750,"-11"1"-2733,-262 37 1996,65 6-2095,167-35-778,1 0-2,-335 89 680,70 10-1714,96-18-3633,129-52 1968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1896,'0'0'5349,"1"-3"-4871,-1 1-396,1 0 0,0 0 0,0 0 1,0 0-1,1 0 0,-1 0 0,0 0 1,1 0-1,-1 0 0,1 0 0,-1 1 0,1-1 1,3-2-1,33-21 760,-22 14-559,132-80-196,-139 86-1100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1388,'0'0'3052,"-8"2"-1702,2 0 3041,3-1-4256,1 0 0,-1 1 0,0-1 1,1 1-1,-1 0 0,1 0 0,-1 0 0,1 0 1,0 0-1,0 0 0,0 1 0,0-1 0,0 1 0,0 0 1,1-1-1,-1 1 0,1 0 0,-1 3 0,-4 10 75,1 0-1,-4 18 0,7-27-77,-3 17 86,1 0 1,0 0 0,2 0-1,1 35 1,1-46-145,1 0-1,1-1 1,0 1-1,1-1 1,0 0-1,1 0 1,0 0-1,1 0 1,1-1-1,8 16 1,-11-24-58,0 1 1,0-1-1,0-1 1,0 1 0,0 0-1,0-1 1,1 1-1,-1-1 1,1 0-1,-1 0 1,1 0 0,0-1-1,6 2 1,-2 0-98,1-1 1,0-1 0,0 0 0,15 1-1,-20-3-21,-1 1 0,0-1-1,1 0 1,-1 0-1,0 0 1,0 0 0,0-1-1,0 1 1,4-4-1,2 0-419,-6 4 290,0-1 0,0 0 0,0 1 0,-1-2 0,1 1 0,0 0 0,-1 0 1,1-1-1,3-5 0,4-9-4943,-2 3 2402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45 132 1536,'-2'0'1100,"-41"-5"7821,47 1-8652,13-9-32,0-1-1,1 2 1,20-11-1,64-28-2658,-81 41-4580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24 1620,'-2'-2'270,"1"0"0,-1 1 0,0-1 0,0 0 1,0 0-1,0 1 0,0-1 0,0 1 0,0 0 0,-1-1 0,1 1 0,0 0 0,-1 1 0,1-1 0,-1 0 0,1 1 0,-1-1 1,-3 1-1,2 0 23,-1 0 0,0 1 0,1 0 1,-1 0-1,1 0 0,0 0 0,-1 1 1,1-1-1,-8 5 0,2 1-12,0-1 0,0 1-1,1 1 1,0 0 0,0 0-1,1 1 1,0 0 0,0 0-1,1 1 1,0 0 0,1 0-1,0 0 1,-6 17 0,6-13-118,1 1-1,1-1 1,0 1 0,1 0 0,0 0-1,1 1 1,1-1 0,0 1 0,1-1-1,3 16 1,-2-21-82,1-1-1,1 1 1,0-1-1,0 0 1,1 0 0,0 0-1,0 0 1,1-1-1,6 9 1,-7-11-182,1 0 0,0-1 0,0 1 0,0-1 0,0 0 0,1 0 0,0-1 0,0 0 0,0 0 0,1 0 0,-1-1 0,10 4 0,-12-6-215,1 0 0,-1-1 0,1 1 0,-1-1 1,1 0-1,0 0 0,-1-1 0,1 1 0,-1-1 0,1 0 1,-1 0-1,1-1 0,-1 1 0,0-1 0,5-2 1,9-6-2772,-2 1 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1104,'0'0'6137,"1"9"-5977,4 25-17,-5-32-118,0 0-1,1 0 1,-1-1 0,0 1 0,1 0-1,0 0 1,-1-1 0,1 1 0,0 0-1,0-1 1,0 1 0,0-1 0,0 1-1,2 1 1,0 1 69,-2-2 146,18 2 148,-16-6-254,4-5 34,1 0 0,-1-1 0,0 0 0,-1 0 0,0 0 0,0-1 0,6-12 1,-12 20-135,11-16 453,-11 16-451,0 0 0,1 1 1,-1-1-1,0 1 0,1-1 1,-1 1-1,1-1 0,-1 1 1,1-1-1,-1 1 0,1-1 1,-1 1-1,1 0 0,-1-1 1,1 1-1,0 0 0,-1-1 1,1 1-1,0 0 0,-1 0 1,1 0-1,0-1 0,-1 1 1,1 0-1,0 0 0,1 0 1,7 6 15,1 1 0,-1 0 1,0 0-1,11 12 0,-12-11-191,1 1-1,0-2 0,0 1 0,1-1 0,0-1 0,12 7 0,-13-9-134,1-1 0,0 0 0,0 0 0,0-1 0,0-1-1,1 1 1,13-1 0,-18-1 110,-1 0-1,0-1 1,0 0 0,1 1 0,-1-2-1,0 1 1,0 0 0,0-1-1,0 0 1,-1 0 0,1-1-1,0 1 1,-1-1 0,0 0-1,1 0 1,4-5 0,-6 4 111,0 0 0,-1 0-1,1 0 1,-1-1 0,0 1 0,0-1 0,0 0 0,0 1 0,-1-1-1,0 0 1,1-9 0,0-5 160,-1-31 1,-1 47-99,-2-52 740,-2-1 1,-3 1-1,-2 0 0,-3 0 1,-20-59-1,18 78 1025,13 34-598,-1 10-933,1-2-196,-1 2 7,0 0 0,1 0 0,0 0 0,0-1-1,2 17 1,6 46 244,31 131 0,-13-112-2423,4-2-3362,-24-72 2544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58 1084,'-8'-22'4354,"4"26"-3629,-1-1-512,1 0 1,0 0-1,1 0 0,-1 1 0,0 0 1,1-1-1,0 1 0,0 1 0,0-1 1,1 0-1,-1 1 0,-2 6 0,4-5-75,0 1 0,0 0-1,0 0 1,1 0 0,0-1-1,1 1 1,-1 0 0,1 0-1,0 0 1,1-1 0,0 1-1,0-1 1,0 1-1,1-1 1,0 0 0,0 0-1,7 10 1,-7-13-73,0-1-1,0 0 1,0 1-1,1-1 1,-1-1-1,0 1 1,1 0-1,-1-1 1,5 2-1,-4-2-8,5-1 84,0-1-75,0-1 0,0 0 0,0 0 0,-1-1-1,1 0 1,-1 0 0,1-1 0,-1 0 0,0 0-1,14-11 1,-17 10 10,0-1-1,0 1 0,0-1 1,-1 0-1,0 0 1,0 0-1,-1 0 1,0-1-1,0 0 0,0 0 1,-1 1-1,0-1 1,0 0-1,-1-1 0,0 1 1,0 0-1,0-10 1,-1 15-56,0 1 0,0-1 0,0 0 0,-1 0 1,1 1-1,0-1 0,-1 0 0,1 1 0,-1-1 1,0 0-1,-1-2 0,-1-2 22,2 3-61,0 0 0,-1 0-1,1 0 1,-1 1 0,0-1 0,1 0-1,-1 1 1,-1 0 0,1-1 0,0 1-1,0 0 1,-1 0 0,1 0 0,-1 0-1,0 1 1,0-1 0,0 1 0,1-1 0,-1 1-1,0 0 1,-1 0 0,-4 0 0,7 0-453,-3 1-113,-11 0-138,11 0-244,1 2-778,-8 4-1263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1892,'0'0'5761,"4"3"-5210,10 10-57,-14-13-469,0 0 0,1 0-1,-1 0 1,0 1 0,1-1-1,-1 0 1,0 0 0,1 1 0,-1-1-1,0 0 1,0 0 0,1 1 0,-1-1-1,0 0 1,0 1 0,0-1-1,1 0 1,-1 1 0,0-1 0,0 1-1,0-1 1,0 0 0,0 1-1,0-1 1,0 0 0,0 1 0,0-1-1,0 1 1,2 8 624,23 62 2042,-25-69-2435,6 10 375,-5-12-594,-1 1 0,0-1-1,1 1 1,-1-1 0,0 0 0,1 1 0,-1-1-1,1 0 1,-1 1 0,0-1 0,1 0-1,-1 0 1,1 1 0,-1-1 0,1 0 0,-1 0-1,1 0 1,-1 0 0,1 0 0,-1 0 0,1 0-1,-1 0 1,1 0 0,0 0 0,-1 0-1,1 0 1,-1 0 0,1 0 0,-1 0 0,1 0-1,-1 0 1,1-1 0,0 1 0,15-12 154,-1 0 0,19-19 1,-33 30-123,4-2-36,-4 3-27,-1-1 0,0 1 0,0 0-1,1 0 1,-1-1 0,0 1 0,0 0 0,1 0-1,-1-1 1,0 1 0,1 0 0,-1 0 0,0 0 0,1 0-1,-1 0 1,0 0 0,1 0 0,-1-1 0,0 1 0,1 0-1,-1 0 1,1 0 0,-1 0 0,0 0 0,1 1 0,-1-1-1,0 0 1,1 0 0,-1 0 0,0 0 0,1 0-1,-1 0 1,0 1 0,1-1 0,-1 0 0,17 7 16,-12-5-2,0 4 13,3 0-8,8 10 42,-16-15-60,1 0-1,0 0 0,0-1 1,0 1-1,0 0 0,0-1 1,0 1-1,0-1 1,1 1-1,-1-1 0,0 0 1,0 1-1,0-1 0,0 0 1,1 0-1,-1 0 1,0 0-1,0 0 0,0 0 1,2-1-1,0 1 1,0-1-1,0 0 1,0 0 0,0-1-1,0 1 1,-1-1-1,6-3 1,1-2 32,1-1 0,15-19 0,-23 25-22,1-2 3,1 0-1,0 0 1,0 0 0,0 0 0,0 1 0,0 0 0,1 0-1,0 0 1,8-4 0,-10 6-62,1 0-1,-1 1 1,1-1 0,-1 1-1,1 0 1,-1 0 0,1 0-1,-1 0 1,0 1 0,1 0-1,-1-1 1,1 1-1,-1 0 1,0 0 0,0 1-1,1-1 1,2 3 0,45 26-2480,-19-6-2795,-14-11 1713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6 262 1232,'1'-23'6344,"-1"32"-5987,-1 96 892,18 166 0,-12-248-1107,-4-19 12,0 1 0,0-1 1,0 1-1,0 0 0,-1 5 0,6-65 54,-18-96 88,-1 8 50,12 107-254,-1 10 48,1 0 0,2 0-1,0 0 1,8-36-1,-8 55-107,1 0-1,0 0 1,1 1-1,-1-1 1,2 1-1,-1-1 1,0 1-1,1 0 1,0 0-1,1 1 1,-1-1-1,1 1 1,0 0-1,1 0 0,-1 1 1,1 0-1,-1-1 1,2 2-1,-1-1 1,13-5-1,-16 8-18,0-1-1,1 1 1,-1 0-1,1 0 1,0 0-1,-1 0 1,1 1-1,-1-1 1,1 1-1,0 0 1,-1 0-1,1 1 1,0-1-1,-1 1 1,1-1 0,0 1-1,-1 0 1,0 1-1,1-1 1,-1 0-1,1 1 1,-1 0-1,0 0 1,0 0-1,0 0 1,0 0-1,-1 1 1,1-1-1,0 1 1,-1 0-1,0 0 1,0 0-1,0 0 1,0 0-1,0 0 1,0 1-1,-1-1 1,0 0-1,0 1 1,0-1-1,0 1 1,0 0-1,0 5 1,0 0-9,-1 0 1,0 0 0,-1 0-1,0 0 1,0 0-1,-1 0 1,-3 10-1,-1-1-96,-1-1 0,-12 24-1,7-19-134,-1-1-1,-1 0 0,-1-1 0,0-1 1,-2 0-1,0-1 0,-1 0 0,-23 16 1,36-31 118,0 0 1,-1 0 0,1-1-1,-7 3 1,10-5 44,-2-14 93,3 11 56,4 0 41,0-1-100,-2 2 24,1-1 1,0 1-1,0-1 1,0 1 0,0 0-1,1 0 1,-1 0-1,0 0 1,1 1 0,0-1-1,-1 0 1,1 1 0,0 0-1,0 0 1,-1 0-1,1 0 1,0 0 0,0 0-1,0 1 1,6-1 0,-2 2 0,1 0 1,-1 0-1,0 1 1,0 0-1,0 0 1,-1 1 0,1 0-1,0 0 1,-1 1-1,0-1 1,0 1 0,8 7-1,8 8-30,35 41 0,-25-25-359,19 21-1058,-20-17-3944,-21-29 2455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39:2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8 1368,'-2'-1'202,"1"0"0,-1 0 0,0 1 0,1-1-1,-1 0 1,0 0 0,0 1 0,0-1 0,1 1 0,-1 0 0,0-1-1,0 1 1,0 0 0,0 0 0,0 0 0,0 0 0,1 1-1,-1-1 1,0 0 0,0 1 0,-3 0 0,-1 2 40,0-1 0,0 1 0,0 0 1,1 0-1,-8 5 0,-7 8 30,1 1 1,1 0-1,0 1 1,1 1-1,1 0 1,1 2-1,0 0 0,2 0 1,0 1-1,2 1 1,0 0-1,2 0 1,0 1-1,-8 44 0,15-58-194,1 1 1,0-1-1,1 1 0,0 0 0,1-1 0,0 1 0,5 17 0,-5-23-56,0-1 1,0 0-1,0 0 1,1 0-1,-1 0 0,1 0 1,0-1-1,1 1 0,-1 0 1,1-1-1,-1 0 0,1 0 1,0 1-1,0-2 1,0 1-1,1 0 0,-1-1 1,1 1-1,-1-1 0,1 0 1,5 2-1,-4-3 0,0-1 0,1 1-1,-1-1 1,0 0 0,0-1 0,1 1-1,-1-1 1,0 0 0,0 0-1,0-1 1,0 0 0,0 0 0,0 0-1,8-5 1,15-12 338,-2-1 0,29-27 0,4-4 494,-56 49-795,0-1-1,1 1 1,-1 0-1,0 1 1,1-1-1,-1 0 1,1 1-1,0 0 1,0 0-1,-1 0 0,1 0 1,0 1-1,0-1 1,7 1-1,-4 1-5,-1 0 0,0 0 0,0 0 0,1 1 0,-1 0 0,0 0-1,0 1 1,8 4 0,-1 1-47,0 1 0,-1 1 0,1 0 0,-2 0 0,1 1 0,16 23 0,27 40-1479,-22-22-5974,-27-41 4175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29 757 1000,'-3'3'591,"-10"11"6508,0-25-6408,14 5-596,0 0 1,0 0-1,0 0 0,1 0 1,-1 0-1,2 1 1,-1-1-1,0 1 0,1-1 1,0 1-1,1 0 1,4-6-1,8-9 17,28-27-1,-33 36-15,16-13 1,0 1 1,2 1 0,1 2 0,36-19-1,-1 4 22,81-31-1,-93 47-69,0 2 0,56-10 0,112-10 7,-3 20-13,-34 4 7,245-31 15,-399 40-64,224-29 34,-148 23-31,-33 5 213,-71 5 779,-4-1-980,0 0 0,1 0 0,-1 0 0,1 0-1,-1 0 1,1 0 0,-1-1 0,1 1 0,0-1 0,-2-1-1,1 1-2,1 0 1,-1 0-1,1 1 0,-1-1 0,0 1 0,1 0 0,-1-1 0,0 1 0,0 0 0,0 0 0,-3-1 1,-150-61 1719,145 59-1578,-15-7 304,18 8-237,1 0 0,-1 0-1,-11-3 1,11 4 16,0 0-1,0 0 1,1-1 0,-1 0-1,-9-7 1,14 9-106,-3-1 629,4 2-677,18 12-54,1-1 1,0-1-1,0 0 0,21 7 1,0-3 122,48 11 1,-39-15 450,-47-9-465,2-1 8,3 1-91,-5-1 8,1 0 1,-1 0 0,1 0 0,-1 0 0,0 0 0,1 0 0,-1 1 0,1-1-1,-1 1 1,0-1 0,1 1 0,-1-1 0,0 1 0,0 0 0,0-1 0,1 1-1,-1 0 1,0 0 0,0 0 0,0 0 0,0 0 0,1 2 0,-2-2 70,-1 4-80,-4 8-21,0-1 1,0 0-1,-2 0 1,1-1-1,-16 20 0,-16 20-451,5-6-1765,9-19-2865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1792,'1'-2'324,"0"-1"0,1 0 0,-1 1 0,0-1 0,1 1 0,0-1 0,-1 1 0,1 0 0,0-1 0,0 1 1,5-3-1,30-20 644,-15 10-488,14-8 67,-24 16-250,-1 0-1,20-16 1,-30 22-293,9-10-667,-4 5-3351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1400,'-8'9'3092,"5"-7"-2863,1 0 0,0 0 1,-1 1-1,1-1 0,0 1 0,0 0 0,1-1 0,-1 1 0,1 0 0,-1 0 0,1 0 0,0 0 0,0 0 0,-1 5 0,-1 9 225,-3 26 0,4-24-118,-2 13 64,2 1 1,1 0 0,2 0 0,1 0 0,2-1 0,12 56 0,-15-84-359,0 0 1,1-1-1,-1 1 1,0 0-1,1-1 1,0 1-1,0-1 1,0 1-1,0-1 1,1 0-1,-1 0 1,1 0-1,4 3 0,-5-5-64,-1 0 0,1 0 0,0 0 0,0 0 0,0-1 0,0 1-1,0-1 1,0 1 0,0-1 0,0 0 0,0 0 0,0 0 0,0 0-1,0 0 1,0 0 0,0 0 0,0-1 0,0 1 0,-1-1 0,4-1-1,0 0-306,0 0-1,-1 0 0,1-1 0,-1 1 0,0-1 1,7-6-1,-9 7-139,4-5-138,-1-1-2851,3-7 1157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64 884,'-1'0'392,"0"0"1,0 0-1,0-1 0,0 1 1,0-1-1,0 1 1,0 0-1,1-1 0,-1 1 1,0-1-1,0 0 0,1 1 1,-1-1-1,0 0 0,1 1 1,-1-1-1,0-1 0,1 1-258,0 1 0,0-1-1,0 1 1,0-1-1,0 1 1,0-1 0,1 0-1,-1 1 1,0-1 0,0 1-1,1-1 1,-1 1-1,0-1 1,1 1 0,-1-1-1,1 1 1,0-1-1,2-3-690,-2 2 603,1 1 0,0-1 0,-1 0 1,1 1-1,0 0 0,0-1 1,0 1-1,0 0 0,0 0 0,4-1 1,4-3 64,-4 2-431,0 0 0,-1 0 0,1 1 0,9-3 0,-6 2-1245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37 1220,'0'0'809,"-1"-3"-75,-3-12-69,2 13-488,1 1 0,0-1 0,0 1 0,-1-1 0,1 1 0,-1 0 0,0 0 0,1 0 0,-1 0 0,0 0 0,0 0 0,1 0-1,-1 0 1,0 1 0,-3-1 0,1 0-50,0 1 0,-1 0-1,1 0 1,0 0 0,0 1-1,0 0 1,1-1 0,-1 1 0,0 1-1,0-1 1,0 0 0,1 1-1,-1 0 1,0 0 0,1 0-1,0 0 1,-1 1 0,-2 2 0,-1 1 5,1 0-1,-1 1 1,1 0 0,0 0 0,1 0 0,-9 15 0,11-17-71,0 1 0,0 0 0,1-1-1,0 1 1,0 1 0,0-1 0,1 0-1,0 0 1,0 1 0,0-1 0,1 0 0,0 1-1,0-1 1,1 0 0,0 1 0,0-1 0,3 12-1,-2-16-30,-1 0-1,1 0 1,0 0-1,-1-1 1,1 1-1,0 0 1,0-1-1,0 1 1,0-1-1,0 1 1,1-1-1,-1 0 1,0 0-1,1 0 1,-1 0-1,0-1 1,1 1-1,-1-1 1,5 1-1,-5-1 44,1 0 10,-1 0-59,0-1 0,0 1 0,0 0 0,0-1 0,0 1 0,-1-1 0,1 0 0,0 1 0,0-1 0,-1 0 0,1 0 0,0 0 0,-1-1 0,1 1 0,-1 0 0,0-1 0,1 1 0,-1 0-1,0-1 1,0 0 0,0 1 0,0-1 0,0 0 0,0 1 0,0-1 0,0-3 0,5-28 448,2-44 0,-6 42 307,7 61-848,1-1 1,1 0-1,0 0 0,27 38 1,-31-52-821,11 11-2871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 1160,'0'-4'6222,"-10"12"-5014,6-5-1147,1 1 0,0-1-1,0 1 1,0 0 0,1 0-1,-4 7 1,3 1 215,0-1 1,1 0 0,1 1-1,0 0 1,0-1-1,1 1 1,1 0 0,2 15-1,1 27 968,-4-49-1188,-1-1 0,0 0 0,0 1 0,0-1 0,0 0 0,-1 0 0,1 0 0,-1 0 0,0 0 0,0-1 0,-1 1 0,1 0 0,-1-1 0,0 0-1,0 0 1,0 1 0,-5 2 0,3-1-399,0-1 0,-1 0-1,0 0 1,-8 3 0,9-5-632,0 0 1,0 0 0,1-1-1,-1 1 1,-9 0 0,0-1-1795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1464,'6'-15'1004,"3"0"-120,4-1-112,1 2-104,3-1-80,1 1-83,14-8-53,-1 2-164,-3 7-276,5-5-296,-2-3-536,5 4-977,-1-3 289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0 960,'0'0'6443,"2"6"-6041,3 16 15,-1 1 1,-2-1-1,0 1 1,-2 38-1,0-8 107,0 22 88,-1-32 118,9 80 0,-8-120-687,1 0-1,-1 0 0,1-1 0,0 1 0,0 0 0,0-1 0,0 1 0,1 0 0,-1-1 0,1 0 0,-1 1 0,1-1 0,0 0 0,0 0 0,3 3 0,-4-4 33,12 1 52,1-3-67,-11 1-52,0-1-42,1 0-74,24-10-581,-9-1-6179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 2024,'-7'1'1204,"4"-3"-386,6-4 4191,6-5-4731,1 1-1,0 0 0,1 1 0,0 0 0,0 0 1,13-7-1,71-45 272,-33 15-6263,-50 37 3127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54 1968,'0'0'983,"-3"2"-83,-1 1-712,1 0-1,0 0 1,0 0-1,0 0 1,0 1 0,1-1-1,-1 1 1,1-1 0,0 1-1,0 0 1,0 0-1,1 0 1,-1 0 0,-1 8-1,-1 10 150,1-1 0,1 1 0,1 0 0,1 0 0,1 0 0,0 0 0,10 40 0,-9-50-228,1 0 0,1-1 0,0 1-1,1-1 1,0 0 0,0-1 0,1 1 0,1-1 0,-1 0 0,2 0 0,-1-1 0,1 0 0,1-1 0,0 1 0,0-2-1,11 8 1,-16-12-18,1-1-1,-1 0 0,1 0 1,0 0-1,0 0 1,-1-1-1,1 1 0,0-1 1,1 0-1,-1-1 0,0 0 1,0 1-1,0-2 0,0 1 1,0 0-1,0-1 1,0 0-1,0 0 0,0-1 1,0 1-1,7-4 0,-5 1 49,1 0 0,-1-1 0,-1 0-1,1 0 1,-1 0 0,0-1 0,0 0-1,-1 0 1,1 0 0,-1-1 0,-1 0-1,9-14 1,-3-1 34,-2 0-1,0-1 1,-1 0-1,-1 0 1,-1-1-1,2-26 1,-4 15 161,-2 0 0,-1-1 0,-7-56 0,5 78-236,3 12-138,-1 1-1,0 0 0,0-1 1,-1 1-1,1-1 0,0 1 1,0-1-1,-1 1 0,1 0 1,-1-1-1,1 1 0,-1 0 1,1-1-1,-1 1 0,0 0 1,0 0-1,1-1 0,-1 1 1,-2-1-1,2 1-497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1064,'-41'28'6826,"-40"28"-4914,69-47-1668,1 1 0,0 0 0,1 0 0,-17 22 0,26-30-209,0-1-1,0 0 1,0 1-1,0-1 0,0 1 1,0-1-1,0 1 1,0-1-1,1 1 1,-1 0-1,1-1 0,-1 1 1,1 0-1,0 0 1,0-1-1,0 1 0,0 0 1,0 0-1,0-1 1,0 1-1,0 0 0,1-1 1,-1 1-1,1 0 1,-1-1-1,1 1 1,0 0-1,1 2 0,1-1 28,0 0 0,1 0 0,-1 0 0,1-1 0,-1 1 0,1-1 0,0 1 0,0-1 0,0-1 0,7 3 0,176 51 1117,-67-23 393,-118-31-1502,-1-1 0,1 1 1,0-1-1,-1 1 0,1-1 1,-1 1-1,1 0 0,-1 0 1,1 0-1,-1 0 0,1 0 1,-1 0-1,0 0 0,0 0 1,0 0-1,1 1 0,-1-1 1,0 1-1,0-1 0,1 3 1,-2-2-34,0 0 1,0 0 0,0-1-1,0 1 1,0 0 0,0 0-1,-1 0 1,1-1 0,0 1-1,-1 0 1,0-1 0,1 1-1,-1 0 1,0-1 0,0 1-1,0-1 1,0 1 0,0-1-1,-1 2 1,-7 8 47,0-1-1,-1 0 1,0 0-1,-20 14 1,-53 30-166,52-35-100,-144 77-1675,52-36-5579,80-40 3486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2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59 340 1276,'-47'1'3674,"45"-1"-3140,-5 1-118,4 1 244,9-1 3406,22 4-3635,1-2 0,43-1 0,69-8 382,-91 3-624,433-46 826,-117 8-503,-102 15-110,90-7 45,507-48-39,-535 45-360,-267 31-75,39-9 88,-69 8-1,-1-2 0,36-13 0,-59 19 276,0 0 0,0 0-1,0-1 1,-1 1 0,1-1-1,8-7 1,-12 9-7,10 574-8,-5-344-263,-15 58-299,4-244-193,-2-1 0,-14 50 0,16-75 25,-2-1 0,1 1 1,-2-1-1,0 0 0,-1 0 0,-12 14 0,8-12-1774,-2-1-1,-20 19 1,6-9-1531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2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1364,'-11'-7'3109,"4"4"-2454,5 2 534,-1 0-677,2 1-401,1 0 0,-1-1 0,-1 1 1,1 0-1,0 0 0,0 0 0,0 0 0,0 0 1,0 0-1,0 0 0,0 0 0,0 0 1,0 0-1,0 0 0,0 1 0,0-1 1,0 0-1,0 1 0,0-1 0,0 1 1,1-1-1,-1 1 0,-1 0 0,1-1-105,1 1 0,0-1-1,0 0 1,0 0 0,0 0-1,-1 0 1,1 0 0,0 0-1,0 0 1,0 1 0,0-1-1,0 0 1,-1 0 0,1 0-1,0 0 1,0 1 0,0-1-1,0 0 1,0 0 0,0 0-1,0 0 1,0 1 0,0-1-1,0 0 1,0 0 0,0 0-1,0 1 1,0-1 0,0 0-1,0 0 1,0 1 0,-3 85 327,4 0 0,4 0 0,4 0-1,3 0 1,4-2 0,30 92 0,-38-153-262,10 35 170,33 69 0,-43-111-198,0-1 1,1 0 0,1 0 0,0-1 0,1 0-1,0-1 1,1 0 0,1-1 0,14 12 0,-16-17 6,-1-1 1,1 0 0,-1-1 0,2-1 0,-1 1 0,0-2 0,16 4 0,84 9 245,-102-15-277,339 18 764,-184-23-510,127-17 70,-213 21-209,-17 0 2,108-6 77,183-32-1,-117 2-169,-84 8 8,-140 26-52,281-56 56,-130 28-24,-88 17-39,-71 13 15,24-3-19,-20 2 2,-4 0 18,-1 1 4,56-4 168,-48 3-168,-7 0-3,3-1-618,-3 1-510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4 310 836,'0'1'191,"-1"0"0,1 0 0,-1-1 0,1 1 0,-1 0 0,1 0 0,0 0 0,0 0 0,-1 0-1,1-1 1,0 1 0,0 0 0,0 0 0,0 0 0,0 0 0,0 0 0,0 0 0,1 0 0,-1 0 0,0 0 0,0-1 0,1 3 0,0-2-82,0 1 0,0-1-1,0 0 1,0 0 0,1 0 0,-1 0 0,0 0 0,0 0 0,1 0 0,-1-1 0,1 1 0,1 0 0,4 2 68,0-1-1,0 0 1,0-1 0,0 1 0,0-1-1,11-1 1,44-2 258,-46 1-310,42-4 276,77-17-1,56-26-18,-111 28-244,70-21 90,-53 9-178,341-129-958,-387 138-2119,-49 22 1196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6:44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90 489 1040,'-38'7'1918,"30"-6"-1257,1 0 0,-1 0 0,1 0 0,-15 6 2257,29-5-2596,4 1-215,0 0 0,0-2 0,1 1 0,-1-1 0,23-1 0,69-11 338,-78 8-364,394-89 824,-381 82-803,226-67 637,-203 56-464,147-56 1153,-175 63-1091,106-50 3488,-119 54-2910,11-5 257,-29 15-1030,21-15 487,-21 14-557,8-4 268,0 0 1,17-6 0,-26 11-207,8-5 768,14-14 789,-21 17-1271,-3 2-415,0-1 1,0 1 0,-1-1-1,1 1 1,1-1-1,-1 0 1,0 0 0,0 1-1,0-1 1,0 0 0,0 0-1,0-2 1,-1 1 8,-1 0 606,1 0-488,0 0 1,0 0-1,1 0 1,-1 0-1,1-1 1,-1 1-1,1 0 0,-2-5 1,-2-2 355,-3-5 264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1 324 920,'0'0'2635,"-1"10"-2173,2 189 1783,0-161-1938,0-19 132,4 33 0,-5-50 283,2-10-496,4-31 190,-1 0 0,0-51 0,-8-89 618,0 16-3,3 147-891,5-91 1467,-4 104-911,3 10-598,6 9-32,-2 0 1,0 1-1,8 22 0,16 69-154,17 48 666,-18-82-2908,-19-51-598,16 23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 1548,'0'0'1960,"20"-21"-1504,-2 11-44,0-3-68,1 0-156,15-8-188,0 2-168,3-3-152,-2 0-220,-3 1-640,4 1 196</inkml:trace>
  <inkml:trace contextRef="#ctx0" brushRef="#br0" timeOffset="1">738 10 1864,'-4'-2'296,"-1"1"0,0-1 0,0 1 0,0 0 0,0 0 0,0 0-1,0 1 1,0 0 0,0 0 0,0 0 0,0 1 0,0-1 0,0 1 0,0 0-1,0 1 1,0-1 0,0 1 0,1 0 0,-1 0 0,1 1 0,-1-1 0,1 1 0,0 0-1,0 0 1,-5 5 0,-1 1-74,1 1 1,0 0-1,1 0 0,0 1 0,0 1 0,1-1 1,1 1-1,-8 18 0,6-11-21,2 1 1,0 0-1,1 0 1,1 1-1,1 0 0,-1 25 1,4-32-130,0-1 1,1 1 0,1-1-1,0 0 1,0 1-1,2-1 1,-1 0 0,2 0-1,0-1 1,11 21-1,-12-26-211,1-1 1,0 1-1,0-1 0,1 0 0,0-1 1,0 1-1,0-1 0,0 0 0,11 5 1,-11-7-594,-1 0 1,1 0 0,0-1-1,0 0 1,0 0 0,1 0 0,8 1-1,8-3-2207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14 892,'-2'-1'186,"0"-1"1,0 1-1,0 0 0,0-1 1,0 1-1,0 0 0,0 0 1,0 1-1,0-1 0,-1 0 0,1 1 1,0-1-1,0 1 0,-1 0 1,1 0-1,0 0 0,-1 0 1,1 0-1,0 0 0,-1 1 1,1-1-1,0 1 0,-1-1 0,-2 3 1,-3 0 119,-1 1 0,2 1 0,-1-1-1,0 1 1,-8 8 0,6-4-144,1 0-1,1 1 0,0-1 0,0 2 1,0-1-1,2 1 0,-1 0 1,1 0-1,1 1 0,0 0 0,1 0 1,0 0-1,1 1 0,0-1 0,1 1 1,0 0-1,0 23 0,3-29-315,0-1 0,1 1 0,-1-1 0,1 1 0,0-1 0,1 0 0,0 1-1,0-2 1,0 1 0,1 0 0,-1 0 0,1-1 0,5 5 0,-8-9 108,0 0 0,1-1 0,-1 1 1,0 0-1,1-1 0,-1 1 0,0-1 0,1 0 1,-1 1-1,0-1 0,1 0 0,-1 0 1,1 0-1,-1 0 0,1 0 0,-1 0 0,0 0 1,1-1-1,-1 1 0,1 0 0,-1-1 1,0 1-1,0-1 0,1 0 0,-1 1 0,0-1 1,0 0-1,1 0 0,-1 1 0,0-1 1,0 0-1,1-2 0,1-1 115,-1 1 1,0-1 0,0 1-1,0-1 1,-1 0-1,1 0 1,-1 0-1,0 0 1,0 0-1,-1 0 1,1 0-1,-1 0 1,1-6 0,-1 1 151,1-8 606,0 1 1,-2-1-1,-2-22 1,2 37 559,4 9-2290,-1-2 739,-1 0-11,1-1 1,-1 0-1,1 0 0,0-1 1,0 1-1,0 0 1,1-1-1,-1 1 0,1-1 1,6 6-1,-5-5-614,1 0-1,0-1 0,0 0 1,6 3-1,7 1-1670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1192,'-1'-6'1075,"-2"-5"1457,4 15 213,128 406-815,-86-213-2895,-44-183 753,0-11 179,1 0-39,-2-3 115,0-1 1,1 1-1,-1-1 1,0 0-1,0 1 0,1-1 1,-1 0-1,0 0 0,1 0 1,-1 0-1,1 0 1,-1 0-1,1-1 0,0 1 1,0 0-1,-1-1 0,1 1 1,0-1-1,0 0 1,0-1-1,-23-44 254,19 36-151,-7-16 145,0 0 0,2-2 0,0 1 0,3-1 0,-8-43 0,15 65-249,0 1 1,0-1 0,0 1 0,1 0 0,-1-1-1,2 1 1,-1 0 0,1 0 0,0 0-1,0 0 1,0 0 0,1 0 0,0 0 0,0 1-1,1-1 1,-1 1 0,1 0 0,5-5-1,-3 4-249,1 0-1,-1 1 1,1 0-1,0 0 1,11-5-1,-8 5-991,1 0 0,0 1-1,19-4 1,-7 3-1507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26 972,'-2'-12'2080,"-5"-2"889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1728,'0'0'3239,"-1"4"-2589,-2 9-35,2-1 0,-1 1 0,2 23 0,15 198 1276,-9-200-4618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27 225 932,'-14'-29'3370,"13"28"-2906,-1-4 33,0-1-1,0 1 0,1 0 0,0-1 1,0 1-1,-1-8 0,2 10-237,0 1 6,0-6-77,0 1 0,1 0 1,0-1-1,0 1 0,0 0 0,1 0 0,0 0 0,1 0 1,0 0-1,0 0 0,0 1 0,1-1 0,7-10 0,-8 14-93,-1 0-20,0 0 0,0 0 1,0 0-1,0 1 0,0-1 1,1 1-1,-1 0 1,1 0-1,0 0 0,0 0 1,5-3-1,-7 5 84,2 2-87,-1 0-56,0 0 0,1 0-1,-1 1 1,0-1 0,0 1 0,-1 0 0,1 0 0,-1-1-1,1 1 1,-1 0 0,0 0 0,0 0 0,0 0 0,0 1-1,-1-1 1,1 5 0,1 9 38,-2 34 0,-1-23-56,2 0-132,0-1 0,2 0 0,8 31 0,-7-42-27,1 1-1,1-1 1,0 0 0,1 0 0,19 28 0,-15-27-44,0 0 0,-1 0-1,11 29 1,-21-44 196,1-1-1,-1 1 1,0-1-1,0 1 1,0 0 0,0-1-1,0 1 1,0 0-1,0-1 1,-1 1 0,1-1-1,-1 1 1,1-1-1,-1 1 1,1-1 0,-1 1-1,0-1 1,0 1-1,0-1 1,0 0 0,0 1-1,0-1 1,0 0-1,0 0 1,0 0 0,-1 0-1,1 0 1,-3 1-1,-3 3-4,0 0-1,-1-1 1,-14 5-1,20-8 11,-102 35-2933,99-35 668,-7 4 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1192,'0'0'3028,"-2"9"-2590,2-8-454,-8 47 688,7-43-532,1 1 0,0-1 0,0 0 0,0 0 0,0 0 0,1 0 0,0 0 0,3 10 1,1-2 395,-5-12-451,0 0 1,1 1-1,-1-1 0,0 0 1,1 0-1,-1 0 0,1 0 1,0 0-1,-1 0 0,1 0 1,0 0-1,0 0 0,0 0 0,1 2 1,0-2 496,2-4-417,3-2-69,-1-1 0,0 1 0,0-1 0,0-1 0,0 1 0,-1-1 0,7-12 0,33-49 1336,-45 67-1408,1 1 1,0-1 0,0 0 0,0 1-1,-1-1 1,1 1 0,0-1 0,0 1-1,0 0 1,0-1 0,0 1 0,0 0-1,0-1 1,0 1 0,0 0 0,0 0-1,0 0 1,0 0 0,0 0 0,0 0-1,0 0 1,0 1 0,0-1-1,0 0 1,0 0 0,0 1 0,0-1-1,1 1 1,-1 0-96,0-1 58,-1 0-1,1 0 0,0 0 1,0 1-1,-1-1 0,1 0 1,0 1-1,-1-1 0,1 0 1,0 1-1,-1-1 0,1 1 1,-1-1-1,1 1 0,0-1 1,-1 1-1,1-1 0,-1 1 0,0-1 1,1 1-1,-1 0 0,1 0 1,8 10-866,19 14-4428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1444,'-2'5'600,"-6"17"-73,7-17-369,1 0 0,-1 1-1,1-1 1,0 0 0,1 1 0,-1-1 0,1 0 0,0 1-1,0-1 1,0 0 0,3 5 0,-2-4-3,-1-1-94,1 0 0,0 0 1,0 0-1,0 0 0,0-1 1,1 1-1,0-1 0,0 1 1,0-1-1,1 0 0,-1 0 1,1-1-1,0 1 1,0-1-1,0 0 0,6 4 1,-7-6-38,0 0 1,-1-1 0,1 1-1,0-1 1,0 1 0,0-1 0,0 0-1,0 0 1,0 0 0,0 0 0,0-1-1,0 1 1,0-1 0,-1 0-1,1 0 1,0 0 0,0 0 0,-1 0-1,1-1 1,-1 1 0,1-1 0,-1 1-1,1-1 1,2-3 0,1 0 77,0-1-1,-1 0 1,1 0 0,-1-1-1,0 1 1,-1-1 0,6-11 0,18-56 1593,-17 40 120,-10 32-1422,0 4-169,0 1-1,0 0 0,0 0 1,0-1-1,0 1 1,-1 0-1,1 0 0,-1 5 1,6 50-147,-3-29 140,41 296 110,-42-312-352,23 220-946,-25-226 864,0 1-1,-1 0 1,-3 13-1,4-19 83,0 0 1,-1 0-1,0 0 1,1 0-1,-1 1 1,0-2-1,0 1 1,0 0-1,0 0 1,0 0-1,-1 0 1,1-1 0,-1 1-1,1 0 1,-1-1-1,1 0 1,-4 3-1,4-4 56,-3-1 73,0 1-65,0-1 0,1 0-1,0 0 1,-1-1 0,1 1 0,0-1 0,0 1 0,0-1 0,0 0 0,0 0 0,0-1-1,0 1 1,1-1 0,-3-2 0,-9-12 190,2 0-1,0-1 1,1 0-1,1-1 1,1 0 0,-10-30-1,14 35-120,1-1-1,0 1 1,1-1-1,1 0 1,0 0-1,1 0 1,1 0-1,0 0 1,5-29-1,-2 33-80,0 1 0,1-1 0,0 0 0,1 1 1,0 0-1,1 0 0,0 1 0,0-1 0,13-12 0,-7 9-275,0 1 0,1 0 0,1 0 0,0 2 0,21-13 0,12 0-1861,-14 12-2628,-11 6 1520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28 301 1672,'0'0'3126,"-1"6"-2680,-8 38 615,-5 65 0,11-76-717,3 1 155,0-31-255,1 2-122,0-4 8,2-7 625,7-46-233,-3 0 0,2-56 0,-5 57-242,24-207 2231,-28 256-2331,0 2-167,0-1 0,0 1 1,0 0-1,1 0 0,-1-1 0,0 1 0,0 0 0,0 0 0,0-1 0,0 1 0,0 0 0,1-1 0,-1 1 1,0 0-1,0 0 0,0 0 0,1-1 0,-1 1 0,0 0 0,0 0 0,0 0 0,1 0 0,-1-1 0,0 1 1,1 0-1,-1 0 0,0 0 0,0 0 0,1 0 0,-1 0 0,0 0 0,1 0 0,-1 0 0,0 0 0,0 0 1,1 0-1,-1 0 0,0 0 0,1 0 0,-1 0 0,0 0 0,0 0 0,1 0 0,-1 0 0,0 0 0,0 1 1,1-1-1,-1 0 0,0 0 0,0 0 0,1 1 0,22 50 156,-2 2-1,14 57 1,18 47-630,-17-49-1220,-16-47-4309,-14-42 2790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1352,'1'-4'321,"-1"1"0,1-1 0,0 1 0,0-1 0,1 1 0,-1 0 0,0-1 0,1 1 0,0 0 0,0 0 1,0 0-1,0 0 0,1 1 0,4-6 0,6-4 307,23-17 1,-28 23-335,61-43 818,108-55 0,-22 14-5966,-121 67 2637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28 1332,'-1'-2'220,"0"0"0,-1 0 1,1 0-1,0 0 0,-1 1 0,1-1 0,-1 1 1,1-1-1,-1 1 0,0-1 0,0 1 0,0 0 0,0 0 1,0 0-1,0 0 0,0 0 0,0 0 0,-3 0 0,2 1 9,0-1 0,0 1 0,0 0 0,0 0 0,0 1 0,0-1 0,-1 1 0,1 0 0,0-1 0,1 1 0,-6 3 0,-3 2 138,0 0-1,1 1 0,0 0 0,0 0 1,-12 14-1,10-8-176,0 1 0,1 0 0,1 0 0,0 1 0,1 0 0,1 1 0,0 0 0,1 1 0,1-1 0,0 1 0,2 0 0,-4 20 0,5-16-44,0 0 1,1 0 0,2 0-1,0 1 1,1-1 0,1 0-1,1 0 1,1 0 0,12 38-1,-11-45-153,1-1 0,0 1 0,1-1 0,1-1 0,0 1 0,1-1 0,0 0 0,1-1 0,0 0 1,0-1-1,1 0 0,1-1 0,0 0 0,0 0 0,0-2 0,16 8 0,-21-12-206,1 0 0,0 0 0,0 0 0,0-1 0,0-1 0,0 1 1,1-1-1,13 0 0,-12-2-832,0 1 0,-1-2 0,1 1-1,11-4 1,13-6-2196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 1476,'-1'-1'203,"0"0"0,-1 0 0,1 1 0,0-1 0,-1 0 0,1 0 0,-1 1 0,1-1 0,-1 1-1,1-1 1,-1 1 0,1 0 0,-1-1 0,1 1 0,-1 0 0,1 0 0,-1 0 0,0 0 0,-1 1 0,0 0-32,0 0-1,0 0 1,0 0 0,1 0 0,-1 1 0,0-1 0,1 1 0,-1 0-1,-2 2 1,-4 4 60,1 1 0,1-1 1,-1 1-1,-5 11 0,0-1 74,0 2 0,2 0 0,0 0 0,-13 38 0,20-44-172,0-1-1,1 1 0,1 0 1,0 0-1,1 0 1,1 0-1,0 0 0,4 27 1,-2-29-103,1 0 1,0 0-1,1 0 1,7 16-1,-10-26-65,1 1-1,0-1 1,-1 0-1,1 0 1,0 0-1,0 0 1,1 0-1,-1 0 1,1-1-1,-1 1 1,1-1-1,0 0 1,0 0-1,0 0 1,0 0-1,0 0 0,0-1 1,1 1-1,-1-1 1,1 0-1,3 1 1,0-3-101,-1 0 108,-1-1 1,0 1-1,0-1 0,0 0 0,0 0 1,0-1-1,-1 0 0,1 0 0,-1 0 1,1 0-1,-1-1 0,0 1 1,4-6-1,-1-3 59,0-1 0,-1 1 0,-1-1 0,0 0-1,0 0 1,-2-1 0,0 1 0,0-1 0,-1 0 0,0-14 0,-1-1 546,-1 0-1,-2 0 1,-9-50-1,5 52 587,7 33-235,1 4-884,1 0-1,6 18 1,-4-19-291,0 0 0,0 0 0,1 0 0,0-1 0,1 0 0,0 0 0,10 8 0,-10-9-941,1-2 0,-1 1 0,1-1 0,15 8 0,0-4-1943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6:5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1536,'17'35'5957,"22"50"-5251,4 28-126,49 207 1,-87-298-800,-1 0 0,1 33 1,-5-46 44,0 1 0,0 0 1,-1-1-1,-1 1 0,1-1 0,-1 1 1,-1-1-1,-4 10 0,7-18 157,-1 0 0,1 0-1,-1 0 1,1 0 0,-1 0 0,0 0 0,1 0-1,-1 0 1,0 0 0,0 0 0,-1 1-1,-1 1 11,2-3 16,1 1 0,-1-1 1,1 1-1,-1-1 0,0 1 0,1-1 0,-1 0 1,0 1-1,1-1 0,-1 0 0,0 0 0,1 1 1,-1-1-1,0 0 0,1 0 0,-1 0 0,0 0 1,0 0-1,1 0 0,-1 0 0,0 0 1,0 0-1,0 0 0,0 0 22,0 0 0,0 0-1,0 0 1,0 0 0,1 0-1,-1 0 1,0 0-1,0 0 1,0 0 0,0 0-1,0 0 1,0-1 0,0 1-1,0 0 1,0-1 0,-1 0-1,-1 0 77,-4-4 272,-5-7-88,0-2 0,0 1-1,2-2 1,0 1 0,0-1 0,2-1 0,0 0-1,-11-29 1,16 34-157,-1 0-1,2 0 0,-1 0 1,1 0-1,1-1 0,0 1 1,1-1-1,0 1 0,1 0 1,0-1-1,1 1 0,0 0 1,0-1-1,2 1 0,4-12 1,-3 13-86,0 0 1,1 0-1,0 1 1,0-1-1,1 1 1,0 0-1,1 1 1,0 0-1,11-8 1,-7 7-939,0 1 1,1 0 0,23-10 0,-25 13-2193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7:0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9 898 856,'-7'1'975,"6"-2"-333,8-3 3322,773-363-1254,-619 294-2428,-60 29-134,320-131 264,-390 163-399,274-114-581,-94 38-2183,-191 79 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1968,'0'0'3956,"3"3"-3138,9 9-158,-1 1-1,0 0 1,-1 1 0,10 16 0,20 27 172,-14-25-393,23 25 256,-43-51-520,0-1 0,0 1 1,1-1-1,0-1 0,0 1 1,14 6-1,-19-11 358,3-1-269,-1 0-212,-1 0 1,1-1 0,-1 1-1,0-1 1,1 0 0,-1 0-1,0 0 1,0 0 0,0-1-1,-1 1 1,1-1 0,0 1-1,-1-1 1,0 0 0,1 0-1,-1 0 1,0-1 0,2-5-1,19-59 529,-13 36-412,-6 16-71,-1 0-1,0 1 0,-1-1 0,0-23 0,1-8-332,-3 26-423,0 17 143,-1 1-123,0 1 159,-1-4 443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7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78 645 952,'-71'30'3808,"64"-24"-3293,8-4-227,6-2 1436,55-15-1112,94-33 0,271-123 327,24-28-301,-284 127-455,173-77 212,-285 121-1751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1420,'-6'-9'3946,"6"8"-3798,0 1-1,0 0 0,0 0 1,0 0-1,0-1 0,0 1 0,0 0 1,-1 0-1,1-1 0,0 1 0,0 0 1,0 0-1,0 0 0,0-1 0,0 1 1,0 0-1,0 0 0,1-1 0,-1 1 1,0 0-1,0 0 0,0 0 0,0-1 1,0 1-1,0 0 0,1-1 884,-1 1-884,0 0 1,1-1-1,-1 1 0,0 0 0,0 0 1,0 0-1,1 0 0,-1 0 0,0 0 1,0 0-1,1 0 0,15-1 1279,19 7-1338,38 13 769,-2 3 0,137 62 0,126 95 70,-222-116-566,-6-3-194,209 113 371,102 25-163,-192-99-172,92 28-36,-30-28-36,-284-98-130,468 149 109,-304-99-105,195 62-43,75 54-57,-223-80 601,-142-58 752,-68-27-1091,0-1-1,0 1 1,1-1 0,-1 0-1,0 0 1,1-1 0,-1 1-1,0-1 1,1 0 0,4-1-1,-7 1-218,1 0-40,4-4-1204,1 0 0,-1 0 0,10-8 1,-14 9 543,0 0-381,12-12-8926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0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 1668,'-1'-3'1159,"-3"-37"7546,6 44-6804,4 15-822,8 33-782,9 81 874,6 167 1,-30-284-1503,1-1 1,-2 0-1,0 0 0,-7 25 0,-2 10-7352,8-34 4104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0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1252,'0'0'935,"1"-3"-99,2-11-90,-2 11-93,1 1-94,1 0-344,0-1 0,0 1 0,0 0 0,0 0 0,1 0-1,-1 0 1,1 0 0,-1 1 0,7-2 0,38-5 710,-39 7-814,1 0-1,-1-1 0,1 0 0,-1 0 1,0-1-1,0 0 0,12-6 0,-18 7-86,0 1-1,-1-1 1,1 1-1,-1-1 1,0 0-1,0 0 1,1 0-1,-1 0 1,0-1-1,-1 1 1,1 0-1,0-1 1,-1 1-1,1-1 1,-1 0-1,0 1 1,0-1-1,0 0 1,0 0-1,0-3 1,2-17 386,-1 0 0,-2-1 1,0 1-1,-1-1 0,-2 1 0,0 0 1,-1 0-1,-15-42 0,5 27 1136,13 36-408,2 10-958,0 20 18,9 44 1,11 10-242,4 0 0,36 81 0,-48-130-752,6 13-1099,-6-17-3963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34 2396,'-3'-6'974,"1"2"609,0 0 0,0 0 0,0-1 0,-6-6 0,5 16-1020,-6 14-67,9-19-474,-1 0 1,1 1-1,0-1 1,0 1-1,0-1 1,-1 1 0,1-1-1,0 1 1,0-1-1,0 1 1,0-1-1,0 0 1,0 1-1,0-1 1,0 1-1,0-1 1,0 1-1,0-1 1,0 2 0,4 17 267,0 1 1,1-1 0,1 0 0,1-1 0,10 21 0,-11-28-214,1 1-1,0-1 0,0-1 1,1 1-1,0-1 1,1-1-1,0 1 0,1-1 1,13 9-1,-18-14-54,0-2 0,0 1-1,0-1 1,0 1 0,0-1 0,1-1 0,-1 1-1,1-1 1,-1 0 0,7 0 0,-9 0-11,-1-1 0,0 0-1,0 0 1,0 0 0,0-1 0,0 1 0,1 0 0,-1-1 0,0 1 0,0-1-1,0 0 1,0 0 0,0 0 0,-1 0 0,1 0 0,0 0 0,0 0 0,-1-1-1,1 1 1,0 0 0,-1-1 0,1 0 0,-1 1 0,0-1 0,0 0 0,0 0-1,1 1 1,-2-1 0,3-4 0,-1-2 37,0 0 0,-1 0-1,1-1 1,-2 1 0,1 0 0,-1-1 0,0 1-1,-1 0 1,0-1 0,0 1 0,-1 0 0,0 0-1,-1 0 1,1 0 0,-8-14 0,5 14-12,1-1 1,-1 1 0,-1 0-1,0 1 1,0-1 0,0 1-1,-1 0 1,0 1-1,0 0 1,-1 0 0,0 0-1,0 1 1,-16-8 0,18 11-98,0 0 0,0 0 1,0 0-1,0 0 1,0 1-1,-1 0 1,1 1-1,-1-1 0,1 1 1,-1 1-1,1-1 1,0 1-1,-1 0 1,1 0-1,0 1 1,0 0-1,0 0 0,-7 3 1,12-4-97,-1 0 0,1 0 0,0 0 0,-1-1-1,1 2 1,0-1 0,0 0 0,0 0 0,0 0 0,0 0 0,0 1 0,0-1 0,0 0 0,0 1 0,0-1 0,0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0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1332,'0'-10'871,"5"-16"2621,-5 25-2872,0 1-557,1-1-1,-1 1 1,0 0 0,1-1-1,-1 1 1,0 0-1,1 0 1,-1 0-1,0-1 1,1 1-1,-1 0 1,0 0 0,1 0-1,-1 0 1,1 0-1,-1 0 1,0-1-1,1 1 1,-1 0 0,1 0-1,-1 0 1,0 1-1,1-1 1,-1 0-1,1 0 1,-1 0 0,0 0-1,1 0 1,-1 0-1,1 0 1,0 1-1,15 10 254,0 0-1,0 1 0,-1 0 0,18 20 0,53 66 376,-65-72-545,-1 1 1,-1 1 0,22 43 0,-40-69-177,0 1 0,1 0 0,-1 0 1,0 0-1,0-1 0,-1 1 0,1 0 0,-1 0 0,1 0 0,-1 0 0,0 0 0,0 0 1,0 0-1,0 0 0,-1 0 0,1 0 0,-1 0 0,0 0 0,0 0 0,0 0 1,0 0-1,-1-1 0,1 1 0,-1 0 0,1-1 0,-4 4 0,4-5 19,-1 0-1,1 1 0,-1-1 1,1 0-1,-1 0 1,0 0-1,0-1 0,0 1 1,1 0-1,-5 0 0,3 0 18,2 0 88,-4-3 69,2 1-86,-1 0 0,1 0 0,0 0 0,-1-1-1,1 0 1,0 0 0,0 0 0,0 0 0,0 0 0,1-1 0,-1 1 0,0-1 0,1 1 0,0-1 0,0 0-1,0 0 1,0 0 0,0-1 0,0 1 0,1 0 0,-1-1 0,0-4 0,1 4-19,0-1 0,1 0 1,0 1-1,0-1 1,0 1-1,0-1 0,1 0 1,-1 1-1,1-1 0,1 1 1,-1-1-1,4-7 0,-1 4-16,-1 2 0,2-1 0,-1 0 0,1 1 0,0 0 0,0 0 0,7-5-1,4-2-80,0 1-1,0 0 1,2 2-1,-1 0 0,22-9 1,-26 13-42,0 0-1,1 1 1,0 1 0,29-5 0,-42 9 53,3 1 9,1 0 20,-1 1 0,0 0 0,0 0 0,1 0 0,-2 0 0,1 1 0,0 0 1,0 0-1,-1 0 0,1 0 0,-1 1 0,0-1 0,3 5 0,5 11-130,0 0 0,-2 1 0,0 0 0,-1 0 0,9 40 0,-7-26-1207,-7-16-2150,-4-14 2566,2-1-1834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43 1588,'-9'-13'1432,"-1"4"-180,3-3-148,1 7 701,-3 1 515,0 19-3236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57 1412,'-46'-10'11385,"51"8"-11127,46-11 284,1 2 1,87-7 0,-132 17-458,-5 0-38,0 1 0,1 0 0,-1-1 0,1 1 0,-1 0 0,1 0 0,-1 0 0,0 1 0,1-1 0,-1 1 0,1-1-1,-1 1 1,0 0 0,0 0 0,1 0 0,-1 0 0,0 0 0,3 2 0,-4-1-8,0-1 0,0 0 1,-1 0-1,1 0 0,-1 1 0,1-1 0,-1 0 0,1 0 1,-1 1-1,0-1 0,1 1 0,-1-1 0,0 0 0,0 1 1,0-1-1,0 0 0,0 1 0,-1-1 0,1 1 0,0-1 1,-1 0-1,0 3 0,-24 45 437,15-33-344,1 1-1,0 0 1,2 1 0,0-1 0,1 1 0,-5 28 0,11-44-118,-1 0 0,1 0 1,0 0-1,0 1 1,0-1-1,1 0 0,-1 0 1,0 0-1,1 0 1,-1 0-1,1 0 0,0 0 1,0 0-1,0 0 0,0 0 1,0 0-1,0 0 1,3 2-1,-2-2-21,0 0 1,0 0-1,1 0 0,-1-1 1,1 1-1,0-1 0,-1 1 1,1-1-1,0 0 0,0 0 1,0-1-1,2 2 0,5-1-255,-1 0 0,0-1-1,0 0 1,0 0 0,0-1-1,1 0 1,13-4-1,-3 1-696,-1-2-1,1 0 0,-1-1 0,0-2 1,31-17-1,-21 5 416,-2 0 1,0-2-1,34-38 2876,-63 67-2035,0 2-158,0 1 0,1-1 1,-1 1-1,2 0 0,-1-1 0,1 1 0,2 14 0,-1-15-56,1-1-1,0 1 1,0-1-1,0 0 0,1 0 1,0 0-1,5 7 1,-6-11-62,-1-1 0,1 0 0,0 1 0,0-1-1,0 0 1,0 0 0,0 0 0,0-1 0,0 1 0,1-1 0,-1 1 0,0-1 0,1 0 0,-1 1 0,1-1 0,0 0 0,-1-1 0,1 1 0,0 0 0,0-1 0,4 0 0,-5 0 4,1 0 0,-1 0 0,0 0-1,0-1 1,0 1 0,0-1 0,1 1 0,-1-1-1,0 0 1,0 0 0,0 0 0,0 0 0,-1 0-1,1-1 1,0 1 0,0-1 0,-1 1 0,1-1 0,-1 1-1,1-1 1,-1 0 0,0 0 0,1 0 0,-1 0-1,0 0 1,0 0 0,-1 0 0,1 0 0,0 0-1,-1 0 1,1 0 0,-1-1 0,0 1 0,1-3-1,-1-1 34,1-1 0,-1 0-1,0 0 1,-1 0 0,0 0-1,0 1 1,0-1 0,-1 0-1,-4-10 1,2 9-14,-1-1-1,0 1 1,0 0 0,-1 1-1,0 0 1,-1 0 0,-11-11-1,13 14-290,0 0 0,-1-1 0,0 2 0,0-1 0,0 1-1,0 0 1,-1 0 0,1 0 0,-1 1 0,-12-3-1,-6 10-8368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4 876,'1'0'838,"-1"0"-754,0 0 0,0 0 0,0 1-1,0-1 1,1 0 0,-1 0 0,0 0 0,0 0-1,0 0 1,0 0 0,3-2 2011,-3 2-2011,0 0 0,0 0 0,0 0-1,0 0 1,0 0 0,0 0 0,0 0 0,0 0-1,0-1 1,0 1 0,0 0 0,0 0 0,0 0-1,0 0 1,0 0 0,0 0 0,0 0 0,0-1-1,0 1 1,0 0 0,0 0 0,7 14 1050,6 22-1016,0 9 446,-5-18-177,-1 1 1,4 30 0,-11-58-343,0 1 0,0 0 0,0 0 0,0 0 0,0 0 0,0 0 0,0 0 0,1 0 1,-1-1-1,0 1 0,1 0 0,-1 0 0,0 0 0,1-1 0,-1 1 0,1 0 0,-1 0 1,1-1-1,-1 1 0,1 0 0,0-1 0,-1 1 0,1-1 0,0 1 0,0-1 0,-1 1 1,1-1-1,0 1 0,0-1 0,0 0 0,-1 1 0,1-1 0,0 0 0,0 0 0,0 0 1,0 0-1,0 1 0,-1-1 0,1 0 0,0-1 0,0 1 0,0 0 0,0 0 0,0 0 1,0 0-1,-1-1 0,1 1 0,0 0 0,0-1 0,0 1 0,-1-1 0,2 0 0,10-7 198,-1 0-1,-1 0 0,1-1 0,-1 0 1,8-11-1,14-12 341,-25 25-440,11-9 260,22-16 1,-35 28-323,1 1 0,-1 0 0,0 0-1,1 0 1,0 1 0,-1 0 0,1 0 0,0 0 0,10-1 0,-13 3-58,0 0 0,0 0 0,1 0 0,-1 1 0,0-1 0,0 1 0,-1 0 0,1-1 0,0 2 0,0-1 0,0 0 0,0 0 0,-1 1 0,1 0 0,-1-1 0,1 1 0,1 3 0,5 3-64,-2 0-1,0 0 0,8 12 0,-7-8-114,6 7-700,12 24 0,-6-1-5994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 2004,'-11'-54'5094,"11"52"-4108,-3-3 191,1 4-799,2 7 1829,60 458 934,-35-266-5614,-19-138-2785,-5-39 1958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167 489 1632,'-19'-10'2037,"17"9"-1174,-3 1-81,-13 0-65,17 0-664,0 0 0,0 0 0,0 0 0,0 0 1,0 0-1,0 1 0,0-1 0,0 0 0,0 0 1,0 1-1,0-1 0,0 1 0,0-1 1,0 1-1,0-1 0,0 1 0,1-1 0,-1 1 1,-1 1-1,-1 0 122,-3 3 8,0 0 0,1 1 0,-1 0 0,1 0 0,0 0 0,0 0 0,1 1 0,-4 7 1,2-4-41,-1 0 50,1 1-1,1 0 0,0 0 1,0 0-1,2 1 0,-6 20 0,8-26-149,0 0-1,0 0 1,1 1-1,0-1 1,0 0-1,0 0 1,1 1-1,0-1 1,0 0-1,0 0 1,1 0-1,0 0 1,0 0 0,5 8-1,-6-13-47,-1 0-1,1 1 1,0-1-1,0 0 1,-1 0 0,1 0-1,0 0 1,0 0-1,0 0 1,0 0-1,1 0 1,-1 0 0,0 0-1,0 0 1,1-1-1,-1 1 1,0-1 0,0 1-1,1-1 1,-1 1-1,1-1 1,-1 0-1,0 1 1,1-1 0,-1 0-1,1 0 1,-1 0-1,1 0 1,-1 0 0,1-1-1,-1 1 1,0 0-1,3-2 1,0 0 2,0 0 0,0 0 1,0 0-1,-1-1 0,1 0 0,-1 0 0,0 0 1,0 0-1,5-7 0,1-1 156,-1 0 0,-1-1 0,0 0 0,0 0 0,-1-1 0,-1 1 0,0-1 0,5-22 0,-10 33 796,5 8-888,6 9-82,0 0-1,1-1 1,23 20 0,-21-24-112,0-1 1,0-1-1,0 0 1,1-1-1,0 0 1,1-1-1,-1-1 1,1-1-1,0 0 1,23 2-1,-30-5 58,-1-1-1,1 0 0,0 0 0,-1-1 0,1 0 0,0 0 0,-1-1 1,0-1-1,13-4 0,-15 4 57,-1 0 0,1 0 0,-1 0 0,1-1 0,-1 0-1,0 0 1,-1-1 0,1 1 0,-1-1 0,0 0 0,0 0 0,0-1 0,-1 1 0,3-6 0,-1-1 89,0 0 0,-1 0 1,0 0-1,-1-1 0,-1 1 0,0-1 0,-1 0 1,0 1-1,-2-21 0,-2-10 309,-13-61-1,0 26 588,-4 1-1,-55-140 0,74 215-916,0 0 1,0 0-1,0 1 0,0-1 1,0 1-1,0-1 0,0 1 1,-3-3-1,3 3 304,-1 5-192,-1 5-115,1 0 1,1-1-1,-1 1 0,1 0 1,1 0-1,0 0 1,0 0-1,1 0 0,2 12 1,22 89 75,-18-84-131,3 11-368,2-1 1,28 61-1,-22-60-1893,42 64 0,-44-79-1153,-5-5 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 1424,'-1'-2'101,"1"1"-1,-1-1 1,1 1-1,-1 0 1,1-1-1,0 1 1,0-1-1,-1 0 1,1 1-1,0-1 1,1 1-1,-1-1 1,0 1-1,0-1 1,1 1-1,-1-1 1,0 1-1,1 0 1,0-1-1,-1 1 1,1-1-1,0 1 1,0 0-1,0 0 1,-1-1-1,1 1 1,1 0-1,-1 0 1,0 0-1,0 0 1,0 0-1,0 0 1,1 1-1,-1-1 1,2-1-1,6-2 68,0 0 0,1 1 0,0 0 0,-1 1 0,1 0 0,0 0 0,20 0 0,78 6 338,-11 0-231,-76-5 259,-1-1-1,0-2 0,22-5 1,-42 9-501,0 0 0,0 0 0,0 0 0,-1 0 1,1 0-1,0 0 0,0 0 0,0 0 0,0 0 0,0 0 0,0 0 1,0 0-1,-1 0 0,1 0 0,0 0 0,0 0 0,0-1 0,0 1 1,0 0-1,0 0 0,0 0 0,0 0 0,0 0 0,-1 0 0,1 0 1,0 0-1,0-1 0,0 1 0,0 0 0,0 0 0,0 0 1,0 0-1,0 0 0,0 0 0,0 0 0,0-1 0,0 1 0,0 0 1,0 0-1,0 0 0,0 0 0,0 0 0,0 0 0,0-1 0,0 1 1,0 0-1,0 0 0,0 0 0,0 0 0,1 0 0,-1 0 0,0 0 1,0-1-1,0 1 0,0 0 0,0 0 0,0 0 0,0 0 0,0 0 1,0 0-1,0 0 0,1 0 0,-5 2-13,1-1 10,0 1-1,-1 0 1,1 1 0,0-1 0,0 0 0,0 1-1,0 0 1,0 0 0,1 0 0,-3 4-1,-3 6-148,1 1 0,0 0 1,1 1-1,1 0 0,0 0 0,-4 24 0,9-35-19,-1-1 0,1 0-1,0 1 1,0-1 0,0 0 0,1 0 0,-1 1 0,1-1 0,2 6 0,-1-1-570,-2-6 341,1 1 0,0-1 1,0 0-1,0 1 0,0-1 1,1 0-1,-1 0 0,1 0 1,-1 0-1,4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1 808 5372,'3'-1'-216,"3"-2"393,0-1-1,0 1 0,0-1 0,-1 0 1,0 0-1,0 0 0,0-1 0,0 0 1,-1 0-1,0 0 0,0-1 0,0 1 0,-1-1 1,1 0-1,-1 0 0,-1 0 0,1 0 1,2-12-1,-5 18-143,0 0-1,0 0 1,-1 0 0,1-1 0,0 1 0,0 0 0,0 0 0,0-1-1,0 1 1,0 0 0,0 0 0,0 0 0,0-1 0,0 1-1,0 0 1,0 0 0,1 0 0,-1-1 0,0 1 0,0 0-1,0 0 1,0 0 0,0-1 0,0 1 0,0 0 0,0 0 0,1 0-1,-1 0 1,0-1 0,0 1 0,0 0 0,0 0 0,1 0-1,-1 0 1,0 0 0,0 0 0,0 0 0,1-1 0,-1 1-1,0 0 1,0 0 0,0 0 0,1 0 0,-1 0 0,0 0-1,0 0 1,1 0 0,-1 0 0,0 0 0,0 0 0,0 0 0,1 0-1,-1 0 1,0 1 0,0-1 0,0 0 0,1 0 0,-1 0-1,0 0 1,0 0 0,0 0 0,0 0 0,1 1 0,-1-1-1,0 0 1,0 0 0,0 0 0,0 0 0,1 1 0,8 12 1127,-9-12-1460,9 12 279,0-2-1,0 1 0,1-1 1,1-1-1,0 0 0,0 0 1,1-1-1,0-1 0,0 0 1,1 0-1,16 6 0,-25-12 3,0 0 0,0-1 1,0 0-1,0 0 0,0 0 0,0 0 0,0-1 0,0 0 0,0 1 0,0-1 0,0-1 0,0 1 0,0-1 0,0 1 0,0-1 0,0 0 0,0-1 0,0 1 0,0-1 0,-1 1 0,6-5 0,-3 3 31,-1-2 0,0 1 0,0 0 0,0-1 0,-1 0 0,1 0 0,-1-1 0,0 1 0,-1-1 0,0 0 0,1 0-1,2-7 1,3-13 113,-2 0 0,0 0 0,4-31-1,3-81 317,-13 119-386,5-195 888,-8 175-479,-1 0 0,-3 1 0,-13-56 1,17 88-360,-10-27 639,11 31-130,-2 10-568,0 0-1,0 0 1,0 0-1,1 0 1,0 0-1,1 0 1,0 0-1,0 1 1,0-1-1,1 1 1,1-1-1,1 11 1,7 53 3,3 1 0,36 117 1,-28-130-828,2-2 1,31 59-1,1-23-6458,-43-77 3773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1516,'0'0'1516,"3"6"-797,8 19-35,0 0-1,-2 0 1,10 43 0,51 368 2513,-52-313-2723,20 201 1171,-24-124-591,-1-49-287,-10-100-510,17 185 923,-9-111-458,5 22-2,1-29-32,-15-111-223,1-8-2766,17-48-8721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1456,'1'-3'2664,"-1"3"-2594,0 0 1,0-1-1,0 1 0,1 0 0,-1 0 0,0 0 0,0 0 0,0 0 0,0 0 0,0 0 0,0 0 1,0 0-1,0 0 0,0 0 0,0 0 0,1 0 0,-1 0 0,0 0 0,0 0 0,0 1 141,0-1-141,5 7 890,5 16-1244,-10-22 516,34 97 1172,14 30-305,-23-73-396,2-2 0,66 95 0,-91-145-662,11 15 468,1-1 1,23 23-1,-36-39-460,0 0-1,-1 0 1,1 0 0,0 0 0,0-1 0,0 1-1,0 0 1,0-1 0,0 1 0,0-1-1,0 1 1,0-1 0,0 1 0,1-1 0,-1 0-1,0 0 1,0 1 0,0-1 0,0 0-1,1 0 1,-1 0 0,0 0 0,0 0 0,0-1-1,0 1 1,1 0 0,-1 0 0,0-1-1,0 1 1,0-1 0,0 1 0,0-1 0,0 1-1,0-1 1,0 0 0,0 0 0,0 1-1,0-1 1,0 0 0,-1 0 0,1 0 0,0 0-1,0-1 1,2-3 48,0 0 0,-1 0 0,0 0 0,0 0 0,0-1 0,0 1 0,-1-1 0,1-7 0,3-62 375,-3 1 0,-12-108 0,1 47-376,9 118-439,0 12-2384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43 262 1600,'0'0'4161,"3"1"-3548,-1-1-548,-1 0 0,1 1 0,-1-1 0,1 0 0,-1 0 0,1-1 0,-1 1 0,1 0 0,-1 0 0,0-1 0,1 1 1,-1-1-1,1 1 0,-1-1 0,0 0 0,2 0 0,1-2 97,0 0 0,0 0 0,0 0-1,6-7 1,3-5 471,16-26 0,-26 36-511,3-3 160,0-1 1,-1-1-1,0 1 0,-1-1 1,0 0-1,0 0 0,-1 0 1,-1-1-1,1 1 0,0-19 1,-3 27-221,0 0 1,0 0 0,0 0 0,0 0 0,-1 0-1,1 0 1,-1 1 0,1-1 0,-1 0 0,0 0 0,1 0-1,-1 1 1,0-1 0,0 1 0,0-1 0,-1 0 0,1 1-1,0 0 1,0-1 0,-1 1 0,1 0 0,-1 0 0,1-1-1,-1 1 1,0 1 0,1-1 0,-1 0 0,0 0 0,0 1-1,0-1 1,-3 0 0,-1 0 47,1 0 0,-1 1 0,0-1-1,0 1 1,1 1 0,-1-1 0,0 1 0,1 0 0,-7 2-1,7-2-69,1 1-1,-1-1 1,0 1-1,1 0 0,-1 1 1,1-1-1,0 1 1,-1 0-1,1 0 0,1 0 1,-1 0-1,0 1 1,1 0-1,0-1 0,0 1 1,0 1-1,0-1 1,1 0-1,-1 1 0,1-1 1,0 1-1,0-1 1,1 1-1,0 0 0,-1 0 1,2 0-1,-1 0 1,0 0-1,1 0 0,0 0 1,0 0-1,1 0 1,0 0-1,-1 0 0,1 0 1,1 0-1,-1-1 1,1 1-1,0 0 0,0-1 1,4 8-1,0-4-115,0 0 0,0-1 0,0 0 0,1 0 0,0 0 0,0-1 0,0 0 0,1 0-1,0-1 1,0 0 0,12 5 0,-4-3-485,1 0 0,0-1 1,0-1-1,1-1 0,21 3 0,-30-6-838,1 0 1,-1-1-1,11-1 0,4-1-2110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14 904,'-6'-14'5664,"6"14"-5629,0 0 1,0 0-1,0 1 0,0-1 0,0 0 0,0 0 0,0 0 0,0 0 0,0 0 0,0 0 1,0 0-1,0 0 0,1 0 0,-1 0 0,0 0 0,0 1 0,0-1 0,0 0 1,0 0-1,0 0 0,0 0 0,0 0 0,0 0 0,0 0 0,0 0 0,0 0 1,0 0-1,0 0 0,0 0 0,0 0 0,1 0 0,-1 0 0,0 0 0,0 0 0,0 0 1,0 0-1,0 0 0,0 0 0,0 0 0,0 0 0,0 0 0,0 0 0,0 0 1,1 0-1,-1 0 0,0 0 0,0 0 0,0 0 0,0 0 0,0 0 0,0 0 0,0 0 1,0 0-1,0 0 0,0 0 0,0 0 0,0 0 0,0 0 0,1 0 0,-1 0 1,0 0-1,0 0 0,0 0 0,0-1 0,0 1 0,0 0 0,0 0 0,0 0 0,23 27-244,-1 0 697,-6-11-328,37 41 148,-47-50-262,0 1 0,-1 0 1,0 1-1,0-1 1,6 15-1,-10-19-85,0-1 0,-1 1 0,1 0-1,-1 0 1,1-1 0,-1 1 0,0 0-1,-1-1 1,1 1 0,-1 0 0,0 0-1,1-1 1,-2 1 0,1-1 0,0 1-1,-1-1 1,1 0 0,-1 1 0,0-1-1,0 0 1,0 0 0,-5 5-1,2-4-24,0 0-1,0-1 0,-1 1 0,1-1 0,-1 0 0,0 0 0,0 0 0,0-1 0,0 0 1,-1 0-1,-7 0 0,12-1 43,-2-3 18,-11-7 18,14 9-12,0-1 0,1 0 0,-1 0-1,0 0 1,0 0 0,1 0-1,-1 0 1,0 0 0,1-1 0,-1 1-1,1 0 1,0 0 0,-1 0 0,1-1-1,0 1 1,0 0 0,0 0-1,0-1 1,0 1 0,0 0 0,0 0-1,0 0 1,0-1 0,0 1-1,1 0 1,0-2 0,-1 1 0,2-6 13,0 1 0,1-1 1,0 1-1,0 0 0,0 0 0,1 0 0,0 0 0,0 0 1,10-10-1,5-3 63,31-27 0,-37 35-43,5-2-75,31-22 0,-40 30-1365,2 0 0,16-6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1232,'1'-18'6202,"1"34"-3494,2 20-2239,25 225 1287,-21-147-5464,-6-78 1190,0-17-223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1 599 1116,'0'-5'234,"1"1"-1,0-1 1,0 1 0,1-1 0,-1 1-1,1 0 1,0 0 0,0 0-1,0-1 1,1 2 0,-1-1-1,1 0 1,0 1 0,0-1-1,0 1 1,1 0 0,-1 0-1,6-4 1,7-3 194,0 0 0,1 1 0,21-8 0,-7 3-77,-26 11-270,69-30 1068,-63 28-843,1 1-1,0 0 1,0 1 0,16-2 0,-25 5-239,-1 0 0,1 0 1,0 1-1,-1-1 0,1 0 1,0 1-1,-1 0 0,1 0 1,0 0-1,-1 0 0,0 0 1,1 0-1,-1 0 0,1 1 1,-1 0-1,0-1 0,0 1 1,0 0-1,0 0 0,0 0 1,-1 0-1,1 0 0,1 3 1,4 6 70,-1 0 0,0 0-1,7 21 1,-7-17-51,8 20-304,17 62 0,-16-63-5626</inkml:trace>
  <inkml:trace contextRef="#ctx0" brushRef="#br0" timeOffset="1">343 50 1940,'-11'-15'1224,"1"2"-100,2 6-144,0 1-127,-1 2 551,-4 0-4,-1 17-1624,14 4-1404,9 15-2729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264 520 1692,'-2'-4'335,"0"1"0,-1 0-1,1 1 1,-1-1 0,0 0 0,0 1-1,0-1 1,0 1 0,0 0 0,-1 0-1,1 0 1,0 1 0,-1-1-1,0 1 1,1-1 0,-1 1 0,-5 0-1,4 0-98,0 1-1,0 0 1,0 1-1,-1-1 0,1 1 1,0 0-1,0 0 0,0 1 1,0-1-1,1 1 0,-9 4 1,3 0-59,0 0 0,1 1 0,-1 0-1,1 1 1,1-1 0,-1 2 0,1-1 0,1 1 0,0 1 0,-10 14 0,12-13-70,0 0 0,1 1 1,0 0-1,0 0 0,1 0 0,1 0 1,0 0-1,1 0 0,0 1 1,1-1-1,0 0 0,4 23 0,-2-23-90,0-1-1,1 0 0,0 0 0,1-1 0,0 1 0,1-1 0,0 0 0,0 0 0,1 0 0,0-1 1,1 1-1,0-2 0,1 1 0,10 9 0,-11-13-59,0 0 0,0 0 1,1-1-1,0 0 0,-1 0 0,2-1 1,-1 0-1,0 0 0,0-1 0,1 0 1,0 0-1,-1-1 0,1 0 0,0-1 1,-1 0-1,1 0 0,0-1 0,9-2 1,-6 1 12,1-1 1,0-1-1,-1 0 1,0-1 0,0 0-1,0-1 1,-1 0-1,0-1 1,0 0-1,0-1 1,14-14 0,-16 13 45,0-1 1,0 0 0,-1 0-1,7-13 1,-12 17 21,0 1 0,0-1 1,0 0-1,-1 0 0,0-1 0,0 1 1,0 0-1,-1-1 0,0 1 0,0-7 1,-1 11-31,0 1 1,0 0 0,0-1 0,0 1 0,0 0 0,0 0 0,0-1 0,-1 1 0,1 0 0,-1 0-1,1 0 1,-1-1 0,1 1 0,-1 0 0,1 0 0,-1 0 0,0 0 0,0 0 0,0 0-1,0 0 1,0 0 0,0 1 0,0-1 0,0 0 0,0 0 0,0 1 0,0-1 0,0 1 0,0-1-1,0 1 1,-1-1 0,1 1 0,0 0 0,0-1 0,-1 1 0,1 0 0,0 0 0,0 0-1,-1 0 1,0 0 0,-2 1 2,1-1-1,0 0 0,0 1 1,0 0-1,0 0 1,0 0-1,0 0 0,0 0 1,0 1-1,0-1 0,1 1 1,-1 0-1,0 0 1,1 0-1,-3 2 0,0 4-107,0 1 0,0-1-1,1 1 1,0 0 0,0 0-1,1 0 1,0 0 0,1 1-1,-2 14 1,2-15-143,3-6 97,-1 0 0,0 0 0,1 0 0,0 0 0,-1 0-1,1 0 1,1 0 0,-1 0 0,0 0 0,1 0-1,-1 0 1,3 3 0,-3-6 96,0 1 1,0 0-1,-1 0 0,1-1 0,0 1 1,0-1-1,0 1 0,0 0 0,0-1 1,0 0-1,0 1 0,0-1 0,0 0 1,0 1-1,0-1 0,0 0 1,0 0-1,0 0 0,0 0 0,0 0 1,0 0-1,2 0 0,-2 0 27,1 0-178,3-2 64,-1 1 202,0-1 1,0 0-1,0-1 0,0 1 0,0-1 1,-1 1-1,1-1 0,-1 0 0,0-1 1,0 1-1,0-1 0,0 1 0,4-7 1,-7 9-14,0 1-1,0-1 1,0 1 0,1-1 0,-1 1 0,0-1 0,1 1 0,-1-1 0,0 1 0,1-1 0,-1 1 0,1-1 0,-1 1 0,1-1-1,-1 1 1,1 0 0,-1-1 0,1 1 0,-1 0 0,1 0 0,-1-1 0,1 1 0,0 0 0,-1 0 0,1 0 0,-1 0 0,1-1-1,0 1 1,1 1 4,-1 0 0,0 0 0,0-1 0,0 1-1,0 0 1,0 0 0,0 0 0,0 0 0,0 1 0,1 0-1,4 6-215,3 2-10,1 0 0,-1 0 0,2-1 0,-1 0 0,1-1-1,1 0 1,21 11 0,-29-17 109,1 0 0,0 0 0,0-1 0,-1 1 0,1-1 0,0 0 0,0 0 0,0-1 0,1 0 0,-1 0 0,0 0 0,0 0 0,0-1 0,0 1 0,0-1 0,0-1 0,0 1 0,-1-1 0,1 0 0,0 0 1,-1 0-1,1 0 0,7-6 0,-4 0 98,0 0 0,0 0 0,0-1 0,-1 0 0,0 0 0,-1-1 0,0 0 0,0 0 0,-1 0 0,-1-1 0,0 1 0,0-1 0,3-17 0,1-10 221,-2 0 1,1-61 0,-6-142 687,-2 197-535,-2-1 1,-3 1 0,-1 0 0,-2 1-1,-20-60 1,27 99-357,1 0 51,0-1 0,-1 1-1,1 0 1,-1 0-1,0 0 1,0 0-1,-1 0 1,1 1 0,-1-1-1,-6-6 1,8 10 137,-3 4-186,1 0 1,-1 0 0,1 1-1,0-1 1,1 1 0,-1 0-1,1 0 1,0 0 0,0 0-1,-2 9 1,0 7 42,-2 33 0,6-48-83,-3 73 211,14 151 1,-8-198-214,1 1-1,2-1 1,1 0 0,1-1-1,22 54 1,0-21-1146,68 107 0,-63-128-847,-8-18-3128,-11-14 1324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22 557 1024,'-12'-5'2751,"3"-1"-455,9 1-945,2 4-1275,-1 0 0,1 0 0,-1 0 0,1 0 1,0 0-1,-1 0 0,1 0 0,0 1 0,3-1 0,51-10-29,243-6 817,-269 16-793,248-2 421,80-4-150,-204-2-241,433-26 108,-271-5-152,-163 17-49,-11 1 7,22-3 8,98-16-1,-158 23-25,-14 1 2,194-32-2,-130 20 0,338-39-4,-301 39 5,-59 8-24,-20 2 17,-25 4 16,23-2-28,-106 17-152,0-1 0,-1 1 0,1-1 0,0 0 0,0 0 0,-1 0 0,1 0-1,-1-1 1,1 1 0,5-4 0,-8 4-1117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6 370 1840,'-1'-1'143,"1"0"-1,-1 0 1,0 0-1,1 0 1,-1 0-1,1-1 1,-1 1-1,1 0 1,0-1-1,0 1 1,-1 0-1,1 0 1,0-1-1,0 1 1,0 0-1,0-1 1,0 1-1,1 0 1,-1-1-1,0 1 1,1 0-1,-1 0 1,1-1-1,-1 1 1,1 0-1,-1 0 1,1 0-1,0 0 1,0 0-1,-1 0 1,1 0-1,1-1 1,4-5 383,0 1 1,1 0 0,13-10-1,18-10 362,1 1-1,63-28 0,93-29 121,-143 61-1018,95-33-1227,-84 33-2108,-46 15 1747,5-1-1139</inkml:trace>
  <inkml:trace contextRef="#ctx0" brushRef="#br0" timeOffset="1">766 148 1268,'0'4'557,"0"0"-359,1-1 1,-1 0-1,1 1 1,0-1-1,0 0 1,0 0-1,3 5 1,-3-6 88,2-1-17,0-1-189,0 0 0,0 0 0,0 0 0,0-1 0,1 1 0,-1-1-1,0 0 1,0 1 0,0-2 0,0 1 0,0 0 0,-1 0 0,1-1 0,0 0-1,-1 1 1,1-1 0,-1 0 0,1 0 0,-1-1 0,0 1 0,0 0 0,0-1-1,0 1 1,2-4 0,-1 2 104,-1-1 0,1 1 0,-1-1 0,0 0 0,0 0 0,0 0 0,-1 0 0,0 0 0,0 0 0,0-1 0,0 1 0,-1 0 0,0-10 0,-1 13-87,0 0-1,1 0 1,-1 0-1,0 0 1,0 0-1,0 0 1,0 0-1,-1 0 1,1 0-1,-1 1 1,1-1-1,-1 0 0,1 1 1,-1-1-1,0 1 1,0 0-1,0 0 1,1 0-1,-1 0 1,0 0-1,-1 0 1,1 0-1,0 0 1,0 1-1,0-1 1,-4 0-1,3 1-19,-1 1-1,1-1 0,-1 0 1,1 1-1,0 0 0,-1 0 1,1 0-1,0 0 0,0 0 1,0 1-1,0-1 0,0 1 1,0 0-1,0 0 0,0 0 1,1 0-1,-1 1 0,1-1 1,-5 6-1,4-4-7,0 1 0,0 0 0,0-1 0,0 1 0,1 0 0,0 0 0,0 1 1,0-1-1,1 0 0,0 1 0,-1 6 0,2-3-18,0-1 1,1 1-1,0-1 1,1 0-1,0 0 1,0 0-1,1 0 1,0 0-1,0 0 1,1 0-1,0-1 1,0 0-1,1 0 0,-1 0 1,12 12-1,0-2-20,1-1-1,0 0 0,2-1 0,30 20 0,-33-25-187,28 13-1,-11-11-1430,0-8-3749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22 1564,'-2'-2'218,"1"0"0,-1 0 0,0 1 0,0-1 0,0 1 0,0-1 0,0 1 0,-1 0 0,1 0 0,0 0-1,-1 0 1,1 0 0,0 0 0,-1 0 0,1 1 0,-1-1 0,1 1 0,-4 0 0,0 0-32,1 0 0,0 1-1,0 0 1,0 0 0,0 0 0,0 0 0,0 1 0,0 0-1,-5 3 1,5-3-80,-1 2 0,1-1-1,0 0 1,0 1 0,0 0 0,1 0-1,-8 8 1,10-9-32,0-1-1,1 1 1,-1 0-1,0 0 1,1-1 0,-1 1-1,1 0 1,0 0-1,0 0 1,0 0-1,0 1 1,1-1 0,-1 0-1,1 5 1,1-3-23,0 0 0,0 1-1,0-1 1,1 0 0,0 1 0,0-1 0,0 0 0,0-1 0,1 1 0,0 0-1,0-1 1,4 5 0,8 9 111,27 23-1,-19-19-70,-10-8-11,-3-5 136,0 1 0,-1 0 0,-1 0 0,12 18 0,-20-27 458,-3 2-488,-1 0-147,1 0 0,0 0 0,-1-1 0,0 1 0,0-1 0,0 0 0,0 0 0,0 0 0,0-1 1,0 0-1,-1 1 0,1-1 0,0-1 0,-8 1 0,-93 6-1121,102-7 200,0 0-833,-6-2-1261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1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28 1920,'-3'-3'412,"0"0"1,0 0-1,0 1 0,-1 0 1,0 0-1,1 0 0,-1 0 1,0 0-1,0 1 0,0-1 0,0 1 1,0 0-1,0 0 0,0 1 1,0-1-1,0 1 0,0 0 1,0 0-1,-1 1 0,1-1 0,-4 2 1,3-1-206,0 0 0,0 0 0,0 1 0,1-1 1,-1 1-1,0 0 0,1 1 0,0-1 0,0 1 1,-1 0-1,2 0 0,-1 0 0,0 1 0,1-1 0,-1 1 1,1 0-1,-4 6 0,6-7-113,0-1 1,0 1-1,0 0 0,0 0 1,1 0-1,-1-1 0,1 1 1,0 0-1,0 0 0,0 4 0,0-5-64,0 1-3,1 0-1,0 0 0,-1 0 0,1 0 0,0 0 1,0-1-1,0 1 0,1 0 0,-1-1 0,1 1 0,-1-1 1,1 1-1,0-1 0,0 0 0,4 4 0,-1-2-169,-1 0 1,1 0-1,0-1 0,0 1 0,1-1 0,6 3 0,-4-3-238,0-1 0,-1 1 0,1-2-1,0 1 1,0-1 0,13 0 0,-12-1-1024,0-1 0,0 1 0,11-4 1,0-1-1731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2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148 374 1540,'3'-10'2488,"-9"-14"1436,-8 27-3418,11-2-438,0 0 0,1 1 0,-1-1 0,1 0 0,-1 1 0,1-1 0,-1 1 0,1 0 0,0 0 0,0 0-1,-2 3 1,-20 27 381,18-24-337,-6 10 147,0 1 0,-13 30 0,21-42-202,1 1-1,0 0 1,0 0 0,1 0 0,0 0-1,1 1 1,0-1 0,0 1 0,1 11-1,6 2 126,-6-21-171,1-1-1,-1 1 1,1 0 0,-1 0 0,1-1 0,-1 1 0,1 0-1,-1-1 1,1 1 0,0-1 0,-1 1 0,1 0 0,0-1-1,-1 1 1,1-1 0,0 0 0,0 1 0,0-1 0,-1 0-1,1 1 1,0-1 0,0 0 0,1 0 0,0 0-6,1-1 0,-1 0-1,0 1 1,0-1 0,0 0 0,0 0 0,0-1 0,0 1 0,0 0 0,0-1 0,0 1 0,0-1 0,-1 1-1,1-1 1,-1 0 0,1 0 0,-1 0 0,0 0 0,2-2 0,3-7 28,0 1-1,5-15 1,7-34 723,-18 59-741,0-1 1,0 1 0,0-1-1,0 1 1,0-1-1,0 1 1,0-1 0,0 1-1,0-1 1,0 1 0,1 0-1,-1-1 1,0 1-1,0-1 1,0 1 0,1 0-1,-1-1 1,0 1-1,1-1 1,-1 1 0,0 0-1,1 0 1,-1-1-1,0 1 1,1 0 0,-1-1-1,1 1 1,-1 0 0,1 0-1,-1 0 1,0 0-1,1-1 1,-1 1 0,1 0-1,-1 0 1,1 0-1,-1 0 1,1 0 0,-1 0-1,1 0 1,-1 0-1,1 0 1,-1 0 0,0 1-1,1-1 1,20 16 101,-9-5-66,4 0-99,0-1 0,1-1 0,0 0 1,1-1-1,19 5 0,-29-10-38,0-1 0,0 0 0,0-1 0,0 0 0,0 0 0,0-1 0,0 0 0,0 0 0,0-1 1,0 0-1,0 0 0,0-1 0,0 0 0,13-5 0,-17 4 55,0 1 0,0-1 0,0 1 1,-1-1-1,1-1 0,-1 1 0,0 0 1,0-1-1,0 1 0,0-1 0,-1 0 0,0 0 1,0 0-1,0 0 0,3-7 0,0-4-14,-1 0 0,-1 0 1,2-17-1,2-30 112,-3 0 1,-7-112-1,0 150 490,0 1-1,-13-46 0,15 66-116,1 3-312,-1 0-109,1 0-1,-1 0 1,1 0-1,-1 0 1,1 0-1,-1 0 1,1 0-1,-1 0 1,1 0-1,-1 1 1,1-1-1,0 0 1,-1 0-1,1 1 1,-1-1-1,1 0 1,0 1-1,-1-1 1,1 0-1,-1 1 1,1-1-1,0 0 1,0 1-1,-1-1 1,1 1-1,0-1 1,0 1-1,-1-1 1,1 1-1,0-1 1,0 0-1,0 1 1,0-1-1,0 1 0,0-1 1,0 1-1,0 0 1,-7 42 181,2 0 0,2 0 0,2 0 1,7 63-1,0-41-67,-4-31-153,2 0 0,1 1 0,15 52-1,-9-49-1519,-11-37 1172,1 0 1,-1 0 0,1 0 0,0 0-1,-1 0 1,1-1 0,0 1 0,0 0-1,0 0 1,0 0 0,-1-1-1,1 1 1,0 0 0,0-1 0,0 1-1,1-1 1,-1 1 0,2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65 207 1312,'0'0'2599,"11"-9"-364,-5 6-2095,-1 1 0,1-1 0,-1 0 0,0 0 0,0-1 0,0 0 0,-1 0 0,1 0 0,-1 0 0,0-1 0,0 1 0,-1-1 0,1 0 0,-1 0 0,0-1 0,0 1 0,-1 0 0,0-1 0,0 0 0,0 0 0,2-10 0,-4 11 14,0-1 0,0 1 0,0 0 0,-1-1 0,0 1 0,0 0 0,-3-10 0,3 13-89,0 0 0,1 0 0,-1 0 1,0 0-1,-1 0 0,1 0 0,0 0 1,-1 0-1,1 0 0,-1 1 0,1-1 0,-1 1 1,0-1-1,1 1 0,-1 0 0,0-1 0,0 1 1,0 0-1,0 0 0,0 1 0,0-1 1,-4-1-1,4 2-3,-1-1-1,0 1 1,0-1 0,0 1 0,0 0 0,0 0 0,0 0-1,0 1 1,0-1 0,0 1 0,0 0 0,0-1-1,1 1 1,-1 0 0,0 1 0,1-1 0,-4 2 0,1 2 1,-1-1 1,1 1-1,1 0 1,-1 0-1,1 0 1,0 0-1,0 1 1,0 0-1,1 0 1,0 0 0,0 0-1,1 0 1,0 1-1,0-1 1,0 1-1,1-1 1,0 1-1,0 0 1,0 0-1,1 11 1,1-10-25,0 1-1,1-1 1,-1 1 0,2-1-1,-1 0 1,1 0 0,0 0 0,1 0-1,0-1 1,0 1 0,0-1-1,1 0 1,0 0 0,1-1-1,0 1 1,8 6 0,-3-3-116,1-1 1,0-1 0,1 0-1,0 0 1,0-2 0,28 11-1,-30-13-460,1-1-1,0-1 1,-1 0-1,1 0 1,15-1-1,-10-3-4187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2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3 116 1300,'-2'-3'7986,"12"8"-7844,1-1 1,0 0-1,0 0 0,0-1 0,19 3 0,66 6 325,-59-9-369,78 4 259,140-10 0,-123-1-209,73-6 40,-62 7-84,187-1 352,164 0 143,-240-2-390,-83-1-102,87-5 49,-66-2-28,316-32 765,-401 24-370,-70 13 118,44-5 1,-78 14-523,14-1 76,-12 0-114,1 1-1,0 0 1,-1 0-1,8 1 1,-6 1-771,0-1 1,0 0 0,0-1-1,0 1 1,12-2 0,-16 0-1278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88 984,'15'-2'543,"-12"1"866,4-10 559,5-14 608,-12 24-2215,0-2-4,0 2-289,1-1 1,-1 0-1,0 1 1,0-1-1,0 0 0,-1 1 1,1-1-1,0 0 1,-1 1-1,1-1 0,-1 0 1,1 1-1,-1-1 0,0 1 1,0-1-1,0 1 1,0-1-1,0 1 0,0 0 1,0-1-1,0 1 1,0 0-1,-1 0 0,1 0 1,0 0-1,-1 0 0,1 0 1,-1 0-1,1 0 1,-1 1-1,0-1 0,1 1 1,-1-1-1,0 1 1,1 0-1,-1-1 0,0 1 1,1 0-1,-1 0 0,0 0 1,0 0-1,1 0 1,-3 1-1,-5 1 3,-1-1 1,1 2-1,-1 0 0,1 0 1,0 0-1,0 1 0,-10 6 1,15-8-47,0 0-1,1 1 1,-1-1 0,1 1 0,-1-1-1,1 1 1,0 0 0,0 0 0,0 0 0,1 1-1,-1-1 1,1 1 0,0 0 0,0-1-1,0 1 1,0 0 0,0 0 0,-1 8-1,3-9-10,0 1-1,0-1 0,1 0 1,-1 0-1,1 1 0,-1-1 0,1 0 1,0 0-1,0 0 0,1 0 0,-1 0 1,1 0-1,-1 0 0,3 3 1,5 5 19,-1-1 1,12 11 0,-8-9 3,24 22 24,-26-26 29,0 1 1,-1-1-1,-1 1 0,0 1 0,10 14 1,-17-23-71,-1 1 0,1-1 0,-1 0 0,0 1 0,1-1 0,-1 0 0,0 1 0,0-1 0,0 0 0,0 1 0,0-1 1,0 1-1,0-1 0,-1 0 0,1 1 0,0-1 0,-1 0 0,1 0 0,-1 1 0,1-1 0,-1 0 0,0 0 0,0 0 1,1 0-1,-1 1 0,0-1 0,0 0 0,0 0 0,0-1 0,0 1 0,-2 1 0,-5 4 24,1-1-1,-1 0 0,-12 6 0,13-7-17,-26 12-1530,-47 17 1,78-32-180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23 1716,'-1'-2'1156,"-1"0"-923,0 0 0,0 0 1,0 1-1,0-1 0,0 0 0,-1 1 0,1 0 0,-1-1 0,1 1 0,-1 0 0,1 0 1,-1 0-1,0 1 0,0-1 0,1 1 0,-1-1 0,0 1 0,0 0 0,1 0 0,-1 0 0,0 1 1,0-1-1,1 1 0,-1-1 0,0 1 0,1 0 0,-1 0 0,-4 2 0,0 1 20,0-1 0,0 2 0,0-1 0,1 1 0,-1-1 0,1 2-1,1-1 1,-1 1 0,-6 8 0,8-7-127,1-1 1,0 1-1,1 0 0,-1 0 1,1 0-1,1 0 0,-1 0 1,1 0-1,0 1 0,1-1 1,0 0-1,1 11 0,-1-16-137,0 1 0,1 0-1,-1-1 1,1 1 0,-1 0-1,1-1 1,0 1 0,0-1-1,0 1 1,0-1 0,1 0-1,-1 1 1,0-1 0,1 0-1,0 0 1,0 0 0,-1 0-1,1 0 1,0-1 0,1 1 0,-1 0-1,0-1 1,0 0 0,1 1-1,-1-1 1,5 2 0,1-1-1056,0 0 0,0-1 0,0 0 0,0 0 0,1-1 0,14-1 0,-10 1-1622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180 230 1096,'0'0'1562,"0"-2"-902,0 1-430,0 1 0,0-1 0,1 1 1,-1-1-1,0 1 0,0-1 0,0 1 0,0-1 0,0 1 0,-1-1 0,1 1 0,0-1 0,0 1 0,0 0 0,0-1 0,0 1 0,-1-1 0,1 1 0,-1-1 0,1 0-145,-1 1-1,1-1 0,-1 1 0,0 0 0,1 0 0,-1-1 1,1 1-1,-1 0 0,0 0 0,1 0 0,-1 0 0,0-1 1,0 1-1,1 0 0,-1 0 0,0 0 0,1 1 0,-1-1 1,0 0-1,0 0 0,-4 2-45,0-1 1,1 1-1,-1-1 1,1 2-1,-8 3 1,2 3 126,0 0 0,1 1 0,0 0 0,0 0 0,-9 16 0,17-24-150,-8 11 44,1 0 0,1 1-1,0 0 1,1 0 0,0 1 0,1 0-1,1 0 1,0 0 0,1 1-1,-1 17 1,4-31-46,0 1 0,0 0-1,0-1 1,1 1 0,-1-1 0,0 1-1,1-1 1,0 1 0,0-1 0,-1 1-1,1-1 1,1 0 0,-1 1 0,0-1-1,1 0 1,-1 0 0,1 0 0,-1 0-1,1 0 1,3 2 0,-4-3 5,2 0 2,-1-1-17,0 0-1,0 0 1,0 0 0,0 0 0,0 0 0,0 0-1,0-1 1,0 1 0,0-1 0,0 1 0,0-1-1,0 0 1,0 1 0,0-1 0,0 0 0,0-1-1,-1 1 1,1 0 0,0 0 0,-1-1 0,1 1-1,-1-1 1,0 1 0,1-1 0,-1 0 0,0 1-1,0-1 1,0 0 0,0 0 0,0 0 0,0-2 0,4-9 2,0-1 1,-1 1 0,3-24 0,-4 19-2,0 6 8,-1 5 0,-1 1 0,1-1 0,-2 0 0,1-14 0,1 12-3,-2 9-9,0 0-1,0 0 0,0 0 1,0 0-1,0 0 0,0-1 1,0 1-1,0 0 0,1 0 0,-1 0 1,0 0-1,0 0 0,0 0 1,0 0-1,0 0 0,0 0 0,0 0 1,1 0-1,-1 0 0,0-1 1,0 1-1,0 0 0,0 0 0,0 0 1,0 0-1,1 0 0,-1 0 1,0 0-1,0 0 0,0 0 0,0 0 1,0 0-1,1 0 0,-1 0 1,0 1-1,0-1 0,0 0 1,0 0-1,0 0 0,0 0 0,0 0 1,1 0-1,-1 0 0,0 0 1,0 0-1,0 0 0,0 0 0,0 1 1,0-1-1,0 0 0,0 0 1,0 0-1,0 0 0,1 1 0,1 2 10,5 5-75,-1-1 0,1 0 1,9 7-1,-14-12 19,1 0 1,-1 0-1,1 0 1,0 0-1,0-1 1,0 1-1,-1-1 1,2 0 0,-1 0-1,0 0 1,0 0-1,0-1 1,0 1-1,1-1 1,-1 0-1,5 0 1,-3 0 0,-1 0 13,-1-1 0,1 1 0,0 0 0,-1-1 1,1 0-1,-1 0 0,1 0 0,-1 0 1,1-1-1,-1 1 0,0-1 0,1 0 0,4-4 1,-2-3 8,0 0 0,-1 0 0,0-1 0,0 1 0,-1-1 0,0 0 1,-1-1-1,0 1 0,2-13 0,0-17 181,2-47 0,-3 22 342,-3 54-162,-1-1 0,0 1-1,0-1 1,-3-15 0,2 25 1023,1 13-1213,8 203 544,-4-182-649,1-1 0,1 1-1,15 39 1,-2-26-1384,-6-18-5219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29 236 1432,'5'-11'4183,"1"3"-3475,0 1 0,1-1 0,15-13 0,-15 15-512,0-1-1,0 0 0,0 0 1,-1-1-1,7-11 1,-9 12-75,0-1 1,0 1-1,-1-1 1,0 0-1,-1 0 1,0-1-1,0 1 0,1-11 1,-3 17-75,0 0-1,0 0 1,0 0-1,-1-1 1,1 1-1,0 0 1,-1 0-1,0 0 1,1 0-1,-1 0 1,0 0-1,0 0 1,0 0-1,0 0 1,-2-2-1,2 3-11,0 0-1,0 1 0,0-1 1,0 0-1,0 0 1,0 1-1,-1-1 0,1 0 1,0 1-1,0-1 0,-1 1 1,1 0-1,0-1 0,-1 1 1,1 0-1,0 0 1,-1 0-1,-1 0 0,-1 1 24,-1-1-1,1 1 1,0 1-1,-1-1 1,1 1-1,0-1 0,0 1 1,0 0-1,0 1 1,1-1-1,-1 1 1,-5 4-1,4-2-7,-1 1-1,2 0 0,-1 0 1,0 0-1,1 0 0,0 1 1,1 0-1,0 0 0,0 0 1,0 0-1,1 0 0,0 0 1,0 1-1,1-1 0,0 1 1,-1 11-1,2-12-27,1-1 0,-1 1 1,1 0-1,0 0 0,0-1 0,1 1 0,0-1 1,0 1-1,1-1 0,0 0 0,0 0 0,0 0 1,1 0-1,-1-1 0,1 1 0,1-1 0,-1 0 1,1 0-1,7 5 0,0-1 3,1 0-1,0-1 1,1-1 0,0 0-1,0-1 1,1 0 0,-1-1 0,1-1-1,18 3 1,-20-5-267,0 0 1,1-1-1,-1-1 1,0 0-1,0-1 0,1 0 1,-1-1-1,0 0 1,0-1-1,-1-1 0,17-6 1,-9-2-4567,-10 5 1792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4 836,'2'-3'8436,"3"11"-7983,-1 0 0,0 1 0,-1-1 0,4 13-1,-3-11-61,-1 1 1,1-1-1,9 15 0,-7-10-737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1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 2404,'-7'-1'373,"1"0"0,-1 1 0,0 0 0,0 1 0,1-1 0,-1 1-1,0 0 1,1 1 0,-1 0 0,1 0 0,-1 0 0,1 1 0,0 0 0,0 0 0,0 1 0,0-1-1,1 1 1,0 1 0,0-1 0,0 1 0,0-1 0,0 1 0,-7 12 0,5-6-130,0 1-1,1 0 1,0 0 0,1 0 0,1 1 0,-1 0 0,2 0-1,0 0 1,1 0 0,0 1 0,1-1 0,0 1 0,2 13 0,-1-18-181,1 0 0,0 0 0,1 1 1,0-1-1,0 0 0,1-1 1,0 1-1,0 0 0,1-1 1,0 0-1,1 0 0,0 0 0,0 0 1,1-1-1,0 0 0,0 0 1,0 0-1,1-1 0,13 9 0,-14-11-178,0-1-1,0-1 0,0 1 0,1-1 0,-1-1 1,1 1-1,-1-1 0,1 0 0,0 0 0,-1-1 1,1 0-1,0 0 0,-1-1 0,8 0 1,-2-2-858,1 1 1,-1-1-1,0-1 1,0 0 0,-1-1-1,20-10 1,1-6-2417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29 1340,'-2'-21'4115,"1"16"-3610,1 5-472,0 0 1,0 0 0,0 0-1,0-1 1,0 1-1,0 0 1,0 0 0,0 0-1,0 0 1,0 0 0,0 0-1,0 0 1,0 0-1,0 0 1,-1 0 0,1-1-1,0 1 1,0 0-1,0 0 1,0 0 0,0 0-1,0 0 1,0 0-1,0 0 1,0 0 0,0 0-1,0 0 1,0 0-1,-1 0 1,1 0 0,0 0-1,0 0 1,0 0 0,0 0-1,0 0 1,0 0-1,0 0 1,0 0 0,0 0-1,-1 0 1,1 0-1,0 0 1,0 0 0,0 0-1,0 0 1,0 0-1,0 0 1,0 0 0,0 0-1,0 0 1,-1 0 0,1 0-1,0 0 1,0 0-1,0 0 1,0 0 0,0 0-1,0 0 1,0 0-1,0 1 1,0-1 0,0 0-1,0 0 1,0 0-1,0 0 1,-1 1 13,-1 1 63,0 0 1,0 0-1,0 0 1,1 1-1,-1-1 1,1 0-1,0 1 1,-1-1-1,1 1 1,-1 4 188,2-7-271,0 0-1,0 0 1,0 1-1,0-1 0,-1 0 1,1 0-1,0 0 1,0 0-1,0 0 0,0 0 1,0 0-1,0 1 1,0-1-1,0 0 0,-1 0 1,1 0-1,0 0 1,0 0-1,0 0 0,0 0 1,0 0-1,0 0 1,-1 0-1,1 0 0,0 0 1,0 0-1,0 0 1,0 0-1,0 0 0,0 0 1,-1 0-1,1 0 1,0 0-1,0 0 0,0 0 1,0 0-1,0 0 1,0 0-1,-1 0 0,1 0 1,0 0-1,0 0 1,0 0-1,0-1 0,0 1 1,0 0-1,0 0 1,-1 0-1,1 0 0,0 0 1,0 0-1,0 0 1,0 0-1,0-1 0,0 0-9,-1 0-1,1-1 1,-1 1-1,0 0 1,1 0-1,-1-1 1,0 1-1,0 0 0,0 0 1,-1-2 87,-1 1 7,3 1-102,0 1 0,-1 0 0,1 0 0,0 0-1,0-1 1,0 1 0,0 0 0,0 0 0,0 0-1,-1 0 1,1-1 0,0 1 0,0 0 0,0 0-1,0 0 1,-1 0 0,1 0 0,0 0 0,0-1-1,0 1 1,-1 0 0,1 0 0,0 0 0,0 0-1,0 0 1,-1 0 0,1 0 0,0 0 0,0 0-1,0 0 1,-1 0 0,1 0 0,0 0 0,0 0-1,-1 0 1,1 0 0,0 0 0,0 0 0,-1 1-1,0-1-1,0 1 0,0 0-1,0 0 1,0 0-1,0 0 1,0-1-1,0 1 1,0 1 0,0-1-1,0 0 1,1 0-1,-1 0 1,-1 2-1,2-1 67,1 6 530,0-2-2286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1608,'0'0'5425,"9"11"-4582,-6 0-455,2 3 69,0 0 0,10 18-1,-14-31-250,0 1 180,-1-2-356,0 0 1,-1 0-1,1 1 0,0-1 0,0 0 1,0 0-1,0 0 0,0 0 1,0 0-1,0 1 0,0-1 1,0 0-1,0 0 0,0 0 1,0 0-1,0 0 0,1 0 0,-1 1 1,0-1-1,0 0 0,0 0 1,0 0-1,0 0 0,0 0 1,0 0-1,0 1 0,0-1 1,0 0-1,0 0 0,1 0 0,-1 0 1,0 0-1,0 0 0,0 0 1,0 0-1,0 0 0,0 0 1,1 0-1,-1 0 0,0 0 0,0 1 1,0-1-1,0 0 0,0 0 1,1 0-1,-1 0 0,0 0 1,0 0-1,0 0 0,0-1 1,0 1-1,0 0 0,1 0 0,-1 0 1,0 0-1,0 0 0,0 0 1,0 0-1,0 0 0,0 0 1,1 0-1,-1 0 0,0 0 1,0 0-1,0-1 0,0 1 0,7-11 233,-1 0 0,-1-1 0,5-15-1,-6 16-115,0-1-1,1 1 1,0 0-1,1 1 1,0-1-1,0 1 1,1 0-1,1 1 1,8-10-1,-15 18-130,0 0 0,1 0 1,-1 0-1,1 0 0,-1 1 0,0-1 0,1 0 1,-1 1-1,1-1 0,0 1 0,-1-1 0,1 1 1,-1-1-1,1 1 0,0 0 0,-1 0 0,1 0 1,0 0-1,-1 0 0,1 1 0,0-1 0,-1 0 1,1 1-1,-1-1 0,1 1 0,-1-1 0,1 1 1,-1 0-1,1 0 0,-1 0 0,1 0 0,-1 0 0,0 0 1,0 0-1,0 0 0,2 2 0,4 4 14,-1 1 0,-1-1 0,1 1 0,-1 0 0,4 9 0,-4-8-183,-1 1-1,0 0 1,-1 0-1,0 1 0,-1-1 1,2 20-1,-1 14-6860,-2-25 3608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 1400,'-1'-1'511,"-6"-13"1300,7 14-1727,0 0-1,0 0 1,0-1 0,0 1 0,0 0-1,0 0 1,0 0 0,0-1-1,0 1 1,0 0 0,-1 0-1,1 0 1,0 0 0,0-1 0,0 1-1,0 0 1,-1 0 0,1 0-1,0 0 1,0 0 0,0 0 0,0-1-1,-1 1 1,1 0 0,0 0-1,0 0 1,0 0 0,-1 0 0,1 0-1,0 0 1,0 0 0,-1 0-1,1 0 1,0 0 0,0 0 0,0 0-1,-1 0 1,1 0 0,0 0-1,0 0 1,0 0 0,-1 0 0,1 1-1,0-1 1,0 0 0,0 0-1,-1 0 1,1 0 0,0 0-1,0 0 1,0 1 0,0-1 0,0 0-1,-1 0 1,1 0 0,0 1-1,0-1 1,0 0 0,0 0 0,0 0-1,0 1 1,0-1 0,0 0-1,0 0 1,0 1 0,-9 25 347,2 0 0,1 1-1,-4 33 1,-10 181 1597,17 349-1,10-534-1734,-4-40-1133,2 33 0,0-46-50,-2-2-574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7 984,'0'0'3088,"-2"0"-2252,-7 1-91,7-1-88,1 5-68,-1 11-145,0 1 1,1-1-1,2 24 1,1-20-63,1 0 0,8 30 1,-8-41-242,0 1 1,1-1-1,0 1 0,1-1 1,0 0-1,11 14 1,-15-22-121,0 0 0,0 0 1,0 0-1,0-1 0,0 1 1,1 0-1,-1-1 1,0 1-1,1 0 0,-1-1 1,0 0-1,1 1 0,-1-1 1,0 0-1,1 0 1,-1 0-1,1 1 0,-1-1 1,3-1-1,-1 1 42,-1-3 38,1-4-49,-1 0-1,0 1 0,0-1 1,0-1-1,-1 1 1,0 0-1,0 0 1,-1 0-1,0 0 1,0-1-1,-1 1 1,0 0-1,0 0 1,-3-7-1,1 1 20,0 1 0,-1 0-1,-1 0 1,0 1 0,-1 0 0,0-1-1,-12-15 1,13 21-21,0 0-1,0 0 1,-1 0-1,-11-7 1,15 11-73,-1 0 0,-1 0 1,1 0-1,0 1 0,0-1 0,-1 1 1,1 0-1,-1 0 0,1 0 0,-1 0 1,1 1-1,-5-1 0,6 1-89,0 1 0,0-1 1,0 0-1,0 1 0,0-1 0,0 1 0,0 0 0,0-1 0,0 1 1,0 0-1,0 0 0,0 0 0,0 1 0,-2 1 0,-10 12-4474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24 398 1584,'0'0'918,"-5"-7"4563,5 7-5407,-4 5 33,3-4-70,0 1 0,0-1-1,0 1 1,0-1 0,0 1 0,0 0 0,1 0 0,-1-1 0,1 1 0,-1 0 0,1 0 0,-1 0 0,1 3 0,-3 16 217,2 0 0,0-1 0,1 1 0,2 0 0,3 25 1,-4-42-235,0-1 1,-1 0 0,1 0-1,1 1 1,-1-1 0,0 0-1,1 0 1,0 0 0,-1 0-1,1 0 1,0-1 0,1 1-1,-1 0 1,0-1 0,1 0-1,0 1 1,-1-1 0,1 0-1,0 0 1,0-1 0,0 1-1,0-1 1,0 1 0,0-1-1,1 0 1,-1 0 0,0 0-1,7 0 1,-5-2-17,1 1 0,0-1 0,-1-1 0,0 1 1,1-1-1,-1 0 0,0 0 0,0 0 0,0-1 0,0 0 0,0 0 0,0 0 0,7-8 0,-4 5 98,-1-1-1,-1 0 1,1-1-1,-1 1 0,0-1 1,-1-1-1,5-9 1,-1 4 944,-4 21-235,0 1-1057,-3-6 220,-1 0 1,1 0 0,-1 0 0,1-1 0,0 1 0,0-1 0,0 1 0,0-1 0,0 0 0,0 1 0,0-1 0,0 0 0,0-1-1,1 1 1,2 1 0,2-1-69,-1 0-1,1 0 1,11 0-1,-12-1 76,-1-1 0,0 0-1,0 0 1,0 0 0,-1-1 0,1 1-1,0-1 1,0 0 0,-1 0 0,1-1-1,-1 0 1,0 1 0,0-1 0,0-1-1,0 1 1,0-1 0,-1 1 0,0-1-1,1 0 1,-2 0 0,1 0 0,3-8-1,3-4 67,-1-1-1,-1 0 1,0-1 0,7-32-1,-8 20 167,-2 0-1,0-1 1,-2 1 0,-1-1-1,-2 1 1,-1-1-1,-1 0 1,-2 1 0,-13-47-1,11 53 334,6 22-148,-1 7-278,-1 7-79,0-1 0,1 1 1,0 0-1,1-1 0,0 1 1,1 0-1,2 16 0,16 89 155,-12-85-140,1 2-234,2 0 1,1-1 0,1 0-1,26 49 1,-32-72-348,1 0 0,14 18 0,-18-25-416,1 1 0,0-2-1,0 1 1,0 0-1,0 0 1,7 3-1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1020,'0'0'3741,"4"-2"-3283,7-4-39,0 1 0,1 0 0,0 1 1,0 0-1,16-3 0,34-11-119,-59 17-427,1-1-202,0 0-2763,6-4 1182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3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19 129 1224,'-1'-17'10673,"-4"34"-9529,-3 29-989,6-35 26,1 0 0,0 1-1,0-1 1,1 1 0,1-1 0,4 23 0,-5-32-166,1-1 0,-1 1-1,1-1 1,-1 0 0,1 1 0,-1-1 0,1 1-1,0-1 1,0 0 0,0 0 0,0 1 0,0-1-1,0 0 1,0 0 0,0 0 0,0 0 0,0 0 0,1 0-1,-1 0 1,0-1 0,1 1 0,-1 0 0,1-1-1,-1 1 1,1-1 0,-1 1 0,1-1 0,-1 0-1,1 0 1,-1 0 0,1 0 0,-1 0 0,3 0-1,2-1 8,-1 0 0,1-1-1,-1 1 1,0-1 0,1 0-1,-1-1 1,9-5 0,13-9 131,31-29 0,-56 45-85,-2 1-66,0 0 1,0 0 0,1-1 0,-1 1-1,0 0 1,0 0 0,1 0-1,-1 0 1,0 0 0,1-1 0,-1 1-1,0 0 1,1 0 0,-1 0-1,0 0 1,1 0 0,-1 0-1,0 0 1,1 0 0,-1 0 0,0 0-1,0 0 1,1 0 0,-1 0-1,0 0 1,1 1 0,-1-1 0,0 0-1,1 0 1,-1 0 0,0 0-1,0 0 1,1 1 0,-1-1 0,0 0-1,0 0 1,1 1 0,-1-1-1,0 1 1,14 7 45,-14-8-58,1 1 14,11 8-62,24 14 0,-31-21 17,0 0 0,0 0-1,0-1 1,0 1 0,0-1 0,1 0 0,9 0-1,-11-1 33,-1 0-1,0 0 0,0 0 0,1-1 0,-1 1 1,0-1-1,0 0 0,0 0 0,0 0 1,0 0-1,0-1 0,0 1 0,0-1 0,0 0 1,-1 0-1,5-3 0,0-3 20,0 1 1,-1-1-1,10-15 0,-7 10 63,-8 12 65,0 5-114,2 21 8,0 24 0,3 33 30,1-13-35,-5-44-172,1 0-1,8 32 1,-13-106-482,-7-34 1007,3-121 0,7 182-256,0 0 0,7-31 0,-6 46-95,0 0 0,0 0 0,0 0 0,1 0 0,0 1 0,1-1 0,-1 1-1,1 0 1,1 0 0,-1 0 0,6-5 0,-8 9-16,1 0 0,-1 0 0,1 0 1,-1 1-1,1 0 0,4-3 0,-6 4-7,0-1 0,0 1 1,0 0-1,0-1 0,0 1 0,0 0 1,0 0-1,0 0 0,1 0 0,-1 0 1,0 0-1,0 0 0,0 0 0,0 0 0,0 0 1,0 0-1,0 1 0,0-1 0,0 0 1,0 1-1,0-1 0,0 1 0,-1-1 1,1 1-1,1 1 0,1 1 2,0 1-1,-1 0 1,0 0 0,0 0-1,0 0 1,0 0 0,-1 1-1,1-1 1,-1 1 0,0-1-1,-1 1 1,1-1-1,-1 1 1,0-1 0,0 1-1,0-1 1,-1 1 0,-1 7-1,-1 1-55,0-1 1,0 0-1,-2-1 0,1 1 0,-1-1 0,-8 12 0,7-12-149,-57 87-1121,53-84 73,-2-1 1,-17 17-1,16-17-2130,2-1 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4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1212,'3'3'7823,"-22"164"-4751,10-73-2036,-19 198 939,20-133-1202,4-46-695,2-83-1270,2 0-1,5 50 1,0-67-2990,-3-10 3145,3 4-2228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271 573 1896,'2'-8'798,"-1"-1"1,1 1-1,-1-10 0,-2 15-493,1 0-1,0 0 1,-1 1 0,1-1-1,-1 0 1,0 0-1,0 1 1,0-1 0,0 1-1,0-1 1,-1 1-1,1-1 1,-3-2 0,3 5-226,1-1 1,-1 0-1,0 1 1,0-1-1,1 1 1,-1-1-1,0 1 1,0-1-1,0 1 1,0-1-1,0 1 1,0 0-1,0 0 1,0 0-1,0-1 1,0 1 0,0 0-1,1 0 1,-1 0-1,0 0 1,0 1-1,0-1 1,-1 0-1,-23 9 664,7 1-519,1 0 1,0 1-1,1 1 1,0 1-1,1 0 0,1 1 1,0 0-1,-12 17 0,19-22-177,0 0 0,0 1-1,1 0 1,1 0-1,0 0 1,0 1 0,1 0-1,0 0 1,1 0-1,0 0 1,1 1 0,0-1-1,1 1 1,0-1-1,1 16 1,0-26-66,0 0 0,0 1 0,0-1 0,1 0 0,-1 0 0,0 0 0,0 0 0,1 0 0,-1 0 0,0 0 0,1 0 0,-1 0 0,1 0 0,-1 0 0,1 0 0,0 0 0,-1 0 0,1 0 0,0 0 0,0-1 0,0 1 0,0 0-1,-1 0 1,1-1 0,0 1 0,0-1 0,0 1 0,0-1 0,1 1 0,-1-1 0,0 0 0,0 1 0,0-1 0,0 0 0,0 0 0,2 0 0,-1 0-4,1-1 0,-1 1 0,0-1 0,1 1 1,-1-1-1,0 0 0,1 0 0,-1 0 0,0 0 0,0-1 0,0 1 0,0 0 0,0-1 0,0 0 0,2-2 0,4-6-14,0-1 0,-1 0 0,-1 0-1,0 0 1,0-1 0,6-18 0,16-77-56,-12 23 222,-4 0 0,-4-1 0,-3 0 0,-7-89 0,0 154 130,0 1 1,-1 0-1,-7-21 0,9 38 206,-3 7-321,-1 2-99,1 1-1,-1 0 1,1 1-1,1-1 1,0 1-1,0 0 1,0-1-1,-2 18 1,-6 83 270,11-105-304,-4 81 225,8 97 0,1-129-338,2 0 0,2 0 0,17 52 0,-23-95-162,10 29-766,-12-38 756,0 1-1,0 0 1,0 0-1,0 0 1,0-1-1,1 1 1,-1 0-1,0-1 1,1 1 0,-1-1-1,1 0 1,0 1-1,-1-1 1,1 0-1,3 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4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43 139 1096,'1'-4'356,"1"0"0,-1-1 0,0 1 0,0 0 0,0-1 0,0 1 0,-1 0 0,0-1 0,0 1-1,0-1 1,0 1 0,-1 0 0,-1-9 0,2 13-287,0 0 0,0-1 1,-1 1-1,1 0 0,0 0 0,0-1 0,0 1 0,0 0 0,0-1 0,0 1 0,-1 0 0,1 0 1,0-1-1,0 1 0,0 0 0,-1 0 0,1-1 0,0 1 0,0 0 0,-1 0 0,1-1 0,0 1 1,0 0-1,-1 0 0,1 0 0,0 0 0,-1 0 0,1 0 0,0-1 0,-1 1 0,1 0 0,0 0 1,0 0-1,-1 0 0,1 0 0,0 0 0,-1 0 0,1 0 0,0 0 0,-1 1 0,1-1 0,0 0 1,-1 0-1,1 0 0,0 0 0,-1 0 0,1 0 0,0 1 0,0-1 0,-1 0 0,1 0 0,0 1 1,-4 2 49,1-1-37,1 0-1,0 0 1,0 0 0,0 1 0,0-1-1,0 0 1,0 1 0,0-1-1,1 1 1,0 0 0,-1 0 0,1-1-1,0 1 1,0 0 0,0 4-1,-1 6 62,1-1-1,1 0 0,0 1 0,0-1 1,1 0-1,3 13 0,-3-19-102,1 0 0,-1-1-1,1 0 1,0 1 0,0-1-1,0 0 1,1 0 0,0 0 0,0 0-1,0 0 1,0-1 0,1 1-1,0-1 1,0 0 0,0 0-1,5 3 1,-8-6-35,0-1 1,0 1-1,-1-1 0,1 0 1,0 1-1,0-1 0,0 0 1,0 0-1,0 0 0,-1 1 1,1-1-1,0 0 0,0 0 0,0 0 1,1-1-1,0 1 11,0 0-9,-1 0 0,1 0 0,-1 0 0,1-1 0,-1 1 0,1-1 0,-1 1 0,0-1 0,1 1 0,-1-1 0,0 0 0,0 0 0,1 1-1,-1-1 1,0 0 0,0 0 0,0 0 0,0 0 0,2-3 0,-2 2 23,4-4 22,0 0-1,-1 0 1,0 0-1,0-1 1,0 0 0,-1 0-1,0 0 1,-1 0-1,0 0 1,0-1-1,0 1 1,-1-1 0,0 1-1,0-1 1,-1-11-1,0 12-26,-1-1 0,0 0 0,0 1 0,0-1 0,-1 1 0,0 0 0,0 0 0,-1-1 0,0 2 0,0-1 1,-1 0-1,0 1 0,0-1 0,-1 1 0,-6-8 0,3 6-319,-20-17-105,26 24 66,1 0 1,-1 0-1,1 1 0,-1-1 1,1 0-1,-1 1 1,0-1-1,1 1 1,-1-1-1,0 1 0,-1 0 1,-13 10-5675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5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20 113 1320,'-14'-84'4137,"8"55"-1109,8 42 1553,14 80-3736,0-16-807,3 0 0,3-1 0,37 83 0,-56-150-380,1-1 0,1 0 0,0 0 0,8 11-1,-9-15-674,0 1-1,0-1 0,1 0 0,6 5 0,6 1-2289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4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66 1368,'0'-3'1314,"-8"-20"11599,-6 41-12783,13-17-108,0 0 0,0 0-1,1 0 1,-1 0-1,0 1 1,1-1-1,-1 0 1,1 0-1,-1 1 1,1-1 0,-1 0-1,1 1 1,0-1-1,0 0 1,0 1-1,0-1 1,0 0-1,0 2 1,0 8 124,-8 48 265,7-50-359,0 0 1,1 0-1,0 0 0,1 0 0,0 0 1,0 0-1,1-1 0,4 13 0,-6-20-46,1 0-1,0 0 0,0 0 1,-1 0-1,1 0 1,0 0-1,0 0 1,0-1-1,0 1 0,0 0 1,0 0-1,0-1 1,0 1-1,0 0 0,0-1 1,0 1-1,1-1 1,-1 0-1,0 1 1,0-1-1,1 0 0,-1 0 1,0 0-1,2 0 1,0 1 2,13-3 8,15-7-21,-22 4 10,13-3-12,-19 7-2,1 2-24,1 2 25,-1-1 1,1 0 0,0 1-1,-1 0 1,1 0-1,6 7 1,2 0-2,-9-9 5,-3 0 3,1 0-1,-1 0 0,0 0 0,1 0 1,-1 0-1,1-1 0,-1 1 1,1 0-1,-1-1 0,1 1 1,-1-1-1,1 0 0,-1 0 0,1 1 1,0-1-1,1 0 0,2-1-1,-2 2 6,1-1 0,-1 1 0,1-1 0,-1 0 0,1-1 0,-1 1 0,1 0 0,-1-1 0,1 0-1,-1 0 1,0 0 0,1 0 0,-1-1 0,0 1 0,0-1 0,0 1 0,4-5 0,-3 3 6,0-1 1,-1 1-1,0-1 1,0 0-1,0 0 0,-1 0 1,1-1-1,-1 1 1,0-1-1,0 1 0,1-7 1,0 0 7,-1 0 0,0 0 0,0 0 0,-2-1 1,1 1-1,-1 0 0,-1 0 0,0 0 0,-1-1 0,-3-11 0,3 15-471,-1-1 0,0 1-1,-1 0 1,0 0-1,0 0 1,-1 1 0,-9-13-1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3:59:4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1332,'0'0'175,"1"0"1,-1-1-1,0 1 0,0 0 1,1 0-1,-1 0 0,0-1 1,1 1-1,-1 0 0,0 0 1,0 0-1,1 0 0,-1 0 1,0 0-1,1-1 0,-1 1 0,0 0 1,1 0-1,-1 0 0,0 0 1,1 0-1,-1 0 0,0 0 1,1 1-1,-1-1 0,0 0 1,1 0-1,-1 0 0,0 0 1,1 0-1,-1 0 0,0 1 0,1-1 1,-1 0-1,0 0 0,1 1 1,6 14 1850,0 26-1749,-7-38 138,10 44 445,-7-33-555,0 0-1,1 25 1,-4-39-296,0 0-1,0 0 1,0 1-1,0-1 1,0 0-1,0 0 1,0 0 0,0 0-1,0 1 1,0-1-1,0 0 1,0 0-1,0 0 1,0 1-1,0-1 1,0 0 0,0 0-1,0 0 1,0 1-1,0-1 1,0 0-1,0 0 1,0 0-1,0 0 1,1 1 0,-1-1-1,0 0 1,0 0-1,0 0 1,0 0-1,0 0 1,1 1-1,-1-1 1,0 0-1,0 0 1,0 0 0,0 0-1,1 0 1,5-6 517,3-10-104,-9 16-449,72-150 2612,-59 123-2073,-7 14-235,0 0 0,1 0-1,11-14 1,-16 24-219,0 1-1,0-1 1,0 1 0,0 0-1,1-1 1,-1 1-1,1 0 1,0 1-1,-1-1 1,1 0 0,0 1-1,0-1 1,0 1-1,0 0 1,0 0-1,0 0 1,1 1 0,-1-1-1,5 0 1,-3 2-16,-1 1 0,1-1-1,-1 1 1,1-1 0,-1 1 0,1 0 0,-1 1 0,0-1 0,0 1 0,0 0 0,4 4 0,-7-6-25,5 4-75,-1 0 0,1 0-1,-1 1 1,-1 0 0,1 0 0,-1 0 0,0 0 0,0 1 0,-1-1 0,0 1 0,3 11 0,-3-9-893,0 1 1,2 20 0,-4-19-1396,-1-1 0,-1 19 0,-3-11-1758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37 621 1284,'-9'18'4099,"2"-7"-2000,2-4 640,5-7-2689,0 0 0,-1 0 0,1 0-1,0 0 1,0 0 0,0 1 0,0-1 0,0 0 0,0 0 0,0 0 0,0 0 0,-1 0-1,1 0 1,0 0 0,0 0 0,0 0 0,0 0 0,0 0 0,0 0 0,0 0-1,0 0 1,-1 0 0,1 0 0,0 0 0,0 0 0,0 0 0,0 0 0,0 0 0,0 0-1,0 0 1,-1 0 0,1 0 0,0-1 0,0 1 0,0 0 0,0 0 0,0 0 0,0 0-1,0 0 1,0 0 0,0 0 0,0 0 0,0 0 0,0 0 0,-1-1 0,1 1 0,0 0-1,0 0 1,0 0 0,-2-4 43,1-1 1,-1 1-1,1-1 0,-1 1 1,1-1-1,1 0 0,-1 1 0,1-1 1,-1 0-1,2 1 0,-1-1 1,1-7-1,4-13 65,1 0 1,1 0-1,1 0 0,1 1 1,1 0-1,1 1 1,1 0-1,1 1 0,1 1 1,18-22-1,-8 15 50,2 1 1,1 1-1,1 1 0,58-38 1,-49 41-104,-7 5-30,-29 17-33,7-7 63,-7 6-74,0 1 0,0-1-1,0 0 1,-1 1 0,1-1-1,0 0 1,0 0 0,-1 1 0,1-1-1,-1 0 1,1 0 0,-1 0 0,1 0-1,-1 0 1,1 0 0,-1 0-1,0 0 1,1 0 0,-1 0 0,0-1-1,0 0 98,-2-1-98,-3-4 47,0 1 0,-1 0 0,1 0 0,-1 1 0,0 0 0,-1 0 1,1 0-1,-1 1 0,-13-6 0,19 10-6,-17-11 477,27 15-543,-6-3 0,0 0 0,1 0-1,-1 0 1,0 0-1,1 0 1,-1-1-1,7 1 1,26 7 75,-34-7-63,14 2 71,-5 0 108,-11-3-181,1 0 0,0 0 1,0 0-1,-1 0 0,1 0 0,0 0 0,0 0 0,-1 1 0,1-1 1,0 0-1,0 0 0,-1 1 0,1-1 0,0 1 0,-1-1 1,1 1-1,-1-1 0,1 1 0,0-1 0,-1 1 0,1-1 1,-1 1-1,0-1 0,1 1 0,-1 0 0,1-1 0,-1 1 1,0 0-1,1 0 0,-1-1 0,0 1 0,0 0 0,0 0 1,0-1-1,0 1 0,0 0 0,0 0 0,0-1 0,0 1 1,0 0-1,0 1 0,-3 21 33,-1 0-1,-10 32 1,-5 24-1177,7-18-1148,3-16-5892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18 401 1920,'0'0'5833,"-2"6"-5417,-2 7 92,0 2-1,1-1 0,1 0 0,1 0 1,-1 16-1,2-28 133,5-18 1981,4-24-2482,36-366 3386,-40 361-2346,-5 43-693,4 6-388,2 4-53,1 1 0,-1-1 0,-1 1 0,0 0 0,8 19 0,18 58 115,-19-49-97,45 148-1176,-43-134-483,-11-27-788,-3-9-4879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28 593 1276,'-11'-2'3728,"-5"-6"1165,20 6-4611,22-13 145,67-43 587,-81 50-916,-1-1 1,0-1-1,0 0 0,-1 0 0,14-18 1,-17 20-45,6-9-18,-13 16-34,1 1 0,-1-1 1,0 1-1,1 0 0,-1-1 1,0 1-1,1 0 0,-1-1 1,1 1-1,-1 0 0,0-1 1,1 1-1,-1 0 0,1 0 0,-1-1 1,1 1-1,-1 0 0,1 0 1,-1 0-1,1 0 0,-1 0 1,1 0-1,-1 0 0,1 0 1,0 0-1,-1 0 0,1 0 0,-1 0 1,1 0-1,-1 0 0,1 0 1,-1 0-1,1 1 0,-1-1 1,1 0-1,-1 0 0,0 1 1,1-1-1,-1 0 0,1 1 0,13 12 32,-6-2-16,1-1 0,0-1 0,0 1-1,21 15 1,-28-24-12,1 0 0,-1 0-1,1 0 1,-1 0 0,1-1 0,-1 1-1,1-1 1,0 1 0,-1-1 0,1 0-1,0 0 1,-1 0 0,1 0 0,0-1-1,-1 1 1,1-1 0,0 0-1,-1 1 1,1-1 0,3-2 0,-2 1 8,-1 1-3,0-1 1,0 1 0,-1-1-1,1 0 1,0 0 0,-1 0-1,1 0 1,-1-1 0,4-3-1,18-28 129,-15 21-41,29-49 1348,-37 61-614,1 6-743,3 12-33,-2-7-21,0-1-1,0 1 1,1-1 0,0 0 0,1 0 0,8 11 0,-10-17-32,0 0-1,0 0 1,0-1 0,0 0 0,0 1 0,0-1 0,1-1-1,0 1 1,-1 0 0,1-1 0,0 0 0,-1 1 0,1-2-1,0 1 1,0 0 0,0-1 0,0 0 0,0 1 0,4-2-1,-5 1 1,0 0 0,0-1-1,0 1 1,1-1 0,-1 0-1,0 0 1,0 0 0,0 0-1,-1-1 1,1 1 0,0-1-1,0 0 1,-1 0-1,1 0 1,-1 0 0,1 0-1,-1 0 1,0-1 0,2-3-1,1 0 25,0-1-1,-1 0 0,0-1 0,-1 1 0,0-1 1,3-8-1,5-23 202,-3 1 0,-1-1 0,-1 0 0,-2-1 0,-3 1 0,-2-42 0,0 62 516,-6-29 0,6 46-40,0 9-603,-1 24 6,0-1 0,4 31 0,4-1-346,3-1 1,17 58-1,-3-46-1961,-14-49 801,-3-12-6729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15 111 1332,'-13'-8'5424,"13"8"-5348,0 0 0,0 0-1,0-1 1,0 1 0,-1 0 0,1 0 0,0 0 0,0-1 0,0 1 0,0 0 0,0 0 0,0 0 0,0-1 0,0 1 0,0 0 0,0 0 0,0 0 0,0-1 0,0 1 0,0 0 0,0 0 0,0-1-1,0 1 1,0 0 0,0 0 0,1 0 0,-1-1 0,0 1 0,0 0 0,0 0 0,0 0 0,0 0 0,0-1 0,1 1 0,2-2 80,0 0-1,1 0 1,0 0 0,-1 0 0,1 0 0,4 0-1,146-60 1225,-134 54-1869,-3 2-958,-6 1-2969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 1660,'-1'-30'5611,"-2"25"-4597,3 5-965,0 0 0,0 0 0,0 0 0,-1 0 0,1 0 0,0 0 0,0 0 0,0-1 0,0 1 0,0 0 0,0 0 0,0 0 0,0 0 0,-1 0 0,1 0 0,0 0 0,0 0 0,0 0 0,0 0 0,0 0 0,0 0 0,-1 0 0,1 0 0,0 0 0,0 0 0,0 0 0,0 0 0,0 0 0,-1 0 0,1 0 0,0 0 0,0 0 0,0 0 0,0 0 0,0 0 0,0 0 0,-1 0 0,1 0 0,0 0 0,0 0 0,0 0 0,0 0 0,0 0 0,0 0 0,0 1 0,-1-1 0,1 0 0,0 0 0,0 0 0,0 0 0,0 0 0,0 0 0,0 0 0,0 1 0,-4 5 122,1 1-1,1 0 1,-1 1-1,1-1 0,0 0 1,1 1-1,0-1 0,0 1 1,0-1-1,1 1 1,1 11-1,0-8-41,0 0 1,1 0-1,0 0 1,1 0-1,1 0 0,-1 0 1,9 14-1,-10-21-63,1-1 0,-1 0 0,1 0 0,-1 0 0,1 0 0,0 0 0,0-1 0,1 1 0,-1-1 0,0 0 0,1 0 0,0 0 0,-1 0 0,1-1 0,0 0 0,0 1 0,5 0 0,-7-2 159,-1 0-195,0 0-1,0 0 0,0-1 1,0 1-1,0 0 1,0-1-1,0 1 0,0 0 1,0-1-1,0 1 0,0-1 1,-1 0-1,1 1 0,0-1 1,0 1-1,-1-1 1,1 0-1,0 0 0,-1 0 1,1 1-1,-1-1 0,1 0 1,-1 0-1,1 0 0,-1 0 1,0 0-1,1 0 1,-1 0-1,0 0 0,0 0 1,0 0-1,1 0 0,-1 0 1,0 0-1,0 0 0,-1 0 1,1-1-1,0-3 53,0 1 0,-1-1 0,1 0 0,-1 1 0,-2-7 1,0 6-132,1 0 0,-1-1 0,0 1 0,0 1 0,0-1 0,-1 0 1,0 1-1,-8-8 0,-1 2-1471,-24-16 0,10 8-3837,16 9 1560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1424,'0'0'4733,"2"2"-4115,3 6-68,1-1-1,-2 1 1,1 0 0,-1 0 0,0 1 0,0-1 0,3 15 0,7 15 755,-13-37-1165,-1 0 0,0 0 0,1 0 0,-1 0 0,1 0 0,-1 0 0,1 0 1,-1 0-1,1-1 0,0 1 0,-1 0 0,1 0 0,0-1 0,0 1 0,0 0 0,1 0 0,-1-1-108,-1 0 1,1 0-1,0 0 1,-1-1-1,1 1 0,0 0 1,0 0-1,-1-1 1,1 1-1,-1 0 1,1-1-1,0 1 0,-1-1 1,1 1-1,-1-1 1,1 1-1,-1-1 1,1 1-1,-1-1 0,1 1 1,-1-1-1,0 0 1,1-1-1,1-1 62,1 0 1,-1 0-1,1 0 1,-1 0-1,1 1 0,0-1 1,0 1-1,5-4 0,-6 5-80,0 0 0,0 0-1,-1 1 1,1-1-1,0 1 1,0-1-1,0 1 1,0 0 0,0 0-1,0 0 1,0 0-1,0 0 1,0 0-1,0 0 1,0 1-1,0-1 1,0 1 0,0-1-1,-1 1 1,4 1-1,3 2-49,-1 0-1,0 1 1,0 0-1,0 0 1,0 0-1,10 12 1,-17-16 23,0-1 1,1 1-1,0 0 1,-1 0-1,1-1 0,-1 1 1,1-1-1,0 1 1,-1 0-1,1-1 1,0 1-1,0-1 1,0 0-1,-1 1 0,1-1 1,0 0-1,0 1 1,0-1-1,0 0 1,0 0-1,-1 0 0,1 0 1,0 0-1,0 0 1,0 0-1,0 0 1,0 0-1,0 0 0,0 0 1,-1 0-1,1-1 1,0 1-1,1-1 1,1-1 5,0 0 1,-1 0-1,1-1 1,-1 1-1,0-1 1,0 1-1,3-7 0,6-6 188,0-1-1,13-13 0,-23 28-52,0 1-166,0 0 26,0 1 1,0-1-1,0 0 1,0 1-1,0-1 1,0 1-1,0-1 1,0 1-1,0-1 0,0 1 1,2 1-1,-2-1-18,0 0-46,0-1-1,0 1 1,0 0 0,0 0-1,0 0 1,-1 0 0,1 0-1,0 0 1,0 0 0,-1 0-1,1 0 1,0 0 0,-1 0-1,1 1 1,-1-1 0,0 0-1,1 0 1,-1 2 0,3 8-1256,2-1 244,2 6-4716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78 341 1596,'0'-10'1133,"-1"1"0,0-1 0,0 1 0,-1-1 0,-6-16 0,8 25-982,0 1-104,0 0 0,0-1 0,0 1 0,0 0-1,0 0 1,0-1 0,0 1 0,0 0 0,-1 0-1,1-1 1,0 1 0,0 0 0,0 0 0,0-1-1,0 1 1,0 0 0,-1 0 0,1 0 0,0-1-1,0 1 1,0 0 0,-1 0 0,1 0 0,0 0-1,0-1 1,0 1 0,-1 0 0,1 0 0,0 0-1,0 0 1,-1 0 0,1 0 0,0 0 0,0 0-1,-1 0 1,1 0 0,0 0 0,0 0 0,-1 0-1,1 0 1,0 0 0,0 0 0,-1 0 0,1 0 0,0 0-1,0 0 1,-1 0 0,1 0 0,0 0 0,-1 1-1,-2 1 12,-1 1 0,1 0 0,-1 0 0,1 0-1,0 1 1,0-1 0,0 1 0,1 0 0,-1 0 0,1-1-1,0 2 1,0-1 0,0 0 0,-1 6 0,0 1 33,-6 38 166,8-45-279,1 0 0,0 1 0,0-1 0,1 0 1,-1 0-1,1 1 0,0-1 0,0 0 0,4 7 0,-5-11 18,0 1-1,0-1 1,0 0 0,0 1-1,0-1 1,0 0-1,1 0 1,-1 1 0,0-1-1,0 0 1,0 0 0,1 1-1,-1-1 1,0 0-1,0 0 1,1 0 0,-1 0-1,0 1 1,0-1 0,1 0-1,-1 0 1,0 0-1,0 0 1,1 0 0,-1 0-1,0 0 1,1 0-1,-1 0 1,0 0 0,1 0-1,-1 0 1,0 0 0,1 0-1,-1 0 1,0 0-1,0 0 1,1 0 0,-1 0-1,0 0 1,1-1 0,-1 1-1,0 0 1,1 0-1,29-23-2,-28 21 53,1 0-1,-1-1 1,0 1 0,0 0 0,0-1 0,0 1-1,0-1 1,-1 0 0,1 1 0,-1-1 0,2-6-1,-3 9-38,1 0 0,-1 0 0,0-1 0,0 1-1,0 0 1,0-1 0,1 1 0,-1 0-1,0 0 1,0-1 0,1 1 0,-1 0 0,0 0-1,0-1 1,1 1 0,-1 0 0,0 0-1,1 0 1,-1 0 0,0-1 0,1 1 0,-1 0-1,0 0 1,1 0 0,-1 0 0,0 0-1,1 0 1,-1 0 0,0 0 0,1 0-1,-1 0 1,0 0 0,1 0 0,-1 0 0,0 0-1,1 0 1,-1 1 0,0-1 0,1 0-1,-1 0 1,0 0 0,0 0 0,1 1 0,-1-1-1,0 0 1,0 0 0,1 1 0,17 11 100,-5-2-246,1 0 1,1 0-1,0-1 0,0-1 1,0-1-1,1 0 0,1-1 0,21 6 1,-32-11 90,1 1-1,0-1 1,0 0 0,-1-1 0,1 1 0,0-1 0,0-1-1,0 1 1,0-1 0,-1-1 0,1 1 0,0-1 0,-1 0 0,1-1-1,-1 1 1,0-1 0,0 0 0,0-1 0,0 0 0,0 0-1,-1 0 1,0 0 0,8-10 0,-6 6 118,-1-2 1,0 1-1,-1-1 1,0 1-1,0-1 1,-1-1-1,-1 1 1,0-1-1,0 1 1,1-15-1,1-13 400,0-58 0,-6 48 514,-7-51 1,5 89 350,4 27-1090,5 38-466,-3-45 130,0 1 1,1-1-1,0 1 0,0-1 0,1 0 0,1-1 1,-1 1-1,2-1 0,-1 0 0,1-1 0,16 16 1,-21-22 87,0-1 1,-1 1-1,1-1 1,0 0 0,0 0-1,0 0 1,0 0-1,1 0 1,-1-1 0,0 1-1,0-1 1,0 1-1,1-1 1,-1 0 0,0 0-1,1 0 1,-1 0-1,0 0 1,0 0-1,1-1 1,-1 1 0,0-1-1,0 1 1,0-1-1,0 0 1,1 0 0,-1 0-1,0 0 1,-1 0-1,1-1 1,0 1 0,0 0-1,0-1 1,-1 0-1,3-1 1,3-6 150,0 0 1,0 0-1,-1-1 1,0 0-1,8-16 1,-10 15 232,0 0 1,-1 0 0,0-1 0,0 1 0,-1 0-1,-1-1 1,1-22 0,-2 32 646,1 9-1003,49 137-2661,-38-108 637,-7-18-2990,-4-14 3198,2 9-1762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4:00:4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23 133 1144,'-10'3'3380,"-3"-5"1740,23-9-2047,-5 5-3848,35-32 710,-21 22-589,25-31-4870,-31 32 3005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DACE-FE9B-2E58-4D24-7CDD1CAF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FA8E-8C54-D477-611A-CB8CF036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9A78-C7C6-8607-16D4-23A09432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D7A8-A93F-F7C4-51A9-A9537851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35AB-BED6-6771-206A-9BC73EAC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D966-CED1-07E2-CB19-91A10C4C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5B661-0695-F796-51AD-D297B835D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B68-DF34-929F-1AC7-AD7BC360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103A-37E1-3394-D7C2-8992B0EB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2D2D-2A31-CBD7-A428-6FB8FF3C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ECD1D-0C6E-2631-105B-5FFC00D1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2C1EF-292C-F693-1E16-C5B63C108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CC65-8FB1-2A8D-8DCD-64FC45E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8BDE-D90D-83C9-A141-344A44FD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4AE9-2633-487A-1F5D-AD28EF80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4BE-DB16-C943-87D6-3D321C1A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D8AA-714D-C5FB-CCA5-4CEE432B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25F2-3595-6C52-E3E7-D071E9A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1753-0D36-E8E6-297C-ABD4F8E2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4F18-8E00-7EEB-4C17-6166C97F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F19B-BF3D-867B-F78F-90D7EB96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FA8-1559-ECC1-5968-65542DB2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E27C-0BF3-5283-6074-F6EEFFD4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0128-60B2-2E45-C747-0389C217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FDB5-0972-9AC7-DAF4-336E397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3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D31A-E86E-3F7A-93BC-94DF4974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6F32-7D35-555C-D6C3-1E9B80796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6640-5F1C-5D9C-C1CF-A2EC721C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FFD1-5627-4E5E-9DC3-46BC66A0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E1FD-0B64-3BCF-F579-0F98A7AF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A67C-DFF5-7D58-A623-71C3606A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4C95-D6FC-825E-D99B-41E22B85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9572-6C4B-F88B-A757-CE4B20DC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F01-8483-9A16-0E2E-271EEF5B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29E41-CA62-B1ED-F626-32A68FB04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03448-8E9C-15F9-2AB8-2613225A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9CAE2-80B2-789A-1041-FC1AF3A4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9B5C0-1FC7-F407-4249-E2E3205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D4146-E0E0-C519-21A9-E0502ACA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58E4-C9D7-4B5F-B353-39901EBB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9FC71-9D95-41FD-54FB-524BD693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A511-EBD2-CA61-F633-4D51F26E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FA044-39BD-7699-0F4A-1809A41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E51-4C96-5159-8129-6F6D33C9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4516D-396D-3144-5837-61567463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23274-4650-D0CC-6720-32E44B42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9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D75C-2F10-6AEF-F95B-272CED5A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0195-DD7C-BCB5-9881-E97AB84F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44B7C-A2C3-0577-CF12-6CC2E562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FD1D6-EE15-9D42-7BEC-2DADB120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537D-A16B-CC9A-7CB0-2633A167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9A15-B79D-6461-9909-0013E37D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DD1-BBA8-7D31-9F96-4B6A9D87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D5670-D64B-DFEC-7C3E-9E6128F5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4AA3-3C28-4AF4-E90D-3F04916E7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BF3D7-8C73-1C5F-4077-9435A32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6293B-4255-D061-0294-C035D626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D3B6-C1BC-4381-DB45-65AC711B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43A2A-F343-FD1B-9C0E-84B9CF89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3452-E173-6AE6-6F0F-7E38F8E6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1527-53BC-1ACB-E05D-861E95808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7964-25C2-4E21-A5AA-653CADF4A3C8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9EDE-E96E-149B-69DA-2BD920584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B5B6-F265-2AB4-F16E-B3DA57858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E98E-A4B7-4228-9C0D-493377992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6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cli/azure/install-azure-cl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117" Type="http://schemas.openxmlformats.org/officeDocument/2006/relationships/customXml" Target="../ink/ink184.xml"/><Relationship Id="rId21" Type="http://schemas.openxmlformats.org/officeDocument/2006/relationships/customXml" Target="../ink/ink136.xml"/><Relationship Id="rId42" Type="http://schemas.openxmlformats.org/officeDocument/2006/relationships/image" Target="../media/image146.png"/><Relationship Id="rId47" Type="http://schemas.openxmlformats.org/officeDocument/2006/relationships/customXml" Target="../ink/ink149.xml"/><Relationship Id="rId63" Type="http://schemas.openxmlformats.org/officeDocument/2006/relationships/customXml" Target="../ink/ink157.xml"/><Relationship Id="rId68" Type="http://schemas.openxmlformats.org/officeDocument/2006/relationships/image" Target="../media/image159.png"/><Relationship Id="rId84" Type="http://schemas.openxmlformats.org/officeDocument/2006/relationships/image" Target="../media/image167.png"/><Relationship Id="rId89" Type="http://schemas.openxmlformats.org/officeDocument/2006/relationships/customXml" Target="../ink/ink170.xml"/><Relationship Id="rId112" Type="http://schemas.openxmlformats.org/officeDocument/2006/relationships/image" Target="../media/image181.png"/><Relationship Id="rId133" Type="http://schemas.openxmlformats.org/officeDocument/2006/relationships/customXml" Target="../ink/ink192.xml"/><Relationship Id="rId138" Type="http://schemas.openxmlformats.org/officeDocument/2006/relationships/image" Target="../media/image194.png"/><Relationship Id="rId154" Type="http://schemas.openxmlformats.org/officeDocument/2006/relationships/image" Target="../media/image202.png"/><Relationship Id="rId159" Type="http://schemas.openxmlformats.org/officeDocument/2006/relationships/customXml" Target="../ink/ink205.xml"/><Relationship Id="rId175" Type="http://schemas.openxmlformats.org/officeDocument/2006/relationships/customXml" Target="../ink/ink213.xml"/><Relationship Id="rId170" Type="http://schemas.openxmlformats.org/officeDocument/2006/relationships/image" Target="../media/image210.png"/><Relationship Id="rId16" Type="http://schemas.openxmlformats.org/officeDocument/2006/relationships/image" Target="../media/image134.png"/><Relationship Id="rId107" Type="http://schemas.openxmlformats.org/officeDocument/2006/relationships/customXml" Target="../ink/ink179.xml"/><Relationship Id="rId11" Type="http://schemas.openxmlformats.org/officeDocument/2006/relationships/customXml" Target="../ink/ink131.xml"/><Relationship Id="rId32" Type="http://schemas.openxmlformats.org/officeDocument/2006/relationships/image" Target="../media/image142.png"/><Relationship Id="rId37" Type="http://schemas.openxmlformats.org/officeDocument/2006/relationships/customXml" Target="../ink/ink144.xml"/><Relationship Id="rId53" Type="http://schemas.openxmlformats.org/officeDocument/2006/relationships/customXml" Target="../ink/ink152.xml"/><Relationship Id="rId58" Type="http://schemas.openxmlformats.org/officeDocument/2006/relationships/image" Target="../media/image154.png"/><Relationship Id="rId74" Type="http://schemas.openxmlformats.org/officeDocument/2006/relationships/image" Target="../media/image162.png"/><Relationship Id="rId79" Type="http://schemas.openxmlformats.org/officeDocument/2006/relationships/customXml" Target="../ink/ink165.xml"/><Relationship Id="rId102" Type="http://schemas.openxmlformats.org/officeDocument/2006/relationships/image" Target="../media/image176.png"/><Relationship Id="rId123" Type="http://schemas.openxmlformats.org/officeDocument/2006/relationships/customXml" Target="../ink/ink187.xml"/><Relationship Id="rId128" Type="http://schemas.openxmlformats.org/officeDocument/2006/relationships/image" Target="../media/image189.png"/><Relationship Id="rId144" Type="http://schemas.openxmlformats.org/officeDocument/2006/relationships/image" Target="../media/image197.png"/><Relationship Id="rId149" Type="http://schemas.openxmlformats.org/officeDocument/2006/relationships/customXml" Target="../ink/ink200.xml"/><Relationship Id="rId5" Type="http://schemas.openxmlformats.org/officeDocument/2006/relationships/customXml" Target="../ink/ink128.xml"/><Relationship Id="rId90" Type="http://schemas.openxmlformats.org/officeDocument/2006/relationships/image" Target="../media/image170.png"/><Relationship Id="rId95" Type="http://schemas.openxmlformats.org/officeDocument/2006/relationships/customXml" Target="../ink/ink173.xml"/><Relationship Id="rId160" Type="http://schemas.openxmlformats.org/officeDocument/2006/relationships/image" Target="../media/image205.png"/><Relationship Id="rId165" Type="http://schemas.openxmlformats.org/officeDocument/2006/relationships/customXml" Target="../ink/ink208.xml"/><Relationship Id="rId181" Type="http://schemas.openxmlformats.org/officeDocument/2006/relationships/customXml" Target="../ink/ink216.xml"/><Relationship Id="rId22" Type="http://schemas.openxmlformats.org/officeDocument/2006/relationships/image" Target="../media/image137.png"/><Relationship Id="rId27" Type="http://schemas.openxmlformats.org/officeDocument/2006/relationships/customXml" Target="../ink/ink139.xml"/><Relationship Id="rId43" Type="http://schemas.openxmlformats.org/officeDocument/2006/relationships/customXml" Target="../ink/ink147.xml"/><Relationship Id="rId48" Type="http://schemas.openxmlformats.org/officeDocument/2006/relationships/image" Target="../media/image149.png"/><Relationship Id="rId64" Type="http://schemas.openxmlformats.org/officeDocument/2006/relationships/image" Target="../media/image157.png"/><Relationship Id="rId69" Type="http://schemas.openxmlformats.org/officeDocument/2006/relationships/customXml" Target="../ink/ink160.xml"/><Relationship Id="rId113" Type="http://schemas.openxmlformats.org/officeDocument/2006/relationships/customXml" Target="../ink/ink182.xml"/><Relationship Id="rId118" Type="http://schemas.openxmlformats.org/officeDocument/2006/relationships/image" Target="../media/image184.png"/><Relationship Id="rId134" Type="http://schemas.openxmlformats.org/officeDocument/2006/relationships/image" Target="../media/image192.png"/><Relationship Id="rId139" Type="http://schemas.openxmlformats.org/officeDocument/2006/relationships/customXml" Target="../ink/ink195.xml"/><Relationship Id="rId80" Type="http://schemas.openxmlformats.org/officeDocument/2006/relationships/image" Target="../media/image165.png"/><Relationship Id="rId85" Type="http://schemas.openxmlformats.org/officeDocument/2006/relationships/customXml" Target="../ink/ink168.xml"/><Relationship Id="rId150" Type="http://schemas.openxmlformats.org/officeDocument/2006/relationships/image" Target="../media/image200.png"/><Relationship Id="rId155" Type="http://schemas.openxmlformats.org/officeDocument/2006/relationships/customXml" Target="../ink/ink203.xml"/><Relationship Id="rId171" Type="http://schemas.openxmlformats.org/officeDocument/2006/relationships/customXml" Target="../ink/ink211.xml"/><Relationship Id="rId176" Type="http://schemas.openxmlformats.org/officeDocument/2006/relationships/image" Target="../media/image213.png"/><Relationship Id="rId12" Type="http://schemas.openxmlformats.org/officeDocument/2006/relationships/image" Target="../media/image132.png"/><Relationship Id="rId17" Type="http://schemas.openxmlformats.org/officeDocument/2006/relationships/customXml" Target="../ink/ink134.xml"/><Relationship Id="rId33" Type="http://schemas.openxmlformats.org/officeDocument/2006/relationships/customXml" Target="../ink/ink142.xml"/><Relationship Id="rId38" Type="http://schemas.openxmlformats.org/officeDocument/2006/relationships/image" Target="../media/image100.png"/><Relationship Id="rId59" Type="http://schemas.openxmlformats.org/officeDocument/2006/relationships/customXml" Target="../ink/ink155.xml"/><Relationship Id="rId103" Type="http://schemas.openxmlformats.org/officeDocument/2006/relationships/customXml" Target="../ink/ink177.xml"/><Relationship Id="rId108" Type="http://schemas.openxmlformats.org/officeDocument/2006/relationships/image" Target="../media/image179.png"/><Relationship Id="rId124" Type="http://schemas.openxmlformats.org/officeDocument/2006/relationships/image" Target="../media/image187.png"/><Relationship Id="rId129" Type="http://schemas.openxmlformats.org/officeDocument/2006/relationships/customXml" Target="../ink/ink190.xml"/><Relationship Id="rId54" Type="http://schemas.openxmlformats.org/officeDocument/2006/relationships/image" Target="../media/image152.png"/><Relationship Id="rId70" Type="http://schemas.openxmlformats.org/officeDocument/2006/relationships/image" Target="../media/image160.png"/><Relationship Id="rId75" Type="http://schemas.openxmlformats.org/officeDocument/2006/relationships/customXml" Target="../ink/ink163.xml"/><Relationship Id="rId91" Type="http://schemas.openxmlformats.org/officeDocument/2006/relationships/customXml" Target="../ink/ink171.xml"/><Relationship Id="rId96" Type="http://schemas.openxmlformats.org/officeDocument/2006/relationships/image" Target="../media/image173.png"/><Relationship Id="rId140" Type="http://schemas.openxmlformats.org/officeDocument/2006/relationships/image" Target="../media/image195.png"/><Relationship Id="rId145" Type="http://schemas.openxmlformats.org/officeDocument/2006/relationships/customXml" Target="../ink/ink198.xml"/><Relationship Id="rId161" Type="http://schemas.openxmlformats.org/officeDocument/2006/relationships/customXml" Target="../ink/ink206.xml"/><Relationship Id="rId166" Type="http://schemas.openxmlformats.org/officeDocument/2006/relationships/image" Target="../media/image208.png"/><Relationship Id="rId18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23" Type="http://schemas.openxmlformats.org/officeDocument/2006/relationships/customXml" Target="../ink/ink137.xml"/><Relationship Id="rId28" Type="http://schemas.openxmlformats.org/officeDocument/2006/relationships/image" Target="../media/image140.png"/><Relationship Id="rId49" Type="http://schemas.openxmlformats.org/officeDocument/2006/relationships/customXml" Target="../ink/ink150.xml"/><Relationship Id="rId114" Type="http://schemas.openxmlformats.org/officeDocument/2006/relationships/image" Target="../media/image182.png"/><Relationship Id="rId119" Type="http://schemas.openxmlformats.org/officeDocument/2006/relationships/customXml" Target="../ink/ink185.xml"/><Relationship Id="rId44" Type="http://schemas.openxmlformats.org/officeDocument/2006/relationships/image" Target="../media/image147.png"/><Relationship Id="rId60" Type="http://schemas.openxmlformats.org/officeDocument/2006/relationships/image" Target="../media/image155.png"/><Relationship Id="rId65" Type="http://schemas.openxmlformats.org/officeDocument/2006/relationships/customXml" Target="../ink/ink158.xml"/><Relationship Id="rId81" Type="http://schemas.openxmlformats.org/officeDocument/2006/relationships/customXml" Target="../ink/ink166.xml"/><Relationship Id="rId86" Type="http://schemas.openxmlformats.org/officeDocument/2006/relationships/image" Target="../media/image168.png"/><Relationship Id="rId130" Type="http://schemas.openxmlformats.org/officeDocument/2006/relationships/image" Target="../media/image190.png"/><Relationship Id="rId135" Type="http://schemas.openxmlformats.org/officeDocument/2006/relationships/customXml" Target="../ink/ink193.xml"/><Relationship Id="rId151" Type="http://schemas.openxmlformats.org/officeDocument/2006/relationships/customXml" Target="../ink/ink201.xml"/><Relationship Id="rId156" Type="http://schemas.openxmlformats.org/officeDocument/2006/relationships/image" Target="../media/image203.png"/><Relationship Id="rId177" Type="http://schemas.openxmlformats.org/officeDocument/2006/relationships/customXml" Target="../ink/ink214.xml"/><Relationship Id="rId4" Type="http://schemas.openxmlformats.org/officeDocument/2006/relationships/image" Target="../media/image128.png"/><Relationship Id="rId9" Type="http://schemas.openxmlformats.org/officeDocument/2006/relationships/customXml" Target="../ink/ink130.xml"/><Relationship Id="rId172" Type="http://schemas.openxmlformats.org/officeDocument/2006/relationships/image" Target="../media/image211.png"/><Relationship Id="rId180" Type="http://schemas.openxmlformats.org/officeDocument/2006/relationships/image" Target="../media/image215.png"/><Relationship Id="rId13" Type="http://schemas.openxmlformats.org/officeDocument/2006/relationships/customXml" Target="../ink/ink132.xml"/><Relationship Id="rId18" Type="http://schemas.openxmlformats.org/officeDocument/2006/relationships/image" Target="../media/image135.png"/><Relationship Id="rId39" Type="http://schemas.openxmlformats.org/officeDocument/2006/relationships/customXml" Target="../ink/ink145.xml"/><Relationship Id="rId109" Type="http://schemas.openxmlformats.org/officeDocument/2006/relationships/customXml" Target="../ink/ink180.xml"/><Relationship Id="rId34" Type="http://schemas.openxmlformats.org/officeDocument/2006/relationships/image" Target="../media/image143.png"/><Relationship Id="rId50" Type="http://schemas.openxmlformats.org/officeDocument/2006/relationships/image" Target="../media/image150.png"/><Relationship Id="rId55" Type="http://schemas.openxmlformats.org/officeDocument/2006/relationships/customXml" Target="../ink/ink153.xml"/><Relationship Id="rId76" Type="http://schemas.openxmlformats.org/officeDocument/2006/relationships/image" Target="../media/image163.png"/><Relationship Id="rId97" Type="http://schemas.openxmlformats.org/officeDocument/2006/relationships/customXml" Target="../ink/ink174.xml"/><Relationship Id="rId104" Type="http://schemas.openxmlformats.org/officeDocument/2006/relationships/image" Target="../media/image177.png"/><Relationship Id="rId120" Type="http://schemas.openxmlformats.org/officeDocument/2006/relationships/image" Target="../media/image185.png"/><Relationship Id="rId125" Type="http://schemas.openxmlformats.org/officeDocument/2006/relationships/customXml" Target="../ink/ink188.xml"/><Relationship Id="rId141" Type="http://schemas.openxmlformats.org/officeDocument/2006/relationships/customXml" Target="../ink/ink196.xml"/><Relationship Id="rId146" Type="http://schemas.openxmlformats.org/officeDocument/2006/relationships/image" Target="../media/image198.png"/><Relationship Id="rId167" Type="http://schemas.openxmlformats.org/officeDocument/2006/relationships/customXml" Target="../ink/ink209.xml"/><Relationship Id="rId7" Type="http://schemas.openxmlformats.org/officeDocument/2006/relationships/customXml" Target="../ink/ink129.xml"/><Relationship Id="rId71" Type="http://schemas.openxmlformats.org/officeDocument/2006/relationships/customXml" Target="../ink/ink161.xml"/><Relationship Id="rId92" Type="http://schemas.openxmlformats.org/officeDocument/2006/relationships/image" Target="../media/image171.png"/><Relationship Id="rId162" Type="http://schemas.openxmlformats.org/officeDocument/2006/relationships/image" Target="../media/image206.png"/><Relationship Id="rId2" Type="http://schemas.openxmlformats.org/officeDocument/2006/relationships/image" Target="../media/image127.png"/><Relationship Id="rId29" Type="http://schemas.openxmlformats.org/officeDocument/2006/relationships/customXml" Target="../ink/ink140.xml"/><Relationship Id="rId24" Type="http://schemas.openxmlformats.org/officeDocument/2006/relationships/image" Target="../media/image138.png"/><Relationship Id="rId40" Type="http://schemas.openxmlformats.org/officeDocument/2006/relationships/image" Target="../media/image145.png"/><Relationship Id="rId45" Type="http://schemas.openxmlformats.org/officeDocument/2006/relationships/customXml" Target="../ink/ink148.xml"/><Relationship Id="rId66" Type="http://schemas.openxmlformats.org/officeDocument/2006/relationships/image" Target="../media/image158.png"/><Relationship Id="rId87" Type="http://schemas.openxmlformats.org/officeDocument/2006/relationships/customXml" Target="../ink/ink169.xml"/><Relationship Id="rId110" Type="http://schemas.openxmlformats.org/officeDocument/2006/relationships/image" Target="../media/image180.png"/><Relationship Id="rId115" Type="http://schemas.openxmlformats.org/officeDocument/2006/relationships/customXml" Target="../ink/ink183.xml"/><Relationship Id="rId131" Type="http://schemas.openxmlformats.org/officeDocument/2006/relationships/customXml" Target="../ink/ink191.xml"/><Relationship Id="rId136" Type="http://schemas.openxmlformats.org/officeDocument/2006/relationships/image" Target="../media/image193.png"/><Relationship Id="rId157" Type="http://schemas.openxmlformats.org/officeDocument/2006/relationships/customXml" Target="../ink/ink204.xml"/><Relationship Id="rId178" Type="http://schemas.openxmlformats.org/officeDocument/2006/relationships/image" Target="../media/image214.png"/><Relationship Id="rId61" Type="http://schemas.openxmlformats.org/officeDocument/2006/relationships/customXml" Target="../ink/ink156.xml"/><Relationship Id="rId82" Type="http://schemas.openxmlformats.org/officeDocument/2006/relationships/image" Target="../media/image166.png"/><Relationship Id="rId152" Type="http://schemas.openxmlformats.org/officeDocument/2006/relationships/image" Target="../media/image201.png"/><Relationship Id="rId173" Type="http://schemas.openxmlformats.org/officeDocument/2006/relationships/customXml" Target="../ink/ink212.xml"/><Relationship Id="rId19" Type="http://schemas.openxmlformats.org/officeDocument/2006/relationships/customXml" Target="../ink/ink135.xml"/><Relationship Id="rId14" Type="http://schemas.openxmlformats.org/officeDocument/2006/relationships/image" Target="../media/image133.png"/><Relationship Id="rId30" Type="http://schemas.openxmlformats.org/officeDocument/2006/relationships/image" Target="../media/image141.png"/><Relationship Id="rId35" Type="http://schemas.openxmlformats.org/officeDocument/2006/relationships/customXml" Target="../ink/ink143.xml"/><Relationship Id="rId56" Type="http://schemas.openxmlformats.org/officeDocument/2006/relationships/image" Target="../media/image153.png"/><Relationship Id="rId77" Type="http://schemas.openxmlformats.org/officeDocument/2006/relationships/customXml" Target="../ink/ink164.xml"/><Relationship Id="rId100" Type="http://schemas.openxmlformats.org/officeDocument/2006/relationships/image" Target="../media/image175.png"/><Relationship Id="rId105" Type="http://schemas.openxmlformats.org/officeDocument/2006/relationships/customXml" Target="../ink/ink178.xml"/><Relationship Id="rId126" Type="http://schemas.openxmlformats.org/officeDocument/2006/relationships/image" Target="../media/image188.png"/><Relationship Id="rId147" Type="http://schemas.openxmlformats.org/officeDocument/2006/relationships/customXml" Target="../ink/ink199.xml"/><Relationship Id="rId168" Type="http://schemas.openxmlformats.org/officeDocument/2006/relationships/image" Target="../media/image209.png"/><Relationship Id="rId8" Type="http://schemas.openxmlformats.org/officeDocument/2006/relationships/image" Target="../media/image130.png"/><Relationship Id="rId51" Type="http://schemas.openxmlformats.org/officeDocument/2006/relationships/customXml" Target="../ink/ink151.xml"/><Relationship Id="rId72" Type="http://schemas.openxmlformats.org/officeDocument/2006/relationships/image" Target="../media/image161.png"/><Relationship Id="rId93" Type="http://schemas.openxmlformats.org/officeDocument/2006/relationships/customXml" Target="../ink/ink172.xml"/><Relationship Id="rId98" Type="http://schemas.openxmlformats.org/officeDocument/2006/relationships/image" Target="../media/image174.png"/><Relationship Id="rId121" Type="http://schemas.openxmlformats.org/officeDocument/2006/relationships/customXml" Target="../ink/ink186.xml"/><Relationship Id="rId142" Type="http://schemas.openxmlformats.org/officeDocument/2006/relationships/image" Target="../media/image196.png"/><Relationship Id="rId163" Type="http://schemas.openxmlformats.org/officeDocument/2006/relationships/customXml" Target="../ink/ink207.xml"/><Relationship Id="rId3" Type="http://schemas.openxmlformats.org/officeDocument/2006/relationships/customXml" Target="../ink/ink127.xml"/><Relationship Id="rId25" Type="http://schemas.openxmlformats.org/officeDocument/2006/relationships/customXml" Target="../ink/ink138.xml"/><Relationship Id="rId46" Type="http://schemas.openxmlformats.org/officeDocument/2006/relationships/image" Target="../media/image148.png"/><Relationship Id="rId67" Type="http://schemas.openxmlformats.org/officeDocument/2006/relationships/customXml" Target="../ink/ink159.xml"/><Relationship Id="rId116" Type="http://schemas.openxmlformats.org/officeDocument/2006/relationships/image" Target="../media/image183.png"/><Relationship Id="rId137" Type="http://schemas.openxmlformats.org/officeDocument/2006/relationships/customXml" Target="../ink/ink194.xml"/><Relationship Id="rId158" Type="http://schemas.openxmlformats.org/officeDocument/2006/relationships/image" Target="../media/image204.png"/><Relationship Id="rId20" Type="http://schemas.openxmlformats.org/officeDocument/2006/relationships/image" Target="../media/image136.png"/><Relationship Id="rId41" Type="http://schemas.openxmlformats.org/officeDocument/2006/relationships/customXml" Target="../ink/ink146.xml"/><Relationship Id="rId62" Type="http://schemas.openxmlformats.org/officeDocument/2006/relationships/image" Target="../media/image156.png"/><Relationship Id="rId83" Type="http://schemas.openxmlformats.org/officeDocument/2006/relationships/customXml" Target="../ink/ink167.xml"/><Relationship Id="rId88" Type="http://schemas.openxmlformats.org/officeDocument/2006/relationships/image" Target="../media/image169.png"/><Relationship Id="rId111" Type="http://schemas.openxmlformats.org/officeDocument/2006/relationships/customXml" Target="../ink/ink181.xml"/><Relationship Id="rId132" Type="http://schemas.openxmlformats.org/officeDocument/2006/relationships/image" Target="../media/image191.png"/><Relationship Id="rId153" Type="http://schemas.openxmlformats.org/officeDocument/2006/relationships/customXml" Target="../ink/ink202.xml"/><Relationship Id="rId174" Type="http://schemas.openxmlformats.org/officeDocument/2006/relationships/image" Target="../media/image212.png"/><Relationship Id="rId179" Type="http://schemas.openxmlformats.org/officeDocument/2006/relationships/customXml" Target="../ink/ink215.xml"/><Relationship Id="rId15" Type="http://schemas.openxmlformats.org/officeDocument/2006/relationships/customXml" Target="../ink/ink133.xml"/><Relationship Id="rId36" Type="http://schemas.openxmlformats.org/officeDocument/2006/relationships/image" Target="../media/image144.png"/><Relationship Id="rId57" Type="http://schemas.openxmlformats.org/officeDocument/2006/relationships/customXml" Target="../ink/ink154.xml"/><Relationship Id="rId106" Type="http://schemas.openxmlformats.org/officeDocument/2006/relationships/image" Target="../media/image178.png"/><Relationship Id="rId127" Type="http://schemas.openxmlformats.org/officeDocument/2006/relationships/customXml" Target="../ink/ink189.xml"/><Relationship Id="rId10" Type="http://schemas.openxmlformats.org/officeDocument/2006/relationships/image" Target="../media/image131.png"/><Relationship Id="rId31" Type="http://schemas.openxmlformats.org/officeDocument/2006/relationships/customXml" Target="../ink/ink141.xml"/><Relationship Id="rId52" Type="http://schemas.openxmlformats.org/officeDocument/2006/relationships/image" Target="../media/image151.png"/><Relationship Id="rId73" Type="http://schemas.openxmlformats.org/officeDocument/2006/relationships/customXml" Target="../ink/ink162.xml"/><Relationship Id="rId78" Type="http://schemas.openxmlformats.org/officeDocument/2006/relationships/image" Target="../media/image164.png"/><Relationship Id="rId94" Type="http://schemas.openxmlformats.org/officeDocument/2006/relationships/image" Target="../media/image172.png"/><Relationship Id="rId99" Type="http://schemas.openxmlformats.org/officeDocument/2006/relationships/customXml" Target="../ink/ink175.xml"/><Relationship Id="rId101" Type="http://schemas.openxmlformats.org/officeDocument/2006/relationships/customXml" Target="../ink/ink176.xml"/><Relationship Id="rId122" Type="http://schemas.openxmlformats.org/officeDocument/2006/relationships/image" Target="../media/image186.png"/><Relationship Id="rId143" Type="http://schemas.openxmlformats.org/officeDocument/2006/relationships/customXml" Target="../ink/ink197.xml"/><Relationship Id="rId148" Type="http://schemas.openxmlformats.org/officeDocument/2006/relationships/image" Target="../media/image199.png"/><Relationship Id="rId164" Type="http://schemas.openxmlformats.org/officeDocument/2006/relationships/image" Target="../media/image207.png"/><Relationship Id="rId169" Type="http://schemas.openxmlformats.org/officeDocument/2006/relationships/customXml" Target="../ink/ink2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4.png"/><Relationship Id="rId21" Type="http://schemas.openxmlformats.org/officeDocument/2006/relationships/image" Target="../media/image226.png"/><Relationship Id="rId42" Type="http://schemas.openxmlformats.org/officeDocument/2006/relationships/customXml" Target="../ink/ink237.xml"/><Relationship Id="rId63" Type="http://schemas.openxmlformats.org/officeDocument/2006/relationships/image" Target="../media/image247.png"/><Relationship Id="rId84" Type="http://schemas.openxmlformats.org/officeDocument/2006/relationships/customXml" Target="../ink/ink258.xml"/><Relationship Id="rId138" Type="http://schemas.openxmlformats.org/officeDocument/2006/relationships/customXml" Target="../ink/ink285.xml"/><Relationship Id="rId159" Type="http://schemas.openxmlformats.org/officeDocument/2006/relationships/image" Target="../media/image295.png"/><Relationship Id="rId170" Type="http://schemas.openxmlformats.org/officeDocument/2006/relationships/customXml" Target="../ink/ink301.xml"/><Relationship Id="rId191" Type="http://schemas.openxmlformats.org/officeDocument/2006/relationships/image" Target="../media/image311.png"/><Relationship Id="rId205" Type="http://schemas.openxmlformats.org/officeDocument/2006/relationships/image" Target="../media/image318.png"/><Relationship Id="rId226" Type="http://schemas.openxmlformats.org/officeDocument/2006/relationships/customXml" Target="../ink/ink329.xml"/><Relationship Id="rId247" Type="http://schemas.openxmlformats.org/officeDocument/2006/relationships/image" Target="../media/image339.png"/><Relationship Id="rId107" Type="http://schemas.openxmlformats.org/officeDocument/2006/relationships/image" Target="../media/image269.png"/><Relationship Id="rId268" Type="http://schemas.openxmlformats.org/officeDocument/2006/relationships/customXml" Target="../ink/ink350.xml"/><Relationship Id="rId11" Type="http://schemas.openxmlformats.org/officeDocument/2006/relationships/image" Target="../media/image221.png"/><Relationship Id="rId32" Type="http://schemas.openxmlformats.org/officeDocument/2006/relationships/customXml" Target="../ink/ink232.xml"/><Relationship Id="rId53" Type="http://schemas.openxmlformats.org/officeDocument/2006/relationships/image" Target="../media/image242.png"/><Relationship Id="rId74" Type="http://schemas.openxmlformats.org/officeDocument/2006/relationships/customXml" Target="../ink/ink253.xml"/><Relationship Id="rId128" Type="http://schemas.openxmlformats.org/officeDocument/2006/relationships/customXml" Target="../ink/ink280.xml"/><Relationship Id="rId149" Type="http://schemas.openxmlformats.org/officeDocument/2006/relationships/image" Target="../media/image290.png"/><Relationship Id="rId5" Type="http://schemas.openxmlformats.org/officeDocument/2006/relationships/image" Target="../media/image218.png"/><Relationship Id="rId95" Type="http://schemas.openxmlformats.org/officeDocument/2006/relationships/image" Target="../media/image263.png"/><Relationship Id="rId160" Type="http://schemas.openxmlformats.org/officeDocument/2006/relationships/customXml" Target="../ink/ink296.xml"/><Relationship Id="rId181" Type="http://schemas.openxmlformats.org/officeDocument/2006/relationships/image" Target="../media/image306.png"/><Relationship Id="rId216" Type="http://schemas.openxmlformats.org/officeDocument/2006/relationships/customXml" Target="../ink/ink324.xml"/><Relationship Id="rId237" Type="http://schemas.openxmlformats.org/officeDocument/2006/relationships/image" Target="../media/image334.png"/><Relationship Id="rId258" Type="http://schemas.openxmlformats.org/officeDocument/2006/relationships/customXml" Target="../ink/ink345.xml"/><Relationship Id="rId279" Type="http://schemas.openxmlformats.org/officeDocument/2006/relationships/image" Target="../media/image355.png"/><Relationship Id="rId22" Type="http://schemas.openxmlformats.org/officeDocument/2006/relationships/customXml" Target="../ink/ink227.xml"/><Relationship Id="rId43" Type="http://schemas.openxmlformats.org/officeDocument/2006/relationships/image" Target="../media/image237.png"/><Relationship Id="rId64" Type="http://schemas.openxmlformats.org/officeDocument/2006/relationships/customXml" Target="../ink/ink248.xml"/><Relationship Id="rId118" Type="http://schemas.openxmlformats.org/officeDocument/2006/relationships/customXml" Target="../ink/ink275.xml"/><Relationship Id="rId139" Type="http://schemas.openxmlformats.org/officeDocument/2006/relationships/image" Target="../media/image285.png"/><Relationship Id="rId85" Type="http://schemas.openxmlformats.org/officeDocument/2006/relationships/image" Target="../media/image258.png"/><Relationship Id="rId150" Type="http://schemas.openxmlformats.org/officeDocument/2006/relationships/customXml" Target="../ink/ink291.xml"/><Relationship Id="rId171" Type="http://schemas.openxmlformats.org/officeDocument/2006/relationships/image" Target="../media/image301.png"/><Relationship Id="rId192" Type="http://schemas.openxmlformats.org/officeDocument/2006/relationships/customXml" Target="../ink/ink312.xml"/><Relationship Id="rId206" Type="http://schemas.openxmlformats.org/officeDocument/2006/relationships/customXml" Target="../ink/ink319.xml"/><Relationship Id="rId227" Type="http://schemas.openxmlformats.org/officeDocument/2006/relationships/image" Target="../media/image329.png"/><Relationship Id="rId248" Type="http://schemas.openxmlformats.org/officeDocument/2006/relationships/customXml" Target="../ink/ink340.xml"/><Relationship Id="rId269" Type="http://schemas.openxmlformats.org/officeDocument/2006/relationships/image" Target="../media/image350.png"/><Relationship Id="rId12" Type="http://schemas.openxmlformats.org/officeDocument/2006/relationships/customXml" Target="../ink/ink222.xml"/><Relationship Id="rId33" Type="http://schemas.openxmlformats.org/officeDocument/2006/relationships/image" Target="../media/image232.png"/><Relationship Id="rId108" Type="http://schemas.openxmlformats.org/officeDocument/2006/relationships/customXml" Target="../ink/ink270.xml"/><Relationship Id="rId129" Type="http://schemas.openxmlformats.org/officeDocument/2006/relationships/image" Target="../media/image280.png"/><Relationship Id="rId280" Type="http://schemas.openxmlformats.org/officeDocument/2006/relationships/customXml" Target="../ink/ink356.xml"/><Relationship Id="rId54" Type="http://schemas.openxmlformats.org/officeDocument/2006/relationships/customXml" Target="../ink/ink243.xml"/><Relationship Id="rId75" Type="http://schemas.openxmlformats.org/officeDocument/2006/relationships/image" Target="../media/image253.png"/><Relationship Id="rId96" Type="http://schemas.openxmlformats.org/officeDocument/2006/relationships/customXml" Target="../ink/ink264.xml"/><Relationship Id="rId140" Type="http://schemas.openxmlformats.org/officeDocument/2006/relationships/customXml" Target="../ink/ink286.xml"/><Relationship Id="rId161" Type="http://schemas.openxmlformats.org/officeDocument/2006/relationships/image" Target="../media/image296.png"/><Relationship Id="rId182" Type="http://schemas.openxmlformats.org/officeDocument/2006/relationships/customXml" Target="../ink/ink307.xml"/><Relationship Id="rId217" Type="http://schemas.openxmlformats.org/officeDocument/2006/relationships/image" Target="../media/image324.png"/><Relationship Id="rId6" Type="http://schemas.openxmlformats.org/officeDocument/2006/relationships/customXml" Target="../ink/ink219.xml"/><Relationship Id="rId238" Type="http://schemas.openxmlformats.org/officeDocument/2006/relationships/customXml" Target="../ink/ink335.xml"/><Relationship Id="rId259" Type="http://schemas.openxmlformats.org/officeDocument/2006/relationships/image" Target="../media/image345.png"/><Relationship Id="rId23" Type="http://schemas.openxmlformats.org/officeDocument/2006/relationships/image" Target="../media/image227.png"/><Relationship Id="rId119" Type="http://schemas.openxmlformats.org/officeDocument/2006/relationships/image" Target="../media/image275.png"/><Relationship Id="rId270" Type="http://schemas.openxmlformats.org/officeDocument/2006/relationships/customXml" Target="../ink/ink351.xml"/><Relationship Id="rId44" Type="http://schemas.openxmlformats.org/officeDocument/2006/relationships/customXml" Target="../ink/ink238.xml"/><Relationship Id="rId65" Type="http://schemas.openxmlformats.org/officeDocument/2006/relationships/image" Target="../media/image248.png"/><Relationship Id="rId86" Type="http://schemas.openxmlformats.org/officeDocument/2006/relationships/customXml" Target="../ink/ink259.xml"/><Relationship Id="rId130" Type="http://schemas.openxmlformats.org/officeDocument/2006/relationships/customXml" Target="../ink/ink281.xml"/><Relationship Id="rId151" Type="http://schemas.openxmlformats.org/officeDocument/2006/relationships/image" Target="../media/image291.png"/><Relationship Id="rId172" Type="http://schemas.openxmlformats.org/officeDocument/2006/relationships/customXml" Target="../ink/ink302.xml"/><Relationship Id="rId193" Type="http://schemas.openxmlformats.org/officeDocument/2006/relationships/image" Target="../media/image312.png"/><Relationship Id="rId207" Type="http://schemas.openxmlformats.org/officeDocument/2006/relationships/image" Target="../media/image319.png"/><Relationship Id="rId228" Type="http://schemas.openxmlformats.org/officeDocument/2006/relationships/customXml" Target="../ink/ink330.xml"/><Relationship Id="rId249" Type="http://schemas.openxmlformats.org/officeDocument/2006/relationships/image" Target="../media/image340.png"/><Relationship Id="rId13" Type="http://schemas.openxmlformats.org/officeDocument/2006/relationships/image" Target="../media/image222.png"/><Relationship Id="rId18" Type="http://schemas.openxmlformats.org/officeDocument/2006/relationships/customXml" Target="../ink/ink225.xml"/><Relationship Id="rId39" Type="http://schemas.openxmlformats.org/officeDocument/2006/relationships/image" Target="../media/image235.png"/><Relationship Id="rId109" Type="http://schemas.openxmlformats.org/officeDocument/2006/relationships/image" Target="../media/image270.png"/><Relationship Id="rId260" Type="http://schemas.openxmlformats.org/officeDocument/2006/relationships/customXml" Target="../ink/ink346.xml"/><Relationship Id="rId265" Type="http://schemas.openxmlformats.org/officeDocument/2006/relationships/image" Target="../media/image348.png"/><Relationship Id="rId281" Type="http://schemas.openxmlformats.org/officeDocument/2006/relationships/image" Target="../media/image356.png"/><Relationship Id="rId34" Type="http://schemas.openxmlformats.org/officeDocument/2006/relationships/customXml" Target="../ink/ink233.xml"/><Relationship Id="rId50" Type="http://schemas.openxmlformats.org/officeDocument/2006/relationships/customXml" Target="../ink/ink241.xml"/><Relationship Id="rId55" Type="http://schemas.openxmlformats.org/officeDocument/2006/relationships/image" Target="../media/image243.png"/><Relationship Id="rId76" Type="http://schemas.openxmlformats.org/officeDocument/2006/relationships/customXml" Target="../ink/ink254.xml"/><Relationship Id="rId97" Type="http://schemas.openxmlformats.org/officeDocument/2006/relationships/image" Target="../media/image264.png"/><Relationship Id="rId104" Type="http://schemas.openxmlformats.org/officeDocument/2006/relationships/customXml" Target="../ink/ink268.xml"/><Relationship Id="rId120" Type="http://schemas.openxmlformats.org/officeDocument/2006/relationships/customXml" Target="../ink/ink276.xml"/><Relationship Id="rId125" Type="http://schemas.openxmlformats.org/officeDocument/2006/relationships/image" Target="../media/image278.png"/><Relationship Id="rId141" Type="http://schemas.openxmlformats.org/officeDocument/2006/relationships/image" Target="../media/image286.png"/><Relationship Id="rId146" Type="http://schemas.openxmlformats.org/officeDocument/2006/relationships/customXml" Target="../ink/ink289.xml"/><Relationship Id="rId167" Type="http://schemas.openxmlformats.org/officeDocument/2006/relationships/image" Target="../media/image299.png"/><Relationship Id="rId188" Type="http://schemas.openxmlformats.org/officeDocument/2006/relationships/customXml" Target="../ink/ink310.xml"/><Relationship Id="rId7" Type="http://schemas.openxmlformats.org/officeDocument/2006/relationships/image" Target="../media/image219.png"/><Relationship Id="rId71" Type="http://schemas.openxmlformats.org/officeDocument/2006/relationships/image" Target="../media/image251.png"/><Relationship Id="rId92" Type="http://schemas.openxmlformats.org/officeDocument/2006/relationships/customXml" Target="../ink/ink262.xml"/><Relationship Id="rId162" Type="http://schemas.openxmlformats.org/officeDocument/2006/relationships/customXml" Target="../ink/ink297.xml"/><Relationship Id="rId183" Type="http://schemas.openxmlformats.org/officeDocument/2006/relationships/image" Target="../media/image307.png"/><Relationship Id="rId213" Type="http://schemas.openxmlformats.org/officeDocument/2006/relationships/image" Target="../media/image322.png"/><Relationship Id="rId218" Type="http://schemas.openxmlformats.org/officeDocument/2006/relationships/customXml" Target="../ink/ink325.xml"/><Relationship Id="rId234" Type="http://schemas.openxmlformats.org/officeDocument/2006/relationships/customXml" Target="../ink/ink333.xml"/><Relationship Id="rId239" Type="http://schemas.openxmlformats.org/officeDocument/2006/relationships/image" Target="../media/image335.png"/><Relationship Id="rId2" Type="http://schemas.openxmlformats.org/officeDocument/2006/relationships/customXml" Target="../ink/ink217.xml"/><Relationship Id="rId29" Type="http://schemas.openxmlformats.org/officeDocument/2006/relationships/image" Target="../media/image230.png"/><Relationship Id="rId250" Type="http://schemas.openxmlformats.org/officeDocument/2006/relationships/customXml" Target="../ink/ink341.xml"/><Relationship Id="rId255" Type="http://schemas.openxmlformats.org/officeDocument/2006/relationships/image" Target="../media/image343.png"/><Relationship Id="rId271" Type="http://schemas.openxmlformats.org/officeDocument/2006/relationships/image" Target="../media/image351.png"/><Relationship Id="rId276" Type="http://schemas.openxmlformats.org/officeDocument/2006/relationships/customXml" Target="../ink/ink354.xml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image" Target="../media/image238.png"/><Relationship Id="rId66" Type="http://schemas.openxmlformats.org/officeDocument/2006/relationships/customXml" Target="../ink/ink249.xml"/><Relationship Id="rId87" Type="http://schemas.openxmlformats.org/officeDocument/2006/relationships/image" Target="../media/image259.png"/><Relationship Id="rId110" Type="http://schemas.openxmlformats.org/officeDocument/2006/relationships/customXml" Target="../ink/ink271.xml"/><Relationship Id="rId115" Type="http://schemas.openxmlformats.org/officeDocument/2006/relationships/image" Target="../media/image273.png"/><Relationship Id="rId131" Type="http://schemas.openxmlformats.org/officeDocument/2006/relationships/image" Target="../media/image281.png"/><Relationship Id="rId136" Type="http://schemas.openxmlformats.org/officeDocument/2006/relationships/customXml" Target="../ink/ink284.xml"/><Relationship Id="rId157" Type="http://schemas.openxmlformats.org/officeDocument/2006/relationships/image" Target="../media/image294.png"/><Relationship Id="rId178" Type="http://schemas.openxmlformats.org/officeDocument/2006/relationships/customXml" Target="../ink/ink305.xml"/><Relationship Id="rId61" Type="http://schemas.openxmlformats.org/officeDocument/2006/relationships/image" Target="../media/image246.png"/><Relationship Id="rId82" Type="http://schemas.openxmlformats.org/officeDocument/2006/relationships/customXml" Target="../ink/ink257.xml"/><Relationship Id="rId152" Type="http://schemas.openxmlformats.org/officeDocument/2006/relationships/customXml" Target="../ink/ink292.xml"/><Relationship Id="rId173" Type="http://schemas.openxmlformats.org/officeDocument/2006/relationships/image" Target="../media/image302.png"/><Relationship Id="rId194" Type="http://schemas.openxmlformats.org/officeDocument/2006/relationships/customXml" Target="../ink/ink313.xml"/><Relationship Id="rId199" Type="http://schemas.openxmlformats.org/officeDocument/2006/relationships/image" Target="../media/image315.png"/><Relationship Id="rId203" Type="http://schemas.openxmlformats.org/officeDocument/2006/relationships/image" Target="../media/image317.png"/><Relationship Id="rId208" Type="http://schemas.openxmlformats.org/officeDocument/2006/relationships/customXml" Target="../ink/ink320.xml"/><Relationship Id="rId229" Type="http://schemas.openxmlformats.org/officeDocument/2006/relationships/image" Target="../media/image330.png"/><Relationship Id="rId19" Type="http://schemas.openxmlformats.org/officeDocument/2006/relationships/image" Target="../media/image225.png"/><Relationship Id="rId224" Type="http://schemas.openxmlformats.org/officeDocument/2006/relationships/customXml" Target="../ink/ink328.xml"/><Relationship Id="rId240" Type="http://schemas.openxmlformats.org/officeDocument/2006/relationships/customXml" Target="../ink/ink336.xml"/><Relationship Id="rId245" Type="http://schemas.openxmlformats.org/officeDocument/2006/relationships/image" Target="../media/image338.png"/><Relationship Id="rId261" Type="http://schemas.openxmlformats.org/officeDocument/2006/relationships/image" Target="../media/image346.png"/><Relationship Id="rId266" Type="http://schemas.openxmlformats.org/officeDocument/2006/relationships/customXml" Target="../ink/ink349.xml"/><Relationship Id="rId14" Type="http://schemas.openxmlformats.org/officeDocument/2006/relationships/customXml" Target="../ink/ink223.xml"/><Relationship Id="rId30" Type="http://schemas.openxmlformats.org/officeDocument/2006/relationships/customXml" Target="../ink/ink231.xml"/><Relationship Id="rId35" Type="http://schemas.openxmlformats.org/officeDocument/2006/relationships/image" Target="../media/image233.png"/><Relationship Id="rId56" Type="http://schemas.openxmlformats.org/officeDocument/2006/relationships/customXml" Target="../ink/ink244.xml"/><Relationship Id="rId77" Type="http://schemas.openxmlformats.org/officeDocument/2006/relationships/image" Target="../media/image254.png"/><Relationship Id="rId100" Type="http://schemas.openxmlformats.org/officeDocument/2006/relationships/customXml" Target="../ink/ink266.xml"/><Relationship Id="rId105" Type="http://schemas.openxmlformats.org/officeDocument/2006/relationships/image" Target="../media/image268.png"/><Relationship Id="rId126" Type="http://schemas.openxmlformats.org/officeDocument/2006/relationships/customXml" Target="../ink/ink279.xml"/><Relationship Id="rId147" Type="http://schemas.openxmlformats.org/officeDocument/2006/relationships/image" Target="../media/image289.png"/><Relationship Id="rId168" Type="http://schemas.openxmlformats.org/officeDocument/2006/relationships/customXml" Target="../ink/ink300.xml"/><Relationship Id="rId282" Type="http://schemas.openxmlformats.org/officeDocument/2006/relationships/customXml" Target="../ink/ink357.xml"/><Relationship Id="rId8" Type="http://schemas.openxmlformats.org/officeDocument/2006/relationships/customXml" Target="../ink/ink220.xml"/><Relationship Id="rId51" Type="http://schemas.openxmlformats.org/officeDocument/2006/relationships/image" Target="../media/image241.png"/><Relationship Id="rId72" Type="http://schemas.openxmlformats.org/officeDocument/2006/relationships/customXml" Target="../ink/ink252.xml"/><Relationship Id="rId93" Type="http://schemas.openxmlformats.org/officeDocument/2006/relationships/image" Target="../media/image262.png"/><Relationship Id="rId98" Type="http://schemas.openxmlformats.org/officeDocument/2006/relationships/customXml" Target="../ink/ink265.xml"/><Relationship Id="rId121" Type="http://schemas.openxmlformats.org/officeDocument/2006/relationships/image" Target="../media/image276.png"/><Relationship Id="rId142" Type="http://schemas.openxmlformats.org/officeDocument/2006/relationships/customXml" Target="../ink/ink287.xml"/><Relationship Id="rId163" Type="http://schemas.openxmlformats.org/officeDocument/2006/relationships/image" Target="../media/image297.png"/><Relationship Id="rId184" Type="http://schemas.openxmlformats.org/officeDocument/2006/relationships/customXml" Target="../ink/ink308.xml"/><Relationship Id="rId189" Type="http://schemas.openxmlformats.org/officeDocument/2006/relationships/image" Target="../media/image310.png"/><Relationship Id="rId219" Type="http://schemas.openxmlformats.org/officeDocument/2006/relationships/image" Target="../media/image325.png"/><Relationship Id="rId3" Type="http://schemas.openxmlformats.org/officeDocument/2006/relationships/image" Target="../media/image217.png"/><Relationship Id="rId214" Type="http://schemas.openxmlformats.org/officeDocument/2006/relationships/customXml" Target="../ink/ink323.xml"/><Relationship Id="rId230" Type="http://schemas.openxmlformats.org/officeDocument/2006/relationships/customXml" Target="../ink/ink331.xml"/><Relationship Id="rId235" Type="http://schemas.openxmlformats.org/officeDocument/2006/relationships/image" Target="../media/image333.png"/><Relationship Id="rId251" Type="http://schemas.openxmlformats.org/officeDocument/2006/relationships/image" Target="../media/image341.png"/><Relationship Id="rId256" Type="http://schemas.openxmlformats.org/officeDocument/2006/relationships/customXml" Target="../ink/ink344.xml"/><Relationship Id="rId277" Type="http://schemas.openxmlformats.org/officeDocument/2006/relationships/image" Target="../media/image354.png"/><Relationship Id="rId25" Type="http://schemas.openxmlformats.org/officeDocument/2006/relationships/image" Target="../media/image228.png"/><Relationship Id="rId46" Type="http://schemas.openxmlformats.org/officeDocument/2006/relationships/customXml" Target="../ink/ink239.xml"/><Relationship Id="rId67" Type="http://schemas.openxmlformats.org/officeDocument/2006/relationships/image" Target="../media/image249.png"/><Relationship Id="rId116" Type="http://schemas.openxmlformats.org/officeDocument/2006/relationships/customXml" Target="../ink/ink274.xml"/><Relationship Id="rId137" Type="http://schemas.openxmlformats.org/officeDocument/2006/relationships/image" Target="../media/image284.png"/><Relationship Id="rId158" Type="http://schemas.openxmlformats.org/officeDocument/2006/relationships/customXml" Target="../ink/ink295.xml"/><Relationship Id="rId272" Type="http://schemas.openxmlformats.org/officeDocument/2006/relationships/customXml" Target="../ink/ink352.xml"/><Relationship Id="rId20" Type="http://schemas.openxmlformats.org/officeDocument/2006/relationships/customXml" Target="../ink/ink226.xml"/><Relationship Id="rId41" Type="http://schemas.openxmlformats.org/officeDocument/2006/relationships/image" Target="../media/image236.png"/><Relationship Id="rId62" Type="http://schemas.openxmlformats.org/officeDocument/2006/relationships/customXml" Target="../ink/ink247.xml"/><Relationship Id="rId83" Type="http://schemas.openxmlformats.org/officeDocument/2006/relationships/image" Target="../media/image257.png"/><Relationship Id="rId88" Type="http://schemas.openxmlformats.org/officeDocument/2006/relationships/customXml" Target="../ink/ink260.xml"/><Relationship Id="rId111" Type="http://schemas.openxmlformats.org/officeDocument/2006/relationships/image" Target="../media/image271.png"/><Relationship Id="rId132" Type="http://schemas.openxmlformats.org/officeDocument/2006/relationships/customXml" Target="../ink/ink282.xml"/><Relationship Id="rId153" Type="http://schemas.openxmlformats.org/officeDocument/2006/relationships/image" Target="../media/image292.png"/><Relationship Id="rId174" Type="http://schemas.openxmlformats.org/officeDocument/2006/relationships/customXml" Target="../ink/ink303.xml"/><Relationship Id="rId179" Type="http://schemas.openxmlformats.org/officeDocument/2006/relationships/image" Target="../media/image305.png"/><Relationship Id="rId195" Type="http://schemas.openxmlformats.org/officeDocument/2006/relationships/image" Target="../media/image313.png"/><Relationship Id="rId209" Type="http://schemas.openxmlformats.org/officeDocument/2006/relationships/image" Target="../media/image320.png"/><Relationship Id="rId190" Type="http://schemas.openxmlformats.org/officeDocument/2006/relationships/customXml" Target="../ink/ink311.xml"/><Relationship Id="rId204" Type="http://schemas.openxmlformats.org/officeDocument/2006/relationships/customXml" Target="../ink/ink318.xml"/><Relationship Id="rId220" Type="http://schemas.openxmlformats.org/officeDocument/2006/relationships/customXml" Target="../ink/ink326.xml"/><Relationship Id="rId225" Type="http://schemas.openxmlformats.org/officeDocument/2006/relationships/image" Target="../media/image328.png"/><Relationship Id="rId241" Type="http://schemas.openxmlformats.org/officeDocument/2006/relationships/image" Target="../media/image336.png"/><Relationship Id="rId246" Type="http://schemas.openxmlformats.org/officeDocument/2006/relationships/customXml" Target="../ink/ink339.xml"/><Relationship Id="rId267" Type="http://schemas.openxmlformats.org/officeDocument/2006/relationships/image" Target="../media/image349.png"/><Relationship Id="rId15" Type="http://schemas.openxmlformats.org/officeDocument/2006/relationships/image" Target="../media/image223.png"/><Relationship Id="rId36" Type="http://schemas.openxmlformats.org/officeDocument/2006/relationships/customXml" Target="../ink/ink234.xml"/><Relationship Id="rId57" Type="http://schemas.openxmlformats.org/officeDocument/2006/relationships/image" Target="../media/image244.png"/><Relationship Id="rId106" Type="http://schemas.openxmlformats.org/officeDocument/2006/relationships/customXml" Target="../ink/ink269.xml"/><Relationship Id="rId127" Type="http://schemas.openxmlformats.org/officeDocument/2006/relationships/image" Target="../media/image279.png"/><Relationship Id="rId262" Type="http://schemas.openxmlformats.org/officeDocument/2006/relationships/customXml" Target="../ink/ink347.xml"/><Relationship Id="rId283" Type="http://schemas.openxmlformats.org/officeDocument/2006/relationships/image" Target="../media/image357.png"/><Relationship Id="rId10" Type="http://schemas.openxmlformats.org/officeDocument/2006/relationships/customXml" Target="../ink/ink221.xml"/><Relationship Id="rId31" Type="http://schemas.openxmlformats.org/officeDocument/2006/relationships/image" Target="../media/image231.png"/><Relationship Id="rId52" Type="http://schemas.openxmlformats.org/officeDocument/2006/relationships/customXml" Target="../ink/ink242.xml"/><Relationship Id="rId73" Type="http://schemas.openxmlformats.org/officeDocument/2006/relationships/image" Target="../media/image252.png"/><Relationship Id="rId78" Type="http://schemas.openxmlformats.org/officeDocument/2006/relationships/customXml" Target="../ink/ink255.xml"/><Relationship Id="rId94" Type="http://schemas.openxmlformats.org/officeDocument/2006/relationships/customXml" Target="../ink/ink263.xml"/><Relationship Id="rId99" Type="http://schemas.openxmlformats.org/officeDocument/2006/relationships/image" Target="../media/image265.png"/><Relationship Id="rId101" Type="http://schemas.openxmlformats.org/officeDocument/2006/relationships/image" Target="../media/image266.png"/><Relationship Id="rId122" Type="http://schemas.openxmlformats.org/officeDocument/2006/relationships/customXml" Target="../ink/ink277.xml"/><Relationship Id="rId143" Type="http://schemas.openxmlformats.org/officeDocument/2006/relationships/image" Target="../media/image287.png"/><Relationship Id="rId148" Type="http://schemas.openxmlformats.org/officeDocument/2006/relationships/customXml" Target="../ink/ink290.xml"/><Relationship Id="rId164" Type="http://schemas.openxmlformats.org/officeDocument/2006/relationships/customXml" Target="../ink/ink298.xml"/><Relationship Id="rId169" Type="http://schemas.openxmlformats.org/officeDocument/2006/relationships/image" Target="../media/image300.png"/><Relationship Id="rId185" Type="http://schemas.openxmlformats.org/officeDocument/2006/relationships/image" Target="../media/image308.png"/><Relationship Id="rId4" Type="http://schemas.openxmlformats.org/officeDocument/2006/relationships/customXml" Target="../ink/ink218.xml"/><Relationship Id="rId9" Type="http://schemas.openxmlformats.org/officeDocument/2006/relationships/image" Target="../media/image220.png"/><Relationship Id="rId180" Type="http://schemas.openxmlformats.org/officeDocument/2006/relationships/customXml" Target="../ink/ink306.xml"/><Relationship Id="rId210" Type="http://schemas.openxmlformats.org/officeDocument/2006/relationships/customXml" Target="../ink/ink321.xml"/><Relationship Id="rId215" Type="http://schemas.openxmlformats.org/officeDocument/2006/relationships/image" Target="../media/image323.png"/><Relationship Id="rId236" Type="http://schemas.openxmlformats.org/officeDocument/2006/relationships/customXml" Target="../ink/ink334.xml"/><Relationship Id="rId257" Type="http://schemas.openxmlformats.org/officeDocument/2006/relationships/image" Target="../media/image344.png"/><Relationship Id="rId278" Type="http://schemas.openxmlformats.org/officeDocument/2006/relationships/customXml" Target="../ink/ink355.xml"/><Relationship Id="rId26" Type="http://schemas.openxmlformats.org/officeDocument/2006/relationships/customXml" Target="../ink/ink229.xml"/><Relationship Id="rId231" Type="http://schemas.openxmlformats.org/officeDocument/2006/relationships/image" Target="../media/image331.png"/><Relationship Id="rId252" Type="http://schemas.openxmlformats.org/officeDocument/2006/relationships/customXml" Target="../ink/ink342.xml"/><Relationship Id="rId273" Type="http://schemas.openxmlformats.org/officeDocument/2006/relationships/image" Target="../media/image352.png"/><Relationship Id="rId47" Type="http://schemas.openxmlformats.org/officeDocument/2006/relationships/image" Target="../media/image239.png"/><Relationship Id="rId68" Type="http://schemas.openxmlformats.org/officeDocument/2006/relationships/customXml" Target="../ink/ink250.xml"/><Relationship Id="rId89" Type="http://schemas.openxmlformats.org/officeDocument/2006/relationships/image" Target="../media/image260.png"/><Relationship Id="rId112" Type="http://schemas.openxmlformats.org/officeDocument/2006/relationships/customXml" Target="../ink/ink272.xml"/><Relationship Id="rId133" Type="http://schemas.openxmlformats.org/officeDocument/2006/relationships/image" Target="../media/image282.png"/><Relationship Id="rId154" Type="http://schemas.openxmlformats.org/officeDocument/2006/relationships/customXml" Target="../ink/ink293.xml"/><Relationship Id="rId175" Type="http://schemas.openxmlformats.org/officeDocument/2006/relationships/image" Target="../media/image303.png"/><Relationship Id="rId196" Type="http://schemas.openxmlformats.org/officeDocument/2006/relationships/customXml" Target="../ink/ink314.xml"/><Relationship Id="rId200" Type="http://schemas.openxmlformats.org/officeDocument/2006/relationships/customXml" Target="../ink/ink316.xml"/><Relationship Id="rId16" Type="http://schemas.openxmlformats.org/officeDocument/2006/relationships/customXml" Target="../ink/ink224.xml"/><Relationship Id="rId221" Type="http://schemas.openxmlformats.org/officeDocument/2006/relationships/image" Target="../media/image326.png"/><Relationship Id="rId242" Type="http://schemas.openxmlformats.org/officeDocument/2006/relationships/customXml" Target="../ink/ink337.xml"/><Relationship Id="rId263" Type="http://schemas.openxmlformats.org/officeDocument/2006/relationships/image" Target="../media/image347.png"/><Relationship Id="rId37" Type="http://schemas.openxmlformats.org/officeDocument/2006/relationships/image" Target="../media/image234.png"/><Relationship Id="rId58" Type="http://schemas.openxmlformats.org/officeDocument/2006/relationships/customXml" Target="../ink/ink245.xml"/><Relationship Id="rId79" Type="http://schemas.openxmlformats.org/officeDocument/2006/relationships/image" Target="../media/image255.png"/><Relationship Id="rId102" Type="http://schemas.openxmlformats.org/officeDocument/2006/relationships/customXml" Target="../ink/ink267.xml"/><Relationship Id="rId123" Type="http://schemas.openxmlformats.org/officeDocument/2006/relationships/image" Target="../media/image277.png"/><Relationship Id="rId144" Type="http://schemas.openxmlformats.org/officeDocument/2006/relationships/customXml" Target="../ink/ink288.xml"/><Relationship Id="rId90" Type="http://schemas.openxmlformats.org/officeDocument/2006/relationships/customXml" Target="../ink/ink261.xml"/><Relationship Id="rId165" Type="http://schemas.openxmlformats.org/officeDocument/2006/relationships/image" Target="../media/image298.png"/><Relationship Id="rId186" Type="http://schemas.openxmlformats.org/officeDocument/2006/relationships/customXml" Target="../ink/ink309.xml"/><Relationship Id="rId211" Type="http://schemas.openxmlformats.org/officeDocument/2006/relationships/image" Target="../media/image321.png"/><Relationship Id="rId232" Type="http://schemas.openxmlformats.org/officeDocument/2006/relationships/customXml" Target="../ink/ink332.xml"/><Relationship Id="rId253" Type="http://schemas.openxmlformats.org/officeDocument/2006/relationships/image" Target="../media/image342.png"/><Relationship Id="rId274" Type="http://schemas.openxmlformats.org/officeDocument/2006/relationships/customXml" Target="../ink/ink353.xml"/><Relationship Id="rId27" Type="http://schemas.openxmlformats.org/officeDocument/2006/relationships/image" Target="../media/image229.png"/><Relationship Id="rId48" Type="http://schemas.openxmlformats.org/officeDocument/2006/relationships/customXml" Target="../ink/ink240.xml"/><Relationship Id="rId69" Type="http://schemas.openxmlformats.org/officeDocument/2006/relationships/image" Target="../media/image250.png"/><Relationship Id="rId113" Type="http://schemas.openxmlformats.org/officeDocument/2006/relationships/image" Target="../media/image272.png"/><Relationship Id="rId134" Type="http://schemas.openxmlformats.org/officeDocument/2006/relationships/customXml" Target="../ink/ink283.xml"/><Relationship Id="rId80" Type="http://schemas.openxmlformats.org/officeDocument/2006/relationships/customXml" Target="../ink/ink256.xml"/><Relationship Id="rId155" Type="http://schemas.openxmlformats.org/officeDocument/2006/relationships/image" Target="../media/image293.png"/><Relationship Id="rId176" Type="http://schemas.openxmlformats.org/officeDocument/2006/relationships/customXml" Target="../ink/ink304.xml"/><Relationship Id="rId197" Type="http://schemas.openxmlformats.org/officeDocument/2006/relationships/image" Target="../media/image314.png"/><Relationship Id="rId201" Type="http://schemas.openxmlformats.org/officeDocument/2006/relationships/image" Target="../media/image316.png"/><Relationship Id="rId222" Type="http://schemas.openxmlformats.org/officeDocument/2006/relationships/customXml" Target="../ink/ink327.xml"/><Relationship Id="rId243" Type="http://schemas.openxmlformats.org/officeDocument/2006/relationships/image" Target="../media/image337.png"/><Relationship Id="rId264" Type="http://schemas.openxmlformats.org/officeDocument/2006/relationships/customXml" Target="../ink/ink348.xml"/><Relationship Id="rId17" Type="http://schemas.openxmlformats.org/officeDocument/2006/relationships/image" Target="../media/image224.png"/><Relationship Id="rId38" Type="http://schemas.openxmlformats.org/officeDocument/2006/relationships/customXml" Target="../ink/ink235.xml"/><Relationship Id="rId59" Type="http://schemas.openxmlformats.org/officeDocument/2006/relationships/image" Target="../media/image245.png"/><Relationship Id="rId103" Type="http://schemas.openxmlformats.org/officeDocument/2006/relationships/image" Target="../media/image267.png"/><Relationship Id="rId124" Type="http://schemas.openxmlformats.org/officeDocument/2006/relationships/customXml" Target="../ink/ink278.xml"/><Relationship Id="rId70" Type="http://schemas.openxmlformats.org/officeDocument/2006/relationships/customXml" Target="../ink/ink251.xml"/><Relationship Id="rId91" Type="http://schemas.openxmlformats.org/officeDocument/2006/relationships/image" Target="../media/image261.png"/><Relationship Id="rId145" Type="http://schemas.openxmlformats.org/officeDocument/2006/relationships/image" Target="../media/image288.png"/><Relationship Id="rId166" Type="http://schemas.openxmlformats.org/officeDocument/2006/relationships/customXml" Target="../ink/ink299.xml"/><Relationship Id="rId187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2.xml"/><Relationship Id="rId233" Type="http://schemas.openxmlformats.org/officeDocument/2006/relationships/image" Target="../media/image332.png"/><Relationship Id="rId254" Type="http://schemas.openxmlformats.org/officeDocument/2006/relationships/customXml" Target="../ink/ink343.xml"/><Relationship Id="rId28" Type="http://schemas.openxmlformats.org/officeDocument/2006/relationships/customXml" Target="../ink/ink230.xml"/><Relationship Id="rId49" Type="http://schemas.openxmlformats.org/officeDocument/2006/relationships/image" Target="../media/image240.png"/><Relationship Id="rId114" Type="http://schemas.openxmlformats.org/officeDocument/2006/relationships/customXml" Target="../ink/ink273.xml"/><Relationship Id="rId275" Type="http://schemas.openxmlformats.org/officeDocument/2006/relationships/image" Target="../media/image353.png"/><Relationship Id="rId60" Type="http://schemas.openxmlformats.org/officeDocument/2006/relationships/customXml" Target="../ink/ink246.xml"/><Relationship Id="rId81" Type="http://schemas.openxmlformats.org/officeDocument/2006/relationships/image" Target="../media/image256.png"/><Relationship Id="rId135" Type="http://schemas.openxmlformats.org/officeDocument/2006/relationships/image" Target="../media/image283.png"/><Relationship Id="rId156" Type="http://schemas.openxmlformats.org/officeDocument/2006/relationships/customXml" Target="../ink/ink294.xml"/><Relationship Id="rId177" Type="http://schemas.openxmlformats.org/officeDocument/2006/relationships/image" Target="../media/image304.png"/><Relationship Id="rId198" Type="http://schemas.openxmlformats.org/officeDocument/2006/relationships/customXml" Target="../ink/ink315.xml"/><Relationship Id="rId202" Type="http://schemas.openxmlformats.org/officeDocument/2006/relationships/customXml" Target="../ink/ink317.xml"/><Relationship Id="rId223" Type="http://schemas.openxmlformats.org/officeDocument/2006/relationships/image" Target="../media/image327.png"/><Relationship Id="rId244" Type="http://schemas.openxmlformats.org/officeDocument/2006/relationships/customXml" Target="../ink/ink3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244" Type="http://schemas.openxmlformats.org/officeDocument/2006/relationships/customXml" Target="../ink/ink122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powershell/azure/install-azure-powershell?view=azps-10.3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FB2B-7273-A13A-328A-7D0896D59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Administration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8BE0C-B616-5964-3842-ED2522B2D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5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E24B-9896-5BD9-2469-4E703353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BD20-1B5F-1A3C-B3EB-A1E0E188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https://learn.microsoft.com/en-in/cli/azure/install-azure-cli</a:t>
            </a:r>
            <a:endParaRPr lang="en-IN" dirty="0"/>
          </a:p>
          <a:p>
            <a:r>
              <a:rPr lang="en-IN" dirty="0"/>
              <a:t>https://learn.microsoft.com/en-in/cli/azure/reference-index?view=azure-cli-latest</a:t>
            </a:r>
          </a:p>
        </p:txBody>
      </p:sp>
    </p:spTree>
    <p:extLst>
      <p:ext uri="{BB962C8B-B14F-4D97-AF65-F5344CB8AC3E}">
        <p14:creationId xmlns:p14="http://schemas.microsoft.com/office/powerpoint/2010/main" val="412289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D982-1163-6F2C-D55D-9ABBFF197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A6DF-E269-524A-5C52-3CF782E6A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8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0A65-C67B-6D66-1E5A-3561F16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DED76-767E-9CEF-CD13-79FC08930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06" y="1525021"/>
            <a:ext cx="8514960" cy="51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1F59D-DF1D-4E79-D68B-92C3D5C443FE}"/>
                  </a:ext>
                </a:extLst>
              </p14:cNvPr>
              <p14:cNvContentPartPr/>
              <p14:nvPr/>
            </p14:nvContentPartPr>
            <p14:xfrm>
              <a:off x="5023887" y="1778801"/>
              <a:ext cx="342000" cy="12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1F59D-DF1D-4E79-D68B-92C3D5C44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4887" y="1770161"/>
                <a:ext cx="3596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8DAADC-8132-DF6E-07CE-3C6862EC67A9}"/>
                  </a:ext>
                </a:extLst>
              </p14:cNvPr>
              <p14:cNvContentPartPr/>
              <p14:nvPr/>
            </p14:nvContentPartPr>
            <p14:xfrm>
              <a:off x="6527967" y="1871321"/>
              <a:ext cx="311400" cy="8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8DAADC-8132-DF6E-07CE-3C6862EC6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9327" y="1862321"/>
                <a:ext cx="329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EBC4E7-A750-701A-FAA6-2F93449B4EC4}"/>
                  </a:ext>
                </a:extLst>
              </p14:cNvPr>
              <p14:cNvContentPartPr/>
              <p14:nvPr/>
            </p14:nvContentPartPr>
            <p14:xfrm>
              <a:off x="8108007" y="1746761"/>
              <a:ext cx="319320" cy="12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EBC4E7-A750-701A-FAA6-2F93449B4E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9007" y="1737761"/>
                <a:ext cx="336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456BE6-4E1E-BD85-EBB3-4A1ECB633438}"/>
                  </a:ext>
                </a:extLst>
              </p14:cNvPr>
              <p14:cNvContentPartPr/>
              <p14:nvPr/>
            </p14:nvContentPartPr>
            <p14:xfrm>
              <a:off x="5696367" y="2466761"/>
              <a:ext cx="237240" cy="37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456BE6-4E1E-BD85-EBB3-4A1ECB6334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7367" y="2458121"/>
                <a:ext cx="2548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CED768-145C-A164-281D-AA8A40C92F5A}"/>
                  </a:ext>
                </a:extLst>
              </p14:cNvPr>
              <p14:cNvContentPartPr/>
              <p14:nvPr/>
            </p14:nvContentPartPr>
            <p14:xfrm>
              <a:off x="5391807" y="2800481"/>
              <a:ext cx="261360" cy="51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CED768-145C-A164-281D-AA8A40C92F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82807" y="2791841"/>
                <a:ext cx="279000" cy="53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5D93CCE-1025-A8C0-5BA8-DFC7BC40E65C}"/>
              </a:ext>
            </a:extLst>
          </p:cNvPr>
          <p:cNvGrpSpPr/>
          <p:nvPr/>
        </p:nvGrpSpPr>
        <p:grpSpPr>
          <a:xfrm>
            <a:off x="10683087" y="2349401"/>
            <a:ext cx="758520" cy="306720"/>
            <a:chOff x="10683087" y="2349401"/>
            <a:chExt cx="7585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6CDE27-8F34-97F1-8F9A-C0A26D5B2EF2}"/>
                    </a:ext>
                  </a:extLst>
                </p14:cNvPr>
                <p14:cNvContentPartPr/>
                <p14:nvPr/>
              </p14:nvContentPartPr>
              <p14:xfrm>
                <a:off x="10714047" y="2349401"/>
                <a:ext cx="109440" cy="306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6CDE27-8F34-97F1-8F9A-C0A26D5B2E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05407" y="2340761"/>
                  <a:ext cx="127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30B787-A037-B0E6-2601-6099FF1294D0}"/>
                    </a:ext>
                  </a:extLst>
                </p14:cNvPr>
                <p14:cNvContentPartPr/>
                <p14:nvPr/>
              </p14:nvContentPartPr>
              <p14:xfrm>
                <a:off x="10683087" y="2553161"/>
                <a:ext cx="13428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30B787-A037-B0E6-2601-6099FF1294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74087" y="2544521"/>
                  <a:ext cx="151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5AEA2A-7AC8-2467-6CD9-9D934895858B}"/>
                    </a:ext>
                  </a:extLst>
                </p14:cNvPr>
                <p14:cNvContentPartPr/>
                <p14:nvPr/>
              </p14:nvContentPartPr>
              <p14:xfrm>
                <a:off x="10820247" y="2496281"/>
                <a:ext cx="129600" cy="13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5AEA2A-7AC8-2467-6CD9-9D93489585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11607" y="2487641"/>
                  <a:ext cx="147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BB2CD8-8CF2-4C1F-D14A-817465696B4B}"/>
                    </a:ext>
                  </a:extLst>
                </p14:cNvPr>
                <p14:cNvContentPartPr/>
                <p14:nvPr/>
              </p14:nvContentPartPr>
              <p14:xfrm>
                <a:off x="11007807" y="2488001"/>
                <a:ext cx="107640" cy="36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BB2CD8-8CF2-4C1F-D14A-817465696B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99167" y="2479001"/>
                  <a:ext cx="125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763E0E-90B1-9796-22A5-684E5FBF263A}"/>
                    </a:ext>
                  </a:extLst>
                </p14:cNvPr>
                <p14:cNvContentPartPr/>
                <p14:nvPr/>
              </p14:nvContentPartPr>
              <p14:xfrm>
                <a:off x="11179167" y="2432201"/>
                <a:ext cx="69840" cy="15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763E0E-90B1-9796-22A5-684E5FBF26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70527" y="2423201"/>
                  <a:ext cx="87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8FEADB61-64CC-46F0-8595-84C242894884}"/>
                    </a:ext>
                  </a:extLst>
                </p14:cNvPr>
                <p14:cNvContentPartPr/>
                <p14:nvPr/>
              </p14:nvContentPartPr>
              <p14:xfrm>
                <a:off x="11286807" y="2476481"/>
                <a:ext cx="154800" cy="12600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8FEADB61-64CC-46F0-8595-84C2428948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77807" y="2467481"/>
                  <a:ext cx="1724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18A2610C-C725-9C44-12A4-61A488498FF9}"/>
              </a:ext>
            </a:extLst>
          </p:cNvPr>
          <p:cNvGrpSpPr/>
          <p:nvPr/>
        </p:nvGrpSpPr>
        <p:grpSpPr>
          <a:xfrm>
            <a:off x="8961567" y="2844761"/>
            <a:ext cx="3200760" cy="1562400"/>
            <a:chOff x="8961567" y="2844761"/>
            <a:chExt cx="3200760" cy="15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EA3428-6B3F-52E3-2D23-5841FF7042B3}"/>
                    </a:ext>
                  </a:extLst>
                </p14:cNvPr>
                <p14:cNvContentPartPr/>
                <p14:nvPr/>
              </p14:nvContentPartPr>
              <p14:xfrm>
                <a:off x="8961567" y="3202241"/>
                <a:ext cx="1363680" cy="120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EA3428-6B3F-52E3-2D23-5841FF7042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52927" y="3193601"/>
                  <a:ext cx="13813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C1DF0D-FBD2-656E-DDF7-37DE92087743}"/>
                    </a:ext>
                  </a:extLst>
                </p14:cNvPr>
                <p14:cNvContentPartPr/>
                <p14:nvPr/>
              </p14:nvContentPartPr>
              <p14:xfrm>
                <a:off x="10247127" y="3221681"/>
                <a:ext cx="398880" cy="25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C1DF0D-FBD2-656E-DDF7-37DE920877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38487" y="3213041"/>
                  <a:ext cx="416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1B9D46-2611-4C75-96ED-A2DF0F89E223}"/>
                    </a:ext>
                  </a:extLst>
                </p14:cNvPr>
                <p14:cNvContentPartPr/>
                <p14:nvPr/>
              </p14:nvContentPartPr>
              <p14:xfrm>
                <a:off x="10805847" y="2981561"/>
                <a:ext cx="107280" cy="26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1B9D46-2611-4C75-96ED-A2DF0F89E2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847" y="2972921"/>
                  <a:ext cx="12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15415D-1239-D199-D157-E44613177D0B}"/>
                    </a:ext>
                  </a:extLst>
                </p14:cNvPr>
                <p14:cNvContentPartPr/>
                <p14:nvPr/>
              </p14:nvContentPartPr>
              <p14:xfrm>
                <a:off x="10792167" y="3055361"/>
                <a:ext cx="209160" cy="1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15415D-1239-D199-D157-E44613177D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83527" y="3046721"/>
                  <a:ext cx="226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C58CDB-3C3F-06E1-A7BE-94A694187B2A}"/>
                    </a:ext>
                  </a:extLst>
                </p14:cNvPr>
                <p14:cNvContentPartPr/>
                <p14:nvPr/>
              </p14:nvContentPartPr>
              <p14:xfrm>
                <a:off x="11063967" y="2913161"/>
                <a:ext cx="31320" cy="20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C58CDB-3C3F-06E1-A7BE-94A694187B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54967" y="2904521"/>
                  <a:ext cx="48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CDEB10-2878-F946-3F1E-99D91F2C8561}"/>
                    </a:ext>
                  </a:extLst>
                </p14:cNvPr>
                <p14:cNvContentPartPr/>
                <p14:nvPr/>
              </p14:nvContentPartPr>
              <p14:xfrm>
                <a:off x="11034807" y="3022601"/>
                <a:ext cx="138240" cy="9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CDEB10-2878-F946-3F1E-99D91F2C85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25807" y="3013961"/>
                  <a:ext cx="155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91380E-F986-31F4-3E31-F41957C1F210}"/>
                    </a:ext>
                  </a:extLst>
                </p14:cNvPr>
                <p14:cNvContentPartPr/>
                <p14:nvPr/>
              </p14:nvContentPartPr>
              <p14:xfrm>
                <a:off x="11124807" y="2844761"/>
                <a:ext cx="4680" cy="2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91380E-F986-31F4-3E31-F41957C1F2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15807" y="2836121"/>
                  <a:ext cx="22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3C7076-60A3-95B2-6B60-7BAC1FDDC549}"/>
                    </a:ext>
                  </a:extLst>
                </p14:cNvPr>
                <p14:cNvContentPartPr/>
                <p14:nvPr/>
              </p14:nvContentPartPr>
              <p14:xfrm>
                <a:off x="11230287" y="3011441"/>
                <a:ext cx="76680" cy="7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3C7076-60A3-95B2-6B60-7BAC1FDDC5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21647" y="3002801"/>
                  <a:ext cx="94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5F2C6-B9BB-D11B-FC4A-B82C4AD9685C}"/>
                    </a:ext>
                  </a:extLst>
                </p14:cNvPr>
                <p14:cNvContentPartPr/>
                <p14:nvPr/>
              </p14:nvContentPartPr>
              <p14:xfrm>
                <a:off x="11388327" y="2969681"/>
                <a:ext cx="133920" cy="122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5F2C6-B9BB-D11B-FC4A-B82C4AD968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79327" y="2961041"/>
                  <a:ext cx="15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2D18B1-9DBE-6E07-723B-D75713D7D476}"/>
                    </a:ext>
                  </a:extLst>
                </p14:cNvPr>
                <p14:cNvContentPartPr/>
                <p14:nvPr/>
              </p14:nvContentPartPr>
              <p14:xfrm>
                <a:off x="10986567" y="3479801"/>
                <a:ext cx="42840" cy="16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2D18B1-9DBE-6E07-723B-D75713D7D4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77927" y="3471161"/>
                  <a:ext cx="60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288B2C-1756-7EE3-026E-59A0421CCF6D}"/>
                    </a:ext>
                  </a:extLst>
                </p14:cNvPr>
                <p14:cNvContentPartPr/>
                <p14:nvPr/>
              </p14:nvContentPartPr>
              <p14:xfrm>
                <a:off x="10922847" y="3486281"/>
                <a:ext cx="176400" cy="15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288B2C-1756-7EE3-026E-59A0421CCF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14207" y="3477281"/>
                  <a:ext cx="194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DCE9DC-75C6-DCE0-02F7-99EDE8512B52}"/>
                    </a:ext>
                  </a:extLst>
                </p14:cNvPr>
                <p14:cNvContentPartPr/>
                <p14:nvPr/>
              </p14:nvContentPartPr>
              <p14:xfrm>
                <a:off x="11052807" y="3435881"/>
                <a:ext cx="5040" cy="2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DCE9DC-75C6-DCE0-02F7-99EDE8512B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43807" y="3426881"/>
                  <a:ext cx="22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280346-CF67-6DA5-E19B-E25C7CDF4084}"/>
                    </a:ext>
                  </a:extLst>
                </p14:cNvPr>
                <p14:cNvContentPartPr/>
                <p14:nvPr/>
              </p14:nvContentPartPr>
              <p14:xfrm>
                <a:off x="11125527" y="3487001"/>
                <a:ext cx="114840" cy="13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280346-CF67-6DA5-E19B-E25C7CDF40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16887" y="3478001"/>
                  <a:ext cx="132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5560A5-3EBB-8300-F73C-38D99A3C89CB}"/>
                    </a:ext>
                  </a:extLst>
                </p14:cNvPr>
                <p14:cNvContentPartPr/>
                <p14:nvPr/>
              </p14:nvContentPartPr>
              <p14:xfrm>
                <a:off x="11292567" y="3443081"/>
                <a:ext cx="121680" cy="123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5560A5-3EBB-8300-F73C-38D99A3C89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83567" y="3434081"/>
                  <a:ext cx="139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9050CA-33F6-C50D-8896-5C1CD7B2377E}"/>
                    </a:ext>
                  </a:extLst>
                </p14:cNvPr>
                <p14:cNvContentPartPr/>
                <p14:nvPr/>
              </p14:nvContentPartPr>
              <p14:xfrm>
                <a:off x="11418567" y="3435881"/>
                <a:ext cx="73440" cy="11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9050CA-33F6-C50D-8896-5C1CD7B2377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09567" y="3427241"/>
                  <a:ext cx="91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C4E068-DA4B-4C4A-6C1C-E8CCD1B342E7}"/>
                    </a:ext>
                  </a:extLst>
                </p14:cNvPr>
                <p14:cNvContentPartPr/>
                <p14:nvPr/>
              </p14:nvContentPartPr>
              <p14:xfrm>
                <a:off x="11536647" y="3351281"/>
                <a:ext cx="24840" cy="15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C4E068-DA4B-4C4A-6C1C-E8CCD1B342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528007" y="3342641"/>
                  <a:ext cx="4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1403C7-A883-7A90-8D07-9F91A2B65404}"/>
                    </a:ext>
                  </a:extLst>
                </p14:cNvPr>
                <p14:cNvContentPartPr/>
                <p14:nvPr/>
              </p14:nvContentPartPr>
              <p14:xfrm>
                <a:off x="11516847" y="3415721"/>
                <a:ext cx="125640" cy="9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1403C7-A883-7A90-8D07-9F91A2B6540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08207" y="3406721"/>
                  <a:ext cx="143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0288D5-8607-2061-DD97-B33F840E7A1F}"/>
                    </a:ext>
                  </a:extLst>
                </p14:cNvPr>
                <p14:cNvContentPartPr/>
                <p14:nvPr/>
              </p14:nvContentPartPr>
              <p14:xfrm>
                <a:off x="11645007" y="3333281"/>
                <a:ext cx="328320" cy="32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0288D5-8607-2061-DD97-B33F840E7A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636007" y="3324641"/>
                  <a:ext cx="345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F0742567-73F7-437B-D073-A78F8C5B6C5C}"/>
                    </a:ext>
                  </a:extLst>
                </p14:cNvPr>
                <p14:cNvContentPartPr/>
                <p14:nvPr/>
              </p14:nvContentPartPr>
              <p14:xfrm>
                <a:off x="10818807" y="3624161"/>
                <a:ext cx="1343520" cy="3405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F0742567-73F7-437B-D073-A78F8C5B6C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809807" y="3615161"/>
                  <a:ext cx="13611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FC92205A-A4FF-807F-F858-ED809B83A000}"/>
                    </a:ext>
                  </a:extLst>
                </p14:cNvPr>
                <p14:cNvContentPartPr/>
                <p14:nvPr/>
              </p14:nvContentPartPr>
              <p14:xfrm>
                <a:off x="10951647" y="4133921"/>
                <a:ext cx="110520" cy="8892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FC92205A-A4FF-807F-F858-ED809B83A0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42647" y="4124921"/>
                  <a:ext cx="128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0FDC6641-F720-1214-CD91-F92AEC13D689}"/>
                    </a:ext>
                  </a:extLst>
                </p14:cNvPr>
                <p14:cNvContentPartPr/>
                <p14:nvPr/>
              </p14:nvContentPartPr>
              <p14:xfrm>
                <a:off x="10915647" y="4133561"/>
                <a:ext cx="146160" cy="23076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0FDC6641-F720-1214-CD91-F92AEC13D6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06647" y="4124561"/>
                  <a:ext cx="163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5392F933-D09F-4BF7-0F4E-AFF927ABAD4D}"/>
                    </a:ext>
                  </a:extLst>
                </p14:cNvPr>
                <p14:cNvContentPartPr/>
                <p14:nvPr/>
              </p14:nvContentPartPr>
              <p14:xfrm>
                <a:off x="10925367" y="4271441"/>
                <a:ext cx="268920" cy="8856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5392F933-D09F-4BF7-0F4E-AFF927ABAD4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16367" y="4262801"/>
                  <a:ext cx="286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75CF1069-B127-57E1-154A-ACA07C3DDAFA}"/>
                    </a:ext>
                  </a:extLst>
                </p14:cNvPr>
                <p14:cNvContentPartPr/>
                <p14:nvPr/>
              </p14:nvContentPartPr>
              <p14:xfrm>
                <a:off x="11193207" y="4113041"/>
                <a:ext cx="217080" cy="16200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75CF1069-B127-57E1-154A-ACA07C3DDA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84207" y="4104401"/>
                  <a:ext cx="23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9F95E39-F642-A32D-3990-E5D82CD414BC}"/>
                    </a:ext>
                  </a:extLst>
                </p14:cNvPr>
                <p14:cNvContentPartPr/>
                <p14:nvPr/>
              </p14:nvContentPartPr>
              <p14:xfrm>
                <a:off x="11399487" y="4136801"/>
                <a:ext cx="206640" cy="1515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E9F95E39-F642-A32D-3990-E5D82CD414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90847" y="4127801"/>
                  <a:ext cx="224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C3DF0E59-BD33-900A-1E02-84F19CD9831C}"/>
                    </a:ext>
                  </a:extLst>
                </p14:cNvPr>
                <p14:cNvContentPartPr/>
                <p14:nvPr/>
              </p14:nvContentPartPr>
              <p14:xfrm>
                <a:off x="11696487" y="3977681"/>
                <a:ext cx="179280" cy="25884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C3DF0E59-BD33-900A-1E02-84F19CD9831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87847" y="3968681"/>
                  <a:ext cx="196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D788C741-FF69-2D63-9BE3-888B434C1CD1}"/>
                    </a:ext>
                  </a:extLst>
                </p14:cNvPr>
                <p14:cNvContentPartPr/>
                <p14:nvPr/>
              </p14:nvContentPartPr>
              <p14:xfrm>
                <a:off x="11792607" y="4079201"/>
                <a:ext cx="144720" cy="1731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D788C741-FF69-2D63-9BE3-888B434C1C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783967" y="4070201"/>
                  <a:ext cx="16236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19349114-2C2A-4767-56FB-7CA14D916146}"/>
                  </a:ext>
                </a:extLst>
              </p14:cNvPr>
              <p14:cNvContentPartPr/>
              <p14:nvPr/>
            </p14:nvContentPartPr>
            <p14:xfrm>
              <a:off x="5297847" y="5161361"/>
              <a:ext cx="197640" cy="56376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19349114-2C2A-4767-56FB-7CA14D91614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88847" y="5152361"/>
                <a:ext cx="215280" cy="58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C70BFA0-DB6A-591D-1D36-4745C81885D1}"/>
              </a:ext>
            </a:extLst>
          </p:cNvPr>
          <p:cNvGrpSpPr/>
          <p:nvPr/>
        </p:nvGrpSpPr>
        <p:grpSpPr>
          <a:xfrm>
            <a:off x="911607" y="5469521"/>
            <a:ext cx="3731040" cy="1109160"/>
            <a:chOff x="911607" y="5469521"/>
            <a:chExt cx="3731040" cy="11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C63AF61-8077-82FC-8852-CC681EBCF578}"/>
                    </a:ext>
                  </a:extLst>
                </p14:cNvPr>
                <p14:cNvContentPartPr/>
                <p14:nvPr/>
              </p14:nvContentPartPr>
              <p14:xfrm>
                <a:off x="3960447" y="5934641"/>
                <a:ext cx="682200" cy="64404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C63AF61-8077-82FC-8852-CC681EBCF57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51807" y="5925641"/>
                  <a:ext cx="6998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58945FB-A091-CACC-9BE3-66CDF655C32D}"/>
                    </a:ext>
                  </a:extLst>
                </p14:cNvPr>
                <p14:cNvContentPartPr/>
                <p14:nvPr/>
              </p14:nvContentPartPr>
              <p14:xfrm>
                <a:off x="911607" y="5469521"/>
                <a:ext cx="3156480" cy="49608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58945FB-A091-CACC-9BE3-66CDF655C32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2967" y="5460881"/>
                  <a:ext cx="317412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8C2A75CB-09ED-42DB-AA33-31CEEDAC4B82}"/>
              </a:ext>
            </a:extLst>
          </p:cNvPr>
          <p:cNvGrpSpPr/>
          <p:nvPr/>
        </p:nvGrpSpPr>
        <p:grpSpPr>
          <a:xfrm>
            <a:off x="157047" y="3662681"/>
            <a:ext cx="1139400" cy="714960"/>
            <a:chOff x="157047" y="3662681"/>
            <a:chExt cx="113940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669B56E0-AC31-16D3-290E-032CD677BDAF}"/>
                    </a:ext>
                  </a:extLst>
                </p14:cNvPr>
                <p14:cNvContentPartPr/>
                <p14:nvPr/>
              </p14:nvContentPartPr>
              <p14:xfrm>
                <a:off x="157047" y="3995681"/>
                <a:ext cx="166680" cy="14220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669B56E0-AC31-16D3-290E-032CD677B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8047" y="3986681"/>
                  <a:ext cx="184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F52CD912-5867-2B83-5E4E-A3587894DF21}"/>
                    </a:ext>
                  </a:extLst>
                </p14:cNvPr>
                <p14:cNvContentPartPr/>
                <p14:nvPr/>
              </p14:nvContentPartPr>
              <p14:xfrm>
                <a:off x="365487" y="3979481"/>
                <a:ext cx="55800" cy="10944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F52CD912-5867-2B83-5E4E-A3587894DF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6847" y="3970841"/>
                  <a:ext cx="73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09A1C42F-B6D6-ACF1-B606-D3907EC6DCFE}"/>
                    </a:ext>
                  </a:extLst>
                </p14:cNvPr>
                <p14:cNvContentPartPr/>
                <p14:nvPr/>
              </p14:nvContentPartPr>
              <p14:xfrm>
                <a:off x="312567" y="3832601"/>
                <a:ext cx="21600" cy="165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09A1C42F-B6D6-ACF1-B606-D3907EC6DC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3567" y="3823961"/>
                  <a:ext cx="39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F9677311-55D5-E3C2-DB0E-0B2672C40CC5}"/>
                    </a:ext>
                  </a:extLst>
                </p14:cNvPr>
                <p14:cNvContentPartPr/>
                <p14:nvPr/>
              </p14:nvContentPartPr>
              <p14:xfrm>
                <a:off x="443967" y="3925841"/>
                <a:ext cx="67320" cy="11052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F9677311-55D5-E3C2-DB0E-0B2672C40CC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4967" y="3916841"/>
                  <a:ext cx="84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391CF005-DC34-281B-233A-F7258D903833}"/>
                    </a:ext>
                  </a:extLst>
                </p14:cNvPr>
                <p14:cNvContentPartPr/>
                <p14:nvPr/>
              </p14:nvContentPartPr>
              <p14:xfrm>
                <a:off x="540807" y="3895601"/>
                <a:ext cx="70200" cy="1299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391CF005-DC34-281B-233A-F7258D90383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1807" y="3886961"/>
                  <a:ext cx="87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56BFC4F3-A8B8-FDA8-1305-AA55FB1C40C2}"/>
                    </a:ext>
                  </a:extLst>
                </p14:cNvPr>
                <p14:cNvContentPartPr/>
                <p14:nvPr/>
              </p14:nvContentPartPr>
              <p14:xfrm>
                <a:off x="653847" y="3871121"/>
                <a:ext cx="85680" cy="9936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56BFC4F3-A8B8-FDA8-1305-AA55FB1C40C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4847" y="3862481"/>
                  <a:ext cx="103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9157AAD0-8CD5-F034-D8F5-7BAE1F93971B}"/>
                    </a:ext>
                  </a:extLst>
                </p14:cNvPr>
                <p14:cNvContentPartPr/>
                <p14:nvPr/>
              </p14:nvContentPartPr>
              <p14:xfrm>
                <a:off x="784167" y="3819281"/>
                <a:ext cx="47520" cy="12240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9157AAD0-8CD5-F034-D8F5-7BAE1F93971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5527" y="3810641"/>
                  <a:ext cx="65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1772844E-CC8A-AD99-21DD-CC7AA6FE0886}"/>
                    </a:ext>
                  </a:extLst>
                </p14:cNvPr>
                <p14:cNvContentPartPr/>
                <p14:nvPr/>
              </p14:nvContentPartPr>
              <p14:xfrm>
                <a:off x="892887" y="3825761"/>
                <a:ext cx="46080" cy="5940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1772844E-CC8A-AD99-21DD-CC7AA6FE08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3887" y="3816761"/>
                  <a:ext cx="63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302C3198-3FC5-A783-8737-E6F68573FC06}"/>
                    </a:ext>
                  </a:extLst>
                </p14:cNvPr>
                <p14:cNvContentPartPr/>
                <p14:nvPr/>
              </p14:nvContentPartPr>
              <p14:xfrm>
                <a:off x="985047" y="3662681"/>
                <a:ext cx="59760" cy="27180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302C3198-3FC5-A783-8737-E6F68573FC0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6407" y="3654041"/>
                  <a:ext cx="77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75CCA92E-C83E-FAE1-C8DD-14042EAF25B4}"/>
                    </a:ext>
                  </a:extLst>
                </p14:cNvPr>
                <p14:cNvContentPartPr/>
                <p14:nvPr/>
              </p14:nvContentPartPr>
              <p14:xfrm>
                <a:off x="969567" y="3792641"/>
                <a:ext cx="91080" cy="13644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75CCA92E-C83E-FAE1-C8DD-14042EAF25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0567" y="3783641"/>
                  <a:ext cx="108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CFF84D07-8DA4-E288-7313-8611F9C891C2}"/>
                    </a:ext>
                  </a:extLst>
                </p14:cNvPr>
                <p14:cNvContentPartPr/>
                <p14:nvPr/>
              </p14:nvContentPartPr>
              <p14:xfrm>
                <a:off x="1075407" y="3683201"/>
                <a:ext cx="127440" cy="21132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CFF84D07-8DA4-E288-7313-8611F9C891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6767" y="3674561"/>
                  <a:ext cx="145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BBAB52F0-D463-8F0A-CEDE-21115BAC0E7D}"/>
                    </a:ext>
                  </a:extLst>
                </p14:cNvPr>
                <p14:cNvContentPartPr/>
                <p14:nvPr/>
              </p14:nvContentPartPr>
              <p14:xfrm>
                <a:off x="1262247" y="3749081"/>
                <a:ext cx="34200" cy="2340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BBAB52F0-D463-8F0A-CEDE-21115BAC0E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53247" y="3740081"/>
                  <a:ext cx="51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BB5B725F-EEB2-C932-E3A7-A1D1D9AE0BB2}"/>
                    </a:ext>
                  </a:extLst>
                </p14:cNvPr>
                <p14:cNvContentPartPr/>
                <p14:nvPr/>
              </p14:nvContentPartPr>
              <p14:xfrm>
                <a:off x="289527" y="4289081"/>
                <a:ext cx="95400" cy="8856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BB5B725F-EEB2-C932-E3A7-A1D1D9AE0B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0887" y="4280081"/>
                  <a:ext cx="113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D96BA9E7-6C46-1E54-A1EC-971DB0B92334}"/>
                    </a:ext>
                  </a:extLst>
                </p14:cNvPr>
                <p14:cNvContentPartPr/>
                <p14:nvPr/>
              </p14:nvContentPartPr>
              <p14:xfrm>
                <a:off x="445407" y="4258481"/>
                <a:ext cx="64080" cy="3744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D96BA9E7-6C46-1E54-A1EC-971DB0B9233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6767" y="4249841"/>
                  <a:ext cx="81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3E0DA9AA-499A-B336-5AB2-B6F304547E61}"/>
                    </a:ext>
                  </a:extLst>
                </p14:cNvPr>
                <p14:cNvContentPartPr/>
                <p14:nvPr/>
              </p14:nvContentPartPr>
              <p14:xfrm>
                <a:off x="572127" y="4141481"/>
                <a:ext cx="309240" cy="21564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3E0DA9AA-499A-B336-5AB2-B6F304547E6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3487" y="4132841"/>
                  <a:ext cx="326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22C7E680-F292-B313-6623-1BDE0CD5CA5C}"/>
                    </a:ext>
                  </a:extLst>
                </p14:cNvPr>
                <p14:cNvContentPartPr/>
                <p14:nvPr/>
              </p14:nvContentPartPr>
              <p14:xfrm>
                <a:off x="874887" y="3994241"/>
                <a:ext cx="209520" cy="22608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22C7E680-F292-B313-6623-1BDE0CD5CA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5887" y="3985601"/>
                  <a:ext cx="227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732EE757-6F4D-049C-7AE1-AA50CE0E6751}"/>
                    </a:ext>
                  </a:extLst>
                </p14:cNvPr>
                <p14:cNvContentPartPr/>
                <p14:nvPr/>
              </p14:nvContentPartPr>
              <p14:xfrm>
                <a:off x="962367" y="3980921"/>
                <a:ext cx="165240" cy="14040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732EE757-6F4D-049C-7AE1-AA50CE0E675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53727" y="3972281"/>
                  <a:ext cx="18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E9A72A1D-24D0-582A-16AE-7D268E34E591}"/>
                    </a:ext>
                  </a:extLst>
                </p14:cNvPr>
                <p14:cNvContentPartPr/>
                <p14:nvPr/>
              </p14:nvContentPartPr>
              <p14:xfrm>
                <a:off x="1099527" y="4024841"/>
                <a:ext cx="159480" cy="13068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E9A72A1D-24D0-582A-16AE-7D268E34E59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0527" y="4015841"/>
                  <a:ext cx="1771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F642D9B9-3D19-1F6E-7B0D-FBE31545748E}"/>
              </a:ext>
            </a:extLst>
          </p:cNvPr>
          <p:cNvGrpSpPr/>
          <p:nvPr/>
        </p:nvGrpSpPr>
        <p:grpSpPr>
          <a:xfrm>
            <a:off x="289887" y="4539281"/>
            <a:ext cx="4410360" cy="2038680"/>
            <a:chOff x="289887" y="4539281"/>
            <a:chExt cx="4410360" cy="20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5FB2B58E-EA73-994A-6F40-DE017C5D9AC8}"/>
                    </a:ext>
                  </a:extLst>
                </p14:cNvPr>
                <p14:cNvContentPartPr/>
                <p14:nvPr/>
              </p14:nvContentPartPr>
              <p14:xfrm>
                <a:off x="4002927" y="5897561"/>
                <a:ext cx="697320" cy="6804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5FB2B58E-EA73-994A-6F40-DE017C5D9A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94287" y="5888561"/>
                  <a:ext cx="7149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ED46A8B9-CA6B-FE91-1D53-0179E55DE561}"/>
                    </a:ext>
                  </a:extLst>
                </p14:cNvPr>
                <p14:cNvContentPartPr/>
                <p14:nvPr/>
              </p14:nvContentPartPr>
              <p14:xfrm>
                <a:off x="808287" y="5418041"/>
                <a:ext cx="3245400" cy="58968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ED46A8B9-CA6B-FE91-1D53-0179E55DE5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9287" y="5409401"/>
                  <a:ext cx="32630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ED803841-EE05-DA71-C5B2-80DBE84234EB}"/>
                    </a:ext>
                  </a:extLst>
                </p14:cNvPr>
                <p14:cNvContentPartPr/>
                <p14:nvPr/>
              </p14:nvContentPartPr>
              <p14:xfrm>
                <a:off x="393927" y="5174681"/>
                <a:ext cx="163800" cy="17964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ED803841-EE05-DA71-C5B2-80DBE84234E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4927" y="5166041"/>
                  <a:ext cx="18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DD3366E0-A6F4-CE01-9D45-B292D3BBB7C0}"/>
                    </a:ext>
                  </a:extLst>
                </p14:cNvPr>
                <p14:cNvContentPartPr/>
                <p14:nvPr/>
              </p14:nvContentPartPr>
              <p14:xfrm>
                <a:off x="619287" y="5046521"/>
                <a:ext cx="249480" cy="26172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DD3366E0-A6F4-CE01-9D45-B292D3BBB7C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0647" y="5037881"/>
                  <a:ext cx="267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79C0FB49-EB7C-F7C1-EED5-7B2CFAED486B}"/>
                    </a:ext>
                  </a:extLst>
                </p14:cNvPr>
                <p14:cNvContentPartPr/>
                <p14:nvPr/>
              </p14:nvContentPartPr>
              <p14:xfrm>
                <a:off x="571767" y="4539281"/>
                <a:ext cx="163080" cy="49860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79C0FB49-EB7C-F7C1-EED5-7B2CFAED48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2767" y="4530641"/>
                  <a:ext cx="1807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F2885C5C-F323-DAE9-AE21-A691982354A1}"/>
                    </a:ext>
                  </a:extLst>
                </p14:cNvPr>
                <p14:cNvContentPartPr/>
                <p14:nvPr/>
              </p14:nvContentPartPr>
              <p14:xfrm>
                <a:off x="289887" y="4857161"/>
                <a:ext cx="794880" cy="66492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F2885C5C-F323-DAE9-AE21-A691982354A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81247" y="4848521"/>
                  <a:ext cx="812520" cy="68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67158FA4-F8EE-4B33-EE4E-BF0E42D235D9}"/>
              </a:ext>
            </a:extLst>
          </p:cNvPr>
          <p:cNvGrpSpPr/>
          <p:nvPr/>
        </p:nvGrpSpPr>
        <p:grpSpPr>
          <a:xfrm>
            <a:off x="5114247" y="349961"/>
            <a:ext cx="4553280" cy="2898720"/>
            <a:chOff x="5114247" y="349961"/>
            <a:chExt cx="4553280" cy="28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676181BB-F5DA-E80D-01E5-B643AE82AA54}"/>
                    </a:ext>
                  </a:extLst>
                </p14:cNvPr>
                <p14:cNvContentPartPr/>
                <p14:nvPr/>
              </p14:nvContentPartPr>
              <p14:xfrm>
                <a:off x="5832087" y="866561"/>
                <a:ext cx="167760" cy="11844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676181BB-F5DA-E80D-01E5-B643AE82AA5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23447" y="857561"/>
                  <a:ext cx="185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243562B9-9FB2-A42A-96DD-39FE7C51AA1E}"/>
                    </a:ext>
                  </a:extLst>
                </p14:cNvPr>
                <p14:cNvContentPartPr/>
                <p14:nvPr/>
              </p14:nvContentPartPr>
              <p14:xfrm>
                <a:off x="6058887" y="826241"/>
                <a:ext cx="63360" cy="19980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243562B9-9FB2-A42A-96DD-39FE7C51AA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50247" y="817601"/>
                  <a:ext cx="81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8B3BB59B-6888-C03A-77C1-51F8AA4D0272}"/>
                    </a:ext>
                  </a:extLst>
                </p14:cNvPr>
                <p14:cNvContentPartPr/>
                <p14:nvPr/>
              </p14:nvContentPartPr>
              <p14:xfrm>
                <a:off x="6151047" y="852161"/>
                <a:ext cx="138240" cy="12888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8B3BB59B-6888-C03A-77C1-51F8AA4D027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42407" y="843161"/>
                  <a:ext cx="155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6733FD49-0E3C-7EC9-3471-0DFAD6CB4778}"/>
                    </a:ext>
                  </a:extLst>
                </p14:cNvPr>
                <p14:cNvContentPartPr/>
                <p14:nvPr/>
              </p14:nvContentPartPr>
              <p14:xfrm>
                <a:off x="6277047" y="788441"/>
                <a:ext cx="95400" cy="17496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6733FD49-0E3C-7EC9-3471-0DFAD6CB47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68047" y="779801"/>
                  <a:ext cx="113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82CA4A89-930E-01B6-EDDA-B4EF896DBF35}"/>
                    </a:ext>
                  </a:extLst>
                </p14:cNvPr>
                <p14:cNvContentPartPr/>
                <p14:nvPr/>
              </p14:nvContentPartPr>
              <p14:xfrm>
                <a:off x="5718687" y="684761"/>
                <a:ext cx="835920" cy="54360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82CA4A89-930E-01B6-EDDA-B4EF896DBF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10047" y="676121"/>
                  <a:ext cx="8535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42209718-E6F3-8905-E220-1394F53BABB6}"/>
                    </a:ext>
                  </a:extLst>
                </p14:cNvPr>
                <p14:cNvContentPartPr/>
                <p14:nvPr/>
              </p14:nvContentPartPr>
              <p14:xfrm>
                <a:off x="5114247" y="1154561"/>
                <a:ext cx="744120" cy="67932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42209718-E6F3-8905-E220-1394F53BABB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05247" y="1145561"/>
                  <a:ext cx="7617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B8806740-0A34-A4B8-10C0-4DA229073BB6}"/>
                    </a:ext>
                  </a:extLst>
                </p14:cNvPr>
                <p14:cNvContentPartPr/>
                <p14:nvPr/>
              </p14:nvContentPartPr>
              <p14:xfrm>
                <a:off x="6579807" y="623921"/>
                <a:ext cx="3087720" cy="262476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B8806740-0A34-A4B8-10C0-4DA229073BB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71167" y="615281"/>
                  <a:ext cx="3105360" cy="26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FB61DA03-E293-6452-41AE-729FD678EE2B}"/>
                    </a:ext>
                  </a:extLst>
                </p14:cNvPr>
                <p14:cNvContentPartPr/>
                <p14:nvPr/>
              </p14:nvContentPartPr>
              <p14:xfrm>
                <a:off x="7261287" y="455081"/>
                <a:ext cx="404640" cy="18756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FB61DA03-E293-6452-41AE-729FD678EE2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52647" y="446441"/>
                  <a:ext cx="422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10136A82-7A11-0A31-BF20-A5C903B677C9}"/>
                    </a:ext>
                  </a:extLst>
                </p14:cNvPr>
                <p14:cNvContentPartPr/>
                <p14:nvPr/>
              </p14:nvContentPartPr>
              <p14:xfrm>
                <a:off x="7575567" y="376601"/>
                <a:ext cx="290520" cy="21852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10136A82-7A11-0A31-BF20-A5C903B677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66567" y="367601"/>
                  <a:ext cx="30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853116DF-E4E9-4FC5-2CB0-77E101D1A1FE}"/>
                    </a:ext>
                  </a:extLst>
                </p14:cNvPr>
                <p14:cNvContentPartPr/>
                <p14:nvPr/>
              </p14:nvContentPartPr>
              <p14:xfrm>
                <a:off x="7883367" y="349961"/>
                <a:ext cx="356400" cy="25632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853116DF-E4E9-4FC5-2CB0-77E101D1A1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4367" y="341321"/>
                  <a:ext cx="374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CFF8C818-8B4C-CBF6-8111-9DF6FC2CDEE2}"/>
                    </a:ext>
                  </a:extLst>
                </p14:cNvPr>
                <p14:cNvContentPartPr/>
                <p14:nvPr/>
              </p14:nvContentPartPr>
              <p14:xfrm>
                <a:off x="8115207" y="427361"/>
                <a:ext cx="234720" cy="17604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CFF8C818-8B4C-CBF6-8111-9DF6FC2CDEE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06567" y="418721"/>
                  <a:ext cx="252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ED8A3AAC-07C5-2D49-20C0-FBA6FF367236}"/>
                    </a:ext>
                  </a:extLst>
                </p14:cNvPr>
                <p14:cNvContentPartPr/>
                <p14:nvPr/>
              </p14:nvContentPartPr>
              <p14:xfrm>
                <a:off x="8325087" y="362561"/>
                <a:ext cx="24120" cy="4320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ED8A3AAC-07C5-2D49-20C0-FBA6FF3672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16447" y="353561"/>
                  <a:ext cx="4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037FA56C-A6F3-42D5-C69E-182A80117A14}"/>
                    </a:ext>
                  </a:extLst>
                </p14:cNvPr>
                <p14:cNvContentPartPr/>
                <p14:nvPr/>
              </p14:nvContentPartPr>
              <p14:xfrm>
                <a:off x="8439567" y="424481"/>
                <a:ext cx="745920" cy="26172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037FA56C-A6F3-42D5-C69E-182A80117A1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30927" y="415841"/>
                  <a:ext cx="763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AA017C8E-7396-355F-8F43-9C7B98C2BA43}"/>
                    </a:ext>
                  </a:extLst>
                </p14:cNvPr>
                <p14:cNvContentPartPr/>
                <p14:nvPr/>
              </p14:nvContentPartPr>
              <p14:xfrm>
                <a:off x="8589687" y="498641"/>
                <a:ext cx="223560" cy="478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AA017C8E-7396-355F-8F43-9C7B98C2BA4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81047" y="490001"/>
                  <a:ext cx="241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9839209A-958F-E35C-FF89-1AC7FCA3CD7A}"/>
                    </a:ext>
                  </a:extLst>
                </p14:cNvPr>
                <p14:cNvContentPartPr/>
                <p14:nvPr/>
              </p14:nvContentPartPr>
              <p14:xfrm>
                <a:off x="8817207" y="419801"/>
                <a:ext cx="10080" cy="1224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9839209A-958F-E35C-FF89-1AC7FCA3CD7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08207" y="411161"/>
                  <a:ext cx="277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1A48B270-1CDB-C51F-E21E-2469819C1177}"/>
              </a:ext>
            </a:extLst>
          </p:cNvPr>
          <p:cNvGrpSpPr/>
          <p:nvPr/>
        </p:nvGrpSpPr>
        <p:grpSpPr>
          <a:xfrm>
            <a:off x="5418447" y="2775281"/>
            <a:ext cx="3629160" cy="866160"/>
            <a:chOff x="5418447" y="2775281"/>
            <a:chExt cx="3629160" cy="8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9D1E23DD-6D25-4A23-7D16-906992D09D69}"/>
                    </a:ext>
                  </a:extLst>
                </p14:cNvPr>
                <p14:cNvContentPartPr/>
                <p14:nvPr/>
              </p14:nvContentPartPr>
              <p14:xfrm>
                <a:off x="5418447" y="2775281"/>
                <a:ext cx="163440" cy="43128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9D1E23DD-6D25-4A23-7D16-906992D09D6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09807" y="2766281"/>
                  <a:ext cx="1810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321AEB6E-D44A-262D-80ED-EC95362D03A9}"/>
                    </a:ext>
                  </a:extLst>
                </p14:cNvPr>
                <p14:cNvContentPartPr/>
                <p14:nvPr/>
              </p14:nvContentPartPr>
              <p14:xfrm>
                <a:off x="5818407" y="3117641"/>
                <a:ext cx="3229200" cy="52380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321AEB6E-D44A-262D-80ED-EC95362D0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09407" y="3108641"/>
                  <a:ext cx="32468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A3FC0190-00F4-0145-BF19-23A35280C7F1}"/>
                    </a:ext>
                  </a:extLst>
                </p14:cNvPr>
                <p14:cNvContentPartPr/>
                <p14:nvPr/>
              </p14:nvContentPartPr>
              <p14:xfrm>
                <a:off x="5776287" y="3093161"/>
                <a:ext cx="192600" cy="23184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A3FC0190-00F4-0145-BF19-23A35280C7F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67647" y="3084161"/>
                  <a:ext cx="210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D5BA1C3D-AA80-2CAB-B6F4-2639F7867A74}"/>
                    </a:ext>
                  </a:extLst>
                </p14:cNvPr>
                <p14:cNvContentPartPr/>
                <p14:nvPr/>
              </p14:nvContentPartPr>
              <p14:xfrm>
                <a:off x="6198567" y="3026201"/>
                <a:ext cx="426240" cy="19692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D5BA1C3D-AA80-2CAB-B6F4-2639F7867A7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89927" y="3017201"/>
                  <a:ext cx="443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4065DD32-5FDD-2783-17A5-4FB6334109C3}"/>
                    </a:ext>
                  </a:extLst>
                </p14:cNvPr>
                <p14:cNvContentPartPr/>
                <p14:nvPr/>
              </p14:nvContentPartPr>
              <p14:xfrm>
                <a:off x="6501327" y="3064001"/>
                <a:ext cx="393120" cy="17856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4065DD32-5FDD-2783-17A5-4FB6334109C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92687" y="3055361"/>
                  <a:ext cx="410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D32909F1-53A0-845F-EB05-DFB8BD41BE82}"/>
                    </a:ext>
                  </a:extLst>
                </p14:cNvPr>
                <p14:cNvContentPartPr/>
                <p14:nvPr/>
              </p14:nvContentPartPr>
              <p14:xfrm>
                <a:off x="6953847" y="3154001"/>
                <a:ext cx="130320" cy="15084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D32909F1-53A0-845F-EB05-DFB8BD41BE8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44847" y="3145001"/>
                  <a:ext cx="147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BB42F40D-3AE1-854B-7A21-3D5B4BBF5A85}"/>
                    </a:ext>
                  </a:extLst>
                </p14:cNvPr>
                <p14:cNvContentPartPr/>
                <p14:nvPr/>
              </p14:nvContentPartPr>
              <p14:xfrm>
                <a:off x="7043847" y="3103601"/>
                <a:ext cx="11880" cy="1728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BB42F40D-3AE1-854B-7A21-3D5B4BBF5A8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35207" y="3094601"/>
                  <a:ext cx="29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AA67625D-7447-B659-F049-3917251ECFD0}"/>
                    </a:ext>
                  </a:extLst>
                </p14:cNvPr>
                <p14:cNvContentPartPr/>
                <p14:nvPr/>
              </p14:nvContentPartPr>
              <p14:xfrm>
                <a:off x="7134567" y="3125561"/>
                <a:ext cx="802440" cy="3261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AA67625D-7447-B659-F049-3917251ECF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25567" y="3116561"/>
                  <a:ext cx="820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28024BBA-0F18-603E-5C4A-88A6AF356D9E}"/>
                    </a:ext>
                  </a:extLst>
                </p14:cNvPr>
                <p14:cNvContentPartPr/>
                <p14:nvPr/>
              </p14:nvContentPartPr>
              <p14:xfrm>
                <a:off x="7374687" y="3231401"/>
                <a:ext cx="115560" cy="4068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28024BBA-0F18-603E-5C4A-88A6AF356D9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65687" y="3222761"/>
                  <a:ext cx="133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00EFBF47-A736-65CF-A578-FCB9F0F14908}"/>
                    </a:ext>
                  </a:extLst>
                </p14:cNvPr>
                <p14:cNvContentPartPr/>
                <p14:nvPr/>
              </p14:nvContentPartPr>
              <p14:xfrm>
                <a:off x="7518687" y="3142121"/>
                <a:ext cx="10080" cy="5940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00EFBF47-A736-65CF-A578-FCB9F0F1490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10047" y="3133481"/>
                  <a:ext cx="2772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93998282-C9EF-3FF6-CBBF-C92E6751A85A}"/>
                  </a:ext>
                </a:extLst>
              </p14:cNvPr>
              <p14:cNvContentPartPr/>
              <p14:nvPr/>
            </p14:nvContentPartPr>
            <p14:xfrm>
              <a:off x="5272647" y="5131121"/>
              <a:ext cx="285120" cy="605880"/>
            </p14:xfrm>
          </p:contentPart>
        </mc:Choice>
        <mc:Fallback xmlns=""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93998282-C9EF-3FF6-CBBF-C92E6751A85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263647" y="5122121"/>
                <a:ext cx="302760" cy="6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21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C5CF-356D-CFAF-5082-7042F123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B3AC-5BCF-B58D-F8FE-FA58D8CF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– A manageable item that is available through Azure</a:t>
            </a:r>
            <a:br>
              <a:rPr lang="en-US" dirty="0"/>
            </a:br>
            <a:r>
              <a:rPr lang="en-US" dirty="0"/>
              <a:t>Ex: VM, Storage, Web App, Storage Account</a:t>
            </a:r>
          </a:p>
          <a:p>
            <a:r>
              <a:rPr lang="en-US" dirty="0"/>
              <a:t>Resource Group – A container that holds related resources for an Azure solution.</a:t>
            </a:r>
          </a:p>
          <a:p>
            <a:r>
              <a:rPr lang="en-US" dirty="0"/>
              <a:t>Resource Provider – A service that supplies the resources you can deploy and managed through Resource Manager.</a:t>
            </a:r>
            <a:br>
              <a:rPr lang="en-US" dirty="0"/>
            </a:br>
            <a:r>
              <a:rPr lang="en-US" dirty="0"/>
              <a:t>Ex: VM – </a:t>
            </a:r>
            <a:r>
              <a:rPr lang="en-US" dirty="0" err="1"/>
              <a:t>Microsoft.Compute</a:t>
            </a:r>
            <a:r>
              <a:rPr lang="en-US" dirty="0"/>
              <a:t>, Web Apps – </a:t>
            </a:r>
            <a:r>
              <a:rPr lang="en-US" dirty="0" err="1"/>
              <a:t>Microsoft.Web</a:t>
            </a:r>
            <a:r>
              <a:rPr lang="en-US" dirty="0"/>
              <a:t>, Storage Account - </a:t>
            </a:r>
            <a:r>
              <a:rPr lang="en-US" dirty="0" err="1"/>
              <a:t>Microsoft.Storage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1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214-4F31-998A-7A63-E9CC3D1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1C2B-7E88-B9FC-7B25-A8CDD731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collection of resources</a:t>
            </a:r>
          </a:p>
          <a:p>
            <a:pPr lvl="1"/>
            <a:r>
              <a:rPr lang="en-US" dirty="0"/>
              <a:t>Resources can only exist in one resource group</a:t>
            </a:r>
          </a:p>
          <a:p>
            <a:pPr lvl="1"/>
            <a:r>
              <a:rPr lang="en-US" dirty="0"/>
              <a:t>Resource groups cannot be renamed</a:t>
            </a:r>
          </a:p>
          <a:p>
            <a:pPr lvl="1"/>
            <a:r>
              <a:rPr lang="en-US" dirty="0"/>
              <a:t>Resource groups can have resources of different types</a:t>
            </a:r>
          </a:p>
          <a:p>
            <a:pPr lvl="1"/>
            <a:r>
              <a:rPr lang="en-US" dirty="0"/>
              <a:t>Resource groups can have resources from many different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5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08D533-AB7C-DBF5-38F5-5B759EF527EF}"/>
              </a:ext>
            </a:extLst>
          </p:cNvPr>
          <p:cNvGrpSpPr/>
          <p:nvPr/>
        </p:nvGrpSpPr>
        <p:grpSpPr>
          <a:xfrm>
            <a:off x="4671447" y="856841"/>
            <a:ext cx="2340360" cy="428400"/>
            <a:chOff x="4671447" y="856841"/>
            <a:chExt cx="234036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1C4BEE-7EA9-B557-4059-92CDFAE30B40}"/>
                    </a:ext>
                  </a:extLst>
                </p14:cNvPr>
                <p14:cNvContentPartPr/>
                <p14:nvPr/>
              </p14:nvContentPartPr>
              <p14:xfrm>
                <a:off x="4683687" y="906881"/>
                <a:ext cx="114840" cy="30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1C4BEE-7EA9-B557-4059-92CDFAE30B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74687" y="898241"/>
                  <a:ext cx="132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AAE6DF-AE93-2B0D-AE1A-AE64DD0F60C3}"/>
                    </a:ext>
                  </a:extLst>
                </p14:cNvPr>
                <p14:cNvContentPartPr/>
                <p14:nvPr/>
              </p14:nvContentPartPr>
              <p14:xfrm>
                <a:off x="4671447" y="947921"/>
                <a:ext cx="113400" cy="275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AAE6DF-AE93-2B0D-AE1A-AE64DD0F60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2447" y="939281"/>
                  <a:ext cx="131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4B58BB-0B8D-A29D-A093-24FE52A52EF2}"/>
                    </a:ext>
                  </a:extLst>
                </p14:cNvPr>
                <p14:cNvContentPartPr/>
                <p14:nvPr/>
              </p14:nvContentPartPr>
              <p14:xfrm>
                <a:off x="4678647" y="1048361"/>
                <a:ext cx="146520" cy="6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4B58BB-0B8D-A29D-A093-24FE52A52E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9647" y="1039721"/>
                  <a:ext cx="164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A38077-29BD-992A-7565-589827B893D4}"/>
                    </a:ext>
                  </a:extLst>
                </p14:cNvPr>
                <p14:cNvContentPartPr/>
                <p14:nvPr/>
              </p14:nvContentPartPr>
              <p14:xfrm>
                <a:off x="4898247" y="1089761"/>
                <a:ext cx="63000" cy="2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A38077-29BD-992A-7565-589827B893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9247" y="1080761"/>
                  <a:ext cx="80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D18A29-070D-9201-BA6B-C37861096890}"/>
                    </a:ext>
                  </a:extLst>
                </p14:cNvPr>
                <p14:cNvContentPartPr/>
                <p14:nvPr/>
              </p14:nvContentPartPr>
              <p14:xfrm>
                <a:off x="5066367" y="896441"/>
                <a:ext cx="164160" cy="25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D18A29-070D-9201-BA6B-C378610968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7727" y="887801"/>
                  <a:ext cx="181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C90A05-0BFD-77CC-288C-78D4BB48BE2E}"/>
                    </a:ext>
                  </a:extLst>
                </p14:cNvPr>
                <p14:cNvContentPartPr/>
                <p14:nvPr/>
              </p14:nvContentPartPr>
              <p14:xfrm>
                <a:off x="5252847" y="1013441"/>
                <a:ext cx="82440" cy="10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C90A05-0BFD-77CC-288C-78D4BB48BE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4207" y="1004441"/>
                  <a:ext cx="10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C7DCAF-9C08-621E-282C-9E1DB82BC128}"/>
                    </a:ext>
                  </a:extLst>
                </p14:cNvPr>
                <p14:cNvContentPartPr/>
                <p14:nvPr/>
              </p14:nvContentPartPr>
              <p14:xfrm>
                <a:off x="5392887" y="968441"/>
                <a:ext cx="369360" cy="9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C7DCAF-9C08-621E-282C-9E1DB82BC1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3887" y="959441"/>
                  <a:ext cx="387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84435D-4B18-4F9F-EA75-26D9212FCA34}"/>
                    </a:ext>
                  </a:extLst>
                </p14:cNvPr>
                <p14:cNvContentPartPr/>
                <p14:nvPr/>
              </p14:nvContentPartPr>
              <p14:xfrm>
                <a:off x="5838207" y="926681"/>
                <a:ext cx="126360" cy="17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84435D-4B18-4F9F-EA75-26D9212FC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29207" y="917681"/>
                  <a:ext cx="144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2B400C-611C-0A8F-DBE2-126B4DBEF9A6}"/>
                    </a:ext>
                  </a:extLst>
                </p14:cNvPr>
                <p14:cNvContentPartPr/>
                <p14:nvPr/>
              </p14:nvContentPartPr>
              <p14:xfrm>
                <a:off x="5980407" y="952961"/>
                <a:ext cx="120240" cy="149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2B400C-611C-0A8F-DBE2-126B4DBEF9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1407" y="943961"/>
                  <a:ext cx="137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2B2213-1B31-085D-3333-9EE1DE543342}"/>
                    </a:ext>
                  </a:extLst>
                </p14:cNvPr>
                <p14:cNvContentPartPr/>
                <p14:nvPr/>
              </p14:nvContentPartPr>
              <p14:xfrm>
                <a:off x="6102087" y="970601"/>
                <a:ext cx="98280" cy="13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2B2213-1B31-085D-3333-9EE1DE5433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3447" y="961601"/>
                  <a:ext cx="115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EDC744-29AE-6D0D-3100-C05A03CEFF2F}"/>
                    </a:ext>
                  </a:extLst>
                </p14:cNvPr>
                <p14:cNvContentPartPr/>
                <p14:nvPr/>
              </p14:nvContentPartPr>
              <p14:xfrm>
                <a:off x="6204327" y="956921"/>
                <a:ext cx="178200" cy="16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EDC744-29AE-6D0D-3100-C05A03CEFF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5687" y="947921"/>
                  <a:ext cx="195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B78E63-35EB-B226-584A-40BE21F2F526}"/>
                    </a:ext>
                  </a:extLst>
                </p14:cNvPr>
                <p14:cNvContentPartPr/>
                <p14:nvPr/>
              </p14:nvContentPartPr>
              <p14:xfrm>
                <a:off x="6574047" y="856841"/>
                <a:ext cx="128160" cy="23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B78E63-35EB-B226-584A-40BE21F2F5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65407" y="848201"/>
                  <a:ext cx="145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2C8033-49C0-6589-26A2-23A3904C997A}"/>
                    </a:ext>
                  </a:extLst>
                </p14:cNvPr>
                <p14:cNvContentPartPr/>
                <p14:nvPr/>
              </p14:nvContentPartPr>
              <p14:xfrm>
                <a:off x="6601047" y="922361"/>
                <a:ext cx="410760" cy="36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2C8033-49C0-6589-26A2-23A3904C99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92407" y="913361"/>
                  <a:ext cx="42840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A933FE-5EA0-9217-A86A-7247647EF38B}"/>
                  </a:ext>
                </a:extLst>
              </p14:cNvPr>
              <p14:cNvContentPartPr/>
              <p14:nvPr/>
            </p14:nvContentPartPr>
            <p14:xfrm>
              <a:off x="4915167" y="1987241"/>
              <a:ext cx="138600" cy="212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A933FE-5EA0-9217-A86A-7247647EF3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06527" y="1978241"/>
                <a:ext cx="156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644AE3-C00B-4F20-9323-1F2799A9E7FD}"/>
                  </a:ext>
                </a:extLst>
              </p14:cNvPr>
              <p14:cNvContentPartPr/>
              <p14:nvPr/>
            </p14:nvContentPartPr>
            <p14:xfrm>
              <a:off x="5071407" y="1977161"/>
              <a:ext cx="170280" cy="27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644AE3-C00B-4F20-9323-1F2799A9E7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2767" y="1968161"/>
                <a:ext cx="187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6B1F018-D89C-4C6F-4735-CCA0D72E7E94}"/>
                  </a:ext>
                </a:extLst>
              </p14:cNvPr>
              <p14:cNvContentPartPr/>
              <p14:nvPr/>
            </p14:nvContentPartPr>
            <p14:xfrm>
              <a:off x="5355087" y="2082641"/>
              <a:ext cx="262080" cy="101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6B1F018-D89C-4C6F-4735-CCA0D72E7E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46447" y="2073641"/>
                <a:ext cx="2797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E98A6C-B5DE-F6E2-FCD6-51A4CCAA3649}"/>
                  </a:ext>
                </a:extLst>
              </p14:cNvPr>
              <p14:cNvContentPartPr/>
              <p14:nvPr/>
            </p14:nvContentPartPr>
            <p14:xfrm>
              <a:off x="4827327" y="1701761"/>
              <a:ext cx="2219040" cy="727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E98A6C-B5DE-F6E2-FCD6-51A4CCAA36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18327" y="1693121"/>
                <a:ext cx="22366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509526-74DC-D357-0498-20F728AD4FCC}"/>
                  </a:ext>
                </a:extLst>
              </p14:cNvPr>
              <p14:cNvContentPartPr/>
              <p14:nvPr/>
            </p14:nvContentPartPr>
            <p14:xfrm>
              <a:off x="2403447" y="3818921"/>
              <a:ext cx="167760" cy="214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509526-74DC-D357-0498-20F728AD4F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94807" y="3809921"/>
                <a:ext cx="185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C21174-AABE-6D80-188E-6B6A814192ED}"/>
                  </a:ext>
                </a:extLst>
              </p14:cNvPr>
              <p14:cNvContentPartPr/>
              <p14:nvPr/>
            </p14:nvContentPartPr>
            <p14:xfrm>
              <a:off x="2689647" y="3793721"/>
              <a:ext cx="303480" cy="171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C21174-AABE-6D80-188E-6B6A814192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0647" y="3785081"/>
                <a:ext cx="321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416FB1-1A54-467C-F9B1-58FB589C8169}"/>
                  </a:ext>
                </a:extLst>
              </p14:cNvPr>
              <p14:cNvContentPartPr/>
              <p14:nvPr/>
            </p14:nvContentPartPr>
            <p14:xfrm>
              <a:off x="2377167" y="3638201"/>
              <a:ext cx="680400" cy="460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416FB1-1A54-467C-F9B1-58FB589C81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68527" y="3629561"/>
                <a:ext cx="698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30EB294-6FC6-EDA1-53FD-1A0D5B45477C}"/>
                  </a:ext>
                </a:extLst>
              </p14:cNvPr>
              <p14:cNvContentPartPr/>
              <p14:nvPr/>
            </p14:nvContentPartPr>
            <p14:xfrm>
              <a:off x="2267367" y="3775001"/>
              <a:ext cx="843120" cy="480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30EB294-6FC6-EDA1-53FD-1A0D5B4547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8727" y="3766361"/>
                <a:ext cx="8607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90DCC9-38DD-DB01-4701-F163C94D22B0}"/>
                  </a:ext>
                </a:extLst>
              </p14:cNvPr>
              <p14:cNvContentPartPr/>
              <p14:nvPr/>
            </p14:nvContentPartPr>
            <p14:xfrm>
              <a:off x="4505487" y="3701921"/>
              <a:ext cx="29880" cy="17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90DCC9-38DD-DB01-4701-F163C94D22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96487" y="3693281"/>
                <a:ext cx="475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E74BB4-C856-301B-7705-4073B6A84474}"/>
                  </a:ext>
                </a:extLst>
              </p14:cNvPr>
              <p14:cNvContentPartPr/>
              <p14:nvPr/>
            </p14:nvContentPartPr>
            <p14:xfrm>
              <a:off x="4428807" y="3758801"/>
              <a:ext cx="122760" cy="144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E74BB4-C856-301B-7705-4073B6A844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19807" y="3749801"/>
                <a:ext cx="140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CD5E99-280F-A074-8F45-2561ED251C9C}"/>
                  </a:ext>
                </a:extLst>
              </p14:cNvPr>
              <p14:cNvContentPartPr/>
              <p14:nvPr/>
            </p14:nvContentPartPr>
            <p14:xfrm>
              <a:off x="4601967" y="3831881"/>
              <a:ext cx="28440" cy="48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CD5E99-280F-A074-8F45-2561ED251C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93327" y="3822881"/>
                <a:ext cx="46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5C6518-7533-119F-FBC5-D7A481CD854A}"/>
                  </a:ext>
                </a:extLst>
              </p14:cNvPr>
              <p14:cNvContentPartPr/>
              <p14:nvPr/>
            </p14:nvContentPartPr>
            <p14:xfrm>
              <a:off x="4575687" y="3722801"/>
              <a:ext cx="196200" cy="197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5C6518-7533-119F-FBC5-D7A481CD854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67047" y="3714161"/>
                <a:ext cx="2138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413990-7CC7-B454-4852-FFDB158296A4}"/>
                  </a:ext>
                </a:extLst>
              </p14:cNvPr>
              <p14:cNvContentPartPr/>
              <p14:nvPr/>
            </p14:nvContentPartPr>
            <p14:xfrm>
              <a:off x="4376967" y="3548561"/>
              <a:ext cx="507960" cy="390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413990-7CC7-B454-4852-FFDB158296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68327" y="3539921"/>
                <a:ext cx="5256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486770-44EE-4095-80DD-D3C146AF9E11}"/>
                  </a:ext>
                </a:extLst>
              </p14:cNvPr>
              <p14:cNvContentPartPr/>
              <p14:nvPr/>
            </p14:nvContentPartPr>
            <p14:xfrm>
              <a:off x="4272927" y="3564761"/>
              <a:ext cx="695880" cy="463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486770-44EE-4095-80DD-D3C146AF9E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64287" y="3555761"/>
                <a:ext cx="7135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193F62-0C4B-2E1B-2824-9A160AAC9290}"/>
                  </a:ext>
                </a:extLst>
              </p14:cNvPr>
              <p14:cNvContentPartPr/>
              <p14:nvPr/>
            </p14:nvContentPartPr>
            <p14:xfrm>
              <a:off x="6227007" y="3656921"/>
              <a:ext cx="109440" cy="181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193F62-0C4B-2E1B-2824-9A160AAC929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18367" y="3648281"/>
                <a:ext cx="127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0A94A1F-F021-2CB9-0F65-5147448D25E2}"/>
                  </a:ext>
                </a:extLst>
              </p14:cNvPr>
              <p14:cNvContentPartPr/>
              <p14:nvPr/>
            </p14:nvContentPartPr>
            <p14:xfrm>
              <a:off x="6395127" y="3678881"/>
              <a:ext cx="60120" cy="188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0A94A1F-F021-2CB9-0F65-5147448D25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6487" y="3669881"/>
                <a:ext cx="77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CEA5A20-0A05-4737-8708-2698C7CBDD42}"/>
                  </a:ext>
                </a:extLst>
              </p14:cNvPr>
              <p14:cNvContentPartPr/>
              <p14:nvPr/>
            </p14:nvContentPartPr>
            <p14:xfrm>
              <a:off x="6355167" y="3721721"/>
              <a:ext cx="172440" cy="10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CEA5A20-0A05-4737-8708-2698C7CBDD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46167" y="3713081"/>
                <a:ext cx="190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EC7191-151A-A742-DA89-234730FD3F46}"/>
                  </a:ext>
                </a:extLst>
              </p14:cNvPr>
              <p14:cNvContentPartPr/>
              <p14:nvPr/>
            </p14:nvContentPartPr>
            <p14:xfrm>
              <a:off x="6558567" y="3721721"/>
              <a:ext cx="117720" cy="139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EC7191-151A-A742-DA89-234730FD3F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49927" y="3713081"/>
                <a:ext cx="13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90533F-9C8D-6FEE-C71D-852E907CAF70}"/>
                  </a:ext>
                </a:extLst>
              </p14:cNvPr>
              <p14:cNvContentPartPr/>
              <p14:nvPr/>
            </p14:nvContentPartPr>
            <p14:xfrm>
              <a:off x="6702567" y="3716681"/>
              <a:ext cx="279720" cy="394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90533F-9C8D-6FEE-C71D-852E907CAF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93927" y="3708041"/>
                <a:ext cx="2973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252BB5-D5E4-0A21-FE91-A5CD5236254A}"/>
                  </a:ext>
                </a:extLst>
              </p14:cNvPr>
              <p14:cNvContentPartPr/>
              <p14:nvPr/>
            </p14:nvContentPartPr>
            <p14:xfrm>
              <a:off x="6977607" y="3773921"/>
              <a:ext cx="173160" cy="13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252BB5-D5E4-0A21-FE91-A5CD523625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68967" y="3764921"/>
                <a:ext cx="1908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C6CECB-D72F-3C22-549D-ED55D09BF805}"/>
                  </a:ext>
                </a:extLst>
              </p14:cNvPr>
              <p14:cNvContentPartPr/>
              <p14:nvPr/>
            </p14:nvContentPartPr>
            <p14:xfrm>
              <a:off x="6018567" y="3501401"/>
              <a:ext cx="1222560" cy="574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C6CECB-D72F-3C22-549D-ED55D09BF80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09927" y="3492401"/>
                <a:ext cx="12402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6D3B94-614C-3E6C-EC8C-4D47CC99F67E}"/>
                  </a:ext>
                </a:extLst>
              </p14:cNvPr>
              <p14:cNvContentPartPr/>
              <p14:nvPr/>
            </p14:nvContentPartPr>
            <p14:xfrm>
              <a:off x="6088047" y="3610841"/>
              <a:ext cx="1105560" cy="524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6D3B94-614C-3E6C-EC8C-4D47CC99F6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9047" y="3601841"/>
                <a:ext cx="11232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C74200-8568-F719-A92A-AF6923C115FA}"/>
                  </a:ext>
                </a:extLst>
              </p14:cNvPr>
              <p14:cNvContentPartPr/>
              <p14:nvPr/>
            </p14:nvContentPartPr>
            <p14:xfrm>
              <a:off x="2651487" y="3144281"/>
              <a:ext cx="5897880" cy="584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C74200-8568-F719-A92A-AF6923C115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42847" y="3135281"/>
                <a:ext cx="59155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907C870-1D8F-E943-BD12-39E7673688B9}"/>
                  </a:ext>
                </a:extLst>
              </p14:cNvPr>
              <p14:cNvContentPartPr/>
              <p14:nvPr/>
            </p14:nvContentPartPr>
            <p14:xfrm>
              <a:off x="5813007" y="2333201"/>
              <a:ext cx="185400" cy="991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907C870-1D8F-E943-BD12-39E7673688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04007" y="2324561"/>
                <a:ext cx="20304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25FCBF9-E63E-07D2-9FB4-C0F5EDBBA6CC}"/>
                  </a:ext>
                </a:extLst>
              </p14:cNvPr>
              <p14:cNvContentPartPr/>
              <p14:nvPr/>
            </p14:nvContentPartPr>
            <p14:xfrm>
              <a:off x="4621767" y="3310601"/>
              <a:ext cx="39240" cy="282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5FCBF9-E63E-07D2-9FB4-C0F5EDBBA6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12767" y="3301601"/>
                <a:ext cx="56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3D742F7-5235-998D-2578-5C9156EA20FE}"/>
                  </a:ext>
                </a:extLst>
              </p14:cNvPr>
              <p14:cNvContentPartPr/>
              <p14:nvPr/>
            </p14:nvContentPartPr>
            <p14:xfrm>
              <a:off x="6589887" y="3260561"/>
              <a:ext cx="102600" cy="373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3D742F7-5235-998D-2578-5C9156EA20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80887" y="3251561"/>
                <a:ext cx="1202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54212E-2338-1541-9F0B-160BD17E63EC}"/>
                  </a:ext>
                </a:extLst>
              </p14:cNvPr>
              <p14:cNvContentPartPr/>
              <p14:nvPr/>
            </p14:nvContentPartPr>
            <p14:xfrm>
              <a:off x="794247" y="840641"/>
              <a:ext cx="1005480" cy="939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54212E-2338-1541-9F0B-160BD17E63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5607" y="831641"/>
                <a:ext cx="102312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288AF4-3645-E2F7-39A1-8FE314BC34E4}"/>
                  </a:ext>
                </a:extLst>
              </p14:cNvPr>
              <p14:cNvContentPartPr/>
              <p14:nvPr/>
            </p14:nvContentPartPr>
            <p14:xfrm>
              <a:off x="1594887" y="355361"/>
              <a:ext cx="468000" cy="487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288AF4-3645-E2F7-39A1-8FE314BC34E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85887" y="346361"/>
                <a:ext cx="485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5B730F8-DBE1-DC09-E8E4-03CC479A389F}"/>
                  </a:ext>
                </a:extLst>
              </p14:cNvPr>
              <p14:cNvContentPartPr/>
              <p14:nvPr/>
            </p14:nvContentPartPr>
            <p14:xfrm>
              <a:off x="2173047" y="272921"/>
              <a:ext cx="93600" cy="216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5B730F8-DBE1-DC09-E8E4-03CC479A38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64047" y="264281"/>
                <a:ext cx="111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3F82C7A-0DEC-6A08-858E-ECF444C3D8BF}"/>
                  </a:ext>
                </a:extLst>
              </p14:cNvPr>
              <p14:cNvContentPartPr/>
              <p14:nvPr/>
            </p14:nvContentPartPr>
            <p14:xfrm>
              <a:off x="2346207" y="266081"/>
              <a:ext cx="261360" cy="159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3F82C7A-0DEC-6A08-858E-ECF444C3D8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37567" y="257081"/>
                <a:ext cx="279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1786DE-52E8-E64D-5A9D-EB4ED15A7392}"/>
                  </a:ext>
                </a:extLst>
              </p14:cNvPr>
              <p14:cNvContentPartPr/>
              <p14:nvPr/>
            </p14:nvContentPartPr>
            <p14:xfrm>
              <a:off x="2690367" y="195881"/>
              <a:ext cx="95040" cy="198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1786DE-52E8-E64D-5A9D-EB4ED15A73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81727" y="187241"/>
                <a:ext cx="1126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0E152AD-D6C9-B373-BE21-E3E09BE49E6A}"/>
                  </a:ext>
                </a:extLst>
              </p14:cNvPr>
              <p14:cNvContentPartPr/>
              <p14:nvPr/>
            </p14:nvContentPartPr>
            <p14:xfrm>
              <a:off x="2681007" y="201641"/>
              <a:ext cx="527040" cy="361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0E152AD-D6C9-B373-BE21-E3E09BE49E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72367" y="193001"/>
                <a:ext cx="5446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B3DC429-DC67-3FA1-3426-78C2C548E78A}"/>
                  </a:ext>
                </a:extLst>
              </p14:cNvPr>
              <p14:cNvContentPartPr/>
              <p14:nvPr/>
            </p14:nvContentPartPr>
            <p14:xfrm>
              <a:off x="3081327" y="202721"/>
              <a:ext cx="223560" cy="299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B3DC429-DC67-3FA1-3426-78C2C548E7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2327" y="193721"/>
                <a:ext cx="241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906A6A1-4F95-F40D-CEC8-4E72D5BEDF15}"/>
                  </a:ext>
                </a:extLst>
              </p14:cNvPr>
              <p14:cNvContentPartPr/>
              <p14:nvPr/>
            </p14:nvContentPartPr>
            <p14:xfrm>
              <a:off x="2486247" y="486041"/>
              <a:ext cx="669960" cy="184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906A6A1-4F95-F40D-CEC8-4E72D5BEDF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77607" y="477401"/>
                <a:ext cx="687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B809B3E-CE70-B8C5-34DF-FC42C711BB69}"/>
                  </a:ext>
                </a:extLst>
              </p14:cNvPr>
              <p14:cNvContentPartPr/>
              <p14:nvPr/>
            </p14:nvContentPartPr>
            <p14:xfrm>
              <a:off x="2461407" y="589721"/>
              <a:ext cx="723600" cy="181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B809B3E-CE70-B8C5-34DF-FC42C711BB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52407" y="580721"/>
                <a:ext cx="74124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3232E66-F303-73A9-D4FB-723CEE7FF033}"/>
              </a:ext>
            </a:extLst>
          </p:cNvPr>
          <p:cNvGrpSpPr/>
          <p:nvPr/>
        </p:nvGrpSpPr>
        <p:grpSpPr>
          <a:xfrm>
            <a:off x="959487" y="1061321"/>
            <a:ext cx="1590120" cy="515160"/>
            <a:chOff x="959487" y="1061321"/>
            <a:chExt cx="159012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08C592-5AA1-6249-271D-F88988535DE2}"/>
                    </a:ext>
                  </a:extLst>
                </p14:cNvPr>
                <p14:cNvContentPartPr/>
                <p14:nvPr/>
              </p14:nvContentPartPr>
              <p14:xfrm>
                <a:off x="959487" y="1119641"/>
                <a:ext cx="61920" cy="23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08C592-5AA1-6249-271D-F88988535D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0847" y="1111001"/>
                  <a:ext cx="79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1192A7-3A48-85A6-2A6B-2D77DB3D44CD}"/>
                    </a:ext>
                  </a:extLst>
                </p14:cNvPr>
                <p14:cNvContentPartPr/>
                <p14:nvPr/>
              </p14:nvContentPartPr>
              <p14:xfrm>
                <a:off x="1103487" y="1078241"/>
                <a:ext cx="418680" cy="247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1192A7-3A48-85A6-2A6B-2D77DB3D44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4487" y="1069601"/>
                  <a:ext cx="436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ED3358-4B5B-D0FE-A8DE-57C4703EEABA}"/>
                    </a:ext>
                  </a:extLst>
                </p14:cNvPr>
                <p14:cNvContentPartPr/>
                <p14:nvPr/>
              </p14:nvContentPartPr>
              <p14:xfrm>
                <a:off x="1081167" y="1348241"/>
                <a:ext cx="441360" cy="12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ED3358-4B5B-D0FE-A8DE-57C4703EEA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2527" y="1339601"/>
                  <a:ext cx="45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BECA36-0848-36B0-CA09-55D493436E43}"/>
                    </a:ext>
                  </a:extLst>
                </p14:cNvPr>
                <p14:cNvContentPartPr/>
                <p14:nvPr/>
              </p14:nvContentPartPr>
              <p14:xfrm>
                <a:off x="1139847" y="1455881"/>
                <a:ext cx="408960" cy="12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BECA36-0848-36B0-CA09-55D493436E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0847" y="1446881"/>
                  <a:ext cx="426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2691528-5C03-ACD2-109C-65445D0CCCC1}"/>
                    </a:ext>
                  </a:extLst>
                </p14:cNvPr>
                <p14:cNvContentPartPr/>
                <p14:nvPr/>
              </p14:nvContentPartPr>
              <p14:xfrm>
                <a:off x="1734927" y="1061321"/>
                <a:ext cx="119520" cy="29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2691528-5C03-ACD2-109C-65445D0CCCC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25927" y="1052681"/>
                  <a:ext cx="137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0F9D63-C9D5-9EE2-B5FA-46A3317D765A}"/>
                    </a:ext>
                  </a:extLst>
                </p14:cNvPr>
                <p14:cNvContentPartPr/>
                <p14:nvPr/>
              </p14:nvContentPartPr>
              <p14:xfrm>
                <a:off x="1858407" y="1203521"/>
                <a:ext cx="73800" cy="10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0F9D63-C9D5-9EE2-B5FA-46A3317D76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49767" y="1194881"/>
                  <a:ext cx="91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784820-E7DD-494E-0C58-5B2A3CB07818}"/>
                    </a:ext>
                  </a:extLst>
                </p14:cNvPr>
                <p14:cNvContentPartPr/>
                <p14:nvPr/>
              </p14:nvContentPartPr>
              <p14:xfrm>
                <a:off x="1894047" y="1188761"/>
                <a:ext cx="101880" cy="120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784820-E7DD-494E-0C58-5B2A3CB078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85407" y="1179761"/>
                  <a:ext cx="119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854027-75B4-C5A7-C838-948E03DC1720}"/>
                    </a:ext>
                  </a:extLst>
                </p14:cNvPr>
                <p14:cNvContentPartPr/>
                <p14:nvPr/>
              </p14:nvContentPartPr>
              <p14:xfrm>
                <a:off x="2029047" y="1210721"/>
                <a:ext cx="32400" cy="58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854027-75B4-C5A7-C838-948E03DC17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20047" y="1201721"/>
                  <a:ext cx="50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71A36E-8922-6C94-501D-10483B139EB3}"/>
                    </a:ext>
                  </a:extLst>
                </p14:cNvPr>
                <p14:cNvContentPartPr/>
                <p14:nvPr/>
              </p14:nvContentPartPr>
              <p14:xfrm>
                <a:off x="2079447" y="1199201"/>
                <a:ext cx="96480" cy="75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71A36E-8922-6C94-501D-10483B139E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70447" y="1190201"/>
                  <a:ext cx="114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75D694-8D69-519B-2661-394BD611127F}"/>
                    </a:ext>
                  </a:extLst>
                </p14:cNvPr>
                <p14:cNvContentPartPr/>
                <p14:nvPr/>
              </p14:nvContentPartPr>
              <p14:xfrm>
                <a:off x="2198607" y="1133321"/>
                <a:ext cx="126720" cy="161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75D694-8D69-519B-2661-394BD61112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89607" y="1124321"/>
                  <a:ext cx="144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654D6C-2201-98C2-E75D-30B16F86E170}"/>
                    </a:ext>
                  </a:extLst>
                </p14:cNvPr>
                <p14:cNvContentPartPr/>
                <p14:nvPr/>
              </p14:nvContentPartPr>
              <p14:xfrm>
                <a:off x="1991967" y="1140881"/>
                <a:ext cx="557640" cy="297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654D6C-2201-98C2-E75D-30B16F86E1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82967" y="1132241"/>
                  <a:ext cx="5752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2DA5EF-E9F6-1981-D4A4-767C1F26CA5F}"/>
                    </a:ext>
                  </a:extLst>
                </p14:cNvPr>
                <p14:cNvContentPartPr/>
                <p14:nvPr/>
              </p14:nvContentPartPr>
              <p14:xfrm>
                <a:off x="2044527" y="1399361"/>
                <a:ext cx="432720" cy="11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2DA5EF-E9F6-1981-D4A4-767C1F26CA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35887" y="1390721"/>
                  <a:ext cx="4503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4F760D0-23F3-D50D-2904-A3041EA4B1A3}"/>
              </a:ext>
            </a:extLst>
          </p:cNvPr>
          <p:cNvGrpSpPr/>
          <p:nvPr/>
        </p:nvGrpSpPr>
        <p:grpSpPr>
          <a:xfrm>
            <a:off x="2351247" y="4249841"/>
            <a:ext cx="900720" cy="538920"/>
            <a:chOff x="2351247" y="4249841"/>
            <a:chExt cx="9007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6BC778-5AB3-EBF3-D1C1-E33ABE486402}"/>
                    </a:ext>
                  </a:extLst>
                </p14:cNvPr>
                <p14:cNvContentPartPr/>
                <p14:nvPr/>
              </p14:nvContentPartPr>
              <p14:xfrm>
                <a:off x="2501007" y="4381601"/>
                <a:ext cx="120960" cy="168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6BC778-5AB3-EBF3-D1C1-E33ABE4864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92007" y="4372961"/>
                  <a:ext cx="138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428CCB-4824-DF5B-B3B8-D821CE556E36}"/>
                    </a:ext>
                  </a:extLst>
                </p14:cNvPr>
                <p14:cNvContentPartPr/>
                <p14:nvPr/>
              </p14:nvContentPartPr>
              <p14:xfrm>
                <a:off x="2697207" y="4420481"/>
                <a:ext cx="163800" cy="8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428CCB-4824-DF5B-B3B8-D821CE556E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88567" y="4411841"/>
                  <a:ext cx="18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7443FB-9620-A3B9-A8FA-12FBE2AC2BC8}"/>
                    </a:ext>
                  </a:extLst>
                </p14:cNvPr>
                <p14:cNvContentPartPr/>
                <p14:nvPr/>
              </p14:nvContentPartPr>
              <p14:xfrm>
                <a:off x="2888367" y="4327241"/>
                <a:ext cx="144360" cy="269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7443FB-9620-A3B9-A8FA-12FBE2AC2B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79727" y="4318241"/>
                  <a:ext cx="162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734D6F7-C9FE-4F26-93AB-EA4F98AF0BB3}"/>
                    </a:ext>
                  </a:extLst>
                </p14:cNvPr>
                <p14:cNvContentPartPr/>
                <p14:nvPr/>
              </p14:nvContentPartPr>
              <p14:xfrm>
                <a:off x="2380767" y="4249841"/>
                <a:ext cx="757440" cy="429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734D6F7-C9FE-4F26-93AB-EA4F98AF0B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72127" y="4240841"/>
                  <a:ext cx="7750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76EEBC7-8701-9D4A-C04C-B7D1D9B06B9B}"/>
                    </a:ext>
                  </a:extLst>
                </p14:cNvPr>
                <p14:cNvContentPartPr/>
                <p14:nvPr/>
              </p14:nvContentPartPr>
              <p14:xfrm>
                <a:off x="2351247" y="4407521"/>
                <a:ext cx="900720" cy="381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76EEBC7-8701-9D4A-C04C-B7D1D9B06B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42247" y="4398521"/>
                  <a:ext cx="91836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3D743B-3D89-6114-22B6-0B9B5A7745A3}"/>
              </a:ext>
            </a:extLst>
          </p:cNvPr>
          <p:cNvGrpSpPr/>
          <p:nvPr/>
        </p:nvGrpSpPr>
        <p:grpSpPr>
          <a:xfrm>
            <a:off x="8061207" y="1400441"/>
            <a:ext cx="3772440" cy="2470680"/>
            <a:chOff x="8061207" y="1400441"/>
            <a:chExt cx="3772440" cy="24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F250D1-2491-6335-099D-5FDC54F16E8A}"/>
                    </a:ext>
                  </a:extLst>
                </p14:cNvPr>
                <p14:cNvContentPartPr/>
                <p14:nvPr/>
              </p14:nvContentPartPr>
              <p14:xfrm>
                <a:off x="8238327" y="3580961"/>
                <a:ext cx="133560" cy="20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F250D1-2491-6335-099D-5FDC54F16E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29687" y="3571961"/>
                  <a:ext cx="151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247AA5-2532-4724-5F8B-0FA6001AFDB1}"/>
                    </a:ext>
                  </a:extLst>
                </p14:cNvPr>
                <p14:cNvContentPartPr/>
                <p14:nvPr/>
              </p14:nvContentPartPr>
              <p14:xfrm>
                <a:off x="8459367" y="3577721"/>
                <a:ext cx="73080" cy="20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247AA5-2532-4724-5F8B-0FA6001AFD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0367" y="3569081"/>
                  <a:ext cx="90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10F86E-92AD-7DD3-0295-9D27C2AD4693}"/>
                    </a:ext>
                  </a:extLst>
                </p14:cNvPr>
                <p14:cNvContentPartPr/>
                <p14:nvPr/>
              </p14:nvContentPartPr>
              <p14:xfrm>
                <a:off x="8594727" y="3533081"/>
                <a:ext cx="201960" cy="220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10F86E-92AD-7DD3-0295-9D27C2AD46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85727" y="3524441"/>
                  <a:ext cx="219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B7A120-1C61-C275-D0D0-31C513E1A648}"/>
                    </a:ext>
                  </a:extLst>
                </p14:cNvPr>
                <p14:cNvContentPartPr/>
                <p14:nvPr/>
              </p14:nvContentPartPr>
              <p14:xfrm>
                <a:off x="8691927" y="3626681"/>
                <a:ext cx="72720" cy="33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B7A120-1C61-C275-D0D0-31C513E1A6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83287" y="3617681"/>
                  <a:ext cx="90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996B91-AE06-C6FF-1FF1-9811C237C18F}"/>
                    </a:ext>
                  </a:extLst>
                </p14:cNvPr>
                <p14:cNvContentPartPr/>
                <p14:nvPr/>
              </p14:nvContentPartPr>
              <p14:xfrm>
                <a:off x="8061207" y="3343361"/>
                <a:ext cx="1013760" cy="47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996B91-AE06-C6FF-1FF1-9811C237C1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52207" y="3334721"/>
                  <a:ext cx="10314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52ED9-1AAC-F9E9-C2F6-33546878C5B1}"/>
                    </a:ext>
                  </a:extLst>
                </p14:cNvPr>
                <p14:cNvContentPartPr/>
                <p14:nvPr/>
              </p14:nvContentPartPr>
              <p14:xfrm>
                <a:off x="8098287" y="3475481"/>
                <a:ext cx="1039320" cy="395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52ED9-1AAC-F9E9-C2F6-33546878C5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89647" y="3466841"/>
                  <a:ext cx="1056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DF17E7-91EE-399A-0D43-97671F1295B2}"/>
                    </a:ext>
                  </a:extLst>
                </p14:cNvPr>
                <p14:cNvContentPartPr/>
                <p14:nvPr/>
              </p14:nvContentPartPr>
              <p14:xfrm>
                <a:off x="9812607" y="1651361"/>
                <a:ext cx="86760" cy="16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DF17E7-91EE-399A-0D43-97671F1295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03967" y="1642721"/>
                  <a:ext cx="104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5112DAB-4A7B-93E5-12F4-5CDE46A1E670}"/>
                    </a:ext>
                  </a:extLst>
                </p14:cNvPr>
                <p14:cNvContentPartPr/>
                <p14:nvPr/>
              </p14:nvContentPartPr>
              <p14:xfrm>
                <a:off x="9741687" y="1687721"/>
                <a:ext cx="71640" cy="229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5112DAB-4A7B-93E5-12F4-5CDE46A1E6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32687" y="1679081"/>
                  <a:ext cx="89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7F989C-5A7F-E2E3-7932-9901ECE6463B}"/>
                    </a:ext>
                  </a:extLst>
                </p14:cNvPr>
                <p14:cNvContentPartPr/>
                <p14:nvPr/>
              </p14:nvContentPartPr>
              <p14:xfrm>
                <a:off x="9720447" y="1703561"/>
                <a:ext cx="259200" cy="167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7F989C-5A7F-E2E3-7932-9901ECE646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11807" y="1694921"/>
                  <a:ext cx="276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16E0CC-5B81-211F-59E8-A9D361E0FCB6}"/>
                    </a:ext>
                  </a:extLst>
                </p14:cNvPr>
                <p14:cNvContentPartPr/>
                <p14:nvPr/>
              </p14:nvContentPartPr>
              <p14:xfrm>
                <a:off x="10003407" y="1769441"/>
                <a:ext cx="83880" cy="54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16E0CC-5B81-211F-59E8-A9D361E0FC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4407" y="1760801"/>
                  <a:ext cx="101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4CB55D-3DBF-DE0E-2411-7B187D26C0D1}"/>
                    </a:ext>
                  </a:extLst>
                </p14:cNvPr>
                <p14:cNvContentPartPr/>
                <p14:nvPr/>
              </p14:nvContentPartPr>
              <p14:xfrm>
                <a:off x="10150287" y="1736321"/>
                <a:ext cx="197280" cy="60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4CB55D-3DBF-DE0E-2411-7B187D26C0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41287" y="1727681"/>
                  <a:ext cx="214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6C2BF8-D34D-D67E-37B7-8A9F0B9FC8F8}"/>
                    </a:ext>
                  </a:extLst>
                </p14:cNvPr>
                <p14:cNvContentPartPr/>
                <p14:nvPr/>
              </p14:nvContentPartPr>
              <p14:xfrm>
                <a:off x="10435407" y="1588721"/>
                <a:ext cx="83880" cy="273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6C2BF8-D34D-D67E-37B7-8A9F0B9FC8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26767" y="1579721"/>
                  <a:ext cx="101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6656C3-1085-9E9E-A069-90824BE9A9F6}"/>
                    </a:ext>
                  </a:extLst>
                </p14:cNvPr>
                <p14:cNvContentPartPr/>
                <p14:nvPr/>
              </p14:nvContentPartPr>
              <p14:xfrm>
                <a:off x="10403727" y="1710041"/>
                <a:ext cx="435960" cy="335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6656C3-1085-9E9E-A069-90824BE9A9F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95087" y="1701041"/>
                  <a:ext cx="453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73D542-57D0-1350-3013-FD377A5E6259}"/>
                    </a:ext>
                  </a:extLst>
                </p14:cNvPr>
                <p14:cNvContentPartPr/>
                <p14:nvPr/>
              </p14:nvContentPartPr>
              <p14:xfrm>
                <a:off x="10859487" y="1712921"/>
                <a:ext cx="79200" cy="12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73D542-57D0-1350-3013-FD377A5E62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50847" y="1704281"/>
                  <a:ext cx="96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1E6827-B7A8-2CDE-79C0-D18D2EC3984E}"/>
                    </a:ext>
                  </a:extLst>
                </p14:cNvPr>
                <p14:cNvContentPartPr/>
                <p14:nvPr/>
              </p14:nvContentPartPr>
              <p14:xfrm>
                <a:off x="10978647" y="1592321"/>
                <a:ext cx="122040" cy="313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1E6827-B7A8-2CDE-79C0-D18D2EC398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70007" y="1583321"/>
                  <a:ext cx="13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28FF0EC-43A6-7F1C-D19F-7830F3F2E544}"/>
                    </a:ext>
                  </a:extLst>
                </p14:cNvPr>
                <p14:cNvContentPartPr/>
                <p14:nvPr/>
              </p14:nvContentPartPr>
              <p14:xfrm>
                <a:off x="11117967" y="1707161"/>
                <a:ext cx="127080" cy="215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28FF0EC-43A6-7F1C-D19F-7830F3F2E5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08967" y="1698161"/>
                  <a:ext cx="144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E883DB-219D-9ECF-8797-4CBB774C585B}"/>
                    </a:ext>
                  </a:extLst>
                </p14:cNvPr>
                <p14:cNvContentPartPr/>
                <p14:nvPr/>
              </p14:nvContentPartPr>
              <p14:xfrm>
                <a:off x="11376807" y="1712921"/>
                <a:ext cx="142200" cy="209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E883DB-219D-9ECF-8797-4CBB774C58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67807" y="1704281"/>
                  <a:ext cx="159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2FF78A-4C28-41A2-C1A7-398806B860B9}"/>
                    </a:ext>
                  </a:extLst>
                </p14:cNvPr>
                <p14:cNvContentPartPr/>
                <p14:nvPr/>
              </p14:nvContentPartPr>
              <p14:xfrm>
                <a:off x="9623247" y="1400441"/>
                <a:ext cx="2139480" cy="596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2FF78A-4C28-41A2-C1A7-398806B860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14607" y="1391801"/>
                  <a:ext cx="21571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A3D751-5910-0F05-FF35-733E5E6BC824}"/>
                    </a:ext>
                  </a:extLst>
                </p14:cNvPr>
                <p14:cNvContentPartPr/>
                <p14:nvPr/>
              </p14:nvContentPartPr>
              <p14:xfrm>
                <a:off x="9434967" y="1522841"/>
                <a:ext cx="2398680" cy="567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A3D751-5910-0F05-FF35-733E5E6BC82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26327" y="1513841"/>
                  <a:ext cx="241632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CA37EAE-1272-BDEB-ECF8-60FFCEA40D7A}"/>
                    </a:ext>
                  </a:extLst>
                </p14:cNvPr>
                <p14:cNvContentPartPr/>
                <p14:nvPr/>
              </p14:nvContentPartPr>
              <p14:xfrm>
                <a:off x="10470327" y="2075441"/>
                <a:ext cx="30240" cy="84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CA37EAE-1272-BDEB-ECF8-60FFCEA40D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61687" y="2066801"/>
                  <a:ext cx="4788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B17C06-D0D2-B8EE-B4A9-1F9FB895897E}"/>
                    </a:ext>
                  </a:extLst>
                </p14:cNvPr>
                <p14:cNvContentPartPr/>
                <p14:nvPr/>
              </p14:nvContentPartPr>
              <p14:xfrm>
                <a:off x="10282407" y="3047441"/>
                <a:ext cx="72000" cy="186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B17C06-D0D2-B8EE-B4A9-1F9FB895897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73407" y="3038801"/>
                  <a:ext cx="89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D80C0A-865B-D622-A13A-6300B555BE94}"/>
                    </a:ext>
                  </a:extLst>
                </p14:cNvPr>
                <p14:cNvContentPartPr/>
                <p14:nvPr/>
              </p14:nvContentPartPr>
              <p14:xfrm>
                <a:off x="10404807" y="3106121"/>
                <a:ext cx="155520" cy="123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D80C0A-865B-D622-A13A-6300B555BE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95807" y="3097121"/>
                  <a:ext cx="173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CADD63-EAC5-248B-CCA7-BA4A5607D749}"/>
                    </a:ext>
                  </a:extLst>
                </p14:cNvPr>
                <p14:cNvContentPartPr/>
                <p14:nvPr/>
              </p14:nvContentPartPr>
              <p14:xfrm>
                <a:off x="10588407" y="3031961"/>
                <a:ext cx="154440" cy="231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CADD63-EAC5-248B-CCA7-BA4A5607D7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79767" y="3022961"/>
                  <a:ext cx="172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EDCE374-57B6-93AD-3473-6AFC53CC4C5C}"/>
                    </a:ext>
                  </a:extLst>
                </p14:cNvPr>
                <p14:cNvContentPartPr/>
                <p14:nvPr/>
              </p14:nvContentPartPr>
              <p14:xfrm>
                <a:off x="10271967" y="2922161"/>
                <a:ext cx="610560" cy="455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EDCE374-57B6-93AD-3473-6AFC53CC4C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63327" y="2913161"/>
                  <a:ext cx="628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E1824B3-2D22-2D47-8535-175CE4AC739B}"/>
                    </a:ext>
                  </a:extLst>
                </p14:cNvPr>
                <p14:cNvContentPartPr/>
                <p14:nvPr/>
              </p14:nvContentPartPr>
              <p14:xfrm>
                <a:off x="10169007" y="3085601"/>
                <a:ext cx="770040" cy="304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E1824B3-2D22-2D47-8535-175CE4AC73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60367" y="3076601"/>
                  <a:ext cx="78768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E6E95E-7EDF-7E66-2459-8A37D96CF938}"/>
              </a:ext>
            </a:extLst>
          </p:cNvPr>
          <p:cNvGrpSpPr/>
          <p:nvPr/>
        </p:nvGrpSpPr>
        <p:grpSpPr>
          <a:xfrm>
            <a:off x="2503887" y="4935641"/>
            <a:ext cx="730080" cy="274320"/>
            <a:chOff x="2503887" y="4935641"/>
            <a:chExt cx="7300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43311D5-133A-9EB8-A9F6-9730772148F2}"/>
                    </a:ext>
                  </a:extLst>
                </p14:cNvPr>
                <p14:cNvContentPartPr/>
                <p14:nvPr/>
              </p14:nvContentPartPr>
              <p14:xfrm>
                <a:off x="2583447" y="4938161"/>
                <a:ext cx="28800" cy="23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43311D5-133A-9EB8-A9F6-9730772148F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74447" y="4929161"/>
                  <a:ext cx="46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7E5B4A-733C-BEC5-D7FE-EEF09C543017}"/>
                    </a:ext>
                  </a:extLst>
                </p14:cNvPr>
                <p14:cNvContentPartPr/>
                <p14:nvPr/>
              </p14:nvContentPartPr>
              <p14:xfrm>
                <a:off x="2528727" y="4979201"/>
                <a:ext cx="83160" cy="230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7E5B4A-733C-BEC5-D7FE-EEF09C54301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20087" y="4970561"/>
                  <a:ext cx="100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35D2F4-B602-59E1-65FA-BBEE6DC7A345}"/>
                    </a:ext>
                  </a:extLst>
                </p14:cNvPr>
                <p14:cNvContentPartPr/>
                <p14:nvPr/>
              </p14:nvContentPartPr>
              <p14:xfrm>
                <a:off x="2503887" y="5077841"/>
                <a:ext cx="65520" cy="52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35D2F4-B602-59E1-65FA-BBEE6DC7A3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4887" y="5069201"/>
                  <a:ext cx="83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6634DA4-C336-C366-58E7-914EE545E590}"/>
                    </a:ext>
                  </a:extLst>
                </p14:cNvPr>
                <p14:cNvContentPartPr/>
                <p14:nvPr/>
              </p14:nvContentPartPr>
              <p14:xfrm>
                <a:off x="2624847" y="5040041"/>
                <a:ext cx="77400" cy="133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6634DA4-C336-C366-58E7-914EE545E5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16207" y="5031401"/>
                  <a:ext cx="95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1FC228-06F7-D421-3D31-27B4B528F8BE}"/>
                    </a:ext>
                  </a:extLst>
                </p14:cNvPr>
                <p14:cNvContentPartPr/>
                <p14:nvPr/>
              </p14:nvContentPartPr>
              <p14:xfrm>
                <a:off x="2733567" y="4935641"/>
                <a:ext cx="209160" cy="21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1FC228-06F7-D421-3D31-27B4B528F8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24567" y="4926641"/>
                  <a:ext cx="226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8EB419-A1D5-60AD-99A6-BDF4B2C63F65}"/>
                    </a:ext>
                  </a:extLst>
                </p14:cNvPr>
                <p14:cNvContentPartPr/>
                <p14:nvPr/>
              </p14:nvContentPartPr>
              <p14:xfrm>
                <a:off x="2857767" y="5035721"/>
                <a:ext cx="70560" cy="68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8EB419-A1D5-60AD-99A6-BDF4B2C63F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49127" y="5026721"/>
                  <a:ext cx="88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3C77C19-EEA0-0DD6-E7F2-7D9271ABD89F}"/>
                    </a:ext>
                  </a:extLst>
                </p14:cNvPr>
                <p14:cNvContentPartPr/>
                <p14:nvPr/>
              </p14:nvContentPartPr>
              <p14:xfrm>
                <a:off x="3010767" y="4966601"/>
                <a:ext cx="101520" cy="172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3C77C19-EEA0-0DD6-E7F2-7D9271ABD8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2127" y="4957601"/>
                  <a:ext cx="119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2AAF7B-4472-1D87-ED9A-9CA2C1CACB6D}"/>
                    </a:ext>
                  </a:extLst>
                </p14:cNvPr>
                <p14:cNvContentPartPr/>
                <p14:nvPr/>
              </p14:nvContentPartPr>
              <p14:xfrm>
                <a:off x="3170607" y="4938161"/>
                <a:ext cx="63360" cy="225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2AAF7B-4472-1D87-ED9A-9CA2C1CACB6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61607" y="4929521"/>
                  <a:ext cx="810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7511D92-A104-232D-FAA3-8F6B605D4AF9}"/>
              </a:ext>
            </a:extLst>
          </p:cNvPr>
          <p:cNvGrpSpPr/>
          <p:nvPr/>
        </p:nvGrpSpPr>
        <p:grpSpPr>
          <a:xfrm>
            <a:off x="4294527" y="4245881"/>
            <a:ext cx="728640" cy="259920"/>
            <a:chOff x="4294527" y="4245881"/>
            <a:chExt cx="7286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BE56FAD-3E08-D544-0CB6-7CBE2685BD3F}"/>
                    </a:ext>
                  </a:extLst>
                </p14:cNvPr>
                <p14:cNvContentPartPr/>
                <p14:nvPr/>
              </p14:nvContentPartPr>
              <p14:xfrm>
                <a:off x="4294527" y="4333361"/>
                <a:ext cx="101520" cy="5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BE56FAD-3E08-D544-0CB6-7CBE2685BD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85887" y="4324721"/>
                  <a:ext cx="119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0A06E3-F3FA-333E-5098-E5506CAA6C9C}"/>
                    </a:ext>
                  </a:extLst>
                </p14:cNvPr>
                <p14:cNvContentPartPr/>
                <p14:nvPr/>
              </p14:nvContentPartPr>
              <p14:xfrm>
                <a:off x="4445007" y="4335881"/>
                <a:ext cx="52200" cy="9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0A06E3-F3FA-333E-5098-E5506CAA6C9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36367" y="4326881"/>
                  <a:ext cx="69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5BA76A7-1130-60F2-A75D-5D9B7291EB01}"/>
                    </a:ext>
                  </a:extLst>
                </p14:cNvPr>
                <p14:cNvContentPartPr/>
                <p14:nvPr/>
              </p14:nvContentPartPr>
              <p14:xfrm>
                <a:off x="4521687" y="4302041"/>
                <a:ext cx="75960" cy="128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5BA76A7-1130-60F2-A75D-5D9B7291EB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13047" y="4293041"/>
                  <a:ext cx="93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8F774D7-D628-F841-5BB6-D1A6D9F36F11}"/>
                    </a:ext>
                  </a:extLst>
                </p14:cNvPr>
                <p14:cNvContentPartPr/>
                <p14:nvPr/>
              </p14:nvContentPartPr>
              <p14:xfrm>
                <a:off x="4633647" y="4245881"/>
                <a:ext cx="70200" cy="244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8F774D7-D628-F841-5BB6-D1A6D9F36F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24647" y="4237241"/>
                  <a:ext cx="87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55A811-5258-A951-E708-192711C3B4D5}"/>
                    </a:ext>
                  </a:extLst>
                </p14:cNvPr>
                <p14:cNvContentPartPr/>
                <p14:nvPr/>
              </p14:nvContentPartPr>
              <p14:xfrm>
                <a:off x="4787007" y="4310321"/>
                <a:ext cx="87840" cy="167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55A811-5258-A951-E708-192711C3B4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78367" y="4301321"/>
                  <a:ext cx="105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AEDDC52-3451-3753-EEB5-25878E90AAD1}"/>
                    </a:ext>
                  </a:extLst>
                </p14:cNvPr>
                <p14:cNvContentPartPr/>
                <p14:nvPr/>
              </p14:nvContentPartPr>
              <p14:xfrm>
                <a:off x="4916607" y="4273961"/>
                <a:ext cx="106560" cy="231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AEDDC52-3451-3753-EEB5-25878E90AA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07607" y="4264961"/>
                  <a:ext cx="1242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6DD67D0-76CB-9803-5ADA-0471CE7C42B1}"/>
              </a:ext>
            </a:extLst>
          </p:cNvPr>
          <p:cNvGrpSpPr/>
          <p:nvPr/>
        </p:nvGrpSpPr>
        <p:grpSpPr>
          <a:xfrm>
            <a:off x="6350847" y="4248041"/>
            <a:ext cx="928800" cy="742320"/>
            <a:chOff x="6350847" y="4248041"/>
            <a:chExt cx="92880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5AA643-8C3F-C5C1-D1B8-28598E8D9DE4}"/>
                    </a:ext>
                  </a:extLst>
                </p14:cNvPr>
                <p14:cNvContentPartPr/>
                <p14:nvPr/>
              </p14:nvContentPartPr>
              <p14:xfrm>
                <a:off x="6350847" y="4326881"/>
                <a:ext cx="77400" cy="185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5AA643-8C3F-C5C1-D1B8-28598E8D9D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41847" y="4318241"/>
                  <a:ext cx="95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410B0A2-B2F5-2FA3-B087-2373FBB14C29}"/>
                    </a:ext>
                  </a:extLst>
                </p14:cNvPr>
                <p14:cNvContentPartPr/>
                <p14:nvPr/>
              </p14:nvContentPartPr>
              <p14:xfrm>
                <a:off x="6485847" y="4374041"/>
                <a:ext cx="300240" cy="205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410B0A2-B2F5-2FA3-B087-2373FBB14C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77207" y="4365401"/>
                  <a:ext cx="317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B8529A-7861-5DB8-1438-06809CF65DBD}"/>
                    </a:ext>
                  </a:extLst>
                </p14:cNvPr>
                <p14:cNvContentPartPr/>
                <p14:nvPr/>
              </p14:nvContentPartPr>
              <p14:xfrm>
                <a:off x="6705087" y="4453241"/>
                <a:ext cx="104760" cy="8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B8529A-7861-5DB8-1438-06809CF65D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96087" y="4444601"/>
                  <a:ext cx="122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194275-1E7F-1371-25C9-F04B65604A13}"/>
                    </a:ext>
                  </a:extLst>
                </p14:cNvPr>
                <p14:cNvContentPartPr/>
                <p14:nvPr/>
              </p14:nvContentPartPr>
              <p14:xfrm>
                <a:off x="6850887" y="4248041"/>
                <a:ext cx="256320" cy="356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194275-1E7F-1371-25C9-F04B65604A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42247" y="4239041"/>
                  <a:ext cx="273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F8D70C-995C-5E22-E571-E3D159869266}"/>
                    </a:ext>
                  </a:extLst>
                </p14:cNvPr>
                <p14:cNvContentPartPr/>
                <p14:nvPr/>
              </p14:nvContentPartPr>
              <p14:xfrm>
                <a:off x="6671967" y="4719281"/>
                <a:ext cx="97560" cy="78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F8D70C-995C-5E22-E571-E3D1598692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62967" y="4710641"/>
                  <a:ext cx="115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C903EE-413D-8700-FCD3-87B9110DF6EC}"/>
                    </a:ext>
                  </a:extLst>
                </p14:cNvPr>
                <p14:cNvContentPartPr/>
                <p14:nvPr/>
              </p14:nvContentPartPr>
              <p14:xfrm>
                <a:off x="6712647" y="4671401"/>
                <a:ext cx="567000" cy="318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C903EE-413D-8700-FCD3-87B9110DF6E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04007" y="4662761"/>
                  <a:ext cx="584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0EDA3C-FA87-0DCA-6613-063FE66AD5F1}"/>
                    </a:ext>
                  </a:extLst>
                </p14:cNvPr>
                <p14:cNvContentPartPr/>
                <p14:nvPr/>
              </p14:nvContentPartPr>
              <p14:xfrm>
                <a:off x="7142127" y="4732241"/>
                <a:ext cx="15120" cy="11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0EDA3C-FA87-0DCA-6613-063FE66AD5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33127" y="4723241"/>
                  <a:ext cx="327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34D167-E925-DB9B-D49C-33758957F4B5}"/>
              </a:ext>
            </a:extLst>
          </p:cNvPr>
          <p:cNvGrpSpPr/>
          <p:nvPr/>
        </p:nvGrpSpPr>
        <p:grpSpPr>
          <a:xfrm>
            <a:off x="8033487" y="4080641"/>
            <a:ext cx="1092600" cy="617760"/>
            <a:chOff x="8033487" y="4080641"/>
            <a:chExt cx="109260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EA0710-A2D4-E283-3D14-27B2168A85AB}"/>
                    </a:ext>
                  </a:extLst>
                </p14:cNvPr>
                <p14:cNvContentPartPr/>
                <p14:nvPr/>
              </p14:nvContentPartPr>
              <p14:xfrm>
                <a:off x="8280447" y="4114481"/>
                <a:ext cx="45000" cy="47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EA0710-A2D4-E283-3D14-27B2168A85A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71807" y="4105481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FE030B6-C8FE-F093-5D6A-DFC25F4C278E}"/>
                    </a:ext>
                  </a:extLst>
                </p14:cNvPr>
                <p14:cNvContentPartPr/>
                <p14:nvPr/>
              </p14:nvContentPartPr>
              <p14:xfrm>
                <a:off x="8226447" y="4181441"/>
                <a:ext cx="67320" cy="19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FE030B6-C8FE-F093-5D6A-DFC25F4C27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17807" y="4172801"/>
                  <a:ext cx="84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3E9960-1767-18B8-72A0-52BA0349A224}"/>
                    </a:ext>
                  </a:extLst>
                </p14:cNvPr>
                <p14:cNvContentPartPr/>
                <p14:nvPr/>
              </p14:nvContentPartPr>
              <p14:xfrm>
                <a:off x="8237967" y="4213121"/>
                <a:ext cx="190800" cy="101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3E9960-1767-18B8-72A0-52BA0349A22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29327" y="4204121"/>
                  <a:ext cx="208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C5F90B-D3B4-5FB8-5675-BCE232AC0059}"/>
                    </a:ext>
                  </a:extLst>
                </p14:cNvPr>
                <p14:cNvContentPartPr/>
                <p14:nvPr/>
              </p14:nvContentPartPr>
              <p14:xfrm>
                <a:off x="8460087" y="4080641"/>
                <a:ext cx="185040" cy="237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C5F90B-D3B4-5FB8-5675-BCE232AC00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51447" y="4071641"/>
                  <a:ext cx="202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3D904A6-CE27-804D-336C-CAD8D5B6E9DF}"/>
                    </a:ext>
                  </a:extLst>
                </p14:cNvPr>
                <p14:cNvContentPartPr/>
                <p14:nvPr/>
              </p14:nvContentPartPr>
              <p14:xfrm>
                <a:off x="8534607" y="4199081"/>
                <a:ext cx="159480" cy="55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3D904A6-CE27-804D-336C-CAD8D5B6E9D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25607" y="4190081"/>
                  <a:ext cx="17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B200A5-1059-991B-9092-8927865D4FBB}"/>
                    </a:ext>
                  </a:extLst>
                </p14:cNvPr>
                <p14:cNvContentPartPr/>
                <p14:nvPr/>
              </p14:nvContentPartPr>
              <p14:xfrm>
                <a:off x="8810367" y="4134641"/>
                <a:ext cx="91440" cy="160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B200A5-1059-991B-9092-8927865D4FB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01367" y="4125641"/>
                  <a:ext cx="109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D3CDE6-34C8-9B09-8D70-452462C7BD68}"/>
                    </a:ext>
                  </a:extLst>
                </p14:cNvPr>
                <p14:cNvContentPartPr/>
                <p14:nvPr/>
              </p14:nvContentPartPr>
              <p14:xfrm>
                <a:off x="8922327" y="4095761"/>
                <a:ext cx="153720" cy="239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D3CDE6-34C8-9B09-8D70-452462C7BD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3687" y="4086761"/>
                  <a:ext cx="171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32400C-04B7-7638-C4D3-6E7C80A0EFC1}"/>
                    </a:ext>
                  </a:extLst>
                </p14:cNvPr>
                <p14:cNvContentPartPr/>
                <p14:nvPr/>
              </p14:nvContentPartPr>
              <p14:xfrm>
                <a:off x="8033487" y="4451081"/>
                <a:ext cx="1092600" cy="247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32400C-04B7-7638-C4D3-6E7C80A0EF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24847" y="4442081"/>
                  <a:ext cx="111024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03C22AA-B202-D95E-C560-E6376957CAD2}"/>
              </a:ext>
            </a:extLst>
          </p:cNvPr>
          <p:cNvGrpSpPr/>
          <p:nvPr/>
        </p:nvGrpSpPr>
        <p:grpSpPr>
          <a:xfrm>
            <a:off x="5908767" y="1266521"/>
            <a:ext cx="2251800" cy="892080"/>
            <a:chOff x="5908767" y="1266521"/>
            <a:chExt cx="2251800" cy="89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9C1670-3052-AE81-AC15-71C970F4A62B}"/>
                    </a:ext>
                  </a:extLst>
                </p14:cNvPr>
                <p14:cNvContentPartPr/>
                <p14:nvPr/>
              </p14:nvContentPartPr>
              <p14:xfrm>
                <a:off x="5908767" y="1947281"/>
                <a:ext cx="84240" cy="5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9C1670-3052-AE81-AC15-71C970F4A6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99767" y="1938281"/>
                  <a:ext cx="101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2BD9CD-E40E-6812-8712-EE1D5F0A727A}"/>
                    </a:ext>
                  </a:extLst>
                </p14:cNvPr>
                <p14:cNvContentPartPr/>
                <p14:nvPr/>
              </p14:nvContentPartPr>
              <p14:xfrm>
                <a:off x="5912367" y="1989401"/>
                <a:ext cx="90360" cy="169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2BD9CD-E40E-6812-8712-EE1D5F0A727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03727" y="1980761"/>
                  <a:ext cx="108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9D8EC8-0C25-69B5-48C1-90583287A7FB}"/>
                    </a:ext>
                  </a:extLst>
                </p14:cNvPr>
                <p14:cNvContentPartPr/>
                <p14:nvPr/>
              </p14:nvContentPartPr>
              <p14:xfrm>
                <a:off x="5926407" y="2039441"/>
                <a:ext cx="7848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9D8EC8-0C25-69B5-48C1-90583287A7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17407" y="2030441"/>
                  <a:ext cx="96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0C263E-DBF0-0695-922F-71FA535A1406}"/>
                    </a:ext>
                  </a:extLst>
                </p14:cNvPr>
                <p14:cNvContentPartPr/>
                <p14:nvPr/>
              </p14:nvContentPartPr>
              <p14:xfrm>
                <a:off x="6071127" y="1930361"/>
                <a:ext cx="88560" cy="18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0C263E-DBF0-0695-922F-71FA535A14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62127" y="1921721"/>
                  <a:ext cx="106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F548D6-17D7-1D12-455C-71FCD4205D53}"/>
                    </a:ext>
                  </a:extLst>
                </p14:cNvPr>
                <p14:cNvContentPartPr/>
                <p14:nvPr/>
              </p14:nvContentPartPr>
              <p14:xfrm>
                <a:off x="6189567" y="2009201"/>
                <a:ext cx="8748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F548D6-17D7-1D12-455C-71FCD4205D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80567" y="2000201"/>
                  <a:ext cx="105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50EA12-DA49-1B63-A3AA-2EDF74322E2D}"/>
                    </a:ext>
                  </a:extLst>
                </p14:cNvPr>
                <p14:cNvContentPartPr/>
                <p14:nvPr/>
              </p14:nvContentPartPr>
              <p14:xfrm>
                <a:off x="6320247" y="2016401"/>
                <a:ext cx="187560" cy="4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50EA12-DA49-1B63-A3AA-2EDF74322E2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11247" y="2007401"/>
                  <a:ext cx="205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85DF8E-DDCA-66B6-7492-B86CD125C4C4}"/>
                    </a:ext>
                  </a:extLst>
                </p14:cNvPr>
                <p14:cNvContentPartPr/>
                <p14:nvPr/>
              </p14:nvContentPartPr>
              <p14:xfrm>
                <a:off x="6567207" y="1861961"/>
                <a:ext cx="130680" cy="244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85DF8E-DDCA-66B6-7492-B86CD125C4C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58567" y="1852961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3D204A-8888-AD4E-8E0E-067FA667467F}"/>
                    </a:ext>
                  </a:extLst>
                </p14:cNvPr>
                <p14:cNvContentPartPr/>
                <p14:nvPr/>
              </p14:nvContentPartPr>
              <p14:xfrm>
                <a:off x="6693927" y="1897961"/>
                <a:ext cx="231480" cy="22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3D204A-8888-AD4E-8E0E-067FA66746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84927" y="1888961"/>
                  <a:ext cx="249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AEA5AC-BD78-C32F-C9DA-D6AB9C501907}"/>
                    </a:ext>
                  </a:extLst>
                </p14:cNvPr>
                <p14:cNvContentPartPr/>
                <p14:nvPr/>
              </p14:nvContentPartPr>
              <p14:xfrm>
                <a:off x="6155007" y="1542281"/>
                <a:ext cx="801360" cy="27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AEA5AC-BD78-C32F-C9DA-D6AB9C50190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46007" y="1533281"/>
                  <a:ext cx="819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8D06F03-55CE-4BA3-5781-FB9E3DD3C693}"/>
                    </a:ext>
                  </a:extLst>
                </p14:cNvPr>
                <p14:cNvContentPartPr/>
                <p14:nvPr/>
              </p14:nvContentPartPr>
              <p14:xfrm>
                <a:off x="7114767" y="1426361"/>
                <a:ext cx="68760" cy="54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8D06F03-55CE-4BA3-5781-FB9E3DD3C69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05767" y="1417361"/>
                  <a:ext cx="86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6E24D07-4373-8482-A7A6-B5A849F7BC43}"/>
                    </a:ext>
                  </a:extLst>
                </p14:cNvPr>
                <p14:cNvContentPartPr/>
                <p14:nvPr/>
              </p14:nvContentPartPr>
              <p14:xfrm>
                <a:off x="7100007" y="1460921"/>
                <a:ext cx="5616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6E24D07-4373-8482-A7A6-B5A849F7BC4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91007" y="1451921"/>
                  <a:ext cx="73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19A4B0-114A-AC01-AF13-0D2F3E3BCC04}"/>
                    </a:ext>
                  </a:extLst>
                </p14:cNvPr>
                <p14:cNvContentPartPr/>
                <p14:nvPr/>
              </p14:nvContentPartPr>
              <p14:xfrm>
                <a:off x="7097847" y="1550201"/>
                <a:ext cx="32760" cy="23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19A4B0-114A-AC01-AF13-0D2F3E3BCC0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89207" y="1541201"/>
                  <a:ext cx="50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9D7D5D-34A6-A251-5E28-0CE5BF8E9958}"/>
                    </a:ext>
                  </a:extLst>
                </p14:cNvPr>
                <p14:cNvContentPartPr/>
                <p14:nvPr/>
              </p14:nvContentPartPr>
              <p14:xfrm>
                <a:off x="7184607" y="1516361"/>
                <a:ext cx="78840" cy="91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9D7D5D-34A6-A251-5E28-0CE5BF8E995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75607" y="1507361"/>
                  <a:ext cx="96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0BB0752-54D5-2CE6-56DB-5574577099A3}"/>
                    </a:ext>
                  </a:extLst>
                </p14:cNvPr>
                <p14:cNvContentPartPr/>
                <p14:nvPr/>
              </p14:nvContentPartPr>
              <p14:xfrm>
                <a:off x="7251567" y="1510601"/>
                <a:ext cx="59400" cy="116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0BB0752-54D5-2CE6-56DB-5574577099A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42567" y="1501961"/>
                  <a:ext cx="77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7C80D22-8382-684B-0665-568B737D065E}"/>
                    </a:ext>
                  </a:extLst>
                </p14:cNvPr>
                <p14:cNvContentPartPr/>
                <p14:nvPr/>
              </p14:nvContentPartPr>
              <p14:xfrm>
                <a:off x="7364247" y="1450841"/>
                <a:ext cx="47160" cy="179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7C80D22-8382-684B-0665-568B737D065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55247" y="1441841"/>
                  <a:ext cx="64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41EE22-37E4-3A5B-03F0-47F6454A9859}"/>
                    </a:ext>
                  </a:extLst>
                </p14:cNvPr>
                <p14:cNvContentPartPr/>
                <p14:nvPr/>
              </p14:nvContentPartPr>
              <p14:xfrm>
                <a:off x="7330767" y="1506281"/>
                <a:ext cx="92880" cy="71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41EE22-37E4-3A5B-03F0-47F6454A98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21767" y="1497281"/>
                  <a:ext cx="110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EC371B-F9F0-8C57-B947-DB761D1BB5D6}"/>
                    </a:ext>
                  </a:extLst>
                </p14:cNvPr>
                <p14:cNvContentPartPr/>
                <p14:nvPr/>
              </p14:nvContentPartPr>
              <p14:xfrm>
                <a:off x="7549647" y="1423841"/>
                <a:ext cx="139680" cy="190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EC371B-F9F0-8C57-B947-DB761D1BB5D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41007" y="1415201"/>
                  <a:ext cx="157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C5679F-D457-381F-97F7-69F21BA12533}"/>
                    </a:ext>
                  </a:extLst>
                </p14:cNvPr>
                <p14:cNvContentPartPr/>
                <p14:nvPr/>
              </p14:nvContentPartPr>
              <p14:xfrm>
                <a:off x="7719567" y="1405841"/>
                <a:ext cx="192600" cy="249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C5679F-D457-381F-97F7-69F21BA1253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10927" y="1396841"/>
                  <a:ext cx="210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77B70E9-4194-F4CE-93E4-E2828A9B3842}"/>
                    </a:ext>
                  </a:extLst>
                </p14:cNvPr>
                <p14:cNvContentPartPr/>
                <p14:nvPr/>
              </p14:nvContentPartPr>
              <p14:xfrm>
                <a:off x="6965727" y="1266521"/>
                <a:ext cx="1194840" cy="53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77B70E9-4194-F4CE-93E4-E2828A9B38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56727" y="1257881"/>
                  <a:ext cx="1212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FAA7931-CFE6-9881-B4A5-BAFF5457B0B7}"/>
                    </a:ext>
                  </a:extLst>
                </p14:cNvPr>
                <p14:cNvContentPartPr/>
                <p14:nvPr/>
              </p14:nvContentPartPr>
              <p14:xfrm>
                <a:off x="7007127" y="1435001"/>
                <a:ext cx="1086840" cy="410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FAA7931-CFE6-9881-B4A5-BAFF5457B0B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98127" y="1426361"/>
                  <a:ext cx="110448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932E9D-ED5E-EB21-A087-578E26D08AE7}"/>
              </a:ext>
            </a:extLst>
          </p:cNvPr>
          <p:cNvGrpSpPr/>
          <p:nvPr/>
        </p:nvGrpSpPr>
        <p:grpSpPr>
          <a:xfrm>
            <a:off x="6570087" y="5018801"/>
            <a:ext cx="556920" cy="254160"/>
            <a:chOff x="6570087" y="5018801"/>
            <a:chExt cx="5569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7A1C55-DA0C-B275-C432-84A5938B5B95}"/>
                    </a:ext>
                  </a:extLst>
                </p14:cNvPr>
                <p14:cNvContentPartPr/>
                <p14:nvPr/>
              </p14:nvContentPartPr>
              <p14:xfrm>
                <a:off x="6572967" y="5018801"/>
                <a:ext cx="489960" cy="128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7A1C55-DA0C-B275-C432-84A5938B5B9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63967" y="5009801"/>
                  <a:ext cx="507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3AB611-2C68-6EB9-0673-BF91CC717D45}"/>
                    </a:ext>
                  </a:extLst>
                </p14:cNvPr>
                <p14:cNvContentPartPr/>
                <p14:nvPr/>
              </p14:nvContentPartPr>
              <p14:xfrm>
                <a:off x="6570087" y="5086121"/>
                <a:ext cx="556920" cy="186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3AB611-2C68-6EB9-0673-BF91CC717D4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61087" y="5077121"/>
                  <a:ext cx="57456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339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36B-3381-DD64-2C0D-9A16DD19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A78D-5A72-83A8-7E7F-7CED40CD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Lock Resources</a:t>
            </a:r>
          </a:p>
          <a:p>
            <a:r>
              <a:rPr lang="en-US" dirty="0"/>
              <a:t>Move Resources</a:t>
            </a:r>
          </a:p>
          <a:p>
            <a:r>
              <a:rPr lang="en-US" dirty="0"/>
              <a:t>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93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C9A-C727-2DB0-2CE3-7C787320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56C0-CA1D-1D6A-515F-64C20301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put up a structure in place that prevents accidental deletion of resource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Read-Only Lock – Prevents any changes to the resource</a:t>
            </a:r>
          </a:p>
          <a:p>
            <a:pPr lvl="1"/>
            <a:r>
              <a:rPr lang="en-US" dirty="0"/>
              <a:t>Delete Lock – Prevent deletion</a:t>
            </a:r>
          </a:p>
          <a:p>
            <a:r>
              <a:rPr lang="en-US" dirty="0"/>
              <a:t>Owner and User Access Administrator roles can create or delete management 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87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DF4B-9EFE-6006-5EA5-4837B6A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6BE7-F084-16DA-F539-38E1EC77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moving resources, both the source group and target group are locked during the operation</a:t>
            </a:r>
          </a:p>
          <a:p>
            <a:r>
              <a:rPr lang="en-IN"/>
              <a:t>https://learn.microsoft.com/en-us/azure/azure-resource-manager/management/move-support-resources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5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C2C-AB29-17CB-20AF-FCEDE8EC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Deletion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45D-E7CF-B0D6-57EF-DEAA679C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cautious when deleting resource group as every single thing in the resource group will get deleted and there is no way to recover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335E-2407-5377-4289-F10AC2B3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B8B9-5623-3A74-9769-00DEB11C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 demand access over the internet</a:t>
            </a:r>
          </a:p>
          <a:p>
            <a:r>
              <a:rPr lang="en-US" dirty="0"/>
              <a:t>Capex vs </a:t>
            </a:r>
            <a:r>
              <a:rPr lang="en-US" dirty="0" err="1"/>
              <a:t>Opex</a:t>
            </a:r>
            <a:endParaRPr lang="en-US" dirty="0"/>
          </a:p>
          <a:p>
            <a:r>
              <a:rPr lang="en-US" dirty="0"/>
              <a:t>IT infra beyond boundaries – Scalability</a:t>
            </a:r>
          </a:p>
          <a:p>
            <a:r>
              <a:rPr lang="en-US" dirty="0"/>
              <a:t>Pay As You Go Model</a:t>
            </a:r>
          </a:p>
          <a:p>
            <a:r>
              <a:rPr lang="en-US" dirty="0"/>
              <a:t>Dependencies are taken care of</a:t>
            </a:r>
          </a:p>
          <a:p>
            <a:r>
              <a:rPr lang="en-US" dirty="0"/>
              <a:t>Better Security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Access from Anywhere – Global Infrastructure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Quick to market</a:t>
            </a:r>
          </a:p>
          <a:p>
            <a:r>
              <a:rPr lang="en-US" dirty="0"/>
              <a:t>One Stop Solution</a:t>
            </a:r>
          </a:p>
          <a:p>
            <a:r>
              <a:rPr lang="en-IN" dirty="0"/>
              <a:t>Different services in one place</a:t>
            </a:r>
          </a:p>
          <a:p>
            <a:r>
              <a:rPr lang="en-IN" dirty="0"/>
              <a:t>Cost Effective Solution</a:t>
            </a:r>
          </a:p>
          <a:p>
            <a:r>
              <a:rPr lang="en-IN" dirty="0"/>
              <a:t>Quick Infra Readiness</a:t>
            </a:r>
          </a:p>
          <a:p>
            <a:endParaRPr lang="en-IN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BA3B41-AA92-35E9-5D46-4CDBADFA10E0}"/>
              </a:ext>
            </a:extLst>
          </p:cNvPr>
          <p:cNvGrpSpPr/>
          <p:nvPr/>
        </p:nvGrpSpPr>
        <p:grpSpPr>
          <a:xfrm>
            <a:off x="2497407" y="476681"/>
            <a:ext cx="7912440" cy="3339360"/>
            <a:chOff x="2497407" y="476681"/>
            <a:chExt cx="7912440" cy="33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9A604A-A419-7DBC-4AC9-986B49698866}"/>
                    </a:ext>
                  </a:extLst>
                </p14:cNvPr>
                <p14:cNvContentPartPr/>
                <p14:nvPr/>
              </p14:nvContentPartPr>
              <p14:xfrm>
                <a:off x="2497407" y="2086601"/>
                <a:ext cx="2514240" cy="18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9A604A-A419-7DBC-4AC9-986B496988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8407" y="2077601"/>
                  <a:ext cx="2531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868F61-90D9-9068-5C82-D2D5856DDC54}"/>
                    </a:ext>
                  </a:extLst>
                </p14:cNvPr>
                <p14:cNvContentPartPr/>
                <p14:nvPr/>
              </p14:nvContentPartPr>
              <p14:xfrm>
                <a:off x="5159967" y="1931441"/>
                <a:ext cx="69480" cy="28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868F61-90D9-9068-5C82-D2D5856DDC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51327" y="1922801"/>
                  <a:ext cx="87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7D6F61-1710-938B-48E2-261B1C4B0A20}"/>
                    </a:ext>
                  </a:extLst>
                </p14:cNvPr>
                <p14:cNvContentPartPr/>
                <p14:nvPr/>
              </p14:nvContentPartPr>
              <p14:xfrm>
                <a:off x="5294607" y="2096321"/>
                <a:ext cx="220680" cy="11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7D6F61-1710-938B-48E2-261B1C4B0A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85607" y="2087321"/>
                  <a:ext cx="238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8DC86E-2125-4241-61DE-47C910846099}"/>
                    </a:ext>
                  </a:extLst>
                </p14:cNvPr>
                <p14:cNvContentPartPr/>
                <p14:nvPr/>
              </p14:nvContentPartPr>
              <p14:xfrm>
                <a:off x="5438247" y="1904081"/>
                <a:ext cx="3600" cy="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8DC86E-2125-4241-61DE-47C9108460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9247" y="1895081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0D08AF-4453-849B-6CDC-3FE80F180AEC}"/>
                    </a:ext>
                  </a:extLst>
                </p14:cNvPr>
                <p14:cNvContentPartPr/>
                <p14:nvPr/>
              </p14:nvContentPartPr>
              <p14:xfrm>
                <a:off x="5548407" y="2022881"/>
                <a:ext cx="128520" cy="12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0D08AF-4453-849B-6CDC-3FE80F180A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9767" y="2014241"/>
                  <a:ext cx="146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070B06-AC48-FF87-D0AF-B90684CCE9F8}"/>
                    </a:ext>
                  </a:extLst>
                </p14:cNvPr>
                <p14:cNvContentPartPr/>
                <p14:nvPr/>
              </p14:nvContentPartPr>
              <p14:xfrm>
                <a:off x="5725167" y="1837121"/>
                <a:ext cx="241920" cy="27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070B06-AC48-FF87-D0AF-B90684CCE9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6527" y="1828481"/>
                  <a:ext cx="259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610B9E-C7FC-F67F-A736-4F7C845A8409}"/>
                    </a:ext>
                  </a:extLst>
                </p14:cNvPr>
                <p14:cNvContentPartPr/>
                <p14:nvPr/>
              </p14:nvContentPartPr>
              <p14:xfrm>
                <a:off x="5779167" y="1894361"/>
                <a:ext cx="370800" cy="150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610B9E-C7FC-F67F-A736-4F7C845A84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0167" y="1885361"/>
                  <a:ext cx="388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87D5A6-2CC0-DC6C-E8B7-378E5BB9CAE2}"/>
                    </a:ext>
                  </a:extLst>
                </p14:cNvPr>
                <p14:cNvContentPartPr/>
                <p14:nvPr/>
              </p14:nvContentPartPr>
              <p14:xfrm>
                <a:off x="6450567" y="1858001"/>
                <a:ext cx="119520" cy="16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87D5A6-2CC0-DC6C-E8B7-378E5BB9CA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1567" y="1849001"/>
                  <a:ext cx="137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5A5414-0224-3231-F804-E7F9194E7DB9}"/>
                    </a:ext>
                  </a:extLst>
                </p14:cNvPr>
                <p14:cNvContentPartPr/>
                <p14:nvPr/>
              </p14:nvContentPartPr>
              <p14:xfrm>
                <a:off x="6625527" y="1748201"/>
                <a:ext cx="75600" cy="21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5A5414-0224-3231-F804-E7F9194E7D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6527" y="1739201"/>
                  <a:ext cx="93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6A93E9-72CD-9062-6D48-A31C039011D9}"/>
                    </a:ext>
                  </a:extLst>
                </p14:cNvPr>
                <p14:cNvContentPartPr/>
                <p14:nvPr/>
              </p14:nvContentPartPr>
              <p14:xfrm>
                <a:off x="6752247" y="1796441"/>
                <a:ext cx="293760" cy="12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6A93E9-72CD-9062-6D48-A31C039011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43247" y="1787801"/>
                  <a:ext cx="31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B9D25B-D994-24EC-C958-06FF13AAC004}"/>
                    </a:ext>
                  </a:extLst>
                </p14:cNvPr>
                <p14:cNvContentPartPr/>
                <p14:nvPr/>
              </p14:nvContentPartPr>
              <p14:xfrm>
                <a:off x="7124127" y="1533281"/>
                <a:ext cx="132840" cy="311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B9D25B-D994-24EC-C958-06FF13AAC0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15127" y="1524641"/>
                  <a:ext cx="15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76323D-31C6-A792-95B8-BF74DE6B50C7}"/>
                    </a:ext>
                  </a:extLst>
                </p14:cNvPr>
                <p14:cNvContentPartPr/>
                <p14:nvPr/>
              </p14:nvContentPartPr>
              <p14:xfrm>
                <a:off x="6154287" y="2317721"/>
                <a:ext cx="73800" cy="12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76323D-31C6-A792-95B8-BF74DE6B50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45647" y="2308721"/>
                  <a:ext cx="91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D4411-A4CA-C639-1A07-39912034F0D5}"/>
                    </a:ext>
                  </a:extLst>
                </p14:cNvPr>
                <p14:cNvContentPartPr/>
                <p14:nvPr/>
              </p14:nvContentPartPr>
              <p14:xfrm>
                <a:off x="6308367" y="2249321"/>
                <a:ext cx="261720" cy="22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D4411-A4CA-C639-1A07-39912034F0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9727" y="2240321"/>
                  <a:ext cx="27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73069F-DB0D-B2B6-910B-F8036DD25BCA}"/>
                    </a:ext>
                  </a:extLst>
                </p14:cNvPr>
                <p14:cNvContentPartPr/>
                <p14:nvPr/>
              </p14:nvContentPartPr>
              <p14:xfrm>
                <a:off x="6611847" y="2267681"/>
                <a:ext cx="126000" cy="7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73069F-DB0D-B2B6-910B-F8036DD25B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2847" y="2258681"/>
                  <a:ext cx="143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71D6E0-9E55-B3B1-5C79-198515FE6A39}"/>
                    </a:ext>
                  </a:extLst>
                </p14:cNvPr>
                <p14:cNvContentPartPr/>
                <p14:nvPr/>
              </p14:nvContentPartPr>
              <p14:xfrm>
                <a:off x="6750447" y="2185241"/>
                <a:ext cx="84600" cy="129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71D6E0-9E55-B3B1-5C79-198515FE6A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1807" y="2176601"/>
                  <a:ext cx="102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F64C7A-8BA8-3338-3AD8-AF160B209159}"/>
                    </a:ext>
                  </a:extLst>
                </p14:cNvPr>
                <p14:cNvContentPartPr/>
                <p14:nvPr/>
              </p14:nvContentPartPr>
              <p14:xfrm>
                <a:off x="6204327" y="2344721"/>
                <a:ext cx="726840" cy="38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F64C7A-8BA8-3338-3AD8-AF160B2091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5687" y="2336081"/>
                  <a:ext cx="744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83EA19-1D9D-8E0E-4634-7F1762278983}"/>
                    </a:ext>
                  </a:extLst>
                </p14:cNvPr>
                <p14:cNvContentPartPr/>
                <p14:nvPr/>
              </p14:nvContentPartPr>
              <p14:xfrm>
                <a:off x="7433007" y="1218281"/>
                <a:ext cx="335520" cy="87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83EA19-1D9D-8E0E-4634-7F17622789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4007" y="1209641"/>
                  <a:ext cx="35316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8DFE87-1B7C-3109-2740-BF84AE9F3DAE}"/>
                    </a:ext>
                  </a:extLst>
                </p14:cNvPr>
                <p14:cNvContentPartPr/>
                <p14:nvPr/>
              </p14:nvContentPartPr>
              <p14:xfrm>
                <a:off x="7696167" y="1456961"/>
                <a:ext cx="111240" cy="263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8DFE87-1B7C-3109-2740-BF84AE9F3D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7167" y="1447961"/>
                  <a:ext cx="128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AB2A64-7DB7-AEE1-9E78-6466E092760A}"/>
                    </a:ext>
                  </a:extLst>
                </p14:cNvPr>
                <p14:cNvContentPartPr/>
                <p14:nvPr/>
              </p14:nvContentPartPr>
              <p14:xfrm>
                <a:off x="7884447" y="1414121"/>
                <a:ext cx="245520" cy="18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AB2A64-7DB7-AEE1-9E78-6466E09276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5447" y="1405121"/>
                  <a:ext cx="263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CBF873-745F-B1E0-ECAE-F805DF3B098C}"/>
                    </a:ext>
                  </a:extLst>
                </p14:cNvPr>
                <p14:cNvContentPartPr/>
                <p14:nvPr/>
              </p14:nvContentPartPr>
              <p14:xfrm>
                <a:off x="8118807" y="1343561"/>
                <a:ext cx="87840" cy="25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CBF873-745F-B1E0-ECAE-F805DF3B09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0167" y="1334921"/>
                  <a:ext cx="105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E69767-9B6C-3439-506C-668DC03CDB57}"/>
                    </a:ext>
                  </a:extLst>
                </p14:cNvPr>
                <p14:cNvContentPartPr/>
                <p14:nvPr/>
              </p14:nvContentPartPr>
              <p14:xfrm>
                <a:off x="8221047" y="1337801"/>
                <a:ext cx="172080" cy="21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E69767-9B6C-3439-506C-668DC03CDB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2047" y="1328801"/>
                  <a:ext cx="189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021343-4CC9-D121-CA64-BB05F3C6F970}"/>
                    </a:ext>
                  </a:extLst>
                </p14:cNvPr>
                <p14:cNvContentPartPr/>
                <p14:nvPr/>
              </p14:nvContentPartPr>
              <p14:xfrm>
                <a:off x="8482767" y="1329521"/>
                <a:ext cx="50400" cy="13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021343-4CC9-D121-CA64-BB05F3C6F9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73767" y="1320881"/>
                  <a:ext cx="68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BDC2AD-781F-7E02-291E-406FF1B078FD}"/>
                    </a:ext>
                  </a:extLst>
                </p14:cNvPr>
                <p14:cNvContentPartPr/>
                <p14:nvPr/>
              </p14:nvContentPartPr>
              <p14:xfrm>
                <a:off x="8549007" y="1148441"/>
                <a:ext cx="65160" cy="24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BDC2AD-781F-7E02-291E-406FF1B078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0367" y="1139801"/>
                  <a:ext cx="82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BD05EB-5E86-C3E2-3C7E-E50719D4CFC3}"/>
                    </a:ext>
                  </a:extLst>
                </p14:cNvPr>
                <p14:cNvContentPartPr/>
                <p14:nvPr/>
              </p14:nvContentPartPr>
              <p14:xfrm>
                <a:off x="8648727" y="1254641"/>
                <a:ext cx="63000" cy="9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BD05EB-5E86-C3E2-3C7E-E50719D4CF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40087" y="1246001"/>
                  <a:ext cx="80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D87B2B-3592-1FF1-B143-B250A9CA1C33}"/>
                    </a:ext>
                  </a:extLst>
                </p14:cNvPr>
                <p14:cNvContentPartPr/>
                <p14:nvPr/>
              </p14:nvContentPartPr>
              <p14:xfrm>
                <a:off x="8715687" y="952961"/>
                <a:ext cx="262800" cy="326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D87B2B-3592-1FF1-B143-B250A9CA1C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06687" y="943961"/>
                  <a:ext cx="280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9B1E66-F8E7-DE10-F0C0-410FF270A980}"/>
                    </a:ext>
                  </a:extLst>
                </p14:cNvPr>
                <p14:cNvContentPartPr/>
                <p14:nvPr/>
              </p14:nvContentPartPr>
              <p14:xfrm>
                <a:off x="8038167" y="1847921"/>
                <a:ext cx="46080" cy="79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9B1E66-F8E7-DE10-F0C0-410FF270A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9527" y="1839281"/>
                  <a:ext cx="63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E81F44-4C4C-6CD1-6E83-2F485A216CDB}"/>
                    </a:ext>
                  </a:extLst>
                </p14:cNvPr>
                <p14:cNvContentPartPr/>
                <p14:nvPr/>
              </p14:nvContentPartPr>
              <p14:xfrm>
                <a:off x="8151567" y="1771961"/>
                <a:ext cx="143640" cy="23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E81F44-4C4C-6CD1-6E83-2F485A216C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2927" y="1762961"/>
                  <a:ext cx="161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AD352A-EDED-6844-B03A-222A7B9FCED5}"/>
                    </a:ext>
                  </a:extLst>
                </p14:cNvPr>
                <p14:cNvContentPartPr/>
                <p14:nvPr/>
              </p14:nvContentPartPr>
              <p14:xfrm>
                <a:off x="8327247" y="1730561"/>
                <a:ext cx="77400" cy="7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AD352A-EDED-6844-B03A-222A7B9FCE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18247" y="1721561"/>
                  <a:ext cx="95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7570C7-28F7-57C3-F69F-79BEDA4E3495}"/>
                    </a:ext>
                  </a:extLst>
                </p14:cNvPr>
                <p14:cNvContentPartPr/>
                <p14:nvPr/>
              </p14:nvContentPartPr>
              <p14:xfrm>
                <a:off x="8463327" y="1632641"/>
                <a:ext cx="141480" cy="18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7570C7-28F7-57C3-F69F-79BEDA4E34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54687" y="1624001"/>
                  <a:ext cx="159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9A3167-B55A-B099-912E-A9CEE2139655}"/>
                    </a:ext>
                  </a:extLst>
                </p14:cNvPr>
                <p14:cNvContentPartPr/>
                <p14:nvPr/>
              </p14:nvContentPartPr>
              <p14:xfrm>
                <a:off x="8077767" y="1775921"/>
                <a:ext cx="623520" cy="34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9A3167-B55A-B099-912E-A9CEE21396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69127" y="1766921"/>
                  <a:ext cx="641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2705A1-BC44-5D10-5413-E60A7C273DFC}"/>
                    </a:ext>
                  </a:extLst>
                </p14:cNvPr>
                <p14:cNvContentPartPr/>
                <p14:nvPr/>
              </p14:nvContentPartPr>
              <p14:xfrm>
                <a:off x="7782567" y="841721"/>
                <a:ext cx="25200" cy="146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2705A1-BC44-5D10-5413-E60A7C273D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73567" y="833081"/>
                  <a:ext cx="4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F3DDF7-C7D5-4958-11C1-6FA64F367B99}"/>
                    </a:ext>
                  </a:extLst>
                </p14:cNvPr>
                <p14:cNvContentPartPr/>
                <p14:nvPr/>
              </p14:nvContentPartPr>
              <p14:xfrm>
                <a:off x="7745127" y="766841"/>
                <a:ext cx="158760" cy="20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F3DDF7-C7D5-4958-11C1-6FA64F367B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36487" y="758201"/>
                  <a:ext cx="17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9E7FA0-2D7A-311C-4D26-CD703439CE5D}"/>
                    </a:ext>
                  </a:extLst>
                </p14:cNvPr>
                <p14:cNvContentPartPr/>
                <p14:nvPr/>
              </p14:nvContentPartPr>
              <p14:xfrm>
                <a:off x="7914327" y="799241"/>
                <a:ext cx="72000" cy="10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9E7FA0-2D7A-311C-4D26-CD703439CE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5687" y="790241"/>
                  <a:ext cx="89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265F47-55DE-1EAA-C8ED-5D698F48D7FC}"/>
                    </a:ext>
                  </a:extLst>
                </p14:cNvPr>
                <p14:cNvContentPartPr/>
                <p14:nvPr/>
              </p14:nvContentPartPr>
              <p14:xfrm>
                <a:off x="8046807" y="623921"/>
                <a:ext cx="176040" cy="21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265F47-55DE-1EAA-C8ED-5D698F48D7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8167" y="615281"/>
                  <a:ext cx="193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A8F26C-0478-219D-D15B-A0DB4CF00D02}"/>
                    </a:ext>
                  </a:extLst>
                </p14:cNvPr>
                <p14:cNvContentPartPr/>
                <p14:nvPr/>
              </p14:nvContentPartPr>
              <p14:xfrm>
                <a:off x="8137167" y="643001"/>
                <a:ext cx="10944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A8F26C-0478-219D-D15B-A0DB4CF00D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28527" y="634361"/>
                  <a:ext cx="127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6942BD-5756-DDDE-C580-984E3FEE0D42}"/>
                    </a:ext>
                  </a:extLst>
                </p14:cNvPr>
                <p14:cNvContentPartPr/>
                <p14:nvPr/>
              </p14:nvContentPartPr>
              <p14:xfrm>
                <a:off x="8417247" y="581081"/>
                <a:ext cx="80640" cy="231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6942BD-5756-DDDE-C580-984E3FEE0D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08247" y="572081"/>
                  <a:ext cx="98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4B8E23-9D26-4C9B-C774-80464AB9F644}"/>
                    </a:ext>
                  </a:extLst>
                </p14:cNvPr>
                <p14:cNvContentPartPr/>
                <p14:nvPr/>
              </p14:nvContentPartPr>
              <p14:xfrm>
                <a:off x="8407527" y="502961"/>
                <a:ext cx="266040" cy="24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4B8E23-9D26-4C9B-C774-80464AB9F6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98527" y="494321"/>
                  <a:ext cx="283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D0D66D-78EE-5B85-E7DD-E68E4FAD3CFB}"/>
                    </a:ext>
                  </a:extLst>
                </p14:cNvPr>
                <p14:cNvContentPartPr/>
                <p14:nvPr/>
              </p14:nvContentPartPr>
              <p14:xfrm>
                <a:off x="8707047" y="537161"/>
                <a:ext cx="77400" cy="13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D0D66D-78EE-5B85-E7DD-E68E4FAD3C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98047" y="528521"/>
                  <a:ext cx="95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8A2F61-2A9A-2AE4-60F9-506560729D21}"/>
                    </a:ext>
                  </a:extLst>
                </p14:cNvPr>
                <p14:cNvContentPartPr/>
                <p14:nvPr/>
              </p14:nvContentPartPr>
              <p14:xfrm>
                <a:off x="8829807" y="476681"/>
                <a:ext cx="80640" cy="227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8A2F61-2A9A-2AE4-60F9-506560729D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21167" y="468041"/>
                  <a:ext cx="98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9F4741-258B-DB84-66D6-12F7DDAD1F6A}"/>
                    </a:ext>
                  </a:extLst>
                </p14:cNvPr>
                <p14:cNvContentPartPr/>
                <p14:nvPr/>
              </p14:nvContentPartPr>
              <p14:xfrm>
                <a:off x="5602407" y="1318721"/>
                <a:ext cx="7920" cy="12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9F4741-258B-DB84-66D6-12F7DDAD1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93767" y="1309721"/>
                  <a:ext cx="25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79B7BF-D612-A66D-FC2A-7294CC96371C}"/>
                    </a:ext>
                  </a:extLst>
                </p14:cNvPr>
                <p14:cNvContentPartPr/>
                <p14:nvPr/>
              </p14:nvContentPartPr>
              <p14:xfrm>
                <a:off x="5588007" y="1278401"/>
                <a:ext cx="81720" cy="223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79B7BF-D612-A66D-FC2A-7294CC9637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9367" y="1269761"/>
                  <a:ext cx="99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542650-B0B9-EDBB-E0E0-7562E42C40C0}"/>
                    </a:ext>
                  </a:extLst>
                </p14:cNvPr>
                <p14:cNvContentPartPr/>
                <p14:nvPr/>
              </p14:nvContentPartPr>
              <p14:xfrm>
                <a:off x="5690607" y="1361201"/>
                <a:ext cx="74520" cy="52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542650-B0B9-EDBB-E0E0-7562E42C40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81967" y="1352561"/>
                  <a:ext cx="92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095E9E-5753-5A61-2400-918E45F4A9FA}"/>
                    </a:ext>
                  </a:extLst>
                </p14:cNvPr>
                <p14:cNvContentPartPr/>
                <p14:nvPr/>
              </p14:nvContentPartPr>
              <p14:xfrm>
                <a:off x="5784567" y="1301441"/>
                <a:ext cx="141480" cy="27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095E9E-5753-5A61-2400-918E45F4A9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75567" y="1292801"/>
                  <a:ext cx="159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714303-FFB2-AE50-7B1D-56EEC6C4A971}"/>
                    </a:ext>
                  </a:extLst>
                </p14:cNvPr>
                <p14:cNvContentPartPr/>
                <p14:nvPr/>
              </p14:nvContentPartPr>
              <p14:xfrm>
                <a:off x="6097407" y="1131161"/>
                <a:ext cx="97560" cy="202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714303-FFB2-AE50-7B1D-56EEC6C4A9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88767" y="1122521"/>
                  <a:ext cx="115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148BA9-A39B-4A0F-A60B-26A8519575AF}"/>
                    </a:ext>
                  </a:extLst>
                </p14:cNvPr>
                <p14:cNvContentPartPr/>
                <p14:nvPr/>
              </p14:nvContentPartPr>
              <p14:xfrm>
                <a:off x="6065007" y="1166441"/>
                <a:ext cx="187200" cy="132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148BA9-A39B-4A0F-A60B-26A8519575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56007" y="1157801"/>
                  <a:ext cx="204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961272-E2D1-668F-8385-528231E4FA22}"/>
                    </a:ext>
                  </a:extLst>
                </p14:cNvPr>
                <p14:cNvContentPartPr/>
                <p14:nvPr/>
              </p14:nvContentPartPr>
              <p14:xfrm>
                <a:off x="6427527" y="1040081"/>
                <a:ext cx="13788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961272-E2D1-668F-8385-528231E4FA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18887" y="1031081"/>
                  <a:ext cx="155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FA0025-696E-AB6B-E7BF-B02AC194A24D}"/>
                    </a:ext>
                  </a:extLst>
                </p14:cNvPr>
                <p14:cNvContentPartPr/>
                <p14:nvPr/>
              </p14:nvContentPartPr>
              <p14:xfrm>
                <a:off x="6593847" y="1077521"/>
                <a:ext cx="124200" cy="18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FA0025-696E-AB6B-E7BF-B02AC194A2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85207" y="1068521"/>
                  <a:ext cx="14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E0CCF1-B73A-5357-7668-5B61F4737810}"/>
                    </a:ext>
                  </a:extLst>
                </p14:cNvPr>
                <p14:cNvContentPartPr/>
                <p14:nvPr/>
              </p14:nvContentPartPr>
              <p14:xfrm>
                <a:off x="6823167" y="1018841"/>
                <a:ext cx="74520" cy="276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E0CCF1-B73A-5357-7668-5B61F47378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14527" y="1010201"/>
                  <a:ext cx="92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8698EF-AB5B-2654-6815-808D4D05D133}"/>
                    </a:ext>
                  </a:extLst>
                </p14:cNvPr>
                <p14:cNvContentPartPr/>
                <p14:nvPr/>
              </p14:nvContentPartPr>
              <p14:xfrm>
                <a:off x="5846487" y="1302881"/>
                <a:ext cx="733680" cy="324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8698EF-AB5B-2654-6815-808D4D05D1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37847" y="1293881"/>
                  <a:ext cx="751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D698FD-714C-DC77-F664-D9FD672B77EE}"/>
                    </a:ext>
                  </a:extLst>
                </p14:cNvPr>
                <p14:cNvContentPartPr/>
                <p14:nvPr/>
              </p14:nvContentPartPr>
              <p14:xfrm>
                <a:off x="6068967" y="1357961"/>
                <a:ext cx="600120" cy="245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D698FD-714C-DC77-F664-D9FD672B77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59967" y="1349321"/>
                  <a:ext cx="617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C0D328-92B9-2DE7-66E6-40EF8D5F04C4}"/>
                    </a:ext>
                  </a:extLst>
                </p14:cNvPr>
                <p14:cNvContentPartPr/>
                <p14:nvPr/>
              </p14:nvContentPartPr>
              <p14:xfrm>
                <a:off x="4385967" y="2540201"/>
                <a:ext cx="1571040" cy="625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C0D328-92B9-2DE7-66E6-40EF8D5F04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76967" y="2531561"/>
                  <a:ext cx="15886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B88986-1BE9-D400-9F28-315AB23AF9D4}"/>
                    </a:ext>
                  </a:extLst>
                </p14:cNvPr>
                <p14:cNvContentPartPr/>
                <p14:nvPr/>
              </p14:nvContentPartPr>
              <p14:xfrm>
                <a:off x="6168687" y="3034841"/>
                <a:ext cx="27000" cy="243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B88986-1BE9-D400-9F28-315AB23AF9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0047" y="3025841"/>
                  <a:ext cx="44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75625D-A43C-7780-EC39-D53050714C1E}"/>
                    </a:ext>
                  </a:extLst>
                </p14:cNvPr>
                <p14:cNvContentPartPr/>
                <p14:nvPr/>
              </p14:nvContentPartPr>
              <p14:xfrm>
                <a:off x="6164367" y="3037361"/>
                <a:ext cx="123480" cy="19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75625D-A43C-7780-EC39-D53050714C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55367" y="3028361"/>
                  <a:ext cx="14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415BC8-B779-CC68-3F95-D348F6EF1071}"/>
                    </a:ext>
                  </a:extLst>
                </p14:cNvPr>
                <p14:cNvContentPartPr/>
                <p14:nvPr/>
              </p14:nvContentPartPr>
              <p14:xfrm>
                <a:off x="6357327" y="3084521"/>
                <a:ext cx="98640" cy="109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415BC8-B779-CC68-3F95-D348F6EF10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8687" y="3075521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D78223-312B-D850-4067-A63399936F58}"/>
                    </a:ext>
                  </a:extLst>
                </p14:cNvPr>
                <p14:cNvContentPartPr/>
                <p14:nvPr/>
              </p14:nvContentPartPr>
              <p14:xfrm>
                <a:off x="6499887" y="3058961"/>
                <a:ext cx="220680" cy="152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D78223-312B-D850-4067-A63399936F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91247" y="3049961"/>
                  <a:ext cx="23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0F4474-E74C-E8ED-7481-4B4A2106688C}"/>
                    </a:ext>
                  </a:extLst>
                </p14:cNvPr>
                <p14:cNvContentPartPr/>
                <p14:nvPr/>
              </p14:nvContentPartPr>
              <p14:xfrm>
                <a:off x="6666567" y="2954561"/>
                <a:ext cx="18360" cy="15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0F4474-E74C-E8ED-7481-4B4A210668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57927" y="2945561"/>
                  <a:ext cx="36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2FC4B6-3C13-794C-61E0-302959B8F987}"/>
                    </a:ext>
                  </a:extLst>
                </p14:cNvPr>
                <p14:cNvContentPartPr/>
                <p14:nvPr/>
              </p14:nvContentPartPr>
              <p14:xfrm>
                <a:off x="6766647" y="3052121"/>
                <a:ext cx="277920" cy="109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2FC4B6-3C13-794C-61E0-302959B8F9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57647" y="3043121"/>
                  <a:ext cx="295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509FBF-80C5-4AA0-807C-2AA66EC5EAE4}"/>
                    </a:ext>
                  </a:extLst>
                </p14:cNvPr>
                <p14:cNvContentPartPr/>
                <p14:nvPr/>
              </p14:nvContentPartPr>
              <p14:xfrm>
                <a:off x="7090287" y="3083081"/>
                <a:ext cx="177120" cy="83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509FBF-80C5-4AA0-807C-2AA66EC5EA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81287" y="3074441"/>
                  <a:ext cx="194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C8CFC3-A5C6-B4E2-C17E-F0110F0B15BA}"/>
                    </a:ext>
                  </a:extLst>
                </p14:cNvPr>
                <p14:cNvContentPartPr/>
                <p14:nvPr/>
              </p14:nvContentPartPr>
              <p14:xfrm>
                <a:off x="7304487" y="2904161"/>
                <a:ext cx="33480" cy="270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C8CFC3-A5C6-B4E2-C17E-F0110F0B15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95487" y="2895161"/>
                  <a:ext cx="51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F75335-6527-7E88-BA20-1DD2149E6985}"/>
                    </a:ext>
                  </a:extLst>
                </p14:cNvPr>
                <p14:cNvContentPartPr/>
                <p14:nvPr/>
              </p14:nvContentPartPr>
              <p14:xfrm>
                <a:off x="7270647" y="3046361"/>
                <a:ext cx="154080" cy="8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F75335-6527-7E88-BA20-1DD2149E69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61647" y="3037721"/>
                  <a:ext cx="171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37A48E-908A-80F5-AFA7-66AEE18DF9AE}"/>
                    </a:ext>
                  </a:extLst>
                </p14:cNvPr>
                <p14:cNvContentPartPr/>
                <p14:nvPr/>
              </p14:nvContentPartPr>
              <p14:xfrm>
                <a:off x="7405647" y="2842241"/>
                <a:ext cx="226080" cy="30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37A48E-908A-80F5-AFA7-66AEE18DF9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97007" y="2833241"/>
                  <a:ext cx="243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C5D51D-A534-ECDA-293B-4CC1BF899BAD}"/>
                    </a:ext>
                  </a:extLst>
                </p14:cNvPr>
                <p14:cNvContentPartPr/>
                <p14:nvPr/>
              </p14:nvContentPartPr>
              <p14:xfrm>
                <a:off x="7937007" y="2597441"/>
                <a:ext cx="107640" cy="744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C5D51D-A534-ECDA-293B-4CC1BF899B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8007" y="2588441"/>
                  <a:ext cx="12528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0F85A8-6D14-D831-1B9B-745060811AF2}"/>
                    </a:ext>
                  </a:extLst>
                </p14:cNvPr>
                <p14:cNvContentPartPr/>
                <p14:nvPr/>
              </p14:nvContentPartPr>
              <p14:xfrm>
                <a:off x="8177487" y="2973641"/>
                <a:ext cx="137520" cy="21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0F85A8-6D14-D831-1B9B-745060811A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68487" y="2964641"/>
                  <a:ext cx="155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4B5C01-7DE1-AF18-18F4-53487829D69E}"/>
                    </a:ext>
                  </a:extLst>
                </p14:cNvPr>
                <p14:cNvContentPartPr/>
                <p14:nvPr/>
              </p14:nvContentPartPr>
              <p14:xfrm>
                <a:off x="8390247" y="3041321"/>
                <a:ext cx="111960" cy="10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4B5C01-7DE1-AF18-18F4-53487829D6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81247" y="3032321"/>
                  <a:ext cx="129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DB6922-3423-E0C9-61C9-F35120B8192D}"/>
                    </a:ext>
                  </a:extLst>
                </p14:cNvPr>
                <p14:cNvContentPartPr/>
                <p14:nvPr/>
              </p14:nvContentPartPr>
              <p14:xfrm>
                <a:off x="8556927" y="3037001"/>
                <a:ext cx="96480" cy="113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DB6922-3423-E0C9-61C9-F35120B8192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47927" y="3028001"/>
                  <a:ext cx="114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51E6535-A66A-03E0-F2EA-E24666C6957F}"/>
                    </a:ext>
                  </a:extLst>
                </p14:cNvPr>
                <p14:cNvContentPartPr/>
                <p14:nvPr/>
              </p14:nvContentPartPr>
              <p14:xfrm>
                <a:off x="8754567" y="2965721"/>
                <a:ext cx="17280" cy="173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51E6535-A66A-03E0-F2EA-E24666C695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45567" y="2957081"/>
                  <a:ext cx="34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30B988-DDC8-695D-280D-84232FA0096E}"/>
                    </a:ext>
                  </a:extLst>
                </p14:cNvPr>
                <p14:cNvContentPartPr/>
                <p14:nvPr/>
              </p14:nvContentPartPr>
              <p14:xfrm>
                <a:off x="8709927" y="2875001"/>
                <a:ext cx="171000" cy="24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30B988-DDC8-695D-280D-84232FA009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1287" y="2866361"/>
                  <a:ext cx="188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51405C-860E-6BF3-5569-01A2D9A99DC8}"/>
                    </a:ext>
                  </a:extLst>
                </p14:cNvPr>
                <p14:cNvContentPartPr/>
                <p14:nvPr/>
              </p14:nvContentPartPr>
              <p14:xfrm>
                <a:off x="8922327" y="2789321"/>
                <a:ext cx="351000" cy="36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51405C-860E-6BF3-5569-01A2D9A99D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13327" y="2780681"/>
                  <a:ext cx="368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96400B-4F7C-5B25-EB35-19837AAA4D36}"/>
                    </a:ext>
                  </a:extLst>
                </p14:cNvPr>
                <p14:cNvContentPartPr/>
                <p14:nvPr/>
              </p14:nvContentPartPr>
              <p14:xfrm>
                <a:off x="6223767" y="3204761"/>
                <a:ext cx="1664280" cy="200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96400B-4F7C-5B25-EB35-19837AAA4D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15127" y="3196121"/>
                  <a:ext cx="1681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F1F821-2A6F-3406-3F85-2B4C059544FE}"/>
                    </a:ext>
                  </a:extLst>
                </p14:cNvPr>
                <p14:cNvContentPartPr/>
                <p14:nvPr/>
              </p14:nvContentPartPr>
              <p14:xfrm>
                <a:off x="6383607" y="3550361"/>
                <a:ext cx="68760" cy="133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F1F821-2A6F-3406-3F85-2B4C059544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74607" y="3541721"/>
                  <a:ext cx="86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D53084-2EF8-5D13-1BE9-E57217A38B19}"/>
                    </a:ext>
                  </a:extLst>
                </p14:cNvPr>
                <p14:cNvContentPartPr/>
                <p14:nvPr/>
              </p14:nvContentPartPr>
              <p14:xfrm>
                <a:off x="6503487" y="3594281"/>
                <a:ext cx="72720" cy="64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D53084-2EF8-5D13-1BE9-E57217A38B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94847" y="3585281"/>
                  <a:ext cx="90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13D624-0233-1CBF-8748-30963DF2F69D}"/>
                    </a:ext>
                  </a:extLst>
                </p14:cNvPr>
                <p14:cNvContentPartPr/>
                <p14:nvPr/>
              </p14:nvContentPartPr>
              <p14:xfrm>
                <a:off x="6614367" y="3469721"/>
                <a:ext cx="180360" cy="222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13D624-0233-1CBF-8748-30963DF2F6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05727" y="3461081"/>
                  <a:ext cx="198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EBEF3C-CABE-2586-F15E-C59F1BF4157B}"/>
                    </a:ext>
                  </a:extLst>
                </p14:cNvPr>
                <p14:cNvContentPartPr/>
                <p14:nvPr/>
              </p14:nvContentPartPr>
              <p14:xfrm>
                <a:off x="6820287" y="3557201"/>
                <a:ext cx="102960" cy="130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EBEF3C-CABE-2586-F15E-C59F1BF415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11287" y="3548201"/>
                  <a:ext cx="120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19EA9E0-4777-F4B5-CB1F-5CB091721280}"/>
                    </a:ext>
                  </a:extLst>
                </p14:cNvPr>
                <p14:cNvContentPartPr/>
                <p14:nvPr/>
              </p14:nvContentPartPr>
              <p14:xfrm>
                <a:off x="8232567" y="3307361"/>
                <a:ext cx="1300320" cy="57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19EA9E0-4777-F4B5-CB1F-5CB0917212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23927" y="3298721"/>
                  <a:ext cx="1317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0BFD23-0017-3CF9-BA52-EB3AEB639E9C}"/>
                    </a:ext>
                  </a:extLst>
                </p14:cNvPr>
                <p14:cNvContentPartPr/>
                <p14:nvPr/>
              </p14:nvContentPartPr>
              <p14:xfrm>
                <a:off x="8362167" y="3559001"/>
                <a:ext cx="72720" cy="153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0BFD23-0017-3CF9-BA52-EB3AEB639E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53527" y="3550001"/>
                  <a:ext cx="90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3D306E-DD9B-69E9-73BB-13D71DCAE3F3}"/>
                    </a:ext>
                  </a:extLst>
                </p14:cNvPr>
                <p14:cNvContentPartPr/>
                <p14:nvPr/>
              </p14:nvContentPartPr>
              <p14:xfrm>
                <a:off x="8507247" y="3587081"/>
                <a:ext cx="61920" cy="83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3D306E-DD9B-69E9-73BB-13D71DCAE3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98607" y="3578081"/>
                  <a:ext cx="79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CE1D96-BDE2-C399-F8B3-FD0DFFCDEAEE}"/>
                    </a:ext>
                  </a:extLst>
                </p14:cNvPr>
                <p14:cNvContentPartPr/>
                <p14:nvPr/>
              </p14:nvContentPartPr>
              <p14:xfrm>
                <a:off x="8585007" y="3524801"/>
                <a:ext cx="146880" cy="192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CE1D96-BDE2-C399-F8B3-FD0DFFCDEA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76007" y="3516161"/>
                  <a:ext cx="164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8F55A6-EDF9-0F72-26C4-20BFF023E19A}"/>
                    </a:ext>
                  </a:extLst>
                </p14:cNvPr>
                <p14:cNvContentPartPr/>
                <p14:nvPr/>
              </p14:nvContentPartPr>
              <p14:xfrm>
                <a:off x="8806407" y="3578441"/>
                <a:ext cx="151200" cy="127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8F55A6-EDF9-0F72-26C4-20BFF023E1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97407" y="3569801"/>
                  <a:ext cx="168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E77D78A-8154-7880-1F1D-315ABF49A954}"/>
                    </a:ext>
                  </a:extLst>
                </p14:cNvPr>
                <p14:cNvContentPartPr/>
                <p14:nvPr/>
              </p14:nvContentPartPr>
              <p14:xfrm>
                <a:off x="7105047" y="3598241"/>
                <a:ext cx="20160" cy="45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E77D78A-8154-7880-1F1D-315ABF49A95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6407" y="3589601"/>
                  <a:ext cx="37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2301A2-F54C-07C1-D044-A266E9D17232}"/>
                    </a:ext>
                  </a:extLst>
                </p14:cNvPr>
                <p14:cNvContentPartPr/>
                <p14:nvPr/>
              </p14:nvContentPartPr>
              <p14:xfrm>
                <a:off x="7083087" y="3501401"/>
                <a:ext cx="24120" cy="16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2301A2-F54C-07C1-D044-A266E9D172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74447" y="3492761"/>
                  <a:ext cx="41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FC24B8-E11D-12FE-DA4E-68E3338F8F1A}"/>
                    </a:ext>
                  </a:extLst>
                </p14:cNvPr>
                <p14:cNvContentPartPr/>
                <p14:nvPr/>
              </p14:nvContentPartPr>
              <p14:xfrm>
                <a:off x="7154007" y="3559001"/>
                <a:ext cx="94680" cy="80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FC24B8-E11D-12FE-DA4E-68E3338F8F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45007" y="3550001"/>
                  <a:ext cx="112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4826B39-D2F7-DCA8-758E-6689ED8833B2}"/>
                    </a:ext>
                  </a:extLst>
                </p14:cNvPr>
                <p14:cNvContentPartPr/>
                <p14:nvPr/>
              </p14:nvContentPartPr>
              <p14:xfrm>
                <a:off x="7361367" y="3383681"/>
                <a:ext cx="26280" cy="396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826B39-D2F7-DCA8-758E-6689ED8833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52727" y="3375041"/>
                  <a:ext cx="43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2C8D9E-9A32-AFC0-3872-6FEE41FD0402}"/>
                    </a:ext>
                  </a:extLst>
                </p14:cNvPr>
                <p14:cNvContentPartPr/>
                <p14:nvPr/>
              </p14:nvContentPartPr>
              <p14:xfrm>
                <a:off x="7428327" y="3524441"/>
                <a:ext cx="68040" cy="101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2C8D9E-9A32-AFC0-3872-6FEE41FD04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19327" y="3515441"/>
                  <a:ext cx="85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8B0248-16E1-0817-5897-3A648C369756}"/>
                    </a:ext>
                  </a:extLst>
                </p14:cNvPr>
                <p14:cNvContentPartPr/>
                <p14:nvPr/>
              </p14:nvContentPartPr>
              <p14:xfrm>
                <a:off x="7529487" y="3412841"/>
                <a:ext cx="206280" cy="230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8B0248-16E1-0817-5897-3A648C3697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20487" y="3404201"/>
                  <a:ext cx="223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70FCE3-8F25-11A8-47AC-9BAFA69E078D}"/>
                    </a:ext>
                  </a:extLst>
                </p14:cNvPr>
                <p14:cNvContentPartPr/>
                <p14:nvPr/>
              </p14:nvContentPartPr>
              <p14:xfrm>
                <a:off x="7682847" y="3476561"/>
                <a:ext cx="62280" cy="23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70FCE3-8F25-11A8-47AC-9BAFA69E07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73847" y="3467921"/>
                  <a:ext cx="79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C93A33-AF47-4909-15AF-4F61805FF7B5}"/>
                    </a:ext>
                  </a:extLst>
                </p14:cNvPr>
                <p14:cNvContentPartPr/>
                <p14:nvPr/>
              </p14:nvContentPartPr>
              <p14:xfrm>
                <a:off x="9082527" y="3557921"/>
                <a:ext cx="200520" cy="19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C93A33-AF47-4909-15AF-4F61805FF7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73527" y="3549281"/>
                  <a:ext cx="218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0EDFAF-C05E-4325-F82B-99DEED7D9F74}"/>
                    </a:ext>
                  </a:extLst>
                </p14:cNvPr>
                <p14:cNvContentPartPr/>
                <p14:nvPr/>
              </p14:nvContentPartPr>
              <p14:xfrm>
                <a:off x="9343167" y="3458921"/>
                <a:ext cx="25560" cy="35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0EDFAF-C05E-4325-F82B-99DEED7D9F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34167" y="3449921"/>
                  <a:ext cx="43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1AB4AC-48D2-550B-6688-CA7CA0509444}"/>
                    </a:ext>
                  </a:extLst>
                </p14:cNvPr>
                <p14:cNvContentPartPr/>
                <p14:nvPr/>
              </p14:nvContentPartPr>
              <p14:xfrm>
                <a:off x="9460167" y="3453521"/>
                <a:ext cx="99720" cy="30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1AB4AC-48D2-550B-6688-CA7CA05094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51167" y="3444881"/>
                  <a:ext cx="117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61B9B25-25AB-26BC-6A02-B12F72CA4A3E}"/>
                    </a:ext>
                  </a:extLst>
                </p14:cNvPr>
                <p14:cNvContentPartPr/>
                <p14:nvPr/>
              </p14:nvContentPartPr>
              <p14:xfrm>
                <a:off x="9613527" y="3583121"/>
                <a:ext cx="52920" cy="108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61B9B25-25AB-26BC-6A02-B12F72CA4A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04887" y="3574481"/>
                  <a:ext cx="70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DFAA65-F074-893E-0129-8622D609F0CE}"/>
                    </a:ext>
                  </a:extLst>
                </p14:cNvPr>
                <p14:cNvContentPartPr/>
                <p14:nvPr/>
              </p14:nvContentPartPr>
              <p14:xfrm>
                <a:off x="9729087" y="3575201"/>
                <a:ext cx="116280" cy="102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4DFAA65-F074-893E-0129-8622D609F0C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20087" y="3566561"/>
                  <a:ext cx="133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03AC04-F18B-5CA3-E89F-9CB0277F3058}"/>
                    </a:ext>
                  </a:extLst>
                </p14:cNvPr>
                <p14:cNvContentPartPr/>
                <p14:nvPr/>
              </p14:nvContentPartPr>
              <p14:xfrm>
                <a:off x="9893967" y="3542801"/>
                <a:ext cx="133200" cy="107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03AC04-F18B-5CA3-E89F-9CB0277F30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84967" y="3533801"/>
                  <a:ext cx="15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E1A924A-FD81-6853-50CD-A92CC25103DD}"/>
                    </a:ext>
                  </a:extLst>
                </p14:cNvPr>
                <p14:cNvContentPartPr/>
                <p14:nvPr/>
              </p14:nvContentPartPr>
              <p14:xfrm>
                <a:off x="7016847" y="2651441"/>
                <a:ext cx="158400" cy="237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E1A924A-FD81-6853-50CD-A92CC25103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07847" y="2642441"/>
                  <a:ext cx="176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D4935-8C7F-26F5-6A47-A28843F6D7C7}"/>
                    </a:ext>
                  </a:extLst>
                </p14:cNvPr>
                <p14:cNvContentPartPr/>
                <p14:nvPr/>
              </p14:nvContentPartPr>
              <p14:xfrm>
                <a:off x="7282527" y="2514641"/>
                <a:ext cx="82080" cy="183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D4935-8C7F-26F5-6A47-A28843F6D7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73527" y="2505641"/>
                  <a:ext cx="99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973159-BE9C-11D8-DE91-648A263A8B72}"/>
                    </a:ext>
                  </a:extLst>
                </p14:cNvPr>
                <p14:cNvContentPartPr/>
                <p14:nvPr/>
              </p14:nvContentPartPr>
              <p14:xfrm>
                <a:off x="7267047" y="2451641"/>
                <a:ext cx="285480" cy="213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973159-BE9C-11D8-DE91-648A263A8B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58407" y="2442641"/>
                  <a:ext cx="303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5F28F0-ACF6-2603-403C-2D69B9D8DECD}"/>
                    </a:ext>
                  </a:extLst>
                </p14:cNvPr>
                <p14:cNvContentPartPr/>
                <p14:nvPr/>
              </p14:nvContentPartPr>
              <p14:xfrm>
                <a:off x="7474407" y="2506361"/>
                <a:ext cx="84240" cy="39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5F28F0-ACF6-2603-403C-2D69B9D8DE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65767" y="2497721"/>
                  <a:ext cx="101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5BBFDF-4F9F-1A1B-0061-DDEF5C4C8157}"/>
                    </a:ext>
                  </a:extLst>
                </p14:cNvPr>
                <p14:cNvContentPartPr/>
                <p14:nvPr/>
              </p14:nvContentPartPr>
              <p14:xfrm>
                <a:off x="7602207" y="2515001"/>
                <a:ext cx="47160" cy="8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5BBFDF-4F9F-1A1B-0061-DDEF5C4C81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93207" y="2506361"/>
                  <a:ext cx="64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831384-0DE2-5477-041D-6C42A3770AB2}"/>
                    </a:ext>
                  </a:extLst>
                </p14:cNvPr>
                <p14:cNvContentPartPr/>
                <p14:nvPr/>
              </p14:nvContentPartPr>
              <p14:xfrm>
                <a:off x="7655127" y="2510321"/>
                <a:ext cx="127440" cy="54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831384-0DE2-5477-041D-6C42A3770A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46487" y="2501321"/>
                  <a:ext cx="14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B822478-B90C-FDA8-C90A-EAE28E556319}"/>
                    </a:ext>
                  </a:extLst>
                </p14:cNvPr>
                <p14:cNvContentPartPr/>
                <p14:nvPr/>
              </p14:nvContentPartPr>
              <p14:xfrm>
                <a:off x="7832607" y="2399801"/>
                <a:ext cx="279000" cy="168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B822478-B90C-FDA8-C90A-EAE28E5563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23607" y="2391161"/>
                  <a:ext cx="296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ADD8A1-0F91-00D6-90D0-105757E536DE}"/>
                    </a:ext>
                  </a:extLst>
                </p14:cNvPr>
                <p14:cNvContentPartPr/>
                <p14:nvPr/>
              </p14:nvContentPartPr>
              <p14:xfrm>
                <a:off x="7955367" y="2429321"/>
                <a:ext cx="47520" cy="48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ADD8A1-0F91-00D6-90D0-105757E536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46367" y="2420681"/>
                  <a:ext cx="65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4071D1E-8BCD-C5F1-E7AB-FD3084531677}"/>
                    </a:ext>
                  </a:extLst>
                </p14:cNvPr>
                <p14:cNvContentPartPr/>
                <p14:nvPr/>
              </p14:nvContentPartPr>
              <p14:xfrm>
                <a:off x="8055807" y="2319161"/>
                <a:ext cx="4320" cy="23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4071D1E-8BCD-C5F1-E7AB-FD308453167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47167" y="2310521"/>
                  <a:ext cx="21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664D070-94B3-E9CD-39CC-B68E352035FE}"/>
                    </a:ext>
                  </a:extLst>
                </p14:cNvPr>
                <p14:cNvContentPartPr/>
                <p14:nvPr/>
              </p14:nvContentPartPr>
              <p14:xfrm>
                <a:off x="8203047" y="2326001"/>
                <a:ext cx="122400" cy="11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664D070-94B3-E9CD-39CC-B68E352035F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94407" y="2317361"/>
                  <a:ext cx="140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0CF8E0-0159-8F67-8F55-C676BC11C6E3}"/>
                    </a:ext>
                  </a:extLst>
                </p14:cNvPr>
                <p14:cNvContentPartPr/>
                <p14:nvPr/>
              </p14:nvContentPartPr>
              <p14:xfrm>
                <a:off x="8997567" y="2536601"/>
                <a:ext cx="263880" cy="237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0CF8E0-0159-8F67-8F55-C676BC11C6E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8567" y="2527961"/>
                  <a:ext cx="281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6A38C1D-4A94-B720-BCDA-CF0B9D9E5F1B}"/>
                    </a:ext>
                  </a:extLst>
                </p14:cNvPr>
                <p14:cNvContentPartPr/>
                <p14:nvPr/>
              </p14:nvContentPartPr>
              <p14:xfrm>
                <a:off x="9340647" y="2553521"/>
                <a:ext cx="150480" cy="63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6A38C1D-4A94-B720-BCDA-CF0B9D9E5F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31647" y="2544521"/>
                  <a:ext cx="168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101F36-D378-EE9D-5D04-CB81FB901338}"/>
                    </a:ext>
                  </a:extLst>
                </p14:cNvPr>
                <p14:cNvContentPartPr/>
                <p14:nvPr/>
              </p14:nvContentPartPr>
              <p14:xfrm>
                <a:off x="9567447" y="2428961"/>
                <a:ext cx="842400" cy="369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101F36-D378-EE9D-5D04-CB81FB90133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58447" y="2419961"/>
                  <a:ext cx="86004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91804D4-12AC-E217-B8B6-168310BDEEB8}"/>
              </a:ext>
            </a:extLst>
          </p:cNvPr>
          <p:cNvGrpSpPr/>
          <p:nvPr/>
        </p:nvGrpSpPr>
        <p:grpSpPr>
          <a:xfrm>
            <a:off x="100527" y="2245721"/>
            <a:ext cx="1001520" cy="799560"/>
            <a:chOff x="100527" y="2245721"/>
            <a:chExt cx="100152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40B2F8-CB9C-7C9B-D1DA-B56B98B24D09}"/>
                    </a:ext>
                  </a:extLst>
                </p14:cNvPr>
                <p14:cNvContentPartPr/>
                <p14:nvPr/>
              </p14:nvContentPartPr>
              <p14:xfrm>
                <a:off x="841407" y="2543441"/>
                <a:ext cx="260640" cy="207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40B2F8-CB9C-7C9B-D1DA-B56B98B24D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2407" y="2534441"/>
                  <a:ext cx="278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A06584-B508-45A1-54C2-89F874350D3F}"/>
                    </a:ext>
                  </a:extLst>
                </p14:cNvPr>
                <p14:cNvContentPartPr/>
                <p14:nvPr/>
              </p14:nvContentPartPr>
              <p14:xfrm>
                <a:off x="156687" y="2574041"/>
                <a:ext cx="107640" cy="86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A06584-B508-45A1-54C2-89F874350D3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8047" y="2565041"/>
                  <a:ext cx="125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1ECED1E-6622-9F9F-D9E5-AB366C51EAC3}"/>
                    </a:ext>
                  </a:extLst>
                </p14:cNvPr>
                <p14:cNvContentPartPr/>
                <p14:nvPr/>
              </p14:nvContentPartPr>
              <p14:xfrm>
                <a:off x="283407" y="2396201"/>
                <a:ext cx="49320" cy="218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1ECED1E-6622-9F9F-D9E5-AB366C51EAC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4767" y="2387561"/>
                  <a:ext cx="66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D1001FD-9CB9-8458-DDEB-73BC27987EBC}"/>
                    </a:ext>
                  </a:extLst>
                </p14:cNvPr>
                <p14:cNvContentPartPr/>
                <p14:nvPr/>
              </p14:nvContentPartPr>
              <p14:xfrm>
                <a:off x="264327" y="2387201"/>
                <a:ext cx="127800" cy="206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D1001FD-9CB9-8458-DDEB-73BC27987EB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5327" y="2378201"/>
                  <a:ext cx="145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F18668-E983-FD43-47D0-FB2A313026B4}"/>
                    </a:ext>
                  </a:extLst>
                </p14:cNvPr>
                <p14:cNvContentPartPr/>
                <p14:nvPr/>
              </p14:nvContentPartPr>
              <p14:xfrm>
                <a:off x="406887" y="2283161"/>
                <a:ext cx="156600" cy="27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F18668-E983-FD43-47D0-FB2A313026B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7887" y="2274161"/>
                  <a:ext cx="174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7811BB-7C3F-F9BD-0C94-6C29CE885CFD}"/>
                    </a:ext>
                  </a:extLst>
                </p14:cNvPr>
                <p14:cNvContentPartPr/>
                <p14:nvPr/>
              </p14:nvContentPartPr>
              <p14:xfrm>
                <a:off x="508767" y="2245721"/>
                <a:ext cx="127080" cy="273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7811BB-7C3F-F9BD-0C94-6C29CE885CF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0127" y="2237081"/>
                  <a:ext cx="144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B06D6B-781D-59C4-0B7B-E517A0FF0365}"/>
                    </a:ext>
                  </a:extLst>
                </p14:cNvPr>
                <p14:cNvContentPartPr/>
                <p14:nvPr/>
              </p14:nvContentPartPr>
              <p14:xfrm>
                <a:off x="563847" y="2348681"/>
                <a:ext cx="207720" cy="241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B06D6B-781D-59C4-0B7B-E517A0FF03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5207" y="2339681"/>
                  <a:ext cx="225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BDC05F-8648-79A2-A6C0-D8839DDBA372}"/>
                    </a:ext>
                  </a:extLst>
                </p14:cNvPr>
                <p14:cNvContentPartPr/>
                <p14:nvPr/>
              </p14:nvContentPartPr>
              <p14:xfrm>
                <a:off x="100527" y="2934041"/>
                <a:ext cx="44280" cy="111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BDC05F-8648-79A2-A6C0-D8839DDBA3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887" y="2925041"/>
                  <a:ext cx="61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9B7912C-846B-A229-9B63-6D0DD032732A}"/>
                    </a:ext>
                  </a:extLst>
                </p14:cNvPr>
                <p14:cNvContentPartPr/>
                <p14:nvPr/>
              </p14:nvContentPartPr>
              <p14:xfrm>
                <a:off x="184767" y="2946281"/>
                <a:ext cx="63360" cy="61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9B7912C-846B-A229-9B63-6D0DD032732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5767" y="2937281"/>
                  <a:ext cx="81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8FFC7E1-5F2E-6F92-ACDA-B32D2D65545C}"/>
                    </a:ext>
                  </a:extLst>
                </p14:cNvPr>
                <p14:cNvContentPartPr/>
                <p14:nvPr/>
              </p14:nvContentPartPr>
              <p14:xfrm>
                <a:off x="259287" y="2894441"/>
                <a:ext cx="87120" cy="86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8FFC7E1-5F2E-6F92-ACDA-B32D2D6554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0647" y="2885801"/>
                  <a:ext cx="104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4C77DA7-35B5-A6D8-E7DD-26DF77F29319}"/>
                    </a:ext>
                  </a:extLst>
                </p14:cNvPr>
                <p14:cNvContentPartPr/>
                <p14:nvPr/>
              </p14:nvContentPartPr>
              <p14:xfrm>
                <a:off x="374127" y="2815601"/>
                <a:ext cx="50760" cy="16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4C77DA7-35B5-A6D8-E7DD-26DF77F2931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5127" y="2806961"/>
                  <a:ext cx="68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CC7909-490A-9317-28C5-85DF464B0E79}"/>
                    </a:ext>
                  </a:extLst>
                </p14:cNvPr>
                <p14:cNvContentPartPr/>
                <p14:nvPr/>
              </p14:nvContentPartPr>
              <p14:xfrm>
                <a:off x="472407" y="2787881"/>
                <a:ext cx="34380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CC7909-490A-9317-28C5-85DF464B0E7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3407" y="2778881"/>
                  <a:ext cx="361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ACB3847-3B62-6D4D-9DC7-E12CCB92FF54}"/>
                    </a:ext>
                  </a:extLst>
                </p14:cNvPr>
                <p14:cNvContentPartPr/>
                <p14:nvPr/>
              </p14:nvContentPartPr>
              <p14:xfrm>
                <a:off x="848967" y="2653241"/>
                <a:ext cx="9360" cy="227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ACB3847-3B62-6D4D-9DC7-E12CCB92FF5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9967" y="2644241"/>
                  <a:ext cx="27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DDDCB58-82D3-1FC5-1F9C-ABC0CF4B6228}"/>
                    </a:ext>
                  </a:extLst>
                </p14:cNvPr>
                <p14:cNvContentPartPr/>
                <p14:nvPr/>
              </p14:nvContentPartPr>
              <p14:xfrm>
                <a:off x="796047" y="2701481"/>
                <a:ext cx="110160" cy="141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DDDCB58-82D3-1FC5-1F9C-ABC0CF4B622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7407" y="2692841"/>
                  <a:ext cx="127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372782-A8F7-9B7B-3830-CD530F2A62FA}"/>
                    </a:ext>
                  </a:extLst>
                </p14:cNvPr>
                <p14:cNvContentPartPr/>
                <p14:nvPr/>
              </p14:nvContentPartPr>
              <p14:xfrm>
                <a:off x="961647" y="2773121"/>
                <a:ext cx="25200" cy="53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372782-A8F7-9B7B-3830-CD530F2A62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2647" y="2764481"/>
                  <a:ext cx="4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B4B7D05-4638-5EEF-7E1F-BADE5B03AEC8}"/>
                    </a:ext>
                  </a:extLst>
                </p14:cNvPr>
                <p14:cNvContentPartPr/>
                <p14:nvPr/>
              </p14:nvContentPartPr>
              <p14:xfrm>
                <a:off x="1005927" y="2780321"/>
                <a:ext cx="75240" cy="24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B4B7D05-4638-5EEF-7E1F-BADE5B03AEC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287" y="2771681"/>
                  <a:ext cx="928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17C7C26-92CB-D509-C69F-6F08A6DD0B94}"/>
              </a:ext>
            </a:extLst>
          </p:cNvPr>
          <p:cNvGrpSpPr/>
          <p:nvPr/>
        </p:nvGrpSpPr>
        <p:grpSpPr>
          <a:xfrm>
            <a:off x="2312367" y="4573481"/>
            <a:ext cx="216720" cy="130680"/>
            <a:chOff x="2312367" y="4573481"/>
            <a:chExt cx="21672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073DF47-FF9A-39CA-4C3F-66C3A148D0C3}"/>
                    </a:ext>
                  </a:extLst>
                </p14:cNvPr>
                <p14:cNvContentPartPr/>
                <p14:nvPr/>
              </p14:nvContentPartPr>
              <p14:xfrm>
                <a:off x="2312367" y="4573481"/>
                <a:ext cx="207360" cy="68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073DF47-FF9A-39CA-4C3F-66C3A148D0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03727" y="4564481"/>
                  <a:ext cx="22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FA2FD4F-9735-36DC-BE2C-C3303321F6FB}"/>
                    </a:ext>
                  </a:extLst>
                </p14:cNvPr>
                <p14:cNvContentPartPr/>
                <p14:nvPr/>
              </p14:nvContentPartPr>
              <p14:xfrm>
                <a:off x="2336487" y="4622801"/>
                <a:ext cx="192600" cy="8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FA2FD4F-9735-36DC-BE2C-C3303321F6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27847" y="4613801"/>
                  <a:ext cx="2102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9B4641F-92AC-C1B1-31EB-48FF047FF5A3}"/>
              </a:ext>
            </a:extLst>
          </p:cNvPr>
          <p:cNvGrpSpPr/>
          <p:nvPr/>
        </p:nvGrpSpPr>
        <p:grpSpPr>
          <a:xfrm>
            <a:off x="2472207" y="4902521"/>
            <a:ext cx="146520" cy="110160"/>
            <a:chOff x="2472207" y="4902521"/>
            <a:chExt cx="14652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7AD220-C8E0-9AA8-7BAF-0E3B2A3EA6D4}"/>
                    </a:ext>
                  </a:extLst>
                </p14:cNvPr>
                <p14:cNvContentPartPr/>
                <p14:nvPr/>
              </p14:nvContentPartPr>
              <p14:xfrm>
                <a:off x="2474727" y="4902521"/>
                <a:ext cx="110520" cy="32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7AD220-C8E0-9AA8-7BAF-0E3B2A3EA6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66087" y="4893521"/>
                  <a:ext cx="128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636871-B8E3-F190-0DF9-8242A5F879EC}"/>
                    </a:ext>
                  </a:extLst>
                </p14:cNvPr>
                <p14:cNvContentPartPr/>
                <p14:nvPr/>
              </p14:nvContentPartPr>
              <p14:xfrm>
                <a:off x="2472207" y="4945721"/>
                <a:ext cx="146520" cy="66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636871-B8E3-F190-0DF9-8242A5F879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63567" y="4937081"/>
                  <a:ext cx="1641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C80C541-E55C-638A-9088-505E421BFAC4}"/>
              </a:ext>
            </a:extLst>
          </p:cNvPr>
          <p:cNvGrpSpPr/>
          <p:nvPr/>
        </p:nvGrpSpPr>
        <p:grpSpPr>
          <a:xfrm>
            <a:off x="2823207" y="5427761"/>
            <a:ext cx="160920" cy="81000"/>
            <a:chOff x="2823207" y="5427761"/>
            <a:chExt cx="16092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114D306-9FB7-AF23-499D-E91E227F9848}"/>
                    </a:ext>
                  </a:extLst>
                </p14:cNvPr>
                <p14:cNvContentPartPr/>
                <p14:nvPr/>
              </p14:nvContentPartPr>
              <p14:xfrm>
                <a:off x="2823207" y="5427761"/>
                <a:ext cx="138600" cy="4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114D306-9FB7-AF23-499D-E91E227F98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14207" y="5419121"/>
                  <a:ext cx="156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0CBE34D-C1FF-0B14-CD52-D79DBF9EAC99}"/>
                    </a:ext>
                  </a:extLst>
                </p14:cNvPr>
                <p14:cNvContentPartPr/>
                <p14:nvPr/>
              </p14:nvContentPartPr>
              <p14:xfrm>
                <a:off x="2850927" y="5463761"/>
                <a:ext cx="133200" cy="45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0CBE34D-C1FF-0B14-CD52-D79DBF9EAC9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41927" y="5454761"/>
                  <a:ext cx="150840" cy="6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5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33CC-56BA-7E36-926D-390715E1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15F1-0507-4F59-FEBD-81646D03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</a:t>
            </a:r>
          </a:p>
          <a:p>
            <a:r>
              <a:rPr lang="en-US" dirty="0"/>
              <a:t>PaaS</a:t>
            </a:r>
          </a:p>
          <a:p>
            <a:r>
              <a:rPr lang="en-US" dirty="0"/>
              <a:t>SaaS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58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81E9-FE74-4722-911E-DBF69D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72ED-3A82-9366-2DA7-9922DAD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offering from Microsoft</a:t>
            </a:r>
          </a:p>
          <a:p>
            <a:r>
              <a:rPr lang="en-US" dirty="0"/>
              <a:t>Azure Portal - Portal.azure.com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3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AEB-A287-9E06-2384-634A0F49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11E3-14A4-97A8-D28B-A6143619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build, manage and monitor everything from simple web apps to complex cloud applications in a single unified console</a:t>
            </a:r>
          </a:p>
          <a:p>
            <a:pPr lvl="1"/>
            <a:r>
              <a:rPr lang="en-US" dirty="0"/>
              <a:t>Search resources, service and docs</a:t>
            </a:r>
          </a:p>
          <a:p>
            <a:pPr lvl="1"/>
            <a:r>
              <a:rPr lang="en-US" dirty="0"/>
              <a:t>Manage resource</a:t>
            </a:r>
          </a:p>
          <a:p>
            <a:pPr lvl="1"/>
            <a:r>
              <a:rPr lang="en-US" dirty="0"/>
              <a:t>Create dashboards, favorites</a:t>
            </a:r>
          </a:p>
          <a:p>
            <a:pPr lvl="1"/>
            <a:r>
              <a:rPr lang="en-US" dirty="0"/>
              <a:t>Access the Cloud Shell</a:t>
            </a:r>
          </a:p>
          <a:p>
            <a:pPr lvl="1"/>
            <a:r>
              <a:rPr lang="en-US" dirty="0"/>
              <a:t>Receive Notifications</a:t>
            </a:r>
          </a:p>
          <a:p>
            <a:pPr lvl="1"/>
            <a:r>
              <a:rPr lang="en-US" dirty="0"/>
              <a:t>Links to Azure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46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D31-AB4A-E4CF-E67B-6533C77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D838-CB7C-FFC4-540D-CE15F978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lets you build, manage and monitor everything from simple web apps to more complex cloud application in a single, unified console</a:t>
            </a:r>
          </a:p>
          <a:p>
            <a:pPr lvl="1"/>
            <a:r>
              <a:rPr lang="en-US" dirty="0"/>
              <a:t>Search resources, service and docs</a:t>
            </a:r>
          </a:p>
          <a:p>
            <a:pPr lvl="1"/>
            <a:r>
              <a:rPr lang="en-US" dirty="0"/>
              <a:t>Manage resources</a:t>
            </a:r>
          </a:p>
          <a:p>
            <a:pPr lvl="1"/>
            <a:r>
              <a:rPr lang="en-US" dirty="0"/>
              <a:t>Access the cloud shell</a:t>
            </a:r>
          </a:p>
          <a:p>
            <a:pPr lvl="1"/>
            <a:r>
              <a:rPr lang="en-US" dirty="0"/>
              <a:t>Receive notifications</a:t>
            </a:r>
          </a:p>
          <a:p>
            <a:pPr lvl="1"/>
            <a:r>
              <a:rPr lang="en-US" dirty="0"/>
              <a:t>Links to Azure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76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794B-2C5E-AA23-6BAA-7303D280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E9B2-7B79-716F-F426-056E0021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keep track of your resources while on-the-go</a:t>
            </a:r>
          </a:p>
          <a:p>
            <a:r>
              <a:rPr lang="en-US" dirty="0"/>
              <a:t>Stay connected to the cloud and check status and critical metrics</a:t>
            </a:r>
          </a:p>
          <a:p>
            <a:r>
              <a:rPr lang="en-US" dirty="0"/>
              <a:t>Diagnose and fix issues quickly</a:t>
            </a:r>
          </a:p>
          <a:p>
            <a:r>
              <a:rPr lang="en-US" dirty="0"/>
              <a:t>Run commands to manage Azure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A9E9-1E5A-789D-568E-9796E27C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CEC3-A4B3-EC69-0D68-40139D67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Interactive, browser-accessible shell for managing Azure resources.</a:t>
            </a:r>
          </a:p>
          <a:p>
            <a:r>
              <a:rPr lang="en-US" dirty="0"/>
              <a:t>Bash and </a:t>
            </a:r>
            <a:r>
              <a:rPr lang="en-US" dirty="0" err="1"/>
              <a:t>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5085-FA15-E866-BF0D-BA125F61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7EEC-0CFC-BE3E-CE39-5D1674F4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https://learn.microsoft.com/en-in/powershell/azure/install-azure-powershell?view=azps-10.3.0</a:t>
            </a:r>
            <a:endParaRPr lang="en-IN" dirty="0"/>
          </a:p>
          <a:p>
            <a:r>
              <a:rPr lang="en-IN" dirty="0"/>
              <a:t>https://learn.microsoft.com/en-in/powershell/module/az.accounts/?view=azps-10.3.0#accounts</a:t>
            </a:r>
          </a:p>
        </p:txBody>
      </p:sp>
    </p:spTree>
    <p:extLst>
      <p:ext uri="{BB962C8B-B14F-4D97-AF65-F5344CB8AC3E}">
        <p14:creationId xmlns:p14="http://schemas.microsoft.com/office/powerpoint/2010/main" val="304990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Azure Administration</vt:lpstr>
      <vt:lpstr>Cloud Computing</vt:lpstr>
      <vt:lpstr>Cloud Computing</vt:lpstr>
      <vt:lpstr>Azure</vt:lpstr>
      <vt:lpstr>Azure Portal</vt:lpstr>
      <vt:lpstr>Azure Portal</vt:lpstr>
      <vt:lpstr>Azure Mobile App</vt:lpstr>
      <vt:lpstr>Azure Cloud Shell</vt:lpstr>
      <vt:lpstr>Azure PowerShell</vt:lpstr>
      <vt:lpstr>Azure CLI</vt:lpstr>
      <vt:lpstr>Resource Manager</vt:lpstr>
      <vt:lpstr>Resource Manager</vt:lpstr>
      <vt:lpstr>Terminologies</vt:lpstr>
      <vt:lpstr>Resource Group</vt:lpstr>
      <vt:lpstr>PowerPoint Presentation</vt:lpstr>
      <vt:lpstr>Resource Group</vt:lpstr>
      <vt:lpstr>Resource Manager Locks</vt:lpstr>
      <vt:lpstr>Moving Resources</vt:lpstr>
      <vt:lpstr>Resource Group Deletion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Administration</dc:title>
  <dc:creator>Ayush Rathi</dc:creator>
  <cp:lastModifiedBy>Ayush Rathi</cp:lastModifiedBy>
  <cp:revision>4</cp:revision>
  <dcterms:created xsi:type="dcterms:W3CDTF">2024-03-09T04:26:23Z</dcterms:created>
  <dcterms:modified xsi:type="dcterms:W3CDTF">2024-03-09T07:18:39Z</dcterms:modified>
</cp:coreProperties>
</file>