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BFD6-4BE0-C204-06B7-84D28E21D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BF6A1-2190-1EDD-2AA5-235713238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8DD6-495D-26CA-1EE9-925695E1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98DE-10A4-4645-92C3-44028078DFC4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FD5FD-B275-3F09-7FCE-FAC5F773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33A30-6E7B-DF04-3A0E-AA73D3F0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CEB1-4D6F-4112-BE25-2F0F8B986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97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8573-37B0-9E05-8F40-83B3D7E4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32D75-4A82-5AC1-F813-9EECB5234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E9666-62A1-21E4-FD06-C11C9741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98DE-10A4-4645-92C3-44028078DFC4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B4BB0-8D06-5559-4443-FFDC8935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10024-4DF6-8D94-E7E8-D587FB75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CEB1-4D6F-4112-BE25-2F0F8B986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60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BD442-13E3-3221-EC8C-8E37F39F6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A0612-2184-DC8A-BF34-1682037E2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303A3-C8E8-F796-8575-12B2F42E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98DE-10A4-4645-92C3-44028078DFC4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02DEF-2EDC-BA2D-E12F-36FE738D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3FE43-B2A5-B076-AB34-B7270D58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CEB1-4D6F-4112-BE25-2F0F8B986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96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8647-0120-FCCE-0965-E377A84F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E4F34-DBEC-F05D-4F55-FABD17591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E2714-87E9-BCD5-DEA1-96AEAD187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98DE-10A4-4645-92C3-44028078DFC4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54B0A-B310-CFFF-B2DF-3A887C1E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1DFBC-1BE7-6CE8-753D-C26C9254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CEB1-4D6F-4112-BE25-2F0F8B986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88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6D38-DBC0-E452-235B-A0E5A82A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626E9-96A6-A6B7-9302-A622BD264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10A07-8DA4-2C12-81F5-7849A11B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98DE-10A4-4645-92C3-44028078DFC4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99BB2-7C14-064F-83E5-CD35DEB1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31AFB-C28C-8E24-7F2F-E4EBE4F1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CEB1-4D6F-4112-BE25-2F0F8B986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99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1B13-C203-7393-C12C-D7F809C26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D8765-81A9-03C4-D6EB-E3D24E580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B78CB-18F1-E297-3660-D32E5CDBC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64944-41A9-B2FE-F602-EE89B741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98DE-10A4-4645-92C3-44028078DFC4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BCEA3-3718-55E6-E0CF-9833B8E1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6D42E-A0AA-0C20-FDB5-210702CB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CEB1-4D6F-4112-BE25-2F0F8B986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90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EF8F-1E39-19E3-9817-A647650D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70524-964F-624F-C32D-EAEB5E36B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0CED5-65F2-403F-B8D5-406E247B3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5DA5C-B3E7-CE3A-9EDE-9FC6513F4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F86AC-306D-0D9B-13C8-19B5E6E3B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A54B5-221A-8040-83EA-4E4DE32B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98DE-10A4-4645-92C3-44028078DFC4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A1885-2D27-08FA-2467-91E2234D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687F9-6DE0-5867-1BCB-0E78D640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CEB1-4D6F-4112-BE25-2F0F8B986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5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C9D2-E9CE-9208-D8C4-4DCACC7A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85E78-14D2-8E7D-90A2-E35A40A4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98DE-10A4-4645-92C3-44028078DFC4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A7BFE-6AF4-2D53-4439-D50C3C69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9BCB7-FA9C-CCDE-0076-0BEAE1D5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CEB1-4D6F-4112-BE25-2F0F8B986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93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78833D-938C-9514-2480-13A87D29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98DE-10A4-4645-92C3-44028078DFC4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121F7-6002-665F-BE7B-F99D3A70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9E081-C8C7-5829-BDA6-9AB1983F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CEB1-4D6F-4112-BE25-2F0F8B986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7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BBFC-E9AB-3B98-581B-B1284453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6E66-5A7F-D91E-4A4C-C4448D0A3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C6CCE-FAD4-F95E-0D13-E656E250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200C3-FEC6-D401-D8BA-F19F7164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98DE-10A4-4645-92C3-44028078DFC4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EFB5C-7D5B-F758-FFD2-F371AD25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8B3FD-726C-554F-3D48-6CA537E6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CEB1-4D6F-4112-BE25-2F0F8B986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37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D87C-9039-ECAD-C27B-8D1D9115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462B4F-E1E8-A3C9-652E-DF5F45184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40BDB-B1A6-0225-C891-45C8A1E7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E99F3-0480-4FAB-02ED-1CCCFF59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98DE-10A4-4645-92C3-44028078DFC4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95F11-12B5-87F0-29CA-54EDD2E4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16540-6E4E-A58E-1640-EAD05F79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CEB1-4D6F-4112-BE25-2F0F8B986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7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938A4-6300-9E87-AD83-306ACC049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160BF-5935-8FCF-587A-F6D18B095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D57C0-86F4-7D60-3984-79643BABC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798DE-10A4-4645-92C3-44028078DFC4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6BDF2-6B3E-F3B0-014E-F0DB3261B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3C331-35FE-4B72-789A-9C45A7408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BCEB1-4D6F-4112-BE25-2F0F8B986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2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1D08-D071-BEC2-8099-55815E187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Container Instance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5720C-96DE-49A9-B5F0-EA5E7C3A8E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7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DB11-9041-D547-F597-F47F0946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Container Instance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F620-23EC-EABF-5529-7355235F9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Package, deploy and manage cloud application.</a:t>
            </a:r>
          </a:p>
          <a:p>
            <a:r>
              <a:rPr lang="en-US" dirty="0"/>
              <a:t>Fastest and simplest way to run a container in Azure.</a:t>
            </a:r>
          </a:p>
          <a:p>
            <a:r>
              <a:rPr lang="en-US" dirty="0"/>
              <a:t>Isolated containers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26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1207-6695-C1A6-BE2A-69084679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Azure Container Instances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0A5C-C953-527A-7C1E-EB97099F2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startup times</a:t>
            </a:r>
          </a:p>
          <a:p>
            <a:r>
              <a:rPr lang="en-US" dirty="0"/>
              <a:t>Public IP connectivity and DNS name</a:t>
            </a:r>
            <a:br>
              <a:rPr lang="en-US" dirty="0"/>
            </a:br>
            <a:r>
              <a:rPr lang="en-US" dirty="0"/>
              <a:t>techtrics.azureregion.azurecontainer.io</a:t>
            </a:r>
          </a:p>
          <a:p>
            <a:r>
              <a:rPr lang="en-US" dirty="0"/>
              <a:t>Hypervisor-level security</a:t>
            </a:r>
          </a:p>
          <a:p>
            <a:r>
              <a:rPr lang="en-US" dirty="0"/>
              <a:t>Custom size</a:t>
            </a:r>
            <a:endParaRPr lang="en-IN" dirty="0"/>
          </a:p>
          <a:p>
            <a:r>
              <a:rPr lang="en-IN"/>
              <a:t>Persistent Storag</a:t>
            </a:r>
            <a:r>
              <a:rPr lang="en-IN" dirty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4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Azure Container Instance</vt:lpstr>
      <vt:lpstr>Azure Container Instance</vt:lpstr>
      <vt:lpstr>Features of Azure Container Instances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Container Instance</dc:title>
  <dc:creator>Ayush Rathi</dc:creator>
  <cp:lastModifiedBy>Ayush Rathi</cp:lastModifiedBy>
  <cp:revision>2</cp:revision>
  <dcterms:created xsi:type="dcterms:W3CDTF">2022-05-14T06:00:23Z</dcterms:created>
  <dcterms:modified xsi:type="dcterms:W3CDTF">2022-05-14T06:01:51Z</dcterms:modified>
</cp:coreProperties>
</file>