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5" r:id="rId15"/>
    <p:sldId id="269" r:id="rId16"/>
    <p:sldId id="270" r:id="rId17"/>
    <p:sldId id="271" r:id="rId18"/>
    <p:sldId id="272" r:id="rId19"/>
    <p:sldId id="273" r:id="rId20"/>
    <p:sldId id="286" r:id="rId21"/>
    <p:sldId id="287" r:id="rId22"/>
    <p:sldId id="281" r:id="rId23"/>
    <p:sldId id="276" r:id="rId24"/>
    <p:sldId id="277" r:id="rId25"/>
    <p:sldId id="278" r:id="rId26"/>
    <p:sldId id="279" r:id="rId27"/>
    <p:sldId id="283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3:53:37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27 400 1396,'-17'4'13768,"16"-3"-13085,-2 3 2026,-3-1-5220,7 1 2681,1 1-108,0 1 0,0-1 1,1 0-1,-1 0 0,1 0 1,0 0-1,1 0 0,-1-1 0,1 1 1,0-1-1,0 0 0,0 0 0,1-1 1,-1 1-1,1-1 0,0 0 1,0 0-1,0-1 0,0 1 0,1-1 1,-1 0-1,1-1 0,-1 1 1,1-1-1,-1 0 0,1-1 0,0 1 1,9-1-1,29-3 15,1-3 0,-1-1 0,0-2 0,-1-2 0,0-2 1,52-23-1,8-12-37,127-78 1,69-78-1679,-291 197 917,1 0 1,0 1 0,0 1 0,0-1 0,14-4 0,-7 5-7975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32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6 290 924,'0'0'2140,"-1"-3"-1518,1-8-34,-1 8 508,0-4-268,1 3 2290,-3-6 1309,4 17-4277,3 23 16,-4-29-142,0 0 0,0 0-1,0 0 1,1-1-1,-1 1 1,0 0 0,1 0-1,-1 0 1,1-1 0,-1 1-1,1 0 1,-1 0-1,1-1 1,-1 1 0,1 0-1,0-1 1,-1 1 0,1-1-1,0 1 1,-1-1-1,1 1 1,0-1 0,0 0-1,0 1 1,-1-1 0,1 0-1,0 1 1,0-1-1,0 0 1,0 0 0,1 0-1,6 0 148,26-9 35,-1-2-1,56-26 1,65-42 56,-111 56-186,34-22 16,-40 23 6,57-26 0,-34 17 145,-58 30-228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1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6 340 1076,'-5'-1'6435,"210"-92"-4590,10 0-718,8-4-192,-119 52-1085,-102 40-586,0 0-203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2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28 170 964,'0'-1'72,"1"1"0,-1 0-1,0 0 1,0 0 0,0 0-1,0 0 1,0 0 0,0 0-1,0 0 1,0 0 0,0-1 0,0 1-1,0 0 1,1 0 0,-1 0-1,0 0 1,0 0 0,0 0 0,0 0-1,0 0 1,0 0 0,0 0-1,1 0 1,-1 0 0,0 0 0,0 0-1,0 0 1,0 0 0,0 0-1,0 0 1,1 0 0,-1 0-1,0 0 1,0 0 0,0 0 0,0 0-1,0 0 1,0 0 0,0 0-1,0 0 1,1 0 0,-1 1 0,0-1-1,0 0 1,0 0 0,0 0-1,0 0 1,0 0 0,0 0 0,0 0-1,0 0 1,0 1 0,7 9 880,3 20-132,69 238 2227,-28-128 1258,-54-147-4062,-68-165 712,52 119-653,-18-80 0,35 121-250,-15-79 343,16 78-310,0 0 0,0 0 1,1 0-1,4-24 0,-4 33-72,1 1 0,0-1 0,1 0 0,-1 1 0,1-1 0,-1 1-1,1-1 1,0 1 0,1 0 0,-1 0 0,5-5 0,7-4 45,-9 11-54,-3 1 6,0 0-9,-1-1 1,0 1-1,1 0 1,-1-1-1,1 1 1,-1 0-1,1 0 1,-1 0-1,1 1 1,-1-1-1,1 0 1,-1 0-1,0 1 1,1-1-1,-1 1 1,1-1-1,-1 1 1,0 0-1,2 0 1,-1 1 3,0-1 0,0 1 0,0-1 0,0 1 0,0 0 0,0 0 0,0 0 0,-1 0 0,3 3 0,-2-1-1,-1 0 0,0 0 0,0 0 0,0 0 1,0 0-1,-1 1 0,1-1 0,-1 0 0,0 0 0,0 1 0,-2 7 1,-12 48-104,11-47 61,-9 21-118,0-1 0,-3 0 1,0-1-1,-27 40 0,23-47-48,17-24 175,8-2-145,1-1 169,-5 2 1,0-1 1,0 1-1,0-1 1,0 1-1,0 0 1,0 0-1,0 0 0,1 0 1,-1 0-1,0 0 1,0 0-1,3 2 1,83 16-29,81 18-624,-57-21-7268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19 1072,'-1'-2'1016,"0"1"-745,-1-1 0,1 1 1,-1 0-1,1-1 0,-1 1 1,0 0-1,1 0 0,-1 0 1,0 0-1,0 0 0,0 0 1,0 1-1,1-1 1,-4 0-1,2 1 168,0 2-36,-1 1-294,-1 0 0,1 0-1,1 1 1,-1 0 0,0 0 0,1 0 0,0 0 0,0 1-1,0-1 1,1 1 0,-1 0 0,1-1 0,0 1 0,1 0-1,-1 0 1,1 1 0,0-1 0,-1 7 0,1-1-5,0 0-1,1 0 1,1 0 0,0 0 0,0-1 0,1 1 0,0 0 0,4 10 0,-2-12-118,-4-10 38,0 1-1,0 0 0,0 0 1,0 0-1,0 0 0,0 0 1,0 0-1,0 0 0,0 0 1,0 0-1,0 0 0,0 0 1,0 0-1,0 0 0,0-1 1,0 1-1,0 0 0,0 0 1,0 0-1,0 0 1,0 0-1,0 0 0,0 0 1,0 0-1,0 0 0,0 0 1,0 0-1,0 0 0,1 0 1,-1-1-1,0 1 0,0 0 1,0 0-1,0 0 0,0 0 1,0 0-1,0 0 1,0 0-1,0 0 0,0 0 1,0 0-1,0 0 0,0 0 1,0 0-1,0 0 0,1 0 1,-1 0-1,0 0 0,0 0 1,0 0-1,0 0 0,0 0 1,0 0-1,0 0 1,0 0-1,0 0 0,0 0 1,0 0-1,0 0 0,1 0 1,-1 0-1,0 0 0,0 0 1,0 0-1,0 0 0,0 0 1,-1-9 161,0-1 1,0 0 0,-1 1-1,-5-16 1,3 15 160,0 0 1,1-1-1,-4-18 1,23 24-141,-10 7-169,19 7-522,0-2 0,38 8-1,-48-13-519,-3 0 181,2-3-3475,5-1 1360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27 872,'-2'-2'1112,"-19"-22"3125,19 23-2988,-1 2-687,0 1-442,0-1 1,0 0-1,1 0 0,-1 1 0,1 0 0,-1-1 1,1 1-1,-1 0 0,1 0 0,0 0 0,0 1 1,0-1-1,0 0 0,0 1 0,1 0 1,-2 3-1,0-1 13,1 1 1,0-1 0,0 1-1,1 0 1,0-1-1,0 1 1,0 0 0,0 8-1,1-7-118,1 1-1,-1 0 1,1-1 0,0 1-1,1-1 1,0 1 0,0-1-1,0 0 1,1 1 0,0-1-1,1 0 1,-1-1-1,10 13 1,-10-17-316,0 1-1,0-1 1,0 0-1,0 0 1,1 0-1,-1 0 1,1-1-1,-1 1 1,1-1-1,0 0 1,-1 0-1,1 0 1,0-1 0,0 1-1,0-1 1,-1 0-1,1 0 1,5-1-1,10 0-2249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3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 1124,'0'0'836,"0"0"-781,0-1 0,0 1 0,0-1 0,-1 1 0,1 0 0,0-1 0,0 1 0,-1 0 0,1 0 0,0-1 0,0 1 0,-1 0 0,1-1 0,0 1 0,-1 0 0,1 0 0,0 0 0,-1 0 0,1-1 0,-1 1 0,-1 8 3030,2 23-2584,2 0 0,5 31 0,0-30-193,2-1 1,0 0 0,20 41 0,-4-21 139,35 52 0,-29-53 36,-31-50-479,0 0 0,0 0 0,0 1 1,0-1-1,0 0 0,0 0 0,1 0 1,-1 1-1,0-1 0,0 0 1,0 0-1,0 0 0,0 0 0,1 1 1,-1-1-1,0 0 0,0 0 0,0 0 1,1 0-1,-1 0 0,0 0 0,0 1 1,0-1-1,1 0 0,-1 0 0,0 0 1,0 0-1,1 0 0,-1 0 1,0 0-1,0 0 0,0 0 0,1 0 1,-1 0-1,0 0 0,0 0 0,1 0 1,-1 0-1,0 0 0,0-1 0,0 1 1,1 0-1,-1 0 0,0 0 0,0 0 1,0 0-1,1 0 0,-1-1 1,0 1-1,0 0 0,0 0 0,0 0 1,0 0-1,1-1 0,-1 1 0,0 0 1,4-10 10,0 0 1,-1 0-1,0 0 1,0 0 0,1-18-1,-1 10 10,8-28 0,44-161 81,-54 204 199,-7 6-260,6-3-46,-5 3 13,0-1 1,1 1 0,-1 0 0,1 0-1,0 1 1,0-1 0,0 1-1,0 0 1,0 0 0,1 0 0,-4 7-1,4-7 1,1 0-1,0 1 0,0-1 1,1 0-1,-1 1 0,1-1 1,0 1-1,0 0 0,1-1 1,0 1-1,-1 0 0,2 7 1,-1-8-8,1-1-1,0 0 1,0 1 0,0-1 0,0 0 0,0 0 0,1 0 0,-1 0-1,1 0 1,0 0 0,0 0 0,0-1 0,1 1 0,-1 0 0,0-1-1,1 0 1,5 4 0,0-1-141,1 0 0,0 0 0,1-1 0,-1 0 0,1-1 0,-1 0 0,1-1 0,10 2 0,-1-1-2303,30-1 1,-25-2-24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3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192 607 1504,'-8'-10'2601,"5"5"-2131,0 1 1,1-2-1,-1 1 1,1 0-1,0-1 0,0 1 1,-1-12-1,-2-42 457,5 43-773,-1 1 0,-1 0-1,-4-19 1,-7-15 139,-37-120 612,40 138-664,-2-3 304,0-1 1,-25-44 0,32 72-390,5 7-148,0 0 0,0-1 0,0 1 0,-1 0 0,1 0 0,0 0 0,0 0 0,0 0 0,0 0 0,0 0 0,0 0 0,-1 0 0,1 0 0,0 0 0,0 0 0,0 0 0,0 0 0,0 0 0,0 0 1,-1 0-1,1 0 0,0 0 0,0 0 0,0 1 0,0-1 0,0 0 0,0 0 0,0 0 0,-1 0 0,1 0 0,0 0 0,0 0 0,0 0 0,0 0 0,0 0 0,0 1 0,0-1 0,0 0 0,0 0 0,0 0 0,0 0 0,0 0 0,0 0 0,0 1 0,0-1 0,-1 0 0,1 0 0,0 0 0,0 0 0,-1 8 17,-1 0-1,1 1 0,0-1 1,1 0-1,-1 0 0,2 0 1,-1 1-1,1-1 0,3 14 1,2 1 2,0 0 0,2 0 1,0 0-1,1-1 0,17 29 1,-18-39-21,-1 0 0,2-1 0,-1 0 0,1-1 0,1 0 0,0 0 0,1-1 1,-1 0-1,2-1 0,-1 0 0,15 6 0,-18-10-21,0 0 1,1-1-1,-1 0 0,1-1 1,0 0-1,0 0 1,0-1-1,0 0 0,0 0 1,0-1-1,0 0 0,9-2 1,-13 1 5,0 0 1,1 0 0,-1 0-1,0-1 1,0 0-1,-1 0 1,1-1 0,0 1-1,-1-1 1,1 0-1,-1 0 1,0 0 0,0-1-1,0 1 1,0-1-1,-1 0 1,0 0-1,0-1 1,0 1 0,0 0-1,3-9 1,-1 3 18,-1-1 1,-1 0-1,0 0 0,0 0 1,-1 0-1,0 0 0,-1-1 1,-1 1-1,0-1 0,-2-22 1,2 34-9,0-1 0,0 0 0,-1 1 0,1-1 1,0 0-1,0 1 0,0-1 0,-1 0 1,1 1-1,0-1 0,0 0 0,-1 1 0,1-1 1,0 1-1,-1-1 0,1 1 0,-1-1 1,-5 5 52,-1 14-22,6-14-33,1-1 0,0 1 0,-1-1 0,2 1 1,-1-1-1,0 1 0,1-1 0,0 1 1,-1-1-1,3 5 0,15 33 8,-6-19 16,1-1 1,0 0-1,2-1 1,26 28-1,-32-38-347,1-1 0,0-1-1,1 0 1,13 8 0,-16-12-495,1 1 1,0-1-1,0-1 1,0 0-1,1 0 1,13 2-1,-4-3-2002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84 187 992,'-13'-4'2740,"12"2"-2150,-36-102 5988,6 30-3696,30 72-2345,2 9-513,0 1 0,1 0-1,0 0 1,0-1-1,1 1 1,-1-1 0,2 0-1,6 11 1,1 2 46,24 29 0,-8-16 53,1-2-1,54 47 1,-55-55 223,-26-22 277,3-3-497,10-8-10,-14 9-112,0 1 0,0 0 0,0 0-1,1 0 1,-1 0 0,0 0-1,0 0 1,0-1 0,1 1-1,-1 0 1,0 0 0,0 0 0,0 0-1,0-1 1,1 1 0,-1 0-1,0 0 1,0-1 0,0 1 0,0 0-1,0 0 1,0 0 0,0-1-1,0 1 1,0 0 0,0 0-1,0-1 1,0 1 0,0-22-3,-1 1 1,-2 0-1,0 0 1,-1 0-1,-1 0 1,-1 0-1,-9-20 1,14 39-324,0 0-1,0 1 1,0-1 0,0 0 0,0 1-1,-1-1 1,1 1 0,-4-3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4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97 794 1024,'0'0'1661,"2"-2"-996,3-1-301,-1 0 1,0 0-1,0-1 1,-1 0 0,1 1-1,-1-1 1,0-1-1,0 1 1,4-7-1,-6 8-174,1 0 0,0-1 0,-1 1-1,0-1 1,1 0 0,-2 1 0,1-1-1,0 0 1,-1 0 0,1 0 0,-1 1-1,0-1 1,-1 0 0,0-6 0,0 8-134,1 0 1,-1-1 0,0 1 0,0 0-1,0 0 1,0 0 0,0 0 0,-1 0-1,1 0 1,0 0 0,-1 1 0,0-1-1,1 0 1,-1 1 0,0-1 0,0 1-1,0 0 1,0-1 0,0 1 0,0 0 0,0 0-1,0 1 1,-1-1 0,1 0 0,0 1-1,0-1 1,-1 1 0,1 0 0,-3-1-1,3 2-32,-1-1 0,0 0-1,1 0 1,-1 1 0,1 0-1,-1-1 1,1 1 0,-1 0-1,1 0 1,0 0 0,-1 1-1,1-1 1,-2 2 0,-24 21 140,28-24-162,-4 4 18,1 0 0,0 1-1,0-1 1,0 1-1,1 0 1,-1 0 0,1 0-1,0 0 1,1 0 0,-1 0-1,1 1 1,0-1-1,0 1 1,1-1 0,-1 0-1,2 9 1,-1-13-15,0 1 0,0 0 1,0 0-1,1 0 0,-1 0 1,0-1-1,1 1 0,0 0 1,-1-1-1,1 1 0,0 0 1,0-1-1,2 3 0,0 1 8,1 2 0,0-1-1,1 1 0,0-1 1,1 0-1,-1-1 1,1 1-1,0-1 1,0 0-1,1-1 0,-1 1 1,1-1-1,0-1 1,0 1-1,1-1 1,-1 0-1,15 3 1,-7-3 1,1 0 1,-1-1 0,0 0 0,1-2 0,-1 1 0,1-2-1,22-3 1,-24 1-11,0-1 1,1 0-1,-1 0 0,-1-2 0,1 0 0,-1 0 0,0-1 1,0-1-1,-1 0 0,0-1 0,0 0 0,-1-1 0,0 0 1,-1 0-1,17-24 0,-21 24-6,0-1 0,-1 1 0,0-1 0,-1 1 0,0-1 0,-1 0 0,0-1 0,-1 1 0,1-17 0,-1 8-1,-2 1-1,0 0 0,-2-1 1,0 1-1,-5-21 1,-32-121-16,26 117 8,-32-74-1,27 79 70,-2 0 1,-33-46-1,52 84-57,1 0-1,0 1 1,-1-1 0,1 1-1,0-1 1,-1 0 0,1 1 0,-1-1-1,1 1 1,-1-1 0,1 1-1,-1 0 1,1-1 0,-1 1 0,0 0-1,1-1 1,-1 1 0,1 0-1,-1-1 1,0 1 0,1 0 0,-1 0-1,0 0 1,1 0 0,-1 0-1,0 0 1,1 0 0,-1 0 0,0 0-1,1 0 1,-1 0 0,0 0-1,1 0 1,-1 0 0,-1 1 0,0 0 0,1 1 0,-1-1 0,1 1 0,-1-1 1,1 1-1,0 0 0,-1-1 0,1 1 1,-1 2-1,0 0 1,0 0 0,1 0 1,0 1-1,0-1 0,0 1 0,0-1 0,0 1 1,1-1-1,0 7 0,-1-1 0,1 16 3,0-1 0,2 1 0,1-1 1,1 1-1,1-1 0,1 0 0,1-1 0,1 1 0,1-1 1,2-1-1,0 0 0,23 35 0,-20-38-76,0 1 0,2-2 0,31 31 0,-35-39-498,0 0 0,1-1-1,1-1 1,-1 0-1,2-1 1,26 12-1,-21-14-2169,-1-3 35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5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37 1696,'-24'-23'2246,"23"21"-2014,-1 1 0,0 0 0,0-1-1,0 1 1,1 0 0,-2 0 0,1 0-1,0 0 1,0 1 0,0-1-1,0 1 1,0-1 0,-3 0 0,2 2-132,1-1 0,-1 1 0,1-1 0,-1 1 0,1 0 1,-1 0-1,1 0 0,-1 0 0,1 0 0,0 0 0,-1 1 0,1-1 1,0 1-1,0 0 0,0 0 0,0 0 0,0 0 0,1 0 1,-1 0-1,1 0 0,-1 0 0,1 0 0,-2 5 0,-2 3 108,1 0 1,1 0-1,0 0 0,-4 20 0,4-4-35,1-1 0,0 0 0,3 1 0,0 0 0,1-1 0,1 0 0,2 0 0,11 38 0,7 6-1299,57 114 0,-68-151-3002,-10-19 1552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73 980,'87'-54'2616,"-61"37"755,-24 16-3076,-10 16 1306,-27 63-1232,32-68-346,0 0 0,1 1 1,0-1-1,0 0 1,1 1-1,1-1 1,0 0-1,0 1 1,3 13-1,-3-21-20,0 1 0,1-1 0,-1 1 0,1-1 0,0 0 0,0 1 0,0-1 1,0 0-1,1 0 0,-1 1 0,1-1 0,0 0 0,0-1 0,0 1 0,0 0 0,1 0 0,-1-1 0,1 0 0,-1 1 0,1-1 0,0 0 0,0 0 0,0 0 0,6 2 0,-7-4 1,1 0-1,-1 1 1,1-1 0,-1 0-1,0-1 1,1 1 0,-1 0-1,1-1 1,-1 1-1,0-1 1,1 0 0,1-1-1,-3 2-1,3-1-1,-1-1 0,1 0 0,-1 0 1,0 0-1,0 0 0,1 0 0,-1-1 0,-1 1 0,1-1 1,3-3-1,0 0 7,2-3 124,0-1 0,0 0 0,-1-1 0,0 1 0,-1-1-1,0-1 1,-1 1 0,0-1 0,7-24 0,-12 34 90,1 0-131,1-7-1,-1 7 234,2 6-457,-3-4 134,27 26-182,-25-24 157,1-1 0,-1 1 0,0 0 0,1-1-1,-1 0 1,1 0 0,0 0 0,-1 0 0,1 0 0,0 0 0,0-1 0,-1 1 0,1-1 0,0 0 0,4 0 0,-1 0 4,-1-1 1,1-1 0,-1 1-1,1-1 1,-1 0 0,0 0-1,6-3 1,30-24 310,-39 28-245,2 2-20,1-1 0,0 1 0,-1 0 0,1 0 1,-1 0-1,1 1 0,-1 0 0,6 3 0,36 22 61,-12-6-95,-22-14-203,51 25-781,-20-15-3829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36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8 218 1180,'-8'-19'7990,"8"22"-6013,5 33 1685,-3-23-4340,1 3 824,0 8 106,9 31 0,-10-49-214,0 0 0,0 0 0,1 0 0,0 0 0,0 0 0,0-1 1,0 1-1,1-1 0,0 0 0,6 6 0,-9-10-25,1 0-1,-1 0 1,1 0 0,-1-1 0,1 1-1,0 0 1,-1 0 0,1-1-1,0 1 1,-1-1 0,1 0 0,0 0-1,0 1 1,-1-1 0,1 0-1,0 0 1,0 0 0,-1-1-1,1 1 1,0 0 0,0-1 0,2-1-1,5-1 19,-1 0-1,1-2 1,8-5 0,-9 6-7,47-32 99,60-50 0,-74 53-113,106-83 100,-94 73-66,-35 28-476,0 1 1,1 0 0,27-14 0,-41 22-419,-3 4-772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6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25 1300,'0'0'832,"-5"-12"964,1-1-1296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6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13 201 1044,'0'0'1047,"-13"3"3189,29-11-1536,61-30-2188,-54 27-444,9-3-359,-1-1-1,0-2 1,49-36-1,-48 21-3173,-17 17 1309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7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2144,'-1'1'5714,"1"11"-3775,0 11-2151,6 23 1109,1 0 1,16 51 0,33 84 612,-51-167-1403,31 90-325,55 110-1,-85-205-886,0 0-4480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7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1064,'0'0'5075,"-2"5"-4400,-6 16-62,6-11-57,4 5-202,0-1-1,1 0 1,0 0 0,1 0 0,6 15 0,-6-20-212,0-1 1,1 1 0,0-1 0,0 0 0,0 0-1,1 0 1,0-1 0,1 0 0,9 9 0,-14-15-113,1 1 1,-1-1-1,0 1 1,1-1-1,-1 0 1,1 0-1,-1 0 1,1 0 0,0 0-1,-1-1 1,1 1-1,0-1 1,-1 0-1,1 0 1,0 0-1,0 0 1,-1 0-1,1 0 1,0-1-1,0 1 1,-1-1 0,1 0-1,-1 0 1,1 0-1,-1 0 1,1 0-1,-1-1 1,1 1-1,-1-1 1,2-1-1,4-3 83,-1 0 0,-1-1-1,1 1 1,-1-1-1,0 0 1,-1-1 0,8-13-1,38-85 2518,-50 104-2484,-1 2-140,0 0 1,0 0 0,0 0-1,0 0 1,0-1-1,0 1 1,0 0-1,0 0 1,0 0 0,0 0-1,0-1 1,0 1-1,0 0 1,0 0 0,0 0-1,0 0 1,0 0-1,0-1 1,0 1-1,0 0 1,0 0 0,1 0-1,-1 0 1,0 0-1,0-1 1,0 1-1,0 0 1,0 0 0,0 0-1,0 0 1,1 0-1,-1 0 1,0 0 0,0 0-1,0 0 1,0 0-1,0 0 1,1-1-1,-1 1 1,7 4 244,3 7-54,-10-11-236,28 36-25,-21-25-451,1 0 0,0-1 0,1 0 1,0 0-1,0-1 0,1 0 0,16 10 0,-24-17-47,2 0-18,2-1-3597,7-1 838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7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3 191 964,'-2'-57'4005,"2"55"-3533,0 2-414,0 0 0,1-1 0,-1 1 0,0 0 0,1-1 0,-1 1 0,1 0 0,-1 0 0,0 0 0,1-1 0,-1 1 0,1 0 0,-1 0 0,1 0 0,-1 0 0,1 0 0,-1 0 0,1 0 0,-1 0 0,1 0 0,-1 0 0,1 0 0,-1 0 0,1 0 0,-1 0 0,0 0 0,1 1 0,-1-1 0,1 0 0,0 1 0,12 5 109,0 1-1,-1 1 1,0 0-1,0 1 1,0 0 0,18 19-1,-6-1 167,37 52 0,-54-70-249,-1 1 0,-1 0 0,0 1 1,0-1-1,-1 1 0,5 21 0,-9-31-69,1 0 0,-1 0 0,0 1 0,0-1 0,0 0 0,0 1 0,-1-1 0,1 0 0,0 0 0,0 1 0,-1-1 0,1 0 0,-1 0 0,1 1 0,-1-1 0,1 0 0,-1 0 0,0 0 0,0 0 0,1 0 0,-1 0 0,0 0 0,0 0 0,0 0 0,0-1 0,0 1 0,0 0 0,0 0 0,-1-1 0,1 1 0,0-1 0,-2 1 0,0 1 76,-1-1-1,1 0 1,0-1-1,0 1 1,-1-1-1,1 1 1,-1-1-1,1 0 1,0 0 0,-1-1-1,-4 0 1,3 0 30,0 0 1,0-1-1,0 1 1,1-1-1,-1 0 1,1-1-1,-1 1 1,1-1-1,0 0 1,0 0 0,0 0-1,0 0 1,0-1-1,1 1 1,0-1-1,0 0 1,0 0-1,0 0 1,0-1-1,1 1 1,0-1-1,0 1 1,0-1-1,-1-5 1,2 4-58,0 0 0,0 0 0,1 0-1,0 0 1,0 0 0,0 0 0,1 0 0,0 1 0,3-12-1,0 6-36,0 1 0,0 0 0,1 0 0,0 1 0,7-10-1,0 3-410,1 0-1,0 1 1,1 0-1,1 1 1,24-18 0,-18 22-685,-18 9 762,0 1 24,-1 0 170,1 0-1,0 0 1,-1 0 0,1 1 0,-1-1 0,1 1-1,4 1 1,-5-1-65,1 0 84,0 1 0,0 0 0,0-1 0,-1 1 1,1 0-1,-1 0 0,5 5 0,-4-4 51,-1-2-19,-2 0 60,1-1 1,-1 0-1,0 1 0,1-1 1,-1 0-1,0 1 0,1-1 0,-1 0 1,0 0-1,1 1 0,-1-1 1,1 0-1,-1 0 0,0 0 0,1 1 1,-1-1-1,1 0 0,-1 0 1,0 0-1,1 0 0,-1 0 0,1 0 1,-1 0-1,1 0 0,-1 0 1,0 0-1,1 0 0,-1 0 0,1-1 1,-1 1-1,1 0 0,-1 0 1,0 0-1,1 0 0,0-1 0,14-4 33,-15 5-31,3-1 39,-1-1-1,1 1 1,-1-1 0,1 1 0,-1-1-1,0 0 1,0 0 0,0 0 0,0 0-1,0 0 1,0-1 0,-1 1 0,1-1-1,-1 1 1,0-1 0,0 1 0,1-4-1,0 1 111,0 0 0,-1 0 0,0 0 0,-1 0 0,1 0 0,-1 0 0,0-7 0,0 10-95,-1 0-1,0 0 1,1-1-1,-1 1 1,0 0-1,0 0 1,0 0-1,-1 0 0,1 0 1,0 0-1,-1 0 1,0 0-1,1 1 1,-1-1-1,0 1 1,-3-3-1,3 3-14,0 1 0,0-1 0,0 1 0,0-1 0,0 1 0,0 0 0,0 0 0,0 0 0,0 0 1,0 0-1,0 0 0,0 0 0,-3 1 0,4 0-27,0-1 10,-1 1 0,0-1 0,0 1 0,1 0 0,-1-1 0,0 1 0,1 0 0,-1 0 0,1 0 0,0 0 0,-1 1 0,1-1 0,0 0 0,-1 0 0,1 1 0,0-1 0,0 1 0,-1 1 0,0 0 10,1 0 1,-1 0-1,1 0 0,0 0 1,-1 0-1,0 6 1,2-3-8,0 0 1,0 0-1,0 0 1,1 0-1,0 0 1,0 0-1,0 0 1,1 0-1,0 0 1,0-1-1,1 1 1,-1 0 0,1-1-1,0 0 1,1 0-1,6 8 1,-4-5-56,1-1 0,0 0 1,0-1-1,1 0 1,0 0-1,0 0 0,0-1 1,1 0-1,12 5 1,-12-7-248,1 1 0,-1-2 1,1 0-1,0 0 1,17 1-1,-20-3-606,1 0 0,-1-1 0,0 0-1,0 0 1,8-2 0,3-4-1953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1:4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32 597 1296,'-13'-3'782,"11"3"-53,-14-6 4427,235-7-4227,60-6-555,515-48 460,-105 11-473,-444 36-267,-178 16-79,181-8 47,112-17 41,-184 11-67,565-76 57,-397 46-45,-37 6-2,212-27-20,-115 11 80,-374 54-54,11 0 1072,68-17-1,-107 21-774,33-10 1313,-34 12-1661,0 0 1,0 0-1,0 1 0,0-1 1,0 0-1,0 1 0,0-1 0,-1 0 1,1 1-1,-1-1 0,0 1 0,0-1 1,0 1-1,0-1 0,0 1 1,0-1-1,-1 1 0,1-1 0,-2 5 1,-18 55 24,17-52-25,-43 129 36,6 2 0,-33 228 0,40 20-5,29 0 142,4-314-90,-3 151 143,1-116-129,-19 454 255,10-352-236,-57 496 992,57-440-833,8-132-182,2 154 331,38 301 1,-11-385-246,35 209 76,-58-404-252,99 383 195,-49-213-142,21 60 56,-32-73-65,-7 2 1,20 253-1,-45-335-19,4 0 0,44 147-1,-21-122-9,-19-63-5,17 83 0,-16-50 5,-10-52-4,-2 0 0,-2 1 1,3 49-1,-6-71-8,-2-8-4,1 0 0,-1 0 0,0 1 0,1-1 0,-1 0 0,0 1 0,-1-1 0,1 0 0,0 0 0,-1 1 0,1-1 0,-1 0 0,-1 4 0,1-4-1,0-1-1,0 1 1,0-1-1,0 1 1,-1-1-1,1 1 1,0-1 0,-1 0-1,1 0 1,-1 0-1,1 0 1,-1 0-1,0 0 1,1 0-1,-1 0 1,0-1-1,0 1 1,1-1-1,-1 1 1,0-1 0,0 0-1,0 1 1,0-1-1,-3-1 1,-48-1-1,46 2 3,-38-6-2,-82-22 0,43 8-15,-688-105-75,238 91 75,472 32 12,-518-9-28,399 10 23,-363 8-23,325 2 15,-179 11-14,306-13 28,-188 24-18,151-8 2,-235 51-11,305-58 19,1 2 0,1 3 0,0 3 0,-55 31-1,40-9 12,-84 69-1,2-1 16,-141 78-6,206-132 36,87-59 23,4-34-64,2 1-1,13-61 1,0 8-2,-1-17-5,-5 0 1,-1-112-1,-13 88-3,-19-324 27,3 186-28,2 18-2,-13-83-3,10 160 10,-52-397-43,45 343 26,19 133-4,6-99 0,1 23-8,-3-45-8,-8-122-7,1 165 14,5 47 16,-4-4 4,-11-211-50,30-41 0,0 166-33,10-273-66,-7 282-5,-3 85 55,-2-31 8,18-209-88,-9 163 106,5-42-18,24-148 51,-39 173 23,-3 40 21,0 41-39,-6 29 76,3 88-39,-1 0 0,-1 0-1,-4-19 1,-5-30-10,10 57 9,1-1-1,-1 1 0,0-1 0,-1 1 1,1 0-1,-1 0 0,0-1 1,0 1-1,-4-5 0,5 8 1,0 5-1717,0-2 1625,0 1 0,0-1 1,0 0-1,0 1 0,0-1 1,0 0-1,0 0 0,0 0 1,-2 2-1,0 0-140,-12 22-2637,7-8-2092,2-9 1448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1:45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127 169 1300,'0'0'981,"-30"-2"4817,658-8-3291,386 9-1696,-1001 1-805,101 2 40,274-1 67,-80 1-36,-102 1-21,772-12 233,-648-8 42,-117 4-172,50-16 177,-36 2-30,-89 11-92,15-1 113,-81 9-244,-43 4-41,33 0 0,170-10 2473,-189 9 72,-41 5-1852,14 2-430,-13 5-287,-1 0-1,0 1 0,-1-1 0,0 1 0,0-1 0,-1 1 0,0-1 1,0 1-1,-2 12 0,0 27 20,5 98 27,6 88 141,6 11-9,9 85 31,24 70-56,0-20-36,7 72-25,-8 249 74,-28-311-114,18 86 379,34 1 48,31 113-162,-56-84-111,-31-269-161,-10-155-33,-3-30-9,3-1 0,15 71-1,156 741 593,-131-596-321,-35-197-245,-4 1 0,-2 1-1,-4-1 1,-8 71 0,-8-44-5,9-60-41,1 1 0,0 49-1,0-19 17,6-67-17,0 0 0,0 0 0,0 0 0,0 0 0,0 0 0,0 0 0,0 0 0,-1 0 0,1-1 0,0 1 0,0 0 1,-1 0-1,1 0 0,-1 0 0,1 0 0,0-1 0,-1 1 0,0 0 0,1 0 0,-1-1 0,1 1 0,-1 0 0,0-1 0,1 1 0,-1-1 0,0 1 0,0-1 0,0 1 0,1-1 0,-1 1 1,0-1-1,0 0 0,0 0 0,0 1 0,0-1 0,0 0 0,0 0 0,1 0 0,-1 0 0,0 0 0,0 0 0,0 0 0,0 0 0,-1-1 0,-1 1-1,-1 0-31,-1-2-6,-83-35-125,12 3-159,-109-31-1,-399-46-264,289 82 420,-437 11 0,723 18 164,-393 14-74,-239 12-133,456-20 102,76-2 43,-685 31-204,92 37 192,579-47 76,-134 44-1,199-47-16,-100 54 0,113-53 18,-22 11 1,1 4 1,-98 72-1,146-93-13,11-11 6,0 0-1,-1 0 1,1 0-1,-14 7 1,19-11 9,-2 4 2,3-6-5,1 0 1,0 0-1,0 1 0,0-1 1,-1 0-1,1 0 1,0 0-1,0 1 0,-1-1 1,1 0-1,0 0 1,0 0-1,-1 0 1,1 0-1,0 1 0,-1-1 1,1 0-1,0 0 1,0 0-1,-1 0 1,1 0-1,0 0 0,-1 0 1,1 0-1,0 0 1,-1 0-1,1 0 1,0 0-1,-1 0 0,1-1 1,0 1-1,0 0 1,-1 0-1,1 0 0,0 0 1,0 0-1,-1-1 1,1 1-1,0 0 1,0 0-1,-1 0 0,1-1 1,0 1-1,0 0 1,0 0-1,-1-1 1,1 1-1,0 0 0,0-1 1,-7-18-8,-5-361 5,6 140 32,-14-134 307,-68-273 14,60 433-310,4 26-15,-60-235-1,18 174 0,49 184-23,2-1 0,3 0 0,-5-95 0,5-101-22,0-56-19,3-535-68,33 561 38,3-54-51,-22 170 10,-1 130 16,10-48-1,-3 22-16,9-60-26,18-159-66,-36 169 30,-14-129 1,2 84-143,3 60 191,-1-125-69,26-206 26,-18 258 127,-2 74 27,1 49 11,1 23-12,3-39-1,-2 60 22,7-87-22,-7 94 16,-1 0 0,0-1 1,0 1-1,-1 0 0,1 0 1,-1-1-1,-1 1 0,1 0 1,-1 0-1,0 0 0,-4-6 1,-12-43-17,-7-3-4,5 16-41,20 41 61,-12-25-220,8 21-3236,-17-2-7935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25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178 476 1524,'0'0'1397,"-13"10"1691,9 10-2547,2 1 1,0-1 0,1 0 0,1 1 0,1-1 0,1 1 0,1-1 0,6 26 0,9 27 233,19 101 1295,-36-149 466,-13-45-629,7 10-2177,-18-34 803,-23-44 557,-51-136 0,87 197-962,2-1 0,0 0 0,2 0 0,1-1 0,2 0 1,0 0-1,2 0 0,1 0 0,7-48 0,-5 65-90,1 1-1,1 0 1,-1 0-1,2 0 1,-1 0 0,2 0-1,-1 1 1,1 0-1,1 0 1,0 1-1,0 0 1,1 0 0,15-13-1,-10 11-20,0 1-1,1 1 1,0 0-1,1 1 0,0 1 1,0 0-1,1 1 1,30-8-1,-33 11-196,1 0 1,0 1-1,0 1 1,-1 0-1,1 1 1,0 1-1,23 3 1,-33-3-95,1-1 1,-1 1 0,1 1-1,-1-1 1,0 0 0,0 1-1,0 0 1,0 0 0,0 0 0,0 1-1,0-1 1,-1 1 0,1 0-1,-1 0 1,0 0 0,0 0 0,0 1-1,0-1 1,-1 1 0,1 0-1,-1 0 1,0 0 0,0 0-1,-1 0 1,1 0 0,-1 0 0,2 9-1,-2 10-4028,-4 2 37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26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4 155 1308,'-3'6'5181,"48"-14"-4741,-24-3-72,9 3-100,12-9-164,4 1-152,-1-3-156,-3 0-212,3-3-500,-2 3-1081,-1-2 313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26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1096,'0'0'2756,"2"4"-1941,3 5-333,-1 1 0,-1 0 0,1 1 0,-2-1 0,1 1 0,1 20 0,2 9-5,11 24 449,30 79-1,15-9-154,-7-14-117,-31-74-996,-24-45 173,-6-6-519,-17-16 842,1-1 0,1 0-1,-32-48 1,19 19 556,-29-59-1,55 95-502,2-1-1,0-1 0,0 0 1,2 1-1,0-1 0,1-1 1,0 1-1,2 0 0,0-20 1,1 33-149,0-1 0,0 1 0,1 0 1,-1 0-1,1-1 0,0 1 0,1 0 0,-1 0 1,1 0-1,0 0 0,0 0 0,0 1 0,0-1 1,0 1-1,6-7 0,-3 6-3,0 0 1,0 0 0,0 0-1,0 0 1,1 1-1,-1 0 1,1 0-1,0 0 1,10-2-1,-2 1 9,-1 1 0,1 1-1,0 0 1,0 1 0,0 0-1,0 1 1,-1 0 0,26 5-1,-29-2-20,0-1 0,1 1-1,-1 1 1,-1 0 0,1 0 0,-1 1-1,1 0 1,-1 1 0,-1 0 0,1 0 0,12 13-1,-17-15-12,0 1 0,0 0-1,0 0 1,-1 0 0,1 1-1,-1-1 1,-1 1 0,1 0-1,-1 0 1,0-1-1,0 1 1,-1 1 0,0-1-1,0 0 1,0 0 0,-1 0-1,0 1 1,0-1 0,0 0-1,-1 0 1,-2 8 0,-1 1 6,0 0 1,-1-1-1,-1 1 1,-1-1-1,0-1 1,0 1-1,-1-1 1,-1-1-1,0 0 1,-19 20 0,5-11-59,-1 0 0,0-2 0,-1 0 0,-38 20 0,54-35-460,-1 0 0,0 0 1,0-1-1,-15 3 0,23-5-750,-16-8-4942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4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1032,'0'0'3056,"3"-9"-2316,-2 4 2685,4-25 84,-5 28-1882,4 4-1498,12 8 158,26 23 0,-38-30-263,0 0-1,1 0 1,0 0 0,-1 0 0,1-1-1,0 0 1,0 0 0,1 0-1,-1 0 1,0-1 0,1 0 0,-1 0-1,1-1 1,-1 1 0,1-1-1,-1 0 1,1-1 0,-1 1 0,7-3-1,7-1 15,0-1 0,0-1 0,33-16-1,4-4 99,-1-2 0,-1-3-1,56-42 1,-70 48 591,-37 24-620,-2-1-60,5-3 131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2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0 541 1800,'7'-8'993,"0"0"-1,-1-1 1,0 1-1,0-1 1,-1-1-1,8-16 1,3-8 344,62-137 2763,-22 42-1271,-3 0 1688,-50 136-4460,-2 0 1,1 1-1,-1-1 1,0 0-1,-1 1 1,0-1-1,-1 14 1,0-2 1,5 49 140,12 76 1,-5-67-97,0 5-6,8 75-64,-18-133-162,-1 0 0,0 0 0,-2 0 0,-6 32 0,6-49 74,0 1 0,0-1-1,0 0 1,-1 0 0,0 0-1,0 0 1,-1-1-1,0 1 1,0-1 0,-1 0-1,0 0 1,0-1 0,0 1-1,0-1 1,-1 0-1,0 0 1,0-1 0,0 0-1,-1 0 1,1 0 0,-1-1-1,0 0 1,0 0 0,-9 1-1,14-3 37,0-1 0,0 0 0,0 0 1,0 0-1,0 0 0,0 0 0,0 0 0,1 0 0,-1-1 0,0 1 0,0-1 0,0 1 0,-3-3 0,-9 0-70,30-10 5,-10 7 57,14-5-129,1 1 0,0 0 0,0 1 1,33-8-1,-10 2-238,272-79-2527,-107 40-4202,-138 34 2968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00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257 299 856,'-23'-1'1180,"1"0"1,-1 2-1,1 0 0,-35 8 0,-1-2 765,9-4 957,47-3-1190,11 0-1548,725-40 729,-566 26-797,567-43 89,-563 42-173,582-68-142,-356 28 69,-108 5 121,-239 49 1178,-48 1-818,7-1 259,-1 0 0,1 0 0,18 2 0,-24 0-659,-1 0 0,1 0 1,-1 0-1,0 1 0,0-1 0,0 1 1,0 0-1,0 0 0,0 0 0,0 1 0,0-1 1,-1 1-1,1-1 0,-1 1 0,0 0 0,0 0 1,0 0-1,0 0 0,0 0 0,1 6 0,5 10 91,-1 0 0,7 32-1,-5-16-44,2 2-4,-1 1 0,-2 0 0,-2 0-1,3 75 1,-9-91-354,-2-1-1,0 0 1,-1 1-1,-7 22 1,5-27-531,-1-1 1,0 0-1,-2 0 0,0 0 1,-16 24-1,1-11-3532,1 3 40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0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11 1328,'-2'-1'319,"1"0"0,-1-1 0,1 2 0,-1-1 0,0 0 0,0 0 1,0 0-1,1 1 0,-1-1 0,0 1 0,0-1 0,0 1 0,0 0 0,0 0 0,0 0 0,0 0 0,0 0 0,0 0 0,0 1 0,0-1 0,0 1 0,-2 0 1,1 1-178,1 0 0,0 0 0,-1 0 1,1 0-1,0 1 0,0-1 0,0 1 1,1-1-1,-1 1 0,0-1 0,1 1 1,0 0-1,0 0 0,-1 3 0,-5 16 158,1-1 0,1 1-1,2 0 1,0 0 0,1 0-1,1 0 1,4 42 0,32 158 673,-32-209-907,1 7-9,2 0-1,0-1 1,0 1 0,2-1 0,1 0 0,0-1 0,1 0 0,1-1-1,1 0 1,0-1 0,1 0 0,1-1 0,0 0 0,1-1 0,1-1 0,0 0-1,1-1 1,0-1 0,1-1 0,0 0 0,0-1 0,1-1 0,32 9-1,-3-7-21,1-3 0,-1-1-1,1-3 1,1-2 0,-1-2-1,0-2 1,57-11 0,-12-2-4,287-50 60,-349 59-87,69-16 13,-51 11 0,58-8 0,35-8 6,-68 15-21,-23 4-2,222-28 44,-100 17-26,37 0-39,14-1-40,-154 13 71,38-8 21,229-53-106,-141 29-17,63-12 6,-199 39 100,-59 12-7,3 0-149,9-1-340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0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71 533 1932,'-58'-2'5585,"55"2"-4318,-5-1-600,6-1-389,8 0 1413,285-70-467,412-46 0,248-28-630,-908 139-579,203-35 85,422-63 95,-572 91-163,49-5 153,-139 18-158,0 0-1,0 1 1,0-1-1,0 1 1,0 1-1,0-1 1,-1 1-1,1 0 1,0 0-1,0 1 1,-1-1-1,1 1 1,-1 1-1,1-1 1,-1 1-1,0 0 1,0 0-1,0 0 1,0 1-1,-1 0 1,8 7-1,-3 3 28,0 0 0,-1 1 0,0 0 0,-1 0 0,-1 1 0,0-1 0,-1 1 0,-1 1 0,0-1-1,1 22 1,0 22 107,-3 88 0,-3-134-146,-9 125 245,0-34-58,-1 251 446,3-94-2180,8-255 1254,-5 62-1580,-7-28-4377,6-31 2706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03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589 0 1660,'-25'7'1238,"0"-1"-53,-1 1 1,1 1 0,-30 15 0,25-8-871,2 1 1,0 1 0,1 1 0,0 2-1,2 0 1,0 2 0,2 1-1,0 1 1,2 0 0,1 2 0,0 1-1,2 0 1,1 1 0,2 1-1,1 0 1,-14 42 0,18-44-155,1 1 0,2 1 0,0 0 0,-3 57 0,9-76-130,1 0 0,0 0-1,1 0 1,0 0 0,1 0 0,0 0 0,1-1 0,0 1 0,0-1-1,1 1 1,0-1 0,1 0 0,0 0 0,0-1 0,1 1 0,0-1 0,0-1-1,11 11 1,0-5-3,0 0-1,1-2 1,0 0 0,1-1-1,0-1 1,0-1-1,1 0 1,0-2-1,1 0 1,20 2 0,36 5 42,102 2 0,369-14 99,-36-62-94,-202 17-27,173-31-23,-194 26 6,-104 17-17,-17 2 2,-93 16-28,91-28-1,-54 11-17,146-31-880,-256 62 588,21-11-2885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03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119 338 1020,'-30'2'3929,"-34"-1"0,40-2 123,31 3-3718,14 2-146,1 0 0,0-2-1,39-1 1,77-8 200,-95 4-311,342-32 503,-87 7-299,333-39 95,354-48-715,-727 83 217,281-31 166,-522 62 27,0 0 0,0 0 0,-1 2 0,1 0 0,26 5 0,-35-4-20,-1 0-1,1 1 1,-1 0-1,0 0 1,0 1-1,0-1 1,0 2-1,0-1 1,-1 1-1,0 0 0,0 0 1,0 1-1,8 10 1,-3-1-2,-1 0 1,-1 1-1,0 0 1,-1 1-1,-1 0 1,-1 0-1,0 1 1,4 22-1,-4-10-189,-2 0 1,-1 1-1,-1-1 0,-3 36 0,0-53-356,0 0 0,-2-1 0,1 1 0,-8 18 0,-12 20-5663,10-31 2719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04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17 1012,'-14'-4'750,"1"0"1,-1 1-1,1 1 1,-1 0-1,0 1 1,0 1-1,0 0 0,0 1 1,-19 3-1,12-1-322,1 2 1,0 0-1,0 1 0,0 0 1,1 2-1,0 0 0,0 2 0,-22 14 1,33-18-325,0 0 1,1 1 0,-1 0 0,1 0 0,1 1-1,-1-1 1,1 1 0,1 1 0,-1-1-1,2 1 1,-1 0 0,1 0 0,0 1-1,1-1 1,0 1 0,1 0 0,-1-1-1,2 1 1,-1 12 0,1-10-51,1 1 0,1-1 0,0 0 0,1 0 0,0 0 0,1 0 0,0 0 0,1 0 0,0-1 0,1 0 0,0 0 0,0 0 0,12 16 0,-2-8 2,1 0 0,0-1 1,1-1-1,1 0 0,35 24 0,-37-31-20,0-1 0,0 0 0,30 10-1,-12-5 5,-3-1-1,2-2-1,0-1 0,56 9 1,104-1 54,-23-15-105,0-7 0,0-7 0,208-42 0,109-47-601,-372 76 490,126-33-175,167-37-375,-150 40 286,95-38-458,-217 49 457,-88 39-349,-45 5 701,1-1-139,-1-1-13,61-12-3145,-62 13 2101,7-14-2945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24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74 287 1256,'-6'-6'2754,"6"6"-2637,0 0-1,0 0 1,0-1 0,0 1-1,-1-1 818,1 1-817,0 0-1,-1 0 1,1 0 0,0 0-1,0 0 1,0 0 0,0-1-1,0 1 1,-1 0 0,1 0-1,0 0 1,0 0 0,0 0 0,0 0-1,-1 0 1,1 0 0,0 0-1,0 0 1,0 0 0,-1 0-1,1 0 1,0 0 0,0 0-1,0 0 1,0 1 0,-1-1-1,1 0 1,-1 1 817,1-1-818,0 0 1,0 0 0,-6 31 341,2 0 0,1 1 0,2-1 1,4 54-1,-1-8 29,-4 63 248,1-82-368,2 54 2719,-17-164-2753,2-31-218,4 0 1,4-1-1,3 1 0,13-139 1,-8 199-98,1-1 0,2 2 0,14-45 0,-16 59-42,0-1 0,1 0 1,0 1-1,1 0 0,0 0 0,0 0 1,1 1-1,0 0 0,0 0 0,0 0 1,1 1-1,12-9 0,-16 12-249,1 0 0,0 0 0,0 1 0,0 0 0,1-1-1,-1 1 1,0 1 0,1-1 0,0 1 0,-1-1 0,1 2 0,0-1 0,-1 0 0,1 1 0,0 0-1,0 0 1,-1 0 0,1 0 0,8 3 0,-9-2-264,-1 0-203,8 11-6362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24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0 175 2088,'1'0'8207,"18"-8"-8111,164-74 1524,-143 61-4714,40-29 0,-62 37 507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24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1756,'0'0'3927,"0"5"-3287,-1 62 950,0-8-869,2-1 0,9 64 0,-6-100-619,6 38 335,21 73 1,-25-100-800,-6-28 67,1 0-1,0 1 1,0-1-1,0 0 1,0 0-1,3 4 1,-3-8-404</inkml:trace>
  <inkml:trace contextRef="#ctx0" brushRef="#br0" timeOffset="1">146 601 3840,'-26'-52'668,"2"-2"0,3-1 0,3 0 0,1-2 0,4 1 0,-13-108 0,26 160-598,0 0 0,0 1 0,0-1 0,0 0 0,0 0 0,1 0-1,0 1 1,0-1 0,0 0 0,0 1 0,0-1 0,1 1 0,0-1 0,-1 1 0,1 0 0,1 0 0,-1 0-1,0 0 1,1 0 0,-1 0 0,1 0 0,0 1 0,0 0 0,0-1 0,0 1 0,1 0 0,-1 0 0,0 1-1,1-1 1,5-1 0,1 0 43,0 1-1,0 0 1,0 0 0,0 1-1,0 1 1,0 0-1,0 0 1,0 1 0,0 0-1,16 4 1,-7 0-3,-1 1 0,-1 1 0,1 0 0,-1 1 0,-1 1 0,1 1 0,-2 0 0,22 18 0,-29-22-28,-1 1 0,-1-1 0,1 1 0,-1 0 0,0 1 0,-1-1 0,0 1 1,0 0-1,0 0 0,-1 1 0,-1 0 0,1-1 0,-1 1 0,-1 0 0,0 1 1,0-1-1,-1 0 0,0 0 0,0 13 0,-3-11-18,0-1 0,0 1 0,-1 0 1,0-1-1,-1 0 0,0 0 0,0 0 0,-1 0 0,-1-1 0,0 1 1,0-1-1,-13 14 0,3-6 26,0-1-1,-1 0 1,-1-1 0,-38 24 0,29-23 98,-51 22 1,66-33-242,-1 0 1,0-1-1,0-1 0,0 0 0,0-1 1,-21 1-1,32-3-175,0 0 1,0 0 0,0 0-1,0-1 1,0 1-1,0-1 1,0 1-1,0-1 1,0 0 0,1 0-1,-1 0 1,0 0-1,0 0 1,1 0 0,-1 0-1,1-1 1,-1 1-1,1-1 1,-1 1-1,1-1 1,-2-2 0,3-2-3194,8-12 36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59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54 952,'0'0'927,"0"-3"-81,-1-7 6643,0 8-7149,-1-8 3601,-2 5-3831,4 5-97,0 0-1,0 0 1,0 0 0,0 0-1,0 0 1,0 0 0,0 0 0,0 0-1,0 0 1,-1 0 0,1 0-1,0-1 1,0 1 0,0 0 0,0 0-1,0 0 1,0 0 0,-1 0-1,1 0 1,0 0 0,0 0-1,0 0 1,0 0 0,0 0 0,0 0-1,0 0 1,-1 0 0,1 0-1,0 1 1,0-1 0,0 0 0,0 0-1,0 0 1,0 0 0,0 0-1,-1 0 1,1 0 0,0 0-1,0 0 1,0 0 0,0 0 0,0 1-1,0-1 1,0 0 0,0 0-1,0 0 1,0 0 0,0 0 0,0 0-1,0 0 1,0 1 0,0-1-1,0 0 1,-1 0 0,1 0-1,0 0 1,0 0 0,1 0 0,-1 1-1,0-1 1,0 0 0,0 0-1,-3 13 53,2 0 0,0 0 0,0 0-1,1 1 1,3 20 0,-3-31-58,1 1 0,-1 0 1,1-1-1,0 1 0,0-1 0,0 1 1,1-1-1,-1 0 0,1 1 0,0-1 1,0 0-1,0 0 0,0 0 0,0-1 1,1 1-1,-1 0 0,1-1 0,0 1 1,0-1-1,0 0 0,0 0 0,0 0 1,0-1-1,0 1 0,1-1 0,6 3 0,4-2 7,1-1-1,0 0 0,0 0 0,-1-2 0,1 1 0,15-4 0,88-23 30,64-36 16,-117 38 22,-29 10 33,-18 8-6,0 0 0,24-6 0,0-2 241,-40 14-309,11-4 182,8-3 100,-19 7 102,16-7 595,-4 1-1546,-13 7 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2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35 2224,'0'0'5169,"-7"6"-4350,-4 4-552,1 0 0,0 1 1,1 1-1,1-1 0,-1 1 0,2 1 0,0-1 0,0 2 1,-7 23-1,6-16-37,1 1 0,1 0 0,1 0 0,1 0 1,1 1-1,1 0 0,1-1 0,1 1 0,1 0 0,0 0 1,2-1-1,7 26 0,-8-41-166,1 0 0,-1-1 0,1 1 0,1-1 0,-1 0 0,1 0 0,0 0 0,0-1 0,1 1 0,0-1 0,0 0 0,0 0 0,1-1 0,-1 1 0,1-1 0,0-1 0,0 1 0,0-1 0,9 3 0,-6-2-8,1-1-1,-1-1 0,1 0 0,-1 0 1,1-1-1,0 0 0,0 0 0,0-1 0,0-1 1,-1 0-1,1 0 0,0-1 0,13-4 0,-9 2 26,-1-1 0,0 0-1,-1-1 1,1-1-1,-1 0 1,0 0-1,-1-1 1,17-15-1,-22 17-32,-1 0 1,1 0-1,-1-1 0,0 0 0,0 0 0,-1 0 0,0 0 1,-1-1-1,1 1 0,-1-1 0,-1 0 0,0 0 0,0 0 1,0-1-1,0-16 0,-2 8 23,-1 0 0,-1 0 0,-1 0 0,-1 1 1,0-1-1,-1 1 0,0-1 0,-2 1 0,1 1 0,-2 0 0,0 0 1,-1 0-1,-1 1 0,0 0 0,-1 1 0,0 0 0,-1 1 0,-1 0 1,-18-13-1,16 13-294,0 2 0,-1 0 0,0 0 0,-1 2 0,0 0 0,0 1 0,-34-9 0,37 13-571,0 1 1,0 0 0,0 0 0,-1 2 0,1-1 0,-1 2-1,1 0 1,0 1 0,0 0 0,-22 7 0,17-3-3046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33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3981 73 1612,'-37'1'9903,"-10"-1"-4963,-208 6-4091,-62 9-399,-1073 48 495,1066-43-798,104-5-38,-745 46 224,898-58-310,-224 6 110,289-9-123,-3 1 12,0-1 1,0 0 0,0 0-1,0-1 1,0 0-1,0 0 1,-7-2-1,14 0-18,-1-1 0,1 1 0,0 0 0,1-1-1,-1 1 1,0 0 0,1 0 0,0 0-1,-1 1 1,1-1 0,0 1 0,4-3 0,4-3 8,65-56-20,100-63 0,-147 107 38,-28 19-5,-7 2-24,-16 6 0,-1 1-1,1 1 1,-29 16 0,-68 44 9,82-47-25,29-17 13,0 1 0,-1-1 1,2 1-1,-13 13 0,18-18 3,1 0 0,0 0 0,0 1 0,-1-1 0,1 0 0,0 1 0,1-1-1,-1 1 1,0 0 0,0-1 0,1 1 0,-1-1 0,1 1 0,-1 0 0,1 0 0,0-1-1,-1 1 1,1 0 0,0-1 0,0 1 0,0 0 0,1 0 0,-1-1 0,0 1-1,1 0 1,-1 0 0,1-1 0,-1 1 0,1-1 0,0 1 0,0 0 0,-1-1-1,1 1 1,1-1 0,0 2 0,10 8 7,0 0 0,0-1 0,1 0-1,0-1 1,1 0 0,0-1 0,30 12 0,-8-6-234,1-2 1,47 9 0,89 7-2587,-57-19-4562,-71-11 3224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34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105 337 1160,'0'0'1114,"0"4"-90,6 118 3924,-6-76-3498,12 83-1,3-33 1401,-18-93-893,-2-12-1184,-7-26-787,7 18 345,-24-69 123,4-1 1,4-1-1,-15-140 0,35 216-415,1-1 0,-1 1 0,2-1 1,0 1-1,1-1 0,3-15 0,-4 23-53,1 0 0,-1 0-1,1 1 1,0-1 0,0 1 0,0-1-1,1 1 1,-1 0 0,1 0 0,0 0-1,0 0 1,0 1 0,1-1 0,0 1-1,-1 0 1,1 0 0,0 0 0,6-3-1,-8 5-159,0 0-1,0 0 0,1 1 0,-1-1 0,1 0 0,-1 1 0,0 0 1,1-1-1,-1 1 0,1 0 0,-1 0 0,1 1 0,-1-1 1,0 0-1,1 1 0,-1-1 0,1 1 0,-1 0 0,0 0 0,0 0 1,1 0-1,-1 0 0,0 1 0,2 1 0,13 16-6189,-14-10 2629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34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1084,'4'0'9512,"21"1"-9266,1-6 250,0 0 1,-1-2-1,43-17 1,-19 5-2075,5 4-3675,-32 10 2580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35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44 1284,'1'-1'291,"-1"-1"0,1 1 0,0 0 1,-1 0-1,0-1 0,1 1 0,-1-1 0,0 1 0,1 0 0,-1-1 0,0 1 0,0-1 0,0 1 1,0 0-1,0-1 0,-1 1 0,1-1 0,0 1 0,-1 0 0,1-1 0,-1 1 0,1 0 0,-1 0 1,0-1-1,0 0 0,-1 1-113,1 0 1,-1 0-1,1 0 1,-1 1-1,1-1 1,-1 1-1,0-1 1,1 1 0,-1-1-1,0 1 1,1 0-1,-1 0 1,0 0-1,1 0 1,-1 0-1,0 0 1,-2 1-1,-4 1 57,0-1 0,1 1-1,-1 1 1,0 0 0,1 0 0,-1 0-1,-11 9 1,3 0 119,0 2-1,1-1 1,0 2-1,2 0 1,-20 27 0,29-36-266,-1 1 0,1 0 0,1-1 0,-1 1 0,1 1 0,1-1 0,-1 0 0,1 1 1,1-1-1,-1 1 0,1 0 0,0-1 0,1 1 0,0 0 0,0 0 0,1-1 0,3 16 1,-4-21-68,1 0 0,0 0-1,0 0 1,-1 0 0,2 0 0,-1 0 0,0 0 0,0-1 0,0 1 0,1 0 0,-1 0 0,1-1 0,0 1 0,-1-1 0,1 0 0,0 1 0,0-1 0,0 0 0,0 0 0,0 0 0,0 0 0,0 0 0,0-1 0,0 1 0,0-1 0,0 1-1,0-1 1,1 0 0,-1 0 0,0 0 0,0 0 0,4 0 0,-3-1-9,1 1 0,-1-1 1,1 0-1,-1 0 0,1 0 0,-1 0 0,1-1 0,-1 0 0,0 1 1,0-1-1,0 0 0,0 0 0,0-1 0,0 1 0,-1-1 0,1 1 0,-1-1 1,4-5-1,3-8 11,-1 0 0,0 0 0,-1 0 0,-1-1 0,-1 1-1,0-2 1,-1 1 0,2-26 0,9-34 225,-15 76-220,0 1-26,0-1 1,0 1-1,0 0 1,0 0-1,0 0 1,0-1-1,0 1 1,0 0-1,0 0 1,1 0-1,-1-1 1,0 1-1,0 0 1,0 0-1,0 0 1,0 0-1,0 0 1,1-1-1,-1 1 1,0 0-1,0 0 1,0 0-1,1 0 1,-1 0-1,0 0 1,0 0-1,0 0 1,1 0-1,-1-1 1,0 1-1,0 0 0,0 0 1,1 0-1,-1 0 1,0 0-1,0 0 1,0 1-1,1-1 1,-1 0-1,0 0 1,0 0-1,0 0 1,1 0-1,-1 0 1,0 0-1,0 0 1,0 0-1,1 0 1,-1 1-1,0-1 1,0 0-1,0 0 1,0 0-1,0 0 1,1 1-1,-1-1 1,12 18-52,-1 1 0,0 0 0,-1 1 1,12 34-1,-13-26-701,9 20-1203,-1-16-6313,-10-21 4605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3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1396,'0'-4'8200,"4"30"-7235,1-1 0,13 37-1,-11-41-417,0 0-1,18 30 0,-21-44-358,0 0 0,1 0 0,0 0 0,0 0 0,1-1 0,-1 0 0,2 0 0,-1-1 0,12 9 0,-14-12-136,-1-1 0,1 1-1,0-1 1,0 0-1,0 1 1,0-2 0,0 1-1,0 0 1,0-1-1,0 0 1,0 0 0,0 0-1,0 0 1,0-1-1,0 0 1,0 0 0,0 0-1,0 0 1,0 0-1,0-1 1,0 0 0,-1 1-1,1-1 1,-1-1-1,6-4 1,2-1 28,-1 0 1,-1-1-1,1-1 1,-1 1-1,-1-2 1,12-17-1,-5 1 700,0-2 0,17-52 1,-31 80-163,13 19-439,-9-9-219,0 0-1,-1 1 1,0 0 0,0 0-1,3 19 1,4 8-1048,2-5-798,-7-18-555,-1-1-3452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36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 2032,'0'-5'8464,"-2"56"-6604,11 100-1,0-25-603,26 238 1287,-16-255-1773,-18-107-893,0 1 0,-1-1 1,2 0-1,-1 1 1,0-1-1,0 0 0,1 0 1,-1 0-1,1 0 0,0 0 1,-1 0-1,1 0 1,3 2-1,-3-3-562,1-1-122,1 0-60,1-1-1,-1 0 0,1 0 1,0 0-1,-1 0 0,0 0 0,1-1 1,7-4-1,0-2-2690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36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22 2280,'-2'-14'3944,"1"6"2252,9 168-3034,-6-116-2619,-1 3-28,9 130 1247,-7-156-1463,0 0 0,2 1 0,0-1-1,1-1 1,17 39 0,-21-56-252,1 1 0,-1 0-1,1 0 1,-1-1 0,1 1 0,0-1-1,0 0 1,1 0 0,-1 0-1,1-1 1,-1 1 0,1-1 0,0 1-1,0-1 1,0-1 0,0 1 0,0 0-1,0-1 1,1 0 0,-1 0-1,0 0 1,6 0 0,0-1-127,-1 0 0,0 0 0,1-1 0,-1-1 0,0 1 0,0-1 0,0-1 0,0 0 0,11-5 1,-16 6-187,-1 0 1,0 0 0,0-1 0,1 1 0,-2-1 0,1 0 0,0 0 0,-1 0 0,1 0 0,-1 0 0,0 0-1,3-6 1,-3 6-641,-1 0 0,0 0 0,1-1 0,-1 1 0,-1 0 0,1-1 0,0 1 0,0-6 0,-3-4-3200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36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52 337 1768,'-4'0'1038,"-9"1"-655,10-1 422,0 0 0,0 0 0,0 0 0,0 0-1,1-1 1,-1 1 0,0-1 0,0 0 0,-4-1 0,5 0-115,6 0-24,279-168 2850,-149 94-2772,-62 30-843,-14 10-3637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37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20 1632,'-13'-18'6866,"13"17"-6651,0 1 1,-1 0-1,1 0 1,0 0-1,0 0 1,-1 0-1,1 0 0,0 0 1,-1 0-1,1 0 1,0 0-1,0 0 1,-1 0-1,1 0 0,0 0 1,-1 0-1,1 0 1,-2 4 788,-1 2-712,1 1 0,1-1 0,-1 1 1,1-1-1,0 1 0,0 0 0,1-1 0,0 1 0,0 0 1,2 10-1,17 76 998,-12-62-864,89 325 1138,-89-339-2429,1 12-2816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7:0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6 111 1092,'0'0'1238,"-6"-10"6805,25 57-4681,-16-38-3327,1 0 0,1 0 0,0-1 0,0 1 0,10 11 0,-11-17-2,-1-1 1,1 0-1,0 0 0,-1-1 0,1 1 0,0-1 1,0 0-1,0 0 0,0 0 0,0 0 0,0-1 1,1 1-1,-1-1 0,0 0 0,0 0 0,0-1 0,7-1 1,20-3 80,0-2 1,51-18 0,60-33 111,-69 27-155,117-44 145,-127 51-490,-62 23-123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37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54 226 900,'-19'-40'1513,"14"31"-924,0 0 1,0 0 0,1-1 0,1 1 0,-1-1-1,2 0 1,-1 0 0,-1-15 0,4 22-464,1 0 0,-1 0 1,1 0-1,0 0 0,-1 0 1,1 0-1,1 0 0,-1 1 1,0-1-1,1 0 0,-1 1 1,1-1-1,0 1 0,0 0 0,0 0 1,0-1-1,0 1 0,0 0 1,0 1-1,1-1 0,-1 0 1,1 1-1,0-1 0,-1 1 1,6-2-1,3-1 85,1 0-1,0 0 1,0 2-1,18-3 1,-10 3 10,-1 1 0,1 1-1,0 0 1,0 2 0,0 0 0,-1 1 0,0 2 0,32 10 0,-41-12-93,0 1 0,-1 0 0,1 0 0,-1 1 0,0 0 0,-1 1-1,1 0 1,-1 1 0,0-1 0,-1 1 0,0 1 0,0 0 0,0 0 0,-1 0 0,0 0 0,-1 1 0,9 18 0,-12-21-25,0 0 1,0 0 0,-1 0-1,0 1 1,0-1-1,0 1 1,-1-1-1,0 0 1,0 1-1,-1-1 1,0 1 0,0-1-1,-3 10 1,1-7 4,-1 0 1,0-1 0,0 0 0,-1 0 0,0 0-1,-1-1 1,1 1 0,-12 9 0,0-1 83,0-1 0,-1-2 0,-1 1 0,-1-2 0,0-1 0,-35 15 0,16-10 122,0-2 1,-1-1-1,-44 7 0,37-15-1171,45-4 177,3-4-706,0 0 877,1 0 1,-1 0 0,1 1 0,-1-1-1,1 0 1,0 1 0,0-1 0,0 1 0,0 0-1,0 0 1,1 0 0,-1 0 0,1 0 0,-1 0-1,1 1 1,3-2 0,-2 0 121,32-19-3998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37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7 1728,'-2'-1'356,"1"0"-1,0 1 1,0-1-1,-1 0 0,1 1 1,0-1-1,-1 1 1,1-1-1,0 1 1,-1 0-1,1-1 1,-1 1-1,1 0 0,-1 0 1,1 0-1,0 0 1,-1 0-1,1 1 1,-1-1-1,1 0 1,-1 1-1,-1 0 0,-10 4 460,11-4-1493,-1 0 824,0 0 1,1 1 0,-1-1-1,1 1 1,-1 0 0,1 0-1,-1-1 1,1 1 0,0 1-1,0-1 1,0 0 0,0 1-1,0-1 1,1 1 0,-1-1-1,1 1 1,0 0 0,0-1-1,0 1 1,0 0 0,0 0-1,0 0 1,1 0 0,-1 0-1,1 0 1,0 0 0,0 0-1,0 3 1,1 0-26,0-1 1,-1 0-1,2 0 0,-1 1 1,1-1-1,0 0 0,0 0 0,0 0 1,0 0-1,1-1 0,0 1 1,0-1-1,5 6 0,-4-6-41,0 0 0,1 0-1,-1-1 1,1 1 0,0-1-1,0 0 1,0-1 0,0 1-1,0-1 1,1 0-1,-1 0 1,0 0 0,1-1-1,0 0 1,-1 0 0,1-1-1,0 1 1,-1-1 0,1-1-1,0 1 1,0-1-1,-1 0 1,1 0 0,-1 0-1,1-1 1,10-4 0,-16 5-43,1 1 0,0 0 1,0-1-1,0 1 0,-1-1 1,1 1-1,0-1 1,-1 0-1,1 1 0,0-1 1,-1 0-1,1 1 0,-1-1 1,1 0-1,-1 0 0,1 1 1,-1-1-1,1 0 1,-1 0-1,0 0 0,0 0 1,1 1-1,-1-1 0,0 0 1,0 0-1,0 0 0,0 0 1,0 0-1,0 0 1,0 0-1,-1-1 0,0 0 7,0-1 0,0 1 0,-1 0 0,1 0 0,-1 0 0,1 0 0,-1 0-1,0 0 1,0 0 0,-4-3 0,-5-3 30,-1 1-1,1 0 1,-14-5 0,-2 1-204,-51-14 0,32 13-5602,28 8 888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3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2160,'6'-5'9701,"71"136"-2961,-57-94-1935,-20-47-4564,0 0 0,1 0 0,1 0-1,0 0 1,0 1 0,5-15 0,-5 19-195,0 0 0,1 0 1,-1 0-1,1 1 0,0-1 0,0 1 0,1 0 1,-1-1-1,1 2 0,0-1 0,0 0 1,0 1-1,6-4 0,-6 7-33,1-1 1,-1 1-1,1 0 0,-1 1 1,1-1-1,-1 1 0,1 0 1,-1 0-1,1 0 0,-1 1 1,0-1-1,0 1 0,5 3 1,69 53-234,-76-57 240,0-2-19,0 0 1,0 0-1,0 0 1,1 0-1,-1-1 1,0 1-1,-1-1 0,1 1 1,0-1-1,0 0 1,-1 1-1,1-1 1,-1 0-1,1 0 1,-1 0-1,1-3 1,24-41 48,-23 41-49,1-4 4,1 0-1,0 0 1,1 1-1,0 0 1,0 0-1,15-14 1,-19 20-8,0 1 1,0-1 0,0 0 0,1 1-1,-1 0 1,1-1 0,-1 1 0,1 0-1,0 0 1,-1 1 0,1-1 0,0 0-1,-1 1 1,1 0 0,0 0 0,0 0-1,0 0 1,-1 0 0,1 0-1,0 1 1,0-1 0,-1 1 0,1 0-1,0-1 1,-1 1 0,1 1 0,-1-1-1,1 0 1,-1 1 0,4 2 0,1 1-92,-1 0 0,0 1 0,0-1 0,0 2 0,0-1 0,-1 1 0,0-1 0,-1 1 0,1 1 0,-1-1 1,-1 0-1,1 1 0,-1 0 0,-1 0 0,1 0 0,1 13 0,-3-12-741,0-1 0,0 1-1,-1 0 1,-1 0 0,1 0 0,-1-1-1,-1 1 1,1 0 0,-6 14 0,4-10-4246,2-2 44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3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46 1116,'16'-29'6110,"-15"29"-5896,-1 0-1,0-1 1,1 1 0,-1 0-1,0-1 1,1 1 0,-1 0-1,0-1 1,1 1-1,-1-1 1,0 1 0,0 0-1,0-1 1,1 1 0,-1-1-1,0 1 1,0-1 0,0 1-1,0-1 1,0 1 0,0-1-1,0 1 1,0 0 0,0-1-1,0 1 1,0-1 0,0 1-1,0-1 1,0 1-1,0-1 1,-1 1 0,1 0-1,0-1 1,0 1 0,0-1-1,-1 1 1,1 0 0,-1-1-1,-18 7 1312,11-1-1527,0 0 1,1 0 0,-1 1 0,-8 9-1,2 2 187,1 1-1,1 0 1,1 1-1,0 0 1,2 1 0,0 0-1,1 0 1,1 1-1,1 0 1,-5 28-1,11-40-117,-1-1-1,1 1 0,1-1 0,1 13 1,1 12 151,-2-32-205,-1 1 1,0-1 0,1 0-1,-1 0 1,1 0-1,-1 0 1,1 1-1,0-1 1,-1 0 0,1 0-1,0 0 1,0 0-1,0 0 1,0-1-1,0 1 1,0 0 0,0 0-1,0-1 1,0 1-1,0 0 1,0-1-1,0 1 1,0-1 0,3 1-1,-2 0 111,2-4-102,0-1-11,1-1 0,-1 0 0,0 1 0,0-1 1,0-1-1,-1 1 0,0 0 0,0-1 1,0 0-1,-1 0 0,0 0 0,0 0 1,1-7-1,7-25 273,-2-1-1,-2 0 1,1-47 0,-7 85-244,0 0-35,1 1 1,-1 0-1,0 0 1,1 0 0,-1 0-1,0 0 1,1-1-1,-1 1 1,0 0 0,1 0-1,-1 0 1,0 0-1,1 0 1,-1 0 0,0 0-1,1 0 1,-1 1-1,0-1 1,1 0 0,-1 0-1,0 0 1,1 0-1,-1 0 1,0 0 0,1 1-1,-1-1 1,0 0-1,0 0 1,1 1 0,-1-1-1,0 0 1,0 0-1,1 1 1,-1-1-1,0 0 1,0 0 0,0 1-1,1-1 1,-1 0-1,0 1 1,0-1 0,0 0-1,0 1 1,0 0-1,15 22-25,-12-18 50,0 0-24,8 13 18,1-1 0,17 20-1,-25-33-13,0 1-1,0-2 0,0 1 0,1 0 1,0-1-1,-1 0 0,1 0 1,0 0-1,0-1 0,1 0 0,-1 0 1,11 3-1,-13-5-6,-1 0 0,0 0 0,0-1-1,1 1 1,-1 0 0,0-1 0,0 0 0,0 0 0,1 1 0,-1-1 0,0 0-1,0-1 1,0 1 0,-1 0 0,5-3 0,23-26 10,-21 17-5,-1-1 1,0 0-1,-1 0 0,6-19 1,-5 15 2,9-10-174,-10 35 157,1 0 0,-1-1 0,2 0 0,-1 0 0,1-1 0,0 1 0,0-2 0,0 1 0,1-1 0,0-1 0,-1 1 0,1-2 0,1 1 0,-1-1 0,0 0 0,0-1 0,14 0 0,-12-1 8,0 0 1,0-1-1,0 0 0,-1-1 0,1 0 0,-1-1 0,1 0 1,-1 0-1,0-1 0,0-1 0,0 0 0,-1 0 0,1-1 1,-2 0-1,12-9 0,-13 9 39,-2 0 0,1 0 0,0 0 0,-1 0 0,0-1 0,-1 0 0,1 0 0,-1-1 0,3-8 0,-6 15 109,0 5-139,9 49 29,-9-40-28,1-1 0,0 0 0,5 15 0,-6-26 24,-1-1-32,0 0 0,0 0 0,0 1-1,0-1 1,0 0 0,0 0-1,0 0 1,1 1 0,-1-1 0,0 0-1,0 0 1,0 0 0,0 0 0,1 0-1,-1 1 1,0-1 0,0 0-1,0 0 1,0 0 0,1 0 0,-1 0-1,0 0 1,0 0 0,0 0-1,1 0 1,-1 0 0,0 0 0,0 0-1,1 0 1,-1 0 0,0 0 0,0 0-1,0 0 1,1 0 0,-1 0-1,0 0 1,0 0 0,0 0 0,1 0-1,-1 0 1,0 0 0,0 0-1,0 0 1,1-1 0,-1 1 0,0 0-1,0 0 1,11-16 76,-2 2 26,1 0-1,20-21 1,-26 31-93,0 0 1,0 1 0,1-1-1,-1 1 1,1 0 0,0 0-1,0 1 1,0-1 0,0 1-1,1 0 1,-1 0-1,11-1 1,-2 1-41,0 1-1,0 1 1,0 0 0,0 0 0,0 2-1,-1 0 1,17 4 0,-22-4-264,0 1 0,0 0 0,0 0 0,0 1 0,0 0 0,-1 0 0,0 0 0,0 1 0,0 1 0,-1-1 0,1 1 0,-1 0 0,7 9 0,-6 1-1896,-7-1-4492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3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88 1844,'-3'-19'1632,"0"5"-228,0 1-179,0 4-165,3-2 720,-3-2-572,0 5-952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41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1232,'-4'1'1466,"-2"0"-1117,-1 1 0,1 0 0,0 0 1,0 1-1,0 0 0,0 0 1,0 0-1,1 1 0,-1-1 0,1 1 1,0 1-1,0-1 0,-6 8 1,4-4-52,1 1 0,0 0 0,0 1 0,1-1 0,1 1 0,-1 0 0,-4 18 0,4-8-23,1-1-1,1 1 1,0 1-1,2-1 1,0 0-1,1 0 1,1 1 0,7 32-1,-3-32-206,2 0-1,0-1 0,1 1 1,2-2-1,0 1 0,0-1 1,2-1-1,1 0 0,0 0 1,1-2-1,0 1 1,2-2-1,0 0 0,1-1 1,0-1-1,1 0 0,0-1 1,1-1-1,0-1 1,1-1-1,0 0 0,40 10 1,-44-16-717,0-1-1,31 1 1,4-7-4533,-30-1 2075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41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1608,'0'0'7452,"0"3"-6835,2 13-195,1 0 0,0-1 1,1 1-1,1-1 0,11 25 0,2 11 73,10 34-303,40 84 0,-58-141-823,-1-4-1262,-1-9-2800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42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41 1728,'0'0'910,"15"-21"1956,-11 18-2675,0 1-1,0 0 1,0 0 0,0 0 0,1 0 0,-1 1 0,1-1-1,-1 1 1,1 0 0,0 1 0,-1-1 0,1 1 0,0 0-1,-1 0 1,1 0 0,0 1 0,-1-1 0,8 3 0,-9-2-128,0 0 0,0 0 1,0 0-1,-1 0 1,1 1-1,0-1 0,-1 1 1,1-1-1,-1 1 1,1 0-1,-1 0 0,0 0 1,0 1-1,0-1 1,0 0-1,0 1 0,0-1 1,-1 1-1,1 0 1,-1-1-1,0 1 1,0 0-1,0 0 0,0 0 1,0 0-1,0 0 1,-1 0-1,1 6 0,-2 1 14,-1 0 0,1 0 0,-1 0-1,-1 0 1,0-1 0,0 1 0,-1-1-1,0 1 1,-1-1 0,-7 10 0,-1 1 16,-1-1 0,-1 0 0,-20 20 0,20-26-201,0 0-1,0 0 0,-1-2 1,-1 0-1,-27 13 1,-13 0-5317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42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18 1212,'-1'-2'388,"1"1"-1,-1 0 1,0 0-1,1 0 1,-1 0-1,0 0 1,0 0-1,0 0 1,0 0-1,0 0 1,0 1-1,0-1 1,0 0-1,0 0 1,0 1-1,-1-1 1,1 1-1,-2-1 1,2 2-278,1 0 0,-1 0 0,0 1 0,1-1 0,-1 0 0,1 1 0,-1-1 0,1 0 0,0 1 0,0-1 0,-1 0 0,1 1 0,0-1 0,0 1 0,0-1 0,0 1 0,1-1 0,-1 0 0,1 3 0,27 183 2236,-23-156-2051,6 21 244,2-1 1,2 0 0,27 61-1,-7-37 567,-34-73-932,-1-2-156,0 0 0,1 1 0,-1-1 0,0 0 0,0 0 0,0 0 0,0 0 1,0 1-1,0-1 0,0 0 0,0 0 0,1 0 0,-1 0 0,0 0 0,0 1 0,0-1 0,0 0 0,0 0 0,1 0 0,-1 0 0,0 0 0,0 0 0,0 0 0,0 0 0,1 0 0,-1 0 0,0 0 0,0 1 0,0-1 0,0 0 0,1 0 0,-1 0 0,0 0 0,0-1 0,0 1 1,1 0-1,-1 0 0,0 0 0,0 0 0,0 0 0,0 0 0,1 0 0,-1 0 0,0 0 0,0 0 0,0 0 0,0-1 0,1 1 0,-1 0 0,0 0 0,0 0 0,0 0 0,0 0 0,0-1 0,0 1 0,18-57 428,-15 44-317,0 0 0,1 0 0,1 0 0,0 1 0,1-1 0,7-11 0,-10 22-107,-1-1 1,1 1-1,1-1 1,-1 1-1,0 0 0,1 0 1,-1 0-1,1 1 0,6-3 1,-1 0 14,-7 3 1,3 2-8,1 1-49,1-1 1,-1 1-1,0 0 1,0 0-1,0 1 1,0 0-1,-1 0 1,1 0-1,-1 1 1,0 0 0,0 0-1,0 0 1,6 7-1,-7-6-512,-1 1 1,1-1-1,-1 1 1,-1 0-1,5 10 0,-5-8-436,3 9-5632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4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2 112 1920,'-2'-5'7367,"2"9"-5334,1 12-3267,0-13 2049,-1-1-762,1 0 1,-1-1-1,1 1 0,-1-1 0,1 1 1,0-1-1,0 1 0,0-1 0,-1 1 1,2-1-1,-1 0 0,0 1 0,0-1 1,0 0-1,0 0 0,1 0 0,-1 0 1,1 0-1,1 1 0,0 0 165,4 2-101,-1 0 0,1-1-1,-1 0 1,1 0 0,0 0-1,0-1 1,0 0 0,0-1-1,1 1 1,-1-1 0,0-1-1,1 1 1,-1-1 0,0-1-1,1 1 1,-1-1 0,0-1-1,0 1 1,1-1 0,9-4-1,-9 3 51,-1 0 0,0 0 0,0-1 0,0 1 0,0-2 0,0 1 0,-1-1 0,0 0 0,0 0 0,0-1 0,-1 1 0,1-1 0,-2-1 0,1 1 0,0-1 0,-1 0 0,-1 0 0,6-13 0,15-43 1982,-23 61-1712,1 7-316,24 47 119,23 68 0,-6-14-113,75 205-817,-114-297 506,0 1 1,-1-1-1,2 16 0,-5-27 141,1-1 1,-1 1-1,0-1 1,0 1-1,0 0 1,0-1-1,-1 1 1,1 0-1,-1-1 1,1 1-1,-1-1 0,0 1 1,0-1-1,0 1 1,0-1-1,-1 0 1,1 1-1,0-1 1,-1 0-1,0 0 1,0 0-1,1 0 1,-5 3-1,2-4 16,0 0 0,-1 0-1,1-1 1,0 1 0,0-1 0,0 0 0,-1 0-1,1 0 1,0-1 0,0 1 0,0-1 0,0 0-1,0-1 1,0 1 0,-5-2 0,1-2 18,-1 1 0,1-1 0,0-1 0,0 0 0,0 0 1,1 0-1,0-1 0,0 0 0,1 0 0,0-1 0,0 0 1,1 0-1,0 0 0,0-1 0,1 0 0,0 0 0,0 0 0,1 0 1,1 0-1,-1-1 0,1 1 0,0-11 0,1 5-4,1 0-1,0 0 1,1 0 0,1 1-1,0-1 1,1 0-1,0 1 1,1 0-1,1 0 1,1 0 0,0 0-1,0 1 1,15-23-1,-4 12-488,1 1-1,1 0 1,28-25 0,5 7-7518,-43 34 4437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7:0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3 892,'-10'4'2454,"-10"4"9785,20-8-12226,0 0 0,-1 0 1,1 0-1,0 0 0,0 0 0,-1 0 0,1 0 0,0 0 0,0 0 0,-1 0 0,1 0 0,0 0 0,0 0 0,-1 0 0,1 0 0,0 0 0,0 0 0,0 0 0,-1 0 0,1 0 0,0 1 0,0-1 0,0 0 0,-1 0 0,1 0 0,0 0 0,0 1 0,0-1 0,0 0 0,-1 0 0,1 0 0,0 0 0,0 1 0,0-1 0,0 0 1,0 0-1,0 1 0,0-1 0,0 0 0,0 0 0,0 1 0,0-1 0,0 0 0,0 0 0,0 1 0,0-1 0,6 13 634,-4-10-808,8 15 494,1 0 0,19 23 1,-24-34-269,1 0 1,0 0-1,0-1 1,0 0-1,1 0 1,15 9-1,-17-13-51,-1 0 0,0 0 0,1-1-1,-1 0 1,1 0 0,-1 0 0,1 0-1,-1-1 1,1 0 0,0 0-1,-1-1 1,1 1 0,-1-1 0,1 0-1,5-3 1,12-3 9,-1-1-1,27-14 1,-34 14-11,28-12 5,109-57 32,-107 52-66,-44 24 5,5-3-95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4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16 1740,'0'0'1592,"-1"-1"-1019,0-1 0,0 1 1,-1-1-1,1 1 1,-1 0-1,1 0 0,-1-1 1,0 1-1,1 0 0,-1 1 1,-4-3-1,4 4-406,-1-1 1,0 0-1,0 1 0,1-1 0,-1 1 1,1 0-1,-1 0 0,0 0 0,1 0 0,0 1 1,-1-1-1,1 1 0,0-1 0,0 1 0,-1 0 1,1 0-1,1 0 0,-1 0 0,0 0 0,-2 4 1,2-1 7,0 0 1,0 0 0,0 0-1,0 1 1,1-1 0,0 1-1,1-1 1,-1 1-1,1 10 1,2 1 38,0 0 0,1-1 0,1 1-1,0-1 1,1 0 0,1 0 0,14 27 0,-9-18 145,12 38-1,-22-61-338,-1 0-1,1 0 1,-1 0-1,0 0 0,1 0 1,-1 0-1,0 0 1,-1 0-1,1 0 1,0 0-1,0-1 1,-1 1-1,1 0 0,-1 0 1,0 0-1,1 0 1,-1-1-1,0 1 1,-2 3-1,0-2 5,1 0 1,-1-1-1,0 1 1,0-1-1,0 1 1,0-1-1,-1 0 1,1 0-1,-6 2 0,-3 1-8,-2-1-1,1 0 1,0-1 0,-19 2-1,25-4-135,1-1 1,-1 0-1,0 0 0,0-1 1,0 0-1,-8-1 0,13 1-221,-1 0 0,0 1 0,0-1 0,1 0 0,-1 0 0,0-1 0,1 1-1,-1-1 1,1 1 0,-1-1 0,1 0 0,0 0 0,0 0 0,0 0 0,0 0 0,-2-3-1,3 0-3460,1-13 38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43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1 457 1888,'0'0'3525,"5"1"-2713,15 5-30,-18-5-642,0 0 0,0 1 0,-1-1 0,1 0 0,0 1 0,0 0 0,-1-1 0,1 1-1,-1 0 1,0 0 0,1 0 0,-1 0 0,0 0 0,1 4 0,3 3 344,7 10 24,0 0 0,-2 1 0,-1 1 0,12 35 0,5 39-2195,-26-79-2665</inkml:trace>
  <inkml:trace contextRef="#ctx0" brushRef="#br0" timeOffset="1">22 87 1660,'-6'-21'1372,"3"2"-96,0 5-128,0 3-139,3 3-169,-3 3 572,0-4 488,9 34-1760,0 8-496,0-9-180,0 0-784,6 17-1580,-3-8 447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44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231 372 1264,'-2'-1'405,"1"0"0,-1 0-1,0 0 1,0 0 0,1 0 0,-1 0-1,0 0 1,0 1 0,0-1 0,0 1-1,-2-1 1,1 1 543,-3 1-63,-6 4-668,0-1 0,1 2 0,0-1 0,0 1 0,0 1 0,1 0 0,0 1 0,0 0 0,1 0 0,0 1 0,0 0 0,1 1 0,0 0 0,1 0 0,0 0 0,1 1 0,0 0 0,0 1 0,2-1 0,-1 1 0,1 0 0,1 0 0,0 0 0,1 1 0,0-1 0,1 0 0,0 1 0,1 0 0,1-1 0,3 22 0,-4-29-173,1-1 0,0 0 0,1 0 1,-1 0-1,1 0 0,-1 0 1,1 0-1,0 0 0,1-1 0,-1 1 1,4 4-1,-3-6-25,-1 0 1,0-1 0,1 1-1,-1 0 1,1-1-1,0 0 1,-1 0 0,1 1-1,0-2 1,0 1-1,0 0 1,0 0 0,0-1-1,0 0 1,0 0-1,0 1 1,0-2 0,0 1-1,-1 0 1,5-1-1,10-3-22,0 0 0,0-1 0,0-1 0,-1 0 0,0-1 0,0-1-1,0-1 1,-1 0 0,22-18 0,-10 5-15,-2-1 0,-1 0 0,0-2 1,25-35-1,-47 56 19,0 0 0,0 0 0,0 0 0,0 0 0,-1 0 0,0 0 0,0-1 0,1-6 0,-1 10-1,-1-1 0,0 1 0,0 0 0,0 0-1,0 0 1,0-1 0,0 1 0,0 0 0,0 0-1,0 0 1,0-1 0,-1 1 0,1 0-1,-1 0 1,1 0 0,-1 0 0,1 0 0,-1-1-1,1 1 1,-1 0 0,0 0 0,0 1 0,0-1-1,1 0 1,-1 0 0,0 0 0,0 0-1,0 1 1,0-1 0,0 0 0,0 1 0,-1-1-1,1 1 1,0 0 0,0-1 0,0 1 0,0 0-1,-2-1 1,-3 1-2,1 1 1,0 0-1,0 0 0,-1 0 0,1 0 1,0 1-1,0 0 0,0 0 0,1 0 1,-1 0-1,0 1 0,1 0 0,-1 0 1,1 0-1,0 1 0,0-1 0,0 1 1,1 0-1,0 0 0,-5 7 0,5-7-11,-1 0 0,2 0 0,-1 0-1,0 1 1,1 0 0,0-1 0,0 1-1,0 0 1,0 0 0,1 0-1,0 0 1,0 0 0,0 0 0,1 0-1,0 0 1,0 0 0,0 0-1,1 1 1,-1-1 0,1 0 0,0 0-1,3 6 1,-3-8-33,1-1 0,0 0 0,0 1-1,0-1 1,1 0 0,-1 0 0,0-1 0,1 1 0,-1 0 0,1-1-1,0 1 1,-1-1 0,1 0 0,0 0 0,0 0 0,0 0-1,4 0 1,-5 0-66,4-3 8,12-5 34,0-2 0,-1 0 1,0 0-1,20-16 0,-37 24 74,2 0 163,2 5-167,21 30 81,-18-23-50,3 5-24,-8-11-12,1 1 0,1-1 1,-1 0-1,1 0 1,0 0-1,0 0 0,0-1 1,1 0-1,-1 1 0,1-2 1,0 1-1,1 0 0,8 3 1,-11-5-8,1-1 1,-1 0-1,1-1 1,-1 1-1,1 0 1,0-1-1,-1 0 1,1 0-1,0 0 1,-1 0-1,1-1 1,-1 1-1,1-1 1,0 0-1,-1 0 1,1 0-1,-1-1 1,0 1-1,1-1 1,5-4-1,-3 0 36,0 0 0,-1 0 0,0-1 0,1 1 0,-2-2 0,1 1 0,-1 0 1,0-1-1,-1 0 0,0 1 0,0-2 0,-1 1 0,0 0 0,0 0 0,-1-1 0,0 1 0,0-17 0,-1-7 218,-2 0 1,-1 0 0,-10-45-1,-7-34 482,-14-64 671,23 143-1002,8 25-134,0-1 0,0 1-1,1-1 1,0 0 0,-1-13 0,0 46-9,2-21-231,0 1 0,1-1 0,0 1 0,-1-1 0,1 1 0,1-1 0,0 5-1,-1-6-19,57 275-305,-46-240-781,1 1 1,2-1-1,1-1 0,2-1 0,24 37 0,-21-45-2987,-1-5 42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44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101 167 1800,'0'0'103,"0"-1"0,0 1 0,-1 0 0,1 0 0,0 0 0,0 0-1,0-1 1,0 1 0,0 0 0,0 0 0,-1 0 0,1 0 0,0 0 0,0 0 0,0 0 0,0-1-1,-1 1 1,1 0 0,0 0 0,0 0 0,0 0 0,0 0 0,-1 0 0,1 0 0,0 0 0,0 0-1,0 0 1,-1 0 0,1 0 0,0 0 0,0 0 0,0 0 0,-1 0 0,1 0 0,0 0 0,0 1-1,0-1 1,0 0 0,-1 0 0,1 0 0,0 0 0,0 0 0,0 0 0,0 0 0,0 1 0,-1-1-1,1 0 1,0 0 0,0 0 0,0 0 0,0 1 0,0-1 0,0 0 0,-7 18 1249,0 24-636,7 26 234,3 0 0,13 80 0,-11-108-706,-3-30-179,2 32 255,2-2 1,2 1 0,18 55 0,-26-96-313,0 0 0,0 0 1,0 0-1,1 0 0,-1 1 1,0-1-1,0 0 0,1 0 1,-1 0-1,0 0 0,0 0 1,1 0-1,-1 0 0,0 0 0,0 0 1,1 0-1,-1 0 0,0 0 1,1 0-1,-1 0 0,0 0 1,0 0-1,1 0 0,-1 0 1,0 0-1,0 0 0,1 0 1,-1 0-1,0 0 0,0-1 1,1 1-1,-1 0 0,0 0 1,0 0-1,0 0 0,1-1 1,-1 1-1,0 0 0,0 0 1,0 0-1,0-1 0,1 1 1,-1 0-1,0 0 0,0-1 1,0 1-1,0 0 0,0 0 1,0-1-1,0 1 0,0 0 0,0-1 1,9-13 38,-4 1 46,0 0 1,-2 0 0,1 0 0,-2 0-1,1 0 1,-2-1 0,0-18-1,0 18-13,2-167 899,-5 125-602,2-1 0,3 1 1,3 0-1,13-61 1,-17 108-281,1 0 0,1-1 0,-1 1 0,10-16 0,-11 23-67,0-1-1,0 0 1,0 0-1,0 1 0,0-1 1,1 1-1,-1 0 1,1-1-1,-1 1 0,1 0 1,0 1-1,0-1 1,0 0-1,0 1 0,0 0 1,5-2-1,-6 3 65,15 9 56,-15-8-144,-1-1 0,1 1 0,0-1-1,-1 1 1,1 0 0,-1 0 0,1 0 0,-1 0-1,1 0 1,-1 0 0,0 0 0,0 0 0,2 2-1,1 3 10,0 0 0,0 1-1,-1-1 1,1 1-1,-2 0 1,1 0 0,-1 0-1,0 0 1,0 0-1,-1 0 1,0 1-1,0-1 1,-1 0 0,0 1-1,0-1 1,-1 0-1,0 1 1,0-1 0,-1 0-1,0 0 1,-4 11-1,-1 2-6,-2 0-1,0-1 0,-1 0 0,-1 0 0,-1-1 1,-16 18-1,9-13-44,-1 0 1,-30 25-1,42-41 25,-1 0 0,0-1 0,0 0 0,0 0 0,-1-1-1,0 0 1,0-1 0,0 0 0,-19 5 0,25-8 8,0-1 1,0 1-1,0-1 1,0 0-1,0 0 0,0 0 1,0 0-1,-7-2 1,10 2 4,0-1 0,0 1 0,-1-1 0,1 1 0,0-1 0,0 0 0,0 0 0,0 0 0,-1 1 0,1-1 0,1 0 0,-1 0 0,0 0 0,0 0 0,0-1 0,-1-1 0,-2-4 7,4 6-9,0 1 1,0-1-1,-1 0 1,1 0-1,0 1 1,0-1-1,0 0 1,0 0-1,0 0 1,0 1-1,0-1 1,0 0-1,0 0 1,1 0-1,-1 1 1,0-1-1,0 0 1,1 0-1,-1 1 1,0-1-1,1 0 1,-1 1-1,1-1 1,-1 0-1,1 1 1,-1-1-1,1 1 1,0-1-1,-1 1 1,1-1-1,0 1 1,-1-1-1,1 1 1,0 0-1,-1-1 1,1 1-1,0 0 1,0 0-1,1-1 1,1 0-2,0 0-1,0 0 1,0 0 0,0 0 0,0 1 0,0-1 0,0 1 0,0 0 0,0 0 0,4 0-1,4 4 6,0 0-1,0 0 1,0 1-1,-1 0 1,1 1-1,-1 0 1,-1 0-1,1 1 0,12 13 1,79 84-628,-79-80 228,3 3-330,19 20-1321,-20-16-2452,-11-27-2530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45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39 1908,'0'-2'256,"0"1"1,0-1-1,0 1 0,0-1 0,0 1 1,-1-1-1,1 0 0,0 1 0,-1-1 0,1 1 1,-1-1-1,1 1 0,-1-1 0,0 1 0,0 0 1,0-1-1,1 1 0,-1 0 0,-1 0 1,1 0-1,0-1 0,0 1 0,0 0 0,0 0 1,-1 1-1,-1-2 0,1 1 1114,-4 3-765,-5 4-353,-1 0 0,1 0 0,0 1 0,0 1-1,1 0 1,0 0 0,1 1 0,0 0 0,-10 12 0,13-13-114,-1 0 0,2 0 0,-1 0 0,1 1 0,0-1 0,1 1 0,0 1 0,0-1 0,1 0 0,0 1 0,1 0-1,0 0 1,-1 11 0,3-21-132,0 1 0,0 0 0,0-1 0,0 1 0,-1-1 0,1 1 0,0-1 0,0 1 0,0-1 0,0 1 0,0 0 0,0-1 0,1 1 0,-1-1 0,0 1 0,0-1-1,0 1 1,0 0 0,1-1 0,-1 1 0,0-1 0,0 1 0,1-1 0,-1 0 0,0 1 0,1-1 0,-1 1 0,1-1 0,-1 1 0,1-1 0,-1 0 0,1 1 0,-1-1-1,1 0 1,-1 0 0,1 1 0,-1-1 0,1 0 0,-1 0 0,1 0 0,-1 0 0,1 0 0,-1 0 0,1 1 0,0-1 0,-1 0 0,1-1 0,-1 1 0,1 0 0,-1 0 0,1 0-1,0 0 1,-1 0 0,1-1 0,-1 1 0,1 0 0,-1 0 0,1-1 0,-1 1 0,1 0 0,-1-1 0,0 1 0,1 0 0,0-1 0,3-3 14,0 1 0,0 0 0,0-1 0,0 0 1,5-7-1,48-79 955,-56 88-910,1-1 0,0 1 0,0 0 0,0-1-1,0 1 1,0 0 0,0 0 0,1 0 0,-1 1 0,1-1-1,2-1 1,-3 2 52,2 3-50,4 5-121,0 0 0,0 0 1,0 0-1,-1 1 0,8 11 1,-10-12-366,1 0 1,0 0 0,0-1-1,0 0 1,12 9 0,-14-12-860,1 0 1,0 0 0,0 0-1,1-1 1,7 4-1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45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93 1040,'2'-22'1227,"-2"19"-881,1-1 0,0 0 0,-1 1 0,0-1 0,0 0 0,0 0-1,0 1 1,-1-1 0,1 0 0,-1 0 0,0 1 0,0-1 0,0 1-1,-1-1 1,1 1 0,-1 0 0,-3-5 0,4 7 430,-16 1 678,14 1-1346,0 0 0,0 0 0,1 0 0,-1 1 0,0-1 0,1 1 0,-1 0 0,1 0 0,0 0 0,0 0 0,0 0 0,0 0 0,0 1 0,0-1 0,0 1 0,1-1 0,-3 5 0,-2 1 228,-1 3-139,0 0 0,1 1 1,1-1-1,-1 1 0,2 0 0,-1 0 0,2 1 0,0-1 0,0 1 0,-1 20 0,3-18-127,0-1 0,2 1-1,-1 0 1,2-1 0,-1 1-1,2-1 1,0 0 0,1 0-1,7 16 1,-10-27-202,0-1 0,0 0 0,0 0 0,1 0 0,-1 0 1,1-1-1,-1 1 0,1 0 0,0-1 0,0 1 0,0-1 0,0 1 0,0-1 0,0 0 0,0 0 0,0 0 0,0 0 0,1 0 1,-1 0-1,0-1 0,0 1 0,5 0 0,-1-1-690,1 0-1,-1 0 1,1 0-1,-1-1 1,1 0 0,8-2-1,11-6-2390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46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80 836,'-11'-35'2080,"-2"-9"4238,13 45-6236,0 1-1,0-1 0,0 1 1,-1-1-1,1 1 0,0-1 1,-1 1-1,1-1 1,-1 1-1,1-1 0,-1 0 1,-1 2-1,-1 4 112,-3 22 259,0 1 1,2 1 0,2-1-1,0 35 1,1-24-111,0 42 349,2 1 1,17 101-1,-4-137-254,-13-47-425,-1 0-1,1-1 1,-1 1-1,1-1 0,-1 1 1,0-1-1,1 1 1,0-1-1,-1 1 1,1-1-1,-1 0 0,1 1 1,0-1-1,-1 0 1,1 0-1,-1 1 0,1-1 1,0 0-1,-1 0 1,1 0-1,0 0 0,0 0 1,-1 0-1,1 0 1,0 0-1,-1 0 1,1 0-1,0 0 0,-1 0 1,1 0-1,0-1 1,-1 1-1,1 0 0,0 0 1,-1-1-1,2 0 1,20-11 149,-21 11-191,3-2 40,0 0 0,0 0 0,0-1 0,-1 1 0,0-1 0,1 0 0,-1 0 0,-1 0 0,1 0 0,-1-1 0,1 1 0,-1-1 0,1-4 0,8-14 29,43-86 20,36-64-18,-61 124-37,-29 48 0,-6 6 5,-41 30-3,-30 24-19,69-52 11,0 0 0,1 0 0,0 1-1,1 0 1,-1 0 0,2 0-1,-6 11 1,10-16-9,-1 0 1,1 0-1,0 0 0,1 0 1,-1 0-1,0 0 0,1 0 1,0 1-1,0-1 0,0 0 0,0 0 1,0 0-1,1 1 0,-1-1 1,1 0-1,0 0 0,0 0 0,0 0 1,0 0-1,1 0 0,-1 0 1,1 0-1,0-1 0,-1 1 1,1-1-1,1 1 0,-1-1 0,0 0 1,0 1-1,1-1 0,4 3 1,6 3-625,0 1 1,0-1 0,1-1 0,24 9-1,-37-16 590,2 2-522,2-1-45,4 0-3622,13 2 836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46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49 2128,'-2'-7'457,"1"5"-301,0 1 0,1 0 0,-1-1 0,0 1 1,1-1-1,0 1 0,-1 0 0,1-1 1,0 1-1,-1-1 0,1 0 0,0 1 1,0-1-1,0 1 0,0-1 0,1 1 1,-1-1-1,0 1 0,1-1 0,-1 1 0,1-1 1,-1 1-1,1 0 0,0-1 0,1-1 1,-1 1 603,6 6-14,8 4-418,0 1 1,-1 1 0,0 1 0,20 19-1,50 57 529,-54-53-611,-3 1 0,-1 1 0,-1 1 1,-2 1-1,-2 1 0,-2 1 0,-1 1 0,-2 1 0,17 71 1,-24-72-110,-2 0 0,-2 0 0,-2 1 1,-1-1-1,-2 1 0,-2 0 0,-2-1 0,-1 0 1,-3 1-1,-17 56 0,7-49-231,-2-1 0,-1-1 0,-3-1 0,-57 82 0,25-55-3309,-124 127 1,102-128 53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3:37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2046 5 836,'12'-4'6208,"-12"4"-6072,0 0-1,1 0 1,-1 0 0,0 0 0,0 0 0,0 0-1,5 2 3804,-5-2-3803,0 0-1,0 0 1,0 1 0,0-1 0,0 0 0,0 0-1,0 0 1,0 0 0,0 1 0,0-1 0,0 0 0,0 0-1,0 0 1,0 1 0,-10 13 59,-2-1 0,0 0 0,0-1 0,-22 17-1,-65 42 104,54-40-211,-589 375 464,287-192-421,-144 101-18,385-239-61,44-29-14,43-34-23,-43 35 47,49-38-27,9-10 30,10-15 66,4 0-126,12-20 19,-2 0-1,26-64 1,-1-11 68,-21 47 413,-24 62-482,6-11-11,-4 6 94,-5 6 419,-137 167-286,13 21-212,126-185-31,-1-1 1,1 1 0,-1 0 0,1 0-1,0-1 1,0 1 0,0 0 0,0 0 0,1 0-1,-1 0 1,1 1 0,0-1 0,0 0-1,0 0 1,0 0 0,0 0 0,1 0-1,-1 0 1,1 0 0,0 0 0,0 0 0,0 0-1,0 0 1,4 4 0,-2-3-23,0 0-1,1 0 1,0-1 0,0 0 0,0 0 0,0 0 0,0 0-1,0-1 1,1 1 0,0-1 0,-1 0 0,1 0 0,0-1-1,8 2 1,7 2-231,1-2 0,-1 0 0,1-1 0,-1-1 0,1-1 0,24-3-1,1-3-851,-2 1-1099,-13 2-2880,-16 0 1728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3:44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44 1800,'1'-21'2873,"-2"7"5063,-2 20-7386,-5 10-323,1 0 0,0 0 0,1 1 1,1-1-1,1 2 0,0-1 0,1 0 0,1 1 0,1-1 0,1 23 0,1-9-12,1 0 0,2-1 1,1 1-1,2-1 0,12 37 0,-14-56-157,-1-1-1,1 0 1,0-1-1,1 1 1,0-1-1,1-1 1,0 1-1,0-1 0,1 0 1,0 0-1,0-1 1,1 0-1,0-1 1,0 0-1,14 7 1,-15-9-36,0-1 1,0 1 0,0-1-1,0-1 1,0 0 0,1 0-1,-1-1 1,1 0-1,-1 0 1,1-1 0,0 0-1,-1 0 1,1-1 0,-1 0-1,1-1 1,-1 0-1,0 0 1,1-1 0,-1 0-1,9-4 1,-8 1-7,0 0 0,-1 0 0,0-1 0,0 0 0,0-1 0,-1 1-1,0-1 1,0-1 0,-1 1 0,0-1 0,0-1 0,-1 1 0,-1-1 0,1 1 0,-2-1 0,1-1 0,-1 1 0,-1 0-1,2-18 1,0-7 151,-2-1 0,-1 1-1,-2-1 1,-8-53-1,6 58 75,2 16 95,-1 0-1,0 1 1,-1-1 0,0 1 0,-2-1-1,1 1 1,-9-16 0,12 29-2,-3 25-120,3-21-196,0 1 0,0-1 0,0 0 0,1 1-1,-1-1 1,1 0 0,0 1 0,0-1 0,0 4 0,4 12-130,0 0 0,1 0-1,1-1 1,0 0 0,2 0-1,0-1 1,1 0 0,1 0 0,0-1-1,1 0 1,20 21 0,-24-30-186,1 0 1,0 0 0,0-1-1,0-1 1,1 0 0,0 0 0,0 0-1,19 6 1,-22-9-200,0 0 0,1 0 1,-1-1-1,1 0 0,-1 0 0,1-1 0,-1 0 1,1 0-1,0 0 0,-1-1 0,1 0 0,-1 0 1,1 0-1,9-4 0,-6-3-3200,-1 0 33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39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311 201 1448,'0'0'868,"-3"-1"-87,-29-4 1964,7 1-113,-42-3 1,64 7-1996,-6-1-432,9 1-184,0 0 0,0 0 0,0 0-1,1 0 1,-1 0 0,0 0 0,0 0 0,0 0 0,0 0 0,0 0-1,0-1 1,0 1 0,0 0 0,0 0 0,0 0 0,0 0-1,0 0 1,0 0 0,0 0 0,0 0 0,0-1 0,0 1 0,0 0-1,0 0 1,0 0 0,0 0 0,0 0 0,0 0 0,0 0 0,0 0-1,0-1 1,0 1 0,0 0 0,0 0 0,0 0 0,0 0-1,-1 0 1,1 0 0,0 0 0,0 0 0,0 0 0,0 0 0,0-1-1,0 1 1,0 0 0,0 0 0,0 0 0,46-15 79,1 2 0,1 2 1,69-8-1,-13 3-26,179-25 70,-29 6-30,-243 33-95,27-5 195,71-3 0,-107 10-122,7-2 390,1 0 1,1 0-1,15 0 0,-25 2-471,0 0-8,-1-1 0,1 1 1,-1 0-1,1 0 1,0 0-1,-1 0 0,1 0 1,-1 0-1,1 0 1,-1 0-1,1 0 0,0 0 1,-1 0-1,1 0 1,-1 0-1,1 0 0,-1 0 1,1 1-1,-1-1 1,1 0-1,-1 0 0,1 1 1,-1-1-1,1 0 0,-1 1 1,1-1-1,-1 0 1,1 1-1,-1-1 0,1 2 1,0-1-5,-3 29 18,-3 17 47,2 0-1,4 59 1,-1 36 198,-36 280 458,14-153-368,2-17 33,11-41-151,0-48-123,6-53-52,3-79-25,4 42 1,0 8-15,11 439 82,-23-75-74,4-378-25,-15 89 1,-1 13 33,-4 229 9,20-352-33,2 1 0,2 0-1,3-1 1,1 1-1,13 58 1,19 69-1,-21-91-16,7 74 26,2 11-11,-1-16-32,-17-98 16,3 0 0,18 64 1,-18-61 24,-6-32-11,34 280 62,-33-253-77,-2-17 7,1-1 0,9 36 0,-7-41 7,-1 0-1,-2 0 1,-1 0-1,-3 31 1,1-1-1,-14 66 43,6-18-24,-12 43-32,3 219-11,18-364 24,0 3-11,0 0 0,1 0 0,0 1 0,0-1 0,1 0 0,5 15 0,-6-20 15,0-3-8,-1 1-1,1-1 1,-1 1 0,0-1 0,1 1-1,-1-1 1,0 1 0,1 0 0,-1-1-1,0 1 1,0 0 0,1-1 0,-1 1-1,0 0 1,0-1 0,0 1 0,0 0 0,0-1-1,0 1 1,0 0 0,0-1 0,0 1-1,-1 0 1,1-1 0,0 1 0,0 0-1,-1-1 1,1 1 0,0-1 0,0 1-1,-1 0 1,1-1 0,-1 1 0,1-1-1,-1 1 1,1-1 0,-1 1 0,1-1 0,-1 1-1,1-1 1,-1 0 0,1 1 0,-1-1-1,0 0 1,1 0 0,-1 1 0,0-1-1,1 0 1,-1 0 0,0 0 0,1 0-1,-1 0 1,0 0 0,1 0 0,-1 0-1,0 0 1,1 0 0,-2 0 0,-2 0 2,0-1-29,-14-3 27,13 3 3,3 1-8,-34 1-20,-61 7 0,-19 14 18,64-12 46,32-6-43,-3 0-3,1-1-1,-37 0 1,22-3 64,1 3 1,-41 7 0,75-10-50,-1 0-2,-96 8 216,-214 3 703,276-8-852,10 0 39,0-1 0,-1-1 0,-29-4 0,54 3-85,-18 0 62,-7-3-23,26 3-10,-2 0-53,-10 0-8,10 0 39,1 0-33,-10 0 459,-29-2-12995,37 1 8147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3:44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27 1284,'-3'-17'2513,"-3"8"4120,6 9-6569,-7 19 274,1 0 0,1 1-1,1-1 1,0 1 0,-1 30 0,4 112 717,1-95-672,3-16-134,2-1 0,1 0 0,3 0 0,3-1 0,1 0 0,37 89-1,-26-83 121,-24-54-314,-42-89 568,22 29-434,-52-188 1108,67 220-1096,0-1-1,2 1 0,1-1 0,2 0 1,0 0-1,2 0 0,6-33 0,-5 51-130,0-1-1,0 1 0,1 0 0,0 0 0,0 0 0,2 1 1,9-16-1,-11 20-36,0 0 0,0 0 1,0 1-1,0-1 0,1 1 1,-1 0-1,1 1 0,0-1 1,1 1-1,-1 0 1,0 0-1,1 0 0,0 1 1,7-2-1,-12 4-25,1 0 0,-1 0 0,0 0 0,1 0 0,-1 1 0,0-1 0,1 1 0,-1-1 0,0 1 0,1-1 0,-1 1 0,0 0 0,0-1 0,0 1 0,0 0-1,0 0 1,0 0 0,0 0 0,0 0 0,0 0 0,0 0 0,-1 0 0,2 3 0,13 26 96,-13-21-91,0-1 1,-1 1 0,-1 0 0,1-1 0,-1 1 0,-1 0-1,0 0 1,-3 13 0,-1 1-86,-16 41 1,3-22-582,-1 0 0,-2-2 1,-38 56-1,20-49-1662,21-29-1630,8-14-3830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3:4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200 506 1412,'2'-4'463,"1"-7"1496,0-1 0,0 0 1,-1 1-1,1-23 0,-4 34-1893,1-1-1,0 0 0,0 1 1,0-1-1,0 1 1,0-1-1,-1 1 1,1-1-1,0 0 1,0 1-1,-1-1 1,1 1-1,0-1 1,-1 1-1,1 0 1,-1-1-1,1 1 0,-1-1 1,1 1-1,-1 0 1,1-1-1,-1 1 1,1 0-1,-1-1 1,1 1-1,-1 0 1,1 0-1,-1 0 1,0 0-1,1-1 1,-1 1-1,1 0 1,-1 0-1,0 0 0,1 0 1,-1 0-1,1 0 1,-1 1-1,1-1 1,-1 0-1,0 0 1,1 0-1,-1 0 1,0 1-1,-26 8 556,14-1-479,0 1 1,1 0-1,0 1 0,1 0 0,0 1 0,0 0 1,1 1-1,1 0 0,0 0 0,0 1 1,1 0-1,1 1 0,0 0 0,-8 25 1,12-29-67,1 0 1,0 1 0,0-1 0,1 0-1,1 21 1,0-26-53,0-1 0,0 1 1,1-1-1,0 1 0,0-1 0,0 1 0,0-1 0,1 1 0,0-1 1,0 0-1,0 0 0,0 0 0,1 0 0,-1 0 0,6 5 0,-6-7-17,1-1 0,1 1 0,-1-1 0,0 1 0,0-1 0,0 0 0,1 0 0,-1 0 0,1-1 0,-1 1 0,0-1 0,1 0 0,-1 0-1,1 0 1,-1 0 0,5-1 0,1-1-9,0 1-1,0-1 1,-1-1-1,1 1 1,11-6-1,-14 4 0,1 0 0,0 0-1,-1-1 1,0 0 0,0 0 0,-1-1 0,1 1-1,-1-1 1,-1 0 0,1-1 0,-1 1 0,0-1 0,0 0-1,-1 0 1,0 0 0,0 0 0,0 0 0,-1-1-1,0 0 1,1-10 0,0-15-5,0 0 0,-3 1 0,-3-50 0,2 69 9,-5-59 199,-3 0 0,-4 0 0,-32-107-1,44 176-150,0-1-1,0 1 1,-1 0-1,1 0 1,-1-1-1,0 1 1,0 0-1,0 1 1,0-1-1,-5-4 1,6 6 149,-3 6-103,-3 4-68,1-1 1,1 1-1,0 0 0,0 1 1,0-1-1,1 1 0,1 0 0,-3 11 1,1 0 12,1 1 1,1-1 0,0 30 0,5 11 63,16 109 1,-12-141-342,0-1 0,2 0 0,1 0 0,1 0 0,1-1 0,2-1 0,1 0 1,1-1-1,1 0 0,32 39 0,-42-59-106,0-1 0,0 1-1,0-1 1,1 0 0,7 4 0,-11-8-101,-1 1 0,1-1 0,0 1 0,0-1 1,0 0-1,0 0 0,-1-1 0,1 1 0,4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3:46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126 477 1160,'5'-42'4143,"-3"35"-2856,-1-1-1,0 0 0,0 0 1,-1 0-1,0-9 0,0 17-1264,0-1 0,0 1 0,0 0 0,0 0-1,0 0 1,0-1 0,0 1 0,0 0 0,0 0 0,0-1-1,0 1 1,0 0 0,0 0 0,0 0 0,0-1 0,0 1-1,0 0 1,0 0 0,0-1 0,0 1 0,0 0 0,0 0-1,0 0 1,-1-1 0,1 1 0,0 0 0,0 0 0,0 0-1,0-1 1,0 1 0,-1 0 0,1 0 0,0 0 0,0 0-1,0 0 1,-1 0 0,1-1 0,0 1 0,0 0 0,0 0-1,-1 0 1,-10 5 920,-5 9-491,10-8-364,-1 1 0,1 0-1,1 1 1,-1-1-1,1 1 1,0 0 0,-5 13-1,-18 61 291,22-65-285,0 7-17,1-1-1,1 1 1,1 1 0,1-1-1,1 0 1,4 47 0,-2-67-60,-1 0 1,1 0 0,0 1 0,0-1 0,1 0 0,-1 0 0,1 0 0,0-1 0,0 1-1,0 0 1,0-1 0,1 1 0,-1-1 0,1 1 0,0-1 0,0 0 0,4 2 0,-6-4 18,19-5-16,-18 3-18,0 0 0,0 1 0,0-1 0,0 0 0,-1 0 0,1 0 0,0 0 0,-1-1 0,1 1 0,0 0 0,-1-1 0,0 1 0,1-1 0,-1 0 0,0 1 1,0-1-1,0 0 0,0 0 0,1-3 0,11-38 20,-11 31-19,2-9-4,-1 0 0,0 0 0,-2-1 0,-2-29 0,0 15-26,1 32 10,0-8-4,0 12 21,0 1 0,0-1 1,0 0-1,0 0 0,0 0 0,0 0 1,0 0-1,0 0 0,0 0 0,0 0 1,1 0-1,-1 0 0,0 0 0,0 0 0,0 0 1,0 0-1,0 0 0,0 0 0,0 0 1,0 0-1,0 0 0,1 0 0,-1 0 1,0 0-1,0 0 0,0 0 0,0 0 1,0 0-1,0 0 0,0 0 0,0 0 1,0 0-1,0 0 0,1 0 0,-1 0 1,0 0-1,0 0 0,0 0 0,0 0 1,0 0-1,0-1 0,0 1 0,0 0 1,0 0-1,0 0 0,0 0 0,0 0 1,0 0-1,0 0 0,0 0 0,66 99 15,-58-88-14,0 0-1,0-1 1,1 0 0,0-1-1,1 1 1,0-2 0,0 1-1,1-2 1,0 1 0,1-2-1,-1 1 1,18 6 0,-16-9-63,1 0 1,1 0 0,-1-1-1,0-1 1,1 0-1,-1-1 1,1-1 0,18-1-1,-27 0 31,0 0-1,0-1 0,0 1 0,0-1 0,-1 0 0,1-1 1,0 0-1,-1 1 0,0-2 0,0 1 0,0 0 0,0-1 1,0 0-1,-1 0 0,0-1 0,0 1 0,0-1 0,0 0 1,-1 0-1,1 0 0,-1 0 0,-1-1 0,4-8 0,0-5-1,0 0-1,-1 0 1,-1-1-1,-1 0 0,-1 0 1,-1-35-1,-15-124 134,13 166-81,-47-324 1129,44 327-756,0 9-161,-4 18-101,-3 41-113,6 22 119,11 124 0,-2-161-100,2 0 0,2 0 1,2 0-1,22 62 0,-26-93-21,-1 1 0,2 0 0,-1-1 0,2-1-1,0 1 1,0-1 0,1 0 0,0-1 0,1 0 0,0-1-1,20 15 1,-22-19-11,0 0-1,0-1 0,0 0 0,0 0 0,1-1 1,0 0-1,0 0 0,0-1 0,0-1 1,0 1-1,0-1 0,0-1 0,0 0 1,0 0-1,0-1 0,0 0 0,1 0 0,14-5 1,-7 0-12,0-1 0,-1-1 0,1 0 1,-1-2-1,-1 1 0,0-2 0,0 0 1,-1-1-1,-1 0 0,0-1 0,0 0 1,15-24-1,-17 22 16,0-1 1,-2 0-1,0 0 0,0-1 1,-2 0-1,0-1 1,-1 1-1,-1-1 1,-1-1-1,0 1 0,-1 0 1,0-24-1,-3 34 53,0 0 0,0 0-1,-1-1 1,0 1-1,-1 0 1,1 0 0,-2 0-1,1 1 1,-1-1-1,-6-11 1,8 18-46,0 0 0,0 1 0,1-1 0,-1 1 0,0-1 0,0 1 0,0-1 0,0 1 0,0-1 0,0 1 0,-1 0 0,1 0 0,0 0 0,0 0 0,0-1 0,0 1 0,0 1 0,0-1 0,0 0 0,0 0 0,0 0 0,0 1 0,0-1 0,0 0 0,0 1 1,0-1-1,-2 2 0,0-1 2,1 0 0,-1 0 0,1 1 1,-1-1-1,1 1 0,0 0 1,0 0-1,0 0 0,0 0 0,-3 4 1,0 3 13,0 1 0,2 0 0,-1 1 0,1-1 0,0 0 0,1 1 0,1 0 0,-1 0 0,1 11 0,1-7-2,0-1 1,1 1 0,1-1 0,0 1-1,1-1 1,6 20 0,-6-25-17,1-1 0,0 1 0,0-1 0,1 0 0,0 0 0,0-1 0,1 1 0,0-1 0,0 0 0,1-1 0,14 12 1,-11-11-68,1-1 0,0 0 1,1-1-1,-1 0 0,1-1 1,0 0-1,0-1 0,17 3 1,-7-3-168,1 0 0,-1-2 0,29-1 0,-43 0-235,0 0 1,0-1-1,0-1 0,-1 1 0,1-1 0,0 0 0,-1-1 0,1 0 0,-1 0 0,0 0 1,0-1-1,11-8 0,-10 1-3551,-2-2 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3:46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97 506 1168,'-43'8'1336,"11"-1"685,10-6 2259,28-6-3572,25-17-246,1 1 1,1 1-1,1 2 0,41-16 1,-19 8-198,315-137 1088,-41 19-1610,-284 124-272,11-5-964,-21 5-3436,-27 17 2138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3:47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1084,'-7'-1'6175,"0"3"-3655,-9 11-2998,14-12 1279,0 2-588,0 1 1,0-1 0,1 1-1,-1-1 1,1 1 0,0-1-1,0 1 1,0 0 0,0-1-1,0 1 1,1 0 0,0 0-1,0 0 1,0 0 0,0-1-1,1 1 1,0 6 0,0-7-43,3 30 596,2-1 0,0 0 0,3-1 0,18 48 0,65 118 1517,-60-132-1727,5 4-66,-19-36-1511,21 50 1,-38-68 272,0-7-1604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3:4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24 205 1732,'-9'-40'1302,"5"28"-637,1 0-1,0 0 1,1 0 0,1 0-1,0 0 1,0-1 0,2-11-1,-1 21-548,1 0-1,0 1 1,0-1 0,0 1-1,0-1 1,1 1-1,-1-1 1,1 1-1,-1 0 1,1 0-1,0 0 1,0 0-1,0 0 1,0 0-1,0 0 1,0 0-1,1 1 1,-1 0 0,0-1-1,1 1 1,-1 0-1,1 0 1,0 0-1,-1 0 1,1 0-1,3 0 1,4-1 70,1 1 1,-1 0-1,0 0 1,0 1-1,15 1 1,3 2 57,-1 1-1,0 1 1,0 1 0,-1 2 0,0 1-1,0 1 1,-1 1 0,0 1 0,-1 1-1,0 1 1,-1 1 0,-1 1 0,0 1-1,-2 1 1,0 1 0,30 36 0,-46-49-187,0 1 1,0-1-1,0 1 1,-1 0-1,0 0 1,0 0-1,-1 0 1,0 1-1,0-1 1,0 1-1,-1-1 1,0 1-1,-1-1 1,0 1-1,0 0 1,-1-1-1,0 1 1,0-1 0,0 1-1,-1-1 1,0 1-1,-1-1 1,0 0-1,0 0 1,0 0-1,-1-1 1,0 1-1,0-1 1,-1 0-1,0 0 1,-8 9-1,1-3-2,-1-1-1,1-1 0,-2 1 0,1-2 0,-1 0 0,-1-1 0,0 0 0,0-1 1,0 0-1,-17 3 0,21-6-105,-1-2-1,1 1 1,-1-1 0,0-1-1,1 0 1,-1-1 0,0 0-1,1-1 1,-1 0 0,0-1 0,1 0-1,-1-1 1,1 0 0,0-1-1,-11-5 1,15 6-291,1-1 1,0 0-1,0 0 0,-9-8 1,0-8-2350,9-3-3983,6 12 3362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3:47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2420,'0'0'10367,"-5"3"-9581,0 1-617,0-1-1,1 1 1,-1-1-1,1 1 0,0 0 1,0 1-1,0-1 1,1 1-1,0 0 0,0 0 1,0 0-1,0 0 1,1 0-1,0 0 1,0 1-1,0-1 0,-1 8 1,1-3 6,1 0 0,0 0 0,1 0 1,-1 1-1,2-1 0,0 0 0,0 0 0,1 0 0,0 0 1,0 0-1,5 11 0,-5-16-107,1 1 0,0-1 1,0 1-1,0-1 0,1 0 0,0 0 0,0 0 1,0 0-1,0-1 0,1 0 0,0 0 0,0 0 1,0 0-1,0-1 0,0 0 0,1 0 1,-1 0-1,1-1 0,9 3 0,-7-3-21,0-1-1,1 0 1,-1 0-1,1-1 1,-1 0-1,1 0 1,-1-1-1,0 0 0,1 0 1,-1-1-1,0-1 1,0 1-1,0-1 1,10-5-1,-15 7-32,0-1 0,0 0-1,0 0 1,0 0-1,0 0 1,0 0-1,0-1 1,-1 1 0,1-1-1,-1 0 1,0 0-1,0 1 1,0-1-1,0-1 1,-1 1 0,1 0-1,-1 0 1,0-1-1,1 1 1,-2-1-1,1 1 1,0-1 0,-1 1-1,1-1 1,-1 1-1,0-1 1,0 1-1,-1-1 1,1 1 0,-1-1-1,0 1 1,0-1-1,0 1 1,0-1-1,0 1 1,-3-4 0,0 0-9,0-1 0,-1 1 0,1 0 1,-2 1-1,1-1 0,-1 1 0,0 0 1,0 0-1,-1 1 0,1 0 0,-14-8 1,-7-1-357,-52-21 1,78 34 342,-19-5-813,0 0 1,-1 2 0,-41-5 0,22 4-3172,33 5-267,-13 2 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3:49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9 232 2128,'-8'-9'9521,"10"30"-7359,13 35-1474,8 13 781,20 56 473,-33-99-1528,-9-21-266,1 1 0,0-1 0,0 0 0,0 0-1,1 0 1,0 0 0,0 0 0,0 0 0,5 5 0,-7-9 570,12-18-438,-11 15-248,0 0 0,-1 0 0,1 0-1,0 0 1,-1 0 0,1-1 0,-1 1 0,0-1 0,0 1 0,1-4 0,1-2 15,-1-1 0,2 1 0,-1 0 0,1 0 1,0 0-1,1 1 0,0-1 0,0 1 0,0 0 0,1 1 0,0-1 0,1 1 1,-1 0-1,13-8 0,-14 11-64,-1 1 1,1-1-1,0 1 0,1 0 1,-1 0-1,0 1 0,0-1 0,1 1 1,-1 0-1,1 1 0,-1-1 1,1 1-1,-1 0 0,1 0 1,-1 1-1,1 0 0,-1 0 1,1 0-1,-1 1 0,0-1 1,0 1-1,0 0 0,0 1 1,7 3-1,-5-1-71,3 2-143,1-1 0,-1 0 0,1-1 0,23 8 0,-31-13 161,0 0 11,1-1 38,1-1 0,0 1 0,-1-1 0,0 1 0,1-1 0,-1-1 0,0 1 0,0-1 1,0 1-1,0-1 0,-1 0 0,7-7 0,4-6-32,21-29-1,3-6-13,-26 37 26,10-8-104,-19 20 125,0 5-40,52 62-644,-48-58 598,2 1 1,-1-1-1,1-1 0,0 0 0,0 0 0,0 0 0,1-2 0,0 1 0,0-1 0,1 0 0,-1-1 0,1 0 0,11 1 1,-10-3 56,0-1 1,-1 0-1,1 0 1,-1-1-1,1-1 1,-1 0 0,1 0-1,-1-1 1,0 0-1,0-1 1,0-1-1,-1 0 1,0 0 0,1-1-1,-2 0 1,1-1-1,-1 0 1,0 0-1,0-1 1,-1 0 0,11-15-1,-13 15 34,3-5 49,0 0 0,-1 0-1,12-29 1,-15 30 88,0 0 0,-1 0 0,-1-1 0,0 0 0,2-24-1,-5 33-78,0 0 0,0 0 0,0 0 0,-1 0 0,1 1 0,-1-1 0,0 0 0,0 1-1,-1-1 1,1 1 0,-1-1 0,1 1 0,-1-1 0,0 1 0,-1 0 0,1 0 0,0 0-1,-1 0 1,0 0 0,0 1 0,1-1 0,-2 1 0,1 0 0,-5-3 0,6 4-28,-1-1 0,1 1 0,-1 0 0,1 0 0,-1 0 0,0 1 0,1-1 0,-1 0 0,0 1 0,0 0 0,1 0 0,-1-1 0,0 2 0,0-1 0,0 0 0,1 1 0,-1-1 1,0 1-1,-3 1 0,1 0-3,1 0 1,0 1 0,0 0 0,0 0 0,0 0-1,0 0 1,0 0 0,1 1 0,0 0-1,-4 5 1,-1 1 5,1 2 0,1-1 0,0 1 0,1-1 0,0 2 0,1-1-1,-5 20 1,7-15-18,0 0 0,1 0-1,0 0 1,2 1 0,0-1 0,1 0-1,1-1 1,0 1 0,1 0-1,8 19 1,-11-36-2,-1 1-1,0 0 1,1 0-1,-1 0 1,1-1 0,0 1-1,-1 0 1,1-1 0,0 1-1,-1-1 1,1 1-1,0 0 1,0-1 0,-1 0-1,1 1 1,0-1-1,0 1 1,0-1 0,0 0-1,0 0 1,0 1 0,-1-1-1,1 0 1,0 0-1,0 0 1,0 0 0,0 0-1,0 0 1,0 0-1,0-1 1,0 1 0,0 0-1,0 0 1,0-1 0,24-10-25,-24 11 32,6-5-9,-1 0-1,1 0 1,-1-1-1,0 0 0,-1 0 1,1 0-1,-1-1 1,-1 0-1,1 0 0,-1 0 1,5-13-1,0 3 3,13-19 32,-13 24-41,-2-2-1,12-23 0,-19 36 10,0 0-1,1 1 0,-1-1 1,0 0-1,0 0 0,0 1 0,1-1 1,-1 0-1,0 1 0,1-1 1,-1 1-1,1-1 0,-1 0 0,1 1 1,-1-1-1,1 1 0,-1-1 1,1 1-1,0-1 0,-1 1 1,1 0-1,-1-1 0,1 1 0,0 0 1,0-1-1,-1 1 0,1 0 1,0 0-1,-1 0 0,1 0 0,0-1 1,0 1-1,-1 0 0,1 0 1,0 1-1,0-1 0,-1 0 1,1 0-1,0 0 0,0 0 0,-1 1 1,1-1-1,0 0 0,-1 1 1,2 0-1,3 2-15,0 1 1,-1-1 0,1 1-1,7 9 1,-3-3-122,9 7-283,-13-11 224,1-1-1,-1 0 1,1 0-1,0 0 1,0-1-1,1 1 1,7 2-1,-11-6 160,0-1 1,1 1-1,-1-1 0,0-1 1,1 1-1,-1 0 0,0-1 0,1 1 1,-1-1-1,0 0 0,0 0 1,0 0-1,0-1 0,0 1 0,0-1 1,3-2-1,2-2 122,1-1 0,-2-1 1,1 1-1,-1-1 0,8-12 0,-1 2 515,-11 12-295,-3 5-284,0 1 1,0-1-1,0 1 0,0 0 0,0-1 0,0 1 0,0-1 0,0 1 0,1 0 0,-1-1 0,0 1 0,0 0 0,0-1 0,0 1 0,1 0 0,-1-1 0,0 1 0,0 0 0,1-1 0,-1 1 0,0 0 0,1 0 0,-1-1 0,0 1 0,1 0 1,-1 0-1,0 0 0,1 0 0,-1-1 0,0 1 0,1 0 0,-1 0 0,1 0 0,-1 0 0,0 0 0,1 0 0,-1 0 0,1 0 0,-1 0 0,0 0 0,1 0 0,-1 0 0,1 1 0,35 15 91,1-1 0,71 18 0,-96-30-101,1 0 0,-1-2 0,1 1 1,0-1-1,0-1 0,-1 0 0,1-1 0,0-1 0,-1 0 0,1 0 0,-1-1 0,0-1 0,19-7 0,-26 7-5,0 1-1,1-1 1,-1 1-1,-1-1 1,1-1-1,-1 1 1,1-1 0,-1 1-1,0-1 1,-1-1-1,1 1 1,-1 0-1,0-1 1,-1 0 0,1 1-1,-1-1 1,2-9-1,1-4 198,-2-1 0,0 1 0,-1 0 0,-1-25 0,-2 44-187,1 0 0,0 0 1,0 0-1,0 0 0,0 0 1,0 0-1,0 0 0,0 0 1,0 0-1,0 0 0,0 0 1,0 0-1,0 0 0,0 0 0,0 0 1,-1 0-1,1 0 0,0 0 1,0 0-1,0 0 0,0 0 1,0 0-1,0 0 0,0 0 1,0 0-1,0-1 0,0 1 1,0 0-1,0 0 0,0 0 1,0 0-1,0 0 0,-1 0 0,1 0 1,0 0-1,0 0 0,0 0 1,0 0-1,0 0 0,0 0 1,-5 14 118,4-8-122,-1 0 0,1-1 1,1 1-1,-1 0 0,1 8 1,15 94 168,-15-106-175,0-1 0,1 1-1,-1-1 1,0 0 0,1 1 0,-1-1 0,1 0 0,-1 1-1,1-1 1,-1 0 0,1 1 0,0-1 0,0 0 0,0 0-1,0 0 1,1 1 0,-2-1 2,1-1 1,0 0-1,-1 0 0,1 0 1,-1 0-1,1 0 0,0 1 1,-1-1-1,1 0 0,0 0 1,-1-1-1,1 1 0,-1 0 1,1 0-1,0 0 0,-1 0 1,1 0-1,-1-1 0,1 1 0,-1 0 1,1-1-1,0 1 0,-1 0 1,1-1-1,0 0 0,4-4 94,1-1 0,-1 1 0,0-2 0,7-10-1,-11 16-79,3-5 24,0 1 1,0 0 0,0 0 0,1 0 0,0 0-1,0 1 1,0 0 0,0 0 0,0 0 0,1 1 0,0 0-1,0 0 1,10-3 0,-11 5-63,1 1 1,-1 0-1,1 1 0,-1-1 1,1 1-1,-1 0 1,1 1-1,-1-1 0,0 1 1,0 0-1,0 0 0,0 1 1,0 0-1,8 5 1,-7-3-168,0 0 1,0 1-1,-1 0 0,0 0 1,6 9-1,-9-12-229,0 0 0,0 0 0,-1 0 0,1 1 0,-1-1 0,0 1 0,0-1-1,0 1 1,0-1 0,-1 1 0,1 0 0,-1-1 0,0 1 0,0 4 0,-1 1-4078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3:49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89 2004,'1'-4'1063,"-2"0"0,1 0 0,0 0 0,-1 0 0,0 0 0,0 0 0,0 0 0,-3-6 0,-1 2-800,3 6 802,2 2-962,0 0 1,-1-1-1,1 1 1,-1-1-1,1 1 1,-1 0-1,1-1 1,-1 1-1,1 0 1,-1 0-1,1-1 1,-1 1-1,0 0 1,1 0-1,-1 0 1,1 0-1,-1 0 1,0 0-1,1 0 1,-1 0-1,1 0 1,-1 0 0,0 0-1,1 0 1,-1 0-1,1 0 1,-1 0-1,0 1 1,0-1-1,-13 5 679,9-4-468,2 4 1062,2-10-1468,0 1 0,0-1 0,0 1 0,0 0 0,-1 0 0,1 0 0,-5-8 0,5 11-496,-3 0-190,1 0-568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5:15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133 199 1128,'0'0'6119,"-8"3"-1396,10-11-4657,1 1-1,1-1 1,-1 0-1,1 1 1,1 0-1,-1 0 0,1 0 1,0 0-1,1 1 1,-1 0-1,2 0 0,7-6 1,17-13 351,41-25 1,-69 48-391,3-2 26,0 0 0,-1 1 0,2 0 0,-1 0 0,0 1 0,0-1 0,1 1 0,0 1 0,-1-1 0,8 0 0,-12 2-44,0 0 1,0 1-1,0-1 1,0 0-1,0 1 1,0-1-1,0 1 1,0-1-1,0 1 0,0 0 1,0 0-1,0 0 1,0 0-1,0 0 1,-1 0-1,1 1 1,0-1-1,-1 1 1,1-1-1,-1 1 0,0-1 1,1 1-1,-1 0 1,0 0-1,0-1 1,0 1-1,0 0 1,-1 0-1,1 0 0,0 0 1,-1 0-1,1 0 1,-1 1-1,0 2 1,1 8 7,0-1 1,-1 0 0,-1 0 0,0 1 0,-1-1-1,0 0 1,0 0 0,-2 0 0,1-1 0,-2 1 0,1-1-1,-2 0 1,-11 19 0,-1-2 8,-1 0 1,-2-1-1,-42 42 0,47-53-31,-1-1 0,0-1 0,-1-1 0,0 0 0,-1-2 0,-40 19 0,55-28 3,1-1 0,-1 0 0,0 0 0,1 0 0,-1-1 0,0 1 0,0-1 0,0 0 0,0 0 0,1 0 0,-1-1 0,0 1 0,0-1 0,-5-2 0,7 3 0,0-1 1,0 0-1,0 0 0,1 0 1,-1 0-1,0 0 1,1 0-1,-1-1 0,1 1 1,-1 0-1,1-1 1,-1 1-1,1-1 1,0 0-1,0 1 0,0-1 1,0 0-1,0 0 1,0 0-1,1 1 0,-1-1 1,0 0-1,1 0 1,0 0-1,-1 0 1,1 0-1,0-3 0,0 3-9,8-4-10,-7 5 20,-1 1 0,1-1-1,0 0 1,0 0 0,-1 1-1,1-1 1,0 0 0,0 1-1,0-1 1,0 1 0,0-1 0,0 1-1,0-1 1,0 1 0,0 0-1,0-1 1,0 1 0,0 0 0,0 0-1,0 0 1,0 0 0,2 0-1,28 5 3,-1 1-1,0 1 0,-1 2 0,38 15 1,109 64-124,-108-45-1017,-19-12-6062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4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14 261 1764,'0'0'1040,"-1"1"-282,0 0 0,-1 0 0,1 1 0,0-1 0,0 1 0,0-1-1,0 0 1,0 1 0,0 0 0,-1 2 0,5-3-553,0 1 0,0 0-1,0-1 1,1 1 0,-1-1 0,0 0 0,1 0 0,-1-1-1,1 1 1,-1-1 0,1 0 0,-1 1 0,8-2-1,58-6 582,-42 3-433,343-49 1359,-150 19-1131,28-10-109,-245 44-470,59-18 656,-61 17-563,1 0-3,-1-1 0,1 1 0,-1-1 0,0 0 0,1 0 0,-1 0 1,0 0-1,0 0 0,1-3 0,-6-2 1,0 0 0,-1 0 0,0 0 0,0 1 0,-1 0 0,0 0 0,0 0 0,0 1 0,0 0 0,-1 0 0,-12-7 0,-3-3 181,16 9-162,5 5-73,-6-7 248,72 51-262,-19-3-3,-44-39-19,1 5-2,-3-6-1,1 0 0,-1 1 0,0-1 1,0 0-1,1 1 0,-1-1 0,0 1 1,0-1-1,1 0 0,-1 1 0,0-1 1,0 1-1,0-1 0,0 0 0,0 1 1,1-1-1,-1 1 0,0-1 0,0 1 1,0-1-1,0 1 0,0-1 0,-1 0 1,1 1-1,0-1 0,0 1 0,0-1 1,0 1-1,0-1 0,-1 0 0,1 1 1,-14 28 12,-1-1 0,-1 0 0,-1-1 1,-32 37-1,-2 5-33,8-1-604,19-28-1152,-1-3-3668,21-24-3253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5:1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 1356,'0'0'908,"-1"-13"5709,8 39-6101,49 159 1512,-44-150-1650,2-1 1,2-1 0,25 41 0,-39-70-242,0 0 0,0 0 0,0 0 0,1-1 0,0 1 0,-1-1 0,2 0 0,-1 0 0,0 0 0,0 0 0,1-1 0,0 1 0,-1-1 0,1 0 0,0 0 0,0 0 0,0-1 0,4 2 0,-6-2 168,18-10 301,-16 6-531,0 0 1,-1-1 0,1 1 0,-1-1 0,1 1 0,-1-1 0,0-1 0,0 1 0,-1 0 0,1-1 0,-1 1 0,3-8 0,1-8 138,8-37 0,-9 32-48,19-132 363,-14 80-852,-8 50-1015,-1 18-1487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5:16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1000,'7'28'3509,"14"81"949,-14-50-3064,0 21 915,-9-63-418,-2-25-430,-4-30-493,6 23-623,-1 4-182,1-1 1,1 1-1,0-1 1,1 1-1,0 0 0,0-1 1,2 1-1,4-23 1,-6 33-153,1-1 0,0 1 0,0 0 1,-1-1-1,1 1 0,0 0 0,0 0 1,0 0-1,0-1 0,0 1 0,1 0 1,-1 0-1,0 1 0,0-1 0,1 0 1,-1 0-1,0 0 0,1 1 0,-1-1 1,1 1-1,-1-1 0,1 1 0,-1 0 0,1 0 1,-1-1-1,1 1 0,-1 0 0,1 0 1,-1 1-1,1-1 0,0 0 0,1 1 1,5 0 10,-1 1 1,1 1-1,0-1 0,9 6 1,-14-7-11,24 11 24,-1 2 0,-1 0 0,30 22 0,-49-32-31,-3-1 12,1 0 1,-1 0-1,1-1 0,0 1 1,0-1-1,0 0 0,1 0 0,4 1 1,-7-3 28,0-3-27,9-13-1,-1 0 0,0 0 0,12-34 0,-11 26-20,20-35-1,-26 51 0,0 1 0,1-1 0,0 1-1,0 1 1,0-1 0,1 1 0,0 0-1,11-7 1,-11 9 0,-1 0-1,1 1 1,0 0-1,0 0 1,0 1 0,0-1-1,1 1 1,-1 1-1,1 0 1,-1 0-1,1 0 1,-1 1 0,1 0-1,0 1 1,-1-1-1,1 1 1,-1 1-1,1 0 1,12 4 0,-11-2-11,-1 0 1,1 1 0,-1 0-1,0 0 1,-1 0 0,1 1-1,-1 1 1,0-1-1,-1 1 1,1 0 0,-1 0-1,-1 1 1,1 0 0,-1 0-1,5 13 1,-6-12-128,0 1 1,-1 0-1,0-1 1,-1 1-1,0 1 0,-1-1 1,0 0-1,0 0 1,-1 1-1,-2 15 0,-10 37-2530,-7-1-4115,12-41 2899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5:17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17 1252,'0'0'2304,"-11"-14"464,6 13-2403,0 0 0,0 1-1,-1-1 1,1 1 0,0 0 0,-1 1 0,1-1-1,0 1 1,0 0 0,-1 0 0,1 1 0,-7 3-1,10-4-293,-1 0-1,1 0 1,0 0-1,0 0 1,0 1-1,1-1 0,-1 1 1,0-1-1,0 1 1,1 0-1,-1 0 1,1 0-1,-1 0 0,1 0 1,0 0-1,0 0 1,0 0-1,0 0 1,0 0-1,1 1 1,-1-1-1,1 0 0,-1 1 1,1-1-1,0 0 1,0 1-1,0-1 1,0 1-1,0-1 0,1 3 1,4 13 145,2 1 1,0-1-1,1 0 1,0 0-1,16 22 1,-9-13-30,-8-15-115,-3-5 5,1-1-1,-2 1 0,1 1 1,-1-1-1,0 0 0,0 1 1,-1 0-1,0 0 0,-1-1 1,1 10-1,-2-15-65,0 1-1,-1-1 1,1 0-1,-1 0 0,1 0 1,-1 0-1,0 0 1,0 0-1,0 0 1,0 0-1,0 0 1,-1 0-1,1 0 1,-1-1-1,1 1 1,-1 0-1,1-1 1,-1 0-1,0 1 0,0-1 1,-3 2-1,-44 19-427,41-19 309,-22 6-1230,0-1 1,-64 8-1,39-8-2812,12 0 880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5:1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11 244 1488,'-8'-2'905,"6"-1"294,6 0 2625,39-8-3482,0 2-1,0 2 1,71-3-1,-30 3-107,153-15 295,509-41 409,-519 46-717,189-18 168,-380 32-472,166-21-175,-73 1-2684,-117 18-246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5:1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1420,'0'0'3150,"18"-1"-2748,234-20 680,-12 2-351,-101 10-492,413-30 900,274-16 89,-706 48-410,122-23 0,-239 29-765,0 0-167,-3 1 86,13-5-848,-5 3-3804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1:57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140 392 944,'-15'0'4006,"-49"-10"2156,61 9-5625,0 1-24,-9-2-25,9 1 383,0 1-477,-11 0-33,10 0 735,1 0-888,-9 0-36,9 0 419,14 0-466,770-31 553,-280 10-472,100-16-43,-56-16-135,-352 21-23,172-47-84,-183 34-3,-105 25 78,-41 10-18,55-9-1,-71 14 14,-12 3 6,0-1 0,0 1 0,0 0 0,17-1 0,34-4 14,-28 4-46,-28 2 29,0 1-4,-3 0 32,1-1 0,0 1 0,0 0 0,-1-1 0,1 1 0,0 0 0,0 0 0,-1 0 1,1 0-1,0 0 0,0 0 0,0 0 0,-1 0 0,1 0 0,0 0 0,0 0 0,-1 1 0,1-1 0,0 0 0,0 0 0,-1 1 0,1-1 0,0 1 0,-1-1 0,1 0 0,0 1 0,0 0 0,-7 17 979,-1-4-1247,1 4 275,1-1 1,0 1-1,1 0 1,1 1-1,-1 34 1,9 91 67,0-56-67,11 138-1028,-4-77-1148,-11-139 1926,1 24-3388,-4 63 0,-3-58-254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1:5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4 1684,'0'0'1012,"-2"0"-291,1-1 0,-1 0 0,0 1 0,0-1 0,0 1 0,0 0 0,0 0 0,1 0-1,-1 0 1,-3 0 0,-1 7-555,0 1-1,1 0 1,0 1-1,0-1 1,1 1-1,0 0 1,1 0-1,0 0 1,0 0-1,1 1 1,-1 10-1,-9 24 242,-24 123 460,22-105-481,-11 109-1,18-116-246,4-18-22,3 46 0,0-43 19,0-39-132,1 1-1,-1-1 1,1 1-1,-1-1 1,1 1 0,-1-1-1,1 0 1,0 1-1,-1-1 1,1 0 0,0 1-1,0-1 1,0 0-1,0 0 1,0 0 0,0 0-1,0 0 1,1 0-1,-1 0 1,0 0 0,0-1-1,1 1 1,-1 0-1,1-1 1,-1 1 0,2 0-1,44 9 53,9-8-51,0-1 0,97-13 0,-103 7 17,207-29 1,143-18-46,73-14 99,-124 26-93,-104 14 42,106-9 11,-269 31-18,-52 3-12,51-7 1,-53 4-9,55 0-1,-1 1 1,63-4-13,-94 7 11,70-9 0,34-6 10,-64 7-8,148-8-33,-134 10 56,-83 4 0,0 0-1,29-7 0,-27 4-3,-21 5-7,14-3-28,-7 1 13,-6 1-74,0 1-1,-1-1 1,1 0-1,-1 0 1,0 0 0,1 0-1,-1-1 1,0 1-1,4-3 1,-6 3-455,-31-10-9734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3:4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39 2072,'0'-4'1462,"0"0"0,0 1-1,0-1 1,-1 0 0,1 1 0,-1-1 0,0 1-1,-2-6 1723,3 14-2880,2 32 47,1-1 0,2 1 0,1-1 0,2 0 0,1 0-1,16 36 1,-20-59-266,2 0 0,-1 0-1,2-1 1,-1 1-1,2-1 1,0-1 0,17 18-1,-19-22-25,1-1 1,0 0-1,0 0 0,1 0 0,-1-1 1,1 0-1,0-1 0,1 0 0,-1-1 0,1 0 1,14 3-1,-19-6-7,0 0 0,1 0 0,-1-1 0,0 1 1,0-1-1,0 0 0,0-1 0,0 1 0,0-1 0,0 0 0,0-1 0,0 1 1,-1-1-1,1 0 0,6-6 0,-7 5-22,-1 0 0,1 0 0,-1 0 0,0-1 0,0 1 0,-1-1 0,0 0 0,1 0 0,-1 0 0,-1 0 0,1 0 0,0-7 0,2-9 73,0-37-1,-3 39-52,0 2-3,-2-1 0,-1 0 0,0 0 0,-7-24-1,-2-15-1024,11 33-3334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3:42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1800,'3'-4'13029,"1"40"-12431,1 0-1,3 0 1,0 0 0,2-1 0,20 45 0,-3-19-985,10 20-2192,-32-71 1730,7 11-5487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3:42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2132,'0'-2'206,"0"-1"0,0 0 0,0 1 1,0-1-1,1 0 0,-1 1 0,1-1 0,0 1 0,-1-1 0,1 1 0,0-1 0,1 1 0,-1-1 0,0 1 0,1 0 0,-1 0 1,1 0-1,-1 0 0,1 0 0,0 0 0,0 0 0,0 0 0,0 1 0,1-1 0,-1 1 0,0-1 0,0 1 0,1 0 1,-1 0-1,1 0 0,-1 0 0,1 1 0,0-1 0,-1 1 0,1-1 0,0 1 0,-1 0 0,1 0 0,-1 0 0,1 1 0,0-1 1,-1 0-1,5 2 0,16 3 244,-1 0 0,0 2 0,27 11 0,-39-14-340,18 8 368,-1 2 1,33 21-1,-54-31-327,1 1 0,-1-1 1,0 1-1,0 1 0,-1-1 1,0 1-1,0 0 0,0 0 0,0 1 1,-1-1-1,0 1 0,-1 0 1,1 0-1,2 12 0,-5-15-89,-1 0 1,1 0-1,-1 1 0,-1-1 0,1 0 1,-1 0-1,1 1 0,-1-1 0,0 0 1,-1 0-1,1 0 0,-1 0 0,0 0 0,1 0 1,-2-1-1,1 1 0,0-1 0,-1 1 1,-3 3-1,-4 4 72,-1 0 0,0 0 0,-24 16 1,16-12-12,11-9-69,0 0-1,-1 0 1,0-1-1,0 0 1,-10 4-1,-16 7-56,28-12-245,0-1-1,1 0 1,-1 0-1,-1-1 0,1 0 1,0 0-1,0 0 1,-11 0-1,15-2-622,-21-8-10490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4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185 329 1640,'-3'0'5316,"-2"8"-3531,0 9-2028,4-4 549,0-1-1,1 0 1,1 17-1,1 7 177,2 49 601,5-1 0,19 84 1,-27-166-942,-1 0 1,1 1-1,-1-1 1,0 0-1,1 1 1,-1-1-1,0 0 1,-1 1-1,1-1 1,0 0-1,-1 1 1,1-1-1,-1 0 1,-1 3-1,2-3 339,-2-4-460,1 1 0,-1 0-1,1-1 1,-1 1 0,1-1 0,0 1 0,0-1-1,0 0 1,0 0 0,-2-3 0,3 4 2,-12-24 53,2-1 1,2 0 0,0-1 0,1 0 0,2 0 0,-4-46 0,4 23-31,2 1 0,3 0 1,6-65-1,-2 85-25,0 0 0,2 0 0,2 1 1,0 0-1,2 0 0,24-49 0,-31 72-17,1 0-1,-1-1 1,1 2-1,0-1 1,0 0 0,0 1-1,1 0 1,-1 0-1,1 0 1,0 1 0,0 0-1,1-1 1,-1 2-1,1-1 1,-1 1 0,11-3-1,-14 4-3,0 1 0,0 0 0,1 1 0,-1-1 0,0 0 0,0 0 0,0 1 0,0 0 0,0-1-1,0 1 1,0 0 0,0 0 0,0 0 0,-1 0 0,1 0 0,0 0 0,0 1 0,-1-1 0,1 0 0,-1 1 0,1-1-1,-1 1 1,0 0 0,2 2 0,0 1 3,1 1-1,-1-1 1,0 1-1,0-1 1,-1 1-1,4 10 1,-4-3-34,-1 1 1,0-1 0,0 1-1,-2-1 1,1 1 0,-2-1-1,0 1 1,0-1 0,-1 0-1,-6 16 1,-1-3-133,0-1 0,-1 0 0,-2-1 0,-16 25 0,21-38 66,-85 118-848,81-115 800,0-1 0,0 0 0,-1-1 0,-1-1 0,0 0 1,-28 16-1,40-25 138,1-1 1,-1 0 0,0-1 0,0 1 0,0 0 0,1 0 0,-1-1 0,0 1-1,0-1 1,0 0 0,0 0 0,0 1 0,0-1 0,0 0 0,0-1-1,0 1 1,0 0 0,0 0 0,0-1 0,0 1 0,0-1 0,1 0-1,-1 0 1,0 1 0,-2-3 0,3 2 25,0 0-1,0-1 1,0 1 0,0-1 0,1 1-1,-1-1 1,0 1 0,1-1 0,-1 1-1,1-1 1,0 0 0,-1 1 0,1-1-1,0 0 1,0 1 0,0-1 0,0 0-1,0 1 1,0-1 0,1 0 0,-1 1-1,1-1 1,-1 1 0,1-1 0,-1 0-1,1 1 1,0-1 0,0 1 0,2-3-1,-1 0 15,1 0-1,0 0 0,0 0 1,1 0-1,-1 1 0,1-1 1,-1 1-1,1 0 0,0 0 1,1 1-1,-1-1 0,0 1 1,1 0-1,-1 0 0,1 0 1,0 1-1,-1-1 0,1 1 1,0 0-1,0 1 0,0-1 1,0 1-1,8 0 0,1 1 11,1 1 0,-1 0-1,0 1 1,1 0 0,-2 1-1,1 1 1,15 6 0,46 26-51,71 46 1,-6 11-3189,-134-89 2255,7 4-4233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3:42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49 856,'4'-11'11200,"-5"26"-8956,-2 41-2189,5-45 90,0 1-1,2 0 1,-1-1 0,1 0 0,1 0 0,0 0 0,1 0 0,0-1 0,0 0 0,1 0 0,0-1-1,13 12 1,-17-17-109,2 0 1,-1 0-1,0 0 0,1-1 0,-1 0 0,1 0 0,0 0 0,0-1 0,0 0 0,0 0 0,0 0 0,1 0 1,-1-1-1,1 0 0,-1 0 0,1 0 0,-1-1 0,1 0 0,0 0 0,-1 0 0,1-1 0,-1 0 0,1 0 0,-1 0 1,0-1-1,1 0 0,-1 0 0,6-3 0,-8 3-2,0 1-1,0-1 1,-1 0-1,1 0 1,-1 0 0,1 0-1,-1 0 1,0 0 0,0-1-1,0 1 1,0-1 0,0 1-1,0-1 1,-1 0 0,1 0-1,-1 0 1,2-6 0,-2 4 1,0 0 0,-1-1 1,1 1-1,-1 0 1,0-1-1,-1 1 0,1 0 1,-1 0-1,0-1 1,-2-5-1,-1 1-16,1 0 0,-2 0 0,1 1 1,-1-1-1,-1 1 0,1 0 0,-1 0 0,-1 1 0,0 0 0,-11-11 0,8 11-306,-1 0 0,1 1-1,-1 0 1,-1 0-1,-16-6 1,-15 3-7946,18 8 4292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5:3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77 337 1396,'0'0'600,"-35"17"5806,35-17-6354,0 0 1,-1 0-1,1 0 1,0 0-1,0 0 0,0 0 1,0 0-1,0-1 1,-1 1-1,1 0 0,0 0 1,0 0-1,0 0 0,0 0 1,0 0-1,0 0 1,-1-1-1,1 1 0,0 0 1,0 0-1,0 0 1,0 0-1,0 0 0,0-1 1,0 1-1,0 0 0,0 0 1,0 0-1,0 0 1,0-1-1,0 1 0,0 0 1,0 0-1,0 0 0,0 0 1,0 0-1,0-1 1,0 1-1,0 0 0,0 0 1,0 0-1,0 0 1,0 0-1,1-1 0,-1 1 1,0 0-1,0 0 0,0 0 1,0 0-1,0 0 1,0 0-1,0-1 0,1 1 1,-1 0-1,0 0 1,0 0-1,0 0 0,12-20 525,15-21-614,-15 24 122,-1-1-1,0 0 0,-1 0 0,-1-1 0,-1 0 0,-1 0 1,5-22-1,1-6 401,-13 45-417,6-29 498,-6 30-268,3-33 710,-3 32-726,0 7-278,-4 60 16,4 0 0,8 78 0,-3-85 7,-2 66 4,-1-117-14,-1 12 2,-2-15-16,-1-1 0,1 0 0,0 0 0,-1 1 0,0-1 0,1 0 0,-1 0 0,-1-1 0,-3 6 0,-9 1 4,-1-1 0,0-1-1,-1 0 1,1-1 0,-1 0-1,-1-2 1,-18 3-1,26-4 4,8-3-16,-8 2-24,7-2 12,10-1 9,163-50-4114,-162 49 3792,28-11-4616,-27 8 2203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5:34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1368,'4'-7'954,"1"10"2261,4 11-2843,-1 1 1,0 1 0,-1-1 0,0 1-1,7 30 1,11 26 317,-2 5-195,-18-57-344,0 0-1,9 20 0,8 30 1448,-21-69-1383,0 1 77,-1-2-276,0 0 0,0 0 0,0 0 0,0 0 0,0 0 0,0 0 0,0 1 0,0-1-1,0 0 1,0 0 0,1 0 0,-1 0 0,0 0 0,0 0 0,0 0 0,0 0 0,0 1 0,0-1 0,0 0 0,0 0-1,0 0 1,1 0 0,-1 0 0,0 0 0,0 0 0,0 0 0,0 0 0,0 0 0,0 0 0,1 0 0,-1 0 0,0 0-1,0 0 1,0 0 0,0 0 0,0 0 0,0 0 0,1 0 0,-1 0 0,0 0 0,0 0 0,0 0 0,0 0 0,0 0-1,0 0 1,1 0 0,-1 0 0,0 0 0,0-1 0,0 1 0,0 0 0,0 0 0,0 0 0,0 0 0,0 0 0,0 0-1,0 0 1,0 0 0,1-1 0,-1 1 0,3-14 120,-1 0 0,0-1 0,-1 0 0,-1-26 0,-9-66 133,5 78-174,-8-76 89,11 98-185,1-1 0,0 1 1,0 0-1,0-1 0,1 1 0,0 0 0,1-1 0,-1 1 0,5-11 0,2-9-42,-7 25 29,-1 0 0,0 2 13,0 0 0,0 0 1,0 0-1,0 0 1,0 0-1,0 0 1,0-1-1,0 1 1,0 0-1,0 0 0,0 0 1,0 0-1,0 0 1,0-1-1,0 1 1,0 0-1,0 0 1,0 0-1,0 0 1,1 0-1,-1 0 0,0-1 1,0 1-1,0 0 1,0 0-1,0 0 1,0 0-1,0 0 1,0 0-1,0 0 0,1 0 1,-1 0-1,0-1 1,0 1-1,0 0 1,0 0-1,0 0 1,0 0-1,1 0 0,-1 0 1,0 0-1,0 0 1,0 0-1,0 0 1,0 0-1,1 0 1,-1 0-1,0 0 1,0 0-1,0 0 0,0 0 1,0 0-1,0 0 1,1 0-1,-1 0 1,0 1-1,0-1 1,0 0-1,0 0 0,0 0 1,0 0-1,0 0 1,1 0-1,4 7 2,0-1-1,-1 1 1,1 0-1,-1 0 1,0 0-1,-1 1 1,3 9-1,17 64 16,-13-43-12,-9-34 10,1 0 0,-1 0 1,1 0-1,0 0 0,0 0 1,4 6-1,-6-10-12,0 1-1,1-1 1,-1 0 0,0 0-1,0 0 1,0 0-1,0 1 1,0-1 0,0 0-1,1 0 1,-1 0 0,0 0-1,0 0 1,0 0 0,0 1-1,1-1 1,-1 0-1,0 0 1,0 0 0,0 0-1,0 0 1,1 0 0,-1 0-1,0 0 1,0 0 0,0 0-1,1 0 1,-1 0 0,0 0-1,0 0 1,0 0-1,1 0 1,-1 0 0,0 0-1,0 0 1,0 0 0,1 0-1,-1 0 1,0 0 0,0-1-1,0 1 1,0 0-1,1 0 1,-1 0 0,3-21 17,-3 20-19,0-8-2,-1-1 1,2 0-1,-1 1 1,4-17-1,-3 23 5,-1 2-6,0-1 1,0 1-1,1-1 0,-1 1 1,0-1-1,1 1 1,0-1-1,-1 1 0,1-1 1,0 1-1,-1 0 1,1-1-1,0 1 0,0 0 1,0 0-1,0 0 1,0-1-1,1 1 0,-1 0 1,0 1-1,0-1 1,1 0-1,-1 0 0,1 0 1,-1 1-1,0-1 1,1 1-1,-1-1 0,1 1 1,0 0-1,-1-1 1,1 1-1,-1 0 0,1 0 1,-1 0-1,1 0 1,1 1-1,50 12-7,-39-8 20,7 7-17,-18-11 8,-1 0 0,1 0 0,0 1 0,-1-1 0,0 1 0,1 0 0,-1 0 0,0 0 0,3 3 0,-4-4 33,-9-46-15,6 38-18,1 0 1,-1 0-1,1 0 1,0 0-1,1 0 1,0-14-1,2 9-8,-1 2 0,0 1 0,1 0-1,0 0 1,5-11 0,-6 18 5,0 0 0,0 0-1,0 0 1,0 0 0,0 0 0,1 0-1,-1 0 1,1 0 0,-1 0 0,1 1-1,0-1 1,0 1 0,-1-1 0,1 1-1,0 0 1,0-1 0,1 1 0,-1 0-1,0 1 1,0-1 0,0 0 0,4 0-1,-2 1 3,-1 0-1,1 0 1,-1 0-1,0 1 1,1-1-1,-1 1 1,0 0-1,1 0 1,-1 0-1,0 1 1,0-1-1,0 1 1,0 0-1,0 0 1,0 0-1,0 0 1,-1 0 0,1 0-1,-1 1 1,0-1-1,1 1 1,-1 0-1,0 0 1,-1-1-1,4 6 1,5 11 5,-1 1-1,0 0 1,6 20 0,-8-19-6,-1-4-80,-1 0-1,-1 1 0,-1 0 1,0-1-1,-1 1 0,0 25 1,-3-24-1668,-1 0 1,0 0 0,-6 23 0,5-31-987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0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19 350 972,'-12'4'1677,"6"-1"-790,7 0 1352,14 1-1948,1 0 1,-1-1 0,1 0 0,30 0-1,72-7 215,-49 0-172,1113-86 1408,-688 44-1437,-191 13-64,392-94-1,-495 71 1417,-194 54-1550,-1 1-1,1-1 0,0 2 0,0-1 0,10 0 0,-12 1-78,1 0 0,-1 0 0,0-1 0,1 1 1,-1-1-1,0 0 0,6-3 0,-4 3 11,1 0 1,-1 1-1,0 0 0,1 0 1,-1 0-1,1 0 0,-1 1 1,1 0-1,-1 1 0,0-1 1,0 1-1,0 0 0,9 5 1,-1 1 42,-1 0 0,0 1 0,0 1 1,-1 0-1,0 0 0,-1 2 0,0-1 1,16 24-1,0 4 141,35 70 1,-25-30 21,27 89 0,-57-147-209,-1-6-270,0 1-1,-2-1 1,0 1-1,0 1 1,-2-1-1,0 0 1,0 1-1,-2-1 1,0 1-1,-1 0 1,-4 20-1,4-33-293,-1 0 0,1 0 0,-1 0-1,0 0 1,-1 0 0,1 0 0,-1 0-1,1-1 1,-5 5 0,-9 11-2792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0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849 24 940,'-21'-15'2766,"3"12"-2407,1 1 0,-1 0 0,0 1 0,0 1-1,1 1 1,-1 0 0,0 1 0,1 1 0,-28 8 0,2 3 118,1 1 1,-69 35-1,66-27-205,1 2 1,2 1-1,0 3 1,2 2-1,1 1 0,1 2 1,-34 40-1,64-64-212,1 0 0,0 0-1,1 0 1,-1 1 0,2 0 0,0 0-1,0 1 1,1-1 0,-5 22-1,8-27-44,1-1 0,-1 0 0,1 0 0,0 1-1,0-1 1,0 0 0,1 0 0,0 1 0,0-1 0,0 0-1,1 0 1,-1 0 0,1 0 0,1 0 0,-1-1-1,1 1 1,-1-1 0,1 1 0,1-1 0,-1 0-1,0 0 1,1 0 0,0-1 0,0 1 0,5 3-1,12 7 13,1-1 0,1-1-1,0-1 1,0-1-1,32 9 1,-13-7 7,0-3 0,64 7 0,7-9 18,152-11 0,-5-14-24,-56-2-5,-164 16-19,215-24 5,-63 4-4,89-9 13,18-1-5,-49 4-6,139-18-4,369-33-7,-562 54-462,-173 18-583,-9 4-4532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0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82 365 1800,'-5'0'941,"-69"5"4304,71-5-4472,131-18 1518,-76 10-2194,107-11 108,43 0-49,18-1-34,382-16 100,14 4-85,-61-11-45,-410 31-77,71-16 11,-133 18-9,-1-3 0,-1-4 0,101-34 0,-153 40-1,-21 8-7,0-1 1,0 2 0,0-1-1,10-1 1,27-13 655,-33 49-431,12 199 187,-5-31-339,-15-161-558,-2 0 0,-1 0 0,-2 0 0,-2 0 0,-10 51 0,11-80-276,-1 0 0,0-1-1,-1 1 1,0-1 0,-7 12 0,-7 10-2063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08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892 15 1448,'0'0'710,"-16"-6"1624,0 3-1960,-1 0 0,1 2 1,-1 0-1,0 0 0,0 2 1,-20 3-1,-102 22 523,89-12-619,0 2 0,1 3 0,2 1-1,0 3 1,1 1 0,-47 34 0,69-41-66,1 1 0,1 1-1,1 1 1,1 1-1,1 0 1,-24 36 0,36-48-154,2 0 0,0 0 1,0 1-1,0 0 0,1 0 1,1 0-1,0 1 0,0-1 1,-1 16-1,3-20-38,1 0 0,0 0 0,0 0 0,0 0 0,1 0 0,0 0 0,0 0 0,0-1 0,1 1 0,0 0 0,0-1 0,0 1 0,1-1 0,0 0 0,0 0 0,0 0 0,1 0 0,-1-1 0,6 6-1,5 2 7,0 0-1,0-1 0,1-1 0,1 0 0,-1-1 0,1-1 0,26 10 0,-4-6 16,0-2 1,59 10 0,60 2 9,1-7-1,1-6 1,0-8 0,232-27 0,154-51 6,-96 12-61,-203 37 9,-16-4-35,143-18-25,-157 17-178,-36 5-42,144-32-804,-300 55 936,1 0-178,-16 4-13,-1 0 1,1 0-1,-1-1 0,1-1 0,-1 1 0,0-1 0,0-1 0,0 0 0,12-7 0,-18 8-1995,3-6 33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0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158 405 1536,'-122'8'6589,"119"-8"-6177,0 0 0,0 0 0,0 0 0,0-1 0,0 1 0,0-1 0,0 0 0,1 0 0,-1 0 0,-3-2-1,26-6-254,2 0-1,-1 1 0,1 2 1,39-8-1,99-8 95,-142 20-231,287-32 215,280-16-10,373-5-860,-721 42 368,301-22-870,-473 30 954,-19 2-45,87-17-1,-112 15 185,55-13-155,116-44 1,-118 28 1003,-72 33-401,0 1-388,-1 0 0,0 1 0,0-1 0,0 0 0,0 1 0,0-1 0,0 0 0,0 1 0,0-1 0,0 1 0,0 0 0,-1-1 0,1 1 0,0 0 0,0-1 0,0 1 0,-1 0 0,1 0 0,0 0 0,-1 0 0,1 0 0,-1 0 0,1 0 0,-1 0 0,1 0 0,-1 0 0,0 0 0,1 0 0,-1 0 0,0 1 0,2 40 230,-2-30-191,-6 135 272,0 27-53,7-141-347,1 0-1,1-1 0,11 42 0,7 15-1376,-12-31-4388,-8-47 3133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0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1009 6 1536,'-16'-6'3068,"-35"10"-1531,0 2-1,-81 19 0,51-8-796,-168 50 1018,199-52-1455,15-4-92,0 2 1,1 1-1,1 1 1,-33 21-1,51-26-121,0 0 0,0 1 0,1 0-1,0 1 1,1 1 0,0 0-1,1 1 1,1 0 0,0 1-1,-9 18 1,16-26-66,1 0 0,0 0 1,0 1-1,1-1 0,0 1 0,0 0 1,1 0-1,0 0 0,0 0 0,1 0 1,0 0-1,2 15 0,0-12 0,1 0 0,0 0 0,1-1 0,0 0 0,1 1 0,0-2 0,0 1 0,11 14-1,-3-7-2,2 0 0,0-1 0,1-1 0,0 0-1,1-1 1,1-1 0,0 0 0,39 19-1,-18-16-1,2-1 0,0-1-1,0-3 1,1-1 0,82 7-1,220-6 5,-293-11-13,664-48-17,-708 47 7,544-79-295,-265 34 170,-192 29 100,53-12-22,94-19-39,-57 12-64,124-21-474,-106 21 192,-30 8 151,57-12-549,-223 38 341,0 1 0,0-1 0,0-1 0,-1 1 0,10-6-1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10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14 339 1928,'-10'0'1148,"7"0"-276,11-1 4454,269-23-3967,-8-6-860,532-67 243,-476 59-716,73-16-144,-86 15 9,-31 4 176,-214 25 222,115-1 1,-142 12-150,0 2 1,0 1 0,0 2 0,44 12 0,-69-14-85,-1 1 0,0 0 0,-1 1 0,1 1 0,-1 0 0,0 0 0,-1 2 0,0-1 0,0 1 0,13 14 0,-14-10 18,0 0 0,0 1 0,-1 1 0,-1-1 1,-1 2-1,0-1 0,-1 1 0,9 28 1,-5-1-127,-1 0 0,-2 0 1,-3 1-1,-1 0 0,-2 0 0,-2 0 1,-2 0-1,-2 0 0,-2-1 1,-1 1-1,-3-1 0,-20 56 1,6-44-2103,3-21-2326,6-14 1307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44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4 462 1308,'0'0'7733,"-1"6"-7129,0 9-278,0 1 1,0 0-1,1 0 1,1 0 0,1-1-1,0 1 1,1-1-1,1 1 1,0-1-1,1 0 1,14 28-1,-17-39-258,1-1 0,0 1 0,-1-1 0,1 0 0,0 1 0,0-1 0,1-1 0,-1 1 0,1 0 0,-1-1 0,1 0 0,0 0 0,0 0 0,0 0 0,0-1 0,0 1 0,0-1 0,0 0 0,9 1 0,-9-2-45,0 0 0,-1 0 1,1-1-1,0 1 0,-1-1 0,1 0 1,-1 0-1,1 0 0,-1-1 0,1 1 1,-1-1-1,0 0 0,5-3 0,0 0 9,-2-1-1,1 1 1,-1-1-1,8-9 0,2-5 163,0 0-1,-2-1 1,15-29-1,6-19 778,-35 69-959,0-1 0,1 1 1,-1 0-1,0-1 1,0 1-1,0 0 0,1-1 1,-1 1-1,0 0 1,0-1-1,1 1 0,-1 0 1,0-1-1,1 1 1,-1 0-1,0 0 0,1-1 1,-1 1-1,0 0 1,1 0-1,-1 0 0,1 0 1,-1 0-1,0-1 1,1 1-1,-1 0 0,1 0 1,-1 0-1,0 0 1,1 0-1,-1 0 0,1 0 1,-1 0-1,1 0 1,-1 1-1,0-1 0,1 0 1,-1 0-1,1 0 0,-1 0 1,0 1-1,1-1 1,-1 0-1,0 0 0,1 1 1,-1-1-1,1 1 1,18 18-55,-12-10 109,6 2-41,-9-6-19,0 0 0,1-1 1,-1 0-1,1 0 1,0 0-1,0-1 0,1 0 1,-1 0-1,1 0 1,-1 0-1,1-1 1,0 0-1,0 0 0,0-1 1,0 0-1,0 0 1,11 1-1,-9-2-12,1 0 1,-1-1-1,1 0 0,0 0 0,-1-1 1,1 0-1,-1 0 0,0-1 1,0 0-1,0-1 0,0 0 0,-1 0 1,1 0-1,-1-1 0,0 0 0,0-1 1,-1 1-1,0-1 0,0-1 1,0 1-1,-1-1 0,1 0 0,-2 0 1,1 0-1,3-9 0,-3 3-3,0 0 1,0 0-1,-2 0 0,1 0 0,0-17 0,0-78 51,-4 107-44,0 1 0,0 0 0,0 0 0,0 0 0,0-1 0,0 1-1,0 0 1,0 0 0,0 0 0,0-1 0,0 1 0,0 0 0,0 0 0,0 0 0,0-1-1,0 1 1,0 0 0,0 0 0,0 0 0,0-1 0,-1 1 0,1 0 0,0 0-1,0 0 1,0 0 0,0-1 0,-1 1 0,1 0 0,0 0 0,0 0 0,0 0-1,0 0 1,-1 0 0,1 0 0,0 0 0,0-1 0,0 1 0,-1 0 0,1 0 0,0 0-1,0 0 1,-1 0 0,1 0 0,0 0 0,0 0 0,0 0 0,-1 0 0,1 0-1,0 1 1,0-1 0,0 0 0,-1 0 0,1 0 0,0 0 0,0 0 0,0 0 0,0 0-1,-1 1 1,-2 11-4,0 0-1,0 0 0,1 1 0,1-1 0,0 26 1,2-12 17,-1-18 4,0 1-1,0-1 1,1 1 0,1-1-1,-1 1 1,1-1-1,0 0 1,1 0-1,0 0 1,8 16 0,-10-23 120,0-1-128,-1 1 0,1-1 0,-1 0 0,0 0 0,1 0 0,-1 1 0,1-1 1,-1 0-1,1 0 0,-1 0 0,1 0 0,-1 0 0,1 0 0,0 0 0,-1 0 0,1 0 0,-1 0 0,1 0 0,-1 0 0,1 0 0,-1 0 0,1 0 0,-1-1 0,1 1 0,-1 0 0,1 0 0,-1-1 0,0 1 0,1 0 0,0-1 0,11-14 39,0 0-1,-1 0 1,9-19-1,-11 18 4,0 1-1,1 0 0,1 0 0,20-20 1,-28 33-45,-1 0 1,0 1-1,1-1 1,-1 1-1,1 0 1,-1 0-1,1 0 1,-1 0-1,1 0 1,0 1-1,0-1 1,-1 1-1,1-1 1,0 1-1,0 0 1,0 0-1,-1 1 1,1-1-1,0 0 1,0 1-1,-1 0 1,1-1-1,0 1 1,4 3-1,8 3-2,0 1 0,-1 0-1,17 14 1,10 5 26,-36-25-26,0-1 1,-1 1-1,1-1 0,0 1 1,-1-2-1,1 1 0,0 0 1,0-1-1,0 0 0,0 0 1,0 0-1,0-1 0,0 1 1,-1-1-1,1 0 0,0-1 1,0 1-1,-1-1 0,9-4 1,5-5-5,0 0 1,0-1 0,21-19 0,-15 13 3,-17 12 9,-1 0-1,1-1 0,-1 0 1,0 1-1,0-2 0,-1 1 1,0-1-1,0 0 0,5-12 1,-10 18 3,8-10 105,-7 10-71,-1 4 35,-2 14-61,1 1-1,1-1 1,0 1 0,2 0 0,0-1 0,0 1 0,7 19-1,-9-35-13,0 0 0,0-1 0,1 1 0,-1 0 0,0 0 0,0-1-1,0 1 1,1 0 0,-1-1 0,0 1 0,1 0 0,-1-1-1,1 1 1,-1-1 0,1 1 0,-1-1 0,1 1 0,-1-1 0,1 1-1,0-1 1,-1 1 0,1-1 0,-1 0 0,1 1 0,0-1 0,-1 0-1,1 0 1,0 1 0,0-1 0,-1 0 0,1 0 0,0 0-1,0 0 1,-1 0 0,1 0 0,0 0 0,-1 0 0,3 0 0,-1-2 2,1 1-1,-1-1 1,0 1 0,1-1 0,-1 0 0,0 0 0,0 0 0,0 0 0,2-4 0,31-43 52,-24 32-38,0 1 0,21-22 0,-16 19-16,-13 15-11,0 0 1,0 0-1,1 1 1,0-1-1,0 1 1,5-4-1,-8 7 1,1-1 0,0 0 0,0 1 0,0-1 0,0 1 0,0 0 0,0 0 0,0 0 0,0 0 0,0 0 0,0 0 0,0 0 0,-1 0 0,1 1 0,0-1 0,0 1 0,0 0 0,0-1 0,0 1 0,-1 0 0,4 2 0,47 31-11,-18-12 18,-28-19-3,0 0 1,1 0 0,-1-1 0,1 0-1,-1-1 1,1 1 0,0-1 0,0-1-1,-1 1 1,1-1 0,0 0 0,0-1-1,0 0 1,-1 0 0,1 0 0,0-1 0,-1 0-1,1 0 1,-1-1 0,0 1 0,0-1-1,11-8 1,-4 2-1,-1 0-1,0-1 1,0-1-1,-1 0 1,-1 0-1,0-1 0,0-1 1,-1 0-1,8-15 1,37-63 335,-50 91-132,2 8-129,5 21-88,-6-16 51,-3-8-74,1 1-1,-1-1 1,1 0 0,1-1-1,-1 1 1,1-1 0,0 1-1,0-1 1,0 0 0,0 0-1,1-1 1,-1 1-1,1-1 1,0 0 0,0 0-1,0-1 1,1 0 0,-1 1-1,1-2 1,-1 1 0,1-1-1,-1 0 1,1 0 0,0 0-1,9-1 1,-7 0-330,0 0 0,-1-1-1,1 0 1,-1-1 0,1 1-1,-1-2 1,0 1 0,0-1 0,1 0-1,-2 0 1,1-1 0,0 0 0,-1 0-1,0 0 1,0-1 0,0 0 0,0 0-1,-1-1 1,7-8 0,9-19-3663,0-5 34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2:11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724 47 1400,'36'-30'6576,"-40"28"-6171,-1-1-257,-1 1 1,1 0 0,-1 0-1,0 1 1,0-1-1,0 1 1,1 1 0,-11-1-1,-55 1 736,-17 2-73,-63 5 563,128-4-1128,1 0 0,-1 2 0,1 1 0,-37 15 0,42-14-171,4-2 2,0 0 1,0 1 0,0 0-1,1 1 1,0 1-1,1 0 1,-1 0-1,2 1 1,-17 16-1,18-15-44,1 1 0,0-1 0,0 1 0,1 0 0,1 1 0,0-1 0,0 1 0,1 1 0,1-1 0,0 1 0,1 0 0,0 0 0,1 0 0,-1 14 0,3-8-14,1-1 1,2 1-1,-1 0 0,2-1 1,1 1-1,0-1 0,1 0 0,1-1 1,1 1-1,0-1 0,1-1 1,1 0-1,0 0 0,2-1 1,18 21-1,-10-16-10,1-1-1,1-1 1,0-1 0,2 0 0,0-2 0,0-1-1,1-1 1,1-1 0,43 13 0,-28-13-5,0-3 1,1-1 0,0-2 0,0-2-1,52-2 1,213-25-99,489-67-40,-321 23-658,-165 21 326,87-10 117,-177 18 156,143-18-432,-93 26 309,-190 16 243,-53 9 52,0 0 0,37-1 0,-52 6 68,1-2 1,21-4 0,15-2 81,-46 8-109,0 0-10,9 0 5,-9 0 10,0 0-17,9 0-12,-9 0-23,9 2 75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5:3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37 185 1716,'-14'-12'3310,"13"10"-2582,-18-21 3393,18 18-3950,1 1 1,-1 0-1,1-1 1,-1 1-1,1 0 1,0-1-1,1 1 1,-1-1-1,1 1 1,0 0-1,0 0 1,0-1-1,1 1 1,0 0-1,-1 0 1,1 0-1,5-6 1,-3 3-93,1 1 1,1-1 0,0 1-1,-1 0 1,2 0 0,-1 1-1,1 0 1,9-6 0,-14 10-69,-1 1 1,1-1-1,0 0 1,0 0-1,0 1 1,0-1 0,0 1-1,0 0 1,0 0-1,0-1 1,0 1-1,0 1 1,0-1-1,0 0 1,0 0 0,-1 1-1,1-1 1,0 1-1,0-1 1,0 1-1,0 0 1,0 0 0,-1 0-1,1 0 1,3 2-1,-3-1 1,1 1 0,0-1 1,0 1-1,-1-1 0,0 1 0,1 0 0,-1 0 0,0 0 0,0 0 0,-1 0 0,1 1 0,-1-1 1,2 5-1,-1 5 1,0 1 0,-1-1 0,0 1 1,-1 0-1,0-1 0,-1 1 0,-1 0 0,0-1 1,-1 1-1,-8 23 0,4-17 10,-2-1 1,0 1-1,-1-1 0,0-1 0,-2 1 0,-17 20 1,-1-9 34,29-30-45,0 1-6,-3 5-7,3-5 0,256-18-146,-209 12-143,-35 3-638,-1 1 1,0-2-1,19-6 1,-22-3-6112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5:36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66 1640,'-6'-2'4508,"5"12"-4286,1 0 0,1-1 0,0 1 0,0 0 0,1-1 1,0 0-1,1 1 0,7 16 0,2 2 165,26 44 0,-24-52 11,0 0 0,2-1 1,0-1-1,22 21 0,-37-39-326,0 0-1,0 1 1,0-1-1,-1 0 1,1 0-1,0 0 1,0 1-1,0-1 1,0 0-1,0 0 1,-1 0-1,1 0 1,0-1-1,0 1 1,0 0-1,0 0 1,-1 0-1,1-1 1,0 1-1,0 0 1,0-1-1,-1 1 0,1-1 1,0 1-1,-1-1 1,1 1-1,0-1 1,-1 0-1,1 1 1,-1-1-1,1 0 1,-1 1-1,1-2 1,0 2-162,0-4 170,1 1 0,-1-1 0,1 1 0,-1-1 0,0 0 0,0 1 0,-1-1 0,1 0 0,-1 0 0,0-6 0,1-1 11,16-205 1097,-16 124-3215,-1 90 1414,3-4-2691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5:36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 1384,'1'16'1087,"1"0"0,4 22 0,3 27 1707,6-29 1166,-15-40-3811,-2-34 222,1 22-2,0 0 1,1 0-1,4-24 0,-4 38-338,0 0 1,0 0-1,1 0 1,-1-1-1,1 1 1,0 0-1,-1 0 1,1 0-1,0 1 1,0-1-1,0 0 1,1 0-1,-1 0 1,0 1-1,1-1 1,-1 1-1,1-1 1,-1 1-1,3-2 1,-1 2-13,0 0-1,0 0 1,1 0 0,-1 1-1,0-1 1,1 1 0,-1 0-1,0 0 1,1 0 0,-1 0-1,0 1 1,4 0 0,5 1 2,-1 1 1,0 0 0,18 8 0,-25-10-15,0 1 0,0 0 1,0 0-1,0 0 1,-1 1-1,1-1 1,-1 1-1,1 0 1,-1 0-1,0 0 1,5 6-1,-8-8 9,2-11 39,-1 0-1,-1 0 0,1 0 1,-2 0-1,-1-14 0,1-10 33,2 22-66,0 1 1,0 0-1,2 0 0,-1 0 1,1 0-1,1 0 0,0 0 1,6-12-1,-8 19-17,0 0 0,0 0 0,0 0 0,1 0 0,-1 0 0,1 1 0,0-1 0,0 1 1,0 0-1,1 0 0,-1 0 0,1 0 0,-1 0 0,1 1 0,0 0 0,0-1 0,0 2 0,0-1 0,1 0 0,-1 1 0,0 0 0,1 0 0,4-1 0,-2 3-1,0-1 0,-1 2 0,1-1 0,0 1 0,0-1-1,-1 2 1,1-1 0,-1 1 0,1 0 0,-1 0 0,0 1 0,-1 0-1,1 0 1,0 0 0,-1 1 0,7 7 0,-5-5 1,5 6-42,0 1 0,-1 1 1,0 0-1,-2 1 0,1 0 0,-2 0 0,0 1 0,-1 0 0,-1 0 1,0 0-1,-2 1 0,3 19 0,-5-27-270,-1 0 1,-1 0-1,1 0 0,-2 0 0,1 0 1,-5 19-1,-13 28-5339,9-35 2512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19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24 430 1024,'0'-19'7730,"2"36"-4834,-1-10-3398,7 64 1539,19 144 432,-7-75-342,-19-135 412,-1-9-636,-2-22-403,-8-38-489,-26-158 378,16 77-245,14 97-54,1-69 0,2 27 77,2 23-17,1 60-131,1 1 0,0-1 0,0 1 0,0-1-1,1 1 1,0-1 0,4-10 0,-4 16-20,-1-1-1,0 1 1,1-1 0,-1 1-1,1 0 1,0 0-1,-1-1 1,1 1 0,0 0-1,0 1 1,0-1-1,0 0 1,0 0 0,0 1-1,0-1 1,0 1 0,3-1-1,34-1-424,-36 2 337,12 1-1351,0 0-1,28 7 0,-18-4-4993,-12-1 2951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19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94 194 1168,'-45'22'3568,"-4"2"5338,54-28-8554,49-30 197,1 3-1,68-29 1,17-9-1383,-109 53-173,5-2-5135,-24 11 2641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19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1188,'1'15'8663,"3"14"-6220,6 48-2412,23 213 1783,-3-100-4697,-27-161-1827,-3-18 1764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20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1424,'0'-5'223,"1"1"1,-1-1-1,1 1 0,1-1 1,-1 1-1,0 0 0,1 0 1,0-1-1,0 1 0,1 0 1,-1 1-1,1-1 0,-1 0 1,1 1-1,0-1 0,1 1 1,-1 0-1,0 0 0,1 0 1,0 0-1,0 1 0,0 0 1,0 0-1,0 0 0,0 0 1,0 0-1,1 1 0,-1 0 1,1 0-1,-1 0 0,1 0 1,-1 1-1,7 0 0,7-1 25,1 1 0,-1 1 0,0 1 0,0 0 0,0 2 0,0 0 0,-1 1 0,1 0 0,-1 2 0,-1 0 0,30 17 0,-37-18-145,0 0-1,0 1 1,0 0 0,-1 0-1,0 1 1,-1 0-1,1 1 1,-1 0-1,-1 0 1,0 0 0,0 1-1,-1-1 1,0 1-1,-1 1 1,0-1-1,-1 1 1,0 0 0,0-1-1,-1 1 1,1 19-1,-3-16-23,0 0-1,0-1 1,-1 1-1,-1-1 0,0 1 1,-1-1-1,0 1 1,-1-1-1,-1-1 1,0 1-1,-1 0 0,0-1 1,-1 0-1,0-1 1,-1 0-1,0 0 1,-1 0-1,0-1 0,0 0 1,-1-1-1,-1 0 1,0-1-1,0 0 1,0 0-1,-1-1 0,-14 6 1,10-7 1,0 0 0,0-1 0,-22 4 1,32-8-196,-1 0 0,1 0 1,0-1-1,-1 0 0,1 0 1,-1-1-1,1 1 1,0-2-1,-1 1 0,1-1 1,-9-3-1,-5-9-2421,12 3-2291,4 3 1228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20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1 263 1584,'0'0'6786,"20"-6"-4524,395-69 1633,-352 62-3079,-61 12-666,0 1-94,0-1 0,0 1 0,-1 0 0,1-1 0,-1 1 0,1-1 0,0 0 0,-1 0 1,1 1-1,-1-1 0,0 0 0,1 0 0,-1 0 0,0-1 0,1 1 0,-1 0 0,0 0 0,0-1 0,0 1 1,0-1-1,0 1 0,-1-1 0,2-1 0,-1 1 81,-1 0-93,0 0 0,0 0-1,-1 0 1,1 1 0,0-1-1,0 0 1,-1 0 0,0 0-1,1 1 1,-1-1 0,0 0-1,1 1 1,-3-3 0,-3-3 78,1 0 1,-2 0 0,1 0 0,-1 1 0,0 0 0,0 1 0,-1 0-1,0 0 1,-11-6 0,-13-3 650,-35-13-1,54 23-524,-4 2 6,16 2-239,1 0 0,0 0 1,-1-1-1,1 1 1,-1 0-1,1 0 0,-1 0 1,1 1-1,-1-1 0,1 0 1,0 0-1,-1 0 1,1 0-1,-1 0 0,1 0 1,-1 1-1,1-1 0,0 0 1,-1 0-1,1 1 1,0-1-1,-1 0 0,1 0 1,0 1-1,-1-1 0,1 1 1,0-1-1,0 0 0,-1 1 1,1-1-1,0 0 1,-1 2-1,5 1 37,3 4-26,1-1 1,0 0-1,1-1 1,-1 1-1,1-2 1,0 1-1,0-1 1,19 5-1,85 18 110,-105-26-127,17 3 30,38 0 0,16 2 467,-77-6-338,-1 10 1,-1-9-158,0 0 1,0 1 0,0-1 0,0 0-1,0 0 1,0 1 0,0-1-1,0 0 1,-1 0 0,1 1-1,0-1 1,-1 0 0,1 0 0,-1 0-1,0 0 1,1 0 0,-1 0-1,-1 1 1,-37 67 147,23-40-291,-2 0 0,-23 29 0,-2 5-1142,14-18-568,12-17-1528,7-10-2527,6-6 1062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21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23 1696,'0'0'127,"0"-1"1,0 1-1,0 0 0,-1 0 0,1 0 1,0-1-1,0 1 0,0 0 0,-1 0 1,1 0-1,0 0 0,0 0 0,-1 0 1,1 0-1,0 0 0,0 0 0,-1 0 1,1-1-1,0 1 0,0 0 0,-1 0 1,1 0-1,0 1 0,-1-1 0,1 0 1,0 0-1,0 0 0,-1 0 0,1 0 1,0 0-1,0 0 0,0 0 0,-1 0 1,1 1-1,-4 2 104,1 1 1,0 0-1,0 0 1,1 0-1,-1 0 0,1 1 1,0-1-1,0 1 1,0-1-1,1 1 0,0 0 1,0 0-1,0-1 1,0 1-1,1 0 0,-1 0 1,2 8-1,-1 3 135,1 1-1,0 0 1,1-1-1,6 22 0,-5-29-261,0-1-1,1 1 0,0-1 1,0 0-1,1 0 0,0 0 1,1 0-1,-1-1 0,2 0 0,-1 0 1,1-1-1,-1 0 0,2 0 1,-1 0-1,1-1 0,0 0 1,0 0-1,0-1 0,1 0 0,-1-1 1,1 0-1,0 0 0,17 2 1,-16-3-52,-1-1 0,0 0 0,1 0 0,-1-1 0,0-1 0,1 1 0,-1-2 0,0 1 0,0-1 0,0-1 0,0 1 0,0-2 0,0 1 0,-1-1 0,1 0 0,-1-1 0,0 0 1,-1 0-1,1-1 0,-1 0 0,0 0 0,0-1 0,11-14 0,-10 7-25,0-1 0,-1 0-1,-1 0 1,0 0 0,-1-1 0,0 0 0,-2 0 0,0 0 0,0-1 0,-2 1 0,0-1-1,-1 1 1,0-1 0,-5-25 0,-9 26-1491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3:54:19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3 328 984,'-2'-4'12851,"3"10"-12837,2 5 388,0 0-1,6 16 0,-8-24-290,0 0-1,1 0 0,0 0 1,-1 0-1,1 0 0,0 0 1,0-1-1,1 1 1,-1-1-1,1 1 0,-1-1 1,1 0-1,0 0 0,4 3 1,0-4 137,14-1-130,-1-1 0,0-1 0,0 0 0,0-2 0,0 0 0,25-9 1,122-53 241,92-53-112,-176 79-353,119-68-1863,-120 54-6317,-70 45 4595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44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295 315 3352,'-10'-18'321,"-1"0"1,-1 1-1,-1 0 0,0 1 0,-1 0 0,0 1 0,-18-13 0,-29-32 1239,10 13 672,39 37-1238,1 1 0,0-2 0,-13-15 0,23 24-827,-4-2-194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21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1984,'-14'0'7626,"12"3"-7460,0 0 0,0 0-1,0 1 1,0-1 0,1 1 0,-1 0-1,1-1 1,0 1 0,0 0 0,1 0-1,-1-1 1,1 1 0,0 5 0,3 60 1086,-1-44-912,3 34 159,3 0 0,3-1 0,2 0 0,24 67-1,-33-111-921,0 1-1,-1 0 0,-1 0 0,1 16 1,-3-29-361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22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5 130 944,'-1'-5'447,"0"1"-1,0-1 0,0 0 1,1 0-1,0 0 1,-1 0-1,2 0 1,-1 0-1,1 1 1,1-10-1,0 11-289,-1 0-1,1-1 1,0 1-1,0 0 1,1 0-1,-1 0 1,1 1 0,-1-1-1,1 0 1,0 1-1,0 0 1,0 0-1,0 0 1,0 0 0,4-2-1,2 0-5,0 0 0,0 1 0,0 0 0,1 0 0,-1 1 0,1 0 0,-1 1 0,1 0 1,0 1-1,-1 0 0,1 0 0,0 1 0,0 0 0,-1 1 0,1 0 0,-1 0 0,0 1 0,15 7 0,-4-2 72,0 2 0,-1 1 0,-1 0 0,0 1-1,0 1 1,-1 1 0,19 21 0,-27-26-77,-1 0-1,0 1 0,-1-1 1,0 2-1,-1-1 0,0 1 1,0 0-1,-1 1 0,-1-1 1,0 1-1,0 0 0,-2 0 1,4 21-1,-6-23-65,1 0 0,-2-1 0,1 1 0,-1 0 0,-1 0 0,0-1 1,0 1-1,-1-1 0,0 0 0,0 0 0,-1 0 0,-1 0 0,1 0 0,-1-1 0,-1 0 0,0 0 0,-10 11 1,5-8 20,0-1 1,0 0 0,-24 16 0,29-22-69,0-1 1,-1 0-1,1 0 1,0 0-1,-1-1 1,0 0-1,1 0 1,-1-1 0,0 0-1,-11 1 1,5-1 14,11 0-31,-3-2-70,3 1-87,-1-1 0,1 1 1,0-1-1,-1 1 0,1-1 1,0 0-1,-1 0 0,1 0 1,0 0-1,0 0 0,0 0 1,0-1-1,0 1 0,0-1 1,0 1-1,0-1 0,1 0 1,-1 0-1,1 0 0,-1 0 1,1 0-1,0 0 0,0 0 1,0 0-1,0 0 0,0-1 1,0 1-1,0 0 0,1-1 0,-1 1 1,1 0-1,0-1 0,0 1 1,0-5-1,6-18-5080,-1 17 1959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23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76 153 1632,'0'0'2308,"-6"2"-1253,-20 5-67,19-5-50,4-1-62,-29 6 3943,32-7-4782,0 0 1,0 1 0,-1-1-1,1 0 1,0 0 0,0 0-1,0 0 1,0 0-1,0 0 1,0 0 0,0 0-1,0 1 1,0-1 0,0 0-1,0 0 1,0 0 0,0 0-1,0 0 1,0 0 0,0 1-1,0-1 1,0 0-1,0 0 1,0 0 0,0 0-1,0 0 1,0 0 0,0 1-1,0-1 1,0 0 0,0 0-1,0 0 1,0 0 0,0 0-1,0 0 1,0 0 0,0 1-1,0-1 1,0 0-1,0 0 1,0 0 0,1 0-1,-1 0 1,0 0 0,0 0-1,0 0 1,0 0 0,0 0-1,0 0 1,0 0 0,1 1-1,15 6 208,0-3-141,1-1 0,-1-1 1,1 0-1,-1-1 0,1 0 0,27-4 1,-10 2-6,434-52 954,-443 49-906,-22 4 13,0 0 7,9-2-2,-9 1 132,-2 1-189,1-1 1,0 0-1,-1 0 0,1 0 0,-1 0 0,1 0 0,-1 0 0,0 0 0,1-1 0,-1 1 1,0 0-1,2-3 0,-7-3-40,-1 0 1,1 0-1,-1 0 0,0 1 1,-1 0-1,1 0 0,-1 0 1,-1 1-1,1 0 1,-12-7-1,-17-16 505,6 12 90,33 22-657,1 0 1,0-1-1,0 0 1,1 0-1,-1 0 1,1-1-1,0 0 1,0 0-1,1 0 1,-1-1-1,1 0 0,9 3 1,-3 0-4,-1-1 5,0 0 0,-1-1 0,2 0 0,15 3 0,31 10 88,-51-17-88,17 4 31,-25-3-39,1-1 1,-1 0-1,1 1 1,-1-1-1,0 1 1,1-1-1,-1 0 1,1 1-1,-1-1 1,0 1-1,1-1 1,-1 1 0,0-1-1,0 1 1,1-1-1,-1 1 1,0-1-1,0 1 1,0 0-1,0-1 1,0 1-1,1-1 1,-1 1 0,0 0-1,0-1 1,-1 1-1,1-1 1,0 1-1,0-1 1,0 1-1,0 0 1,0-1-1,-1 1 1,1-1-1,0 1 1,0-1 0,-1 1-1,1-1 1,0 1-1,-1-1 1,1 0-1,-1 1 1,0 0-1,-14 25-1176,-2 1-1,-1-2 1,-2-1 0,0 0-1,-44 39 1,46-48-3385,-1 0 37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24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0 153 856,'0'0'1773,"1"5"-1030,2 22 798,2-1 0,1-1-1,9 27 1,-21-72-145,1 1 1,1-1 0,-3-29-1,6 35-1231,0 1-1,1-1 1,0 1-1,1-1 1,0 1-1,1-1 1,7-20 0,-7 30-134,-1 1 1,1 0-1,0 0 1,1 0-1,-1 0 1,1 0-1,-1 1 1,1-1-1,0 1 1,0-1-1,0 1 1,0 0-1,0 0 1,0 1-1,0-1 1,1 1-1,-1-1 1,1 1-1,-1 0 1,1 0 0,0 1-1,-1-1 1,5 1-1,6-2 27,0 2-1,-1 0 1,1 0 0,25 5-1,-27-2-18,0 1-1,0 0 0,0 1 1,0 0-1,-1 0 0,1 1 1,-2 1-1,1 0 1,-1 1-1,0 0 0,0 0 1,-1 1-1,0 0 0,8 12 1,-4-5 89,-16-18 9,2 1-135,0-1 0,0 0 0,0 0 0,1 0-1,-1 0 1,1 0 0,-1 0 0,1 0-1,0 0 1,0 0 0,-1 0 0,1 0 0,1 0-1,-1 0 1,0 0 0,0 0 0,1 0-1,-1 0 1,2-1 0,-1-2-7,1 1-1,0-1 1,1 1-1,-1 0 1,1 0-1,-1 0 1,1 0-1,1 0 1,-1 1-1,0-1 1,1 1-1,0 0 1,-1 0-1,1 0 1,8-3 0,-5 3-3,0 0 0,1 0 0,-1 1 1,1 0-1,-1 1 0,1 0 1,0 0-1,12 0 0,-15 2 11,-1-1 0,1 1 0,-1 0 0,1 0-1,-1 0 1,1 1 0,-1 0 0,0 0 0,0 0-1,0 0 1,0 0 0,0 1 0,0 0 0,-1 0-1,1 0 1,-1 0 0,5 6 0,-3-3-153,0 0 1,0 1 0,-1 0-1,0-1 1,-1 1 0,1 1 0,-1-1-1,4 14 1,-2 6-1620,1 5-5284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25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45 1668,'0'-1'198,"0"0"-1,1-1 1,-1 1-1,0 0 1,1 0-1,-1-1 1,0 1-1,0 0 1,0 0 0,0-1-1,0 1 1,-1 0-1,1-1 1,0 1-1,-1 0 1,1 0-1,-1 0 1,1-1-1,-1 1 1,1 0 0,-1 0-1,0 0 1,1 0-1,-1 0 1,-1-1-1,0 0 4,0 1-1,-1 0 1,1 0-1,0-1 0,0 1 1,-1 1-1,1-1 1,-1 0-1,1 0 1,-1 1-1,1 0 1,-4-1-1,-3 1 55,-1 0 0,1 0 0,0 1 0,-1 1 0,1-1-1,-12 5 1,10-2-30,0 1 0,0 0 0,1 0 0,-1 1 0,1 1 0,1 0 0,-1 0 0,1 1 0,1 0 0,-1 0 0,-13 19 0,18-21-142,0 0 0,0 0 0,0 0-1,1 1 1,0 0 0,0-1-1,1 1 1,0 0 0,0 0-1,1 0 1,0 0 0,0 0-1,0 1 1,1-1 0,0 0-1,1 0 1,-1 0 0,1 1-1,1-1 1,3 12 0,-3-14-47,0 1-1,1-2 1,0 1 0,-1 0 0,2 0-1,-1-1 1,0 0 0,1 0 0,0 0 0,0 0-1,0 0 1,0-1 0,1 0 0,-1 1 0,1-2-1,6 4 1,-2-2 3,0-1 0,0 0-1,0-1 1,0 1 0,1-2 0,-1 1 0,1-2-1,9 1 1,-15-1-29,-1 0 0,1 0 0,-1-1 0,1 1-1,-1-1 1,0 0 0,1 0 0,-1 0 0,0 0 0,0-1-1,0 0 1,0 1 0,0-1 0,0 0 0,0 0 0,-1 0 0,1-1-1,0 1 1,-1-1 0,0 1 0,0-1 0,0 0 0,0 0-1,0 0 1,-1 0 0,1 0 0,-1 0 0,0 0 0,1 0-1,-2-1 1,2-3 0,1-11 6,0 0 1,-1-1-1,-2 1 0,-1-29 0,0 19 22,1 28-37,0 0 0,0-1 0,0 1 0,0 0 0,0 0-1,0 0 1,0 0 0,0 0 0,1-1 0,-1 1 0,0 0 0,0 0 0,0 0-1,0 0 1,0 0 0,0 0 0,0-1 0,0 1 0,0 0 0,0 0 0,0 0-1,0 0 1,1 0 0,-1 0 0,0 0 0,0 0 0,0-1 0,0 1 0,0 0-1,0 0 1,1 0 0,-1 0 0,0 0 0,0 0 0,0 0 0,0 0 0,0 0-1,0 0 1,1 0 0,-1 0 0,0 0 0,0 0 0,0 0 0,0 0 0,0 0-1,1 0 1,-1 0 0,0 0 0,0 0 0,0 0 0,0 0 0,0 1-1,0-1 1,1 0 0,-1 0 0,0 0 0,0 0 0,0 0 0,13 10 8,14 19 13,-14-12-246,0-1 0,1-1 0,1 0 0,0-1 1,1 0-1,1-2 0,17 12 0,-8-14-1798,-10-8-3552,4 0 2044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25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 1620,'-4'-4'2888,"12"7"2572,29 16-5002,-1 3 1,-1 0-1,33 29 0,174 142-527,-219-176-5287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26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101 113 876,'-17'-50'8240,"16"48"-7732,2-10 1486,13-23 821,-14 33-2311,9-9 2175,-60 288-1536,23-146-766,2-3-361,25-115-544,0 1-2703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2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66 972,'0'0'11134,"20"-3"-10369,53 1-33,105-15 0,-4-15 1154,-172 31-1737,30-7 1289,-31 7-1400,0 1 1,0 0-1,1-1 1,-1 1-1,0 0 1,0 0 0,0 0-1,0 0 1,1 0-1,-1 0 1,0 0-1,0 0 1,0 1-1,0-1 1,1 0-1,-1 1 1,0-1 0,0 1-1,0-1 1,0 1-1,0-1 1,1 2-1,-1-1-24,-4 2-10,0-1-1,0 1 1,0-1 0,0 1 0,0 0 0,1 0 0,-1 0 0,-1 4 0,-2 0 5,-157 186 29,162-192-38,0 0 1,0 1-1,1-1 1,-1 1 0,0-1-1,1 1 1,-1-1-1,1 1 1,0-1 0,-1 1-1,1-1 1,0 1-1,0 0 1,0-1-1,0 1 1,0-1 0,0 1-1,0 0 1,1-1-1,-1 1 1,1-1-1,-1 1 1,1-1 0,-1 1-1,1-1 1,0 1-1,0-1 1,0 0 0,0 1-1,0-1 1,0 0-1,0 0 1,0 0-1,0 0 1,0 0 0,1 0-1,-1 0 1,3 1-1,7 5 7,1 0-1,-1-1 0,23 8 0,-23-9-8,29 11 17,62 30 19,-89-39-26,0 0 0,-1 1-1,0 0 1,-1 1 0,16 15 0,-26-22-4,1-1 0,-1 1 0,0-1 0,1 1 0,-1 0-1,0 0 1,0-1 0,0 1 0,0 0 0,0 0 0,-1 0 0,1 0 0,-1 0 0,1 0-1,-1 0 1,0 0 0,0 0 0,1 0 0,-2 0 0,1 3 0,-1-2 0,0 0 0,0 0 1,0 0-1,0 0 1,-1 0-1,1 0 0,-1-1 1,0 1-1,0-1 0,0 1 1,0-1-1,-2 3 0,-5 2 2,0 0-1,0 0 1,-1-1-1,1 0 1,-1-1-1,-15 6 1,2-3-170,-1-1 1,0-1-1,0-1 1,-35 2-1,-43-2-4031,79-10-1773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29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42 227 864,'-5'-7'723,"0"0"0,1 0 0,0 0 0,0 0 0,0 0 0,1-1 0,0 0 0,1 0 0,0 0 0,0 0 0,1 0 0,-1-9-1,2 11-554,0 1 0,1 0 0,0 0-1,0 0 1,0 0 0,0 0 0,1 0-1,0 0 1,0 0 0,0 0-1,1 1 1,0-1 0,-1 1 0,2-1-1,-1 1 1,0 0 0,1 1-1,0-1 1,0 0 0,6-3 0,-8 5-133,1 0 1,-1 0-1,1 0 1,-1 0 0,1 1-1,0 0 1,-1-1-1,1 1 1,0 0 0,0 0-1,0 0 1,0 1-1,0-1 1,0 1 0,0 0-1,0 0 1,0 0-1,1 0 1,-1 0-1,0 1 1,0-1 0,0 1-1,0 0 1,0 0-1,-1 0 1,1 0 0,0 0-1,0 1 1,-1-1-1,1 1 1,-1 0 0,1 0-1,-1 0 1,0 0-1,1 0 1,-1 0 0,2 4-1,2 2 3,-1 0-1,0-1 0,-1 2 1,0-1-1,0 1 1,0-1-1,-1 1 0,-1 0 1,1 0-1,-2 0 1,2 15-1,-2-2 3,-2 1 0,0-1-1,-2 0 1,0 1 0,-1-1 0,-11 29 0,-55 121 99,29-79-47,33-77-53,6-13 41,1-1 0,-1 1 0,1 0 0,0 0-1,0-1 1,0 1 0,0 0 0,0 4 0,1-5 126,29-5-120,0-1 0,-1-1 0,0-2 0,0-1 0,38-16 0,-3 2-18,11 2-360,76-11 0,-115 30-2431,-25 4-4327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2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151 101 2032,'-11'-20'3279,"4"11"-2113,7 8-448,-3 0-315,1 0 0,0 0 0,-1 0-1,1 1 1,-1-1 0,1 1 0,-1-1-1,0 1 1,-3 0 0,1 2-231,0 0 1,0 1-1,1 0 1,-1 0-1,1 0 1,-1 1-1,1-1 0,0 1 1,0 0-1,1 0 1,-1 0-1,1 1 0,0-1 1,-4 9-1,4-8-107,1 1 0,-1-1 0,1 1-1,0 0 1,1 0 0,0-1 0,-1 1 0,2 0-1,-1 0 1,1 0 0,0 1 0,0-1 0,1 0-1,-1 0 1,1 0 0,1 0 0,-1-1-1,1 1 1,0 0 0,0-1 0,1 1 0,0-1-1,0 1 1,0-1 0,0 0 0,7 7 0,-4-5-30,0-1 0,0 0 0,1-1 0,0 1 1,0-1-1,0-1 0,0 1 0,1-1 0,0 0 1,0-1-1,0 0 0,0 0 0,0-1 1,1 0-1,-1 0 0,1-1 0,-1 0 0,1 0 1,10-2-1,-8 1 5,0-2 1,0 1-1,1-2 1,-1 1-1,0-2 1,13-5-1,-19 7 25,-1 0 0,0 0-1,1-1 1,-1 0 0,0 0-1,-1 0 1,1 0 0,0-1-1,-1 1 1,0-1 0,0 0-1,0 0 1,0 0 0,0 0-1,-1-1 1,0 1 0,0-1-1,2-6 1,-2 2 17,-1 1 0,1 0 1,-2-1-1,1 1 0,-1-1 0,0 1 0,-1-1 1,0 1-1,-1-1 0,1 1 0,-1 0 1,-6-13-1,4 10 18,-1 1 1,0-1 0,-1 1-1,0 1 1,-1-1 0,0 1-1,0 0 1,-14-12 0,16 18-69,0-1 0,0 1 0,0 0 1,-1 0-1,1 1 0,-1 0 0,0 0 0,0 0 1,-6-1-1,-17-6 33,23 8-61,0 0-1,0 0 0,0 1 1,0-1-1,0 1 0,-9 1 1,-48 2 4,58-3-13,-54 17-48,56-15-80,1 0-1,0 0 1,0 0-1,0 0 0,0 1 1,0-1-1,0 1 1,-1 2-1,-9 11-3444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4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22 1516,'0'0'1858,"-1"3"-1043,-1 6-455,1-1 1,0 1-1,1 0 0,0 0 1,0 0-1,1-1 0,0 1 1,1 0-1,-1-1 0,7 17 1,-2-7 0,0-1-1,2 1 1,0-1 0,13 20 0,-19-34-282,0 0 1,0 0-1,1 0 0,-1 0 1,1-1-1,-1 1 0,1 0 1,0-1-1,0 0 0,0 0 1,0 0-1,0 0 1,1 0-1,-1-1 0,7 3 1,-5-4-11,-1 1 1,1-1 0,0 0 0,-1 0 0,1 0 0,-1-1 0,1 0 0,0 0-1,-1 0 1,1 0 0,7-4 0,3-2 127,0-1 1,-1-1-1,0 0 0,-1-1 0,0 0 0,15-15 1,11-9 417,-22 16-200,8-7 146,-24 24-533,0 0-1,0 0 1,0 0 0,0 0-1,1 1 1,-1-1-1,0 1 1,1-1 0,-1 1-1,0-1 1,1 1 0,-1-1-1,1 1 1,-1 0-1,0 0 1,1 0 0,-1 0-1,1 0 1,1 0-1,83 29 354,-59-18-522,45 10 0,-63-19 91,1 0 0,0-1 0,0-1 0,-1 1 0,1-1 0,0-1 0,0 0 0,16-4 0,-19 3 12,1 0-1,-1 0 1,1-1 0,-1 0-1,0-1 1,0 1 0,12-10-1,-17 11 27,1 0 0,-1-1 1,1 0-1,-1 1 0,0-1 0,0 0 0,0 0 0,0 0 0,0 0 0,-1 0 0,0-1 0,1 1 1,-1 0-1,0-1 0,0 1 0,-1-1 0,1 1 0,-1-1 0,0-3 0,0 4 7,0 1-1,-1-1 0,1 1 0,-1 0 0,1-1 0,-1 1 0,0 0 1,0-1-1,0 1 0,0 0 0,-1 0 0,1 0 0,-1 0 1,1 0-1,-1 0 0,1 0 0,-1 0 0,0 1 0,0-1 0,0 1 1,0-1-1,0 1 0,0 0 0,-1 0 0,1 0 0,0 0 1,-1 0-1,-2 0 0,1-1 1,0 1 0,-1 1 0,1-1 0,-1 1 1,1-1-1,-1 1 0,1 0 0,-1 1 0,1-1 0,-1 1 0,1 0 1,-1 0-1,1 0 0,0 1 0,0-1 0,-8 5 0,9-4-14,2-2 2,-1 1-1,1-1 1,0 1 0,-1-1 0,1 1 0,0 0-1,0-1 1,0 1 0,0 0 0,0 0 0,0 0-1,0 0 1,0 0 0,0 0 0,0 0-1,0 0 1,0 0 0,1 1 0,-1-1 0,0 0-1,1 0 1,-1 1 0,1-1 0,0 0 0,-1 1-1,1-1 1,0 2 0,0-1-104,21 13-329,-9-14 388,-1-1 0,0 0 0,0-1 0,1 0 0,-1 0 0,21-7 0,-22 6 17,-7 1 36,1 1 0,-1 0 0,0 0 0,0 0 0,1 1 0,-1-1 0,0 1 0,0 0 0,0 0 0,0 0 0,0 0 0,0 0 0,0 1 1,4 2-1,34 27-25,-23-14 28,-1 1 0,-2 1 0,0 1 0,0 0 0,-2 1 0,16 34 0,-3 2-45,25 83 0,-36-89-324,-3 1 0,-2 0 0,-2 1-1,-3-1 1,-1 60 0,-5-91 70,0 1 0,-1-1 0,-1 0 0,-12 40-1,13-52 243,-1-1-1,0 0 1,0 0-1,-1 0 1,0 0-1,-1-1 1,1 0-1,-2 0 0,1 0 1,-1 0-1,0-1 1,0 0-1,0 0 1,-13 8-1,15-12 134,1-1 0,-1 1 0,1-1-1,-1 0 1,0-1 0,1 1 0,-1 0 0,0-1-1,0 0 1,0 0 0,1 0 0,-1 0 0,0-1 0,0 0-1,1 1 1,-1-1 0,0-1 0,1 1 0,-1 0-1,1-1 1,-1 0 0,-5-4 0,-2-1 118,1 0 0,0-1 0,0-1 0,1 1 0,-11-15 0,7 8 30,1-1 0,1-1-1,1 0 1,0 0 0,1-1 0,1 0-1,1-1 1,0 0 0,1 0-1,2-1 1,0 1 0,0-1 0,2 0-1,1 0 1,2-38 0,1 32-93,2 1 1,1 0 0,1 0-1,1 1 1,1 0 0,1 0-1,1 1 1,1 0 0,1 1-1,2 0 1,0 0 0,20-22-1,6-2-62,1 3-1,3 1 0,1 3 1,53-36-1,-55 46-1779,1 2 1,81-36-1,-99 54-1710,-7 3 37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52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1708,'0'0'5639,"2"5"-5348,35 91 954,3 6-5506,-34-88 2279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5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1 984,'0'0'1916,"6"32"-1492,-3-18-76,3-3-272,0 13-168,3-2-344,-3 0-496,6-3 160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4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30 159 1276,'-3'-2'506,"1"0"1,-1-1-1,1 0 0,-1 0 0,1 1 1,0-1-1,0 0 0,0-1 0,1 1 0,-1 0 1,1 0-1,0-1 0,-2-6 0,3 7-265,0 0-1,0 0 0,0 0 0,0 0 0,0 0 0,0 0 1,1 0-1,0 0 0,-1 0 0,1 0 0,1 0 0,-1 0 1,2-4-1,1 2-87,-1 0 0,1 1 0,0-1 0,0 1 0,0 0 0,1 0 0,-1 0 0,1 1 0,0-1 0,0 1 0,0 1 0,1-1 0,-1 0 0,0 1 0,1 0 0,7-1 0,-1 1-57,-1 1-1,0 0 0,1 0 0,-1 1 1,0 1-1,1 0 0,-1 1 1,0 0-1,1 0 0,-1 1 1,15 7-1,-17-7-52,0 1 0,-1 0 0,1 1 0,-1 0 0,0 0 0,0 1 0,-1 0 0,1 1 0,-1-1 0,-1 1 0,1 1 0,-1-1 0,10 17 0,-12-15-15,-1 0 0,0 0 1,0 1-1,-1-1 0,0 1 0,0-1 1,-1 1-1,0 0 0,-1 0 1,0-1-1,-1 1 0,0 0 0,-1-1 1,1 1-1,-5 11 0,-4 9 23,0-2-1,-2 0 0,-24 41 0,-30 33 83,32-53-44,15-14-15,19-34 18,6 3-35,-5-4-55,-1 0-1,0 1 1,0-1 0,1 0-1,-1 1 1,0-1-1,1 0 1,-1 1 0,0-1-1,1 0 1,-1 0-1,1 1 1,-1-1 0,0 0-1,1 0 1,-1 0-1,1 0 1,-1 0 0,1 0-1,-1 0 1,0 1-1,1-1 1,-1 0 0,1 0-1,-1-1 1,1 1 0,-1 0-1,1 0 1,-1 0-1,1 0 1,40-7 50,-1-2 0,64-22-1,-13 3-63,-76 23-406,90-27 619,-56 10-2454,-8-5-4887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42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1756,'0'8'8325,"1"0"-7883,1 1 1,0-1-1,5 16 1,3-5-77,1 0 1,1 0-1,0-1 0,1-1 0,1 0 1,1-1-1,1 0 0,0-1 1,1-1-1,24 16 0,-38-28-258,0 0 1,0-1-1,0 0 1,0 1-1,0-1 0,0 0 1,0-1-1,0 1 0,0 0 1,0-1-1,1 0 1,-1 0-1,0 0 0,0 0 1,0 0-1,1 0 0,5-3 1,-7 3-59,0-1 1,0 0 0,0-1-1,0 1 1,0 0 0,0 0-1,0-1 1,0 1-1,0-1 1,-1 0 0,1 0-1,-1 1 1,1-1 0,-1 0-1,0 0 1,0 0-1,0 0 1,0-1 0,0 1-1,0 0 1,0 0-1,-1-1 1,1-3 0,3-29 109,-2 0 0,-2 0 0,-1 1 0,-1-1 0,-2 0 0,-16-61 0,9 54-2954,10 40 1892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42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1904,'4'14'2903,"2"8"-1112,-1 0 1,1 30-1,-3-26 228,9 40 0,-11-65-1585,-1 8-38,0-6 108,-1-8 2589,0-14-2990,-3-80 694,4 87-649,1-1 0,0 1 0,1-1 0,1 1-1,0 0 1,5-15 0,-6 25-132,-1-1 1,1 0-1,-1 0 0,1 1 0,0-1 0,0 1 0,0 0 1,0-1-1,0 1 0,1 0 0,-1 0 0,1 0 0,0 1 1,-1-1-1,1 1 0,0-1 0,0 1 0,0 0 0,0 0 1,0 0-1,0 0 0,0 1 0,0-1 0,0 1 0,0 0 1,1 0-1,-1 0 0,0 0 0,0 1 0,0-1 0,6 2 1,4 2 6,-1-1 0,1 1 1,-1 1-1,0 0 0,-1 1 1,16 10-1,-12-3 5,-13-11-14,-1 0 1,1 0 0,0 0-1,0 0 1,0 0 0,1 0-1,-1-1 1,0 1 0,1-1 0,-1 0-1,0 0 1,4 2 0,-4-4-12,0 1 0,0-1 0,-1 1 0,1-1-1,0 1 1,0-1 0,-1 0 0,1 0 0,0 0 0,-1 0 0,1 0 0,-1 0 0,1 0 0,-1-1 0,0 1 0,1 0 0,-1-1 0,0 1 0,0-1 0,0 0 0,1-1 0,20-44 28,-15 29-17,-1 7-19,-1 0 0,1 0 0,1 1 0,0 0 0,1 1 0,14-16 1,-18 21 2,1 0 0,-1 1 0,1-1 1,0 1-1,0 0 0,1 0 0,-1 1 1,1-1-1,-1 1 0,1 1 0,-1-1 1,1 1-1,0 0 0,0 0 0,9 0 1,-9 1-17,1 1 0,0 0 0,0 1 0,-1 0 0,1 0 0,0 0 1,-1 1-1,0-1 0,0 2 0,0-1 0,0 1 0,0 0 0,-1 0 0,7 6 1,-5-4-236,-1 1 0,1 0 0,-1 0 0,0 0 0,-1 1 1,0-1-1,0 1 0,-1 1 0,5 11 0,-5 0-1221,-3 9-6898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42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8 1812,'-1'-1'351,"-1"0"-1,1 1 1,-1-1-1,1 0 1,-1 0-1,1 1 0,-1-1 1,1 1-1,-1-1 1,1 1-1,-1 0 1,0-1-1,1 1 1,-1 0-1,0 0 1,1 0-1,-1 0 1,0 1-1,1-1 1,-3 1-1,1 0-129,1 0 1,0 1-1,0-1 0,-1 0 1,1 1-1,0 0 0,1-1 0,-1 1 1,0 0-1,0 0 0,1 0 1,-2 3-1,0 0-52,0 0 1,0 0-1,1 0 1,0 0-1,0 1 0,0-1 1,1 1-1,-1 0 1,1-1-1,1 1 1,-1 7-1,2-2-1,1 0-1,0 1 1,0-1 0,1 0 0,1-1-1,0 1 1,0-1 0,6 11 0,6 4 222,30 40-1,-26-40-51,25 43 0,-42-62-285,1 0 0,-1 0 0,-1 1-1,1-1 1,-1 1 0,0-1 0,-1 1 0,1 0 0,-1 7 0,-1-11-116,0-1 1,0 1 0,-1 0 0,1-1 0,-1 1 0,1 0 0,-1-1-1,0 1 1,0-1 0,0 1 0,-1-1 0,1 1 0,0-1-1,-1 0 1,0 0 0,1 0 0,-1 0 0,0 0 0,0 0-1,0 0 1,0 0 0,-1-1 0,1 1 0,0-1 0,-5 2-1,-42 15-2628,16-10-2498,17-5 1478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4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103 544 1668,'-5'0'936,"-20"3"2213,-45 12-1,67-14-983,14-4-1825,496-123 856,-156 43-854,198-32 31,-8 4-290,81 21-1116,-372 60-3148,-232 28 1652,-4-1 32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44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61 601 1148,'-59'15'4115,"57"-14"-2942,15-3-656,140-31 494,-83 16-750,-68 17-256,883-180 1353,312-48-1412,-680 92-4788,-443 115 2826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4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 1764,'-7'-22'5199,"8"29"-595,2 18-4565,5 40 1190,28 112-1,-24-129-926,-5-20-110,2 0-1,1 0 1,19 37-1,50 72 48,-49-87-377,7 7-245,13 24-911,-44-69-23,0 0 0,6 23 0,-11-31-1689,-1 10 32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45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1456,'1'2'10911,"4"15"-10759,-3-12-58,1 0 1,0-1-1,0 1 0,0-1 0,0 1 1,1-1-1,0 0 0,-1 0 0,2 0 1,-1-1-1,0 1 0,1-1 0,0 0 1,-1 0-1,1-1 0,0 0 0,0 1 1,6 0-1,8 3 43,0-2 0,1 0 0,28 2 1,-23-3-145,0-2 0,0-1 1,0-1-1,38-6 0,-52 5-77,-1 0 0,1-1 1,-1 0-1,0-1 0,0 0 0,0-1 0,0 0 0,-1 0 1,0-1-1,0 0 0,0-1 0,-1 0 0,9-10 0,-7 7 90,-1-1 0,0-1-1,-1 0 1,0 0 0,-1 0 0,6-15-1,-5 2 939,-14 35-139,-15 43-434,-5 31-790,16-51-1749,-1 1-3557,6-14 2302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47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24 151 1268,'-15'-2'2261,"6"-3"2254,18-1-4328,1 1-1,0 1 1,0 0 0,0 1-1,1 0 1,11-2 0,74-10 260,-36 7-210,239-29 465,-179 24-509,151-8 285,-240 19-168,-23 2 118,0 0 0,0-1 1,0 0-1,0-1 0,0 1 0,14-7 0,-20 7-102,21-3 198,-39 80-512,4 0 1,-5 133-1,20 159 28,-3-365-41,48 519 64,-28-350-49,-8-59 15,-5 0 0,-14 221 0,-3-223-28,-7 64-6,9-122-17,3 0-1,3 1 0,1-1 0,3 0 0,2 1 0,3-1 0,22 86 0,-9-52-114,8 12 85,-13-54-83,-11-29 74,1-1-1,1 0 1,9 19 0,-7-14 31,-8-18 24,1 1 0,0-1 1,-1 1-1,1-1 0,1 1 0,-1-1 1,0 0-1,1 1 0,2 2 0,12 36-23,-10-24 22,-5-16 16,-1-1-1,0 1 0,1-1 1,-1 1-1,0-1 1,0 1-1,0-1 1,1 1-1,-1-1 0,0 1 1,0-1-1,0 1 1,0 0-1,0-1 1,0 1-1,0-1 0,0 1 1,0-1-1,0 1 1,0-1-1,0 1 1,-1 0-1,1-1 1,0 1-1,0-1 0,0 1 1,-1-1-1,1 1 1,0-1-1,-1 0 1,1 1-1,0-1 0,-1 1 1,1-1-1,-1 1 1,-89-5-466,-102 7 0,-92 22-6100,268-24 5876,-48 7-2532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46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16 309 1128,'1'-5'356,"0"0"1,0 0-1,0 1 1,1-1-1,0 1 0,4-8 1,2-9 6494,0 112-5484,-6 157 0,-4-119-612,-4-27 68,-2-127-77,6 14-740,0 0 1,1 0 0,-1-13-1,-4-140 104,2 104-93,-2-14 8,-2-104 109,11-82 872,-3 261-994,0-1 0,0 0-1,0 0 1,0 0 0,0 1 0,0-1-1,0 0 1,0 0 0,0 0 0,0 1-1,1-1 1,-1 0 0,0 0 0,0 0-1,0 1 1,0-1 0,0 0-1,1 0 1,-1 0 0,0 0 0,0 0-1,0 0 1,1 1 0,-1-1 0,0 0-1,0 0 1,0 0 0,1 0 0,-1 0-1,0 0 1,0 0 0,0 0 0,1 0-1,-1 0 1,0 0 0,0 0 0,1 0-1,-1 0 1,0 0 0,0 0-1,0 0 1,1 0 0,-1-1 0,0 1-1,0 0 1,0 0 0,1 0 0,-1 0-1,0 0 1,0 0 0,0-1 0,0 1-1,1 0 1,-1 0 0,0 0 0,0 0-1,0-1 1,0 1 0,0 0-1,0 0 1,0 0 0,0-1 0,1 1-1,-1 0 1,0-1 0,17 32 130,-1 0 0,-1 1 0,21 66 1,-19-46-27,3-1 0,28 52 0,-43-92-104,12 25-349,2-2-1,1-1 1,2 0-1,1-1 0,35 37 1,-29-32-3334,-29-36 3230,4 2 607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4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28 185 1244,'0'0'2204,"-3"0"-1256,-9 0-80,9 0 1254,3 0-2058,-1 0 1,1 0-1,0 0 0,-1 0 1,1 0-1,-1 0 1,1-1-1,0 1 0,-1 0 1,1 0-1,0 0 0,-1-1 1,1 1-1,-1 0 1,1 0-1,0-1 0,0 1 1,-1 0-1,1-1 0,0 1 1,0 0-1,-1-1 1,1 1-1,0 0 0,0-1 1,0 1-1,-1-1 0,1 1 1,0 0-1,0-1 1,0 1-1,0-1 0,0 1 1,0 0-1,0-1 0,0 1 1,0-1-1,0 1 1,0-1-1,12-11 90,0 1-1,0 0 1,1 1-1,1 0 1,-1 1 0,28-13-1,31-22-1399,-48 18-1283,-17 17 561,-1 0-345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4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11 1364,'-2'-11'1908,"-4"12"3128,1 3-4767,-1-1-1,1 2 1,0-1-1,0 0 1,1 1 0,0 0-1,-1 0 1,2 0 0,-1 1-1,1-1 1,-1 1-1,1 0 1,1 0 0,-4 11-1,4-9-147,0-1 0,0 0-1,1 1 1,1-1 0,-1 1-1,1 0 1,0-1 0,1 1-1,0-1 1,0 1 0,0-1-1,1 0 1,0 1 0,1-1 0,-1 0-1,1 0 1,1-1 0,6 11-1,4 2 68,1-1-1,1-1 0,1 0 0,28 22 0,-23-21 95,-1 1-1,26 30 0,-46-48-263,0 0 0,0 0 0,-1 0 0,1 0 0,0 0-1,-1 0 1,1 0 0,-1 0 0,1 0 0,-1 1 0,0-1 0,1 0 0,-1 0-1,0 0 1,0 0 0,0 1 0,0-1 0,0 0 0,0 0 0,0 1 0,0-1-1,-1 0 1,1 0 0,0 0 0,-1 0 0,1 0 0,-1 1 0,1-1 0,-1 0 0,1 0-1,-1 0 1,0 0 0,0 0 0,0 0 0,1-1 0,-1 1 0,0 0 0,0 0-1,0-1 1,0 1 0,0 0 0,0-1 0,-2 2 0,-7 3 18,0-1 1,0 0-1,0 0 1,-11 2 0,13-4-29,-98 27-158,91-26-788,0-1-1,0 0 1,0-1-1,0-1 1,-16-1-1,25-2-2736,-4-8 35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48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31 268 1400,'-10'2'9048,"10"-9"-8842,-1 1 0,1-1 0,1 0 0,-1 1 0,1-1 0,1 1 0,-1-1 0,1 1 0,0-1 0,4-6 0,6-27 723,23-94 2855,-34 131-3658,4-11 1488,2 25-1095,-6-8-617,7 17 188,-1 2-1,-1-1 0,-1 1 0,3 32 0,-1-12-24,22 108 98,29 207-543,-58-352 329,1 1-1,-1-1 0,-1 0 0,1 1 1,0-1-1,-1 0 0,0 0 0,-1 0 1,1 1-1,-1-1 0,0 0 0,-5 8 1,5-10 23,0 0 1,0-1 0,0 1 0,-1-1-1,1 0 1,-1 0 0,0 0-1,0 0 1,0 0 0,0 0 0,0-1-1,0 1 1,0-1 0,0 0 0,-1 0-1,1 0 1,0 0 0,-1-1-1,1 1 1,0-1 0,-7 0 0,-56-6 251,60 5-199,-1 0-1,1-1 1,0 1-1,0-1 1,1 0-1,-1-1 1,0 0-1,1 1 1,-9-7-1,13 8-20,1 0 0,-1 0 0,1 0 0,-1 0 0,1 0 0,-1 0 0,1 0 0,0 0 0,0-1 0,-1 1 0,1 0 0,0 0 0,0 0 0,0 0 0,0 0 0,0 0 0,1-1 0,-1 1 0,0 0 0,0 0 0,1 0 0,-1 0 0,1 0 0,-1 0 0,1 0 0,-1 0 0,1 0 0,0 0 0,-1 0 0,1 0 0,0 1 0,0-1 0,0 0-1,1 0 1,34-34-90,-29 29 47,19-15-314,1 2 0,51-28 0,-20 12-1183,-8 7-3321,-39 22 646,2-1 825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4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54 612 1524,'-54'30'7879,"64"-33"-7444,486-162 1421,-412 135-1700,116-43 72,225-78 196,-306 111-769,226-73 491,-113 47-6636,-225 65 3913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48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1 721 1752,'0'0'1944,"48"-36"-1176,-3 12-88,6-6-87,37-13-65,11 5-68,7-9-56,90-31-76,-66 29-104,-19 8-144,85-33-168,-57 26-140,-33 4-284,2-2-392,88-25-1069,-66 20 309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5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1308,'5'-15'4061,"-5"15"-3922,0 0 1,0-1-1,0 1 1,1 0-1,-1-1 1,0 1-1,0-1 1,0 1-1,0 0 0,0-1 1,0 1-1,0 0 1,1-1-1,-1 1 1,0 0-1,0 0 1,0-1-1,1 1 1,-1 0-1,0-1 1,0 1-1,1 0 1,-1 0-1,0 0 0,1-1 1,-1 1-1,0 0 1,1 0-1,-1 0 1,0 0-1,1-1 1,-1 1-1,0 0 1,1 0-1,-1 0 1,0 0-1,1 0 1,-1 0-1,1 0 1,-1 0-1,5 7-1,0 1 0,-1-1 0,0 1 0,0 0-1,-1 0 1,0 0 0,3 12 0,12 69 324,-15-72-348,8 53-86,1 85 0,-14-3-5999,-1-106 2872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56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1200,'0'0'2568,"21"-11"-2192,6 8-532,-15-2-324,0 2-560,3-2 172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58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2 992,'0'0'868,"-4"0"-449,3-1-255,1 1-1,-1 0 1,0 0 0,0 0 0,1 0-1,-1 0 1,0 0 0,0 0 0,0 0-1,1 0 1,-1 0 0,0 0 0,0 1-1,1-1 1,-1 0 0,0 0 0,1 1-1,-1-1 1,0 1 0,1-1 0,-1 0-1,0 1 1,1-1 0,-1 1 0,1 0-1,-2 0 1,-1 15 2600,3-1-3675,21 132 1315,-18-122-1076,10 35 0,0-5-2119,-9-23 705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59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1 980,'0'0'2770,"-1"0"-2656,0 0 0,0 0 0,0 1-1,0-1 1,0 0 0,0 0-1,0 1 1,1-1 0,-1 1 0,0-1-1,0 1 1,1-1 0,-1 1 0,0-1-1,0 1 1,0 1 0,7 30 1349,3 50 1,-9 36-3344,-1-95-160,-4-1 25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51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61 299 1420,'-61'-16'9922,"69"16"-9664,45 2 61,-1-3 0,0-2 0,0-3 0,97-22 0,213-51 233,-184 48-252,-158 27-139,0-1 672,-21 0-525,-14-5-308,-29-17 299,28 16-56,0 1 1,-33-14-1,-21-16 787,68 39-914,5 2-111,0 0 0,0 1 0,0-1 0,0 1 0,0-1 0,-1 1 0,1 0 0,-1 0 0,1 0 0,3 5 0,9 5 10,-13-11-13,11 7 14,0 1-1,0 0 1,-1 1-1,14 15 1,-23-22-11,-1-1 0,0 1-1,1 0 1,-1 0 0,0 0 0,-1 0 0,1 1 0,-1-1-1,1 0 1,-1 1 0,0-1 0,0 1 0,0 0-1,-1-1 1,0 1 0,1-1 0,-1 1 0,0 0-1,-1-1 1,1 1 0,0 0 0,-1-1 0,0 1 0,-1 3-1,-6 10-237,-1 0 0,0-1 0,-1-1 0,0 1 0,-18 18 0,-3 5-7630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53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67 177 1732,'-4'-1'275,"-4"-2"862,0 0 0,0 0 0,-1 1 1,1 0-1,-14 0 3204,37 3-3887,220-2 755,176-17-395,-370 16-730,273-4 358,-44-1-93,160 0 222,51 3 589,-480 5-1113,-1-1 1,1 0-1,0 0 1,-1 0-1,1 0 1,0 0-1,0 0 0,-1 0 1,1 0-1,0 0 1,0 0-1,-1 0 1,1 0-1,0-1 1,-1 1-1,1 0 0,0-1 1,-1 1-1,1 0 1,0-1-1,-1 1 1,1 0-1,-1-1 1,1 1-1,-1-1 0,1 1 1,-1-1-1,1 0 1,-1 1-1,1-2 1,-1 1-5,0 0 0,-1 0-1,1 0 1,0 0 0,-1 0 0,1-1 0,-1 1 0,0 0 0,1 0 0,-1 0 0,0 0 0,1 1 0,-1-1 0,0 0 0,-2-1 0,-37-29 869,-22-9-147,59 37-725,-1 1 0,0-1 1,0 1-1,0 0 0,0 0 0,0 0 0,0 1 1,-9-3-1,11 6-32,1-1-7,0-1 0,0 1 1,0 0-1,0 0 0,0 0 0,0 0 0,0 1 1,1-1-1,-1 0 0,0 0 0,1 0 0,-1 1 0,1-1 1,-1 0-1,1 1 0,-1-1 0,1 0 0,0 1 1,0-1-1,0 0 0,0 1 0,0-1 0,0 1 1,0 2-1,1 0 2,-7 69 1,4 92 0,3-37 27,27 436 504,-18-432-362,30 266 280,11 36-100,-4 83-13,-30-359-254,9 131 65,-23-248-148,16 603-568,-22-601-142,-1-1 0,-2 0 0,-18 66 0,19-95 12,1 0 0,-13 23 1,15-32-235,0-1 0,0 1 0,-1-1 0,1 0 0,-1 0 1,0 0-1,1 0 0,-6 3 0,-1 0-3570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5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16 115 1192,'-2'-9'825,"1"0"1,0 0-1,0 0 1,1-10-1,0 12-22,0-1 0,0 1 0,-1 0 0,0-1 0,-4-14 2496,4 26-2866,-1 67 242,2 1 1,3-1 0,15 82-1,-7-59-330,52 338 722,-35-181-652,-9-54-163,7 66 13,-10-82-131,-6-84-23,-2 152 0,-15-27-17,-2 50 0,8-254-86,-9 148 114,12 214-1,5-249-31,7 64 6,47 194 36,-60-386-131,46 300 59,-42-240-47,-7 125 0,0-169 22,-1 1 0,-1-1 0,-1 0 1,-7 19-1,11-36 19,-3 4 110,-7 13 31,12-13-144,11-9-33,182-73-66,209-53 0,-385 124 44,217-57 0,317-72-52,-151 64-156,-349 62 228,-50 7-3,35-19 767,-32 14-764,-4 4 14,1 1 1,-1 0-1,0-1 1,0 1 0,0-1-1,0 0 1,0 1-1,-1-1 1,1 0-1,0 0 1,-1 1-1,1-1 1,-1-3 0,0 3 21,4-20 142,3-15-135,14-92-24,-17 76-79,2-2-496,-3 1-1,-2-1 1,-2 0 0,-13-77 0,-12 15-2458,10 49-3119,9 27 1782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59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1896,'2'2'1010,"1"1"-707,-1 0 0,1 1 0,0-1 0,-1 1 0,0-1 0,0 1 0,0 0 0,-1 0 0,1 0-1,-1 0 1,1 4 0,8 55 1299,-3-21-1015,-7-41-570,5 23 752,-1 0 0,2 38 0,-7-51 1516,-2-10-917,-7-23-520,-7-41-651,10 23-53,2 0-1,2 0 1,2 0-1,4-44 0,0 59-90,0 0 0,2 0 0,1 0 0,1 0 0,1 1 0,1 0 0,19-34 0,-28 57-55,4-6-75,-1-1 0,2 1 0,-1 0 0,1 0 0,0 0 0,0 1 0,1 0 0,0 0 0,0 0 0,7-4-1,-11 9-842,7-2 624,18 14-10543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59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1268,'6'7'6848,"0"-3"-5550,15-3-530,0-2 1,0 0-1,31-7 0,40-10-456,-33-1-6930,-47 16 3853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5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1312,'0'0'6231,"0"5"-5443,1 21-78,1 0 1,1 0-1,2-1 0,0 1 0,10 24 0,5 7-327,31 62 0,-40-95-816,6 14-1046,-3-15-3765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00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1000,'0'-3'450,"0"-1"157,0 1 0,0-1 0,0 0 0,0 1 0,1-1 0,0 1 0,-1-1-1,3-4 1,-2 7-461,0-1 0,0 1 0,0-1 0,1 1 0,-1-1 0,1 1 0,-1 0 0,1 0 0,-1 0 0,1 0 0,-1 0-1,1 0 1,0 0 0,0 0 0,-1 1 0,1-1 0,0 1 0,0-1 0,3 1 0,16-3 146,1 0 0,0 2 1,0 1-1,-1 1 0,1 0 0,0 2 1,-1 0-1,26 8 0,-2 2 224,-1 2 0,78 38 0,-110-47-394,0 1 1,0 0 0,0 1-1,-1 0 1,-1 1 0,14 12-1,-22-19-88,0 1 0,0-1 0,0 0 0,0 0 0,0 1 0,-1 0 0,1-1 0,-1 1 1,0 0-1,1-1 0,-1 1 0,-1 0 0,1 0 0,0 0 0,-1 0 0,1 0 0,-1 0 0,0 0 0,0 0 0,0 0 0,0 0 0,-1 0 0,1 0 0,-1 0 0,0 0 0,0 0 0,0 0 0,0-1 0,0 1 0,0 0 0,-1-1 0,0 1 0,1-1 0,-1 1 0,-3 2 0,-4 4 19,0 0-1,-1-1 1,0-1 0,-1 1-1,0-2 1,0 1-1,0-2 1,-1 1 0,0-2-1,-21 7 1,7-5-134,1 0 1,-1-2-1,-1-1 1,-33 0-1,7-8-2376,23-3-3632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00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1632,'0'0'3565,"-1"4"-2562,-1 6-663,0-1 0,1 1-1,0-1 1,1 1 0,0-1 0,1 1 0,0-1 0,0 1-1,1-1 1,0 1 0,1-1 0,0 0 0,0 0 0,1 0-1,0 0 1,0-1 0,1 0 0,7 9 0,-6-8-211,2-1 1,-1 0-1,1 0 0,0 0 1,0-1-1,1 0 1,0-1-1,1 0 1,-1 0-1,1-1 0,0-1 1,0 1-1,1-1 1,-1-1-1,20 4 0,-14-5 20,-1 0-1,0-1 1,1-1-1,16-2 1,-28 2-94,0 0 1,-1 0-1,1-1 1,0 0-1,-1 0 0,1 0 1,0 0-1,-1 0 1,0-1-1,1 1 0,-1-1 1,0 0-1,0 0 1,0-1-1,0 1 0,0 0 1,0-1-1,-1 0 1,1 0-1,-1 1 0,0-2 1,3-3-1,-4 3 1,0 1-1,0 0 1,-1 0-1,0-1 1,0 1-1,0 0 1,0-1-1,0 1 1,0 0-1,-1 0 1,0-1-1,0 1 1,0 0-1,0 0 1,0 0-1,0 0 1,-4-5-1,-3-6 107,-1 1-1,-12-16 0,21 29-156,-6-7 62,0 1-1,0 0 0,0 0 0,-1 0 0,0 1 0,0 0 1,0 1-1,-1-1 0,0 1 0,-12-4 0,-4 0-657,-1 1 0,-30-4-1,7 2-3749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03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1220,'-1'-5'11270,"38"5"-10967,0-1 0,54-9 0,84-22 242,-56 9-256,287-62 1030,-347 73 45,-56 11-1089,12 20 318,-6 3-412,-1 1 1,-2 1 0,7 41 0,-1-8-36,9 18-1,-13-51-595,-1 2 1,-1-1-1,-1 0 0,2 41 1,-7-63 129,0 0 0,0 0 0,-1 0 1,1 0-1,-1 0 0,0 0 1,0 0-1,-3 5 0,-8 9-5509,5-11 2230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04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709 23 1020,'-2'-2'804,"-6"-2"-253,-1 1 1,1 0-1,-1 0 0,0 1 0,0 0 0,0 1 0,0 0 1,0 0-1,-14 1 0,-13 2 226,-38 7 0,50-5-395,-29 4 206,1 2 1,0 3 0,1 1 0,0 3 0,-83 41 0,127-54-535,1-1 1,0 1-1,0 0 0,0 1 0,1-1 1,-1 1-1,1 0 0,0 1 0,1-1 1,-5 8-1,7-10-31,0 0 1,1 0 0,-1 1-1,1-1 1,0 0-1,0 1 1,0-1 0,1 1-1,-1-1 1,1 1-1,0-1 1,0 1-1,0 0 1,0-1 0,0 1-1,1-1 1,0 1-1,0-1 1,0 1-1,0-1 1,3 5 0,0 0-5,0 0 0,1 0 0,0-1 0,0 0 0,1 0 1,0-1-1,0 1 0,1-1 0,0 0 0,7 4 0,-1-2-1,0 0-1,0-1 1,1-1 0,0 0-1,19 5 1,7-1 8,-1-3 1,1-1-1,58 1 1,-18-6 2,104-11 1,79-24 42,-66 7-21,-78 3-264,-37 6-1575,-51 10 70,-10 0-2417,-9 0 1124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0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40 206 1388,'-40'5'10153,"50"-5"-9784,56-8 186,-1-3 0,114-34 0,-43 9-167,340-70 512,-467 104-856,1 1 1,-1 0-1,0 1 0,0 0 1,0 0-1,0 1 1,1 0-1,-1 0 0,0 1 1,15 5-1,-12-2 28,0 1 0,0 0 0,-1 1-1,1 0 1,-1 1 0,18 16-1,-4-2-4,-1-2 32,21 26-1,-38-40-106,-2 1 0,1 1 1,-1-1-1,0 1 0,-1 0 0,0 0 0,0 0 0,3 12 0,-6-16-115,-1 0 0,1 1 0,-1-1 0,-1 0 0,1 0 0,0 0-1,-1 0 1,0 0 0,0 0 0,0 0 0,-1 0 0,1 0 0,-1 0 0,0 0 0,0-1 0,0 1 0,-1-1-1,-3 5 1,-1 1-1059,-1 0 0,0 0 0,-1 0 0,0-1 0,-11 7 0,8-6-1797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51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17 1436,'0'0'638,"-46"-13"3501,31 11-3689,0 1 1,0 0-1,1 1 1,-1 1 0,0 0-1,-28 7 1,19-3-92,0 1 0,1 0-1,0 2 1,-22 10 0,38-15-274,1 0 1,0 0-1,0 1 0,0-1 0,0 1 1,1 1-1,0-1 0,0 1 0,0 0 1,0 0-1,1 0 0,-1 0 1,1 1-1,1 0 0,-1 0 0,1 0 1,0 0-1,-4 13 0,7-12-35,-1-1 0,1 1 0,0 0 0,1 0 0,-1-1 0,1 1 0,1-1 0,-1 1 0,1-1 0,0 1 0,1-1 0,0 0 0,0 0 0,6 10 0,2 0 23,0 0 0,1-1 0,0 0 0,16 13 0,174 137 456,-195-161-511,0 1 1,-1 1-1,1-1 0,-1 1 0,0 0 0,-1 0 0,0 1 0,0 0 1,0 0-1,-1 0 0,0 1 0,0-1 0,0 1 0,3 13 0,-7-17-12,0-1 0,0 0 0,0 0 0,0 0-1,-1 0 1,1 0 0,-1 0 0,0 0 0,0-1-1,0 1 1,0 0 0,0 0 0,-1 0 0,1-1 0,-1 1-1,0-1 1,0 1 0,-3 2 0,-1 2 4,-1 0 1,0-1-1,0 0 0,-1 0 1,-8 5-1,-5 1-184,-2 0 0,1-1-1,-1-1 1,0-1 0,-1-1 0,0-1 0,-1-2-1,1 0 1,-1-1 0,-30 0 0,41-4-283,-19-1-1276,12-7-2481,14 2 1264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06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1 1276,'-13'-1'436,"-1"1"0,0 1 1,1 0-1,-1 1 0,1 1 0,-1 0 0,1 0 0,0 1 0,0 1 1,-14 8-1,-8 4 229,0 3 1,-37 27-1,55-34-407,0-1 0,1 2 0,1 0-1,0 1 1,1 1 0,0 0 0,2 1 0,0 0 0,1 1-1,-13 26 1,23-43-221,0 1-1,0 0 1,0 0-1,1 0 0,-1 0 1,1 0-1,-1 0 1,1 0-1,-1 0 0,1 0 1,0 0-1,0 0 1,0 1-1,0-1 0,1 0 1,-1 0-1,0 0 1,1 0-1,-1 0 0,1 0 1,0 0-1,0 0 1,0 0-1,0-1 0,0 1 1,0 0-1,0 0 1,1-1-1,-1 1 1,0-1-1,1 1 0,0-1 1,-1 0-1,1 1 1,0-1-1,-1 0 0,1 0 1,0 0-1,0-1 1,0 1-1,0 0 0,3 0 1,9 3 89,0-1 1,0-1-1,1 0 1,26 0-1,-37-2-115,59-1 206,-1-2 0,117-23 0,123-46 135,-195 44-235,258-81-305,-338 101-349,15-5-847,-11 0-4459,-13 4 3032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0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131 237 1180,'-19'1'1963,"1"1"1,-36 9-1,15-3 3840,47-11-5607,515-125 1016,-192 53-958,-236 54-208,72-10 58,-164 31-100,0 0 0,0 0 0,0 0 0,0 1-1,0-1 1,0 1 0,0 0 0,0 0 0,0 0-1,0 0 1,0 1 0,0-1 0,-1 1 0,1-1-1,-1 1 1,1 0 0,-1 0 0,0 0 0,1 0-1,-1 1 1,0-1 0,-1 0 0,1 1 0,0 0-1,-1-1 1,3 5 0,2 7 1,0 0 0,-1 0 0,7 27 0,-11-37-4,13 72-54,-11-50-111,5 18-810,-3-6-1449,-4-24-2643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08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3 832,'-34'-2'752,"-1"1"0,1 2-1,0 1 1,-1 2 0,1 2-1,1 0 1,-1 3 0,1 0 0,1 2-1,0 2 1,-32 17 0,56-26-611,0 1 1,0 0 0,1 1-1,0 0 1,0 0-1,0 1 1,-9 11 0,14-16-114,1 0 0,0-1-1,-1 1 1,1 0 0,0 0 0,0 0 0,0 0 0,1 0 0,-1 0 0,0 0 0,1 0 0,-1 0 0,1 0 0,0 0 0,0 0 0,0 0 0,0 0 0,0 1 0,0-1 0,0 0 0,1 0 0,-1 0 0,1 0 0,-1 0-1,1 0 1,0 0 0,0 0 0,0 0 0,0 0 0,0-1 0,0 1 0,1 0 0,-1-1 0,0 1 0,1-1 0,0 1 0,-1-1 0,1 1 0,3 1 0,5 3 5,-1-1-1,2 0 1,-1 0 0,0-1 0,1 0 0,0-1 0,0 0 0,0-1-1,0 0 1,13 1 0,19-2 42,60-5 1,-61 2-37,173-20 108,267-60 0,-345 50-107,53-9 15,-162 37-2226,49 0 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1092,'0'0'3712,"-3"1"-3090,1 1-476,-1-1-1,1 1 1,0-1-1,0 1 1,0 0-1,0 0 0,0 0 1,0 0-1,0 0 1,1 0-1,-1 1 0,1-1 1,-1 1-1,1-1 1,0 1-1,0-1 0,0 1 1,0-1-1,1 1 1,-1 0-1,1 0 1,0-1-1,-1 1 0,1 0 1,0 0-1,1-1 1,-1 1-1,0 0 0,1 0 1,1 4-1,1 3 130,0-1-1,1 1 0,0-1 1,1 0-1,10 15 1,-13-21-216,0-1 0,0 0 0,-1 0 0,2 0 0,-1 0 1,0 0-1,0 0 0,1 0 0,-1-1 0,1 1 1,-1-1-1,1 0 0,-1 1 0,1-1 0,0-1 0,0 1 1,0 0-1,-1-1 0,1 1 0,0-1 0,0 0 0,0 0 1,0 0-1,0 0 0,5-1 0,-5-1-21,1 0 0,-1 0 0,1 0 0,-1 0-1,0-1 1,0 1 0,0-1 0,0 0 0,0 0 0,0 0 0,-1 0-1,1 0 1,-1-1 0,0 1 0,0-1 0,-1 1 0,1-1 0,-1 0-1,1 0 1,-1 1 0,1-8 0,-2 11-187,-4-14-1373,2 6-4851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1004,'0'0'158,"1"0"-1,-1 0 1,0 0-1,0-1 0,0 1 1,1 0-1,-1 0 1,0 0-1,0 0 1,1 0-1,-1 0 1,0 0-1,0 0 1,1 0-1,-1 0 1,0 0-1,0 0 1,1 0-1,-1 0 1,0 0-1,0 0 1,1 0-1,-1 0 0,0 0 1,0 0-1,0 1 1,1-1-1,-1 0 1,0 0-1,1 1 473,-1-1-472,0 0-1,0 0 1,1 1-1,7 13 1377,2 14-957,18 99-212,-27-121-776,0 7-3768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1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18 116 1244,'11'-29'4306,"-7"25"-4107,0 1 0,0 0 0,1 0 0,-1 0 1,1 0-1,0 1 0,-1 0 0,1 0 0,0 0 0,1 1 0,-1-1 1,0 1-1,0 1 0,7-1 0,-4 0-29,0 0 1,0 1-1,-1 0 1,1 0-1,0 1 1,0 0-1,0 1 1,0 0-1,9 3 1,-16-5-155,0 1 0,0-1 0,-1 1 0,1-1 0,0 1 0,-1-1 0,1 1 1,0-1-1,-1 1 0,1-1 0,-1 1 0,1 0 0,-1 0 0,1-1 0,-1 1 0,1 0 1,-1 0-1,0-1 0,1 1 0,-1 0 0,0 0 0,0 0 0,1 0 0,-1-1 0,0 1 1,0 0-1,0 0 0,0 0 0,0 0 0,0 0 0,-1-1 0,1 1 0,0 0 0,0 0 1,0 0-1,-1 0 0,1-1 0,-1 1 0,1 0 0,0 0 0,-1-1 0,1 1 0,-1 0 1,0-1-1,1 1 0,-1-1 0,0 2 0,-3 1 17,1 1 0,0-1 0,-1 0-1,1 0 1,-1 0 0,0 0 0,-5 3 0,-27 10 75,9-3-547,-41 14 0,57-22-322,-3-1-3536,4-1 1899</inkml:trace>
  <inkml:trace contextRef="#ctx0" brushRef="#br0" timeOffset="1">250 7 1956,'9'-7'7446,"1"38"-6902,0 1 1,-2 0-1,7 52 0,-12-68-896,2 22-760,-5-14-3078,-2-13 1553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3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1344,'0'0'6752,"-2"3"-6137,1 2-422,0 0 0,1 0 0,-1 0 0,1 0 0,0 0 0,0 0-1,0 0 1,1 0 0,0 0 0,0 0 0,3 9 0,-2-7-29,0 0 1,1-1 0,-1 0 0,2 0 0,-1 0 0,0 0-1,1 0 1,0-1 0,1 1 0,-1-1 0,1 0-1,0 0 1,0-1 0,1 0 0,-1 0 0,1 0-1,0 0 1,0-1 0,0 0 0,13 4 0,-17-6-124,0-1 0,0 1 1,0-1-1,0 0 1,0 0-1,0 0 1,0 0-1,0 0 0,1 0 1,-1 0-1,0-1 1,0 1-1,0-1 0,0 1 1,0-1-1,0 0 1,-1 0-1,1 0 0,0 0 1,0 0-1,-1 0 1,1-1-1,0 1 0,-1 0 1,1-1-1,-1 0 1,0 1-1,1-1 1,-1 0-1,0 1 0,0-1 1,0 0-1,1-3 1,-1 2-102,0 0 0,0 0 0,0 0 0,0 0 1,-1-1-1,1 1 0,-1 0 0,0 0 0,0 0 1,0-1-1,0 1 0,-1 0 0,1 0 0,-1 0 1,0 0-1,0 0 0,0 0 0,0 0 0,0 0 1,-1 0-1,1 0 0,-4-3 0,0 1-703,-4-6-943,3 2-3376,1 0 1922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1020,'0'-1'144,"1"1"1,-1-1-1,1 1 0,0-1 0,-1 1 0,1-1 1,0 1-1,-1-1 0,1 1 0,0 0 0,0-1 1,-1 1-1,1 0 0,0 0 0,0-1 1,0 1-1,-1 0 0,1 0 0,0 0 0,0 0 1,0 0-1,0 0 0,-1 0 0,1 0 1,0 1-1,0-1 0,0 0 0,-1 0 0,1 1 1,0-1-1,0 0 0,-1 1 0,1-1 0,0 1 1,-1-1-1,1 1 0,0-1 0,-1 1 1,1 0-1,-1-1 0,1 2 0,29 34 688,-21-25-174,5 9-111,0 0 0,19 39 0,-17-28-245,-10-21-371,-1 1 1,-1-1-1,4 15 0,-2 10-5164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4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1732,'2'-1'243,"1"-1"-1,0 0 1,-1 1-1,1 0 1,0 0-1,0 0 0,0 0 1,0 0-1,-1 1 1,1-1-1,0 1 1,0-1-1,0 1 1,1 0-1,-1 1 1,0-1-1,0 0 1,-1 1-1,1 0 1,0-1-1,0 1 1,0 0-1,0 1 1,0-1-1,-1 0 0,1 1 1,-1-1-1,5 5 1,-2-3-96,0 1-1,0 0 1,0 0 0,-1 0 0,0 0 0,0 1-1,0-1 1,0 1 0,-1 0 0,1 0 0,-1 1-1,-1-1 1,5 11 0,-6-10-77,0 0-1,0 0 1,-1 1-1,0-1 1,0 0 0,-1 0-1,1 0 1,-1 0-1,0 0 1,-1 0 0,0 0-1,0 0 1,0 0-1,0 0 1,-1-1 0,0 1-1,0-1 1,-1 0-1,1 0 1,-6 5 0,5-5-591,-1-1 1,0 0 0,0 0 0,0 0 0,0-1-1,-1 1 1,0-1 0,1 0 0,-1-1-1,0 0 1,0 0 0,-12 3 0,5-3-1914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1056,'13'-22'10466,"0"12"-8218,-12 9-1504,20-2 63,-18 3-786,-1 0 0,0 1 0,0-1-1,0 0 1,0 1 0,0-1-1,0 1 1,0 0 0,0-1-1,0 1 1,0 0 0,0 0 0,0 1-1,-1-1 1,1 0 0,0 0-1,-1 1 1,1-1 0,-1 1 0,1-1-1,-1 1 1,0 0 0,0 0-1,0 0 1,0-1 0,0 1 0,0 0-1,0 0 1,-1 0 0,1 0-1,0 0 1,-1 3 0,2 8 8,-1-1 1,0 1 0,-1 0-1,-1 17 1,0-5 30,1-17-34,-1 4-129,0-1 1,1 1 0,1 0-1,0 0 1,1 0 0,0 0-1,1-1 1,0 1 0,1-1-1,0 0 1,8 15 0,-10-23 52,-1-1 0,1 1 0,-1-1 1,1 1-1,-1 0 0,0-1 0,0 1 0,0 0 1,-1 0-1,1-1 0,-1 1 0,1 0 0,-1 0 1,0 4-1,0-6 28,-1 1 1,0 0-1,0 0 1,1-1-1,-1 1 1,0-1-1,0 1 1,-1-1 0,1 1-1,0-1 1,0 1-1,-1-1 1,1 0-1,-1 0 1,1 0-1,-1 0 1,1 0-1,-1 0 1,0 0-1,1 0 1,-1-1-1,-3 2 1,2-1 5,-4 2-836,-1 0 0,1 0 0,-1-1 0,-11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5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45 1444,'-2'-3'479,"0"0"0,0-1-1,0 1 1,0-1 0,1 1 0,-1-1-1,1 0 1,-1-4 0,0 2 304,-5 4 4197,4 23-4524,2 0 0,1 24 0,-1-4-141,1 299 1425,1-333-1693,-1 1 1,1-1-1,1 1 1,-1-1-1,1 1 0,1-1 1,-1 0-1,1 0 1,0 0-1,1 0 1,0-1-1,0 1 1,10 11-1,-10-14-26,1 0 0,-1 0 0,1 0 0,0-1 0,0 1 0,1-1 0,-1 0 0,1-1 0,0 1 0,0-1 0,-1 0 0,1-1 0,0 0 0,1 1 0,-1-2 0,0 1 0,8-1 0,5 0-1,1-1 0,-1-1-1,38-9 1,-3-9-1848,-46 15 436,0 1-1,0-1 0,-1 0 0,9-8 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1108,'0'0'6294,"-1"3"-5667,0 6-360,0-1 0,0 1 0,0-1-1,1 1 1,1-1 0,-1 1 0,1-1-1,1 0 1,0 1 0,0-1 0,0 0-1,1 0 1,7 13 0,-7-13-132,1 1 0,1 0-1,0-1 1,0 0 0,0 0 0,8 8 0,-9-12-40,0 0 0,0-1 0,1 1 0,-1-1 0,1 0 0,0 0 0,0 0 0,0-1 0,1 0 0,-1 0 0,8 2 0,-9-3-68,0 0 1,0-1-1,0 0 1,0 0-1,0 0 1,0 0-1,0-1 1,0 1-1,0-1 1,0 0-1,0 0 1,0-1-1,0 1 1,-1-1-1,1 0 1,0 0-1,-1 0 1,0 0-1,1-1 1,-1 1-1,0-1 1,0 0-1,-1 0 1,1 0-1,0 0 1,-1 0-1,0-1 1,0 1-1,0-1 1,0 1-1,-1-1 1,1 0-1,-1 0 1,0 0-1,0 0 1,0 0-1,-1 0 1,1 0-1,-1 0 1,0 0-1,0 0 1,-1 0-1,1 0 1,-1 0-1,0 0 1,0 0-1,0 0 1,0 1-1,-1-1 1,-1-4-1,-14-15-2989,7 9-2363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7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1396,'4'3'439,"0"-1"0,0 1 0,-1 0-1,1 0 1,-1 1 0,0-1 0,0 1 0,0-1-1,0 1 1,-1 0 0,0 0 0,3 6 0,20 59 1424,-9-20-1036,-11-36-731,-1-1-1,-1 1 1,4 25-1,-4 9-5646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7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45 1320,'1'-3'265,"-1"1"0,1 0 1,0 0-1,0-1 0,0 1 0,0 0 0,0 0 1,0 0-1,1 0 0,-1 0 0,1 0 0,-1 0 0,1 1 1,0-1-1,0 1 0,0-1 0,0 1 0,0-1 1,0 1-1,0 0 0,0 0 0,4-1 0,-2 1-59,1 0 0,-1 1 0,0 0 0,1 0-1,-1 0 1,0 0 0,1 0 0,-1 1 0,0 0 0,1 0-1,7 3 1,-4-1-44,1 1 0,-1 0 0,0 1 0,0-1 0,0 1 0,0 1 0,-1 0 0,0 0 0,0 0 0,-1 1 0,10 12 0,-12-13-65,0 0-1,-1 1 1,0-1-1,0 1 1,-1 0-1,1-1 1,-2 1-1,1 0 1,-1 0-1,0 1 1,0-1-1,-1 8 1,-1-10-51,0 1 0,0-1-1,0 1 1,-1-1 0,0 1 0,0-1 0,-1 0 0,1 0 0,-1 0 0,0-1 0,-1 1 0,1-1 0,-1 1 0,0-1 0,-8 7 0,4-3-76,-1-1 0,0 0 0,-1 0 1,1-1-1,-1 0 0,-1 0 0,1-1 0,-1-1 1,0 0-1,0 0 0,0-1 0,0-1 1,-13 2-1,22-4-538,-3-1-150,1 0 428,-18-6-648,8-6-3468,8 3 1488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1160,'80'-32'5377,"-50"18"-4524,1 2 0,40-11 0,-69 23-1126,-27 9-726,16-5 1155,1 0 0,0 1 0,0 0-1,0 0 1,1 0 0,0 1 0,-11 12 0,-1 0 175,17-16-307,1-1 1,-1 1 0,1 0 0,-1 0 0,1 0 0,0-1 0,0 1 0,-1 1-1,1-1 1,1 0 0,-1 0 0,0 0 0,1 0 0,-1 1 0,1-1 0,-1 0-1,1 1 1,0-1 0,0 0 0,0 1 0,0-1 0,1 0 0,-1 0 0,1 1-1,-1-1 1,1 0 0,0 0 0,0 1 0,0-1 0,0 0 0,0 0-1,0 0 1,0 0 0,1-1 0,1 3 0,7 8 44,1 1 0,0-2 0,1 0 0,13 10 1,-8-6-3,-14-12-44,1 0-1,-1 0 0,0 0 0,0 1 1,0-1-1,0 1 0,-1 0 0,0-1 1,1 1-1,-1 0 0,-1 1 1,3 6-1,-4-9-121,0 0 1,0 0 0,0 0-1,0 1 1,0-1-1,-1 0 1,1 0-1,-1 0 1,0-1 0,1 1-1,-1 0 1,0 0-1,0 0 1,0 0-1,0-1 1,-1 1 0,1 0-1,0-1 1,-1 1-1,1-1 1,-1 0 0,0 1-1,1-1 1,-1 0-1,0 0 1,0 0-1,1 0 1,-1 0 0,0-1-1,-3 2 1,-13 5-2352,-5 2 27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8:0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12 1388,'0'0'2330,"-2"-2"-1488,1 1 1,-1 0 0,0 0 0,0 0-1,1 0 1,-1 0 0,0 0 0,0 0-1,0 0 1,-3 0 0,3 5-773,0-1 0,0 1 0,0 0-1,1 0 1,-1 0 0,1 0 0,0 0 0,0 0 0,1 0 0,-1 1 0,1-1 0,0 0 0,1 8-1,8 63 177,-5-53-192,3 25-385,7 56-706,-9-30-4533,-4-32 2230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5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1 259 1232,'0'0'2970,"4"-3"-2156,17-6-312,1 1 0,0 1 0,1 1 0,-1 0-1,27-2 1,-19 3-266,483-70 1807,-475 70-1946,110-15 164,344-38 869,-339 46-828,335-15 604,-400 26-1070,-45 1 1120,-1 0 3886,-69-5-4748,19 3-79,1 1 435,4 11-296,3-9-135,0 0 1,-1 1-1,1-1 1,-1 0-1,1 0 1,0 0-1,0 0 1,0 0-1,0 0 0,0 0 1,0 0-1,0 1 1,0-1-1,0 0 1,0 0-1,1 0 1,-1 0-1,0 0 1,1 0-1,0 2 1,60 148 412,-29-43-283,-4 2-1,18 147 1,18 274 376,-58-480-488,7 68 79,17 235 174,-8 140 27,-15-187-158,18 124 40,6 153-252,7-105-4233,-35-423 2031,-5-18-3928,1-18 1761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5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1660,'14'-8'5601,"-13"7"-5479,0 1 0,0 0 0,0 0 0,-1 0 0,1 1 1,0-1-1,0 0 0,0 0 0,0 0 0,0 1 0,0-1 1,-1 0-1,1 1 0,0-1 0,0 0 0,-1 1 0,1-1 1,0 1-1,0 0 0,-1-1 0,1 1 0,-1 0 0,1-1 1,0 1-1,-1 0 0,1-1 0,-1 1 0,0 0 0,1 0 1,-1 0-1,0 0 0,1-1 0,-1 1 0,0 0 0,0 1 1,8 44 885,-4-19-498,10 49 340,-3 0 0,1 111 1,-2-24-235,51 578 935,-55-696-1473,14 50 0,-1 2 13,1 24 26,3 6 57,9 247 1,-32-359-170,-9 254 102,-15-83-34,-19 189 16,38-284-64,-8 289 44,17-234-48,-19 63 8,0-78-29,14-113-3,0 0-1,1 0 1,1 0 0,4 20 0,-3-18 1,-1-11 3,0-1 0,1 0 0,-1 0 0,2 0 1,-1 0-1,1 0 0,0 0 0,1-1 0,0 1 0,0-1 0,1 0 0,-1 0 0,2-1 0,7 9 0,-6-9-1,0-1 1,0 0-1,1 0 1,-1 0-1,1-1 1,0 0-1,1-1 1,-1 0-1,0 0 1,1 0 0,0-1-1,0-1 1,12 1-1,112 4 23,254-22 0,-153 0-10,154-10-55,-150 9 18,-129 10 2,407-21-36,-466 26 38,0-3 0,0-1 0,-1-3 0,0-2-1,70-25 1,-103 30-59,-1 0-1,-1-1 1,1-1 0,-1 0-1,0-1 1,-1 0 0,0-1-1,17-17 1,-25 22-157,1 0 1,-1 0-1,1 0 1,-1 1-1,11-6 1,-15 9 167,4-1-160,-3 1 251,-3 3 386,-13 12-358,10-10 560,1-5-573,1 0 1,-1 1-1,1-1 0,-1-1 0,1 1 0,-1 0 1,1 0-1,0-1 0,-1 0 0,1 1 0,0-1 0,0 0 1,0 0-1,1 0 0,-1 0 0,0 0 0,1-1 1,-1 1-1,1 0 0,0-1 0,-1 1 0,0-5 1,-7-14-245,-9-37 0,11 37 73,-19-66-861,-13-36-1717,3 45-3241,10 37 2193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0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0 206 1076,'6'4'6100,"2"14"-4354,5 17-1031,-1 5 53,3 15 141,3-1 1,2-1-1,2-1 1,33 56-1,-38-80 2521,-22-45-3063,-1 0 1,-10-19-1,-5-13 69,7 11-172,2-2 0,1 1 0,3-1-1,1-1 1,-2-47 0,9 79-224,1-1 0,0 0 1,1 1-1,-1-1 1,2 1-1,-1-1 1,2 1-1,-1 0 0,1 0 1,0 0-1,1 1 1,0 0-1,1 0 0,-1 0 1,2 0-1,6-7 1,-4 6-109,0 0-1,1 1 1,0 0 0,0 0 0,1 1 0,0 0 0,0 1 0,1 1-1,0-1 1,0 2 0,20-6 0,-26 9-205,-1 0 1,1 1-1,-1 0 1,1 0-1,-1 0 1,1 0-1,10 3 1,8 9-3059,-23-11 2886,0 0 1,0 0-1,0 0 0,0 1 1,0-1-1,0 0 0,-1 0 1,1 1-1,0-1 0,-1 0 1,1 1-1,-1-1 0,1 1 0,-1-1 1,1 2-1,-1 10-3601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0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1 296 1500,'0'0'5998,"5"-1"-5371,173-62 1201,-57 12-6679,-97 39 2633</inkml:trace>
  <inkml:trace contextRef="#ctx0" brushRef="#br0" timeOffset="1">589 0 1756,'3'5'540,"-1"1"-1,1-1 1,-1 1 0,0 0-1,0-1 1,-1 1 0,0 0-1,1 11 1,4 14 432,3-3-717,1-1-1,2 0 0,0 0 1,2-1-1,1-1 0,27 37 1,0-19-1202,-11-18-2711,-22-19 1609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01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1 274 836,'0'-56'5703,"2"53"-5434,0 0 0,1 1 0,-1 0 0,1-1 0,0 1 0,0 0 0,0 0 0,0 1 0,3-3 1,3 2-79,0 0 0,0 0 0,1 0 1,-1 1-1,0 1 0,0 0 1,1 0-1,-1 0 0,15 4 1,-1 0 82,-1 2 0,35 12 1,-47-14-147,-1 0 0,1 1 0,-1 1 0,0-1 0,-1 1 0,1 1 0,-1 0 0,0 0 0,-1 1 0,0-1 0,0 2 0,0-1 0,-1 1 0,8 15 0,-12-20-78,0 0 0,0 1 0,0 0 0,-1-1-1,0 1 1,0 0 0,0 0 0,0 0 0,-1 0 0,1 0 0,-1 0-1,-1 0 1,1-1 0,-1 1 0,0 0 0,0 0 0,0 0 0,0 0-1,-1-1 1,0 1 0,0-1 0,0 1 0,-1-1 0,1 0 0,-1 0 0,0 0-1,0 0 1,-1 0 0,1-1 0,-1 0 0,0 1 0,0-1 0,-4 2-1,-24 17 144,0-2-1,-41 20 0,58-33-141,0-1 0,-1 0 0,0-1 0,0-1 0,0 0 0,0-1 0,-28 1 0,43-4-121,-1 1 1,1-1 0,0 0 0,0-1 0,0 1 0,0 0 0,-1 0 0,1 0 0,0-1 0,0 1 0,0 0 0,0-1 0,0 1 0,0-1 0,0 1 0,0-1 0,0 0 0,0 0 0,0 1 0,0-1 0,0 0-1,1 0 1,-1 0 0,0 0 0,1 0 0,-1 0 0,0 0 0,0-1 0,2-15-6797,4-1 3345</inkml:trace>
  <inkml:trace contextRef="#ctx0" brushRef="#br0" timeOffset="1">634 48 1844,'0'-22'2168,"1"4"1032,-2 10 3191,8 55-5621,2-1 0,24 74 0,-9-38-296,-1-4-568,6 26-1545,-15-32-5018,-11-48 2984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52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40 261 1984,'-25'10'2725,"11"-9"2297,16-4-4647,2-2-288,0 1-1,0 0 1,0 0 0,0 1 0,1-1 0,-1 1 0,1 0 0,6-3 0,50-22 351,-28 14-265,146-62 571,-34 15-2423,-50 16-3531,-79 37 2860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04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30 254 1412,'-30'1'8777,"263"-29"-7270,-55 9-997,656-139 727,-771 142-1100,56-12 289,-106 26-350,0 0 0,0 1 0,0 1 1,0 0-1,0 1 0,0 0 1,13 3-1,-21-2-37,1 0 0,-1 0 0,0 0 0,1 0 0,-1 1 0,0 0 0,-1 0 0,1 1 0,0-1 0,-1 1 0,0 0 0,0 0 0,0 1 0,0-1 0,-1 1 0,1 0 0,2 6 0,3 8 50,0 1 1,-1 0 0,6 28 0,-6-23-46,1 8-62,-1 1 0,-2 0 1,-1 0-1,-2 0 1,-1 0-1,-2 0 0,-1 1 1,-2-1-1,-1 0 0,-9 37 1,10-63-167,0 1 0,0 0 0,-1-1 0,0 0 1,0 0-1,-1 0 0,0-1 0,-10 12 0,11-15-373,0 1-1,-1 0 1,0-1-1,0 0 1,0 0-1,0-1 1,-1 1 0,1-1-1,-1 0 1,0-1-1,0 1 1,-12 2-1,-3-2-2431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05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723 65 1668,'-25'-12'694,"-1"2"-1,-1 0 1,1 2-1,-2 1 1,1 1-1,-1 1 1,1 1-1,-1 2 1,-47 2-1,49 1-420,0 2-1,1 1 1,-1 1-1,1 1 1,0 1-1,1 1 1,0 1-1,0 2 0,1 0 1,-35 23-1,48-27-127,1 0-1,-1 1 1,2 0-1,-1 1 0,1 0 1,0 1-1,1-1 1,-9 16-1,14-22-109,0 0 0,0 0-1,1 0 1,-1 0 0,1 1 0,0-1-1,0 1 1,0-1 0,1 0 0,-1 1-1,1-1 1,0 1 0,0-1 0,0 1-1,0 0 1,0-1 0,1 1 0,0-1-1,0 0 1,0 1 0,0-1-1,0 0 1,1 1 0,-1-1 0,1 0-1,0 0 1,0 0 0,0 0 0,0-1-1,0 1 1,1-1 0,3 4 0,6 2 10,0 0 1,0-1 0,1 0 0,0 0-1,1-2 1,-1 0 0,1 0 0,25 4-1,115 11 104,-152-20-147,112 6 133,211-15 0,113-47 27,-396 50-186,81-13-478,152-43 1,-261 58 76,14-5-847,-13 6-4564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06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46 199 1788,'-14'5'1201,"10"-4"-737,1 0 1,0 0-1,-1 1 0,1-1 0,0 1 0,0 0 0,-5 4 2450,40-4-1916,27-1-226,555-104 1381,-502 81-1956,174-38 279,-236 48-248,-1 2 1,1 3-1,60-2 0,-102 9-183,-1 0-1,1 1 1,0 0-1,0 0 1,-1 1-1,1 0 0,-1 0 1,0 1-1,1 0 1,-1 0-1,0 0 1,0 1-1,-1 0 1,1 1-1,6 5 0,-7-3-4,1 0 0,-1 0-1,0 1 1,-1-1 0,0 1-1,0 1 1,0-1 0,-1 1-1,-1-1 1,1 1-1,3 17 1,1 8 47,-2 0-1,-1 1 0,-2 0 1,-1 45-1,-3-55-332,-1-1 0,-2 1 0,0-1 0,-1 1 0,-2-1-1,-16 41 1,-2-24-1727,2-20-3530,13-15 2286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07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 38 1756,'-29'-9'898,"0"1"-1,0 1 1,-1 2-1,0 1 1,-41 0-1,21 4-25,1 3-1,-71 12 1,97-11-595,0 1 0,0 2 1,0 0-1,1 1 0,-26 14 1,37-16-156,1-1 0,1 2 1,-1-1-1,1 1 1,0 1-1,1-1 0,0 1 1,0 1-1,0 0 0,1 0 1,1 0-1,-11 19 1,16-25-94,-1 0 0,1 0 0,0-1 1,0 1-1,0 0 0,1 0 1,-1 0-1,1 0 0,0 0 1,-1 0-1,1 1 0,0-1 1,1 0-1,-1 0 0,1 0 0,-1 0 1,1 0-1,0 0 0,2 4 1,-1-3-8,1-1 1,-1 1 0,1-1-1,0 1 1,0-1-1,0 0 1,0 0 0,1-1-1,-1 1 1,1-1-1,0 1 1,4 1 0,9 3 13,-1-1 0,1 0 1,0-2-1,0 0 0,29 3 1,30 0 49,131-6 1,76-25 12,-243 20-83,318-44 105,-99 10-42,-179 28-70,116-12-86,-165 21-122,-6 0-1379,-6 0-4669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1780,'2'7'427,"1"-1"0,-1 0 1,1 0-1,0 0 0,0-1 0,1 1 0,0-1 0,0 0 0,0 0 1,0 0-1,1 0 0,0-1 0,0 1 0,6 3 0,-4-4-294,-1 1 0,1-1 0,0-1 1,0 1-1,0-1 0,0 0 0,1-1 0,-1 0 0,1 0 0,0 0 0,12 0 0,-18-2-83,0 0 0,-1 0 0,1 0 0,0 0 0,-1 0 0,1 0 0,0 0 0,0-1-1,-1 1 1,1-1 0,0 1 0,-1-1 0,1 1 0,-1-1 0,1 0 0,-1 0 0,1 0 0,-1 0 0,0 0-1,1 0 1,-1 0 0,0-1 0,0 1 0,0 0 0,0-1 0,0 1 0,0-1 0,0 1 0,0-1 0,-1 1-1,1-1 1,0-3 0,-1 2-25,1 0 0,-2 1 0,1-1 0,0 0 0,-1 0-1,1 1 1,-1-1 0,0 0 0,0 1 0,0-1 0,0 0-1,0 1 1,0-1 0,-1 1 0,0 0 0,1-1 0,-1 1 0,0 0-1,0 0 1,-2-2 0,-5-3-752,-6-5-4461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2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1968,'7'7'947,"0"1"0,0 0 0,-1 0 0,0 0 0,0 1 0,5 12-1,-3-4-707,-1 0 0,0 0 0,-2 1 0,8 36 0,-16-19-5220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2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1492,'0'-2'163,"0"0"0,0 0-1,0 1 1,1-1 0,-1 0-1,1 1 1,-1-1 0,1 0 0,0 1-1,-1-1 1,1 1 0,0-1-1,0 1 1,0-1 0,0 1 0,0 0-1,1-1 1,-1 1 0,0 0-1,1 0 1,-1 0 0,0 0 0,1 0-1,0 0 1,-1 0 0,1 1-1,-1-1 1,1 1 0,0-1 0,-1 1-1,1-1 1,0 1 0,0 0-1,-1 0 1,1 0 0,0 0 0,3 0-1,4 1 73,1-1 1,0 2-1,-1-1 0,1 1 0,11 4 0,-12-3-53,0 0 0,0 1 0,-1 0 0,1 1 0,-1 0 0,14 11 0,-20-15-136,0 1 0,0-1 0,-1 1 1,1 0-1,0 0 0,0 0 0,-1 0 0,1 0 1,-1 0-1,0 0 0,0 0 0,0 1 0,0-1 1,0 0-1,0 1 0,0-1 0,-1 1 0,1-1 1,-1 1-1,0-1 0,0 1 0,0-1 0,0 1 1,0-1-1,0 1 0,-1-1 0,0 1 0,1-1 1,-3 5-1,1-2-3,-1-1 1,0 0 0,0-1-1,-1 1 1,1 0-1,-1-1 1,1 0 0,-1 0-1,0 0 1,0 0 0,-1-1-1,1 1 1,0-1-1,-7 2 1,-8 3-488,-38 8-1,51-14 158,0 1-728,-7-3-1430,10 0 339,-12-3-392</inkml:trace>
  <inkml:trace contextRef="#ctx0" brushRef="#br0" timeOffset="1">239 18 1908,'6'-3'511,"0"0"0,0 1 0,0 0 0,1 0 0,-1 1 0,1-1 0,-1 1 0,1 1 0,10-1 0,-16 1-424,1 0 0,0 0 0,-1 0 0,1 0 0,0 1 0,0-1 0,-1 0 1,1 1-1,-1 0 0,1-1 0,-1 1 0,1 0 0,-1-1 0,1 1 0,-1 0 0,1 0 0,-1 0 0,0 1 0,0-1 0,1 0 0,-1 0 0,0 1 0,0-1 0,0 0 1,0 1-1,-1-1 0,1 1 0,0 0 0,-1-1 0,1 1 0,-1-1 0,1 1 0,-1 0 0,0-1 0,0 1 0,0 0 0,0-1 0,0 1 0,0 0 0,0 0 1,0-1-1,-1 3 0,-19 109 1458,20-111-1523,-1-1 0,1 1 0,0-1 0,0 0 0,0 1 0,0-1 0,0 1 0,0-1 0,0 1 0,1-1 0,-1 0 0,1 1 0,-1-1 0,1 1 0,-1-1 0,1 0 0,0 0 0,-1 1 0,1-1 0,0 0 0,0 0 0,0 0 0,0 0 0,1 1 0,1 0-11,0 0 0,0-1 0,-1 0 0,1 0-1,0 1 1,0-2 0,0 1 0,0 0 0,0-1 0,6 1 0,6-1-150,0 0 1,0-1 0,23-5 0,7 2-570,1-1-921,-21-2-2415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5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9 1684,'-12'-5'1080,"9"4"826,-6-1-604,4 4 2136,1 4-3219,1-1 1,-1 1 0,1 0-1,1 0 1,-1 0 0,1 0-1,0 0 1,0 1 0,1-1 0,0 1-1,0-1 1,0 1 0,1 0-1,0-1 1,1 10 0,0-12-138,0 1 0,0 0-1,0 0 1,0-1 0,1 1 0,0-1 0,0 1 0,0-1-1,1 0 1,-1 1 0,1-1 0,0-1 0,0 1 0,1 0-1,-1-1 1,1 0 0,0 1 0,-1-1 0,1-1 0,1 1-1,7 3 1,-7-4 16,-1 0-1,1-1 1,0 0-1,0 0 1,0 0 0,9 0-1,-12-1 78,3-1-33,-2 0-101,0 1 0,-1-1 0,1 1-1,0-1 1,0 0 0,-1 0-1,1-1 1,-1 1 0,1 0 0,-1-1-1,1 0 1,-1 1 0,0-1-1,0 0 1,0 0 0,0 0 0,0 0-1,0-1 1,0 1 0,-1 0-1,1-1 1,-1 1 0,0-1 0,0 0-1,0 1 1,0-1 0,0 0-1,-1 0 1,1 0 0,-1 1 0,1-7-1,-2-2-143,0 0 0,-1-1 0,0 1 0,-1 0 0,-6-16 0,-2 7-1741,5 12 79,0-3-3412,1 0 1689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5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1 920,'2'2'1210,"1"0"-884,-1 0 1,1 0-1,-1 1 0,0-1 1,0 1-1,0 0 0,0 0 0,-1-1 1,1 1-1,-1 0 0,1 1 0,0 2 1,10 46 1846,-2-6-1303,-1-18-195,4 35 0,5 12-259,-13-57-724,8 20-3104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5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32 1188,'20'-26'4699,"-18"25"-4544,0 0 1,0 0-1,0 1 0,0-1 0,0 0 0,1 1 1,-1 0-1,0-1 0,0 1 0,0 0 0,1 0 1,-1 0-1,0 0 0,4 1 0,28 6 797,-25-4-795,0 1 1,0-1 0,0 1-1,0 1 1,-1 0-1,0 0 1,0 0-1,0 1 1,-1 1 0,1-1-1,-2 1 1,10 11-1,-13-14-94,-1 0-1,1 0 0,-1 0 0,1 0 1,-1 1-1,-1-1 0,1 1 0,0 0 0,-1-1 1,0 1-1,0 0 0,-1 0 0,1 0 1,-1 0-1,0-1 0,-1 1 0,1 0 1,-1 0-1,0 0 0,0 0 0,0-1 1,-1 1-1,1-1 0,-1 1 0,0-1 1,-4 6-1,-1 0-96,-1 1 1,0-1 0,-1-1-1,0 0 1,0 0 0,-1-1-1,0 0 1,-1 0 0,0-1-1,0-1 1,0 0-1,-1 0 1,0-1 0,0-1-1,0 0 1,0 0 0,-1-1-1,0-1 1,1 0-1,-15 0 1,11-5-1856,11-2-1843,-5-4 774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5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1024,'-4'4'1114,"-7"12"-320,0 1 0,1-1 0,1 2 0,1-1 0,0 2 0,1-1 0,-8 35 0,13-44-636,0 0 1,0 1-1,1-1 0,0 1 0,1 0 0,0-1 0,0 1 0,1 0 0,0-1 0,1 1 0,0-1 0,1 0 0,0 0 0,0 1 0,1-2 1,0 1-1,0 0 0,9 10 0,-10-15-111,1 0 0,-1-1 0,1 1 1,0-1-1,0 0 0,1 0 0,-1-1 1,1 1-1,-1-1 0,1 0 0,0 0 1,0 0-1,0-1 0,0 0 1,0 0-1,0 0 0,0 0 0,0-1 1,0 0-1,0 0 0,1 0 0,-1-1 1,0 0-1,0 0 0,0 0 0,0 0 1,0-1-1,7-3 0,-7 3-21,0 0 0,-1-1 0,1 1 0,-1-1-1,1 0 1,-1 0 0,0-1 0,0 1 0,-1-1 0,1 0 0,-1 0 0,1 0-1,-1 0 1,-1 0 0,1-1 0,0 0 0,-1 1 0,0-1 0,0 0 0,-1 0-1,1 0 1,-1 0 0,0 0 0,-1-1 0,1 1 0,-1 0 0,0-9 0,-1 6 6,-1 0 0,0 0 1,0 1-1,0-1 0,-1 1 1,0 0-1,0 0 0,-1 0 1,0 0-1,0 0 1,-1 1-1,0-1 0,0 1 1,-12-10-1,9 10-82,0 0 0,-1 0-1,0 0 1,0 1 0,0 1 0,-1-1-1,0 2 1,0-1 0,0 1-1,-17-2 1,-22 2-3723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1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1212,'0'0'5823,"3"3"-5090,21 33 1754,-22-32-2315,0 1 0,0-1-1,1 0 1,0 0 0,-1 0 0,1 0 0,1 0 0,-1-1 0,1 1 0,-1-1 0,1 0 0,0 0-1,0-1 1,0 1 0,7 3 0,-6-5-97,1 1-1,-1-1 1,0 0-1,0 0 1,0-1-1,1 0 1,-1 0-1,0 0 1,1 0-1,-1-1 1,0 0-1,0 0 1,1 0-1,-1-1 1,0 1-1,6-5 1,2 0 214,-1-1-1,0 0 1,0-1 0,-1-1-1,11-10 1,-19 16-118,0 1 0,0-1 0,0 1 1,1-1-1,-1 1 0,7-3 0,-9 5-152,0 0 0,-1 0-1,1 0 1,0 0 0,-1 0 0,1 0 0,0 0 0,-1 0-1,1 0 1,0 0 0,0 0 0,-1 0 0,1 1 0,-1-1-1,1 0 1,0 1 0,-1-1 0,1 0 0,0 1 0,-1-1-1,1 1 1,-1-1 0,1 0 0,-1 1 0,1 0 0,-1-1-1,0 1 1,1-1 0,-1 1 0,0-1 0,1 1 0,-1 0-1,0-1 1,0 1 0,1 0 0,-1-1 0,0 1 0,0 0-1,0-1 1,0 1 0,0 0 0,0 0 0,0-1 0,0 1-1,0 1 1,1 15-222,-1 1 0,0 0 0,-2 0 0,-5 31 0,3-25-4062,-2 40 0,6-44 330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8:0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1420,'0'0'3988,"3"30"-3575,0-20-41,6 12-36,-3-3-48,-3 3-152,3-3-156,3 3-176,-3-1-228,-3 7-396,-3-12-957,0 6 281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8:17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61 132 1004,'-3'-11'1643,"1"8"-1105,1 0 0,0-1 1,0 1-1,0 0 0,0-1 1,0 1-1,1-1 0,0 1 1,-1-1-1,2 0 0,-1 1 0,0-1 1,1 1-1,-1-1 0,1 1 1,0-1-1,0 1 0,2-5 1,1 4-365,0-1 0,0 2 1,0-1-1,0 0 0,1 1 1,-1-1-1,1 1 0,0 1 1,0-1-1,0 1 0,0-1 1,1 2-1,-1-1 0,10-2 1,-11 3-132,-1 1 1,1-1-1,0 0 1,-1 1-1,1 0 0,0 0 1,0 0-1,-1 0 1,1 1-1,0-1 1,-1 1-1,1 0 0,0 0 1,-1 0-1,1 1 1,-1-1-1,0 1 1,1 0-1,-1 0 1,0 0-1,0 0 0,5 6 1,-5-4-15,0 1-1,-1 0 1,0 0 0,0 0-1,0 1 1,0-1 0,-1 0-1,0 1 1,0-1 0,-1 1 0,1-1-1,-1 1 1,0-1 0,-1 1-1,0 6 1,-1 2 6,-1 0 0,0 1 0,-1-1-1,-9 22 1,-6 1 66,-2 0 0,-2-2-1,-38 48 1,-8 12 363,47-49-110,22-45-348,0 0-1,0-1 1,0 1-1,0-1 1,0 1-1,0 0 1,0-1-1,0 1 1,0 0-1,0-1 1,0 1-1,1-1 1,-1 1 0,0 0-1,0-1 1,1 1-1,-1-1 1,0 1-1,1-1 1,-1 1-1,1-1 1,-1 1-1,0-1 1,1 1-1,-1-1 1,1 0 0,0 1-1,-1-1 1,1 0-1,-1 1 1,1-1-1,-1 0 1,1 0-1,0 1 1,-1-1-1,2 0 1,21 8 56,-2-7-69,1-1 0,0 0-1,-1-1 1,1-2 0,0 0 0,36-11 0,-24 6-122,3 0-538,-2-3-1,62-24 1,-78 26-1545,0-1-1,-1-1 1,25-18 0,-33 20-1252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8:1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29 1812,'0'0'4623,"-2"3"-3908,0 0-583,0 0-1,0 0 1,0 1 0,1-1-1,-1 0 1,1 1-1,0-1 1,0 1 0,1-1-1,-1 1 1,1 0 0,-1-1-1,1 1 1,0 0 0,1-1-1,-1 1 1,0-1-1,1 1 1,0 0 0,0-1-1,0 1 1,0-1 0,1 0-1,0 1 1,-1-1 0,1 0-1,0 0 1,0 0 0,5 5-1,-2-1-16,1-1 0,0 0 0,0 1-1,1-2 1,0 1 0,0-1 0,0 0 0,0-1 0,1 1-1,0-1 1,0-1 0,9 4 0,-7-5-40,1 0-1,-1-1 1,0 0 0,1 0-1,-1-1 1,1-1 0,-1 1 0,0-2-1,14-2 1,-19 2-20,1 1 1,-1-1-1,0 1 0,0-1 0,0-1 1,0 1-1,-1-1 0,1 0 1,-1 0-1,1 0 0,-1-1 0,0 1 1,0-1-1,-1 0 0,1 0 1,-1-1-1,0 1 0,0-1 0,3-6 1,-4 7-8,-1 0 0,-1 0 1,1 0-1,0 0 0,-1 0 1,0 0-1,0 0 0,0 0 1,0 0-1,-1 0 0,0 0 1,1 0-1,-1 0 0,-1 0 0,1 0 1,-1 0-1,1 1 0,-5-8 1,3 7-12,1 0-1,-1 1 1,0-1 0,0 0 0,0 1 0,0-1 0,-1 1-1,1 0 1,-1 0 0,0 1 0,0-1 0,0 1-1,0 0 1,0 0 0,0 0 0,-7-1 0,-4 0-21,0 1 0,0 1 0,0 0 0,0 2 0,0-1 0,-22 5-1,-89 26-1278,38-8-2828,79-22 705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8:1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1300,'0'0'4585,"-3"2"-3881,2-1-613,0 0 0,0 1 0,0-1 0,1 0 0,-1 1 0,0-1 0,0 0 0,1 1 0,-1-1 0,1 1 0,-1-1 0,1 1 0,0-1 0,-1 1 0,1-1 0,0 1 0,0-1 0,0 1 0,1 2 0,-1 2 71,1-1 0,1 1 0,-1 0 0,1-1 0,4 9-1,2 3 179,1-1 0,19 26 0,-12-21 69,28 29 1,-37-43-224,1 0-1,0-1 0,0 1 1,0-1-1,1-1 0,0 0 1,10 5-1,-16-9-128,-1-1 0,0 1 1,1-1-1,-1 0 0,0 0 0,1 1 1,-1-1-1,0-1 0,1 1 0,-1 0 1,0-1-1,1 1 0,-1-1 0,0 0 1,0 1-1,1-1 0,-1 0 0,0 0 1,0-1-1,0 1 0,0 0 0,0-1 1,-1 1-1,1-1 0,0 0 0,-1 1 1,1-1-1,-1 0 0,1 0 0,0-3 1,4-4 70,0-1 0,-1 0 1,0-1-1,-1 1 0,4-15 1,0-2-36,6-55 0,-11 36-8501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8:18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1264,'-1'71'7172,"-1"-8"-3277,6-83-113,22-68-2738,-25 86-1026,0 1 0,0-1 0,0 1 0,0-1 0,1 1 0,-1-1 0,0 1 0,1 0 0,-1-1 0,1 1 0,-1 0 0,1 0-1,0 0 1,-1 1 0,1-1 0,0 0 0,0 1 0,0-1 0,0 1 0,-1-1 0,1 1 0,0 0 0,0 0 0,0 0 0,0 0 0,0 0 0,0 0 0,0 0 0,0 1 0,-1-1 0,1 1 0,0-1 0,0 1 0,0 0 0,-1 0 0,3 1 0,4 4 19,-1 0 1,1 1 0,10 13-1,-12-13-216,0 0 1,0 0-1,1-1 0,0 0 0,0-1 0,0 1 0,1-1 0,8 4 0,20-2-5495,-32-7 2305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8:1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2060,'0'0'1354,"-5"3"-112,-5 3-701,-1 1-1,1 0 1,1 0 0,0 1 0,0 0-1,0 1 1,1 0 0,-11 16 0,14-19-378,1 1 1,0 0-1,0 1 1,1-1-1,0 1 1,0-1-1,0 1 1,1 0 0,0 0-1,1 0 1,0 0-1,0 0 1,1 1-1,0 10 1,2-7-100,1 0 1,0 0 0,0 0-1,1-1 1,0 0 0,11 19-1,45 62-228,-40-64-609,21 40-1,-39-65 366,-1 0-1,1 0 1,-1 0-1,0 1 1,0-1-1,0 1 1,-1-1 0,1 1-1,-1-1 1,0 1-1,0 5 1,-3 2-2172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8:1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54 155 1124,'-2'2'368,"-1"1"1,1-1-1,-1 0 0,0 0 0,0 0 1,0-1-1,0 1 0,-4 1 0,-18 11 3877,29-14-3832,15 3-227,-1-2 1,1 0 0,0-1 0,0-1 0,-1-1 0,35-7-1,-3 1 11,824-119 880,-554 93-3097,-280 30 1212,3-3-2835,-31 6 1369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8:2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55 278 1320,'-54'8'4839,"64"-11"-4297,273-47 1070,19 7-1087,164-23-359,-44 3-1224,-152 19-2454,-177 28 1630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4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1 330 1820,'3'-4'7167,"18"37"-6435,-1 1 0,24 55 0,-24-45-188,37 58 1,-9-15 13,-24-42 901,-23-43-459,-2-5-973,0-1 0,0 1 0,0 0 0,0 0 0,0 0 0,-1 0 0,0 0 0,1 0 0,-4-3 0,-6-12 59,-25-58 114,14 31-116,1-1-1,2-1 1,-15-62 0,23 63-6,-5-72 0,14 100-72,2 1-1,0 0 0,1-1 1,1 1-1,0 0 1,1-1-1,9-25 0,-10 39-20,0 0 0,0 0 0,0 1 0,0-1 0,1 0 0,0 1 0,0 0 0,0 0 0,0 0 0,0 0 0,0 0 0,1 0 0,-1 1 0,1 0 0,0 0 0,0 0 0,7-3 0,-9 5-58,0 0 0,0 0 0,0 0 0,0 0 0,0 0 0,0 1 0,0-1 0,0 1 0,0-1 0,0 1 0,0 0 0,-1 0 0,1-1 0,0 1 0,2 2-1,24 18-1733,-11 3-1297,-11-13 84,5 11-161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53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16 184 1572,'2'17'921,"0"1"1,1-1-1,11 32 0,-5-15-397,78 250 2430,-30-104-1565,-39-119-526,13 83-1,-31-142-800,0 0 0,1 0 0,-1-1 0,0 1 0,0 0 0,0 0-1,0 0 1,0-1 0,0 1 0,-1 0 0,1 0 0,-1-1 0,1 1 0,-1 0 0,0 0 0,1-1-1,-1 1 1,0-1 0,-2 3 0,2-3 495,-6-6-388,-1-2-105,-1-1-1,1 0 0,0 0 0,0-1 1,1 0-1,1 0 0,-9-16 0,-5-16 62,2-1 1,2 0-1,2-1 0,2-1 0,1-1 0,3 1 1,2-1-1,1-1 0,3 1 0,1-1 0,11-82 0,-6 105-79,1-1 1,1 1-1,1 1 0,1-1 0,2 1 0,14-27 0,-17 37-26,-1 2 0,1-1-1,1 1 1,0 0 0,0 0 0,1 1 0,0 0 0,1 0 0,0 1 0,0 1 0,1 0-1,0 0 1,16-7 0,-24 13-15,0-1 0,-1 1 0,1 0 0,0 0 0,0 1 0,0-1 0,0 1 0,0-1 0,0 1 0,0 0 0,0 0 0,0 0 0,0 1 0,0-1 0,0 1 0,0-1 0,0 1 0,0 0 0,0 0 0,0 0 0,-1 1 0,1-1 0,0 1 0,-1-1 0,3 3 0,-1 0 0,-1 0 1,-1 0-1,1 0 0,0 0 1,-1 1-1,0-1 0,0 0 0,0 1 1,-1 0-1,1-1 0,-1 1 1,0 0-1,-1 0 0,1 0 1,-1 6-1,0 4-35,-2-1 0,0 1 0,0-1 0,-1 0-1,-1 0 1,0 0 0,-1 0 0,-1-1 0,0 1 0,-1-1 0,0-1 0,-1 1 0,-12 14 0,-10 11-837,-2-1 1,-62 54-1,66-67-2332,-48 30 1,51-39-85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45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1524,'0'5'8343,"36"-11"-8057,-1-1 0,-1-2-1,0-1 1,0-2 0,49-25 0,-43 15-1894,-16 3-2469,-15 8 1452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45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1492,'12'27'875,"2"0"0,1-1 0,1-1 0,1-1 0,36 42 0,-29-38-788,-1 1 0,-2 0 0,18 35 1,-36-60-538,-1 1 1,0 0 0,0-1 0,-1 1 0,0 0 0,2 8-1,-1-2-1188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46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1828,'0'-4'233,"1"0"0,0-1 0,0 1 0,0 0 0,1-1 0,0 1 0,0 0 0,0 0 0,0 0 0,0 1 0,1-1 0,4-5 1,-2 5-8,0 0 1,0 0 0,0 1 0,1-1 0,-1 1 0,1 0 0,-1 1-1,12-4 1,2 1 8,0 0-1,1 2 1,-1 0-1,1 1 1,0 1-1,0 1 1,-1 1-1,1 1 1,0 0-1,21 6 1,-11 0 62,-1 0 0,0 2-1,0 1 1,-1 1 0,49 30 0,-66-35-176,0 1 0,0 1 1,-1 0-1,0 0 0,0 1 0,-1 0 0,0 1 0,-1-1 0,-1 2 0,8 12 0,-11-15-14,0 0-1,0 0 1,-1 0-1,0 1 1,0-1-1,-1 1 1,-1-1-1,0 1 1,0 0-1,0 0 1,-2 0-1,1 0 1,-1 0-1,-3 12 1,0-9-8,0 1 0,-1-1-1,-1-1 1,0 1 0,-1-1 0,0 0 0,-1 0 0,0-1-1,-1 0 1,0-1 0,0 1 0,-1-2 0,-1 0 0,0 0-1,0-1 1,-1 0 0,-12 6 0,15-9-35,-1-2-1,0 1 1,0-1 0,0 0-1,-19 1 1,16-1-20,11-3-87,0 0 0,0 0 1,0 0-1,0 0 0,0 0 0,0 0 1,0 0-1,0 0 0,0-1 0,0 1 1,1-1-1,-1 0 0,0 1 1,0-1-1,0 0 0,1 0 0,-1 0 1,0-1-1,1 1 0,-1 0 0,1 0 1,-1-1-1,-1-1 0,1-1-950,-1 0-1,0 0 1,1 0-1,0 0 1,0 0-1,0 0 1,-2-9-1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46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1744,'3'1'702,"0"1"0,0-1 0,0 0 0,0 0 0,0 0 0,0-1 0,0 1 0,4 0 0,29-3 1777,37-15-2168,-53 11 343,113-26 410,-66 17-226,128-45-1,-167 51-636,-23 8-149,0 0 1,0 0 0,0-1 0,0 0 0,-1 0 0,1 0 0,0 0 0,-1-1 0,0 0 0,1 0 0,-1 0 0,0 0 0,-1-1-1,5-4 1,-8 7-19,1-1 0,-1 1 0,0-1-1,0 1 1,1-1 0,-1 1-1,0-1 1,-1 0 0,1 1-1,0-1 1,0 1 0,-1-1 0,1 1-1,-1-1 1,1 1 0,-1-1-1,1 1 1,-1-1 0,0 1 0,0 0-1,0-1 1,0 1 0,0 0-1,0 0 1,0 0 0,0 0-1,0 0 1,-1 0 0,1 0 0,0 0-1,-3-1 1,-3-3 116,0 1-1,0 0 1,0 0-1,-14-5 1,-15-2 761,-43-8 0,78 19-890,0 0 1,0 0-1,0-1 0,0 1 1,0 0-1,0 0 0,0 0 1,-1 0-1,1 1 1,0-1-1,0 0 0,0 0 1,0 1-1,0-1 1,0 0-1,0 1 0,0-1 1,0 1-1,0 0 1,0-1-1,0 1 0,-1 1 1,1-1 125,9 12 44,33 14-29,-25-17-107,0 1 0,0 0 1,26 26-1,-38-32-47,0-1 0,0 1 1,-1 0-1,0-1 0,0 2 1,0-1-1,0 0 0,-1 1 0,0-1 1,0 1-1,-1-1 0,1 1 0,-1 0 1,0 0-1,-1 0 0,1-1 1,-2 10-1,0-4-29,-1 0 0,0 0 1,-1 0-1,-1-1 0,1 0 1,-1 1-1,-1-1 0,-10 16 0,5-11-838,0 0 0,-1-1 0,-1 0 0,-20 18-1,18-21-5832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46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1212,'0'-8'860,"0"1"1,0-1-1,1 0 1,0 0-1,0 1 0,1-1 1,4-12-1,-5 18-709,0 0 1,1 0-1,-1 0 0,1 0 0,-1 0 1,1 0-1,0 1 0,-1-1 1,1 0-1,0 1 0,0-1 0,0 1 1,0 0-1,0 0 0,1 0 0,-1 0 1,0 0-1,0 0 0,1 0 1,-1 1-1,1-1 0,-1 1 0,0 0 1,1 0-1,-1 0 0,1 0 1,-1 0-1,1 0 0,-1 1 0,0-1 1,1 1-1,2 0 0,-1 0-106,3 0 56,0 1 1,0-1-1,0 1 1,0 0-1,0 1 1,-1 0-1,1 0 1,-1 0-1,1 1 1,-1 0-1,8 7 1,-7-4-18,-1 0-1,-1 0 1,1 1-1,-1 0 1,-1 0-1,1 0 1,-1 0-1,-1 1 1,0-1 0,3 11-1,-3-3-12,-1 0 1,0 0-1,-1 0 0,-1 0 0,-2 17 1,-3 4 38,-1-1 1,-2 0-1,-1 0 1,-24 56-1,20-50 2,12-39-100,0-1 0,1 1 0,-1 0 0,1 0 0,0 0 0,0 0 0,0-1 0,0 1 0,0 0 0,0 0 0,1 0 0,0 3 1,0-5-6,0 0 1,0 0-1,1 0 1,-1-1-1,0 1 1,0 0-1,0-1 1,1 1-1,-1 0 1,0-1-1,0 1 1,1-1-1,-1 0 1,1 1-1,-1-1 1,0 0-1,1 0 1,-1 0-1,1 0 1,-1 0 0,0 0-1,1-1 1,-1 1-1,0 0 1,1-1-1,-1 1 1,0-1-1,2 0 1,43-18-22,-40 16 18,238-128-1716,-192 102-596,-29 18-3034,-13 6 1986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47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1320,'17'51'3912,"-11"-31"-3308,0 0 1,2-1-1,0 0 0,1-1 1,22 33-1,-21-38-370,1 0-1,0 0 0,1-1 1,1-1-1,0 0 0,1 0 1,25 14-1,-33-22-155,0 1-1,0-2 1,0 1 0,0-1-1,1 0 1,-1 0 0,1-1-1,-1 0 1,1 0 0,0-1-1,-1 1 1,1-1 0,0-1-1,0 1 1,-1-1 0,1-1-1,-1 1 1,1-1 0,-1 0-1,0 0 1,1-1-1,8-5 1,-12 6-53,0-1-1,0 1 1,0-1-1,0 0 1,-1 0-1,1-1 1,-1 1-1,1 0 1,-1-1 0,0 1-1,-1-1 1,1 0-1,-1 0 1,1 0-1,-1 0 1,0 0-1,0 0 1,-1 0-1,1 0 1,-1 0 0,0 0-1,0 0 1,-1 0-1,1 0 1,-2-6-1,0-3-21,-1-1-1,-1 1 1,0-1-1,-1 1 1,0 1-1,-8-16 1,-5 1-1147,1 9-4760,12 14 3173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47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1236,'9'7'667,"0"0"0,-1 1 0,0 0-1,-1 1 1,0-1 0,0 1 0,-1 1 0,6 11 0,10 13 6,42 64 624,66 89 530,-124-179-1912,0-1 1,-1 1-1,0 0 0,-1 0 1,5 10-1,-4 8-5418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48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1220,'0'-7'463,"0"1"1,1 0-1,0-1 1,0 1-1,0-1 0,1 1 1,3-11-1,-3 14-305,0 0 0,0 0 1,0 0-1,0 0 0,0 0 0,0 0 1,1 0-1,-1 1 0,1 0 1,0-1-1,0 1 0,0 0 0,0 0 1,0 0-1,0 1 0,6-3 0,4 0 14,0 1-1,1 0 0,0 1 0,0 0 0,-1 1 0,1 0 1,0 1-1,0 1 0,0 0 0,0 1 0,16 5 1,-15-4-47,0 2 1,-1 0-1,1 0 1,-1 1 0,0 1-1,-1 1 1,0-1 0,0 2-1,-1 0 1,12 11 0,-18-14-56,0 0-1,-1 0 1,0 0 0,-1 1 0,1-1 0,-1 1 0,-1 0 0,1 0-1,-1 1 1,0-1 0,-1 1 0,0-1 0,2 15 0,-3-12-11,0 1 0,-1 0 0,-1 0-1,0 0 1,0-1 0,-1 1 0,-1 0 0,0-1 0,-4 13 0,-1-5 5,-1 0 0,-1 0 1,0-1-1,-1 0 0,-1-1 1,0 0-1,-1-1 0,-1 0 0,0-1 1,-23 16-1,32-26-147,0-1 0,0 0 1,0 0-1,-1 0 0,0-1 0,1 1 1,-1-1-1,0-1 0,0 1 1,-8 0-1,10-2-537,0-1-258,0 0 411,-4-2-158,0 2-2838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48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1692,'3'0'1022,"64"-16"3009,39-24-2172,-73 26-1530,231-93 1984,-261 106-2147,0 0 0,-1 0 0,1-1 0,0 1 0,0-1 0,-1 0 0,1 0 0,-1 0-1,0 0 1,5-6 1198,-22-3-675,1-1 258,-1 5-451,2 0 351,1 0 0,-1-1 0,-15-12 0,27 19-642,-4-3-2,5 4-176,0 0 0,0 0 0,0 0 0,0 0 0,0 0 0,1 0 0,-1 0 0,0 0 0,0 0 0,0 0 0,0 0 0,0 0 0,0 0-1,0 0 1,0 0 0,0-1 0,0 1 0,0 0 0,0 0 0,0 0 0,0 0 0,1 0 0,-1 0 0,0 0 0,0 0 0,0 0 0,0 0 0,0 0 0,0 0 0,0 0 0,0 0 0,0 0 0,0-1-1,0 1 1,0 0 0,0 0 0,0 0 0,8 4-3,-1-1 0,1 1 0,-1 1-1,0 0 1,0 0 0,-1 0 0,1 1-1,-1 0 1,0 0 0,-1 0 0,1 1-1,-1 0 1,6 11 0,-6-7-4,-1 0 1,0 1-1,-1-1 0,0 0 0,-1 1 1,0 0-1,-1-1 0,0 1 0,-2 23 1,-1-17-170,-1-1 1,0 1 0,-2 0-1,0-1 1,-12 27 0,4-11-832,-6 13-911,2-20-6278,11-20 3586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48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0 313 1040,'6'-21'7692,"10"2"-4437,26-14-2815,-21 19 414,29-24-250,-2 3-245,-2-2 0,51-51 0,-97 88-447,1-1 0,-1 1 0,0-1 0,1 1 0,-1 0 0,1-1 0,-1 1 0,0-1 0,1 1 0,-1-1 0,0 1 0,1-1 0,-1 1 0,0-1 0,0 1 0,1-1 0,-1 1 0,0-1 0,0 0 1,0 1-1,0-1 0,0 1 0,0-1 0,0 1 0,0-1 0,0 0 0,0 1 0,0-1 0,0 1 0,-1-1 0,1 1 0,0-1 0,0 1 0,-1-1 0,1 1 0,0-1 0,0 1 0,-1-1 0,1 1 0,-1-1 0,1 1 0,0-1 0,-1 1 0,1 0 0,-1-1 0,1 1 0,-1 0 0,1-1 0,-1 1 0,1 0 0,-1 0 0,0-1 0,-1 0 434,-1 0-1059,-4 3-4263,-31 9 2828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54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91 1332,'0'0'4513,"-4"3"-4245,-10 9-21,11-8 1022,4-4-1242,1 1 0,0-1 0,-1 1 0,1-1 0,0 0 0,0 1 0,0-1 0,-1 0 0,1 0 0,0 0 0,0 0 0,-1-1 0,1 1 0,0 0 0,0-1 0,-1 1 0,1-1 0,0 0 0,2-1 0,36-16 257,-38 17-281,71-32 312,-45 22-1241,40-23 0,-66 33-101,1-7-2461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4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5545,'-9'6'125,"0"0"1,0 1 0,0 0 0,1 0 0,1 1 0,-1 0 0,1 1 0,0 0 0,1 0-1,-7 14 1,3-6 525,1 1 0,2 1 0,-1 0 0,-7 37 0,13-49-523,1 1 0,0-1 0,1 1 1,0-1-1,0 0 0,1 1 0,0-1 1,0 1-1,0-1 0,1 0 0,0 0 1,1 0-1,0 0 0,0 0 0,0 0 1,5 6-1,6 7 192,1-1-1,0-1 1,29 26-1,5 6 168,-28-21-200,-21-28-272,1 1 1,0-1 0,0 0-1,-1 1 1,1-1 0,-1 0-1,1 1 1,-1-1 0,0 1-1,1-1 1,-1 0 0,0 1-1,0-1 1,0 1 0,0-1-1,0 1 1,0-1 0,-1 1-1,1-1 1,0 1 0,-1-1-1,1 0 1,-1 1 0,0 1-1,-5 3 38,0 1-1,-1-1 1,1 0-1,-1 0 1,0-1-1,-1 0 1,1 0-1,-1-1 0,-11 5 1,-31 9-1552,-4-3-5151,36-10 3387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6:51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316 153 876,'-39'22'11158,"43"-27"-10907,27-25 386,61-45 0,-60 49-451,15-11 42,-45 36-327,-11 4-1441,-23 11 812,1 2 0,1 0 0,-37 27 0,22-11-15,-17 14 767,39-32 318,21-13-284,-1 0 0,1 0-1,-1 0 1,1 1 0,0-1 0,-1 1 0,1 0 0,0 0 0,0-1 0,-2 4 0,-28 22 1531,31-26-1399,-2 1-70,0 0 1,1 0-1,0 0 0,-1 0 1,1 1-1,0-1 0,0 1 1,0-1-1,0 1 0,1 0 0,-1 0 1,1 0-1,-3 5 0,-6 13 562,9-20-508,0 2-121,-1-1 0,1 0 0,0 0 0,0 0 0,-1 0 0,1 0 0,-1 0 0,1-1 0,-1 1 0,0-1 0,-3 3 0,3-2 322,0-1-1,0 1 1,0-1-1,0 1 1,1 0 0,-1 0-1,1 0 1,-1 0 0,1 0-1,0 0 1,-3 5-1,7 24-56,-3-29-262,0-1-51,0 7-8,0-6 121,4 0-63,-4-2-35,0 0 0,0 1 1,0-1-1,1 0 0,-1 0 0,0 0 0,0 1 0,0-1 0,1 0 0,-1 0 1,0 0-1,0 0 0,1 0 0,-1 0 0,0 1 0,0-1 0,1 0 1,-1 0-1,0 0 0,0 0 0,1 0 0,-1 0 0,0 0 0,1 0 0,-1 0 1,0 0-1,0 0 0,1 0 0,-1 0 0,0 0 0,0-1 0,1 1 0,-1 0 1,0 0-1,0 0 0,1 0 0,-1 0 0,0 0 0,0-1 0,0 1 0,1 0 1,29-14 185,-28 14-151,-3 3-50,-11 28 13,12-30-13,-1-1 0,1 1 0,-1 0 0,1 0 0,0 0 1,-1-1-1,1 1 0,0 0 0,0 0 0,0 0 0,-1-1 1,1 1-1,0 0 0,0 0 0,0 0 0,0 0 0,1-1 1,-1 1-1,0 0 0,0 0 0,0 0 0,1-1 1,-1 2-1,17-14 88,7-8-75,-15 14-17,1 1 0,0 0-1,-1 0 1,2 0 0,-1 2 0,0-1 0,1 1-1,0 1 1,-1 0 0,1 0 0,0 1 0,12 0 0,-14 1 0,-1 0 1,0 0 0,0 0-1,0 1 1,0 0 0,0 1-1,0 0 1,0 0 0,0 1 0,0 0-1,-1 0 1,0 0 0,1 1-1,-1 0 1,-1 1 0,1 0-1,-1 0 1,1 0 0,-2 1-1,1 0 1,0 0 0,-1 0 0,6 11-1,25 39 27,-26-28 37,-10-23-60,-1-1-3,1-1-1,-1 1 1,0-1 0,0 1 0,0-1 0,-1 0 0,1 1 0,-1-1 0,0 0 0,1 0 0,-5 4 0,-28 34-13,23-30 8,-39 53 42,23-31 8,26-32-41,6-4-39,1-1 34,0 1 0,-1-1 0,0 0 0,0 0 0,0-1 0,-1 0 0,1 1 0,-1-1 0,0-1 0,0 1 0,-1-1 0,0 1 0,0-1 0,0 0 0,-1 0 0,1 0 0,1-10 0,-4 8 0,0 0 0,0 0 0,-1 0 0,0 0 0,0 0 0,-1 0 1,0 0-1,-1 1 0,0-1 0,0 1 0,0-1 0,-1 1 0,-8-12 1,6 10-2,-1 0 0,0 0 0,0 0 0,-1 1 0,-1 0 0,1 1 0,-1 0 0,0 0 0,-13-7 0,6 7 2,0 1 0,-1 0 1,1 1-1,-1 0 0,-30-3 1,23 2 152,33 9-150,0 1 0,-1 0 0,1 1 0,-1-1 0,0 2 0,0-1 0,0 1 0,-1 0 0,0 1 0,0 0 0,-1 0 0,1 0 0,-2 1 0,7 9 0,-9-11-3,-1 0 1,1 0 0,-1 0 0,0 0-1,-1 1 1,1-1 0,-1 0-1,-1 1 1,1-1 0,-1 0 0,0 1-1,-1-1 1,1 1 0,-1-1-1,-2 9 1,-1-5-5,0 0-1,0 0 0,-1 0 1,0 0-1,-1-1 0,0 0 1,0 0-1,-11 11 0,-8 5-15,-1-1-1,-2-2 0,0 0 0,-51 29 1,50-30-32,30-21 49,0 0 0,0 1 0,0-1 0,-1 0 0,1 0 0,0 0 0,0 0 0,0 0 0,-1 0 0,1 0 1,0 0-1,0 0 0,0 0 0,-1 0 0,1-1 0,0 1 0,0 0 0,-1-1 0,1 1 0,1-1 1,70-26 0,-30 7 8,45-26 0,-75 39-6,0-1 0,-1 0 0,0-1 0,-1 0 0,0-1 1,0 0-1,-1-1 0,11-15 0,-17 20-2,0 0 1,-1 0-1,1-1 1,-1 1 0,-1-1-1,1 1 1,-1-1 0,-1 0-1,1 1 1,-1-1-1,0 0 1,-1 1 0,1-1-1,-1 0 1,-1 1-1,1-1 1,-1 1 0,0-1-1,-1 1 1,1 0 0,-1 0-1,0 0 1,-1 0-1,-5-7 1,2 6 1,0 1 1,0-1-1,0 2 1,-1-1-1,0 1 1,0 0-1,0 1 1,-11-5-1,-3 1-2,-1 0-1,-25-4 1,46 11-3,2 1 2,0 0 0,0 0 1,0 0-1,1 0 0,-1-1 0,0 1 0,0 0 1,0 0-1,0 0 0,0-1 0,0 1 0,0 0 1,0 0-1,0 0 0,0-1 0,1 1 0,-1 0 1,0 0-1,0-1 0,0 1 0,0 0 0,-1 0 1,1 0-1,0-1 0,0 1 0,0 0 1,0 0-1,0-1 0,0 1 0,0 0 0,0 0 1,0 0-1,0-1 0,-1 1 0,1 0 0,0 0 1,0 0-1,0 0 0,0 0 0,-1-1 0,1 1 1,0 0-1,0 0 0,0 0 0,-1 0 0,1 0 1,0 0-1,0 0 0,0 0 0,-1-1 0,1 1 1,0 0-1,0 0 0,-1 0 0,1 0 0,0 0 1,0 0-1,0 0 0,-1 1 0,1-1 0,0 0 1,0 0-1,-1 0 0,12-9-17,-7 7 5,1 4 3,2 0-41,-1 1 0,0 0 0,0 0 0,0 0 0,0 1 0,0-1 1,-1 1-1,1 1 0,-1-1 0,0 1 0,-1 0 0,1 0 0,6 10 0,-6-6-110,0 0-1,0 0 1,-1 1-1,-1 0 0,1-1 1,-1 1-1,-1 0 1,2 16-1,-2-6-285,-2 0 0,0 0 0,-1 0 0,-1 0-1,0-1 1,-2 1 0,0 0 0,-2-1 0,-9 24-1,4-19-1288,0 0 0,-2-1 0,-27 36 0,8-18-1831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2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200 775 1528,'-17'0'1142,"0"-2"-1,0 0 1,0-1-1,-24-8 1,30 9-314,0 0-1,-1 0 1,-12 0-1,-6-1 402,28 3-962,68-12 518,77-2-1,-28 4-666,196-23-4,193-18 29,867-86 165,-979 96-247,-136 14 1,-158 17-50,548-74 84,-596 74-80,-5 3 11,-1-2 0,0-2-1,0-2 1,60-27 0,-100 38 22,0 0 1,0 0-1,0 0 1,0-1-1,0 0 1,-1 0-1,1 0 1,-1 0-1,0 0 1,0-1-1,0 1 1,-1-1-1,1 0 1,-1 0-1,0 0 1,0 0-1,0 0 1,0-1-1,-1 1 1,0 0-1,0-1 1,0 1-1,0-1 1,-1 0 0,0 1-1,0-1 1,0 1-1,0-1 1,-1 1-1,0-1 1,0 1-1,0-1 1,-3-6-1,-25-88 858,28 98-882,3 1-15,-1 0 0,1 1 0,0-1-1,-1 1 1,1-1 0,-1 1 0,1-1-1,-1 1 1,0 0 0,1 0 0,-1-1 0,0 1-1,1 0 1,-1 1 0,0-1 0,0 0-1,2 2 1,34 34 27,-30-26-16,0 0 1,-1 1 0,-1 0-1,0 0 1,0 0-1,3 16 1,11 80 154,-16-85-142,13 131 344,-7 180-1,-19 94 167,0-271-371,-4 106 57,19-94-33,30 181 0,65 155-961,-11-77-3348,-76-315-2277,-10-56 2370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7:27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350 132 1004,'-3'-17'1154,"0"1"0,-1-1 0,0 1 0,-1 0 0,-15-29 0,20 44-1104,0 1 1,-1 0-1,1-1 0,0 1 0,-1 0 1,1-1-1,0 1 0,-1 0 0,1 0 1,0-1-1,-1 1 0,1 0 0,-1 0 1,1 0-1,0 0 0,-1-1 0,1 1 1,-1 0-1,1 0 0,-1 0 0,1 0 1,0 0-1,-1 0 0,1 0 0,-1 0 1,1 0-1,-1 0 0,1 0 0,0 0 1,-1 1-1,1-1 0,-1 0 0,1 0 1,0 0-1,-1 1 0,1-1 0,-1 0 1,1 0-1,0 1 0,-1-1 0,1 0 1,0 1-1,0-1 0,-1 0 0,1 1 1,0-1-1,0 0 0,-1 1 0,1-1 1,0 1-1,0 0 0,-17 28 234,1 21 133,1 1 0,-10 71 1,-1 109 298,24-194-611,-15 335 706,16-233-462,4 133 178,8 7-67,-10-253-418,33 980 1181,-37-914-1112,-4 0-1,-4-1 0,-34 138 1,35-190-79,-2 0 1,-1-1 0,-2 0 0,-2-1 0,-31 50 0,15-31 75,33-55-87,-1-1-21,-5 8 51,6-8-51,0 0-1,0 0 0,0 0 0,-1 0 0,1 0 0,0 0 0,0 1 0,0-1 1,0 0-1,0 0 0,0 0 0,0 0 0,0 0 0,0 0 0,0 0 1,0 1-1,0-1 0,0 0 0,0 0 0,0 0 0,0 0 0,0 0 1,0 1-1,0-1 0,0 0 0,0 0 0,0 0 0,0 0 0,0 0 1,0 0-1,0 1 0,0-1 0,0 0 0,0 0 0,0 0 0,0 0 1,0 0-1,0 0 0,0 0 0,0 1 0,1-1 0,-1 0 0,0 0 0,0 0 1,0 0-1,0 0 0,0 0 0,0 0 0,0 0 0,1 0 0,-1 0 1,0 0-1,0 0 0,0 0 0,0 0 0,0 0 0,0 0 0,1 0 1,-1 0-1,0 0 0,0 0 0,0 0 0,0 0 0,177-11-71,517-52-50,-276 20 36,31-17 58,-264 33 18,312-40-12,143-31 51,-212 31-24,-240 35-12,106-21-12,-157 27 11,245-63 41,-293 58 44,-88 30-71,38-18 92,-36 17-90,-2 1-3,-1 1-6,1 0 1,-1-1 0,0 1-1,0 0 1,0 0-1,0-1 1,0 1-1,1 0 1,-1 0 0,0 0-1,0-1 1,0 1-1,1 0 1,-1 0 0,0 0-1,0 0 1,0 0-1,1-1 1,-1 1-1,0 0 1,0 0 0,1 0-1,-1 0 1,0 0-1,0 0 1,1 0-1,-1 0 1,0 0 0,1 0-1,-1 0 1,0 0-1,0 0 1,1 0-1,-1 0 1,0 0 0,8 8-6,-6-7 26,30 17 2205,-29-17-2286,1 0-1,-1 0 1,0 0-1,1 0 1,-1 0-1,1-1 1,-1 0-1,1 1 1,-1-1 0,1 0-1,-1-1 1,1 1-1,-1-1 1,0 1-1,1-1 1,-1 0-1,1-1 1,-1 1 0,0 0-1,0-1 1,0 0-1,0 0 1,4-3-1,4-2-1234,-2-1 0,1 1 1,-1-2-1,0 0 0,13-16 0,4-19-3343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8:31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30 596 1828,'-3'-1'671,"1"1"-1,-1-1 1,0 0-1,0 0 1,0 0-1,1 0 1,-1 0 0,-4-4-1,6-3 2502,14-2-2979,24-10 207,1 1 0,1 3 1,42-13-1,-25 9-92,116-34 335,-111 35-490,819-233 740,-791 229-1150,207-51-270,-99 40-3563,-181 31 968,-6 0 36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8:3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58 623 1264,'-13'3'834,"-13"2"370,8-5 2767,20 0-3861,-1-1-1,1 1 0,0-1 1,0 0-1,-1 0 0,1 0 1,0 0-1,-1 0 0,1 0 1,2-3-1,7-3 122,40-20 637,96-35 1,61-5-335,-108 36-328,423-130 314,-71 32-1192,16 16-4641,-362 92 2786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8:32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46 414 1560,'-45'3'8422,"53"-8"-7812,14-8-279,1 2-1,1 0 1,34-10 0,88-19 383,-73 21-464,234-54 476,-208 51-608,675-134-1371,-607 131-297,-57 12-3068,-63 6 1792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8:3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73 601 2612,'-27'0'1692,"3"0"-399,8-5-201,10 2 1356,34-27-1828,14 6-140,9-1-156,40-15-160,14-12-156,91-19-144,-3 9-168,0-3-204,3 13-236,-54 6-460,69-14-1437,6-5 409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1:30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86 1040,'0'0'3462,"-11"-4"812,10 4-4201,0 0-1,0 1 1,-1-1 0,1 0-1,0 0 1,0 0 0,0 1-1,0-1 1,-1 1-1,1-1 1,0 1 0,0-1-1,0 1 1,0 0 0,0-1-1,0 1 1,0 0 0,0 0-1,1 0 1,-1 0-1,0-1 1,0 1 0,1 0-1,-1 0 1,1 1 0,-1-1-1,1 0 1,-1 0 0,0 2-1,-21 47-83,18-38 226,-42 81 125,35-72-182,3-7 158,14-29-245,2-3-63,0 1-7,-1 0-1,-1-1 1,7-31 0,0-37 11,-13 49 130,3 6 234,-3 30-320,0 0-14,0 1-33,0 1-1,0-1 1,0 0-1,1 0 1,-1 0-1,0 0 0,0 0 1,0 0-1,0 0 1,0 0-1,0 0 0,0 0 1,0 0-1,1 0 1,-1 0-1,0 0 0,0 0 1,0-1-1,0 1 1,0 0-1,0 0 0,0 0 1,0 0-1,1 0 1,-1 0-1,0 0 0,0 0 1,0 0-1,0 0 1,0 0-1,0 0 0,0 0 1,0-1-1,0 1 1,0 0-1,0 0 1,0 0-1,0 0 0,0 0 1,0 0-1,0 0 1,0 0-1,0-1 0,0 1 1,0 0-1,0 0 1,0 0-1,0 0 0,0 0 1,0 0-1,0 0 1,0-1-1,0 1 0,0 0 1,0 0-1,0 0 1,0 0-1,0 0 0,0 0 1,0 0-1,0 0 1,0 0-1,0-1 0,0 1 1,0 0-1,-1 0 1,1 0-1,0 0 0,0 0 1,14 27 120,-2 1 0,0 0 0,10 40 1,15 95 180,-27-111-215,1-2 23,20 60-1,32 41-4,-59-139-109,-2-5 11,0 0 0,1-1 0,0 0 0,6 11 0,-8-16 3,11 30 78,-12-30 22,-27 13-77,24-14-26,-27 3 90,-18 5 427,45-8-448,-20 4 319,4-4-70,79-21-272,49-13-132,-90 28 57,-30 4 24,-21 3-3,-11 6 5,-64 18 0,34-7 170,58-13-149,23-2 13,35-7-7,22-8-56,55-15-46,-119 26 49,-9 3 9,-153 30 29,150-32-98,9-3 27,17-9 8,28-12-22,97-35-341,-91 40 78,-47 18 279,-10 3-113,-214 74 51,324-115 129,-100 39-21,-1 0 0,0-1 0,0 1 0,0 0 0,0-1 0,0 1 0,0-1-1,0 1 1,0-1 0,0 0 0,0 1 0,0-1 0,0 0 0,-1 0 0,1 0 0,1-1-1,-2 1 1,0 1 0,-1-1 0,1 1 0,0 0 0,-1-1 1,1 1-1,0-1 0,-1 1 0,1 0 0,-1 0 0,1-1 0,-1 1 0,1 0 0,-1 0 0,1-1 0,0 1 0,-1 0 0,1 0 0,-1 0 0,1 0 0,-1 0 0,1 0 0,-1 0 0,0 0 0,-46-3 36,46 3-37,-2 0-3,-1 0 7,-4 1-51,5-1-5,0 0 0,1 1 0,-1-1 1,0 0-1,0-1 0,0 1 0,1 0 1,-1-1-1,0 1 0,0-1 0,1 0 1,-4-1-1,5 1-26,15-10-892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3:59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16 294 1064,'-15'-22'13475,"16"26"-13273,4 6 11,32 71 719,-32-73-832,0 1-1,1-1 0,0 0 0,0 0 1,0 0-1,1-1 0,9 7 0,-12-12-62,-1 0 0,1 0 0,0 0 0,0 0 0,0 0 0,0-1 1,0 0-1,0 0 0,1 0 0,-1 0 0,0-1 0,1 0 0,-1 0 0,0 0 0,1 0 0,-1-1 0,0 1 0,0-1 0,0 0 0,1-1 0,3-1 0,11-4 19,0-2 0,0 0 0,19-14 0,-20 13-6,43-31 52,66-55 0,-78 57-30,1 1 0,69-37-1,1-7 136,-109 75-118,2-2-587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3:54:35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12 342 884,'-11'-8'7106,"11"9"-7017,0 10 716,1-8-803,0 0-1,-1 0 1,2 0-1,-1 0 1,0-1-1,0 1 1,1 0-1,0 0 1,2 2-1,1 2 175,1-1-1,0 0 1,0 0-1,0-1 1,1 0-1,0 0 1,9 5-1,-11-7-112,1-1-1,-1 0 1,1-1 0,-1 1-1,1-1 1,0 0-1,0-1 1,-1 1-1,1-1 1,0 0-1,0 0 1,5-2-1,9-2 60,-1 0 0,0-1 0,-1-2-1,29-12 1,71-43 307,-78 40-331,62-38 143,-3-3 1,110-92-1,-173 130-1213,-11 14-4493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5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48 286 1000,'0'0'1424,"-3"6"-490,9-7 2293,9-7-3028,0 0 1,-1-1 0,0 0 0,0-1 0,-1-1 0,-1 0 0,21-23-1,-28 28-124,0-1 0,-1 1 0,0-1 0,0 0 0,0 0 0,-1 0 0,0 0-1,3-15 1,-5 17-15,0 1 0,-1-1 0,1 0 0,-1 0 0,0 0 0,-1 1 0,1-1 0,-1 0 0,0 1 0,0-1 0,-1 0 0,1 1-1,-1-1 1,0 1 0,-5-8 0,6 10-16,-1-1-1,0 1 0,0 0 1,0 0-1,0-1 0,0 1 1,0 1-1,0-1 0,-1 0 1,1 1-1,-1-1 1,1 1-1,-1-1 0,0 1 1,0 0-1,1 0 0,-1 1 1,0-1-1,0 1 0,-5-1 1,3 1-6,0 0 0,1 0 0,-1 1 0,0 0 0,1-1 0,-1 2 0,1-1 0,-1 1-1,1-1 1,0 1 0,0 0 0,-7 5 0,4-2-5,1 0-1,-1 0 1,1 1-1,0 0 1,1 0-1,-1 0 1,1 1-1,1 0 1,-1 0-1,1 0 1,0 1-1,1 0 0,0-1 1,0 1-1,0 0 1,1 0-1,-1 14 1,2-15-24,0-1 0,1 1 1,0 0-1,1-1 1,0 1-1,0-1 0,0 1 1,0-1-1,1 1 0,0-1 1,1 0-1,0 0 0,-1 0 1,2 0-1,-1 0 0,1-1 1,0 1-1,0-1 0,0 0 1,1-1-1,0 1 0,8 6 1,-5-6-107,1 0 0,0 0-1,0-1 1,0 0 0,0 0 0,1-1 0,0 0 0,-1-1 0,1 0-1,17 1 1,-13-2-632,0-1 0,0-1 0,0 0 0,0 0 0,0-2 0,-1 1 0,17-7-1,-7 1-1496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2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40 387 1632,'-7'-17'2157,"2"-2"2986,-3 32-4611,7-12-510,0 0 0,0 0 0,0 0 0,0 0 0,0 0 0,1 0-1,-1 0 1,0 1 0,1-1 0,-1 0 0,1 0 0,0 1 0,-1-1-1,1 3 1,-5 38 298,1 1-1,3 0 1,2-1 0,8 60-1,-7-73 253,3 0-1,0-1 1,16 46 1527,-19-78-1827,0-3-179,1 0 1,-1 1-1,0-2 0,-1 1 0,1 0 1,-2 0-1,1 0 0,-1-11 0,-7-67 263,2 47-196,-6-65 202,2 29-122,2-1 1,4-1 0,9-95 0,-5 161-209,0-1 0,1 1 1,1 0-1,0 0 0,6-15 1,-8 22-60,0 1 1,1 0-1,-1-1 0,1 1 1,-1 0-1,1-1 1,0 1-1,0 0 1,0 0-1,0 1 1,0-1-1,0 0 1,1 1-1,-1-1 1,0 1-1,1 0 0,-1 0 1,1 0-1,0 0 1,-1 0-1,1 0 1,0 1-1,-1-1 1,1 1-1,3 0 1,3 1-308,0 0 1,0 1 0,0 0 0,0 1 0,-1 0 0,1 0 0,-1 1-1,0 0 1,0 0 0,9 7 0,19 17-5653,-18-13 2309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2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0 305 1108,'4'0'4524,"26"-3"2,75-13-4122,-78 9-509,62-17-566,-33 1-3582,-35 12 1816</inkml:trace>
  <inkml:trace contextRef="#ctx0" brushRef="#br0" timeOffset="1">540 1 900,'0'0'1904,"1"4"-1114,10 49 1188,-3-14-1212,1 1-1,24 62 0,-10-52-333,58 91-1,-30-62-4514,-42-65 2091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2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1672,'2'-10'891,"-1"5"-518,0 0 1,0 1 0,0-1-1,0 1 1,1 0 0,0-1-1,2-4 1,-3 8-252,0-1 1,1 1 0,-1 0-1,0 0 1,1-1-1,-1 1 1,0 0 0,1 0-1,-1 0 1,1 1-1,0-1 1,-1 0 0,1 0-1,0 1 1,-1-1-1,1 1 1,0 0 0,0-1-1,-1 1 1,1 0-1,0 0 1,0 0 0,-1 0-1,1 1 1,2-1-1,18 5 106,0 0-1,0 1 1,-1 1-1,0 1 1,-1 1-1,0 1 0,0 1 1,23 16-1,-17-9-54,0 2 0,-2 0 0,0 2 0,-1 1 0,27 35 0,-44-50-124,-1 0 0,1 0 0,-1 1 1,-1 0-1,0 0 0,0 0 0,-1 0 0,0 1 1,0-1-1,-1 1 0,1 11 0,-3-16-28,0 0-1,0 0 1,0 1-1,-1-1 1,1 0 0,-1 0-1,-1 0 1,1 0-1,-1 0 1,0 0-1,0 0 1,0-1 0,-1 1-1,1-1 1,-1 1-1,0-1 1,-1 0-1,1 0 1,-1 0-1,0-1 1,0 1 0,-6 3-1,0 0-38,0-1 1,-1-1-1,0 0 0,0 0 1,0-1-1,-1 0 0,1-1 0,-1-1 1,0 0-1,1 0 0,-1-1 1,0-1-1,0 0 0,0 0 0,0-1 1,0-1-1,0 0 0,0 0 1,1-1-1,-18-8 0,26 10-142,0-1-1,0 1 0,0-1 1,0 0-1,0 0 1,1 0-1,-1 0 0,-3-4 1,-6-14-4391,7 9 1620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21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1056,'0'0'2912,"1"-17"150,70-182 3077,-47 135-4959,-16 44-728,-5 14-272,-1-1-1,1 1 0,-1-1 1,0 0-1,-1 0 0,1 0 1,-1-9-1,-1 14-9,-3 11-100,0 0 0,1 0 0,0 0 0,0 0 0,1 1 0,0-1 0,1 14 0,5 89-110,-1-53 70,22 255 95,-25-290-143,2 58 95,-3-74-133,-1 0 0,0 0 0,0-1 0,-1 1 0,0-1 0,0 1 0,-1-1 0,-4 9 0,4-12-6,-1 0 1,1 0 0,-1 0 0,0 0 0,1-1-1,-2 0 1,1 0 0,0 0 0,-1 0 0,1-1-1,-1 0 1,0 0 0,0 0 0,0 0 0,0-1-1,0 1 1,-6-1 0,8 0 4,-17-2-145,10-2 98,10 3 101,0 0 1,0 0-1,0 0 0,0 0 1,0 0-1,0 0 0,0 0 1,0 0-1,0 0 0,1 0 1,-1 0-1,0 0 1,0 0-1,0-1 0,0 1 1,0 0-1,0 0 0,0 0 1,0 0-1,0 0 0,0 0 1,0 0-1,0 0 0,0 0 1,0 0-1,0 0 0,0 0 1,0 0-1,0 0 0,0 0 1,0 0-1,0 0 0,1-1 1,-1 1-1,0 0 0,0 0 1,0 0-1,0 0 0,0 0 1,0 0-1,0 0 0,0 0 1,0 0-1,-1 0 0,1 0 1,0 0-1,0 0 0,0-1 1,0 1-1,0 0 0,0 0 1,0 0-1,0 0 0,115-19-867,38-6-1429,-52 2-3358,-76 15 2884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17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9 301 1176,'1'-2'577,"-1"0"-1,1-1 1,-1 1-1,0 0 1,0-1 0,0 1-1,0 0 1,0-1-1,0 1 1,-1 0-1,0-4 1,-4 1 2464,2 20-2751,3-6-187,0 0 0,1 0 0,0 0-1,0 0 1,5 15 0,2 16 88,5 34 106,22 76-1,-35-150-294,9 30 105,-5-18 275,0 0-1,-2 0 0,4 21 0,-10-87-217,-17-85 0,16 109-134,-3-13-8,3 0 1,1 0 0,2-1 0,2 1 0,2 0-1,9-54 1,-9 89-25,0-1 0,0 1 0,1 0 0,0 0 0,1 0 0,0 0 0,0 0 1,1 1-1,0 0 0,0 0 0,12-12 0,-15 16-110,1 0 1,1 1 0,-1-1-1,0 1 1,0 0-1,1 0 1,0 0-1,-1 1 1,1-1 0,0 1-1,-1 0 1,1 0-1,0 0 1,0 1 0,0-1-1,0 1 1,0 0-1,0 0 1,0 0-1,0 1 1,0-1 0,0 1-1,0 0 1,-1 0-1,1 0 1,0 1 0,0-1-1,3 3 1,37 18-5741,-34-14 3244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18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35 1832,'-36'4'2835,"-19"5"5276,89-8-7632,64-4 238,-51-2-639,-2 1-981,0-1 0,62-17 0,-87 12-3838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1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6 836,'0'0'4277,"-3"-6"764,6 31-4692,0 0 1,2 0 0,1 0 0,1-1-1,0 1 1,17 31 0,-16-39-561,24 59 483,-30-69-1020,1 0 0,-2 1 0,1-1 0,-1 0 0,0 1 0,0-1 0,-1 0 0,-1 13 0,-1-12-1887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1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64 153 1448,'-3'0'312,"0"0"0,1 0 0,-1-1 0,0 1-1,0-1 1,1 1 0,-1-1 0,1 0 0,-1 0 0,1 0 0,-1 0 0,1-1-1,-1 1 1,1 0 0,0-1 0,0 0 0,0 0 0,0 1 0,0-1-1,0 0 1,0-1 0,1 1 0,-1 0 0,1 0 0,-1-1 0,1 1 0,0-1-1,-1-3 1,2 2-195,0 1 0,0-1-1,1 1 1,0-1-1,-1 1 1,1-1 0,0 1-1,1 0 1,-1-1 0,1 1-1,-1 0 1,1 0 0,0 0-1,0 0 1,0 0 0,3-3-1,0 2-54,0-1 0,0 1 0,1-1-1,-1 1 1,1 1 0,0-1 0,0 1 0,0 0 0,0 1-1,1-1 1,-1 1 0,1 0 0,0 1 0,-1 0-1,1 0 1,0 0 0,13 1 0,-8 0-12,0 1 0,0 0 0,-1 1 0,1 0 0,0 1 0,0 0 0,-1 1 0,0 0 1,15 8-1,-17-6-10,1-1 0,-1 1 0,0 1 0,-1 0 0,1 0 0,-1 1 0,-1 0 0,0 0 0,0 1 0,0 0 0,9 18 0,-13-21-24,0 0 1,-1 1-1,0 0 1,0-1-1,-1 1 1,0 0-1,0 0 1,0 0-1,-1-1 1,0 1-1,-1 0 1,1 0-1,-1 0 1,-1 0-1,1-1 1,-1 1-1,0 0 1,0-1-1,-1 1 1,-4 5-1,2-3-3,0-1-1,0 0 1,-1-1-1,-1 1 1,1-1-1,-1 0 1,0-1 0,-1 0-1,0 0 1,-13 8-1,9-7-35,-1-1-1,0 0 1,0-1 0,0 0 0,-1-1-1,-23 4 1,34-8-69,0 0 0,0 0 0,0 0 0,0 0 0,0 0 1,0-1-1,0 1 0,0-1 0,0 0 0,0 0 0,0 0 0,1 0 0,-1 0 0,0-1 0,1 1 1,-1-1-1,1 0 0,-1 0 0,-3-4 0,4 4-321,0 0 0,1 0 0,0 0 0,-1 0 0,1 0 0,0 0 0,0 0 0,0-1 0,0 1 0,0 0 0,1-1 0,-1 1 0,1 0 1,-1-1-1,1-2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1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44 1328,'-1'-1'258,"-1"-1"0,0 1 0,0 1 0,0-1 0,0 0 0,0 0 0,0 1 0,0-1 0,0 1 0,0-1 0,0 1 0,0 0 0,0 0 0,0 0 0,0 0 0,0 0 0,0 1 0,0-1 0,0 1 0,0-1 0,-3 2 0,2 0-71,0 0-1,0 0 0,0 0 0,0 0 0,1 0 0,-1 1 0,1-1 0,-1 1 0,1 0 0,0 0 0,-3 5 0,1 1-25,-1-1-1,2 1 1,-1 0 0,1 1-1,1-1 1,-1 0 0,2 1-1,-2 18 1,3-16-41,1 0 1,1 1-1,0-1 0,0 0 1,1 0-1,1 0 0,0 0 0,1-1 1,0 1-1,9 13 0,-10-17-61,1 0-1,1-1 0,-1 0 0,1 0 0,1-1 0,-1 1 0,1-1 1,0-1-1,0 1 0,1-1 0,-1-1 0,1 1 0,1-1 0,13 5 1,-17-8-20,-1 1 0,1-1 0,-1 0 1,1-1-1,0 1 0,-1-1 1,1 0-1,0 0 0,-1 0 1,1-1-1,0 0 0,-1 1 1,1-2-1,-1 1 0,1 0 1,-1-1-1,0 0 0,0 0 1,5-3-1,-6 3-4,-1-1 1,1 1-1,-1-1 0,1 1 1,-1-1-1,0 0 0,0 0 1,-1 0-1,1 0 0,-1 0 1,1-1-1,-1 1 0,0 0 1,0 0-1,0-1 1,-1 1-1,1-1 0,-1 1 1,0-1-1,0 1 0,0-1 1,0 1-1,0-1 0,-1 1 1,-1-6-1,-5-15 82,-1-1 0,-2 1-1,0 1 1,-1 0 0,-1 1 0,-1 0-1,-17-21 1,22 33-103,0 1 0,0 0 0,-1 0 0,0 1-1,0 0 1,-1 1 0,0 0 0,-1 0 0,-12-6 0,15 9-360,0 1 0,0 0-1,0 0 1,-1 1 0,1 0 0,-1 0 0,1 1 0,-11-1 0,0 6-3879,14-2 3164,-9 3-2239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01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28 218 1044,'-3'-3'340,"0"0"0,0-1-1,1 1 1,-1-1 0,1 0 0,0 1-1,0-1 1,1 0 0,-1-1 0,1 1 0,0 0-1,0 0 1,0-1 0,1 1 0,-1 0-1,1-1 1,0 1 0,0 0 0,1-1-1,-1 1 1,1 0 0,0 0 0,0-1 0,0 1-1,1 0 1,0 0 0,-1 0 0,1 0-1,1 0 1,-1 1 0,0-1 0,7-6-1,-2 1-6,1 1 0,0 0-1,0 0 1,1 0 0,11-7-1,-14 12-213,0 0 0,1 0 0,-1 0 0,1 1 1,-1 0-1,1 0 0,0 0 0,0 1 0,12 0 0,-12 0-61,-1 1 1,1 0-1,-1 0 1,1 1-1,-1 0 1,1 0-1,-1 1 1,0-1-1,1 1 1,-1 1-1,0-1 1,0 1 0,-1 0-1,1 0 1,-1 1-1,8 6 1,-7-4-16,0 0-1,-1 0 1,0 1 0,0 0 0,0 0 0,-1 0 0,0 0 0,-1 1 0,0-1 0,0 1 0,3 13 0,-3-5-13,0-1 0,-1 1 0,-1-1 1,0 1-1,-1 0 0,-1 0 0,-1-1 1,0 1-1,-1 0 0,0-1 0,-1 0 1,-1 0-1,-8 17 0,-170 283 441,183-315-467,-1 0-1,1 0 1,0 0-1,0 1 1,0-1-1,0 0 1,0 0-1,0 0 1,0 0 0,0 1-1,0-1 1,-1 0-1,1 0 1,0 0-1,0 1 1,0-1-1,0 0 1,0 0 0,0 0-1,0 1 1,0-1-1,1 0 1,-1 0-1,0 0 1,0 1-1,0-1 1,0 0-1,0 0 1,0 0 0,0 1-1,0-1 1,0 0-1,1 0 1,-1 0-1,0 0 1,0 0-1,0 1 1,0-1 0,0 0-1,1 0 1,-1 0-1,14 4 48,23-4-56,-28 0 23,120-9-21,-41 2-86,-54 5-355,162-10-438,-64 0-7483,-105 8 4552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57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154 204 1116,'0'0'730,"3"-13"2189,-11-30 413,7 42-3096,4 4-36,-1 0 0,0 0 0,-1 1 0,1-1 0,0 0 0,-1 1 0,0 0 0,0-1 0,1 5 0,14 52-89,19 123 377,-25-119-347,2-1 0,24 71 1,9 26 153,-44-156-286,1 10 438,-6-13-172,-17-25-86,-23-46-122,11 12 141,2-2 0,3-1 0,2-1 0,-33-123 1,54 160-113,1-1 1,1 0 0,1 1 0,2-1 0,0 0 0,2 0-1,5-30 1,-6 50-73,1 0 0,0-1-1,0 1 1,0 1-1,1-1 1,0 0 0,0 1-1,0-1 1,1 1-1,-1 0 1,1 0 0,1 0-1,-1 1 1,1-1-1,0 1 1,-1 0 0,9-4-1,-9 6-12,1 0 1,-1 0-1,0 0 0,1 1 0,0-1 0,-1 1 0,1 1 0,0-1 0,0 0 0,-1 1 0,1 0 1,0 0-1,0 1 0,-1-1 0,1 1 0,0 0 0,0 0 0,-1 1 0,1-1 0,-1 1 0,0 0 1,1 0-1,4 4 0,-3-2-2,-1-1 0,0 1 1,0 0-1,0 0 0,-1 1 1,0-1-1,0 1 0,0 0 1,0 0-1,-1 1 0,1-1 1,-1 0-1,4 12 0,-5-8-3,1 0 0,-2 0 0,1 0 1,-1 0-1,-1 0 0,1 0 0,-2 0 0,1 0 0,-3 11 0,-1 1-168,-2-1 0,0 1 0,-2-1-1,0 0 1,-1 0 0,-1-1 0,-1-1 0,0 0 0,-2 0 0,0-1-1,-1 0 1,0-1 0,-2-1 0,1-1 0,-2 0 0,0-1 0,-1 0-1,0-2 1,-34 16 0,9-16-5422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02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24 1920,'0'0'1122,"-2"-15"3127,0 7 2653,-1 27-6557,0-1-1,2 1 0,1 0 0,0 0 1,4 26-1,0-13 0,2-1 0,15 48 0,-19-72-318,1-1 0,0 1-1,0-1 1,0 1 0,0-1 0,1 0 0,0 0 0,1-1-1,-1 1 1,8 6 0,-9-10-49,-1 0 0,1-1 0,-1 1 0,1-1 0,-1 1 0,1-1 0,0 0 0,0 0 0,0 0 0,0 0 0,0-1 0,0 1 0,0-1 0,0 0 0,0 0 0,0 0 0,0 0 0,0 0-1,-1-1 1,1 1 0,0-1 0,0 0 0,0 0 0,0 0 0,0 0 0,-1-1 0,5-2 0,15-8-193,-2-1-1,30-25 0,-49 37 207,1 0 1,-1 1-1,1-1 0,-1 0 1,1 1-1,-1-1 0,1 1 1,-1 0-1,1-1 1,0 1-1,-1 0 0,1 0 1,-1 0-1,1 0 0,0 0 1,-1 0-1,4 1 0,1 0-24,21 3 2,-14-2-9,1 0-1,0-1 1,-1 0-1,21-2 1,-31 1 38,0 0 0,0-1 1,0 0-1,0 1 1,0-1-1,0 0 0,0 0 1,0-1-1,0 1 1,-1-1-1,1 1 0,0-1 1,-1 0-1,0 0 0,1 0 1,-1 0-1,0 0 1,0-1-1,0 1 0,0-1 1,0 1-1,-1-1 1,1 0-1,-1 1 0,2-7 1,-2 6 16,-1-1 0,1 1 0,-1-1 0,0 1 0,0-1 0,0 0 0,-1 1 0,1-1 0,-1 1 0,0-1 0,0 1 0,0 0 0,0-1 0,-1 1 1,0 0-1,1 0 0,-3-4 0,-2-1-563,0-1 0,-1 1 1,1 0-1,-13-11 1,7 11-8559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03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57 384 1876,'0'0'1905,"1"4"-1060,0 2-460,6 13 2733,-7-18-2566,1-1-420,0 1 0,0-1 0,-1 0 0,1 0-1,0 1 1,0-1 0,0 0 0,-1 0 0,1 0 0,0 0 0,0 0 0,0 0 0,-1 0 0,1 0 0,0 0 0,0-1 0,1 1 0,1-2-23,0 1 0,0-1 0,0 0 0,-1 0 0,1 0 0,0 0 0,-1 0 0,1 0 0,-1-1 0,0 1 0,0-1 0,0 0 0,0 0 0,-1 0 0,1 1 0,-1-2 0,1 1 0,-1 0 0,0 0 0,1-6 0,-1 6 12,-1 0-1,0 0 0,0 0 0,1 0 1,-2 0-1,1 1 0,0-1 1,-1 0-1,1 0 0,-1 0 1,0 0-1,0 1 0,0-1 1,-2-3-1,2 4-75,-1 1 0,1-1 0,-1 1 0,1-1 0,-1 1 0,0 0-1,1 0 1,-1 0 0,0 0 0,0 0 0,0 0 0,0 1 0,0-1 0,0 0 0,0 1 0,0 0 0,0-1 0,0 1 0,0 0 0,0 0 0,0 0 0,0 1 0,0-1 0,-3 1-1,2-1-23,-1 1-1,1 0 1,-1 0-1,1 0 1,0 1-1,-1-1 1,1 1-1,0-1 1,0 1-1,0 0 1,0 0-1,0 1 0,1-1 1,-1 1-1,1-1 1,-1 1-1,1 0 1,0 0-1,0 0 1,0 0-1,0 0 1,1 0-1,-1 1 0,1-1 1,0 0-1,0 1 1,0-1-1,1 1 1,-1-1-1,1 1 1,-1 0-1,1-1 1,1 1-1,-1-1 0,0 1 1,1 0-1,0-1 1,-1 1-1,1-1 1,1 0-1,-1 1 1,0-1-1,3 4 1,2 2-63,1 0 1,-1 0 0,1-1 0,1 0 0,0 0 0,0-1 0,0 0 0,1-1 0,0 1 0,0-2-1,1 1 1,-1-1 0,1-1 0,12 4 0,-9-3-100,0-1 0,0-1-1,0 0 1,0-1 0,1 0 0,-1-1 0,1-1-1,-1 0 1,1-1 0,-1 0 0,15-4 0,-22 3 90,0 0 0,-1 0 1,1-1-1,0 0 1,-1 0-1,0 0 0,0-1 1,0 0-1,0 0 1,-1 0-1,0-1 0,1 1 1,-2-1-1,1 0 1,0 0-1,-1-1 0,0 1 1,0-1-1,-1 1 1,1-1-1,2-11 0,1-5-8,-1 0-1,-1-1 0,-1 0 1,1-33-1,-3 0 109,-9-75 0,6 103 83,2 20-55,0 0 0,-1 0 0,0 0 0,0 0 0,-1 0 0,0 0 0,-3-8 0,4 15 157,-2 4-153,-1 1-59,1 0-1,0 1 1,0 0 0,0-1-1,0 1 1,1 0 0,0 1 0,0-1-1,0 0 1,1 1 0,-1-1-1,1 1 1,0 10 0,-1 17 46,2 39 0,1-36-25,-1-28-33,-1 16 26,1 0 0,1 0 0,2 0-1,0 0 1,12 43 0,-14-65-15,0-1 0,0 1 1,0 0-1,0-1 0,0 0 0,0 1 0,1-1 0,-1 0 0,0 1 1,1-1-1,-1 0 0,1 0 0,0 0 0,-1 0 0,1 0 0,0-1 1,-1 1-1,1-1 0,0 1 0,0-1 0,-1 1 0,4-1 0,46 2 337,-36-3-335,-13 1-17,14 0 31,0 0-1,0 0 1,-1 1-1,1 1 0,0 1 1,-1 0-1,24 9 1,-34-10-38,-1-1 0,0 1 0,0 1 0,-1-1 0,1 0 0,0 1 0,5 6 0,-8-8-13,0 1 0,0-1-1,0 1 1,0-1 0,0 1 0,-1-1 0,1 1 0,0-1 0,-1 1 0,0 0 0,1-1 0,-1 1 0,0 0 0,0 0 0,0-1 0,0 1 0,0 0 0,0-1 0,-1 1 0,1 0 0,0 0 0,-1-1 0,0 1 0,0 1-1,-1 2-10,-1 1-1,0-1 0,-1 0 0,1-1 0,-1 1 0,0 0 1,0-1-1,0 0 0,0 0 0,-1 0 0,0-1 0,0 1 1,0-1-1,-7 3 0,2-1-36,0 0 1,-1-1-1,0 0 1,1-1-1,-1 0 0,-18 2 1,20-5-41,0 1 0,-1-1 0,1 0 0,0-1 0,0 0 0,-1 0 0,1-1 0,0-1 0,0 1 0,-8-5 1,12 5-320,0-1 1,0 0 0,0 0-1,0 0 1,1-1 0,-1 0-1,1 0 1,0 0 0,0 0-1,1 0 1,-1-1 0,1 0-1,0 0 1,0 0 0,1 0-1,-5-11 1,3-4-2772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0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22 2168,'-4'-3'364,"0"0"1,0 1-1,0 0 0,-1 0 0,1 0 1,-1 0-1,1 1 0,-1 0 0,0 0 1,0 0-1,1 0 0,-1 1 0,0 0 0,0 0 1,0 0-1,0 0 0,1 1 0,-1 0 1,-8 2-1,3-1-82,-1 1-1,1 1 1,-1-1 0,1 2-1,0-1 1,0 1 0,1 1 0,0 0-1,0 0 1,0 1 0,-11 10 0,16-12-180,0-1 0,0 1 0,0 0 0,0-1 0,1 2 0,0-1 0,0 0 0,0 1 0,1-1 0,0 1 0,0 0 0,0 0 0,1 0 0,-1 0 0,1 0 0,1 0 0,-1 0 0,1 0 0,1 0 0,-1 1 0,2 9 0,3-2-14,-1 0 0,1-1 0,1 1 0,1-1 0,0 0 0,0 0 0,1-1 0,1 0 0,0-1 0,12 12 0,16 13 276,63 48 1,-67-58-156,-31-25-189,-1 0 1,1 0 0,0 0 0,-1 0 0,1 0 0,-1 1 0,1-1 0,-1 0 0,0 1 0,0-1-1,0 1 1,1 0 0,-1-1 0,-1 1 0,1 0 0,0 0 0,0 0 0,-1-1 0,1 1 0,-1 0-1,1 0 1,-1 0 0,0 0 0,0 0 0,0 4 0,-1-5-11,0 0 0,-1 0 0,1 0 0,0 0 1,-1 0-1,1 0 0,-1 0 0,1 0 0,-1-1 0,1 1 0,-1-1 0,0 1 0,1-1 1,-1 1-1,0-1 0,1 0 0,-3 0 0,0 1 18,-50 9-313,0-3-1,-76 0 1,126-7-427,1-1-218,-9-2-316,9 2-935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04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92 175 1876,'0'0'7509,"13"0"-4075,-5-1-3177,1 0 1,-1-1 0,0 1 0,0-2 0,0 1 0,0-1 0,0 0-1,-1-1 1,1 0 0,8-6 0,-14 9-184,1 0-1,-1-1 0,1 0 1,-1 1-1,0-1 1,0 0-1,0 0 0,0 0 1,0-1-1,0 1 1,0 0-1,-1-1 1,1 1-1,-1-1 0,0 1 1,0-1-1,0 0 1,0 0-1,0 1 1,-1-1-1,1 0 0,-1 0 1,1 0-1,-1 0 1,0 0-1,0 1 1,-1-1-1,1 0 0,-1 0 1,1 0-1,-1 0 1,0 1-1,0-1 1,0 0-1,-2-2 0,1 1-13,0 1 0,-1-1 1,0 1-1,1-1 0,-1 1 0,-1 0 0,1 1 0,0-1 0,-1 0 0,1 1 0,-1 0 0,0 0 0,1 0 0,-1 0 0,0 0 0,-1 1 1,1 0-1,0 0 0,0 0 0,0 0 0,-1 1 0,1 0 0,0 0 0,-1 0 0,1 0 0,-5 1 0,3 0-11,0 0 0,0 0 1,0 1-1,0 0 0,0 0 0,0 0 0,1 1 0,-1 0 0,1 0 0,0 0 0,0 1 0,0-1 0,0 1 1,0 1-1,1-1 0,0 1 0,-5 6 0,5-5-16,1 0 0,0 0 1,0 0-1,0 0 0,1 1 0,0-1 1,0 1-1,1 0 0,0-1 0,0 1 0,0 0 1,1 0-1,0 0 0,1 0 0,-1 0 1,1-1-1,1 1 0,-1 0 0,1-1 0,0 1 1,5 9-1,-2-6-25,0 0 0,1-1 0,0 1 0,1-1 1,0 0-1,0 0 0,1-1 0,0 0 0,1-1 0,0 0 0,18 12 1,-5-6-248,1-2 1,1 0 0,-1-1-1,49 12 1,-57-19-478,0-1 0,0 0 0,29 0 0,-35-3-470,1 0 1,-1 0 0,1-1-1,-1 0 1,1 0-1,16-8 1,-7 2-3122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05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1940,'-1'0'282,"1"-1"-1,0 1 1,-1-1-1,1 1 1,0-1-1,-1 1 1,1-1-1,-1 1 1,1-1-1,0 1 1,-1 0-1,1-1 1,-1 1 0,1 0-1,-1-1 1,0 1-1,1 0 1,-1 0-1,1-1 1,-1 1-1,1 0 1,-1 0-1,0 0 1,1 0-1,-1 0 1,-1 0-1,10 17 1663,24 32-1907,-30-47 319,49 67 374,-25-35-208,30 52-1,-49-73-395,0 1 1,-1 0-1,0 0 1,-1 1-1,-1 0 1,0 0-1,2 25 1,-5-36-99,-1-2-7,1 0 1,-1 0-1,0 0 0,1 0 1,-1 0-1,0 0 1,0 0-1,0 0 0,-1 0 1,1 0-1,0 0 0,-1-1 1,1 1-1,-1 0 1,1 0-1,-1 0 0,0 0 1,0-1-1,0 1 1,0 0-1,0-1 0,-1 1 1,-1 2-1,2-3 408,-4-4-294,1 0-97,1 1 0,-1-1 0,1 0 0,0 0 0,0-1 0,0 1 0,1 0 0,-1-1 0,1 0 0,0 1 0,0-1 0,0 0 0,0 0 0,1 0 0,0-1 0,0 1 0,0 0 0,-1-9 0,1 2 32,0-1 1,0 1 0,1-1 0,1 1-1,0-1 1,0 0 0,1 1 0,1 0-1,4-13 1,-5 18-366,1 0-1,-1-1 0,1 1 0,1 1 1,-1-1-1,1 0 0,0 1 1,0 0-1,1 0 0,-1 0 1,1 0-1,0 1 0,1 0 1,-1 0-1,1 0 0,9-4 0,-12 6-204,0 1-399,1-1-2817,9-5 513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05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1332,'0'0'954,"5"0"-180,17 4 6844,28 35-5881,-32-23-1357,0-1-1,2-2 1,-1 1 0,40 17 0,-53-28-255,1-1-1,-1 0 1,1-1 0,0 1-1,-1-1 1,10 0 0,-13-1 12,-1-1-106,0 1 0,0 0 0,0-1 0,0 1 0,0-1 0,0 0 0,0 0 0,0 0 0,0 0 0,0 0 0,0 0 0,-1 0 0,3-2 0,1-3-39,1-1 0,-1 1 0,0-1-1,-1 0 1,0 0 0,0-1 0,0 1 0,-1-1-1,0 0 1,-1 0 0,0 0 0,0 0 0,1-12-1,-3 9-1456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05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49 159 1764,'29'-31'3836,"-22"24"-3191,-1 1 0,0 0 0,0-1 0,9-15 0,-10 12 191,0-1 0,-1 1 0,6-19-1,-10 28-792,0 0-1,0 1 1,0-1-1,0 0 1,0 1-1,0-1 0,0 1 1,0-1-1,0 0 1,0 1-1,-1-1 1,1 0-1,0 1 1,0-1-1,-1 1 0,1-1 1,0 1-1,-1-1 1,1 1-1,0-1 1,-1 1-1,1-1 0,-1 1 1,1-1-1,-1 1 1,1-1-1,-1 1 1,1 0-1,-1-1 0,1 1 1,-1 0-1,0 0 1,1-1-1,-2 1 1,1 0 19,-1-1 1,0 1-1,1 0 1,-1-1-1,0 1 1,0 0-1,1 0 1,-1 0-1,0 0 1,0 1-1,1-1 1,-1 0-1,0 1 1,1-1-1,-4 2 1,-6 4 70,0 0 0,1 0 1,-20 16-1,27-19-100,0-1 1,0 1-1,0 0 1,0 0 0,0 1-1,1-1 1,-1 1-1,1-1 1,0 1-1,0 0 1,1-1-1,-1 1 1,1 0 0,0 0-1,0 0 1,0 1-1,-1 6 1,3-4-19,-1 1 0,1-1 1,0 1-1,0-1 0,1 1 1,0-1-1,0 0 0,1 0 1,0 0-1,0 0 0,1-1 1,0 1-1,0-1 0,0 0 0,1 0 1,0 0-1,0-1 0,1 1 1,-1-1-1,1-1 0,0 1 1,1-1-1,-1 0 0,1 0 1,-1-1-1,1 0 0,0 0 1,0-1-1,1 1 0,12 1 0,-5-1-237,1 0-1,0-1 0,1-1 1,-1 0-1,0-1 0,23-4 1,-28 2-410,-1 0 0,0-1 1,0 0-1,0 0 0,-1-1 1,17-10-1,-3 1-2601,-1-1 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07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1720,'1'-3'418,"1"1"-1,0 0 0,-1 0 1,1 0-1,0 0 1,1 0-1,-1 0 1,0 1-1,0-1 0,1 1 1,-1-1-1,6-1 1,-5 2-248,0 1 0,1-1 0,-1 1 0,1 0 0,-1 0-1,1 0 1,-1 0 0,0 1 0,1-1 0,-1 1 0,4 1 0,5 2 22,0 0-1,-1 1 1,0 1-1,0-1 0,-1 2 1,1-1-1,-1 1 1,-1 1-1,1 0 1,9 10-1,-14-12-120,0 0 0,0 0 0,0 0-1,-1 0 1,0 1 0,0 0 0,0 0-1,-1 0 1,0 0 0,0 0 0,-1 1-1,0-1 1,-1 1 0,1 0 0,-1-1-1,-1 1 1,0 10 0,0-13-34,-2-1 1,1 1 0,0 0-1,-1-1 1,0 1 0,0-1-1,0 0 1,0 0 0,-1 0-1,0 0 1,0 0 0,0 0-1,0-1 1,-5 5 0,7-7-25,-1 0 1,1 0 0,0 0 0,-1 1 0,1-2 0,-1 1 0,1 0 0,-1 0 0,1 0 0,-1-1 0,0 1 0,1-1 0,-1 1 0,0-1 0,0 0 0,1 1 0,-1-1 0,0 0 0,0 0 0,0 0 0,1-1-1,-1 1 1,0 0 0,1-1 0,-1 1 0,0-1 0,1 1 0,-1-1 0,0 0 0,1 0 0,-1 0 0,1 0 0,-1 0 0,1 0 0,0 0 0,-1 0 0,1-1 0,0 1 0,0 0 0,-2-3 0,2 1-5,0 0 1,0 0 0,0 0 0,0 0 0,0 0-1,0-1 1,1 1 0,0 0 0,0 0 0,0 0-1,0-1 1,0 1 0,0 0 0,1 0-1,0 0 1,-1 0 0,1-1 0,0 1 0,2-3-1,27-57 51,-30 62-59,32-49-475,2 1 0,78-86 0,-34 43-5480,-62 72 2991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8:5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90 189 1648,'0'0'880,"-37"-16"6521,34 15-7171,0-1-1,0 0 1,0-1-1,0 1 1,1 0 0,-1-1-1,1 0 1,0 1-1,-1-1 1,1 0 0,0 0-1,1 0 1,-1-1 0,1 1-1,-1 0 1,1 0-1,0-1 1,0 1 0,1-1-1,-1 1 1,1-1-1,-1 0 1,1 1 0,0-1-1,0 1 1,1-1 0,-1 1-1,1-1 1,1-4-1,-1 4-153,1 0-1,-1 0 0,1-1 1,0 1-1,0 1 0,1-1 1,-1 0-1,1 0 1,0 1-1,0 0 0,0-1 1,0 1-1,0 0 0,1 1 1,-1-1-1,1 0 0,0 1 1,0 0-1,0 0 0,0 0 1,0 1-1,8-3 0,-8 3-49,-1 0-1,1 1 1,-1-1-1,1 1 1,0 0-1,0 0 0,-1 0 1,1 1-1,0-1 1,-1 1-1,1 0 1,-1 0-1,1 0 1,-1 0-1,1 1 0,-1-1 1,0 1-1,5 3 1,-4-2-8,-1 0 0,0 1 1,0-1-1,0 1 0,-1 0 0,1 0 1,-1 0-1,0 0 0,0 0 0,0 0 1,0 1-1,-1-1 0,1 5 0,1 5 5,-1-1-1,-1 1 0,0 0 0,-1 0 1,-1 0-1,0-1 0,-1 1 1,-6 25-1,-5 0 30,-2 1 0,-36 67 0,-53 67 168,95-153 163,10-21-374,-1 1-1,0-1 0,0 0 1,0 1-1,0-1 0,0 0 1,0 0-1,1 1 0,-1-1 0,0 0 1,0 0-1,0 0 0,1 1 1,-1-1-1,0 0 0,0 0 1,0 0-1,1 0 0,-1 1 0,0-1 1,1 0-1,-1 0 0,0 0 1,0 0-1,1 0 0,-1 0 1,0 0-1,1 0 0,-1 0 0,0 0 1,0 0-1,1 0 0,-1 0 1,0 0-1,1 0 0,-1 0 1,1 0-1,40-16 252,-33 13-289,118-44 225,-64 26-433,17-3-1035,-42 14-1773,2-2-5063,-19 6 4270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8:5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 2144,'-8'-13'9765,"5"19"-9564,0-1 0,0 1 1,1 0-1,0 0 0,0 0 0,1 0 0,0 0 0,0 0 0,-1 8 0,1 66 694,1-50-670,3 24 28,2 0 1,15 63-1,-4-31-2724,-12-56-3145,-1-19 2083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4:50:5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0 982 1332,'85'-53'2852,"-81"50"-2720,40-35 1325,-42 35-1326,1-1 1,0 1-1,0 0 0,-1-1 1,0 0-1,0 1 0,0-1 0,0 0 1,-1 0-1,1 0 0,0-6 1,-1 9-82,-1 0 1,0-1 0,0 1-1,1 0 1,-1 0-1,0 0 1,0 0 0,0-1-1,-1 1 1,1 0 0,0 0-1,0 0 1,-1-1-1,1 1 1,0 0 0,-1 0-1,1 0 1,-1 0-1,0 0 1,1 0 0,-1 0-1,0 0 1,1 0 0,-1 0-1,0 0 1,0 1-1,0-1 1,0 0 0,0 1-1,0-1 1,0 0 0,0 1-1,0-1 1,0 1-1,0-1 1,-1 1 0,1 0-1,0 0 1,-2-1 0,1 1 157,-2 2-28,-2 0-128,0 1 1,1 1-1,-1-1 1,1 1-1,0 0 1,0 0-1,1 1 1,-1-1 0,1 1-1,0 0 1,0 0-1,1 0 1,-1 1-1,-3 7 1,5-9-29,0 0 0,0 1 0,0 0 0,0-1 0,0 1 0,1 0 0,0 0 0,0 0 0,1-1 0,-1 1 0,1 0 0,0 0 0,0 0 0,0 0 0,1 0 0,0 0 0,0 0 0,0 0 0,4 9 0,-3-12-15,0 0 0,0 1-1,0-1 1,0 0-1,0 0 1,1 0-1,-1-1 1,0 1 0,1-1-1,0 1 1,-1-1-1,1 0 1,0 0 0,0 0-1,-1 0 1,1 0-1,6 0 1,52 3 22,-57-4-31,27-1-20,0-2 1,0-1 0,-1-1 0,0-2-1,0-1 1,0-1 0,51-24 0,-43 14-35,-1-1-1,-1-2 1,-1-1 0,-1-2 0,39-37 0,-60 49 40,-1-1 0,0 0 0,0-1 0,-2 0 0,0 0 0,0-1 0,-2-1 0,0 0 1,-1 0-1,8-27 0,-14 40 27,-1 0 0,1 0 0,-1 0 0,1 1 0,-1-1 0,-1 0 0,0-8 0,1 11-6,0 0 0,-1 0 0,1 0 0,0 1 0,-1-1 0,1 0 0,-1 0 0,1 0 0,-1 0 0,1 0 0,-1 0 0,1 0 0,-1 1 0,0-1 0,0 0 0,1 1 0,-1-1 0,0 0 0,0 1 0,0-1 0,0 1 0,0-1 0,0 1 0,0 0 0,0-1 0,0 1 0,0 0 0,0 0 0,0 0 0,0-1 0,0 1 0,0 0 0,0 0 0,0 0 0,0 1 0,0-1 0,0 0 0,-1 1 0,-7 1 12,1 2 0,0-1 0,-1 1 0,1 0 0,1 0 0,-1 1 0,1 0 0,0 1 0,0 0 0,0 0 0,1 0 0,-6 8 0,-13 16 66,-31 47 0,38-49-43,1 1 0,-16 39 0,27-53-21,0 0-1,1 0 0,1 1 1,0-1-1,1 1 1,-1 32-1,4-45-14,0 0 0,0 0 0,0 0 0,0 1 1,1-1-1,-1 0 0,1 0 0,0 0 0,0 0 0,0 0 0,1-1 0,-1 1 0,1 0 0,-1 0 0,1-1 1,0 1-1,3 3 0,-3-5-4,0 0 1,0 0 0,-1 0-1,1 0 1,0 0-1,0 0 1,0-1 0,0 1-1,0-1 1,0 1 0,0-1-1,0 0 1,0 0 0,1 0-1,-1 0 1,0 0-1,0 0 1,0 0 0,0-1-1,0 1 1,0-1 0,0 0-1,0 1 1,0-1-1,3-2 1,4-2-10,-1-1 1,1 0-1,-1 0 0,0-1 0,-1 0 0,1 0 1,-1-1-1,-1 0 0,1 0 0,-2 0 0,1-1 1,-1 0-1,0 0 0,-1-1 0,0 1 0,0-1 1,3-19-1,-1 1-4,-1-1 1,-1 0-1,-2 0 0,0 0 1,-4-31-1,-8-24 0,-3 0 1,-3 2-1,-41-120 0,43 160 185,-2 0 0,-32-59 0,48 100-167,0 0 0,-1 0 0,1 0 0,0 1 0,-1-1 0,0 0 0,1 0 0,-1 1 0,1-1 0,-1 0-1,0 0 1,1 1 0,-1-1 0,0 1 0,0-1 0,0 1 0,1-1 0,-1 1 0,0-1 0,-2 1 0,3 0 0,-1 0 0,0 0 0,1 0 0,-1 1 0,1-1 0,-1 0 0,1 0 0,-1 1 0,0-1 0,1 1 0,-1-1 0,1 0 0,0 1 0,-1-1 0,1 1-1,-1-1 1,1 1 0,0-1 0,-1 1 0,1-1 0,0 1 0,-1 1 0,-1 2 12,1 1 0,-1 0 0,1 0 0,0 0 0,0 0 0,0 9 0,4 38 41,2 0 0,3-1 0,15 56-1,-17-85-46,11 38-7,4-1 1,2 0-1,53 95 0,-45-93-212,-12-26-267,1-1 0,26 33 0,23 13-4656,-48-62 2417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8:59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70 1908,'-1'-2'206,"1"0"0,-1 0 0,1 0 0,0 0 0,-1-1 0,1 1 0,0 0 1,1 0-1,-1 0 0,0-1 0,1 1 0,-1 0 0,1 0 0,0 0 0,-1 0 0,1 0 0,0 0 0,0 0 0,1 0 0,-1 0 0,0 0 0,0 1 0,1-1 0,-1 0 0,1 1 0,0 0 0,-1-1 0,1 1 0,0 0 1,0 0-1,0-1 0,0 1 0,0 1 0,0-1 0,0 0 0,0 1 0,0-1 0,1 1 0,2-1 0,10-1 120,-1 0-1,1 2 1,-1-1 0,24 4 0,-37-3-311,32 2 276,-1 2-1,1 2 0,-1 1 0,-1 1 0,0 2 0,0 1 0,46 23 0,-66-28-212,0 0 0,0 1 0,-1 0-1,1 1 1,-2 0 0,1 1-1,-1 0 1,0 0 0,-1 1-1,0 0 1,-1 1 0,0-1-1,-1 1 1,0 1 0,0-1-1,-1 1 1,-1 0 0,0 0-1,-1 1 1,0-1 0,-1 1-1,1 14 1,-3-19-41,-1 1-1,0-1 1,0 0-1,-1 0 1,0-1-1,0 1 1,-1 0-1,0-1 1,0 1-1,-1-1 1,0 0-1,-1 0 1,1 0-1,-1-1 1,-7 8-1,-2 1 14,-1 0 0,0-1-1,-1-1 1,-30 20 0,28-23-15,-1-1-1,1-1 1,-1-1 0,0 0-1,-1-1 1,-37 5 0,53-10-152,1-1 0,-1 0 0,1 0 0,-1 0 0,1 0 0,0-1 0,-1 1 0,1-1 0,-1 0 0,1 0 1,0 0-1,0 0 0,0-1 0,-1 1 0,1-1 0,-5-4 0,6 5-391,0-1-1,0 0 0,0 0 1,0 0-1,1 0 1,-1 0-1,1 0 1,-1 0-1,1-1 0,0 1 1,0 0-1,0-1 1,-1-3-1,-1-7-3101</inkml:trace>
  <inkml:trace contextRef="#ctx0" brushRef="#br0" timeOffset="1">666 21 864,'6'1'8490,"-6"-1"-8317,8 12 1626,5 19-1028,44 172 2464,-15-44-2103,-30-104-1336,-10-39-1442,2 0-1,5 20 1,-8-21-5475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00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1408,'2'-9'845,"-1"-1"0,2 0 0,-1 0-1,2 1 1,-1-1 0,1 1 0,0 0 0,1 0-1,0 0 1,1 1 0,9-12 0,-5 10-448,0 1 1,0 0 0,0 0-1,1 1 1,0 1 0,1 0-1,0 0 1,0 1 0,0 1-1,20-7 1,-29 11-235,-1 1-143,-1 0 0,1 0-1,-1 0 1,0 1 0,1-1-1,-1 0 1,1 0-1,-1 1 1,1-1 0,-1 1-1,0-1 1,1 1 0,-1 0-1,0-1 1,0 1-1,0 0 1,1 0 0,-1 0-1,0 0 1,0 0-1,0 0 1,0 0 0,-1 0-1,1 1 1,1 1 0,-1 0 3,0 1 0,0-1 0,0 0 0,0 1 1,-1-1-1,1 1 0,-1-1 0,0 1 0,0-1 1,-1 6-1,-2 7 24,-1 1 0,0-1-1,-9 21 1,12-34-31,-4 9 8,-4 11 43,1 0 1,1 0 0,-6 41-1,12-57-75,0 1 0,1-1-1,0 0 1,1 0 0,-1 0 0,2 1-1,-1-1 1,1 0 0,0 0 0,0 0-1,0-1 1,1 1 0,0-1-1,1 1 1,0-1 0,8 11 0,9 6-43,1-1 1,1-1 0,26 18-1,15 14-56,-62-51 101,0-1 0,0 1-1,0 0 1,0 0 0,0 0 0,-1 0 0,1 0 0,-1 1 0,0-1 0,1 0-1,-1 1 1,0-1 0,0 1 0,-1-1 0,2 4 0,-2-5 3,0 1-1,0-1 1,-1 1 0,1-1-1,0 1 1,0-1 0,-1 1 0,1-1-1,-1 1 1,0-1 0,1 1-1,-1-1 1,0 0 0,0 1 0,0-1-1,0 0 1,0 0 0,-2 3-1,-4 1-12,-1 0 0,1 0 0,-1-1-1,0 0 1,0 0 0,0-1-1,-11 3 1,1-1-371,-1 0 0,0-1 0,-29 2 0,6-4-6507,37-2 3142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00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26 1160,'0'-1'273,"0"0"-1,0 0 1,0 0-1,0 0 1,0 0-1,-1 0 1,1 0-1,0 0 1,0 0-1,-1 0 1,1 0-1,0 1 1,-1-1 0,1 0-1,-1 0 1,1 0-1,-1 0 1,1 1-1,-1-1 1,0 0-1,1 1 1,-1-1-1,0 0 1,0 1-1,0-1 1,1 1-1,-3-1 1,1 0-60,0 1-1,0-1 1,0 1 0,0 0-1,0 0 1,-1 0 0,1 0-1,0 0 1,0 0 0,0 0-1,-5 2 1,2 0-1,0-1 0,0 1-1,0 0 1,0 1 0,0-1 0,0 1-1,1 0 1,0 0 0,-8 7 0,10-8-150,1 0 1,0 1-1,0-1 1,0 0-1,0 0 1,1 0 0,-1 1-1,1-1 1,-1 0-1,1 1 1,0-1 0,0 0-1,0 1 1,0-1-1,0 0 1,0 1-1,1-1 1,-1 0 0,1 1-1,-1-1 1,1 0-1,0 0 1,0 0-1,0 0 1,0 0 0,1 0-1,-1 0 1,0 0-1,3 3 1,6 7 110,1-1 1,0 1-1,16 12 1,-15-14 11,9 8-84,-11-11 48,0 1-1,-1 1 1,0-1 0,-1 1 0,10 13 0,-17-20-177,0 0-1,1 0 1,-1 0 0,0 0-1,-1 1 1,1-1 0,0 0-1,-1 0 1,1 0 0,-1 1-1,1-1 1,-1 0 0,0 1 0,0-1-1,0 0 1,0 0 0,-1 1-1,1-1 1,-1 0 0,1 0-1,-1 1 1,0-1 0,0 0 0,0 0-1,0 0 1,0 0 0,0 0-1,0 0 1,-1 0 0,1-1-1,-1 1 1,1 0 0,-1-1-1,-2 3 1,-45 34-7958,32-28 4200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3:37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95 397 1224,'-17'0'353,"13"0"-23,-47 3 2773,48-3-2308,-15 0 115,17 0-5,6-4-353,19-9-178,36-14-231,344-151 633,-252 109-591,84-28-233,-232 95-67,1 1 0,0-1 0,-1 1 0,1 0 0,0 1 0,5-1 0,16-3-4269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3:3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127 563 856,'-39'19'1656,"31"-15"-1203,0-1 0,0 1-1,0 1 1,0-1 0,-8 8 0,-16 0 2293,774-302-1964,-368 163-414,-280 98-217,333-106 2808,-377 119 113,-47 15-2713,34-17 3221,-35 17-3224,22-7-10981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3:3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20 438 1648,'-13'6'2100,"6"2"2557,16-7-4522,-1 0 0,1 0 0,0-1 0,-1-1-1,1 0 1,-1 0 0,10-2 0,63-20 323,-48 12-264,187-71 480,-58 19-302,213-92 230,-208 81-359,-134 63-261,-26 9-100,1 0 0,-1-1 0,0 0 0,0 0 0,0-1-1,8-5 1,-14 8-254,16-1-348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3:39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12 658 1444,'-12'11'5275,"374"-150"-3257,-108 37-1200,-12 8-117,182-61 401,-270 101-600,20-6 417,-82 31 1533,-60 15-424,-6 3-4088,-24 11 1356,20-10-6494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3:42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109 819 1420,'-106'-14'5579,"103"14"-3819,12 3-1535,15 2-71,1-1 0,49 1 0,60-6 106,-132 1-258,308-23 278,-294 21-270,18-1 9,522-60 350,164-55 69,-90 13-115,-477 83-251,604-84 221,-193 28-105,-463 64-157,294-50 92,67-14 6,42-8 203,-493 84-114,-1 0-1,0 0 1,0-1 0,-1-1-1,1 0 1,-1 0-1,13-8 1,-21 11 182,-1 1-367,1 0 0,-1-1 0,1 1 0,-1 0 0,0-1 0,1 1 0,-1-1 1,0 1-1,0-1 0,1 1 0,-1-1 0,0 1 0,0-1 0,0 1 0,1-1 0,-1 0 0,0 1 0,0-1 0,0 1 0,0-1 0,0 1 0,0-1 1,0 1-1,0-1 0,-1 0 0,1 1 0,0-1 0,0 0-20,0 1 1,0-1-1,0 1 0,0-1 1,0 1-1,-1 0 0,1-1 1,0 1-1,0-1 1,0 1-1,0 0 0,-1-1 1,1 1-1,0 0 0,0-1 1,-1 1-1,1 0 0,0-1 1,-1 1-1,1 0 1,0-1-1,-1 1 0,1 0 1,0 0-1,-1 0 0,1-1 1,-1 1-1,1 0 1,0 0-1,-1 0 0,1 0 1,-1 0-1,1 0 0,-1 0 1,1 0-1,0 0 0,-1 0 1,1 0-1,-1 0 1,1 0-1,-1 0 0,1 0 1,0 0-1,-1 0 0,1 0 1,-1 1-1,-4 1-6,0 1 0,0-1-1,1 1 1,-1 0 0,1 0 0,-1 1-1,1-1 1,0 1 0,1 0-1,-1 0 1,1 0 0,-1 1 0,1-1-1,1 1 1,-1 0 0,1-1 0,-1 1-1,1 0 1,-2 9 0,-7 35 21,3 1 0,1 0 0,3 0 0,2 74 0,32 203 6,47 161 50,13-23-49,-54-288 5,71 413 80,-62-207-105,-6 489 1,-39-837-446,-1 0 1,-2-1-1,-9 38 0,8-56-1892,0 1 1,-11 21-1,9-26-1323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3:43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 1628,'0'-1'63,"0"1"0,0 0 0,0 0 0,0 0 1,0 0-1,0 0 0,0-1 0,0 1 0,0 0 0,0 0 0,-1 0 0,1 0 0,0 0 0,0 0 0,0 0 0,0-1 0,0 1 0,0 0 1,0 0-1,-1 0 0,1 0 0,0 0 0,0 0 0,0 0 0,0 0 0,0 0 0,0 0 0,-1 0 0,1 0 0,0 0 0,0 0 0,0 0 1,0 0-1,0 0 0,-1 0 0,1 0 0,0 0 0,0 0 0,0 0 0,0 0 0,0 0 0,-1 0 0,1 0 0,0 0 0,0 0 0,0 0 1,0 0-1,0 0 0,-1 0 0,1 1 0,0-1 0,0 0 0,0 0 0,0 0 0,0 0 0,0 0 0,0 0 0,0 0 0,0 1 0,0-1 1,-3 15 893,3 23-903,0-37 66,21 338 2105,-9-179-1611,25 326 396,-19-41-199,-15-313-561,17 460 487,-9-196-243,-6-165-239,-4 27 28,7 127 560,-8-381-817,0-1 0,0 1 0,1-1 0,-1 1 0,1-1 0,0 0 0,0 1 0,0-1 0,0 0 0,0 0 1,1 0-1,-1 1 0,1-2 0,0 1 0,0 0 0,4 4 0,-5-6-9,1 0-1,0-1 1,-1 1-1,1 0 1,-1-1-1,1 0 1,0 1-1,-1-1 1,1 0-1,0 0 1,0 0-1,-1 0 1,1 0-1,0 0 1,-1 0-1,4-1 1,28-8 61,-27 7-69,164-57 237,-35 9-141,-62 27-73,570-161 122,97 27-76,-255 61-68,-428 85-7,388-64 8,104 3-36,-28-6 60,-384 57-33,210-23 65,777-105 532,-848 104-260,114-17 393,-378 60-673,151-13 1354,-125 20-541,-35-5-611,0 1-144,24 8 234,-24-8-383,9 1-541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1:15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18 1620,'-1'-18'6238,"-2"27"-1807,1 36-2341,24 171 865,-15-160-2326,0 24 184,-5-44-182,10 56 1,-8-55-285,-4-31-575,0 0-1,0-1 1,1 1-1,0 0 0,0 0 1,0 0-1,3 6 1,21-25-13586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70 1192,'1'-5'1004,"0"0"-1,0-1 1,0 1 0,1 0-1,-1 0 1,4-5 0,-4 8-853,-1 0 1,1 0-1,0 0 1,1 1-1,-1-1 1,0 1 0,0-1-1,1 1 1,-1-1-1,1 1 1,-1 0-1,1-1 1,-1 1-1,1 0 1,0 0 0,0 0-1,-1 1 1,1-1-1,0 0 1,4 0-1,-1 1-67,0 0 0,0 0 0,0 1 0,0 0 0,0 0 0,0 0 0,0 0 0,0 1 0,0 0 0,-1 0-1,1 0 1,-1 1 0,1-1 0,-1 1 0,0 0 0,0 1 0,4 3 0,3 4 13,0 0 0,-1 0 1,-1 1-1,15 22 0,-7-4-22,-2 0 0,-1 1 0,-1 0 0,-1 1 0,-2 0 0,-1 1-1,-2 0 1,-1 1 0,-2-1 0,-1 1 0,-2 38 0,-3-21-24,-2-1 0,-15 69 0,7-69-24,-33 202 56,43-232-84,2 0-1,0 0 1,1 0-1,1 0 1,1 0-1,1 0 1,1-1-1,0 0 1,1 0-1,2 0 1,0-1-1,0 0 1,2 0-1,0-1 1,1 0-1,1-1 1,0 0-1,1-1 1,28 25-1,-23-25-2,0 1-1,40 23 1,-35-26-1,-10-5-6,1 0-1,0-1 1,1-1-1,18 6 1,-17-9 28,-15-3 95,-6 4-106,-18 18 56,0 1 1,1 1-1,2 1 0,1 1 0,0 0 0,-15 32 0,8-9 55,3 2 0,-32 96 0,39-85-63,2 0 0,3 0 0,2 1 0,1 67 0,8-18 39,20 160 0,17 166 21,-34-391-93,-2 0 1,-3 0 0,-1 0-1,-14 66 1,11-89 8,0 1 0,-2-1 0,0-1 1,-2 1-1,-1-2 0,0 1 0,-2-2 0,0 0 0,-32 38 0,22-36 65,0-2 0,-1-1 1,-1-1-1,-1-1 0,-1-1 0,0-1 0,-1-2 0,-56 21 0,-4-3-261,30-13-4950,47-16 1333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1:1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94 250 1320,'-30'145'5987,"-15"95"-1749,29-103-2018,13 2 522,3-137-2461,6-109 1659,1 20-1799,5-235 192,-5 155-260,1 23 250,-2 70 415,-6 73-687,0-1-14,0 2-34,0 0 0,0-1 0,0 1 0,0 0 0,0 0 0,0-1 0,0 1 0,0 0 0,0 0 0,0-1 0,0 1 0,0 0 0,0 0 0,0-1-1,0 1 1,0 0 0,0 0 0,0-1 0,0 1 0,0 0 0,1 0 0,-1-1 0,0 1 0,0 0 0,0 0 0,0 0 0,1-1 0,-1 1 0,0 0 0,0 0-1,0 0 1,1 0 0,-1-1 0,0 1 0,0 0 0,1 0 0,-1 0 0,0 0 0,1 0 0,116 252 73,-23-42-14,-62-153-14,70 97-1,-64-106-1557,-37-47 957,1 3-487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1:1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43 261 1648,'-18'0'4290,"6"-2"-3431,9 2 1363,2 0-2159,1 0-1,0-1 0,-1 1 0,1 0 0,0 0 0,-1 0 0,1 0 0,-1 0 0,1 0 0,0 0 0,-1-1 0,1 1 0,0 0 0,-1 0 0,1 0 0,0-1 0,0 1 0,-1 0 0,1-1 0,0 1 0,0 0 0,-1-1 0,1 1 0,0 0 0,0-1 0,0 1 1,0 0-1,-1-1 0,1 1 0,0 0 0,0-1 0,0 1 0,0-1 0,0 1 0,0 0 0,0-1 0,0 1 0,0 0 0,0-1 0,0 0 0,34-25 620,1 1 0,67-36 1,-9 6-426,-73 43-693,26-19-183,-22 3-5906,-19 19 3710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1:1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36 1620,'0'-1'334,"1"0"-1,0 0 1,-1 0 0,1 0-1,0 0 1,-1 0 0,0-1 0,1 1-1,-1 0 1,0 0 0,1 0-1,-1 0 1,0-1 0,0 1-1,0 0 1,0 0 0,0-1-1,0 1 1,0 0 0,-1 0-1,0-3 1,1 4-181,-1-1 1,0 0-1,0 0 0,0 1 1,1-1-1,-1 1 1,0-1-1,0 1 0,0-1 1,0 1-1,0-1 0,0 1 1,0 0-1,0 0 1,0-1-1,0 1 0,0 0 1,0 0-1,-2 0 1,-4 0 113,0 1 0,0 0 1,1 0-1,-1 0 1,0 1-1,-9 4 1,0 0 47,1 1 0,1 1 0,-1 1 0,1 0 0,1 0 0,0 1 0,0 1 0,1 1 0,-14 15 0,20-20-212,0 1-1,1 0 1,0 0-1,1 0 1,0 1-1,0-1 1,1 1-1,0 0 0,0 0 1,1 0-1,0 1 1,1-1-1,0 0 1,0 1-1,1-1 1,0 1-1,3 15 1,-1-13-13,1 0 1,1-1-1,0 1 1,0-1-1,1 1 1,0-1-1,1 0 1,1-1-1,0 0 1,0 0-1,1 0 1,11 11-1,10 6 200,2-1 0,47 30 0,-39-28 27,-38-27-308,0-1-1,0 1 0,0 0 1,0-1-1,0 1 1,0 0-1,0 0 0,0 0 1,0 0-1,-1 0 1,1 0-1,0 0 0,-1 0 1,1 0-1,-1 0 0,1 0 1,-1 1-1,1-1 1,-1 0-1,0 0 0,0 0 1,0 1-1,0-1 1,0 0-1,0 0 0,0 1 1,0-1-1,0 0 1,0 0-1,0 1 0,-1-1 1,1 0-1,-1 0 0,1 0 1,-1 0-1,1 0 1,-1 0-1,-1 2 0,-3 3-54,0 0 0,0 0 0,-1 0 0,0-1 0,-7 5 0,-1 1-176,-9 8-811,-2-1-1,0-1 1,-35 17-1,-9 6-7447,54-32 4572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1:1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45 487 836,'-24'5'1893,"3"1"5018,143-48-5600,353-126 280,98-30-958,-326 122-2979,-234 70 1909,3 0-597,-8 4-2835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1:18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31 545 1212,'-22'15'2690,"13"-9"3473,51-32-5238,1 3 0,65-25 0,106-29 400,-135 49-982,467-137 1587,-245 79-666,-220 66-807,-53 14 112,0 0 0,47-20 0,-23 11 2064,-50 14-2362,25-7 2445,6-1-1530,-18 0-2280,-8-3-6576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3:5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1220,'-5'0'7486,"345"180"-3116,-323-170-4220,0 0 0,0 1 0,27 23-1,-11 0-2802,-29-26-1958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3:55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185 294 1056,'-1'-3'492,"0"-1"0,1 1-1,-1-1 1,1 1 0,0-1 0,0 1-1,0-1 1,0 0 0,1 1 0,1-8-1,15-40 799,-4 10-156,-2 1-169,-7 26-388,0-1 1,-1 1-1,2-30 1,-2 17 433,-3 26-335,-1 5-570,-26 80 211,-60 158-330,26-128-2053,18-34-2676,18-31 1345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2:18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120 160 972,'-2'2'423,"2"0"-264,-1-1-1,0 0 1,0 0-1,0 0 0,0 1 1,0-1-1,0 0 1,-1-1-1,1 1 0,0 0 1,0 0-1,-1 0 1,1-1-1,0 1 0,-1 0 1,1-1-1,-1 0 0,1 1 1,-1-1-1,1 0 1,-1 0-1,1 1 0,-1-1 1,1-1-1,-1 1 1,1 0-1,-1 0 0,1 0 1,-1-1-1,1 1 1,-1-1-1,1 1 0,0-1 1,-1 1-1,1-1 0,0 0 1,-1 0-1,1 0 1,0 0-1,0 0 0,0 0 1,0 0-1,0 0 1,0 0-1,0 0 0,0-1 1,0 0-1,-2-3-3,1 0 1,0 1-1,0-1 0,0 0 0,1 0 1,0 0-1,0 0 0,0 0 0,1-1 1,-1 1-1,1 0 0,0 0 0,1 0 0,-1 0 1,1-1-1,0 1 0,1 0 0,1-5 1,-1 6-113,-1 1 1,1-1-1,0 1 0,0-1 1,0 1-1,1 0 1,-1 0-1,1 0 0,0 0 1,0 0-1,0 1 1,0-1-1,0 1 1,0 0-1,1 0 0,-1 0 1,1 0-1,-1 1 1,1-1-1,0 1 1,0 0-1,0 0 0,5 0 1,-3 0-19,-1 1 0,1-1-1,-1 1 1,1 1 0,-1-1 0,0 1 0,1 0 0,-1 0-1,0 1 1,0 0 0,0-1 0,0 2 0,0-1 0,9 6-1,-9-4-4,1 1-1,0 0 0,-1 0 1,0 1-1,0 0 1,-1 0-1,0 0 0,0 0 1,6 13-1,-3-4 2,-1 1 1,-1 0-1,-1 0 1,0 0-1,-1 0 1,-1 1-1,-1 0 1,0-1-1,-2 18 1,-2-1 14,-2-1 1,-1 1-1,-2-1 1,-1 0 0,-24 54-1,-86 143 84,92-183-55,-63 79 1,129-137 502,115-65-320,8-2-182,-97 51-328,-3 2-1262,-22 11-2627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2:1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59 779 1812,'0'0'11840,"-3"-4"-11515,-1-3-174,0 0 0,0 0 0,1 0-1,0 0 1,1 0 0,0-1 0,0 1 0,-2-14-1,-3-73 380,4 46-349,-10-277 465,14 267-589,0 45-33,0-1 1,-1 1-1,-1 0 0,-4-27 1,5-11 55,-1 49-84,0-23 83,19 59-76,2 1 0,30 39 0,24 40 7,22 47-16,10-1-350,-99-150-605,-1 0 0,0 0 0,9 21 1,-14-28-67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2:19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61 176 2032,'-60'0'9179,"65"-3"-8789,31-16 54,0 2 0,2 2 0,51-15 0,21-8-622,-81 28-324,27-13-840,-25 2-4190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6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63 140 1300,'-34'16'6861,"16"-7"-3346,18-9-3330,-1 0-1,0 1 1,1-1 0,-1 1-1,0-1 1,1 1 0,-1 0-1,0-1 1,1 1 0,-1-1-1,1 1 1,-1 0 0,1 0-1,-1-1 1,1 1 0,0 0-1,-1 0 1,1-1 0,0 1-1,-1 2 1,5 0 477,1 2-489,1 0 0,0 0 0,1 0-1,-1-1 1,1 0 0,-1 0 0,1-1 0,1 0 0,12 4-1,10 1 146,36 5 0,-42-9-166,71 10 352,0-3 0,133-4 0,188-39 365,-293 12-578,-104 16-220,0-1 1,-1-1 0,0 0 0,22-12 0,-36 16-47,-1 0 0,1 0 0,-1 0 0,0 0 0,0-1 0,0 1 0,0-1 0,0 0 0,0 0 0,-1 0 0,0 0 0,1-1 0,-1 1 0,0 0 0,-1-1 0,1 0 0,-1 1 0,1-1 0,0-7 0,-1 4 64,-1 0 1,1 0-1,-2 0 0,1 0 1,-1 0-1,0 0 0,-1 0 1,0 0-1,0 1 0,-3-9 0,-9-27 698,14 41-263,4 5-453,4 6-40,0 0 0,-1 0 0,0 1 0,-1 0 0,10 23 0,-10-19-8,-2 1 0,0 0 0,0 0 0,-2 1 0,2 27 0,-4-33-57,0 1 1,-1-1-1,0 0 0,-1 1 0,0-1 0,-1 0 0,0 0 1,-1 0-1,-6 13 0,0-6-393,-1 0 0,-1-1 0,0 0 0,-1-1 0,0-1 0,-17 15 1,-14 4-3084,33-27 73,-26 12 1,12-10-1849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2:2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56 1764,'0'-2'252,"0"-1"0,0 1 0,-1 0 1,1 0-1,-1 0 0,0 0 0,1-1 0,-1 1 0,0 0 0,0 0 0,-1 1 1,1-1-1,0 0 0,0 0 0,-1 0 0,1 1 0,-1-1 0,0 1 0,1-1 0,-1 1 1,0 0-1,0 0 0,0 0 0,0 0 0,0 0 0,0 0 0,0 0 0,0 1 0,-4-2 1,-6-3 79,11 5-304,1 0 0,-1-1 0,0 1 1,1 0-1,-1 0 0,0 0 0,1-1 0,-1 1 1,0 0-1,1 0 0,-1 0 0,0 0 1,0 0-1,1 0 0,-1 0 0,0 1 1,1-1-1,-1 0 0,0 0 0,1 0 1,-1 1-1,-1 0 0,-15 3 554,8-3-471,0 0 1,0 1-1,0 0 0,0 0 1,1 1-1,-1 0 0,1 1 1,0 0-1,0 0 0,0 1 1,0-1-1,1 2 0,0-1 1,0 1-1,0 0 0,1 1 1,0-1-1,0 1 1,1 0-1,0 1 0,0 0 1,-4 8-1,7-11-62,1 0 1,0 0 0,0 0-1,0 0 1,1 0-1,-1 0 1,1 0 0,1 0-1,-1 0 1,1 0-1,0 0 1,0 0 0,0 0-1,0 0 1,1 0-1,0 0 1,0-1 0,5 9-1,2 2 45,1 0-1,1-1 1,0 0-1,14 12 0,-1-4 22,2 0 0,0-3 0,2 0 0,39 20 0,-29-17 127,53 40 0,-89-61-230,0 1 1,0-1-1,0 1 0,0-1 0,0 1 0,-1 0 1,1 0-1,-1 0 0,0 0 0,1 0 1,-1 0-1,0 0 0,0 0 0,0 0 0,0 0 1,-1 1-1,1-1 0,-1 0 0,1 1 1,-1-1-1,0 0 0,0 1 0,0-1 0,0 0 1,-1 5-1,0-2-4,-1 0 0,0-1-1,-1 0 1,1 1 0,-1-1 0,0 0 0,0 0 0,0 0 0,0-1-1,-1 1 1,-7 5 0,-13 10-228,-1-2 1,-1 0-1,0-2 0,-29 13 1,-116 40-3957,99-42-74,35-10 1170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2:2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88 544 1256,'-87'25'8356,"97"-28"-8030,217-73 563,32-10-409,258-61 55,-420 119-471,539-148-557,-581 162 156,95-21-1511,-104 32-2345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2:21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1 627 972,'19'-3'5699,"109"-20"-4243,260-86 432,237-60 23,1-16 59,-501 145-1523,65-25 857,-140 41-551,-48 22-597,9-2-49,-6 2-39,-10 2 57,-23 5-127,21-4 32,0-7 52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09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27 887 900,'-3'0'1143,"-21"0"3038,38-1 389,11-1-2279,-2-1-3306,247-55 1860,-190 38-716,542-148 510,-151 46-311,-9 9-86,565-159 637,-875 227 199,-86 26 2126,-63 18-2407,-1 1-662,0-1 1,0 1-1,0-1 1,0 0-1,0 0 1,0 0-1,0 0 1,0 0-1,-1 0 1,1 0-1,0-1 1,1-1-1,-17-12-48,11 12 3,0 1-1,0 0 0,0 0-1,0-1 1,0 1 0,1-1-1,-1 1 1,1-1 0,-1 0-1,-3-6 1,28 14-83,-1 0 0,22 9 0,-38-12-4,0 0-1,0-1 1,0 2 0,-1-1-1,1 0 1,-1 1-1,1 0 1,-1 0 0,0 0-1,0 1 1,-1-1-1,1 1 1,-1 0-1,1 0 1,-1 0 0,-1 0-1,5 9 1,-6-10-34,-1 0 0,0-1 0,1 1 1,-1 0-1,-1 0 0,1 0 0,0 0 0,-1-1 0,1 1 1,-1 0-1,0 0 0,0-1 0,0 1 0,0-1 1,-1 1-1,-2 3 0,-28 36-691,26-36 591,-2 2-336,-1 1 0,0-1 1,0-1-1,-1 0 0,0 0 1,-11 5-1,-14 5-8075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10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19 393 1200,'0'0'1140,"-11"9"3688,11-9-4672,0 0 0,-1 0 0,1 0 0,0 0 0,-6-2 4839,6 2-4839,0-1 0,0 1 0,0 0 0,0 0 0,0 0 0,0-1 0,0 1 0,0 0 0,2-40 1019,15-73-1,0-3-78,-8 6 598,-10 92-1186,-1 19-96,2 4-388,-1 0 1,2-1 0,-1 1 0,0-1-1,1 1 1,1 5 0,37 122 113,76 176 1,-109-295-133,0 0 5,-1-1 0,0 1 0,5 21 0,-10-31-7,1 0 0,-1 0-1,1 0 1,-1 1 0,0-1 0,0 0 0,0 0 0,-1 1 0,1-1 0,-1 0 0,0 0 0,0 0 0,0 0 0,0 0-1,0 0 1,-1 0 0,0 0 0,1 0 0,-1-1 0,-3 4 0,1-2 0,-1 1 1,0-1-1,-1 0 1,1 0-1,-1-1 0,1 0 1,-13 5-1,-3 2 12,4-4-6,15-6-9,1 0-1,0 0 0,-1 0 1,1 0-1,0 0 0,0 0 1,-1 0-1,1 0 0,0 1 1,-1-1-1,1 0 0,0 1 1,0-1-1,0 1 1,-1-1-1,0 2 0,-1-1 0,7-6-788,12-10 361,0 1 0,0 1-1,1 1 1,1 0 0,0 1-1,20-9 1,40-25-1851,-50 27 1311,33-24-5160,-42 23 2503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10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103 307 1600,'0'-1'159,"-1"1"-1,1-1 0,-1 1 1,1-1-1,-1 1 0,1-1 1,-1 1-1,1 0 0,-1-1 1,1 1-1,-1 0 0,0 0 1,1 0-1,-1-1 1,0 1-1,1 0 0,-1 0 1,0 0-1,1 0 0,-1 0 1,1 0-1,-1 0 0,0 0 1,1 0-1,-1 0 1,0 0-1,1 1 0,-1-1 1,0 0-1,1 0 0,-1 1 1,1-1-1,-1 0 0,1 1 1,-1-1-1,1 1 1,-2 0-1,0 1 52,0 1 0,0 0 0,0 0 0,1 0 0,-1 0 0,1 0 1,-1 0-1,0 5 0,-2 8 161,0 0 0,-3 25 0,6-9 328,3 36-1,0-11 231,1-44-232,-1-9-126,-1-7 790,-24-254-308,1 61-55,10 73 842,12 123-1833,0 0 0,0-1 0,0 1-1,0 0 1,0 0 0,0 0 0,0 0 0,0 0-1,0-1 1,0 1 0,0 0 0,0 0-1,0 0 1,0 0 0,0-1 0,0 1-1,0 0 1,0 0 0,1 0 0,-1 0-1,0 0 1,0 0 0,0 0 0,0-1-1,0 1 1,0 0 0,1 0 0,-1 0-1,0 0 1,0 0 0,0 0 0,0 0-1,0 0 1,1 0 0,-1 0 0,0 0-1,0 0 1,0 0 0,0 0 0,1 0 0,-1 0-1,0 0 1,0 0 0,0 0 0,0 0-1,0 0 1,1 0 0,-1 0 0,0 0-1,0 0 1,0 0 0,0 0 0,0 0-1,1 1 1,-1-1 0,0 0 0,0 0-1,0 0 1,0 0 0,0 0 0,0 0-1,0 0 1,0 1 0,1-1 0,-1 0-1,24 26 89,-1 0-1,-1 2 0,32 53 1,11 14 41,-34-54-207,43 55-156,-19-40-3193,-53-51 458,-1-2 1403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10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76 240 1400,'-34'-7'2637,"30"7"-2275,1-1-1,-1 1 1,1-1-1,0 0 1,0 0-1,-1 0 0,1 0 1,0-1-1,0 1 1,-3-3-1,4 2 357,2 0-531,1-1 1,0 0-1,-1 1 0,1-1 1,0 1-1,1-1 1,-1 1-1,0-1 1,1 1-1,-1 0 0,1 0 1,0 0-1,0 0 1,0 0-1,0 0 0,0 0 1,3-2-1,48-30 101,-38 25-28,60-32-271,4-2-1793,-32 8-2914,-34 23 1987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1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75 1092,'6'-6'1098,"-1"1"-1,0-1 1,0 0-1,0-1 1,-1 1-1,0-1 1,7-15 1248,-12 13 3000,-3 9-5291,0 2 0,0-1-1,1 0 1,-1 1 0,0 0 0,0 0 0,1 0 0,-1 0-1,1 0 1,0 1 0,0 0 0,0-1 0,0 1 0,0 0-1,1 1 1,-1-1 0,1 0 0,0 1 0,0-1 0,0 1 0,0 0-1,1 0 1,-1-1 0,1 1 0,0 0 0,-1 5 0,1 2 12,1 0 0,0-1 0,0 1 0,1 0 1,1-1-1,0 1 0,0-1 0,1 0 0,0 1 1,1-1-1,0 0 0,0-1 0,1 1 0,9 11 1,0-2 42,0-1 1,2 0 0,0-1 0,1-1 0,29 21-1,-44-35-112,6 4 70,0 0 1,0 0 0,-1 1 0,0 0 0,0 0-1,7 12 1,-12-17-58,-1 1 0,0-1 0,0 0 0,-1 0 0,1 1 0,0-1-1,-1 0 1,1 1 0,-1-1 0,0 0 0,0 1 0,0-1 0,0 1 0,0-1 0,0 0 0,-1 1-1,1-1 1,-1 0 0,0 1 0,0-1 0,0 0 0,0 0 0,0 1 0,0-1 0,0 0 0,-1 0 0,1 0-1,-1-1 1,1 1 0,-1 0 0,0-1 0,0 1 0,-2 1 0,-13 11-241,-1-1 0,0-1 0,-1 0 0,-30 13-1,-86 29-4946,100-45 658,7-3 40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1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57 222 1116,'0'0'2091,"-32"3"2503,15 1-2935,15-3-695,-4 0-653,6-1-277,1 0 1,-1 0-1,0 0 0,0 0 0,0 0 0,0 0 1,0 0-1,0 0 0,0 0 0,0 0 1,0 0-1,0 1 0,0-1 0,0 0 0,1 0 1,-1 0-1,0 0 0,0 0 0,0 0 0,0 0 1,0 0-1,0 0 0,0 0 0,0 0 1,0 0-1,0 0 0,0 1 0,0-1 0,0 0 1,0 0-1,0 0 0,0 0 0,0 0 1,0 0-1,0 0 0,0 0 0,0 0 0,0 0 1,0 0-1,0 1 0,0-1 0,0 0 0,0 0 1,0 0-1,0 0 0,0 0 0,0 0 1,0 0-1,18 3 108,1 0 1,-1-1 0,1-1-1,0-1 1,23-3 0,3 1-12,228-22 343,-168 13-352,243-28 226,-116 3-159,-91 13 87,-126 21-76,-6 1 266,0 0-1,-1 0 1,0-1-1,1-1 0,-1 1 1,0-1-1,12-6 1342,-17 7-1645,-3 2-138,0 0 1,0 0-1,1 0 0,-1 0 1,0 0-1,0 0 0,0 0 0,0 0 1,1 0-1,-1 0 0,0 0 1,0 0-1,0-1 0,1 1 1,-1 0-1,0 0 0,0 0 1,0 0-1,0 0 0,0 0 1,0 0-1,1-1 0,-1 1 0,0 0 1,0 0-1,0 0 0,0 0 1,0-1-1,0 1 0,0 0 1,0 0-1,0 0 0,0 0 1,0-1-1,0 1 0,1 0 1,-1 0-1,0 0 0,-1-1 0,1 1 1,0 0-1,0 0 0,0 0 1,0-1-1,0 1 0,0 0 1,0 0-1,0 0 0,0-1 1,-29-25 313,27 25-262,1 0-57,1 0 0,-1-1 1,0 1-1,0 0 0,0 0 0,0-1 1,0 1-1,-1 0 0,1 0 1,0 0-1,0 0 0,-1 1 0,1-1 1,0 0-1,-1 0 0,1 1 1,-3-1-1,-9-8 297,12 8-243,0 0 0,1 0 0,-1 0 0,0 0 0,0 0 0,0 1 0,0-1 0,0 0 0,0 0 0,0 1 0,-1-1 0,1 1 0,0-1 0,0 1 0,0-1 0,-1 1 0,-1-1-1,-8-3 436,29 20-532,1 0 0,27 18 0,65 21 40,-69-35 85,-41-19-40,2 1-62,-3-2 8,1 0 0,-1 0 1,1 0-1,0 1 0,-1-1 0,1 0 1,-1 0-1,1 1 0,-1-1 1,1 0-1,-1 1 0,1-1 0,-1 1 1,0-1-1,1 1 0,-1-1 0,0 1 1,1-1-1,-1 1 0,0-1 1,1 1-1,-1-1 0,0 1 0,0-1 1,0 1-1,1 0 0,-12 12-76,1-1 0,-2 0-1,1-1 1,-2-1 0,-19 14-1,6-4-152,-83 57-978,15-11-2208,35-19-4475,42-31 2459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1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14 280 1044,'0'0'1618,"-13"8"9442,14-10-11026,97-160 1415,-94 155-1412,0 0-1,-1 0 1,0-1-1,0 1 1,-1-1-1,2-13 0,1 2 145,-5 18-82,6-19 199,-6 18-225,3-9-136,-3 6 267,-2 8 1022,-1 10-1213,0 0 1,1 1 0,0-1-1,1 1 1,1-1 0,2 26 0,6 23-8,3-1 1,26 86-1,-36-145-6,12 38 4,-6-19 31,8 40 1,-14-58-32,-1 0 1,0 0-1,0-1 1,0 1-1,-1 0 1,1 0-1,-1 0 1,1 0-1,-1 0 1,0-1-1,0 1 1,0 0-1,-1-1 1,1 1-1,-1-1 1,1 1-1,-1-1 1,0 0-1,0 0 0,0 0 1,0 0-1,-3 3 1,-1-1-5,0 1 1,0-1-1,0 0 1,-1 0-1,0-1 1,0 0-1,0 0 1,0-1-1,-9 3 1,-3 1-17,16-5 22,0 0-5,0 0 0,0 0 1,0 0-1,0-1 0,0 1 1,0-1-1,0 0 0,-4 0 1,-7 4 33,10-1-15,7-2-11,5-2-41,25-2-990,-1-1 1,0-2-1,59-18 0,-88 22 486,0 0-931,1-1-2339,11-6 176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7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1200,'-6'0'6525,"7"21"-5790,1 1 1,1-1 0,1 1-1,10 32 1,-5-18-365,8 28 351,48 112 1,-61-164-990,1 1-1,-2-1 0,0 1 1,2 14-1,-3 6-5542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16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6 541 952,'0'0'6459,"-1"-4"-5951,-1-17-19,0 1-1,1-1 1,1 0 0,1 0 0,5-26 0,-1-5-75,5-41 236,2-55 930,-10 57 1844,-2 89-2619,0 9-734,2 23 42,0-1 0,2 1 0,1-1 0,12 38 0,48 121 147,-12-41-88,-32-94 52,-21-51-165,10 26 1008,-8-20-4853,-14-26 1431,-2-4-4186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1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78 1160,'-3'-2'605,"-1"0"0,1 0 0,-1 0 0,0 0 1,0 1-1,0-1 0,0 1 0,-1 0 0,1 0 0,-8 0 0,2-1 833,8 2-941,-4-4 4315,91-22-4564,-55 13-2569,-8-2-3401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17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52 158 1160,'27'-48'5632,"-27"47"-5297,16-20 3231,-16 21-3549,1 0 1,-1-1-1,0 1 1,1 0-1,-1-1 1,1 1-1,-1 0 1,1-1-1,-1 1 1,0 0-1,1 0 1,-1 0-1,1-1 1,-1 1-1,1 0 1,-1 0-1,1 0 0,-1 0 1,1 0-1,-1 0 1,1 0-1,0 0 1,-1 0-1,1 0 1,-1 0-1,1 1 1,-1-1-1,1 0 1,-1 0-1,0 0 1,1 1-1,-1-1 1,1 0-1,-1 0 1,1 1-1,-1-1 0,0 0 1,1 1-1,-1-1 1,1 1-1,11 5-264,-10-6 221,0 0-74,8 0 94,-7 0 22,16-12 282,-18 11-223,1 1-1,-1-1 1,1 0 0,-1 1 0,0-1-1,1 0 1,-1 0 0,0 0-1,0 0 1,0 0 0,0 0 0,0-1-1,0 1 1,0 0 0,0 0 0,0-1-1,0 1 1,0-3 0,0 3 324,-1 0-87,0 1-288,0 0 1,0 0-1,0 0 1,0-1-1,1 1 1,-1 0-1,0 0 1,0 0-1,0 0 1,0-1-1,0 1 1,0 0-1,0 0 1,0 0 0,0 0-1,0-1 1,0 1-1,0 0 1,0 0-1,0 0 1,0 0-1,0-1 1,0 1-1,0 0 1,-1 0-1,1 0 1,0 0-1,0 0 1,0-1-1,0 1 1,0 0-1,0 0 1,0 0-1,0 0 1,-1 0-1,1 0 1,0 0-1,0-1 1,0 1-1,0 0 1,0 0 0,-1 0-1,1 0 1,0 0-1,0 0 1,0 0-1,0 0 1,-1 0-1,1 0 1,0 0-1,0 0 1,0 0-1,0 0 1,-1 0-1,1 0 1,0 0-1,0 0 1,0 0-1,0 0 1,-1 0-1,1 0 1,0 0-1,-10 5 26,0 1-1,0-1 0,1 1 0,0 1 1,0 0-1,1 0 0,0 1 0,0 0 1,-13 18-1,-1 3 140,-33 59 0,55-88 148,2-4-312,14-26 49,1-1 0,2 2 0,1 1 0,1 0 0,1 1 0,26-23 0,-45 47-44,0 0 1,0 1-1,0 0 0,0 0 0,0-1 0,0 2 0,0-1 0,1 0 1,-1 1-1,1-1 0,-1 1 0,1 0 0,0 0 0,-1 1 0,1-1 1,0 1-1,0 0 0,-1 0 0,1 0 0,0 0 0,0 1 0,-1-1 1,1 1-1,0 0 0,-1 0 0,1 0 0,-1 1 0,1-1 0,-1 1 1,0 0-1,0 0 0,1 0 0,-1 0 0,-1 1 0,1-1 1,3 4-1,2 2 24,-1 0 0,0 0 0,0 1 1,0 0-1,-1 0 0,-1 0 0,0 1 0,0 0 1,0 0-1,-2 0 0,1 0 0,-1 1 1,-1-1-1,0 1 0,0 0 0,-1 0 1,0 18-1,-2-10-7,-1 0 0,0 0-1,-1 0 1,-1-1 0,-1 1 0,-1-1 0,-1 0 0,0 0 0,-12 21-1,0-8 194,-24 29-1,6-7 643,22-29-118,14-23-587,14 12 115,-6-11-264,1 0-1,0-1 1,0 0 0,1-1-1,-1 0 1,0 0-1,0 0 1,0-1 0,11-3-1,7 1 14,5-1-107,0 0-1,-1-2 0,1-2 1,29-11-1,-55 17-217,-1 0 0,1 0 1,-1 0-1,0-1 0,0 0 0,5-4 1,-7 6-266,-1-1 1,0 1 0,1-1-1,-1 1 1,0-1 0,0 1-1,0-1 1,0 0 0,0 0-1,0-3 1,-6-13-8286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18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180 222 1552,'-28'-4'2921,"-1"-2"1,-38-13-1,48 13-1648,17 6-1177,0 0 0,1-1 1,-1 1-1,0-1 0,1 1 0,-1-1 0,1 0 1,-1 1-1,0-1 0,1 0 0,-1 0 0,1 0 0,0 0 1,-1 0-1,1-1 0,0 1 0,0 0 0,0 0 1,0-1-1,0 1 0,0-1 0,0 1 0,0-1 1,1 0-1,-1 1 0,0-1 0,1 0 0,-1 1 0,1-1 1,0 0-1,0 1 0,0-1 0,0 0 0,0 0 1,0 1-1,0-1 0,0 0 0,1-2 0,1-2-18,1 1 1,-1-1-1,1 1 0,0 0 0,0 0 0,0 0 1,1 0-1,0 0 0,6-5 0,-1 1-5,0 1 0,1 0 0,0 1 0,0 0 0,1 1-1,0 0 1,0 1 0,0 0 0,1 0 0,21-5 0,-29 9-42,1 0 1,-1 1-1,1-1 1,-1 1 0,1 0-1,-1 0 1,1 1-1,-1-1 1,1 1-1,-1 0 1,0 0-1,1 0 1,-1 1-1,0-1 1,0 1 0,0 0-1,0 0 1,0 1-1,0-1 1,-1 1-1,1 0 1,-1 0-1,1 0 1,-1 0 0,0 1-1,-1-1 1,1 1-1,-1 0 1,1 0-1,-1 0 1,0 0-1,2 6 1,-1-1 10,-1 0 0,1 0 0,-1 0 0,-1 1 0,0-1 0,0 0 0,-1 1 0,0-1 0,-2 12 0,-3 11 81,-10 39 1,-2-11 160,-50 114 0,65-166-268,2-8-34,-1 0 0,1 1 0,0-1 0,0 1 0,0-1 0,-1 1 0,1-1 0,0 1 0,0-1 0,0 1 0,0-1 0,0 1 0,0-1 0,0 0 0,0 1 0,0-1 0,0 1 0,0-1 0,0 1 0,1-1 0,-1 1 0,0-1 0,0 1 0,0-1 0,1 0 0,-1 1 0,0-1 0,1 1 0,-1-1 0,0 0 0,1 1 0,-1-1 0,0 0 0,1 1 0,-1-1 0,0 0 0,1 0 0,-1 1 0,1-1 0,-1 0 0,1 0 0,-1 0 0,1 0 0,-1 0-1,1 1 1,-1-1 0,0 0 0,1 0 0,-1 0 0,1 0 0,-1 0 0,1-1 0,20-7-70,-20 7-10,9-4-391,-1-1 1,0 0-1,0-1 0,0 0 0,-1 0 1,0-1-1,0 0 0,-1 0 1,0-1-1,10-16 0,-1-6-4865,-10 16 2009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1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90 1468,'-10'-3'1477,"8"3"-1240,0 0-1,0 0 1,0-1 0,0 1-1,0-1 1,0 0-1,0 1 1,0-1 0,1 0-1,-1 0 1,0 0-1,0 0 1,1-1-1,-1 1 1,0 0 0,1-1-1,0 1 1,-1-1-1,1 0 1,0 1 0,0-1-1,-1 0 1,0-2-1,2 2 318,5-13 777,1 10-1202,0 0 0,0 1 0,1 0 1,-1 1-1,1-1 0,0 1 0,0 0 0,0 1 1,0 0-1,0 0 0,0 0 0,1 1 1,-1 0-1,1 1 0,-1 0 0,1 0 0,-1 0 1,0 1-1,1 0 0,13 4 0,-12-3-30,-1 1-1,0 0 0,1 1 0,-2 0 0,1 0 0,0 0 0,-1 1 0,0 0 1,0 1-1,0 0 0,-1 0 0,0 0 0,0 1 0,-1-1 0,1 2 1,-1-1-1,-1 0 0,6 12 0,-4-4-10,-1 0-1,-1 1 1,-1-1-1,0 1 1,0-1 0,-2 1-1,0 0 1,-1 0-1,-3 25 1,-2-2 166,-2-1 1,-22 68-1,14-32 541,14-72-655,1-1-126,0-1 0,1 0 0,-1 1-1,0-1 1,0 0 0,0 1 0,0-1-1,0 0 1,1 1 0,-1-1 0,0 0 0,0 1-1,0-1 1,1 0 0,-1 1 0,0-1-1,0 0 1,1 0 0,-1 1 0,0-1 0,1 0-1,-1 0 1,0 0 0,1 0 0,-1 1-1,0-1 1,1 0 0,-1 0 0,0 0-1,1 0 1,-1 0 0,1 0 0,-1 0 0,0 0-1,1 0 1,-1 0 0,0 0 0,1 0-1,-1 0 1,1-1 0,28-6 66,0-2-1,0-1 1,35-17 0,14-6-711,81-32-3671,-107 38-1445,-18 8 2143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18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56 1116,'-4'-46'8701,"3"45"-8581,0 1 0,0-1 1,0 0-1,0 0 0,0 1 1,0-1-1,0 0 0,0 1 0,0-1 1,0 1-1,0-1 0,0 1 1,0 0-1,-1-1 0,1 1 0,0 0 1,0 0-1,0 0 0,0 0 1,-1 0-1,1 0 0,-2 0 0,-1 1 56,0 0-1,0 1 1,0-1-1,0 1 0,0-1 1,-6 6-1,-1 0 95,1 1 0,0 0 0,-17 17 0,24-21-194,-1 0-1,1-1 0,0 1 0,0 0 1,1 1-1,-1-1 0,1 0 1,0 1-1,0 0 0,0-1 0,1 1 1,0 0-1,0 0 0,0 0 1,0 8-1,1-8-28,1 0 0,0-1 0,0 1 0,0-1 0,0 0 0,1 1 0,0-1 0,0 0 0,0 0-1,0 0 1,1 0 0,0 0 0,-1 0 0,1-1 0,1 1 0,6 5 0,13 9 62,1 0 0,1-2 0,0-1 0,52 23 0,-38-19 59,46 28-1,-84-46-163,1 0-1,0 0 1,-1 0 0,1 0-1,0 0 1,-1 0-1,1 0 1,-1 1-1,0-1 1,1 1 0,-1-1-1,0 1 1,0-1-1,0 1 1,0 0 0,0-1-1,-1 1 1,1 0-1,0 0 1,-1 0-1,1 0 1,-1 0 0,0-1-1,0 1 1,1 0-1,-1 0 1,0 0-1,-1 0 1,1 0 0,0 0-1,-1 0 1,1 0-1,-1 0 1,1-1-1,-1 1 1,0 0 0,0 0-1,0-1 1,0 1-1,0 0 1,0-1-1,0 1 1,-3 1 0,-4 6-89,-1 0 1,-1 0 0,0-1 0,0-1-1,-13 8 1,-2 0-530,-1-2-1,-53 20 1,21-13-3577,34-11 898,8-3-430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28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17 265 1096,'-11'7'3635,"5"0"1145,76-3-4014,0-4 1,77-9 0,-3 0-403,496-18 560,-175 6-558,1211-96 246,-1278 90-572,-186 16-16,162-2-22,-189 10 8,-114 1 6,-17 2 125,94-12 0,-146 12-49,2-1-12,1-1-60,-1 2 20,-1-1 0,0 1 0,0-1 0,0 0 0,0 0 0,0-1 0,0 1 0,0-1 0,0 1 0,0-1 0,4-4 0,-6 5 25,9-8 246,-34 66-302,3 2 0,1 0 1,4 1-1,2 1 0,3 0 1,-5 85-1,3 225 52,2-52-41,12 140 18,5-180-22,-6-102 22,-8 448 31,9-297 22,0 14-11,-34 184 402,42-66 332,18-145-357,-6 216 489,-15-450-834,12 433 266,-37-125 42,4-126-214,11-167-166,-1 124 324,-4-30-49,4-129-183,3 95 0,27 80 56,-18-181-148,17 91 32,-22-126-135,5 26-697,-1 50 0,-6-94 123,0 11-696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30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23 864,'6'-22'8780,"-10"120"-7373,-19 125-1,-65 340 831,53-178-1280,33-363-911,-3 412 676,5-119-366,11 281 580,-11 59-431,-3-562-462,-29 344 137,13-235-116,-26 210 36,36-321-83,-9 191 74,33 93-63,-12-329-33,6 57 34,1 66-4,-6-55-15,0 35 0,-18 102 1,18-43-90,0-132 67,-6 165-59,-2-82 48,12 11-8,-6-150 30,0 32-51,-2 1 0,-2-1 0,-16 96 0,17-144-8,0 0 1,1 0-1,0 0 0,0 0 0,0 0 0,0 0 0,0 0 0,1 0 0,0 0 0,0-1 0,0 1 0,0 0 1,3 6-1,-3-8 40,2 0 13,0 1 0,0-1 1,1 0-1,-1 0 1,1 0-1,-1 0 1,1-1-1,-1 1 1,1-1-1,0 0 0,5 1 1,51 9-46,66 2 0,-27-3 31,58-4 9,-16-1-5,-71-3 8,97-7 0,-81 0 2,337-14-131,17-29-470,-313 28 417,139-29-106,-2 3 199,-186 36 127,-7 3-4,88 3 0,-136 4-6,202 13 39,-72-2-49,-117-10-5,456 11-1,-374-16-8,0-4 0,135-28 0,91-13 43,-325 46-35,27 1 42,-42 1-29,0 1-6,81 3-19,-81-3 23,1 0-3,58 0 63,-55 0-55,4-2-6,14 1 17,-23 1-126,-1 1 0,1-1 0,0 0 0,-1 0 0,1 0 0,0-1 0,-1 1 1,1-1-1,0 1 0,-1-1 0,1 0 0,-1 0 0,1 0 0,-1 0 1,4-2-1,-5 1-650,-22-22-9253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3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190 131 1200,'0'0'647,"-15"-20"4445,8 3-3879,2-1 0,-5-21 0,9 32-970,1 6-189,0-1-1,0 0 1,-1 0-1,1 0 0,0 1 1,-1-1-1,0 0 0,1 0 1,-1 1-1,0-1 0,0 1 1,0-1-1,0 0 0,0 1 1,-2-2-1,2 2 20,-3 3-36,-9 5-432,0 1 0,1 1-1,-14 12 1,-16 18-3856,13-8 1602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0:5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14 1552,'0'-1'279,"0"0"-1,0 0 1,-1 1-1,1-1 1,0 1-1,-1-1 1,1 0-1,0 1 1,-1-1-1,1 1 1,0-1-1,-1 0 1,1 1-1,-1-1 1,1 1 0,-1 0-1,0-1 1,1 1-1,-1-1 1,1 1-1,-1 0 1,0 0-1,1-1 1,-1 1-1,0 0 1,1 0-1,-2-1 1,-11 16 1266,12-14-1647,-2 6 306,0-1-1,1 1 1,0 0-1,0 0 1,0 0 0,1 0-1,-2 12 1,1 51 695,2-66-862,3 71 544,18 101 0,-9-93-1746,-6-58 257,-5-20 87,0-1 0,0 0-1,0 1 1,0-1 0,-1 1 0,1 8-1,-4-4-2201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2 109 1904,'-1'-3'256,"1"0"1,-1 0-1,1-1 0,0 1 0,0 0 0,1-1 1,-1 1-1,1 0 0,-1 0 0,1-1 0,0 1 1,0 0-1,1 0 0,-1 0 0,1 0 0,1-3 1,0 2-61,0 1 1,0 0-1,0 0 1,1 0-1,-1 1 1,0-1-1,1 1 1,0 0-1,0 0 1,-1 0-1,1 0 1,8-2-1,7-1 47,-1 1 1,1 1-1,0 0 0,0 2 0,0 0 1,0 1-1,0 1 0,0 1 0,0 0 0,19 6 1,1 1 235,66 23-1,-91-26-347,-1 0-1,1 1 1,-1 0-1,0 1 1,-1 0-1,1 1 0,-2 1 1,16 14-1,-20-16 1,0 1 0,0 0-1,0 0 1,9 20 0,-13-23-65,-1-1 1,0 0-1,-1 1 0,1 0 1,-1-1-1,0 1 0,0 0 1,-1-1-1,0 1 0,0 0 1,0 0-1,-1 5 0,-3 4 35,1 0-1,-2-1 1,0 1-1,-1-1 1,0 0-1,-1-1 1,-1 0-1,0 0 1,-1-1-1,0 1 1,-17 16-1,8-11 3,-1-1 0,-1-1 0,-1 0 0,0-1 0,-1-2 0,-25 13 0,37-22-99,0 1 0,0-1 0,-1-1-1,1 1 1,-1-2 0,1 0 0,-1 0-1,-17 0 1,26-2-60,1 0 1,-1 0-1,1 0 0,-1 0 0,1 0 1,-1-1-1,1 1 0,-1 0 0,1-1 1,-1 0-1,1 1 0,0-1 0,-1 0 1,1 0-1,0 1 0,-1-1 0,1 0 1,0 0-1,0 0 0,0-1 0,-1 0 1,1 0-57,0 0 0,0 0 0,1 0 0,-1 0 0,0 0 0,1 0 0,0 0 0,-1 0 0,1 0 0,0-1 0,0 1 0,0 0 0,1-3 0,0-3-733,1 0-1,0 0 1,1 0-1,0 1 1,0-1-1,1 1 1,4-8-1,14-17-2594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0:53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1516,'9'-5'398,"0"0"0,0 0 0,1 1-1,-1 0 1,1 0 0,0 1 0,0 0-1,1 1 1,-1 0 0,0 1 0,1 0 0,-1 1-1,1 0 1,11 2 0,2 0 135,0 2 0,0 0 0,0 2 0,43 16 0,-56-17-316,0 0 1,0 1-1,0 0 1,-1 1 0,0 0-1,0 0 1,-1 1-1,0 1 1,0-1 0,-1 1-1,0 1 1,-1 0-1,0 0 1,-1 0 0,8 16-1,-10-17-113,-1-1-1,1 1 0,-2 1 1,1-1-1,-1 0 1,-1 0-1,0 1 0,0-1 1,-1 1-1,0-1 1,-1 1-1,0-1 1,0 1-1,-1-1 0,0 0 1,-1 0-1,0 0 1,0 0-1,-1 0 0,-6 11 1,1-7-55,0-1 0,-1 0 0,0-1 0,-1 0 0,0-1 0,-1 0 0,0 0 0,0-1 0,-1-1 0,-1 0 0,1-1 0,-1 0 0,0-1 0,-1-1 0,1 0 0,-18 3 0,28-8-170,0 0 0,0 1 0,0-1 0,0-1 0,0 1-1,0-1 1,0 1 0,0-1 0,1 0 0,-7-3 0,0 1-300,9 2 83,-1 0 1,1 1-1,0-1 1,-1 0-1,1-1 0,0 1 1,-1 0-1,1 0 1,0-1-1,0 1 1,0 0-1,0-1 1,0 1-1,1-1 1,-1 1-1,0-1 1,1 1-1,-1-1 0,1 0 1,-1 1-1,1-1 1,0-2-1,2-7-2895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0:53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1744,'0'0'5125,"4"3"-4021,-1 2-782,0-1 1,0 1-1,0 0 0,0 0 0,-1 0 0,0 0 0,0 0 0,0 0 0,-1 0 0,0 1 0,0-1 0,1 7 0,0 0-188,69 331 3914,-53-261-7059,-17-71-2598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0:53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1136,'0'-5'609,"0"0"0,1 0 0,-1-1 1,1 1-1,0 0 0,0 0 0,1 0 0,-1 0 0,1 0 0,0 1 0,1-1 0,-1 1 1,1-1-1,0 1 0,0 0 0,6-7 0,-6 8-361,0 1 0,1-1 0,-1 1 0,1-1 0,0 1 0,-1 1 0,9-4 0,5-1-2,1 2 0,0 0 1,0 0-1,0 2 0,0 0 0,1 1 0,-1 1 0,0 1 0,30 5 0,-44-5-229,-1 0-1,1 0 1,0 0-1,-1 1 1,1 0-1,-1 0 1,0 0-1,0 0 1,1 0-1,-1 1 1,-1-1 0,1 1-1,0 0 1,-1 0-1,1 0 1,-1 0-1,0 0 1,0 1-1,0-1 1,0 1-1,-1-1 1,1 1-1,-1-1 1,0 1-1,0 0 1,-1 0 0,1 0-1,-1-1 1,1 1-1,-1 0 1,0 0-1,-1 4 1,-1 12-1,-1 0 1,-1-1 0,-1 1-1,-13 34 1,1-13-22,10-25-97,0 0 1,1 1 0,-6 30-1,11-43 54,0 0 0,1 1 0,0-1 0,0 1 0,0-1 0,0 1 0,0-1 0,1 0 0,0 1 0,0-1 0,0 0 0,1 1 0,0-1 0,-1 0 0,1 0 0,1 0 0,-1-1-1,0 1 1,6 6 0,3 0-88,0-1 0,1 0 0,0 0-1,15 7 1,-16-10 24,0 1 0,0 0 0,-1 1 0,0 0 1,13 14-1,-23-21 100,1 0 0,0-1 0,0 1 0,-1 0 0,1 0 0,0 0 0,-1 0 0,1 0 1,-1 0-1,1 1 0,-1-1 0,1 0 0,-1 0 0,0 0 0,0 0 0,0 0 0,0 1 0,0-1 1,0 0-1,0 0 0,0 0 0,0 0 0,0 1 0,0-1 0,-1 0 0,1 0 0,-1 0 0,1 0 1,-1 0-1,1 0 0,-1 0 0,1 0 0,-1 0 0,0 0 0,0 0 0,1 0 0,-1 0 1,0 0-1,0-1 0,0 1 0,0 0 0,0-1 0,0 1 0,0-1 0,0 1 0,0-1 0,0 1 1,-2-1-1,-8 5-145,0-1 0,-1 0 0,-21 3 0,20-4-119,-57 13-1511,23-10-2782,31-4 1895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0:59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 1040,'-1'-2'1089,"0"2"-968,1 0 0,0 0 0,0 0 0,0 0 0,0 0 0,-1 0 0,1 0 0,0 0 0,0 0 0,0 0 0,0 0 0,-1 0 0,1 0 0,0 0 0,0 0 0,0 0 0,0 0 0,-1 0 0,1 0 0,0 0 0,0 0 0,0 0 0,-2 1 1452,2-1-1452,0 0 0,0 0 0,0 1 0,-1-1 0,1 0 0,0 0 0,0 0 0,0 0 0,0 1 0,0-1 0,0 0 0,0 0 0,0 0 0,0 0 0,0 1 0,0-1 0,0 0 0,0 0 0,-4 24 2270,0 26-1136,4-34-838,1 1-1,0 0 1,1 0 0,0-1 0,1 1-1,1-1 1,1 0 0,10 22 0,-8-23-138,-3-6-76,0 0 0,2 0-1,-1 0 1,8 9 0,-11-16-179,0 0 1,0 0-1,-1 0 1,2 0-1,-1 0 1,0-1-1,0 1 1,1-1-1,-1 0 1,0 1-1,1-1 1,-1 0-1,1-1 0,0 1 1,-1 0-1,1-1 1,0 1-1,-1-1 1,1 0-1,0 0 1,3 0-1,1-1-61,-1 0 1,1 0-1,-1-1 0,1 0 0,-1 0 0,0 0 0,0-1 0,8-4 0,6-8-141,-17 12 152,0 0 0,0 1 1,1-1-1,-1 1 1,1 0-1,6-3 0,5-1-96,-13 5 111,0 0 0,0 0 1,0 0-1,0 1 1,-1-1-1,1 1 0,0-1 1,0 1-1,0 0 0,0 0 1,0 0-1,0 0 0,0 0 1,2 1-1,31 5-55,-24-4 56,0 0 1,0 0 0,0-1-1,0 0 1,15-2 0,-23 1 11,0-1 0,0 1 0,0-1 1,0 0-1,0 0 0,0 0 1,0 0-1,-1-1 0,1 1 1,0-1-1,-1 0 0,1 0 0,-1 0 1,0 0-1,1 0 0,-1 0 1,0-1-1,0 1 0,-1-1 0,1 1 1,0-1-1,-1 0 0,0 1 1,2-5-1,0 0 9,-1 0 0,0 0 0,0-1 1,-1 1-1,0-1 0,0 0 0,-1 1 0,0-1 0,0 0 1,0 1-1,-4-13 0,1 6-292,-1-1 0,-1 1 0,-1 1 1,0-1-1,-8-12 0,14 25 133,-1 0-1,0 0 1,0 1 0,0-1-1,0 0 1,1 1 0,-1-1 0,0 1-1,0-1 1,0 1 0,0-1-1,0 1 1,0 0 0,0 0-1,-2-1 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1:00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2024,'0'2'259,"0"0"0,0 0 1,1 0-1,-1 0 0,0 0 0,1 0 0,-1 0 0,1 0 0,0 0 1,-1 0-1,1 0 0,0 0 0,0-1 0,0 1 0,0 0 0,1-1 1,-1 1-1,0-1 0,1 1 0,-1-1 0,1 0 0,1 2 0,0-1-77,1-1-1,-1 1 1,0-1-1,1 0 1,-1 0-1,0 0 0,1-1 1,-1 1-1,1-1 1,-1 1-1,1-1 0,3-1 1,-1 1-108,-1 0 0,0-1 0,0 0 0,1 0 0,-1 0 1,0-1-1,0 0 0,0 0 0,0 0 0,-1 0 0,1-1 0,0 0 0,-1 0 1,0 0-1,0-1 0,0 1 0,4-5 0,-6 5-28,0 1 0,-1-1 0,0 0 0,1 1 0,-1-1 0,0 0 0,0 0 0,-1 0 0,1 0 0,-1 0 0,1 0 0,-1 0 0,0 0 0,0 0 0,0 0 0,0 0 0,-1 1 0,1-1 0,-1 0 0,0 0 0,-1-3 0,2 6-38,0-1 0,-1 1 0,1 0 0,0-1 0,0 1 0,-1 0 0,1-1 0,-1 1 0,1 0 0,0-1 0,-1 1 0,1 0 0,-1 0 0,1 0 0,0 0 0,-1-1 0,1 1 0,-1 0 0,1 0 0,-1 0 0,1 0 0,-1 0 0,1 0 0,0 0 0,-1 0 0,1 0 0,-1 0 0,1 0 0,-1 0 0,1 1 0,-1-1 0,1 0 0,0 0 0,-1 0 0,0 1 0,-4 0 8,0 1 0,0 0 0,0 1 1,0-1-1,1 1 0,-1 0 1,1 0-1,-1 0 0,1 0 1,0 1-1,0 0 0,1 0 1,-1 0-1,-4 7 0,3-3-12,1 0 1,1 0-1,0 0 0,0 0 0,0 0 1,1 1-1,0-1 0,0 1 0,1-1 1,1 1-1,-1 0 0,2 9 0,-1-14-23,0-1-1,1 0 0,-1 0 0,1 0 1,0 1-1,0-1 0,1 0 1,-1 0-1,0-1 0,1 1 1,0 0-1,-1 0 0,1-1 0,0 1 1,1-1-1,-1 1 0,0-1 1,1 0-1,-1 0 0,1 0 1,0 0-1,-1-1 0,1 1 1,0-1-1,0 0 0,0 1 0,0-1 1,0-1-1,1 1 0,-1 0 1,0-1-1,0 1 0,0-1 1,1 0-1,3-1 0,6 1-61,1-1 0,-1 0 0,0-1-1,0-1 1,0 0 0,-1-1 0,1 0 0,-1-1 0,0 0-1,17-10 1,-20 9 44,-1 0 0,0 0 0,0 0 0,0-1 0,-1 0 0,0 0 0,0-1 0,-1 0 0,0 0 0,-1-1 0,0 1 0,0-1-1,0 0 1,3-13 0,-5 11 78,0-1 0,-1-1-1,0 1 1,-1 0-1,0-1 1,-1 1 0,0 0-1,-1-1 1,-3-14-1,4 26-28,0 1-1,0-1 1,0 0-1,0 1 1,0-1-1,0 1 0,0-1 1,0 1-1,-1-1 1,1 0-1,0 1 1,0-1-1,-1 1 0,1-1 1,0 1-1,-1-1 1,1 1-1,0-1 1,-1 1-1,1 0 0,0-1 1,-1 1-1,1 0 1,-1-1-1,1 1 1,-1 0-1,1-1 1,-1 1-1,1 0 0,-1 0 1,0-1-1,1 1 1,-1 0-1,1 0 1,-1 0-1,1 0 0,-1 0 1,0 0-1,1 0 1,-1 0-1,1 0 1,-1 0-1,1 0 0,-1 1 1,0-1-1,1 0 1,-1 0-1,1 0 1,-1 1-1,1-1 0,-1 0 1,1 1-1,-1-1 1,1 0-1,-1 1 1,-1 1 9,0-1 0,0 1 1,0-1-1,0 1 0,1 0 1,-1 0-1,1 0 1,-1 0-1,1 0 0,0 0 1,-1 0-1,1 1 0,-1 2 1,-1 8 34,0 0-1,0 0 1,2 0 0,-1 1 0,2 16-1,0-25-37,1 0-1,0 1 1,0-1 0,0 0-1,1 0 1,0 0-1,0 0 1,0 0 0,1 0-1,0 0 1,0-1-1,0 0 1,0 1-1,0-1 1,1 0 0,5 4-1,3 2 56,1-1 0,0-1 0,0 1 0,22 8 0,26 17 227,-37-18-57,28 25 1,-52-41-240,1 0 0,-1 1 1,1-1-1,-1 0 0,0 1 0,0-1 1,1 0-1,-1 1 0,0-1 1,1 0-1,-1 1 0,0-1 1,0 1-1,0-1 0,0 0 0,1 1 1,-1-1-1,0 1 0,0-1 1,0 0-1,0 1 0,0-1 0,0 1 1,0-1-1,0 1 0,0-1 1,0 1-1,0-1 0,0 0 1,0 1-1,-1 0 0,-12 9 41,-26 0-94,11-11-125,0 0 0,-1-2 0,1 0 0,0-3 1,-41-12-1,-41-7-7386,98 22 4997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1:00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24 1220,'-2'-2'420,"0"0"1,0 0-1,0 0 0,0 1 1,0-1-1,-1 0 0,1 1 1,0 0-1,-1-1 0,1 1 0,-1 0 1,1 0-1,-1 0 0,-5 0 1,4 0-152,-1 1 0,1 0 0,-1 0 0,0 0 0,1 1 0,-1-1 0,1 1 0,-7 2 0,4 0-76,0-1-1,1 1 0,-1 0 0,1 1 0,0 0 0,0 0 0,0 0 0,0 0 0,1 1 1,0 0-1,-7 8 0,7-6-41,0 1 0,1 0 1,-1 0-1,2 0 0,-1 0 0,1 1 1,1-1-1,-1 1 0,1 0 0,1 0 1,0-1-1,0 1 0,0 0 0,2 0 1,-1 0-1,3 14 0,1-4 32,1 1 1,0-1-1,2-1 0,0 1 0,1-1 0,16 25 0,-10-16 185,0 0 0,-1 0-1,15 53 1,-27-79-359,-1 1 0,1-1 0,-1 1 1,0-1-1,0 1 0,0-1 0,0 0 1,0 1-1,0-1 0,0 1 0,0-1 1,-1 1-1,1-1 0,0 0 0,-1 1 1,1-1-1,-1 0 0,0 1 0,1-1 1,-1 0-1,0 0 0,0 1 0,0-1 1,0 0-1,0 0 0,0 0 1,0 0-1,0 0 0,0 0 0,0-1 1,-2 2-1,-1 0-158,0-1 1,0 1-1,0-1 0,0 0 1,0 0-1,0 0 0,0 0 1,0-1-1,-5 1 1,7-1-570,-2-2-175,-18-6-380,7-3-4378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1:01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40 129 1684,'12'-8'1866,"1"-1"1,21-18-1,-31 24-1625,0 0 0,0 0-1,0 0 1,-1 0 0,1 0 0,-1 0 0,0 0 0,0-1 0,0 1 0,0-1 0,-1 0-1,1 1 1,-1-1 0,0 0 0,1-7 0,-2 10-180,0 0 1,0 0-1,0 0 1,0 0-1,0 1 1,0-1-1,0 0 1,-1 0-1,1 0 1,0 0-1,0 0 0,-1 0 1,1 1-1,-1-1 1,1 0-1,-1 0 1,1 1-1,-1-1 1,1 0-1,-1 0 1,0 1-1,1-1 1,-1 1-1,0-1 0,0 1 1,1-1-1,-1 1 1,0-1-1,0 1 1,0 0-1,0-1 1,0 1-1,1 0 1,-1 0-1,0 0 0,0 0 1,0-1-1,0 1 1,0 0-1,0 1 1,0-1-1,0 0 1,0 0-1,1 0 1,-1 0-1,-2 1 0,-2 1 72,0-1 0,0 1-1,0 0 1,1 0 0,-1 1-1,1-1 1,-6 5 0,5-3-25,0 1 0,0-1 0,0 1-1,1 1 1,0-1 0,0 1 0,0-1 0,1 1 0,-1 0 0,1 1 0,1-1 0,-1 0 0,1 1 0,0-1 0,1 1 0,0 0 0,0 0 0,0 8-1,1-10-89,0 1 0,0-1-1,1 1 1,0 0 0,0-1-1,0 0 1,1 1-1,-1-1 1,2 0 0,-1 0-1,0 0 1,1 0 0,0 0-1,0-1 1,0 1 0,1-1-1,-1 0 1,1 0-1,0 0 1,0 0 0,1-1-1,9 7 1,-3-4-215,1-1-1,1 1 1,-1-2-1,1 0 1,-1 0 0,1-1-1,22 2 1,-24-5-412,1 1 1,-1-1-1,21-4 0,-25 3-259,0-1 0,0 1 0,0-2 0,0 1 0,0-1 0,9-5 0,0-3-2529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1:01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 1168,'-7'-2'8143,"17"35"-6883,25 53 0,-22-58-725,-1 0 0,-2 1 0,13 54 0,-23-79-512,0 1 0,0-1-1,-1 0 1,1 1 0,-1-1-1,0 1 1,0-1-1,0 1 1,-1-1 0,1 0-1,-5 8 1,5-11-28,0 1 1,1-1-1,-1 1 0,0 0 0,0-1 0,-1 0 1,1 1-1,0-1 0,0 0 0,-1 1 1,1-1-1,0 0 0,-1 0 0,1 0 0,-1 0 1,0 0-1,1-1 0,-1 1 0,0 0 1,1-1-1,-1 1 0,0-1 0,0 0 0,1 0 1,-1 1-1,0-1 0,0 0 0,0 0 1,1-1-1,-1 1 0,0 0 0,0-1 0,-1 0 1,-1 0-6,0 0 0,1-1-1,-1 0 1,0 0 0,1 0 0,0 0 0,0-1 0,-1 1 0,1-1 0,1 0 0,-1 0 0,0 0 0,1 0 0,-1 0 0,1 0 0,0-1 0,0 1 0,1-1 0,-1 0-1,0 1 1,1-1 0,0 0 0,0 0 0,0 0 0,1 0 0,-1 0 0,1 0 0,0 0 0,0 0 0,1 0 0,-1 0 0,1 0 0,0 0 0,0 1 0,2-8 0,6-12-76,2-1 0,0 2 1,2-1-1,17-24 1,-29 47 106,-1-1 0,1 0 0,-1 0 0,1 1 0,-1-1 0,1 0 0,0 1 0,-1-1 0,1 1 0,0-1 0,0 1 0,-1-1 0,1 1 0,0-1 0,0 1 0,0 0 0,-1-1 0,1 1 0,0 0 0,0 0 0,0 0 0,0 0 0,0-1 0,0 1 0,0 0 0,-1 1 0,3-1 0,-2 1 6,1-1-1,0 1 1,0 0 0,-1 0-1,1 0 1,-1 1 0,1-1 0,-1 0-1,1 0 1,-1 1 0,0-1-1,2 3 1,3 5 72,0 1 0,0 0 0,5 13 0,-10-21-76,8 19 147,0-1 0,2 0 1,1-1-1,23 32 0,-31-48-81,0 1-1,0-1 1,0 1 0,1-1-1,7 4 1,-10-7 21,-1-1-103,-1 0 0,1 0 0,0-1 0,0 1 0,-1 0 0,1 0 0,0 0 0,0 0 0,0 0 0,0 0 0,0 0 0,0 0 0,2-1-1,13-15 39,-3-23-1009,7-43 1,-17 68-44,-2 13 388,16-18-4252,-14 20 4628,1-1-1,0 1 1,-1 0 0,1 0-1,0 1 1,-1-1 0,1 1-1,-1 0 1,1 0-1,6 2 1,-3 0 307,0-1-1,0 0 0,0-1 1,0 0-1,13 1 1,-11-3 72,-1 1 0,0-2 0,1 1 0,-1-1 0,0 0 1,0-1-1,0 0 0,-1 0 0,10-5 0,-12 5 97,1-1-1,-1 1 1,0 0-1,-1-1 1,1 0-1,-1 0 1,1-1-1,-1 1 1,0-1-1,-1 0 1,1 0-1,-1 0 1,5-11-1,-7 15-130,-1 0-1,1 0 0,-1-1 1,1 1-1,-1 0 1,0 0-1,1 0 0,-1 0 1,0 0-1,0 0 1,0-1-1,0 1 0,0 0 1,0 0-1,0 0 1,0-1-1,-1 1 0,1 0 1,0 0-1,-1 0 1,1 0-1,-2-2 0,2 2-28,-1 1-1,0-1 1,0 1-1,0 0 1,0-1-1,0 1 1,1 0-1,-1-1 1,0 1-1,0 0 1,0 0-1,0 0 1,0 0-1,0 0 1,0 0-1,0 0 1,0 0-1,0 0 1,0 0-1,0 1 1,-1-1-1,-2 2 46,0-1 0,0 0 0,0 1 0,1 0 0,-1 0 0,0 0 0,1 1-1,-1-1 1,1 1 0,0 0 0,0-1 0,-4 7 0,3-3-49,1 0-1,0 1 1,1-1-1,-1 1 1,1 0-1,1 0 1,-1 0 0,1 0-1,0 0 1,1 0-1,0 11 1,0-15-134,0 0 0,0 1 0,1-1 0,-1 0 1,1 1-1,0-1 0,0 0 0,0 0 0,0 1 0,1-1 0,-1 0 1,1 0-1,0-1 0,0 1 0,0 0 0,0-1 0,0 1 1,1-1-1,-1 1 0,1-1 0,-1 0 0,1 0 0,0 0 1,0-1-1,0 1 0,4 1 0,4 0-342,-1-1 0,1 0 0,0-1 1,0 0-1,-1 0 0,1-2 0,0 1 0,0-1 0,16-4 0,25-10-4030,-30 4 1663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1:02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4456,'12'-33'124,"2"-6"1189,-10 13 2938,-2 33-4119,0-1 0,1 0 0,0 0 0,0 0 0,0 0 0,1-1 0,-1 1 0,1-1 0,6 5 0,-2 1 32,15 20 57,-2 0 0,-2 1-1,0 1 1,-2 1 0,16 46 0,-32-77-235,0-1-1,-1 1 1,1 0-1,-1-1 0,1 1 1,-1 0-1,0-1 1,0 1-1,0 0 1,0-1-1,0 1 1,-1 0-1,1-1 1,-1 1-1,0-1 1,0 1-1,0 0 0,0-1 1,-2 4-1,0-2 3,0 0 1,-1 0-1,1 0 0,-1-1 0,0 1 0,0-1 0,-1 0 0,-6 4 0,10-6 25,0-1 1,0 0-1,-1 1 0,1-1 0,0 0 1,0 0-1,-1 0 0,1 1 0,0-1 0,0-1 1,0 1-1,-1 0 0,1 0 0,0 0 1,0-1-1,0 1 0,-1 0 0,1-1 1,0 1-1,0-1 0,0 0 0,0 1 1,0-1-1,0 0 0,-1-1 0,-1 0 6,1 1-1,0-1 1,0-1 0,0 1-1,0 0 1,0 0-1,0-1 1,1 1 0,-3-5-1,1-3-24,1 0 1,0 1-1,0-1 0,1 0 0,0 0 0,1 0 0,0 0 1,0 0-1,1 0 0,1 1 0,-1-1 0,5-10 0,2-7-321,2 0-1,25-50 0,-23 56-239,0 0 0,17-20 0,14-8-3578,-22 27 1381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22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103 313 1408,'-43'-4'1957,"-15"-3"1773,57 7-2881,12-1-573,293-31 706,40-3-555,228-9 147,450-7 92,-555 32-443,-152 9-73,-99 5-62,437-28-35,-538 26-220,409-43-3575,-488 42 1450,-7 1 30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0 266 1420,'3'0'1058,"4"-1"-469,1-1 1,-1 0-1,0 0 0,0-1 0,0 0 0,9-4 0,42-28 581,-41 24-819,0 0 13,-1 0 1,0-2-1,24-24 1,-32 29-31,-1 0-1,0-1 1,-1 0-1,0 0 1,0 0-1,-1-1 1,0 0 0,4-12-1,-8 20-228,-1 1 0,0 0 0,0-1 0,0 1 0,0 0 0,0-1 0,0 1 0,0 0-1,0-1 1,-1 1 0,1 0 0,-1 0 0,1-1 0,-1 1 0,1 0 0,-1 0 0,1 0 0,-1 0 0,0-1 0,0 1-1,0 0 1,-1-1 0,1 1-146,-4-1 457,0 2-314,0 0 0,1 1-1,-1 0 1,0 0 0,0 0-1,1 0 1,-1 1 0,0 0-1,1 0 1,0 0-1,-1 0 1,1 1 0,0-1-1,-5 5 1,-3 4 48,-1 0 0,1 1 0,-11 13 0,14-14-72,1 0-1,0 0 0,0 1 1,2 0-1,-1 0 0,1 0 1,1 1-1,-4 14 1,8-22-65,0-1 0,0 1 0,0 0 0,0 0 1,1 0-1,0 0 0,0 0 0,0 0 0,1 0 1,0 0-1,0 0 0,0 0 0,0 0 0,1-1 1,0 1-1,0 0 0,0-1 0,0 0 0,1 1 1,-1-1-1,1 0 0,1 0 0,-1-1 0,0 1 1,6 4-1,-2-3-145,0 0 0,0 0 0,1-1 0,-1 0 1,1-1-1,0 0 0,0 0 0,0 0 0,0-1 0,0 0 1,1-1-1,-1 0 0,1 0 0,-1-1 0,1 0 1,10-1-1,-3-1-771,1-1 0,28-8-1,27-17-5353,-52 20 2917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23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1144,'0'0'1804,"-3"2"-1298,-1 2-336,1 1-1,0 0 1,0 0-1,0 0 1,0 0-1,1 0 1,0 0-1,0 1 1,0-1-1,1 1 1,0-1-1,0 1 1,0 0-1,1 11 1,-1 12 207,6 45 0,-5-73-368,9 67 625,2 0 1,39 123-1,67 123 387,10 39-87,-104-257-520,18 158 0,-25 25 269,-13-200-498,-3 210 638,-8-119-160,-41 233 1,31-277-468,-24 165 153,28-179-216,-14 131 50,24-193-146,-32 458 330,32-95-7,53 177-29,6-206-126,-30-1 97,-22-298-242,1 99 192,13 188 249,-7-131-157,-5-64-150,6-64 568,-2-29-2533,-6-28-7063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2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26 1768,'0'0'13,"-4"-17"3336,4 16-3239,0 1-1,0 0 1,0-1 0,0 1-1,0 0 1,0 0 0,0-1 0,0 1-1,0 0 1,0-1 0,0 1 0,0 0-1,0 0 1,0-1 0,0 1-1,-1 0 1,1 0 0,0-1 0,0 1-1,0 0 1,0 0 0,-1-1 0,1 1-1,0 0 1,0 0 0,0 0 0,-1-1-1,1 1 1,0 0 0,0 0-1,-1 0 1,1 0 0,0 0 0,0 0-1,-1-1 1,1 1 0,0 0 0,0 0-1,-1 0 1,1 0 0,0 0 0,-1 0-1,1 0 1,0 0 0,0 0-1,-1 0 1,1 0 0,-9 12 33,1 0 1,0 0-1,1 0 1,1 1 0,0 0-1,-7 22 1,-21 93 527,25-91-467,-18 81 152,6 1 0,5 1 0,5 1 0,5-1 0,15 187 0,35 67 91,68 316 626,-46-301-484,-44-169-347,29 428 854,-41-220-408,20 44-343,-28-435-331,13 109 54,-10-108-46,-2 53 1,-1-41-15,-1 160 66,4 41-35,-11 67 16,6-313-55,-45 613 92,38-535-87,-1 27-2,-25 126-1,19-169-10,3 0-1,-3 117 1,14-183 5,0 16-390,0 0 0,1 0 0,0 0 0,2-1 0,6 27 0,-8-39 173,-1-1 0,1 1 0,-1 0 0,0-1 0,0 1-1,0 0 1,0-1 0,-1 1 0,1-1 0,-1 1 0,0-1 0,0 1 0,0-1-1,-3 6 1,-17 24-6221,7-17 3180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9:2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27 510 1176,'-27'-30'9767,"31"29"-9356,15-4 201,1 1 1,0 1-1,36-2 0,-35 4-531,717-28 2361,-234 15-1951,-139 3-178,99-34 447,-337 30-662,304-45 66,-262 33-149,-55 8-28,57-17-29,-53 10-35,150-19-62,-107 19-5,-112 20 79,-1 1 0,1 3 0,93 6 0,-119-3 39,-1-2 0,0-1 0,38-7 0,167-43-57,-100 22-76,-124 29 95,21-4-760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0:5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1668,'1'1'9229,"4"11"-8720,8 57 991,7 42 200,50 163 0,-49-180-5439,-23-83-1564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0:5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1516,'3'-5'317,"0"0"0,1 0 0,-1 0 1,1 0-1,0 1 0,1-1 0,-1 1 0,1 0 0,0 0 0,0 1 0,0 0 1,0 0-1,0 0 0,1 0 0,-1 1 0,1 0 0,0 0 0,0 0 0,0 1 0,0 0 1,6-1-1,14-1 184,-1 2 0,0 0 0,43 5 1,-49-2-265,0 1 1,0 0-1,-1 2 1,1 0-1,-1 1 1,0 1-1,-1 1 1,0 1-1,0 0 1,-1 1-1,0 0 1,18 17-1,-26-21-137,-1 1 0,0-1 0,-1 2 0,0-1 0,0 1 0,0 0 0,-1 0 0,0 0 0,-1 1 0,0 0 0,0 0 0,-1 0 0,0 0 0,-1 1 0,0-1 0,0 1-1,-1-1 1,0 1 0,-1 0 0,0-1 0,0 1 0,-1 0 0,0-1 0,-1 1 0,-5 15 0,2-11-14,-1-1-1,0 0 1,-1 0-1,0 0 1,-1-1-1,-1 0 1,0 0-1,0-1 1,-1 0-1,0-1 1,-22 16 0,24-19-109,-1-1 1,-1 0 0,1 0 0,-1-1 0,0 0 0,0-1 0,0 0 0,-1-1 0,0 0 0,1-1-1,-1 0 1,0 0 0,0-1 0,0 0 0,0-1 0,-12-2 0,20 2-149,-1-1 0,0 1 0,1-1 0,-1 0 1,1 0-1,-1 0 0,1-1 0,0 1 0,-1-1 0,1 0 0,0 0 0,0 0 1,0 0-1,0 0 0,1-1 0,-5-5 0,4 5-468,1 0 0,0-1 0,1 0 0,-1 0 0,1 1 0,-1-1 1,1 0-1,0 0 0,0-6 0,-2-11-2802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0:51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1780,'2'1'271,"0"0"0,0 0 0,0 1 0,0-1 0,0 1 0,0-1 0,0 1 0,0 0 0,-1-1 0,1 1 0,-1 0 0,1 0 0,-1 1 0,0-1 0,0 0 0,0 0 0,0 0 0,0 1 0,0-1 0,-1 1 0,1-1 0,-1 0 0,1 1 0,-1 2 0,2 14 667,-1-1-1,-1 22 1,0-24-493,2 24 892,12 69 0,-8-78-1472,-2-1 1,-1 1 0,-1 0 0,-3 39 0,-1-41-3544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0:52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1660,'6'-29'4000,"-6"24"-3709,1 0-1,0-1 1,1 1 0,-1 0-1,1 0 1,0 0 0,1 0-1,-1 0 1,1 0 0,0 1-1,0-1 1,0 1 0,1 0-1,0-1 1,-1 2 0,1-1 0,1 0-1,-1 1 1,0 0 0,1 0-1,5-2 1,10-7 255,1 1 0,1 1 0,37-11 0,-56 20-522,56-14 498,-55 14-480,0 0-1,0 1 1,0 0-1,0 0 1,0 0-1,0 1 1,1-1-1,-1 1 1,0 0-1,0 0 1,0 0-1,5 3 1,-6-2-23,-1-1-1,0 1 1,0 0 0,1 0 0,-1 0 0,-1 0 0,1 0-1,0 1 1,0-1 0,-1 1 0,1-1 0,-1 1 0,0-1-1,0 1 1,0 0 0,0-1 0,0 1 0,-1 0 0,1 0-1,-1 0 1,0 0 0,0-1 0,0 1 0,0 5 0,-2 6 14,0 0 1,-1 0 0,-6 21 0,8-32-25,-16 47 61,9-27-24,1 0-1,-6 32 0,12-46-47,0-1 0,1 1 0,-1 0-1,2 0 1,-1 0 0,1-1 0,1 1 0,0 0 0,0-1 0,4 11 0,5 8-32,-5-16 31,-1 1 0,-1 0 0,0 0 0,-1 1 0,4 21 0,-7-30 7,0 0-1,0 0 0,-1 0 0,1 0 0,-1 0 0,0 0 0,0 0 0,0-1 0,-1 1 0,1 0 0,-1-1 0,0 1 1,0-1-1,0 1 0,0-1 0,-1 0 0,1 0 0,-1 0 0,0 0 0,0-1 0,0 1 0,0-1 0,-5 3 0,-1 1-36,-1 0 0,1-1-1,-1 0 1,0-1-1,-14 4 1,16-5-878,0-2 0,0 1 1,0-1-1,-10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0:5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64 1620,'-5'-14'3354,"3"11"-2413,1 0 0,-1 0-1,1 0 1,0-1 0,0 1 0,0-1 0,1 1-1,-1-4 1,1 5-155,-2-11 1976,19 97-1884,-15-63-734,2 0-1,0-1 0,2 1 0,0-1 0,1-1 0,10 20 0,-2-4 16,-13-29-120,0 1-1,1-1 1,0 0-1,0 0 1,0 0-1,1-1 1,0 1-1,7 7 0,-10-12 87,17-8-114,-14 5-4,0-1 0,0 1-1,0-1 1,-1 1-1,1-1 1,-1 0 0,0 0-1,0-1 1,0 1 0,0-1-1,-1 1 1,4-7-1,-4 6-10,0 0-1,1 0 1,0 0 0,0 1-1,0-1 1,0 1-1,0 0 1,1 0-1,-1 0 1,1 0 0,5-3-1,-7 6 3,-1 0-1,1 0 1,-1 0 0,1 0-1,-1 0 1,1 0 0,-1 1 0,1-1-1,-1 0 1,0 1 0,1-1-1,-1 1 1,1 0 0,-1-1-1,0 1 1,0 0 0,1 0-1,-1 0 1,0 0 0,0 0-1,0 0 1,2 1 0,27 32-4,-21-24-6,4 4 15,1 0 0,21 15-1,-30-25 6,0 0 0,0-1 0,0 0 0,0 0 0,0-1-1,0 0 1,1 1 0,-1-2 0,1 1 0,0-1 0,10 2-1,-11-3-3,-1 0-1,1 0 0,-1-1 0,0 0 0,0 1 0,1-1 0,-1-1 0,0 1 0,0-1 0,0 1 0,0-1 0,0 0 0,0-1 0,-1 1 0,1-1 0,3-3 1,-2 1-4,-2 0 1,1 1 0,0-1 0,-1-1 0,0 1 0,0-1 0,-1 1-1,1-1 1,-1 0 0,2-7 0,0-9-11,-1 0 1,-1 0-1,-1 0 1,-1-1-1,-2-23 0,0 35-91,0 0 0,0 0-1,-1 0 1,0 1 0,-9-19-1,11 26-114,0-1 0,0 1 0,-1 0-1,1 0 1,-1 1 0,0-1-1,0 0 1,0 0 0,0 1 0,0 0-1,-1-1 1,1 1 0,-1 0-1,0 0 1,1 0 0,-1 0 0,0 1-1,0-1 1,0 1 0,0-1 0,0 1-1,-7-1 1,-1-5-5701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0:57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5 373 1764,'-1'0'235,"1"1"-1,0-1 1,-1 1-1,1-1 1,0 1-1,-1-1 1,1 1-1,0 0 1,0-1-1,-1 1 1,1-1-1,0 1 1,0 0-1,0-1 1,0 1-1,0-1 1,0 1-1,0 0 1,0-1-1,0 1 1,0 0-1,0-1 1,0 1-1,1-1 1,-1 1-1,0 0 1,0-1 0,1 1-1,-1 0 1,1-1-110,0 1 0,0-1 0,0 1 1,0-1-1,0 0 0,0 1 1,0-1-1,0 0 0,0 0 1,0 1-1,0-1 0,0 0 1,0 0-1,0 0 0,0-1 1,1 1-1,3 0-53,-1-1 0,1 0 1,-1 0-1,0-1 0,1 1 1,-1-1-1,0 0 0,5-3 0,-6 3-14,0-1 0,0 1-1,0-1 1,-1 0 0,1 0-1,-1 0 1,1 0 0,-1 0-1,0 0 1,0 0 0,-1-1-1,1 1 1,-1-1 0,0 1-1,1-1 1,-2 0 0,1 0-1,0 1 1,-1-1 0,1 0 0,-1 0-1,0 0 1,-1 1 0,1-1-1,-1 0 1,1 0 0,-1 1-1,0-1 1,-1 0 0,1 1-1,0-1 1,-1 1 0,0-1-1,0 1 1,0 0 0,0 0-1,-1 0 1,1 0 0,-6-4-1,7 6-27,-1 1 0,1-1 0,-1 1 0,1 0 0,-1 0 0,1 0 0,-1 0 0,1 0 1,-1 0-1,1 0 0,-1 0 0,1 1 0,0-1 0,-1 0 0,1 1 0,-1-1 0,1 1 0,0 0 0,-1 0 0,1-1 0,0 1 0,0 0 0,-1 0 0,1 0 0,0 0 0,0 0 0,0 0 0,-1 2 0,-2 3 22,0 0 1,1 0-1,-1 1 1,1 0-1,0 0 1,1 0-1,0 0 0,0 0 1,0 0-1,1 0 1,0 0-1,1 1 0,-1-1 1,1 1-1,1-1 1,-1 0-1,3 8 0,-2-7-33,1 0-1,0 0 1,0-1-1,1 1 1,0-1-1,0 0 0,1 0 1,0 0-1,0 0 1,1 0-1,0-1 0,0 0 1,0 0-1,1 0 1,11 8-1,-8-8-177,0-1-1,0 0 0,1 0 1,0-1-1,0 0 0,0-1 1,1 0-1,-1-1 1,1 0-1,-1-1 0,1 0 1,0 0-1,-1-1 0,1 0 1,0-1-1,-1-1 1,15-3-1,-19 4-48,1-1 1,-1-1-1,1 1 1,-1-1-1,0 0 0,0 0 1,0-1-1,-1 0 0,1 0 1,-1 0-1,0-1 1,0 0-1,0 0 0,-1 0 1,0 0-1,0-1 0,0 1 1,-1-1-1,1 0 1,-1 0-1,-1-1 0,1 1 1,-1-1-1,0 1 0,-1-1 1,0 1-1,0-1 1,0-9-1,1-35-499,-2-1 0,-10-75 0,4 88 1508,-21-71 0,27 109-760,0 1 0,0 0 0,0-1 0,0 1 0,0 0 0,0-1 0,0 1 0,0-1 0,0 1 0,0 0 0,0-1 0,-1 1 0,1-1 0,0 1 0,0 0 0,0-1 0,0 1 0,-1 0 0,1-1 0,0 1 0,0 0 0,-1-1 0,1 1 0,0 0 1,0 0-1,-1-1 0,1 1 0,0 0 0,-1 0 0,1-1 0,0 1 0,-1 0 0,1 0 0,-1 0 0,1 0 0,0 0 0,-1 0 0,1 0 0,-1-1 0,1 1 0,0 0 0,-1 0 0,1 1 0,-1-1 0,1 0 0,0 0 0,-1 0 0,1 0 0,0 0 0,-1 0 0,1 0 0,-1 1 0,1-1 0,0 0 0,-1 0 0,1 0 0,0 1 0,-1-1 0,1 0 0,0 1 0,0-1 0,-1 0 0,1 0 0,0 1 0,0-1 0,0 0 0,-1 1 0,1 0 0,-13 30 373,10 4-26,0 0 0,3 0 0,0 0 0,10 62 0,-5-71 29,0-1-1,17 48 1,-20-71-358,1-1 0,-1 1 1,1 0-1,-1-1 1,1 1-1,-1-1 0,1 0 1,0 0-1,0 0 1,0 0-1,-1-1 0,1 1 1,0-1-1,6 1 1,-5-1-46,3 2 43,1-1 0,-1 1 0,1 1-1,-1-1 1,0 1 0,0 0 0,0 1 0,-1 0 0,9 5 0,-13-7-54,0 0 1,0-1 0,0 1 0,-1 0 0,1 0 0,0 0 0,-1 1-1,1-1 1,-1 0 0,0 0 0,0 1 0,0-1 0,0 1-1,0-1 1,0 1 0,-1-1 0,1 1 0,-1 0 0,0-1-1,1 1 1,-1-1 0,0 1 0,-1 0 0,1-1 0,0 1-1,-1 0 1,0-1 0,-1 5 0,0-2-75,-1 0 0,0-1 0,0 1 0,0-1 1,0 1-1,-1-1 0,0 0 0,1 0 0,-2-1 0,1 1 0,0-1 0,-1 0 1,1 0-1,-1 0 0,0-1 0,0 1 0,0-1 0,0 0 0,0-1 0,-1 1 0,1-1 1,0 0-1,-1-1 0,1 1 0,-1-1 0,1 0 0,-1 0 0,1-1 0,-1 0 1,1 0-1,-8-2 0,9 2-87,1 0 0,0 0 1,0 0-1,0-1 0,0 1 1,0-1-1,1 0 0,-1 0 1,0 0-1,1 0 0,-1 0 1,-3-5-1,-12-22-4586,12 16 2304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0:5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9 1904,'-1'-1'279,"0"1"0,1-1 1,-1 0-1,0 1 0,1-1 0,-1 0 0,0 1 0,0-1 0,0 1 1,0-1-1,0 1 0,1 0 0,-1-1 0,0 1 0,0 0 0,0 0 1,-2-1-1,1 1-270,0 1 0,0-1 0,0 0 0,0 1 0,0-1 0,0 1-1,0 0 1,0 0 0,-3 2 0,-2 0 596,3-2-433,-1 1 1,0 0-1,0 1 0,1-1 1,-1 1-1,1 0 1,0 0-1,0 0 1,0 1-1,0-1 0,1 1 1,-1 0-1,1 0 1,0 0-1,0 1 1,1-1-1,-1 1 0,1-1 1,0 1-1,0 0 1,0 0-1,1 0 0,0 0 1,0 0-1,0 0 1,0 1-1,1-1 1,0 0-1,0 0 0,2 9 1,0 4 65,1 0 0,1-1 0,1 0 0,0 0 0,2 0 0,-1-1 0,13 22 0,-6-17-105,-4-6 19,-1 0-1,0 1 1,-1 0 0,0 0-1,4 19 1,-10-31-157,0-1 0,0 1 0,-1-1 0,0 1 0,0-1 0,0 1 0,0 0 0,0-1 0,-1 1 0,1-1 0,-1 1 0,0-1 0,0 1 0,0-1 0,-1 0 0,1 1 0,-1-1 0,0 0 0,0 0 0,0 0 0,0 0 0,0-1 0,-1 1 0,1 0 0,-1-1 0,0 0 0,0 0-1,1 0 1,-2 0 0,-5 3 0,3-2-195,0 1-1,-1-2 0,0 1 0,1-1 0,-1 0 0,0 0 0,0-1 0,-14 1 0,17-2-516,-1 0 1,1-1-1,0 0 1,0 1-1,-1-1 0,1 0 1,0-1-1,0 1 0,-7-5 1,3 0-2353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22 1828,'0'0'3981,"-2"-4"-3148,-5-14 1751,5 19-2517,1-1 0,-1 0 0,1 0 0,-1 1 0,1-1 0,0 1 0,-1-1 0,1 1 0,0-1 0,-1 1 0,-1 2 0,-1-1 71,3-2-95,0 1 0,-1-1 0,1 1 0,0-1 0,0 1 0,0 0 0,-1-1 0,1 1 0,0 0 0,0 0 0,0 0 0,0 0 0,1 0 0,-2 2 0,-3 2 72,-8 8 103,0 1-1,1 1 1,0 0 0,1 1-1,-12 24 1,5-5 113,-21 59 0,32-74-208,1 0 0,-4 23-1,9-35-77,0 0-1,0 0 0,1 0 0,0 0 1,1 0-1,0 1 0,0-1 0,3 11 1,-4-18-36,1 1 0,-1-1 1,1 0-1,0 0 0,-1 0 0,1 1 1,0-1-1,0 0 0,0 0 1,0 0-1,0-1 0,0 1 1,0 0-1,0 0 0,0 0 1,0-1-1,0 1 0,0 0 0,1-1 1,-1 1-1,0-1 0,0 0 1,1 1-1,-1-1 0,0 0 1,2 0-1,-1 0 16,3-4 5,4-4-6,0 0-1,-1-1 1,0 1-1,0-2 0,-1 1 1,0-1-1,0-1 1,5-13-1,46-139 1004,-58 163-1015,0 0 1,0-1-1,0 1 1,0 0-1,0 0 0,0 0 1,0-1-1,0 1 1,0 0-1,1 0 1,-1-1-1,0 1 1,0 0-1,0 0 1,0 0-1,0-1 1,0 1-1,1 0 0,-1 0 1,0 0-1,0 0 1,0-1-1,0 1 1,1 0-1,-1 0 1,0 0-1,0 0 1,1 0-1,-1 0 1,0 0-1,0 0 0,0 0 1,1-1-1,-1 1 1,0 0-1,0 0 1,1 0-1,-1 0 1,0 0-1,0 0 1,1 0-1,-1 1 0,0-1 1,8 12 196,6 35-235,-9-26 93,-3-17-81,5 19-633,1 0 1,19 37-1,-26-59 497,0 1 0,0-1 0,0 1 0,0-1 0,0 0 0,0 0 0,0 1 0,1-1 0,-1 0-1,1 0 1,-1 0 0,3 1 0,3 2-1584,-3-3-1527,9 1 36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0:58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0 175 1660,'14'-7'3123,"5"-2"-2300,0-1 0,-1-1 0,0-1 0,-1-1 0,-1 0 0,0-1-1,15-17 1,-30 30-770,0-1 0,0 1 0,0 0 0,0 0 1,0 0-1,0-1 0,-1 1 0,1 0 0,-1-1 0,1 1 0,-1 0 0,1-1 0,-1 1 0,0-1 0,0 1 0,1 0 0,-1-1 0,0 1 0,0-1 0,-1 1 0,1-1 0,0 1 0,0-1 0,-1 1 0,1 0 0,-1-1 0,1 1 0,-1 0 0,0-1 0,1 1 0,-1 0 0,0 0 0,0-1 0,0 1 0,0 0 0,0 0 0,0 0 1,0 0-1,0 0 0,-2 0 0,1 0 245,-3 1-3,-2 1-219,0 0 0,1 1 0,-1-1-1,0 1 1,1 1 0,-1-1 0,1 1 0,0 0 0,0 1 0,0-1-1,0 1 1,1 0 0,0 1 0,0-1 0,0 1 0,0 0 0,1 1 0,-1-1-1,1 1 1,1-1 0,-1 1 0,1 0 0,0 1 0,0-1 0,1 0-1,0 1 1,0 0 0,0-1 0,1 1 0,0 0 0,0 0 0,1 7 0,0-5-36,1-1 0,0 1 0,0-1 0,1 0 0,0 0 0,0 0 0,1 0 0,0 0 0,0 0 0,1-1 0,0 1 0,1-1 0,-1 0 0,1 0 0,1-1 0,-1 0 0,1 0 0,0 0 0,0 0 0,1-1 0,0 0 0,14 8 0,-10-7-218,0-1 0,1 0 1,-1-1-1,1 0 0,0-1 0,0 0 0,0-1 1,0 0-1,1-1 0,-1-1 0,0 0 0,1 0 1,-1-1-1,0-1 0,14-3 0,18-10-2033,-18-2-2897,-14 9 1738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0:5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1660,'0'0'6621,"6"0"-5874,3 2-415,0 0 1,1 1-1,-1 0 0,-1 0 1,1 1-1,0 0 0,-1 1 1,15 10-1,-14-9-143,-1 0-1,0 1 1,0 1 0,0-1-1,-1 1 1,0 1 0,-1-1-1,0 1 1,0 0-1,-1 0 1,7 18 0,-10-22-178,0 0-1,-1 0 1,1 0 0,-1 0 0,-1 0 0,1 1 0,-1-1 0,0 0 0,0 1 0,0-1 0,-1 0-1,1 1 1,-2-1 0,1 0 0,0 0 0,-1 0 0,0 0 0,0 0 0,-1 0 0,1 0 0,-1-1-1,0 1 1,0-1 0,0 0 0,-5 4 0,5-5-46,0 0 0,0 0 0,-1 0 0,1 0 0,-1-1 1,0 0-1,1 0 0,-1 0 0,0 0 0,0 0 0,-1-1 0,1 0 0,-6 2 0,8-3 31,0 0-1,0 0 1,0-1-1,0 1 1,1 0 0,-1-1-1,0 1 1,0-1-1,0 1 1,1-1-1,-1 0 1,0 0-1,1 0 1,-1 0 0,1 0-1,-1 0 1,1 0-1,0-1 1,-1 1-1,1 0 1,0-1-1,0 1 1,0-1 0,0 0-1,0 1 1,0-1-1,0 1 1,1-1-1,-1 0 1,1 0-1,-1 0 1,1 1 0,0-1-1,-1 0 1,1-3-1,-2-10 61,0-1-1,0 0 0,2 1 1,0-1-1,0 0 1,2 0-1,0 1 0,1-1 1,0 1-1,1 0 0,1 0 1,1 0-1,0 0 0,0 1 1,2 0-1,0 1 1,0-1-1,16-17 0,-21 28-16,0 0-1,0 1 0,0 0 1,0 0-1,1 0 1,-1 0-1,1 0 0,6-2 1,-7 4 16,1 1 0,1 1-37,0 0-1,1 1 1,-1 0-1,-1 0 1,1 0-1,0 0 0,-1 0 1,1 1-1,-1 0 1,5 6-1,31 49 139,-32-46-113,-1-1-1,2 0 1,0 0-1,17 18 1,-25-29-38,0-1 2,0 1 0,-1 0 0,1 0-1,0 0 1,0-1 0,0 1 0,0 0 0,0-1-1,0 1 1,0-1 0,1 1 0,-1-1 0,0 1-1,0-1 1,0 0 0,0 0 0,2 1-1,0-2-7,0 1-1,0-1 0,0 1 0,0-1 0,0 0 1,0 0-1,0 0 0,-1 0 0,1-1 0,0 1 1,-1-1-1,1 0 0,-1 0 0,0 1 0,0-2 0,1 1 1,-1 0-1,0 0 0,-1-1 0,1 1 0,0-1 1,-1 1-1,1-1 0,1-4 0,2-3-8,5-6-63,-1 1 1,11-27-1,-20 41 21,1-1-35,0 1 1,0-1-1,0 1 0,0 0 1,0-1-1,0 1 0,0 0 0,0 0 1,0-1-1,1 1 0,-1 0 1,0 0-1,1 1 0,-1-1 0,1 0 1,-1 0-1,1 1 0,2-2 1,-3 2 26,3 1-211,10 2 232,-10-2-51,15-1-1157,39-11-4853,-39 3 3262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2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10 751 1732,'-1'-1'268,"0"1"0,1-1 0,-1 1 0,0 0-1,1-1 1,-1 0 0,1 1 0,-1-1 0,1 1 0,-1-1 0,1 0 0,0 1-1,-1-1 1,1 0 0,0 1 0,-1-1 0,1 0 0,0 0 0,0 1-1,0-2 1,138-29 1164,626-84-27,-578 99-1303,-20 3 1,-110 7-81,269-24 92,-70 17-57,241-18 14,-212 13-40,-126 9-24,471-18 11,-114-5 3,-254 13-17,14 0 4,-154 12-4,88-6 13,366-28 29,-141 1-2,182-12-7,-219 24-7,372-16 10,-302 17-15,-32 0-2,-200 11-2,-63-1 487,24-10 742,-102 9 2997,-89 22-4142,-4-4-103,-1 1 1,0-1 0,1 0-1,-1 0 1,0 0-1,1 0 1,-1 0-1,0 0 1,1 1-1,-1-1 1,0 0 0,1 0-1,-1 0 1,0 1-1,0-1 1,1 0-1,-1 0 1,0 1-1,0-1 1,0 0 0,1 1-1,-1-1 1,0 0-1,0 1 1,0-1-1,0 0 1,0 1-1,0-1 1,0 0-1,1 1 1,-1-1 0,0 0-1,0 1 1,-1 0-1,-10 140 348,1-55-202,-48 670 381,22-353-687,21-297-1391,-51 181 0,20-158-4805,23-70 2355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2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19 900,'-29'-18'5530,"28"17"-5002,-21 20 914,13-7-1160,0 1-1,1 0 0,0 0 1,1 0-1,1 1 1,0 0-1,-7 27 0,2-10 62,-12 42 393,-22 127 1,15-56-218,-147 565 1240,165-647-1605,3 0-1,-3 84 1,12-137-139,-1 0 0,2 0 0,-1 1 1,1-1-1,1 0 0,-1 0 0,2 0 0,-1 0 0,1 0 0,1 0 0,-1-1 0,2 0 1,-1 0-1,1 0 0,0 0 0,1 0 0,-1-1 0,2 0 0,-1 0 0,1-1 0,0 0 1,0 0-1,0-1 0,1 0 0,0 0 0,0 0 0,1-1 0,-1 0 0,1-1 0,0 0 1,0-1-1,14 3 0,22 2 10,0-3 0,0-1 0,60-4 0,135-24 5,-94 7 6,318-38 15,-1 1 2,24 3-15,71 12-22,-106 28 3,-96 0-2,-1 13-31,-110-3 43,-62-2-26,132-10 17,-129 3-18,40 3-5,211-12 40,26-26-27,67-17-20,-394 44 16,316-29 22,-263 30-14,203-13-4,129-15 10,-440 35-13,195-17-7,-55 6 55,-22 3-33,53-1 11,-98 13 62,44-9 253,-113 8-200,-38 8 657,-19 1-2904,-9-2-4857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25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160 223 1632,'-3'-149'12779,"3"151"-12753,-1 0 1,1 0-1,0-1 1,-1 1-1,0 0 1,1 0 0,-1-1-1,0 1 1,0 0-1,0-1 1,-1 3-1,-3 4 35,-18 56 309,3 0-1,-21 119 1,9-33-14,6-3 221,60-363 258,-4 19-820,11-66 57,-33 226 134,2 61-141,-2 1 0,0 0 0,-2 1 0,4 33 0,12 46 82,-13-77-191,92 281-708,-99-287-1531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2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8 169 1364,'0'0'963,"-1"0"-843,1 0 1,0 0 0,-1 0-1,1 0 1,-1 0 0,1 0-1,0 0 1,-1-1-1,1 1 1,0 0 0,-1 0-1,1-1 1,0 1-1,0 0 1,-1 0 0,1-1-1,0 1 1,0 0-1,-1 0 1,1-1 0,0 1-1,0 0 1,0-1-1,0 1 1,-1 0 0,1-1-1,0 0 1,6-5 335,0 0-1,1 1 1,0-1-1,0 2 1,0-1 0,0 1-1,16-7 1,64-21 138,-60 23-319,70-28-797,-36 9-3810,-43 20 1980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2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12 1696,'-1'-1'234,"0"0"-1,0 0 1,0 0-1,0 0 1,1 0-1,-1 0 1,-1 1 0,1-1-1,0 0 1,0 1-1,0-1 1,0 1-1,-2-1 1,-6 1 245,-1 2-1,0-1 1,1 1 0,0 0 0,-1 1-1,1 0 1,0 1 0,1 0 0,-1 0 0,-9 7-1,11-7-239,0 1 0,0-1 0,1 2-1,-1-1 1,1 1 0,1 0 0,-1 0 0,1 0-1,0 1 1,1 0 0,-1 0 0,-4 12 0,8-15-166,0 0 1,0-1 0,0 1-1,1 0 1,0 0 0,0 0-1,0 0 1,0 0 0,1 0-1,0 0 1,-1 0 0,1 0 0,1 0-1,-1-1 1,0 1 0,1 0-1,0-1 1,0 1 0,0-1-1,5 6 1,4 6 113,1-2 1,1 1-1,16 13 0,-12-12-64,38 31 234,-40-35-248,-1 0 1,0 1-1,-1 1 1,19 24-1,-30-35-91,-1 0 0,0 0-1,1 0 1,-1 0 0,0 0 0,0 0-1,-1 0 1,1 0 0,0 0-1,-1 0 1,1 1 0,-1-1 0,0 0-1,0 0 1,0 1 0,0-1-1,0 0 1,0 0 0,-1 1 0,1-1-1,-2 4 1,1-3 2,-1 1-1,0-1 1,-1 1 0,1-1 0,-1 0-1,1 0 1,-1 0 0,0 0 0,0 0-1,0-1 1,-4 4 0,-6 2 3,0-1-1,-1 0 1,0-1 0,0 0-1,-21 5 1,35-11-37,-20 5-41,1 0 0,-22 1 1,2-7-1877,34 0 896,1 0 0,-1 0 1,1-1-1,0 1 0,-1-1 0,-5-4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26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0 391 1188,'15'1'4754,"-9"-3"-4292,0-2 1,0 1-1,0-1 0,0 1 0,-1-2 1,1 1-1,-1-1 0,0 1 1,-1-1-1,1-1 0,-1 1 1,4-6-1,8-15 392,18-40-1,-17 32-190,70-170 2711,-87 319-2058,-6-34-1191,-3 112 58,9-175-168,-1 0 0,0 0 0,-1 0 0,-1 0 0,-10 34 0,10-45-23,0 0-1,0 0 0,-1 0 1,0 0-1,0-1 0,0 1 0,-1-1 1,0 0-1,0 0 0,-1-1 1,0 1-1,0-1 0,0-1 0,0 1 1,-14 7-1,7-5-11,9-5 14,0 0 0,0 0 0,0 0 0,0-1 1,0 1-1,-1-1 0,1 0 0,0 0 0,-1-1 0,-7 1 0,-3 1 4,12-1-4,0-3-364,9-1 97,27-7-134,48-11-937,45 0-2221,-74 15-1669,-25 1 1573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28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216 634 1056,'-151'12'5204,"112"-7"-3774,14-1 208,25-4-1610,0 0 0,0 0 0,0 0 0,0 0 0,0 0 0,0 0 0,0 0 0,1 0 0,-1 0 0,0 0-1,0 0 1,0 0 0,0 1 0,0-1 0,0 0 0,0 0 0,0 0 0,0 0 0,0 0 0,1 0 0,-1 0 0,0 0 0,0 0 0,0 0 0,0 0 0,0 0 0,0 0 0,0 1 0,0-1 0,0 0 0,0 0 0,0 0 0,0 0 0,0 0 0,0 0-1,0 0 1,0 0 0,0 1 0,0-1 0,0 0 0,0 0 0,0 0 0,0 0 0,0 0 0,0 0 0,0 0 0,0 0 0,0 1 0,0-1 0,0 0 0,0 0 0,0 0 0,0 0 0,0 0 0,0 0 0,-1 0 0,1 0 0,0 0 0,0 0 0,45 6 729,-1-6-521,87-11 1,-46 3-84,214-12 196,160-20 68,40-6-109,-2-3-68,4-1-78,-330 32-122,307-29 49,39-6 21,141-19-11,34 2 406,539 10 280,-486 70-544,-425-1-175,-263-8-60,211 0 69,-126-3-41,227-12-4,-84-16-13,-253 27 47,-24 3-5,0-1 0,0 0 1,0 0-1,10-3 0,-15 3-19,32-1 57,208-24 62,58-8-160,-81 16-14,-148 14-4,-15 4 69,-53 0-14,40 12 524,-37-6-504,1 0 0,-1 0-1,-1 1 1,1 0 0,-1 1 0,-1-1 0,1 1 0,-1 0 0,-1 0-1,7 14 1,3 15 70,13 48 1,-12-35-52,8 32-37,-4 0-1,-4 2 1,-3 0-1,-4 0 1,-4 1 0,-3-1-1,-17 141 1,5-147-1049,-27 95 1,-13-12-6950,33-117 4041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30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39 1104,'0'-2'311,"0"0"0,0-1-1,-1 1 1,1 0 0,0 0 0,-1 0 0,0 0-1,1 0 1,-1-1 0,0 1 0,0 1-1,0-1 1,0 0 0,-1 0 0,1 0-1,-2-1 1,2 1 214,-2 2 155,2 0-642,0 0 1,0 0 0,0-1-1,1 1 1,-1 0 0,0 0-1,0 0 1,1 1 0,-1-1-1,0 0 1,0 0 0,1 0 0,-1 0-1,0 1 1,0-1 0,1 0-1,-1 1 1,0 0 0,-12 11 187,0 1-1,2 1 1,-1 0 0,2 0 0,0 1 0,1 1-1,0-1 1,1 1 0,1 1 0,1 0 0,0 0-1,-6 33 1,7-18-42,1 0 0,2 0 1,1 0-1,2 0 0,1 0 0,10 52 0,5 1 140,42 134-1,-27-139-170,4-1 0,2-2-1,5-2 1,67 93 0,-69-111-84,4-2 1,1-3-1,3-1 1,75 61-1,-89-85-46,1-2-1,2-1 0,0-2 1,1-2-1,1-1 1,1-2-1,0-2 1,56 13-1,31-4 5,0-5-1,132 2 0,618-35 23,-459-2-50,-95-2 25,-2 1-1,296-15 13,-444 21-30,168-2 26,396-58 301,-389 31-190,14 10-23,-86 13-76,123 11 11,-259 7-48,47-2 12,429 10 18,-203-19 17,-289 3-64,213-37-11,-227 26 11,343-64-29,-402 71 50,12-4-8,1 3 1,0 3-1,99-1 0,-128 7-7,-17 0 14,16 4-18,12-1-8,65-9 0,-92 6 0,42-2-26,-59 5 40,12-14 1836,-15 12-1631,15-293-1620,-2 53-3357,-10 177 1212,0 12 37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2152,'0'-14'1605,"1"11"-36,-1 10 2653,19 360-1098,-12-300-2764,16 117 568,-14-133-1113,23 76 0,-27-109-135,-3-10-131,0-1 1,0 0-1,1 0 0,4 7 0,-7-14 263,0 1 0,1-1 0,-1 0 0,0 1-1,0-1 1,1 0 0,-1 1 0,1-1 0,-1 0-1,0 0 1,1 1 0,-1-1 0,1 0 0,-1 0-1,0 0 1,1 0 0,-1 0 0,1 1 0,-1-1-1,1 0 1</inkml:trace>
  <inkml:trace contextRef="#ctx0" brushRef="#br0" timeOffset="1">144 48 1660,'-2'-47'7169,"3"60"-6450,8 179 1101,5 49-451,16 184 391,-29-415-1796,20 155-2437,-21-162 1952,1 1-49,9 8-6519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3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150 292 1600,'-10'17'920,"0"1"1,1 0-1,1 0 0,0 1 0,-8 36 1,-8 18 195,2-12 657,-21 89 0,48-162 765,25-82-2259,-9 18-162,-5-2 0,9-89 0,-10 62-34,11-43 629,-20 108 132,-4 40-826,-1 1 0,0 0 1,0-1-1,0 1 0,0 0 1,1 0-1,-1 0 0,0 0 1,0 0-1,0 0 0,-1 0 1,1 0-1,0 0 0,0 1 1,-1-1-1,1 0 0,-1 0 1,1 1-1,-1-1 0,1 0 1,-1 1-1,1 1 0,8 36 267,-8-34-241,24 130 687,-10-48-303,33 107 0,10-42-98,-56-147-440,0-1 0,0 1-1,-1 0 1,1 0-1,-1 0 1,0 0-1,-1 0 1,1 0-1,-1 0 1,0 0-1,0 0 1,0 0 0,-1 0-1,-1 6 1,1-9-638,-6 3-709,1-1-192,-1-2-3642,-3-2 1390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31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15 166 1916,'0'0'227,"-1"0"0,0 0 0,1 0 0,-1-1-1,0 1 1,1 0 0,-1 0 0,0 0 0,1-1 0,-1 1 0,0-1 0,1 1-1,-1 0 1,1-1 0,-1 1 0,1-1 0,-1 1 0,1-1 0,-1 1-1,1-1 1,-1 0 0,1 1 0,0-1 0,-1 1 0,1-1 0,0 0-1,-1-1 1,1 1-84,1 0 0,-1 0 0,0 0 0,1 0 0,-1 0 0,1 0 0,-1 0 0,1 1 0,0-1 0,-1 0 0,1 0 0,0 0 0,0 0-1,-1 1 1,1-1 0,1 0 0,51-30 129,-41 25 369,65-27 252,1-1-926,-34 4-3282,-39 27 460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31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15 1996,'0'0'338,"1"-1"-1,-1 0 1,0 1 0,0-1-1,0 0 1,1 1-1,-1-1 1,0 0-1,0 0 1,0 1 0,0-1-1,0 0 1,0 0-1,0 1 1,0-1 0,-1 0-1,1-1 1,-5 2-29,0 0 0,0 0 1,0 0-1,0 1 0,0-1 0,0 1 1,0 0-1,0 1 0,0-1 0,1 1 1,-1 0-1,0 0 0,1 1 0,-7 4 1,1-1-48,0 1 1,1 0 0,0 1 0,0 0-1,-11 14 1,17-19-191,-1 1 0,1 1 0,0-1-1,0 0 1,0 1 0,1 0 0,0-1 0,0 1 0,0 0-1,0 0 1,1 0 0,0 0 0,0 1 0,0-1 0,0 0 0,1 0-1,0 1 1,0-1 0,1 0 0,-1 0 0,1 1 0,0-1 0,1 0-1,-1 0 1,1 0 0,0 0 0,0-1 0,1 1 0,-1 0-1,1-1 1,0 1 0,0-1 0,8 7 0,14 14 190,1-2 0,37 27 0,-59-48-215,-1 1-1,0-1 1,0 1 0,0-1-1,0 1 1,-1 0 0,1 0 0,-1 0-1,0 0 1,1 1 0,-1-1-1,2 6 1,-4-6-18,1-1 0,-1 0-1,0 0 1,0 1 0,0-1 0,-1 0 0,1 0-1,0 0 1,-1 1 0,1-1 0,-1 0-1,0 0 1,0 0 0,0 0 0,0 0-1,0 0 1,0 0 0,0 0 0,-1-1-1,1 1 1,-1 0 0,1-1 0,-4 3-1,-12 10 13,0-1 1,-1-1-1,-1-1 0,0 0 0,0-2 0,-29 11 0,8-3-523,14-7-484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4:32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11 161 1640,'-9'-15'7534,"8"11"-7213,1 0-1,0 1 1,0-1-1,0 0 1,1 0-1,0 0 1,-1 0-1,1 1 1,0-1 0,1 0-1,-1 1 1,1-1-1,0 1 1,-1-1-1,2 1 1,-1 0-1,0 0 1,1 0-1,-1 0 1,1 0-1,0 1 1,4-4 0,4-4 42,0 2 0,0-1 0,0 2 0,1-1 0,14-5 0,-23 12-300,0-1 0,0 1 0,0 0 0,0 0 0,1 0 0,-1 1 0,0-1 0,1 1 0,-1-1 0,0 1 0,1 0 0,-1 0 0,1 1 0,-1-1 0,0 1 0,6 1 0,-7-1-27,1 1 0,-1-1 1,0 1-1,0-1 0,0 1 1,0 0-1,0 0 0,0 0 1,0 0-1,0 0 0,-1 0 1,1 0-1,-1 0 0,0 1 1,0-1-1,1 1 1,-2-1-1,1 1 0,0-1 1,0 1-1,0 3 0,0 9 19,0-1 0,0 0 0,-2 1 1,1-1-1,-2 1 0,0-1 0,-1 0 0,0 0 0,-1 0 0,-6 14 0,-6 11 55,-1-1 1,-27 42-1,34-64-64,-13 22 45,22-36-86,0 0 0,0 0 1,0 0-1,0 0 0,0 0 0,1 0 0,-1 0 1,1 0-1,0 0 0,-1 0 0,1 0 0,0 0 0,0 1 1,0-1-1,1 2 0,0-3-18,0 0 0,0-1 0,0 1-1,0 0 1,0-1 0,1 1 0,-1-1 0,0 1 0,0-1 0,0 0-1,1 1 1,-1-1 0,0 0 0,1 0 0,-1 0 0,0 0 0,0 0-1,1 0 1,-1 0 0,0-1 0,0 1 0,1 0 0,1-2 0,288-83-2990,-95 15-6023,-141 48 4650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5:03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1743 615 1504,'0'0'1961,"-3"-32"3215,-4 16-4630,-1 0 0,0 1 1,-1 0-1,-1 1 0,0 0 1,-1 1-1,-14-15 0,8 9-382,-2-2-47,-1 2 0,-1 0 0,0 1-1,-2 1 1,0 1 0,0 1 0,-33-14 0,-5 1 4,-118-35 1,139 51-108,0 2 0,0 1 0,-1 3-1,0 1 1,0 1 0,0 3 0,0 1 0,-44 7-1,59-2-16,1 1-1,0 1 1,1 2-1,-1 0 1,2 2-1,-1 1 1,2 0-1,-22 16 1,-20 19 10,-71 69 1,86-69 46,2 3 0,3 1 1,-61 93-1,90-120-23,1 1 1,1 0-1,-14 41 0,20-42-5,1 0 0,1 0 0,1 1 1,1-1-1,2 1 0,0-1 0,1 1 0,2 0 0,0-1 0,2 1 0,1-1 0,0 0 0,2 0 0,19 43 0,-7-24 21,2-2-1,3-1 1,0 0 0,3-2-1,1-1 1,2-1 0,35 32-1,-5-11 1,2-3 0,82 55 0,-57-51 8,3-3-1,145 65 1,-179-100-44,0-3 0,1-2 0,1-2 0,0-4 0,0-1 0,1-4 0,78-3 0,-36-5 13,149-26 1,-174 17-32,137-45 0,83-77-20,-288 132 28,20-15-19,0 0 0,0-2 0,-2-1-1,-1-2 1,0 0 0,-2-1 0,35-47-1,-47 56 9,-1-1-1,-1 0 1,0 0-1,-1-1 1,0 0-1,-2 0 0,0-1 1,-1 0-1,-1 0 1,4-33-1,-6 17-6,-2 0 0,0 0 0,-3 0 0,-13-66 0,5 55 0,-3 2 0,-1 0 0,-2 1 0,-24-42 0,6 23-10,-3 2 0,-2 2 0,-2 2 0,-3 2 0,-57-54 0,55 63 16,-2 2-1,-1 1 0,-3 3 1,-1 3-1,-1 2 0,-2 2 0,-1 2 1,-69-22-1,54 27-10,-1 3-1,-2 3 1,1 4 0,-2 3 0,1 3-1,-107 3 1,100 8 5,0 3 0,1 4 1,0 3-1,-114 34 0,171-37 10,1 1 0,0 0 0,1 2 0,0 0 0,1 2 0,0 1 0,-27 25 0,32-24 9,0 1-1,1 1 1,1 1 0,1 0-1,1 1 1,0 0 0,2 1-1,-13 33 1,7-8 11,3 0 0,1 1 0,-7 58 0,13-60 21,3-1 0,2 1 1,6 89-1,1-102 2,0-1-1,2 1 0,1-1 1,2-1-1,1 0 1,19 36-1,0-11 7,3-1 0,2-3-1,2 0 1,3-3 0,1-1 0,3-2-1,2-2 1,2-1 0,1-4 0,77 49-1,-75-58-23,0-2 0,2-3 0,1-2 0,1-2 0,0-2 0,2-3 0,0-3 0,107 12 0,-109-22-10,0-1 0,0-3 0,0-3 0,0-2 0,-1-2-1,0-3 1,59-19 0,-107 28-7,280-106-66,-258 95 60,-1-1 0,0-1 0,-1-2 0,38-31 0,-48 34 2,0-2 0,-1 0 0,-1 0 0,0-1 0,-2-1 0,1 0 0,10-24 0,-6 6-3,-1 0 0,-1-1 0,-3-1 0,10-45 0,-18 59 2,0 0 0,-2 0 0,-1 0 0,0 0-1,-2 0 1,-1 1 0,-1-1 0,-7-28-1,-9-15-11,-3 0 0,-3 2-1,-63-116 1,-37-33-57,89 160 43,-80-92 0,76 103 18,-3 1-1,-1 3 0,-1 1 0,-3 2 1,0 2-1,-76-38 0,82 54-1,-2 2 0,0 1 0,0 3 0,-1 1 1,-1 2-1,0 3 0,0 1 0,-60 2 0,3 6 2,0 5 1,-165 35-1,202-29-10,1 3 0,0 2-1,-62 30 1,96-36 20,1 3 0,1 0 1,0 2-1,2 1 0,0 1 0,1 1 0,1 2 0,-23 25 0,25-21-6,0 1 1,2 1-1,-32 59 1,45-72 8,1 0 1,1 1 0,0 0 0,1 1-1,1-1 1,1 1 0,0 0-1,1 0 1,1 27 0,3-13 2,2-1 1,1 1-1,2-1 1,1 0-1,19 47 1,77 141 23,-75-168-5,3-2 0,1-1 0,3-2 0,2-1 0,1-2 0,73 61 0,-63-65 4,2-3 1,1-1-1,99 48 0,-49-38 10,131 39-1,-178-66-40,66 20 23,158 31-1,-221-61-9,0-2 0,71-3 0,113-19-31,-206 12 27,0-2-1,0-2 0,-1-1 0,0-1 0,-1-2 0,0-2 0,-1-1 0,48-29 0,-73 38-5,0-1 0,0 0 1,0 0-1,-1-1 0,0 1 0,7-12 0,34-56 15,-42 64-13,2-5-2,-1-1 0,-1-1 0,0 1 0,-1-1 0,-1 0 0,-1 0 0,1-22 0,5-20 0,-6 38 1,-1-1 1,0 1-1,-2-1 1,-1 0-1,-1 1 0,0-1 1,-2 1-1,-1 0 0,0 0 1,-2 0-1,0 1 1,-2 0-1,0 0 0,-2 1 1,-15-25-1,-238-357 289,240 367-256,-2 1-1,-1 1 0,-2 1 0,-37-31 1,43 44-25,1 2 1,-2 1-1,0 1 1,-1 1 0,-1 1-1,0 1 1,-30-9-1,10 9-194,-1 3-1,0 1 0,0 2 1,-1 3-1,0 1 0,1 3 1,-58 7-1,-2 6-1758,32-1-3431,35-4 1929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15:0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1025 924,'-62'7'3042,"41"-3"-2337,-132 28 4942,143-30-5040,4 0-271,0-1 0,1 0 0,-1-1 0,0 1 0,0-1 0,0 0 0,-5-1 0,16-2-244,35-12 4,0 1 1,1 2-1,1 3 0,59-8 0,-30 5-25,561-102 175,-325 69-207,-218 32-30,97-17 34,156-48 20,48-9-95,-220 53 43,161-27 38,-259 48-47,-1-3 0,102-36 0,-108 25-7,16-6-32,-74 31 31,-1-1 0,0 0 0,1 0 0,-1 0 0,5-5 0,1 1 21,-11 6-21,25-8 29,-20 5-23,-5 3-5,1 0-4,6-2 3,-6 2-14,0 0 11,4-3 12,-3 3-3,6-3 2,-7 3 24,-2 1-29,1-1 2,0 1 0,-1-1 0,1 1-1,-1-1 1,1 1 0,0-1 0,-1 0-1,1 1 1,-1-1 0,0 0 0,1 1 0,-1-1-1,1 0 1,-1 0 0,0 0 0,0 1 0,1-1-1,-1 0 1,0-1 0,-14-7 4,-1 1 1,1 1-1,-29-9 0,-20-10 23,-102-59 353,-2-14 350,79 44-15,87 54-611,-18-4 44,19 4-147,0 1 1,0 0-1,0 0 0,-1 0 1,1 0-1,0 0 0,0-1 1,-1 1-1,1 0 0,0 0 1,0 0-1,-1 0 0,1 0 1,0 0-1,0 0 0,-1 0 1,1 0-1,0 0 0,-1 0 1,1 0-1,0 0 0,0 0 1,-1 0-1,1 0 1,0 1-1,0-1 0,-1 0 1,1 0-1,0 0 0,0 0 1,0 0-1,-1 1 0,1-1 1,0 0-1,0 0 0,0 0 1,-1 1-1,1-1 0,0 0 1,0 0-1,0 0 0,0 1 1,0-1-1,0 0 0,0 0 1,-1 1-1,1-1 0,0 0 1,0 0-1,0 1 0,0-1 1,0 0-1,0 1 1,0-1-1,0 0 0,0 0 1,0 1-1,1-1 0,-1 0 1,10 18 12,-7-14-13,2 2 6,0 0-1,1-1 1,-1 0 0,1 0 0,0 0 0,0-1-1,0 0 1,1 0 0,7 3 0,4 4 16,13 6 3,0 0 1,1-2-1,0-2 1,1-1 0,1-1-1,36 6 1,-33-11 26,-35-6-28,2 1 4,14 1-5,-13-2 4,16 0 83,0-5 62,-19 4-108,0 0 0,1 0 0,-1 0 0,0 0 0,1 1 0,-1-1 1,1 1-1,-1-1 0,5 1 0,-24 33-40,-2-1 0,-28 37 0,-13 21-19,9 2 4,5 3 1,-58 165-1,89-212 29,-10 66 0,25-114-35,0 0 0,0 0 0,0 0 0,0 0-1,1 0 1,-1 1 0,0-1 0,0 0 0,0 0 0,0 0 0,0 0 0,0 0 0,0 0 0,0 0 0,0 1 0,0-1 0,0 0 0,0 0 0,0 0 0,0 0 0,0 0 0,0 0 0,1 0 0,-1 0 0,0 0 0,0 0 0,0 0 0,0 0 0,0 0-1,0 1 1,0-1 0,0 0 0,1 0 0,-1 0 0,0 0 0,0 0 0,0 0 0,0 0 0,0 0 0,0 0 0,0 0 0,1 0 0,-1 0 0,0 0 0,0 0 0,0-1 0,0 1 0,0 0 0,0 0 0,0 0 0,1 0 0,-1 0 0,0 0 0,0 0 0,0 0-1,0 0 1,0 0 0,0 0 0,0 0 0,0-1 0,14-7 28,-10 5-32,0-1 0,1 0 0,-2 0 1,1 0-1,5-6 0,176-312-194,-172 298 173,-1 0 1,-2-1-1,0 0 1,-2-1-1,0 1 0,3-30 1,-9 44 13,-1-1 0,0 1 0,-1-1 0,-1 1 0,0-1 0,0 1-1,-1 0 1,0 0 0,-1-1 0,0 1 0,-1 1 0,0-1 0,-1 0 0,0 1 0,-1 0 0,-10-14 0,2 7-7,0 1 0,-2 1 0,1 0 0,-2 1 0,0 1 0,0 1 0,-37-19 0,11 10-2,-1 2-1,-66-18 0,51 16 3,39 13 9,0 1-1,-27-6 1,45 13-11,10 4-43,16 7 74,195 80-33,-101-45 38,-52-19 25,104 27 0,-168-54-11,1 0 0,-1 1 0,1-1 0,-1 1 0,0 0 1,1-1-1,-1 1 0,0 0 0,0 1 0,4 1 0,-6-2-6,0 0 0,0-1 0,-1 1-1,1 0 1,0-1 0,-1 1 0,1-1 0,0 1 0,-1 0 0,1-1-1,-1 1 1,1-1 0,-1 1 0,1-1 0,-1 0 0,1 1 0,-1-1-1,1 1 1,-1-1 0,0 0 0,1 1 0,-1-1 0,0 0 0,-4 3-21,1 0-1,-1 1 1,1-1 0,0 1 0,-7 7 0,-22 38 33,3 2-1,1 0 0,3 2 1,-24 68-1,34-83-24,-43 102-223,-10 25-1874,26-54-5849,34-89 3847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3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39 301 1944,'-38'14'8009,"43"-13"-7476,6 0-320,0 0 0,0 0 0,0-2-1,0 1 1,12-3 0,63-14 580,-54 9-533,456-137 2017,-245 62-992,-236 80-1283,4 0-19,-1-1 0,0 0 0,0 0-1,0-1 1,-1-1 0,0 0-1,11-8 1,-19 13-535,2-10-556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3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2140,'0'0'1035,"1"-4"1622,0 4-2589,1-1 2289,-2 1-2289,40 70 1299,39 96 0,-30-58-1094,-38-86-602,20 44-108,-12-22-4361,-14-34 2242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3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11 121 1032,'-3'-9'689,"1"0"0,0-1-1,0 1 1,0-15 0,2 22-567,0 0 0,0-1-1,1 1 1,-1 0 0,0 0 0,1 0 0,-1 0 0,1 0-1,-1 0 1,1 0 0,0 0 0,0 1 0,0-1 0,0 0-1,0 0 1,1 1 0,-1-1 0,0 0 0,1 1 0,-1-1 0,1 1-1,-1 0 1,1 0 0,0-1 0,0 1 0,0 0 0,3-1-1,6-1 77,0 1-1,0 0 0,1 0 0,-1 1 0,0 0 0,1 1 0,-1 1 1,0 0-1,18 3 0,-4 2 19,0 0 0,0 1-1,28 14 1,-34-13-121,0 1-1,-1 0 1,0 2-1,-1 0 0,0 1 1,-1 1-1,0 0 1,-1 1-1,-1 1 1,0 0-1,-1 1 0,-1 0 1,0 1-1,-1 1 1,13 27-1,-20-34-41,0 1 0,-1-1 0,-1 0 0,1 1 0,-2 0 0,0-1 0,0 1 0,-1 0 0,-1-1 0,0 1 1,0 0-1,-1-1 0,-1 1 0,0-1 0,0 0 0,-1 0 0,0 0 0,-1 0 0,-1-1 0,-11 19 0,8-17 8,0 0 0,0 0 0,-1 0 0,-1-2 0,0 1 0,0-1 0,-1-1 0,0 0 0,-1 0 0,0-2 0,0 1 0,0-2 0,-1 0 0,0 0 0,-26 6 0,34-11-115,0 0 0,-1 0 0,1-1 0,0 0 0,0 0 0,0 0 0,0-1 0,0 0 0,0 0 0,0-1 0,0 1 0,0-1 0,0-1 0,0 1 0,1-1 0,-1 0 0,1 0 0,-6-5 0,9 6-305,1 0 1,-1 0 0,1 0 0,0-1 0,-1 1 0,1 0 0,0-1-1,0 1 1,0-1 0,1 1 0,-1-1 0,1 1 0,-1-1 0,1 0 0,0 1-1,0-1 1,0-3 0,0 4-116,0-2-2386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247 436 1352,'-6'0'444,"-1"0"-1,1 0 1,-1 1-1,1 0 1,-1 1-1,1 0 1,0-1-1,0 2 1,-1-1-1,-5 5 1,2-2-87,1 1 0,0 0 0,0 1 1,1 0-1,-12 14 0,7-6-79,0 1 0,1 0 0,1 1 0,1 1 0,1 0 0,-10 23 0,15-29-94,1 1 0,-1-1 0,2 0-1,0 1 1,-1 20 0,3-27-124,0-1 0,0 1-1,0 0 1,1 0 0,0-1 0,0 1 0,0 0-1,1-1 1,0 1 0,0-1 0,0 0-1,1 0 1,0 0 0,3 6 0,-5-10-43,0 0 1,1 1 0,-1-1-1,0 0 1,0 0 0,0 0-1,1 0 1,-1-1 0,0 1-1,1 0 1,-1 0 0,1-1-1,-1 1 1,1-1 0,-1 0-1,1 1 1,0-1 0,-1 0-1,1 0 1,-1 0-1,1 0 1,-1 0 0,1 0-1,0 0 1,-1-1 0,1 1-1,-1 0 1,1-1 0,-1 1-1,1-1 1,-1 0 0,1 0-1,1-1 1,2-1 7,0-1-1,0 0 1,0-1 0,0 1-1,-1-1 1,7-9 0,1-4 35,0 0 1,-2-1 0,0-1 0,13-39 0,-9 13 335,9-52 0,-23 98-385,0-1-1,0 1 1,0-1-1,0 1 1,0-1-1,0 1 1,1-1-1,-1 1 1,0 0-1,0-1 1,0 1-1,0-1 1,1 1-1,-1-1 1,0 1-1,0 0 1,1-1-1,-1 1 1,0 0-1,1-1 1,-1 1-1,0 0 1,1-1-1,-1 1 1,1 0-1,-1 0 1,0 0-1,2-1 1,-2 1-7,1 0 0,0 1 0,-1-1 0,1 0 0,0 0 0,-1 1 0,1-1 0,0 1 0,-1-1 0,1 0 0,0 1 0,-1-1 0,1 1 0,-1-1 0,1 1 1,-1 0-1,20 29 22,-10-11 5,0-1 0,2-1 0,0 1 1,1-2-1,1 0 0,20 18 0,-29-29-26,1-1 0,0 1 0,1-1 0,-1-1 0,1 1 0,0-1 0,-1 0 0,1 0 0,10 1 0,-12-3-10,0 0 0,0-1 0,0 1 0,1-1 0,-1-1 0,0 1 1,0-1-1,0 0 0,0 0 0,0 0 0,0-1 0,0 1 0,0-1 0,8-5 0,-8 3-2,1 0-1,-1 0 0,1-1 0,-1 1 0,0-1 0,-1-1 0,1 1 1,-1-1-1,0 1 0,-1-1 0,5-10 0,1-4-13,-1 0 0,8-27-1,-12 28 13,0 1 0,-1-1-1,-1 0 1,-1 0 0,-2-27 0,-14-96-3,6 76 58,1 16 196,-1 1 0,-18-53 0,26 100-127,0 33-28,-1-18-64,2-1 0,1 19 0,4 6 23,2 0-1,2-1 0,1-1 0,22 54 0,-3-25-1711,54 88-1,-65-128-3581,-11-16 1950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3:58:3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6 167 1628,'0'0'1350,"-6"-11"7253,9 4-3899,7 25-631,-8-15-5233,17 33 2163,-13-22-714,1-1-1,1 0 0,0 0 1,11 12-1,-15-21-241,-1 0 0,1-1-1,0 1 1,0-1-1,1 0 1,-1-1 0,0 1-1,1-1 1,0 1 0,0-1-1,-1-1 1,1 1-1,0-1 1,1 0 0,8 1-1,5-1 25,0-1-1,1-1 0,-1-1 0,0 0 1,23-7-1,92-30 102,-110 31-148,55-21-558,-1-3 0,-2-4 0,83-52 0,-103 49-1955,-22 10-5852,-22 19 3648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9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61 1764,'0'0'3215,"-2"6"-2324,-11 28 549,3-9 48,-13 50 0,21-66-1318,1 0 0,0 0 0,0-1-1,0 1 1,1 0 0,1 0 0,0 0 0,0-1 0,0 1 0,5 11-1,-5-16-118,1-1 0,-1 0-1,1 0 1,0 0-1,0 0 1,1 0 0,-1 0-1,1 0 1,-1-1-1,1 1 1,0-1 0,0 0-1,0 0 1,0 0-1,0 0 1,1 0 0,-1-1-1,0 1 1,1-1-1,-1 0 1,1 0 0,0 0-1,-1-1 1,1 1-1,0-1 1,6 0 0,-9 0-31,1 0 1,0 0-1,-1 0 1,1-1-1,0 1 1,-1-1-1,1 1 1,0-1-1,-1 1 1,1-1-1,-1 0 1,1 0-1,1-1 1,2-1 36,-1 1 9,0-1 0,0 0 0,0 0 0,0-1 0,0 1 0,0-1 0,-1 0 0,0 0-1,0 0 1,0 0 0,0 0 0,-1-1 0,1 1 0,-1-1 0,-1 0 0,1 0 0,0 1 0,-1-1 0,0 0-1,0-1 1,0-5 0,0-5 98,-1 0 1,0 0-1,-1 0 0,0 1 0,-6-23 0,4 24 46,-1-1-1,-11-26 0,12 35-195,0 0 0,0 0-1,0 1 1,-1-1 0,0 1 0,0 0-1,0 0 1,-1 1 0,-5-6 0,7 9-232,1-1 1,-1 1-1,0 0 1,1 0-1,-1 1 1,0-1-1,1 0 1,-1 1-1,0 0 0,0-1 1,0 1-1,0 1 1,1-1-1,-1 0 1,0 1-1,0-1 1,1 1-1,-1 0 1,0 0-1,1 0 1,-1 0-1,1 0 1,-1 0-1,1 1 1,-3 1-1,-11 10-3393,3 0 36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4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44 289 1436,'-40'-31'3877,"40"30"-3817,-1 1-1,1 0 1,0-1 0,-1 1-1,1-1 1,0 1-1,0-1 1,-1 1 0,1-1-1,0 1 1,0-1 0,0 1-1,-1-1 1,1 1-1,0-1 1,0 1 0,0-1-1,0 1 1,0-1 0,0 1-1,0-1 1,1 0-1,-1 1 1,0-1 0,0 1-1,0-1 1,0 1-1,1-1 1,-1 1 0,0-1-1,0 1 1,1 0 0,-1-1-1,1 0 1,13-12 751,-11 11-928,11-7 287,-1 0-1,2 1 1,-1 0-1,24-8 1,-5 2 20,121-47 422,3-2-127,-128 51-355,-18 8 97,0-1-1,17-10 1,-26 14 455,-7 5-604,-7 6-41,0 0 0,1 1-1,1 0 1,0 1 0,1 0 0,0 1-1,0-1 1,-9 22 0,14-27-24,0 1 0,1 1 0,0-1 0,0 0 0,1 1 0,0 0 0,0-1 0,1 1 0,0 0 0,1 0 0,0 0 0,0-1 0,1 1 0,0 0 0,0 0 0,5 15 0,-4-21-27,-1 1-1,1-1 1,-1 0-1,1 0 1,0 0-1,0-1 1,1 1-1,-1 0 1,0-1-1,1 1 1,0-1-1,-1 0 1,1 0-1,0 0 1,0 0-1,0 0 1,0-1-1,1 0 1,-1 1-1,0-1 1,1 0-1,-1 0 1,0-1-1,1 1 1,3-1-1,-5 0 2,1 0-1,-1-1 0,1 1 0,-1-1 1,1 0-1,-1 0 0,1 0 0,-1 0 1,0 0-1,0-1 0,0 1 0,0-1 1,0 1-1,0-1 0,4-3 0,-2 0 0,1-1 1,-1 1-1,0-1 0,4-9 0,-1 1 34,-1-1 1,0 0-1,-1 0 0,2-18 1,9-66 427,-11 59-61,-3 27-177,3-16 247,-4 27 43,1 9-450,13 41-105,-8-25-1029,0 0-1,1 0 1,22 40-1,-21-51-1866,2-1 28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5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 1444,'-1'-1'144,"0"1"-1,0-1 0,0 1 1,0 0-1,0 0 0,-1 0 1,1-1-1,0 1 1,0 0-1,0 1 0,0-1 1,0 0-1,0 0 1,-1 0-1,1 1 0,0-1 1,0 0-1,0 1 1,0-1-1,0 1 0,0-1 1,-1 2-1,-1 0 74,1 0-1,0 1 1,-1-1 0,1 1-1,0-1 1,0 1 0,-3 5-1,-1 5 251,0 1 1,-6 23-1,10-32-304,-3 17 207,0 1 1,1 0-1,1-1 0,0 37 0,4-17 232,10 67-1,-4-76-432,0-1 0,2-1 0,1 0 0,2 0 0,1-1 0,1 0 0,23 34 0,-33-58-573,0 1-1,0-2 1,1 1 0,-1 0 0,1-1 0,1 0 0,-1 0-1,9 6 1,-9-10-2333,10 1 34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70 845 924,'0'0'1995,"4"-2"-1506,1-1-320,0 0 0,0-1 0,0 0 0,-1 1 0,0-1 0,1-1 0,-2 1-1,1-1 1,0 1 0,-1-1 0,0 0 0,4-9 0,-4 6 39,0 0 0,-1 0-1,0 1 1,-1-1 0,0-1 0,0 1 0,-1 0 0,0 0 0,0 0-1,-1 0 1,0 0 0,-2-10 0,2 17-191,1 1 1,0-1-1,0 1 0,-1 0 1,1-1-1,0 1 0,-1-1 1,1 1-1,-1 0 0,1-1 1,0 1-1,-1 0 0,1 0 1,-1-1-1,1 1 0,-1 0 1,1 0-1,-1 0 0,1-1 0,-1 1 1,1 0-1,-1 0 0,1 0 1,-1 0-1,1 0 0,-1 0 1,1 0-1,-1 0 0,1 0 1,-1 0-1,1 1 0,-1-1 1,1 0-1,-1 0 0,-17 8 184,17-7-216,-7 3 57,1 1 0,0 0 0,0 1 1,0-1-1,1 1 0,0 1 0,0-1 0,0 1 0,1 0 0,0 0 0,1 0 0,-8 16 0,9-16-19,0 0-1,0 0 1,1 0-1,0 0 0,0 0 1,1 0-1,0 1 1,0-1-1,1 0 1,0 1-1,0-1 1,1 0-1,0 1 0,0-1 1,3 9-1,-2-11-14,0-1 0,1 0-1,-1 1 1,1-1-1,0 0 1,0-1 0,0 1-1,1-1 1,-1 1 0,1-1-1,0 0 1,0 0-1,0-1 1,0 1 0,0-1-1,1 0 1,-1 0 0,1 0-1,-1-1 1,1 1-1,4 0 1,9 1-30,0 0 0,0-1 1,0-1-1,21-1 0,-29 0 14,-1-1-1,1 0 1,-1 0 0,0-1 0,0 0-1,1-1 1,-1 0 0,-1 0 0,1-1-1,0 0 1,-1-1 0,0 1 0,0-2-1,0 1 1,-1-1 0,0 0 0,0-1-1,0 0 1,-1 0 0,0 0 0,-1-1-1,1 1 1,-1-2 0,-1 1-1,8-17 1,-2-2 263,-1-1-1,11-51 1,-20 76 131,-3 10-360,-1 2-15,2-6-4,0 0-1,0 1 0,1-1 1,0 1-1,0 0 0,0-1 1,0 1-1,0 0 1,0 5-1,1-5 5,-1 0-1,1 1 1,0-1-1,0 1 1,1-1-1,-1 1 1,1-1-1,0 1 1,0-1-1,1 0 1,-1 1-1,3 4 1,-2-7-12,-1 0 1,0 0 0,1-1-1,-1 1 1,1 0 0,0 0 0,0-1-1,-1 1 1,1-1 0,0 0-1,0 1 1,1-1 0,-1 0 0,0 0-1,0 0 1,0 0 0,1-1 0,-1 1-1,0-1 1,1 1 0,-1-1-1,0 0 1,1 0 0,-1 0 0,4-1-1,5 0-11,0-1 0,0 0-1,0-1 1,0 0 0,0 0 0,14-8-1,61-37-38,-36 18 8,-43 27 24,0-1 0,0 1-1,1 0 1,8-3 0,-13 6 12,0-1 1,0 1 0,0-1-1,0 1 1,0 0 0,0 0 0,0 1-1,0-1 1,1 1 0,-1-1-1,-1 1 1,7 2 0,-2 0 3,0 1 1,-1 0-1,11 8 1,-14-9 5,1 0 0,0 0 0,0 0 0,0-1 0,1 0 0,-1 0 0,1 0 1,-1 0-1,1 0 0,-1-1 0,8 1 0,-9-2-6,0 0 0,0-1 1,1 1-1,-1-1 0,0 0 0,0 0 0,0 0 0,0 0 1,0 0-1,0-1 0,-1 1 0,1-1 0,0 0 0,-1 0 1,1 0-1,-1 0 0,0 0 0,1-1 0,-1 1 0,0-1 1,2-4-1,2-3 1,0 1-1,-1-1 1,0 0 0,5-19 0,-4 5 10,-1 0 0,-1 0 1,-1 0-1,0-34 0,-9-97 191,4 119-135,-2-11 305,-2 1 1,-2 0 0,-2 0-1,-28-78 1,38 124-356,0-1 1,0 1-1,0 0 1,0 0-1,0 0 1,0 0-1,0 0 1,0-1-1,0 1 0,0 0 1,0 0-1,0 0 1,0 0-1,-1 0 1,1 0-1,0-1 1,0 1-1,0 0 1,0 0-1,0 0 1,0 0-1,0 0 0,-1 0 1,1 0-1,0 0 1,0-1-1,0 1 1,0 0-1,0 0 1,0 0-1,-1 0 1,1 0-1,0 0 1,0 0-1,0 0 0,0 0 1,-1 0-1,1 0 1,0 0-1,0 0 1,0 0-1,0 0 1,0 0-1,-1 0 1,1 0-1,-6 8 118,-3 13-127,4-2 47,0-1-1,2 1 1,0 0-1,0 22 1,4 76 109,2-67-38,2 0 0,3-1 0,20 72 0,-19-92-489,1 0 0,1-1-1,2 0 1,1-1 0,1 0 0,1-1-1,19 23 1,-18-30-4568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11 425 1432,'-1'-1'126,"0"1"0,0-1 0,0 0 0,0 0 0,1 0 0,-1 0 0,0 0 0,1 0 0,-1 0 0,1 0 0,-1 0 0,1 0 0,0 0 0,-1 0 0,1 0 0,0-1 0,0 1 0,-1 0 0,1 0 0,0 0 0,0 0 0,1-1 0,-1 1 0,0 0 0,0 0 0,0 0 0,1 0 0,-1 0 0,1 0 0,-1 0 0,1-1 0,-1 1 0,2-1 0,2-5 117,1 1 1,0 0 0,0 0-1,8-6 1,-8 7-85,16-15 266,2 2 1,37-25-1,57-27 261,-21 13-622,101-63-4526,-170 102 2465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90 293 984,'0'0'971,"4"-3"-510,-1 0-300,1 1 0,-1-1 1,0 0-1,1-1 0,-1 1 0,-1 0 1,1-1-1,0 0 0,-1 1 1,0-1-1,0 0 0,0 0 1,0-1-1,-1 1 0,1 0 1,-1 0-1,0-1 0,-1 1 1,1-1-1,-1-5 0,0 5 31,0 0-1,-1 0 0,0 1 1,0-1-1,0 0 0,-1 0 1,-2-5-1,3 8-148,0 1 1,0 0-1,0 0 1,0 0-1,0 0 0,0 0 1,0 0-1,0 0 1,0 0-1,-1 0 1,1 0-1,0 1 0,-1-1 1,1 1-1,-1-1 1,1 1-1,0-1 0,-1 1 1,1 0-1,-1 0 1,1-1-1,-1 1 1,1 0-1,-1 0 0,1 1 1,-1-1-1,1 0 1,-1 0-1,1 1 0,-1-1 1,1 1-1,0-1 1,-1 1-1,1 0 0,-2 0 1,-3 3 29,1-1 1,-1 1-1,1 0 1,-1 0-1,1 0 0,-6 7 1,7-6-37,1-1 1,-1 0-1,1 1 0,0 0 1,1 0-1,-1 0 0,1 0 1,0 0-1,0 0 0,0 1 1,1-1-1,0 0 0,0 1 1,0 0-1,1-1 0,0 1 1,0-1-1,0 1 0,2 6 1,-1-7-44,0 0 1,1 0 0,-1 0 0,1-1 0,1 1-1,-1-1 1,0 1 0,1-1 0,0 0-1,0 0 1,0 0 0,1 0 0,-1-1 0,1 1-1,0-1 1,0 0 0,0 0 0,0 0-1,1-1 1,-1 1 0,1-1 0,5 1 0,2 2-207,2-1 1,-1-1 0,0-1 0,1 0-1,-1 0 1,1-1 0,-1-1-1,1 0 1,23-4 0,-30 2 96,0 1-1,0-1 1,0 0 0,0 0-1,0 0 1,0-1 0,-1-1-1,0 1 1,1-1 0,-1 0-1,-1 0 1,1 0 0,-1-1-1,1 0 1,-1 0 0,-1-1-1,1 1 1,-1-1 0,0 0-1,5-9 1,2-13 235,-2 0 0,-1-1 1,-1 0-1,6-50 0,5-25 2361,-18 104-2464,0-1-1,0 1 1,0 0-1,0-1 0,0 1 1,0 0-1,0-1 1,0 1-1,0 0 1,1 0-1,-1-1 0,0 1 1,0 0-1,0-1 1,0 1-1,0 0 0,0 0 1,1-1-1,-1 1 1,0 0-1,0 0 0,0 0 1,1-1-1,-1 1 1,0 0-1,0 0 0,0 0 1,1-1-1,-1 1 1,0 0-1,1 0 1,-1 0-1,0 0 0,0 0 1,1 0-1,-1 0 1,0 0-1,1 0 0,-1 0 1,0 0-1,0 0 1,1 0-1,-1 0 0,0 0 1,1 0-1,-1 0 1,0 0-1,0 0 0,1 0 1,-1 0-1,0 0 1,1 0-1,-1 1 1,0-1-1,0 0 0,1 0 1,-1 0-1,0 1 1,10 8 47,0 1 1,0 0-1,-1 0 1,-1 1-1,0 1 1,10 18-1,36 83 181,-42-87-191,12 37 106,24 97 0,-35-114-114,-10-33-30,16 67 44,-17-73-62,-1 1 1,0 0-1,-1 0 1,0 0-1,0 0 0,-1 0 1,-3 14-1,4-20 2,-1 0 0,1 0 0,-1 0 0,0-1 0,1 1 0,-1 0 0,0-1 1,0 1-1,0-1 0,0 1 0,0-1 0,-1 1 0,1-1 0,0 0 0,-1 1 0,1-1 0,-1 0 0,1 0 0,-1 0 0,1 0 0,-1 0 1,0-1-1,0 1 0,1 0 0,-1-1 0,0 1 0,0-1 0,0 0 0,0 1 0,1-1 0,-1 0 0,0 0 0,0 0 0,0-1 0,0 1 1,0 0-1,1-1 0,-1 1 0,-3-2 0,-3-1 7,0 0 0,1-1 0,-1 0-1,1 0 1,-1 0 0,1-1 0,-8-7 0,5 2-2,0-1 0,0 1 0,1-2 0,0 1-1,1-1 1,0 0 0,1-1 0,0 0 0,1 0 0,1-1 0,0 1 0,1-1 0,0 0-1,-2-22 1,3 14-104,2 1 0,0-1 0,2 0 0,0 1 0,1-1 0,2 1 0,0-1 0,1 1 0,9-22 0,3 0-1366,2 0 0,27-42 0,-45 84 1412,27-45-2329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7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129 375 1384,'0'0'1542,"2"9"-882,72 396 3211,-31-235-2306,-42-168-919,-10-9-529,-8-11-2,1 1 1,0-2-1,-23-36 1,15 13 122,2-2 0,2 0 0,1-1 0,3 0 0,-18-82 0,28 98-116,1 0 0,2 0 0,1 0-1,2 0 1,0-1 0,2 1 0,2 0-1,0 0 1,2 1 0,15-49 0,-17 68-98,0 1 1,0-1-1,1 0 1,0 1-1,0 0 1,1 0-1,0 1 1,0 0-1,1 0 1,0 0 0,0 1-1,10-7 1,-12 9-122,1 1 1,-1 1 0,0-1-1,1 1 1,-1 0 0,1 0-1,0 0 1,-1 1 0,1 0-1,0 0 1,0 0-1,0 1 1,0 0 0,0 0-1,0 0 1,0 1 0,-1 0-1,1 0 1,0 1 0,9 3-1,-9-3-478,-1 0-1,1 1 0,-1 0 0,0 0 0,0 0 0,0 0 1,0 1-1,5 5 0,3 6-2160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1096,'152'-105'2457,"-98"62"-949,-48 37-1249,-6 5-55,-6 3 1045,-7 4-1182,1 2 1,0-1-1,1 2 0,-1 0 0,1 0 0,-11 13 0,8-6 35,1 1-1,-22 38 1,30-45-65,-1 0 0,2 1 1,-1 0-1,2 0 1,-1 1-1,2-1 0,-2 14 1,3-23-30,1 0 0,-1 0 0,1 0 0,0 0 0,0 0 0,0 0 0,0 0 0,0 0 0,1 0 0,-1 0 0,1-1 0,-1 1 0,1 0 0,-1 0 0,1 0 0,0 0 0,0-1 0,0 1 0,0 0 0,0-1 0,1 1 0,-1-1 0,0 1 0,1-1 0,-1 0 0,2 2 0,-1-3-6,-1 1-1,0-1 1,1 1 0,-1-1 0,0 0 0,1 0 0,-1 0-1,0 1 1,1-1 0,-1 0 0,0-1 0,1 1 0,-1 0-1,0 0 1,1-1 0,1 0 0,20-10 19,-23 11-21,10-6 26,0-2 1,0 1 0,-1-1-1,0-1 1,0 1-1,-1-2 1,0 1 0,10-18-1,-6 7 541,12-25 1,-23 43-235,0 0-241,-1 1-88,0 1 0,0 0 0,0 0 0,0 0 0,0-1 0,0 1 0,1 0 0,-1 0 0,0 0 0,0-1 0,0 1 0,0 0 0,0 0 0,0 0 0,0-1 0,0 1 0,1 0 0,-1 0 0,0 0 0,0 0 0,0 0 0,0-1 0,0 1 0,1 0 0,-1 0 0,0 0 0,0 0 0,0 0 0,1 0 0,-1 0 0,0 0 0,0 0 0,0 0 0,1 0 0,-1 0 0,0 0 0,0 0 0,0 0 0,1 0 0,-1 0 0,0 0 0,0 0 0,0 0 0,1 0 0,-1 0 0,0 0 0,0 0 0,0 0 0,0 0 0,1 0 0,-1 0 0,0 1 0,0-1 0,21 23-219,-18-21 195,0 0-1,0-1 1,-1 0-1,1 1 1,0-1 0,0 0-1,0 0 1,0-1-1,1 1 1,-1-1 0,0 1-1,0-1 1,0 0 0,0 0-1,1-1 1,-1 1-1,0-1 1,0 1 0,0-1-1,5-2 1,7-5 95,0-1 1,0 0-1,-1-2 0,0 1 1,16-18-1,-30 28-70,12-10 177,-12 10-164,1-1-1,0 1 1,-1-1 0,1 1 0,-1 0 0,1-1 0,0 1-1,0 0 1,-1-1 0,1 1 0,0 0 0,-1 0 0,1 0-1,0 0 1,0 0 0,-1-1 0,1 1 0,0 1 0,0-1-1,1 0 1,2 2-1,0 1-1,1-1 0,-1 1 0,0 0 1,-1 0-1,1 0 0,-1 1 0,1-1 1,4 7-1,8 13-967,2-2 0,30 29 0,-44-47-1453,7 4 34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8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16 163 1220,'-8'-14'1636,"1"5"496</inkml:trace>
  <inkml:trace contextRef="#ctx0" brushRef="#br0" timeOffset="1">168 1 900,'0'0'4895,"2"12"-4457,43 221 1131,-2-10-880,-10-74-4824,-27-130 2291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8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1548,'0'0'3900,"-1"8"-3428,-4 24-52,5-29-349,1 0 1,-1 0-1,0 0 0,1 0 1,0 0-1,0 0 0,-1-1 1,2 1-1,-1 0 0,0 0 0,4 4 1,0 2 74,0 0-5,0 0 1,1-1-1,0 0 1,0 0-1,1 0 1,0-1-1,0 0 1,1 0-1,0-1 1,14 9-1,-21-14-121,1-1-1,0 1 1,-1-1-1,1 1 1,0-1-1,0 1 1,0-1 0,-1 0-1,1 0 1,0 0-1,0 0 1,2 0-1,1-1 47,-2 1-43,0 0 1,0-1 0,1 1 0,-1-1 0,0 0 0,0 0 0,0 0 0,0 0 0,-1 0 0,1-1 0,0 1 0,0-1 0,-1 0 0,1 0 0,2-3 0,3-3 177,0 0 1,12-19-1,1 0 582,-14 18-451,-7 7-262,1 1 0,0 0-1,-1 0 1,1 0 0,0 0 0,0 0 0,0 0 0,0 0 0,0 0 0,0 0 0,0 0 0,2-1-1,1 6 13,0 2-61,1 0 0,-1 0 0,-1 0 0,1 1 0,-1-1 0,0 1 1,0 0-1,2 13 0,-1-4-252,7 25-1194,1-20-3770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9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1200,'0'-1'78,"0"1"0,0 0 0,0 0 0,1-1 0,-1 1 0,0 0 0,0 0 0,0-1 0,0 1 0,0 0 0,0 0 0,0-1 0,1 1 0,-1 0 0,0 0 0,0-1 0,0 1 0,0 0 0,1 0 0,-1 0 0,0 0 0,0-1 0,1 1 0,-1 0 0,0 0 0,0 0 0,1 0 0,-1 0 0,0 0 0,0 0 0,1 0 0,-1 0 0,0 0 0,1 0 0,-1 0 0,0 0 0,0 0 0,1 0 0,-1 0 0,0 0 0,0 0 0,1 0 0,-1 0 0,0 0 0,0 0 0,1 0 0,-1 0 0,0 1 0,1-1 0,6 7 206,-1 0 0,1 0-1,-1 1 1,0 0 0,9 17 0,22 53 484,-20-41-478,12 23 127,87 178 647,-109-224-1035,-1 1 0,0 0 0,0 0 0,-2 0 0,0 0 0,4 28 0,-8-42-34,0 0 1,0 1-1,0-1 1,0 0-1,0 0 1,0 0-1,0 1 1,-1-1-1,1 0 1,0 0-1,-1 0 1,1 0-1,-1 0 1,1 0-1,-1 0 0,1 0 1,-1 0-1,0 0 1,0 0-1,1 0 1,-1 0-1,-1 1 1,0-1-1,0 0-1,1 0 1,-1-1 0,0 1-1,0 0 1,0-1 0,0 1 0,0-1-1,0 1 1,0-1 0,0 0-1,-2 0 1,-2 0 1,0-1 1,0 0-1,0 0 0,0 0 0,0 0 1,0-1-1,-8-4 0,5 1 64,-1 0 1,1-1-1,0 0 0,0-1 0,1 0 1,0 0-1,-11-13 0,15 15-13,0 1-1,1-1 1,0 0-1,0 0 1,1 0-1,-1-1 1,1 1-1,0 0 1,0-1-1,1 0 1,0 1-1,0-1 1,0 0-1,0 0 1,1-11-1,2 7-29,0 0-1,1 0 0,-1 0 1,2 0-1,0 0 1,0 0-1,0 1 0,1 0 1,12-16-1,-6 10-238,1 1 0,0 0 0,1 0 0,24-18 0,-28 25-84,0 1 0,0 0 1,0 0-1,18-7 0,-21 11 138,0 0-1,-1 1 1,1-1 0,0 1-1,1 0 1,-1 1 0,0 0 0,0 0-1,0 0 1,12 2 0,7 3-198,49 17 1,-68-20 505,1 1 0,0-1 1,0 0-1,11 1 1,-13-3-67,-1 1 23,0-1 0,0 0 0,0-1 1,0 1-1,0-1 0,0 0 0,0 0 0,6-2 0,-6 1 9,-2 1-53,1 0 0,-1 0 0,0 0 0,-1 0 0,1-1 0,0 1 0,0-1 0,0 0 0,-1 1 0,1-1 0,-1 0 0,0 0 0,1 0 0,-1 0 0,0 0 0,0 0 0,1-3 0,-1 1 23,1 0-1,-1 0 1,0 0 0,0-1-1,0 1 1,-1 0 0,1 0-1,-1-1 1,-1-4-1,1 6-31,0 1-12,0-1 0,0 1 1,-1 0-1,1-1 0,-1 1 0,1-1 0,-1 1 0,0 0 1,0-1-1,0 1 0,0 0 0,-1 0 0,1 0 1,0 0-1,-1 0 0,0 0 0,-1-2 0,1 4-15,1-1 0,-1 0 0,1 0-1,-1 1 1,1-1 0,-1 1 0,0-1 0,1 1-1,-1 0 1,0 0 0,0 0 0,1 0-1,-1 0 1,0 0 0,1 0 0,-1 0 0,0 1-1,1-1 1,-1 1 0,0-1 0,1 1 0,-1 0-1,1-1 1,-1 1 0,1 0 0,-3 2 0,-1 0 16,1 1 0,-1 0 1,1 1-1,-1-1 0,1 1 1,-6 9-1,6-8-10,1 0 0,0 0 0,0 0 0,0 0 0,1 0 0,0 1 0,0-1 0,1 1 0,0-1 1,0 1-1,0 0 0,1-1 0,0 1 0,0 0 0,1-1 0,-1 1 0,2 0 0,-1-1 0,1 1 0,0-1 0,0 0 0,1 1 0,5 9 0,-1-5-3,-1 0 0,2-1-1,0 0 1,0-1-1,0 0 1,1 0 0,1-1-1,-1 0 1,1 0-1,1-1 1,20 11 0,-18-13-89,0 0-1,0 0 1,0-1 0,0-1 0,1 0 0,-1-1 0,1-1 0,0 0-1,19-1 1,-10-2-910,-1 0 0,0-2-1,1-1 1,40-14 0,-23 3-1433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0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42 1076,'15'-32'5429,"-11"22"1402,-10 13-6244,-4 3-375,1 0 0,0 1 1,0 0-1,0 0 0,1 1 0,-10 12 1,-5 8 191,0 1-1,2 1 1,-22 41 0,37-60-346,1 0 1,0 1-1,1 0 0,0 0 0,0 0 0,1 0 0,1 0 0,0 1 1,1-1-1,0 1 0,1 0 0,0-1 0,3 16 0,-2-25-147,-1 0-1,1 0 0,0 1 0,0-1 1,0 0-1,1 0 0,-1 0 0,1-1 1,0 1-1,0 0 0,0-1 0,0 1 1,0-1-1,0 1 0,1-1 0,-1 0 1,1 0-1,0 0 0,-1 0 0,1-1 1,0 1-1,0-1 0,0 0 0,0 1 1,0-1-1,0-1 0,7 2 0,-1-1-750,1 0-1,-1-1 0,1 0 0,-1-1 1,1 0-1,-1-1 0,1 0 0,14-4 1,15-8-2715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08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54 352 1116,'-45'-10'6015,"44"9"-5323,-6 0 58,6-1-374,7 0 1899,319-89-992,-288 80-1205,178-59 344,-134 41-290,-19 7 226,69-34 0,-128 55-235,-1-1 0,1 0 0,-1 0 1,1 0-1,-1 0 0,0 0 0,3-4 1,-4 5 108,0-1-60,0 0-1,0 0 0,0 0 0,0 0 0,0 0 1,-1 0-1,1 0 0,-1 0 0,1-4 0,1-5 739,-2 11-898,0 0 1,0 0 0,0 0 0,0 0 0,1 0-1,-1 0 1,0 0 0,0 0 0,0 0 0,0 0-1,0 0 1,0 0 0,0 0 0,0 0 0,0 0-1,0 0 1,0 0 0,0 0 0,0 0 0,0 0-1,0 0 1,0 0 0,0 0 0,0 0 0,1 0 0,-1 0-1,0 0 1,0 0 0,0 0 0,0 0 0,0 0-1,0 0 1,0 0 0,0 0 0,0 0 0,0 0-1,0-1 1,0 1 0,0 0 0,0 0 0,0 0-1,0 0 1,0 0 0,0 0 0,0 0 0,38 257 834,-21-127-500,15 137 141,-28-234-432,25 259 583,-14-80-231,-4-87-269,40 353 588,15 158-882,-61-608 383,-2-9-3153,-2-7-7111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0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20 1456,'-1'-2'910,"-2"-8"-56,2 7-89,-1 1-92,2 2-605,0 0 0,0 0-1,0 0 1,0 0-1,0-1 1,-1 1-1,1 0 1,0 0-1,0 0 1,0 0-1,0 0 1,0 0 0,0-1-1,-1 1 1,1 0-1,0 0 1,0 0-1,0 0 1,-1 0-1,1 0 1,0 0-1,0 0 1,0 0 0,0 0-1,-1 0 1,1 0-1,0 0 1,0 0-1,0 0 1,-1 0-1,1 0 1,0 0 0,0 0-1,0 0 1,0 0-1,-1 0 1,1 1-1,-4 7 664,0 19-880,4-22 447,-5 215 1512,7-122-1249,6 464 1654,-8-163-721,-1-233-858,-3 99 472,0-153-838,-2 295 1188,42 33-78,-18-316-985,-15-108-321,2 0 0,-1-1 1,2 0-1,0 0 0,12 21 0,-15-31-53,0-1-1,0 1 1,0-1-1,0 0 1,1 0-1,-1 0 1,1 0-1,0-1 1,0 1-1,1-1 1,-1 0-1,1 0 1,-1-1-1,1 1 1,0-1-1,0 0 1,0-1-1,0 1 1,1-1-1,-1 0 1,0 0-1,0 0 1,1-1-1,5 0 1,7-3 5,0 0 1,0-1-1,0-1 0,-1 0 1,0-2-1,22-11 0,93-57 63,-84 42-49,77-68 1,31-50-806,105-109-6330,-191 189 1672,-38 36 2018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0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42 927 1396,'-5'-5'380,"1"0"0,0 0 0,0-1 0,0 1-1,1-1 1,0 0 0,0 0 0,1-1 0,-1 1 0,1 0-1,1-1 1,-1 1 0,0-11 0,3 0-121,0 0 1,1 1-1,1-1 1,1 0-1,0 1 1,1 0-1,1 0 1,8-16-1,71-126 687,-70 132-773,56-92 379,56-100 533,-55 93-61,-70 122-948,1-1 0,0 1 1,-1 0-1,2 0 0,4-4 1,-6 6 52,4 7 38,4 6-76,-1 0-1,0 1 0,-1 0 1,10 22-1,4 16 197,23 77 0,39 196 299,-30-19-96,23 253 381,-48-322-538,30 184 18,-48-365-825,-2 0-1,2 103 1,-11-151 124,-1 1-1,1-1 1,-2 0 0,1 0-1,-1 0 1,0 0 0,-6 13 0,8-20 94,-1 1 1,1-1 0,-1 1 0,1-1 0,-1 1-1,0-1 1,1 1 0,-1-1 0,1 1 0,-1-1 0,0 0-1,1 1 1,-1-1 0,0 0 0,0 1 0,1-1-1,-1 0 1,-1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98 892,'-4'-22'1537,"1"-1"0,-1-26 0,4 46 829,4 14-1744,4 14-274,-1 1 0,4 33 0,4 68 478,-5-37-373,21 285 1105,-12 5-296,-11-279-465,31 160 1,-35-241-684,1-1 0,1 1 0,1-1 1,0 0-1,2-1 0,0 0 1,14 21-1,-18-32-76,0 0-1,0-1 1,1 1 0,0-1 0,0 0 0,1-1-1,-1 1 1,1-1 0,0-1 0,1 1 0,-1-1-1,1 0 1,0-1 0,0 0 0,0 0 0,0-1-1,1 0 1,-1 0 0,12 0 0,1-2 14,0 0 0,0-2 0,0-1 0,0 0 1,38-12-1,-16 0 21,65-30 1,46-34-101,-122 60-299,-1-2-1,44-37 1,-57 42-321,30-34 1,-22 11-1302,-21 30 135,0 0 0,4-16 0,-3 4-1696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4484 1856,'-52'32'3407,"-63"49"0,93-57-923,21-22-1779,4-3-634,0-1 0,0 1-1,0 0 1,1 0 0,-1 0 0,5 0 0,8-2 34,14-9 117,1-1 0,49-29-1,-54 28-145,147-90 244,-122 72-253,215-138 246,415-250 97,-106 68-170,-323 194-161,437-279 93,232-150-55,22 39-13,259-85-40,-856 454-33,223-111-2,78-42 280,-629 321-190,0-1 1,-1 0-1,0-1 0,-1 0 1,17-20-1,-27 26 73,0 0 1,-1-1-1,0 1 1,0-1-1,-1 0 0,0 0 1,-1-1-1,0 1 0,3-10 1,-6 15-6,0 0-13,0-10-8,0 9-15,0 4-145,0 0 1,0 0-1,-1 0 0,1 0 0,0 0 0,0 0 0,0-1 0,-1 1 0,1 0 0,0 0 0,0 0 0,0-1 0,-1 1 1,1 0-1,0 0 0,0-1 0,0 1 0,0 0 0,0 0 0,0-1 0,0 1 0,0 0 0,-1 0 0,1-1 0,0 1 1,0 0-1,0-1 0,0 1 0,0 0 0,0 0 0,1-1 0,-1 1 0,0-1 0,0 1-1,0-1 1,0 1 0,0-1-1,-1 1 1,1-1 0,0 1 0,0-1-1,0 1 1,0-1 0,0 1-1,-1-1 1,1 1 0,0-1 0,0 1-1,-1 0 1,1-1 0,0 1 0,-1 0-1,1-1 1,0 1 0,-1 0-1,1-1 1,-1 1 0,1 0 0,-1-1-1,0 1 1,-11-6 49,-1 0-1,0 1 1,-1 0 0,1 1-1,-17-3 1,-74-9 96,13 10-46,18 3 171,70 3 79,14-2-257,-1 0-58,1 1 0,-1 0 0,1 0 0,-1 1 1,0 1-1,1 0 0,-1 0 0,0 1 0,1 1 0,17 6 0,-18-5 6,-1 1-1,1 0 0,-1 0 1,0 1-1,-1 0 0,1 1 1,-1 0-1,-1 0 1,1 1-1,-1 0 0,-1 0 1,1 1-1,-1 0 0,-1 0 1,0 0-1,0 0 0,-1 1 1,0 0-1,0 0 1,-1 0-1,-1 1 0,0-1 1,2 16-1,-3 4-26,-1 1 1,-2-1-1,-1 0 0,-1 0 0,-1 0 1,-2-1-1,-1 0 0,-22 53 1,-5-4-1379,-86 137 1,62-110-4958,49-87 3445,-3 9-1925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2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 1284,'0'0'58,"-10"-12"5909,10 81-4544,17 121 1,31 88 348,-46-269-1716,116 523 2465,-83-405-2006,53 242 867,-81-324-1543,-2 0 0,-1 1 0,-3 48-1,-6-60-1563,0-29 753,0-8-531,-17-34-6226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2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57 916 900,'-18'-76'2712,"-16"-154"0,30 174-1691,4-1 0,9-88 0,-5 118-731,0 0 0,2 0 1,2 0-1,0 1 1,1 0-1,2 1 0,18-33 1,-22 47-148,0 0 0,0 1 1,1 0-1,1 0 0,-1 1 1,2 0-1,10-9 0,-16 16-100,-1-1 0,0 1 0,1 0 0,-1 0 0,1 1 0,-1-1 0,1 1 0,0-1 0,0 1-1,-1 0 1,1 1 0,0-1 0,0 1 0,0 0 0,0-1 0,0 2 0,0-1 0,0 0 0,0 1 0,0 0 0,0 0-1,-1 0 1,1 0 0,0 1 0,-1-1 0,1 1 0,4 3 0,6 6 73,0 0 1,-1 1-1,0 0 0,-1 1 1,0 0-1,18 28 1,48 97 427,13 81 16,-83-197-511,65 212 601,-67-211-602,80 327 876,-19 101 114,-15 110 110,-35-188-2641,-16-367 884,-1-3 424,0 1 0,0 0 0,0 0 0,0-1 0,-1 1 0,-1 4 0,2-6-337,0-1-1,-1 0 1,0 0-1,1 1 1,-1-1 0,0 0-1,1 0 1,-1 0 0,0 0-1,0 0 1,0 0 0,0 0-1,0 0 1,-2 1-1,-5 3-3446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2216 1864,'-77'16'4471,"74"-15"-3735,-11-3 526,12 1-233,3-3-603,2-4-311,0 2-1,0-1 1,1 0 0,0 1-1,7-11 1,31-32 319,-21 24-264,95-109 399,66-80-598,-9-7-1410,-68 69-3093,-71 94 2035</inkml:trace>
  <inkml:trace contextRef="#ctx0" brushRef="#br0" timeOffset="1">895 504 912,'-8'-69'1263,"4"1"0,2-1 0,3 0 0,12-75 0,-13 138-1043,1-1 0,1 0 0,-1 1 0,1-1 0,1 1 0,-1-1 0,1 1 0,0 0 0,0 0 0,1 0 0,4-6 0,-7 12-170,0-1 1,0 1-1,0 0 0,-1-1 0,1 1 1,0 0-1,0 0 0,0 0 1,0 0-1,0 0 0,-1 0 1,1 0-1,0 0 0,0 0 1,0 0-1,1 1 0,6 3 392,1 5-273,0 0 1,-1 0 0,0 1 0,-1 0 0,0 0-1,9 18 1,30 77 546,-28-53-265,19 97-1,-9-1 542,16 289 0,-41 11 170,-15 60 173,5-327-3318,7-179 1112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3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1009 984,'-6'-31'587,"2"-1"0,1 0 0,2 0 0,1 1 0,4-36 0,4 10 242,27-103 0,15 22 255,-37 104-883,10-20 325,2 1 0,2 2 0,2 0-1,51-66 1,-73 108-397,0 1 0,0-1-1,1 1 1,14-12 0,-19 19-102,-1-1 1,0 0 0,0 1 0,1 0 0,-1 0 0,1 0-1,-1 0 1,1 0 0,-1 0 0,1 0 0,0 1-1,-1-1 1,1 1 0,0 0 0,-1 0 0,1 0 0,0 0-1,0 1 1,-1-1 0,1 1 0,0-1 0,-1 1-1,1 0 1,3 1 0,3 4 30,-1 0 0,1 0 1,-1 0-1,0 1 0,0 0 0,-1 1 0,0 0 0,0 0 1,-1 0-1,0 1 0,6 11 0,5 13 152,22 61-1,-23-52-53,-2 0 1,12 70-1,28 218 258,-20-62-6,-20-144-277,120 731 503,-83-533-3226,-51-311 1792,1-1 0,-2 1 0,1 0 1,-1-1-1,-1 1 0,-4 15 0,2-6-2071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3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35 595 1040,'-5'-1'614,"-13"-5"1622,17 6-2135,1-1-1,-1 1 1,0 0 0,1-1-1,-1 1 1,0-1 0,1 1-1,-1-1 1,1 1 0,-1-1-1,1 1 1,-1-1 0,1 1-1,-1-1 1,1 0 0,-1 1-1,1-1 1,0 0 0,0 1-1,-1-1 1,1-1 0,0-2 64,0 0 0,0 1 1,1-1-1,0 0 1,-1 1-1,1-1 0,1 1 1,-1-1-1,0 1 1,1-1-1,3-5 0,28-37 390,-31 43-472,31-36 575,75-70 0,50-23 449,49-45-6908,-187 158 3456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0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186 443 2104,'0'0'1170,"-2"-3"-108,-8-9 2545,4 14-2845,1 0-572,0 1-1,-1-1 0,1 1 0,0 0 0,0 1 0,1-1 1,-1 1-1,1 0 0,-7 7 0,-2 7 219,-9 12 399,-20 37-1,36-55-656,1-1 0,0 1-1,0 0 1,1 0-1,1 0 1,0 0 0,-1 16-1,3-25-124,1 0 0,0 0-1,0 0 1,0-1 0,1 1 0,0 6-1,-1-8-19,1 0-1,-1 0 1,1 0-1,-1 0 0,1 0 1,0 0-1,-1 0 1,1 0-1,0 0 1,-1 0-1,1 0 1,0-1-1,0 1 0,0 0 1,0-1-1,0 1 1,0 0-1,1 0 1,0 0 37,3-4-32,-1 1-5,1-1-1,0 0 1,-1 0-1,1 0 1,-1-1-1,0 1 1,0-1-1,0 0 0,-1 0 1,1 0-1,-1-1 1,3-5-1,8-21 95,12-39 0,-20 34 149,-6 34-16,0 11-216,-1-5-16,0 4-6,1 0 0,0 0 0,0 0 0,1 10 1,0-14-1,-1-1 0,1 0 0,0 0 0,0 1 0,1-1 0,-1 0 0,1 0 0,-1 0 0,1 0 0,0-1 0,0 1 0,0 0 0,0-1 1,1 1-1,4 3 0,-2-3-15,-1 0 0,1 0 0,0 0 0,-1-1 0,1 0 0,0 0 0,1 0 0,-1 0 0,0-1 0,0 0-1,1 0 1,-1-1 0,7 1 0,-4-2 1,-1 1 0,1-1 0,-1-1-1,1 0 1,-1 0 0,0 0 0,0-1-1,12-5 1,-7 1 5,0-1-1,-1 0 1,0 0-1,0-1 1,0-1-1,-2 1 1,1-2-1,-1 1 1,14-24-1,-1-5 71,-2-1-1,-2 0 0,24-79 0,16-134 1824,-47 196-370,-11 55-902,-2 15-444,-35 455 392,49-237-3800,-9-206 1041,1-10-2978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88 123 1328,'5'-16'1654,"-1"-1"0,-1 1 0,3-31-1,-6 46-1481,0 0-1,0 0 1,0 0-1,-1 0 0,1 0 1,0 0-1,0 0 0,0 0 1,-1 0-1,1 0 0,0 0 1,-1 0-1,1 0 1,-1 1-1,1-1 0,-1 0 1,1 0-1,-1 0 0,-1 0 1,-2-7 729,0 11-462,-4 4-286,0 1 0,1 0 0,0 0 0,0 0 0,1 1 0,0 0 0,0 1 0,1-1 0,0 1 0,1 0 0,0 0 0,0 0 0,-2 13-1,4-14-75,1-1-1,-1 1 0,1 0 0,1-1 0,0 1 0,0 0 0,0 0 0,1-1 0,1 1 0,0 0 0,0-1 1,0 0-1,1 1 0,0-1 0,1 0 0,0 0 0,5 8 0,-3-8 2,1 0-1,0 0 1,1-1 0,0 0-1,0 0 1,0-1 0,1 0-1,0-1 1,15 8 0,10 1 274,50 15 1,6 2 257,-88-30-605,4 2 136,1-1 0,-1 1 0,0 1 0,0-1 0,0 1 0,0 0 0,5 5 0,-9-7-94,-1 0 1,0 0-1,0-1 1,0 1 0,0 0-1,0 1 1,0-1 0,0 0-1,-1 0 1,1 0-1,-1 0 1,1 1 0,-1-1-1,0 0 1,0 0-1,0 1 1,0-1 0,0 0-1,-1 0 1,1 1-1,-1-1 1,1 0 0,-1 0-1,0 0 1,-2 4 0,-3 6 48,0 0 1,0-1 0,-1 0 0,-1 0 0,-17 19-1,-54 48 278,53-55-282,-19 16-738,-97 62 0,134-94 80,-2 0-1104,2-5-3893,10-8 1541,11-23 40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30 1632,'0'-2'196,"0"1"0,-1-1 0,1 0-1,-1 0 1,0 1 0,0-1 0,1 0 0,-1 1-1,0-1 1,-1 1 0,1-1 0,0 1-1,0-1 1,-1 1 0,1 0 0,0 0 0,-2-1-1,1 1 614,-1 3-4,-2 2-488,1 1 0,-1 0 0,1 1 0,0-1 0,0 1 0,0 0 0,1 0 0,0 0 0,0 1 0,1-1 0,-4 13 0,1 4 281,0 0 1,-2 28 0,6-35-335,0 0 0,1 1 0,1-1 1,1 0-1,0 1 0,1-1 0,1 0 1,1-1-1,0 1 0,1-1 0,0 0 0,1 0 1,14 20-1,-19-32-275,0-1 1,0 1-1,0 0 1,1-1-1,-1 1 0,1-1 1,0 0-1,0 0 1,-1 0-1,2 0 1,-1 0-1,0-1 1,0 0-1,0 1 0,1-1 1,-1 0-1,5 1 1,-3-2-183,0 0 1,0 0 0,0 0-1,0 0 1,0-1 0,0 0 0,0 0-1,-1 0 1,1 0 0,0-1-1,-1 0 1,7-3 0,8-6-2625,26-20 0,-13 6-728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181 466 1536,'-3'-3'459,"0"1"0,0-1 0,-1 1 0,1 0 0,-1-1 0,1 2 0,-1-1 0,0 0 0,-7-1 0,8 3-249,0-1 0,1 1 1,-1 0-1,1 0 0,-1 1 1,1-1-1,-1 1 0,1-1 1,-1 1-1,1 0 0,-1-1 0,1 1 1,0 1-1,-1-1 0,1 0 1,-4 3-1,1 1 16,0-1 0,-1 1 0,2 0 0,-1 0 0,1 0 0,0 1 0,0 0 0,0 0 0,-4 10 0,0 2 130,1 0 0,-4 20 0,4-5-8,2 0-1,2 1 1,1-1 0,3 40-1,-1-69-327,1 21 135,1 0 0,1 0-1,2 0 1,0 0 0,2 0-1,0-1 1,2 0 0,1-1-1,19 34 1,-12-36 57,-16-20-201,0-1 0,-1 1 0,1 0 0,0-1-1,0 1 1,0-1 0,0 1 0,0-1 0,0 1 0,0-1 0,0 0-1,0 0 1,0 1 0,0-1 0,0 0 0,0 0 0,0 0 0,0 0 0,0 0-1,0 0 1,0 0 0,0 0 0,0-1 0,0 1 0,0 0 0,1-1 0,3-3 4,1 0 0,-1 0 1,0 0-1,0-1 1,0 0-1,-1 0 0,1 0 1,-1-1-1,-1 1 0,1-1 1,-1 0-1,0 0 1,4-11-1,3-11 10,11-54 0,-17 62-10,5-21 15,-2-1 0,2-80 0,-9 119-23,3 9-46,1 2 31,0 1-1,1 0 0,0-1 1,1 0-1,0 0 1,0 0-1,10 9 0,-12-14-27,0 1 1,0-1-1,0 0 0,1 0 0,-1 0 0,1-1 0,0 1 0,0-1 0,-1 0 0,1-1 0,0 1 0,1-1 1,-1 0-1,0 0 0,10 0 0,-13-2 12,1 1 1,-1-1-1,0 1 1,0-1-1,0 0 0,0 0 1,0 0-1,0-1 1,0 1-1,0 0 1,0-1-1,0 1 0,0-1 1,-1 0-1,3-2 1,-2 1-12,3-3 0,0-1 1,0 0 0,-1 0-1,0-1 1,0 1-1,-1-1 1,0 1-1,0-1 1,-1 0 0,0-1-1,1-12 1,0-6-19,-1 0 1,-2-32-1,-5 8-4,-2 1 0,-2 0 1,-27-84-1,18 79 77,-3 2-1,-49-93 1,69 144-12,-1-1-1,1 1 1,-1 0-1,1 0 1,-1 0-1,0 0 1,0 0 0,-2-2-1,2 3 183,2 9-155,0 3-24,0 0-1,1 0 1,0 0 0,1 0-1,1 0 1,-1 0-1,2-1 1,8 20-1,0-3 7,1 0 1,2-1-1,1-1 0,1 0 0,1-1 1,1-1-1,1-1 0,1-1 1,1 0-1,36 26 0,-51-43-16,-1 0 0,1-1 0,0 1 0,0-1 0,0-1-1,0 1 1,0-1 0,0 0 0,1-1 0,-1 0 0,1 0 0,-1 0 0,1-1-1,11-1 1,-13 0-11,-1 0 0,0-1-1,1 1 1,-1-1 0,0 0 0,0 0-1,0-1 1,0 1 0,0-1 0,-1 0-1,1 0 1,-1-1 0,0 0-1,0 1 1,0-1 0,-1 0 0,1-1-1,-1 1 1,0-1 0,3-6-1,-2 2-2,0 0 0,-1-1-1,0 0 1,0 1-1,-2-1 1,1 0-1,-1 0 1,0 0-1,-1 0 1,0 0-1,-1 0 1,0 0-1,-4-16 1,3 17 11,0 1 0,0-1 0,-1 1 0,-1-1 0,1 1 0,-1 0 0,-1 0 1,1 1-1,-1-1 0,-1 1 0,1 0 0,-1 1 0,-1-1 0,1 1 0,-11-8 0,14 13 11,1-1-1,-1 1 1,1 0 0,-1 0-1,0 0 1,1 0 0,-1 0-1,0 1 1,0-1 0,1 1-1,-1 0 1,-4 0 0,6 0-3,-1 0 1,1 0-1,-1 1 1,1-1-1,-1 0 1,1 1-1,-1-1 1,1 1-1,-1 0 1,1-1-1,0 1 1,-1 0-1,1 0 1,0 0-1,0 0 1,-1 0-1,1 0 1,0 0-1,0 1 1,0-1-1,1 0 1,-1 1-1,0-1 1,-1 2-1,0 5 12,-1-1 0,2 1 0,-1 0 0,1-1 0,0 1 0,0 0 0,1 0 0,0-1 0,1 1 0,-1 0 0,2 0 0,-1-1 0,1 1 0,0 0 0,0-1 0,1 0 0,0 0 0,5 9 0,-2-7-6,-1 0-1,1 0 0,0 0 0,1-1 0,0 0 1,0 0-1,1-1 0,0 0 0,0 0 0,1-1 1,-1 0-1,1 0 0,15 6 0,-11-7-120,-1 0-1,1-2 1,0 1-1,1-1 0,-1-1 1,0-1-1,1 0 1,26-1-1,-28-1-495,1-1 0,0-1-1,-1 0 1,1 0 0,21-10-1,0-4-3100,-1 0 40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0 1492,'0'0'1052,"-5"2"-82,-5 4-507,0-1 0,1 1 1,-1 1-1,1 0 0,1 0 1,0 0-1,0 1 0,0 1 1,-8 10-1,13-14-314,-1 0 0,1 0 0,0 1 1,1-1-1,-1 1 0,1-1 0,0 1 0,0 0 0,1-1 0,0 1 0,0 0 0,0 0 1,1 0-1,0 0 0,0 0 0,0 0 0,1 0 0,0 0 0,0 0 0,2 6 0,-1-7-67,1 1 0,0-1 0,0 1 0,0-1 0,0 0 0,1 0 0,0 0 0,0-1 0,0 0 0,1 1 0,-1-1 0,1-1 0,0 1 0,0-1-1,1 0 1,-1 0 0,11 4 0,-8-4-20,0 0-1,1-1 1,-1 0-1,1 0 0,-1-1 1,1 0-1,0 0 1,-1-1-1,1 0 1,0-1-1,14-2 1,-20 2-43,0 1-1,-1-1 1,1 0 0,-1 1 0,0-1 0,1 0 0,-1-1 0,0 1 0,1 0 0,-1-1 0,0 1 0,0-1 0,0 1 0,0-1 0,-1 0 0,1 0 0,0 0 0,-1 0-1,1 0 1,-1 0 0,2-4 0,-2 4-6,-1-1 0,0 1 0,1 0 0,-1-1-1,0 1 1,0 0 0,0-1 0,0 1 0,-1-1 0,1 1-1,-1 0 1,1-1 0,-1 1 0,0 0 0,0 0 0,0 0-1,0 0 1,0 0 0,-2-3 0,-3-2 9,-1 0 1,0 1-1,0-1 1,0 2-1,-1-1 1,0 1-1,0 0 1,0 0-1,-17-5 0,4 1 32,-1 2-1,-45-8 0,47 12-144,1 2 0,-28 1 0,22 0-533,25 0 600,-1 0 0,1 0 1,-1 0-1,1 0 0,-1 0 0,1 0 0,0 0 0,-1 0 0,1 0 0,-1 0 0,1 0 0,-1 1 0,1-1 1,0 0-1,-1 0 0,1 0 0,-1 1 0,1-1 0,0 0 0,-1 0 0,0 1 0,-1 1-1134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9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34 932 1160,'0'0'8530,"-5"3"-8056,-17 9-51,16-9 284,9 0-397,1 0-255,-1-1 0,1 0 0,-1 0 1,1 0-1,0 0 0,0 0 0,0-1 0,0 0 1,0 0-1,0 0 0,0 0 0,0-1 0,0 1 1,5-1-1,0 0-79,0-1 1,1 0-1,-1-1 0,-1 0 1,1 0-1,12-5 0,-6 0-82,0 0 0,0-1 0,-1 0 0,0-1 0,20-17 0,-26 19 90,0 0 0,0-1-1,-1 0 1,0 0 0,-1 0-1,0-1 1,0 0 0,-1 0-1,9-20 1,-8 2 561,-5 25-407,-1 0-15,0 1-97,0 0 0,0 0-1,0 0 1,0 0 0,1 0 0,-1 0 0,0 0-1,0 1 1,1-1 0,-1 0 0,0 0 0,1 0-1,-1 0 1,1 1 0,-1-1 0,1 0 0,0 1-1,-1-1 1,1 0 0,0 1 0,-1-1 0,1 1-1,1-1 1,0 0-3,0 0-1,0 1 1,1 0 0,-1-1-1,0 1 1,1 0 0,3 1-1,27-3 38,-15-2-84,-1 1 1,32-13-1,-43 13 8,0 0 0,0 0 0,0 0 0,-1-1 0,1 0 0,-1 0 0,0 0 0,0-1 0,0 0 0,-1 0 0,7-9 1,-5 3-1,0 0 0,-1 0 0,0 0 0,-1 0 0,0-1 0,-1 0 0,0 1 0,2-26 0,-3 5 51,-2-1-1,-3-37 1,-3 34 194,0-1 1,-3 1 0,-1 0 0,-1 1 0,-2 0 0,-2 1 0,-26-46 0,34 69 46,0 0 0,0 1 1,-16-16-1,23 25-253,-1 1 1,0-1-1,1 1 1,-1-1-1,0 1 1,1-1-1,-1 1 1,0-1-1,0 1 1,1 0-1,-1-1 1,0 1-1,0 0 1,1 0 0,-3-1-1,1 1 40,-1-1 274,3 4-304,0 1 0,-1-1 1,1 0-1,-1 1 0,0-1 0,-1 5 1,0-5-22,1 1 0,0-1 1,1 0-1,-1 0 1,1 0-1,-1 0 1,1 0-1,0 1 1,0-1-1,0 0 0,1 5 1,4 14 54,1 1 1,0-1-1,2 0 0,18 37 1,-10-29-135,0-2 0,38 49 0,-33-52-515,0-1 1,1-1-1,50 39 0,-55-51-1818,0 0-1,19 9 0,-25-15-1039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9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122 745 1992,'-17'-3'535,"1"1"543,-27-9 0,40 10-846,-1 0 1,1 0 0,0-1 0,-1 1-1,1-1 1,0 0 0,0 0-1,0 0 1,1 0 0,-1-1 0,0 1-1,1-1 1,-4-4 0,5 0 415,2 0-499,0-1 0,0 1 0,1-1 1,0 1-1,0-1 0,1 1 0,0 0 1,0 0-1,0 0 0,1 1 0,9-12 1,7-8 176,33-33 1,-42 48-236,40-39 349,63-49 1,62-33 224,-106 81-422,69-44 420,-55 39-1284,-65 42-2679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93 102 1084,'-86'-89'8562,"85"87"-7502,0 1-563,-4-6-412,7 4 263,7 4 925,183 52-513,-7 4-320,123 44-64,-12-2-66,554 233 245,-292-96-263,-89-38-85,-311-131-121,138 62 74,14 15-6,-28-15-18,-204-93-111,155 73 61,167 59 76,19 5-106,-56-35 17,22-16-30,-65-21-55,-158-51-275,-132-42 133,-29-7 110,-6-7-120,-107-112 1227,104 112-820,3 9 176,0 14 157,5-13-664,-13 78 654,10-51-398,-2-1 0,-12 42 0,-1-22-90,-2-1-1,-3-1 0,-1-1 1,-2-1-1,-47 61 0,8-23-2029,-134 130-1,150-169-4844,34-30 2519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5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12 336 892,'-1'0'133,"0"0"1,0-1-1,1 1 0,-1-1 0,0 1 0,1-1 1,-1 0-1,1 1 0,-1-1 0,0 0 0,1 1 1,-1-1-1,1 0 0,0 1 0,-1-1 1,1 0-1,0 0 0,-1 0 0,1 1 0,0-1 1,0 0-1,0 0 0,0 0 0,0 0 0,0 0 1,0 1-1,0-3 0,1 1 14,-1 0 0,1-1 1,0 1-1,0 0 0,0 0 0,1 0 0,-1 0 1,0 0-1,1 0 0,2-2 0,6-6 130,1 1 0,20-15 0,-25 20-40,27-18 164,2 1 0,0 2-1,40-16 1,117-36 470,-152 58-704,21-6 287,112-19 1,-160 36-375,1 0 0,0 1 1,21 2-1,-29-1-27,0 1 0,1 0 0,-1 0 0,0 1 1,0-1-1,0 2 0,0-1 0,0 0 0,0 1 0,8 6 0,0 2 61,-1 1 0,0 1-1,-1 0 1,-1 0 0,0 1-1,0 1 1,-2 0-1,1 0 1,-2 1 0,8 21-1,2 10 162,-3-1 0,15 77 0,-20-57-14,4 78 0,-10-90-157,4 42 277,-6 120 0,-3-192-323,-55 604 937,37-498-1136,-12 73-131,23-167-1069,-2-1 1,0 0 0,-24 50 0,26-71-1967,-2-4 36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5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68 1176,'-7'-12'539,"4"6"-129,1 0 0,-1 1-1,-1 0 1,1 0 0,-1 0 0,0 0 0,0 0-1,-10-8 967,11 16-886,1 0-409,-1 0-1,1 1 0,0-1 1,0 0-1,0 1 0,1 0 1,-1-1-1,1 1 0,-2 6 1,-5 46 496,7-47-489,-7 181 1038,7-92-698,1 242 576,13 62 362,10-68-169,19 19-303,-42-351-889,55 252 663,-42-211-511,1 0 0,2-1 0,38 72-1,-44-99-106,-1 1 1,2-2-1,0 1 0,0-2 0,2 1 0,-1-2 0,2 1 0,27 18 0,-29-24-28,-1 0 0,1-1 0,1 0 0,-1-1 0,1-1 0,0 0 0,0 0 0,0-1 0,0-1 0,1-1 0,-1 0 0,21 0 0,-13-3-95,0-1 0,-1-1-1,1 0 1,-1-2 0,1 0 0,-2-2-1,1 0 1,18-11 0,-2-1-635,-1-2 0,-2-1 0,36-33 0,-43 33-2300,37-44 1,-36 34-103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5 592 964,'-3'-22'541,"2"0"-1,1-1 1,1 1-1,0-1 1,2 1-1,1 0 1,0 0 0,2 0-1,10-26 1,-6 22-154,2-1 1,1 2-1,1 0 1,0 1-1,2 0 1,36-39-1,-39 48-183,2 1 1,0 0-1,0 2 0,1-1 1,1 2-1,34-18 0,-43 25-143,0 1 0,0 0 0,1 0 0,-1 1 0,0 0 0,1 0 0,0 1 0,-1 0 0,1 0-1,0 1 1,-1 1 0,1-1 0,0 1 0,-1 1 0,1-1 0,-1 2 0,1-1 0,9 5 0,-4 0 19,0 1 0,0 1 1,-1 1-1,0-1 0,0 2 1,-1 0-1,12 15 0,-3-2 77,-2 2-1,28 46 0,-21-23-17,-2 1 0,18 56 0,-30-75-90,16 49 164,16 85 0,3 63 68,-24-89-105,10 208 0,-30-271-266,-1 136-291,-4-183 71,-1 1 1,-2-1-1,0 0 0,-2 0 1,-13 32-1,16-50 61,-1-1 0,0 0-1,0 0 1,-1 0 0,-8 9 0,10-14-375,-1 0 0,0 0 0,1-1 0,-1 1 0,-1-1 0,-6 3 1,-8 4-2108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0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17 201 1732,'-4'-4'631,"-6"-9"892,10 13-1380,-1-1 0,1 1 0,0-1 0,-1 1-1,1-1 1,0 0 0,0 1 0,0-1 0,-1 1 0,1-1 0,0 1 0,0-1-1,0 0 1,0 1 0,0-1 0,0 1 0,0-1 0,0 1 0,0-1 0,0 0 0,1 1-1,-1-1 1,0 1 0,1-2 0,2-2 19,0 1 0,1-1 0,-1 0 0,1 1 0,0 0 0,0 0 0,0 0 0,0 0 0,6-2-1,200-77 1380,-159 64-1741,-36 11-348,1 1 1,0 1 0,1 0-1,-1 2 1,32-4-1,-42 7-1629,11 4 29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6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9 1740,'0'0'94,"0"-1"-1,-1 1 1,1-1 0,-1 1-1,1-1 1,0 1 0,-1-1-1,1 1 1,-1-1 0,1 1-1,-1-1 1,0 1-1,1 0 1,-1-1 0,1 1-1,-1 0 1,0 0 0,1-1-1,-1 1 1,1 0-1,-1 0 1,0 0 0,1 0-1,-1 0 1,0 0 0,1 0-1,-1 0 1,0 0 0,-1 0-1,1 1 9,0 0 0,-1 0 0,1 0 0,-1 0 0,1 0 0,0 0 0,0 0 0,0 0 0,0 0 0,-2 2 0,0 2 41,0 0 0,1 0 1,-1 0-1,1 0 0,0 1 1,0-1-1,0 0 0,0 10 1,-3 2 96,-76 421 2733,29-45-1029,30-34-317,24-277-1226,3 0 0,19 100-1,-15-138-225,1-1 0,19 48-1,-20-69-83,1 0 0,0-1 1,2 0-1,0-1 0,28 35 0,-28-42-39,1-1 0,1 0-1,0 0 1,0-1 0,1-1 0,1-1 0,27 13-1,-19-12-5,0 0-1,0-2 1,1-1-1,44 6 1,-40-10-6,1-1 0,-1-2 0,53-5 1,84-27 24,-33-6-138,159-69-1,-260 94-85,-1 0-1,-1-2 1,0-2-1,-2-1 1,34-25 0,-49 31-458,-5 6 544,0-1 0,13-14 0,-9 0-2088,-11 19 1357,0-1 0,0 0 1,-1 0-1,1 1 0,-1-1 0,1-5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20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6 1300,'0'0'3470,"-3"-1"-2790,-6-1-265,0 1 0,0 0 0,-1 0 0,1 1 0,0 0 1,0 1-1,-1 0 0,1 0 0,-12 4 0,-84 30 821,77-25-733,1 3 0,-46 26 0,60-31-335,1 1 1,0 0-1,0 1 1,1 0-1,0 1 1,1 0-1,-13 18 1,20-24-99,0 0-1,1-1 1,-1 1 0,1 1-1,0-1 1,0 0 0,1 0-1,0 1 1,0-1-1,0 1 1,0-1 0,1 1-1,0 6 1,1-4 4,0-1 0,1 1 1,-1-1-1,2 1 0,-1-1 0,1 0 0,0 0 0,6 10 1,7 6 92,0-1 0,1-1 0,1-1 1,26 23-1,-31-32-85,-1 0-20,2 3 93,19 21 0,-31-31-112,1-1 1,0 1-1,-1-1 0,0 1 1,0 0-1,0 0 0,0-1 1,-1 2-1,1-1 0,-1 0 1,0 0-1,0 8 0,-1-10-27,0 0 0,-1 0 0,1 0-1,-1 0 1,0 0 0,0 0 0,0 0 0,1-1-1,-2 1 1,1 0 0,0-1 0,0 1 0,0-1 0,-1 1-1,1-1 1,-1 1 0,1-1 0,-1 0 0,0 0-1,0 0 1,-2 2 0,-6 2 25,-1 0 0,-15 5 0,21-9-20,-21 7-9,-1-1 1,0-2 0,0 0-1,0-2 1,-1-1 0,1-2-1,-1 0 1,-50-8 0,72 7-234,0 0 0,1 0-1,-1 0 1,0-1 0,1 0 0,-1 0 0,1-1 0,-9-5 0,13 7-486,-3-7-705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2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49 1780,'1'-2'1084,"3"-33"4271,-5 32-4687,-2 0 225,3 2-869,0 1-1,0 0 1,-1 0 0,1-1-1,0 1 1,0 0 0,0 0 0,0 0-1,0-1 1,0 1 0,-1 0-1,1 0 1,0 0 0,0-1 0,0 1-1,0 0 1,-1 0 0,1 0-1,0 0 1,0 0 0,-1-1 0,1 1-1,0 0 1,0 0 0,0 0 0,-1 0-1,1 0 1,0 0 0,0 0-1,-1 0 1,1 0 0,0 0 0,-1 0-1,-3 0 124,-1 1-1,1 0 0,-1 0 0,1 0 0,0 1 1,0 0-1,-1-1 0,1 2 0,0-1 1,0 0-1,1 1 0,-1-1 0,1 1 0,-5 4 1,-5 6 218,-24 29 1,23-21-173,1 0 0,1 1 1,1 0-1,1 1 0,1 0 1,1 0-1,-9 40 0,13-47-110,1 0 0,1 0 0,0 1 0,1-1 0,2 24-1,0-32-46,0 0-1,0 0 0,1-1 0,0 1 0,1-1 0,-1 1 0,1-1 0,1 0 0,-1 0 0,1 0 0,1-1 0,-1 1 0,11 10 0,-5-8-23,0 0 0,1-1 0,0 0-1,0-1 1,1 0 0,0-1 0,0 0-1,1-1 1,-1 0 0,1-1 0,0 0-1,0-1 1,0-1 0,1 0 0,-1-1-1,1 0 1,-1-1 0,19-3 0,-12 1-36,0-1 0,0-1 1,0-1-1,0-1 0,-1 0 1,0-2-1,0 0 0,-1-1 1,0-1-1,0-1 0,25-20 1,-33 22 6,0 0 1,0-1-1,13-19 1,-19 23 13,0 0 1,0 0-1,-1 0 1,0 0 0,0-1-1,0 1 1,-1-1-1,3-12 1,-5 4 21,-1 13-15,1 0-1,0 0 1,-1 0-1,0 0 1,1 0 0,-1 0-1,0 0 1,0 1-1,0-1 1,0 0 0,0 0-1,0 1 1,-1-1-1,1 1 1,0-1-1,-1 1 1,-2-2 0,1 1 2,0 1 1,0-1-1,0 0 1,0 1 0,-1 0-1,1 0 1,-1 0-1,1 0 1,-6 0-1,-2 1 17,-1 0 0,0 0 0,1 1-1,-1 0 1,-18 6 0,12-3-11,2 1 1,-1 1 0,-21 12 0,29-14-4,1 1 1,-1 0-1,1 1 1,0 0-1,1 0 1,-1 1 0,-10 13-1,16-17-21,-1 0-1,1 0 1,0 1 0,1-1-1,-1 1 1,1-1 0,-1 1-1,1 0 1,0 0 0,0 0-1,1-1 1,-1 7-1,1-8-32,0 0 0,0-1 0,0 1 0,0 0 0,1 0-1,-1 0 1,0-1 0,1 1 0,0 0 0,-1-1 0,1 1-1,0-1 1,0 1 0,0 0 0,0-1 0,0 0-1,0 1 1,0-1 0,1 0 0,-1 0 0,0 1 0,1-1-1,-1 0 1,1 0 0,0 0 0,-1-1 0,1 1 0,1 0-1,8 3-219,1-1 0,-1-1 0,1 0-1,-1-1 1,1 0 0,0 0-1,17-3 1,-27 2 197,0 0 25,-1 0 47,0 0 1,0 0-1,0 0 0,-1 0 1,1 1-1,0-1 1,0 0-1,-1 0 0,1 1 1,0-1-1,0 0 0,-1 1 1,1-1-1,0 0 1,-1 1-1,1-1 0,0 1 1,-1-1-1,1 1 0,-1 0 1,1-1-1,-1 1 1,1-1-1,-1 1 0,1 0 1,-1 0-1,0-1 1,1 1-1,-1 0 0,0 0 1,0-1-1,1 3 0,3 6 100,-2-6-88,-1 0 0,1 1-1,-1-1 1,1 0 0,0 0 0,1-1 0,-1 1 0,0 0 0,1-1 0,-1 1-1,1-1 1,0 0 0,0 0 0,0 0 0,0 0 0,0 0 0,0-1-1,1 1 1,5 1 0,0-1-19,0 0-1,0-1 1,0 0-1,0 0 1,0 0-1,0-2 1,0 1-1,0-1 1,-1 0 0,1-1-1,0 0 1,0 0-1,-1-1 1,1 0-1,-1 0 1,0-1-1,0 0 1,0-1-1,9-7 1,-3 2-17,-1-1 1,-1 0-1,1-1 0,-2-1 1,0 0-1,0 0 0,-2-1 1,1-1-1,9-20 0,-6 7 7,-2 0 1,-1-1-1,-1 0 0,8-51 1,-10 26 338,0-94 1,-7 142-298,0 4 37,0-1 0,0 1-1,0-1 1,0 1 0,-1-1 0,1 1-1,-1-1 1,0-3 0,0 4 163,-2 9-119,-6 17-22,1 1-1,1 1 0,2-1 0,-5 40 0,6-15 21,4 77 0,2-94-125,2 0 1,1 0 0,1-1 0,2 0-1,12 32 1,-13-45-105,1-1-1,1 0 1,0-1-1,1 0 1,1 0-1,0-1 1,1-1 0,1 0-1,24 22 1,-30-31-42,1 0 1,0-1 0,0 0 0,0 0 0,1 0 0,0-1-1,0-1 1,0 0 0,0 0 0,0 0 0,0-1-1,11 1 1,-12-3 26,0 0 0,0 0-1,0 0 1,0-1 0,0 0-1,-1-1 1,1 0 0,0 0 0,-1-1-1,1 0 1,-1 0 0,0 0-1,0-1 1,0 0 0,7-6 0,-3 1 80,-1-1 0,0 0 0,0 0 0,0-1 0,-2 0 0,1-1 0,-2 0 0,9-16 0,-11 19 210,-1-1 0,0 0 0,0 0 0,-1 0 0,-1 0 0,0 0 0,0 0 0,-1-1-1,0 1 1,-1-1 0,0 1 0,-2-14 0,2 21-82,-1 1 1,1 0-1,0-1 0,-1 1 0,0 0 1,1 0-1,-1 0 0,0-1 0,0 1 1,0 0-1,-1 0 0,1 0 0,0 0 1,-1 1-1,1-1 0,-1 0 0,0 1 1,1-1-1,-1 1 0,0-1 0,0 1 1,0 0-1,0 0 0,0 0 0,0 0 1,0 0-1,-1 0 0,1 0 1,0 1-1,0-1 0,-1 1 0,1 0 1,0 0-1,-1 0 0,1 0 0,0 0 1,-1 0-1,1 0 0,-4 2 0,-4 0 117,0 1 0,0 1 0,0-1-1,1 2 1,0-1 0,-1 1 0,-13 11-1,8-5 7,0 1 0,1 1-1,1 1 1,0 0-1,1 0 1,1 1-1,0 1 1,-10 18-1,16-25-126,1 0-1,0 0 1,0 0-1,1 0 1,0 1-1,0-1 1,1 1-1,1 0 1,0-1 0,0 1-1,1 0 1,0 0-1,0 0 1,1 0-1,1-1 1,0 1-1,4 13 1,-3-16-85,0 1 0,0-1 0,1-1 0,0 1 0,1 0 0,0-1 1,0 0-1,0 0 0,0-1 0,9 7 0,-4-4-103,0-1 0,0-1 0,1 0 0,-1 0 0,1-1 0,13 4-1,1-2-768,-1-1-1,1-2 0,0 0 0,0-1 0,45-1 0,-24-4-2921,-1-3 38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2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1920,'6'-7'874,"0"0"-1,0 0 0,-1-1 1,0 1-1,-1-1 1,0 0-1,0-1 0,3-11 1,-2 6 116,13-23 0,-6 17 1157,12-30 2445,-26 58-4438,-6 22-19,7-26-121,1-1-1,-1 1 1,1 0-1,0 0 1,0 0-1,0 0 1,1 0-1,-1 0 1,1-1-1,0 1 1,0 0 0,0 0-1,0-1 1,1 1-1,0-1 1,-1 1-1,1-1 1,1 1-1,-1-1 1,0 0-1,1 0 1,-1 0-1,1-1 1,0 1 0,6 4-1,-5-4-35,1-1-1,-1 0 1,0 1 0,1-2 0,-1 1-1,1 0 1,-1-1 0,1 0-1,0 0 1,-1 0 0,1-1-1,0 1 1,0-1 0,0 0-1,0-1 1,-1 1 0,1-1 0,0 0-1,0 0 1,-1 0 0,1-1-1,-1 0 1,8-3 0,-2-1 3,0-1 1,-1 0-1,1 0 0,-2-1 1,1 0-1,-1 0 1,0-1-1,9-13 0,-15 18 217,0 1 0,-1-1-1,1 0 1,-1 0 0,0 0-1,1-7 1,-8 18-186,3-3-1,0 0 1,0 0 0,1 1-1,-5 7 1,6-6 3,-1-1-1,1 1 1,-1 0 0,2-1 0,-1 1 0,1 0-1,-1 0 1,2 0 0,0 10 0,0-11-17,5 9-4,-2-11 4,-1-3-3,1 1 6,0 0-1,-1-1 1,1 0-1,0 1 1,0-1-1,-1 0 1,1-1-1,0 1 1,-1-1 0,1 1-1,0-1 1,-1 0-1,1-1 1,4-1-1,15-5-2,9 0 6,-15 3-6,1 1-1,0 1 1,24-2 0,-38 5-1,1-1 1,-1 2 0,1-1-1,-1 0 1,0 1 0,1 0 0,-1 0-1,0 0 1,1 1 0,-1-1-1,0 1 1,0 0 0,0 0-1,-1 1 1,1-1 0,0 1-1,-1 0 1,6 5 0,-7-5-72,0 0 1,0 0-1,0 1 1,-1-1-1,1 0 1,-1 0-1,0 1 1,0-1-1,0 1 1,0-1-1,-1 1 1,0-1-1,1 1 1,-1 0-1,-1-1 1,1 1-1,0-1 1,-1 1-1,0-1 1,1 1-1,-2-1 1,-1 5-1,0 0-612,0 0-1,0-1 1,-8 12-1,6-12-1034,0 0 1,0-1-1,-7 7 0,1-2-2285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22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55 2220,'0'0'2244,"-4"-16"225,-1 3-953,-2 2-1352,-9 0-1800,2 7-2653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5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3848 884,'0'0'2674,"-3"-3"-2024,0-1-494,1 1 0,-1-1 0,0 0 0,1 0 0,0 0-1,0-1 1,0 1 0,1 0 0,-1-1 0,1 1 0,0-1 0,0-5 0,-4-61 976,5-80 0,15-69-213,-7 126-609,18-304 422,-6-65-206,8 63-138,-13 225-284,13-406 533,-26 453-394,-19-164 0,-11 2-12,25 197-171,10-104-1,-1 21 367,-9 131-43,2 43-286,1-1-68,0 3-27,0 0 0,0 0 0,0-1 1,0 1-1,0 0 0,0 0 0,0 0 0,0 0 1,0-1-1,0 1 0,0 0 0,0 0 0,0 0 1,0 0-1,0-1 0,0 1 0,0 0 0,0 0 0,0 0 1,0 0-1,0-1 0,0 1 0,0 0 0,0 0 1,0 0-1,-1 0 0,1 0 0,0-1 0,0 1 0,0 0 1,0 0-1,0 0 0,0 0 0,-1 0 0,1 0 1,0 0-1,0 0 0,0-1 0,0 1 0,-1 0 1,1 0-1,0 0 0,0 0 0,0 0 0,0 0 0,-1 0 1,1 0-1,0 0 0,0 0 0,0 0 0,-1 0 1,1 0-1,0 0 0,0 0 0,0 1 0,0-1 0,0 0 1,-1 0-1,1 0 0,0 0 0,0 0 0,0 0 1,0 0-1,0 0 0,-1 1 0,-10 14-12,2-1 30,8-12-28,-6 9 36,-1 0 20,-1 0-1,1-1 1,-2-1 0,0 0 0,0 0 0,0 0-1,-1-1 1,-14 7 0,-13 12-23,26-18-15,-8 6 12,0 2 0,-26 28 0,159-140 1963,-75 65-1756,-25 18-124,1 2 0,25-16 0,-37 25-100,0 0 1,0 0 0,0 1-1,-1-1 1,1 1 0,0 0-1,0-1 1,0 1 0,0 0-1,0 0 1,0 0 0,0 0-1,0 0 1,0 1 0,0-1-1,0 1 1,0-1 0,-1 1-1,1 0 1,0 0 0,0 0-1,0 0 1,-1 0 0,1 0-1,-1 0 1,1 0 0,-1 0-1,1 1 1,-1-1 0,2 3-1,4 5 18,0 0-1,-1 0 1,11 21 0,-13-24-8,12 28 8,-1 0 0,16 53 0,12 78-1485,-9-31-5739,-21-88 3122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52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234 109 1024,'1'-8'873,"0"1"0,-1-1 1,0-13-1,-2-5 1789,2 23-2303,-1-1 0,-1 1 0,1-1-1,-1 1 1,1 0 0,-1 0 0,0 0-1,0 0 1,-4-5 0,5 7 503,-2 3-690,-1 2-123,1-1 0,0 0 0,0 1 0,0 0 0,0 0 0,1 0 0,-1 0 0,1 0 0,0 1 0,1-1 0,-3 6 0,-1 11 105,-5 25 1,7-27-91,-6 36 183,-2 88 0,11 60 28,1-183-260,54 599 351,-32-433-287,60 865 207,-79-605-7,-4-381-74,22 359 1140,-22-420-1313,0 0-1,1-1 1,-1 1 0,1-1-1,0 1 1,0-1-1,1 0 1,-1 1 0,3 2-1,-3-4 143,2 1-171,-1-2 12,-5-3 89,-25-16-22,1-2 1,1-1-1,1 0 0,-27-31 1,33 31-3,-5-5 283,-36-48 0,-1-26 749,48 79-848,12 19-163,-3-3-87,3 4 17,2 6 158,14 29-146,1-1-1,2-1 0,1 0 1,2-2-1,29 35 1,-9-17 7,-8-9 3,37 56 0,-47-57 12,-22-37-55,5 7 180,0 4 270,-6-12-434,0 1-1,0-1 1,1 1-1,-1-1 1,0 1 0,0-1-1,1 1 1,-1-1-1,0 0 1,1 1 0,-1-1-1,1 1 1,-1-1-1,1 0 1,-1 0 0,0 1-1,1-1 1,-1 0-1,1 0 1,-1 1 0,1-1-1,0 0 1,-1 0-1,1 0 1,-1 0 0,1 0-1,-1 0 1,1 0-1,10-6-10,-1 0 0,0-1 1,-1 0-1,1-1 0,-2 0 0,15-17 0,45-63-64,-60 77 23,14-22-395,-2 0-1,-1-1 1,25-60-1,-31 60-1421,-2-1 0,6-38 0,-10 31-2748,-4 1 45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4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1436,'0'0'1302,"1"12"-652,-15 342 2738,5-249-2807,-4 39 114,5-95-467,-23 172 655,19 4-176,28 95 81,12-99-370,-3-23-54,1 285 0,-26-422-322,-4 208 134,-5-50-65,-7-10-28,-33 222 5,20-202-26,-2-25-13,-7 51 26,21-66-40,13-120-2,8 91 0,18 64-145,-19-121-2229,-3-85 318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5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43 414 1244,'-6'-1'1199,"0"-1"-1,0 1 1,1 0 0,-15-1 2609,34 3-3601,236 10 549,314-29-1447,-273 3 332,177-10 273,-19 5 76,-145 13 7,-216 6 1,400 2 15,311 30 19,-324-35-13,-289-1-13,-106 4-7,432-12 187,136-8 264,-617 19-424,407-38 294,238-33-100,-462 73-191,-86 3-20,377-1 36,-151-11-12,-342 9-30,3 0-1,0-1 0,0 0 1,25-6-1,24-3-7,20-4 41,-82 13 5,1 1 15,46-7 628,-47 7-266,2-2-224,-4 2-177,1 0-1,-1 0 0,0 0 1,0 0-1,1 0 0,-1 0 1,0 0-1,0 0 1,1 0-1,-1 0 0,0 0 1,0 0-1,1-1 0,-1 1 1,0 0-1,0 0 1,0 0-1,1 0 0,-1 0 1,0-1-1,0 1 1,0 0-1,1 0 0,-1 0 1,0-1-1,0 1 0,0 0 1,0 0-1,0 0 1,0-1-1,1 1 0,-1 0 1,0 0-1,0-1 0,0 1 1,0 0-1,0 0 1,0-1-1,0 1 0,0 0 1,0 0-1,0-1 0,0 1 1,0 0-1,0 0 1,0-1-1,0 1 0,-1 0 1,1 0-1,0-1 0,0 1 1,0 0-1,0-1 1,-4-5 41,3 4-13,0-1 0,-1 0 0,0 1-1,1 0 1,-1-1 0,0 1 0,-4-4-1,-111-103 3071,116 107-2737,-4-4-200,5 4-67,5 4 560,23 21-578,-1 2 1,43 50-1,-61-63-74,0 0 0,-1 0 0,-1 1 0,0 0 0,-1 0 0,0 1 0,-1 0 0,-1 0 0,0 0 0,-1 0 0,3 24 0,-6-31-9,0 1-1,-1-1 0,0 1 1,0-1-1,-1 0 1,0 0-1,0 0 0,0 0 1,-5 8-1,1-2-12,-1-1 0,0-1 0,-17 22 0,15-22-285,-1 0 0,0 0 0,-1-1 1,0 0-1,0-1 0,-1 0 0,0-1 0,-1 0 0,0-1 0,-20 8 0,28-13-359,0 1-355,-3-1-3981,-6 0 796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5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38 1780,'-2'-14'4055,"0"5"-3217,1 7-48,0-11 2711,3 27-391,16 93-1772,-9-23-360,-6 157 0,-32 83 199,13-156 110,16-166-1249,0-1 1,0 0-1,0 0 0,0 0 1,0 0-1,0 1 1,0-1-1,0 0 0,0 0 1,1 0-1,-1 0 1,0 1-1,1-1 0,-1 0 1,1 0-1,-1 0 1,1 0-1,0 0 0,-1 0 1,1 0-1,0 0 1,0-1-1,-1 1 0,1 0 1,0 0-1,0-1 0,0 1 1,0 0-1,0-1 1,0 1-1,0-1 0,0 1 1,1-1-1,-1 0 1,0 1-1,0-1 0,0 0 1,0 0-1,1 0 1,0 0-1,5 0 50,-1 0 1,1 0-1,-1-1 0,0 0 1,12-4-1,0 0-371,-1-1 0,0-1 0,0-1-1,-1 0 1,0-1 0,0 0 0,-1-2 0,17-14 0,-7 3-1416,15-14-6200,-25 19 3333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0 947 1040,'13'20'1186,"-12"-20"-1160,-1 1 1,1-1-1,-1 0 0,1 1 1,0-1-1,-1 0 0,1 1 0,0-1 1,-1 0-1,1 0 0,0 1 1,-1-1-1,1 0 0,0 0 0,-1 0 1,1 0-1,0 0 0,-1 0 0,1 0 1,0 0-1,0-1 0,4 1 59,0-1 0,-1 0 0,1-1 0,-1 1 0,1-1 0,-1 1 0,1-1 1,-1-1-1,0 1 0,0-1 0,0 1 0,5-6 0,0-1 158,0 0 1,-1 0 0,0-1 0,-1 0-1,0-1 1,0 0 0,-1 0-1,-1 0 1,0 0 0,0-1-1,-1 0 1,-1 0 0,0 0 0,0-1-1,-2 1 1,2-23 0,-3 33-191,0 0 0,-1 1 0,1-1 0,0 1 0,-1-1 0,1 0 0,-1 1 0,0-1 0,1 1 0,-1-1 0,0 1 0,0 0 0,0-1 0,0 1 1,-1-2-1,0 1 128,1 1-145,0 0 0,0 1 0,0-1 0,0 0 0,0 1 0,0-1 0,-1 1 0,1-1 0,0 1 0,0 0 0,0-1 0,0 1 0,0 0 0,-1 0 0,1 0 0,0 0 0,0 0 0,0 0 0,-1 0 0,1 0 0,0 0 0,0 1 0,0-1 0,-2 1 0,-25 11 389,19-6-359,1 0 1,0 0 0,1 1 0,-1 0 0,2 0 0,-1 0-1,-9 14 1,12-15-74,1 0 0,-1 0 0,1 0 0,0 0 0,0 0 0,1 1-1,0-1 1,0 1 0,1 0 0,0-1 0,-1 13 0,2-15-14,1 0 0,-1 0 0,1 0 0,0 0 0,1-1 0,-1 1 0,1 0 0,-1-1 0,1 1 0,0-1 0,0 0 0,1 1 0,-1-1 0,1 0 0,0 0 0,-1-1 0,1 1 0,0-1 0,5 4 0,0-1-51,0 0-1,1 0 0,0-1 1,0 0-1,0 0 1,11 2-1,0-1-14,0-2 0,0 0 1,0-1-1,0-1 0,0-1 0,0-1 1,0-1-1,0-1 0,-1 0 0,1-1 1,-1-2-1,0 0 0,0 0 0,0-2 1,-1 0-1,21-14 0,-25 11 322,-1 0 0,0-1 1,0-1-1,-1 0 0,-1-1 0,0 0 0,-1 0 0,10-20 0,-17 29 14,-1 1 1,0-1-1,0 1 0,0-1 0,-1 0 0,2-6 0,-3 8 964,-3 3-1176,0 1 0,0-1 0,0 1 1,0 0-1,0 0 0,0 0 0,0 0 0,0 1 0,1-1 0,-1 1 0,1 0 0,-1 0 0,1 0 0,-1 0 0,1 0 1,-3 3-1,-4 6 47,0 0-1,-8 14 1,14-20-61,-6 8 10,1 1 0,0 0-1,1 1 1,1 0 0,0 0 0,1 0 0,-5 23-1,9-33-53,0 0 0,1 0 0,-1 0 0,1 0 0,0 0 0,1 0 0,-1 0 0,1-1 0,0 1 0,0 0 0,0 0 0,1 0 0,-1-1 0,1 1 0,1 0 0,-1-1 0,0 0 0,1 0 0,0 1 0,0-2 0,0 1 0,1 0-1,-1-1 1,1 1 0,0-1 0,0 0 0,6 4 0,-5-5-55,0 1 1,0-1-1,0 0 0,0 0 0,1 0 0,-1-1 0,0 0 1,1 0-1,-1 0 0,0-1 0,1 0 0,-1 0 0,1 0 0,-1-1 1,1 1-1,-1-1 0,0-1 0,1 1 0,-1-1 0,0 0 0,0 0 1,0 0-1,0-1 0,-1 0 0,1 0 0,8-7 0,-3 2-10,0-2 0,-1 1-1,0-1 1,0-1 0,-1 0 0,0 0-1,-1 0 1,0-1 0,9-24-1,3-19 145,-3 0 1,-2-1-1,-3-1 0,-2 0 0,3-94 0,-9 91 101,1 10 159,-6-84 0,-4 86 185,-2 0 0,-1 1 0,-17-47-1,26 93-472,0-1 1,-1 1-1,1 0 0,-1 0 0,1 0 0,-1 0 0,1 0 0,-1 0 0,1 0 1,-1 0-1,0 0 0,1 0 0,-1 0 0,0 0 0,0 0 0,0 1 0,0-1 1,0 0-1,0 1 0,0-1 0,0 0 0,0 1 0,-2-1 0,2 1-12,0 0 0,0 0-1,-1 0 1,1 0-1,0 1 1,-1-1 0,1 0-1,0 1 1,0-1-1,-1 1 1,1 0 0,0-1-1,0 1 1,0 0-1,0 0 1,0-1 0,-1 2-1,-5 5 34,1 0 0,-1 1 0,2-1 0,-7 10-1,-7 16 34,2 0-1,1 1 0,1 1 1,2 0-1,-15 63 0,16-40 14,3 0 0,-4 113 0,13-111-141,3 1 1,2-1-1,20 90 0,-16-113-332,1-1 0,2 0-1,2 0 1,1-2-1,1 0 1,37 56 0,-45-79-771,1 0 0,0-1 0,1 1 0,18 14 1,6 2-2477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1356,'0'0'6133,"-6"4"-5393,1-1-590,2-2-80,1 1 0,-1-1 0,0 1 0,1 0 0,-1 0 1,1 0-1,0 0 0,0 0 0,0 1 0,0-1 0,0 0 0,0 1 0,1 0 1,-1-1-1,-1 4 0,-6 19 503,0 1-143,0-1-1,2 2 1,1-1-1,-4 28 1,10-46-343,0 0 1,0 0-1,0-1 1,1 1-1,0 0 1,1 0-1,4 14 1,-4-17-42,0 0 1,1 0 0,-1 0-1,1-1 1,1 1 0,-1-1-1,0 1 1,1-1-1,0 0 1,0-1 0,0 1-1,8 4 1,-5-3 2,1-1-1,1 0 1,-1-1 0,0 0 0,1 0 0,0-1-1,-1 0 1,1 0 0,0-1 0,0 0 0,0-1-1,0 0 1,16-2 0,-20 2 13,1-1 1,-1 0-1,0 0 0,1-1 0,-1 1 1,0-1-1,1 0 0,-1-1 1,0 1-1,-1-1 0,1 0 1,0 0-1,-1-1 0,0 1 0,0-1 1,0 0-1,0 0 0,0 0 1,-1-1-1,0 1 0,0-1 1,0 0-1,2-5 0,-4 6-10,0 0 0,0 0 0,-1 1 0,1-1 1,-1 0-1,0 0 0,0 1 0,0-1 0,-1 0 0,1 0 0,-1 1 0,0-1 0,0 0 0,0 1 1,-3-5-1,2 2 6,-1 0 0,-1 0 0,1 0 0,-1 1 0,0-1 0,0 1 0,-1 0 0,-5-5 0,-6-2-116,-1 1 0,0 1 0,0 0 0,-1 1 0,0 1 0,-27-8 0,28 7-1169,14 7 336,-10-2-1503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5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13 2032,'0'0'1186,"-2"-2"-97,1 1-951,0 0 0,-1 0 1,1 0-1,0 0 0,-1 0 0,1 0 0,-1 0 0,1 1 0,-1-1 1,0 1-1,1-1 0,-1 1 0,1 0 0,-1-1 0,0 1 0,1 0 1,-1 0-1,0 0 0,1 0 0,-1 1 0,0-1 0,1 0 1,-1 1-1,0-1 0,1 1 0,-1-1 0,1 1 0,-3 2 0,-5 2 65,1 1 0,0 0 0,1 1 0,0 0 0,0 0 0,0 1 0,1 0 0,-9 13 0,8-11-41,-11 16 149,1 0-1,2 1 0,-15 34 1,22-43-176,2 1 0,0-1 1,1 1-1,1 0 0,1 0 1,-2 25-1,5-38-99,1-1 0,-1 1 0,1-1 0,0 1 0,0-1 0,1 1-1,-1-1 1,4 8 0,-4-11-19,1 1 0,-1-1-1,0 1 1,1-1 0,-1 0 0,1 0-1,0 1 1,0-1 0,0 0-1,0-1 1,0 1 0,0 0 0,0-1-1,0 1 1,1-1 0,-1 0-1,1 1 1,3 0 0,-5-2 25,4-1-2,0-1-30,0 0-1,0 0 1,-1 0-1,1 0 1,-1-1 0,1 0-1,-1 0 1,0 0 0,0 0-1,0 0 1,-1-1-1,1 0 1,-1 0 0,0 0-1,4-8 1,5-9 72,-1-1 0,-2 0 1,0-1-1,6-28 0,13-98 1090,-22 112-419,-5 34-446,0 11-497,0-5 87,20 71-738,-18-66-80,0 0 0,1 0-1,0-1 1,0 1 0,1-1-1,0 1 1,11 11 0,1-3-2506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328 461 1212,'-1'-5'391,"-1"1"0,0 0 0,0 0 1,-1 1-1,1-1 0,-1 0 0,-3-3 0,4 6-194,1-1 0,-1 1 0,0 0 0,0-1 0,0 1 0,0 0 0,0 0 0,0 1 0,-1-1 0,1 0 0,0 1 0,0-1-1,-1 1 1,1-1 0,0 1 0,-4 0 0,-4 1 36,0 0 0,0 1 0,0 0 0,1 0 0,-1 1-1,0 0 1,1 1 0,0 0 0,0 0 0,0 1 0,0 1 0,1-1-1,0 1 1,0 0 0,1 1 0,-1 0 0,-7 10 0,3-2-75,0 0 0,1 0 0,1 1 0,1 0 0,0 1 0,1 0 0,1 0 0,-8 27 0,13-37-191,1 0 0,0 0-1,0 0 1,0 0 0,1 0-1,0 0 1,0 0 0,2 10-1,-1-15-41,0 1-1,-1 0 1,1 0 0,0 0-1,0 0 1,1-1-1,-1 1 1,0 0-1,1-1 1,0 1 0,0-1-1,-1 0 1,1 0-1,1 1 1,-1-1-1,0 0 1,0-1-1,1 1 1,-1 0 0,1-1-1,3 2 1,-4-2 10,0 0 1,0-1 0,0 1 0,0-1 0,1 0-1,-1 1 1,0-1 0,0 0 0,0 0 0,0-1-1,0 1 1,0 0 0,0-1 0,1 1-1,-1-1 1,0 0 0,0 1 0,-1-1 0,1 0-1,3-2 1,0 0 13,-1-1 0,0 1 0,0-1-1,0 0 1,0 0 0,-1 0 0,4-7 0,3-5 33,-1-2 1,0 1 0,-2-1 0,0 0 0,-1-1 0,-1 0 0,0 0-1,1-20 1,0-17 255,-2-86-1,-10-42 690,3 145-44,-2 0 0,-17-65 0,22 104-851,0 0 1,0 0-1,0 0 1,0 0-1,0-1 1,0 1 0,0 0-1,0 0 1,0 0-1,0 0 1,0-1-1,0 1 1,0 0-1,0 0 1,0 0-1,0 0 1,0 0-1,0-1 1,-1 1-1,1 0 1,0 0-1,0 0 1,0 0-1,0 0 1,0 0-1,0-1 1,0 1-1,-1 0 1,1 0-1,0 0 1,0 0-1,0 0 1,0 0 0,-1 0-1,1 0 1,0 0-1,0 0 1,0 0-1,0 0 1,0 0-1,-1 0 1,1 0-1,0 0 1,0 0-1,-1 0 1,-4 8 248,-3 20-304,6-13 91,1 0-1,0 0 1,1 0 0,3 28 0,13 56 142,-14-88-192,8 31 66,1-1-1,1 0 1,3 0 0,25 49-1,-26-63-453,1 0-1,2-1 0,1-1 0,1 0 0,1-1 1,37 34-1,-48-51-778,0 0 1,0 0-1,1-1 1,17 9-1,0-5-2466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6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1332,'0'-11'3987,"2"31"1402,7 59-4515,22 154 748,-1-79-4088,-29-151 2340,3 29-4305,-3-21 1666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7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1212,'0'-12'771,"-1"-14"1633,2 0-1,4-26 1,-3 43-1965,0 1-1,0-1 1,1 1-1,0 0 1,0 0 0,1 0-1,0 0 1,0 0-1,11-13 1,-1 6-127,1 0 0,0 2 0,1-1 0,1 2 0,0 0 0,0 1 0,1 1 0,25-11 0,-35 18-205,0 0 0,0 0 0,0 1 0,1 0 0,-1 0 0,1 1 0,17 0 0,-25 1-96,0 0 0,-1 0 0,1 0 0,0 1 0,0-1 0,0 0 0,-1 1 0,1-1 0,0 1 0,-1-1 0,1 1 0,0-1 0,-1 1 0,1-1-1,0 1 1,-1-1 0,1 1 0,-1 0 0,1-1 0,-1 1 0,0 0 0,1 0 0,-1-1 0,0 1 0,1 0 0,-1 0 0,0 1 0,3 20 74,-3-20-73,0 5 11,0 0 0,-1 0 1,0 0-1,-1 0 1,1 0-1,-5 11 1,-20 40 67,24-54-87,-24 45-12,-20 45-271,42-84 198,0 0 0,1 0 0,0 0 0,1 0 1,0 0-1,1 1 0,0 16 0,1-22 37,1 0 0,0 0 1,0 0-1,1 0 0,-1-1 0,1 1 1,0-1-1,0 1 0,1-1 0,-1 0 1,1 1-1,0-1 0,0-1 0,1 1 1,-1 0-1,1-1 0,6 6 0,6 2-90,1 1-1,36 16 1,-50-26 117,57 24-172,-44-20 170,0 0 0,-1 1 0,0 1 0,0 1 0,-1 0 0,15 12 0,-28-20 36,0 0-1,0-1 1,0 1-1,-1 0 1,1 0-1,0 0 1,-1 0-1,1 0 1,0 0-1,-1-1 1,1 2-1,-1-1 1,0 0-1,1 0 1,-1 0-1,0 0 0,1 0 1,-1 0-1,0 0 1,0 0-1,0 0 1,0 2-1,-1-1-3,1-1 0,-1 1-1,0-1 1,1 1-1,-1-1 1,0 1 0,0-1-1,0 0 1,0 1 0,0-1-1,0 0 1,-1 0 0,-1 2-1,-4 1 13,0 0 0,1 0 0,-2 0 0,-14 5-1,-3-1 34,-1 0 0,0-2 0,0-1-1,-31 2 1,41-6-728,-1-1-1,-30-4 1,33 2-1115,0-1 1,0-1 0,-24-9-1,25 7-1522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276 593 1672,'1'-1'1497,"7"-15"1646,-7 9 819,-5 6-3318,-10-6-53,13 6-554,0 1-1,1 0 1,-1 0 0,0-1-1,0 1 1,1 0 0,-1 0-1,0 0 1,0 0 0,0 0-1,1 0 1,-1 0-1,0 0 1,0 0 0,0 0-1,1 1 1,-1-1 0,0 0-1,0 0 1,1 1 0,-1-1-1,0 1 1,0 0 0,0-1 72,-1 0-54,1 1-1,-1-1 0,0 1 1,0 0-1,1-1 0,-1 1 0,0 0 1,1 0-1,-1 0 0,1 0 0,-3 2 1,-3 3 63,-14 8 136,1 1 0,1 1-1,0 1 1,1 1 0,1 1 0,-30 40 0,40-48-194,0-1-1,0 1 1,1 1 0,0-1 0,1 1 0,0 0-1,1 0 1,0 1 0,-2 15 0,6-26-85,0 0 1,0-1-1,0 1 1,0 0 0,0 0-1,0 0 1,1 0-1,-1-1 1,0 1-1,1 0 1,0 0-1,-1-1 1,1 1 0,0 0-1,0-1 1,0 1-1,0-1 1,0 1-1,0-1 1,0 1-1,1-1 1,-1 0 0,0 0-1,1 1 1,-1-1-1,1 0 1,0 0-1,1 0 1,0 1-21,0-2 0,-1 1 0,1 0 0,0-1 0,0 1 1,-1-1-1,1 0 0,0 0 0,0 0 0,0 0 0,-1 0 0,1 0 0,0-1 1,0 0-1,-1 1 0,1-1 0,4-2 0,2-2-54,0-1-1,-1 0 1,1 0-1,-1-1 1,0 0 0,11-14-1,0-1 49,17-28 1,-34 47 314,-2 10-276,0-1 10,0-1 0,0 1 0,1 0 0,0-1 0,0 1 0,4 9 0,-4-12-16,0-1 1,0 1-1,1-1 1,-1 1-1,1-1 0,0 0 1,0 1-1,-1-1 1,1 0-1,1 0 1,-1 0-1,0-1 1,0 1-1,1 0 1,-1-1-1,1 0 1,-1 1-1,1-1 0,3 1 1,0 0-42,1-1 1,-1 0-1,1 0 1,-1 0-1,1-1 1,-1 0-1,1 0 1,-1 0-1,1-1 1,-1 0-1,0 0 1,1-1-1,-1 0 1,0 0-1,0 0 1,0-1-1,0 0 1,-1 0-1,1-1 1,-1 1-1,8-7 1,-4 1 9,0 0 1,0 0-1,-1-1 1,0 0 0,-1 0-1,0-1 1,0 0-1,-1-1 1,-1 1-1,5-15 1,7-31 17,-3-1 0,9-79 0,-10-16 346,-11 113-217,-1 1 289,-2-1 1,-2 1-1,-1-1 1,-16-60-1,20 99-368,0 0 0,0 1-1,0-1 1,0 0 0,0 0-1,0 1 1,-1-1 0,1 0-1,0 1 1,-1-1 0,1 0-1,0 1 1,-1-1 0,1 0-1,-1 1 1,1-1 0,-1 1-1,1-1 1,-1 1 0,0-1-1,0 1-2,1 0 0,-1 0-1,1 0 1,-1 0 0,1 0-1,-1 0 1,1 0 0,-1 0-1,1 0 1,0 0 0,-1 1 0,1-1-1,-1 0 1,1 0 0,0 1-1,-1-1 1,1 0 0,-1 1-1,1-1 1,0 0 0,0 1-1,-1-1 1,1 1 0,-3 2 22,1 0 0,0 1 1,0-1-1,0 1 0,1-1 1,-3 7-1,-6 38 38,1 1 0,3-1 1,1 1-1,3 0 0,6 79 0,-1-99-156,1-1-1,2-1 1,0 1-1,2-1 1,19 44-1,-20-54-63,2-1-1,0 0 1,0 0 0,2-1 0,0-1-1,1 0 1,0 0 0,1-1-1,26 20 1,-33-29 87,0 0-1,0-1 0,0 0 1,0-1-1,0 1 1,0-1-1,1 0 1,-1-1-1,1 1 0,-1-1 1,1 0-1,0-1 1,-1 0-1,1 0 1,0-1-1,-1 1 0,1-1 1,0-1-1,-1 1 1,0-1-1,1 0 1,-1-1-1,0 1 0,0-1 1,0-1-1,0 1 1,8-8-1,-2 3 137,-1-1 0,0 0 0,-1-1-1,0 0 1,0 0 0,-1-2 0,-1 1 0,0-1 0,0 0 0,9-21-1,-14 26 15,-1 0 1,0 1-1,0-1 0,0 0 0,1-11 0,-3 17-76,0-1 0,0 0 0,0 1 1,0-1-1,-1 1 0,1-1 0,0 1 1,0-1-1,-1 0 0,1 1 1,-1 0-1,0-1 0,1 1 0,-1-1 1,0 1-1,0 0 0,0-1 0,0 1 1,0 0-1,0 0 0,0 0 0,0 0 1,-1 0-1,1 0 0,0 0 1,-1 0-1,1 0 0,0 1 0,-1-1 1,-2 0-1,2 0-4,0 1-1,0 0 1,0 0 0,0 0-1,0 0 1,0 0 0,0 1 0,0-1-1,0 1 1,0-1 0,0 1-1,0 0 1,0 0 0,0 0-1,-2 2 1,-1-1 2,0 1 0,1 1-1,-1-1 1,-5 6 0,1 2 14,0 0 0,1 0 0,0 1 1,0 0-1,1 1 0,-6 16 0,10-22-55,0-1 0,1 1 0,0 0-1,1 1 1,-1-1 0,1 0-1,1 0 1,-1 1 0,1-1-1,1 0 1,-1 1 0,1-1-1,0 0 1,3 8 0,-3-13-36,0 1 0,0 0 1,1-1-1,-1 0 1,1 1-1,-1-1 0,3 3 1,-3-4 30,0 0 0,-1-1 1,1 1-1,0 0 0,0 0 0,0-1 1,0 1-1,0-1 0,0 1 0,0 0 0,0-1 1,0 0-1,0 1 0,0-1 0,0 0 1,1 0-1,-1 1 0,0-1 0,0 0 1,0 0-1,2 0 0,4-2 19,-1-1 0,0 1 0,0-1 0,0 0-1,0-1 1,0 1 0,-1-1 0,1 0 0,-1-1 0,0 1 0,6-8 0,-8 9 120,-2 1 235,1 6-315,-1 2-19,1-1 0,0 1 0,0 0-1,1-1 1,0 0 0,0 0 0,5 8-1,-6-11-7,0 0 0,0 0 0,1 0 0,-1-1 0,0 1 0,1 0 0,-1-1 0,1 0 0,-1 0 0,1 0 0,-1 0 0,1 0 0,0 0 0,0 0 0,-1-1 0,1 0 0,0 1-1,0-1 1,0 0 0,-1-1 0,1 1 0,4-1 0,-4 0-1,1 0 1,-1 0-1,0 0 0,1-1 0,-1 1 0,0-1 1,0 0-1,0 0 0,0 0 0,-1 0 0,1 0 1,0-1-1,-1 1 0,0-1 0,1 0 0,-1 0 1,2-3-1,4-7 13,-1-1 0,10-22 0,-11 20 12,8-19 313,-3-1 0,0 0 0,-3-1 0,8-74 0,-16 110 497,-3 6-773,-1 4-43,1 0 0,0 0-1,0 1 1,0-1 0,1 1 0,1 0-1,0 0 1,0 0 0,1 12-1,1-10-88,0 0 0,0 0 0,1 0 0,1-1 0,6 20 0,-9-31 63,1 1 1,-1 0 0,1-1 0,-1 1-1,0 0 1,1-1 0,0 1-1,-1-1 1,1 1 0,-1-1-1,1 1 1,0-1 0,-1 1-1,1-1 1,0 1 0,0-1 0,-1 0-1,1 0 1,0 1 0,0-1-1,-1 0 1,1 0 0,0 0-1,0 0 1,0 0 0,-1 0-1,1 0 1,0 0 0,0 0 0,0 0-1,-1 0 1,2-1 0,21-8-12,-22 9 21,7-4 28,-1 0 0,0-1 0,0 1-1,0-1 1,0-1 0,7-8 0,13-9 171,-25 22-182,10-9 120,0 1 0,1 0 0,1 1 0,-1 0 0,1 1 0,16-5 0,-29 11-128,0 1 1,0 0 0,0 0 0,0 0 0,0 0 0,1 0 0,-1 0 0,0 0 0,0 1-1,0-1 1,0 0 0,0 1 0,0-1 0,0 1 0,2 0 0,0 0 26,0 1-13,1-1-1,-1 1 1,0 0 0,0 0-1,0 0 1,0 0 0,0 1-1,0-1 1,-1 1 0,1-1 0,-1 1-1,1 0 1,1 4 0,1 0 11,3 4 10,-1 0 0,0 0 0,-1 1 0,-1 0 0,8 23 0,-4-6-128,6 41 0,1 23-3851,-11-78-5248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41 2392,'-21'-33'3791,"19"32"-3579,0 0 1,1 0-1,-1 0 1,0 1-1,0-1 1,0 0-1,0 1 1,1-1-1,-1 1 1,0 0-1,0 0 1,0-1-1,0 1 1,0 0 0,0 1-1,0-1 1,-3 1-1,5-1-164,-4 1 126,1-1 0,0 1 0,-1 0 1,1 0-1,0 1 0,0-1 0,0 1 0,0 0 0,0 0 0,0-1 0,1 2 0,-4 1 0,5-2-40,-9 7 110,2 1 0,-1 0-1,2 0 1,-1 0 0,1 1-1,1 1 1,0-1 0,1 1-1,-6 17 1,3-6 24,1 0-1,2 1 1,0 0 0,2-1-1,0 1 1,2 29 0,1-38-175,1 0 0,0 0 0,1 0 1,1 0-1,1 0 0,0-1 1,1 0-1,0 1 0,1-2 0,1 1 1,9 14-1,-10-20-151,0 0 1,1 0-1,0-1 0,0 0 1,0 0-1,1-1 0,0 0 1,14 8-1,-15-10-411,1-1 0,-1 1-1,1-1 1,12 2 0,-14-3-457,1-1 1,0-1 0,-1 1 0,1-1-1,-1 0 1,8-1 0,10-3-3020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9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0 308 852,'0'0'2121,"3"-8"472,19-10-752,44-28-1,-42 31-1411,41-34 1,-52 38-294,47-48 441,-56 54-446,1 0 0,-1-1 0,0 1 0,0-1 1,-1 0-1,1 0 0,-1-1 0,-1 1 0,3-9 0,-4 14-94,-1-1 0,0 1 0,0 0 0,0 0 0,0 0 0,0 0-1,0-1 1,0 1 0,0 0 0,0 0 0,0 0 0,-1 0-1,1 0 1,0 0 0,-1 0 0,1 0 0,-1-1 0,1 1 0,-1 1-1,0-1 1,1 0 0,-1 0 0,0 0 0,0 0 0,0 0-1,1 1 1,-1-1 0,0 0 0,0 1 0,0-1 0,0 0-1,0 1 1,0 0 0,-1-1 0,1 1 0,0 0 0,0-1 0,0 1-1,0 0 1,0 0 0,0 0 0,-1 0 0,0 0 0,-4 0 58,0 0 1,0 0 0,-1 0-1,1 1 1,0 0 0,0 1 0,-6 1-1,-2 2 20,1 1-1,0 0 0,0 0 1,1 1-1,0 1 0,0 0 1,0 1-1,1 0 0,1 1 0,-12 12 1,17-16-80,1 0 1,0 0 0,0 0-1,0 0 1,1 1 0,0-1-1,0 1 1,0 0-1,1 0 1,0 0 0,1 0-1,-1 0 1,1 0 0,1 0-1,-1 1 1,1-1-1,1 0 1,-1 0 0,1 1-1,1-1 1,-1 0 0,4 8-1,-3-7-94,2-1-1,-1 0 0,1 0 1,0 0-1,0-1 0,0 1 1,1-1-1,0 0 0,1-1 1,-1 1-1,1-1 0,0 0 1,0 0-1,1-1 0,11 7 1,-8-6-391,0-1 0,0 0 0,0 0 0,16 2 0,-15-4-939,1 0 1,-1-1-1,24 0 0,-7-4-2202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9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1944,'2'-28'1801,"0"16"173,-1-2 3295,3 18-4803,5 6-297,-1 2 1,0-1-1,-1 1 1,-1 0-1,1 0 1,5 20-1,3 3 76,22 45 138,83 173 372,-10-12-621,-106-229-271,0 1 0,0-1 0,-1 1 0,2 19 0,-5-28 56,1-1 1,-2 1-1,1 0 0,0-1 0,-1 1 0,1-1 0,-1 1 0,0-1 0,-2 5 0,2-6 17,0 0 0,0 0 0,0-1 0,-1 1 0,1 0 0,0-1 0,-1 1 0,1-1 0,-1 0 0,1 1 0,-1-1 0,0 0 0,0 0 0,1 0 0,-1 0-1,0 0 1,-4 0 0,4 0 36,0-1 0,0 1 0,0-1 0,0 0-1,0 1 1,0-1 0,0 0 0,0-1 0,0 1-1,0 0 1,-5-2 0,1 1-13,-2-1 47,0 0 0,0 0 0,0-1 1,0 0-1,1-1 0,-1 0 0,1 0 0,0 0 0,-8-8 1,-1-1 182,1 0 1,-20-25 0,26 28-23,1-1 0,1 0 0,0 0 0,0-1 0,1 1 0,1-1 0,0-1 1,-7-23-1,10 26-54,0 0 1,1 0 0,0 0 0,0 1 0,1-1 0,1 0 0,-1 0 0,2 0 0,-1 0-1,1 0 1,1 1 0,5-16 0,-1 11-25,1 0 0,0 0 0,0 0 0,2 1 0,0 0 0,0 1 0,19-18 0,-10 14-405,1 0 0,0 1 0,1 1 0,25-12 0,-6 0-1633,-11 7-2571,-10 9 1139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1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3384 1 1024,'0'0'4301,"0"7"-3929,34 311 1818,-28-278-2026,25 227 940,-23-227-319,-8-38-605,1 0 14,2 17 720,-3-17-183,0-2-721,0 0-1,1 0 1,-1 0-1,0 0 1,0 0-1,0 0 1,0 0-1,1 0 0,-1 0 1,0 0-1,0 0 1,0 0-1,0 0 1,1 0-1,-1 0 1,0 0-1,0 0 1,0 1-1,0-1 1,0 0-1,0 0 1,1 0-1,-1 0 1,0 0-1,0 1 1,0-1-1,0 0 1,0 0-1,0 0 1,0 0-1,0 0 1,0 1-1,0-1 1,0 0-1,0 0 1,1 0-1,-1 0 1,0 1-1,0-1 1,0 0-1,-1 0 1,1 0-1,0 1 1,0-1-1,0 0 1,0 0-1,0 0 1,0 0-1,0 1 1,0-1-1,0 0 1,0 0-1,0 0 0,0 0 1,-1 1-1,-39 23-1,0 2-1,1 2 0,2 2 0,1 1 1,1 2-1,-40 49 0,7 3-9,-94 157 0,114-163-1,-72 113 6,54-96 5,-51 71 3,-367 421 63,164-241-43,141-154-29,-118 112 13,231-239-7,-315 307 48,111-80 9,113-118-42,119-134-19,-164 169 23,169-177-38,6-7 24,-36 28 0,42-37-400,-26 13 0,45-29 21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5 216 1296,'-4'1'9100,"230"-16"-7504,-17 1-1009,-39-1-198,61-8 48,-164 15-329,-2 0 102,91-22 0,-144 27-122,-7 2 17,1 0 0,-1-1-1,0 0 1,0 0 0,1 0 0,-1 0-1,0-1 1,6-4 0,-10 6-25,0 0-14,1-1 0,-1 1 1,0 0-1,0-1 0,1 1 0,-1-1 0,0 1 1,0-1-1,1-1 0,-3-7-12,0 8 103,0 0-37,-5-5 149,1 0 0,-2 1 0,1 0-1,0 0 1,-9-5 0,14 10-134,-4-2-9,5 3-107,0 0-1,0 0 0,0 0 0,0 0 1,0 0-1,0 0 0,0 0 1,0 0-1,0 0 0,0 0 1,0 0-1,0 1 0,0-1 0,0 0 1,0 0-1,0 0 0,0 0 1,0 0-1,0 0 0,0 0 1,0 0-1,0 0 0,0 0 0,0 0 1,0 0-1,0 0 0,0 0 1,0 0-1,0 0 0,0 0 1,0 0-1,0 0 0,0 0 0,0 0 1,0 0-1,-1 1 0,1-1 1,0 0-1,0 0 0,0 0 0,0 0 1,0 0-1,0 0 0,0 0 1,0 0-1,0 0 0,0 0 1,0 0-1,0 0 0,0-1 0,0 1 1,-1 0-1,5 5-6,0-1 0,1 1 0,-1-1 0,1-1-1,-1 1 1,1-1 0,0 1 0,1-1 0,-1-1 0,7 3 0,7 3 22,-6-2-3,1 0-1,-1 0 0,15 11 0,-25-16-22,-1 2 1,1-1-1,0 0 1,-1 1-1,1-1 0,-1 1 1,0-1-1,0 1 1,0 0-1,0 0 1,0 0-1,-1 0 1,1 1-1,-1-1 0,0 0 1,0 1-1,0-1 1,0 5-1,0-3-1,-2-1-1,1 1 0,0 0 1,-1-1-1,0 1 1,0 0-1,0-1 1,-1 1-1,-2 6 1,-23 36-117,27-47 109,-9 14-593,-1-1 0,-21 22 0,-7 2-7322,25-25 3453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2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17 1264,'-12'-5'2717,"9"4"-2563,0-1 412,0 0 0,0 1-1,-1 0 1,1-1 0,0 1-1,0 0 1,-4 0 0,6 1-20,2 15-316,1 1 0,0-1 1,1 0-1,6 16 0,-1 1-24,27 93 309,7 32-91,-24-70-215,22 91 137,8 4-72,84 280 187,-42-210-234,-27-79-138,38 199 79,-90-326-156,5 29 16,11 115-1,-23-77-80,-5 1 1,-26 189-1,-16-17-300,30-160-555,19-112 336,-6-14 498,0 1 0,1-1-1,-1 0 1,0 1 0,0-1 0,0 0 0,1 1 0,-1-1 0,0 0 0,0 0 0,1 1-1,-1-1 1,0 0 0,1 0 0,-1 0 0,0 0 0,0 1 0,1-1 0,-1 0 0,0 0 0,1 0-1,-1 0 1,1 0 0,-1 0 0,0 0 0,1 0 0,-1 0 0,0 0 0,1 0 0,-1 0 0,0 0-1,1 0 1,-1 0 0,0 0 0,1 0 0,-1 0 0,0-1 0,1 1 0,-1 0 0,0 0-1,1 0 1,-1-1 0,0 1 0,1-1 0,12-15-2403,-1-3 36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7 1020,'-13'-6'3208,"13"6"-3176,-1 0 0,1 0 0,0 0 0,0 0 0,0 0 0,0 0 0,0 0 0,0 0 0,-1 1 0,1-1 1,0 0-1,0 0 0,0 0 0,0 0 0,0 0 0,0 0 0,0 0 0,0 1 0,0-1 0,0 0 0,-1 0 1,1 0-1,0 0 0,0 0 0,0 1 0,0-1 0,0 0 0,0 0 0,0 0 0,0 0 0,0 0 0,0 1 1,0-1-1,0 0 0,0 0 0,0 0 0,0 0 0,1 0 0,-1 0 0,0 1 0,0-1 0,0 0 0,10 22 402,-8-21-356,14 24 329,1-1 0,1-1 0,31 31 0,-21-24-161,116 111 672,394 309 645,-21-112-689,19-26-290,-287-170-360,294 152 130,23 15-186,-20-10-206,-38-33-56,-323-166 36,42 20-69,140 81-378,-278-154-185,-43-24-134,-23-11-122,-20-11 515,8-3-3591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6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1332,'0'0'3150,"6"-2"-2558,27-7 50,2 2 0,44-4 0,-3 1-171,21-5-12,-3 1 168,150-41 0,-232 51-156,0 0 1,0-1 0,0 0 0,-1-1 0,0-1 0,0 1 0,0-2 0,16-14 1293,-24 26-1594,0 2-110,-1 1 1,1 0-1,-1-1 1,0 1-1,0 0 0,0 9 1,3 49 212,-3-28-176,32 283 414,-10-132-371,-4-44-366,-15-92-249,-1 54-1,-5-83-21,-1-1 0,-1 0 0,0 1-1,-14 40 1,15-57-99,0 1 0,-1-1 0,0 0 0,0 1 0,-1-1 0,0-1 0,0 1 0,0 0 0,-7 5 0,-5 3-2450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6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53 1468,'-23'-19'1558,"20"16"-1063,-1-1 0,0 1-1,0-1 1,-1 1 0,1 0 0,-1 1 0,1-1-1,-1 1 1,0 0 0,-7-2 0,10 4-366,-1 0 0,1 0-1,0 0 1,-1 0 0,1 1 0,0-1 0,-1 1 0,1 0 0,0-1-1,0 1 1,0 0 0,0 0 0,0 0 0,-4 3 0,3-2 45,-2 1 3,1 1 1,-1 0-1,1 0 0,-1 0 0,1 0 0,0 1 0,1 0 1,-1 0-1,-4 8 0,-2 6 235,-9 26 1,15-35-280,-12 39 259,2 1 0,2 1 0,-6 64 0,12-75-229,-3 19 33,-36 289 794,43-318-898,2 1 0,1 0 0,1-1-1,1 1 1,12 46 0,-13-70-78,0 0 0,0-1 0,1 1 0,0-1 0,0 1 0,0-1 0,1 0 0,0-1 0,0 1 0,1 0 0,-1-1 0,1 0 0,7 6 0,-4-6-2,-1-1 0,1 1 0,0-1 1,0 0-1,0-1 0,1 0 1,-1 0-1,1-1 0,11 2 1,6-1-7,1-2 0,-1-1 0,0-1 1,0-1-1,0-1 0,33-9 0,37-11-309,-1-4 0,-1-4 0,-2-5 0,90-47 0,-158 69-547,25-18 0,-4-3-5820,-35 25 3375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7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7 182 1792,'-1'-1'405,"1"-1"0,-1 1 0,0-1 0,0 1 0,0-1 0,1 0 1,-1 1-1,1-1 0,-1-3 0,1 4-315,0-1 0,1 1 0,-1-1 0,0 1 0,1 0 0,-1-1 0,1 1 0,-1 0 0,1-1 0,0 1 0,0 0 0,-1 0 0,1 0 0,0 0 0,0 0 0,0 0 0,0 0 0,0 0 0,2-1 0,9-8 168,1 1 0,-1 1 0,2 1 1,14-8-1,59-20 312,-72 30-447,15-6 129,0 2 0,1 1-1,0 1 1,0 1 0,47-1 0,-59 6-151,-1 2 0,1 0 1,0 1-1,-1 1 0,0 0 1,0 2-1,0 0 0,0 1 0,-1 0 1,29 17-1,-21-7 6,-1 1 0,0 1-1,-1 2 1,-1 0 0,35 42 0,-32-31-30,-2 2-1,-1 1 1,-1 1-1,-2 0 1,16 44-1,-15-27 4,-3 1-1,-2 1 1,8 62 0,-17-58-61,-2 0 1,-3-1 0,-10 90 0,5-112-300,-1 0 0,-2 0 0,-2-1 0,-1 0 0,-2-1 0,-17 35 0,24-57-78,-2 0-1,1 0 0,-12 14 0,13-19-714,0-1-1,0 1 1,-12 8 0,-1-2-1633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30 1092,'-15'-6'586,"-1"1"1,1 0-1,-1 1 1,1 1-1,-1 0 0,0 1 1,-20 0-1,23 3-328,1 0 0,0 0 1,0 1-1,0 1 0,1 0 0,-1 0 1,0 1-1,1 1 0,0 0 0,-14 9 0,13-6-43,0 1-1,1 0 1,0 0-1,0 2 0,-13 16 1,-38 59 543,48-65-596,2 0 0,0 1-1,1 0 1,1 1 0,1 0 0,-8 31-1,7-13-5,2 0 0,1 1 0,2-1 0,2 1-1,2 0 1,2 0 0,2 0 0,10 58 0,-7-76-81,2 0 0,0 0 0,16 30 0,-12-30-65,0-1 0,2 0 0,0-1 0,2-1 0,0 0 0,2-1 0,0-1 0,1-1 1,0 0-1,2-2 0,0 0 0,1-1 0,0-2 0,2 0 0,-1-1 0,1-1 0,42 12 1,-21-13-81,1-1 0,0-2 0,0-3 0,0-1 0,1-3 0,-1-1 0,0-3 0,0-1 0,0-3 0,61-18 0,-49 9-13,-1-2 0,60-29-1,-101 40-173,9-4 310,32-21 0,-50 28-775,0 0 0,-1 0 1,1-1-1,-1 0 0,0 0 1,-1-1-1,1 1 0,8-15 1,-10 9-1962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1984,'0'4'1160,"7"82"2202,7 55-1059,-10-118-1919,1 1 1,1-1-1,17 43 1,-15-46-160,-1-2 114,17 30-1,-22-44-219,1-1 0,-1 1 0,1-1 1,-1 1-1,1-1 0,0 0 0,0 0 0,1 0 0,-1 0 1,0-1-1,1 1 0,0-1 0,6 3 0,-8-5-64,0 0 0,0 0-1,0 0 1,0-1 0,0 1 0,-1 0-1,1-1 1,0 0 0,0 1-1,-1-1 1,1 0 0,0 0 0,-1 0-1,1 0 1,-1 0 0,1 0 0,-1 0-1,1-1 1,-1 1 0,0-1-1,0 1 1,0-1 0,2-2 0,2-6 73,0 0 0,0 0 0,-1-1 0,0 1 0,-1-1 0,0 0 0,-1 0 0,2-14 0,-1-13-599,-3-42 1,0 41-1955,0 34 1306,0-2 355,1-1-2981,0-4 880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1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19 174 892,'0'0'435,"4"1"41,10 5 57,-13-6-494,-1 0 0,1 1 0,-1-1 0,1 0 1,-1 1-1,1-1 0,-1 1 0,1-1 1,-1 1-1,0-1 0,1 1 0,-1-1 1,0 1-1,1-1 0,-1 1 0,0 0 1,0-1-1,1 1 0,-1-1 0,0 1 0,0 0 1,0-1-1,0 1 0,0 0 0,0 0 1,0 0 102,1 7 247,0 1 0,-1-1 0,0 0 0,0 0 0,-1 0 0,-3 15 0,2-8 111,-30 201 5093,31-213-3834,2-9-1707,-2 0 1,1 0 0,-1 0 0,-1-7 0,1 7-25,-1-1 0,2 0 0,-1 0 0,1-12 0,1 13-8,11-123 320,-9 115-288,0 0 0,0 0 0,1 1 0,1-1 0,0 1 0,1 1 0,9-16 0,-14 26-45,1 0 1,-1 1-1,0-1 1,1 1 0,-1-1-1,1 1 1,-1 0-1,1 0 1,-1-1-1,1 1 1,0 0 0,0 0-1,0 1 1,-1-1-1,1 0 1,0 1-1,0-1 1,0 1 0,0-1-1,0 1 1,0 0-1,0 0 1,0 0-1,0 0 1,0 0 0,0 1-1,0-1 1,0 0-1,0 1 1,4 1-1,0 1 9,1 1 0,-1 0 0,-1 0 0,1 1-1,0-1 1,8 11 0,28 38 98,-16-18 25,-25-33-61,0-9-76,3-12-5,-1 0 2,1 0 1,1 1-1,13-32 0,-11 36 38,0 1 0,0 0-1,2 1 1,0 0 0,0 0-1,22-20 1,-27 28-24,-1 1 1,1 0-1,0 0 0,0 0 1,1 1-1,-1-1 0,0 1 1,1 0-1,-1 1 0,1-1 1,0 1-1,0 0 0,0 0 1,-1 0-1,1 1 0,0-1 1,0 1-1,0 0 0,0 1 1,0-1-1,0 1 0,0 0 1,-1 0-1,1 1 1,7 2-1,2 4 14,0 0-1,0 1 1,0 0 0,-1 1-1,-1 0 1,0 1 0,0 1 0,-1 0-1,-1 1 1,12 16 0,9 20-905,38 79 1,-55-100-1,-9-17 87,12 18-4415,-4-14 1433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11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1620,'0'0'4632,"0"5"-3909,10 62 1089,34 124 0,-38-167-1599,35 116 675,-31-111-344,2 0 1,25 46-1,-37-75-497,1 1-1,-1 0 0,0 0 1,1-1-1,-1 1 1,1 0-1,-1 0 0,1-1 1,-1 1-1,1 0 0,0-1 1,-1 1-1,1-1 1,0 1-1,-1-1 0,1 1 1,0-1-1,-1 0 1,1 1-1,0-1 0,0 0 1,0 1-1,0-1 1,-1 0-1,1 0 0,0 0 1,0 0-1,0 0 0,0 0 1,-1 0-1,1 0 1,0 0-1,0 0 0,0 0 1,0-1-1,-1 1 1,1 0-1,0 0 0,0-1 1,0 1-1,-1-1 0,1 1 1,0-1-1,-1 1 1,1-1-1,0 1 0,-1-1 1,1 0-1,-1 1 1,1-1-1,-1 0 0,1 1 1,0-2-1,3-4 43,0 0 0,0 0 0,-1 0 0,0-1 0,3-8 0,0-7 67,0 0 1,-2 0-1,2-25 1,1-2-7,4-64 189,-2 17-894,-3 30-1863,2 55 1404,-8 11 977,0 0-1,0 0 1,1-1 0,-1 1 0,0 0 0,0 0 0,1 0 0,-1-1 0,0 1 0,1 0 0,-1 0 0,0 0 0,0 0-1,1 0 1,-1 0 0,0 0 0,1 0 0,-1-1 0,0 1 0,1 0 0,-1 0 0,0 0 0,1 1 0,-1-1-1,0 0 1,1 0 0,-1 0 0,0 0 0,1 0 0,-1 0 0,0 0 0,1 1 0,-1-1 0,0 0 0,0 0 0,1 0-1,-1 0 1,0 1 0,0-1 0,1 1 0,2 3 32,-1 1-1,0 0 1,1 0-1,-2 0 1,1 0 0,0 1-1,-1-1 1,0 0-1,0 1 1,-1-1-1,0 10 1,-5 71 364,3-60-253,-17 212 1494,20-229-1342,4-13-10,4-13-103,-8 17-166,31-82 175,-19 48-62,-10 25-21,0 1-1,0-1 0,1 1 1,0 0-1,1 0 0,0 0 1,11-13-1,-16 20-60,1 0-1,0 1 1,0-1-1,0 1 1,0-1-1,0 1 1,0-1 0,0 1-1,0-1 1,0 1-1,0 0 1,0 0-1,0-1 1,0 1 0,0 0-1,0 0 1,0 0-1,0 0 1,0 0-1,0 1 1,0-1 0,0 0-1,0 0 1,0 1-1,0-1 1,0 0-1,0 1 1,0-1-1,0 1 1,0-1 0,0 1-1,1 1 1,3 2 22,-1 0 0,1 0 0,-1 0 1,5 7-1,-7-8-12,9 14 25,0 1-1,-1 1 1,-1-1 0,12 37-1,-11-28 41,-10-41 207,-1-5-235,3-36-1,2 31 15,0 0 0,2 0 0,15-40 0,-17 54-29,1 0 0,0-1 1,0 2-1,1-1 0,0 1 0,1-1 0,0 2 0,0-1 0,1 1 0,14-11 1,-18 16-26,1 0 0,0 0 1,0 0-1,0 1 0,0-1 0,0 2 1,0-1-1,1 0 0,-1 1 1,1 0-1,-1 0 0,11 0 1,-8 2-2,-1-1 1,1 1 0,-1 1 0,1 0 0,-1 0 0,0 0 0,1 1 0,8 4-1,0 3-37,0-1 0,-1 2-1,-1 0 1,1 1 0,-2 0-1,23 27 1,-23-24-602,0 2 0,-2-1 0,14 26 0,-18-28-1506,1-1 0,10 14-1,4-2-1901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8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1464,'0'0'3627,"5"-4"-3041,33-17 276,2 3 0,73-26 1,-25 11-339,38-17 394,3 6-1,209-44 1,-292 79-680,1 3 0,65-2-1,-83 8-92,0 1-1,0 2 1,-1 1 0,0 1-1,36 12 1,-51-13-77,-1 2 0,0 0 0,-1 0 0,1 1 0,-1 0 0,0 1 0,-1 0 0,0 1 0,0 0 0,-1 1 0,0 0 0,15 22 0,-7-5 35,-1 0-1,-2 1 1,0 1-1,12 40 1,-9-13 20,-2 0 0,-3 1 0,9 109 0,-17-75 16,-13 158 1,3-185-247,-22 103 0,24-149-445,-2 1 0,0-1 0,-1 0 0,0 0-1,-2-1 1,0 0 0,-1 0 0,-1-1 0,-22 26 0,21-31-2438,0-2 33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3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80 332 992,'2'7'409,"-1"1"0,0 0 0,-1 0 0,0-1 0,0 1 0,-1 0 0,1-1 0,-2 1 0,-2 10 0,-2 15 405,-18 211 2643,18-166-2186,6-77-1149,-1 1-1,1-1 1,0 1-1,0-1 1,-1 1-1,1-1 1,0 1-1,-1-1 1,0 1-1,0 1 1,1-3-92,-1 0-1,1 0 1,0 0-1,0 0 1,0 1 0,0-1-1,-1 0 1,1 0-1,0 0 1,0 0-1,0 0 1,-1 0 0,1 0-1,0 0 1,0 0-1,0 0 1,0 0 0,-1 0-1,1 0 1,0 0-1,0 0 1,0 0 0,-1 0-1,1-1 1,0 1-1,0 0 1,0 0 0,0 0-1,-1 0 1,1 0-1,0 0 1,0 0 0,0-1-1,0 1 1,0 0-1,0 0 1,-1 0 0,1 0-1,0 0 1,0-1-1,0 1 1,0 0 0,-12-26 796,12 25-948,-5-15 227,1 0-1,1-1 1,1 1-1,0-1 1,1 1-1,2-21 1,-1 10 26,0-40 310,4 0 0,2 0 0,22-97 0,-23 143-322,1 0 0,1 1 0,14-29 0,-15 38-62,0 0 1,1 0 0,0 1-1,0-1 1,1 2 0,1-1 0,11-9-1,-15 15-42,0 0 0,0 1-1,1-1 1,0 1 0,0 1-1,0-1 1,0 1 0,0 0 0,0 0-1,0 1 1,1 0 0,-1 0-1,0 0 1,1 1 0,-1 0-1,1 0 1,-1 1 0,1 0 0,-1 0-1,0 0 1,0 1 0,1 0-1,-1 0 1,0 0 0,-1 1-1,1 0 1,0 0 0,-1 1-1,0-1 1,1 1 0,-1 1 0,-1-1-1,1 0 1,-1 1 0,0 0-1,0 0 1,0 0 0,-1 1-1,1-1 1,-1 1 0,-1 0 0,1 0-1,-1 0 1,0 0 0,0 0-1,1 12 1,-2-7-25,-1-1 0,-1 1-1,0-1 1,0 1 0,-1-1 0,0 0 0,-1 0 0,0 0-1,-1 0 1,1 0 0,-2 0 0,0-1 0,0 0-1,-10 13 1,3-6-108,0-1-1,-2 0 1,0-1-1,0 0 0,-2-1 1,-27 18-1,38-27 80,0-1-1,0 0 1,-1-1-1,1 1 1,-1-1-1,1 0 0,-1 0 1,0-1-1,1 0 1,-1 0-1,0 0 1,0-1-1,0 0 1,0 0-1,0 0 1,0-1-1,1 0 1,-1 0-1,-6-2 1,11 3-15,-2-1-18,-2 0 68,4 3-180,43 55 55,58 76 404,-80-110-731,1-1 0,0 0-1,37 27 1,-54-46 202,19 13-1602,-8-6-3097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08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41 1368,'-10'-6'588,"-1"-1"0,1 2 0,-1 0 0,-16-6 0,21 9-349,0 1 0,0 0 1,0 0-1,0 0 1,-1 0-1,1 1 1,0 0-1,-1 1 0,1-1 1,-10 3-1,3 1-39,0 0 0,1 1 0,-1 0 0,1 1 0,0 0 0,0 1 0,1 0 0,0 1 0,0 0 0,1 1 0,-12 12 0,-2 5 57,1 2 0,2 1 0,0 0 0,2 2 0,1 0 1,-17 43-1,19-35-40,2 1 0,2 0 0,1 1 0,2 1 1,-3 46-1,10-71-158,1 0 0,1 0 0,1 0-1,0-1 1,1 1 0,1 0 0,0-1 0,2 0 0,0 0 0,0 0 0,2 0 0,0-1 0,0 0 0,2 0-1,-1-1 1,13 14 0,-5-9-15,1-1-1,1-1 0,1-1 1,0 0-1,1-1 0,1-2 0,0 0 1,36 16-1,-15-12-52,2-2 0,0-1 0,0-3 1,54 8-1,4-4-194,161 2 0,-162-19-7,-1-5-1,0-4 0,126-31 0,-167 26-452,86-36 0,-75 20-812,-26 7-2725,-26 14 1759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12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 1668,'-7'-4'7262,"3"26"-6781,2 0 0,0 0 0,3 33 0,11 72 411,16 13-203,-24-122-479,2 0 0,0-1 1,1 0-1,1-1 0,17 27 1,-24-41-109,0-1 1,0 1 0,0-1-1,1 0 1,-1 0 0,0 0-1,1 0 1,-1 0 0,0 0-1,1 0 1,2 1 0,-2-1 799,1-4-633,1-2-191,0 0 0,0-1 0,-1 1 0,0-1 0,0 1 1,0-1-1,-1 0 0,0 0 0,0 0 0,2-11 0,14-150 398,-15 136-830,-3-3-1050,0 32 716,0-2-96,0-1 353,1 1-1,-1 0 0,1 0 0,0 0 1,1-4-1,-1 6-403,11-5-1843,-9 7 2637,-1 0 0,1 0 0,-1 0 0,1 1 0,-1-1 0,0 1 0,1-1 0,-1 1 0,1 0 0,-1 0 0,0 0 0,0 0 0,1 0 0,-1 0 0,0 1 0,0-1 0,0 1 0,0-1 0,-1 1 0,1 0 0,0 0 0,-1 0 0,1 0 0,-1 0 0,0 0 0,1 0 0,1 5 0,3 7 331,-1 0 1,0 0-1,4 23 1,-6-26-226,6 40 1025,5 75 0,-9-74-262,-3-32 843,-4-43-204,1 6-1647,0 3 295,0-1-1,2 1 0,-1 0 0,2 0 1,-1-1-1,2 1 0,8-26 0,-10 39-105,-1-1 0,1 1-1,-1 0 1,1 0-1,0 0 1,0 0 0,-1 0-1,1 0 1,0 0-1,0 1 1,0-1 0,0 0-1,0 0 1,0 1-1,0-1 1,0 0 0,1 1-1,-1-1 1,0 1-1,1-1 1,0 1 36,2 2-3,1 0-28,-1 1 0,0 0 0,0 0 0,0 1 0,0-1 0,-1 1 0,0-1 0,1 1 0,-1 0 0,4 8 0,9 18 56,-1 1 0,-1 0-1,15 52 1,-28-79-24,2 6 89,-3-10-128,0 0-1,0 0 1,0 0 0,0 0 0,0 0-1,0 0 1,0 0 0,0 0-1,0 0 1,0 0 0,0 0 0,0-1-1,0 1 1,0 0 0,1 0-1,-1 0 1,0 0 0,0 0-1,0 0 1,0 0 0,0 0 0,0 0-1,0 0 1,0 0 0,0 0-1,0 0 1,0 0 0,0 0 0,1 0-1,-1 0 1,0 0 0,0 0-1,0 0 1,0 0 0,0 0-1,0 0 1,0 0 0,0 0 0,0 0-1,0 0 1,0 0 0,1 0-1,-1 0 1,0 0 0,9-106 146,1-20 13,-7 105-133,1 1 0,1-1 0,1 1-1,8-20 1,-6 21-2,1 0-1,0 1 1,1 0-1,1 1 1,26-32-1,-34 45-25,1 0-1,-1 1 1,1-1-1,0 1 1,0 0 0,0 0-1,1 0 1,-1 1-1,1 0 1,-1 0-1,1 0 1,0 0-1,0 0 1,0 1-1,0 0 1,0 0 0,0 1-1,0-1 1,0 1-1,0 0 1,0 0-1,0 1 1,1 0-1,-1 0 1,0 0-1,0 0 1,-1 1-1,1 0 1,9 4 0,2 3-128,-1 1 1,0 1-1,-1 0 1,0 1-1,-1 0 1,0 1-1,-1 0 1,0 2-1,-1-1 1,-1 1-1,0 0 1,-1 1-1,-1 0 1,-1 1 0,0 0-1,-1 0 1,0 0-1,4 29 1,-9-34-739,-1 1 1,0 0 0,-1-1 0,0 1-1,-1-1 1,0 0 0,-6 19 0,-6 6-2735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9 166 1408,'-6'-17'3424,"5"15"-2783,-1-4 32,2 4-289,3 6 1961,118 208 260,-83-138-2024,55 79 0,-72-122-405,-9-12 199,1-1 0,24 26 0,-36-43-304,-1-1 1,0 1-1,1-1 0,-1 1 0,0-1 0,1 0 0,-1 1 0,0-1 0,1 0 1,-1 1-1,1-1 0,-1 0 0,1 0 0,-1 1 0,1-1 0,-1 0 0,1 0 1,-1 0-1,1 0 0,-1 0 0,1 1 0,-1-1 0,1 0 0,-1 0 0,1 0 1,-1 0-1,1-1 0,-1 1 0,1 0 0,-1 0 0,2 0 0,-2-1-29,1 0-1,0 0 0,-1 0 1,1 0-1,-1 0 1,1 0-1,-1 0 0,0 0 1,1 0-1,-1 0 0,0 0 1,0 0-1,0 0 0,0-2 1,1-5 44,-1 0 0,-1-1 0,-2-12 0,-14-61 375,-14-81 103,19 86-352,-16-140 340,20 131-849,8 84-69,-1-8 53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3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85 1308,'-21'106'5783,"3"51"-2208,17-138-3335,-1 15 1090,3 43 0,-1-75 317,1-10-1439,10-110 392,12-89 722,-16 184-1019,-6 21-290,-1 1 1,1 0-1,-1 0 1,1 0 0,-1 0-1,1 0 1,0 1-1,-1-1 1,1 0-1,0 0 1,0 0-1,-1 1 1,1-1 0,0 0-1,0 0 1,0 1-1,0-1 1,0 1-1,0-1 1,0 1 0,0 0-1,2-1 1,11 1 60,-11 0 14,4 2-7,7 5-53,0-1-1,0 2 1,-1 0 0,0 0 0,0 1-1,17 17 1,-9-5 17,-1 1 0,-1 1 0,23 36 0,-35-51-25,-6-8-20,-1 0 1,0 0-1,0 0 0,0 0 1,0 0-1,0 1 1,0-1-1,1 0 1,-1 0-1,0 0 1,0 0-1,0 0 1,0 0-1,1 0 0,-1 0 1,0 0-1,0 0 1,0 0-1,0 0 1,0 0-1,1 0 1,-1 0-1,0 0 1,0 0-1,0 0 0,0 0 1,1 0-1,-1 0 1,0-1-1,0 1 1,0 0-1,0 0 1,0 0-1,0 0 1,1 0-1,-1 0 0,0 0 1,0 0-1,0-1 1,0 1-1,0 0 1,0 0-1,0 0 1,0 0-1,0 0 1,0-1-1,0 1 0,1 0 1,-1 0-1,0 0 1,0 0-1,0 0 1,0-1-1,0 1 1,0 0-1,0 0 1,0 0-1,0 0 0,-1-1 1,1 1-1,3-34 0,10-86 130,-10 104-45,0 1-1,1-1 1,1 1 0,0 0 0,10-20 0,-13 32-62,0-1 1,0 1 0,1 0-1,-1 0 1,1 0 0,-1 0 0,1 1-1,0-1 1,0 1 0,0-1-1,7-3 1,-7 5-10,0 0 0,-1 1-1,1-1 1,0 0 0,0 1-1,0-1 1,0 1 0,0 0-1,0 0 1,0 0 0,0 0 0,0 1-1,0-1 1,0 1 0,-1 0-1,1 0 1,5 2 0,3 3 22,1 0 1,-1 1-1,0 0 0,0 1 1,-1 0-1,0 0 0,17 19 1,-7-3 12,-1 1 0,19 31 0,-17-23-370,-1 2 1,-2 0-1,-2 1 1,-1 0-1,-2 1 1,-1 1-1,6 39 1,-14-34-1875,-5-22-4469,0-4 2585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39 1332,'3'-27'4969,"-7"25"-3981,-9-6-108,4 6-90,-2 5-534,-1-1 0,1 2 0,-1 0-1,1 0 1,0 1 0,1 0 0,-1 0-1,1 2 1,0-1 0,1 1 0,-1 1-1,-14 14 1,14-12-103,1 1 0,0 0 0,0 0 0,1 1 0,0 0 0,1 1 0,1-1 0,0 1 0,0 1 0,-5 22 0,9-25-78,0 1 0,1 0-1,1 0 1,0 0 0,1 0 0,0-1-1,0 1 1,1 0 0,1-1-1,0 1 1,1-1 0,0 0-1,1 0 1,0 0 0,13 19 0,4 3 89,2-2 1,1 0-1,41 38 1,-35-40-43,-20-20-47,-1 1 0,1 0 0,-1 1 0,-1 0 0,0 0 0,13 23 0,-22-33-62,0 0 0,1 0 0,-1 0 0,0 0 0,0 0 0,0 0 1,0 0-1,0 0 0,0 0 0,0 0 0,0 0 0,0 0 0,0-1 0,-1 1 0,1 0 0,0 0 0,-1 0 0,1 0 0,0 0 0,-1 0 0,1-1 0,-1 1 0,0 0 0,1 0 0,-1-1 1,0 1-1,1 0 0,-1-1 0,0 1 0,-1 0 0,-25 14 200,12-11-215,0 0 0,0 0 0,0-2 0,0 0 0,-1 0-1,1-2 1,-1 0 0,1 0 0,-17-4 0,-9-7-2936,38 10 759,-5-16-5365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09:53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32 2112,'-2'-3'309,"-1"1"-1,1-1 0,-1 0 1,0 1-1,0 0 1,0-1-1,-1 1 1,1 1-1,0-1 0,-1 0 1,1 1-1,-1 0 1,0-1-1,1 1 1,-1 1-1,0-1 0,1 1 1,-1-1-1,-6 1 1,4 1-106,-1-1 0,1 1 0,0 0 0,-1 1 0,1-1 0,0 1 0,0 1 0,0-1 0,0 1 0,0 0 0,0 0 0,1 1 0,-1 0 0,1 0 0,0 0 0,1 0 0,-1 1 0,1 0 0,-1 0 0,1 0 0,1 0 0,-1 1 0,1 0 1,0-1-1,0 1 0,-3 12 0,3-5-89,1-1 1,1 1-1,0-1 1,0 1 0,1 0-1,1 0 1,0-1 0,1 1-1,0 0 1,1-1 0,1 0-1,5 15 1,9 14 171,2-1 1,28 45 0,-6-13 8,-34-58-237,0-1 8,-1 1 0,-1-1 0,0 1-1,6 19 1,-11-28-40,0-1 0,-1 0 1,1 0-1,-1 1 0,0-1 0,0 0 0,0 1 0,0-1 0,-1 0 1,0 0-1,0 1 0,0-1 0,0 0 0,-1 0 0,0 0 1,0 0-1,0-1 0,0 1 0,0 0 0,-4 3 0,-2 1 25,0 0 0,-1 0 0,0 0 0,0-1 0,-1-1 1,0 0-1,0 0 0,-1-1 0,1 0 0,-1 0 0,-13 2 0,-5 1 60,-1-1 1,0-1-1,-32 1 0,62-7-111,-11 2-19,0-1-1,1-1 1,-1 1-1,0-2 0,0 0 1,1 0-1,-20-5 1,30 6-90,-1 0 1,0-1 0,1 1-1,-1-1 1,0 1 0,1-1-1,-1 1 1,0-1 0,1 1-1,-1-1 1,1 1 0,-1-1-1,1 1 1,-1-1 0,1 0 0,0 1-1,-1-1 1,1 0 0,0 0-1,-1 1 1,1-1 0,0 0-1,0 0 1,0 1 0,0-1-1,0 0 1,0 0 0,0 0-1,0 1 1,0-2 0,7-9-5752,15-11 1672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17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5 1004,'0'0'1094,"-13"-1"3268,-11-2 2159,30 7-6335,8 6-61,1-1 0,0 0 1,29 11-1,60 19 224,-64-26-277,573 187 728,-581-191-766,122 43 103,31 9-22,192 66 150,-251-79-93,-123-47-124,-1 0 2,-5-7 741,-14-9-614,-30-22-9,-40-34 596,85 70-682,-22-21 434,22 20-534,1 1 108,5 5-66,4 4-12,-1 1-1,0 1 1,-1-1-1,0 1 0,0 0 1,-1 0-1,0 1 1,4 14-1,-4-8-3,0 0 1,-2 1-1,0-1 1,-1 1-1,-1 23 1,-1-28-2,-2 0 1,1 0-1,-2-1 0,1 1 1,-2-1-1,0 0 1,0 0-1,-8 14 0,-1-2-94,-2-1-1,0 0 0,-2-1 0,0-1 1,-2 0-1,-23 20 0,25-26-277,-1-1-1,0 0 1,-1-2-1,-20 12 1,26-18-1165,0 0-1,-1-1 1,1 0 0,-19 3 0,10-4-2358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1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109 170 1876,'0'0'4079,"1"5"-3415,4 27 569,0 52 1,-1-5-440,1-23-304,10 78 796,-11-107-712,-3-24-350,-1-1-18,0 8-23,0-7 1009,-1-15-998,-9-199 767,9 177-827,2 0 0,1 0 0,2 0 0,2 0 0,1 1 0,15-46-1,-20 73-115,1-1 0,0 1 0,0 0 0,1 1 0,-1-1-1,1 0 1,0 1 0,1 0 0,0 0 0,-1 0-1,1 1 1,1-1 0,-1 1 0,1 0 0,0 1-1,-1 0 1,1-1 0,1 2 0,-1-1 0,8-1 0,-13 3-15,0 1 1,1 0 0,-1 0-1,0 0 1,0 0 0,0 0 0,0 0-1,0 0 1,1 1 0,-1-1 0,0 0-1,0 0 1,0 1 0,0-1 0,2 2-1,0-1 6,0 0-6,-1 0 0,0 0-1,0 0 1,0 0 0,0 0-1,0 0 1,-1 1 0,1-1-1,0 1 1,-1-1 0,1 1-1,-1-1 1,1 1 0,-1 0-1,0 0 1,1 0 0,-1 0-1,0 0 1,0 0 0,-1 0-1,1 0 1,0 0 0,-1 0-1,1 1 1,-1-1 0,0 0-1,1 0 1,-1 1 0,0-1-1,-1 0 1,1 0 0,-1 3-1,0 4-4,-1 1-1,0-1 1,0 0-1,-1 0 0,-7 16 1,-1-5-110,-1 0 0,0 0 0,-2-2 0,0 1 0,-24 23 0,13-18-154,0-1 0,-2-2 0,-30 19 0,53-37 228,-2 2-41,-1-1 1,1 0-1,-1 0 0,0-1 0,0 1 1,0-2-1,-1 1 0,-8 1 1,15-4-17,-3-1 5,4 1 89,0 0-1,-1 0 1,1 0 0,0 0 0,0 0-1,-1 0 1,1 0 0,0 0 0,-1 0-1,1 0 1,0 0 0,0 0 0,-1-1-1,1 1 1,0 0 0,0 0 0,-1 0-1,1 0 1,0 0 0,0-1-1,0 1 1,-1 0 0,1 0 0,0 0-1,0-1 1,0 1 0,0 0 0,-1 0-1,1 0 1,0-1 0,0 1 0,0 0-1,0 0 1,0-1 0,0 1 0,0 0-1,0-1 1,0 1 0,0 0 0,0 0-1,0-1 1,0 1 0,0 0 0,0 0-1,0-1 1,0 1 0,0 0 0,0 0-1,0-1 1,0 1 0,0 0-1,0 0 1,1-1 0,3-5 15,-2 4-6,-1-1 0,1 1 0,0 0 0,0 0 0,-1 0 0,2 0 0,-1 1 0,0-1 0,5-2 0,-6 3-2,1 0 0,-1 1 0,1-1 0,-1 1 0,1 0 1,-1-1-1,1 1 0,0 0 0,-1 0 0,1 0 0,-1 0 0,1 0 0,1 0 0,3 1 10,2-1 2,0 0 0,-1 1 1,1 0-1,-1 1 1,1 0-1,-1 0 0,0 0 1,0 1-1,0 0 1,0 0-1,0 1 0,-1 0 1,1 0-1,8 8 1,6 6 25,-1 2 0,27 32 0,-41-45-37,50 62 18,32 35-3476,-76-93-1196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18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1388,'0'0'192,"0"-1"0,0 1 0,0 0 1,0-1-1,0 1 0,1 0 0,-1-1 0,0 1 0,0 0 0,0-1 0,1 1 0,-1 0 0,0 0 0,0-1 1,1 1-1,-1 0 0,0 0 0,0-1 0,1 1 0,-1 0 0,0 0 0,1 0 0,-1 0 0,0 0 1,1-1-1,-1 1 0,0 0 0,1 0 0,-1 0 0,1 0 0,-1 0 0,6 10 1884,0 27-2198,-6-30 847,12 94 618,8 58 52,-13-112-1971,-6-17-2768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19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87 1064,'0'-6'493,"1"1"1,0-1-1,0 0 0,1 1 1,0-1-1,0 1 0,0 0 1,1 0-1,3-6 0,-5 8-347,1 1 0,0 0 0,-1 0 0,1 1 0,0-1 0,0 0 0,0 1 0,0-1-1,1 1 1,-1-1 0,0 1 0,1 0 0,-1 0 0,1 0 0,-1 0 0,1 1 0,-1-1-1,1 1 1,-1-1 0,1 1 0,0 0 0,4 0 0,3 2 16,0-1 0,0 1 0,0 1 0,-1-1 0,1 2-1,-1-1 1,1 1 0,-1 1 0,-1 0 0,12 8 0,-13-8-74,0 0 0,0 0 0,-1 1 0,0 0 0,0 1 0,0-1 0,-1 1 0,0 0 0,-1 0 0,1 1 0,-1-1 0,4 13 0,-6-15-47,-1-1-1,0 1 0,0-1 1,-1 1-1,1 0 0,-1 0 1,0-1-1,0 1 0,0 0 1,-1-1-1,0 1 0,0 0 0,0-1 1,-2 7-1,0-5-10,0-1-1,0 0 1,0 0 0,0 0 0,-1 0-1,0 0 1,0-1 0,0 0-1,-1 0 1,-5 4 0,-2 0 13,0 0 0,0-2 0,-1 1 0,0-2 0,0 0 0,0 0 0,-1-1 0,-26 4 0,33-7-110,-1 0 0,1-1 0,0 0 0,-1-1 0,1 1 0,0-2 0,0 1 0,-1-1 0,1 0 0,0 0 0,1-1 0,-14-6 0,18 8-194,1-1-1,-1 1 0,1-1 1,0 0-1,-1 1 0,1-1 0,0 0 1,0 0-1,0 0 0,0 0 1,-1-2-1,2 2-168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4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7 184 2140,'0'0'7838,"-1"6"-7213,-1 5-350,0 0 0,1 0 0,0 0 0,1 0-1,1 1 1,-1-1 0,2 0 0,3 15 0,-4-20-189,1 0 0,-1 0 0,1 0 0,1-1 0,-1 1-1,1 0 1,0-1 0,0 0 0,1 0 0,-1 0 0,1 0 0,0 0 0,1-1 0,-1 0 0,1 0 0,-1 0-1,10 6 1,-10-9-54,-1 0 0,0 0 0,0 0-1,1 0 1,-1 0 0,0-1 0,1 1 0,-1-1-1,1 0 1,-1 0 0,0 0 0,1-1 0,-1 1-1,0-1 1,6-1 0,0-2 8,-1 1 0,1-1 0,-1 0 1,14-9-1,1-6 42,0 0 0,-1-1 1,24-29-1,-31 34-33,-6 5-18,-6 6-17,0 1 0,0-1 0,0 1 0,0 0 0,1 0 1,-1 1-1,1-1 0,0 1 0,8-4 0,-10 5 40,1 3-36,3 1-14,-1 1 0,0 0 0,1 0 0,-2 0 0,1 0 1,0 1-1,4 6 0,-3-3-30,0-2 0,1 1 0,-1-1 0,11 7 0,-4-4-85,1-1 0,0 0 0,0-1 0,1-1 1,23 7-1,-30-11 62,1 0 1,-1-1 0,0 0 0,0 0-1,1-1 1,-1 0 0,0 0 0,0-1-1,1 0 1,-1-1 0,0 0 0,12-4-1,-6 0 12,0-1 0,-1 0-1,1-1 1,-1-1 0,-1 0-1,0-1 1,21-21-1,-14 10 129,-1-1 0,-2 0 0,22-39-1,-34 53 76,-1 1-1,1-2 1,-2 1-1,1 0 1,-1 0-1,2-17 0,-5 12 143,0 11-256,1-1 605,-5 8-575,1 0-59,-1 0 0,1 0 1,0 1-1,1-1 0,-1 1 0,1 0 0,0 0 0,-2 8 0,-3 8-27,2 1-1,1-1 1,0 1-1,2 0 1,-1 43 0,4-64-19,0-1-1,0 1 1,0-1 0,0 1 0,1-1 0,-1 1 0,1-1 0,-1 0 0,1 1 0,-1-1 0,1 0 0,0 0 0,-1 1 0,1-1 0,0 0 0,1 2 0,0-2-31,1-2-22,7-4 56,-1 0 0,0 0 0,0-1-1,-1-1 1,1 1 0,-1-1 0,13-16 0,8-5 10,-8 8-16,-9 7 17,27-20 0,-35 30 11,-1 1-1,1 0 1,-1 0-1,1 0 1,0 0-1,-1 1 1,1-1-1,0 1 1,0 0 0,0 0-1,1 0 1,-1 1-1,6-1 1,-7 2-3,1-1 0,-1 1 0,0 0 0,1 0 0,-1 0 0,0 1 0,0-1 0,0 1 0,0-1 0,0 1 0,-1 0 1,5 4-1,29 32-4,-19-19-37,10 11-76,-18-19 15,1 0 1,0 0 0,24 17 0,-30-25 87,0 0 0,0-1 1,0 0-1,1 0 1,-1 0-1,1 0 1,-1-1-1,1 0 0,0 0 1,0 0-1,-1-1 1,1 1-1,0-1 0,0 0 1,0 0-1,7-2 1,1-1 12,0-1 0,-1 0 0,1-1 0,-1 0 0,0-1 0,0 0 0,0-1 0,10-9 0,8-6 102,44-45 0,-47 37 160,-1-2 0,36-54 0,-49 71 18,-13 15-273,0 0-1,0-1 0,0 1 1,0 0-1,0 0 0,1 0 1,-1 0-1,0 0 1,0 0-1,0 0 0,0 0 1,0 0-1,0 0 0,0 0 1,1 0-1,-1 0 1,0 0-1,0 0 0,0 0 1,0 0-1,0 0 1,0 0-1,1 0 0,-1 0 1,0 0-1,0 0 0,0 0 1,0 0-1,0 0 1,0 0-1,0 0 0,1 0 1,-1 0-1,0 0 0,0 0 1,0 0-1,0 1 1,0-1-1,0 0 0,0 0 1,0 0-1,0 0 0,0 0 1,1 0-1,-1 0 1,0 0-1,0 1 0,0-1 1,0 0-1,0 0 0,0 0 1,0 0-1,0 0 1,0 0-1,0 1 0,0-1 1,-3 28 223,1-19-296,-14 74 121,1-7-6,3 12-8,11-80-24,1-7-12,0 0 1,0 0-1,0 0 1,1 0-1,-1 0 1,0-1-1,0 1 1,1 0-1,-1 0 1,0 0-1,1 0 1,-1-1-1,1 1 1,-1 0-1,1 0 1,-1-1-1,1 1 1,0 0-1,-1-1 1,1 1-1,0-1 1,0 1-1,-1-1 0,1 1 1,0-1-1,1 1 1,0 0-5,4-5 5,115-64-7,-57 30 55,-58 34-35,-3 2-4,0 0 0,-1 1-1,1 0 1,0-1 0,0 1 0,0 0 0,5-1-1,-7 2 16,2 0-21,0 1 0,0 0 0,0 0 1,-1 0-1,1 0 0,0 0 0,-1 1 1,0-1-1,1 1 0,-1 0 0,0 0 1,1 0-1,-1 0 0,0 0 0,0 0 1,2 5-1,16 12-16,-16-16-5,0-1 1,0 0 0,0 0 0,0 0 0,0-1-1,1 0 1,-1 1 0,1-1 0,-1-1-1,1 1 1,-1-1 0,7 0 0,3 0-33,1-1 1,21-5 0,-24 2 30,0 0 1,0-1-1,0 0 1,-1-1 0,20-13-1,-6 3-14,46-32 248,-69 47 26,1 3-219,1 0-17,-3-1-5,1 0 1,-1 0 0,1 1 0,-1-1-1,0 0 1,0 1 0,1-1 0,-1 0-1,0 1 1,0-1 0,-1 1 0,3 2-1,1 1-69,0 0 0,0 0 0,1-1-1,0 0 1,0 0 0,0 0 0,0 0-1,1-1 1,-1 0 0,1 0 0,0 0-1,0-1 1,0 0 0,11 2 0,4 0-843,0 0 0,42 0 1,-56-4-289,-1 0-1,0 0 1,0-1 0,11-2 0,0-3-2568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1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90 206 1852,'0'0'3399,"2"2"-2610,-1 0-591,1 0 0,-1 1 0,0-1 0,0 0 0,1 1 0,-2-1-1,1 0 1,0 1 0,0-1 0,-1 1 0,1-1 0,-1 4 0,2 38 803,-1-15-487,2 20 178,-3-26-409,2 0 1,0-1-1,2 1 1,0-1-1,1 0 0,14 36 1,-7-23 85,-11-33-287,1 3 1,-2-5-76,0 0 1,0 0-1,0 0 0,0 0 1,0 0-1,0 0 0,0 0 1,0 0-1,0 0 0,0 0 1,0 0-1,0 0 0,0 0 0,0 0 1,0 0-1,0 0 0,-1 0 1,1 0-1,0 0 0,0 0 1,0 0-1,0 0 0,0 0 1,0 0-1,0 0 0,0 0 1,0 0-1,0 0 0,0 0 0,0 0 1,0 0-1,0 0 0,0 0 1,0 0-1,0 0 0,0 0 1,-1 0-1,-10-13 10,1-1 1,0-1-1,0 1 0,-7-17 1,-28-70 77,32 67 8,1 0 1,-8-42-1,16 58-24,1-1-1,1 1 1,1-1 0,1 1 0,0-1 0,3-19-1,-2 32-62,0 0 0,1 1 0,-1-1-1,1 1 1,0-1 0,0 1 0,0 0-1,1 0 1,0 0 0,0 0 0,0 0-1,1 1 1,-1-1 0,1 1 0,0 0-1,1 0 1,-1 0 0,1 1 0,-1 0-1,1 0 1,0 0 0,0 0 0,0 1-1,1 0 1,-1 0 0,1 0 0,-1 0-1,1 1 1,-1 0 0,1 0 0,0 1 0,0 0-1,-1 0 1,1 0 0,0 0 0,-1 1-1,1 0 1,0 0 0,-1 1 0,1 0-1,-1 0 1,0 0 0,1 0 0,-1 1-1,7 5 1,-8-6-7,-1 1 1,0-1-1,1 1 0,-2 0 0,1 0 1,0 0-1,0 0 0,-1 1 0,0-1 1,0 1-1,0-1 0,0 1 0,0 0 1,-1 0-1,1-1 0,0 7 0,-1-6-69,-1-1-1,0 1 1,0-1-1,0 1 0,-1 0 1,1-1-1,-1 1 1,1-1-1,-1 0 1,0 1-1,-1-1 1,1 0-1,-1 1 0,1-1 1,-1 0-1,0 0 1,0 0-1,0 0 1,-4 3-1,-15 11-2109,6-8-2622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20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94 924,'0'0'7302,"2"-5"-7101,1 2-137,-1-1 0,1 1 0,0-1 0,-1 1 0,2 0 0,-1 0 0,0 0 0,0 0 0,7-3 0,14-8 581,31-25 0,-181 122-2271,76-50-1472,14-11 609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2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1792,'0'-9'1588,"0"4"1878,0 1-2815,-1 0-309,1 0 1,0 0-1,0 0 1,1 0-1,-1 0 1,1 0-1,0 0 1,0 0-1,0 0 1,0 0 0,1 0-1,-1 1 1,1-1-1,0 1 1,3-5-1,3-2-109,0 1-1,1 1 0,0-1 1,0 1-1,1 1 1,0-1-1,0 2 1,0-1-1,17-6 0,-25 13-212,0-1-1,0 1 0,0 0 0,0 0 0,0 0 0,0 0 0,0 0 0,0 1 1,-1-1-1,1 0 0,0 1 0,0-1 0,0 1 0,0 0 0,0 0 1,-1 0-1,1 0 0,0 0 0,2 2 0,-2-2-5,-1 1 0,1 0-1,0 0 1,-1-1 0,1 1 0,-1 0-1,0 0 1,1 1 0,-1-1 0,0 0-1,-1 0 1,1 0 0,0 1 0,0-1-1,-1 0 1,0 1 0,1-1 0,-1 1 0,0-1-1,0 4 1,-1 4 8,0 1 0,-1-1-1,-3 14 1,-40 111 93,42-128-125,0 1 0,1 0 0,0 0 0,0 0 0,1 1 0,0-1 0,0 0 0,1 1 0,0-1 0,0 0 0,1 1 0,0-1-1,0 0 1,1 0 0,0 0 0,1 0 0,0 0 0,0 0 0,1-1 0,-1 1 0,2-1 0,-1 0 0,1 0 0,0-1 0,8 8-1,65 57-131,-19-19 64,-58-51 79,0 0 0,0 0-1,0 0 1,-1 0 0,1 0-1,0 1 1,-1-1-1,1 0 1,-1 0 0,1 0-1,-1 1 1,0-1 0,1 0-1,-1 1 1,0-1-1,0 3 1,0-3-7,-2 1-4,-2 1-48,1 0-1,-1-1 1,0 1 0,0-1-1,-1 0 1,1-1 0,0 1-1,-1-1 1,1 1 0,-1-1-1,1-1 1,-1 1 0,-6 0-1,4-1-519,-1 0 0,1 0 0,-1 0 0,1-1-1,-1 0 1,1 0 0,-12-5 0,14 4-2643,-10-5 36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2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17 244 836,'0'0'3093,"-2"-2"-2465,1 0-230,-1 0 0,1 0 0,-1 0 0,1 0 0,0 0-1,0 0 1,0-1 0,0 1 0,1 0 0,-1-1 0,1 1 0,-1-1 0,1-4 0,0 4 460,-1 0-449,0-10-30,1 10 313,1-1-387,1-3-145,0 0-1,0 0 1,1 1-1,0 0 1,0-1 0,1 1-1,-1 0 1,8-9-1,-4 8-51,7-9 147,1 0 1,1 0-1,0 2 1,22-15-1,-33 26-202,0 1 0,1 0 0,-1 0 0,0 1 0,1-1 0,0 1 0,10 0-1,-15 1-46,1 0-1,-1 1 0,1-1 1,-1 1-1,0-1 0,1 1 1,-1 0-1,0-1 0,0 1 1,1 0-1,-1 0 0,2 1 1,-1 0 4,2 0 3,-4-2-9,1 1 0,-1-1 0,1 0 0,-1 0 0,0 1 0,1-1 0,-1 0 0,1 1 0,-1-1 0,0 1 0,1-1 0,-1 0 0,0 1 0,1-1 0,-1 1 0,0-1 0,0 1 0,1-1 0,-1 1 0,0-1 0,0 1 0,0-1 0,0 1 0,0 0 0,2 7 14,0 0 1,-1 1-1,0-1 0,-1 0 1,1 0-1,-2 1 0,1-1 1,-1 0-1,-3 14 1,-1-2 16,-2 3-18,2 0 0,-4 44 0,9-60-21,0 0 0,0 0 0,0 0 0,1 0 0,0 0 0,1 0 0,-1-1 0,1 1-1,1-1 1,-1 1 0,1-1 0,0 0 0,1 0 0,6 10 0,8 4-13,27 25-1,-28-29 16,0 1 1,16 21-1,-32-37 3,0 1 1,0-1-1,1 1 0,-1 0 1,0 0-1,-1-1 0,1 1 1,0 0-1,-1 0 1,1 0-1,-1 0 0,1 0 1,-1 0-1,0 0 0,0 0 1,0 0-1,0-1 0,0 1 1,0 0-1,0 0 1,-1 0-1,1 0 0,-1 0 1,0 0-1,1 0 0,-1 0 1,0-1-1,0 1 1,0 0-1,0-1 0,0 1 1,-1 0-1,1-1 0,0 0 1,-1 1-1,-2 1 1,-4 2-108,-1 0 0,0-1 1,0 0-1,0-1 1,-1 0-1,1 0 1,-19 2-1,20-3-236,5-2-176,-1 0-89,-13-1-93,12 0-260,-4-3-4272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25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31 2032,'-1'-2'1106,"-8"-13"1136,8 14-2086,1 0-1,-1 0 0,0 0 0,0 0 0,0 0 0,1 0 0,-1 1 0,0-1 0,0 0 0,0 0 0,0 1 1,0-1-1,0 1 0,0-1 0,-1 1 0,1-1 0,-1 1 0,-1 0 35,-1 0 0,1 0 0,0 0 0,-1 1 0,1-1 0,0 1 0,0 0 0,0 0 0,0 0 0,0 1 0,0-1 0,0 1 0,0-1 0,0 1 0,-3 3 0,2-2-18,0 2 0,0-1 1,1 0-1,-1 1 0,1-1 0,0 1 0,0 0 0,-3 7 1,2-2-26,0 1 0,1 0 0,0-1 0,1 1 0,0 0 0,0 0 0,2 0 0,0 20 0,2-13-4,0 0 0,2 0 1,1 0-1,0 0 0,14 30 1,48 77 400,-29-59-288,-35-61-235,-1-1 0,0 1 0,0-1 0,0 1 0,0 0-1,-1 0 1,0 0 0,0 0 0,-1 0 0,1 0-1,-1 0 1,0 0 0,-1 6 0,1-10-17,0 0 1,-1 0-1,1 1 0,-1-1 1,1 0-1,-1 0 1,1 1-1,-1-1 1,0 0-1,0 0 0,1 0 1,-1 0-1,0 0 1,0 0-1,0 0 1,0 0-1,0-1 0,-1 1 1,1 0-1,0-1 1,0 1-1,0-1 1,-1 1-1,0 0 0,-31 5 40,29-6-42,-2 1 7,1-1 0,-1 0-1,1 0 1,-1 0-1,1 0 1,-1-1-1,1 0 1,0 0-1,-1 0 1,1-1-1,0 0 1,0 0-1,0 0 1,0-1-1,0 1 1,1-1-1,-1 0 1,1-1-1,0 1 1,-5-5-1,8 6-7,0 0 1,0 0-1,0-1 0,1 1 1,-1 0-1,1-1 0,-1 1 1,1 0-1,0-1 0,-1 1 1,1 0-1,1-1 0,-1-2 1,0 4-7,3-8 0,20-29-5,36-44 0,-46 64 18,-1 0-1,0-1 1,-2 0 0,10-22 0,-15 29 0,-1 1 1,0-1-1,0-1 0,-2 1 1,1 0-1,-1-1 1,-1 1-1,0-17 1,-2 24-111,1 0 0,-1 0 0,0 0 0,0 0 0,0 1 0,-1-1 0,0 0 0,0 0 0,0 1 0,0-1 0,-1 1 0,0 0 0,0 0 0,0 0 1,0 0-1,-6-5 0,8 8-520,-2-1-150,-5-2 106,-7-6-4889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25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34 1244,'3'-13'2920,"-4"10"-2144,0-12 1111,-2 14-1375,-1 0-394,0 1 1,0 0 0,0 0-1,0 0 1,0 0-1,0 0 1,0 1 0,0 0-1,0 0 1,0 0 0,0 0-1,1 1 1,-5 1-1,-5 3 127,-1 1 0,-17 13 0,11-6-49,1 1 1,0 1-1,-16 19 0,25-24-99,0 1 0,1-1 0,1 2 0,0-1 0,0 1 0,-7 19 0,13-28-73,1-1 0,-1 1 0,1 0 0,0-1 0,1 1 0,-1 0 0,1 0 0,-1-1 0,1 1 0,0 0 1,1 0-1,-1 0 0,1 0 0,-1-1 0,1 1 0,0 0 0,3 5 0,-3-8-18,0 0 1,0 0-1,0 0 0,0 0 0,0 0 1,0 0-1,1 0 0,-1 0 0,0-1 0,1 1 1,-1-1-1,0 1 0,1-1 0,-1 1 1,2-1-1,0 1 15,-2-1-17,0 1-1,0-1 0,0 0 0,0 0 0,0 0 0,0 1 0,0-1 0,0 0 0,0 0 1,0-1-1,0 1 0,0 0 0,0 0 0,0 0 0,0-1 0,1 0 0,0 1 5,4-2 6,0 1 0,0-1 0,0 0-1,0 0 1,0 0 0,-1-1 0,1 0 0,-1 0 0,9-7 0,2-3 144,19-20 0,-22 19 108,-1-1 1,-1 0 0,19-34-1,-3 5 419,-3 12 159,-22 30-576,3 8-140,12 14-54,0 1 1,-2 1-1,-1 0 1,0 1-1,11 27 1,-10-16 2,-2 0-1,-1 1 1,10 49 0,-19-71-52,-1 0 1,-1 0 0,0 0 0,0 1-1,-2-1 1,-1 16 0,1-22-12,-1 0 0,0 0 0,0 0 0,0 0 0,-1-1 0,0 1 0,-1-1 0,1 0 0,-1 1 0,0-2 0,-1 1 0,0 0 0,-5 5 0,-4 1 43,0 0-1,0-1 0,-1-1 1,-1 0-1,0-1 0,0-1 1,0 0-1,-1-1 0,-19 5 1,19-8-447,0 0 1,0-1 0,-32 1 0,35-4-1092,-1 0 0,0-1-1,0-1 1,-24-6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1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32 113 852,'0'0'4464,"-3"-1"-3519,-3-1-1117,-16-6 9062,30 6-8634,24-7-72,113-27 485,-135 34-954,1 0-1,-1-1 1,0-1-1,0 0 1,11-6 0,24-15-6657,-34 20 3552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1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13 2020,'2'-6'1273,"-2"4"-576,-1 8 3534,-6 35-3559,1 1-1,3 1 1,3 79-1,1-26-166,-1-56-296,1-1 0,1 0 0,10 47 0,5 13 416,-17-96 243,-2-11-614,-4-16-67,-49-208 1461,50 199-1276,1 0 0,1 0 0,2 0 1,1 0-1,6-44 0,-5 69-318,1 1 0,0-1 0,1 0 0,0 1 1,0-1-1,0 1 0,1 0 0,0 0 0,1 0 0,-1 0 0,1 1 0,1 0 0,-1 0 1,1 0-1,0 1 0,0 0 0,0 0 0,1 0 0,0 1 0,0 0 0,0 0 0,0 1 1,1 0-1,0 0 0,-1 1 0,1 0 0,0 0 0,0 1 0,0 0 0,0 0 1,0 1-1,0 0 0,0 1 0,0-1 0,0 1 0,13 4 0,-18-4-46,0-1-1,0 1 1,0 1-1,0-1 1,0 0 0,0 1-1,0-1 1,-1 1-1,1 0 1,0 0-1,-1 0 1,1 0 0,-1 1-1,0-1 1,0 0-1,0 1 1,0 0-1,0-1 1,-1 1 0,1 0-1,-1 0 1,1 0-1,-1 0 1,0 0-1,-1 0 1,1 1 0,0-1-1,-1 0 1,0 0-1,1 1 1,-1-1-1,-1 0 1,1 0 0,0 1-1,-1-1 1,0 0-1,1 0 1,-1 0-1,0 0 1,-1 0 0,1 0-1,-1 0 1,1 0-1,-3 3 1,-9 13-168,0-1-1,-1 0 1,-1 0 0,-33 28-1,-14 5-1852,-3-3-4592,55-40 4919,-3 2-2634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2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1092,'8'-11'4978,"7"-7"-1049,-14 23-3682,2 10 183,-1 1 0,0 30 0,-1-38-348,0 0 0,1 0 0,-1-1 0,2 1 1,-1 0-1,1-1 0,0 0 0,1 1 0,0-1 1,8 11-1,-10-16-68,1 0-1,-1 0 1,1 0 0,0-1 0,0 1-1,-1-1 1,1 0 0,0 0 0,0 0-1,0 0 1,1 0 0,-1-1 0,0 1 0,0-1-1,0 0 1,5 0 0,1-2-9,0 1 1,0-1-1,0-1 1,-1 0-1,1 0 1,-1 0-1,16-10 1,16-6-6,-29 13-6,-8 5 2,1-1 0,0 0 1,-1 1-1,1-1 0,0 1 0,0 0 1,8-1-1,4 1-40,-13 1 41,0 0 0,0 0 0,-1 1 0,1-1 0,0 1-1,0 0 1,0-1 0,-1 1 0,1 1 0,0-1 0,-1 0 0,1 1 0,-1-1 0,4 4 0,3 1-26,-4-3-13,0-1-1,1 0 1,-1 0 0,1 0-1,0 0 1,0-1 0,0 0-1,-1 0 1,1-1-1,0 1 1,0-1 0,0-1-1,0 1 1,0-1 0,0 0-1,0 0 1,-1-1-1,1 0 1,9-4 0,-7 2 32,0-1 0,0 0 0,-1 0 0,0-1 0,0 0 0,0 0 0,-1 0 1,0-1-1,0 0 0,0 0 0,-1-1 0,6-10 0,1-8 191,0 0 1,-1 0-1,-2-1 0,-1-1 1,5-29-1,-10 24 222,-3 31-43,-4 7-331,-8 18-2,1 0 1,1 0 0,-8 29 0,13-32-53,0 0 0,-2 25 0,7-43 24,1-1 1,-1 1 0,0-1 0,0 1 0,1-1 0,-1 1 0,1-1 0,-1 1 0,1-1 0,0 0-1,0 1 1,-1-1 0,1 0 0,0 0 0,0 1 0,0-1 0,0 0 0,1 0 0,-1 0 0,0 0-1,2 1 1,29 16 5,-31-18-7,41 18-11,36 19 26,-70-33-27,0 1 0,-1 0 0,0 1 0,0-1 0,0 1 1,0 1-1,5 7 0,-11-13-11,0 0 0,0 0 0,-1 1 1,1-1-1,-1 0 0,1 1 0,-1-1 0,0 0 1,0 1-1,1-1 0,-1 1 0,0 1 0,0-2 41,0 2-86,-4-2-50,-2 1 101,1-1 1,-1 1-1,0-2 0,0 1 0,0-1 1,0 0-1,0 0 0,-8-1 0,-56-12-101,19 4-50,50 9 8,-5 0-91,-33 0-1222,36 0 631,0 0-639,-8 2-1061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2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1916,'1'-2'1050,"12"-14"3257,-10 23-3759,2 13-122,-1 1 1,-1-1-1,2 43 1,-11 175 1118,-1-48-4858,8-179 927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53 111 1944,'-7'-16'1460,"0"2"-252,0 2-55,1 2 1123,-3-8-292,2 5 256,2-2-1416,0 2-1768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1 405 1572,'0'0'3606,"3"2"-2944,11 6-77,-9-3-69,51 198 434,-51-174-4169,-5-27 1215</inkml:trace>
  <inkml:trace contextRef="#ctx0" brushRef="#br0" timeOffset="1">88 39 1388,'3'-11'740,"-1"-1"568,4-3-1288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152 200 2104,'-12'9'832,"-1"1"-1,1 0 1,1 0-1,0 1 1,1 1-1,0-1 1,0 2-1,1-1 1,-8 17-1,11-18-647,1-1-1,0 1 1,1 0-1,0 0 0,1 0 1,0 1-1,1-1 1,0 1-1,1 0 1,0-1-1,1 1 0,2 20 1,-1-28-152,0 1 1,0-1 0,0 0-1,0 1 1,1-1 0,0 0-1,0 0 1,0 0 0,1 0-1,-1-1 1,1 1-1,0 0 1,0-1 0,0 0-1,0 0 1,1 0 0,-1 0-1,1 0 1,0-1 0,0 0-1,0 1 1,0-1-1,0-1 1,0 1 0,6 1-1,-3-1-263,1 0 0,0-1 0,-1 0 0,1 0-1,0-1 1,8-1 0,-7 1-663,-1-1 0,0-1 1,1 0-1,-1 0 0,11-4 0,1-3-2117</inkml:trace>
  <inkml:trace contextRef="#ctx0" brushRef="#br0" timeOffset="1">980 132 1232,'-1'-2'346,"0"1"0,1 0-1,-1 0 1,0-1 0,0 1-1,1 0 1,-1 0 0,1-1-1,-1 1 1,1-1 0,0 1 0,-1-1-1,1 1 1,0 0 0,0-1-1,0 1 1,0-1 0,0 1-1,1-1 1,-1 1 0,0-1 0,1 1-1,-1 0 1,1-2 0,1 1-199,0-1 1,0 1 0,0 0 0,0 0-1,0 1 1,0-1 0,1 0-1,-1 1 1,1-1 0,-1 1 0,1 0-1,3-1 1,20-7 455,49-11 0,6-1-2193,-69 17-175,0-1-1,15-8 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3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1212,'-19'38'5701,"8"2"-4026,-6 110 211,-6 35-1234,20-174-849,0 1 0,0-1-1,-1 0 1,-1 0 0,0 0 0,-11 17 0,8-17-1025,0 0-1,0 0 0,-12 9 1,12-11-874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4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3 563 4668,'-2'2'-59,"105"-71"2899,46-35-719,-56 37 29,-93 67-2121,1-1 0,-1 1 0,1-1 0,0 1 0,-1 0 0,1-1 0,-1 1 0,1 0-1,0 0 1,-1-1 0,1 1 0,0 0 0,-1 0 0,1 0 0,0 0 0,0 0 0,-1 0 0,1 0 0,0 0 0,-1 0 0,1 0 0,0 0 0,-1 1 0,1-1 0,0 0 0,-1 0 0,1 1 0,0-1 0,-1 0 0,1 1 0,-1-1 0,1 0 0,-1 1 0,1-1 0,-1 1 0,2 0 0,-1 1 4,0 0 0,0-1 0,0 1 0,-1 0 0,1 0 0,0-1 1,-1 1-1,1 0 0,-1 0 0,1 0 0,-1 3 0,-1 23 80,-1 0 0,-2 0 0,-8 34 1,-3 20 21,4-12-171,5-39-1091,-3 63-1,9-92 864,-2-8-503,-5-20 917,1 0 0,-3-42 0,2-60 640,6 89-389,2 1 1,2 0-1,14-71 0,-12 86-225,2-1 1,1 1-1,0 1 0,2-1 0,0 2 0,2-1 0,17-23 0,-22 35-113,1 1-1,0 1 0,0-1 1,1 1-1,0 1 0,1 0 1,0 0-1,14-7 1,-20 11-36,0 1 0,1 0 0,-1 0 0,1 0 0,0 1 0,-1 0 0,1 0 0,0 0 0,0 0-1,-1 1 1,1-1 0,0 1 0,0 1 0,0-1 0,0 1 0,0-1 0,-1 1 0,1 1 0,0-1 0,-1 1 0,1 0 0,7 4 0,-9-4-15,0 0-1,-1 1 0,1-1 1,-1 0-1,0 1 0,0 0 0,0-1 1,0 1-1,0 0 0,0 0 1,-1 0-1,1 0 0,-1 1 0,0-1 1,0 0-1,0 0 0,-1 1 1,1-1-1,-1 1 0,0-1 0,0 4 1,0 1-10,-1-1 0,0 1 1,0-1-1,-1 1 0,0-1 0,0 0 1,-1 1-1,-5 10 0,0-3-88,-1-1 1,-1 0-1,0 0 0,-14 14 1,-53 46-3462,47-46-826,17-16 797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8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1284,'0'0'4635,"-1"5"-3927,-7 27 35,3 0 0,0 1 1,0 51-1,0 5 127,4-31-316,1-44-793,0 0 0,0 0 0,-5 23 0,4-25-1231,1-7-1628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8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77 1476,'4'-9'815,"0"1"0,1 0 0,0 0-1,1 1 1,10-13 0,-14 19-724,-1-1 1,1 1-1,0-1 0,-1 1 0,1 0 0,0 0 1,0 0-1,-1 0 0,1 0 0,0 0 0,0 0 1,0 1-1,0-1 0,0 1 0,0-1 1,0 1-1,1 0 0,-1 0 0,0 0 0,0 0 1,0 0-1,0 1 0,0-1 0,0 0 1,0 1-1,0 0 0,0-1 0,0 1 0,0 0 1,3 2-1,1 1 13,-1 0 1,1 1-1,-1 0 1,0 0-1,0 0 1,0 0-1,-1 1 1,0 0-1,0 0 1,0 0-1,4 12 1,2 6 153,11 47 1,-20-68-236,10 41 128,7 53 0,-16-75-746,0 0-1,-2 0 1,0 0 0,-5 35 0,-1-33-1976,-2 1 29</inkml:trace>
  <inkml:trace contextRef="#ctx0" brushRef="#br0" timeOffset="1">0 532 1332,'7'-15'784,"-1"-1"-124,4-4-60,3 1-88,0-3-48,14-6-48,0 0-76,-4 6-24,4-6-31,3 3-41,-9 8-56,1-1-72,-3 3-180,0 0-144,0 2-164,-2-1-341,0-1-847,-1 4 256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9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62 1328,'7'-13'2428,"-4"9"-2204,0 0 0,1 0 0,0 0 0,0 1 0,0 0 0,0 0-1,1 0 1,-1 0 0,1 0 0,-1 1 0,1 0 0,9-3 0,-9 4-135,-1-1 0,0 1 0,0 1 0,1-1 0,-1 1 0,1-1 0,-1 1 0,1 1 0,-1-1 0,0 1 0,1-1 0,-1 1 0,0 0 0,1 1 0,-1-1 0,4 3 0,-6-3-54,0 1 1,-1-1-1,1 1 0,-1 0 0,1-1 0,-1 1 1,1 0-1,-1 0 0,0 0 0,0 0 1,0 0-1,0 0 0,0 0 0,0 1 1,-1-1-1,1 0 0,-1 0 0,0 1 0,1-1 1,-1 0-1,-1 5 0,1 4 39,-1-1 0,0 1-1,-3 12 1,-2 1 21,-2 0 0,0 0 0,-1-1 0,-24 42-1,-63 82 243,41-66-140,46-69-159,7-9-41,-1 0 0,1 0 0,0 0 0,0 0 1,0 0-1,0 1 0,1-1 0,-1 1 0,1-1 0,-1 6 0,7-9-333,3-2-265,1 1 0,0-1 0,-1-1-1,1 0 1,-1 0 0,0-1 0,13-7-1,-2 1-1624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1576,'6'-6'3153,"1"-3"3414,-5 4-7057,0 0-1,0 1 0,1-1 0,5-7 0,2-3-2676,-5 6 660</inkml:trace>
  <inkml:trace contextRef="#ctx0" brushRef="#br0" timeOffset="1">205 0 1800,'0'0'4641,"-2"10"-4075,-6 182 1503,8-142-1906,1 80 667,1-104-3347,7 32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39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1572,'2'-2'341,"14"-21"1568,-15 22-1740,1-1 0,-1 1 1,0 0-1,1 0 0,-1-1 0,1 1 0,-1 0 1,1 0-1,0 1 0,-1-1 0,1 0 0,0 0 1,-1 1-1,3-1 0,1 1 13,0-1 0,0 1 0,0 1 1,0-1-1,-1 1 0,1 0 0,0 0 0,0 0 1,-1 1-1,1-1 0,6 5 0,-4-2-23,1 0-1,-1 1 1,-1 0 0,1 1-1,-1-1 1,8 9 0,-6-4-71,0 0 1,0 0 0,-2 0 0,1 1 0,-1 0 0,-1 1 0,0-1 0,0 1 0,3 15 0,-5-14-216,-1 0 0,-1 1 0,0-1 1,-1 0-1,0 0 0,-1 1 0,-3 13 1,0-6-1886,-12 34 1,5-26-414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0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1396,'19'-30'735,"2"1"-1,0 1 0,2 0 1,34-30-1,114-85-158,-96 80-1804,-51 31 1348,-23 31 48,0 0-99,0 0 0,0 1 0,0-1 0,0 0 0,0 1 0,0 0 0,0-1 0,1 1 0,-1-1 0,0 1 0,0 0 0,0 0 0,1 0 0,-1 0 0,0 0 0,0 0 0,0 0 0,1 0 0,-1 0 0,0 0 0,1 1 0,2 2-9,0-1 0,0 1 0,-1 0-1,1 0 1,-1 0 0,0 0 0,0 0 0,0 1 0,-1 0 0,1-1 0,-1 1 0,0 0-1,0 0 1,0 1 0,0-1 0,-1 0 0,1 0 0,-1 1 0,0-1 0,-1 1-1,1 8 1,0 12 77,-1 1 0,-1-1 0,-1 1 0,-8 35 0,-34 100 785,36-132-585,2-9 277,-12 29 0,17-49-587,1 1-1,0-1 1,0 1 0,0-1-1,-1 1 1,1-1 0,0 1-1,0-1 1,0 1 0,0 0-1,0-1 1,0 1 0,0-1-1,0 1 1,0-1 0,0 1-1,0-1 1,1 1 0,-1-1-1,0 1 1,0-1-1,0 1 1,1-1 0,-1 1-1,0-1 1,1 2 0,0-2-50,-1 0 1,1 1 0,0-1-1,-1 0 1,1 0 0,0 1-1,0-1 1,-1 0 0,1 0-1,0 0 1,-1 0-1,1 0 1,0 0 0,0 0-1,-1 0 1,1 0 0,0 0-1,0 0 1,-1 0 0,1-1-1,0 1 1,-1 0-1,1-1 1,0 1 0,-1 0-1,2-1 1,77-51-4897,-55 34 2295</inkml:trace>
  <inkml:trace contextRef="#ctx0" brushRef="#br0" timeOffset="1">816 314 1856,'0'0'8341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1020,'8'-8'2366,"4"-5"-376,6-9 4499,-18 26-6296,1 19 123,-2-1 1,0 0 0,-5 29-1,-3 30 268,1 60 1279,8-139-1681,1 4-164,-1-6-14,0 1-1,0-1 1,0 0 0,0 0 0,0 0-1,0 0 1,0 0 0,0 1 0,0-1 0,0 0-1,0 0 1,0 0 0,1 0 0,-1 0-1,0 0 1,0 0 0,0 1 0,0-1 0,0 0-1,0 0 1,0 0 0,1 0 0,-1 0-1,0 0 1,0 0 0,0 0 0,0 0 0,0 0-1,1 0 1,-1 0 0,0 0 0,0 0-1,0 0 1,0 0 0,0 0 0,1 0 0,-1 0-1,0 0 1,0 0 0,0 0 0,0 0-1,0 0 1,1 0 0,-1 0 0,0 0 0,0 0-1,0-1 1,0 1 0,0 0 0,0 0-1,1 0 1,-1 0 0,0 0 0,0 0 0,0 0-1,0-1 1,0 1 0,0 0 0,0 0 0,0 0-1,0 0 1,0-1 0,30-28 16,38-35-16,-59 57-8,0 0-1,1 0 1,0 1 0,0 0-1,21-8 1,-27 13-2,-1 0 9,-2 1-3,0-1 0,0 1 0,0 0 0,0-1 0,0 1 1,0 0-1,0 0 0,0 0 0,0 0 0,0 0 0,0 0 1,0 0-1,0 0 0,0 0 0,0 0 0,0 0 0,0 1 1,1 0-1,2 1-4,0 0 5,0 0 0,0 0 0,-1 0-1,1 1 1,-1 0 0,0-1 0,0 1-1,0 0 1,0 0 0,0 1 0,2 3-1,13 14-36,-2-8 3,1 0 0,26 15 0,-33-22 8,0-1 1,0-1-1,0 0 0,1-1 0,-1 1 0,18 1 0,-13-3-13,0 0 0,1-1 0,-1-1-1,0 0 1,0-2 0,0 1-1,22-7 1,-28 6 22,-1-1 0,1 0 0,-1-1 0,0 0-1,0 0 1,0-1 0,-1 0 0,0 0 0,0-1 0,0 0 0,-1 0 0,1-1 0,9-13-1,-11 13 8,-1 0-1,0 0 0,0 0 0,-1 0 1,0-1-1,0 1 0,2-13 0,-4 18 8,-1 0 0,1 0 0,-1 0-1,0 1 1,0-1 0,0 0 0,0 0-1,0 0 1,0 0 0,-1 1 0,1-1-1,0 0 1,-1 0 0,0 1 0,1-1-1,-1 0 1,0 1 0,0-1 0,0 0-1,0 1 1,0-1 0,0 1 0,0 0-1,-1-1 1,1 1 0,0 0 0,-1 0-1,1 0 1,-1 0 0,1 0 0,-1 0-1,0 0 1,1 0 0,-1 1 0,0-1-1,1 1 1,-1-1 0,0 1 0,-2-1-1,-3 1 4,0-1 0,0 1-1,0 0 1,0 1-1,0 0 1,0 0 0,0 0-1,-13 6 1,10-4-32,0 1-1,1 0 1,-1 1 0,1 0 0,-12 9-1,16-9-120,0 0 0,-1 0 0,2 1 0,-1 0 0,-4 7 0,9-13 126,-1 1-1,1-1 1,0 1 0,-1 0 0,1-1 0,0 1 0,0 0 0,-1-1 0,1 1-1,0 0 1,0-1 0,0 1 0,0 0 0,0 0 0,0-1 0,0 1 0,0 0-1,0-1 1,0 1 0,0 0 0,1-1 0,-1 1 0,0 0 0,0-1 0,1 1-1,-1 0 1,1-1 0,-1 1 0,0-1 0,1 1 0,-1-1 0,1 1 0,-1-1 0,2 1-1,-1 0-5,0 0 0,1 0 0,-1 0 0,1 0 0,-1-1 0,1 1 0,-1 0 0,1-1 0,-1 1 0,1-1 0,0 0 0,-1 0 0,1 0 0,0 1 0,-1-1 0,4-1 0,137-11 342,-141 12-292,1 0 0,0 0 0,0 1 0,0-1 0,0 0 0,0 1 1,-1 0-1,1-1 0,0 1 0,0 0 0,-1 0 0,1 0 0,0 0 0,-1 0 0,0 1 0,1-1 1,-1 0-1,1 1 0,-1-1 0,0 1 0,0-1 0,0 1 0,0-1 0,0 1 0,0 0 0,-1 0 1,2 2-1,0 4 25,1 0 0,-1 0 1,-1 1-1,1 15 0,-1 15 17,-2 0-1,-1 0 0,-14 66 1,-37 117-1068,49-208 834,-21 66-1474,21-70 1151,-1-1-1,1 1 0,-1-1 1,-1 1-1,-11 13 0,16-21 453,-1-1 0,1 1 0,-1 0 0,0 0-1,0-1 1,0 1 0,0-1 0,0 1 0,0-1-1,0 0 1,-1 0 0,1 0 0,0 0 0,0 0-1,-1-1 1,1 1 0,-1-1 0,1 1 0,-1-1 0,1 0-1,-1 0 1,1 0 0,-1 0 0,1-1 0,0 1-1,-1-1 1,1 1 0,-1-1 0,1 0 0,0 0-1,0 0 1,-1 0 0,1 0 0,-3-3 0,-1 0 297,0-1 1,1 0-1,-1 0 1,1 0 0,1-1-1,-1 1 1,1-1-1,0 0 1,0-1 0,-5-12-1,5 11-42,1-1 0,0 0 0,1 0 0,0 0 0,1 0 0,0 0 0,0 0 0,0-1 0,2 1 0,-1 0 0,1 0 0,2-11 0,1 7-15,-1 0 0,2 1 1,0 0-1,0 0 1,1 0-1,1 1 1,14-20-1,-2 8 13,2 0-1,0 2 1,1 1-1,1 0 0,1 2 1,47-27-1,86-55-718,-57 28-3759,-84 58 1044,-1 0 34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0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1572,'4'-3'6061,"-4"3"-5942,5 8 994,1 13-1342,-3-2 578,0 0-1,-2 0 1,-1 30 0,0-22-120,-8 237 955,6-215-2306,1-18-3453</inkml:trace>
  <inkml:trace contextRef="#ctx0" brushRef="#br0" timeOffset="0.99">286 308 2112,'0'0'1080,"1"-17"1381,-1 1-385,0 0-1788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1620,'-2'16'8147,"-12"83"-6883,12-89-1151,-9 94 945,11-95-959,0 0 0,0 1 0,1-1 0,0 0 1,1 0-1,0 0 0,0 0 0,8 17 1,-10-25-87,0 0 0,1 0 0,-1 1 0,1-1 0,0 0 0,-1 0 0,1 0 0,0 0 1,0 0-1,-1 0 0,1 0 0,0 0 0,0 0 0,0-1 0,0 1 0,0 0 1,1 0-1,-1-1 0,0 1 0,0-1 0,0 1 0,0-1 0,1 0 0,-1 1 1,0-1-1,0 0 0,1 0 0,-1 0 0,0 0 0,1 0 0,-1 0 0,0 0 0,0 0 1,1 0-1,-1-1 0,0 1 0,0 0 0,1-1 0,-1 1 0,0-1 0,0 0 1,1 0-1,6-4 8,-2 0-1,1-1 1,0 0 0,-1 0 0,6-8 0,-6 7 4,25-30 28,-20 23-9,1 0-1,0 1 1,15-12 0,-20 19-36,12-7 334,-17 13-82,0 2-138,1 1-94,-1 1 1,0-1 0,1 1-1,-1 0 1,0-1-1,-1 1 1,1 0 0,-1 1-1,0-1 1,2 8 0,3 48 80,-5-45-77,12 136 176,-4-33-5144,-7-105 1630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94 2256,'2'-5'745,"0"-1"0,0 1-1,-1-1 1,0 1 0,0-1 0,0 1 0,0-7-1,0 1 705,-4-17 3005,2 24-6736,-15 47-2690,9-22 1865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1092,'10'-2'12811,"-8"1"-13097,1-2 719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104 298 1368,'-1'-1'663,"0"1"0,-1-1 0,1 0 0,0 0 1,0 0-1,0 1 0,-1-1 0,1 0 0,0-1 0,0 1 0,1 0 0,-3-2 0,3 0-484,0 0-1,0 0 0,1 0 1,-1 0-1,0 0 0,1 0 1,0 0-1,0 0 0,0 0 0,0 0 1,0 1-1,3-4 0,21-31 962,3 2-1,0 1 0,46-41 1,-32 34 81,-41 40-1147,0 0-1,1 0 1,-1-1-1,0 1 1,0 0 0,0-1-1,0 1 1,0 0-1,0-1 1,0 1 0,0-1-1,0-2 1,-1 4-51,-1 0 0,1 0 1,-1 0-1,1 0 0,-1-1 0,1 1 1,-1 0-1,1 0 0,-1 0 0,0 0 1,1 0-1,-1 0 0,1 0 0,-1 1 1,1-1-1,-1 0 0,1 0 0,-1 0 1,1 0-1,-1 1 0,1-1 1,0 0-1,-1 1 0,0-1 0,-42 24 159,21-9-173,2 0 0,0 2 0,-29 29 0,39-34-9,0 0-1,1 0 1,0 1-1,1 0 0,0 0 1,1 1-1,-7 18 0,13-28 1,0 0-1,0 1 0,0-1 0,0 0 0,1 1 0,-1-1 0,1 0 0,0 1 0,1-1 0,-1 1 0,1-1 0,0 0 0,0 0 0,0 1 0,0-1 0,1 0 0,0 0 0,0 0 0,0 0 0,4 5 0,4 4 1,1-1 0,0 0 0,1-1 0,17 13 0,0 0-2,-28-23 4,0 0 1,0 0-1,0 0 1,0 1-1,0-1 1,0 0-1,0 0 1,0 1-1,0-1 1,-1 1-1,1-1 1,-1 1-1,1-1 1,-1 1-1,1-1 1,-1 1-1,0-1 1,0 1-1,0 0 1,0 2-1,0-2 1,-1 1-1,1 0 1,-1 0 0,0 0-1,0-1 1,-1 1-1,1-1 1,0 1-1,-1-1 1,-2 4-1,-4 4-40,-1-2 0,0 1 0,0-1 0,-13 9 0,3-3-219,-8 6-1500,-35 20-1,44-34-5702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4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70 110 1620,'0'0'2994,"-2"-1"-2177,1 0-732,0 1 0,0 0 0,0-1 1,0 1-1,0 0 0,0 0 0,0 0 0,0 0 0,0 0 0,0 0 0,0 0 0,0 0 1,0 0-1,0 1 0,0-1 0,0 0 0,0 1 0,0-1 0,0 1 0,0-1 0,0 1 1,0-1-1,0 1 0,0 0 0,1-1 0,-1 1 0,0 0 0,1-1 0,-1 1 0,0 0 0,1 0 1,-1 0-1,1 0 0,-1 0 0,1 0 0,-1 1 0,-5 9 321,0 1 0,1-1 0,1 1 0,0 0 1,-4 19-1,7-26-317,0 0 1,1 1 0,-1-1 0,1 0 0,0 1 0,1-1 0,-1 0 0,1 0-1,0 1 1,0-1 0,1 0 0,0 0 0,-1 0 0,2 0 0,-1 0 0,3 4-1,-3-7-42,0 0 0,0-1 0,-1 1 0,1 0-1,1-1 1,-1 1 0,0-1 0,0 0 0,0 0-1,1 0 1,-1 0 0,1 0 0,-1 0 0,0 0-1,4-1 1,10 5 154,-15-4-190,0-1 1,1 1-1,-1-1 1,0 0 0,0 0-1,0 1 1,0-1-1,1 0 1,-1 0-1,0 0 1,0 0-1,1-1 1,-1 1-1,0 0 1,0 0-1,0-1 1,0 1-1,1-1 1,-1 1 0,0-1-1,0 1 1,0-1-1,0 0 1,0 1-1,0-1 1,0 0-1,-1 0 1,1 0-1,0 0 1,0 0-1,-1 0 1,1 0-1,0 0 1,0-2 0,1 0 9,0-1 0,-1 0 1,1 0-1,-1 1 1,0-1-1,1-8 0,-2 8-12,0 0 1,0 0-1,-1 0 0,1 0 0,-1 0 1,0 0-1,0 0 0,-1 1 0,1-1 0,-1 0 1,0 1-1,0-1 0,-3-4 0,-1 0 30,-1-1 1,0 2-1,-13-13 0,-36-29 516,55 48-545,1 0 1,-1-1-1,1 1 0,-1 0 0,1 0 1,0 0-1,-1 0 0,1 0 0,0 0 1,0-1-1,0 1 0,0 0 1,0 0-1,0 0 0,0 0 0,0-1 1,0 1-1,1 0 0,-1 0 0,0 0 1,1 0-1,-1 0 0,1 0 0,0 0 1,-1 0-1,2-2 0,-1 2-27,2-3 30,1 0-1,0 0 1,0 0-1,0 0 1,0 1-1,1-1 1,-1 1-1,1 1 1,0-1-1,7-2 1,-2-1 2,5-2 41,1 1-1,-1 0 1,1 2-1,0-1 1,1 2-1,27-4 0,-42 7-3,1 3-22,-1-1-23,-1 0-1,1 0 0,-1 0 0,1 1 0,-1-1 0,1 0 0,-1 1 0,0-1 0,0 1 1,1-1-1,-1 1 0,0 0 0,-1-1 0,1 1 0,0 0 0,0 0 0,-1 0 0,1-1 1,-1 1-1,1 0 0,-1 0 0,0 0 0,0 3 0,9 211 159,-9-209-156,1-1 0,0 1 0,1 0-1,-1-1 1,1 1 0,0-1 0,4 7-1,-5-10-6,1-1 1,-1 0-1,1 0 0,0 0 0,-1 0 0,1 0 0,0 0 0,0-1 0,0 1 0,1 0 0,-1-1 1,0 0-1,0 1 0,1-1 0,-1 0 0,1 0 0,-1-1 0,1 1 0,-1 0 0,1-1 0,4 1 0,3-1-5,-1 0-1,1 0 1,0-1-1,-1 0 0,1-1 1,0 0-1,16-6 1,-22 7 5,0-1 1,0 1-1,-1-1 0,1 0 1,0 0-1,-1 0 1,1 0-1,-1-1 0,1 0 1,-1 1-1,0-1 1,0 0-1,-1 0 1,1-1-1,-1 1 0,1-1 1,-1 1-1,0-1 1,0 0-1,1-5 0,-2 4-3,0-1 0,-1 1 0,1-1 0,-1 1 0,-1 0 0,1-1 0,-1 1 0,0-1 0,0 1 0,-1 0 0,-3-9 0,1 4 0,-1 0 1,0 0-1,-1 1 1,-10-14 0,-19-13-27,27 29 27,0-1 0,1 0 1,0 0-1,-6-10 0,12 17-10,2-3-18,7-12 30,-3 12-1,0 0 0,1 1-1,-1-1 1,1 1-1,-1 1 1,1-1-1,0 1 1,0 0 0,11-3-1,-15 5 0,21-5-3,-17 6 1,-2 0 0,-1 0 2,1-1 0,-1 0 0,0 1 0,0 0 0,0 0 0,0 0 0,0 0 0,0 0 0,0 1 0,0-1 0,0 1 0,0 0 0,-1 0 0,1 0 1,0 0-1,-1 0 0,0 0 0,0 1 0,0-1 0,3 6 0,2 3 1,-1 0 1,0 1-1,7 23 1,-1-4-1,-10-26-1,5 12-13,1-1 0,20 32 1,-24-43 9,0-1 0,0 1 0,1 0 0,-1-1 0,1 0 1,0 0-1,0-1 0,0 1 0,0-1 0,1 0 0,-1 0 1,13 4-1,-7-5-5,0 0-1,0 0 1,0-1 0,0 0 0,1-1-1,-1 0 1,12-2 0,-21 2 7,-1 0 0,0 0 0,1 0 0,-1-1 0,0 1 0,0 0 0,1-1 0,-1 1 0,0-1 0,0 1 0,0-1 0,1 0 0,-1 1 0,0-1 0,0 0 0,0 0 0,0 0 0,0 0 0,-1 0 0,1 0 0,1-1 0,-1 0-3,-1 0 0,1 0-1,0 0 1,-1 0 0,1 0 0,-1 0 0,0 0 0,0 0 0,1 0 0,-1 0 0,-1 0 0,1-3 0,-1-3-5,-1 1 0,0 0 0,-1-1 0,1 1 0,-8-14-1,-2 1-1,-15-18-1,0-1 23,26 38-14,0-1-1,0 1 0,1-1 1,-1 0-1,0 1 0,1-1 0,-1 0 1,1 1-1,0-1 0,-1 0 0,1 0 1,0 0-1,0 1 0,0-1 0,0 0 1,1 0-1,-1 1 0,0-1 1,1 0-1,-1 0 0,1 1 0,0-3 1,1 1-2,0-1 1,0 1 0,0 0-1,1 0 1,-1 0-1,1 0 1,4-3 0,-5 5 0,-1 0 0,0 0 0,1 1 0,-1-1 0,1 1 0,-1 0 0,1-1 0,-1 1 0,1 0 0,-1 0 0,1 0 0,-1 0 0,1 0 0,-1 0 0,1 0 0,-1 1 0,1-1 0,1 1 0,-2-1 2,0 0 2,0 1 1,0-1-1,0 0 0,0 1 1,0-1-1,0 0 0,0 1 1,0 0-1,0-1 0,0 1 1,0-1-1,0 1 1,-1 0-1,1 0 0,0 0 1,0-1-1,1 3 0,0 0 1,7 6 4,0 1 0,-1 1 0,0-1 0,10 19 0,-12-18-9,2 1 1,0-1-1,0 0 0,11 10 1,-16-18 6,1 0 1,0 0 0,-1 0-1,1 0 1,0-1-1,1 0 1,-1 0 0,0 0-1,1 0 1,-1 0-1,1-1 1,-1 0 0,1 0-1,9 0 1,-13 0-4,1-1 1,0 0-1,0 0 0,0 0 1,0 0-1,0 0 1,-1-1-1,1 1 1,0-1-1,0 1 0,0-1 1,2-1-1,1 0 1,-3 1-8,0 0 0,-1 0-1,1 0 1,-1 0 0,1 0-1,-1-1 1,1 1-1,-1-1 1,0 1 0,0-1-1,0 1 1,0-1 0,0 1-1,0-1 1,0 0 0,-1 0-1,1 1 1,0-1-1,-1 0 1,0 0 0,1 0-1,-1 0 1,0 0 0,0-2-1,0 2-71,0 0 0,0 0 0,0-1 1,0 1-1,-1 0 0,1 0 0,0 0 0,-1 0 0,0 0 0,1 0 0,-1 0 0,0 1 0,0-1 0,0 0 0,0 0 0,-1 1 0,1-1 1,0 0-1,-1 1 0,1-1 0,-1 1 0,-2-2 0,-2 1-721,-1 0-1,1 0 1,0 1-1,-1 0 1,1 0 0,0 1-1,-1-1 1,-6 2 0,-8 0-2143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5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1394 0 1252,'-8'4'6014,"-8"6"-3503,-62 33-1964,-102 37 405,51-24-568,-334 130 578,42-19 119,325-129-959,94-37-348,8-4-4225,22-8 1594,-3 3 38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5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1846 0 1364,'0'0'4416,"-6"3"-3863,-36 19 522,-71 23-1,29-13-412,-452 164 1698,49-15-736,87-10 477,294-130-239,85-34-685,-27 14 1,46-20-1041,5-5-3206,18-18 935,9-6-3571,1 4 1698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275 189 1200,'0'0'7020,"0"-2"-6535,0 0-374,0 0 1,1 0-1,-1 0 1,0 1-1,1-1 0,-1 0 1,1 0-1,0 1 1,0-1-1,-1 0 1,1 1-1,0-1 0,0 1 1,0-1-1,1 1 1,-1 0-1,0-1 1,1 1-1,1-2 0,38-26 505,-17 13-355,14-12 33,-21 17-258,0-2 0,23-23 0,-39 36-158,-1-1 0,1 1 0,-1 0 0,1-1 1,-1 1-1,1-1 0,-1 1 0,1-1 0,-1 0 0,1 1 0,-1-1 1,1 0-1,-1 1 0,0-1 0,0 0 0,1 1 0,-1-1 1,0 0-1,0 1 0,0-1 0,0 0 0,0 0 0,1 1 0,-2-1 1,1-1-1,0 2 83,-1 0 0,0-1 1,0 1-1,1 0 0,-1-1 1,0 1-1,0 0 0,0 0 1,1 0-1,-1 0 1,0 0-1,0 0 0,0 0 1,1 0-1,-1 0 0,0 0 1,0 0-1,0 1 0,-10 2-67,0 0 0,-15 6 0,2 2 75,1 1-1,-42 29 1,50-30 235,1 0 1,1 1 0,0 0-1,0 1 1,-13 19-1,21-26-93,1 0-1,0 0 0,1 1 1,-1 0-1,1 0 1,0 0-1,1 0 0,0 0 1,0 1-1,0-1 1,1 1-1,0-1 0,1 1 1,-1-1-1,2 1 1,-1 0-1,1-1 0,0 1 1,0-1-1,1 0 1,0 1-1,1-1 0,-1 0 1,1 0-1,1 0 1,-1 0-1,1-1 0,8 11 1,17 15 417,-16-18-71,-1 0 0,15 22 0,-26-35-437,-1 0 0,1 0 0,0 1 0,-1-1 1,0 0-1,1 1 0,-1-1 0,0 1 0,0-1 1,1 0-1,-1 1 0,0-1 0,0 1 1,-1-1-1,1 0 0,0 1 0,0-1 0,-1 0 1,1 1-1,-1-1 0,1 0 0,-1 1 0,1-1 1,-1 0-1,0 0 0,0 0 0,0 0 0,0 1 1,1-1-1,-1 0 0,-2 1 0,-2 2 11,-1 0 0,1 0 0,-1 0 0,-9 4 0,14-7-22,-26 12 62,-50 18 0,62-26-497,-1-1 0,1 0 0,-1-2 1,1 1-1,-18-1 0,25-2-1104,1 0 851,0-2-2982,-2-4 609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9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70 856,'0'0'4092,"-4"6"-3300,-7 13 153,1 0-1,1 1 1,-14 41 0,21-54-772,0 1 1,0 1-1,1-1 1,0 0-1,1 0 1,0 0-1,0 1 1,0-1-1,3 11 1,-2-17-147,-1 0 1,1 0 0,0-1 0,0 1-1,0 0 1,0 0 0,0-1-1,0 1 1,1 0 0,-1-1 0,0 1-1,1-1 1,-1 0 0,1 0-1,0 1 1,-1-1 0,1 0-1,0 0 1,0 0 0,0-1 0,0 1-1,0 0 1,0-1 0,-1 1-1,1-1 1,4 1 0,0-1 24,1 0 1,0 0-1,-1 0 1,1 0-1,0-1 1,7-2-1,-12 2-42,0 1 0,1-1 0,-1 1 1,0-1-1,0 0 0,1 0 0,-1 0 0,0 0 0,0 0 0,0 0 0,0-1 1,0 1-1,-1-1 0,1 1 0,0-1 0,-1 0 0,1 0 0,-1 0 0,1 0 1,-1 0-1,0 0 0,0 0 0,0 0 0,0 0 0,0 0 0,-1-1 0,1 1 0,-1 0 1,1-1-1,-1 1 0,0 0 0,0-1 0,0 1 0,0 0 0,0-1 0,-1 1 1,0-5-1,-1-1 14,0 1 0,-1-1 0,0 1 0,0-1 0,-1 1 0,0 0 0,0 0 0,-1 1 0,-9-12 1,11 15 4,0 1 1,1-1-1,-1-1 1,1 1-1,0 0 1,0 0 0,0-1-1,0 1 1,0-1-1,-1-7 1,2 9 2,2-2-7,0 0-20,1 0 0,-1 0 1,1 0-1,0 1 0,0-1 1,1 0-1,-1 1 1,1-1-1,-1 1 0,1 0 1,0 0-1,4-3 1,7-5 3,0 1-1,0 1 1,1 1 0,17-8 0,-28 14-7,1 0-1,-1 1 0,1-1 0,-1 1 1,1 0-1,0 0 0,-1 0 1,1 1-1,0 0 0,0 0 1,-1 0-1,1 0 0,0 1 0,-1-1 1,1 1-1,0 1 0,-1-1 1,1 1-1,6 3 0,-9-4 2,1 1 0,-1 0 0,1 0 0,-1 0 0,0 0 0,0 1 0,0-1 0,0 0-1,-1 1 1,1 0 0,-1-1 0,1 1 0,-1 0 0,0 0 0,1 4 0,1 4 9,-1 0 0,1 22 0,1 4-10,-2-22 6,7 24-1,-8-36-6,1-1 0,-1 1 0,0-1 0,1 1 0,-1-1 0,1 0 0,0 1 0,0-1 0,0 0 0,0 0 0,0 0 0,4 2 0,-5-3-1,1 1 0,0-1 0,0 1 0,0-1 1,1 0-1,-1 0 0,0 0 0,0 0 0,1 0 0,3 1 0,1-1 0,-2 1-1,-1-1-1,1 0 0,-1-1 1,1 1-1,-1-1 0,1 0 1,-1 0-1,1 0 1,4-1-1,-7 1-1,0-1-1,0 1 1,0-1 0,1 1-1,-1-1 1,0 0 0,0 0-1,0 0 1,-1 0-1,1 0 1,0 0 0,0 0-1,-1 0 1,1-1 0,0 1-1,-1-1 1,1 0 0,-1 1-1,2-3 1,-2 1-1,0 0 0,0 0 0,-1 0 0,1 0-1,-1-1 1,1 1 0,-1 0 0,0 0 0,0 0 0,0-1 0,-1 1 0,1 0 0,-2-4 0,0-1-6,-1 0 1,0 0-1,-6-13 1,-27-51-86,36 71 91,-1 0 1,1 0-1,0 0 0,-1 0 1,1 0-1,0 1 0,0-2 1,0 1-1,0 0 0,0 0 1,0 0-1,0 0 0,0 0 1,0 0-1,0 0 1,1 0-1,-1 0 0,0 1 1,1-1-1,-1 0 0,1 0 1,-1 0-1,1 0 0,-1 0 1,1 0-1,0 1 0,-1-1 1,1 0-1,0 1 0,0-1 1,-1 0-1,1 1 1,1-2-1,0 2-13,0 0-33,0 1 46,0-1 0,0 1 0,0 0 0,0-1 1,0 1-1,-1 0 0,1 0 0,0 1 1,-1-1-1,1 0 0,0 0 0,-1 1 1,0-1-1,1 1 0,-1-1 0,0 1 0,0 0 1,0 0-1,0-1 0,0 1 0,0 0 1,1 3-1,8 30-25,-7-20 24,1-1-1,1 1 0,12 23 1,-15-34 6,0-1 0,0 1-1,0-1 1,1 0 0,0 0 0,-1 0 0,1 0 0,0 0 0,0-1 0,1 1 0,-1-1 0,0 0-1,1 0 1,-1 0 0,1 0 0,0-1 0,0 0 0,7 2 0,-7-2 2,-1-1-1,1 0 1,0 0 0,-1-1-1,1 1 1,0-1 0,-1 0-1,5-1 1,-7 1-2,0 1 0,0-1 0,0 1 0,0-1 1,0 0-1,0 0 0,0 0 0,0 1 0,0-1 0,0 0 1,0 0-1,-1 0 0,1 0 0,0 0 0,-1-1 0,1 1 1,-1 0-1,1-1 0,2-17 11,-4 14-3,0 2-6,0 1-6,1 0 1,-1 0 0,0 0-1,0 0 1,0 1 0,0-1-1,0 0 1,0 0-1,-1 1 1,1-1 0,0 1-1,-1-1 1,0 1-1,-2-2 1,-22-13-87,14 10-350,0 0 151,-25-8-1,32 13-921,-1-1 0,0 1 0,1 1 0,-9-1 0,-1 1-1427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3:59:44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5 150 1548,'-5'-4'11840,"17"47"-10877,-4-13-114,14 34 0,-19-55-693,1-1 1,0 0 0,0 0 0,1 0 0,1 0 0,-1-1 0,1 0-1,11 11 1,-12-14-94,0-1 0,0 0 1,1 0-1,-1 0 0,1-1 0,-1 1 0,1-2 0,0 1 0,0 0 0,0-1 0,0 0 1,9 0-1,0-1 27,1 0 0,-1-1 0,27-5 1,-6-2 44,-1-1-1,58-24 1,60-39 74,-104 48-151,315-172-1268,-332 173-580,-18 10-5578,-7 6 3219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7:08:0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20 1200,'0'0'3835,"-3"0"-3568,2 0-513,-15-3 6357,16 3-5990,0-1 0,0 1 1,-1 0-1,1 0 0,0 0 1,0 0-1,0-1 0,0 1 1,0 0-1,0 0 0,16-10-96,-14 9-20,-1 0-1,1 1 0,0-1 0,0 1 0,0-1 1,0 1-1,0-1 0,0 1 0,0 0 0,0 0 1,3 0-1,1 0 8,-1 0 3,-1 0 1,0 0-1,0 0 0,1 1 0,-1 0 0,0-1 1,0 1-1,0 1 0,0-1 0,0 0 0,0 1 0,0 0 1,0 0-1,0 0 0,-1 1 0,1-1 0,-1 1 1,5 4-1,3 4 81,0 2 0,0-1 0,10 17 1,-6-6 21,-1 1 1,-2 0 0,0 0 0,-2 1 0,0 0 0,5 29 0,26 160 505,-35-155-453,0 83 1,-13 59 50,5-162-178,-36 237 101,13-127-83,19-108-32,-12 112 67,16-124-83,2 1 1,0 0-1,7 34 0,-4-49-12,1 0-1,0 0 0,1 0 1,1-1-1,0 0 0,1 0 0,0 0 1,1-1-1,1 0 0,19 22 0,-15-20 6,1-2-1,0 0 1,1 0 0,0-2-1,1 1 1,0-2-1,1 0 1,26 11-1,-3-6 5,1-2 0,0-1 0,0-3 0,1-1 0,53 3-1,-87-10 4,0-1-11,5-2 1,10 1 3,-22 1 6,-1 0-10,0 0-1,0 0 1,1-1 0,-1 1-1,0 0 1,0 0 0,1 0-1,-1 0 1,0 0 0,0 0-1,1 0 1,-1 0 0,0 0-1,0 0 1,0 0 0,1 0-1,-1 0 1,0 0 0,0 0-1,1 1 1,-1-1 0,0 0-1,0 0 1,0 0 0,1 0-1,-1 0 1,0 0 0,0 0-1,0 1 1,0-1 0,1 0-1,-1 0 1,0 0 0,0 1-1,0-1 1,0 0 0,0 0-1,0 0 1,1 1 0,-1-1-1,0 0 1,0 0 0,0 0-1,0 1 1,0-1 0,0 0-1,0 0 1,0 1 0,0-1-1,0 0 1,0 0 0,0 1-1,0-1 1,0 0 0,0 0-1,-1 1 1,-44 66 145,22-34-93,1 1 1,-23 48-1,15-6 23,-36 131-1,4 86-9,45-195-58,-5 34 40,-53 175 0,-41 6 60,96-271 1,-1-1 0,-2-1-1,-2-1 1,-1-1 0,-38 41 0,57-71-111,-51 55 377,-93 80 0,132-126-674,-2-2 1,0 0-1,0-2 1,-2 0-1,1-2 1,-2 0-1,1-2 1,-1 0-1,-35 7 1,53-15-492,-1 0 1,1-1 0,-1 1 0,1-1-1,-1-1 1,1 1 0,0-1 0,-7-2-1,-7-2-2975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4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79 236 1344,'-2'0'376,"-13"0"8893,8-2-5372,6 0-5401,27-46 2620,31-84 1,-39 82-130,-17 48-451,2 31-423,-2-23-98,-1-1 1,1 1-1,-1 0 1,0 0-1,-1 6 1,-22 344 349,26-291-352,0 5-92,-3-63 6,-1 1 1,0-1-1,0 0 1,0 0-1,-1 0 1,0 0-1,-4 9 1,4-12 4,-1 0 0,0 0-1,1 0 1,-2 0 0,1-1 0,0 1 0,-1-1 0,1 0 0,-1 0 0,0 0-1,-4 2 1,-7 4-155,-28 11 0,25-12 10,16-8 143,-3 3 14,2-2-10,5-2-341,110-50-1375,-44 20-4666,-50 22 3399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50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231 130 1176,'-4'-3'5814,"4"3"-5700,6-7 992,10-7-1542,-16 14 565,16-11 392,27-15 0,-11 8-102,7-3 81,12-8-505,-50 28-182,-7 4-622,-8 3 740,0 1 1,1 1-1,0 0 0,0 1 1,1 0-1,0 1 1,1 1-1,0 0 0,1 0 1,-15 21-1,18-21 61,0-1-1,1 1 0,0 0 1,1 1-1,0-1 0,1 1 1,1 0-1,0 0 1,0 1-1,1-1 0,0 0 1,2 1-1,-1-1 0,2 15 1,4 7 144,1 18 399,-5-47-451,-1 0 1,0 0-1,0-1 1,-1 1-1,1 0 1,-1-1 0,-2 7-1,2-7-30,-2 0-1,1-1 0,0 1 1,-1-1-1,1 1 0,-1-1 1,0 0-1,0 0 0,-1 0 1,1-1-1,0 1 0,-1-1 1,0 1-1,-4 1 0,-7 3 38,-1 0 0,-18 5 0,25-9-34,-5 0-145,0 1 1,-28 1 0,39-5 2,0 0-265,1 0-1,-1 0 1,1 0 0,0-1 0,-1 1 0,1-1-1,-1 1 1,1-1 0,0 0 0,-1 0-1,1 0 1,0-1 0,-2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5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36 1596,'0'0'6379,"-4"7"-5885,1-1-362,-2 2 133,1 0 0,0 0 0,1 0 1,-4 13-1,5-14-126,1 1 1,-1 0-1,1 0 1,0 0-1,1-1 0,0 1 1,1 12-1,0-17-102,-1-1-1,1 1 0,-1 0 0,1-1 1,0 1-1,0-1 0,0 1 1,0-1-1,1 0 0,-1 1 1,1-1-1,-1 0 0,1 0 0,0 0 1,0 0-1,0 0 0,0 0 1,0-1-1,0 1 0,0-1 1,1 1-1,-1-1 0,0 0 1,1 0-1,-1 0 0,5 1 0,-5-2 46,1 1 18,-3-1-93,1 0 1,-1 0-1,0 0 0,1 0 0,-1 1 0,0-1 0,1 0 0,-1 0 0,0 0 1,1 0-1,-1 0 0,0 0 0,1 0 0,-1 0 0,0 0 0,1 0 1,-1 0-1,1 0 0,-1 0 0,0 0 0,1 0 0,-1 0 0,0-1 0,1 1 1,-1 0-1,0 0 0,1 0 0,-1 0 0,0-1 0,0 1 0,1 0 1,-1 0-1,0-1 0,0 1 0,1 0 0,-1-1 0,0 1 0,0-1 0,1-2 15,0 2-13,-1-1 1,0 1-1,0 0 1,0 0-1,1 0 1,-1-1-1,0 1 1,-1 0-1,1 0 1,0-1-1,0 1 1,0 0-1,-1 0 1,1 0-1,-1-1 1,1 1-1,-1 0 1,0-1-1,-4-10 27,0 4 31,0-1-1,2 0 1,-1 0-1,1 0 1,0 0-1,-2-18 1,5 25-62,0 0 0,1 0 0,-1 0 0,1-1 0,0 1 0,-1 0 0,1 0 0,0 0 0,0 0 0,1 0 1,-1 1-1,0-1 0,1 0 0,-1 0 0,1 1 0,-1-1 0,3 0 0,30-22 27,-21 16-26,1 1 0,0 0 0,0 1-1,0 1 1,1 0 0,25-4 0,-38 9-5,0-1 1,0 1-1,1 0 1,-1 0-1,0 0 1,0 0-1,0 0 0,0 0 1,0 1-1,0-1 1,0 1-1,0 0 1,0-1-1,0 1 0,0 0 1,0 0-1,0 0 1,0 0-1,-1 1 1,1-1-1,0 0 0,-1 1 1,1-1-1,-1 1 1,0-1-1,1 1 1,-1 0-1,0 0 1,0 0-1,0-1 0,0 1 1,0 0-1,-1 0 1,1 0-1,0 3 1,1 6 0,-1 1 0,0-1 1,0 0-1,-1 0 0,-2 15 1,1-17-2,0 0-3,0 1 0,1-1 1,0 1-1,1 0 0,0-1 1,1 1-1,-1-1 0,2 0 1,3 11-1,-3-18-4,-1 1 1,1-1-1,0 1 1,0-1-1,0 0 0,0 0 1,1 0-1,-1-1 1,0 1-1,1-1 1,-1 0-1,1 0 0,0 0 1,-1 0-1,1-1 1,0 1-1,-1-1 0,6 0 1,-9 0 5,22-7-87,-21 6 82,0 1 1,0-1-1,0 0 1,0 1-1,0-1 1,-1 0-1,1 1 1,0-1-1,-1 0 1,1 0-1,0 0 1,-1 0-1,1 0 1,-1 0-1,1 1 1,-1-1-1,0 0 1,1 0-1,-1 0 1,0-1-1,0 1 1,0 0-1,1 0 1,-1 0-1,0 0 1,0 0-1,-1-1 1,-3-21-37,-14-42 1,15 57 36,0-2-15,0-1 0,-3-18 0,6 23 11,-1 4-11,3-3 22,-1 2-2,0 0-3,0 1-1,0-1 0,0 1 0,0 0 1,1-1-1,-1 1 0,1 0 0,-1 0 1,1 0-1,0 0 0,0 0 0,-1 0 1,1 1-1,1-1 0,-1 1 1,3-3-1,23-7-1,-9 8-12,-13 4 12,-3 1 0,-2-2 2,0 0 1,1 0-1,-1 0 1,0 0-1,0 0 1,0 1-1,0-1 1,0 0-1,0 1 1,0-1-1,0 1 1,0-1-1,1 2 1,1 0-3,5 6-7,-4-1 6,-1 0 1,1 0-1,-2 1 1,1-1-1,-1 1 1,2 9-1,0-3 2,16 49 17,-18-60-13,-1-1 1,1 1 0,0-1-1,0 1 1,0-1 0,0 0-1,0 0 1,0 0 0,1 0-1,-1 0 1,4 2 0,-4-3 2,0 0 1,0 0-1,0 0 1,0 0 0,0 0-1,0-1 1,1 1 0,-1-1-1,0 1 1,0-1-1,1 0 1,-1 0 0,0 0-1,0 0 1,1-1 0,-1 1-1,0 0 1,0-1-1,1 0 1,-1 1 0,0-1-1,0 0 1,0 0 0,0 0-1,0 0 1,0-1-1,0 1 1,-1 0 0,1-1-1,0 0 1,1-1 0,-2 1 81,-3-4-31,-2-1-40,-1 0 1,1 1-1,-1-1 0,-1 1 1,1 0-1,-1 1 1,0-1-1,0 1 0,-9-6 1,-76-44-1865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0:51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91 2144,'-1'-2'1293,"0"-1"-588,0 2-412,1 0-1,-1-1 1,0 1 0,1 0 0,-1 0 0,1-1 0,-1 1 0,1 0 0,0-1 0,0 1 0,-1-1 0,1 1 0,0-1 0,0 1 0,0 0 0,1-1 0,-1-1 0,2-2-149,0 2-9,-1 0 0,1 0 0,-1 0 0,1 0 1,0 0-1,0 1 0,1-1 0,-1 1 0,0-1 0,1 1 1,0 0-1,-1 0 0,5-3 0,-6 4-126,3-1 87,0 0 0,0 0 0,-1 1 1,1-1-1,0 1 0,0 0 0,1 0 0,-1 0 0,0 0 0,0 1 0,0-1 1,1 1-1,7 1 0,-9 0-65,0 1 0,-1-1 1,1 1-1,0-1 0,-1 1 0,0 0 1,1 0-1,-1 0 0,0 0 1,0 1-1,0-1 0,0 1 0,0-1 1,0 1-1,-1-1 0,1 1 0,-1 0 1,0 0-1,0 0 0,1 4 1,-1-1-2,0 1 1,0 0 0,-1 0 0,0-1 0,0 1 0,-1 0 0,0 0 0,0-1-1,-1 1 1,1 0 0,-2-1 0,-4 12 0,-5 6 53,-28 42 1,33-54-59,-57 78 160,64-90-185,0 0 0,0 0 0,-1 0 0,1 0 0,0 1 0,0-1 0,0 0 0,-1 0-1,1 0 1,0 0 0,0 1 0,0-1 0,-1 0 0,1 0 0,0 0 0,0 1 0,0-1 0,0 0 0,0 0 0,0 1 0,0-1 0,-1 0 0,1 0 0,0 1 0,0-1 0,0 0 0,0 0 0,0 1 0,0-1 0,0 0 0,0 0 0,0 1 0,0-1 0,0 0 0,1 1 0,-1-1 0,0 0 0,0 0 0,0 0 0,0 1 0,0-1 0,0 0 0,1 0 0,-1 1 0,0-1 0,0 0 0,0 0 0,0 0 0,1 0 0,-1 1 0,0-1 0,0 0 0,1 0 0,-1 0 0,0 0 0,0 0 0,1 0 0,-1 1 0,0-1 0,17 0-22,-15-1 9,19-2-292,-1-1-1,0-1 0,0-1 1,20-9-1,-18 7-135,-4 1-1486,24-14 1,-30 14 61,8-4-1105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1:0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1004 1448,'-8'5'3717,"6"-4"-3458,1 0 414,-1 1 0,0-1-1,1 0 1,-1 0 0,0 0-1,0 0 1,0-1 0,-2 2 0,3-2-567,1 0 0,0 0 0,-1 0 0,1 0 0,0 0-1,-1 0 1,1 0 0,-1 0 0,1 0 0,0 0 0,-1 0 0,1-1 0,0 1 0,-1 0 0,1 0 0,0 0 0,-1 0 0,1-1 0,0 1 0,0 0 0,-1 0 0,1-1 0,0 1 0,-4-15-52,4-8 75,1-1 0,1 1 0,1-1 0,1 1-1,1 0 1,13-34 0,1 7-26,45-84 0,-27 71-45,3 2-1,3 2 0,2 1 1,56-54-1,-76 85-32,24-25 55,77-64-1,-90 85-48,-35 30-27,-1 1 1,1 0-1,-1-1 0,1 1 0,-1-1 1,0 1-1,1-1 0,-1 1 0,1-1 1,-1 1-1,0-1 0,0 1 0,1-1 1,-1 1-1,0-1 0,0 0 0,0 1 1,0-1-1,1 1 0,-1-1 0,0 0 1,0 1-1,0-1 0,0 1 0,-1-1 0,1 0 1,0 1-1,0-1 0,0 1 0,0-1 1,-1 0-1,1 1 0,0-1 0,0 1 1,-1-1-1,1 1 0,0-1 0,-1 1 1,1-1-1,-1 1 0,1-1 0,-1 1 1,0-1-1,-19-11 26,18 12-22,-3-5 5,2 5 10,3 7 102,4 13-93,0-1 0,-2 1 0,0 0 0,-2 36-1,-4-22-191,-2 1 0,-20 61 0,7-41-2277,-4-2-3362,18-40 2368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1:0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10 394 1996,'0'0'972,"1"5"-68,2 10-63,-1 0-1,-1 0 1,0 26 0,-2-17-115,4 24 0,9 41 4440,-13-99-4928,-26-139 1014,25 137-1113,1 0 0,1 0-1,1-14 1,-1 23 104,21 3-135,-21 0-105,0 0-1,1 0 0,-1 0 0,0 0 0,1 0 0,-1 0 1,0 0-1,1 0 0,-1 0 0,0 0 0,1 0 0,-1 1 1,0-1-1,1 0 0,-1 0 0,0 0 0,1 0 0,-1 1 1,0-1-1,0 0 0,1 0 0,-1 1 0,0-1 0,1 1 0,22 21 49,9 9 36,1-1 0,57 38 0,-86-66-57,0 0 0,0 0 0,0 0 0,1-1 0,-1 1 0,8 0 0,-9-2 97,14-9 188,-16 8-291,1 1 1,0-1-1,-1 0 1,1 1-1,-1-1 1,1 0-1,-1 0 0,1 0 1,-1 0-1,0 0 1,1-1-1,-1 1 1,0 0-1,2-3 1,2-6 74,0 1 1,-1-1 0,-1 0 0,1 0 0,-2-1 0,1 1 0,-2 0 0,2-14-1,-2-5 109,-4-49 0,-23-82 253,3 35-162,13 76-590,3 31-3476,3 21 2585,-11 8-1056,9-5-1646,-2 12 38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1:05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18 984,'14'-17'8804,"-20"21"-8267,-2 2-343,0 0 0,0 0 0,1 1 1,0 1-1,0-1 0,0 1 0,1 0 0,1 1 0,-1 0 0,-5 11 0,9-13-104,0 0-1,0 0 1,0 0-1,0 0 1,1 0-1,1 0 1,-1 0-1,1 0 1,0 1 0,1-1-1,-1 0 1,4 11-1,-1-8-21,0-1 0,1 1 0,0-1 0,1 0 0,-1-1 0,2 1 0,-1-1 1,8 9-1,11 8 109,1-1 1,1-1 0,2-1 0,32 20-1,-42-30-10,60 41 1109,-78-53-1244,1 0 0,-1 1 0,0-1 1,1 0-1,-1 0 0,1 1 0,-1-1 1,0 0-1,1 0 0,-1 1 0,0-1 1,0 1-1,1-1 0,-1 0 0,0 1 1,0-1-1,1 1 0,-1-1 0,0 0 1,0 1-1,0-1 0,0 1 0,0-1 1,0 1-1,1-1 0,-1 1 0,0-1 1,0 0-1,-1 1 0,1-1 0,0 1 1,0-1-1,0 1 0,0-1 0,0 1 1,0-1-1,-1 0 0,1 1 0,0-1 1,0 1-1,0-1 0,-1 0 0,0 1 1,-13 11 327,7-9-291,0 0 0,0-1 0,0 1 0,-1-2 0,1 1 0,-9 0 0,-3 2 17,-18 2 125,-49 2 1,5-4-2900,81-4 2570,-1 0 1,0 0 0,0 0-1,0 0 1,0 0 0,0 0-1,0 0 1,1-1 0,-1 1-1,0 0 1,0 0-1,0-1 1,0 1 0,-1-1-1,0 0-329,-1 0-1805,-9-10-5455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1:0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7 1864,'1'-7'1884,"-4"14"3313,2-4-5149,-73 163 2071,59-126-1614,2 1 0,-13 60 0,22-80-230,1 1 0,-1 43-1,4-60-223,0 1-1,1-1 0,0 1 0,0-1 1,0 0-1,0 1 0,1-1 0,0 0 0,0 0 1,0 0-1,1 0 0,0 0 0,0 0 1,0-1-1,0 0 0,7 7 0,-8-10-17,0 0-1,0 0 0,-1 0 0,1 0 0,0 0 1,0 0-1,0-1 0,1 1 0,-1-1 0,0 0 1,0 0-1,4 0 0,-2 1 96,1-1-53,-1 0 1,0-1-1,0 1 0,0-1 1,1 0-1,-1 0 0,0 0 1,0 0-1,4-3 0,32-18 509,5-8 35,-31 19-439,1 1 0,0 0 0,1 1 0,-1 1 0,2 0 0,27-8 0,-41 15-155,1 1 1,-1-1-1,1 1 0,-1-1 0,1 1 0,0 1 0,-1-1 0,1 0 0,-1 1 0,1 0 1,-1-1-1,1 1 0,-1 1 0,0-1 0,1 1 0,-1-1 0,0 1 0,0 0 0,0 0 1,3 2-1,-3 0-109,-1 0 0,1 0 1,-1 0-1,0 1 1,0-1-1,-1 0 0,1 1 1,-1-1-1,0 1 0,0 0 1,0-1-1,-1 1 0,0 5 1,0 1-308,0 0 0,-1 0 0,0 0 0,-3 13 0,-1-9-831,0 0 0,-1-1 0,-1 0 1,0 0-1,-14 19 0,-2 3-2521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1:05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53 727 2044,'-3'-1'525,"-1"0"0,0 0 0,1-1 0,-1 1 0,1-1 0,0 0 0,0 0 0,-1 0 0,1 0 0,0 0 0,1-1 0,-1 1 0,0-1 0,-3-5 0,5 7 846,7-9-793,-4 8-532,4-8 86,0 1 1,1 0 0,0 1-1,0 0 1,1 0 0,13-10 0,57-32 561,121-58 1,151-62 16,176-65-208,-482 216-697,13-8-2268,-55 26 1665,-12 8-4797,-39 29 2723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11:06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29 599 1284,'-28'15'7994,"32"-20"-7482,7-6-305,1 0 1,0 2 0,0-1 0,14-7 0,63-33 433,-80 45-595,358-172 1641,-263 130-1305,205-82 1069,-135 58-119,-163 67-1208,1-1 263,0 0 0,0 0 0,-1-1 1,0-1-1,0 1 0,10-10 0,-19 14 21,11-9 393,-5 7-712,-6 3-3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0:39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1260 1052,'0'0'1170,"-4"1"-658,-22 3 6198,16-5-4059,10 0-2566,74-18 235,124-18 1,-68 15-200,387-62 172,-28 9-145,-154 25-56,223-35 10,-10 12-50,-343 45-6,570-92 87,-382 45-89,96-15 11,-43 6-21,-333 61-26,185-44 29,-175 35-24,266-73 13,-238 65 76,123-41 752,-199 56 571,-73 25-1293,12-6 586,-6 5-596,-13 3 209,-16 3 63,19-4-518,-5 0 131,3-1 3,-219-40 2298,221 40-2233,1-1-56,0 0 0,0 0 0,0 0 0,0 1 0,0-1 0,0 1 0,0-1 0,0 1 0,-1-1 0,1 1 0,0-1 0,0 1 0,0 0 0,-1 0 0,-1 0 0,-11-2 290,149 33-244,-122-28-45,0 0-1,1-1 1,13 0-1,8 2 255,-33-4-158,-1 0-96,0-1 0,0 1 0,0-1 0,0 1 0,1 0 0,-1 0 0,0 0 0,0 0 0,0 0 0,0 0 0,0 0 0,0 0 0,0 0 0,0 0 0,0 0 0,0 1 0,0-1 0,0 0 0,0 1 0,0-1 0,0 1 0,0-1 0,0 1 0,0 0 0,0-1 0,0 1 0,-1 0 0,1 0 0,0-1 0,0 1 0,-1 0 0,1 0 0,-1 0 0,1 0 0,-1 0 0,1 0 0,-1 0 0,1 0 0,-1 0 0,0 0 0,0 0 0,1 0 0,-1 0 0,0 0 0,0 0 0,0 0 0,0 0 0,0 1 0,-1-1 0,1 0 0,0 0 0,0 0 0,-1 0 0,1 0 0,-1 1 0,-10 12-104,-1-1 0,0 0 0,-1 0 0,0-1-1,-1-1 1,0-1 0,-1 0 0,-17 9-1,10-5-325,-55 30-2349,-5-5-4427,23-16 1755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39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34 1124,'-7'-7'2636,"7"7"-2565,0 0 0,0 0 1,0 0-1,0-1 0,0 1 0,0 0 0,-1 0 0,1 0 0,0 0 0,0 0 0,0-1 0,0 1 0,0 0 0,0 0 0,0 0 0,0 0 0,-1 0 0,1 0 0,0 0 0,0 0 0,0-1 0,0 1 0,0 0 0,0 0 0,-1 0 0,1 0 0,0 0 0,0 0 0,0 0 0,0 0 0,0 0 0,-1 0 0,1 0 0,0 0 0,0 0 0,0 0 0,0 0 0,-1 0 0,1 0 0,0 0 0,0 0 0,0 0 0,0 0 0,0 0 0,-1 1 0,1-1 0,0 0 0,0 0 0,0 0 0,0 0 0,0 0 0,0 0 0,0 0 0,-1 0 0,1 1 0,0-1 0,0 0 0,0 0 0,0 0 0,0 0 0,0 0 0,0 1 0,5 21 318,2 0 1,0-1-1,2 1 0,0-2 0,17 29 1,-8-15-98,24 52 260,70 126 350,-49-113-188,123 148-1,-185-247-709,5 8 214,0 0 0,0-1-1,1 0 1,0 0 0,1-1-1,-1 0 1,1 0-1,11 5 1,-18-10 680,3-4-486,0 0-330,-1-1 1,1 1-1,-1-1 0,0 1 0,-1-1 0,1 0 0,-1 0 0,0-1 1,0 1-1,0 0 0,0-1 0,-1 1 0,1-1 0,-1 0 1,0-5-1,3-17 193,2-39 0,-5 47-164,2-477 1467,-6 250-7685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39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5 268 1436,'-1'5'398,"0"0"0,0 0 0,0 1 0,1-1 0,0 0 0,0 1 1,0-1-1,2 7 0,0 17 355,0 36 454,2 0 0,3 0 0,25 102 0,-21-116-544,-8-33 75,0-1-1,7 18 0,-9-33 317,-2-12-903,0 1 1,-1 0-1,-5-17 0,-2-9 120,7 23-195,-7-34 262,2-1 0,1 0 0,2-62 0,4 101-300,1 0 0,0 0-1,0 0 1,1 1 0,0-1 0,0 0 0,1 1 0,0 0 0,0-1 0,1 1-1,0 1 1,0-1 0,1 0 0,8-9 0,-6 9-6,0 1 0,1 0-1,0 1 1,0-1 0,0 2 0,0-1 0,1 1 0,0 0-1,-1 1 1,18-5 0,-3 4-30,0 1 1,0 0-1,1 2 1,-1 1-1,0 1 1,1 0-1,-1 2 1,0 1-1,23 7 1,9 2-201,-52-13 176,0-1-4,-1 0 26,0 0 1,0 0-1,0 0 1,-1 0-1,1 0 1,-1-1-1,1 1 1,-1-1 0,1 1-1,-1-1 1,0 1-1,1-1 1,-1 0-1,0 0 1,0 0-1,0 0 1,-1 1 0,1-1-1,0 0 1,-1 0-1,1 0 1,-1-1-1,0-2 1,5-65 39,-5 42 1,2 17-27,-1-1-1,2 1 0,-1-1 1,1 1-1,1 0 0,0 0 1,1 1-1,0-1 0,0 1 1,1 0-1,13-16 0,-16 22-12,0 1-1,0-1 1,0 1 0,0 0-1,0 0 1,1 1-1,-1-1 1,1 1-1,0 0 1,0-1 0,0 2-1,0-1 1,0 0-1,0 1 1,0 0-1,1 0 1,-1 0-1,0 0 1,1 1 0,-1 0-1,0 0 1,1 0-1,-1 0 1,0 1-1,1-1 1,-1 1 0,0 0-1,1 1 1,-1-1-1,0 1 1,0 0-1,0-1 1,6 6 0,5 4-32,0 0 1,-1 1-1,0 1 0,-1 0 1,-1 1-1,0 0 1,0 1-1,13 23 1,-13-16-205,0 0 1,-1 1 0,-1 1-1,-1-1 1,9 43 0,-14-40-375,-1 0 0,-1 0 0,-1 0 0,-3 32 0,-5 11-5087,4-44 2334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4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1300,'0'0'3379,"-6"4"-2425,-8 6-582,0 1 0,1 0 0,0 1 0,1 0 0,0 1-1,1 1 1,0-1 0,1 2 0,-12 23 0,16-28-233,1 1 0,-1 0 1,2 0-1,0 0 0,0 1 0,1-1 1,0 1-1,1 0 0,0 0 0,1 0 1,1 0-1,-1 0 0,2 0 0,0 0 0,3 14 1,0-13-28,1-1 0,1 0 0,0 0 1,0-1-1,1 0 0,0 0 1,1 0-1,1-1 0,0 0 0,0-1 1,16 13-1,12 7 357,76 43 1,-86-56-279,-14-8-62,31 20 386,-43-27-468,0 0 1,1 0-1,-1 0 0,0 0 1,0 0-1,0 0 0,0 1 1,0-1-1,0 0 0,0 1 1,0-1-1,0 0 0,-1 1 1,1-1-1,-1 1 0,1 0 0,-1-1 1,1 1-1,-1-1 0,0 1 1,0 0-1,0-1 0,0 1 1,0 2-1,-2-1 6,1 0 0,0 0-1,-1 0 1,0 0 0,0-1-1,0 1 1,0 0 0,0-1-1,-1 0 1,1 1 0,0-1-1,-1 0 1,-5 3 0,-40 21 182,38-21-171,-90 37 380,86-37-526,0 0 1,0-1 0,0-1-1,-1-1 1,-19 2 0,32-4-76,0 0 0,0 0 0,0 0-1,0-1 1,0 1 0,1 0 0,-1-1 0,0 1 0,0-1 0,1 0 0,-1 1 0,0-1 0,1 0 0,-1 0-1,0 0 1,-1-3 0,2 3-152,0 0 0,0 0 0,0 0 0,1 0 0,-1 0 0,0-1 0,1 1 0,-1 0 0,1-1 0,0 1 0,-1 0 0,1-1 1,0 1-1,0 0 0,0-1 0,0 1 0,0-1 0,0 1 0,0 0 0,0-1 0,1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40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1 2248,'-11'0'511,"-1"0"-1,1 1 1,0 0-1,0 0 0,0 2 1,0-1-1,0 2 1,1-1-1,-1 1 1,-16 10-1,10-6-117,0 2 0,1 0 0,0 1 0,1 0 0,-22 23 0,33-31-295,1 1 1,0 0-1,-1 0 1,1 0-1,1 1 1,-1-1 0,1 1-1,-1-1 1,2 1-1,-1 0 1,0 0-1,1 0 1,0 0-1,0 0 1,0 0-1,0 6 1,2-5-17,0 0 0,0 1 1,0-1-1,0 0 1,1 0-1,0 0 0,1 0 1,-1 0-1,1 0 1,0-1-1,6 9 0,5 4 61,2-1-1,0-1 0,0 0 1,2 0-1,0-2 0,25 16 1,75 38 244,-70-43-158,-2 2 0,46 35 0,-87-57-196,1-1 0,-1 1-1,0 0 1,0 0 0,-1 0 0,0 1 0,5 8 0,-7-12-20,-1 1 1,0-1-1,0 1 1,-1 0-1,1-1 1,0 1-1,-1 0 1,0 0-1,1-1 1,-1 1-1,0 0 1,-1 0-1,1 0 1,0-1-1,-1 1 1,1 0-1,-1 0 1,0-1-1,0 1 1,0-1-1,-2 4 1,-5 6 9,0 0 0,-1 0 1,0-1-1,-1-1 0,0 0 1,0 0-1,-1-1 0,-1 0 1,1-1-1,-20 10 0,-10 4-79,-84 31-1,73-35-441,-1-1-1,-63 10 0,83-22-1733,0-1 0,-51-2 0,37-4-1174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41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1449 1192,'0'0'75,"-1"1"-1,1-1 1,0 0-1,0 0 1,0 0-1,0 0 1,0 0-1,0 0 1,-1 0-1,1 0 1,0 0-1,0 0 1,0 0 0,0 0-1,0 0 1,0-1-1,0 1 1,-1 0-1,1 0 1,0 0-1,0 0 1,0 0-1,0 0 1,0 0-1,0 0 1,0 0-1,0 0 1,0 0-1,-1 0 1,1-1 0,0 1-1,0 0 1,0 0-1,0 0 1,0 0-1,0 0 1,0 0-1,0 0 1,0-1-1,0 1 1,0 0-1,0 0 1,0 0-1,0 0 1,0 0-1,0 0 1,0 0 0,0-1-1,0 1 1,0 0-1,0 0 1,0 0-1,0 0 1,0 0-1,0 0 1,0-1-1,10-5 770,18-4-815,263-76 1932,-135 44-1450,234-63 183,-44 13-128,427-90 288,-1 1-281,-422 96-377,292-73 94,93-49 36,-461 110-170,-66 0 302,-130 58-54,-48 24-220,-11 5 96,0 1-1,1 1 1,21-7 0,-40 15-267,1 0 0,-1 0 0,0 1 1,0-1-1,1 0 0,-1 1 0,0-1 1,0 1-1,0 0 0,0-1 0,0 1 1,1 0-1,-1-1 0,0 1 0,-1 0 1,1 0-1,0 0 0,0 0 0,0 0 1,0 0-1,-1 0 0,2 2 0,16 28 133,2 18 32,-3 1-1,18 79 1,-23-84-100,102 444 489,1-81-208,230 544-1649,-327-907 166,12 55-1,-24-74-1707,4 45 0,-9-34-537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42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2052,'0'1'460,"0"-1"-383,1 0-1,-1 0 1,0 0-1,0 0 1,0 0 0,0 0-1,-1 3 2146,1-3-2145,-1 0 0,1 0-1,0 0 1,0 0 0,0 0-1,0 0 1,0 0-1,0 0 1,0 0 0,0 0-1,-1 0 1,1 0 0,0 0-1,0 0 1,0 0-1,0 0 1,0 0 0,0 0-1,2 20 1036,7 25-655,62 229 2214,13 51-1137,75 224 301,-123-424-1409,5-2 0,5-1 0,112 207 0,-142-302-357,1-1 1,2 0 0,0-2-1,2 0 1,1-1-1,47 38 1,-49-47-37,0 0 1,0-2-1,1 0 1,1-1-1,0-1 1,1-2-1,0 0 1,0-1-1,45 7 1,4-7 17,1-3 0,-1-3 0,1-3 0,121-20 0,1078-252 131,-819 173-142,-79 20-52,-185 29-21,-9 2 28,-78 22-11,106-42-1,-59 18 1,31-13-25,-46 11-1,96-42-106,140-58-197,-195 85 186,92-16-4,-148 51 114,52-6-10,-88 23 45,21 1-19,-45 7 150,-56 9-87,14-3-180,-14 2-118,2 0 291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44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55 400 876,'-6'4'1033,"1"1"-1,-1-1 1,0-1-1,0 1 0,-1-1 1,-10 4-1,16-7-372,1 1-511,1-1-1,0 1 0,0-1 1,0 1-1,0-1 0,0 1 1,0-1-1,0 0 0,0 1 1,1-1-1,-1 0 0,0 0 1,0 0-1,0 0 0,0 0 0,0 0 1,0 0-1,0 0 0,0 0 1,2-1-1,31-3 60,109-20 710,161-50-1,-9-6-408,-97 27-245,142-36-135,-339 88-122,1 1 0,-1 0-1,0-1 1,1 1 0,-1-1 0,0 1-1,0-1 1,1 0 0,-1 0-1,0 1 1,0-1 0,0 0-1,0 0 1,0 0 0,0 0 0,0 0-1,-1 0 1,2-2 0,-1 2 22,-19-23 79,6 16-44,0 2-1,0 0 1,-1 1-1,0 0 1,-17-4-1,16 5 192,0-1 0,0 0 0,-17-10 1,30 15 112,6 3-336,4 4-23,13 8 21,-2 0-1,0 2 1,0 0-1,25 30 1,-40-41-26,0 1 0,-1-1 1,0 1-1,0 0 0,-1 0 0,1 0 1,-1 0-1,-1 1 0,0-1 0,0 1 1,0 0-1,-1-1 0,0 1 0,-1 0 1,1 0-1,-1 0 0,-1 0 0,0 0 1,0-1-1,-3 13 0,-1-6 12,0 0-1,-1-1 1,0 1-1,-1-1 1,-14 20 0,-19 13-1795,34-41 551,0 0 1,0 0-1,-1-1 1,0 0-1,-8 5 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4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30 122 1448,'-4'-4'608,"1"0"0,0 0 0,0 0 0,0-1-1,0 1 1,1-1 0,-1 1 0,1-1 0,-1-6 0,3 9-499,-1 0 1,1 1 0,1-1 0,-1 0-1,0 0 1,0 0 0,1 1-1,-1-1 1,1 0 0,-1 0 0,1 1-1,0-1 1,0 0 0,0 1 0,-1-1-1,2 1 1,-1-1 0,0 1 0,0 0-1,0-1 1,1 1 0,-1 0-1,1 0 1,-1 0 0,1 0 0,-1 0-1,1 0 1,-1 0 0,1 0 0,2 0-1,7-4 43,0 1-1,0 0 1,0 0 0,1 2-1,-1-1 1,1 1-1,0 1 1,-1 0-1,1 1 1,0 0 0,14 2-1,-20-2-117,-1 1-1,0 0 1,0 0 0,0 1-1,0 0 1,0 0 0,0 0-1,-1 0 1,1 1-1,-1-1 1,1 1 0,-1 0-1,0 1 1,0-1 0,0 1-1,-1-1 1,1 1 0,-1 0-1,0 1 1,0-1-1,0 0 1,-1 1 0,1 0-1,-1 0 1,0-1 0,-1 1-1,1 0 1,0 7 0,0 3 8,0-1-1,-1 0 1,-1 1 0,-1-1 0,0 1 0,0-1 0,-2 1 0,0-1 0,0 0 0,-8 19 0,-7 9 113,-45 78-1,18-39 21,35-64-120,8-15-40,1 0-1,-1-1 1,1 1-1,0 0 1,0 0 0,0 0-1,0 0 1,0-1 0,0 2-1,1-1 1,-1 0-1,1 0 1,-1 0 0,1 0-1,0 0 1,0 0-1,0 5 1,0-6 48,47-5 130,34-15-403,73-23-989,-132 34-1057,1-1 0,27-17 0,-29 15-949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44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1376,'0'8'1028,"3"14"-265,0 0 0,2 0 0,0 0 0,10 23 0,-5-17-312,2-1 0,0 0 0,2-1 0,1-1 0,1 0-1,1-1 1,2 0 0,34 34 0,-47-53-253,1 0 0,0 0 1,-1-1-1,1 1 0,1-2 0,-1 1 0,1-1 1,-1 0-1,1-1 0,0 0 0,0 0 0,0 0 1,9 0-1,-14-2-121,0-1 0,0 1 0,0-1 0,0 1 0,0-1 0,0 0 0,0 0 0,0 0 1,0-1-1,0 1 0,0 0 0,-1-1 0,1 0 0,-1 0 0,1 0 0,-1 0 0,0 0 0,0 0 0,1-1 0,-2 1 0,1-1 0,0 1 1,0-1-1,-1 0 0,3-5 0,0-3 44,-1 0 1,1 0-1,-2 0 1,0 0-1,2-16 1,-3 2 68,-1 0 0,0 0 0,-2 0 0,-1 0 0,-10-37 0,-41-118-311,53 180 115,-10-48-1446,11 45 608,-1 0 0,1 0 0,0 0 0,1 0 0,-1 0 0,0 0 0,1 0 0,1-3 0,3-4-2706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45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30 378 1492,'0'41'2137,"1"-1"0,2 1 0,9 41 0,-12-82-2084,0 0 0,1 0 0,-1 0 1,0 0-1,0 1 0,0-1 0,0 0 0,0 0 0,0 0 0,0 1 0,0-1 0,0 0 0,1 0 0,-1 1 0,0-1 0,0 0 0,0 0 0,0 0 1,0 1-1,0-1 0,0 0 0,0 0 0,-1 1 0,1-1 0,0 0 0,0 0 0,0 0 0,0 1 0,0-1 0,0 0 0,0 0 0,0 0 0,-1 1 1,1-1-1,0 0 0,0 0 0,0 0 0,0 0 0,-1 1 0,1-1 0,0 0 0,0 0 0,0 0 0,0 0 0,-1 0 0,1 0 0,0 0 0,-12-8 559,9 5-538,0 0 0,0-1 1,1 1-1,0-1 0,-1 0 1,1 1-1,-3-9 0,3 2 69,0 0 0,0 0 0,1 0 1,0 0-1,1 0 0,0-1 0,0 1 0,3-15 0,-2 21-110,0 0-1,1 0 1,-1 0-1,1 0 1,-1 1-1,1-1 1,0 0 0,1 1-1,-1 0 1,0-1-1,1 1 1,0 0-1,0 0 1,0 0 0,0 1-1,0-1 1,1 1-1,-1 0 1,1-1-1,-1 2 1,1-1 0,0 0-1,6-1 1,4 0 6,0 1 0,0 0 1,-1 1-1,1 1 0,0 0 1,0 1-1,0 0 0,0 1 1,0 1-1,-1 0 0,1 1 1,-1 0-1,0 1 1,0 1-1,18 10 0,-29-15-6,-2 0-27,0-1 1,1 0 0,-1 0-1,0 0 1,0 1-1,1-1 1,-1 0 0,0 0-1,1 0 1,-1 0-1,0 0 1,1 0-1,-1 1 1,0-1 0,1 0-1,-1 0 1,0 0-1,1 0 1,-1 0-1,0 0 1,1 0 0,-1 0-1,0-1 1,0 1-1,1 0 1,-1 0 0,0 0-1,1 0 1,-1 0-1,0 0 1,1-1-1,-1 1 1,0 0 0,0 0-1,1 0 1,-1-1-1,0 1 1,1-1 0,-7-34 142,2 19-86,2 0-1,0-1 0,0-28 1,4 31-45,0 0 1,1 0-1,1 1 0,0-1 0,1 1 1,0 0-1,1 0 0,0 1 1,1 0-1,1 0 0,-1 0 1,2 1-1,0 0 0,0 1 1,1 0-1,17-14 0,-20 18-14,0 1 1,1-1-1,0 1 0,-1 1 0,2-1 0,-1 2 0,0-1 0,1 1 0,0 0 1,-1 1-1,1 0 0,0 0 0,1 1 0,-1 0 0,0 0 0,0 1 0,0 1 1,0-1-1,0 2 0,0-1 0,0 1 0,0 0 0,0 1 0,0 0 0,-1 1 0,11 5 1,-5 0-96,-1 0-1,0 1 1,0 1 0,-1 0 0,0 1 0,-1 0 0,-1 1 0,0 0 0,0 0 0,-1 1 0,-1 0 0,0 1-1,-1 0 1,-1 0 0,-1 1 0,0-1 0,0 1 0,-2 1 0,0-1 0,-1 0 0,0 1 0,-2-1 0,0 1-1,-1-1 1,0 1 0,-1-1 0,-1 0 0,-9 28 0,4-17-878,-22 44 0,-5-9-4456,19-37 1950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0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55 640 1468,'0'0'2973,"-30"-3"1121,6-3-972,24 6-3087,0 0 0,0 0 0,1 0 0,-1 0 0,0 0 0,0 0 0,0 0 0,0 0 0,0 0 0,0-1-1,0 1 1,0 0 0,0 0 0,0 0 0,0 0 0,0 0 0,0 0 0,0 0 0,0 0 0,0 0 0,0 0 0,0 0 0,0-1 0,0 1 0,0 0-1,0 0 1,0 0 0,0 0 0,0 0 0,0 0 0,0 0 0,0 0 0,0 0 0,0 0 0,0 0 0,-1 0 0,1 0 0,0-1 0,0 1-1,0 0 1,0 0 0,0 0 0,0 0 0,0 0 0,0 0 0,0 0 0,0 0 0,0 0 0,0 0 0,-1 0 0,40-2 978,2-1-1006,171-19 291,237-31-8,88-12-104,752-78 52,-742 74-193,-331 40-58,306-54 97,-386 60-71,-90 14 356,-44 8-311,1 1 6,43-10 397,-44 9 619,-9 1-1034,-11 0 33,1-2 1,0 0-1,0-1 0,1 0 0,-31-11 0,-16-11 211,41 17-28,-1 0 0,-26-16 0,12 5 127,35 19-327,-5-4 78,0 1-50,39 9 211,152 21-193,-128-21 34,-54-6-74,-1 0-48,-1 0-4,1 0 0,-1 0 0,0 0 0,1 0 0,-1 0 0,1 0 0,-1 0 0,0 0 0,1 0 0,-1 1 0,1-1 0,-1 0 0,0 0 0,1 0 0,-1 0 0,0 1-1,1-1 1,-1 0 0,0 0 0,1 0 0,-1 1 0,0-1 0,1 0 0,-1 1 0,0-1 0,0 0 0,1 1 0,-1-1 0,0 0 0,0 1 0,0-1 0,0 0 0,0 1 0,1-1-1,-1 1 1,0-1 0,0 1 0,-18 17-26,-1-2-1,-1 0 1,0-1-1,-1-1 1,-38 19-1,14-7-182,-219 138-4578,191-117-1190,30-22 1206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45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9 1800,'0'-1'117,"0"1"0,0 0 0,0-1 0,0 1 0,0 0 0,-1-1 0,1 1-1,0 0 1,0-1 0,0 1 0,0 0 0,0-1 0,0 1 0,-1 0 0,1 0 0,0-1 0,0 1-1,0 0 1,-1 0 0,1-1 0,0 1 0,0 0 0,-1 0 0,1-1 0,0 1 0,0 0 0,-1 0 0,1 0-1,0 0 1,-1 0 0,1-1 0,-7 2 173,0 1 0,0-1-1,0 1 1,1 0 0,-1 0 0,1 1-1,-1 0 1,1 0 0,0 0-1,0 1 1,1 0 0,-11 9 0,4-2-11,0 0 1,0 1-1,1 0 1,-14 22-1,21-28-198,1 1-1,0-1 1,0 1-1,0 0 1,1-1-1,0 1 1,1 0-1,-1 0 1,1 0 0,1 1-1,-1-1 1,1 0-1,0 0 1,1 0-1,0 0 1,0 1 0,1-1-1,-1-1 1,1 1-1,1 0 1,0 0-1,0-1 1,0 1 0,4 5-1,5 6 69,0 0-1,1-1 1,0 0-1,2-1 1,0-1 0,28 23-1,82 47 590,-1 0 299,-123-84-1006,0-1 1,1 1-1,-1 0 0,0 0 0,0 0 1,-1 0-1,1 0 0,0 0 1,0 0-1,0 0 0,0 0 0,-1 0 1,1 0-1,-1 0 0,1 0 0,-1 1 1,1-1-1,-1 0 0,0 0 1,1 1-1,-1-1 0,0 0 0,0 0 1,0 1-1,0 1 0,-1-1-10,0-1-1,0 1 0,0 0 1,0-1-1,0 1 0,0-1 1,0 0-1,0 1 1,-1-1-1,1 0 0,-1 0 1,1 0-1,-1 0 0,1 0 1,-4 2-1,-7 2 1,-1 0 0,0 0 1,-22 4-1,31-8-7,-34 7-269,0-2 0,0-1 1,-56-2-1,-45-10-7723,116 4 4419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46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1148,'0'10'460,"3"12"-276,-3 0-336,0 2-180,0 4 64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30:02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1 912,'-2'0'181,"-1"0"-1,0 0 1,0 0-1,0 0 1,1 0 0,-1 1-1,0 0 1,0-1-1,1 1 1,-1 0-1,0 0 1,1 0 0,-1 1-1,1-1 1,-1 1-1,1-1 1,0 1 0,0 0-1,0 0 1,0 0-1,0 0 1,-2 2-1,-7 8 126,1 1-1,-12 18 0,-1 8 224,1 0 0,-25 67 0,-19 83 228,55-153-635,-37 126 685,-41 256 0,13 172 288,49-314-585,12 1 0,27 365 0,1-528-290,43 182 0,-47-258-173,5 28 27,70 262 188,-34-159-100,175 528 426,-155-491-356,-70-206-228,0 1 0,1 0 0,-1 0 0,0 0 0,0 0 0,0 0 0,0 1 0,0-1 0,0 0 0,0 0 0,0 0 0,0 0 0,0 0 0,0 0 0,-1 0-1,1 0 1,0 0 0,-1-1 0,1 1 0,-1 0 0,1 0 0,-1 0 0,1 0 0,-2 1 0,0 0-2,-3-6-10,-27-21 4,1-1 0,2-2 1,-50-59-1,3 3 8,-16 3-16,36 33-27,53 47 22,-5-3 11,6 3-6,3 3-16,-1 0 28,1 0 0,-1 0 0,1 0 1,0 0-1,0 0 0,0 0 0,0 0 1,0 0-1,0-1 0,1 1 0,2 3 0,-2-2 2,4 3-1,0 0 0,0-1-1,1 1 1,-1-1 0,1-1-1,0 1 1,1-1 0,-1 0-1,1-1 1,-1 0 0,16 4-1,-13-4 0,0-1-1,0 0 1,0-1-1,0 0 1,1-1-1,-1 0 1,0-1-1,0 1 1,0-2-1,0 0 1,0 0-1,0-1 1,-1 0-1,1 0 1,-1-1-1,0-1 1,0 1-1,0-2 1,0 1-1,-1-1 1,13-11-1,46-44 315,-66 60-123,9 21-104,-10-10-71,-1 0-1,0 0 1,0 0 0,-5 18 0,2-7-19,-41 173-1064,10-50-5857,28-113 3683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30:0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82 1092,'0'6'1186,"-4"74"1212,-16 83 1,19-153-2247,-83 429 3651,80-422-3400,0 0-1,-1 0 1,-1-1 0,-8 18 1081,14-36-1449,0-1-1,-1 1 0,1-1 0,-1 1 1,1-1-1,-1 1 0,0-1 0,0 1 1,-2-4-1,-2-6 33,1-20 72,1 1 1,1-1 0,1 0-1,8-60 1,-3 50-51,6-129 258,12-135 720,-19 277-893,-3 20-99,1 1 1,0-1-1,0 1 1,1-1-1,4-10 0,-6 18-61,0 1-1,1-1 0,-1 0 0,1 0 1,-1 1-1,1-1 0,-1 0 0,1 1 1,0-1-1,-1 1 0,1-1 1,0 1-1,-1-1 0,1 1 0,0-1 1,0 1-1,0 0 0,-1-1 0,1 1 1,0 0-1,0 0 0,0-1 1,0 1-1,0 0 0,-1 0 0,1 0 1,0 0-1,0 0 0,0 0 0,0 1 1,0-1-1,-1 0 0,1 0 1,2 1-1,26 13 217,-24-11-265,6 5 69,1-1-1,-2 2 1,1 0-1,-1 0 1,0 1-1,-1 0 1,13 19-1,6 6 36,34 38-283,100 160 1,-155-221-121,0 0 0,-1 1 0,9 23 1,-14-32-16,0 1 1,0 0 0,0 0 0,-1 0-1,0 0 1,0 5 0,0-7-242,0 0 0,-1 0 1,1 0-1,-1 0 1,0 0-1,0 0 0,0-1 1,0 1-1,-1 0 0,-2 4 1,-10 9-2920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30:0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46 902 1504,'-5'-1'866,"-19"-8"326,22 8-1095,1 0 0,0 1 1,0-1-1,0 0 0,0 1 0,0-1 1,1 0-1,-1 0 0,0 0 0,0 0 1,0 0-1,1 0 0,-1 0 0,1 0 1,-1 0-1,1 0 0,-1 0 0,1 0 1,-1-1-1,1 1 0,0 0 0,-1-2 1,2 2-54,-1 0 0,0 0 1,1-1-1,-1 1 1,1 0-1,-1 0 1,1 0-1,0 0 0,-1 0 1,1 0-1,0 0 1,0 0-1,-1 1 1,1-1-1,2-1 1,1-2 78,18-19 135,1 0 0,1 2 0,1 0 0,0 2 0,32-18 0,-16 9-54,165-98 432,-21 14-143,-127 73 143,78-68-1,-235 196 1114,76-64-1568,1 1 0,2 1 1,-31 53-1,44-67-131,0 0 1,1 1-1,0 0 1,1 0 0,1 0-1,0 0 1,1 1-1,1 0 1,0-1-1,1 1 1,1 16-1,0-28-41,0 0-1,0 0 1,1-1 0,-1 1-1,1 0 1,0-1-1,-1 1 1,1 0 0,0-1-1,1 1 1,-1-1-1,0 0 1,1 1 0,-1-1-1,1 0 1,0 0-1,0 0 1,0 0 0,0 0-1,0 0 1,0-1-1,0 1 1,1-1 0,-1 1-1,0-1 1,1 0-1,0 0 1,3 1-1,-1-1-13,0-1-1,0 1 0,0-1 0,0 0 1,0 0-1,0-1 0,0 1 0,0-1 0,-1 0 1,1-1-1,0 1 0,0-1 0,-1 0 1,1 0-1,4-3 0,-1 0-23,-1 0 0,0 0-1,0-1 1,0 1 0,-1-2 0,0 1-1,0-1 1,-1 1 0,0-2 0,9-14 0,-8 10 7,-1-1 0,0 0 0,-1 0 0,0 0 0,-1 0 0,3-19 0,-4-4 30,-1 0 0,-2 0 0,-1 0 0,-9-51 0,-50-163 679,58 238-519,-1-1 1,0 1-1,-1 0 1,0 0-1,-1 0 0,-9-13 1,15 24-125,0 2-35,0-1-1,0 0 0,0 0 0,0 0 0,0 0 0,0 1 0,0-1 0,0 0 1,0 0-1,0 0 0,0 1 0,0-1 0,0 0 0,0 0 0,0 0 0,-1 0 1,1 1-1,0-1 0,0 0 0,0 0 0,0 0 0,0 0 0,0 0 0,0 0 1,-1 1-1,1-1 0,0 0 0,0 0 0,0 0 0,0 0 0,-1 0 0,1 0 1,0 0-1,0 0 0,0 0 0,0 0 0,-1 0 0,1 0 0,0 0 0,0 0 1,0 0-1,0 0 0,-1 0 0,1 0 0,0 0 0,0 0 0,0 0 0,-1 0 1,1 0-1,0 0 0,0 0 0,0 0 0,0 0 0,0 0 0,-1-1 0,1 1 1,0 0-1,0 0 0,0 0 0,0 0 0,0 0 0,0 0 0,-1-1 0,1 1 1,0 0-1,0 0 0,0 0 0,0-1 0,-3 15 43,0-1-1,1 1 1,0 0-1,1 0 1,0-1 0,2 1-1,2 23 1,23 105 148,-23-128-173,5 25 40,3 0 0,21 55 0,-27-81-203,1-1-1,0 0 0,1 0 0,0-1 1,1 0-1,0 0 0,1 0 0,0-1 1,0-1-1,1 0 0,15 11 0,-19-16-67,0-1 0,1 0 0,-1-1 0,1 1 0,0-1 0,-1-1 0,1 1 0,0-1 0,0 0 0,0-1-1,0 0 1,12-1 0,-6 0-719,0-1 1,0-1-1,0 0 0,-1 0 0,22-10 1,6-6-2262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30:04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216 523 1332,'1'-6'345,"1"0"-1,-1 0 1,-1 0 0,1 1 0,-1-11-1,0 15-219,0-1-1,0 1 1,-1-1-1,1 1 1,0 0 0,-1-1-1,1 1 1,-1-1-1,0 1 1,1 0-1,-1-1 1,0 1-1,0 0 1,0 0 0,0 0-1,0 0 1,0 0-1,0 0 1,0 0-1,-1 0 1,1 0-1,0 0 1,0 1 0,-1-1-1,1 0 1,-2 0-1,0 1 500,-2 2-20,-5 3-375,0 1 0,0 1 0,0 0 0,1 0 0,0 1 0,0 0-1,1 1 1,0 0 0,1 0 0,-10 15 0,3-2 129,1 1-1,1 1 1,-16 44 0,24-59-258,1 1 1,1-1-1,0 1 0,1 0 1,-1-1-1,2 1 0,0 10 1,0-16-72,0 0-1,0-1 1,1 1 0,0-1 0,0 1 0,0 0 0,0-1 0,0 0 0,1 1 0,-1-1-1,1 0 1,0 0 0,0 0 0,0 0 0,1 0 0,-1 0 0,1 0 0,-1-1-1,1 0 1,5 4 0,-5-5-31,0-1 0,0 0 0,-1 0 0,1 0-1,0 0 1,0-1 0,-1 1 0,1-1 0,0 1 0,0-1-1,-1 0 1,1 0 0,-1 0 0,4-3 0,-3 3-3,7-5-7,1 0 1,-1 0 0,0-2-1,-1 1 1,0-1-1,0 0 1,-1-1-1,0 0 1,0 0-1,-1-1 1,0 0-1,-1 0 1,0 0 0,-1-1-1,0 0 1,0 0-1,4-19 1,-2 4 34,-1 1 0,-2-1 1,0 0-1,-2-1 0,-1 1 1,-1 0-1,-3-28 1,-3 9 217,-1 0 0,-22-70 0,21 90 46,-2 0 0,0 1 1,-2 0-1,0 0 0,-29-39 0,39 61-232,1 0 0,0 0 0,-1 0 0,1 0 0,-1 0 0,1 1 0,-1-1 0,0 1 0,0-1 0,0 1 0,0 0 0,0 0 0,0 0 0,0 0 0,0 0 0,-4-1 0,4 3-29,1 0 1,-1 0-1,0 1 1,1-1-1,0 0 1,-1 1-1,1 0 1,0-1-1,0 1 1,0-1-1,0 1 1,-1 3-1,1-5 0,-2 8 10,-1 0-1,2 0 1,-1 0 0,1 0-1,0 0 1,1 1 0,-1-1-1,1 10 1,4 67 167,1-39-118,1 0 0,3-1 1,1 0-1,3 0 0,31 79 1,-42-121-86,12 29-233,2-1 1,0-1 0,2 0-1,1-1 1,30 35 0,-44-59 12,1-1 0,-1 0 0,1 0 0,0 0 0,0-1 0,0 0 0,1 0 0,7 3 0,-10-5-436,0 1 0,1-1 0,-1-1 1,0 1-1,1 0 0,-1-1 1,0 0-1,1 0 0,4 0 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30:04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95 926 1752,'1'-2'772,"4"-10"-263,2 0 1,0 1-1,0 0 1,1 0 0,0 1-1,13-12 1,-9 9-209,0-1 0,-1 0 0,10-17 0,-20 30-285,0 0 51,0 0 0,0-1-1,0 1 1,0 0 0,-1-1 0,1 1-1,0-1 1,-1 1 0,1-1 0,-1 1-1,1-1 1,-1 1 0,1-1 0,-1 1-1,0-1 1,0 1 0,0-1 0,0 0-1,0 1 1,-1-1 0,1 1 0,0-1-1,-1 1 1,1-1 0,-1 1 0,1-1-1,-1 1 1,0-1 0,-1-1 0,1 2-28,0 0 0,0 1 0,0-1 0,0 0 0,0 1 0,0-1 0,0 1 0,0 0 0,0-1 0,0 1 0,0 0 0,0-1 0,0 1 0,-1 0 0,1 0 0,0 0 0,0 0 0,0 0 0,0 1 0,0-1 1,-1 0-1,1 0 0,0 1 0,0-1 0,-1 1 0,-27 12 408,26-12-476,-6 4 140,0 1-1,0 0 1,0 0-1,1 0 1,0 1 0,0 0-1,1 1 1,-9 10 0,2 1 61,1 0-1,-14 28 1,23-40-128,1-1 0,1 0-1,-1 1 1,1 0-1,0-1 1,1 1 0,-1 0-1,2 0 1,-1 0-1,1 0 1,-1 0 0,2 0-1,-1 0 1,4 12-1,-3-14-27,1 0-1,-1-1 0,1 1 0,1 0 0,-1-1 0,1 1 0,-1-1 0,1 0 0,1 0 0,-1 0 0,0 0 1,1-1-1,0 1 0,0-1 0,0 0 0,0 0 0,1-1 0,-1 1 0,1-1 0,-1 0 0,7 2 1,10 2-105,0-1 1,0-1-1,0-1 1,1-1-1,0-1 1,-1-1-1,1-1 1,-1 0-1,1-2 1,-1 0 0,0-2-1,40-14 1,-21 5-170,0-3 1,-1-1 0,-1-2 0,-1-2-1,57-43 1,-72 48 136,0-1 1,34-40-1,-49 50 179,0 0 0,-1-1 0,0 0 0,0 0 0,-1-1 0,-1 0 0,1 1 0,-1-2-1,-1 1 1,3-16 0,-5 24-14,-1 0-1,1 0 1,-1 0-1,0 0 1,0 0-1,0 0 1,0 0-1,0 0 1,0 0-1,0 0 1,-1 0-1,1 1 1,-1-1-1,0 0 0,1 0 1,-1 0-1,0 1 1,0-1-1,0 0 1,0 1-1,0-1 1,0 1-1,-1-1 1,-1-1-1,0 2 18,1-1 0,-1 1 0,0 0 1,0 0-1,0 0 0,1 0 0,-1 1 0,0-1 0,0 1 0,0 0 0,0 0 0,0 0 0,0 0 0,-4 1 0,-7 2 90,0 0-1,1 0 0,-1 2 1,1-1-1,-19 11 0,18-8-47,1 1-1,1 1 0,-1 0 1,1 0-1,1 1 0,-17 20 1,23-26-68,1 1 0,0 0 0,1 0 0,-1 0 0,1 1 0,0-1 0,1 1 0,-1-1 1,1 1-1,0 0 0,1 0 0,-1 0 0,1 0 0,0 1 0,1-1 0,-1 0 0,1 0 0,1 0 0,0 7 0,-1-10-30,1 0 0,0-1-1,0 1 1,0-1-1,0 1 1,0-1-1,0 1 1,1-1 0,-1 0-1,1 0 1,0 0-1,-1 1 1,1-2-1,0 1 1,0 0 0,0 0-1,1-1 1,1 2-1,0-1-41,1 0-1,-1 0 1,0-1-1,1 0 1,-1 0-1,1 0 1,-1 0-1,1-1 0,8 1 1,3-3-142,0 0 0,0 0 1,0-2-1,27-9 0,-34 10 107,0 0-1,-1-1 0,1-1 0,-1 1 0,0-1 1,0-1-1,-1 1 0,0-1 0,0-1 1,0 1-1,8-12 0,-7 7 5,0 0-1,-1-1 1,-1 0-1,0 0 1,0-1-1,-1 0 1,4-16-1,-3 1 55,-1 0 0,-2 0 0,-1 0 0,0 0 0,-3 0-1,0 0 1,-6-34 0,-2 7 235,-3-1 0,-24-69 1,29 104-34,-1 1 0,-1 0 0,-1 0 0,-1 0 1,0 2-1,-2-1 0,0 1 0,-1 1 0,-18-18 1,30 33-138,-1 0 1,1 0 0,0 0 0,-1 0-1,1 1 1,-1-1 0,0 1 0,1-1-1,-1 1 1,0 0 0,0 0 0,0 0-1,-5 0 1,7 1-34,-1 0-1,1 1 1,-1-1 0,1 0-1,0 1 1,-1 0 0,1-1-1,-1 1 1,1 0 0,0 0-1,0 0 1,-1 0 0,1 0-1,0 0 1,0 0 0,0 0-1,0 0 1,0 0 0,0 1-1,1-1 1,-1 0 0,0 1-1,1-1 1,-1 0 0,1 1-1,-1-1 1,1 1 0,-1-1-1,1 1 1,0 2 0,-4 19 53,0 0 0,2 0 0,0 0 0,2 1 0,1-1 0,3 26 0,4-2 41,24 86 0,-15-84-127,2 0 0,28 51 0,-31-69-73,6 12-403,2 0 0,51 68 0,-48-78-3071,49 47-1,-38-47-230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30:05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31 1000,'-2'-2'283,"0"-1"0,0 1 0,0 0 0,0-1 0,-1 1 0,1 0 0,0 0 0,-1 1 0,0-1 0,1 1 0,-1-1 0,0 1 0,0 0 0,0 0 0,0 0 0,0 0 0,0 0 0,-4 0 0,3 1-52,-1 0 0,1 1 0,-1-1 0,1 1 0,0 0-1,-1 0 1,1 0 0,0 1 0,0-1 0,0 1 0,0 0 0,-7 5 0,-5 4 46,0 1 1,1 0 0,0 2-1,1 0 1,0 0-1,1 1 1,1 1-1,0 0 1,1 1 0,1 0-1,1 1 1,0 0-1,1 0 1,1 1-1,-4 20 1,10-36-218,0 1-1,0 0 1,1 0 0,-1 0-1,1 0 1,0 0-1,0 0 1,0-1 0,1 1-1,-1 0 1,1 0 0,0 0-1,0 0 1,3 6 0,-3-8 52,-1-2-109,1-1 0,-1 1 1,0 0-1,0 0 0,0 0 1,0 0-1,0 0 0,1 0 1,-1 0-1,0-1 0,0 1 1,0 0-1,1 0 0,-1 0 1,0 0-1,0 0 0,0 0 1,0 0-1,1 0 0,-1 0 1,0 0-1,0 0 0,0 0 1,1 0-1,-1 0 0,0 0 1,0 0-1,0 1 0,0-1 1,1 0-1,-1 0 0,0 0 1,0 0-1,0 0 0,0 0 1,1 0-1,-1 0 0,0 1 0,0-1 1,0 0 0,1 1 1,-1-1 0,1 0-1,-1 0 1,1 1 0,-1-1-1,1 0 1,-1 0 0,0 0-1,1 0 1,-1 1 0,1-1-1,-1 0 1,1 0 0,-1 0-1,1 0 1,0 0 0,-1 0-1,1 0 1,-1 0 0,1-1-1,-1 1 1,0 0 0,1 0-1,-1 0 1,1 0-1,-1-1 1,1 1 0,-1 0-1,1-1 1,-1 1 0,0 0-1,1-1 1,8-5 19,-1 0 0,-1-1 0,0 0-1,0 0 1,0-1 0,0 0 0,-1 0 0,8-15 0,25-66 123,12-23 757,-51 111-888,0 1 1,1-1-1,-1 0 0,1 1 0,-1-1 1,1 0-1,-1 1 0,1-1 0,-1 1 0,1-1 1,0 1-1,-1-1 0,1 1 0,0-1 1,-1 1-1,1 0 0,0-1 0,-1 1 0,1 0 1,0 0-1,0-1 0,-1 1 0,1 0 1,0 0-1,0 0 0,0 0 0,-1 0 1,1 0-1,0 0 0,0 0 0,-1 1 0,1-1 1,0 0-1,0 0 0,-1 1 0,1-1 1,0 0-1,0 1 0,-1-1 0,1 0 0,-1 1 1,1-1-1,0 1 0,0 0 0,32 35-3,-22-24 93,57 71-98,-39-47-536,1 0 0,2-2 0,1-2 0,39 30 0,-34-32-719,-21-16-631,1 0 1,23 12 0,1-8-1657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30:06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162 803 844,'-6'-8'948,"-15"-12"3845,18 23-4037,1 0-632,0-1 0,0 1 0,1 0-1,-1 0 1,1-1 0,-1 1 0,1 0 0,0 0 0,0 1 0,0-1 0,1 0 0,-1 0 0,1 0 0,0 1 0,0-1 0,0 0 0,0 0 0,1 6 0,2 11 350,10 37 0,-7-34-216,87 281 1763,-17-73-669,-76-231-1333,1 1 0,-1 0 1,0 0-1,1 0 0,-1 0 1,0-1-1,0 1 0,0 0 1,0 0-1,1 0 0,-1 0 1,-1 0-1,1-1 0,0 1 1,0 0-1,0 0 0,0 0 1,0 0-1,-1 1 0,-11-6 423,-13-23-190,18 17-199,1-1-1,0 1 0,1-1 0,0-1 0,-4-12 0,-15-32 156,-5-7-18,1 0 0,4-2 0,3-1 0,2-1 1,4 0-1,2-1 0,3-1 0,0-78 0,10 125-133,1 1 0,1-1 0,1 1 1,1-1-1,1 1 0,1 0 0,1 1 0,1 0 0,14-29 0,-21 47-47,0 0 1,0 0-1,0 0 0,0 0 0,1 0 0,-1 0 0,0 0 0,1 1 0,-1-1 1,1 0-1,0 1 0,0-1 0,-1 1 0,1 0 0,0 0 0,0 0 0,0 0 0,0 0 1,0 0-1,1 0 0,-1 1 0,4-2 0,-5 2 19,3 4 4,1 0-27,-1 1-1,0 0 1,0 1-1,0-1 1,-1 1-1,1-1 1,-2 1-1,1 0 1,0 0 0,-1 1-1,0-1 1,-1 0-1,1 1 1,-1-1-1,-1 1 1,1 0-1,-1-1 1,-1 9 0,0 11-18,-1 1 1,-1 0-1,-10 35 1,0-18-220,-2 0 0,-2-1-1,-1-1 1,-3-1 0,-35 54 0,31-67-653,24-33 841,-3-13 15,4 17 28,0-1-1,0 1 1,1-1 0,-1 1 0,0 0 0,1-1-1,-1 1 1,0-1 0,1 1 0,0 0 0,-1 0 0,1-1-1,0 1 1,0 0 0,-1 0 0,1 0 0,0 0-1,0 0 1,2-2 0,1-2 4,-2 4 6,-1-1 0,1 1 0,-1 0 0,1-1 0,0 1 0,0 0 0,-1 0 0,1 0 0,0 0 1,0 0-1,0 1 0,0-1 0,0 0 0,0 1 0,0 0 0,0-1 0,0 1 0,0 0 0,0 0 0,0 0 0,0 0 0,4 1 0,2 1 19,-1-1 0,0 1-1,0 0 1,11 5 0,6 6 27,-1 0 1,0 1 0,22 19 0,12 7 1,-37-25-97,1-2-1,0 0 1,1-1 0,1-2 0,0 0-1,0-1 1,29 6 0,-47-14 18,-1 0 0,1-1 0,0 1 0,-1-1 0,1 0 0,-1 0 0,1-1 0,0 1 0,-1-1 0,1 0 0,-1 0 0,1-1 0,-1 1 0,0-1 0,0 0 0,0 0 0,0-1 0,0 1 0,0-1 0,0 1 0,-1-1 0,1-1 0,-1 1 0,0 0 0,0-1 0,0 1 0,-1-1 0,1 0 0,3-8-1,3-8 18,-2-1-1,0 0 0,-1 0 1,-1 0-1,3-23 0,0 0 153,3-9 236,-10 51-146,4 3-227,10 1-42,-1 0 0,0-1 1,0-1-1,1 0 0,-1-1 1,0-1-1,0 0 0,0-1 0,0-1 1,0 0-1,17-8 0,42-25-119,-33 15 77,-9 2 163,-29 18-82,12-5-32,-5 2-32,0-1 0,-1 0 0,1-1 0,-1 0 0,-1-1 0,1 1 0,-1-1 0,-1-1-1,1 1 1,-1-1 0,-1 0 0,0-1 0,0 1 0,-1-1 0,0 0 0,0 0 0,-1 0 0,-1-1 0,0 1 0,1-18 0,-1-19-34,-2 0 0,-2-1 0,-14-75 0,-1 44 433,-34-100 0,50 177 84,2 9-172,6 23-101,14 46-125,-12-53-9,1-1 1,1-1-1,0 0 0,2 0 1,0-1-1,31 34 1,-32-41-62,1-1 1,0 0 0,0-1-1,1 0 1,1-1-1,0-1 1,0 0 0,1-1-1,0-1 1,20 6-1,-19-8-66,1 0 0,0-2 0,0 0-1,1-1 1,-1-1 0,0-1-1,1-1 1,-1 0 0,0-1-1,1-1 1,-1-1 0,-1 0-1,1-2 1,-1 0 0,1 0-1,-2-2 1,1 0 0,-1-1 0,29-22-1,-39 26 73,0 0 1,-1 0-1,0-1 0,0 0 0,0 0 1,0 0-1,-1 0 0,0-1 0,-1 0 1,1 0-1,3-13 0,-6 17 57,0-1 1,0 0-1,0 0 1,-1 0-1,1 0 0,-1 0 1,0 1-1,-1-1 1,1 0-1,0 0 0,-1 0 1,0 0-1,0 1 1,0-1-1,-1 0 0,1 1 1,-1-1-1,0 1 1,0-1-1,0 1 0,0 0 1,0 0-1,-1 0 1,-5-5-1,3 4 49,-1 0 0,0 0 0,0 0 0,0 1 0,0 0 0,0 0 0,-1 0 0,0 1 0,1 0 0,-1 1 0,0-1 0,0 1 0,0 1 0,0-1 0,0 1 0,0 0 0,0 1 0,1-1 0,-1 2 0,0-1 0,0 1 0,0 0 0,1 0 0,-1 0 0,1 1 0,-9 5 0,11-6-37,1 0 0,0 0 0,-1 0-1,1 1 1,0-1 0,0 1 0,0 0 0,1-1-1,-1 1 1,1 1 0,-1-1 0,1 0-1,0 0 1,0 1 0,1-1 0,-1 1-1,1 0 1,0-1 0,0 1 0,0 0-1,0 0 1,0 0 0,1 8 0,0-9-14,1 1 1,0 0 0,0 0-1,0 0 1,1 0 0,0-1 0,-1 1-1,1-1 1,0 1 0,1-1-1,-1 0 1,0 1 0,1-1-1,0-1 1,0 1 0,0 0-1,0-1 1,0 1 0,0-1-1,1 0 1,-1 0 0,1 0 0,7 2-1,14 5-51,0-2 0,0 0-1,1-2 1,0 0 0,0-2-1,0-1 1,0-1 0,0-2-1,0 0 1,34-7 0,-13 0-1135,67-20-1,36-28-5351,-104 37 2919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30:0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95 1168,'-6'-9'920,"-1"-1"1,0 1-1,-1 1 1,0-1-1,0 1 0,-1 1 1,0-1-1,0 1 0,-18-9 1,26 15-856,0 1-1,0-1 1,0 1 0,0-1 0,0 1 0,0 0 0,0 0 0,0-1 0,0 1 0,0 0-1,0 0 1,0 0 0,0 0 0,0 0 0,-1 0 0,1 0 0,0 1 0,0-1 0,0 0-1,0 1 1,0-1 0,0 0 0,0 1 0,0 0 0,1-1 0,-1 1 0,0-1 0,0 1-1,0 0 1,0-1 0,1 1 0,-1 0 0,0 0 0,1 0 0,-1 0 0,1 0 0,-1 0-1,1 0 1,-2 2 0,-1 4 116,0 1 0,0-1-1,-4 17 1,1 5 118,2 1 1,1 0-1,0 50 1,13 92 333,-7-137-528,7 41 147,3-1 0,3-1 0,35 101 0,-20-76-457,-25-79-87,-1-1-1,0 0 0,-2 1 1,0 0-1,0 26 0,-4-38-80,1 0-1,-1-1 0,-1 1 1,0-1-1,0 1 1,0-1-1,-4 7 1,3-7-365,0-1 0,-1 0 0,0 0 0,-1 0 1,1 0-1,-1 0 0,0-1 0,-8 6 0,4-4 1053,0-1 0,0 0 0,-1-1 0,1 0 0,-1-1 0,0 0 0,-1 0-1,1-1 1,-1-1 0,-15 3 0,22-4-269,-1-1 1,1 1-1,-1-1 0,1 0 1,-1 0-1,1 0 0,-1-1 1,1 1-1,-1-1 0,1 0 1,0-1-1,-1 1 0,1-1 1,0 1-1,0-1 0,0-1 1,0 1-1,0 0 1,1-1-1,-1 0 0,1 0 1,-1 0-1,1 0 0,0-1 1,0 1-1,1-1 0,-4-4 1,4 3-1,1 0 0,-1 0 0,1 0 0,0 0 1,1 0-1,-1 0 0,1 0 0,0 0 0,0 0 1,0-1-1,1 1 0,-1 0 0,2 0 0,2-9 1,3-7 28,1 0 1,13-21-1,-13 26-13,3-5 19,2 0 0,21-26 1,-3 5 6,7-8 37,3 1-1,85-77 1,-51 53 46,-69 66-118,1 0 56,0 0 1,0 0 0,0 1-1,1-1 1,0 2 0,0-1-1,11-5 1,-17 11 153,-1 0-238,0 1-1,0-1 0,0 1 1,0-1-1,0 1 1,0-1-1,0 1 1,0 0-1,0 0 1,-1-1-1,1 1 0,0 0 1,0 0-1,-1 0 1,1 0-1,-1 0 1,1 0-1,0 0 1,-1 0-1,0 0 0,1 0 1,-1 0-1,0 1 1,0-1-1,1 0 1,-1 0-1,0 0 0,0 0 1,0 0-1,0 1 1,-1 0-1,-1 39 346,2-39-351,-4 26 193,2 1 0,1 0 0,3 35 0,-1-56-179,0 0 1,0 0 0,1 0-1,0 0 1,0-1-1,1 1 1,0 0 0,0-1-1,1 0 1,0 0 0,0 0-1,1 0 1,-1-1 0,2 1-1,-1-1 1,7 6-1,-8-10-19,0 0-1,0 1 0,1-2 0,-1 1 1,0 0-1,1-1 0,-1 0 0,1 0 0,-1 0 1,1 0-1,-1-1 0,1 0 0,-1 0 1,1 0-1,0-1 0,-1 1 0,1-1 1,4-1-1,-4 1 2,0-1-1,0 1 1,0-1 0,0 0-1,0 0 1,0 0 0,0-1-1,-1 0 1,1 0 0,-1 0 0,0 0-1,0-1 1,0 0 0,0 1-1,3-6 1,-6 7 10,0 0 0,1-1 0,-1 1 0,0 0 0,0-1 0,0 1 0,-1-1 0,1 1 0,-1-1 0,1 0 0,-1 1 0,0-1-1,0 1 1,0-1 0,0 0 0,0 1 0,-1-1 0,0-4 0,-1 3 13,0 0-1,0 0 1,0 1-1,0-1 1,-1 1-1,1-1 1,-1 1-1,0 0 1,0 0-1,-5-4 1,-4-2 42,0 0-1,-1 2 1,0 0 0,0 0-1,-19-6 1,-134-36 380,27 10-468,122 31-943,22 6-529,27 3-81,-28 0 1952,13 0-524,1-1-1,-1-1 1,1 0 0,-1-1 0,1-1-1,-1 0 1,0-2 0,23-8 0,2-6 158,71-42 0,-82 43 40,-23 13-41,133-70 385,-123 68-330,0 0-1,0 0 0,1 2 0,0 1 0,0 0 0,22-1 1,-31 5-39,1 0 0,-1 1 1,0 0-1,1 1 1,-1 0-1,0 0 1,0 1-1,-1 1 0,1-1 1,-1 2-1,14 7 1,1 3-601,-1 1-1,39 36 1,-36-23-3987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03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 1340,'0'-1'236,"-1"1"-1,0 0 1,0-1-1,0 1 1,1 0-1,-1 0 1,0-1 0,0 1-1,0 0 1,0 0-1,0 0 1,0 0-1,0 0 1,1 0-1,-1 1 1,0-1-1,0 0 1,0 0 0,0 1-1,1-1 1,-1 0-1,0 1 1,0-1-1,0 1 1,1-1-1,-2 1 1,1 1 45,-1 0-1,1 0 1,-1-1-1,1 1 1,0 0 0,0 0-1,0 0 1,0 1-1,-2 3 1,1 3 151,0-1-1,1 1 1,-1 0 0,1 12-1,2 17 589,2 1 0,13 63-1,29 74 300,-37-148-1269,-6-18-543,-1 0 0,1 1 0,-1-1 1,-1 15-1,0-20-110,0-3-594,-8 9-4218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30:07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59 283 1000,'-4'-3'689,"0"0"-1,0 1 1,0-1-1,0 1 1,0 0-1,-7-2 1,0-1 2108,2 1-2035,6 2-161,8 2 3117,6 2-3626,-4-1-29,0 0 0,0 1-1,0 0 1,0 1-1,0-1 1,-1 1 0,12 7-1,1 2 134,0 0-1,0 1 0,-1 1 0,19 19 1,-30-25-130,1 0 0,-1 1 0,-1 0 0,0 0 0,0 0 1,-1 1-1,0 0 0,0 0 0,-1 0 0,5 21 0,-6-18-15,-1 0-1,-1 0 0,0 0 0,0 0 0,-3 20 0,1-26-38,0-1-1,0 1 1,-1-1 0,0 0 0,0 1-1,0-1 1,-1 0 0,0 0-1,0-1 1,-1 1 0,1-1-1,-9 9 1,11-12-9,-1-1 0,1 0 0,-1 0-1,0 1 1,1-1 0,-1 0 0,0-1 0,0 1-1,0 0 1,0 0 0,-3 0 0,1 0 13,2-1-1,-3-1-4,2 0-10,1 1 0,-1-1 0,0 0 0,1 0 0,0 0 0,-1 0-1,1-1 1,0 1 0,-1-1 0,1 1 0,0-1 0,0 0 0,0 0 0,1 0 0,-1 0 0,0 0-1,1 0 1,-1 0 0,1 0 0,0-1 0,-1 1 0,1-1 0,0 1 0,1-1 0,-2-4 0,-2-10-3,1 0 0,1 0 1,1 0-1,0-1 0,1 1 1,1 0-1,1-1 0,0 1 1,1 0-1,7-20 0,7-18-84,40-90 0,-50 129-346,0 0-1,1 1 0,0 0 0,1 0 1,1 1-1,0 0 0,1 0 0,1 1 1,0 1-1,0 0 0,16-10 0,22-14-4733,-38 26 2492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30:08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1 398 1084,'0'-13'4052,"0"13"-3986,0 0-1,0 0 1,0-1-1,0 1 1,0 0-1,0 0 1,1-1 851,-1 1-852,0 0 1,0 0-1,1 0 1,-1 0-1,0 0 1,0 0-1,0 0 0,0 0 1,0 0-1,0 0 1,0 0-1,0 0 1,0 0-1,0 0 1,1 0-1,-1 0 1,0 0-1,0 0 1,0 0-1,0 0 1,0 0-1,1 1 852,-1-1-852,0 0 1,0 0-1,0 0 1,0 0-1,7 9 733,5 16-820,-12-25 36,57 132 1500,52 111 135,-27-58-790,-24-62-147,-49-102-297,-8-20-288,-3-4-44,-17-41-16,-4-9 16,-35-98 480,-61-250 1,112 373-465,2 1 0,1-1 0,0 0 0,3-1 0,2-53 0,1 68-69,0 0 0,0 0 0,1 0-1,1 1 1,1-1 0,0 1 0,0 0 0,1 0 0,1 1-1,0-1 1,1 1 0,0 1 0,17-19 0,-19 25-13,-1 0 1,1 1-1,0 0 1,0-1-1,0 2 1,1-1-1,-1 1 1,1 0-1,0 1 1,0-1-1,0 1 1,0 0 0,13-1-1,-16 3-11,-1 0-1,1 0 1,0 0 0,-1 0-1,1 1 1,0-1-1,-1 1 1,1 0 0,-1 0-1,1 0 1,-1 1-1,0-1 1,1 1 0,-1 0-1,0 0 1,0 0 0,0 0-1,0 0 1,0 1-1,-1-1 1,1 1 0,-1 0-1,0 0 1,1 0 0,-1 0-1,-1 0 1,1 0-1,0 0 1,1 5 0,0 4-21,0 1 0,0-1 1,-1 1-1,-1-1 1,0 1-1,-1-1 0,0 1 1,-1-1-1,0 1 1,-1 0-1,0-1 0,-1 0 1,-1 0-1,0 0 1,-9 18-1,0-2-76,-1 0 0,-2-1-1,-1-1 1,-1-1 0,-26 30 0,19-28-62,-35 32 0,52-52 115,0 0-1,-1-1 1,0 0-1,0-1 1,0 1-1,-1-2 1,0 1-1,0-1 1,-12 3-1,21-7 36,0 0 0,0 0-1,1 1 1,-1-1 0,0 0-1,0 0 1,1 0 0,-1 0-1,0 0 1,0-1 0,1 1-1,-1 0 1,0 0 0,0 0-1,1-1 1,-1 1 0,0 0-1,1-1 1,-1 1 0,0 0-1,1-1 1,-1 1 0,1-1-1,-1 1 1,1-1 0,-2 0-1,2-1 15,-1 1 0,0-1 0,0 0 0,1 1-1,-1-1 1,1 0 0,0 1 0,-1-1 0,1 0 0,0 0-1,0-2 1,0 3-4,1 1 0,-1-1 0,1 0 0,-1 1 0,1-1 0,-1 0 0,1 1 0,-1-1 0,1 1 0,0-1 0,-1 1 0,1-1 0,0 1 0,-1 0 0,1-1-1,0 1 1,0 0 0,-1 0 0,1-1 0,0 1 0,0 0 0,0 0 0,-1 0 0,1 0 0,0 0 0,0 0 0,-1 0 0,1 0 0,2 1 0,20 1 94,-5 3-49,0 0 0,0 2-1,-1 0 1,0 1 0,25 15-1,76 59 87,-103-71-115,12 9-46,97 67-102,-105-75-298,0-2 1,2 0-1,-1-1 1,37 11-1,-51-18 105,0-1 0,0 0 0,1 0 0,-1-1 0,0 0 1,0 0-1,10-2 0,23-9-4656,-17 1 1491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30:0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32 1880,'-14'-23'2326,"8"14"4369,14 34-6215,1 0 1,1 0-1,15 27 1,49 76 382,-42-76-678,-19-29-296,57 97-340,-27-38-3555,-39-71 1102,-1-3 33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30:09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235 493 1084,'-53'-51'2270,"-88"-92"2842,136 137-4866,0 1 1,1-1-1,0 0 0,0 0 0,1 0 0,0-1 0,0 1 1,0-1-1,-2-8 0,4 11-139,1 1 0,0-1 0,-1 0-1,1 0 1,1 1 0,-1-1 0,0 0 0,1 1-1,0-1 1,0 1 0,0-1 0,0 1 0,1-1 0,-1 1-1,1 0 1,0 0 0,0-1 0,0 1 0,4-4 0,3-3 36,1 1 1,0 0 0,0 1 0,1 0 0,0 1 0,0 0 0,1 0-1,0 1 1,0 1 0,1 0 0,-1 1 0,23-5 0,5 1 148,2 2 0,67-1 0,-85 6-170,0 2 0,0 0-1,-1 2 1,1 1 0,-1 0-1,0 2 1,0 1-1,-1 0 1,36 18 0,-49-20-78,1 0 1,-1 0-1,0 2 1,0-1-1,-1 1 1,0 0-1,0 0 1,-1 1-1,0 0 1,0 1-1,-1-1 1,0 1 0,0 1-1,-1-1 1,0 1-1,-1 0 1,0 0-1,-1 0 1,0 0-1,0 1 1,-1-1-1,-1 1 1,1 11-1,-3-7-7,0 0-1,-1 0 1,0-1 0,-1 1-1,-1-1 1,-1 1-1,0-1 1,0-1-1,-2 1 1,1-1 0,-2 0-1,0 0 1,0-1-1,-1 0 1,-1-1-1,0 0 1,-13 11 0,5-5-2,0-2 0,-1 0 1,-1-1-1,0-1 1,-1-1-1,-1 0 1,0-2-1,0-1 1,-44 13-1,60-21-52,0 1-1,0-1 1,0 0 0,0-1 0,0 0-1,-1 0 1,1 0 0,0 0-1,0-1 1,0 0 0,-9-3-1,12 3-32,0-1 0,0 0 0,0 0 0,0 0 0,0 0 0,0 0 0,1 0-1,-1-1 1,1 1 0,-1-1 0,1 0 0,0 1 0,0-1 0,0 0 0,1 0 0,-1-1-1,1 1 1,-1 0 0,1 0 0,0-1 0,-1-6 0,1-3-130,0-1 0,1 0 0,0 1 0,1-1 0,1 1 0,0 0 0,0-1 0,2 1 0,-1 0 0,12-24 0,2-3-314,3 2 1,23-37-1,-10 23-152,3 1 1,2 3-1,64-65 0,-98 109 650,-1 1 69,0-1-1,1 0 1,-1 1-1,1-1 1,0 1 0,0 0-1,0 0 1,1 1-1,-1-1 1,1 1 0,-1 0-1,1 0 1,0 1-1,0-1 1,5 0 0,-7 3-23,-1-1 1,0 1 0,0 0 0,0 0-1,0 0 1,0 0 0,0 1 0,0-1 0,-1 0-1,1 1 1,0-1 0,-1 1 0,1 0-1,-1 0 1,1-1 0,-1 1 0,2 3 0,-1-2 42,22 34 337,0 2 0,-3 0 0,-1 2 1,18 54-1,42 175 771,2 6-1371,-81-274-19,-1-1 0,1 1 0,-1-1 1,1 0-1,0 1 0,-1-1 0,1 0 1,0 0-1,0 0 0,0 1 0,0-1 1,0 0-1,0 0 0,0 0 0,1-1 0,-1 1 1,0 0-1,3 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30:09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253 533 1024,'-10'-19'2183,"1"-1"-1,0 0 1,-10-39 0,15 40-1498,0 0 1,1-1 0,1 1-1,1-27 1,2 29-497,0 0 0,2 0 0,0 0 0,0 0 0,2 1 0,0-1 1,1 1-1,0 0 0,2 1 0,0 0 0,0 0 0,18-22 0,-21 32-94,0-1-1,0 1 0,1 0 0,0 1 0,0-1 1,1 1-1,-1 0 0,1 1 0,0 0 0,0 0 0,0 0 1,0 1-1,0 0 0,0 0 0,1 1 0,-1 0 1,1 0-1,9 0 0,-8 5 139,-4-2-201,-1 0-1,0 1 1,0 0-1,-1 0 0,1 0 1,-1 0-1,1 1 1,-1 0-1,0-1 0,0 1 1,-1 0-1,1 0 1,-1 1-1,0-1 1,0 0-1,0 1 0,0-1 1,-1 1-1,0 0 1,0-1-1,0 1 1,-1 0-1,1 7 0,-2 3-36,-1-1 0,0 1 0,-1 0-1,0-1 1,-1 1 0,-1-1-1,-9 19 1,-53 90-521,22-55-724,-96 113 0,3-31-5333,84-95 2524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30:10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2012 0 1920,'-51'54'2261,"-4"-3"0,-84 63 0,-115 63-764,97-73-675,-370 238 1443,416-273-1918,-303 202 1030,231-122-1557,76-60-2565,102-85 2155,5-4 376,-1 0 0,0 1 0,1-1 1,-1 0-1,1 1 0,-1-1 1,1 1-1,0-1 0,-1 0 0,1 1 1,-1-1-1,1 1 0,0-1 0,-1 1 1,1-1-1,0 1 0,0 0 0,-1-1 1,1 1-1,0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30:10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1834 1 940,'-403'281'6020,"138"-119"-4433,96-62-711,-409 251 1687,524-318-2544,-129 78-110,58-44-2818,95-53 105,3-5 31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30:2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31 1448,'-18'-30'5876,"18"30"-5818,0 0-1,0 1 1,0-1 0,0 0 0,-1 0-1,1 0 1,0 0 0,0 0 0,0 0-1,0 1 1,0-1 0,-1 0-1,1 0 1,0 0 0,0 0 0,0 0-1,0 0 1,-1 0 0,1 0 0,0 0-1,0 0 1,0 0 0,0 0-1,-1 0 1,1 0 0,0 0 0,0 0-1,0 0 1,0 0 0,-1 0 0,1 0-1,0 0 1,0 0 0,0 0 0,0 0-1,-1 0 1,1 0 0,0-1-1,0 1 1,0 0 0,0 0 0,0 0-1,-1 0 1,1 0 0,0 0 0,0-1-1,0 1 1,0 0 0,0 0-1,0 0 1,0 0 0,-1-1 0,-3 41 353,1 0 1,3 63-1,0-24-131,0 12 76,3-1 0,21 124 1,-16-170-242,2 0 0,2-1 1,1-1-1,3 0 0,1-1 1,42 73-1,-40-86-58,2 0 0,1 0 0,1-2-1,1-1 1,1-1 0,2-1 0,0-2 0,41 26 0,-23-21-10,1-2 1,1-3 0,1-1 0,1-2-1,63 14 1,-27-12 2,1-4-1,0-4 1,127 2 0,192-28 60,93-40 7,-478 51-112,440-49 87,-11-5 10,157-25-164,-519 70 17,52-6-46,-87 8 192,-52 10-97,0 0 0,0-1 0,1 1 0,-1 0-1,0 0 1,0 0 0,0 0 0,0 0 0,1-1 0,-1 1 0,0 0-1,0 0 1,0 0 0,0-1 0,0 1 0,0 0 0,0 0 0,0 0 0,0-1-1,0 1 1,1 0 0,-1 0 0,0-1 0,0 1 0,0 0 0,0 0 0,-1-1-1,1 1 1,0 0 0,0 0 0,0 0 0,0-1 0,0 1 0,0 0-1,0 0 1,0 0 0,0-1 0,0 1 0,-1 0 0,1 0 0,0 0 0,0 0-1,0-1 1,0 1 0,-1 0 0,1 0 0,0 0 0,0 0 0,0 0 0,-1 0-1,1-1 1,0 1 0,0 0 0,0 0 0,-1 0 0,1 0 0,0 0-1,0 0 1,-1 0 0,-18-11 178,-42-9 170,-182-69 1033,170 62-426,71 26-895,-8-2-9,7 2 12,8 3 352,20 7-401,0 2 0,-1 1 0,39 26-1,19 15 136,-16-11 114,-56-36-57,-9-6-139,1 1-1,0 0 1,0 0-1,0-1 0,-1 1 1,1 0-1,-1 1 1,1-1-1,0 0 0,-1 0 1,0 1-1,1-1 1,-1 1-1,0-1 0,0 1 1,1 1-1,1-1 196,-2-2-250,-1-1-1,0 1 1,0 0-1,0 0 1,1 0-1,-1 0 0,0 0 1,0 0-1,0 0 1,1 0-1,-1 0 0,0 1 1,0-1-1,0 0 1,1 0-1,-1 0 1,0 0-1,0 0 0,0 0 1,1 0-1,-1 0 1,0 0-1,0 1 0,0-1 1,0 0-1,0 0 1,1 0-1,-1 0 0,0 0 1,0 1-1,0-1 1,0 0-1,0 0 1,0 0-1,0 1 0,0-1 1,0 0-1,0 0 1,-1 10 46,-1-1 1,-1 1-1,0-1 1,0 0-1,-1 0 1,0-1 0,-1 1-1,-5 7 1,-3 10-3,-15 27-53,-3-2 1,-66 87-1,30-44-766,15-21-1539,14-26-2374,29-36 33,5-2 37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30:2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10 283 1296,'-9'-2'8851,"9"0"-8738,0 0 1,1 0 0,-1 0-1,1 0 1,-1 0-1,1 0 1,0 0-1,0 0 1,0 1 0,0-1-1,0 0 1,1 1-1,-1-1 1,0 0-1,1 1 1,-1 0 0,1-1-1,3-1 1,40-31 460,-35 27-331,163-96 1254,-65 43-1130,-18 20-3067,-88 39 1784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30:23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1 1744,'-30'35'4311,"19"-24"-3717,2 1 1,0 0-1,-11 18 1,8-10-129,2 1 1,0 0 0,2 1 0,0-1-1,1 2 1,-5 29 0,11-43-329,0 1 1,0 0-1,1 0 1,0-1-1,1 1 1,0 0-1,1-1 1,0 1 0,0-1-1,1 0 1,0 1-1,0-1 1,1 0-1,0-1 1,1 1-1,0-1 1,12 15-1,8 4 336,2-1 0,43 34 0,-48-42-159,-19-16-235,0 1 0,0-1 0,0 1 0,0-1 0,-1 1 0,1 0-1,-1 0 1,0 0 0,0 0 0,0 1 0,0-1 0,-1 1 0,1-1 0,0 6 0,-2-7-36,0 0 1,0 1 0,0-1-1,0 0 1,-1 0-1,1 1 1,-1-1 0,1 0-1,-1 0 1,0 1 0,0-1-1,0 0 1,0 0-1,0 0 1,-1 0 0,1 0-1,-1-1 1,1 1 0,-1 0-1,1 0 1,-1-1-1,0 0 1,-4 3 0,-7 6 43,-2-2 0,1 1 0,-1-2 0,0 0 0,-20 6 0,-87 21 235,71-21-191,21-5-163,0-2-1,0-1 1,-41 2-1,70-7-105,-1 0 0,1 0 0,-1 0 0,1-1 0,-1 1 0,1 0 0,-1-1 0,1 1 0,0-1 0,-1 0 0,1 0 0,0 1 0,-1-1 0,1 0 0,0 0 0,0 0 0,0 0 0,0 0 0,-1-2 0,1 2-700,4-2-140,37-32-5861,-22 21 3333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03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60 195 1040,'0'-1'62,"-6"-11"1046,0 0 0,1 0 0,1-1 0,-6-23 0,10 33-929,-1 1-1,1-1 1,0 0 0,0 0-1,0 0 1,0 0-1,0 0 1,1 0-1,-1 0 1,1 0-1,0 1 1,0-1 0,0 0-1,0 0 1,0 1-1,1-1 1,-1 1-1,1-1 1,-1 1-1,1 0 1,0-1 0,0 1-1,0 0 1,0 0-1,1 1 1,-1-1-1,0 0 1,5-2-1,8-2-1,0 0 0,0 1 0,0 1 0,1 0 0,-1 1 0,1 1 0,0 0 0,0 1 0,0 1 0,0 0-1,0 1 1,-1 1 0,1 1 0,0 0 0,-1 1 0,17 6 0,-10-3-46,0 2 0,-1 0 0,-1 1 0,0 1 0,0 1 0,-1 1 0,0 1 0,-1 0 0,-1 1 0,24 28 0,-34-34-85,0 0 0,-1 0 0,0 0 0,0 1 0,-1 0-1,-1 0 1,0 1 0,0-1 0,-1 1 0,0 0 0,-1 0-1,0 0 1,-1 0 0,0 0 0,-1 0 0,0 0 0,0 0-1,-2 0 1,1 0 0,-4 14 0,0-10-5,0-1 0,-1 1 1,-1-1-1,0 0 0,0-1 0,-2 1 0,1-1 1,-2-1-1,0 0 0,0 0 0,-1-1 1,-1 0-1,-22 15 0,13-12 14,0 0 1,-2-2-1,1-1 1,-2-1-1,1-1 0,-1-1 1,-28 6-1,36-11-62,0 0 0,0-1 0,0 0-1,0-1 1,0-1 0,0-1 0,0 0-1,0-1 1,0-1 0,0 0 0,1-1 0,-20-8-1,31 10-125,-1 0 0,1 0 0,0-1-1,0 1 1,0-1 0,0 0 0,0 0-1,1-1 1,0 1 0,-1-1-1,-2-4 1,4 5-370,1 0-1,-1 1 0,1-1 1,0 0-1,0 0 0,0-1 1,0 1-1,1 0 0,-1 0 1,1 0-1,0 0 1,-1-1-1,2 1 0,-1 0 1,0 0-1,2-6 0,1-3-3169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30:24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202 308 1828,'-2'4'1062,"-15"29"1560,-22 56 1,33-71-2228,0-1 1,1 1-1,1 0 1,1 0 0,-1 31-1,4-40-316,1 1 0,0-1 0,0 0 0,1 1 0,1-1-1,0 0 1,0 0 0,0 0 0,1 0 0,1-1 0,-1 0-1,1 0 1,1 0 0,0 0 0,0-1 0,0 0 0,1 0 0,0-1-1,0 1 1,0-2 0,1 1 0,0-1 0,0 0 0,1-1 0,-1 1-1,1-2 1,0 1 0,0-1 0,0-1 0,1 0 0,-1 0-1,1-1 1,-1 0 0,1 0 0,-1-1 0,1-1 0,16-2 0,-16 2-70,0-1 1,0 0-1,0-1 1,-1 0-1,1-1 1,11-6-1,-19 9-8,0 0-1,0 0 1,0 0-1,0-1 1,0 1-1,0-1 1,-1 1 0,1-1-1,-1 0 1,1 0-1,-1 0 1,0 1-1,0-1 1,0 0-1,0-1 1,0 1-1,0 0 1,0 0-1,-1 0 1,1 0-1,-1-1 1,1 1-1,-1 0 1,0-1-1,0 1 1,0 0 0,0 0-1,-1-1 1,1 1-1,-1 0 1,1 0-1,-1-1 1,-1-2-1,-2-5 24,-1 1 0,0 0 1,0 0-1,-1 1 0,0-1 0,0 1 0,-1 0 0,0 1 0,-1 0 0,0 0 0,0 0 0,-15-9 1,-11-3 112,0 1 0,-40-15 1,26 13 32,-4 0 26,39 16-109,-1-1 1,1 0-1,0-1 1,1 0-1,-1-1 1,1-1-1,1 0 1,-14-11-1,24 18-75,0 0 0,0 0 0,0-1 1,0 1-1,0 0 0,0-1 0,0 1 0,1-1 0,-1 1 0,0 0 0,1-1 0,-1 0 1,1 1-1,0-1 0,0 1 0,-1-1 0,1 0 0,0 1 0,0-1 0,0 1 0,1-1 1,-1 0-1,0 1 0,1-3 0,1 0 2,0 1 1,0-1-1,0 0 0,0 1 1,0-1-1,1 1 1,0 0-1,0 0 0,4-4 1,7-4 13,0 0 0,1 1 0,19-10 0,15-8 4,-28 15-14,1 1 0,0 0 0,1 2-1,41-13 1,-47 18-8,16-3 1,-1 0 0,2 2 0,41-2 0,-66 8-6,0 0 0,0 0 0,-1 1 0,1 0 0,0 0 0,-1 1 0,1 0 0,-1 1 0,1 0 0,-1 0 0,0 1 0,0 0 0,-1 0 0,1 1 0,-1 0 0,0 0 0,11 11 0,-9-4-4,0-1 0,0 2 0,-1-1 0,-1 1 0,0 0 0,5 16 0,28 87-13,-29-80 4,-6-21 16,0 0-1,1 0 1,0-1 0,1 1-1,12 16 1,-16-26-21,1 0 1,0-1-1,0 1 1,1-1-1,-1 0 1,1 0-1,0-1 1,0 1-1,0-1 1,1 0-1,-1 0 1,1-1-1,-1 1 1,1-1-1,0-1 1,10 3-1,2-2-71,0-1 0,-1 0-1,1-1 1,0-1 0,0-1-1,25-5 1,-34 5 13,0-1 0,0 1 0,0-1 0,0-1 0,0 0 0,-1 0 0,1 0 0,-1-1 0,0-1 0,-1 1 0,1-1 0,-1 0 0,11-14 0,-16 19 49,-1-1 0,1 0 0,-1 0 0,0 0-1,0 0 1,0 0 0,0-1 0,0 1 0,0 0 0,-1 0 0,1-1 0,-1 1-1,1-1 1,-1 1 0,0 0 0,0-1 0,0 1 0,0 0 0,-1-1 0,1 1 0,-2-5-1,0 4 10,1-1 0,-2 1 0,1-1 0,0 1 0,-1-1 0,1 1 0,-1 0-1,0 0 1,0 1 0,0-1 0,-6-3 0,-7-4 34,0 2 0,0 0 1,-1 1-1,-29-9 0,-188-35 438,121 30-146,59 7-60,52 14-230,-1-1 0,0 0 0,0-1 0,0 1 0,1 0 0,-1-1 0,0 1 0,1-1 0,0 0 0,-1 0 0,1 0 0,0 0 0,0-1 0,0 1 0,-2-3 0,4 3-16,0 1 0,0-1 0,0 0 0,0 1 1,0-1-1,0 1 0,0-1 0,1 1 0,-1-1 1,1 0-1,-1 1 0,1-1 0,0 1 0,-1 0 0,1-1 1,0 1-1,0 0 0,0-1 0,0 1 0,0 0 1,2-2-1,26-24-9,-8 13-14,1 1-1,0 1 0,0 1 0,1 1 0,0 1 0,1 1 1,0 1-1,0 1 0,1 1 0,0 1 0,42-1 0,-54 6 13,0-1 0,0 1-1,0 1 1,0 0-1,0 1 1,0 1 0,-1 0-1,0 0 1,0 1 0,0 1-1,0 0 1,-1 1-1,0 0 1,0 0 0,-1 1-1,0 1 1,0 0-1,-1 0 1,0 1 0,-1 0-1,0 0 1,-1 1-1,13 22 1,1 14-14,-9-21-23,19 32 0,-27-52 34,0 0-1,0 0 0,1 0 1,-1-1-1,1 0 0,1 0 1,-1 0-1,1-1 0,0 1 1,8 4-1,-8-7-29,1 0-1,0 0 1,0-1-1,0 0 1,-1 0-1,1-1 1,0 1 0,0-2-1,0 1 1,0-1-1,0 0 1,0 0-1,0-1 1,0 1 0,-1-2-1,1 1 1,-1-1-1,10-5 1,8-5-11,0-1 1,-1-1-1,30-26 1,-45 34 99,0 0 1,0-1 0,0 0-1,-1 0 1,7-12-1,-12 18-23,0-1 0,-1 0 0,1 0 0,-1 0 0,1 0 0,-1 0 0,0 0 0,0-1 0,0 1 0,-1 0 0,1 0 0,-1-1 0,0 1 0,0 0 0,0-1 0,0 1 0,-1 0 0,1-1 0,-1 1-1,0 0 1,-2-6 0,-2-2 22,-1 0 0,-1 0 0,1 1 0,-2 0-1,0 0 1,0 0 0,0 1 0,-1 1 0,-1-1-1,0 1 1,0 1 0,0 0 0,-1 0 0,-14-6-1,-24-10-619,22 10-529,0 1 1,-1 1 0,0 1-1,-38-8 1,27 11-1976,2 1 33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30:2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15 325 1244,'-14'14'3852,"29"-20"-646,3-3-3728,178-73 2071,219-61-1,-313 111-1273,101-28 841,-200 60-1064,47-6 1093,-49 6-1118,0 0 0,-1 0 0,1 0 0,0 0 1,0 0-1,-1 0 0,1 0 0,0 0 0,0 0 1,-1 0-1,1 1 0,0-1 0,-1 0 0,1 0 0,0 1 1,-1-1-1,1 1 0,0-1 0,-1 0 0,1 1 1,-1-1-1,1 1 0,-1-1 0,1 1 0,-1 0 1,1 0-1,8 26 323,-6 43-145,-3-52-85,1 8-41,0 20 60,3 0 0,11 64-1,-12-98-113,-1 0 0,2 0 0,0-1 0,0 1 0,1-1-1,1 0 1,-1 0 0,2-1 0,0 0 0,0 0 0,1 0 0,0-1-1,0 0 1,13 9 0,-15-13-12,1-2-1,-1 1 1,1-1 0,0 0-1,0 0 1,1-1 0,-1 0-1,0-1 1,1 1-1,-1-1 1,1-1 0,0 1-1,-1-1 1,1-1 0,-1 1-1,1-1 1,-1-1 0,1 1-1,-1-1 1,0 0-1,0-1 1,0 0 0,0 0-1,7-5 1,-7 5-6,-1-1-1,-1 1 1,1-1 0,0 0-1,-1-1 1,0 0 0,0 1-1,-1-1 1,1-1-1,-1 1 1,0-1 0,0 0-1,-1 0 1,0 0 0,0 0-1,0 0 1,-1-1 0,1 1-1,-2-1 1,1 0 0,-1 0-1,0 1 1,0-1 0,-1 0-1,0 0 1,0 0 0,-2-8-1,0 6-10,0 0-1,-1 0 0,0 0 1,0 0-1,-1 0 1,0 1-1,0-1 0,-1 1 1,-1 0-1,1 1 1,-12-13-1,7 11-1,0 0 1,-1 1 0,1 0-1,-2 0 1,1 2-1,-1-1 1,-19-7-1,-13 0-720,-1 2 0,-1 2 0,-84-9 0,66 11-1217,14 1-1630,11-3 36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47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 1704,'-2'-2'6329,"-2"17"-4817,-2 25-944,1 32 609,-2 15-297,-3-1 301,2 163-1,8-204-915,1-23-613,-3 40-60,-7-21-6227,6-32 3258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47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17 543 1680,'-1'-1'351,"0"0"0,-1 0-1,1-1 1,0 1 0,-1-1 0,1 1-1,0-1 1,0 1 0,0-1 0,1 0-1,-1 1 1,0-1 0,1 0 0,-1 0-1,1 0 1,-1 1 0,1-1 0,0 0-1,0 0 1,0-4 0,0 3-151,1 0 1,0 0-1,0 0 1,0 0-1,1 0 0,-1 0 1,1 0-1,-1 0 1,1 0-1,0 1 0,3-4 1,7-6-169,0 1 1,0 0 0,27-16-1,-31 21 379,314-199 878,-155 101-936,-43 17 414,-123 87-758,-1-1 0,1 1 0,0-1 0,0 1 0,-1 0 0,1-1 0,0 1 0,0 0 0,-1 0 0,1 0 0,0 0 0,0 0 0,0 0 0,-1 0 0,1 0 0,0 0 0,0 0 0,0 0 0,-1 0 0,1 0 0,0 1 0,0-1 0,0 0 1,0 1-1,18 17 129,10 34 5,-27-46-123,37 87 245,50 186 1,-73-221-196,39 163 111,-37-142-152,-11-50-344,-2 0-1,0 0 1,-2 1-1,-2 53 0,-1-78 46,-1 1-1,0 0 1,-1 0 0,1-1-1,-1 1 1,-4 8-1,-14 13-5078,8-19 2214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4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77 267 964,'-28'1'1115,"-19"-1"7102,47 0-8158,0 0 1,0 0 0,1-1 0,-1 1-1,0 0 1,0 0 0,0 0 0,0 0-1,0 0 1,0 0 0,0 0 0,0 0-1,0 0 1,0-1 0,0 1 0,0 0-1,0 0 1,0 0 0,0 0 0,0 0-1,0 0 1,0 0 0,0 0 0,0 0-1,0 0 1,-1-1 0,1 1 0,0 0 358,0 0-358,0 0-1,0 0 1,0 0 0,0 0 0,0 0-1,-1 0 1,1 0 0,0-1 0,0 1-1,0 0 1,0 0 0,0 0 0,0 0-1,0 0 1,0 0 0,0 0 0,-1 0-1,1 0 1,0 0 0,24-7 192,251-66 880,88-21-1105,-301 81-1604,116-42-1,-150 40-3378,-18 9 1842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4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1328,'5'-5'5725,"32"119"-2582,2 8-1363,-36-113-1476,-3-6-173,1-1 0,-1 0 0,0 0 0,1 0 0,0 0 0,-1 0-1,1 0 1,0 0 0,0 0 0,0 0 0,0 0 0,1 0 0,-1 0 0,0-1 0,1 1 0,-1 0 0,3 1 0,-3-4-110,0 1 0,0 0 0,0-1 0,0 0 0,1 1 0,-1-1 0,0 0 0,0 1 0,-1-1 0,1 0 1,0 0-1,0 0 0,0 1 0,0-1 0,-1 0 0,1 0 0,-1-1 0,1 1 0,0 0 0,-1 0 0,0 0 0,1 0 1,-1 0-1,0 0 0,1-2 0,7-37 322,-6 30-295,0-8-3,-1 0 0,0-1 0,-1 1-1,-1-1 1,-3-18 0,-1-37-646,3 47-106,1-6-1098,5 9-4206,-2 15 2982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49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1504,'3'30'3592,"11"114"2546,-11-114-5240,-1-14 1486,0-35-1551,-1 13-787,-1 1 0,1-1-1,0 0 1,0 0-1,1 1 1,0-1-1,0 1 1,0-1-1,1 1 1,-1 0-1,1 0 1,0 0 0,1 0-1,-1 1 1,6-5-1,-7 6-33,1 1 0,0 0 0,0 0 0,0 0 0,0 1 0,0-1-1,0 1 1,0-1 0,1 1 0,-1 0 0,0 0 0,1 1 0,-1-1 0,1 1 0,-1 0-1,1-1 1,-1 2 0,1-1 0,-1 0 0,1 1 0,-1-1 0,0 1 0,1 0 0,5 3-1,4 1 30,-7-4-17,-1 1 0,0 0 0,0 0 0,0 1 1,0 0-1,0 0 0,5 5 0,-9-8-18,0 0 0,-1 0 0,1 0 0,0 0 1,0 0-1,-1 0 0,1 0 0,0 0 0,0 0 0,-1 0 1,1 0-1,0 0 0,0-1 0,-1 1 0,1 0 0,0 0 0,0-1 1,-1 1-1,1 0 0,-1-1 0,1 1 0,0-1 0,-1 1 0,1-1 1,-1 1-1,1-1 0,-1 0 0,1 1 0,-1-1 0,1 0 1,-1 1-1,0-1 0,1 0 0,-1 1 0,0-1 0,0-1 0,16-27 17,-16 29-20,0-2-2,1 1 1,0-1 0,-1 1 0,1-1 0,0 1 0,0 0 0,0-1 0,0 1 0,0 0 0,0 0 0,0-1 0,0 1 0,0 0-1,1 0 1,-1 0 0,0 1 0,1-1 0,-1 0 0,1 0 0,-1 1 0,1-1 0,-1 1 0,1-1 0,0 1 0,-1 0 0,3-1 0,-2 1-48,19 14-412,-17-10-189,0 0 1,-1 1 0,0-1 0,0 1 0,4 7 0,-4-6-1105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49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1296,'7'-23'3240,"-2"8"1261,0 18-4005,4 3-255,0 1-1,-1 0 1,0 1 0,0-1 0,-1 2 0,1-1-1,-2 1 1,1 0 0,6 14 0,44 100-2293,-50-108 1001,-2-5-1700,-2-4 32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50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27 876,'42'83'3259,"-27"-51"-2430,1-1 0,2 0 0,27 35 0,-32-47-252,-11-16-364,0 1-1,1-1 0,-1 1 0,1-1 0,0 0 0,0 0 0,0-1 0,0 1 0,0 0 0,6 2 0,-7-4 1307,5-14-1034,-4 7-274,0 0 0,0 0 0,0-1 0,-1 1 0,0 0 1,2-12-1,2-46 1227,-3-72 0,-3 132-1387,3-30-1646,-3 33 861,2-5-761,8-7-7523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50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39 1320,'-3'22'2804,"-4"19"168,2-16-992,-4 47 0,10-66 349,0-11-1135,4-19-716,0-3 194,-5 25-553,1 2-91,-1-1 1,1 0-1,-1 0 0,1 0 1,-1 1-1,1-1 0,-1 0 0,1 1 1,0-1-1,-1 0 0,1 1 1,0-1-1,-1 1 0,1-1 1,0 1-1,0 0 0,0-1 0,-1 1 1,1 0-1,0-1 0,0 1 1,2 0-1,17 3-41,-15-2 75,15-13-61,14-33 57,-28 36-30,0-1 1,1 1-1,15-15 0,-18 21-26,0 0 0,0 0-1,1 0 1,-1 0 0,1 1-1,0 0 1,0 0 0,0 0-1,0 0 1,0 1 0,0 0 0,6-1-1,-8 2-57,0 0-1,0 0 1,0 0-1,0 0 1,-1 1 0,1-1-1,0 1 1,0 0-1,0 0 1,-1 0-1,1 0 1,0 1 0,-1-1-1,1 0 1,-1 1-1,0 0 1,1 0-1,-1 0 1,0 0 0,0 0-1,3 4 1,14 24-2338,-8-1-3482,-10-19 2589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04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254 484 1984,'-24'-30'6481,"21"30"-6303,0-1 1,0 1 0,0 0-1,0 0 1,0 0 0,-1 0-1,1 1 1,0 0 0,0-1-1,0 1 1,0 0 0,0 0-1,0 1 1,-3 1 0,-2 2 68,1 0 0,-1 0 0,1 0 0,-11 13 0,1 0 109,1 1 1,-23 39-1,29-42-186,1 0-1,0 1 0,2 1 1,0-1-1,-5 20 1,10-30-116,1 0 0,-1 1 0,1 0 0,1-1 0,-1 1 0,1-1 0,1 1 0,-1 0 0,1-1 0,0 1 0,1-1 0,0 1 0,0-1 0,1 0 0,4 9 0,-6-15-45,-1 0 0,1 0 0,0 0 0,0 0 1,0 0-1,0 0 0,0 0 0,0 0 0,0 0 0,0 0 0,1-1 0,-1 1 0,0 0 0,0-1 1,1 1-1,-1-1 0,0 1 0,1-1 0,-1 0 0,0 0 0,1 1 0,-1-1 0,1 0 0,-1 0 1,0 0-1,2-1 0,32-10 36,-28 8-43,-1-1 1,0 0-1,0-1 1,-1 0-1,1 0 0,-1 0 1,0 0-1,0-1 1,0 0-1,6-11 1,-1 0 1,-1-1 0,11-30 0,-17 37-3,1 0 0,-2-1 0,1 1 0,-2-1 0,1-15-1,-2 27 1,0 0 0,0 0 0,0 1 0,0-1 0,-1 0 0,1 0 0,0 0 0,0 0 0,0 0 0,0 0 0,-1 0 0,1 1 0,0-1 0,0 0 0,0 0 0,0 0 0,-1 0 0,1 0 0,0 0 0,0 0 0,0 0 0,-1 0 0,1 0 0,0 0 0,0 0 0,0 0 0,-1 0 0,1-1 0,0 1 0,0 0 0,0 0 0,0 0 0,-1 0 0,1 0 0,0 0 0,0 0 0,0 0 0,0-1 0,0 1 0,-1 0 0,1 0 0,0 0 0,0 0 0,0 0 0,0-1 0,0 1 0,0 0 0,0 0 0,0 0 0,0-1 0,-1 1 0,1 0 0,0 0 0,0 0 0,0-1 0,0 1 0,0 0 0,0 0 0,0 0-1,0 0 1,0-1 0,1 1 0,-1 0 0,0 0 0,-6 23 5,6-21-4,-1-1-1,1 1 1,1 0-1,-1-1 0,0 1 1,0 0-1,0-1 0,1 1 1,-1-1-1,1 1 1,0 0-1,-1-1 0,1 1 1,0-1-1,0 0 1,0 1-1,0-1 0,0 0 1,0 1-1,0-1 0,0 0 1,3 2-1,28 19 11,-32-22-12,12 6-33,0 0 0,1 0 0,0-1 0,0-1-1,0-1 1,1 0 0,-1 0 0,1-1 0,-1-1-1,1 0 1,25-2 0,-32 0 13,0 0-1,0 0 1,1-1-1,-1 1 1,0-2 0,0 1-1,0-1 1,-1 0-1,1 0 1,-1-1-1,1 0 1,-1 0 0,-1 0-1,1-1 1,0 0-1,-1 0 1,0-1 0,0 1-1,-1-1 1,0 0-1,0 0 1,0 0 0,0-1-1,2-8 1,2-9 5,-1-1 0,-1-1 0,-1 1 0,-1-1 0,-1 0 0,-2 0 0,-2-32 0,-4-6 271,-23-113 0,25 164-197,-14-60 414,15 67-375,0 0-1,0 0 0,0 1 0,-1-1 1,0 1-1,0 0 0,0 0 1,-1 0-1,-5-6 0,8 10 263,-2 4-178,-1 5-124,0 0 1,0 0-1,1 1 0,0-1 0,1 1 0,-1 0 0,2 0 0,-1 0 1,1 0-1,1 15 0,0 4 44,1 0 1,7 37-1,-1-32-23,1 1 0,1-1 0,2-1 1,25 52-1,-26-63-599,2 0 1,0-1-1,2 0 0,0-1 1,1 0-1,1-2 1,27 25-1,-15-22-5619,-19-12 2286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50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2064,'4'-6'349,"0"0"0,0 1 1,0-1-1,1 1 0,0 0 0,0 0 0,0 1 0,0-1 0,1 1 1,0 0-1,0 1 0,0-1 0,0 1 0,1 0 0,-1 1 0,1 0 0,-1 0 1,1 0-1,8-1 0,-13 3-269,1 0-1,-1 1 1,0-1 0,1 0 0,-1 1 0,1-1-1,-1 1 1,0 0 0,0 0 0,1 0-1,-1 0 1,0 0 0,0 0 0,0 1 0,0-1-1,0 1 1,-1-1 0,1 1 0,0 0-1,-1 0 1,1 0 0,-1 0 0,1 0 0,-1 0-1,0 0 1,0 0 0,0 0 0,0 0-1,0 1 1,-1-1 0,1 0 0,-1 1 0,1-1-1,-1 1 1,0 3 0,0 9 79,0 0 0,0 0 0,-2 0 0,-4 21 0,4-23-72,-6 27 177,5-32-172,1 1-1,0 0 0,0 0 0,1 0 1,0 0-1,1 0 0,0 0 1,0 1-1,1-1 0,2 11 0,-2-18-78,-1-1-1,1 0 0,-1 1 1,1-1-1,0 0 1,0 0-1,0 1 0,0-1 1,0 0-1,0 0 1,0 0-1,0 0 0,0 0 1,1-1-1,-1 1 1,0 0-1,0-1 0,1 1 1,-1 0-1,1-1 1,0 1-1,3 0-33,-1-1 0,0 1 0,0-1 0,0 0 0,0 0 0,1 0 0,5-2 0,5-1-311,0-1 0,0-1 0,15-7 0,-23 9 38,34-17-1359,-20 1-2737,-15 7 1461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5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28 308 1696,'-2'0'299,"0"-1"-1,0 1 0,1-1 1,-1 1-1,0-1 0,1 0 1,-1 1-1,0-1 1,1 0-1,-1 0 0,1 0 1,-1 0-1,1-1 0,-2-1 1,3 2-219,-1 0-1,1 1 1,0-1 0,0 0 0,0 0 0,0 0 0,0 0 0,0 1 0,0-1-1,0 0 1,0 0 0,0 0 0,0 0 0,1 1 0,-1-1 0,0 0-1,1 0 1,-1 1 0,0-1 0,1 0 0,-1 0 0,1 1 0,-1-1-1,1 1 1,-1-1 0,1 0 0,0 1 0,-1-1 0,1 1 0,0-1 0,-1 1-1,1 0 1,0-1 0,0 1 0,1-1 0,50-31 593,1 2 0,1 3 0,78-28 0,173-38 302,-267 83-850,0 3 0,0 1 0,0 1 0,1 2 0,0 2 0,-1 2 0,1 1 0,39 8-1,-58-6-78,0 1 0,-1 1 0,0 0-1,0 1 1,-1 1 0,0 1-1,0 1 1,-1 0 0,0 1 0,-1 1-1,0 1 1,-1 0 0,0 1-1,-1 0 1,-1 2 0,0-1 0,11 19-1,-7-4-2,-2 0 0,0 1-1,-2 1 1,-1 0 0,-2 1-1,10 56 1,-9-19-274,-4 0 1,-1 87-1,-6-133-30,-1 1-1,-6 36 1,-9-9-1432,12-44 426,0 0-1,0 1 0,-12 13 1,2-5-1762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51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828 1 1388,'-29'-1'536,"-1"2"-1,1 1 1,0 1-1,0 1 1,0 2 0,1 1-1,0 1 1,0 2-1,-30 14 1,20-5-123,1 1 1,1 1 0,1 2-1,1 2 1,-52 48 0,61-48-174,2 1 1,0 1 0,2 1 0,-20 33 0,23-29-25,1 1 0,1 1 1,-13 42-1,24-64-154,-1 4 12,1 1 0,1-1-1,0 1 1,1 0 0,1 0 0,0 0-1,1 0 1,1 0 0,1 0 0,1 0-1,0 0 1,1 0 0,0 0 0,2 0-1,12 30 1,-11-34-44,1 0-1,1-1 1,0 0 0,0 0-1,1-1 1,1 0 0,0 0-1,0-1 1,1-1 0,1 0-1,-1 0 1,1-1 0,1 0-1,-1-1 1,1-1 0,1 0 0,-1-1-1,1 0 1,19 4 0,19 0-57,-1-1 1,2-3 0,-1-2 0,1-3 0,-1-2 0,99-16 0,315-94-428,-259 56 282,216-82-1688,-293 79-329,-71 31-731,-17 10 571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5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33 1024,'0'0'1708,"20"-31"8705,-19 30-9759,5 22-18,-4 3-435,0 0 1,-1 0 0,-1 0 0,-2 0-1,0 0 1,-2 0 0,-8 33 0,-6 42 311,16-83-424,-1-1 64,2 0 0,0 0 0,0 0-1,3 28 1,-1-41-119,-1-1 0,0 0 0,1 0 1,-1 0-1,0 0 0,1 0 0,-1 0 0,1 0 1,0 0-1,-1 0 0,1 0 0,0 0 0,-1 0 1,1 0-1,0-1 0,0 1 0,0 0 0,0-1 0,0 1 1,0 0-1,0-1 0,0 1 0,0-1 0,2 1 1,0 0 9,1-1 1,-1 1-1,0-1 1,1 0-1,-1 0 1,1 0-1,-1 0 1,6-2-1,0 0-23,0-1-1,0 0 1,0 0-1,0-1 1,15-8-1,13-12-313,-25 18-119,0-1-1,-1 0 0,0-1 0,-1-1 0,13-11 0,2-5-1172,-3 3-1109,-8 6-1945,-8 8 1414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5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1648,'4'-6'8552,"25"180"-5545,-11-76-2843,-14-77-622,0 8-828,0-10-4188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53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115 207 1876,'-2'-9'729,"1"0"-1,0 0 1,0 0-1,1 0 1,0 0-1,1 0 1,0 0-1,0 0 1,1 0-1,0 0 1,0 1 0,6-12-1,-2 13-378,0-1 0,0 1 1,1 1-1,1-1 0,-1 1 0,1 0 0,16-9 1,-20 13-261,0-1 0,-1 1 0,1 0 0,0 1 0,0-1 0,0 1 0,0 0 0,0 0 0,0 0 0,6 0 0,-10 1-84,1 0 0,0 0 0,-1 0 0,1 0 0,0 0 0,0 0 0,-1 1 0,1-1 1,0 0-1,-1 0 0,1 1 0,-1-1 0,1 0 0,0 1 0,-1-1 0,1 1 0,-1-1 0,1 1 0,-1-1 1,1 1-1,-1-1 0,1 1 0,-1-1 0,0 1 0,1 0 0,-1 0 0,4 24 123,-12 22 6,-3-13-78,6-17-45,0 0 1,0 1-1,-3 28 0,8-40-35,0 1 0,0-1 0,1 1 0,-1-1 0,1 0 0,1 1 0,-1-1-1,1 0 1,0 0 0,0 0 0,1 0 0,0 0 0,0-1 0,5 7 0,1-1-38,1 0 1,1 0-1,0-1 1,0-1-1,1 0 1,26 15 0,-24-15 2,0 0 0,-1 0 0,0 1 0,0 1 0,17 20 0,-29-30 54,0 0 1,0 0-1,0 0 0,-1 0 0,1 1 1,0-1-1,-1 0 0,1 1 1,-1-1-1,1 0 0,-1 1 1,0-1-1,1 0 0,-1 1 0,0-1 1,0 1-1,0-1 0,0 1 1,0-1-1,0 0 0,-1 1 1,0 1-1,0 0 0,0-1 0,0 1 0,-1-1 0,0 0 1,1 1-1,-1-1 0,0 0 0,0 0 0,0 0 0,-4 3 0,-6 2-6,0 1 0,-1-2-1,-20 9 1,27-13 3,-21 10-67,-1-3 0,-1 0-1,-53 8 1,64-14-510,-1-2-1,-31-1 1,37-1-549,0-1 0,1 0 1,-1 0-1,-19-8 1,7 0-1875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53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55 445 1256,'-17'-7'1902,"13"6"-1263,1 0 0,-1-1 0,0 0 0,1 1 0,-1-1 0,1 0 1,-4-3-1,6 4-574,1 1 0,-1-1 0,1 1-1,-1-1 1,1 0 0,0 1 0,-1-1 0,1 1 0,0-1 0,0 0 0,-1 1 0,1-1 0,0 1 0,0-1 0,0 0-1,0 1 1,0-1 0,0 0 0,0 0 0,0 1 0,0-1 0,0 0 0,0 1 0,0-1 0,0 1 0,1-1 0,-1 0-1,0 1 1,1-1 0,-1 0 0,0 1 0,1-1 0,-1 1 0,0-1 0,1 1 0,-1-1 0,2 0 0,18-15 546,596-280 1880,-567 275-2375,67-25 97,-102 41-177,0 1 0,1 1 1,0 0-1,-1 1 0,1 1 0,17 0 1,-24 2-10,0 1 0,0-1 0,0 2 0,-1-1 0,1 1 0,-1 0 1,1 0-1,-1 1 0,0 0 0,-1 0 0,1 1 0,-1 0 0,1 0 0,-1 0 1,-1 1-1,1 0 0,-1 0 0,0 0 0,-1 1 0,5 7 0,6 12 48,-2 0 0,0 0 0,16 54-1,2 29 133,24 155-1,-54-255-196,40 150 98,-28-120-338,-3 1-1,0 0 1,5 64 0,-15-97-10,0 1 1,-1 0-1,0-1 1,0 1-1,0-1 1,-1 1-1,-4 9 1,-7 8-5673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53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 1844,'-18'7'527,"-2"0"61,1 1 0,-1 2 0,2-1 0,-33 24 0,30-16-174,0 1 0,1 1 0,1 1 0,1 1 0,0 0 0,2 2 0,-19 33 0,18-25-68,1 1 0,2 1 0,1 0 0,1 1 0,-7 37 0,16-56-218,0-1 0,2 1 0,-1 0 0,2-1 0,0 1-1,0 0 1,2 0 0,0-1 0,0 1 0,2-1 0,-1 0 0,2 1 0,0-2 0,13 26 0,-11-30-52,0 0-1,0 0 1,1-1 0,0 0 0,0 0 0,1-1-1,0 0 1,1-1 0,-1 0 0,1 0-1,0-1 1,1 0 0,19 5 0,-2-1 57,1-2 0,0 0 0,57 3 0,-13-8-6,0-4 0,-1-3 0,1-3-1,-2-3 1,72-22 0,118-48 78,-215 66-195,251-106-267,-215 84-112,-22 8-84,-35 16-772,55-20 1,-79 32 497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54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808 61 844,'2'-12'1839,"0"1"0,-1 0 0,0-15 1640,-4 27-3397,0 0 0,0 1 0,0-1-1,0 1 1,0-1 0,1 1 0,-1 0-1,1 0 1,-1 1 0,1-1 0,0 0-1,0 1 1,-4 4 0,2-1 81,-182 243 1767,20 17-1003,141-226-781,-16 30 80,19-30-39,-3 0 0,0-2 0,-39 43 0,63-80-194,-1 1 1,1-1-1,-1 0 1,1 0-1,-1 0 0,0 0 1,1-1-1,-1 1 1,0 0-1,0-1 1,1 1-1,-1-1 1,0 0-1,0 1 1,0-1-1,0 0 1,0 0-1,0 0 1,1-1-1,-1 1 0,0 0 1,0-1-1,0 1 1,0-1-1,1 0 1,-1 1-1,0-1 1,1 0-1,-1 0 1,0 0-1,1 0 1,-3-3-1,-5-3-20,0 0 1,0-1-1,1 0 1,-9-10-1,-72-95 211,78 105-50,6 12-45,5 24-23,1-22-45,0 1-1,1 0 0,0-1 0,0 1 1,0-1-1,1 0 0,0 0 0,0 0 0,0 0 1,1 0-1,0-1 0,0 1 0,1-1 1,-1 0-1,1 0 0,0-1 0,0 0 0,1 1 1,-1-2-1,1 1 0,0-1 0,0 0 1,0 0-1,1 0 0,-1-1 0,9 2 1,10 2 46,-1-2 0,1-1 0,0-1 0,1-1 0,41-4 0,-40 0-200,0-1 0,0-1 0,-1-2 0,0 0 0,0-2 0,46-22 0,36-30-2249,-9-5-3410,-63 39 2575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5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39 1876,'-23'-13'3181,"-39"-13"3190,65 33-5805,8 6-706,2-3 241,-1-2-1,2 0 0,-1 0 1,25 9-1,-7-3-4,173 79 343,297 109 265,-12-61-262,-475-137-409,0-1 1,0-1-1,0 0 0,0-1 0,1 0 0,-1-2 0,0 1 0,21-5 0,-34 5-25,0-1 0,0 1 0,-1-1 0,1 0 0,0 1 0,0-1 0,-1 0 0,1 0 0,0 1 0,-1-1 0,1 0 0,-1 0 0,1 0 0,-1 0 0,0 0 0,1 1 0,-1-1 0,0 0 0,1 0 0,-1 0 0,0 0 0,0 0 0,0 0 0,0 0 0,0 0 0,0 0 0,0 0 0,0 0 0,-1 0 0,1 0 0,0 0 0,-1 0 0,1-1 0,-14-33 544,-5-6 545,12 21-521,6 20-560,1-1 1,0 1-1,0-1 0,0 1 0,0-1 1,0 1-1,0 0 0,-1-1 0,1 1 0,0-1 1,1 1-1,-1-1 0,0 1 0,0-1 0,0 1 1,0-1-1,0 1 0,0-1 0,1 1 1,-1-1-1,0 1 0,0 0 0,0-1 0,1 1 1,-1-1-1,0 1 0,1 0 0,-1-1 0,0 1 1,1 0-1,-1-1 0,1 1 0,-1 0 1,0 0-1,1-1 0,-1 1 0,1 0 0,-1 0 1,1 0-1,-1 0 0,1 0 0,-1-1 1,1 1-1,-1 0 0,1 0 0,-1 0 0,1 0 1,-1 0-1,1 1 0,-1-1 0,1 0 0,-1 0 1,0 0-1,1 0 0,0 1 0,3 2-2,-1 0-1,0 1 0,1-1 0,-1 1 0,-1 0 1,1 0-1,0 0 0,-1 0 0,0 1 1,0-1-1,0 1 0,-1-1 0,1 1 1,-1-1-1,0 1 0,-1 0 0,1 0 0,-1 6 1,-1 7-51,-2-1 0,0 0 1,-1 0-1,0 0 0,-2-1 1,0 1-1,-13 23 0,4-11-346,-2-1-1,-1-1 0,-25 29 0,-66 57-7176,75-80 3589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04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2 231 1408,'0'-2'105,"-1"0"0,1 0 0,0 0 1,0 0-1,-1 0 0,1 0 0,1 0 0,-1 1 0,0-1 0,0 0 0,1 0 1,-1 0-1,1 0 0,0 0 0,-1 1 0,1-1 0,0 0 0,0 0 0,0 1 0,0-1 1,1 1-1,-1-1 0,0 1 0,1 0 0,-1-1 0,1 1 0,-1 0 0,1 0 1,-1 0-1,1 0 0,2-1 0,6-4 66,0 1 1,0 1-1,22-7 1,261-57 885,-107 30-665,-139 28-262,-32 8 78,1 0 0,-1-2 0,-1 0-1,1 0 1,24-13 0,-29 15 142,-8 2 50,-6 3 2048,-21 12-2117,0 1 0,1 2-1,-43 39 1,54-44-206,1 1 0,0-1-1,1 2 1,1 0 0,-14 25 0,21-33-79,-1 1 1,1-1 0,0 1-1,0 0 1,1-1 0,0 1-1,1 0 1,-1 0-1,1 0 1,1 1 0,0-1-1,0 0 1,1 0 0,2 12-1,-3-18-46,0 1-1,1-1 0,-1 0 0,1 0 0,0 0 1,0 0-1,-1-1 0,1 1 0,1 0 0,-1 0 1,0 0-1,0-1 0,1 1 0,-1-1 1,1 1-1,-1-1 0,1 1 0,-1-1 0,1 0 1,0 0-1,0 0 0,0 0 0,0 0 1,0 0-1,-1 0 0,2-1 0,-1 1 0,0-1 1,0 1-1,0-1 0,0 0 0,0 0 1,0 0-1,0 0 0,0 0 0,0 0 0,0-1 1,1 1-1,-1-1 0,0 1 0,0-1 0,0 0 1,-1 0-1,4-1 0,1-2-5,0 1-1,0 0 0,0-1 1,-1 0-1,1-1 1,-1 1-1,0-1 1,0 0-1,-1 0 0,0-1 1,0 1-1,6-11 1,4-22 209,-1-2 1,-2 1 0,-1-2-1,4-48 1,-12 73 87,-2 16-278,0-1 0,0 1-1,0 0 1,0 0 0,0 0 0,0 0 0,0-1-1,0 1 1,0 0 0,0 0 0,0 0 0,0-1-1,0 1 1,0 0 0,0 0 0,0 0 0,0 0-1,0-1 1,0 1 0,0 0 0,0 0 0,0 0-1,0 0 1,1-1 0,-1 1 0,0 0 0,0 0-1,0 0 1,0 0 0,0 0 0,0-1 0,1 1-1,-1 0 1,0 0 0,0 0 0,0 0 0,0 0-1,1 0 1,-1 0 0,0 0 0,0 0-1,0 0 1,0 0 0,1 0 0,-1 0 0,0 0-1,0 0 1,0 0 0,1 0 0,-1 0 0,0 0-1,0 0 1,0 0 0,0 0 0,1 0 0,-1 0-1,0 0 1,0 0 0,0 0 0,0 0 0,1 0-1,-1 1 1,0-1 0,0 0 0,0 0 0,0 0-1,0 0 1,1 1 0,12 20 355,15 47-310,-19-48 39,6 13-271,1 0 0,25 35 0,6-7-2014,-36-50 230,1 1 0,20 14-1,-8-11-1848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55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70 558 892,'-15'2'2871,"1"0"0,-27-1 3832,47-3-6347,211-78 805,13 10-599,182-59 100,-289 89-494,209-78 533,-312 111-517,-17 6-126,0 0 0,0 0 0,0 0 0,0 0 0,0 0 0,0 0 0,0-1 0,-1 0 0,1 1 0,0-1 0,-1 0 0,0-1 0,1 1 1,-1 0-1,0 0 0,2-4 0,-3 5 24,-2 0-61,0-1 0,1 1 0,-1-1 0,0 1 0,1 0 0,-1 0 0,0-1 0,0 1 0,0 0 0,0 0 0,0 0 0,-1 0 0,1 0 0,0 0 0,0 0 0,-3-1 0,-25-15 163,25 15-161,-68-42 1359,73 45-1378,0 1 0,0-1 0,0 0 1,0 1-1,0-1 0,0 1 0,-1 0 0,1-1 1,0 1-1,-1 0 0,1 2 0,0-1 5,6 11-2,-1 0 1,-1 0-1,0 1 1,-1-1-1,0 1 1,-1 0-1,1 30 1,-4-35-395,0 1 0,-2-1 1,1 1-1,-1-1 0,-1 0 0,1 1 0,-2-1 1,1 0-1,-2-1 0,1 1 0,-1-1 1,-7 10-1,0 2-6095,9-15 2431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5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52 325 984,'2'1'1188,"1"0"-918,-1 1-1,0 0 0,0 0 0,-1 0 1,1 0-1,0 0 0,-1 0 1,1 0-1,-1 1 0,1-1 1,-1 0-1,0 1 0,1 3 0,12 43 1751,-5-18-1273,3 4-216,1-1-1,2 0 1,2-1-1,0-1 1,3-1-1,33 44 0,-15-35 340,-37-39-64,-2-8-566,-6-17 7,-1 1 0,-1 0 0,-21-37 0,14 28 78,-15-40-1,27 59-249,-56-186 1059,54 173-911,2 1 0,0-1 0,2 0 1,0 0-1,5-49 0,-1 68-165,-1 0 1,1 0-1,1 0 1,-1 1-1,1-1 1,0 0-1,9-11 0,-11 16-40,0 0-1,0 0 0,0 0 1,1 0-1,-1 0 0,1 1 0,-1-1 1,1 0-1,0 1 0,0-1 1,0 1-1,0 0 0,0-1 0,0 1 1,0 0-1,0 0 0,0 0 1,0 1-1,1-1 0,-1 0 0,0 1 1,1 0-1,-1-1 0,0 1 1,1 0-1,3 1 0,-3 0-4,0 0 0,0 1 0,0-1 0,0 1-1,0 0 1,0 0 0,-1 0 0,1 0 0,-1 0 0,1 1 0,-1-1 0,0 1-1,0-1 1,0 1 0,0 0 0,-1 0 0,1 0 0,-1 0 0,1 0 0,-1 0-1,0 1 1,-1-1 0,1 0 0,0 0 0,-1 1 0,0-1 0,0 6 0,0 3-4,0 1 0,-1-1 0,-1 0 0,0 0 0,0 0-1,-6 15 1,-8 9-337,0-1-1,-3 0 0,-1-2 0,-43 56 0,4-4-2269,33-54-4033,21-19 2456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5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17 275 1632,'0'0'4215,"-1"5"-3524,-5 25 440,2 1 0,-1 47-1,5-67-924,1 1-1,0-1 1,0 1-1,2-1 1,-1 1-1,1-1 1,1 0-1,0 0 1,1 0-1,8 14 0,-12-22-135,1 0-1,0 0 1,0 0-1,0-1 0,0 1 1,0 0-1,1-1 0,-1 0 1,1 1-1,0-1 0,-1 0 1,1 0-1,0-1 1,0 1-1,0-1 0,1 1 1,3 0-1,-3-2-37,-1 1 1,1-2-1,-1 1 0,1 0 1,-1-1-1,0 1 0,1-1 1,-1 0-1,0 0 0,1-1 1,-1 1-1,0-1 1,0 1-1,0-1 0,0 0 1,0 0-1,4-5 0,3-2 21,-1 0 1,0-1-1,13-18 0,-13 15 53,1 2 1,14-16-1,-23 26-87,0 0 1,0 1-1,0-1 0,0 0 0,0 0 0,0 0 0,1 1 0,-1-1 0,0 0 1,0 1-1,1-1 0,-1 1 0,0 0 0,1-1 0,-1 1 0,2 0 0,-2 0-13,0 0-1,0 0 0,0 1 0,0-1 0,0 1 1,0-1-1,0 1 0,-1-1 0,1 1 0,0 0 1,0-1-1,0 1 0,-1 0 0,1-1 0,0 1 0,-1 0 1,1 0-1,-1 0 0,1 0 0,0 1 0,3 2-5,0 0 0,1 0 0,0-1 0,-1 0-1,1 0 1,0 0 0,1-1 0,-1 1 0,7 1-1,-6-2-28,1 0-1,-1-1 1,1 0-1,-1 0 1,1 0-1,0-1 1,-1 0-1,1 0 0,-1-1 1,1 0-1,-1 0 1,1 0-1,-1-1 1,1 0-1,7-4 1,-6 2 17,0-1 0,0 0 0,-1-1 0,0 1 0,0-1 0,0-1 0,-1 1 0,0-1 0,0 0 0,5-9 0,0-3 18,0-1-1,-1-1 1,-2 1-1,0-1 1,-1-1-1,0 1 1,-2-1-1,3-27 1,-6 21 146,0-1 1,-2 1 0,0 0 0,-10-53 0,11 81-143,-1-1 1,0 0 0,0 1-1,-1-1 1,1 0-1,0 1 1,0-1 0,0 0-1,0 1 1,0-1-1,-1 0 1,1 1 0,0-1-1,-1 1 1,1-1-1,0 0 1,-1 1 0,1-1-1,-1 1 1,1-1 0,-1 1-1,1-1 1,-1 1-1,1 0 1,-1-1 0,0 1-1,0-1 1,0 1-1,0 1-1,0-1 1,0 0 0,0 1-1,0-1 1,1 0 0,-1 1-1,0-1 1,0 1 0,1 0-1,-1-1 1,0 1 0,1 0 0,-1-1-1,0 1 1,1 0 0,-1 0-1,-21 38 43,12-15 5,-10 36 0,18-53-53,0 0 0,1 0-1,-1-1 1,2 1 0,-1 0 0,1 0-1,0 0 1,1 0 0,-1 0 0,4 11-1,-3-15 1,0-1-1,1 1 1,-1 0-1,1 0 1,0-1-1,0 1 0,0-1 1,0 0-1,0 0 1,1 0-1,-1 0 1,1 0-1,-1 0 0,1 0 1,0-1-1,0 0 1,-1 1-1,5 0 1,8 3 2,0 0 0,23 3 0,-18-4 1,115 19 9,-81-15-7,97 26 1,-148-33-6,0 0 0,1 1-1,-1-1 1,0 1 0,0 0 0,0 0 0,0 0 0,0 0 0,0 0 0,0 1-1,3 3 1,-6-5-2,0-1-1,1 1 0,-1 0 0,1-1 1,-1 1-1,0 0 0,1 0 1,-1 0-1,0-1 0,0 1 0,0 0 1,1 0-1,-1 0 0,0 0 0,0-1 1,0 1-1,0 0 0,-1 0 0,1 0 1,0 1-1,-1 0 0,0-1 0,0 1 0,0-1-1,0 0 1,0 1 0,0-1 0,-1 0 0,1 0 0,0 0 0,-1 0-1,1 0 1,-1 0 0,1 0 0,-3 1 0,-18 9 0,0-1 1,-1-2 0,-1 0-1,1-1 1,-1-1 0,-27 2-1,32-5 4,-1-2-1,0 0 0,0-2 1,0 0-1,1-1 0,-1 0 1,0-2-1,-19-6 0,28 6-1,1-1-1,0 0 1,1 0-1,-1 0 1,1-1-1,0-1 1,0 0-1,1 0 1,0-1-1,-8-9 1,11 12-138,1 0 1,0-1 0,0 0 0,0 0-1,1 0 1,0 0 0,0 0 0,0-1-1,1 1 1,0-1 0,0 0 0,1 1-1,0-1 1,0 0 0,0 0-1,1 0 1,1-8 0,0 10-393,1 0 0,0 1 1,0 0-1,0-1 0,0 1 0,1 0 0,0 0 0,0 0 1,6-6-1,-2 2-1326,5-6-1136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57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1108,'3'8'7823,"4"28"-5932,7 44-1462,-4-11-105,2-2 1,4 1-1,2-2 1,3 0-1,3-2 1,3 0-1,46 78 1,-71-139-460,-2-1-96,1 0-1,1 0 0,-1 1 1,0-1-1,1 0 0,-1 0 1,1 0-1,-1-1 0,1 1 0,0 0 1,0-1-1,0 1 0,0-1 1,0 1-1,0-1 0,0 0 1,0 0-1,3 1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57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1 696 1400,'18'-65'6449,"-16"68"-5969,4 9-90,0 0-1,-1 1 1,6 22-1,4 10 152,4 5-333,23 56 394,-10-40-3775,-22-57-1776</inkml:trace>
  <inkml:trace contextRef="#ctx0" brushRef="#br0" timeOffset="1">109 69 1612,'-1'-12'679,"1"8"-316,0 0-1,-1 1 1,1-1-1,-1 0 1,0 1-1,0-1 1,0 0-1,0 1 1,0-1-1,-1 1 1,0 0-1,0-1 1,-5-5 1142,8 14-1330,0 4-257,1-1-1,1 1 1,-1 0-1,1-1 1,1 1-1,0-1 1,0 0 0,9 13-1,-3-8-683,-1 0 0,2-1 0,0 0 0,17 15 0,-7-11-954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5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1908,'16'0'5651,"-21"3"-4807,-7 5-381,2 1 0,-1 0 0,1 0 0,1 1 1,-1 0-1,2 1 0,0 0 0,-9 15 0,6-8-64,2 0-1,0 1 0,1 0 1,1 1-1,-5 21 0,9-29-207,1-1-1,1 1 1,0-1-1,0 1 0,1-1 1,0 1-1,1-1 1,1 1-1,0-1 0,0 0 1,1 1-1,1-1 1,5 13-1,-6-18-136,0 0 1,1 0-1,0-1 0,0 1 0,0-1 1,0 1-1,1-1 0,0-1 0,0 1 1,0-1-1,1 0 0,0 0 0,-1 0 1,1-1-1,1 0 0,-1 0 0,0-1 1,1 1-1,-1-1 0,1-1 0,0 1 1,-1-1-1,12 0 0,-2 0-384,1-1 0,0-1 0,-1-1 0,1 0 1,-1-1-1,1-1 0,-1 0 0,30-13 0,-24 6-1513,0 0 1,-1-2-1,22-16 0,-2-2-2122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29:5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14 363 1320,'-2'-3'411,"0"0"0,0 0 0,1 0-1,0 0 1,-1 0 0,1 0 0,1 0 0,-1-1-1,0 1 1,1 0 0,-1-1 0,1 1 0,0 0-1,0-1 1,0 1 0,1 0 0,-1-1 0,1 1-1,0 0 1,2-5 0,0 2-97,0 1-1,1 0 1,-1 1 0,1-1-1,0 1 1,1-1 0,-1 1-1,1 0 1,0 1 0,7-5-1,20-11-96,1 2 0,42-16 0,-23 11-1103,-35 13-288,-42 15-1754,19-4 3403,4-1-456,0 0 0,0 0-1,0 0 1,0 0 0,0 0 0,0 1 0,0-1 0,0 1-1,1-1 1,-1 1 0,1-1 0,-1 1 0,1 0 0,0 0-1,0 0 1,-1 0 0,1 0 0,1 0 0,-1 0 0,0 0 0,0 0-1,0 5 1,-1 0 53,-7 24 95,3 0 0,0 1 0,2-1-1,1 1 1,2 44 0,4 22 52,0-50-83,-8 95 0,4-135-165,-1 0 0,-1 0-1,1 0 1,-1 0-1,-1 0 1,-7 12 0,10-17 16,-1 0 0,0 0 0,1 0 0,-1-1 0,0 1 0,-1-1-1,1 1 1,0-1 0,-1 0 0,1 0 0,-1 0 0,0 0 0,1 0 0,-1-1 0,0 1 0,0-1 0,0 0 0,0 0 0,-1 0 0,-4 1 0,8-2 16,-1 0-1,1 0 1,-1 0 0,1 0-1,-1 0 1,1 0-1,-1 1 1,1-1 0,-1-1-1,1 1 1,0 0 0,-1 0-1,1 0 1,-1 0-1,1 0 1,-1 0 0,1 0-1,-1-1 1,1 1 0,0 0-1,-1 0 1,1 0-1,0-1 1,-1 1 0,1 0-1,0-1 1,-1 1 0,1 0-1,0-1 1,-1 1-1,1 0 1,0-1 0,0 1-1,-1-1 1,1 1 0,0-1-1,0 1 1,0 0-1,0-1 1,0 1 0,0-1-1,0 1 1,0-1 0,0 1-1,0-1 1,0 1-1,0-1 1,0 1 0,0 0-1,0-1 1,0 1 0,0-1-1,0 1 1,1-1-1,-1 1 1,0 0 0,0-1-1,1 1 1,-1-1 0,0 1-1,0 0 1,1-1-1,-1 1 1,0 0 0,1 0-1,0-1 1,24-25 51,-24 25-56,130-136 141,30-5 827,-160 142-949,-1-1 0,1 1 0,0-1 0,-1 1 0,1 0-1,0-1 1,0 1 0,-1 0 0,1 0 0,0-1 0,0 1-1,0 0 1,-1 0 0,1 0 0,0 0 0,0 0 0,0 0-1,-1 0 1,1 0 0,0 1 0,0-1 0,0 0-1,-1 0 1,1 1 0,0-1 0,-1 0 0,1 1 0,0-1-1,-1 1 1,1-1 0,0 1 0,-1-1 0,1 1 0,-1-1-1,2 2 1,14 23 368,-7 5-202,-1 0 0,7 49 0,-10-40-64,14 42 1,28 79 119,-14-92-733,-53-140-454,-22-67 1257,21 82-55,3 0 0,2-2 0,3 0 0,-9-105 0,19 138-112,2 0-1,0 1 0,2-1 0,1 0 0,1 1 0,1-1 1,12-38-1,-13 54-101,0 1 1,1-1 0,0 1 0,1 0-1,0 1 1,0-1 0,1 1-1,0 0 1,1 0 0,-1 1-1,2 0 1,-1 0 0,1 0 0,0 1-1,0 0 1,0 1 0,1 0-1,0 0 1,0 1 0,0 0-1,18-5 1,-19 7-18,0 0-1,0 1 0,0 0 1,0 0-1,1 1 1,-1 0-1,0 0 1,0 1-1,0 0 0,0 0 1,0 1-1,14 4 1,-18-4-17,-1 0 1,1 0-1,0 1 1,-1-1-1,1 1 1,-1-1-1,0 1 1,0 0-1,0 0 1,0 1 0,-1-1-1,1 0 1,-1 1-1,0 0 1,0-1-1,0 1 1,-1 0-1,1 0 1,-1 0-1,0 0 1,0 1-1,0-1 1,0 0-1,-1 0 1,0 6 0,0 0-28,-1-1 1,0 0 0,0 0 0,-1 0-1,0 0 1,-1 0 0,0 0 0,0 0 0,-1-1-1,-7 13 1,-3 2-135,-1-1 1,-24 27-1,4-12-444,0-1 0,-2-1 0,-82 56 0,-51 11-5236,82-59 2109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30:2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22 1308,'0'3'2604,"-11"34"1892,-32 112-3392,42-147-1079,-7 28 270,0-1-1,3 1 1,-4 42 0,8-64-225,1 0 1,0-1 0,0 1 0,1 0 0,0 0 0,0-1 0,1 1 0,0-1 0,0 1 0,1-1 0,0 0 0,0 0 0,1 0 0,0 0 0,0 0 0,1-1 0,0 0 0,0 0 0,7 6 0,-2-4-5,1-1 0,-1 0 0,2-1 0,-1 0 1,1-1-1,0 0 0,0-1 0,0 0 0,1-1 0,12 2 0,16 0 112,72 1 1,-45-6-55,0-4 1,74-14 0,146-43 149,198-73 47,-359 97-249,-74 22-44,533-173 268,-581 186-292,0 0 1,0 0-1,0 0 1,0-1-1,-1 0 1,1 0-1,-1 0 1,8-8-1,-11 10 0,0-1 0,0 0 0,0 1 0,0-1 0,0 0-1,0 0 1,0 0 0,0 0 0,-1 0 0,1 0 0,-1 0 0,0 0 0,1 0 0,-1 0-1,0 0 1,0 0 0,-1-1 0,1 1 0,0 0 0,-1 0 0,1 0 0,-1 0 0,1 0-1,-2-2 1,0-1 98,-1 0 0,1 0-1,-1 0 1,-1 0 0,1 0-1,-5-5 1,-3-3 297,10 12 16,5 7-368,5 9-63,0 1 1,-2-1-1,0 2 0,-1-1 0,0 1 1,-1 0-1,-1 0 0,-1 0 0,-1 0 1,0 1-1,-1-1 0,-1 1 0,0 0 1,-2-1-1,0 1 0,-1-1 0,0 0 0,-2 0 1,0 0-1,-1-1 0,-12 26 0,-20 29-1450,12-24-4621,24-44 5367,-4 6-2790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30:26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13 254 2032,'-8'-1'1564,"8"1"-1511,0 0 0,0 0 0,0 0 0,0 0 0,-1 1 0,1-1 0,0 0 0,0 0 0,0 0 0,0 0 0,0 0 0,-1 0-1,1 0 1,0 0 0,0 0 0,0 0 0,0 0 0,0 0 0,0-1 0,-1 1 0,1 0 0,0 0 0,0 0 0,0 0 0,0 0 0,0 0 0,0 0 0,0 0 0,-1 0 0,1 0-1,0 0 1,0-1 0,0 1 0,0 0 0,0 0 0,0 0 0,0 0 0,0 0 0,0 0 0,0 0 0,0-1 0,0 1 0,0 0 0,0 0 0,0 0 0,0 0 0,0 0 0,0-1-1,0 1 1,0 0 0,0 0 0,0 0 0,0 0 0,0 0 0,0 0 0,0-1 0,0 1 0,0 0 0,0 0 0,0 0 0,0 0 0,0 0 0,0-1 0,27-19 963,0 1 1,1 1 0,45-21 0,13-9-177,43-19-35,-80 42-1153,-29 14-112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30:2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 1176,'-25'38'1061,"17"-28"-643,1 1 1,0 0-1,0 0 0,1 0 1,1 1-1,0 0 0,1 0 0,0 0 1,-3 21-1,5-22-219,1 1 0,1-1-1,0 0 1,0 0 0,1 0 0,1 0 0,0 0-1,0 0 1,1 0 0,1 0 0,5 11 0,-2-8 35,0-1 0,1 0 0,1 0 0,0-1 0,1 0 1,0-1-1,23 19 0,6 0 328,2-1 1,1-3 0,65 31-1,-22-12 322,-80-42-759,0-1-1,-1 1 1,1 0 0,-1 1 0,1-1 0,6 8 0,-11-10-99,1 0 0,0 0 0,-1 0 0,1 0 0,-1 0 0,1 0 0,-1 0 0,1 1 0,-1-1 0,0 0 1,1 0-1,-1 0 0,0 1 0,0-1 0,0 0 0,0 0 0,0 1 0,0-1 0,-1 0 0,1 0 0,0 0 0,0 1 0,-1-1 0,1 0 0,-1 0 0,1 0 0,-1 0 0,0 0 0,1 0 0,-1 0 1,0 0-1,0 0 0,1 0 0,-1 0 0,-2 1 0,-5 5 35,-1 0 0,0-1-1,0 0 1,0 0 0,-1-1 0,-13 6 0,-70 23 152,59-23-132,-14 4-305,-1-1 0,-1-3 0,0-2 0,-65 4 0,112-13 52,0 1 0,0-1 1,0-1-1,-1 1 0,1 0 1,0-1-1,0 0 0,0 1 1,0-1-1,0-1 0,-4 0 1,-6-8-5633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05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18 1368,'-4'-2'333,"1"0"0,-1 0 0,0 0-1,0 0 1,0 1 0,0-1 0,0 1 0,0 0-1,0 0 1,0 0 0,-1 1 0,1 0 0,0 0 0,0 0-1,0 0 1,-1 0 0,1 1 0,0 0 0,-7 2-1,-6 2 201,1 0-1,0 1 1,-22 12-1,10-2-11,0 2 1,2 0-1,0 2 0,1 1 0,2 1 0,0 1 0,1 1 1,-21 31-1,28-34-181,0 1 0,2 0 0,1 1 0,0 0 0,2 1 0,1 0 0,1 0 0,0 1 0,-4 37 0,10-47-206,1 0-1,0 0 0,1 0 1,1 1-1,0-1 0,2 0 0,-1 0 1,2-1-1,0 1 0,0-1 1,2 0-1,0 0 0,0 0 0,1-1 1,1 1-1,0-2 0,13 16 1,-12-19-86,-1-1 1,1 1 0,1-2 0,-1 1-1,2-2 1,-1 1 0,0-1 0,1-1-1,0 0 1,1 0 0,-1-1 0,1-1-1,0 0 1,13 2 0,1-1-256,1-2-1,0-1 1,0 0 0,0-2 0,33-6 0,-45 5-151,-1-2 1,1 0-1,-1 0 1,0-2 0,0 1-1,0-2 1,23-14 0,-22 11-1624,-2-1 1,1 0 0,19-20-1,-12 6-2367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30:27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13 1892,'-38'46'2307,"21"-27"-1659,1 1 0,1 0 0,0 2 0,-12 25 0,21-35-430,1 1-1,0 0 0,1 0 1,0 0-1,1 0 1,0 1-1,2-1 0,-1 1 1,2 0-1,-1-1 1,3 16-1,-1-23-146,0 0 0,1 0 0,-1 1 0,1-1 0,0 0 0,1 0 0,0-1 0,0 1 1,0 0-1,0-1 0,1 0 0,0 0 0,0 0 0,0 0 0,1-1 0,-1 0 0,1 1 0,0-2 0,1 1 0,-1-1 0,1 1 0,-1-1 1,1-1-1,0 1 0,10 2 0,-9-3-21,1 0 0,-1-1 0,0 0 0,1 0 0,-1-1 0,1 0 0,-1 0 0,1 0 0,-1-1 0,0-1 0,11-2 0,-15 4-40,-1-1 0,0 0 0,1 0 0,-1 0 0,0-1 1,1 1-1,-1-1 0,0 1 0,0-1 0,0 1 0,0-1 0,0 0 1,-1 0-1,1 0 0,-1 0 0,1 0 0,-1-1 0,0 1 0,1 0 0,-1-1 1,0 1-1,-1-1 0,1 1 0,0-1 0,-1 1 0,1-1 0,-1 1 1,0-1-1,0 1 0,0-1 0,0 0 0,0 1 0,-1-1 0,-1-4 1,-2-8 61,-1 1 1,-1 1-1,0-1 1,-1 1 0,-1 0-1,0 1 1,-11-14 0,-19-32 392,34 51-423,-1-2 55,0 1-1,1-1 0,0-1 1,0 1-1,-4-18 1,7 24-81,1 0 0,0 0 1,0-1-1,0 1 0,0 0 1,1-1-1,-1 1 0,1 0 1,0-1-1,0 1 0,0 0 1,0 0-1,1 0 1,-1 0-1,1 0 0,0 0 1,0 1-1,0-1 0,0 0 1,0 1-1,4-4 0,7-4-20,-1 1-1,1 0 0,1 1 0,0 1 1,0 0-1,0 0 0,1 2 0,0 0 1,0 0-1,0 2 0,0 0 0,1 0 1,0 2-1,-1 0 0,1 0 0,20 3 1,-31-1-1,1 0 0,0 0 0,-1 0 0,1 1 0,-1-1 1,0 1-1,1 1 0,-1-1 0,0 1 0,0 0 0,-1 0 0,1 1 1,-1-1-1,1 1 0,-1 0 0,0 0 0,-1 0 0,1 1 0,-1-1 1,0 1-1,0 0 0,0 0 0,0 0 0,2 7 0,1 10 3,0 0 0,-1 1 0,-1 0 0,1 41 0,5 24 6,-8-79-9,-1 0-1,2-1 0,-1 1 1,1-1-1,1 0 1,0 0-1,0 0 0,0 0 1,1-1-1,6 8 1,-7-11-23,0 0 0,0 0 0,0-1 1,1 1-1,0-1 0,-1 0 1,1 0-1,0-1 0,1 1 1,-1-1-1,0 0 0,1-1 0,-1 1 1,1-1-1,-1 0 0,12 0 1,1-1-78,0 0 0,-1-1 0,1-1 0,-1 0 0,22-7 0,-32 7 47,-1 1 1,1-2 0,-1 1-1,0-1 1,1 0 0,-1 0-1,0 0 1,-1-1 0,1 0 0,-1 0-1,1-1 1,-1 0 0,0 0-1,-1 0 1,0 0 0,7-10-1,-10 13 37,0-1 0,0 1 0,0-1-1,-1 1 1,1 0 0,-1-1-1,1 1 1,-1-1 0,0 1-1,0-1 1,0 1 0,0-1-1,0 1 1,-1-1 0,1 1-1,-1-1 1,0 1 0,-1-4 0,0 1 13,-1 0 1,0 0-1,0 0 1,0 0-1,-1 1 1,0-1 0,-7-6-1,-4-1 71,0 0 1,-1 0-1,-28-13 0,-8-2 160,26 14 16,-38-25 1,62 37-230,0 0 0,1 0 1,-1-1-1,0 1 1,1 0-1,0-1 0,-1 1 1,1-1-1,0 0 1,0 1-1,0-1 1,0 0-1,0 0 0,0 0 1,-1-2-1,2 4-10,0-1-1,0 0 0,0 0 1,0 0-1,0 1 1,0-1-1,0 0 0,0 0 1,0 1-1,1-1 1,-1 0-1,0 0 0,0 1 1,1-1-1,-1 0 1,1 0-1,-1 1 0,0-1 1,1 1-1,-1-1 1,1 0-1,-1 1 0,1-1 1,0 1-1,-1-1 1,1 1-1,-1-1 0,1 1 1,0 0-1,0-1 1,0 1-6,5-5-37,1 0 1,-1 1-1,1 0 0,0 0 0,0 1 1,0 0-1,1 0 0,-1 1 0,1 0 1,8-1-1,1 0-43,1 1 0,-1 0 0,25 3 0,-30 0 61,-1 0 0,0 1 0,0 0-1,0 1 1,0 1 0,-1-1 0,1 2 0,-1-1-1,14 10 1,3 4 129,46 40 1,5 5 265,-66-56-293,1 1 0,0-2 0,1 0 1,-1 0-1,1-1 0,0-1 0,0 0 1,1-1-1,-1-1 0,25 2 0,-37-4-60,-1 0-1,1 0 1,-1 0-1,1-1 1,-1 1-1,1 0 0,-1-1 1,1 1-1,-1-1 1,1 1-1,-1-1 1,0 0-1,1 0 1,-1 1-1,0-1 1,0 0-1,1 0 0,1-2 1,-2 1 42,-3 0-3,-2-3-44,-1 1 1,1 0 0,-1 0-1,0 0 1,0 0 0,0 1-1,0 0 1,-1 0 0,1 1-1,-8-3 1,-67-20 49,47 16-47,-5-1-220,7 2 209,-29-13 0,52 18-458,1 0-1,0 0 0,0-1 0,1 0 0,-1 0 0,1-1 0,0 0 0,0 0 0,-8-9 1,8 4-2495,3 1 36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14:30:29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0 294 1144,'0'0'6864,"1"-4"-6125,3-18 563,2 0-1,1 0 0,10-25 0,8-23 524,2-35 1478,-26 103-2829,7 21-230,-3-3-166,-1 1-1,-1 1 1,2 30-1,-1-17-20,49 298 313,-21-147-418,-28-158-42,-1 0 0,-1 0 0,-1 0 0,-1 0 0,-5 33 1,4-49 39,-1 0 0,1 0 0,-1 0 0,-1 0 0,0 0 0,0-1 0,0 0 0,-1 1 0,0-1 0,-1 0 0,1-1 0,-1 1 0,-1-1 0,1 0 0,-1 0 0,0-1 0,0 0 0,-1 0 0,-9 6 0,7-6-9,-1 0 0,0-1-1,0-1 1,0 1 0,0-1 0,-1-1 0,1 0 0,-19 1 0,26-3 5,3-2-214,1-1 207,-1 1 0,1 0 0,-1 0 1,1 0-1,0 0 0,0 0 0,0 0 0,0 0 0,0 0 0,1 1 0,-1-1 1,0 0-1,1 1 0,-1-1 0,1 1 0,0-1 0,2-1 0,42-25-596,-21 14 179,82-51-1946,-34 24-3333,-45 27 2243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0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8 771 1032,'0'1'171,"0"0"0,0 1 0,0-1 0,0 0 0,1 1 0,-1-1 0,0 0 1,1 0-1,-1 1 0,1-1 0,-1 0 0,1 0 0,-1 0 0,1 1 0,0-1 0,0 0 0,0 0 0,-1 0 0,1 0 0,0-1 0,0 1 0,0 0 0,2 1 0,-1-1-30,1 0 0,0 0 0,-1 0-1,1 0 1,0 0 0,0-1 0,0 1-1,0-1 1,-1 0 0,5 0 0,4-1 24,-1 0 0,0 0 0,0-1 0,-1-1 0,18-6 0,23-16 554,-48 24-623,0 0-1,0 0 0,0-1 0,0 1 1,0-1-1,0 0 0,-1 1 1,1-1-1,-1 0 0,1 0 0,-1 0 1,0 0-1,0 0 0,0 0 1,0-1-1,0 1 0,0 0 0,0-1 1,-1 1-1,1-3 0,-1 4-69,0 0 1,0 1-1,0-1 0,0 0 0,0 1 0,0-1 0,-1 0 1,1 1-1,0-1 0,0 1 0,-1-1 0,1 0 0,0 1 1,-1-1-1,1 1 0,-1-1 0,1 1 0,0-1 0,-1 1 1,0-1-1,1 1 0,-1 0 0,1-1 0,-1 1 1,1 0-1,-1-1 0,0 1 0,-23-3 719,-19 10-37,34-3-615,0 0-1,0 0 0,0 1 0,0 1 0,1-1 1,0 1-1,0 0 0,0 1 0,1 0 0,0 0 0,0 1 1,1 0-1,0 0 0,-5 10 0,9-15-69,0 0 1,0 1-1,1-1 0,-1 1 0,1 0 1,0-1-1,0 1 0,0 0 0,0 0 1,1 0-1,-1-1 0,1 1 0,0 0 1,0 0-1,1 0 0,-1 0 0,1 0 1,0-1-1,0 1 0,0 0 0,1-1 1,-1 1-1,1 0 0,-1-1 0,1 0 1,1 1-1,-1-1 0,0 0 0,1 0 1,-1 0-1,1-1 0,0 1 1,0-1-1,0 1 0,0-1 0,1 0 1,-1 0-1,4 2 0,13 6 6,1-1 0,0-1 1,0-1-1,0-1 0,1 0 0,0-2 1,41 4-1,-35-7-20,0 0-1,0-2 1,0-1 0,-1-2-1,53-12 1,-68 12-3,1 0 0,-1-1 0,1-1 0,-1 0 0,-1 0 0,1-1 0,-1-1-1,-1 0 1,1 0 0,-1-1 0,-1-1 0,0 1 0,0-1 0,-1-1 0,0 0 0,-1 0 0,0-1 0,0 1 0,-2-1 0,1-1 0,-2 1-1,1-1 1,-2 0 0,0 0 0,0 0 0,-1 0 0,0-25 0,-5 10 165,3 27-151,0 1 0,-1-1 0,1 0-1,0 0 1,0 0 0,0 0 0,-1 0 0,1 0 0,0 0 0,-1 0 0,1 0-1,-1 1 1,1-1 0,-1 0 0,0 0 0,1 0 0,-1 1 0,0-1-1,1 0 1,-1 1 0,0-1 0,0 1 0,1-1 0,-1 1 0,0-1 0,-1 0-1,-17 8 46,15-4-56,3-2-2,-1 0 0,1 0 0,0 0-1,-1 0 1,1 0 0,0 1-1,0-1 1,0 1 0,0-1 0,0 1-1,0-1 1,1 1 0,-1-1 0,0 1-1,1 0 1,0-1 0,-1 1-1,1 0 1,0-1 0,-1 1 0,1 0-1,0 0 1,0-1 0,1 1-1,-1 0 1,1 3 0,-1-4-7,1 0-1,-1 0 1,0-1 0,1 1 0,-1 0 0,1 0-1,-1 0 1,1-1 0,-1 1 0,1 0 0,0 0-1,-1-1 1,1 1 0,0-1 0,0 1 0,-1-1-1,1 1 1,0-1 0,0 1 0,0-1 0,0 0-1,0 1 1,1-1 0,27 1-28,32-17-32,-57 14 57,41-14-48,-28 9 31,-1 0-1,1 2 1,1 0 0,-1 1-1,1 1 1,19-2-1,-33 6 14,1-1-1,-1 1 0,0 0 0,1 0 1,-1 0-1,0 1 0,0-1 1,1 1-1,-1 0 0,0 0 0,-1 1 1,7 4-1,41 41-21,-13-12 12,-29-30 15,-1 0 0,1-1 0,0 0-1,0 0 1,1-1 0,-1 0 0,1 0-1,0-1 1,0-1 0,0 0-1,21 2 1,-23-4 6,-1 0-1,1-1 1,0 0 0,-1 0-1,0-1 1,1 0 0,-1 0-1,0-1 1,0 0-1,0 0 1,0-1 0,0 0-1,-1 0 1,0 0 0,0-1-1,0 0 1,6-7-1,0-1-4,-1 0-1,0 0 0,-1-1 0,-1 0 0,0-1 0,-1 0 0,-1 0 0,11-30 0,-11 19 24,-1 1-1,-1-1 0,-1 0 0,-2 0 1,0-31-1,-2 22 196,-2 1-1,-1-1 0,-2 1 1,-1 0-1,-2 0 1,-1 1-1,-21-51 1,26 75-70,0 1 0,-1-1 0,0 1 0,-7-7 0,11 13-106,0 0-1,-1 0 1,1 1-1,-1-1 1,1 1-1,-1-1 0,1 1 1,-1 0-1,0 0 1,0-1-1,0 1 1,0 1-1,0-1 0,0 0 1,0 0-1,0 1 1,0-1-1,0 1 1,0-1-1,0 1 0,0 0 1,0 0-1,-3 0 1,1 1 1,1 1 1,-1-1-1,1 1 1,-1 0-1,1 0 1,0 0-1,0 1 1,0-1-1,0 1 0,0-1 1,0 1-1,1 0 1,-1 0-1,1 0 1,-3 5-1,-26 53 181,28-54-177,-5 12 19,2-1 0,1 1 0,0 1 0,1-1-1,1 0 1,1 1 0,0 35 0,3-27-11,1 0-1,2 0 1,1 0-1,15 50 1,-11-52-115,1-1 1,1 0 0,22 36-1,-24-47-746,0-1 0,20 21 0,-22-27-653,0-1 0,1 0 0,-1 0 0,1 0 0,13 6 0,-6-8-3086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0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21 392 1468,'-2'-3'251,"0"1"0,0 0-1,1 0 1,-1-1 0,0 1 0,1 0-1,0-1 1,-1 0 0,1 1 0,0-1 0,0 0-1,1 0 1,-1 1 0,0-1 0,1 0-1,0 0 1,0 0 0,0-5 0,1 3-26,1 1 0,0-1 1,0 1-1,0-1 1,1 1-1,0 0 0,-1 0 1,1 0-1,0 0 1,1 1-1,4-5 0,10-8 72,0 1 0,1 0 0,1 1 0,0 1 0,1 1 0,31-13 0,144-47 692,-162 60-903,179-66-3481,-197 71 696,-6 3 26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4:02:3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1668,'0'0'9499,"3"-3"-9292,8-5-6,-8 6 730,11 8-474,-10-1-373,0 0 0,-1 0 0,1 1 1,-2-1-1,1 1 0,3 11 1,-3-11-45,-1 1 0,1 0 0,0-1 1,1 0-1,6 10 0,-3-2 71,-6-13-95,0 1 0,-1 0-1,1-1 1,0 1 0,0 0 0,0-1-1,0 1 1,0-1 0,0 1-1,1-1 1,-1 0 0,0 1 0,3 1-1,0-1-4,-1 0 0,1 0 0,0 0-1,-1-1 1,1 1 0,0-1 0,0 0-1,0 0 1,0 0 0,0 0 0,0-1-1,0 0 1,1 0 0,-1 0 0,6-1-1,18-4 13,-1-1 0,-1-2 0,45-18 0,46-28 30,-4 1-42,70-19-58,-139 55-954,-42 17 617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0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1420,'0'0'1894,"6"-3"-1112,9-4-124,0-1 0,-1-1 0,1 0 0,-2-1 0,0-1 0,0 0 0,-1-1-1,0 0 1,-1-1 0,12-17 0,-23 29-576,0 1 0,0-1-1,0 0 1,0 1 0,0-1 0,0 0-1,0 0 1,0 1 0,0-1 0,0 0 0,0 1-1,-1-1 1,1 0 0,0 1 0,-1-1 0,1 0-1,0 1 1,-1-1 0,1 1 0,-1-1-1,1 1 1,-1-1 0,1 1 0,-1-1 0,1 1-1,-1-1 1,0 1 0,1 0 0,-1-1-1,0 1 1,1 0 0,-1 0 0,0-1 0,1 1-1,-1 0 1,0 0 0,1 0 0,-1 0-1,0 0 1,0 0 0,1 0 0,-1 0 0,0 0-1,-10 3 158,0 1 0,0 1 0,0-1 0,1 1 0,0 1 0,0 0 0,0 1 0,-13 12 0,20-16-169,0 0 0,0 0 0,0 0-1,1 0 1,-1 0 0,1 1 0,0 0 0,0-1-1,0 1 1,1 0 0,-1 0 0,-1 6 0,3-7-34,0 1 1,0-1-1,0 0 1,0 0-1,0 0 0,1 0 1,-1 0-1,1 0 1,0 0-1,0 0 1,0 0-1,1 0 1,-1 0-1,1 0 1,-1-1-1,1 1 1,0 0-1,0-1 1,3 3-1,1 1-44,2 1 0,-1-2 0,1 1 0,-1-1 0,2 0 0,-1 0 0,0-1 0,1-1 0,0 1 0,0-1 0,10 2 0,13 2-525,62 5 0,-64-9-167,0-2 0,37-3-1,-51 0-1166,0 0-1,0-1 0,20-8 0,-12 3-1793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0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 1656,'-2'-1'5675,"6"7"-2330,18 23-1445,29 35-1898,13 11 999,74 113 0,-136-187-987,-1 1-1,0 0 1,0 0 0,0 0-1,0 0 1,-1 0-1,1 0 1,0 0 0,-1 0-1,0 0 1,1 0 0,-1 0-1,0 3 1,0-4-2,0 0 1,0 0-1,0 0 1,-1 0-1,1-1 0,0 1 1,-1 0-1,1 0 1,-1 0-1,1 0 1,-1 0-1,1-1 0,-1 1 1,1 0-1,-1 0 1,0-1-1,1 1 1,-1 0-1,0-1 0,-1 2 1,0-2-1,0 1-1,0 0 1,0-1 0,-1 1-1,1-1 1,0 0 0,0 0 0,0 0-1,0 0 1,0 0 0,-1 0-1,1 0 1,0-1 0,0 1 0,0-1-1,0 0 1,0 0 0,0 1-1,0-1 1,0 0 0,0-1 0,1 1-1,-1 0 1,-2-3 0,-6-4 4,2 0 0,-1 0-1,1-1 1,0 0 0,1-1 0,0 0 0,1 0 0,0 0 0,0-1 0,1 0-1,0 0 1,1 0 0,-3-14 0,5 16-219,0-1-1,1 0 0,0 0 1,1 0-1,0 0 1,1 0-1,0 0 1,0 0-1,1 0 0,0 0 1,1 1-1,0-1 1,0 1-1,1-1 1,0 1-1,8-11 0,-10 16-5,21-24-4653,-9 19 1679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07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4957 1 1552,'-57'13'1808,"-66"6"-1,55-9-1162,-260 41 1059,78-11-872,-424 60 923,-689 62 347,622-75-1305,-154 48 220,482-35-1101,392-95-90,-2 3-685,23-6-229,4-1-213,42-3-2641,-37 1 4042,78-6-3111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07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5776 0 1116,'-99'25'1288,"-121"13"-160,-19-6-100,-20 1-103,-31 5-117,-29 14-92,-22-1-80,-42-4-80,-18 12-96,-28 1-176,-14 13-236,-24 17-312,-1 11-356,-14 2-448,11 22-1281,7-3 369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2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3 192 1512,'-1'1'317,"1"-1"0,0 1 0,0-1-1,-1 1 1,1-1 0,0 1 0,0-1 0,0 1-1,0-1 1,0 1 0,-1-1 0,1 1 0,0 0 0,0-1-1,1 1 1,-1-1 0,0 1 0,0-1 0,0 1-1,0-1 1,1 2 0,2-1-189,1 1-1,0-1 1,0 0 0,0 0-1,0-1 1,1 1 0,-1-1-1,0 1 1,0-1-1,0-1 1,6 0 0,59-9 257,-47 6-252,406-82 995,-343 69-907,-46 10 306,64-20 0,-52 17 1162,-42 9-1628,-6 0 178,-3 1-225,0 1 1,1-1-1,-1 0 0,0 0 1,0 0-1,0 0 0,0 0 1,1 0-1,-1 0 0,0 0 1,0 0-1,0 0 0,1 0 1,-1 0-1,0 0 0,0 0 1,0 0-1,0 0 0,1 0 1,-1 0-1,0 0 0,0 0 1,0-1-1,0 1 0,1 0 1,-1 0-1,0 0 0,0 0 1,0 0-1,0 0 0,0 0 1,1-1-1,-1 1 0,0 0 1,0 0-1,0 0 0,0 0 1,0 0-1,0-1 0,0 1 1,0 0-1,0 0 0,0 0 1,0-1-1,0 1 0,0 0 1,0 0-1,0 0 0,0 0 1,0-1-1,0 1 0,0 0 1,0 0-1,0 0 0,0-1 1,-12-8 52,9 7 2,-8-4 273,-46-17 1060,56 22-1236,-14 1 54,15-1-208,-1 1 0,0 0 0,0 0 0,0 0 0,0 0 0,0 0 0,0 0 0,1 0 0,-1 0 1,0 0-1,0 0 0,0 0 0,0 1 0,0-1 0,0 0 0,1 0 0,-2 2 0,0-1 17,1 2-10,8 4 6,7 7 10,48 10 64,-19-7-32,-42-17-53,37 11 714,-37-11-406,-3 1-321,1 1 0,-1-1 0,0 1 1,0 0-1,1 0 0,-1 0 0,0-1 0,1 1 0,-2 5 1,-5 4 8,-4 3-47,2 0 0,-1 1 0,-12 26 1,13-23-672,0-1 1,-20 26 0,29-41 651,-19 21-2158,2 2-3553,8-9 1463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3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54 231 876,'0'0'762,"-26"-29"4564,23 26-5134,0 0 0,1-1 0,-1 0 0,1 0 0,-1 0 0,1 0 0,1 0 0,-1 0 0,0 0 0,1 0 0,0-1 0,0 1 0,0-1 0,1 1 0,0-1 0,-1 1 0,1-1 0,1 1-1,-1 0 1,1-1 0,0 1 0,0-1 0,0 1 0,0 0 0,1-1 0,0 1 0,0 0 0,0 0 0,0 0 0,5-5 0,-4 4-77,2-1-1,-1 0 1,1 1-1,0 0 0,0 0 1,0 1-1,1-1 1,-1 1-1,1 1 1,0-1-1,11-4 1,-13 6-83,-1 1 1,1 0 0,-1 0 0,1 0 0,-1 1 0,1-1-1,0 1 1,-1 0 0,1 0 0,0 0 0,-1 0 0,1 1-1,-1-1 1,1 1 0,0 0 0,-1 0 0,0 1 0,1-1-1,-1 1 1,0-1 0,0 1 0,1 0 0,-1 0 0,4 5-1,-3-4-12,-1 1 0,1 0-1,-1 1 1,0-1 0,0 0-1,-1 1 1,1 0 0,-1 0-1,0-1 1,0 1 0,-1 0-1,0 1 1,0-1-1,0 0 1,0 0 0,0 8-1,-3 15 7,-1-1 1,-1 1-1,-1-1 0,-1 0 0,-2-1 0,0 0 0,-2 0 0,-1-1 0,-1 0 0,-1 0 0,-23 30 0,-30 49 616,60-96-321,4-6-157,1 1 0,-1-1 0,0 0 0,1 0 0,-1 1 0,1-1 0,0 1 0,0 0 0,0-1 0,-1 4 0,7-7-114,31-6 6,-1-1 1,0-2-1,-1-2 0,46-21 1,-9 3-103,33-16-657,-39 5-5352,-58 37 2229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30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31 220 1492,'-30'17'9913,"36"-20"-9461,210-92 1574,26-12-4282,-206 84-2614,-20 14 1821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31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0 245 2132,'0'0'4489,"55"-14"-3877,-7 3-76,9-5-84,34-14-156,8 0-300,4-5-448,-7 2-612,10 1-1265,-1-12 361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3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53 188 1020,'-38'7'5041,"37"-6"-3838,-9 1-728,7-2 155,9-2 3259,217-49-2982,-72 20-556,21-4 88,-126 21-17,-46 14-337,0 0-74,1-1 0,-1 1 0,0 0 0,0 0 0,0 0 0,0 0 0,0-1 0,0 1 0,1 0 0,-1 0 0,0 0 0,0-1 0,0 1 1,0 0-1,0 0 0,0-1 0,0 1 0,0 0 0,0 0 0,0 0 0,0-1 0,0 1 0,0 0 0,0 0 0,0-1 0,0 1 0,0 0 0,0 0 1,0 0-1,0-1 0,0 1 0,-1 0 0,1 0 0,0 0 0,0-1 0,-3-2 77,-1-1 0,1 1 1,-1 0-1,0 0 0,0 0 0,0 1 0,0-1 0,0 1 1,0 0-1,-7-2 0,-51-14 1176,15 11-312,44 7-767,-7 1-105,5-1-31,5 2 509,16 2-519,0 0-1,0 0 1,0-2 0,0 0 0,1-1-1,30-1 1,-13-1 2,9-1 1,-38 2-22,7 2 6,-11-2-9,1 0 0,-1 0 0,0 1 0,0-1 0,0 1 0,1-1 0,-1 1 0,0 0 0,0-1 0,0 1 0,0 0 0,0 0 0,0 0-1,0-1 1,0 1 0,-1 0 0,1 0 0,0 0 0,-1 0 0,1 1 0,0-1 0,-1 0 0,1 0 0,-1 0 0,0 0 0,1 1 0,-1-1 0,0 0 0,0 0 0,0 1 0,1-1 0,-1 0 0,-1 1 0,1-1 0,0 0 0,0 0 0,0 1 0,-1-1 0,0 2 0,-2 9 57,0-1 0,-1 0 0,-7 16 0,5-14-10,-5 16-656,-13 48 0,23-60-2498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3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22 275 1252,'0'0'2022,"-4"-1"-1154,2 1-1177,2 0 421,-1 0 0,1 0-1,-1 0 1,0 0 0,1 0 0,-1 0-1,1 0 1,-1 0 0,1 0 0,-1 0 0,0 0-1,1-1 1,-1 1 0,1 0 0,-1 0-1,1-1 1,-1 1 0,1 0 0,0-1-1,-1 1 1,1 0 0,-1-1 0,1 1 0,0-1-1,-1 1 1,1-1 0,0 1 0,-1-1-1,1 1 1,0-1 0,0 1 0,-1-1-1,1 1 1,0-1 0,0-2 1633,2 1-1385,-2 1-344,16-20 1042,-1 0 1,0-1-1,-2-1 0,17-39 0,-26 49-299,0-1-1,2-23 1,3-6 1109,-9 41-704,2 8-1086,21 72 213,39 86 0,-28-74-572,-34-88 244,0 0 0,0-1 0,0 1 1,0-1-1,0 1 0,0 0 0,-1-1 0,1 1 1,-1 0-1,1-1 0,-1 1 0,1-1 0,-1 1 1,0-1-1,0 1 0,0-1 0,1 0 0,-1 1 1,-1-1-1,1 0 0,0 0 0,0 0 0,0 1 1,-3 0-1,0 1-36,-1 1-1,1-2 1,-1 1 0,0 0 0,-8 3-1,5-4-66,0 1 17,0 0 0,0-1 1,0 0-1,0 0 0,-17 0 0,29-6 79,6-3-70,0 1-1,1-1 1,0 2 0,-1-1-1,18-5 1,14-6-2381,75-44 1,-94 45-2939,-11 10 2034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4:02:3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74 1504,'-2'-2'781,"2"2"-504,-1-1-1,1 1 1,0 0 0,-1-1-1,1 1 1,0-1 0,-1 1 0,1-1-1,0 1 1,0-1 0,-1 1-1,1-1 1,0 0 0,0 1 0,0-1-1,0 1 1,0-1 0,0 1-1,0-1 1,0 0 0,0 1-1,0-1 1,0 1 0,0-1 0,1 0-1,2-5-750,-1 4 842,-2 1-284,0 0 0,0 1 0,0-1 0,0 0 0,1 1 0,-1-1 1,0 1-1,1-1 0,-1 1 0,0-1 0,1 1 0,-1-1 0,0 1 0,1-1 0,-1 1 1,1-1-1,-1 1 0,1 0 0,-1-1 0,1 1 0,0 0 0,-1-1 0,1 1 0,-1 0 1,1 0-1,0 0 0,-1 0 0,1-1 0,0 1 0,0 0-27,0 0-1,0 0 1,0 0-1,0-1 1,0 1-1,0 0 1,0 1-1,0-1 1,0 0-1,0 0 1,0 0-1,0 0 1,0 1-1,0-1 1,-1 0-1,1 1 1,0-1-1,0 1 1,1 0 0,13 16 277,-10-10-253,1 0 0,0-1 0,0 0 0,0 0 0,1-1 1,0 1-1,0-2 0,0 1 0,10 4 0,-3-4-37,-1-1 1,1 0-1,1-1 1,-1-1-1,0 0 1,0-1-1,1-1 0,20-1 1,-9-2-17,1-1 0,-1-1 0,41-13 1,95-41 71,-54 18-98,-83 32-353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3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63 1284,'-1'-5'8272,"6"23"-7600,1 1 0,13 28 0,-15-39-432,0 0-1,1-1 1,0 1-1,0-1 1,0 0 0,1-1-1,0 1 1,12 10 0,-16-16-161,-1 0 0,1 0 0,0 0 1,0 1-1,-1-2 0,1 1 1,0 0-1,0 0 0,0 0 0,0-1 1,0 1-1,0-1 0,0 0 0,0 0 1,0 1-1,0-1 0,0 0 1,0-1-1,0 1 0,0 0 0,0-1 1,0 1-1,0-1 0,0 1 0,0-1 1,0 0-1,0 0 0,2-2 1,-1 1-1,0-1 1,0 0 0,0 0-1,-1 0 1,1 0 0,-1-1-1,1 1 1,-1-1 0,-1 0-1,1 1 1,0-1 0,-1 0-1,2-8 1,0-1-10,-1 0 1,-1-1-1,0 0 0,-1-16 1,-6-24-2604,7 37 1032,0 7-4430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4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1468,'4'20'2311,"-2"1"1,0-1-1,-1 22 0,-1-41-1963,-1 14 77,-1-9 5407,2-55-4902,0 47-807,1 1-86,0 0 0,0-1 1,0 1-1,0 0 0,0 0 0,0 0 0,0 1 1,1-1-1,-1 0 0,0 0 0,0 1 0,1-1 1,-1 1-1,2-1 0,5 2-13,0 1 0,0 1 0,0-1 0,-1 1 0,1 1 0,-1-1 0,0 1 0,0 0 0,7 6 0,59 50 191,-72-59-69,12-16-126,-10 12-17,-1-2 0,1-1-1,-1 0 1,0 0-1,0-1 1,-1 1-1,0 0 1,0-1 0,0 1-1,-1-10 1,2-6 6,28-110 11,-30 131-23,0 1 1,0-1-1,0 0 0,1 0 1,-1 1-1,0-1 1,1 0-1,-1 0 1,0 1-1,1-1 0,-1 0 1,1 1-1,-1-1 1,1 0-1,-1 1 0,1-1 1,0 1-1,-1-1 1,1 1-1,0-1 0,-1 1 1,1-1-1,0 1 1,0 0-1,-1-1 1,1 1-1,0 0 0,0 0 1,0 0-1,-1 0 1,1-1-1,0 1 0,0 0 1,0 0-1,-1 1 1,1-1-1,0 0 0,0 0 1,0 0-1,-1 0 1,1 1-1,0-1 1,0 0-1,-1 1 0,1-1 1,0 1-1,0-1 1,-1 1-1,1-1 0,-1 1 1,1-1-1,0 2 1,3 0-75,-1 1 1,0 0-1,0 0 1,0 0 0,0 0-1,-1 1 1,1-1-1,-1 1 1,2 3-1,0 3-615,-1 0-1,-1 1 1,0-1-1,1 14 0,-1 22-6185,-2-27 3021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41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21 199 1840,'-15'-6'4462,"15"6"-4379,0 0 0,0 0 0,0 0 1,-1 0-1,1 0 0,0 0 0,0 0 0,0 0 0,-1 0 1,1 0-1,0 0 0,0 0 0,0 0 0,0 0 0,-1 0 0,1 0 1,0 0-1,0 0 0,0 0 0,0 0 0,-1 0 0,1 0 1,0 0-1,0 0 0,0 0 0,0 0 0,0-1 0,-1 1 1,1 0-1,0 0 0,0 0 0,0 0 0,0 0 0,0-1 1,0 1-1,0 0 0,-1 0 0,1 0 0,0 0 0,0 0 1,0-1-1,0 1 0,0 0 0,0 0 0,0 0 0,0 0 1,0-1-1,0 1 0,0 0 0,0 0 0,0 0 0,0-1 0,0 1 1,0 0-1,0 0 0,0 0 0,1 0 0,-1-1 0,0 1 1,0 0-1,0 0 0,0 0 0,0 0 0,0-1 0,18-8 970,29-7-1045,-19 10 230,196-48 1034,-221 53-1227,0 0 0,0 0 0,0 0-1,0 0 1,0-1 0,0 1 0,-1-1 0,1 0 0,4-4 0,-6 5 179,-2-15 363,-7 8-169,-1 1-1,0-1 1,-1 2-1,1-1 0,-14-6 1,10 5 97,11 7-355,-5-2 240,0-2-144,6 7 358,30 39-507,-7-11-12,21 39-1,-38-60-87,-1 0 1,0 0-1,0 1 0,0 0 0,-2 0 1,1 0-1,-1 0 0,0 0 0,0 12 1,-3-17-215,1 0 1,0 0 0,-1-1 0,0 1-1,0 0 1,-4 8 0,-8 11-3974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41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41 127 1268,'-5'-5'1281,"2"-1"1,-1 0-1,0 0 0,1 0 0,0 0 0,1 0 1,-4-11-1,5 15-660,0-1-36,0 2-490,0 0 1,0-1-1,0 1 1,1-1-1,-1 1 1,0-1-1,1 0 0,-1 1 1,1-1-1,-1 0 1,1 1-1,0-1 1,0 0-1,0 1 1,0-1-1,0 0 1,0 1-1,0-1 0,1 0 1,-1 1-1,0-1 1,1 0-1,0 1 1,-1-1-1,1 1 1,0-1-1,0 1 1,0-1-1,0 1 0,0 0 1,0-1-1,0 1 1,0 0-1,0 0 1,1 0-1,-1 0 1,1 0-1,-1 0 1,0 0-1,1 0 0,0 0 1,-1 1-1,1-1 1,-1 1-1,1-1 1,0 1-1,3-1 1,-2 1-28,1 0 1,-1 0 0,1 0 0,-1 0 0,1 1-1,-1-1 1,0 1 0,1 0 0,-1 0 0,1 0-1,-1 0 1,0 1 0,0-1 0,0 1 0,0 0-1,0 0 1,0 0 0,0 0 0,-1 1 0,1-1-1,-1 1 1,4 4 0,-3-3-22,1 1 0,-1 0 0,0 1 0,0-1-1,-1 1 1,0-1 0,0 1 0,0 0 0,0 0 0,-1 0 0,0 0 0,0 0 0,-1 6-1,-3 23 91,-1 0 1,-2 0-1,-1 0 0,-2 0 0,-18 43 0,21-60-84,1-3-26,0 3 185,5-17-209,1-1 0,-1 1 1,0-1-1,1 0 0,-1 1 1,1-1-1,-1 0 0,1 1 1,-1-1-1,0 0 0,1 1 1,-1-1-1,1 0 0,-1 0 1,1 1-1,0-1 0,-1 0 1,1 0-1,-1 0 0,1 0 1,-1 0-1,1 0 0,-1 0 1,1 0-1,0 0 0,-1 0 1,1 0-1,0 0 0,3 0 19,2-2-1,54-21-639,63-34 0,-118 55 276,38-23-1832,-19 1-6433,-17 13 4712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42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1984,'0'0'9219,"0"6"-8766,6 54 1062,-6-56-1353,1-1 0,0 1 0,0-1 0,0 1 0,0 0 0,0-1 0,1 0 0,-1 1 0,1-1 0,4 6 0,-5-7 38,1 1 72,-2-3-240,0 1-1,0-1 1,0 0 0,-1 0-1,1 1 1,0-1-1,1 0 1,-1 1 0,0-1-1,0 0 1,0 0 0,0 1-1,0-1 1,0 0-1,0 0 1,0 1 0,0-1-1,0 0 1,1 0-1,-1 1 1,0-1 0,0 0-1,0 0 1,0 0 0,1 1-1,-1-1 1,0 0-1,0 0 1,1 0 0,-1 0-1,0 0 1,0 1 0,1-1-1,2 0 27,-1 0 0,1-1 0,0 1 0,0-1-1,-1 1 1,1-1 0,-1 0 0,1 0 0,-1 0 0,1-1-1,3-1 1,-1 0 24,-5 2-74,1 1 1,0-1 0,-1 0 0,1 1-1,0-1 1,-1 1 0,1-1 0,0 1 0,0-1-1,-1 1 1,1 0 0,0-1 0,0 1-1,0 0 1,0 0 0,0 0 0,-1-1 0,1 1-1,0 0 1,0 0 0,0 0 0,0 1-1,0-1 1,0 0 0,0 0 0,1 0 5,0 0 0,0 0 0,0 1 0,0-1-1,0 0 1,0 1 0,0-1 0,0 1 0,0 0 0,-1-1 0,1 1 0,0 0 0,1 2 0,2 1-40,0-1 0,0 1 0,0-1 0,0 1 0,1-2 1,-1 1-1,1 0 0,0-1 0,0 0 0,0-1 0,-1 1 0,2-1 0,7 0 0,-11 0-30,3-2-10,1 1 46,0-1 1,0-1-1,0 1 0,0-1 1,10-4-1,-14 4 12,1 1 0,-1-1-1,0 0 1,0 0-1,0 0 1,0 0-1,-1-1 1,1 1-1,0-1 1,-1 1 0,0-1-1,0 0 1,0 0-1,0 0 1,0 0-1,2-6 1,-1 4 5,8-21 49,-11 26-45,0 0 1,0-1-1,0 1 1,0 0 0,1-1-1,-1 1 1,0 0 0,0-1-1,0 1 1,0 0-1,0-1 1,0 1 0,0 0-1,0-1 1,0 1 0,0 0-1,0-1 1,0 1-1,0 0 1,0-1 0,0 1-1,0 0 1,0-1 0,-1 1-1,1 0 1,0-1-1,0 1 1,0 0 0,-1-1-1,1 1 1,0 0 0,0 0-1,-1-1 1,-10 4 43,-7 10-23,18-12-25,-1 0 0,1 0 0,-1 0 0,0 0 0,1 0 0,0 1 0,-1-1 0,1 0-1,0 0 1,-1 0 0,1 0 0,0 0 0,0 1 0,0-1 0,0 0 0,0 0 0,0 0 0,1 1 0,-1-1 0,0 0-1,1 0 1,-1 0 0,0 0 0,1 0 0,-1 0 0,1 0 0,0 0 0,-1 0 0,1 0 0,0 0 0,0 0-1,-1 0 1,1 0 0,1 0 0,21 6-118,-21-7 70,4-2-11,29-12 4,-33 13 54,0-1 0,-1 1 0,1-1 0,-1 0 0,0 1 0,1-1 0,-1 0 0,0 0 0,0 0 0,0 0 0,-1 0 0,1 0 0,0 0 0,-1-1 1,1 1-1,-1-4 0,4-34 5,-5 23 58,-1 0 0,0 0 0,-1 0 0,-1 1 0,-1-1 0,0 1 0,-1 0 0,-1 0 0,0 1 0,-1 0 0,-10-14 0,17 27 13,-1 0 29,2 2-95,0 0 0,0 0 0,-1-1 0,1 1 0,0 0 0,0 0 0,0 0 0,0-1 0,0 1 0,0 0 0,-1 0-1,1 0 1,0 0 0,0-1 0,0 1 0,0 0 0,-1 0 0,1 0 0,0 0 0,0 0 0,0 0 0,-1 0 0,1 0 0,0-1 0,0 1 0,0 0 0,-1 0 0,1 0 0,0 0 0,0 0 0,-1 0-1,1 0 1,0 0 0,0 0 0,0 0 0,-1 1 0,1-1 0,0 0 0,0 0 0,-1 0 0,1 0 0,0 0 0,0 0 0,0 0 0,-1 0 0,1 1 0,0-1 0,0 0 0,0 0 0,0 0 0,0 0-1,-1 1 1,1-1 0,0 0 0,-3 6 5,0 1-1,1-1 1,0 1-1,0-1 1,0 1-1,1 0 0,0-1 1,0 1-1,1 0 1,0 0-1,0 0 1,1-1-1,-1 1 1,1 0-1,1 0 0,2 9 1,2 2-156,0-1 1,1 1-1,1-1 0,1-1 1,13 20-1,-17-28-64,1-1 0,1 0 0,-1 0 0,1-1-1,0 1 1,1-1 0,10 6 0,61 31-5704,-66-37 3828,5 2-1338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43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85 932,'0'0'933,"-9"-15"2553,1 8 3755,8 7-7163,3 18 180,1 0 0,0 0-1,2-1 1,0 1-1,11 20 1,51 85 957,-62-114-827,1-1 1,0 0-1,11 10 1,-17-17-116,1-1 99,-2 1-338,0-1 1,1 0-1,-1 0 0,1 0 1,-1 1-1,1-1 0,-1 0 0,1 0 1,-1 0-1,0 0 0,1 0 0,-1 0 1,1 0-1,-1 0 0,1 0 0,-1 0 1,1 0-1,-1 0 0,1 0 0,-1 0 1,0-1-1,1 1 0,-1 0 0,1 0 1,-1 0-1,0-1 0,1 1 0,0-1 1,2-3 26,0-1 1,-1 0-1,1 0 1,-1-1-1,0 1 1,0 0-1,-1-1 1,1 1-1,-1-1 1,-1 0-1,1-10 1,-1-13 72,-4-34 0,0 1-872,2 38-372,1 20 865,1 1 0,-1 0 1,1-1-1,0 1 1,0-1-1,0 1 1,0-1-1,1 1 1,-1 0-1,1-1 1,0 1-1,0 0 1,3-6-1,-4 8-256,0 0 439,0 1 0,0-1-1,0 1 1,-1-1-1,1 0 1,0 1 0,0-1-1,0 1 1,0-1 0,0 0-1,0 1 1,0-1 0,1 1-1,-1-1 1,0 0 0,0 1-1,0-1 1,1 1-1,-1-1 1,0 1 0,1-1-1,-1 1 1,0-1 0,1 1-1,-1-1 1,0 1 0,1 0-1,-1-1 1,2 0-1,9 13-332,8 28 1058,-6 18 305,-9-44 232,-1 0 0,0 1-1,2 28 1,-2-85-794,-3 41-388,0-1-1,0 0 1,1 1 0,-1-1 0,0 0-1,1 0 1,0 1 0,-1-1 0,1 1-1,0-1 1,0 1 0,0-1 0,0 1-1,0-1 1,0 1 0,1 0 0,-1 0-1,0-1 1,2 0 0,0 0 10,-2 1 5,32-2 98,-29 5-153,25 2 139,-29-4-113,1 0-1,0-1 0,0 1 1,-1 0-1,1 0 0,0 0 0,-1 0 1,1-1-1,0 1 0,-1 0 1,1-1-1,-1 1 0,1-1 0,-1 1 1,1-1-1,0 1 0,-1-1 1,0 1-1,1-1 0,-1 1 1,1-1-1,-1 1 0,0-1 0,1 0 1,-1 1-1,0-1 0,1 0 1,-1 1-1,0-1 0,0 0 0,0 1 1,0-1-1,0 0 0,0 0 1,0 1-1,0-2 0,1-11 2,0 1-1,1 0 1,1 0-1,0 0 1,0 0-1,9-17 1,-7 15-30,-5 13 24,1-1-1,0 1 1,0 0-1,0 0 1,0-1-1,0 1 1,0 0-1,0 0 0,0 0 1,0 0-1,1 0 1,-1 0-1,0 0 1,1 1-1,-1-1 0,1 0 1,-1 1-1,1-1 1,-1 1-1,1-1 1,-1 1-1,1 0 1,-1 0-1,1 0 0,-1 0 1,1 0-1,-1 0 1,1 0-1,0 0 1,-1 0-1,1 1 1,-1-1-1,1 1 0,2 1 1,4 0-44,0 1 1,1 1-1,-1 0 1,11 7-1,-14-8-106,0 0-1,0 1 0,0 0 1,0 0-1,-1 1 1,1-1-1,-1 1 1,0 0-1,-1 0 1,7 10-1,-9-11-592,1-1 1,-1 1-1,0 0 0,0 0 1,0 0-1,0 0 0,-1 0 1,0 0-1,1 0 0,-1 0 1,-1 6-1,0 1-3094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3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1448,'9'-3'6764,"3"14"-6172,-1 0-1,-1 1 1,0 0-1,-1 1 1,0 0 0,10 20-1,16 23 207,42 60 154,-34-38-4478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34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56 876,'1'-3'994,"0"0"-777,0 1 1,0-1-1,1 1 0,-1-1 0,1 1 0,-1 0 1,1-1-1,0 1 0,-1 0 0,1 0 0,0 1 1,0-1-1,1 0 0,-1 1 0,0-1 0,5-2 1,0 2 15,0-1 0,0 1 0,-1 0 0,2 0 0,-1 1 0,9-1-1,10 1 210,-1 1 0,47 7 0,-52-5-186,0 2 0,-1 0-1,1 1 1,-1 1-1,0 1 1,-1 1-1,31 16 1,-44-20-163,1-1 0,-1 1 0,1 0 0,-1 0 0,-1 1 0,1 0 0,-1-1 0,1 1 0,-1 1 0,-1-1 0,1 1 0,-1 0 1,0-1-1,0 1 0,-1 0 0,0 1 0,0-1 0,0 0 0,-1 1 0,1-1 0,-2 1 0,1-1 0,-1 1 0,0 0 0,0-1 0,-1 1 0,-2 9 0,1-8-7,0 0-1,-1 0 1,0 0-1,-1 0 1,0-1 0,0 0-1,0 0 1,-1 0-1,0 0 1,-1 0-1,1-1 1,-1 0-1,-1 0 1,-12 9 0,-3-1 81,0 0 1,0-1 0,-40 15 0,55-25-121,-1 0 0,0 0-1,0-1 1,0 0 0,0 0-1,0-1 1,0 0 0,-1-1 0,-12 0-1,20 0-77,0 0-1,0 0 0,0 0 0,1 0 0,-1 0 0,0 0 1,0-1-1,0 1 0,1 0 0,-1-1 0,0 1 0,0 0 1,1-1-1,-1 1 0,0-1 0,1 1 0,-1-1 0,1 1 0,-1-1 1,0 1-1,1-1 0,-1 0 0,1 1 0,-1-1 0,1 0 1,0 1-1,-1-1 0,1 0 0,-1-1 0,1 0-69,0 1 1,0-1-1,1 0 0,-1 0 0,0 0 0,1 1 0,-1-1 0,1 0 0,-1 0 1,1 1-1,0-1 0,1-2 0,5-6-1328,-1 1 0,1 0 0,9-8 0,-15 16 1039,16-18-2893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3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14 2004,'-3'-2'442,"0"0"-1,0 0 0,-1 1 1,1 0-1,-1 0 0,1 0 1,-1 0-1,1 0 0,-1 1 1,1-1-1,-1 1 1,0 0-1,1 0 0,-1 0 1,1 1-1,-1-1 0,1 1 1,-1 0-1,1 0 0,-1 0 1,-5 3-1,2 1-134,0 0 0,0 0 0,0 0 0,1 1-1,0 0 1,0 1 0,0-1 0,-5 9 0,6-8-188,0 0 0,0 0 0,1 1-1,0-1 1,0 1 0,1 0 0,0 0 0,0 0 0,1 0 0,0 1-1,1-1 1,-1 1 0,2-1 0,-1 1 0,1-1 0,0 1 0,1-1-1,0 1 1,1-1 0,-1 1 0,1-1 0,1 0 0,0 0 0,0 0 0,1 0-1,0 0 1,0-1 0,0 1 0,1-1 0,0 0 0,1-1 0,0 1-1,0-1 1,0 0 0,0-1 0,1 0 0,0 0 0,0 0 0,11 5-1,-10-7-240,0 1 0,0-1 0,0-1 0,1 0 0,-1 0 0,0 0 0,1-1 0,-1 0 0,1-1 0,0 0 0,15-2 0,33-12-2703,0-9-3619,-31 12 2527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35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6 383 1192,'0'0'8218,"-2"-4"-7524,2 2-583,-1 1 0,0-1 0,1 0 0,-1 0 0,1 0 0,0 0 0,-1 0 0,1 0 0,0 0 0,0 0 0,0 1 0,0-1 0,1 0 0,-1 0 0,1 0 0,-1 0 0,1 0 0,-1 0 0,1 1 0,0-1 0,0 0 0,0 0 0,0 1 0,0-1 0,2-1 0,4-11 246,42-72 1418,-29 54-884,-2 0 1,19-47-1,-33 68-604,-1 5-44,-1 0 1,0 0 0,0 0-1,-1-1 1,0 1 0,1-9-1,6-8 2028,-9 34-2257,1 0 0,-1 0 0,2 0 0,0 0 0,0 0 0,4 13 0,22 74 51,-2-11-18,-18-62-21,16 40 0,-16-49-21,-1-1 1,0 1 0,-1 0-1,-1 0 1,-1 1 0,3 26 0,-6-40-9,-1 0 0,1 0-1,-1 0 1,0 0 0,1-1 0,-1 1 0,-1 0 0,1 0 0,0-1 0,-1 1 0,1-1 0,-1 1 0,0-1 0,0 0 0,0 0-1,0 1 1,0-2 0,0 1 0,0 0 0,-1 0 0,1-1 0,-1 1 0,1-1 0,-1 1 0,0-1 0,-4 1 0,-7 3-14,0-1 0,-1 0 0,-25 2 0,34-5 18,-46 6-115,268-62-170,-70 18-407,24-7-2167,-148 37 1835,24-9-1240,-15 2-4105,-19 7 2390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2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6 111 1124,'0'0'1622,"0"-2"-926,0-11 2896,-5-15 5707,8 36-9133,-1-2-150,1 0 57,-1 1 0,1-1 0,0 0 0,0 0 0,1 0 0,0 0 0,0-1 0,8 9 0,-8-11-32,0-1 0,0 1 0,1-1 0,0 0 0,-1 0 0,1 0 0,0 0 0,0-1 0,0 0 0,0 0 0,0-1 0,0 1 0,8-1 0,7-1 20,-1-1 1,21-4-1,-32 5-39,70-17 186,127-44 1,-100 27-68,-19 6 437,-84 29-504,36-8 587,-35 7-230,3-1 564,-1 2-3638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44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 1052,'-8'-20'12220,"20"26"-7871,35 40-5908,-25-24 2959,38 30-433,103 67 0,-89-76-1444,-67-39-59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45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286 212 1332,'-3'-6'683,"-1"-1"0,1 1 0,0-1 0,0 0 0,0 1 0,1-1 0,0-1 0,1 1 0,-2-11 1,0-68 2393,3 68-1777,0 17-1146,0-1 0,0 1 0,0-1 0,0 1 0,0-1 0,0 1 0,-1-1-1,1 1 1,-1-1 0,1 1 0,-1 0 0,1-1 0,-1 1 0,0 0 0,0-1-1,0 1 1,0 0 0,-1-2 0,0 2 541,-2 5-345,-8 10-58,0 1 1,0 0 0,2 1-1,0 0 1,-15 33-1,-31 99 803,32-80-624,6-17 249,-21 97-1,38-146-701,1 2-23,-1 0 0,0-1 0,0 1 0,0 0 0,-1-1 0,1 1 0,-4 5 0,5-8-277,-5 3-1921,2-2-81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35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 2088,'-8'-9'11258,"10"34"-8971,11 43-2114,0-26 250,2-1 0,2-1-1,34 61 1,-10-21-1240,-28-54 23,7 14-978,-10-15-4428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87 1596,'-1'-2'235,"0"0"0,0 0 0,0 0-1,0 0 1,0-1 0,0 1 0,1 0 0,-1 0 0,1-1-1,-1 1 1,1 0 0,0-1 0,0 1 0,0-1 0,0 1-1,1 0 1,-1-1 0,1 1 0,-1 0 0,1 0 0,0-1-1,0 1 1,0 0 0,0 0 0,0 0 0,0 0 0,3-3-1,-1 2-77,1 1 0,0 0 0,0-1-1,0 1 1,0 1 0,0-1 0,0 0-1,0 1 1,1 0 0,-1 0-1,0 1 1,1-1 0,7 1 0,15-1 104,1 3 0,-1 0 0,0 1 1,0 2-1,-1 1 0,1 1 0,-1 1 0,-1 1 1,39 19-1,-55-23-149,1 1 1,-1 0-1,0 0 1,0 1-1,-1 0 0,0 0 1,0 1-1,0 0 1,-1 1-1,7 10 1,-12-16-53,0 1-1,0-1 1,-1 1 0,1-1 0,-1 1 0,0 0 0,0 0 0,0 0 0,0 0 0,-1 0 0,1 0 0,-1-1 0,0 1 0,0 0 0,-1 0 0,1 0 0,-1 0 0,0 0-1,0 0 1,0 0 0,0 0 0,-1-1 0,1 1 0,-1-1 0,0 1 0,0-1 0,-1 1 0,1-1 0,-1 0 0,-2 3 0,-7 4 85,-1 0 1,0 0 0,0-2 0,-1 1-1,0-2 1,0 0 0,-1 0-1,1-1 1,-2-1 0,1-1-1,-25 5 1,37-9-110,-2 0-75,-13 2-93,14-1-97,-13-9-1991,17 7 1794,0 0 0,-1 0 0,1 0 0,0 0 0,-1 0-1,1-1 1,0 1 0,0 0 0,0 0 0,0 0 0,0-1 0,0 1-1,0 0 1,1 0 0,-1 0 0,0-1 0,1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36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12 2128,'-3'-2'327,"1"1"0,-1 0 0,1-1 0,-1 1 0,0 0 0,1 0 0,-1 1 0,0-1 0,0 1 0,1-1 0,-1 1 0,0 0-1,0 0 1,0 0 0,0 0 0,0 1 0,1-1 0,-1 1 0,0-1 0,0 1 0,1 0 0,-4 2 0,-11 3 648,1 1 0,-23 12-1,29-13-616,0 0 0,1 0 0,0 1 0,1 1 0,0 0 0,0 0 0,0 0 0,1 1 0,1 0 0,-1 0 0,1 1 0,-7 16 0,10-20-259,1-1-1,0 1 0,0 0 1,1 0-1,-1 0 1,1 0-1,1 0 0,-1 0 1,1 0-1,0 0 1,0 0-1,1 0 1,0 0-1,0 0 0,0-1 1,1 1-1,0 0 1,0 0-1,0-1 1,1 1-1,-1-1 0,1 0 1,1 0-1,-1 0 1,6 6-1,-1-3-36,1 0 0,0 0 0,0 0-1,1-2 1,0 1 0,0-1 0,1-1 0,0 1 0,-1-2-1,2 0 1,-1 0 0,0-1 0,24 4 0,-24-6-440,1 0 1,0-1-1,-1 0 0,1-1 1,0 0-1,12-4 1,-14 3-761,-1-1 0,0 0 1,1-1-1,-1 0 0,-1 0 1,1-1-1,12-9 0,-3 1-2984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37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68 165 1972,'0'0'1118,"-3"-1"-95,-11-2-53,10 2-22,-13-6 1600,15 6-2330,-1-1 0,1 0-1,0 1 1,0-1-1,0 0 1,0 0 0,1-1-1,-1 1 1,0 0-1,1 0 1,0-1 0,-1 1-1,1-1 1,0 1-1,0-1 1,0 0 0,1 1-1,-1-1 1,1 0-1,-1 1 1,1-1-1,0 0 1,0-4 0,1 3-123,0 0 1,0-1 0,0 1 0,1 0 0,-1 0-1,1 0 1,0 0 0,0 0 0,0 0 0,1 1 0,-1-1-1,1 1 1,0-1 0,6-5 0,-6 7-74,0-1 0,1 0 0,-1 1 1,0-1-1,1 1 0,0 0 1,-1 0-1,1 0 0,0 1 0,0-1 1,0 1-1,0 0 0,0 0 0,1 1 1,-1-1-1,0 1 0,0 0 0,0 0 1,1 0-1,-1 1 0,0-1 0,0 1 1,0 0-1,0 0 0,0 0 0,0 1 1,0 0-1,0-1 0,0 1 0,-1 1 1,1-1-1,-1 0 0,0 1 0,1 0 1,-1 0-1,0 0 0,-1 0 0,1 0 1,0 1-1,-1-1 0,0 1 0,0-1 1,0 1-1,2 5 0,1 3-8,0 1 1,-1-1-1,-1 1 0,0 0 0,0 0 0,-1 0 1,-1 0-1,0 21 0,-3-11 1,-1 0 1,-1-1-1,0 1 0,-10 23 1,5-13 17,-2-1 1,-28 56-1,31-77 5,-4 14 80,17-25-109,68-2 13,-25-3-414,134-19-822,-154 18-1343,0-1 0,31-12 0,-35 8-842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5:59:4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191 300 1908,'0'0'1004,"-5"0"-36,-13 2-14,14-1-32,-2-1-38,5 1-876,-32 4 3176,-39 11 1,21 0 2298,58-18-5259,83-24 213,54-14-29,86-21 19,-57 13-214,-19 14-58,82-24 278,-177 44 1310,-57 14-1228,-3 0-502,1 0-1,0-1 0,0 1 0,0 0 0,0 0 0,0 0 0,0 0 0,-1-1 1,1 1-1,0 0 0,0 0 0,0 0 0,0-1 0,0 1 0,0 0 0,0 0 1,0 0-1,0-1 0,0 1 0,0 0 0,0 0 0,0-1 0,0 1 0,0 0 1,0 0-1,0 0 0,0-1 0,0 1 0,1 0 0,-1 0 0,0 0 0,0-1 1,0 1-1,0 0 0,0 0 0,0 0 0,1 0 0,-1 0 0,0-1 1,0 1-1,0 0 0,0 0 0,1 0 0,-1 0 0,0 0 0,0 0 0,0 0 1,1 0-1,-1-1 0,0 1 0,0 0 0,0 0 0,1 0 0,-1 0 0,0 0 1,0 0-1,1 0 0,-1 0 0,0 0 0,0 0 0,0 1 0,1-1 0,-1 0 1,0 0-1,0 0 0,1 0 0,-2-1 29,0-1 1,0 1 0,0 0-1,0 0 1,-1 0-1,1 0 1,0-1-1,0 1 1,-1 1 0,1-1-1,-1 0 1,-1-1-1,-34-8 1082,-62-11-1,96 21-1013,-18-3 246,-5 4 312,32 3-31,10 4-713,-10-6 110,-1 1 0,1-1 0,0 0 1,0 0-1,-1-1 0,1 0 0,0 0 1,9 0-1,4 1 55,65 14 441,-81-16-379,1 2-59,-3-2-64,0 0 1,0 0-1,0 0 1,0 0-1,0 0 1,-1 0-1,1 1 1,0-1-1,0 0 1,0 1-1,-1-1 1,1 0-1,0 1 1,0-1-1,-1 1 1,1-1-1,0 1 1,-1 0-1,1-1 1,0 2-1,-1 2-7,1 1 0,-2-1-1,1 0 1,0 1 0,-1-1-1,0 0 1,0 1 0,0-1-1,-1 0 1,1 0-1,-1 0 1,0 0 0,0 0-1,0 0 1,-6 6 0,-43 54-403,49-62 345,-20 21-844,-44 35 0,25-24-2929,2 3-6334,23-20 3367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0:5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31 271 1192,'-3'-29'6765,"8"41"-4101,23 56-2135,27 122 252,-33-104-386,45 111 0,-63-188-313,0 0-1,0 1 1,-1 0-1,-1-1 1,3 13 0,-36-124 1281,15 36-1322,3 0 1,2-1-1,4 0 1,2-1-1,4 1 1,2-1-1,15-102 0,-15 162-37,1-1 0,0 0 0,0 0-1,1 1 1,0-1 0,0 1-1,1 0 1,0 0 0,0 0 0,1 0-1,10-12 1,-13 19-3,-1 0 0,0 0-1,0 0 1,0 0 0,1 0 0,-1 0 0,1 1-1,-1-1 1,0 1 0,1-1 0,-1 1 0,1-1-1,-1 1 1,1 0 0,-1 0 0,1 0 0,-1 0-1,1 0 1,-1 0 0,1 0 0,0 0 0,-1 1-1,1-1 1,-1 0 0,0 1 0,1-1 0,-1 1-1,1 0 1,-1 0 0,0-1 0,1 1 0,1 2 0,0 0 0,0-1 0,0 1 0,0 0 1,-1 0-1,1 0 0,-1 1 1,0-1-1,0 0 0,0 1 0,2 6 1,0 2-3,-2 1 0,0-1 0,0 0 1,-1 1-1,-1 0 0,0-1 0,0 1 1,-2-1-1,1 1 0,-2-1 0,1 1 1,-2-1-1,0 0 0,0 0 0,-1-1 1,-6 12-1,-5 5-104,0-2 0,-1 0 0,-2 0 0,-1-2 1,-27 27-1,40-44 65,-38 34-219,42-39 230,0 1 1,0-1-1,0 0 1,-1 0-1,1-1 1,-1 1 0,0-1-1,1 1 1,-1-1-1,0 0 1,0-1-1,-5 2 1,7-2-37,-5-3-21,7 3 82,0 0 1,-1 0-1,1 0 1,-1 0-1,1 0 1,-1 0-1,1 0 1,-1 0 0,1 0-1,-1 0 1,1 0-1,-1 0 1,1 0-1,-1-1 1,1 1 0,0 0-1,-1 0 1,1-1-1,-1 1 1,1 0-1,0 0 1,-1-1 0,1 1-1,0-1 1,-1 0-1,0 0-5,1 0 0,0 0 1,0 0-1,-1 0 0,1 0 0,0 0 0,0 0 0,0-1 0,0 1 0,0 0 1,0 0-1,0 0 0,1 0 0,-1 0 0,0 0 0,1 0 0,-1 0 0,0 0 1,1 0-1,0 0 0,-1 0 0,1 0 0,-1 0 0,1 0 0,0 0 0,1-1 0,0 1 8,0 0 0,0-1 0,0 1 0,1 0 0,-1 0 0,0 0 0,1 1 0,-1-1 0,1 1 0,-1-1 0,5 1 0,3-1 16,0 1 1,0 1-1,0 0 1,0 0-1,13 4 0,258 95 120,-164-49-2579,-103-46 1586,0 0-3389,6 1 1646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0:56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12 1972,'-1'-1'217,"0"0"0,0 0 0,0 0 1,0 0-1,0 0 0,0 1 0,0-1 0,0 0 0,0 1 0,0-1 0,-1 1 0,1-1 0,0 1 0,0-1 0,-1 1 0,1 0 1,0 0-1,-1 0 0,1 0 0,0 0 0,-3 0 0,-12 8 135,1 0 0,0 1 1,0 1-1,1 0 0,0 1 1,-20 22-1,6-4 315,-45 64 0,63-79-494,2 0 1,0 1 0,1 0-1,-7 20 1,11-28-97,1 1-1,0-1 0,0 0 1,0 1-1,1 0 0,1-1 1,-1 1-1,1-1 0,1 1 1,-1 0-1,3 8 0,-3-15-65,0 0-1,0-1 1,0 1-1,0 0 1,1 0-1,-1-1 1,0 1-1,1 0 1,-1 0-1,0-1 1,1 1-1,-1 0 1,1-1-1,-1 1 1,1-1-1,-1 1 1,1 0-1,-1-1 1,1 1-1,0-1 1,-1 0-1,1 1 1,0-1-1,-1 1 0,1-1 1,0 0-1,0 0 1,-1 1-1,1-1 1,0 0-1,0 0 1,0 0-1,-1 0 1,1 0-1,0 0 1,0 0-1,0 0 1,-1 0-1,1 0 1,0 0-1,0-1 1,-1 1-1,1 0 1,0-1-1,0 1 1,-1 0-1,1-1 1,0 1-1,-1-1 1,1 1-1,-1-1 0,1 1 1,0-1-1,-1 1 1,1-2-1,4-3 17,0 1 0,0-1 0,0 0-1,6-10 1,-2-3 82,-1 0 0,0 0 0,-1-1 0,-1 0 0,-1 0 0,5-36 0,12-43 1015,-22 97-1089,0 0-1,1 0 1,-1 0-1,0 0 1,1 0-1,-1 0 1,0 0-1,1 0 1,-1 0-1,1 0 1,0 1-1,-1-1 1,1 0-1,0 0 1,0 0-1,-1 1 1,1-1-1,0 0 1,0 1-1,0-1 1,0 1-1,1-2 1,-1 2-22,0 0 0,0 1 0,0-1 0,0 0 1,0 0-1,0 0 0,0 1 0,0-1 0,0 0 0,0 1 0,-1-1 0,1 1 1,0-1-1,0 1 0,0 0 0,-1-1 0,1 1 0,0 0 0,0 1 0,5 5 4,0 1 1,0 0-1,7 16 0,-10-18 75,12 20-316,1-1 1,1 0 0,40 43-1,-54-64-263,1 0-1,0 0 0,0-1 0,0 1 0,1-1 0,-1 0 0,1 0 1,0-1-1,6 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0:5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12 1680,'-5'-2'306,"1"0"-1,-1 1 0,1-1 1,-1 1-1,0 0 1,1 0-1,-1 0 0,0 1 1,0-1-1,1 1 1,-1 1-1,0-1 0,0 0 1,0 1-1,1 0 1,-1 0-1,0 1 0,1-1 1,-1 1-1,1 0 1,0 0-1,0 1 0,0-1 1,-5 5-1,-1-1-82,2 1 1,-1 0-1,1 0 0,0 1 0,1 0 1,-1 1-1,2-1 0,-1 1 0,-7 15 1,5-6 16,1 1 1,0 0-1,1 1 1,2-1 0,0 1-1,1 0 1,1 1-1,-1 29 1,4-42-197,0 0 0,1 0 0,0 1 0,0-1 0,1 0 0,0 0 1,0 0-1,1-1 0,0 1 0,1 0 0,0-1 0,0 0 0,0 0 0,1 0 0,0-1 0,0 1 0,1-1 0,-1 0 0,1-1 0,1 1 0,-1-1 1,1-1-1,13 8 0,-11-7-181,1 0 0,0-1 0,1-1 1,-1 1-1,1-2 0,-1 1 0,1-2 0,0 1 1,0-1-1,12-1 0,-11-1-907,0 0-1,0-1 1,-1 0 0,1-1-1,20-7 1,6-7-2128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3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94 892,'0'0'1888,"-18"-9"8216,18 13-9897,-1 0-102,1 1 1,0-1 0,0 0 0,0 1 0,1-1 0,-1 0 0,1 1 0,0-1 0,0 0 0,1 0 0,-1 0 0,3 5 0,-3-7-49,0 0 0,1 1 0,-1-1 1,0 0-1,1 0 0,0 0 0,-1 0 1,1 0-1,0 0 0,0-1 0,0 1 1,0-1-1,0 1 0,0-1 0,1 0 1,-1 1-1,0-1 0,1-1 0,-1 1 1,0 0-1,1 0 0,-1-1 0,6 1 0,7-2 37,-1 0-1,0-1 0,1-1 0,-1 0 1,20-8-1,67-32 150,-58 22-231,136-76-516,-177 96-118,5-1-771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0:57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44 1232,'-18'-43'5841,"14"48"-5272,0 1-442,1 1 1,0-1-1,0 1 1,0 0-1,1 0 0,0 0 1,0 1-1,1-1 1,0 0-1,0 10 0,3 86 711,0-58-482,-1-19-173,15 259 1255,-10-234-1156,2-1 1,2-1 0,27 79 0,-27-106-74,-3-17 64,-5-7-261,-1 0 0,1 0-1,-1-1 1,0 1 0,0 0-1,0 0 1,0-1 0,-1 1 0,1-1-1,0-3 1,15-65 30,9-105 0,-4 18-7,-11 100-7,3 0 0,22-56 0,-33 108-25,-1 5 22,0 3-21,0 0 0,0-1 0,0 1 0,0 0 1,0 0-1,0 0 0,0 0 0,0 0 0,-1 0 0,1 0 0,-1 0 0,0 0 0,1 0 0,-1 0 0,0 0 0,0 1 0,-1-1 0,1 0 0,0 0 0,-1 0 0,0 3 0,-18 45 21,14-37-21,-20 37 13,-2-1 1,-2-2 0,-60 75-1,48-68 14,4-11 65,35-42-74,7-5-42,-1-1 21,-3 4-1,0 0 0,0-1 1,0 1-1,0 0 0,1 0 0,-1 0 0,0 0 1,1 0-1,-1 0 0,1 0 0,0 0 0,-1 1 0,1-1 1,-1 1-1,1-1 0,0 1 0,-1 0 0,1-1 0,2 1 1,9-1-2,0 1 1,0 1 0,-1 0-1,1 1 1,-1 0 0,1 1-1,-1 0 1,13 5 0,9 5 9,52 29 1,-33-8-245,-38-23-569,1-1 0,20 10 0,-23-16-1017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0:57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13 1684,'0'0'133,"0"-1"-1,0 1 1,0-1 0,0 1-1,0-1 1,0 1 0,0-1-1,0 1 1,-1-1 0,1 1-1,0-1 1,0 1 0,0-1-1,-1 1 1,1-1 0,0 1-1,-1 0 1,1-1 0,0 1-1,-1 0 1,1-1 0,0 1-1,-1 0 1,1-1 0,-1 1-1,0 0 1,0-1 10,0 1 0,-1 0 1,1 0-1,0 0 0,-1 0 1,1 0-1,0 0 0,-1 0 1,1 0-1,0 0 0,-1 1 0,1-1 1,0 1-1,-1-1 0,-1 1 1,-6 3 121,1 0 1,-1 1 0,1 0-1,0 0 1,0 0 0,0 1 0,0 1-1,1-1 1,1 1 0,-1 0-1,-7 12 1,10-14-172,1 0-1,0 1 1,0 0-1,1-1 1,0 1-1,0 0 1,0 0 0,1 0-1,0 1 1,0-1-1,0 0 1,1 0-1,0 1 1,0-1 0,0 0-1,1 0 1,0 1-1,1-1 1,3 11-1,0-5-10,0 0 0,1 0 0,0-1 0,1 0 0,0 0 0,1 0 0,0-1 0,1 0 0,0-1 0,18 15 0,9 2 197,72 42 1,7 3 109,-111-68-362,1 1 0,-1 0 0,0-1 1,0 1-1,0 1 0,-1-1 0,1 0 0,-1 1 0,0 0 0,2 5 0,-4-8-31,0 0-1,-1 0 0,1 0 0,-1 0 0,0-1 0,1 1 0,-1 0 0,0 0 1,0 0-1,0 0 0,-1 0 0,1 0 0,0 0 0,-1 0 0,1 0 0,-1 0 1,1 0-1,-1-1 0,0 1 0,0 0 0,0 0 0,0-1 0,0 1 0,0-1 0,-1 1 1,1-1-1,0 1 0,-1-1 0,1 0 0,-1 0 0,-3 2 0,-6 4-245,-1 0-1,0-1 0,0-1 1,0 0-1,-1-1 1,-20 5-1,-83 10-4921,110-18 4668,-48 5-2795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1:00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1744 277 1320,'-7'-29'7810,"3"23"-7560,0 0 0,-1 0 0,0 0 0,0 1 0,0 0 0,-1 0 0,1 0 0,-1 0 0,-1 1 0,-11-6 0,-10-9 105,5 3-175,-1 1 0,-47-20 0,52 25-126,-12-3 6,-1 2 0,0 1 1,-54-10-1,28 8-7,12 3-19,0 2 0,0 2 0,0 3 0,-70 4 0,29 5-8,-127 28 0,179-26-25,2 2 0,-1 0 0,2 2 0,-1 2 1,2 1-1,0 1 0,1 2 0,1 1 1,1 1-1,1 1 0,-26 27 0,17-7 73,2 0 0,2 2 0,-34 62 0,50-79-35,2 0 1,1 1 0,2 1 0,0 0 0,2 0 0,-5 33 0,10-39-22,1 0 0,2 1 0,0-1 0,1 1 1,2-1-1,0 1 0,2-1 0,10 37 0,6 8 32,51 111 0,-55-146-39,2-1-1,1 0 1,1-1 0,2-1-1,29 31 1,-19-28-3,2-2 1,1-1-1,1-2 1,2-2-1,0-1 0,2-2 1,1-1-1,0-3 1,61 20-1,-46-19 0,34 11 7,161 36 0,-21-23-21,-120-29 27,1-4 0,0-5 1,122-9-1,-101-6-34,197-20 61,-243 17-37,154-42 0,-199 42-11,290-100-13,-292 95 17,-1-1 0,0-2 1,-2-1-1,0-2 0,-1-1 1,36-35-1,-58 47 8,-1-1 0,0 0-1,-1-1 1,-1 0 0,0 0 0,-1-1 0,0-1 0,-2 1-1,0-1 1,0-1 0,-2 1 0,0-1 0,0 0 0,-2-1-1,0 1 1,-1 0 0,-1-1 0,-1-19 0,-4 0 54,-1 0 1,-2 0-1,-2 0 0,-1 1 1,-2 0-1,-2 1 1,-1 0-1,-1 1 0,-2 1 1,-1 0-1,-2 2 1,-27-32-1,12 19 6,-2 2 0,-1 2 0,-3 1 0,-1 2 0,-74-48 0,73 59-49,-1 2 0,-2 2 0,0 2 0,0 2 1,-2 2-1,-84-16 0,101 26-19,-71-13-5,-123-8 1,12 21-458,-225 23 1,-224 52-5417,598-62 4705,-194 23-2638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1:17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1014 1288,'0'0'1010,"-3"9"2859,3-9-3805,0 0 0,0 0-1,0 0 1,0 0 0,0 1 0,0-1-1,0 0 1,0 0 0,0 0-1,0 1 1,0-1 0,0 0-1,0 0 1,0 0 0,0 0-1,0 1 1,0-1 0,0 0 0,0 0-1,0 0 1,0 0 0,0 1-1,0-1 1,0 0 0,0 0-1,1 0 1,-1 0 0,0 1-1,0-1 1,0 0 0,0 0-1,0 0 1,0 0 0,1 0 0,-1 0-1,0 0 1,0 0 0,0 1-1,0-1 1,1 0 0,-1 0-1,0 0 1,0 0 0,0 0-1,0 0 1,1 0 0,-1 0 0,0 0-1,0 0 1,0 0 0,1 0-1,-1 0 1,0 0 0,0 0-1,0 0 1,0 0 0,1-1-1,-1 1 1,0 0 0,0 0 0,0 0-1,0 0 1,0 0 0,1 0-1,-1-1 1,133-62 376,43-19-179,164-65-37,-77 35-38,-72 33 28,-63 24-71,361-168 257,-293 111 60,-168 95-234,40-29 935,-34 19-358,-33 26-649,8-7 271,-9 8-414,0-1 0,0 0 0,0 1 0,-1-1 0,1 0 0,0 1-1,0-1 1,-1 1 0,1-1 0,-1 1 0,1-1 0,0 0 0,-1 1 0,1 0 0,-1-1 0,0 1 0,1-1 0,-1 1-1,1-1 1,-1 1 0,1 0 0,-1 0 0,0-1 0,1 1 0,-1 0 0,0 0 0,1 0 0,-1-1 0,0 1 0,0 0-1,-1 0-41,-2-1 79,-26-5 402,-30-9 280,57 14-645,-15-5 273,-4 2 35,20 3-245,-13-5 275,17 7-400,-4-1-24,-7-2-22,49 2 280,61 8-246,-92-6-3,-6-2 7,46 2 434,-47-1 276,10-1-491,-6 0 2231,-6 0-2462,1 1-1,-1-1 0,0 0 0,1 0 1,-1 0-1,0 1 0,1-1 0,-1 0 1,0 1-1,0-1 0,1 0 0,-1 0 1,0 1-1,0-1 0,0 0 0,0 1 1,1-1-1,-1 1 0,0-1 0,0 0 1,0 1-1,0-1 0,0 0 0,0 1 1,0-1-1,0 1 0,0-1 0,0 0 1,0 1-1,0-1 0,0 0 0,0 1 1,-1-1-1,1 1 0,0-1 0,0 0 1,0 1-1,-1-1 0,-11 27 39,-23 30-134,-46 85-1355,6-10-4431,56-102 978,6-5 41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1:2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76 139 1432,'-29'-9'5406,"24"8"-4854,1 0 1,-1 0-1,1 0 1,0-1-1,-1 1 0,1-1 1,0 0-1,-6-5 1,9 6-367,1-1-112,0-1-1,0 0 0,1 1 0,-1-1 0,1 0 1,0 1-1,0-1 0,0 1 0,1-4 0,3-2-16,0 1 0,0 0-1,0 1 1,0-1 0,1 1-1,9-7 1,-11 10-39,-1 0 0,1 0 0,0 0 0,0 1 0,0 0 0,1 0 0,-1 0 0,0 0 0,1 1 0,0-1 0,-1 1 0,1 0 0,6 0 0,-9 1 2,3 1-2,-2 0-12,0-1-1,1 1 1,-1 0-1,0 0 0,1 1 1,-1-1-1,0 1 1,0-1-1,0 1 1,0 0-1,0 0 0,-1 0 1,1 1-1,-1-1 1,1 1-1,-1-1 1,0 1-1,0 0 1,0 0-1,0 0 0,0 0 1,-1 0-1,0 0 1,1 0-1,0 7 1,1 3 3,-1-1-1,0 1 1,-1-1 0,-1 1 0,0 0 0,-1-1 0,0 1 0,-5 21 0,-3 1 11,-23 60 0,-14-2 40,27-58-38,16-31 95,1-1-1,-1 1 1,1 0 0,0 1 0,0-1-1,0 0 1,0 0 0,1 1 0,0-1 0,-2 10-1,4-14-110,-1 1-1,1-1 1,-1 1-1,1-1 1,-1 1-1,1-1 1,0 0-1,-1 1 1,1-1-1,-1 0 1,1 0-1,0 0 1,-1 1-1,1-1 1,0 0-1,-1 0 1,1 0-1,0 0 1,-1 0-1,1 0 1,0 0-1,-1 0 1,1 0-1,0 0 1,-1-1-1,1 1 1,0 0-1,-1 0 1,1-1-1,-1 1 1,2-1-1,17-6 31,193-89 110,-107 48-2026,-100 44 391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1:2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7 134 1444,'-6'-2'9367,"7"16"-9216,1-1 0,0 1 0,1-1 0,1 0 0,0 0 0,6 13 0,38 79 295,-47-103-434,29 52 229,54 73 1,-62-96-186,43 63 1493,-64-92-1070,5 6 468,-6-7-903,0-1 0,0 0 0,0 0 0,0 0 1,0 1-1,0-1 0,0 0 0,0 0 0,0 0 0,1 0 0,-1 0 0,0 1 1,0-1-1,0 0 0,0 0 0,0 0 0,0 0 0,0 0 0,0 1 0,1-1 0,-1 0 1,0 0-1,0 0 0,0 0 0,0 0 0,0 0 0,1 0 0,-1 0 0,0 0 1,0 0-1,0 1 0,0-1 0,1 0 0,-1 0 0,0 0 0,0 0 0,0 0 0,0 0 1,1 0-1,-1 0 0,0 0 0,0-1 0,0 1 0,0 0 0,1 0 0,-1 0 1,0 0-1,0 0 0,0 0 0,0 0 0,0 0 0,1 0 0,-1-1 0,2-35 261,-5-61-1,1-26-178,31-203 102,-28 314-238,0 1 1,-1-1-1,-1 0 1,-2-15-1,3 25-68,-4 0-78,4 2 87,0-1 0,0 1 1,0 0-1,0 0 1,-1 0-1,1 0 0,0-1 1,0 1-1,0 0 0,0 0 1,-1 0-1,1 0 1,0-1-1,0 1 0,0 0 1,-1 0-1,1 0 1,0 0-1,0 0 0,-1 0 1,1 0-1,0 0 0,0 0 1,0 0-1,-1 0 1,1 0-1,0 0 0,0 0 1,-1 0-1,1 0 0,0 0 1,0 0-1,-1 0 1,1 0-1,0 0 0,0 0 1,0 0-1,-1 0 1,1 1-1,0-1 0,0 0 1,0 0-1,-1 0 0,1 1 1,-2 0-222,-14 9-1126,7 2-4891,6-5 2729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1:22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52 193 1516,'0'0'2300,"1"0"-2208,0 0 0,0 1 1,-1-1-1,1 0 0,0 0 0,0 0 0,0 1 0,-1-1 0,1 0 0,0 1 0,-1-1 0,1 1 0,0-1 0,-1 1 0,1-1 1,0 1-1,-1-1 0,1 1 0,0 1 0,5 149 3223,0-40-1936,0-1 3752,-6-112-5116,0 1-1,0 0 0,-1-1 0,1 1 0,0-1 0,-1 1 0,1 0 0,-1 0 0,0-1 0,1 1 1,-1 0-1,0 0 0,-1-1 0,-8-17 78,-3-27 280,-9-55 0,-3-16 519,23 110-790,1 0 0,-1 1 1,2-1-1,-1-12 0,1 18-94,0 0 0,1 1-1,-1-1 1,1 0 0,-1 1-1,1-1 1,-1 1 0,1-1-1,-1 1 1,1-1 0,-1 1-1,1-1 1,-1 1 0,1-1 0,0 1-1,-1 0 1,1-1 0,0 1-1,0 0 1,-1-1 0,1 1-1,0 0 1,0 0 0,-1 0-1,1 0 1,0 0 0,0 0-1,1 0 1,19 0 72,-20 0-94,3 0 31,14 5 39,-13-4-36,6 1-3,31 6 100,-40-8-8,2-1-99,-3 0-8,1 1-1,0-1 1,0 0 0,0 1-1,0-1 1,-1 0 0,1 0-1,0-1 1,-1 1-1,1 0 1,-1 0 0,1-1-1,-1 1 1,0-1 0,1 1-1,-1-1 1,0 0 0,0 0-1,0 1 1,0-1 0,-1 0-1,1 0 1,0 0-1,0-2 1,1-5 2,10-22-12,-4 10-2,1 0 0,19-33 0,-26 50 8,1-1 0,0 1 0,0 0 0,1 0 0,-1 1 0,1-1 0,-1 0 0,1 1 0,0 0 0,1 0 0,-1 0 0,0 1 0,1 0 0,0-1 0,-1 2 0,1-1 0,6-1 0,-7 2 1,0 1 1,0 0-1,0 0 1,0 0-1,0 1 1,0 0-1,0-1 1,0 1-1,0 0 1,0 1-1,6 2 1,39 25-21,-38-22 20,0 1-139,0-1-1,-1 2 1,0-1 0,-1 1-1,1 1 1,-2-1-1,1 2 1,-2-1-1,1 1 1,-1 0 0,-1 1-1,0 0 1,-1 0-1,8 23 1,-12-16-1124,-5 8-5633,4-26 6598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1:23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22 972,'1'0'394,"-1"-1"0,1 0-1,-1 0 1,1 0 0,-1 1 0,0-1 0,1 0-1,-1 0 1,0 0 0,0 0 0,0 0 0,0 0-1,1 1 1,-1-1 0,0 0 0,-1 0 0,1 0-1,0-1 1,-4 1-242,1 0 0,-1 0 0,1 0-1,-1 1 1,1 0 0,-1 0 0,1 0 0,-1 0 0,0 0 0,1 1-1,-1 0 1,1 0 0,-1 0 0,1 0 0,0 0 0,-1 0-1,1 1 1,0 0 0,0 0 0,-4 3 0,2-2-51,0 0 0,0 0 1,1 1-1,-1-1 1,1 1-1,0 1 0,0-1 1,1 0-1,-1 1 0,1 0 1,0 0-1,-5 10 1,7-11-26,0 1 1,1 0-1,-1 0 1,1 0 0,0-1-1,0 1 1,0 0 0,1 0-1,0 0 1,0-1-1,0 1 1,0 0 0,1-1-1,0 1 1,0-1 0,0 1-1,0-1 1,7 8-1,4 6 301,2-1-1,32 30 1,-8-8 523,-37-38-860,-1 1-1,0-1 1,1 1-1,-1-1 1,0 1-1,0-1 1,0 1 0,0 0-1,-1-1 1,1 1-1,0 0 1,-1 0-1,1 0 1,-1-1-1,1 1 1,-1 0-1,0 0 1,0 0 0,0 0-1,0 3 1,-1-2-25,-1 0 0,1 0 0,0 0 0,-1 0 0,0-1 0,0 1 0,0 0 0,0-1 0,0 1 0,0-1 1,-3 3-1,-22 19-456,-1-1 0,-1-1 1,-62 35-1,9-13-3087,34-18-578,13-5 401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1:2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58 550 1528,'-55'21'6258,"53"-20"-4598,10-4-1332,759-323 1439,-346 135-4303,-349 152-1181,-47 27 1401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6:01:2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16 489 1468,'-15'6'3368,"22"-8"-2904,1132-409 2675,-1092 393-3368,42-17-262,-37 8-3416,-50 25 2335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3247-2D7B-5E3F-088F-F6C8C186A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BE767-1DE1-49B0-3EF8-8E73157FB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BAEDE-A2E0-1230-20B3-27CE595C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7B478-25FC-311C-C53F-028A7728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E900-184D-EF3A-224A-79C088C8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51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6E1A-5E87-ED09-813A-37A6B9BD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2F2D8-B543-AC0D-8DC3-057B37E17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2AB35-8B92-4E40-0AA8-7069309D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53F90-97DF-C415-404E-319C0892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6A19-21C0-8652-F270-FCF65EF2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7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97AC9-B982-6CD4-A2AB-6F863AAAB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7A09A-310C-1A75-473F-5EB33F73C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DACD9-6BD2-C278-7859-C0718D22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B46B6-D68D-D93E-73C1-B9906B6F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2AAA0-68C6-10F9-7EC6-6965D58E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32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A108-D637-E519-76FC-48FEEC12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076C-84E6-810D-81CF-9E4C00F1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55BF-497A-E20D-285E-1F06E669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7E0D5-C148-6DB2-805E-215F169F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8A5E2-92CE-7F42-3920-4CD580E4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70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F2B9-F0D6-3F0F-EA21-0648D0B3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37BE1-8620-3A78-6F01-AB031FF84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F424A-368F-0F37-CED0-8762C061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5168C-E661-8944-EF86-398CD102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15F5-6DF5-7D85-23A4-559E1675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36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FD1B-9901-2A18-D287-3A5EBBAF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8FE9-83AC-9147-F351-BBCDC2268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9D641-59F5-EE73-FEC7-EB4D1373A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64C59-7B7A-4470-EFAA-65FD32E0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3FAA4-727A-2D13-5749-08D86EB9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9DD95-C6D4-0143-641A-5F180A0A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6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839D-FD72-C288-C594-C5008DDB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2EA43-1CCC-B2B2-9E5E-E4350E6D8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D862E-3EA7-AA8F-6195-E4FA2E6B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362C5-7D4D-9930-94C0-554E7E388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2422F-D8B4-C839-8D21-ACEE38009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3A030-163B-B7F8-248B-EEC6F611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F52E5-5DAA-DF2A-C4D5-4FAC96D7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E1BC0-F889-90ED-158B-629ECC62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61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354E-CFC1-3923-E331-D58D55F8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A0FDB-30A5-C041-F181-BB89BB8F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D5781-A2E8-6076-E3E2-21115FDD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0F2EF-DFDC-4309-0F8F-D464D564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87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187B6-1EB0-1F4F-DF2F-2C78E4FB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AB814-2BDC-EDAC-4FDC-E3B70C2E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031CC-46F9-BBC6-F4FB-2A16D4B5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76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414C-B764-FFA9-8FFF-4A7BE7AB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E182-9264-0067-EF98-6B001689D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06E86-6F61-5425-BA99-FFF2D66AA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86E49-679B-74D8-77C3-82B03759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BD204-7046-C820-466B-7CD4206A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9EE02-0B0D-F8A5-7B30-88AF5F3B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5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3F13-1322-E2BE-F9C3-B5115AC0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9E98F-DFE8-B868-D9CC-9809D5869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183AA-48B8-04A4-D03C-531B177FB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1B5E4-D648-7993-F15C-B63745FB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E107F-1D1A-22CA-C346-C6EE823D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105D3-1A69-C4F2-1B6E-9688DADA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97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CE285-36B0-6DD6-A6BB-44F8D200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750D0-F762-C4B9-45D9-16C3838F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06EEB-2169-5D85-7683-92E1A4648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9A77-2DCF-42D1-949A-5AD7EE025ECF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3F727-35A6-B595-C51E-8378D48DC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37F14-C70A-4C89-2196-D59994186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36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3.xml"/><Relationship Id="rId18" Type="http://schemas.openxmlformats.org/officeDocument/2006/relationships/image" Target="../media/image16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13.png"/><Relationship Id="rId17" Type="http://schemas.openxmlformats.org/officeDocument/2006/relationships/customXml" Target="../ink/ink15.xml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11.xml"/><Relationship Id="rId1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22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34" Type="http://schemas.openxmlformats.org/officeDocument/2006/relationships/customXml" Target="../ink/ink32.xml"/><Relationship Id="rId7" Type="http://schemas.openxmlformats.org/officeDocument/2006/relationships/image" Target="../media/image19.png"/><Relationship Id="rId12" Type="http://schemas.openxmlformats.org/officeDocument/2006/relationships/customXml" Target="../ink/ink21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2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21.png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29.xml"/><Relationship Id="rId10" Type="http://schemas.openxmlformats.org/officeDocument/2006/relationships/customXml" Target="../ink/ink20.xml"/><Relationship Id="rId19" Type="http://schemas.openxmlformats.org/officeDocument/2006/relationships/image" Target="../media/image25.png"/><Relationship Id="rId31" Type="http://schemas.openxmlformats.org/officeDocument/2006/relationships/image" Target="../media/image31.png"/><Relationship Id="rId4" Type="http://schemas.openxmlformats.org/officeDocument/2006/relationships/customXml" Target="../ink/ink17.xml"/><Relationship Id="rId9" Type="http://schemas.openxmlformats.org/officeDocument/2006/relationships/image" Target="../media/image20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29.png"/><Relationship Id="rId30" Type="http://schemas.openxmlformats.org/officeDocument/2006/relationships/customXml" Target="../ink/ink30.xml"/><Relationship Id="rId35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image" Target="../media/image2210.png"/><Relationship Id="rId18" Type="http://schemas.openxmlformats.org/officeDocument/2006/relationships/customXml" Target="../ink/ink41.xml"/><Relationship Id="rId26" Type="http://schemas.openxmlformats.org/officeDocument/2006/relationships/customXml" Target="../ink/ink45.xml"/><Relationship Id="rId3" Type="http://schemas.openxmlformats.org/officeDocument/2006/relationships/image" Target="../media/image1710.png"/><Relationship Id="rId21" Type="http://schemas.openxmlformats.org/officeDocument/2006/relationships/image" Target="../media/image2610.png"/><Relationship Id="rId34" Type="http://schemas.openxmlformats.org/officeDocument/2006/relationships/customXml" Target="../ink/ink49.xml"/><Relationship Id="rId7" Type="http://schemas.openxmlformats.org/officeDocument/2006/relationships/image" Target="../media/image1910.png"/><Relationship Id="rId12" Type="http://schemas.openxmlformats.org/officeDocument/2006/relationships/customXml" Target="../ink/ink38.xml"/><Relationship Id="rId17" Type="http://schemas.openxmlformats.org/officeDocument/2006/relationships/image" Target="../media/image2410.png"/><Relationship Id="rId25" Type="http://schemas.openxmlformats.org/officeDocument/2006/relationships/image" Target="../media/image2810.png"/><Relationship Id="rId33" Type="http://schemas.openxmlformats.org/officeDocument/2006/relationships/image" Target="../media/image3210.png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29" Type="http://schemas.openxmlformats.org/officeDocument/2006/relationships/image" Target="../media/image30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1" Type="http://schemas.openxmlformats.org/officeDocument/2006/relationships/image" Target="../media/image2110.png"/><Relationship Id="rId24" Type="http://schemas.openxmlformats.org/officeDocument/2006/relationships/customXml" Target="../ink/ink44.xml"/><Relationship Id="rId32" Type="http://schemas.openxmlformats.org/officeDocument/2006/relationships/customXml" Target="../ink/ink48.xml"/><Relationship Id="rId37" Type="http://schemas.openxmlformats.org/officeDocument/2006/relationships/image" Target="../media/image34.png"/><Relationship Id="rId5" Type="http://schemas.openxmlformats.org/officeDocument/2006/relationships/image" Target="../media/image1810.png"/><Relationship Id="rId15" Type="http://schemas.openxmlformats.org/officeDocument/2006/relationships/image" Target="../media/image2310.png"/><Relationship Id="rId23" Type="http://schemas.openxmlformats.org/officeDocument/2006/relationships/image" Target="../media/image2710.png"/><Relationship Id="rId28" Type="http://schemas.openxmlformats.org/officeDocument/2006/relationships/customXml" Target="../ink/ink46.xml"/><Relationship Id="rId36" Type="http://schemas.openxmlformats.org/officeDocument/2006/relationships/customXml" Target="../ink/ink50.xml"/><Relationship Id="rId10" Type="http://schemas.openxmlformats.org/officeDocument/2006/relationships/customXml" Target="../ink/ink37.xml"/><Relationship Id="rId19" Type="http://schemas.openxmlformats.org/officeDocument/2006/relationships/image" Target="../media/image2510.png"/><Relationship Id="rId31" Type="http://schemas.openxmlformats.org/officeDocument/2006/relationships/image" Target="../media/image3110.png"/><Relationship Id="rId4" Type="http://schemas.openxmlformats.org/officeDocument/2006/relationships/customXml" Target="../ink/ink34.xml"/><Relationship Id="rId9" Type="http://schemas.openxmlformats.org/officeDocument/2006/relationships/image" Target="../media/image2010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2910.png"/><Relationship Id="rId30" Type="http://schemas.openxmlformats.org/officeDocument/2006/relationships/customXml" Target="../ink/ink47.xml"/><Relationship Id="rId35" Type="http://schemas.openxmlformats.org/officeDocument/2006/relationships/image" Target="../media/image33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3.xml"/><Relationship Id="rId21" Type="http://schemas.openxmlformats.org/officeDocument/2006/relationships/image" Target="../media/image44.png"/><Relationship Id="rId34" Type="http://schemas.openxmlformats.org/officeDocument/2006/relationships/customXml" Target="../ink/ink67.xml"/><Relationship Id="rId42" Type="http://schemas.openxmlformats.org/officeDocument/2006/relationships/customXml" Target="../ink/ink71.xml"/><Relationship Id="rId47" Type="http://schemas.openxmlformats.org/officeDocument/2006/relationships/image" Target="../media/image57.png"/><Relationship Id="rId50" Type="http://schemas.openxmlformats.org/officeDocument/2006/relationships/customXml" Target="../ink/ink75.xml"/><Relationship Id="rId55" Type="http://schemas.openxmlformats.org/officeDocument/2006/relationships/image" Target="../media/image61.png"/><Relationship Id="rId63" Type="http://schemas.openxmlformats.org/officeDocument/2006/relationships/image" Target="../media/image65.png"/><Relationship Id="rId68" Type="http://schemas.openxmlformats.org/officeDocument/2006/relationships/customXml" Target="../ink/ink84.xml"/><Relationship Id="rId76" Type="http://schemas.openxmlformats.org/officeDocument/2006/relationships/customXml" Target="../ink/ink88.xml"/><Relationship Id="rId84" Type="http://schemas.openxmlformats.org/officeDocument/2006/relationships/customXml" Target="../ink/ink92.xml"/><Relationship Id="rId89" Type="http://schemas.openxmlformats.org/officeDocument/2006/relationships/image" Target="../media/image78.png"/><Relationship Id="rId97" Type="http://schemas.openxmlformats.org/officeDocument/2006/relationships/image" Target="../media/image82.png"/><Relationship Id="rId7" Type="http://schemas.openxmlformats.org/officeDocument/2006/relationships/image" Target="../media/image37.png"/><Relationship Id="rId71" Type="http://schemas.openxmlformats.org/officeDocument/2006/relationships/image" Target="../media/image69.png"/><Relationship Id="rId92" Type="http://schemas.openxmlformats.org/officeDocument/2006/relationships/customXml" Target="../ink/ink96.xml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29" Type="http://schemas.openxmlformats.org/officeDocument/2006/relationships/image" Target="../media/image48.png"/><Relationship Id="rId11" Type="http://schemas.openxmlformats.org/officeDocument/2006/relationships/image" Target="../media/image39.png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37" Type="http://schemas.openxmlformats.org/officeDocument/2006/relationships/image" Target="../media/image52.png"/><Relationship Id="rId40" Type="http://schemas.openxmlformats.org/officeDocument/2006/relationships/customXml" Target="../ink/ink70.xml"/><Relationship Id="rId45" Type="http://schemas.openxmlformats.org/officeDocument/2006/relationships/image" Target="../media/image56.png"/><Relationship Id="rId53" Type="http://schemas.openxmlformats.org/officeDocument/2006/relationships/image" Target="../media/image60.png"/><Relationship Id="rId58" Type="http://schemas.openxmlformats.org/officeDocument/2006/relationships/customXml" Target="../ink/ink79.xml"/><Relationship Id="rId66" Type="http://schemas.openxmlformats.org/officeDocument/2006/relationships/customXml" Target="../ink/ink83.xml"/><Relationship Id="rId74" Type="http://schemas.openxmlformats.org/officeDocument/2006/relationships/customXml" Target="../ink/ink87.xml"/><Relationship Id="rId79" Type="http://schemas.openxmlformats.org/officeDocument/2006/relationships/image" Target="../media/image73.png"/><Relationship Id="rId87" Type="http://schemas.openxmlformats.org/officeDocument/2006/relationships/image" Target="../media/image77.png"/><Relationship Id="rId5" Type="http://schemas.openxmlformats.org/officeDocument/2006/relationships/image" Target="../media/image36.png"/><Relationship Id="rId61" Type="http://schemas.openxmlformats.org/officeDocument/2006/relationships/image" Target="../media/image64.png"/><Relationship Id="rId82" Type="http://schemas.openxmlformats.org/officeDocument/2006/relationships/customXml" Target="../ink/ink91.xml"/><Relationship Id="rId90" Type="http://schemas.openxmlformats.org/officeDocument/2006/relationships/customXml" Target="../ink/ink95.xml"/><Relationship Id="rId95" Type="http://schemas.openxmlformats.org/officeDocument/2006/relationships/image" Target="../media/image81.png"/><Relationship Id="rId19" Type="http://schemas.openxmlformats.org/officeDocument/2006/relationships/image" Target="../media/image43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47.png"/><Relationship Id="rId30" Type="http://schemas.openxmlformats.org/officeDocument/2006/relationships/customXml" Target="../ink/ink65.xml"/><Relationship Id="rId35" Type="http://schemas.openxmlformats.org/officeDocument/2006/relationships/image" Target="../media/image51.png"/><Relationship Id="rId43" Type="http://schemas.openxmlformats.org/officeDocument/2006/relationships/image" Target="../media/image55.png"/><Relationship Id="rId48" Type="http://schemas.openxmlformats.org/officeDocument/2006/relationships/customXml" Target="../ink/ink74.xml"/><Relationship Id="rId56" Type="http://schemas.openxmlformats.org/officeDocument/2006/relationships/customXml" Target="../ink/ink78.xml"/><Relationship Id="rId64" Type="http://schemas.openxmlformats.org/officeDocument/2006/relationships/customXml" Target="../ink/ink82.xml"/><Relationship Id="rId69" Type="http://schemas.openxmlformats.org/officeDocument/2006/relationships/image" Target="../media/image68.png"/><Relationship Id="rId77" Type="http://schemas.openxmlformats.org/officeDocument/2006/relationships/image" Target="../media/image72.png"/><Relationship Id="rId8" Type="http://schemas.openxmlformats.org/officeDocument/2006/relationships/customXml" Target="../ink/ink54.xml"/><Relationship Id="rId51" Type="http://schemas.openxmlformats.org/officeDocument/2006/relationships/image" Target="../media/image59.png"/><Relationship Id="rId72" Type="http://schemas.openxmlformats.org/officeDocument/2006/relationships/customXml" Target="../ink/ink86.xml"/><Relationship Id="rId80" Type="http://schemas.openxmlformats.org/officeDocument/2006/relationships/customXml" Target="../ink/ink90.xml"/><Relationship Id="rId85" Type="http://schemas.openxmlformats.org/officeDocument/2006/relationships/image" Target="../media/image76.png"/><Relationship Id="rId93" Type="http://schemas.openxmlformats.org/officeDocument/2006/relationships/image" Target="../media/image80.png"/><Relationship Id="rId98" Type="http://schemas.openxmlformats.org/officeDocument/2006/relationships/customXml" Target="../ink/ink99.xml"/><Relationship Id="rId3" Type="http://schemas.openxmlformats.org/officeDocument/2006/relationships/image" Target="../media/image35.png"/><Relationship Id="rId12" Type="http://schemas.openxmlformats.org/officeDocument/2006/relationships/customXml" Target="../ink/ink56.xm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33" Type="http://schemas.openxmlformats.org/officeDocument/2006/relationships/image" Target="../media/image50.png"/><Relationship Id="rId38" Type="http://schemas.openxmlformats.org/officeDocument/2006/relationships/customXml" Target="../ink/ink69.xml"/><Relationship Id="rId46" Type="http://schemas.openxmlformats.org/officeDocument/2006/relationships/customXml" Target="../ink/ink73.xml"/><Relationship Id="rId59" Type="http://schemas.openxmlformats.org/officeDocument/2006/relationships/image" Target="../media/image63.png"/><Relationship Id="rId67" Type="http://schemas.openxmlformats.org/officeDocument/2006/relationships/image" Target="../media/image67.png"/><Relationship Id="rId20" Type="http://schemas.openxmlformats.org/officeDocument/2006/relationships/customXml" Target="../ink/ink60.xml"/><Relationship Id="rId41" Type="http://schemas.openxmlformats.org/officeDocument/2006/relationships/image" Target="../media/image54.png"/><Relationship Id="rId54" Type="http://schemas.openxmlformats.org/officeDocument/2006/relationships/customXml" Target="../ink/ink77.xml"/><Relationship Id="rId62" Type="http://schemas.openxmlformats.org/officeDocument/2006/relationships/customXml" Target="../ink/ink81.xml"/><Relationship Id="rId70" Type="http://schemas.openxmlformats.org/officeDocument/2006/relationships/customXml" Target="../ink/ink85.xml"/><Relationship Id="rId75" Type="http://schemas.openxmlformats.org/officeDocument/2006/relationships/image" Target="../media/image71.png"/><Relationship Id="rId83" Type="http://schemas.openxmlformats.org/officeDocument/2006/relationships/image" Target="../media/image75.png"/><Relationship Id="rId88" Type="http://schemas.openxmlformats.org/officeDocument/2006/relationships/customXml" Target="../ink/ink94.xml"/><Relationship Id="rId91" Type="http://schemas.openxmlformats.org/officeDocument/2006/relationships/image" Target="../media/image79.png"/><Relationship Id="rId96" Type="http://schemas.openxmlformats.org/officeDocument/2006/relationships/customXml" Target="../ink/ink9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49" Type="http://schemas.openxmlformats.org/officeDocument/2006/relationships/image" Target="../media/image58.png"/><Relationship Id="rId57" Type="http://schemas.openxmlformats.org/officeDocument/2006/relationships/image" Target="../media/image62.png"/><Relationship Id="rId10" Type="http://schemas.openxmlformats.org/officeDocument/2006/relationships/customXml" Target="../ink/ink55.xml"/><Relationship Id="rId31" Type="http://schemas.openxmlformats.org/officeDocument/2006/relationships/image" Target="../media/image49.png"/><Relationship Id="rId44" Type="http://schemas.openxmlformats.org/officeDocument/2006/relationships/customXml" Target="../ink/ink72.xml"/><Relationship Id="rId52" Type="http://schemas.openxmlformats.org/officeDocument/2006/relationships/customXml" Target="../ink/ink76.xml"/><Relationship Id="rId60" Type="http://schemas.openxmlformats.org/officeDocument/2006/relationships/customXml" Target="../ink/ink80.xml"/><Relationship Id="rId65" Type="http://schemas.openxmlformats.org/officeDocument/2006/relationships/image" Target="../media/image66.png"/><Relationship Id="rId73" Type="http://schemas.openxmlformats.org/officeDocument/2006/relationships/image" Target="../media/image70.png"/><Relationship Id="rId78" Type="http://schemas.openxmlformats.org/officeDocument/2006/relationships/customXml" Target="../ink/ink89.xml"/><Relationship Id="rId81" Type="http://schemas.openxmlformats.org/officeDocument/2006/relationships/image" Target="../media/image74.png"/><Relationship Id="rId86" Type="http://schemas.openxmlformats.org/officeDocument/2006/relationships/customXml" Target="../ink/ink93.xml"/><Relationship Id="rId94" Type="http://schemas.openxmlformats.org/officeDocument/2006/relationships/customXml" Target="../ink/ink97.xml"/><Relationship Id="rId99" Type="http://schemas.openxmlformats.org/officeDocument/2006/relationships/image" Target="../media/image83.png"/><Relationship Id="rId4" Type="http://schemas.openxmlformats.org/officeDocument/2006/relationships/customXml" Target="../ink/ink52.xml"/><Relationship Id="rId9" Type="http://schemas.openxmlformats.org/officeDocument/2006/relationships/image" Target="../media/image38.png"/><Relationship Id="rId13" Type="http://schemas.openxmlformats.org/officeDocument/2006/relationships/image" Target="../media/image40.png"/><Relationship Id="rId18" Type="http://schemas.openxmlformats.org/officeDocument/2006/relationships/customXml" Target="../ink/ink59.xml"/><Relationship Id="rId39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3.xml"/><Relationship Id="rId13" Type="http://schemas.openxmlformats.org/officeDocument/2006/relationships/image" Target="../media/image400.png"/><Relationship Id="rId18" Type="http://schemas.openxmlformats.org/officeDocument/2006/relationships/customXml" Target="../ink/ink108.xml"/><Relationship Id="rId26" Type="http://schemas.openxmlformats.org/officeDocument/2006/relationships/customXml" Target="../ink/ink112.xml"/><Relationship Id="rId3" Type="http://schemas.openxmlformats.org/officeDocument/2006/relationships/image" Target="../media/image3510.png"/><Relationship Id="rId21" Type="http://schemas.openxmlformats.org/officeDocument/2006/relationships/image" Target="../media/image440.png"/><Relationship Id="rId7" Type="http://schemas.openxmlformats.org/officeDocument/2006/relationships/image" Target="../media/image370.png"/><Relationship Id="rId12" Type="http://schemas.openxmlformats.org/officeDocument/2006/relationships/customXml" Target="../ink/ink105.xml"/><Relationship Id="rId17" Type="http://schemas.openxmlformats.org/officeDocument/2006/relationships/image" Target="../media/image420.png"/><Relationship Id="rId25" Type="http://schemas.openxmlformats.org/officeDocument/2006/relationships/image" Target="../media/image460.png"/><Relationship Id="rId2" Type="http://schemas.openxmlformats.org/officeDocument/2006/relationships/customXml" Target="../ink/ink100.xml"/><Relationship Id="rId16" Type="http://schemas.openxmlformats.org/officeDocument/2006/relationships/customXml" Target="../ink/ink107.xml"/><Relationship Id="rId20" Type="http://schemas.openxmlformats.org/officeDocument/2006/relationships/customXml" Target="../ink/ink109.xml"/><Relationship Id="rId29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2.xml"/><Relationship Id="rId11" Type="http://schemas.openxmlformats.org/officeDocument/2006/relationships/image" Target="../media/image390.png"/><Relationship Id="rId24" Type="http://schemas.openxmlformats.org/officeDocument/2006/relationships/customXml" Target="../ink/ink111.xml"/><Relationship Id="rId5" Type="http://schemas.openxmlformats.org/officeDocument/2006/relationships/image" Target="../media/image367.png"/><Relationship Id="rId15" Type="http://schemas.openxmlformats.org/officeDocument/2006/relationships/image" Target="../media/image410.png"/><Relationship Id="rId23" Type="http://schemas.openxmlformats.org/officeDocument/2006/relationships/image" Target="../media/image450.png"/><Relationship Id="rId28" Type="http://schemas.openxmlformats.org/officeDocument/2006/relationships/customXml" Target="../ink/ink113.xml"/><Relationship Id="rId10" Type="http://schemas.openxmlformats.org/officeDocument/2006/relationships/customXml" Target="../ink/ink104.xml"/><Relationship Id="rId19" Type="http://schemas.openxmlformats.org/officeDocument/2006/relationships/image" Target="../media/image430.png"/><Relationship Id="rId31" Type="http://schemas.openxmlformats.org/officeDocument/2006/relationships/image" Target="../media/image490.png"/><Relationship Id="rId4" Type="http://schemas.openxmlformats.org/officeDocument/2006/relationships/customXml" Target="../ink/ink101.xml"/><Relationship Id="rId9" Type="http://schemas.openxmlformats.org/officeDocument/2006/relationships/image" Target="../media/image380.png"/><Relationship Id="rId14" Type="http://schemas.openxmlformats.org/officeDocument/2006/relationships/customXml" Target="../ink/ink106.xml"/><Relationship Id="rId22" Type="http://schemas.openxmlformats.org/officeDocument/2006/relationships/customXml" Target="../ink/ink110.xml"/><Relationship Id="rId27" Type="http://schemas.openxmlformats.org/officeDocument/2006/relationships/image" Target="../media/image470.png"/><Relationship Id="rId30" Type="http://schemas.openxmlformats.org/officeDocument/2006/relationships/customXml" Target="../ink/ink1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1.png"/><Relationship Id="rId299" Type="http://schemas.openxmlformats.org/officeDocument/2006/relationships/image" Target="../media/image232.png"/><Relationship Id="rId303" Type="http://schemas.openxmlformats.org/officeDocument/2006/relationships/image" Target="../media/image234.png"/><Relationship Id="rId21" Type="http://schemas.openxmlformats.org/officeDocument/2006/relationships/image" Target="../media/image93.png"/><Relationship Id="rId42" Type="http://schemas.openxmlformats.org/officeDocument/2006/relationships/customXml" Target="../ink/ink135.xml"/><Relationship Id="rId63" Type="http://schemas.openxmlformats.org/officeDocument/2006/relationships/image" Target="../media/image114.png"/><Relationship Id="rId84" Type="http://schemas.openxmlformats.org/officeDocument/2006/relationships/customXml" Target="../ink/ink156.xml"/><Relationship Id="rId138" Type="http://schemas.openxmlformats.org/officeDocument/2006/relationships/customXml" Target="../ink/ink183.xml"/><Relationship Id="rId159" Type="http://schemas.openxmlformats.org/officeDocument/2006/relationships/image" Target="../media/image162.png"/><Relationship Id="rId324" Type="http://schemas.openxmlformats.org/officeDocument/2006/relationships/customXml" Target="../ink/ink276.xml"/><Relationship Id="rId345" Type="http://schemas.openxmlformats.org/officeDocument/2006/relationships/image" Target="../media/image255.png"/><Relationship Id="rId366" Type="http://schemas.openxmlformats.org/officeDocument/2006/relationships/customXml" Target="../ink/ink297.xml"/><Relationship Id="rId170" Type="http://schemas.openxmlformats.org/officeDocument/2006/relationships/customXml" Target="../ink/ink199.xml"/><Relationship Id="rId191" Type="http://schemas.openxmlformats.org/officeDocument/2006/relationships/image" Target="../media/image178.png"/><Relationship Id="rId205" Type="http://schemas.openxmlformats.org/officeDocument/2006/relationships/image" Target="../media/image185.png"/><Relationship Id="rId226" Type="http://schemas.openxmlformats.org/officeDocument/2006/relationships/customXml" Target="../ink/ink227.xml"/><Relationship Id="rId247" Type="http://schemas.openxmlformats.org/officeDocument/2006/relationships/image" Target="../media/image206.png"/><Relationship Id="rId107" Type="http://schemas.openxmlformats.org/officeDocument/2006/relationships/image" Target="../media/image136.png"/><Relationship Id="rId268" Type="http://schemas.openxmlformats.org/officeDocument/2006/relationships/customXml" Target="../ink/ink248.xml"/><Relationship Id="rId289" Type="http://schemas.openxmlformats.org/officeDocument/2006/relationships/image" Target="../media/image227.png"/><Relationship Id="rId11" Type="http://schemas.openxmlformats.org/officeDocument/2006/relationships/image" Target="../media/image88.png"/><Relationship Id="rId32" Type="http://schemas.openxmlformats.org/officeDocument/2006/relationships/customXml" Target="../ink/ink130.xml"/><Relationship Id="rId53" Type="http://schemas.openxmlformats.org/officeDocument/2006/relationships/image" Target="../media/image109.png"/><Relationship Id="rId74" Type="http://schemas.openxmlformats.org/officeDocument/2006/relationships/customXml" Target="../ink/ink151.xml"/><Relationship Id="rId128" Type="http://schemas.openxmlformats.org/officeDocument/2006/relationships/customXml" Target="../ink/ink178.xml"/><Relationship Id="rId149" Type="http://schemas.openxmlformats.org/officeDocument/2006/relationships/image" Target="../media/image157.png"/><Relationship Id="rId314" Type="http://schemas.openxmlformats.org/officeDocument/2006/relationships/customXml" Target="../ink/ink271.xml"/><Relationship Id="rId335" Type="http://schemas.openxmlformats.org/officeDocument/2006/relationships/image" Target="../media/image250.png"/><Relationship Id="rId356" Type="http://schemas.openxmlformats.org/officeDocument/2006/relationships/customXml" Target="../ink/ink292.xml"/><Relationship Id="rId5" Type="http://schemas.openxmlformats.org/officeDocument/2006/relationships/image" Target="../media/image85.png"/><Relationship Id="rId95" Type="http://schemas.openxmlformats.org/officeDocument/2006/relationships/image" Target="../media/image130.png"/><Relationship Id="rId160" Type="http://schemas.openxmlformats.org/officeDocument/2006/relationships/customXml" Target="../ink/ink194.xml"/><Relationship Id="rId181" Type="http://schemas.openxmlformats.org/officeDocument/2006/relationships/image" Target="../media/image173.png"/><Relationship Id="rId216" Type="http://schemas.openxmlformats.org/officeDocument/2006/relationships/customXml" Target="../ink/ink222.xml"/><Relationship Id="rId237" Type="http://schemas.openxmlformats.org/officeDocument/2006/relationships/image" Target="../media/image201.png"/><Relationship Id="rId258" Type="http://schemas.openxmlformats.org/officeDocument/2006/relationships/customXml" Target="../ink/ink243.xml"/><Relationship Id="rId279" Type="http://schemas.openxmlformats.org/officeDocument/2006/relationships/image" Target="../media/image222.png"/><Relationship Id="rId22" Type="http://schemas.openxmlformats.org/officeDocument/2006/relationships/customXml" Target="../ink/ink125.xml"/><Relationship Id="rId43" Type="http://schemas.openxmlformats.org/officeDocument/2006/relationships/image" Target="../media/image104.png"/><Relationship Id="rId64" Type="http://schemas.openxmlformats.org/officeDocument/2006/relationships/customXml" Target="../ink/ink146.xml"/><Relationship Id="rId118" Type="http://schemas.openxmlformats.org/officeDocument/2006/relationships/customXml" Target="../ink/ink173.xml"/><Relationship Id="rId139" Type="http://schemas.openxmlformats.org/officeDocument/2006/relationships/image" Target="../media/image152.png"/><Relationship Id="rId290" Type="http://schemas.openxmlformats.org/officeDocument/2006/relationships/customXml" Target="../ink/ink259.xml"/><Relationship Id="rId304" Type="http://schemas.openxmlformats.org/officeDocument/2006/relationships/customXml" Target="../ink/ink266.xml"/><Relationship Id="rId325" Type="http://schemas.openxmlformats.org/officeDocument/2006/relationships/image" Target="../media/image245.png"/><Relationship Id="rId346" Type="http://schemas.openxmlformats.org/officeDocument/2006/relationships/customXml" Target="../ink/ink287.xml"/><Relationship Id="rId367" Type="http://schemas.openxmlformats.org/officeDocument/2006/relationships/image" Target="../media/image266.png"/><Relationship Id="rId85" Type="http://schemas.openxmlformats.org/officeDocument/2006/relationships/image" Target="../media/image125.png"/><Relationship Id="rId150" Type="http://schemas.openxmlformats.org/officeDocument/2006/relationships/customXml" Target="../ink/ink189.xml"/><Relationship Id="rId171" Type="http://schemas.openxmlformats.org/officeDocument/2006/relationships/image" Target="../media/image168.png"/><Relationship Id="rId192" Type="http://schemas.openxmlformats.org/officeDocument/2006/relationships/customXml" Target="../ink/ink210.xml"/><Relationship Id="rId206" Type="http://schemas.openxmlformats.org/officeDocument/2006/relationships/customXml" Target="../ink/ink217.xml"/><Relationship Id="rId227" Type="http://schemas.openxmlformats.org/officeDocument/2006/relationships/image" Target="../media/image196.png"/><Relationship Id="rId248" Type="http://schemas.openxmlformats.org/officeDocument/2006/relationships/customXml" Target="../ink/ink238.xml"/><Relationship Id="rId269" Type="http://schemas.openxmlformats.org/officeDocument/2006/relationships/image" Target="../media/image217.png"/><Relationship Id="rId12" Type="http://schemas.openxmlformats.org/officeDocument/2006/relationships/customXml" Target="../ink/ink120.xml"/><Relationship Id="rId33" Type="http://schemas.openxmlformats.org/officeDocument/2006/relationships/image" Target="../media/image99.png"/><Relationship Id="rId108" Type="http://schemas.openxmlformats.org/officeDocument/2006/relationships/customXml" Target="../ink/ink168.xml"/><Relationship Id="rId129" Type="http://schemas.openxmlformats.org/officeDocument/2006/relationships/image" Target="../media/image147.png"/><Relationship Id="rId280" Type="http://schemas.openxmlformats.org/officeDocument/2006/relationships/customXml" Target="../ink/ink254.xml"/><Relationship Id="rId315" Type="http://schemas.openxmlformats.org/officeDocument/2006/relationships/image" Target="../media/image240.png"/><Relationship Id="rId336" Type="http://schemas.openxmlformats.org/officeDocument/2006/relationships/customXml" Target="../ink/ink282.xml"/><Relationship Id="rId357" Type="http://schemas.openxmlformats.org/officeDocument/2006/relationships/image" Target="../media/image261.png"/><Relationship Id="rId54" Type="http://schemas.openxmlformats.org/officeDocument/2006/relationships/customXml" Target="../ink/ink141.xml"/><Relationship Id="rId75" Type="http://schemas.openxmlformats.org/officeDocument/2006/relationships/image" Target="../media/image120.png"/><Relationship Id="rId96" Type="http://schemas.openxmlformats.org/officeDocument/2006/relationships/customXml" Target="../ink/ink162.xml"/><Relationship Id="rId140" Type="http://schemas.openxmlformats.org/officeDocument/2006/relationships/customXml" Target="../ink/ink184.xml"/><Relationship Id="rId161" Type="http://schemas.openxmlformats.org/officeDocument/2006/relationships/image" Target="../media/image163.png"/><Relationship Id="rId182" Type="http://schemas.openxmlformats.org/officeDocument/2006/relationships/customXml" Target="../ink/ink205.xml"/><Relationship Id="rId217" Type="http://schemas.openxmlformats.org/officeDocument/2006/relationships/image" Target="../media/image191.png"/><Relationship Id="rId6" Type="http://schemas.openxmlformats.org/officeDocument/2006/relationships/customXml" Target="../ink/ink117.xml"/><Relationship Id="rId238" Type="http://schemas.openxmlformats.org/officeDocument/2006/relationships/customXml" Target="../ink/ink233.xml"/><Relationship Id="rId259" Type="http://schemas.openxmlformats.org/officeDocument/2006/relationships/image" Target="../media/image212.png"/><Relationship Id="rId23" Type="http://schemas.openxmlformats.org/officeDocument/2006/relationships/image" Target="../media/image94.png"/><Relationship Id="rId119" Type="http://schemas.openxmlformats.org/officeDocument/2006/relationships/image" Target="../media/image142.png"/><Relationship Id="rId270" Type="http://schemas.openxmlformats.org/officeDocument/2006/relationships/customXml" Target="../ink/ink249.xml"/><Relationship Id="rId291" Type="http://schemas.openxmlformats.org/officeDocument/2006/relationships/image" Target="../media/image228.png"/><Relationship Id="rId305" Type="http://schemas.openxmlformats.org/officeDocument/2006/relationships/image" Target="../media/image235.png"/><Relationship Id="rId326" Type="http://schemas.openxmlformats.org/officeDocument/2006/relationships/customXml" Target="../ink/ink277.xml"/><Relationship Id="rId347" Type="http://schemas.openxmlformats.org/officeDocument/2006/relationships/image" Target="../media/image256.png"/><Relationship Id="rId44" Type="http://schemas.openxmlformats.org/officeDocument/2006/relationships/customXml" Target="../ink/ink136.xml"/><Relationship Id="rId65" Type="http://schemas.openxmlformats.org/officeDocument/2006/relationships/image" Target="../media/image115.png"/><Relationship Id="rId86" Type="http://schemas.openxmlformats.org/officeDocument/2006/relationships/customXml" Target="../ink/ink157.xml"/><Relationship Id="rId130" Type="http://schemas.openxmlformats.org/officeDocument/2006/relationships/customXml" Target="../ink/ink179.xml"/><Relationship Id="rId151" Type="http://schemas.openxmlformats.org/officeDocument/2006/relationships/image" Target="../media/image158.png"/><Relationship Id="rId172" Type="http://schemas.openxmlformats.org/officeDocument/2006/relationships/customXml" Target="../ink/ink200.xml"/><Relationship Id="rId193" Type="http://schemas.openxmlformats.org/officeDocument/2006/relationships/image" Target="../media/image179.png"/><Relationship Id="rId207" Type="http://schemas.openxmlformats.org/officeDocument/2006/relationships/image" Target="../media/image186.png"/><Relationship Id="rId228" Type="http://schemas.openxmlformats.org/officeDocument/2006/relationships/customXml" Target="../ink/ink228.xml"/><Relationship Id="rId249" Type="http://schemas.openxmlformats.org/officeDocument/2006/relationships/image" Target="../media/image207.png"/><Relationship Id="rId13" Type="http://schemas.openxmlformats.org/officeDocument/2006/relationships/image" Target="../media/image89.png"/><Relationship Id="rId109" Type="http://schemas.openxmlformats.org/officeDocument/2006/relationships/image" Target="../media/image137.png"/><Relationship Id="rId260" Type="http://schemas.openxmlformats.org/officeDocument/2006/relationships/customXml" Target="../ink/ink244.xml"/><Relationship Id="rId281" Type="http://schemas.openxmlformats.org/officeDocument/2006/relationships/image" Target="../media/image223.png"/><Relationship Id="rId316" Type="http://schemas.openxmlformats.org/officeDocument/2006/relationships/customXml" Target="../ink/ink272.xml"/><Relationship Id="rId337" Type="http://schemas.openxmlformats.org/officeDocument/2006/relationships/image" Target="../media/image251.png"/><Relationship Id="rId34" Type="http://schemas.openxmlformats.org/officeDocument/2006/relationships/customXml" Target="../ink/ink131.xml"/><Relationship Id="rId55" Type="http://schemas.openxmlformats.org/officeDocument/2006/relationships/image" Target="../media/image110.png"/><Relationship Id="rId76" Type="http://schemas.openxmlformats.org/officeDocument/2006/relationships/customXml" Target="../ink/ink152.xml"/><Relationship Id="rId97" Type="http://schemas.openxmlformats.org/officeDocument/2006/relationships/image" Target="../media/image131.png"/><Relationship Id="rId120" Type="http://schemas.openxmlformats.org/officeDocument/2006/relationships/customXml" Target="../ink/ink174.xml"/><Relationship Id="rId141" Type="http://schemas.openxmlformats.org/officeDocument/2006/relationships/image" Target="../media/image153.png"/><Relationship Id="rId358" Type="http://schemas.openxmlformats.org/officeDocument/2006/relationships/customXml" Target="../ink/ink293.xml"/><Relationship Id="rId7" Type="http://schemas.openxmlformats.org/officeDocument/2006/relationships/image" Target="../media/image86.png"/><Relationship Id="rId162" Type="http://schemas.openxmlformats.org/officeDocument/2006/relationships/customXml" Target="../ink/ink195.xml"/><Relationship Id="rId183" Type="http://schemas.openxmlformats.org/officeDocument/2006/relationships/image" Target="../media/image174.png"/><Relationship Id="rId218" Type="http://schemas.openxmlformats.org/officeDocument/2006/relationships/customXml" Target="../ink/ink223.xml"/><Relationship Id="rId239" Type="http://schemas.openxmlformats.org/officeDocument/2006/relationships/image" Target="../media/image202.png"/><Relationship Id="rId250" Type="http://schemas.openxmlformats.org/officeDocument/2006/relationships/customXml" Target="../ink/ink239.xml"/><Relationship Id="rId271" Type="http://schemas.openxmlformats.org/officeDocument/2006/relationships/image" Target="../media/image218.png"/><Relationship Id="rId292" Type="http://schemas.openxmlformats.org/officeDocument/2006/relationships/customXml" Target="../ink/ink260.xml"/><Relationship Id="rId306" Type="http://schemas.openxmlformats.org/officeDocument/2006/relationships/customXml" Target="../ink/ink267.xml"/><Relationship Id="rId24" Type="http://schemas.openxmlformats.org/officeDocument/2006/relationships/customXml" Target="../ink/ink126.xml"/><Relationship Id="rId45" Type="http://schemas.openxmlformats.org/officeDocument/2006/relationships/image" Target="../media/image105.png"/><Relationship Id="rId66" Type="http://schemas.openxmlformats.org/officeDocument/2006/relationships/customXml" Target="../ink/ink147.xml"/><Relationship Id="rId87" Type="http://schemas.openxmlformats.org/officeDocument/2006/relationships/image" Target="../media/image126.png"/><Relationship Id="rId110" Type="http://schemas.openxmlformats.org/officeDocument/2006/relationships/customXml" Target="../ink/ink169.xml"/><Relationship Id="rId131" Type="http://schemas.openxmlformats.org/officeDocument/2006/relationships/image" Target="../media/image148.png"/><Relationship Id="rId327" Type="http://schemas.openxmlformats.org/officeDocument/2006/relationships/image" Target="../media/image246.png"/><Relationship Id="rId348" Type="http://schemas.openxmlformats.org/officeDocument/2006/relationships/customXml" Target="../ink/ink288.xml"/><Relationship Id="rId152" Type="http://schemas.openxmlformats.org/officeDocument/2006/relationships/customXml" Target="../ink/ink190.xml"/><Relationship Id="rId173" Type="http://schemas.openxmlformats.org/officeDocument/2006/relationships/image" Target="../media/image169.png"/><Relationship Id="rId194" Type="http://schemas.openxmlformats.org/officeDocument/2006/relationships/customXml" Target="../ink/ink211.xml"/><Relationship Id="rId208" Type="http://schemas.openxmlformats.org/officeDocument/2006/relationships/customXml" Target="../ink/ink218.xml"/><Relationship Id="rId229" Type="http://schemas.openxmlformats.org/officeDocument/2006/relationships/image" Target="../media/image197.png"/><Relationship Id="rId240" Type="http://schemas.openxmlformats.org/officeDocument/2006/relationships/customXml" Target="../ink/ink234.xml"/><Relationship Id="rId261" Type="http://schemas.openxmlformats.org/officeDocument/2006/relationships/image" Target="../media/image213.png"/><Relationship Id="rId14" Type="http://schemas.openxmlformats.org/officeDocument/2006/relationships/customXml" Target="../ink/ink121.xml"/><Relationship Id="rId35" Type="http://schemas.openxmlformats.org/officeDocument/2006/relationships/image" Target="../media/image100.png"/><Relationship Id="rId56" Type="http://schemas.openxmlformats.org/officeDocument/2006/relationships/customXml" Target="../ink/ink142.xml"/><Relationship Id="rId77" Type="http://schemas.openxmlformats.org/officeDocument/2006/relationships/image" Target="../media/image121.png"/><Relationship Id="rId100" Type="http://schemas.openxmlformats.org/officeDocument/2006/relationships/customXml" Target="../ink/ink164.xml"/><Relationship Id="rId282" Type="http://schemas.openxmlformats.org/officeDocument/2006/relationships/customXml" Target="../ink/ink255.xml"/><Relationship Id="rId317" Type="http://schemas.openxmlformats.org/officeDocument/2006/relationships/image" Target="../media/image241.png"/><Relationship Id="rId338" Type="http://schemas.openxmlformats.org/officeDocument/2006/relationships/customXml" Target="../ink/ink283.xml"/><Relationship Id="rId359" Type="http://schemas.openxmlformats.org/officeDocument/2006/relationships/image" Target="../media/image262.png"/><Relationship Id="rId8" Type="http://schemas.openxmlformats.org/officeDocument/2006/relationships/customXml" Target="../ink/ink118.xml"/><Relationship Id="rId98" Type="http://schemas.openxmlformats.org/officeDocument/2006/relationships/customXml" Target="../ink/ink163.xml"/><Relationship Id="rId121" Type="http://schemas.openxmlformats.org/officeDocument/2006/relationships/image" Target="../media/image143.png"/><Relationship Id="rId142" Type="http://schemas.openxmlformats.org/officeDocument/2006/relationships/customXml" Target="../ink/ink185.xml"/><Relationship Id="rId163" Type="http://schemas.openxmlformats.org/officeDocument/2006/relationships/image" Target="../media/image164.png"/><Relationship Id="rId184" Type="http://schemas.openxmlformats.org/officeDocument/2006/relationships/customXml" Target="../ink/ink206.xml"/><Relationship Id="rId219" Type="http://schemas.openxmlformats.org/officeDocument/2006/relationships/image" Target="../media/image192.png"/><Relationship Id="rId230" Type="http://schemas.openxmlformats.org/officeDocument/2006/relationships/customXml" Target="../ink/ink229.xml"/><Relationship Id="rId251" Type="http://schemas.openxmlformats.org/officeDocument/2006/relationships/image" Target="../media/image208.png"/><Relationship Id="rId25" Type="http://schemas.openxmlformats.org/officeDocument/2006/relationships/image" Target="../media/image95.png"/><Relationship Id="rId46" Type="http://schemas.openxmlformats.org/officeDocument/2006/relationships/customXml" Target="../ink/ink137.xml"/><Relationship Id="rId67" Type="http://schemas.openxmlformats.org/officeDocument/2006/relationships/image" Target="../media/image116.png"/><Relationship Id="rId272" Type="http://schemas.openxmlformats.org/officeDocument/2006/relationships/customXml" Target="../ink/ink250.xml"/><Relationship Id="rId293" Type="http://schemas.openxmlformats.org/officeDocument/2006/relationships/image" Target="../media/image229.png"/><Relationship Id="rId307" Type="http://schemas.openxmlformats.org/officeDocument/2006/relationships/image" Target="../media/image236.png"/><Relationship Id="rId328" Type="http://schemas.openxmlformats.org/officeDocument/2006/relationships/customXml" Target="../ink/ink278.xml"/><Relationship Id="rId349" Type="http://schemas.openxmlformats.org/officeDocument/2006/relationships/image" Target="../media/image257.png"/><Relationship Id="rId88" Type="http://schemas.openxmlformats.org/officeDocument/2006/relationships/customXml" Target="../ink/ink158.xml"/><Relationship Id="rId111" Type="http://schemas.openxmlformats.org/officeDocument/2006/relationships/image" Target="../media/image138.png"/><Relationship Id="rId132" Type="http://schemas.openxmlformats.org/officeDocument/2006/relationships/customXml" Target="../ink/ink180.xml"/><Relationship Id="rId153" Type="http://schemas.openxmlformats.org/officeDocument/2006/relationships/image" Target="../media/image159.png"/><Relationship Id="rId174" Type="http://schemas.openxmlformats.org/officeDocument/2006/relationships/customXml" Target="../ink/ink201.xml"/><Relationship Id="rId195" Type="http://schemas.openxmlformats.org/officeDocument/2006/relationships/image" Target="../media/image180.png"/><Relationship Id="rId209" Type="http://schemas.openxmlformats.org/officeDocument/2006/relationships/image" Target="../media/image187.png"/><Relationship Id="rId360" Type="http://schemas.openxmlformats.org/officeDocument/2006/relationships/customXml" Target="../ink/ink294.xml"/><Relationship Id="rId220" Type="http://schemas.openxmlformats.org/officeDocument/2006/relationships/customXml" Target="../ink/ink224.xml"/><Relationship Id="rId241" Type="http://schemas.openxmlformats.org/officeDocument/2006/relationships/image" Target="../media/image203.png"/><Relationship Id="rId15" Type="http://schemas.openxmlformats.org/officeDocument/2006/relationships/image" Target="../media/image90.png"/><Relationship Id="rId36" Type="http://schemas.openxmlformats.org/officeDocument/2006/relationships/customXml" Target="../ink/ink132.xml"/><Relationship Id="rId57" Type="http://schemas.openxmlformats.org/officeDocument/2006/relationships/image" Target="../media/image111.png"/><Relationship Id="rId262" Type="http://schemas.openxmlformats.org/officeDocument/2006/relationships/customXml" Target="../ink/ink245.xml"/><Relationship Id="rId283" Type="http://schemas.openxmlformats.org/officeDocument/2006/relationships/image" Target="../media/image224.png"/><Relationship Id="rId318" Type="http://schemas.openxmlformats.org/officeDocument/2006/relationships/customXml" Target="../ink/ink273.xml"/><Relationship Id="rId339" Type="http://schemas.openxmlformats.org/officeDocument/2006/relationships/image" Target="../media/image252.png"/><Relationship Id="rId10" Type="http://schemas.openxmlformats.org/officeDocument/2006/relationships/customXml" Target="../ink/ink119.xml"/><Relationship Id="rId31" Type="http://schemas.openxmlformats.org/officeDocument/2006/relationships/image" Target="../media/image98.png"/><Relationship Id="rId52" Type="http://schemas.openxmlformats.org/officeDocument/2006/relationships/customXml" Target="../ink/ink140.xml"/><Relationship Id="rId73" Type="http://schemas.openxmlformats.org/officeDocument/2006/relationships/image" Target="../media/image119.png"/><Relationship Id="rId78" Type="http://schemas.openxmlformats.org/officeDocument/2006/relationships/customXml" Target="../ink/ink153.xml"/><Relationship Id="rId94" Type="http://schemas.openxmlformats.org/officeDocument/2006/relationships/customXml" Target="../ink/ink161.xml"/><Relationship Id="rId99" Type="http://schemas.openxmlformats.org/officeDocument/2006/relationships/image" Target="../media/image132.png"/><Relationship Id="rId101" Type="http://schemas.openxmlformats.org/officeDocument/2006/relationships/image" Target="../media/image133.png"/><Relationship Id="rId122" Type="http://schemas.openxmlformats.org/officeDocument/2006/relationships/customXml" Target="../ink/ink175.xml"/><Relationship Id="rId143" Type="http://schemas.openxmlformats.org/officeDocument/2006/relationships/image" Target="../media/image154.png"/><Relationship Id="rId148" Type="http://schemas.openxmlformats.org/officeDocument/2006/relationships/customXml" Target="../ink/ink188.xml"/><Relationship Id="rId164" Type="http://schemas.openxmlformats.org/officeDocument/2006/relationships/customXml" Target="../ink/ink196.xml"/><Relationship Id="rId169" Type="http://schemas.openxmlformats.org/officeDocument/2006/relationships/image" Target="../media/image167.png"/><Relationship Id="rId185" Type="http://schemas.openxmlformats.org/officeDocument/2006/relationships/image" Target="../media/image175.png"/><Relationship Id="rId334" Type="http://schemas.openxmlformats.org/officeDocument/2006/relationships/customXml" Target="../ink/ink281.xml"/><Relationship Id="rId350" Type="http://schemas.openxmlformats.org/officeDocument/2006/relationships/customXml" Target="../ink/ink289.xml"/><Relationship Id="rId355" Type="http://schemas.openxmlformats.org/officeDocument/2006/relationships/image" Target="../media/image260.png"/><Relationship Id="rId4" Type="http://schemas.openxmlformats.org/officeDocument/2006/relationships/customXml" Target="../ink/ink116.xml"/><Relationship Id="rId9" Type="http://schemas.openxmlformats.org/officeDocument/2006/relationships/image" Target="../media/image87.png"/><Relationship Id="rId180" Type="http://schemas.openxmlformats.org/officeDocument/2006/relationships/customXml" Target="../ink/ink204.xml"/><Relationship Id="rId210" Type="http://schemas.openxmlformats.org/officeDocument/2006/relationships/customXml" Target="../ink/ink219.xml"/><Relationship Id="rId215" Type="http://schemas.openxmlformats.org/officeDocument/2006/relationships/image" Target="../media/image190.png"/><Relationship Id="rId236" Type="http://schemas.openxmlformats.org/officeDocument/2006/relationships/customXml" Target="../ink/ink232.xml"/><Relationship Id="rId257" Type="http://schemas.openxmlformats.org/officeDocument/2006/relationships/image" Target="../media/image211.png"/><Relationship Id="rId278" Type="http://schemas.openxmlformats.org/officeDocument/2006/relationships/customXml" Target="../ink/ink253.xml"/><Relationship Id="rId26" Type="http://schemas.openxmlformats.org/officeDocument/2006/relationships/customXml" Target="../ink/ink127.xml"/><Relationship Id="rId231" Type="http://schemas.openxmlformats.org/officeDocument/2006/relationships/image" Target="../media/image198.png"/><Relationship Id="rId252" Type="http://schemas.openxmlformats.org/officeDocument/2006/relationships/customXml" Target="../ink/ink240.xml"/><Relationship Id="rId273" Type="http://schemas.openxmlformats.org/officeDocument/2006/relationships/image" Target="../media/image219.png"/><Relationship Id="rId294" Type="http://schemas.openxmlformats.org/officeDocument/2006/relationships/customXml" Target="../ink/ink261.xml"/><Relationship Id="rId308" Type="http://schemas.openxmlformats.org/officeDocument/2006/relationships/customXml" Target="../ink/ink268.xml"/><Relationship Id="rId329" Type="http://schemas.openxmlformats.org/officeDocument/2006/relationships/image" Target="../media/image247.png"/><Relationship Id="rId47" Type="http://schemas.openxmlformats.org/officeDocument/2006/relationships/image" Target="../media/image106.png"/><Relationship Id="rId68" Type="http://schemas.openxmlformats.org/officeDocument/2006/relationships/customXml" Target="../ink/ink148.xml"/><Relationship Id="rId89" Type="http://schemas.openxmlformats.org/officeDocument/2006/relationships/image" Target="../media/image127.png"/><Relationship Id="rId112" Type="http://schemas.openxmlformats.org/officeDocument/2006/relationships/customXml" Target="../ink/ink170.xml"/><Relationship Id="rId133" Type="http://schemas.openxmlformats.org/officeDocument/2006/relationships/image" Target="../media/image149.png"/><Relationship Id="rId154" Type="http://schemas.openxmlformats.org/officeDocument/2006/relationships/customXml" Target="../ink/ink191.xml"/><Relationship Id="rId175" Type="http://schemas.openxmlformats.org/officeDocument/2006/relationships/image" Target="../media/image170.png"/><Relationship Id="rId340" Type="http://schemas.openxmlformats.org/officeDocument/2006/relationships/customXml" Target="../ink/ink284.xml"/><Relationship Id="rId361" Type="http://schemas.openxmlformats.org/officeDocument/2006/relationships/image" Target="../media/image263.png"/><Relationship Id="rId196" Type="http://schemas.openxmlformats.org/officeDocument/2006/relationships/customXml" Target="../ink/ink212.xml"/><Relationship Id="rId200" Type="http://schemas.openxmlformats.org/officeDocument/2006/relationships/customXml" Target="../ink/ink214.xml"/><Relationship Id="rId16" Type="http://schemas.openxmlformats.org/officeDocument/2006/relationships/customXml" Target="../ink/ink122.xml"/><Relationship Id="rId221" Type="http://schemas.openxmlformats.org/officeDocument/2006/relationships/image" Target="../media/image193.png"/><Relationship Id="rId242" Type="http://schemas.openxmlformats.org/officeDocument/2006/relationships/customXml" Target="../ink/ink235.xml"/><Relationship Id="rId263" Type="http://schemas.openxmlformats.org/officeDocument/2006/relationships/image" Target="../media/image214.png"/><Relationship Id="rId284" Type="http://schemas.openxmlformats.org/officeDocument/2006/relationships/customXml" Target="../ink/ink256.xml"/><Relationship Id="rId319" Type="http://schemas.openxmlformats.org/officeDocument/2006/relationships/image" Target="../media/image242.png"/><Relationship Id="rId37" Type="http://schemas.openxmlformats.org/officeDocument/2006/relationships/image" Target="../media/image101.png"/><Relationship Id="rId58" Type="http://schemas.openxmlformats.org/officeDocument/2006/relationships/customXml" Target="../ink/ink143.xml"/><Relationship Id="rId79" Type="http://schemas.openxmlformats.org/officeDocument/2006/relationships/image" Target="../media/image122.png"/><Relationship Id="rId102" Type="http://schemas.openxmlformats.org/officeDocument/2006/relationships/customXml" Target="../ink/ink165.xml"/><Relationship Id="rId123" Type="http://schemas.openxmlformats.org/officeDocument/2006/relationships/image" Target="../media/image144.png"/><Relationship Id="rId144" Type="http://schemas.openxmlformats.org/officeDocument/2006/relationships/customXml" Target="../ink/ink186.xml"/><Relationship Id="rId330" Type="http://schemas.openxmlformats.org/officeDocument/2006/relationships/customXml" Target="../ink/ink279.xml"/><Relationship Id="rId90" Type="http://schemas.openxmlformats.org/officeDocument/2006/relationships/customXml" Target="../ink/ink159.xml"/><Relationship Id="rId165" Type="http://schemas.openxmlformats.org/officeDocument/2006/relationships/image" Target="../media/image165.png"/><Relationship Id="rId186" Type="http://schemas.openxmlformats.org/officeDocument/2006/relationships/customXml" Target="../ink/ink207.xml"/><Relationship Id="rId351" Type="http://schemas.openxmlformats.org/officeDocument/2006/relationships/image" Target="../media/image258.png"/><Relationship Id="rId211" Type="http://schemas.openxmlformats.org/officeDocument/2006/relationships/image" Target="../media/image188.png"/><Relationship Id="rId232" Type="http://schemas.openxmlformats.org/officeDocument/2006/relationships/customXml" Target="../ink/ink230.xml"/><Relationship Id="rId253" Type="http://schemas.openxmlformats.org/officeDocument/2006/relationships/image" Target="../media/image209.png"/><Relationship Id="rId274" Type="http://schemas.openxmlformats.org/officeDocument/2006/relationships/customXml" Target="../ink/ink251.xml"/><Relationship Id="rId295" Type="http://schemas.openxmlformats.org/officeDocument/2006/relationships/image" Target="../media/image230.png"/><Relationship Id="rId309" Type="http://schemas.openxmlformats.org/officeDocument/2006/relationships/image" Target="../media/image237.png"/><Relationship Id="rId27" Type="http://schemas.openxmlformats.org/officeDocument/2006/relationships/image" Target="../media/image96.png"/><Relationship Id="rId48" Type="http://schemas.openxmlformats.org/officeDocument/2006/relationships/customXml" Target="../ink/ink138.xml"/><Relationship Id="rId69" Type="http://schemas.openxmlformats.org/officeDocument/2006/relationships/image" Target="../media/image117.png"/><Relationship Id="rId113" Type="http://schemas.openxmlformats.org/officeDocument/2006/relationships/image" Target="../media/image139.png"/><Relationship Id="rId134" Type="http://schemas.openxmlformats.org/officeDocument/2006/relationships/customXml" Target="../ink/ink181.xml"/><Relationship Id="rId320" Type="http://schemas.openxmlformats.org/officeDocument/2006/relationships/customXml" Target="../ink/ink274.xml"/><Relationship Id="rId80" Type="http://schemas.openxmlformats.org/officeDocument/2006/relationships/customXml" Target="../ink/ink154.xml"/><Relationship Id="rId155" Type="http://schemas.openxmlformats.org/officeDocument/2006/relationships/image" Target="../media/image160.png"/><Relationship Id="rId176" Type="http://schemas.openxmlformats.org/officeDocument/2006/relationships/customXml" Target="../ink/ink202.xml"/><Relationship Id="rId197" Type="http://schemas.openxmlformats.org/officeDocument/2006/relationships/image" Target="../media/image181.png"/><Relationship Id="rId341" Type="http://schemas.openxmlformats.org/officeDocument/2006/relationships/image" Target="../media/image253.png"/><Relationship Id="rId362" Type="http://schemas.openxmlformats.org/officeDocument/2006/relationships/customXml" Target="../ink/ink295.xml"/><Relationship Id="rId201" Type="http://schemas.openxmlformats.org/officeDocument/2006/relationships/image" Target="../media/image183.png"/><Relationship Id="rId222" Type="http://schemas.openxmlformats.org/officeDocument/2006/relationships/customXml" Target="../ink/ink225.xml"/><Relationship Id="rId243" Type="http://schemas.openxmlformats.org/officeDocument/2006/relationships/image" Target="../media/image204.png"/><Relationship Id="rId264" Type="http://schemas.openxmlformats.org/officeDocument/2006/relationships/customXml" Target="../ink/ink246.xml"/><Relationship Id="rId285" Type="http://schemas.openxmlformats.org/officeDocument/2006/relationships/image" Target="../media/image225.png"/><Relationship Id="rId17" Type="http://schemas.openxmlformats.org/officeDocument/2006/relationships/image" Target="../media/image91.png"/><Relationship Id="rId38" Type="http://schemas.openxmlformats.org/officeDocument/2006/relationships/customXml" Target="../ink/ink133.xml"/><Relationship Id="rId59" Type="http://schemas.openxmlformats.org/officeDocument/2006/relationships/image" Target="../media/image112.png"/><Relationship Id="rId103" Type="http://schemas.openxmlformats.org/officeDocument/2006/relationships/image" Target="../media/image134.png"/><Relationship Id="rId124" Type="http://schemas.openxmlformats.org/officeDocument/2006/relationships/customXml" Target="../ink/ink176.xml"/><Relationship Id="rId310" Type="http://schemas.openxmlformats.org/officeDocument/2006/relationships/customXml" Target="../ink/ink269.xml"/><Relationship Id="rId70" Type="http://schemas.openxmlformats.org/officeDocument/2006/relationships/customXml" Target="../ink/ink149.xml"/><Relationship Id="rId91" Type="http://schemas.openxmlformats.org/officeDocument/2006/relationships/image" Target="../media/image128.png"/><Relationship Id="rId145" Type="http://schemas.openxmlformats.org/officeDocument/2006/relationships/image" Target="../media/image155.png"/><Relationship Id="rId166" Type="http://schemas.openxmlformats.org/officeDocument/2006/relationships/customXml" Target="../ink/ink197.xml"/><Relationship Id="rId187" Type="http://schemas.openxmlformats.org/officeDocument/2006/relationships/image" Target="../media/image176.png"/><Relationship Id="rId331" Type="http://schemas.openxmlformats.org/officeDocument/2006/relationships/image" Target="../media/image248.png"/><Relationship Id="rId352" Type="http://schemas.openxmlformats.org/officeDocument/2006/relationships/customXml" Target="../ink/ink290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20.xml"/><Relationship Id="rId233" Type="http://schemas.openxmlformats.org/officeDocument/2006/relationships/image" Target="../media/image199.png"/><Relationship Id="rId254" Type="http://schemas.openxmlformats.org/officeDocument/2006/relationships/customXml" Target="../ink/ink241.xml"/><Relationship Id="rId28" Type="http://schemas.openxmlformats.org/officeDocument/2006/relationships/customXml" Target="../ink/ink128.xml"/><Relationship Id="rId49" Type="http://schemas.openxmlformats.org/officeDocument/2006/relationships/image" Target="../media/image107.png"/><Relationship Id="rId114" Type="http://schemas.openxmlformats.org/officeDocument/2006/relationships/customXml" Target="../ink/ink171.xml"/><Relationship Id="rId275" Type="http://schemas.openxmlformats.org/officeDocument/2006/relationships/image" Target="../media/image220.png"/><Relationship Id="rId296" Type="http://schemas.openxmlformats.org/officeDocument/2006/relationships/customXml" Target="../ink/ink262.xml"/><Relationship Id="rId300" Type="http://schemas.openxmlformats.org/officeDocument/2006/relationships/customXml" Target="../ink/ink264.xml"/><Relationship Id="rId60" Type="http://schemas.openxmlformats.org/officeDocument/2006/relationships/customXml" Target="../ink/ink144.xml"/><Relationship Id="rId81" Type="http://schemas.openxmlformats.org/officeDocument/2006/relationships/image" Target="../media/image123.png"/><Relationship Id="rId135" Type="http://schemas.openxmlformats.org/officeDocument/2006/relationships/image" Target="../media/image150.png"/><Relationship Id="rId156" Type="http://schemas.openxmlformats.org/officeDocument/2006/relationships/customXml" Target="../ink/ink192.xml"/><Relationship Id="rId177" Type="http://schemas.openxmlformats.org/officeDocument/2006/relationships/image" Target="../media/image171.png"/><Relationship Id="rId198" Type="http://schemas.openxmlformats.org/officeDocument/2006/relationships/customXml" Target="../ink/ink213.xml"/><Relationship Id="rId321" Type="http://schemas.openxmlformats.org/officeDocument/2006/relationships/image" Target="../media/image243.png"/><Relationship Id="rId342" Type="http://schemas.openxmlformats.org/officeDocument/2006/relationships/customXml" Target="../ink/ink285.xml"/><Relationship Id="rId363" Type="http://schemas.openxmlformats.org/officeDocument/2006/relationships/image" Target="../media/image264.png"/><Relationship Id="rId202" Type="http://schemas.openxmlformats.org/officeDocument/2006/relationships/customXml" Target="../ink/ink215.xml"/><Relationship Id="rId223" Type="http://schemas.openxmlformats.org/officeDocument/2006/relationships/image" Target="../media/image194.png"/><Relationship Id="rId244" Type="http://schemas.openxmlformats.org/officeDocument/2006/relationships/customXml" Target="../ink/ink236.xml"/><Relationship Id="rId18" Type="http://schemas.openxmlformats.org/officeDocument/2006/relationships/customXml" Target="../ink/ink123.xml"/><Relationship Id="rId39" Type="http://schemas.openxmlformats.org/officeDocument/2006/relationships/image" Target="../media/image102.png"/><Relationship Id="rId265" Type="http://schemas.openxmlformats.org/officeDocument/2006/relationships/image" Target="../media/image215.png"/><Relationship Id="rId286" Type="http://schemas.openxmlformats.org/officeDocument/2006/relationships/customXml" Target="../ink/ink257.xml"/><Relationship Id="rId50" Type="http://schemas.openxmlformats.org/officeDocument/2006/relationships/customXml" Target="../ink/ink139.xml"/><Relationship Id="rId104" Type="http://schemas.openxmlformats.org/officeDocument/2006/relationships/customXml" Target="../ink/ink166.xml"/><Relationship Id="rId125" Type="http://schemas.openxmlformats.org/officeDocument/2006/relationships/image" Target="../media/image145.png"/><Relationship Id="rId146" Type="http://schemas.openxmlformats.org/officeDocument/2006/relationships/customXml" Target="../ink/ink187.xml"/><Relationship Id="rId167" Type="http://schemas.openxmlformats.org/officeDocument/2006/relationships/image" Target="../media/image166.png"/><Relationship Id="rId188" Type="http://schemas.openxmlformats.org/officeDocument/2006/relationships/customXml" Target="../ink/ink208.xml"/><Relationship Id="rId311" Type="http://schemas.openxmlformats.org/officeDocument/2006/relationships/image" Target="../media/image238.png"/><Relationship Id="rId332" Type="http://schemas.openxmlformats.org/officeDocument/2006/relationships/customXml" Target="../ink/ink280.xml"/><Relationship Id="rId353" Type="http://schemas.openxmlformats.org/officeDocument/2006/relationships/image" Target="../media/image259.png"/><Relationship Id="rId71" Type="http://schemas.openxmlformats.org/officeDocument/2006/relationships/image" Target="../media/image118.png"/><Relationship Id="rId92" Type="http://schemas.openxmlformats.org/officeDocument/2006/relationships/customXml" Target="../ink/ink160.xml"/><Relationship Id="rId213" Type="http://schemas.openxmlformats.org/officeDocument/2006/relationships/image" Target="../media/image189.png"/><Relationship Id="rId234" Type="http://schemas.openxmlformats.org/officeDocument/2006/relationships/customXml" Target="../ink/ink231.xml"/><Relationship Id="rId2" Type="http://schemas.openxmlformats.org/officeDocument/2006/relationships/customXml" Target="../ink/ink115.xml"/><Relationship Id="rId29" Type="http://schemas.openxmlformats.org/officeDocument/2006/relationships/image" Target="../media/image97.png"/><Relationship Id="rId255" Type="http://schemas.openxmlformats.org/officeDocument/2006/relationships/image" Target="../media/image210.png"/><Relationship Id="rId276" Type="http://schemas.openxmlformats.org/officeDocument/2006/relationships/customXml" Target="../ink/ink252.xml"/><Relationship Id="rId297" Type="http://schemas.openxmlformats.org/officeDocument/2006/relationships/image" Target="../media/image231.png"/><Relationship Id="rId40" Type="http://schemas.openxmlformats.org/officeDocument/2006/relationships/customXml" Target="../ink/ink134.xml"/><Relationship Id="rId115" Type="http://schemas.openxmlformats.org/officeDocument/2006/relationships/image" Target="../media/image140.png"/><Relationship Id="rId136" Type="http://schemas.openxmlformats.org/officeDocument/2006/relationships/customXml" Target="../ink/ink182.xml"/><Relationship Id="rId157" Type="http://schemas.openxmlformats.org/officeDocument/2006/relationships/image" Target="../media/image161.png"/><Relationship Id="rId178" Type="http://schemas.openxmlformats.org/officeDocument/2006/relationships/customXml" Target="../ink/ink203.xml"/><Relationship Id="rId301" Type="http://schemas.openxmlformats.org/officeDocument/2006/relationships/image" Target="../media/image233.png"/><Relationship Id="rId322" Type="http://schemas.openxmlformats.org/officeDocument/2006/relationships/customXml" Target="../ink/ink275.xml"/><Relationship Id="rId343" Type="http://schemas.openxmlformats.org/officeDocument/2006/relationships/image" Target="../media/image254.png"/><Relationship Id="rId364" Type="http://schemas.openxmlformats.org/officeDocument/2006/relationships/customXml" Target="../ink/ink296.xml"/><Relationship Id="rId61" Type="http://schemas.openxmlformats.org/officeDocument/2006/relationships/image" Target="../media/image113.png"/><Relationship Id="rId82" Type="http://schemas.openxmlformats.org/officeDocument/2006/relationships/customXml" Target="../ink/ink155.xml"/><Relationship Id="rId199" Type="http://schemas.openxmlformats.org/officeDocument/2006/relationships/image" Target="../media/image182.png"/><Relationship Id="rId203" Type="http://schemas.openxmlformats.org/officeDocument/2006/relationships/image" Target="../media/image184.png"/><Relationship Id="rId19" Type="http://schemas.openxmlformats.org/officeDocument/2006/relationships/image" Target="../media/image92.png"/><Relationship Id="rId224" Type="http://schemas.openxmlformats.org/officeDocument/2006/relationships/customXml" Target="../ink/ink226.xml"/><Relationship Id="rId245" Type="http://schemas.openxmlformats.org/officeDocument/2006/relationships/image" Target="../media/image205.png"/><Relationship Id="rId266" Type="http://schemas.openxmlformats.org/officeDocument/2006/relationships/customXml" Target="../ink/ink247.xml"/><Relationship Id="rId287" Type="http://schemas.openxmlformats.org/officeDocument/2006/relationships/image" Target="../media/image226.png"/><Relationship Id="rId30" Type="http://schemas.openxmlformats.org/officeDocument/2006/relationships/customXml" Target="../ink/ink129.xml"/><Relationship Id="rId105" Type="http://schemas.openxmlformats.org/officeDocument/2006/relationships/image" Target="../media/image135.png"/><Relationship Id="rId126" Type="http://schemas.openxmlformats.org/officeDocument/2006/relationships/customXml" Target="../ink/ink177.xml"/><Relationship Id="rId147" Type="http://schemas.openxmlformats.org/officeDocument/2006/relationships/image" Target="../media/image156.png"/><Relationship Id="rId168" Type="http://schemas.openxmlformats.org/officeDocument/2006/relationships/customXml" Target="../ink/ink198.xml"/><Relationship Id="rId312" Type="http://schemas.openxmlformats.org/officeDocument/2006/relationships/customXml" Target="../ink/ink270.xml"/><Relationship Id="rId333" Type="http://schemas.openxmlformats.org/officeDocument/2006/relationships/image" Target="../media/image249.png"/><Relationship Id="rId354" Type="http://schemas.openxmlformats.org/officeDocument/2006/relationships/customXml" Target="../ink/ink291.xml"/><Relationship Id="rId51" Type="http://schemas.openxmlformats.org/officeDocument/2006/relationships/image" Target="../media/image108.png"/><Relationship Id="rId72" Type="http://schemas.openxmlformats.org/officeDocument/2006/relationships/customXml" Target="../ink/ink150.xml"/><Relationship Id="rId93" Type="http://schemas.openxmlformats.org/officeDocument/2006/relationships/image" Target="../media/image129.png"/><Relationship Id="rId189" Type="http://schemas.openxmlformats.org/officeDocument/2006/relationships/image" Target="../media/image177.png"/><Relationship Id="rId3" Type="http://schemas.openxmlformats.org/officeDocument/2006/relationships/image" Target="../media/image84.png"/><Relationship Id="rId214" Type="http://schemas.openxmlformats.org/officeDocument/2006/relationships/customXml" Target="../ink/ink221.xml"/><Relationship Id="rId235" Type="http://schemas.openxmlformats.org/officeDocument/2006/relationships/image" Target="../media/image200.png"/><Relationship Id="rId256" Type="http://schemas.openxmlformats.org/officeDocument/2006/relationships/customXml" Target="../ink/ink242.xml"/><Relationship Id="rId277" Type="http://schemas.openxmlformats.org/officeDocument/2006/relationships/image" Target="../media/image221.png"/><Relationship Id="rId298" Type="http://schemas.openxmlformats.org/officeDocument/2006/relationships/customXml" Target="../ink/ink263.xml"/><Relationship Id="rId116" Type="http://schemas.openxmlformats.org/officeDocument/2006/relationships/customXml" Target="../ink/ink172.xml"/><Relationship Id="rId137" Type="http://schemas.openxmlformats.org/officeDocument/2006/relationships/image" Target="../media/image151.png"/><Relationship Id="rId158" Type="http://schemas.openxmlformats.org/officeDocument/2006/relationships/customXml" Target="../ink/ink193.xml"/><Relationship Id="rId302" Type="http://schemas.openxmlformats.org/officeDocument/2006/relationships/customXml" Target="../ink/ink265.xml"/><Relationship Id="rId323" Type="http://schemas.openxmlformats.org/officeDocument/2006/relationships/image" Target="../media/image244.png"/><Relationship Id="rId344" Type="http://schemas.openxmlformats.org/officeDocument/2006/relationships/customXml" Target="../ink/ink286.xml"/><Relationship Id="rId20" Type="http://schemas.openxmlformats.org/officeDocument/2006/relationships/customXml" Target="../ink/ink124.xml"/><Relationship Id="rId41" Type="http://schemas.openxmlformats.org/officeDocument/2006/relationships/image" Target="../media/image103.png"/><Relationship Id="rId62" Type="http://schemas.openxmlformats.org/officeDocument/2006/relationships/customXml" Target="../ink/ink145.xml"/><Relationship Id="rId83" Type="http://schemas.openxmlformats.org/officeDocument/2006/relationships/image" Target="../media/image124.png"/><Relationship Id="rId179" Type="http://schemas.openxmlformats.org/officeDocument/2006/relationships/image" Target="../media/image172.png"/><Relationship Id="rId365" Type="http://schemas.openxmlformats.org/officeDocument/2006/relationships/image" Target="../media/image265.png"/><Relationship Id="rId190" Type="http://schemas.openxmlformats.org/officeDocument/2006/relationships/customXml" Target="../ink/ink209.xml"/><Relationship Id="rId204" Type="http://schemas.openxmlformats.org/officeDocument/2006/relationships/customXml" Target="../ink/ink216.xml"/><Relationship Id="rId225" Type="http://schemas.openxmlformats.org/officeDocument/2006/relationships/image" Target="../media/image195.png"/><Relationship Id="rId246" Type="http://schemas.openxmlformats.org/officeDocument/2006/relationships/customXml" Target="../ink/ink237.xml"/><Relationship Id="rId267" Type="http://schemas.openxmlformats.org/officeDocument/2006/relationships/image" Target="../media/image216.png"/><Relationship Id="rId288" Type="http://schemas.openxmlformats.org/officeDocument/2006/relationships/customXml" Target="../ink/ink258.xml"/><Relationship Id="rId106" Type="http://schemas.openxmlformats.org/officeDocument/2006/relationships/customXml" Target="../ink/ink167.xml"/><Relationship Id="rId127" Type="http://schemas.openxmlformats.org/officeDocument/2006/relationships/image" Target="../media/image146.png"/><Relationship Id="rId313" Type="http://schemas.openxmlformats.org/officeDocument/2006/relationships/image" Target="../media/image239.png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4.png"/><Relationship Id="rId21" Type="http://schemas.openxmlformats.org/officeDocument/2006/relationships/image" Target="../media/image276.png"/><Relationship Id="rId42" Type="http://schemas.openxmlformats.org/officeDocument/2006/relationships/customXml" Target="../ink/ink318.xml"/><Relationship Id="rId47" Type="http://schemas.openxmlformats.org/officeDocument/2006/relationships/image" Target="../media/image289.png"/><Relationship Id="rId63" Type="http://schemas.openxmlformats.org/officeDocument/2006/relationships/image" Target="../media/image297.png"/><Relationship Id="rId68" Type="http://schemas.openxmlformats.org/officeDocument/2006/relationships/customXml" Target="../ink/ink331.xml"/><Relationship Id="rId84" Type="http://schemas.openxmlformats.org/officeDocument/2006/relationships/customXml" Target="../ink/ink339.xml"/><Relationship Id="rId89" Type="http://schemas.openxmlformats.org/officeDocument/2006/relationships/image" Target="../media/image310.png"/><Relationship Id="rId112" Type="http://schemas.openxmlformats.org/officeDocument/2006/relationships/customXml" Target="../ink/ink353.xml"/><Relationship Id="rId133" Type="http://schemas.openxmlformats.org/officeDocument/2006/relationships/image" Target="../media/image332.png"/><Relationship Id="rId138" Type="http://schemas.openxmlformats.org/officeDocument/2006/relationships/customXml" Target="../ink/ink366.xml"/><Relationship Id="rId154" Type="http://schemas.openxmlformats.org/officeDocument/2006/relationships/customXml" Target="../ink/ink374.xml"/><Relationship Id="rId159" Type="http://schemas.openxmlformats.org/officeDocument/2006/relationships/image" Target="../media/image345.png"/><Relationship Id="rId175" Type="http://schemas.openxmlformats.org/officeDocument/2006/relationships/image" Target="../media/image353.png"/><Relationship Id="rId170" Type="http://schemas.openxmlformats.org/officeDocument/2006/relationships/customXml" Target="../ink/ink382.xml"/><Relationship Id="rId191" Type="http://schemas.openxmlformats.org/officeDocument/2006/relationships/image" Target="../media/image361.png"/><Relationship Id="rId196" Type="http://schemas.openxmlformats.org/officeDocument/2006/relationships/customXml" Target="../ink/ink395.xml"/><Relationship Id="rId16" Type="http://schemas.openxmlformats.org/officeDocument/2006/relationships/customXml" Target="../ink/ink305.xml"/><Relationship Id="rId107" Type="http://schemas.openxmlformats.org/officeDocument/2006/relationships/image" Target="../media/image319.png"/><Relationship Id="rId11" Type="http://schemas.openxmlformats.org/officeDocument/2006/relationships/image" Target="../media/image271.png"/><Relationship Id="rId32" Type="http://schemas.openxmlformats.org/officeDocument/2006/relationships/customXml" Target="../ink/ink313.xml"/><Relationship Id="rId37" Type="http://schemas.openxmlformats.org/officeDocument/2006/relationships/image" Target="../media/image284.png"/><Relationship Id="rId53" Type="http://schemas.openxmlformats.org/officeDocument/2006/relationships/image" Target="../media/image292.png"/><Relationship Id="rId58" Type="http://schemas.openxmlformats.org/officeDocument/2006/relationships/customXml" Target="../ink/ink326.xml"/><Relationship Id="rId74" Type="http://schemas.openxmlformats.org/officeDocument/2006/relationships/customXml" Target="../ink/ink334.xml"/><Relationship Id="rId79" Type="http://schemas.openxmlformats.org/officeDocument/2006/relationships/image" Target="../media/image305.png"/><Relationship Id="rId102" Type="http://schemas.openxmlformats.org/officeDocument/2006/relationships/customXml" Target="../ink/ink348.xml"/><Relationship Id="rId123" Type="http://schemas.openxmlformats.org/officeDocument/2006/relationships/image" Target="../media/image327.png"/><Relationship Id="rId128" Type="http://schemas.openxmlformats.org/officeDocument/2006/relationships/customXml" Target="../ink/ink361.xml"/><Relationship Id="rId144" Type="http://schemas.openxmlformats.org/officeDocument/2006/relationships/customXml" Target="../ink/ink369.xml"/><Relationship Id="rId149" Type="http://schemas.openxmlformats.org/officeDocument/2006/relationships/image" Target="../media/image340.png"/><Relationship Id="rId5" Type="http://schemas.openxmlformats.org/officeDocument/2006/relationships/image" Target="../media/image268.png"/><Relationship Id="rId90" Type="http://schemas.openxmlformats.org/officeDocument/2006/relationships/customXml" Target="../ink/ink342.xml"/><Relationship Id="rId95" Type="http://schemas.openxmlformats.org/officeDocument/2006/relationships/image" Target="../media/image313.png"/><Relationship Id="rId160" Type="http://schemas.openxmlformats.org/officeDocument/2006/relationships/customXml" Target="../ink/ink377.xml"/><Relationship Id="rId165" Type="http://schemas.openxmlformats.org/officeDocument/2006/relationships/image" Target="../media/image348.png"/><Relationship Id="rId181" Type="http://schemas.openxmlformats.org/officeDocument/2006/relationships/image" Target="../media/image356.png"/><Relationship Id="rId186" Type="http://schemas.openxmlformats.org/officeDocument/2006/relationships/customXml" Target="../ink/ink390.xml"/><Relationship Id="rId22" Type="http://schemas.openxmlformats.org/officeDocument/2006/relationships/customXml" Target="../ink/ink308.xml"/><Relationship Id="rId27" Type="http://schemas.openxmlformats.org/officeDocument/2006/relationships/image" Target="../media/image279.png"/><Relationship Id="rId43" Type="http://schemas.openxmlformats.org/officeDocument/2006/relationships/image" Target="../media/image287.png"/><Relationship Id="rId48" Type="http://schemas.openxmlformats.org/officeDocument/2006/relationships/customXml" Target="../ink/ink321.xml"/><Relationship Id="rId64" Type="http://schemas.openxmlformats.org/officeDocument/2006/relationships/customXml" Target="../ink/ink329.xml"/><Relationship Id="rId69" Type="http://schemas.openxmlformats.org/officeDocument/2006/relationships/image" Target="../media/image300.png"/><Relationship Id="rId113" Type="http://schemas.openxmlformats.org/officeDocument/2006/relationships/image" Target="../media/image322.png"/><Relationship Id="rId118" Type="http://schemas.openxmlformats.org/officeDocument/2006/relationships/customXml" Target="../ink/ink356.xml"/><Relationship Id="rId134" Type="http://schemas.openxmlformats.org/officeDocument/2006/relationships/customXml" Target="../ink/ink364.xml"/><Relationship Id="rId139" Type="http://schemas.openxmlformats.org/officeDocument/2006/relationships/image" Target="../media/image335.png"/><Relationship Id="rId80" Type="http://schemas.openxmlformats.org/officeDocument/2006/relationships/customXml" Target="../ink/ink337.xml"/><Relationship Id="rId85" Type="http://schemas.openxmlformats.org/officeDocument/2006/relationships/image" Target="../media/image308.png"/><Relationship Id="rId150" Type="http://schemas.openxmlformats.org/officeDocument/2006/relationships/customXml" Target="../ink/ink372.xml"/><Relationship Id="rId155" Type="http://schemas.openxmlformats.org/officeDocument/2006/relationships/image" Target="../media/image343.png"/><Relationship Id="rId171" Type="http://schemas.openxmlformats.org/officeDocument/2006/relationships/image" Target="../media/image351.png"/><Relationship Id="rId176" Type="http://schemas.openxmlformats.org/officeDocument/2006/relationships/customXml" Target="../ink/ink385.xml"/><Relationship Id="rId192" Type="http://schemas.openxmlformats.org/officeDocument/2006/relationships/customXml" Target="../ink/ink393.xml"/><Relationship Id="rId197" Type="http://schemas.openxmlformats.org/officeDocument/2006/relationships/image" Target="../media/image364.png"/><Relationship Id="rId12" Type="http://schemas.openxmlformats.org/officeDocument/2006/relationships/customXml" Target="../ink/ink303.xml"/><Relationship Id="rId17" Type="http://schemas.openxmlformats.org/officeDocument/2006/relationships/image" Target="../media/image274.png"/><Relationship Id="rId33" Type="http://schemas.openxmlformats.org/officeDocument/2006/relationships/image" Target="../media/image282.png"/><Relationship Id="rId38" Type="http://schemas.openxmlformats.org/officeDocument/2006/relationships/customXml" Target="../ink/ink316.xml"/><Relationship Id="rId59" Type="http://schemas.openxmlformats.org/officeDocument/2006/relationships/image" Target="../media/image295.png"/><Relationship Id="rId103" Type="http://schemas.openxmlformats.org/officeDocument/2006/relationships/image" Target="../media/image317.png"/><Relationship Id="rId108" Type="http://schemas.openxmlformats.org/officeDocument/2006/relationships/customXml" Target="../ink/ink351.xml"/><Relationship Id="rId124" Type="http://schemas.openxmlformats.org/officeDocument/2006/relationships/customXml" Target="../ink/ink359.xml"/><Relationship Id="rId129" Type="http://schemas.openxmlformats.org/officeDocument/2006/relationships/image" Target="../media/image330.png"/><Relationship Id="rId54" Type="http://schemas.openxmlformats.org/officeDocument/2006/relationships/customXml" Target="../ink/ink324.xml"/><Relationship Id="rId70" Type="http://schemas.openxmlformats.org/officeDocument/2006/relationships/customXml" Target="../ink/ink332.xml"/><Relationship Id="rId75" Type="http://schemas.openxmlformats.org/officeDocument/2006/relationships/image" Target="../media/image303.png"/><Relationship Id="rId91" Type="http://schemas.openxmlformats.org/officeDocument/2006/relationships/image" Target="../media/image311.png"/><Relationship Id="rId96" Type="http://schemas.openxmlformats.org/officeDocument/2006/relationships/customXml" Target="../ink/ink345.xml"/><Relationship Id="rId140" Type="http://schemas.openxmlformats.org/officeDocument/2006/relationships/customXml" Target="../ink/ink367.xml"/><Relationship Id="rId145" Type="http://schemas.openxmlformats.org/officeDocument/2006/relationships/image" Target="../media/image338.png"/><Relationship Id="rId161" Type="http://schemas.openxmlformats.org/officeDocument/2006/relationships/image" Target="../media/image346.png"/><Relationship Id="rId166" Type="http://schemas.openxmlformats.org/officeDocument/2006/relationships/customXml" Target="../ink/ink380.xml"/><Relationship Id="rId182" Type="http://schemas.openxmlformats.org/officeDocument/2006/relationships/customXml" Target="../ink/ink388.xml"/><Relationship Id="rId187" Type="http://schemas.openxmlformats.org/officeDocument/2006/relationships/image" Target="../media/image35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0.xml"/><Relationship Id="rId23" Type="http://schemas.openxmlformats.org/officeDocument/2006/relationships/image" Target="../media/image277.png"/><Relationship Id="rId28" Type="http://schemas.openxmlformats.org/officeDocument/2006/relationships/customXml" Target="../ink/ink311.xml"/><Relationship Id="rId49" Type="http://schemas.openxmlformats.org/officeDocument/2006/relationships/image" Target="../media/image290.png"/><Relationship Id="rId114" Type="http://schemas.openxmlformats.org/officeDocument/2006/relationships/customXml" Target="../ink/ink354.xml"/><Relationship Id="rId119" Type="http://schemas.openxmlformats.org/officeDocument/2006/relationships/image" Target="../media/image325.png"/><Relationship Id="rId44" Type="http://schemas.openxmlformats.org/officeDocument/2006/relationships/customXml" Target="../ink/ink319.xml"/><Relationship Id="rId60" Type="http://schemas.openxmlformats.org/officeDocument/2006/relationships/customXml" Target="../ink/ink327.xml"/><Relationship Id="rId65" Type="http://schemas.openxmlformats.org/officeDocument/2006/relationships/image" Target="../media/image298.png"/><Relationship Id="rId81" Type="http://schemas.openxmlformats.org/officeDocument/2006/relationships/image" Target="../media/image306.png"/><Relationship Id="rId86" Type="http://schemas.openxmlformats.org/officeDocument/2006/relationships/customXml" Target="../ink/ink340.xml"/><Relationship Id="rId130" Type="http://schemas.openxmlformats.org/officeDocument/2006/relationships/customXml" Target="../ink/ink362.xml"/><Relationship Id="rId135" Type="http://schemas.openxmlformats.org/officeDocument/2006/relationships/image" Target="../media/image333.png"/><Relationship Id="rId151" Type="http://schemas.openxmlformats.org/officeDocument/2006/relationships/image" Target="../media/image341.png"/><Relationship Id="rId156" Type="http://schemas.openxmlformats.org/officeDocument/2006/relationships/customXml" Target="../ink/ink375.xml"/><Relationship Id="rId177" Type="http://schemas.openxmlformats.org/officeDocument/2006/relationships/image" Target="../media/image354.png"/><Relationship Id="rId198" Type="http://schemas.openxmlformats.org/officeDocument/2006/relationships/image" Target="../media/image365.png"/><Relationship Id="rId172" Type="http://schemas.openxmlformats.org/officeDocument/2006/relationships/customXml" Target="../ink/ink383.xml"/><Relationship Id="rId193" Type="http://schemas.openxmlformats.org/officeDocument/2006/relationships/image" Target="../media/image362.png"/><Relationship Id="rId13" Type="http://schemas.openxmlformats.org/officeDocument/2006/relationships/image" Target="../media/image272.png"/><Relationship Id="rId18" Type="http://schemas.openxmlformats.org/officeDocument/2006/relationships/customXml" Target="../ink/ink306.xml"/><Relationship Id="rId39" Type="http://schemas.openxmlformats.org/officeDocument/2006/relationships/image" Target="../media/image285.png"/><Relationship Id="rId109" Type="http://schemas.openxmlformats.org/officeDocument/2006/relationships/image" Target="../media/image320.png"/><Relationship Id="rId34" Type="http://schemas.openxmlformats.org/officeDocument/2006/relationships/customXml" Target="../ink/ink314.xml"/><Relationship Id="rId50" Type="http://schemas.openxmlformats.org/officeDocument/2006/relationships/customXml" Target="../ink/ink322.xml"/><Relationship Id="rId55" Type="http://schemas.openxmlformats.org/officeDocument/2006/relationships/image" Target="../media/image293.png"/><Relationship Id="rId76" Type="http://schemas.openxmlformats.org/officeDocument/2006/relationships/customXml" Target="../ink/ink335.xml"/><Relationship Id="rId97" Type="http://schemas.openxmlformats.org/officeDocument/2006/relationships/image" Target="../media/image314.png"/><Relationship Id="rId104" Type="http://schemas.openxmlformats.org/officeDocument/2006/relationships/customXml" Target="../ink/ink349.xml"/><Relationship Id="rId120" Type="http://schemas.openxmlformats.org/officeDocument/2006/relationships/customXml" Target="../ink/ink357.xml"/><Relationship Id="rId125" Type="http://schemas.openxmlformats.org/officeDocument/2006/relationships/image" Target="../media/image328.png"/><Relationship Id="rId141" Type="http://schemas.openxmlformats.org/officeDocument/2006/relationships/image" Target="../media/image336.png"/><Relationship Id="rId146" Type="http://schemas.openxmlformats.org/officeDocument/2006/relationships/customXml" Target="../ink/ink370.xml"/><Relationship Id="rId167" Type="http://schemas.openxmlformats.org/officeDocument/2006/relationships/image" Target="../media/image349.png"/><Relationship Id="rId188" Type="http://schemas.openxmlformats.org/officeDocument/2006/relationships/customXml" Target="../ink/ink391.xml"/><Relationship Id="rId7" Type="http://schemas.openxmlformats.org/officeDocument/2006/relationships/image" Target="../media/image269.png"/><Relationship Id="rId71" Type="http://schemas.openxmlformats.org/officeDocument/2006/relationships/image" Target="../media/image301.png"/><Relationship Id="rId92" Type="http://schemas.openxmlformats.org/officeDocument/2006/relationships/customXml" Target="../ink/ink343.xml"/><Relationship Id="rId162" Type="http://schemas.openxmlformats.org/officeDocument/2006/relationships/customXml" Target="../ink/ink378.xml"/><Relationship Id="rId183" Type="http://schemas.openxmlformats.org/officeDocument/2006/relationships/image" Target="../media/image357.png"/><Relationship Id="rId2" Type="http://schemas.openxmlformats.org/officeDocument/2006/relationships/customXml" Target="../ink/ink298.xml"/><Relationship Id="rId29" Type="http://schemas.openxmlformats.org/officeDocument/2006/relationships/image" Target="../media/image280.png"/><Relationship Id="rId24" Type="http://schemas.openxmlformats.org/officeDocument/2006/relationships/customXml" Target="../ink/ink309.xml"/><Relationship Id="rId40" Type="http://schemas.openxmlformats.org/officeDocument/2006/relationships/customXml" Target="../ink/ink317.xml"/><Relationship Id="rId45" Type="http://schemas.openxmlformats.org/officeDocument/2006/relationships/image" Target="../media/image288.png"/><Relationship Id="rId66" Type="http://schemas.openxmlformats.org/officeDocument/2006/relationships/customXml" Target="../ink/ink330.xml"/><Relationship Id="rId87" Type="http://schemas.openxmlformats.org/officeDocument/2006/relationships/image" Target="../media/image309.png"/><Relationship Id="rId110" Type="http://schemas.openxmlformats.org/officeDocument/2006/relationships/customXml" Target="../ink/ink352.xml"/><Relationship Id="rId115" Type="http://schemas.openxmlformats.org/officeDocument/2006/relationships/image" Target="../media/image323.png"/><Relationship Id="rId131" Type="http://schemas.openxmlformats.org/officeDocument/2006/relationships/image" Target="../media/image331.png"/><Relationship Id="rId136" Type="http://schemas.openxmlformats.org/officeDocument/2006/relationships/customXml" Target="../ink/ink365.xml"/><Relationship Id="rId157" Type="http://schemas.openxmlformats.org/officeDocument/2006/relationships/image" Target="../media/image344.png"/><Relationship Id="rId178" Type="http://schemas.openxmlformats.org/officeDocument/2006/relationships/customXml" Target="../ink/ink386.xml"/><Relationship Id="rId61" Type="http://schemas.openxmlformats.org/officeDocument/2006/relationships/image" Target="../media/image296.png"/><Relationship Id="rId82" Type="http://schemas.openxmlformats.org/officeDocument/2006/relationships/customXml" Target="../ink/ink338.xml"/><Relationship Id="rId152" Type="http://schemas.openxmlformats.org/officeDocument/2006/relationships/customXml" Target="../ink/ink373.xml"/><Relationship Id="rId173" Type="http://schemas.openxmlformats.org/officeDocument/2006/relationships/image" Target="../media/image352.png"/><Relationship Id="rId194" Type="http://schemas.openxmlformats.org/officeDocument/2006/relationships/customXml" Target="../ink/ink394.xml"/><Relationship Id="rId19" Type="http://schemas.openxmlformats.org/officeDocument/2006/relationships/image" Target="../media/image275.png"/><Relationship Id="rId14" Type="http://schemas.openxmlformats.org/officeDocument/2006/relationships/customXml" Target="../ink/ink304.xml"/><Relationship Id="rId30" Type="http://schemas.openxmlformats.org/officeDocument/2006/relationships/customXml" Target="../ink/ink312.xml"/><Relationship Id="rId35" Type="http://schemas.openxmlformats.org/officeDocument/2006/relationships/image" Target="../media/image283.png"/><Relationship Id="rId56" Type="http://schemas.openxmlformats.org/officeDocument/2006/relationships/customXml" Target="../ink/ink325.xml"/><Relationship Id="rId77" Type="http://schemas.openxmlformats.org/officeDocument/2006/relationships/image" Target="../media/image304.png"/><Relationship Id="rId100" Type="http://schemas.openxmlformats.org/officeDocument/2006/relationships/customXml" Target="../ink/ink347.xml"/><Relationship Id="rId105" Type="http://schemas.openxmlformats.org/officeDocument/2006/relationships/image" Target="../media/image318.png"/><Relationship Id="rId126" Type="http://schemas.openxmlformats.org/officeDocument/2006/relationships/customXml" Target="../ink/ink360.xml"/><Relationship Id="rId147" Type="http://schemas.openxmlformats.org/officeDocument/2006/relationships/image" Target="../media/image339.png"/><Relationship Id="rId168" Type="http://schemas.openxmlformats.org/officeDocument/2006/relationships/customXml" Target="../ink/ink381.xml"/><Relationship Id="rId8" Type="http://schemas.openxmlformats.org/officeDocument/2006/relationships/customXml" Target="../ink/ink301.xml"/><Relationship Id="rId51" Type="http://schemas.openxmlformats.org/officeDocument/2006/relationships/image" Target="../media/image291.png"/><Relationship Id="rId72" Type="http://schemas.openxmlformats.org/officeDocument/2006/relationships/customXml" Target="../ink/ink333.xml"/><Relationship Id="rId93" Type="http://schemas.openxmlformats.org/officeDocument/2006/relationships/image" Target="../media/image312.png"/><Relationship Id="rId98" Type="http://schemas.openxmlformats.org/officeDocument/2006/relationships/customXml" Target="../ink/ink346.xml"/><Relationship Id="rId121" Type="http://schemas.openxmlformats.org/officeDocument/2006/relationships/image" Target="../media/image326.png"/><Relationship Id="rId142" Type="http://schemas.openxmlformats.org/officeDocument/2006/relationships/customXml" Target="../ink/ink368.xml"/><Relationship Id="rId163" Type="http://schemas.openxmlformats.org/officeDocument/2006/relationships/image" Target="../media/image347.png"/><Relationship Id="rId184" Type="http://schemas.openxmlformats.org/officeDocument/2006/relationships/customXml" Target="../ink/ink389.xml"/><Relationship Id="rId189" Type="http://schemas.openxmlformats.org/officeDocument/2006/relationships/image" Target="../media/image360.png"/><Relationship Id="rId3" Type="http://schemas.openxmlformats.org/officeDocument/2006/relationships/image" Target="../media/image267.png"/><Relationship Id="rId25" Type="http://schemas.openxmlformats.org/officeDocument/2006/relationships/image" Target="../media/image278.png"/><Relationship Id="rId46" Type="http://schemas.openxmlformats.org/officeDocument/2006/relationships/customXml" Target="../ink/ink320.xml"/><Relationship Id="rId67" Type="http://schemas.openxmlformats.org/officeDocument/2006/relationships/image" Target="../media/image299.png"/><Relationship Id="rId116" Type="http://schemas.openxmlformats.org/officeDocument/2006/relationships/customXml" Target="../ink/ink355.xml"/><Relationship Id="rId137" Type="http://schemas.openxmlformats.org/officeDocument/2006/relationships/image" Target="../media/image334.png"/><Relationship Id="rId158" Type="http://schemas.openxmlformats.org/officeDocument/2006/relationships/customXml" Target="../ink/ink376.xml"/><Relationship Id="rId20" Type="http://schemas.openxmlformats.org/officeDocument/2006/relationships/customXml" Target="../ink/ink307.xml"/><Relationship Id="rId41" Type="http://schemas.openxmlformats.org/officeDocument/2006/relationships/image" Target="../media/image286.png"/><Relationship Id="rId62" Type="http://schemas.openxmlformats.org/officeDocument/2006/relationships/customXml" Target="../ink/ink328.xml"/><Relationship Id="rId83" Type="http://schemas.openxmlformats.org/officeDocument/2006/relationships/image" Target="../media/image307.png"/><Relationship Id="rId88" Type="http://schemas.openxmlformats.org/officeDocument/2006/relationships/customXml" Target="../ink/ink341.xml"/><Relationship Id="rId111" Type="http://schemas.openxmlformats.org/officeDocument/2006/relationships/image" Target="../media/image321.png"/><Relationship Id="rId132" Type="http://schemas.openxmlformats.org/officeDocument/2006/relationships/customXml" Target="../ink/ink363.xml"/><Relationship Id="rId153" Type="http://schemas.openxmlformats.org/officeDocument/2006/relationships/image" Target="../media/image342.png"/><Relationship Id="rId174" Type="http://schemas.openxmlformats.org/officeDocument/2006/relationships/customXml" Target="../ink/ink384.xml"/><Relationship Id="rId179" Type="http://schemas.openxmlformats.org/officeDocument/2006/relationships/image" Target="../media/image355.png"/><Relationship Id="rId195" Type="http://schemas.openxmlformats.org/officeDocument/2006/relationships/image" Target="../media/image363.png"/><Relationship Id="rId190" Type="http://schemas.openxmlformats.org/officeDocument/2006/relationships/customXml" Target="../ink/ink392.xml"/><Relationship Id="rId15" Type="http://schemas.openxmlformats.org/officeDocument/2006/relationships/image" Target="../media/image273.png"/><Relationship Id="rId36" Type="http://schemas.openxmlformats.org/officeDocument/2006/relationships/customXml" Target="../ink/ink315.xml"/><Relationship Id="rId57" Type="http://schemas.openxmlformats.org/officeDocument/2006/relationships/image" Target="../media/image294.png"/><Relationship Id="rId106" Type="http://schemas.openxmlformats.org/officeDocument/2006/relationships/customXml" Target="../ink/ink350.xml"/><Relationship Id="rId127" Type="http://schemas.openxmlformats.org/officeDocument/2006/relationships/image" Target="../media/image329.png"/><Relationship Id="rId10" Type="http://schemas.openxmlformats.org/officeDocument/2006/relationships/customXml" Target="../ink/ink302.xml"/><Relationship Id="rId31" Type="http://schemas.openxmlformats.org/officeDocument/2006/relationships/image" Target="../media/image281.png"/><Relationship Id="rId52" Type="http://schemas.openxmlformats.org/officeDocument/2006/relationships/customXml" Target="../ink/ink323.xml"/><Relationship Id="rId73" Type="http://schemas.openxmlformats.org/officeDocument/2006/relationships/image" Target="../media/image302.png"/><Relationship Id="rId78" Type="http://schemas.openxmlformats.org/officeDocument/2006/relationships/customXml" Target="../ink/ink336.xml"/><Relationship Id="rId94" Type="http://schemas.openxmlformats.org/officeDocument/2006/relationships/customXml" Target="../ink/ink344.xml"/><Relationship Id="rId99" Type="http://schemas.openxmlformats.org/officeDocument/2006/relationships/image" Target="../media/image315.png"/><Relationship Id="rId101" Type="http://schemas.openxmlformats.org/officeDocument/2006/relationships/image" Target="../media/image316.png"/><Relationship Id="rId122" Type="http://schemas.openxmlformats.org/officeDocument/2006/relationships/customXml" Target="../ink/ink358.xml"/><Relationship Id="rId143" Type="http://schemas.openxmlformats.org/officeDocument/2006/relationships/image" Target="../media/image337.png"/><Relationship Id="rId148" Type="http://schemas.openxmlformats.org/officeDocument/2006/relationships/customXml" Target="../ink/ink371.xml"/><Relationship Id="rId164" Type="http://schemas.openxmlformats.org/officeDocument/2006/relationships/customXml" Target="../ink/ink379.xml"/><Relationship Id="rId169" Type="http://schemas.openxmlformats.org/officeDocument/2006/relationships/image" Target="../media/image350.png"/><Relationship Id="rId185" Type="http://schemas.openxmlformats.org/officeDocument/2006/relationships/image" Target="../media/image358.png"/><Relationship Id="rId4" Type="http://schemas.openxmlformats.org/officeDocument/2006/relationships/customXml" Target="../ink/ink299.xml"/><Relationship Id="rId9" Type="http://schemas.openxmlformats.org/officeDocument/2006/relationships/image" Target="../media/image270.png"/><Relationship Id="rId180" Type="http://schemas.openxmlformats.org/officeDocument/2006/relationships/customXml" Target="../ink/ink387.xml"/><Relationship Id="rId26" Type="http://schemas.openxmlformats.org/officeDocument/2006/relationships/customXml" Target="../ink/ink3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0.png"/><Relationship Id="rId13" Type="http://schemas.openxmlformats.org/officeDocument/2006/relationships/customXml" Target="../ink/ink401.xml"/><Relationship Id="rId18" Type="http://schemas.openxmlformats.org/officeDocument/2006/relationships/image" Target="../media/image2380.png"/><Relationship Id="rId26" Type="http://schemas.openxmlformats.org/officeDocument/2006/relationships/image" Target="../media/image2420.png"/><Relationship Id="rId3" Type="http://schemas.openxmlformats.org/officeDocument/2006/relationships/customXml" Target="../ink/ink396.xml"/><Relationship Id="rId21" Type="http://schemas.openxmlformats.org/officeDocument/2006/relationships/customXml" Target="../ink/ink405.xml"/><Relationship Id="rId7" Type="http://schemas.openxmlformats.org/officeDocument/2006/relationships/customXml" Target="../ink/ink398.xml"/><Relationship Id="rId12" Type="http://schemas.openxmlformats.org/officeDocument/2006/relationships/image" Target="../media/image2350.png"/><Relationship Id="rId17" Type="http://schemas.openxmlformats.org/officeDocument/2006/relationships/customXml" Target="../ink/ink403.xml"/><Relationship Id="rId25" Type="http://schemas.openxmlformats.org/officeDocument/2006/relationships/customXml" Target="../ink/ink407.xml"/><Relationship Id="rId2" Type="http://schemas.openxmlformats.org/officeDocument/2006/relationships/image" Target="../media/image366.png"/><Relationship Id="rId16" Type="http://schemas.openxmlformats.org/officeDocument/2006/relationships/image" Target="../media/image2370.png"/><Relationship Id="rId20" Type="http://schemas.openxmlformats.org/officeDocument/2006/relationships/image" Target="../media/image2390.png"/><Relationship Id="rId29" Type="http://schemas.openxmlformats.org/officeDocument/2006/relationships/customXml" Target="../ink/ink4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0.png"/><Relationship Id="rId11" Type="http://schemas.openxmlformats.org/officeDocument/2006/relationships/customXml" Target="../ink/ink400.xml"/><Relationship Id="rId24" Type="http://schemas.openxmlformats.org/officeDocument/2006/relationships/image" Target="../media/image2411.png"/><Relationship Id="rId5" Type="http://schemas.openxmlformats.org/officeDocument/2006/relationships/customXml" Target="../ink/ink397.xml"/><Relationship Id="rId15" Type="http://schemas.openxmlformats.org/officeDocument/2006/relationships/customXml" Target="../ink/ink402.xml"/><Relationship Id="rId23" Type="http://schemas.openxmlformats.org/officeDocument/2006/relationships/customXml" Target="../ink/ink406.xml"/><Relationship Id="rId28" Type="http://schemas.openxmlformats.org/officeDocument/2006/relationships/image" Target="../media/image2430.png"/><Relationship Id="rId10" Type="http://schemas.openxmlformats.org/officeDocument/2006/relationships/image" Target="../media/image2340.png"/><Relationship Id="rId19" Type="http://schemas.openxmlformats.org/officeDocument/2006/relationships/customXml" Target="../ink/ink404.xml"/><Relationship Id="rId4" Type="http://schemas.openxmlformats.org/officeDocument/2006/relationships/image" Target="../media/image2311.png"/><Relationship Id="rId9" Type="http://schemas.openxmlformats.org/officeDocument/2006/relationships/customXml" Target="../ink/ink399.xml"/><Relationship Id="rId14" Type="http://schemas.openxmlformats.org/officeDocument/2006/relationships/image" Target="../media/image2360.png"/><Relationship Id="rId22" Type="http://schemas.openxmlformats.org/officeDocument/2006/relationships/image" Target="../media/image2400.png"/><Relationship Id="rId27" Type="http://schemas.openxmlformats.org/officeDocument/2006/relationships/customXml" Target="../ink/ink408.xml"/><Relationship Id="rId30" Type="http://schemas.openxmlformats.org/officeDocument/2006/relationships/image" Target="../media/image24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00.png"/><Relationship Id="rId18" Type="http://schemas.openxmlformats.org/officeDocument/2006/relationships/customXml" Target="../ink/ink418.xml"/><Relationship Id="rId26" Type="http://schemas.openxmlformats.org/officeDocument/2006/relationships/customXml" Target="../ink/ink422.xml"/><Relationship Id="rId39" Type="http://schemas.openxmlformats.org/officeDocument/2006/relationships/image" Target="../media/image2630.png"/><Relationship Id="rId21" Type="http://schemas.openxmlformats.org/officeDocument/2006/relationships/image" Target="../media/image2540.png"/><Relationship Id="rId34" Type="http://schemas.openxmlformats.org/officeDocument/2006/relationships/customXml" Target="../ink/ink426.xml"/><Relationship Id="rId42" Type="http://schemas.openxmlformats.org/officeDocument/2006/relationships/customXml" Target="../ink/ink430.xml"/><Relationship Id="rId47" Type="http://schemas.openxmlformats.org/officeDocument/2006/relationships/image" Target="../media/image2670.png"/><Relationship Id="rId50" Type="http://schemas.openxmlformats.org/officeDocument/2006/relationships/customXml" Target="../ink/ink434.xml"/><Relationship Id="rId55" Type="http://schemas.openxmlformats.org/officeDocument/2006/relationships/image" Target="../media/image2711.png"/><Relationship Id="rId7" Type="http://schemas.openxmlformats.org/officeDocument/2006/relationships/image" Target="../media/image2470.png"/><Relationship Id="rId12" Type="http://schemas.openxmlformats.org/officeDocument/2006/relationships/customXml" Target="../ink/ink415.xml"/><Relationship Id="rId17" Type="http://schemas.openxmlformats.org/officeDocument/2006/relationships/image" Target="../media/image2520.png"/><Relationship Id="rId25" Type="http://schemas.openxmlformats.org/officeDocument/2006/relationships/image" Target="../media/image2560.png"/><Relationship Id="rId33" Type="http://schemas.openxmlformats.org/officeDocument/2006/relationships/image" Target="../media/image2600.png"/><Relationship Id="rId38" Type="http://schemas.openxmlformats.org/officeDocument/2006/relationships/customXml" Target="../ink/ink428.xml"/><Relationship Id="rId46" Type="http://schemas.openxmlformats.org/officeDocument/2006/relationships/customXml" Target="../ink/ink432.xml"/><Relationship Id="rId2" Type="http://schemas.openxmlformats.org/officeDocument/2006/relationships/customXml" Target="../ink/ink410.xml"/><Relationship Id="rId16" Type="http://schemas.openxmlformats.org/officeDocument/2006/relationships/customXml" Target="../ink/ink417.xml"/><Relationship Id="rId20" Type="http://schemas.openxmlformats.org/officeDocument/2006/relationships/customXml" Target="../ink/ink419.xml"/><Relationship Id="rId29" Type="http://schemas.openxmlformats.org/officeDocument/2006/relationships/image" Target="../media/image2580.png"/><Relationship Id="rId41" Type="http://schemas.openxmlformats.org/officeDocument/2006/relationships/image" Target="../media/image2640.png"/><Relationship Id="rId54" Type="http://schemas.openxmlformats.org/officeDocument/2006/relationships/customXml" Target="../ink/ink4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2.xml"/><Relationship Id="rId11" Type="http://schemas.openxmlformats.org/officeDocument/2006/relationships/image" Target="../media/image2490.png"/><Relationship Id="rId24" Type="http://schemas.openxmlformats.org/officeDocument/2006/relationships/customXml" Target="../ink/ink421.xml"/><Relationship Id="rId32" Type="http://schemas.openxmlformats.org/officeDocument/2006/relationships/customXml" Target="../ink/ink425.xml"/><Relationship Id="rId37" Type="http://schemas.openxmlformats.org/officeDocument/2006/relationships/image" Target="../media/image2620.png"/><Relationship Id="rId40" Type="http://schemas.openxmlformats.org/officeDocument/2006/relationships/customXml" Target="../ink/ink429.xml"/><Relationship Id="rId45" Type="http://schemas.openxmlformats.org/officeDocument/2006/relationships/image" Target="../media/image2660.png"/><Relationship Id="rId53" Type="http://schemas.openxmlformats.org/officeDocument/2006/relationships/image" Target="../media/image2700.png"/><Relationship Id="rId5" Type="http://schemas.openxmlformats.org/officeDocument/2006/relationships/image" Target="../media/image2460.png"/><Relationship Id="rId15" Type="http://schemas.openxmlformats.org/officeDocument/2006/relationships/image" Target="../media/image2511.png"/><Relationship Id="rId23" Type="http://schemas.openxmlformats.org/officeDocument/2006/relationships/image" Target="../media/image2550.png"/><Relationship Id="rId28" Type="http://schemas.openxmlformats.org/officeDocument/2006/relationships/customXml" Target="../ink/ink423.xml"/><Relationship Id="rId36" Type="http://schemas.openxmlformats.org/officeDocument/2006/relationships/customXml" Target="../ink/ink427.xml"/><Relationship Id="rId49" Type="http://schemas.openxmlformats.org/officeDocument/2006/relationships/image" Target="../media/image2680.png"/><Relationship Id="rId10" Type="http://schemas.openxmlformats.org/officeDocument/2006/relationships/customXml" Target="../ink/ink414.xml"/><Relationship Id="rId19" Type="http://schemas.openxmlformats.org/officeDocument/2006/relationships/image" Target="../media/image2530.png"/><Relationship Id="rId31" Type="http://schemas.openxmlformats.org/officeDocument/2006/relationships/image" Target="../media/image2590.png"/><Relationship Id="rId44" Type="http://schemas.openxmlformats.org/officeDocument/2006/relationships/customXml" Target="../ink/ink431.xml"/><Relationship Id="rId52" Type="http://schemas.openxmlformats.org/officeDocument/2006/relationships/customXml" Target="../ink/ink435.xml"/><Relationship Id="rId4" Type="http://schemas.openxmlformats.org/officeDocument/2006/relationships/customXml" Target="../ink/ink411.xml"/><Relationship Id="rId9" Type="http://schemas.openxmlformats.org/officeDocument/2006/relationships/image" Target="../media/image2480.png"/><Relationship Id="rId14" Type="http://schemas.openxmlformats.org/officeDocument/2006/relationships/customXml" Target="../ink/ink416.xml"/><Relationship Id="rId22" Type="http://schemas.openxmlformats.org/officeDocument/2006/relationships/customXml" Target="../ink/ink420.xml"/><Relationship Id="rId27" Type="http://schemas.openxmlformats.org/officeDocument/2006/relationships/image" Target="../media/image2570.png"/><Relationship Id="rId30" Type="http://schemas.openxmlformats.org/officeDocument/2006/relationships/customXml" Target="../ink/ink424.xml"/><Relationship Id="rId35" Type="http://schemas.openxmlformats.org/officeDocument/2006/relationships/image" Target="../media/image2611.png"/><Relationship Id="rId43" Type="http://schemas.openxmlformats.org/officeDocument/2006/relationships/image" Target="../media/image2650.png"/><Relationship Id="rId48" Type="http://schemas.openxmlformats.org/officeDocument/2006/relationships/customXml" Target="../ink/ink433.xml"/><Relationship Id="rId8" Type="http://schemas.openxmlformats.org/officeDocument/2006/relationships/customXml" Target="../ink/ink413.xml"/><Relationship Id="rId51" Type="http://schemas.openxmlformats.org/officeDocument/2006/relationships/image" Target="../media/image2690.png"/><Relationship Id="rId3" Type="http://schemas.openxmlformats.org/officeDocument/2006/relationships/image" Target="../media/image245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49.xml"/><Relationship Id="rId117" Type="http://schemas.openxmlformats.org/officeDocument/2006/relationships/image" Target="../media/image3290.png"/><Relationship Id="rId21" Type="http://schemas.openxmlformats.org/officeDocument/2006/relationships/image" Target="../media/image2811.png"/><Relationship Id="rId42" Type="http://schemas.openxmlformats.org/officeDocument/2006/relationships/customXml" Target="../ink/ink457.xml"/><Relationship Id="rId47" Type="http://schemas.openxmlformats.org/officeDocument/2006/relationships/image" Target="../media/image2940.png"/><Relationship Id="rId63" Type="http://schemas.openxmlformats.org/officeDocument/2006/relationships/image" Target="../media/image3020.png"/><Relationship Id="rId68" Type="http://schemas.openxmlformats.org/officeDocument/2006/relationships/customXml" Target="../ink/ink470.xml"/><Relationship Id="rId84" Type="http://schemas.openxmlformats.org/officeDocument/2006/relationships/customXml" Target="../ink/ink478.xml"/><Relationship Id="rId89" Type="http://schemas.openxmlformats.org/officeDocument/2006/relationships/image" Target="../media/image3150.png"/><Relationship Id="rId112" Type="http://schemas.openxmlformats.org/officeDocument/2006/relationships/customXml" Target="../ink/ink492.xml"/><Relationship Id="rId133" Type="http://schemas.openxmlformats.org/officeDocument/2006/relationships/image" Target="../media/image3370.png"/><Relationship Id="rId138" Type="http://schemas.openxmlformats.org/officeDocument/2006/relationships/customXml" Target="../ink/ink505.xml"/><Relationship Id="rId16" Type="http://schemas.openxmlformats.org/officeDocument/2006/relationships/customXml" Target="../ink/ink444.xml"/><Relationship Id="rId107" Type="http://schemas.openxmlformats.org/officeDocument/2006/relationships/image" Target="../media/image3240.png"/><Relationship Id="rId11" Type="http://schemas.openxmlformats.org/officeDocument/2006/relationships/image" Target="../media/image2760.png"/><Relationship Id="rId32" Type="http://schemas.openxmlformats.org/officeDocument/2006/relationships/customXml" Target="../ink/ink452.xml"/><Relationship Id="rId37" Type="http://schemas.openxmlformats.org/officeDocument/2006/relationships/image" Target="../media/image2890.png"/><Relationship Id="rId53" Type="http://schemas.openxmlformats.org/officeDocument/2006/relationships/image" Target="../media/image2970.png"/><Relationship Id="rId58" Type="http://schemas.openxmlformats.org/officeDocument/2006/relationships/customXml" Target="../ink/ink465.xml"/><Relationship Id="rId74" Type="http://schemas.openxmlformats.org/officeDocument/2006/relationships/customXml" Target="../ink/ink473.xml"/><Relationship Id="rId79" Type="http://schemas.openxmlformats.org/officeDocument/2006/relationships/image" Target="../media/image3100.png"/><Relationship Id="rId102" Type="http://schemas.openxmlformats.org/officeDocument/2006/relationships/customXml" Target="../ink/ink487.xml"/><Relationship Id="rId123" Type="http://schemas.openxmlformats.org/officeDocument/2006/relationships/image" Target="../media/image3320.png"/><Relationship Id="rId128" Type="http://schemas.openxmlformats.org/officeDocument/2006/relationships/customXml" Target="../ink/ink500.xml"/><Relationship Id="rId144" Type="http://schemas.openxmlformats.org/officeDocument/2006/relationships/customXml" Target="../ink/ink508.xml"/><Relationship Id="rId5" Type="http://schemas.openxmlformats.org/officeDocument/2006/relationships/image" Target="../media/image2730.png"/><Relationship Id="rId90" Type="http://schemas.openxmlformats.org/officeDocument/2006/relationships/customXml" Target="../ink/ink481.xml"/><Relationship Id="rId95" Type="http://schemas.openxmlformats.org/officeDocument/2006/relationships/image" Target="../media/image3180.png"/><Relationship Id="rId22" Type="http://schemas.openxmlformats.org/officeDocument/2006/relationships/customXml" Target="../ink/ink447.xml"/><Relationship Id="rId27" Type="http://schemas.openxmlformats.org/officeDocument/2006/relationships/image" Target="../media/image2840.png"/><Relationship Id="rId43" Type="http://schemas.openxmlformats.org/officeDocument/2006/relationships/image" Target="../media/image2920.png"/><Relationship Id="rId48" Type="http://schemas.openxmlformats.org/officeDocument/2006/relationships/customXml" Target="../ink/ink460.xml"/><Relationship Id="rId64" Type="http://schemas.openxmlformats.org/officeDocument/2006/relationships/customXml" Target="../ink/ink468.xml"/><Relationship Id="rId69" Type="http://schemas.openxmlformats.org/officeDocument/2006/relationships/image" Target="../media/image3050.png"/><Relationship Id="rId113" Type="http://schemas.openxmlformats.org/officeDocument/2006/relationships/image" Target="../media/image3270.png"/><Relationship Id="rId118" Type="http://schemas.openxmlformats.org/officeDocument/2006/relationships/customXml" Target="../ink/ink495.xml"/><Relationship Id="rId134" Type="http://schemas.openxmlformats.org/officeDocument/2006/relationships/customXml" Target="../ink/ink503.xml"/><Relationship Id="rId139" Type="http://schemas.openxmlformats.org/officeDocument/2006/relationships/image" Target="../media/image3400.png"/><Relationship Id="rId80" Type="http://schemas.openxmlformats.org/officeDocument/2006/relationships/customXml" Target="../ink/ink476.xml"/><Relationship Id="rId85" Type="http://schemas.openxmlformats.org/officeDocument/2006/relationships/image" Target="../media/image3130.png"/><Relationship Id="rId3" Type="http://schemas.openxmlformats.org/officeDocument/2006/relationships/image" Target="../media/image2720.png"/><Relationship Id="rId12" Type="http://schemas.openxmlformats.org/officeDocument/2006/relationships/customXml" Target="../ink/ink442.xml"/><Relationship Id="rId17" Type="http://schemas.openxmlformats.org/officeDocument/2006/relationships/image" Target="../media/image2790.png"/><Relationship Id="rId25" Type="http://schemas.openxmlformats.org/officeDocument/2006/relationships/image" Target="../media/image2830.png"/><Relationship Id="rId33" Type="http://schemas.openxmlformats.org/officeDocument/2006/relationships/image" Target="../media/image2870.png"/><Relationship Id="rId38" Type="http://schemas.openxmlformats.org/officeDocument/2006/relationships/customXml" Target="../ink/ink455.xml"/><Relationship Id="rId46" Type="http://schemas.openxmlformats.org/officeDocument/2006/relationships/customXml" Target="../ink/ink459.xml"/><Relationship Id="rId59" Type="http://schemas.openxmlformats.org/officeDocument/2006/relationships/image" Target="../media/image3000.png"/><Relationship Id="rId67" Type="http://schemas.openxmlformats.org/officeDocument/2006/relationships/image" Target="../media/image3040.png"/><Relationship Id="rId103" Type="http://schemas.openxmlformats.org/officeDocument/2006/relationships/image" Target="../media/image3220.png"/><Relationship Id="rId108" Type="http://schemas.openxmlformats.org/officeDocument/2006/relationships/customXml" Target="../ink/ink490.xml"/><Relationship Id="rId116" Type="http://schemas.openxmlformats.org/officeDocument/2006/relationships/customXml" Target="../ink/ink494.xml"/><Relationship Id="rId124" Type="http://schemas.openxmlformats.org/officeDocument/2006/relationships/customXml" Target="../ink/ink498.xml"/><Relationship Id="rId129" Type="http://schemas.openxmlformats.org/officeDocument/2006/relationships/image" Target="../media/image3350.png"/><Relationship Id="rId137" Type="http://schemas.openxmlformats.org/officeDocument/2006/relationships/image" Target="../media/image3390.png"/><Relationship Id="rId20" Type="http://schemas.openxmlformats.org/officeDocument/2006/relationships/customXml" Target="../ink/ink446.xml"/><Relationship Id="rId41" Type="http://schemas.openxmlformats.org/officeDocument/2006/relationships/image" Target="../media/image2911.png"/><Relationship Id="rId54" Type="http://schemas.openxmlformats.org/officeDocument/2006/relationships/customXml" Target="../ink/ink463.xml"/><Relationship Id="rId62" Type="http://schemas.openxmlformats.org/officeDocument/2006/relationships/customXml" Target="../ink/ink467.xml"/><Relationship Id="rId70" Type="http://schemas.openxmlformats.org/officeDocument/2006/relationships/customXml" Target="../ink/ink471.xml"/><Relationship Id="rId75" Type="http://schemas.openxmlformats.org/officeDocument/2006/relationships/image" Target="../media/image3080.png"/><Relationship Id="rId83" Type="http://schemas.openxmlformats.org/officeDocument/2006/relationships/image" Target="../media/image3120.png"/><Relationship Id="rId88" Type="http://schemas.openxmlformats.org/officeDocument/2006/relationships/customXml" Target="../ink/ink480.xml"/><Relationship Id="rId91" Type="http://schemas.openxmlformats.org/officeDocument/2006/relationships/image" Target="../media/image3160.png"/><Relationship Id="rId96" Type="http://schemas.openxmlformats.org/officeDocument/2006/relationships/customXml" Target="../ink/ink484.xml"/><Relationship Id="rId111" Type="http://schemas.openxmlformats.org/officeDocument/2006/relationships/image" Target="../media/image3260.png"/><Relationship Id="rId132" Type="http://schemas.openxmlformats.org/officeDocument/2006/relationships/customXml" Target="../ink/ink502.xml"/><Relationship Id="rId140" Type="http://schemas.openxmlformats.org/officeDocument/2006/relationships/customXml" Target="../ink/ink506.xml"/><Relationship Id="rId145" Type="http://schemas.openxmlformats.org/officeDocument/2006/relationships/image" Target="../media/image343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39.xml"/><Relationship Id="rId15" Type="http://schemas.openxmlformats.org/officeDocument/2006/relationships/image" Target="../media/image2780.png"/><Relationship Id="rId23" Type="http://schemas.openxmlformats.org/officeDocument/2006/relationships/image" Target="../media/image2820.png"/><Relationship Id="rId28" Type="http://schemas.openxmlformats.org/officeDocument/2006/relationships/customXml" Target="../ink/ink450.xml"/><Relationship Id="rId36" Type="http://schemas.openxmlformats.org/officeDocument/2006/relationships/customXml" Target="../ink/ink454.xml"/><Relationship Id="rId49" Type="http://schemas.openxmlformats.org/officeDocument/2006/relationships/image" Target="../media/image2950.png"/><Relationship Id="rId57" Type="http://schemas.openxmlformats.org/officeDocument/2006/relationships/image" Target="../media/image2990.png"/><Relationship Id="rId106" Type="http://schemas.openxmlformats.org/officeDocument/2006/relationships/customXml" Target="../ink/ink489.xml"/><Relationship Id="rId114" Type="http://schemas.openxmlformats.org/officeDocument/2006/relationships/customXml" Target="../ink/ink493.xml"/><Relationship Id="rId119" Type="http://schemas.openxmlformats.org/officeDocument/2006/relationships/image" Target="../media/image3300.png"/><Relationship Id="rId127" Type="http://schemas.openxmlformats.org/officeDocument/2006/relationships/image" Target="../media/image3340.png"/><Relationship Id="rId10" Type="http://schemas.openxmlformats.org/officeDocument/2006/relationships/customXml" Target="../ink/ink441.xml"/><Relationship Id="rId31" Type="http://schemas.openxmlformats.org/officeDocument/2006/relationships/image" Target="../media/image2860.png"/><Relationship Id="rId44" Type="http://schemas.openxmlformats.org/officeDocument/2006/relationships/customXml" Target="../ink/ink458.xml"/><Relationship Id="rId52" Type="http://schemas.openxmlformats.org/officeDocument/2006/relationships/customXml" Target="../ink/ink462.xml"/><Relationship Id="rId60" Type="http://schemas.openxmlformats.org/officeDocument/2006/relationships/customXml" Target="../ink/ink466.xml"/><Relationship Id="rId65" Type="http://schemas.openxmlformats.org/officeDocument/2006/relationships/image" Target="../media/image3030.png"/><Relationship Id="rId73" Type="http://schemas.openxmlformats.org/officeDocument/2006/relationships/image" Target="../media/image3070.png"/><Relationship Id="rId78" Type="http://schemas.openxmlformats.org/officeDocument/2006/relationships/customXml" Target="../ink/ink475.xml"/><Relationship Id="rId81" Type="http://schemas.openxmlformats.org/officeDocument/2006/relationships/image" Target="../media/image3111.png"/><Relationship Id="rId86" Type="http://schemas.openxmlformats.org/officeDocument/2006/relationships/customXml" Target="../ink/ink479.xml"/><Relationship Id="rId94" Type="http://schemas.openxmlformats.org/officeDocument/2006/relationships/customXml" Target="../ink/ink483.xml"/><Relationship Id="rId99" Type="http://schemas.openxmlformats.org/officeDocument/2006/relationships/image" Target="../media/image3200.png"/><Relationship Id="rId101" Type="http://schemas.openxmlformats.org/officeDocument/2006/relationships/image" Target="../media/image3211.png"/><Relationship Id="rId122" Type="http://schemas.openxmlformats.org/officeDocument/2006/relationships/customXml" Target="../ink/ink497.xml"/><Relationship Id="rId130" Type="http://schemas.openxmlformats.org/officeDocument/2006/relationships/customXml" Target="../ink/ink501.xml"/><Relationship Id="rId135" Type="http://schemas.openxmlformats.org/officeDocument/2006/relationships/image" Target="../media/image3380.png"/><Relationship Id="rId143" Type="http://schemas.openxmlformats.org/officeDocument/2006/relationships/image" Target="../media/image3420.png"/><Relationship Id="rId4" Type="http://schemas.openxmlformats.org/officeDocument/2006/relationships/customXml" Target="../ink/ink438.xml"/><Relationship Id="rId9" Type="http://schemas.openxmlformats.org/officeDocument/2006/relationships/image" Target="../media/image2750.png"/><Relationship Id="rId13" Type="http://schemas.openxmlformats.org/officeDocument/2006/relationships/image" Target="../media/image2770.png"/><Relationship Id="rId18" Type="http://schemas.openxmlformats.org/officeDocument/2006/relationships/customXml" Target="../ink/ink445.xml"/><Relationship Id="rId39" Type="http://schemas.openxmlformats.org/officeDocument/2006/relationships/image" Target="../media/image2900.png"/><Relationship Id="rId109" Type="http://schemas.openxmlformats.org/officeDocument/2006/relationships/image" Target="../media/image3250.png"/><Relationship Id="rId34" Type="http://schemas.openxmlformats.org/officeDocument/2006/relationships/customXml" Target="../ink/ink453.xml"/><Relationship Id="rId50" Type="http://schemas.openxmlformats.org/officeDocument/2006/relationships/customXml" Target="../ink/ink461.xml"/><Relationship Id="rId55" Type="http://schemas.openxmlformats.org/officeDocument/2006/relationships/image" Target="../media/image2980.png"/><Relationship Id="rId76" Type="http://schemas.openxmlformats.org/officeDocument/2006/relationships/customXml" Target="../ink/ink474.xml"/><Relationship Id="rId97" Type="http://schemas.openxmlformats.org/officeDocument/2006/relationships/image" Target="../media/image3190.png"/><Relationship Id="rId104" Type="http://schemas.openxmlformats.org/officeDocument/2006/relationships/customXml" Target="../ink/ink488.xml"/><Relationship Id="rId120" Type="http://schemas.openxmlformats.org/officeDocument/2006/relationships/customXml" Target="../ink/ink496.xml"/><Relationship Id="rId125" Type="http://schemas.openxmlformats.org/officeDocument/2006/relationships/image" Target="../media/image3330.png"/><Relationship Id="rId141" Type="http://schemas.openxmlformats.org/officeDocument/2006/relationships/image" Target="../media/image3410.png"/><Relationship Id="rId146" Type="http://schemas.openxmlformats.org/officeDocument/2006/relationships/customXml" Target="../ink/ink509.xml"/><Relationship Id="rId7" Type="http://schemas.openxmlformats.org/officeDocument/2006/relationships/image" Target="../media/image2740.png"/><Relationship Id="rId71" Type="http://schemas.openxmlformats.org/officeDocument/2006/relationships/image" Target="../media/image3060.png"/><Relationship Id="rId92" Type="http://schemas.openxmlformats.org/officeDocument/2006/relationships/customXml" Target="../ink/ink482.xml"/><Relationship Id="rId2" Type="http://schemas.openxmlformats.org/officeDocument/2006/relationships/customXml" Target="../ink/ink437.xml"/><Relationship Id="rId29" Type="http://schemas.openxmlformats.org/officeDocument/2006/relationships/image" Target="../media/image2850.png"/><Relationship Id="rId24" Type="http://schemas.openxmlformats.org/officeDocument/2006/relationships/customXml" Target="../ink/ink448.xml"/><Relationship Id="rId40" Type="http://schemas.openxmlformats.org/officeDocument/2006/relationships/customXml" Target="../ink/ink456.xml"/><Relationship Id="rId45" Type="http://schemas.openxmlformats.org/officeDocument/2006/relationships/image" Target="../media/image2930.png"/><Relationship Id="rId66" Type="http://schemas.openxmlformats.org/officeDocument/2006/relationships/customXml" Target="../ink/ink469.xml"/><Relationship Id="rId87" Type="http://schemas.openxmlformats.org/officeDocument/2006/relationships/image" Target="../media/image3140.png"/><Relationship Id="rId110" Type="http://schemas.openxmlformats.org/officeDocument/2006/relationships/customXml" Target="../ink/ink491.xml"/><Relationship Id="rId115" Type="http://schemas.openxmlformats.org/officeDocument/2006/relationships/image" Target="../media/image3280.png"/><Relationship Id="rId131" Type="http://schemas.openxmlformats.org/officeDocument/2006/relationships/image" Target="../media/image3360.png"/><Relationship Id="rId136" Type="http://schemas.openxmlformats.org/officeDocument/2006/relationships/customXml" Target="../ink/ink504.xml"/><Relationship Id="rId61" Type="http://schemas.openxmlformats.org/officeDocument/2006/relationships/image" Target="../media/image3011.png"/><Relationship Id="rId82" Type="http://schemas.openxmlformats.org/officeDocument/2006/relationships/customXml" Target="../ink/ink477.xml"/><Relationship Id="rId19" Type="http://schemas.openxmlformats.org/officeDocument/2006/relationships/image" Target="../media/image2800.png"/><Relationship Id="rId14" Type="http://schemas.openxmlformats.org/officeDocument/2006/relationships/customXml" Target="../ink/ink443.xml"/><Relationship Id="rId30" Type="http://schemas.openxmlformats.org/officeDocument/2006/relationships/customXml" Target="../ink/ink451.xml"/><Relationship Id="rId35" Type="http://schemas.openxmlformats.org/officeDocument/2006/relationships/image" Target="../media/image2880.png"/><Relationship Id="rId56" Type="http://schemas.openxmlformats.org/officeDocument/2006/relationships/customXml" Target="../ink/ink464.xml"/><Relationship Id="rId77" Type="http://schemas.openxmlformats.org/officeDocument/2006/relationships/image" Target="../media/image3090.png"/><Relationship Id="rId100" Type="http://schemas.openxmlformats.org/officeDocument/2006/relationships/customXml" Target="../ink/ink486.xml"/><Relationship Id="rId105" Type="http://schemas.openxmlformats.org/officeDocument/2006/relationships/image" Target="../media/image3230.png"/><Relationship Id="rId126" Type="http://schemas.openxmlformats.org/officeDocument/2006/relationships/customXml" Target="../ink/ink499.xml"/><Relationship Id="rId147" Type="http://schemas.openxmlformats.org/officeDocument/2006/relationships/image" Target="../media/image3440.png"/><Relationship Id="rId8" Type="http://schemas.openxmlformats.org/officeDocument/2006/relationships/customXml" Target="../ink/ink440.xml"/><Relationship Id="rId51" Type="http://schemas.openxmlformats.org/officeDocument/2006/relationships/image" Target="../media/image2960.png"/><Relationship Id="rId72" Type="http://schemas.openxmlformats.org/officeDocument/2006/relationships/customXml" Target="../ink/ink472.xml"/><Relationship Id="rId93" Type="http://schemas.openxmlformats.org/officeDocument/2006/relationships/image" Target="../media/image3170.png"/><Relationship Id="rId98" Type="http://schemas.openxmlformats.org/officeDocument/2006/relationships/customXml" Target="../ink/ink485.xml"/><Relationship Id="rId121" Type="http://schemas.openxmlformats.org/officeDocument/2006/relationships/image" Target="../media/image3311.png"/><Relationship Id="rId142" Type="http://schemas.openxmlformats.org/officeDocument/2006/relationships/customXml" Target="../ink/ink507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22.xml"/><Relationship Id="rId117" Type="http://schemas.openxmlformats.org/officeDocument/2006/relationships/image" Target="../media/image432.png"/><Relationship Id="rId21" Type="http://schemas.openxmlformats.org/officeDocument/2006/relationships/image" Target="../media/image378.png"/><Relationship Id="rId42" Type="http://schemas.openxmlformats.org/officeDocument/2006/relationships/customXml" Target="../ink/ink530.xml"/><Relationship Id="rId47" Type="http://schemas.openxmlformats.org/officeDocument/2006/relationships/image" Target="../media/image393.png"/><Relationship Id="rId63" Type="http://schemas.openxmlformats.org/officeDocument/2006/relationships/image" Target="../media/image402.png"/><Relationship Id="rId68" Type="http://schemas.openxmlformats.org/officeDocument/2006/relationships/customXml" Target="../ink/ink543.xml"/><Relationship Id="rId84" Type="http://schemas.openxmlformats.org/officeDocument/2006/relationships/customXml" Target="../ink/ink551.xml"/><Relationship Id="rId89" Type="http://schemas.openxmlformats.org/officeDocument/2006/relationships/image" Target="../media/image416.png"/><Relationship Id="rId112" Type="http://schemas.openxmlformats.org/officeDocument/2006/relationships/customXml" Target="../ink/ink565.xml"/><Relationship Id="rId16" Type="http://schemas.openxmlformats.org/officeDocument/2006/relationships/customXml" Target="../ink/ink517.xml"/><Relationship Id="rId107" Type="http://schemas.openxmlformats.org/officeDocument/2006/relationships/image" Target="../media/image426.png"/><Relationship Id="rId11" Type="http://schemas.openxmlformats.org/officeDocument/2006/relationships/image" Target="../media/image373.png"/><Relationship Id="rId32" Type="http://schemas.openxmlformats.org/officeDocument/2006/relationships/customXml" Target="../ink/ink525.xml"/><Relationship Id="rId37" Type="http://schemas.openxmlformats.org/officeDocument/2006/relationships/image" Target="../media/image387.png"/><Relationship Id="rId53" Type="http://schemas.openxmlformats.org/officeDocument/2006/relationships/image" Target="../media/image396.png"/><Relationship Id="rId58" Type="http://schemas.openxmlformats.org/officeDocument/2006/relationships/customXml" Target="../ink/ink538.xml"/><Relationship Id="rId74" Type="http://schemas.openxmlformats.org/officeDocument/2006/relationships/customXml" Target="../ink/ink546.xml"/><Relationship Id="rId79" Type="http://schemas.openxmlformats.org/officeDocument/2006/relationships/image" Target="../media/image411.png"/><Relationship Id="rId102" Type="http://schemas.openxmlformats.org/officeDocument/2006/relationships/customXml" Target="../ink/ink560.xml"/><Relationship Id="rId123" Type="http://schemas.openxmlformats.org/officeDocument/2006/relationships/image" Target="../media/image435.png"/><Relationship Id="rId5" Type="http://schemas.openxmlformats.org/officeDocument/2006/relationships/image" Target="../media/image369.png"/><Relationship Id="rId61" Type="http://schemas.openxmlformats.org/officeDocument/2006/relationships/image" Target="../media/image401.png"/><Relationship Id="rId82" Type="http://schemas.openxmlformats.org/officeDocument/2006/relationships/customXml" Target="../ink/ink550.xml"/><Relationship Id="rId90" Type="http://schemas.openxmlformats.org/officeDocument/2006/relationships/customXml" Target="../ink/ink554.xml"/><Relationship Id="rId95" Type="http://schemas.openxmlformats.org/officeDocument/2006/relationships/image" Target="../media/image419.png"/><Relationship Id="rId19" Type="http://schemas.openxmlformats.org/officeDocument/2006/relationships/image" Target="../media/image377.png"/><Relationship Id="rId14" Type="http://schemas.openxmlformats.org/officeDocument/2006/relationships/customXml" Target="../ink/ink516.xml"/><Relationship Id="rId22" Type="http://schemas.openxmlformats.org/officeDocument/2006/relationships/customXml" Target="../ink/ink520.xml"/><Relationship Id="rId27" Type="http://schemas.openxmlformats.org/officeDocument/2006/relationships/image" Target="../media/image382.png"/><Relationship Id="rId30" Type="http://schemas.openxmlformats.org/officeDocument/2006/relationships/customXml" Target="../ink/ink524.xml"/><Relationship Id="rId35" Type="http://schemas.openxmlformats.org/officeDocument/2006/relationships/image" Target="../media/image386.png"/><Relationship Id="rId43" Type="http://schemas.openxmlformats.org/officeDocument/2006/relationships/image" Target="../media/image391.png"/><Relationship Id="rId48" Type="http://schemas.openxmlformats.org/officeDocument/2006/relationships/customXml" Target="../ink/ink533.xml"/><Relationship Id="rId56" Type="http://schemas.openxmlformats.org/officeDocument/2006/relationships/customXml" Target="../ink/ink537.xml"/><Relationship Id="rId64" Type="http://schemas.openxmlformats.org/officeDocument/2006/relationships/customXml" Target="../ink/ink541.xml"/><Relationship Id="rId69" Type="http://schemas.openxmlformats.org/officeDocument/2006/relationships/image" Target="../media/image405.png"/><Relationship Id="rId77" Type="http://schemas.openxmlformats.org/officeDocument/2006/relationships/image" Target="../media/image409.png"/><Relationship Id="rId100" Type="http://schemas.openxmlformats.org/officeDocument/2006/relationships/customXml" Target="../ink/ink559.xml"/><Relationship Id="rId105" Type="http://schemas.openxmlformats.org/officeDocument/2006/relationships/image" Target="../media/image425.png"/><Relationship Id="rId113" Type="http://schemas.openxmlformats.org/officeDocument/2006/relationships/image" Target="../media/image429.png"/><Relationship Id="rId118" Type="http://schemas.openxmlformats.org/officeDocument/2006/relationships/customXml" Target="../ink/ink568.xml"/><Relationship Id="rId8" Type="http://schemas.openxmlformats.org/officeDocument/2006/relationships/customXml" Target="../ink/ink513.xml"/><Relationship Id="rId51" Type="http://schemas.openxmlformats.org/officeDocument/2006/relationships/image" Target="../media/image395.png"/><Relationship Id="rId72" Type="http://schemas.openxmlformats.org/officeDocument/2006/relationships/customXml" Target="../ink/ink545.xml"/><Relationship Id="rId80" Type="http://schemas.openxmlformats.org/officeDocument/2006/relationships/customXml" Target="../ink/ink549.xml"/><Relationship Id="rId85" Type="http://schemas.openxmlformats.org/officeDocument/2006/relationships/image" Target="../media/image414.png"/><Relationship Id="rId93" Type="http://schemas.openxmlformats.org/officeDocument/2006/relationships/image" Target="../media/image418.png"/><Relationship Id="rId98" Type="http://schemas.openxmlformats.org/officeDocument/2006/relationships/customXml" Target="../ink/ink558.xml"/><Relationship Id="rId121" Type="http://schemas.openxmlformats.org/officeDocument/2006/relationships/image" Target="../media/image434.png"/><Relationship Id="rId3" Type="http://schemas.openxmlformats.org/officeDocument/2006/relationships/image" Target="../media/image368.png"/><Relationship Id="rId12" Type="http://schemas.openxmlformats.org/officeDocument/2006/relationships/customXml" Target="../ink/ink515.xml"/><Relationship Id="rId17" Type="http://schemas.openxmlformats.org/officeDocument/2006/relationships/image" Target="../media/image376.png"/><Relationship Id="rId25" Type="http://schemas.openxmlformats.org/officeDocument/2006/relationships/image" Target="../media/image381.png"/><Relationship Id="rId33" Type="http://schemas.openxmlformats.org/officeDocument/2006/relationships/image" Target="../media/image385.png"/><Relationship Id="rId38" Type="http://schemas.openxmlformats.org/officeDocument/2006/relationships/customXml" Target="../ink/ink528.xml"/><Relationship Id="rId46" Type="http://schemas.openxmlformats.org/officeDocument/2006/relationships/customXml" Target="../ink/ink532.xml"/><Relationship Id="rId59" Type="http://schemas.openxmlformats.org/officeDocument/2006/relationships/image" Target="../media/image399.png"/><Relationship Id="rId67" Type="http://schemas.openxmlformats.org/officeDocument/2006/relationships/image" Target="../media/image404.png"/><Relationship Id="rId103" Type="http://schemas.openxmlformats.org/officeDocument/2006/relationships/image" Target="../media/image424.png"/><Relationship Id="rId108" Type="http://schemas.openxmlformats.org/officeDocument/2006/relationships/customXml" Target="../ink/ink563.xml"/><Relationship Id="rId116" Type="http://schemas.openxmlformats.org/officeDocument/2006/relationships/customXml" Target="../ink/ink567.xml"/><Relationship Id="rId124" Type="http://schemas.openxmlformats.org/officeDocument/2006/relationships/customXml" Target="../ink/ink571.xml"/><Relationship Id="rId20" Type="http://schemas.openxmlformats.org/officeDocument/2006/relationships/customXml" Target="../ink/ink519.xml"/><Relationship Id="rId41" Type="http://schemas.openxmlformats.org/officeDocument/2006/relationships/image" Target="../media/image389.png"/><Relationship Id="rId54" Type="http://schemas.openxmlformats.org/officeDocument/2006/relationships/customXml" Target="../ink/ink536.xml"/><Relationship Id="rId62" Type="http://schemas.openxmlformats.org/officeDocument/2006/relationships/customXml" Target="../ink/ink540.xml"/><Relationship Id="rId70" Type="http://schemas.openxmlformats.org/officeDocument/2006/relationships/customXml" Target="../ink/ink544.xml"/><Relationship Id="rId75" Type="http://schemas.openxmlformats.org/officeDocument/2006/relationships/image" Target="../media/image408.png"/><Relationship Id="rId83" Type="http://schemas.openxmlformats.org/officeDocument/2006/relationships/image" Target="../media/image413.png"/><Relationship Id="rId88" Type="http://schemas.openxmlformats.org/officeDocument/2006/relationships/customXml" Target="../ink/ink553.xml"/><Relationship Id="rId91" Type="http://schemas.openxmlformats.org/officeDocument/2006/relationships/image" Target="../media/image417.png"/><Relationship Id="rId96" Type="http://schemas.openxmlformats.org/officeDocument/2006/relationships/customXml" Target="../ink/ink557.xml"/><Relationship Id="rId111" Type="http://schemas.openxmlformats.org/officeDocument/2006/relationships/image" Target="../media/image42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2.xml"/><Relationship Id="rId15" Type="http://schemas.openxmlformats.org/officeDocument/2006/relationships/image" Target="../media/image375.png"/><Relationship Id="rId23" Type="http://schemas.openxmlformats.org/officeDocument/2006/relationships/image" Target="../media/image379.png"/><Relationship Id="rId28" Type="http://schemas.openxmlformats.org/officeDocument/2006/relationships/customXml" Target="../ink/ink523.xml"/><Relationship Id="rId36" Type="http://schemas.openxmlformats.org/officeDocument/2006/relationships/customXml" Target="../ink/ink527.xml"/><Relationship Id="rId49" Type="http://schemas.openxmlformats.org/officeDocument/2006/relationships/image" Target="../media/image394.png"/><Relationship Id="rId57" Type="http://schemas.openxmlformats.org/officeDocument/2006/relationships/image" Target="../media/image398.png"/><Relationship Id="rId106" Type="http://schemas.openxmlformats.org/officeDocument/2006/relationships/customXml" Target="../ink/ink562.xml"/><Relationship Id="rId114" Type="http://schemas.openxmlformats.org/officeDocument/2006/relationships/customXml" Target="../ink/ink566.xml"/><Relationship Id="rId119" Type="http://schemas.openxmlformats.org/officeDocument/2006/relationships/image" Target="../media/image433.png"/><Relationship Id="rId10" Type="http://schemas.openxmlformats.org/officeDocument/2006/relationships/customXml" Target="../ink/ink514.xml"/><Relationship Id="rId31" Type="http://schemas.openxmlformats.org/officeDocument/2006/relationships/image" Target="../media/image384.png"/><Relationship Id="rId44" Type="http://schemas.openxmlformats.org/officeDocument/2006/relationships/customXml" Target="../ink/ink531.xml"/><Relationship Id="rId52" Type="http://schemas.openxmlformats.org/officeDocument/2006/relationships/customXml" Target="../ink/ink535.xml"/><Relationship Id="rId60" Type="http://schemas.openxmlformats.org/officeDocument/2006/relationships/customXml" Target="../ink/ink539.xml"/><Relationship Id="rId65" Type="http://schemas.openxmlformats.org/officeDocument/2006/relationships/image" Target="../media/image403.png"/><Relationship Id="rId73" Type="http://schemas.openxmlformats.org/officeDocument/2006/relationships/image" Target="../media/image407.png"/><Relationship Id="rId78" Type="http://schemas.openxmlformats.org/officeDocument/2006/relationships/customXml" Target="../ink/ink548.xml"/><Relationship Id="rId81" Type="http://schemas.openxmlformats.org/officeDocument/2006/relationships/image" Target="../media/image412.png"/><Relationship Id="rId86" Type="http://schemas.openxmlformats.org/officeDocument/2006/relationships/customXml" Target="../ink/ink552.xml"/><Relationship Id="rId94" Type="http://schemas.openxmlformats.org/officeDocument/2006/relationships/customXml" Target="../ink/ink556.xml"/><Relationship Id="rId99" Type="http://schemas.openxmlformats.org/officeDocument/2006/relationships/image" Target="../media/image422.png"/><Relationship Id="rId101" Type="http://schemas.openxmlformats.org/officeDocument/2006/relationships/image" Target="../media/image423.png"/><Relationship Id="rId122" Type="http://schemas.openxmlformats.org/officeDocument/2006/relationships/customXml" Target="../ink/ink570.xml"/><Relationship Id="rId4" Type="http://schemas.openxmlformats.org/officeDocument/2006/relationships/customXml" Target="../ink/ink511.xml"/><Relationship Id="rId9" Type="http://schemas.openxmlformats.org/officeDocument/2006/relationships/image" Target="../media/image372.png"/><Relationship Id="rId13" Type="http://schemas.openxmlformats.org/officeDocument/2006/relationships/image" Target="../media/image374.png"/><Relationship Id="rId18" Type="http://schemas.openxmlformats.org/officeDocument/2006/relationships/customXml" Target="../ink/ink518.xml"/><Relationship Id="rId39" Type="http://schemas.openxmlformats.org/officeDocument/2006/relationships/image" Target="../media/image388.png"/><Relationship Id="rId109" Type="http://schemas.openxmlformats.org/officeDocument/2006/relationships/image" Target="../media/image427.png"/><Relationship Id="rId34" Type="http://schemas.openxmlformats.org/officeDocument/2006/relationships/customXml" Target="../ink/ink526.xml"/><Relationship Id="rId50" Type="http://schemas.openxmlformats.org/officeDocument/2006/relationships/customXml" Target="../ink/ink534.xml"/><Relationship Id="rId55" Type="http://schemas.openxmlformats.org/officeDocument/2006/relationships/image" Target="../media/image397.png"/><Relationship Id="rId76" Type="http://schemas.openxmlformats.org/officeDocument/2006/relationships/customXml" Target="../ink/ink547.xml"/><Relationship Id="rId97" Type="http://schemas.openxmlformats.org/officeDocument/2006/relationships/image" Target="../media/image421.png"/><Relationship Id="rId104" Type="http://schemas.openxmlformats.org/officeDocument/2006/relationships/customXml" Target="../ink/ink561.xml"/><Relationship Id="rId120" Type="http://schemas.openxmlformats.org/officeDocument/2006/relationships/customXml" Target="../ink/ink569.xml"/><Relationship Id="rId125" Type="http://schemas.openxmlformats.org/officeDocument/2006/relationships/image" Target="../media/image436.png"/><Relationship Id="rId7" Type="http://schemas.openxmlformats.org/officeDocument/2006/relationships/image" Target="../media/image371.png"/><Relationship Id="rId71" Type="http://schemas.openxmlformats.org/officeDocument/2006/relationships/image" Target="../media/image406.png"/><Relationship Id="rId92" Type="http://schemas.openxmlformats.org/officeDocument/2006/relationships/customXml" Target="../ink/ink555.xml"/><Relationship Id="rId2" Type="http://schemas.openxmlformats.org/officeDocument/2006/relationships/customXml" Target="../ink/ink510.xml"/><Relationship Id="rId29" Type="http://schemas.openxmlformats.org/officeDocument/2006/relationships/image" Target="../media/image383.png"/><Relationship Id="rId24" Type="http://schemas.openxmlformats.org/officeDocument/2006/relationships/customXml" Target="../ink/ink521.xml"/><Relationship Id="rId40" Type="http://schemas.openxmlformats.org/officeDocument/2006/relationships/customXml" Target="../ink/ink529.xml"/><Relationship Id="rId45" Type="http://schemas.openxmlformats.org/officeDocument/2006/relationships/image" Target="../media/image392.png"/><Relationship Id="rId66" Type="http://schemas.openxmlformats.org/officeDocument/2006/relationships/customXml" Target="../ink/ink542.xml"/><Relationship Id="rId87" Type="http://schemas.openxmlformats.org/officeDocument/2006/relationships/image" Target="../media/image415.png"/><Relationship Id="rId110" Type="http://schemas.openxmlformats.org/officeDocument/2006/relationships/customXml" Target="../ink/ink564.xml"/><Relationship Id="rId115" Type="http://schemas.openxmlformats.org/officeDocument/2006/relationships/image" Target="../media/image4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D0D3-20EF-153E-8624-3E2C133FF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Virtual Machines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58FC5-809B-A850-E8C7-FD0C69C1B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648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412D-EBE4-B826-343D-16EF132E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Disks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5096-959F-136B-2EA2-E75085BC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Disk</a:t>
            </a:r>
          </a:p>
          <a:p>
            <a:r>
              <a:rPr lang="en-US" dirty="0"/>
              <a:t>Temporary Disk – Non-persistent storage</a:t>
            </a:r>
          </a:p>
          <a:p>
            <a:endParaRPr lang="en-US" dirty="0"/>
          </a:p>
          <a:p>
            <a:r>
              <a:rPr lang="en-US" dirty="0"/>
              <a:t>Data Disk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7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5D79-FF77-4C35-98E1-1D0E1DE6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Operating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6F14E-CC7E-3B4E-BBCC-BA6D25F2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r>
              <a:rPr lang="en-US" dirty="0"/>
              <a:t>Linux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8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40E5-881F-CF39-7031-8207452E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D342-91F1-EE4A-7521-D2A2BA25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  <a:r>
              <a:rPr lang="en-IN" dirty="0"/>
              <a:t> – RDP - 3389 </a:t>
            </a:r>
          </a:p>
          <a:p>
            <a:r>
              <a:rPr lang="en-IN" dirty="0"/>
              <a:t>Linux – SSH - 22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0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40FE8C-CFFF-9F6A-EF25-33E3FA615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781" y="0"/>
            <a:ext cx="8875059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47292F-ED33-9CCE-6EE3-56A3DE2C3ED4}"/>
                  </a:ext>
                </a:extLst>
              </p14:cNvPr>
              <p14:cNvContentPartPr/>
              <p14:nvPr/>
            </p14:nvContentPartPr>
            <p14:xfrm>
              <a:off x="4368687" y="750281"/>
              <a:ext cx="264240" cy="59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47292F-ED33-9CCE-6EE3-56A3DE2C3E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60047" y="741641"/>
                <a:ext cx="2818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54E047-EB9F-B649-D72E-A9BF63B07626}"/>
                  </a:ext>
                </a:extLst>
              </p14:cNvPr>
              <p14:cNvContentPartPr/>
              <p14:nvPr/>
            </p14:nvContentPartPr>
            <p14:xfrm>
              <a:off x="5357607" y="1078961"/>
              <a:ext cx="180720" cy="66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54E047-EB9F-B649-D72E-A9BF63B076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48967" y="1069961"/>
                <a:ext cx="1983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AB8401-E685-8797-0C93-0DC42CB0B387}"/>
                  </a:ext>
                </a:extLst>
              </p14:cNvPr>
              <p14:cNvContentPartPr/>
              <p14:nvPr/>
            </p14:nvContentPartPr>
            <p14:xfrm>
              <a:off x="5451927" y="1324841"/>
              <a:ext cx="236520" cy="110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AB8401-E685-8797-0C93-0DC42CB0B3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42927" y="1316201"/>
                <a:ext cx="2541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48885D6-6D02-919C-8F5A-FA127E2E2010}"/>
                  </a:ext>
                </a:extLst>
              </p14:cNvPr>
              <p14:cNvContentPartPr/>
              <p14:nvPr/>
            </p14:nvContentPartPr>
            <p14:xfrm>
              <a:off x="5525367" y="3797321"/>
              <a:ext cx="243360" cy="152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48885D6-6D02-919C-8F5A-FA127E2E20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16367" y="3788681"/>
                <a:ext cx="2610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99ECA1-E0A2-41A7-EE63-CADC5216A008}"/>
                  </a:ext>
                </a:extLst>
              </p14:cNvPr>
              <p14:cNvContentPartPr/>
              <p14:nvPr/>
            </p14:nvContentPartPr>
            <p14:xfrm>
              <a:off x="5510967" y="2275601"/>
              <a:ext cx="221400" cy="83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99ECA1-E0A2-41A7-EE63-CADC5216A00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02327" y="2266601"/>
                <a:ext cx="2390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8975A81-684E-9C8B-26C7-F17B6566DA4B}"/>
                  </a:ext>
                </a:extLst>
              </p14:cNvPr>
              <p14:cNvContentPartPr/>
              <p14:nvPr/>
            </p14:nvContentPartPr>
            <p14:xfrm>
              <a:off x="6745047" y="1716881"/>
              <a:ext cx="279720" cy="74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8975A81-684E-9C8B-26C7-F17B6566DA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36407" y="1708241"/>
                <a:ext cx="29736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87CB2AB-C95C-0BDB-FC89-1D7220BAC88A}"/>
                  </a:ext>
                </a:extLst>
              </p14:cNvPr>
              <p14:cNvContentPartPr/>
              <p14:nvPr/>
            </p14:nvContentPartPr>
            <p14:xfrm>
              <a:off x="6792207" y="3476561"/>
              <a:ext cx="269280" cy="82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87CB2AB-C95C-0BDB-FC89-1D7220BAC88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83207" y="3467921"/>
                <a:ext cx="2869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2641A8A-471B-EDC1-7B7F-2115F008E68B}"/>
                  </a:ext>
                </a:extLst>
              </p14:cNvPr>
              <p14:cNvContentPartPr/>
              <p14:nvPr/>
            </p14:nvContentPartPr>
            <p14:xfrm>
              <a:off x="4039287" y="1969601"/>
              <a:ext cx="207360" cy="64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2641A8A-471B-EDC1-7B7F-2115F008E68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30647" y="1960601"/>
                <a:ext cx="22500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907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3DDF-231D-ED5F-FBC5-107D964C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0B649-429C-89EE-6BA0-286C6CC65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Off</a:t>
            </a:r>
          </a:p>
          <a:p>
            <a:r>
              <a:rPr lang="en-US" dirty="0"/>
              <a:t>Pause</a:t>
            </a:r>
          </a:p>
          <a:p>
            <a:r>
              <a:rPr lang="en-US" dirty="0"/>
              <a:t>Hibernate</a:t>
            </a:r>
          </a:p>
          <a:p>
            <a:r>
              <a:rPr lang="en-US" dirty="0"/>
              <a:t>Close the RDP</a:t>
            </a:r>
          </a:p>
          <a:p>
            <a:r>
              <a:rPr lang="en-US" dirty="0"/>
              <a:t>Shutdown</a:t>
            </a:r>
          </a:p>
          <a:p>
            <a:r>
              <a:rPr lang="en-US" dirty="0"/>
              <a:t>Stop from Portal</a:t>
            </a:r>
          </a:p>
          <a:p>
            <a:r>
              <a:rPr lang="en-US" dirty="0"/>
              <a:t>Terminate</a:t>
            </a:r>
          </a:p>
          <a:p>
            <a:r>
              <a:rPr lang="en-US" dirty="0"/>
              <a:t>Deallocate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830BD8-7235-409A-631E-14A7C4E78AA7}"/>
              </a:ext>
            </a:extLst>
          </p:cNvPr>
          <p:cNvGrpSpPr/>
          <p:nvPr/>
        </p:nvGrpSpPr>
        <p:grpSpPr>
          <a:xfrm>
            <a:off x="3650980" y="1900881"/>
            <a:ext cx="2602440" cy="2449800"/>
            <a:chOff x="3650980" y="1900881"/>
            <a:chExt cx="2602440" cy="244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F81026C-6AC1-1491-832F-10784A73C04C}"/>
                    </a:ext>
                  </a:extLst>
                </p14:cNvPr>
                <p14:cNvContentPartPr/>
                <p14:nvPr/>
              </p14:nvContentPartPr>
              <p14:xfrm>
                <a:off x="3650980" y="1900881"/>
                <a:ext cx="507240" cy="2449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F81026C-6AC1-1491-832F-10784A73C04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41980" y="1892241"/>
                  <a:ext cx="524880" cy="24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D7C4F7E-8310-E8BC-7C9C-1EE6BB4218B6}"/>
                    </a:ext>
                  </a:extLst>
                </p14:cNvPr>
                <p14:cNvContentPartPr/>
                <p14:nvPr/>
              </p14:nvContentPartPr>
              <p14:xfrm>
                <a:off x="4210420" y="2820321"/>
                <a:ext cx="386640" cy="182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D7C4F7E-8310-E8BC-7C9C-1EE6BB4218B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01780" y="2811321"/>
                  <a:ext cx="404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2B974A0-4322-A466-15D7-B422CDC10CAB}"/>
                    </a:ext>
                  </a:extLst>
                </p14:cNvPr>
                <p14:cNvContentPartPr/>
                <p14:nvPr/>
              </p14:nvContentPartPr>
              <p14:xfrm>
                <a:off x="4705060" y="2598201"/>
                <a:ext cx="225000" cy="299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2B974A0-4322-A466-15D7-B422CDC10CA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96420" y="2589201"/>
                  <a:ext cx="2426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C952664-9EE6-471F-1851-787C773D20C8}"/>
                    </a:ext>
                  </a:extLst>
                </p14:cNvPr>
                <p14:cNvContentPartPr/>
                <p14:nvPr/>
              </p14:nvContentPartPr>
              <p14:xfrm>
                <a:off x="4968580" y="2576601"/>
                <a:ext cx="835920" cy="2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C952664-9EE6-471F-1851-787C773D20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59580" y="2567601"/>
                  <a:ext cx="8535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696C8E-C4B7-55E0-8B3F-7247431A44C7}"/>
                    </a:ext>
                  </a:extLst>
                </p14:cNvPr>
                <p14:cNvContentPartPr/>
                <p14:nvPr/>
              </p14:nvContentPartPr>
              <p14:xfrm>
                <a:off x="5694700" y="2339001"/>
                <a:ext cx="106200" cy="113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696C8E-C4B7-55E0-8B3F-7247431A44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85700" y="2330361"/>
                  <a:ext cx="1238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2F5633C-42AF-A19E-79DB-03C7FA9ED6D6}"/>
                    </a:ext>
                  </a:extLst>
                </p14:cNvPr>
                <p14:cNvContentPartPr/>
                <p14:nvPr/>
              </p14:nvContentPartPr>
              <p14:xfrm>
                <a:off x="5749780" y="2456361"/>
                <a:ext cx="503640" cy="403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2F5633C-42AF-A19E-79DB-03C7FA9ED6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41140" y="2447361"/>
                  <a:ext cx="521280" cy="42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7075C05-C3E5-769B-7681-63D989B007A4}"/>
                  </a:ext>
                </a:extLst>
              </p14:cNvPr>
              <p14:cNvContentPartPr/>
              <p14:nvPr/>
            </p14:nvContentPartPr>
            <p14:xfrm>
              <a:off x="3680500" y="4522041"/>
              <a:ext cx="443160" cy="1171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7075C05-C3E5-769B-7681-63D989B007A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71500" y="4513041"/>
                <a:ext cx="460800" cy="118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B1B084AF-8143-A5AD-A6DF-1973010135A3}"/>
              </a:ext>
            </a:extLst>
          </p:cNvPr>
          <p:cNvGrpSpPr/>
          <p:nvPr/>
        </p:nvGrpSpPr>
        <p:grpSpPr>
          <a:xfrm>
            <a:off x="4281700" y="4402161"/>
            <a:ext cx="1936440" cy="718920"/>
            <a:chOff x="4281700" y="4402161"/>
            <a:chExt cx="1936440" cy="71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198CE41-1B9C-3FCF-699B-1F3E9CB0C2E5}"/>
                    </a:ext>
                  </a:extLst>
                </p14:cNvPr>
                <p14:cNvContentPartPr/>
                <p14:nvPr/>
              </p14:nvContentPartPr>
              <p14:xfrm>
                <a:off x="4281700" y="4999041"/>
                <a:ext cx="340920" cy="122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198CE41-1B9C-3FCF-699B-1F3E9CB0C2E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72700" y="4990041"/>
                  <a:ext cx="3585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D72951-7614-F042-66AE-582D895F35EA}"/>
                    </a:ext>
                  </a:extLst>
                </p14:cNvPr>
                <p14:cNvContentPartPr/>
                <p14:nvPr/>
              </p14:nvContentPartPr>
              <p14:xfrm>
                <a:off x="4911340" y="4811841"/>
                <a:ext cx="167400" cy="293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D72951-7614-F042-66AE-582D895F35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02700" y="4802841"/>
                  <a:ext cx="1850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A55769B-8352-3DF3-0F5D-AB0DEC27B989}"/>
                    </a:ext>
                  </a:extLst>
                </p14:cNvPr>
                <p14:cNvContentPartPr/>
                <p14:nvPr/>
              </p14:nvContentPartPr>
              <p14:xfrm>
                <a:off x="5202580" y="4775481"/>
                <a:ext cx="132120" cy="224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55769B-8352-3DF3-0F5D-AB0DEC27B98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93580" y="4766841"/>
                  <a:ext cx="1497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7695428-F2AC-09B5-3E2B-A739C792A405}"/>
                    </a:ext>
                  </a:extLst>
                </p14:cNvPr>
                <p14:cNvContentPartPr/>
                <p14:nvPr/>
              </p14:nvContentPartPr>
              <p14:xfrm>
                <a:off x="5112220" y="4845321"/>
                <a:ext cx="207720" cy="98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7695428-F2AC-09B5-3E2B-A739C792A40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03580" y="4836681"/>
                  <a:ext cx="2253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B04CCD7-1C21-7D96-EEB9-141037521FCC}"/>
                    </a:ext>
                  </a:extLst>
                </p14:cNvPr>
                <p14:cNvContentPartPr/>
                <p14:nvPr/>
              </p14:nvContentPartPr>
              <p14:xfrm>
                <a:off x="5371420" y="4800321"/>
                <a:ext cx="94320" cy="147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B04CCD7-1C21-7D96-EEB9-141037521FC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62780" y="4791681"/>
                  <a:ext cx="1119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850254B-1710-2087-DB48-6A9F1FFF292B}"/>
                    </a:ext>
                  </a:extLst>
                </p14:cNvPr>
                <p14:cNvContentPartPr/>
                <p14:nvPr/>
              </p14:nvContentPartPr>
              <p14:xfrm>
                <a:off x="5532340" y="4712841"/>
                <a:ext cx="130320" cy="369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850254B-1710-2087-DB48-6A9F1FFF292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23700" y="4703841"/>
                  <a:ext cx="1479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B34B844-F185-A28D-DE7D-DC497102715C}"/>
                    </a:ext>
                  </a:extLst>
                </p14:cNvPr>
                <p14:cNvContentPartPr/>
                <p14:nvPr/>
              </p14:nvContentPartPr>
              <p14:xfrm>
                <a:off x="5593180" y="4864761"/>
                <a:ext cx="91440" cy="40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B34B844-F185-A28D-DE7D-DC49710271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84540" y="4856121"/>
                  <a:ext cx="1090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746F645-B7FA-F23F-C7B7-7F73C3E61BF0}"/>
                    </a:ext>
                  </a:extLst>
                </p14:cNvPr>
                <p14:cNvContentPartPr/>
                <p14:nvPr/>
              </p14:nvContentPartPr>
              <p14:xfrm>
                <a:off x="5738980" y="4690881"/>
                <a:ext cx="119520" cy="122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746F645-B7FA-F23F-C7B7-7F73C3E61B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29980" y="4682241"/>
                  <a:ext cx="137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12A68F0-9344-BB32-43BD-43C2BC35A25E}"/>
                    </a:ext>
                  </a:extLst>
                </p14:cNvPr>
                <p14:cNvContentPartPr/>
                <p14:nvPr/>
              </p14:nvContentPartPr>
              <p14:xfrm>
                <a:off x="5725660" y="4674321"/>
                <a:ext cx="118080" cy="312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12A68F0-9344-BB32-43BD-43C2BC35A2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16660" y="4665321"/>
                  <a:ext cx="1357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249EDC2-8115-3039-BEC1-9236BBB83E31}"/>
                    </a:ext>
                  </a:extLst>
                </p14:cNvPr>
                <p14:cNvContentPartPr/>
                <p14:nvPr/>
              </p14:nvContentPartPr>
              <p14:xfrm>
                <a:off x="5893060" y="4402161"/>
                <a:ext cx="325080" cy="369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249EDC2-8115-3039-BEC1-9236BBB83E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84060" y="4393521"/>
                  <a:ext cx="342720" cy="38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24277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48C-8E91-9F54-FACB-1B87F262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CF41C-BA8E-E834-60E3-3B840EEF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Azure Portal</a:t>
            </a:r>
          </a:p>
          <a:p>
            <a:r>
              <a:rPr lang="en-US" dirty="0"/>
              <a:t>Deallocate</a:t>
            </a:r>
          </a:p>
          <a:p>
            <a:r>
              <a:rPr lang="en-US" dirty="0"/>
              <a:t>Suspend</a:t>
            </a:r>
          </a:p>
          <a:p>
            <a:endParaRPr lang="en-US" dirty="0"/>
          </a:p>
          <a:p>
            <a:r>
              <a:rPr lang="en-US" dirty="0"/>
              <a:t>Shutdown</a:t>
            </a:r>
          </a:p>
          <a:p>
            <a:r>
              <a:rPr lang="en-US" dirty="0"/>
              <a:t>Power Off</a:t>
            </a:r>
          </a:p>
          <a:p>
            <a:r>
              <a:rPr lang="en-US" dirty="0"/>
              <a:t>Close the RDP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F490E7-F554-2B3C-7659-F05043D9D8AA}"/>
                  </a:ext>
                </a:extLst>
              </p14:cNvPr>
              <p14:cNvContentPartPr/>
              <p14:nvPr/>
            </p14:nvContentPartPr>
            <p14:xfrm>
              <a:off x="3688287" y="1910201"/>
              <a:ext cx="311040" cy="145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F490E7-F554-2B3C-7659-F05043D9D8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9287" y="1901561"/>
                <a:ext cx="328680" cy="14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4331F07-591C-6DAF-32EC-556B6FC6BE42}"/>
                  </a:ext>
                </a:extLst>
              </p14:cNvPr>
              <p14:cNvContentPartPr/>
              <p14:nvPr/>
            </p14:nvContentPartPr>
            <p14:xfrm>
              <a:off x="4335207" y="2160041"/>
              <a:ext cx="496080" cy="194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4331F07-591C-6DAF-32EC-556B6FC6BE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6207" y="2151401"/>
                <a:ext cx="51372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43FC46B3-7450-A4C7-A988-CE11DC73D61C}"/>
              </a:ext>
            </a:extLst>
          </p:cNvPr>
          <p:cNvGrpSpPr/>
          <p:nvPr/>
        </p:nvGrpSpPr>
        <p:grpSpPr>
          <a:xfrm>
            <a:off x="5051967" y="1778801"/>
            <a:ext cx="1857960" cy="561600"/>
            <a:chOff x="5051967" y="1778801"/>
            <a:chExt cx="1857960" cy="56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A5F5B9B-FD7A-21CB-094C-320B287F3F24}"/>
                    </a:ext>
                  </a:extLst>
                </p14:cNvPr>
                <p14:cNvContentPartPr/>
                <p14:nvPr/>
              </p14:nvContentPartPr>
              <p14:xfrm>
                <a:off x="5119287" y="2107481"/>
                <a:ext cx="49680" cy="189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A5F5B9B-FD7A-21CB-094C-320B287F3F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10287" y="2098841"/>
                  <a:ext cx="673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48A9CBA-669A-B4FA-E09D-8D6E2CAA2C5A}"/>
                    </a:ext>
                  </a:extLst>
                </p14:cNvPr>
                <p14:cNvContentPartPr/>
                <p14:nvPr/>
              </p14:nvContentPartPr>
              <p14:xfrm>
                <a:off x="5051967" y="2120081"/>
                <a:ext cx="225000" cy="220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48A9CBA-669A-B4FA-E09D-8D6E2CAA2C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42967" y="2111081"/>
                  <a:ext cx="2426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062833E-CB93-7DD4-B417-BEC041700716}"/>
                    </a:ext>
                  </a:extLst>
                </p14:cNvPr>
                <p14:cNvContentPartPr/>
                <p14:nvPr/>
              </p14:nvContentPartPr>
              <p14:xfrm>
                <a:off x="5374527" y="2130161"/>
                <a:ext cx="152640" cy="134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062833E-CB93-7DD4-B417-BEC0417007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65527" y="2121521"/>
                  <a:ext cx="1702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90B710-7DD7-9C48-B1E3-71A1CE016971}"/>
                    </a:ext>
                  </a:extLst>
                </p14:cNvPr>
                <p14:cNvContentPartPr/>
                <p14:nvPr/>
              </p14:nvContentPartPr>
              <p14:xfrm>
                <a:off x="5575407" y="2124041"/>
                <a:ext cx="106560" cy="165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90B710-7DD7-9C48-B1E3-71A1CE0169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66407" y="2115041"/>
                  <a:ext cx="1242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602CCD-B72D-5B8C-584B-199F4869D3FB}"/>
                    </a:ext>
                  </a:extLst>
                </p14:cNvPr>
                <p14:cNvContentPartPr/>
                <p14:nvPr/>
              </p14:nvContentPartPr>
              <p14:xfrm>
                <a:off x="5768727" y="1916681"/>
                <a:ext cx="82440" cy="384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602CCD-B72D-5B8C-584B-199F4869D3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60087" y="1908041"/>
                  <a:ext cx="1000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B5E3A64-AB21-0529-DD67-38E71153EEA2}"/>
                    </a:ext>
                  </a:extLst>
                </p14:cNvPr>
                <p14:cNvContentPartPr/>
                <p14:nvPr/>
              </p14:nvContentPartPr>
              <p14:xfrm>
                <a:off x="5959527" y="2106761"/>
                <a:ext cx="66240" cy="130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B5E3A64-AB21-0529-DD67-38E71153EEA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50527" y="2097761"/>
                  <a:ext cx="838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88FF1C-D212-2588-F449-E2C45942EA4A}"/>
                    </a:ext>
                  </a:extLst>
                </p14:cNvPr>
                <p14:cNvContentPartPr/>
                <p14:nvPr/>
              </p14:nvContentPartPr>
              <p14:xfrm>
                <a:off x="6109647" y="2085161"/>
                <a:ext cx="81360" cy="170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88FF1C-D212-2588-F449-E2C45942EA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01007" y="2076161"/>
                  <a:ext cx="99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D321A8-19B0-D69E-5FC6-A771ECDE584A}"/>
                    </a:ext>
                  </a:extLst>
                </p14:cNvPr>
                <p14:cNvContentPartPr/>
                <p14:nvPr/>
              </p14:nvContentPartPr>
              <p14:xfrm>
                <a:off x="6275247" y="1907321"/>
                <a:ext cx="216000" cy="271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D321A8-19B0-D69E-5FC6-A771ECDE584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66247" y="1898321"/>
                  <a:ext cx="233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F30BCCD-63D7-A904-14D1-4BB3351BD3D2}"/>
                    </a:ext>
                  </a:extLst>
                </p14:cNvPr>
                <p14:cNvContentPartPr/>
                <p14:nvPr/>
              </p14:nvContentPartPr>
              <p14:xfrm>
                <a:off x="6407727" y="2005241"/>
                <a:ext cx="164880" cy="72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F30BCCD-63D7-A904-14D1-4BB3351BD3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98727" y="1996601"/>
                  <a:ext cx="1825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62B072B-5E71-4D13-DAA8-81BCF254715C}"/>
                    </a:ext>
                  </a:extLst>
                </p14:cNvPr>
                <p14:cNvContentPartPr/>
                <p14:nvPr/>
              </p14:nvContentPartPr>
              <p14:xfrm>
                <a:off x="6604287" y="1778801"/>
                <a:ext cx="305640" cy="482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62B072B-5E71-4D13-DAA8-81BCF25471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95287" y="1770161"/>
                  <a:ext cx="323280" cy="50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2E755B-3F08-6D81-CE0E-FDB40427264D}"/>
              </a:ext>
            </a:extLst>
          </p:cNvPr>
          <p:cNvGrpSpPr/>
          <p:nvPr/>
        </p:nvGrpSpPr>
        <p:grpSpPr>
          <a:xfrm>
            <a:off x="4464087" y="4370801"/>
            <a:ext cx="2285280" cy="498600"/>
            <a:chOff x="4464087" y="4370801"/>
            <a:chExt cx="2285280" cy="49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D3CE7D9-80D2-80E4-2389-33EEF75B61D5}"/>
                    </a:ext>
                  </a:extLst>
                </p14:cNvPr>
                <p14:cNvContentPartPr/>
                <p14:nvPr/>
              </p14:nvContentPartPr>
              <p14:xfrm>
                <a:off x="4464087" y="4520201"/>
                <a:ext cx="479160" cy="128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D3CE7D9-80D2-80E4-2389-33EEF75B61D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55447" y="4511561"/>
                  <a:ext cx="4968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EEF6836-29C8-CDB8-5AC6-0029090671E7}"/>
                    </a:ext>
                  </a:extLst>
                </p14:cNvPr>
                <p14:cNvContentPartPr/>
                <p14:nvPr/>
              </p14:nvContentPartPr>
              <p14:xfrm>
                <a:off x="5185887" y="4437041"/>
                <a:ext cx="140040" cy="285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EEF6836-29C8-CDB8-5AC6-0029090671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76887" y="4428041"/>
                  <a:ext cx="1576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820BF8C-A55F-91DB-4E08-A9B3A58F7A29}"/>
                    </a:ext>
                  </a:extLst>
                </p14:cNvPr>
                <p14:cNvContentPartPr/>
                <p14:nvPr/>
              </p14:nvContentPartPr>
              <p14:xfrm>
                <a:off x="5445807" y="4517321"/>
                <a:ext cx="933120" cy="147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820BF8C-A55F-91DB-4E08-A9B3A58F7A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36807" y="4508681"/>
                  <a:ext cx="950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E64389A-8155-B726-9F97-A1B05580635E}"/>
                    </a:ext>
                  </a:extLst>
                </p14:cNvPr>
                <p14:cNvContentPartPr/>
                <p14:nvPr/>
              </p14:nvContentPartPr>
              <p14:xfrm>
                <a:off x="6367047" y="4370801"/>
                <a:ext cx="19440" cy="40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E64389A-8155-B726-9F97-A1B0558063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58047" y="4361801"/>
                  <a:ext cx="370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6CA803-0877-6D5A-81DC-83E022A8EE7D}"/>
                    </a:ext>
                  </a:extLst>
                </p14:cNvPr>
                <p14:cNvContentPartPr/>
                <p14:nvPr/>
              </p14:nvContentPartPr>
              <p14:xfrm>
                <a:off x="6386847" y="4520921"/>
                <a:ext cx="362520" cy="348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6CA803-0877-6D5A-81DC-83E022A8EE7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77847" y="4511921"/>
                  <a:ext cx="380160" cy="36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ED686EF-0DC4-03B3-C857-F53402667A27}"/>
                  </a:ext>
                </a:extLst>
              </p14:cNvPr>
              <p14:cNvContentPartPr/>
              <p14:nvPr/>
            </p14:nvContentPartPr>
            <p14:xfrm>
              <a:off x="3618807" y="3839081"/>
              <a:ext cx="453960" cy="1568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ED686EF-0DC4-03B3-C857-F53402667A2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09807" y="3830081"/>
                <a:ext cx="471600" cy="158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7657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EACE-B1C0-02C3-B5F5-5C7E7EB44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Machine Availability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A02F6-F849-4346-F4AC-0451C6066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416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FD73-D61B-03EA-F8DC-8C05595D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and Downtime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5123-BD32-533B-650B-A961B40A4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Unplanned Hardware Maintenance – Live Migration</a:t>
            </a:r>
          </a:p>
          <a:p>
            <a:r>
              <a:rPr lang="en-US" dirty="0"/>
              <a:t>Unexpected Downtime - Heals</a:t>
            </a:r>
          </a:p>
          <a:p>
            <a:r>
              <a:rPr lang="en-US" dirty="0"/>
              <a:t>Planned Maintenance – Periodic 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931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1E02-0C5F-95FE-0ACC-39BBC4F6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3101-6435-CBC1-E49D-14AC8A69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 Sets</a:t>
            </a:r>
          </a:p>
          <a:p>
            <a:r>
              <a:rPr lang="en-US" dirty="0"/>
              <a:t>Availability Zones</a:t>
            </a:r>
          </a:p>
          <a:p>
            <a:r>
              <a:rPr lang="en-US" dirty="0"/>
              <a:t>Virtual Machine Scale Sets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F96685E-83BD-4A90-7C1B-5F9B3F71AE8F}"/>
                  </a:ext>
                </a:extLst>
              </p14:cNvPr>
              <p14:cNvContentPartPr/>
              <p14:nvPr/>
            </p14:nvContentPartPr>
            <p14:xfrm>
              <a:off x="3555220" y="1633041"/>
              <a:ext cx="2377800" cy="455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F96685E-83BD-4A90-7C1B-5F9B3F71AE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6220" y="1624041"/>
                <a:ext cx="2395440" cy="47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B89E8FE9-E994-2283-D523-FD870B34B739}"/>
              </a:ext>
            </a:extLst>
          </p:cNvPr>
          <p:cNvGrpSpPr/>
          <p:nvPr/>
        </p:nvGrpSpPr>
        <p:grpSpPr>
          <a:xfrm>
            <a:off x="3819100" y="1203201"/>
            <a:ext cx="5073480" cy="2410560"/>
            <a:chOff x="3819100" y="1203201"/>
            <a:chExt cx="5073480" cy="241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C3C90F9-6CF7-B9EE-5E17-E92FC1305030}"/>
                    </a:ext>
                  </a:extLst>
                </p14:cNvPr>
                <p14:cNvContentPartPr/>
                <p14:nvPr/>
              </p14:nvContentPartPr>
              <p14:xfrm>
                <a:off x="3819100" y="2341521"/>
                <a:ext cx="1471680" cy="230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C3C90F9-6CF7-B9EE-5E17-E92FC13050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10100" y="2332521"/>
                  <a:ext cx="14893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9FCA921-5DAA-2099-9604-AF61BB1D2CC8}"/>
                    </a:ext>
                  </a:extLst>
                </p14:cNvPr>
                <p14:cNvContentPartPr/>
                <p14:nvPr/>
              </p14:nvContentPartPr>
              <p14:xfrm>
                <a:off x="5562940" y="2296881"/>
                <a:ext cx="28440" cy="199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9FCA921-5DAA-2099-9604-AF61BB1D2C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53940" y="2287881"/>
                  <a:ext cx="460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62CBC90-C4B1-0975-6A64-864A58F74AA7}"/>
                    </a:ext>
                  </a:extLst>
                </p14:cNvPr>
                <p14:cNvContentPartPr/>
                <p14:nvPr/>
              </p14:nvContentPartPr>
              <p14:xfrm>
                <a:off x="5467540" y="2309841"/>
                <a:ext cx="232920" cy="256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62CBC90-C4B1-0975-6A64-864A58F74A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58540" y="2301201"/>
                  <a:ext cx="2505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4E4B60B-1ACD-27BB-773A-7ACF0FF83435}"/>
                    </a:ext>
                  </a:extLst>
                </p14:cNvPr>
                <p14:cNvContentPartPr/>
                <p14:nvPr/>
              </p14:nvContentPartPr>
              <p14:xfrm>
                <a:off x="5765980" y="2159721"/>
                <a:ext cx="267480" cy="309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4E4B60B-1ACD-27BB-773A-7ACF0FF8343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56980" y="2151081"/>
                  <a:ext cx="2851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00132B3-6E41-2295-552D-8AD5D93DA98A}"/>
                    </a:ext>
                  </a:extLst>
                </p14:cNvPr>
                <p14:cNvContentPartPr/>
                <p14:nvPr/>
              </p14:nvContentPartPr>
              <p14:xfrm>
                <a:off x="5894500" y="2221641"/>
                <a:ext cx="346320" cy="150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00132B3-6E41-2295-552D-8AD5D93DA98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85500" y="2213001"/>
                  <a:ext cx="3639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8BE1992-B7C4-A3B6-8C92-D4469438AE4C}"/>
                    </a:ext>
                  </a:extLst>
                </p14:cNvPr>
                <p14:cNvContentPartPr/>
                <p14:nvPr/>
              </p14:nvContentPartPr>
              <p14:xfrm>
                <a:off x="6419740" y="2064321"/>
                <a:ext cx="244440" cy="323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8BE1992-B7C4-A3B6-8C92-D4469438AE4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10740" y="2055681"/>
                  <a:ext cx="2620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C1DFBED-05FB-FBA2-0E02-AA7C294ADE14}"/>
                    </a:ext>
                  </a:extLst>
                </p14:cNvPr>
                <p14:cNvContentPartPr/>
                <p14:nvPr/>
              </p14:nvContentPartPr>
              <p14:xfrm>
                <a:off x="6641500" y="1972521"/>
                <a:ext cx="533880" cy="361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C1DFBED-05FB-FBA2-0E02-AA7C294ADE1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32500" y="1963881"/>
                  <a:ext cx="5515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E3A2442-35D3-2932-42C4-EF982377B9E9}"/>
                    </a:ext>
                  </a:extLst>
                </p14:cNvPr>
                <p14:cNvContentPartPr/>
                <p14:nvPr/>
              </p14:nvContentPartPr>
              <p14:xfrm>
                <a:off x="7050460" y="1998441"/>
                <a:ext cx="242280" cy="141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E3A2442-35D3-2932-42C4-EF982377B9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41820" y="1989441"/>
                  <a:ext cx="259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9A7D32C-B1EA-A3DE-404A-668220E7A441}"/>
                    </a:ext>
                  </a:extLst>
                </p14:cNvPr>
                <p14:cNvContentPartPr/>
                <p14:nvPr/>
              </p14:nvContentPartPr>
              <p14:xfrm>
                <a:off x="7275100" y="2079801"/>
                <a:ext cx="178560" cy="91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9A7D32C-B1EA-A3DE-404A-668220E7A4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66100" y="2071161"/>
                  <a:ext cx="196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0F888C9-6354-A2B1-BA89-8535BF8B7806}"/>
                    </a:ext>
                  </a:extLst>
                </p14:cNvPr>
                <p14:cNvContentPartPr/>
                <p14:nvPr/>
              </p14:nvContentPartPr>
              <p14:xfrm>
                <a:off x="7482460" y="2039841"/>
                <a:ext cx="104400" cy="149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0F888C9-6354-A2B1-BA89-8535BF8B780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73820" y="2031201"/>
                  <a:ext cx="122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9CF2C9-9842-E3E3-F1FC-13EF71C55073}"/>
                    </a:ext>
                  </a:extLst>
                </p14:cNvPr>
                <p14:cNvContentPartPr/>
                <p14:nvPr/>
              </p14:nvContentPartPr>
              <p14:xfrm>
                <a:off x="6012940" y="2293641"/>
                <a:ext cx="1784520" cy="264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9CF2C9-9842-E3E3-F1FC-13EF71C5507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04300" y="2285001"/>
                  <a:ext cx="18021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8B6B8F6-2533-D8DB-779C-06980BDA8DA4}"/>
                    </a:ext>
                  </a:extLst>
                </p14:cNvPr>
                <p14:cNvContentPartPr/>
                <p14:nvPr/>
              </p14:nvContentPartPr>
              <p14:xfrm>
                <a:off x="5729980" y="2403441"/>
                <a:ext cx="2079720" cy="378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8B6B8F6-2533-D8DB-779C-06980BDA8DA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21340" y="2394441"/>
                  <a:ext cx="20973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B6B1CD-0AA6-7CF0-A99B-9EB1C012AFFD}"/>
                    </a:ext>
                  </a:extLst>
                </p14:cNvPr>
                <p14:cNvContentPartPr/>
                <p14:nvPr/>
              </p14:nvContentPartPr>
              <p14:xfrm>
                <a:off x="7834540" y="2029041"/>
                <a:ext cx="331200" cy="123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B6B1CD-0AA6-7CF0-A99B-9EB1C012AFF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25540" y="2020401"/>
                  <a:ext cx="3488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4F1AB10-DB5F-4493-C6DB-8D34D99F373A}"/>
                    </a:ext>
                  </a:extLst>
                </p14:cNvPr>
                <p14:cNvContentPartPr/>
                <p14:nvPr/>
              </p14:nvContentPartPr>
              <p14:xfrm>
                <a:off x="8298220" y="1923201"/>
                <a:ext cx="176400" cy="215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4F1AB10-DB5F-4493-C6DB-8D34D99F373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89220" y="1914561"/>
                  <a:ext cx="1940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7D62364-DB72-80E3-7332-75AF641E85D2}"/>
                    </a:ext>
                  </a:extLst>
                </p14:cNvPr>
                <p14:cNvContentPartPr/>
                <p14:nvPr/>
              </p14:nvContentPartPr>
              <p14:xfrm>
                <a:off x="8328100" y="2160801"/>
                <a:ext cx="186120" cy="85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7D62364-DB72-80E3-7332-75AF641E85D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19460" y="2151801"/>
                  <a:ext cx="2037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3E5CA32-7324-EE74-EC03-8081E3DFF784}"/>
                    </a:ext>
                  </a:extLst>
                </p14:cNvPr>
                <p14:cNvContentPartPr/>
                <p14:nvPr/>
              </p14:nvContentPartPr>
              <p14:xfrm>
                <a:off x="8295700" y="2230281"/>
                <a:ext cx="273960" cy="88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3E5CA32-7324-EE74-EC03-8081E3DFF7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86700" y="2221281"/>
                  <a:ext cx="2916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8323504-D0A5-90D2-47C6-F986BD2EDCF5}"/>
                    </a:ext>
                  </a:extLst>
                </p14:cNvPr>
                <p14:cNvContentPartPr/>
                <p14:nvPr/>
              </p14:nvContentPartPr>
              <p14:xfrm>
                <a:off x="8042260" y="2660841"/>
                <a:ext cx="247320" cy="92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8323504-D0A5-90D2-47C6-F986BD2EDCF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33620" y="2651841"/>
                  <a:ext cx="264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4251507-B603-57B9-33EF-D98ABF9BD97B}"/>
                    </a:ext>
                  </a:extLst>
                </p14:cNvPr>
                <p14:cNvContentPartPr/>
                <p14:nvPr/>
              </p14:nvContentPartPr>
              <p14:xfrm>
                <a:off x="8461660" y="2538441"/>
                <a:ext cx="139320" cy="149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4251507-B603-57B9-33EF-D98ABF9BD97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53020" y="2529441"/>
                  <a:ext cx="1569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ABC814-A0AE-3E52-AB33-7F0E60483E12}"/>
                    </a:ext>
                  </a:extLst>
                </p14:cNvPr>
                <p14:cNvContentPartPr/>
                <p14:nvPr/>
              </p14:nvContentPartPr>
              <p14:xfrm>
                <a:off x="8631580" y="2546361"/>
                <a:ext cx="67320" cy="82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ABC814-A0AE-3E52-AB33-7F0E60483E1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22940" y="2537361"/>
                  <a:ext cx="849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70337C3-D74D-9CC5-D251-93CCE31067EF}"/>
                    </a:ext>
                  </a:extLst>
                </p14:cNvPr>
                <p14:cNvContentPartPr/>
                <p14:nvPr/>
              </p14:nvContentPartPr>
              <p14:xfrm>
                <a:off x="8748580" y="2490921"/>
                <a:ext cx="116640" cy="93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70337C3-D74D-9CC5-D251-93CCE31067E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739580" y="2481921"/>
                  <a:ext cx="1342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C658BF4-1865-DF14-E9C7-971522832D2E}"/>
                    </a:ext>
                  </a:extLst>
                </p14:cNvPr>
                <p14:cNvContentPartPr/>
                <p14:nvPr/>
              </p14:nvContentPartPr>
              <p14:xfrm>
                <a:off x="8244940" y="3325041"/>
                <a:ext cx="136440" cy="114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C658BF4-1865-DF14-E9C7-971522832D2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35940" y="3316041"/>
                  <a:ext cx="154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1959E48-189A-2510-C0D5-E74631D3DC78}"/>
                    </a:ext>
                  </a:extLst>
                </p14:cNvPr>
                <p14:cNvContentPartPr/>
                <p14:nvPr/>
              </p14:nvContentPartPr>
              <p14:xfrm>
                <a:off x="8437540" y="3277521"/>
                <a:ext cx="128880" cy="154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1959E48-189A-2510-C0D5-E74631D3DC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28900" y="3268881"/>
                  <a:ext cx="146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F5EBD50-613F-D499-F91E-0BABA60D19EF}"/>
                    </a:ext>
                  </a:extLst>
                </p14:cNvPr>
                <p14:cNvContentPartPr/>
                <p14:nvPr/>
              </p14:nvContentPartPr>
              <p14:xfrm>
                <a:off x="8499460" y="3069441"/>
                <a:ext cx="191520" cy="131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F5EBD50-613F-D499-F91E-0BABA60D19E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90820" y="3060441"/>
                  <a:ext cx="209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B42EEFF-6EF4-E7E2-AF5E-0C1C6C3BD567}"/>
                    </a:ext>
                  </a:extLst>
                </p14:cNvPr>
                <p14:cNvContentPartPr/>
                <p14:nvPr/>
              </p14:nvContentPartPr>
              <p14:xfrm>
                <a:off x="8696380" y="3194721"/>
                <a:ext cx="196200" cy="129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B42EEFF-6EF4-E7E2-AF5E-0C1C6C3BD56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87740" y="3186081"/>
                  <a:ext cx="213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52E328-9976-B25D-78F7-D26255F63C3C}"/>
                    </a:ext>
                  </a:extLst>
                </p14:cNvPr>
                <p14:cNvContentPartPr/>
                <p14:nvPr/>
              </p14:nvContentPartPr>
              <p14:xfrm>
                <a:off x="7187260" y="2787561"/>
                <a:ext cx="88200" cy="128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52E328-9976-B25D-78F7-D26255F63C3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78260" y="2778921"/>
                  <a:ext cx="105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3E47CEF-F24B-A37F-3AC1-032B57447E77}"/>
                    </a:ext>
                  </a:extLst>
                </p14:cNvPr>
                <p14:cNvContentPartPr/>
                <p14:nvPr/>
              </p14:nvContentPartPr>
              <p14:xfrm>
                <a:off x="7135060" y="2821761"/>
                <a:ext cx="172080" cy="156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3E47CEF-F24B-A37F-3AC1-032B57447E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26060" y="2812761"/>
                  <a:ext cx="1897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93258F6-9E91-9E24-00D6-57B7EA00C954}"/>
                    </a:ext>
                  </a:extLst>
                </p14:cNvPr>
                <p14:cNvContentPartPr/>
                <p14:nvPr/>
              </p14:nvContentPartPr>
              <p14:xfrm>
                <a:off x="7465540" y="2775321"/>
                <a:ext cx="132480" cy="141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93258F6-9E91-9E24-00D6-57B7EA00C95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56540" y="2766681"/>
                  <a:ext cx="1501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D92038-C59A-8A3D-1017-E90495C320C9}"/>
                    </a:ext>
                  </a:extLst>
                </p14:cNvPr>
                <p14:cNvContentPartPr/>
                <p14:nvPr/>
              </p14:nvContentPartPr>
              <p14:xfrm>
                <a:off x="7756060" y="2672721"/>
                <a:ext cx="268560" cy="213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D92038-C59A-8A3D-1017-E90495C320C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47060" y="2664081"/>
                  <a:ext cx="286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6004AB2-6E0A-C139-DAF3-A750B9D9DC28}"/>
                    </a:ext>
                  </a:extLst>
                </p14:cNvPr>
                <p14:cNvContentPartPr/>
                <p14:nvPr/>
              </p14:nvContentPartPr>
              <p14:xfrm>
                <a:off x="6918340" y="2888361"/>
                <a:ext cx="138960" cy="105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6004AB2-6E0A-C139-DAF3-A750B9D9DC2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09340" y="2879361"/>
                  <a:ext cx="156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AD96BAB-4236-E85C-7606-C4170EE3A588}"/>
                    </a:ext>
                  </a:extLst>
                </p14:cNvPr>
                <p14:cNvContentPartPr/>
                <p14:nvPr/>
              </p14:nvContentPartPr>
              <p14:xfrm>
                <a:off x="6906100" y="2858481"/>
                <a:ext cx="103320" cy="212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AD96BAB-4236-E85C-7606-C4170EE3A58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97460" y="2849481"/>
                  <a:ext cx="1209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C666BA7-84DA-2DE2-B1A8-67A215798496}"/>
                    </a:ext>
                  </a:extLst>
                </p14:cNvPr>
                <p14:cNvContentPartPr/>
                <p14:nvPr/>
              </p14:nvContentPartPr>
              <p14:xfrm>
                <a:off x="7262500" y="3317121"/>
                <a:ext cx="70200" cy="176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C666BA7-84DA-2DE2-B1A8-67A21579849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53500" y="3308121"/>
                  <a:ext cx="878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4CBCAD5-5462-C9C1-9529-6DD2C99478AD}"/>
                    </a:ext>
                  </a:extLst>
                </p14:cNvPr>
                <p14:cNvContentPartPr/>
                <p14:nvPr/>
              </p14:nvContentPartPr>
              <p14:xfrm>
                <a:off x="7196980" y="3346641"/>
                <a:ext cx="178920" cy="133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4CBCAD5-5462-C9C1-9529-6DD2C99478A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87980" y="3337641"/>
                  <a:ext cx="1965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7512849-FB92-3C57-5ED8-FC4687C9DFAB}"/>
                    </a:ext>
                  </a:extLst>
                </p14:cNvPr>
                <p14:cNvContentPartPr/>
                <p14:nvPr/>
              </p14:nvContentPartPr>
              <p14:xfrm>
                <a:off x="7478500" y="3336561"/>
                <a:ext cx="144360" cy="144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7512849-FB92-3C57-5ED8-FC4687C9DFA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69860" y="3327921"/>
                  <a:ext cx="162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ADB586D-56B9-277F-F86F-C48F60B24112}"/>
                    </a:ext>
                  </a:extLst>
                </p14:cNvPr>
                <p14:cNvContentPartPr/>
                <p14:nvPr/>
              </p14:nvContentPartPr>
              <p14:xfrm>
                <a:off x="7854340" y="3310641"/>
                <a:ext cx="203040" cy="189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ADB586D-56B9-277F-F86F-C48F60B2411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45340" y="3302001"/>
                  <a:ext cx="2206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ECD321-ACCC-78E6-8B51-AD0EDE376426}"/>
                    </a:ext>
                  </a:extLst>
                </p14:cNvPr>
                <p14:cNvContentPartPr/>
                <p14:nvPr/>
              </p14:nvContentPartPr>
              <p14:xfrm>
                <a:off x="6761380" y="3482361"/>
                <a:ext cx="399240" cy="131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ECD321-ACCC-78E6-8B51-AD0EDE37642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52740" y="3473721"/>
                  <a:ext cx="4168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5265EF7-212B-FAC6-B939-C42796186DD2}"/>
                    </a:ext>
                  </a:extLst>
                </p14:cNvPr>
                <p14:cNvContentPartPr/>
                <p14:nvPr/>
              </p14:nvContentPartPr>
              <p14:xfrm>
                <a:off x="6050380" y="1449081"/>
                <a:ext cx="201960" cy="311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5265EF7-212B-FAC6-B939-C42796186DD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41740" y="1440441"/>
                  <a:ext cx="2196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9DC9688-16EA-EE56-E6C0-4250142AE910}"/>
                    </a:ext>
                  </a:extLst>
                </p14:cNvPr>
                <p14:cNvContentPartPr/>
                <p14:nvPr/>
              </p14:nvContentPartPr>
              <p14:xfrm>
                <a:off x="6244420" y="1531521"/>
                <a:ext cx="131400" cy="151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9DC9688-16EA-EE56-E6C0-4250142AE91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35420" y="1522881"/>
                  <a:ext cx="1490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7644EBB-04A6-3465-42A7-C0FCCB709F9B}"/>
                    </a:ext>
                  </a:extLst>
                </p14:cNvPr>
                <p14:cNvContentPartPr/>
                <p14:nvPr/>
              </p14:nvContentPartPr>
              <p14:xfrm>
                <a:off x="6380140" y="1504881"/>
                <a:ext cx="129960" cy="190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7644EBB-04A6-3465-42A7-C0FCCB709F9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71500" y="1495881"/>
                  <a:ext cx="147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E1B0CD9-4A51-CAEE-AC73-1658E97C374C}"/>
                    </a:ext>
                  </a:extLst>
                </p14:cNvPr>
                <p14:cNvContentPartPr/>
                <p14:nvPr/>
              </p14:nvContentPartPr>
              <p14:xfrm>
                <a:off x="6515140" y="1397601"/>
                <a:ext cx="151200" cy="308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E1B0CD9-4A51-CAEE-AC73-1658E97C374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06140" y="1388961"/>
                  <a:ext cx="1688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89E8242-5DCE-763A-407F-2E1BF6A50A17}"/>
                    </a:ext>
                  </a:extLst>
                </p14:cNvPr>
                <p14:cNvContentPartPr/>
                <p14:nvPr/>
              </p14:nvContentPartPr>
              <p14:xfrm>
                <a:off x="6720700" y="1415601"/>
                <a:ext cx="148680" cy="248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89E8242-5DCE-763A-407F-2E1BF6A50A1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12060" y="1406961"/>
                  <a:ext cx="1663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6E70DB8-E13D-889F-E158-98EB04DF12A4}"/>
                    </a:ext>
                  </a:extLst>
                </p14:cNvPr>
                <p14:cNvContentPartPr/>
                <p14:nvPr/>
              </p14:nvContentPartPr>
              <p14:xfrm>
                <a:off x="5993860" y="1203201"/>
                <a:ext cx="1249920" cy="690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6E70DB8-E13D-889F-E158-98EB04DF12A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85220" y="1194561"/>
                  <a:ext cx="1267560" cy="70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A1A9F20-DEE3-6FEF-2FD0-0EA42F880316}"/>
                  </a:ext>
                </a:extLst>
              </p14:cNvPr>
              <p14:cNvContentPartPr/>
              <p14:nvPr/>
            </p14:nvContentPartPr>
            <p14:xfrm>
              <a:off x="7074940" y="910521"/>
              <a:ext cx="759960" cy="370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A1A9F20-DEE3-6FEF-2FD0-0EA42F88031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066300" y="901881"/>
                <a:ext cx="777600" cy="38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9DE1F3CA-C21A-964B-1CF8-28C952A212EB}"/>
              </a:ext>
            </a:extLst>
          </p:cNvPr>
          <p:cNvGrpSpPr/>
          <p:nvPr/>
        </p:nvGrpSpPr>
        <p:grpSpPr>
          <a:xfrm>
            <a:off x="7856860" y="572841"/>
            <a:ext cx="650520" cy="543600"/>
            <a:chOff x="7856860" y="572841"/>
            <a:chExt cx="650520" cy="54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0185EF5-78D9-6009-6DF0-485CE20C9304}"/>
                    </a:ext>
                  </a:extLst>
                </p14:cNvPr>
                <p14:cNvContentPartPr/>
                <p14:nvPr/>
              </p14:nvContentPartPr>
              <p14:xfrm>
                <a:off x="7856860" y="761841"/>
                <a:ext cx="153720" cy="18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0185EF5-78D9-6009-6DF0-485CE20C930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48220" y="752841"/>
                  <a:ext cx="1713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F11E6E7-A040-61B7-131C-0D2F8FB17793}"/>
                    </a:ext>
                  </a:extLst>
                </p14:cNvPr>
                <p14:cNvContentPartPr/>
                <p14:nvPr/>
              </p14:nvContentPartPr>
              <p14:xfrm>
                <a:off x="7993660" y="677601"/>
                <a:ext cx="114840" cy="239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F11E6E7-A040-61B7-131C-0D2F8FB177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85020" y="668961"/>
                  <a:ext cx="1324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02AF5EA-1C94-3FA7-857A-C1AC0AC6B026}"/>
                    </a:ext>
                  </a:extLst>
                </p14:cNvPr>
                <p14:cNvContentPartPr/>
                <p14:nvPr/>
              </p14:nvContentPartPr>
              <p14:xfrm>
                <a:off x="8191300" y="618921"/>
                <a:ext cx="195120" cy="207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02AF5EA-1C94-3FA7-857A-C1AC0AC6B02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82660" y="609921"/>
                  <a:ext cx="2127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B113811-1CDB-7011-A2F5-285C241B1026}"/>
                    </a:ext>
                  </a:extLst>
                </p14:cNvPr>
                <p14:cNvContentPartPr/>
                <p14:nvPr/>
              </p14:nvContentPartPr>
              <p14:xfrm>
                <a:off x="8375980" y="572841"/>
                <a:ext cx="131400" cy="212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B113811-1CDB-7011-A2F5-285C241B102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67340" y="564201"/>
                  <a:ext cx="149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1FC10C-FF92-BC7F-2619-5F971F64FCFD}"/>
                    </a:ext>
                  </a:extLst>
                </p14:cNvPr>
                <p14:cNvContentPartPr/>
                <p14:nvPr/>
              </p14:nvContentPartPr>
              <p14:xfrm>
                <a:off x="7975300" y="855441"/>
                <a:ext cx="466200" cy="205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1FC10C-FF92-BC7F-2619-5F971F64FCF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66660" y="846801"/>
                  <a:ext cx="4838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48BED3E-AF80-AD58-7AD3-431946297B2E}"/>
                    </a:ext>
                  </a:extLst>
                </p14:cNvPr>
                <p14:cNvContentPartPr/>
                <p14:nvPr/>
              </p14:nvContentPartPr>
              <p14:xfrm>
                <a:off x="7913380" y="937881"/>
                <a:ext cx="481320" cy="178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48BED3E-AF80-AD58-7AD3-431946297B2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04740" y="928881"/>
                  <a:ext cx="498960" cy="196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4433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0B91-341E-8925-CBFA-B63A749B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BD40-42F3-5B5E-0E09-0675C0CEA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feature used to ensure that a group of related VMs are deployed so that they are not all subjected to single point of failure</a:t>
            </a:r>
            <a:endParaRPr lang="en-IN" dirty="0"/>
          </a:p>
          <a:p>
            <a:r>
              <a:rPr lang="en-IN" dirty="0"/>
              <a:t>VMs placed in an availability set should perform an identical set of functionalities.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6B63729-7F62-F5BB-69E7-C0D8EA381A47}"/>
              </a:ext>
            </a:extLst>
          </p:cNvPr>
          <p:cNvGrpSpPr/>
          <p:nvPr/>
        </p:nvGrpSpPr>
        <p:grpSpPr>
          <a:xfrm>
            <a:off x="4659207" y="627881"/>
            <a:ext cx="884160" cy="418320"/>
            <a:chOff x="4659207" y="627881"/>
            <a:chExt cx="884160" cy="41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F516ED-9C07-0290-650A-A9B483FD89EF}"/>
                    </a:ext>
                  </a:extLst>
                </p14:cNvPr>
                <p14:cNvContentPartPr/>
                <p14:nvPr/>
              </p14:nvContentPartPr>
              <p14:xfrm>
                <a:off x="4659207" y="923441"/>
                <a:ext cx="270720" cy="122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F516ED-9C07-0290-650A-A9B483FD89E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50567" y="914801"/>
                  <a:ext cx="2883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15F3714-B4CC-408C-A5E1-AC888F801C7C}"/>
                    </a:ext>
                  </a:extLst>
                </p14:cNvPr>
                <p14:cNvContentPartPr/>
                <p14:nvPr/>
              </p14:nvContentPartPr>
              <p14:xfrm>
                <a:off x="5015607" y="734081"/>
                <a:ext cx="148680" cy="222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15F3714-B4CC-408C-A5E1-AC888F801C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06607" y="725081"/>
                  <a:ext cx="1663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94BA7D9-FEF6-14CC-3332-243F077E5474}"/>
                    </a:ext>
                  </a:extLst>
                </p14:cNvPr>
                <p14:cNvContentPartPr/>
                <p14:nvPr/>
              </p14:nvContentPartPr>
              <p14:xfrm>
                <a:off x="5202087" y="780161"/>
                <a:ext cx="70560" cy="7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94BA7D9-FEF6-14CC-3332-243F077E547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93087" y="771521"/>
                  <a:ext cx="882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7A4EEE-D920-6A09-081F-0B0241EAF5C4}"/>
                    </a:ext>
                  </a:extLst>
                </p14:cNvPr>
                <p14:cNvContentPartPr/>
                <p14:nvPr/>
              </p14:nvContentPartPr>
              <p14:xfrm>
                <a:off x="5305407" y="732641"/>
                <a:ext cx="46440" cy="84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7A4EEE-D920-6A09-081F-0B0241EAF5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96407" y="723641"/>
                  <a:ext cx="64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E39D46-BD95-C2CE-94B3-30DA3960BC8F}"/>
                    </a:ext>
                  </a:extLst>
                </p14:cNvPr>
                <p14:cNvContentPartPr/>
                <p14:nvPr/>
              </p14:nvContentPartPr>
              <p14:xfrm>
                <a:off x="5389287" y="627881"/>
                <a:ext cx="154080" cy="182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E39D46-BD95-C2CE-94B3-30DA3960BC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80647" y="618881"/>
                  <a:ext cx="17172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913C57-A644-AFA8-E672-5892A66CB0DE}"/>
              </a:ext>
            </a:extLst>
          </p:cNvPr>
          <p:cNvGrpSpPr/>
          <p:nvPr/>
        </p:nvGrpSpPr>
        <p:grpSpPr>
          <a:xfrm>
            <a:off x="5740647" y="268961"/>
            <a:ext cx="623160" cy="439920"/>
            <a:chOff x="5740647" y="268961"/>
            <a:chExt cx="623160" cy="43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ABFAC7E-F696-73F1-8826-03917E912E65}"/>
                    </a:ext>
                  </a:extLst>
                </p14:cNvPr>
                <p14:cNvContentPartPr/>
                <p14:nvPr/>
              </p14:nvContentPartPr>
              <p14:xfrm>
                <a:off x="5740647" y="490001"/>
                <a:ext cx="251280" cy="218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ABFAC7E-F696-73F1-8826-03917E912E6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31647" y="481001"/>
                  <a:ext cx="2689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18973E5-0B79-A24C-9134-104090D52E82}"/>
                    </a:ext>
                  </a:extLst>
                </p14:cNvPr>
                <p14:cNvContentPartPr/>
                <p14:nvPr/>
              </p14:nvContentPartPr>
              <p14:xfrm>
                <a:off x="6000567" y="500081"/>
                <a:ext cx="93600" cy="113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18973E5-0B79-A24C-9134-104090D52E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91927" y="491441"/>
                  <a:ext cx="1112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517F017-A594-7E76-406C-16386F76648A}"/>
                    </a:ext>
                  </a:extLst>
                </p14:cNvPr>
                <p14:cNvContentPartPr/>
                <p14:nvPr/>
              </p14:nvContentPartPr>
              <p14:xfrm>
                <a:off x="6132687" y="268961"/>
                <a:ext cx="231120" cy="324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517F017-A594-7E76-406C-16386F76648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23687" y="260321"/>
                  <a:ext cx="248760" cy="34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B0232CB-B464-6A57-4A5E-97ADFF0C5B9C}"/>
              </a:ext>
            </a:extLst>
          </p:cNvPr>
          <p:cNvGrpSpPr/>
          <p:nvPr/>
        </p:nvGrpSpPr>
        <p:grpSpPr>
          <a:xfrm>
            <a:off x="6563607" y="144401"/>
            <a:ext cx="866520" cy="338760"/>
            <a:chOff x="6563607" y="144401"/>
            <a:chExt cx="86652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28CC40D-4C69-C39A-25D1-81FF41A91FBD}"/>
                    </a:ext>
                  </a:extLst>
                </p14:cNvPr>
                <p14:cNvContentPartPr/>
                <p14:nvPr/>
              </p14:nvContentPartPr>
              <p14:xfrm>
                <a:off x="6616887" y="241241"/>
                <a:ext cx="52560" cy="241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28CC40D-4C69-C39A-25D1-81FF41A91F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07887" y="232241"/>
                  <a:ext cx="702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374389B-D13B-9838-F722-CD7E7161DB8F}"/>
                    </a:ext>
                  </a:extLst>
                </p14:cNvPr>
                <p14:cNvContentPartPr/>
                <p14:nvPr/>
              </p14:nvContentPartPr>
              <p14:xfrm>
                <a:off x="6706527" y="304601"/>
                <a:ext cx="244440" cy="102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374389B-D13B-9838-F722-CD7E7161DB8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97527" y="295961"/>
                  <a:ext cx="262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B0FF8F-CCAE-45AE-33E7-D37B099753C6}"/>
                    </a:ext>
                  </a:extLst>
                </p14:cNvPr>
                <p14:cNvContentPartPr/>
                <p14:nvPr/>
              </p14:nvContentPartPr>
              <p14:xfrm>
                <a:off x="6865287" y="193361"/>
                <a:ext cx="3600" cy="9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B0FF8F-CCAE-45AE-33E7-D37B099753C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56287" y="184361"/>
                  <a:ext cx="212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59D625E-FFDF-1F77-2A66-D6B1A988A12E}"/>
                    </a:ext>
                  </a:extLst>
                </p14:cNvPr>
                <p14:cNvContentPartPr/>
                <p14:nvPr/>
              </p14:nvContentPartPr>
              <p14:xfrm>
                <a:off x="6563607" y="345641"/>
                <a:ext cx="121680" cy="73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59D625E-FFDF-1F77-2A66-D6B1A988A12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54607" y="337001"/>
                  <a:ext cx="1393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C9A05B9-6A3E-80B8-AEE6-044E8528EC0B}"/>
                    </a:ext>
                  </a:extLst>
                </p14:cNvPr>
                <p14:cNvContentPartPr/>
                <p14:nvPr/>
              </p14:nvContentPartPr>
              <p14:xfrm>
                <a:off x="6960327" y="144401"/>
                <a:ext cx="85320" cy="27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C9A05B9-6A3E-80B8-AEE6-044E8528EC0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51687" y="135401"/>
                  <a:ext cx="1029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B3741E8-CD9E-1153-9ED4-6ACE93E1C507}"/>
                    </a:ext>
                  </a:extLst>
                </p14:cNvPr>
                <p14:cNvContentPartPr/>
                <p14:nvPr/>
              </p14:nvContentPartPr>
              <p14:xfrm>
                <a:off x="7058247" y="272921"/>
                <a:ext cx="157680" cy="86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B3741E8-CD9E-1153-9ED4-6ACE93E1C50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49247" y="264281"/>
                  <a:ext cx="1753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26AD6CE-5E29-B9CA-9BF1-4A1B93062C7F}"/>
                    </a:ext>
                  </a:extLst>
                </p14:cNvPr>
                <p14:cNvContentPartPr/>
                <p14:nvPr/>
              </p14:nvContentPartPr>
              <p14:xfrm>
                <a:off x="7227807" y="154841"/>
                <a:ext cx="202320" cy="160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26AD6CE-5E29-B9CA-9BF1-4A1B93062C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19167" y="146201"/>
                  <a:ext cx="219960" cy="17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746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740F-D7C5-250D-A1E3-5977CD49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IaaS Cloud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0ADB7-36F2-F064-ACF7-77B683345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Virtual Machines is one of several types of on-demand, scalable computing resources.</a:t>
            </a:r>
          </a:p>
          <a:p>
            <a:r>
              <a:rPr lang="en-US" dirty="0"/>
              <a:t>VM is a part of Infrastructure as a Service.</a:t>
            </a:r>
          </a:p>
          <a:p>
            <a:r>
              <a:rPr lang="en-US" dirty="0"/>
              <a:t>IaaS is an instant computing infrastructure – quickly scale up and scale down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871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2E72D7-4EC4-990B-40A4-999C088B3510}"/>
                  </a:ext>
                </a:extLst>
              </p14:cNvPr>
              <p14:cNvContentPartPr/>
              <p14:nvPr/>
            </p14:nvContentPartPr>
            <p14:xfrm>
              <a:off x="2788420" y="1138041"/>
              <a:ext cx="2156040" cy="3087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2E72D7-4EC4-990B-40A4-999C088B35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9780" y="1129041"/>
                <a:ext cx="2173680" cy="31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49E0C5-59D8-C846-595C-AFA956794190}"/>
                  </a:ext>
                </a:extLst>
              </p14:cNvPr>
              <p14:cNvContentPartPr/>
              <p14:nvPr/>
            </p14:nvContentPartPr>
            <p14:xfrm>
              <a:off x="5226340" y="1053081"/>
              <a:ext cx="2284200" cy="2956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49E0C5-59D8-C846-595C-AFA9567941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17340" y="1044441"/>
                <a:ext cx="2301840" cy="297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58184F5A-D01C-39AD-C6F0-3AFEECFD032C}"/>
              </a:ext>
            </a:extLst>
          </p:cNvPr>
          <p:cNvGrpSpPr/>
          <p:nvPr/>
        </p:nvGrpSpPr>
        <p:grpSpPr>
          <a:xfrm>
            <a:off x="5996380" y="543681"/>
            <a:ext cx="781920" cy="348480"/>
            <a:chOff x="5996380" y="543681"/>
            <a:chExt cx="78192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CB06742-E738-1E90-9F58-D280F5CE9973}"/>
                    </a:ext>
                  </a:extLst>
                </p14:cNvPr>
                <p14:cNvContentPartPr/>
                <p14:nvPr/>
              </p14:nvContentPartPr>
              <p14:xfrm>
                <a:off x="5996380" y="543681"/>
                <a:ext cx="173520" cy="348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CB06742-E738-1E90-9F58-D280F5CE997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87380" y="534681"/>
                  <a:ext cx="1911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5426C1F-D5B5-994A-726C-415985285BA9}"/>
                    </a:ext>
                  </a:extLst>
                </p14:cNvPr>
                <p14:cNvContentPartPr/>
                <p14:nvPr/>
              </p14:nvContentPartPr>
              <p14:xfrm>
                <a:off x="6006820" y="732321"/>
                <a:ext cx="144720" cy="57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5426C1F-D5B5-994A-726C-415985285B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98180" y="723681"/>
                  <a:ext cx="1623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2217CDB-D013-3D7A-9A26-ADA07E1D821E}"/>
                    </a:ext>
                  </a:extLst>
                </p14:cNvPr>
                <p14:cNvContentPartPr/>
                <p14:nvPr/>
              </p14:nvContentPartPr>
              <p14:xfrm>
                <a:off x="6273220" y="654201"/>
                <a:ext cx="146880" cy="232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2217CDB-D013-3D7A-9A26-ADA07E1D821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64580" y="645201"/>
                  <a:ext cx="1645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C11821A-2E70-538D-29BF-93F83B3BCED7}"/>
                    </a:ext>
                  </a:extLst>
                </p14:cNvPr>
                <p14:cNvContentPartPr/>
                <p14:nvPr/>
              </p14:nvContentPartPr>
              <p14:xfrm>
                <a:off x="6440260" y="550521"/>
                <a:ext cx="338040" cy="327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C11821A-2E70-538D-29BF-93F83B3BCED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31260" y="541521"/>
                  <a:ext cx="355680" cy="34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E1F738-3274-39EC-15A0-62A124E67309}"/>
                  </a:ext>
                </a:extLst>
              </p14:cNvPr>
              <p14:cNvContentPartPr/>
              <p14:nvPr/>
            </p14:nvContentPartPr>
            <p14:xfrm>
              <a:off x="3134020" y="2143161"/>
              <a:ext cx="1264680" cy="271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E1F738-3274-39EC-15A0-62A124E6730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25380" y="2134161"/>
                <a:ext cx="12823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4EEB9E7-07DC-13E1-E2F2-7F169C00AACE}"/>
                  </a:ext>
                </a:extLst>
              </p14:cNvPr>
              <p14:cNvContentPartPr/>
              <p14:nvPr/>
            </p14:nvContentPartPr>
            <p14:xfrm>
              <a:off x="3133660" y="2269521"/>
              <a:ext cx="1370160" cy="320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4EEB9E7-07DC-13E1-E2F2-7F169C00AA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25020" y="2260881"/>
                <a:ext cx="138780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9CA6A05-2895-F41B-2034-1D534ECC6DF8}"/>
                  </a:ext>
                </a:extLst>
              </p14:cNvPr>
              <p14:cNvContentPartPr/>
              <p14:nvPr/>
            </p14:nvContentPartPr>
            <p14:xfrm>
              <a:off x="3252100" y="2699721"/>
              <a:ext cx="1208160" cy="520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9CA6A05-2895-F41B-2034-1D534ECC6DF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43100" y="2690721"/>
                <a:ext cx="122580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0294586-D2AD-0E2A-3E88-07F8A47FD874}"/>
                  </a:ext>
                </a:extLst>
              </p14:cNvPr>
              <p14:cNvContentPartPr/>
              <p14:nvPr/>
            </p14:nvContentPartPr>
            <p14:xfrm>
              <a:off x="3186940" y="2902401"/>
              <a:ext cx="1328400" cy="361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0294586-D2AD-0E2A-3E88-07F8A47FD87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77940" y="2893401"/>
                <a:ext cx="134604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E29DA51-8406-BAA4-CFDE-A094AF155D8F}"/>
                  </a:ext>
                </a:extLst>
              </p14:cNvPr>
              <p14:cNvContentPartPr/>
              <p14:nvPr/>
            </p14:nvContentPartPr>
            <p14:xfrm>
              <a:off x="3159940" y="3337641"/>
              <a:ext cx="1343520" cy="210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E29DA51-8406-BAA4-CFDE-A094AF155D8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51300" y="3328641"/>
                <a:ext cx="13611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1373434-4F7D-A8E5-E0C9-B0553712FEB9}"/>
                  </a:ext>
                </a:extLst>
              </p14:cNvPr>
              <p14:cNvContentPartPr/>
              <p14:nvPr/>
            </p14:nvContentPartPr>
            <p14:xfrm>
              <a:off x="3194860" y="3484521"/>
              <a:ext cx="1337040" cy="254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1373434-4F7D-A8E5-E0C9-B0553712FEB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85860" y="3475881"/>
                <a:ext cx="13546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894E5E1-905F-7BAE-8A62-2E95949EDC85}"/>
                  </a:ext>
                </a:extLst>
              </p14:cNvPr>
              <p14:cNvContentPartPr/>
              <p14:nvPr/>
            </p14:nvContentPartPr>
            <p14:xfrm>
              <a:off x="3406180" y="587961"/>
              <a:ext cx="84240" cy="315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894E5E1-905F-7BAE-8A62-2E95949EDC8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97540" y="579321"/>
                <a:ext cx="1018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5990827-9B6B-AD14-4DC5-30349A477121}"/>
                  </a:ext>
                </a:extLst>
              </p14:cNvPr>
              <p14:cNvContentPartPr/>
              <p14:nvPr/>
            </p14:nvContentPartPr>
            <p14:xfrm>
              <a:off x="3401140" y="738081"/>
              <a:ext cx="123120" cy="63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5990827-9B6B-AD14-4DC5-30349A47712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92140" y="729441"/>
                <a:ext cx="1407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58B5E2A-124E-B9F1-70D1-592BED7A2E98}"/>
                  </a:ext>
                </a:extLst>
              </p14:cNvPr>
              <p14:cNvContentPartPr/>
              <p14:nvPr/>
            </p14:nvContentPartPr>
            <p14:xfrm>
              <a:off x="3563860" y="676521"/>
              <a:ext cx="160920" cy="216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58B5E2A-124E-B9F1-70D1-592BED7A2E9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55220" y="667881"/>
                <a:ext cx="1785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6F9C040-DE14-023F-FD39-0DE130863D2F}"/>
                  </a:ext>
                </a:extLst>
              </p14:cNvPr>
              <p14:cNvContentPartPr/>
              <p14:nvPr/>
            </p14:nvContentPartPr>
            <p14:xfrm>
              <a:off x="3778780" y="604521"/>
              <a:ext cx="187920" cy="223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6F9C040-DE14-023F-FD39-0DE130863D2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70140" y="595521"/>
                <a:ext cx="2055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D907D3B-9320-FDC6-FF48-684CDF86263B}"/>
                  </a:ext>
                </a:extLst>
              </p14:cNvPr>
              <p14:cNvContentPartPr/>
              <p14:nvPr/>
            </p14:nvContentPartPr>
            <p14:xfrm>
              <a:off x="1609780" y="831321"/>
              <a:ext cx="1433520" cy="148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D907D3B-9320-FDC6-FF48-684CDF86263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00780" y="822321"/>
                <a:ext cx="145116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C507173-1CDF-92EF-4931-1DFAE28628D2}"/>
                  </a:ext>
                </a:extLst>
              </p14:cNvPr>
              <p14:cNvContentPartPr/>
              <p14:nvPr/>
            </p14:nvContentPartPr>
            <p14:xfrm>
              <a:off x="534100" y="807921"/>
              <a:ext cx="53280" cy="265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C507173-1CDF-92EF-4931-1DFAE28628D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5100" y="798921"/>
                <a:ext cx="709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DD07168-03B7-5E7F-F244-06A0793172BE}"/>
                  </a:ext>
                </a:extLst>
              </p14:cNvPr>
              <p14:cNvContentPartPr/>
              <p14:nvPr/>
            </p14:nvContentPartPr>
            <p14:xfrm>
              <a:off x="524020" y="945441"/>
              <a:ext cx="108000" cy="29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DD07168-03B7-5E7F-F244-06A0793172B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5020" y="936801"/>
                <a:ext cx="1256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1328BD4-116A-775B-16C8-628DF02A0B4D}"/>
                  </a:ext>
                </a:extLst>
              </p14:cNvPr>
              <p14:cNvContentPartPr/>
              <p14:nvPr/>
            </p14:nvContentPartPr>
            <p14:xfrm>
              <a:off x="697180" y="909441"/>
              <a:ext cx="117000" cy="1177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1328BD4-116A-775B-16C8-628DF02A0B4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8180" y="900801"/>
                <a:ext cx="1346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A2AC810-BF15-FF49-8D1B-52EDC433CA6E}"/>
                  </a:ext>
                </a:extLst>
              </p14:cNvPr>
              <p14:cNvContentPartPr/>
              <p14:nvPr/>
            </p14:nvContentPartPr>
            <p14:xfrm>
              <a:off x="851620" y="888561"/>
              <a:ext cx="164160" cy="1044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A2AC810-BF15-FF49-8D1B-52EDC433CA6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2980" y="879561"/>
                <a:ext cx="1818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BFC5DD3-6BB9-D3FA-F231-998BE7E0FEC5}"/>
                  </a:ext>
                </a:extLst>
              </p14:cNvPr>
              <p14:cNvContentPartPr/>
              <p14:nvPr/>
            </p14:nvContentPartPr>
            <p14:xfrm>
              <a:off x="1065100" y="708201"/>
              <a:ext cx="57600" cy="3006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BFC5DD3-6BB9-D3FA-F231-998BE7E0FEC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56100" y="699201"/>
                <a:ext cx="752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A5B4D41-1DB0-7DAB-8683-85E188EC72A5}"/>
                  </a:ext>
                </a:extLst>
              </p14:cNvPr>
              <p14:cNvContentPartPr/>
              <p14:nvPr/>
            </p14:nvContentPartPr>
            <p14:xfrm>
              <a:off x="1198300" y="749961"/>
              <a:ext cx="109800" cy="2336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A5B4D41-1DB0-7DAB-8683-85E188EC72A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89300" y="740961"/>
                <a:ext cx="1274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C79B751-EFE4-244B-9FCC-D57AD6A4F24E}"/>
                  </a:ext>
                </a:extLst>
              </p14:cNvPr>
              <p14:cNvContentPartPr/>
              <p14:nvPr/>
            </p14:nvContentPartPr>
            <p14:xfrm>
              <a:off x="1157980" y="773721"/>
              <a:ext cx="198360" cy="1220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C79B751-EFE4-244B-9FCC-D57AD6A4F24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48980" y="765081"/>
                <a:ext cx="2160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0B437DF-460E-7B93-E649-192919600162}"/>
                  </a:ext>
                </a:extLst>
              </p14:cNvPr>
              <p14:cNvContentPartPr/>
              <p14:nvPr/>
            </p14:nvContentPartPr>
            <p14:xfrm>
              <a:off x="630220" y="1275201"/>
              <a:ext cx="50400" cy="2214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0B437DF-460E-7B93-E649-19291960016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21220" y="1266561"/>
                <a:ext cx="680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C9C4E1F-F2E8-A9B1-5DE2-B6E70CAA5B60}"/>
                  </a:ext>
                </a:extLst>
              </p14:cNvPr>
              <p14:cNvContentPartPr/>
              <p14:nvPr/>
            </p14:nvContentPartPr>
            <p14:xfrm>
              <a:off x="595660" y="1336041"/>
              <a:ext cx="177480" cy="186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C9C4E1F-F2E8-A9B1-5DE2-B6E70CAA5B6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6660" y="1327401"/>
                <a:ext cx="1951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088A2E9-AA2D-8ED4-4092-E0F38BC2C289}"/>
                  </a:ext>
                </a:extLst>
              </p14:cNvPr>
              <p14:cNvContentPartPr/>
              <p14:nvPr/>
            </p14:nvContentPartPr>
            <p14:xfrm>
              <a:off x="841900" y="1368801"/>
              <a:ext cx="90360" cy="712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088A2E9-AA2D-8ED4-4092-E0F38BC2C28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33260" y="1359801"/>
                <a:ext cx="1080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26C34D6-2226-7DD0-416D-32C06E4AFE1F}"/>
                  </a:ext>
                </a:extLst>
              </p14:cNvPr>
              <p14:cNvContentPartPr/>
              <p14:nvPr/>
            </p14:nvContentPartPr>
            <p14:xfrm>
              <a:off x="998500" y="1332801"/>
              <a:ext cx="213480" cy="975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26C34D6-2226-7DD0-416D-32C06E4AFE1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89500" y="1324161"/>
                <a:ext cx="23112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75196E8-0B32-F1A0-7371-89FBB52F0056}"/>
                  </a:ext>
                </a:extLst>
              </p14:cNvPr>
              <p14:cNvContentPartPr/>
              <p14:nvPr/>
            </p14:nvContentPartPr>
            <p14:xfrm>
              <a:off x="1290460" y="1313721"/>
              <a:ext cx="430560" cy="1429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75196E8-0B32-F1A0-7371-89FBB52F005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81460" y="1305081"/>
                <a:ext cx="4482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3BFF1CC-443B-55F2-D970-837E67B25114}"/>
                  </a:ext>
                </a:extLst>
              </p14:cNvPr>
              <p14:cNvContentPartPr/>
              <p14:nvPr/>
            </p14:nvContentPartPr>
            <p14:xfrm>
              <a:off x="1372900" y="1202841"/>
              <a:ext cx="6840" cy="316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3BFF1CC-443B-55F2-D970-837E67B2511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364260" y="1194201"/>
                <a:ext cx="244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C317333-E359-91C7-3EA0-018251F93A88}"/>
                  </a:ext>
                </a:extLst>
              </p14:cNvPr>
              <p14:cNvContentPartPr/>
              <p14:nvPr/>
            </p14:nvContentPartPr>
            <p14:xfrm>
              <a:off x="423580" y="1714761"/>
              <a:ext cx="188640" cy="264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C317333-E359-91C7-3EA0-018251F93A8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14580" y="1705761"/>
                <a:ext cx="20628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47B3CAD-9B74-1E34-2B00-5CF6BD38CC46}"/>
                  </a:ext>
                </a:extLst>
              </p14:cNvPr>
              <p14:cNvContentPartPr/>
              <p14:nvPr/>
            </p14:nvContentPartPr>
            <p14:xfrm>
              <a:off x="591340" y="1782081"/>
              <a:ext cx="63000" cy="1778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47B3CAD-9B74-1E34-2B00-5CF6BD38CC4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82340" y="1773441"/>
                <a:ext cx="806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B94ED5B-7EFF-F291-DC73-FAB49FF74D27}"/>
                  </a:ext>
                </a:extLst>
              </p14:cNvPr>
              <p14:cNvContentPartPr/>
              <p14:nvPr/>
            </p14:nvContentPartPr>
            <p14:xfrm>
              <a:off x="581260" y="1758681"/>
              <a:ext cx="106560" cy="1429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B94ED5B-7EFF-F291-DC73-FAB49FF74D2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72260" y="1750041"/>
                <a:ext cx="1242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0585D6F-DA5B-23F4-3E1C-4257A1841746}"/>
                  </a:ext>
                </a:extLst>
              </p14:cNvPr>
              <p14:cNvContentPartPr/>
              <p14:nvPr/>
            </p14:nvContentPartPr>
            <p14:xfrm>
              <a:off x="690700" y="1720161"/>
              <a:ext cx="139680" cy="2142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0585D6F-DA5B-23F4-3E1C-4257A184174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1700" y="1711521"/>
                <a:ext cx="1573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47615C9-7D01-001E-382C-ED08B7A652EC}"/>
                  </a:ext>
                </a:extLst>
              </p14:cNvPr>
              <p14:cNvContentPartPr/>
              <p14:nvPr/>
            </p14:nvContentPartPr>
            <p14:xfrm>
              <a:off x="871780" y="1762641"/>
              <a:ext cx="209160" cy="2638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47615C9-7D01-001E-382C-ED08B7A652E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62780" y="1753641"/>
                <a:ext cx="2268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82B379D-AC0D-9679-3AEA-69D1CD53270A}"/>
                  </a:ext>
                </a:extLst>
              </p14:cNvPr>
              <p14:cNvContentPartPr/>
              <p14:nvPr/>
            </p14:nvContentPartPr>
            <p14:xfrm>
              <a:off x="1075540" y="1750041"/>
              <a:ext cx="83880" cy="1551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82B379D-AC0D-9679-3AEA-69D1CD53270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66540" y="1741041"/>
                <a:ext cx="1015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1981C70-44B8-9F04-9585-780366680A8C}"/>
                  </a:ext>
                </a:extLst>
              </p14:cNvPr>
              <p14:cNvContentPartPr/>
              <p14:nvPr/>
            </p14:nvContentPartPr>
            <p14:xfrm>
              <a:off x="1170940" y="1626561"/>
              <a:ext cx="52560" cy="2692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1981C70-44B8-9F04-9585-780366680A8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62300" y="1617561"/>
                <a:ext cx="7020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F733FD4-AD67-F4DE-F013-79B87A65C590}"/>
                  </a:ext>
                </a:extLst>
              </p14:cNvPr>
              <p14:cNvContentPartPr/>
              <p14:nvPr/>
            </p14:nvContentPartPr>
            <p14:xfrm>
              <a:off x="1303060" y="1613961"/>
              <a:ext cx="294120" cy="2725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F733FD4-AD67-F4DE-F013-79B87A65C59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294060" y="1604961"/>
                <a:ext cx="3117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1A42F1B-F67D-4A6C-71B8-D56AFCC72321}"/>
                  </a:ext>
                </a:extLst>
              </p14:cNvPr>
              <p14:cNvContentPartPr/>
              <p14:nvPr/>
            </p14:nvContentPartPr>
            <p14:xfrm>
              <a:off x="1689700" y="1597041"/>
              <a:ext cx="143640" cy="2811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1A42F1B-F67D-4A6C-71B8-D56AFCC7232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681060" y="1588401"/>
                <a:ext cx="1612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BEAB918-9D60-D495-F145-C1A795C0C2C0}"/>
                  </a:ext>
                </a:extLst>
              </p14:cNvPr>
              <p14:cNvContentPartPr/>
              <p14:nvPr/>
            </p14:nvContentPartPr>
            <p14:xfrm>
              <a:off x="1839460" y="1732041"/>
              <a:ext cx="102240" cy="889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BEAB918-9D60-D495-F145-C1A795C0C2C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830460" y="1723401"/>
                <a:ext cx="1198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47E3B4C-C54A-101E-62B2-5BBD17F74407}"/>
                  </a:ext>
                </a:extLst>
              </p14:cNvPr>
              <p14:cNvContentPartPr/>
              <p14:nvPr/>
            </p14:nvContentPartPr>
            <p14:xfrm>
              <a:off x="1984180" y="1701801"/>
              <a:ext cx="54720" cy="1411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47E3B4C-C54A-101E-62B2-5BBD17F7440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975180" y="1693161"/>
                <a:ext cx="723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8B73A52-6C44-5B4D-4E5D-450407D69CAB}"/>
                  </a:ext>
                </a:extLst>
              </p14:cNvPr>
              <p14:cNvContentPartPr/>
              <p14:nvPr/>
            </p14:nvContentPartPr>
            <p14:xfrm>
              <a:off x="2063020" y="1562841"/>
              <a:ext cx="111600" cy="2386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8B73A52-6C44-5B4D-4E5D-450407D69CA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054380" y="1554201"/>
                <a:ext cx="1292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6FE4ED7-4127-B08F-E4EF-DFFA70864674}"/>
                  </a:ext>
                </a:extLst>
              </p14:cNvPr>
              <p14:cNvContentPartPr/>
              <p14:nvPr/>
            </p14:nvContentPartPr>
            <p14:xfrm>
              <a:off x="2085340" y="1419201"/>
              <a:ext cx="188280" cy="6440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6FE4ED7-4127-B08F-E4EF-DFFA7086467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076340" y="1410201"/>
                <a:ext cx="20592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C8109DC-AD89-DD5E-E3B0-D690EC9B42E0}"/>
                  </a:ext>
                </a:extLst>
              </p14:cNvPr>
              <p14:cNvContentPartPr/>
              <p14:nvPr/>
            </p14:nvContentPartPr>
            <p14:xfrm>
              <a:off x="2341300" y="1842201"/>
              <a:ext cx="743400" cy="5097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C8109DC-AD89-DD5E-E3B0-D690EC9B42E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332660" y="1833561"/>
                <a:ext cx="761040" cy="52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A4984BBF-5B5F-EB41-F789-0020CE480D85}"/>
              </a:ext>
            </a:extLst>
          </p:cNvPr>
          <p:cNvGrpSpPr/>
          <p:nvPr/>
        </p:nvGrpSpPr>
        <p:grpSpPr>
          <a:xfrm>
            <a:off x="664060" y="2426841"/>
            <a:ext cx="1350000" cy="936000"/>
            <a:chOff x="664060" y="2426841"/>
            <a:chExt cx="1350000" cy="93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C1983B3-490B-2EBF-E729-AF416E892BF1}"/>
                    </a:ext>
                  </a:extLst>
                </p14:cNvPr>
                <p14:cNvContentPartPr/>
                <p14:nvPr/>
              </p14:nvContentPartPr>
              <p14:xfrm>
                <a:off x="664060" y="2605761"/>
                <a:ext cx="270360" cy="218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C1983B3-490B-2EBF-E729-AF416E892BF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5420" y="2597121"/>
                  <a:ext cx="288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0C6C523-0F86-E5DD-B2AE-A36AA6C70106}"/>
                    </a:ext>
                  </a:extLst>
                </p14:cNvPr>
                <p14:cNvContentPartPr/>
                <p14:nvPr/>
              </p14:nvContentPartPr>
              <p14:xfrm>
                <a:off x="932260" y="2639241"/>
                <a:ext cx="78120" cy="313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0C6C523-0F86-E5DD-B2AE-A36AA6C7010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23260" y="2630601"/>
                  <a:ext cx="957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CAB701E-E7BF-E0D3-6622-02ACBE7EAA4B}"/>
                    </a:ext>
                  </a:extLst>
                </p14:cNvPr>
                <p14:cNvContentPartPr/>
                <p14:nvPr/>
              </p14:nvContentPartPr>
              <p14:xfrm>
                <a:off x="1083820" y="2473641"/>
                <a:ext cx="122760" cy="302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CAB701E-E7BF-E0D3-6622-02ACBE7EAA4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75180" y="2465001"/>
                  <a:ext cx="1404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EE45E9A-D1A2-BF47-A002-D10A9C979B2F}"/>
                    </a:ext>
                  </a:extLst>
                </p14:cNvPr>
                <p14:cNvContentPartPr/>
                <p14:nvPr/>
              </p14:nvContentPartPr>
              <p14:xfrm>
                <a:off x="1250500" y="2438361"/>
                <a:ext cx="551880" cy="304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EE45E9A-D1A2-BF47-A002-D10A9C979B2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241500" y="2429721"/>
                  <a:ext cx="5695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B6740C6-9CCD-15F2-BD87-A91329E638D8}"/>
                    </a:ext>
                  </a:extLst>
                </p14:cNvPr>
                <p14:cNvContentPartPr/>
                <p14:nvPr/>
              </p14:nvContentPartPr>
              <p14:xfrm>
                <a:off x="1342660" y="2426841"/>
                <a:ext cx="402120" cy="188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B6740C6-9CCD-15F2-BD87-A91329E638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333660" y="2418201"/>
                  <a:ext cx="4197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9731177-3616-E96D-1A98-3D9440C6850D}"/>
                    </a:ext>
                  </a:extLst>
                </p14:cNvPr>
                <p14:cNvContentPartPr/>
                <p14:nvPr/>
              </p14:nvContentPartPr>
              <p14:xfrm>
                <a:off x="902020" y="3086001"/>
                <a:ext cx="99360" cy="276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9731177-3616-E96D-1A98-3D9440C6850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3380" y="3077001"/>
                  <a:ext cx="1170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110E498-183A-7605-0CE7-5483B8FF768D}"/>
                    </a:ext>
                  </a:extLst>
                </p14:cNvPr>
                <p14:cNvContentPartPr/>
                <p14:nvPr/>
              </p14:nvContentPartPr>
              <p14:xfrm>
                <a:off x="864940" y="3116241"/>
                <a:ext cx="219240" cy="210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110E498-183A-7605-0CE7-5483B8FF768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5940" y="3107601"/>
                  <a:ext cx="236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58687BC-7A45-9AF9-16DE-852A1F1D3E64}"/>
                    </a:ext>
                  </a:extLst>
                </p14:cNvPr>
                <p14:cNvContentPartPr/>
                <p14:nvPr/>
              </p14:nvContentPartPr>
              <p14:xfrm>
                <a:off x="1077700" y="3162681"/>
                <a:ext cx="139320" cy="114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58687BC-7A45-9AF9-16DE-852A1F1D3E6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8700" y="3153681"/>
                  <a:ext cx="1569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48CB3B7-69CF-5D6B-DD73-E7C742D59F84}"/>
                    </a:ext>
                  </a:extLst>
                </p14:cNvPr>
                <p14:cNvContentPartPr/>
                <p14:nvPr/>
              </p14:nvContentPartPr>
              <p14:xfrm>
                <a:off x="1220980" y="3029481"/>
                <a:ext cx="793080" cy="207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48CB3B7-69CF-5D6B-DD73-E7C742D59F8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212340" y="3020841"/>
                  <a:ext cx="8107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37A4EB6-D5D7-E3DA-99DE-1EEA0E6A24B5}"/>
                    </a:ext>
                  </a:extLst>
                </p14:cNvPr>
                <p14:cNvContentPartPr/>
                <p14:nvPr/>
              </p14:nvContentPartPr>
              <p14:xfrm>
                <a:off x="1742620" y="2936961"/>
                <a:ext cx="28080" cy="32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37A4EB6-D5D7-E3DA-99DE-1EEA0E6A24B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33980" y="2927961"/>
                  <a:ext cx="4572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2251DF6-B404-9E24-4442-DDE7B2B625A1}"/>
              </a:ext>
            </a:extLst>
          </p:cNvPr>
          <p:cNvGrpSpPr/>
          <p:nvPr/>
        </p:nvGrpSpPr>
        <p:grpSpPr>
          <a:xfrm>
            <a:off x="7733380" y="218601"/>
            <a:ext cx="1010160" cy="417960"/>
            <a:chOff x="7733380" y="218601"/>
            <a:chExt cx="1010160" cy="4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5797EDA-681D-7762-23D5-414E2E948081}"/>
                    </a:ext>
                  </a:extLst>
                </p14:cNvPr>
                <p14:cNvContentPartPr/>
                <p14:nvPr/>
              </p14:nvContentPartPr>
              <p14:xfrm>
                <a:off x="7733380" y="218601"/>
                <a:ext cx="184320" cy="234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5797EDA-681D-7762-23D5-414E2E94808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724380" y="209601"/>
                  <a:ext cx="2019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954038E-E24C-306C-D940-4AA3CADB7391}"/>
                    </a:ext>
                  </a:extLst>
                </p14:cNvPr>
                <p14:cNvContentPartPr/>
                <p14:nvPr/>
              </p14:nvContentPartPr>
              <p14:xfrm>
                <a:off x="7955140" y="260721"/>
                <a:ext cx="121680" cy="159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954038E-E24C-306C-D940-4AA3CADB739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46500" y="252081"/>
                  <a:ext cx="139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90AFFE1-79D7-677D-316E-4CFB10917BD2}"/>
                    </a:ext>
                  </a:extLst>
                </p14:cNvPr>
                <p14:cNvContentPartPr/>
                <p14:nvPr/>
              </p14:nvContentPartPr>
              <p14:xfrm>
                <a:off x="8147020" y="257481"/>
                <a:ext cx="273960" cy="143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90AFFE1-79D7-677D-316E-4CFB10917BD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138020" y="248841"/>
                  <a:ext cx="291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B796474-6049-A02A-0C5F-214348DD9B23}"/>
                    </a:ext>
                  </a:extLst>
                </p14:cNvPr>
                <p14:cNvContentPartPr/>
                <p14:nvPr/>
              </p14:nvContentPartPr>
              <p14:xfrm>
                <a:off x="8451940" y="267561"/>
                <a:ext cx="124200" cy="162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B796474-6049-A02A-0C5F-214348DD9B2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443300" y="258561"/>
                  <a:ext cx="1418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9DFD873-A031-C56B-1172-BD21DF9AA400}"/>
                    </a:ext>
                  </a:extLst>
                </p14:cNvPr>
                <p14:cNvContentPartPr/>
                <p14:nvPr/>
              </p14:nvContentPartPr>
              <p14:xfrm>
                <a:off x="7839220" y="501921"/>
                <a:ext cx="841320" cy="88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9DFD873-A031-C56B-1172-BD21DF9AA40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30580" y="492921"/>
                  <a:ext cx="8589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7EDE10F-8AF8-5415-E8C0-506F4F7A080A}"/>
                    </a:ext>
                  </a:extLst>
                </p14:cNvPr>
                <p14:cNvContentPartPr/>
                <p14:nvPr/>
              </p14:nvContentPartPr>
              <p14:xfrm>
                <a:off x="7873420" y="567801"/>
                <a:ext cx="870120" cy="68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7EDE10F-8AF8-5415-E8C0-506F4F7A080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64420" y="559161"/>
                  <a:ext cx="88776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CF5601D-D16A-10E1-FC1C-7CC22826EB8F}"/>
              </a:ext>
            </a:extLst>
          </p:cNvPr>
          <p:cNvGrpSpPr/>
          <p:nvPr/>
        </p:nvGrpSpPr>
        <p:grpSpPr>
          <a:xfrm>
            <a:off x="3118540" y="1508121"/>
            <a:ext cx="1420560" cy="449640"/>
            <a:chOff x="3118540" y="1508121"/>
            <a:chExt cx="1420560" cy="44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F781C8D-94B0-DD03-DD6A-8077DE242BCB}"/>
                    </a:ext>
                  </a:extLst>
                </p14:cNvPr>
                <p14:cNvContentPartPr/>
                <p14:nvPr/>
              </p14:nvContentPartPr>
              <p14:xfrm>
                <a:off x="3165340" y="1508121"/>
                <a:ext cx="1288440" cy="348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F781C8D-94B0-DD03-DD6A-8077DE242BC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56700" y="1499481"/>
                  <a:ext cx="13060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98AAE8-0854-9A69-E708-008E6164717B}"/>
                    </a:ext>
                  </a:extLst>
                </p14:cNvPr>
                <p14:cNvContentPartPr/>
                <p14:nvPr/>
              </p14:nvContentPartPr>
              <p14:xfrm>
                <a:off x="3118540" y="1663281"/>
                <a:ext cx="1420560" cy="294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98AAE8-0854-9A69-E708-008E6164717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109900" y="1654641"/>
                  <a:ext cx="1438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6A2F761-2921-BD27-3F2B-88B68A69AA7F}"/>
                    </a:ext>
                  </a:extLst>
                </p14:cNvPr>
                <p14:cNvContentPartPr/>
                <p14:nvPr/>
              </p14:nvContentPartPr>
              <p14:xfrm>
                <a:off x="3367300" y="1701801"/>
                <a:ext cx="138600" cy="170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6A2F761-2921-BD27-3F2B-88B68A69AA7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58660" y="1693161"/>
                  <a:ext cx="156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48A9B16-6BCF-4260-36E4-7E7B54210DEF}"/>
                    </a:ext>
                  </a:extLst>
                </p14:cNvPr>
                <p14:cNvContentPartPr/>
                <p14:nvPr/>
              </p14:nvContentPartPr>
              <p14:xfrm>
                <a:off x="3542260" y="1716921"/>
                <a:ext cx="54360" cy="155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48A9B16-6BCF-4260-36E4-7E7B54210DE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33620" y="1708281"/>
                  <a:ext cx="720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DAC4E12-377D-2AFA-C49A-F75284E818AB}"/>
                    </a:ext>
                  </a:extLst>
                </p14:cNvPr>
                <p14:cNvContentPartPr/>
                <p14:nvPr/>
              </p14:nvContentPartPr>
              <p14:xfrm>
                <a:off x="3526780" y="1724841"/>
                <a:ext cx="144360" cy="157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DAC4E12-377D-2AFA-C49A-F75284E818A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518140" y="1715841"/>
                  <a:ext cx="1620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ED408BC-6D71-17D9-A6BC-AD7651A0BE2D}"/>
                    </a:ext>
                  </a:extLst>
                </p14:cNvPr>
                <p14:cNvContentPartPr/>
                <p14:nvPr/>
              </p14:nvContentPartPr>
              <p14:xfrm>
                <a:off x="3758260" y="1716561"/>
                <a:ext cx="99000" cy="108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ED408BC-6D71-17D9-A6BC-AD7651A0BE2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49620" y="1707921"/>
                  <a:ext cx="116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525E1DE-E02B-77F0-9633-B3608146BEBB}"/>
                    </a:ext>
                  </a:extLst>
                </p14:cNvPr>
                <p14:cNvContentPartPr/>
                <p14:nvPr/>
              </p14:nvContentPartPr>
              <p14:xfrm>
                <a:off x="4058860" y="1616841"/>
                <a:ext cx="83160" cy="209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525E1DE-E02B-77F0-9633-B3608146BEB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49860" y="1607841"/>
                  <a:ext cx="1008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792B356-B299-0539-B5F3-9899B1AC6556}"/>
                    </a:ext>
                  </a:extLst>
                </p14:cNvPr>
                <p14:cNvContentPartPr/>
                <p14:nvPr/>
              </p14:nvContentPartPr>
              <p14:xfrm>
                <a:off x="4172980" y="1661481"/>
                <a:ext cx="225360" cy="188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792B356-B299-0539-B5F3-9899B1AC655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64340" y="1652841"/>
                  <a:ext cx="24300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01948F3-4AA5-5F9A-A532-10A43DCDA59E}"/>
              </a:ext>
            </a:extLst>
          </p:cNvPr>
          <p:cNvGrpSpPr/>
          <p:nvPr/>
        </p:nvGrpSpPr>
        <p:grpSpPr>
          <a:xfrm>
            <a:off x="5611180" y="1331361"/>
            <a:ext cx="1636920" cy="2119320"/>
            <a:chOff x="5611180" y="1331361"/>
            <a:chExt cx="1636920" cy="21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80CB09C-F123-05E5-61E2-FE3EE6E1A864}"/>
                    </a:ext>
                  </a:extLst>
                </p14:cNvPr>
                <p14:cNvContentPartPr/>
                <p14:nvPr/>
              </p14:nvContentPartPr>
              <p14:xfrm>
                <a:off x="5725660" y="1331361"/>
                <a:ext cx="1334160" cy="296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80CB09C-F123-05E5-61E2-FE3EE6E1A86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17020" y="1322721"/>
                  <a:ext cx="13518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CA5515A-9BCC-7DBF-FBD5-5991BDDDB063}"/>
                    </a:ext>
                  </a:extLst>
                </p14:cNvPr>
                <p14:cNvContentPartPr/>
                <p14:nvPr/>
              </p14:nvContentPartPr>
              <p14:xfrm>
                <a:off x="5611180" y="1482201"/>
                <a:ext cx="1422000" cy="270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CA5515A-9BCC-7DBF-FBD5-5991BDDDB06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602540" y="1473561"/>
                  <a:ext cx="14396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8BA0F3D-6A0E-D227-F943-4444457A9FD0}"/>
                    </a:ext>
                  </a:extLst>
                </p14:cNvPr>
                <p14:cNvContentPartPr/>
                <p14:nvPr/>
              </p14:nvContentPartPr>
              <p14:xfrm>
                <a:off x="5831140" y="1869201"/>
                <a:ext cx="1263600" cy="305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8BA0F3D-6A0E-D227-F943-4444457A9FD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822140" y="1860201"/>
                  <a:ext cx="12812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4833763-C78B-CCBF-4D1C-9969209365DD}"/>
                    </a:ext>
                  </a:extLst>
                </p14:cNvPr>
                <p14:cNvContentPartPr/>
                <p14:nvPr/>
              </p14:nvContentPartPr>
              <p14:xfrm>
                <a:off x="5636020" y="2024361"/>
                <a:ext cx="1475280" cy="283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4833763-C78B-CCBF-4D1C-9969209365D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627380" y="2015361"/>
                  <a:ext cx="14929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057DDA0-1143-C7D6-E8E2-423C501D3DEC}"/>
                    </a:ext>
                  </a:extLst>
                </p14:cNvPr>
                <p14:cNvContentPartPr/>
                <p14:nvPr/>
              </p14:nvContentPartPr>
              <p14:xfrm>
                <a:off x="5865340" y="2407401"/>
                <a:ext cx="1303560" cy="262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057DDA0-1143-C7D6-E8E2-423C501D3DE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856700" y="2398401"/>
                  <a:ext cx="13212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E63EE77-894C-CA68-C660-CFE7F649ABFC}"/>
                    </a:ext>
                  </a:extLst>
                </p14:cNvPr>
                <p14:cNvContentPartPr/>
                <p14:nvPr/>
              </p14:nvContentPartPr>
              <p14:xfrm>
                <a:off x="5663380" y="2545281"/>
                <a:ext cx="1489680" cy="305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E63EE77-894C-CA68-C660-CFE7F649ABF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54740" y="2536281"/>
                  <a:ext cx="15073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2FF53A3-D90A-AE02-2F84-B38DB06F2515}"/>
                    </a:ext>
                  </a:extLst>
                </p14:cNvPr>
                <p14:cNvContentPartPr/>
                <p14:nvPr/>
              </p14:nvContentPartPr>
              <p14:xfrm>
                <a:off x="5926180" y="2979081"/>
                <a:ext cx="1243080" cy="364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2FF53A3-D90A-AE02-2F84-B38DB06F251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917540" y="2970081"/>
                  <a:ext cx="12607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34A9EC-CFE5-C932-ABA5-055D6416043A}"/>
                    </a:ext>
                  </a:extLst>
                </p14:cNvPr>
                <p14:cNvContentPartPr/>
                <p14:nvPr/>
              </p14:nvContentPartPr>
              <p14:xfrm>
                <a:off x="5737900" y="3146841"/>
                <a:ext cx="1510200" cy="303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34A9EC-CFE5-C932-ABA5-055D6416043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729260" y="3138201"/>
                  <a:ext cx="15278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D79B65E-B7C8-8780-413F-6678291FC021}"/>
                    </a:ext>
                  </a:extLst>
                </p14:cNvPr>
                <p14:cNvContentPartPr/>
                <p14:nvPr/>
              </p14:nvContentPartPr>
              <p14:xfrm>
                <a:off x="6424780" y="1482921"/>
                <a:ext cx="142920" cy="151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D79B65E-B7C8-8780-413F-6678291FC02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15780" y="1473921"/>
                  <a:ext cx="1605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693A9FC-05BD-9137-5F56-80EE574909B5}"/>
                    </a:ext>
                  </a:extLst>
                </p14:cNvPr>
                <p14:cNvContentPartPr/>
                <p14:nvPr/>
              </p14:nvContentPartPr>
              <p14:xfrm>
                <a:off x="6571300" y="1475721"/>
                <a:ext cx="81720" cy="1389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693A9FC-05BD-9137-5F56-80EE574909B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562300" y="1466721"/>
                  <a:ext cx="99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7DDAE98-2DFB-A17F-835E-76A733219F1D}"/>
                    </a:ext>
                  </a:extLst>
                </p14:cNvPr>
                <p14:cNvContentPartPr/>
                <p14:nvPr/>
              </p14:nvContentPartPr>
              <p14:xfrm>
                <a:off x="6701620" y="1443681"/>
                <a:ext cx="202320" cy="1648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7DDAE98-2DFB-A17F-835E-76A733219F1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692980" y="1434681"/>
                  <a:ext cx="21996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EB3720A-4BB2-D7FC-6171-5C8891C415A0}"/>
              </a:ext>
            </a:extLst>
          </p:cNvPr>
          <p:cNvGrpSpPr/>
          <p:nvPr/>
        </p:nvGrpSpPr>
        <p:grpSpPr>
          <a:xfrm>
            <a:off x="800860" y="4860081"/>
            <a:ext cx="699840" cy="312120"/>
            <a:chOff x="800860" y="4860081"/>
            <a:chExt cx="69984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B46F7E7-39E3-3159-54C3-C1B2E9B2B339}"/>
                    </a:ext>
                  </a:extLst>
                </p14:cNvPr>
                <p14:cNvContentPartPr/>
                <p14:nvPr/>
              </p14:nvContentPartPr>
              <p14:xfrm>
                <a:off x="828220" y="4860081"/>
                <a:ext cx="73080" cy="312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B46F7E7-39E3-3159-54C3-C1B2E9B2B33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19220" y="4851081"/>
                  <a:ext cx="907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B6031FA-F7EC-A5CF-B71A-CC0A98EC14B0}"/>
                    </a:ext>
                  </a:extLst>
                </p14:cNvPr>
                <p14:cNvContentPartPr/>
                <p14:nvPr/>
              </p14:nvContentPartPr>
              <p14:xfrm>
                <a:off x="800860" y="4983201"/>
                <a:ext cx="164160" cy="86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B6031FA-F7EC-A5CF-B71A-CC0A98EC14B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91860" y="4974561"/>
                  <a:ext cx="1818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CA6C757-5EAE-86D5-11B7-A1DFD5B3714B}"/>
                    </a:ext>
                  </a:extLst>
                </p14:cNvPr>
                <p14:cNvContentPartPr/>
                <p14:nvPr/>
              </p14:nvContentPartPr>
              <p14:xfrm>
                <a:off x="1037380" y="4921641"/>
                <a:ext cx="29520" cy="231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CA6C757-5EAE-86D5-11B7-A1DFD5B3714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8740" y="4913001"/>
                  <a:ext cx="471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50A0DFF-051C-B98E-E0B3-CFA97DE2714B}"/>
                    </a:ext>
                  </a:extLst>
                </p14:cNvPr>
                <p14:cNvContentPartPr/>
                <p14:nvPr/>
              </p14:nvContentPartPr>
              <p14:xfrm>
                <a:off x="965740" y="4933161"/>
                <a:ext cx="171000" cy="2192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50A0DFF-051C-B98E-E0B3-CFA97DE2714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57100" y="4924161"/>
                  <a:ext cx="1886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A7171D2-0D99-2EAD-70A9-737354710CD3}"/>
                    </a:ext>
                  </a:extLst>
                </p14:cNvPr>
                <p14:cNvContentPartPr/>
                <p14:nvPr/>
              </p14:nvContentPartPr>
              <p14:xfrm>
                <a:off x="1250140" y="4919121"/>
                <a:ext cx="250560" cy="1760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A7171D2-0D99-2EAD-70A9-737354710CD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241500" y="4910121"/>
                  <a:ext cx="26820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D1DE991-C4A3-A34A-0A24-59ABEA625088}"/>
              </a:ext>
            </a:extLst>
          </p:cNvPr>
          <p:cNvGrpSpPr/>
          <p:nvPr/>
        </p:nvGrpSpPr>
        <p:grpSpPr>
          <a:xfrm>
            <a:off x="795100" y="5441121"/>
            <a:ext cx="839880" cy="232200"/>
            <a:chOff x="795100" y="5441121"/>
            <a:chExt cx="83988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E55C069-7E7E-8782-4143-1236AF5DED1F}"/>
                    </a:ext>
                  </a:extLst>
                </p14:cNvPr>
                <p14:cNvContentPartPr/>
                <p14:nvPr/>
              </p14:nvContentPartPr>
              <p14:xfrm>
                <a:off x="795100" y="5512401"/>
                <a:ext cx="165240" cy="1321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E55C069-7E7E-8782-4143-1236AF5DED1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86100" y="5503761"/>
                  <a:ext cx="182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79F6CFE-8A8D-21D3-42AD-B63EB30B0A4D}"/>
                    </a:ext>
                  </a:extLst>
                </p14:cNvPr>
                <p14:cNvContentPartPr/>
                <p14:nvPr/>
              </p14:nvContentPartPr>
              <p14:xfrm>
                <a:off x="1071580" y="5441121"/>
                <a:ext cx="34560" cy="216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79F6CFE-8A8D-21D3-42AD-B63EB30B0A4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62940" y="5432481"/>
                  <a:ext cx="522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03442BF-900D-A8A5-45FB-AAAE5AAAD1DB}"/>
                    </a:ext>
                  </a:extLst>
                </p14:cNvPr>
                <p14:cNvContentPartPr/>
                <p14:nvPr/>
              </p14:nvContentPartPr>
              <p14:xfrm>
                <a:off x="1012900" y="5468841"/>
                <a:ext cx="176760" cy="204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03442BF-900D-A8A5-45FB-AAAE5AAAD1D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03900" y="5460201"/>
                  <a:ext cx="1944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8EA8802-85CA-6D4A-2CEC-19E854D93835}"/>
                    </a:ext>
                  </a:extLst>
                </p14:cNvPr>
                <p14:cNvContentPartPr/>
                <p14:nvPr/>
              </p14:nvContentPartPr>
              <p14:xfrm>
                <a:off x="1322860" y="5494761"/>
                <a:ext cx="312120" cy="127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8EA8802-85CA-6D4A-2CEC-19E854D9383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14220" y="5485761"/>
                  <a:ext cx="32976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6C095EB-6188-A284-9471-1724B85778CA}"/>
              </a:ext>
            </a:extLst>
          </p:cNvPr>
          <p:cNvGrpSpPr/>
          <p:nvPr/>
        </p:nvGrpSpPr>
        <p:grpSpPr>
          <a:xfrm>
            <a:off x="533740" y="4547601"/>
            <a:ext cx="606600" cy="246600"/>
            <a:chOff x="533740" y="4547601"/>
            <a:chExt cx="606600" cy="2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6A51B69-6339-ED17-1ED3-4185ED5B16DF}"/>
                    </a:ext>
                  </a:extLst>
                </p14:cNvPr>
                <p14:cNvContentPartPr/>
                <p14:nvPr/>
              </p14:nvContentPartPr>
              <p14:xfrm>
                <a:off x="533740" y="4690521"/>
                <a:ext cx="226080" cy="1036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6A51B69-6339-ED17-1ED3-4185ED5B16D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24740" y="4681881"/>
                  <a:ext cx="243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1E7A502-0EB8-CF1F-15A9-B6E70DF59D17}"/>
                    </a:ext>
                  </a:extLst>
                </p14:cNvPr>
                <p14:cNvContentPartPr/>
                <p14:nvPr/>
              </p14:nvContentPartPr>
              <p14:xfrm>
                <a:off x="791860" y="4622841"/>
                <a:ext cx="180720" cy="127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1E7A502-0EB8-CF1F-15A9-B6E70DF59D1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83220" y="4614201"/>
                  <a:ext cx="198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66592A4-1FAB-A893-682D-7D9AFD94FCD2}"/>
                    </a:ext>
                  </a:extLst>
                </p14:cNvPr>
                <p14:cNvContentPartPr/>
                <p14:nvPr/>
              </p14:nvContentPartPr>
              <p14:xfrm>
                <a:off x="978340" y="4599081"/>
                <a:ext cx="162000" cy="1180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66592A4-1FAB-A893-682D-7D9AFD94FCD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69700" y="4590441"/>
                  <a:ext cx="179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A186EA8-2E7C-1845-440B-EAEFB0229ECC}"/>
                    </a:ext>
                  </a:extLst>
                </p14:cNvPr>
                <p14:cNvContentPartPr/>
                <p14:nvPr/>
              </p14:nvContentPartPr>
              <p14:xfrm>
                <a:off x="1045660" y="4547601"/>
                <a:ext cx="38880" cy="2030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A186EA8-2E7C-1845-440B-EAEFB0229EC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36660" y="4538961"/>
                  <a:ext cx="56520" cy="22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E49F4DF-4825-BFC9-9863-34E9991DB4E7}"/>
                  </a:ext>
                </a:extLst>
              </p14:cNvPr>
              <p14:cNvContentPartPr/>
              <p14:nvPr/>
            </p14:nvContentPartPr>
            <p14:xfrm>
              <a:off x="1567300" y="4821921"/>
              <a:ext cx="234000" cy="2242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E49F4DF-4825-BFC9-9863-34E9991DB4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558300" y="4813281"/>
                <a:ext cx="25164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D01063F-959E-A6C0-35B9-6BB3F5649841}"/>
              </a:ext>
            </a:extLst>
          </p:cNvPr>
          <p:cNvGrpSpPr/>
          <p:nvPr/>
        </p:nvGrpSpPr>
        <p:grpSpPr>
          <a:xfrm>
            <a:off x="1784740" y="5412681"/>
            <a:ext cx="360360" cy="238320"/>
            <a:chOff x="1784740" y="5412681"/>
            <a:chExt cx="360360" cy="2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97E3C2D-891E-B17D-C3B6-C5974F02EF89}"/>
                    </a:ext>
                  </a:extLst>
                </p14:cNvPr>
                <p14:cNvContentPartPr/>
                <p14:nvPr/>
              </p14:nvContentPartPr>
              <p14:xfrm>
                <a:off x="1784740" y="5418441"/>
                <a:ext cx="211680" cy="2325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97E3C2D-891E-B17D-C3B6-C5974F02EF8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776100" y="5409801"/>
                  <a:ext cx="2293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897EE82-0BD8-F25A-EE9A-3D88F2AC3B15}"/>
                    </a:ext>
                  </a:extLst>
                </p14:cNvPr>
                <p14:cNvContentPartPr/>
                <p14:nvPr/>
              </p14:nvContentPartPr>
              <p14:xfrm>
                <a:off x="2007220" y="5412681"/>
                <a:ext cx="137880" cy="128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897EE82-0BD8-F25A-EE9A-3D88F2AC3B1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98220" y="5403681"/>
                  <a:ext cx="15552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093BC44B-EC38-A231-BED5-D775D6240301}"/>
                  </a:ext>
                </a:extLst>
              </p14:cNvPr>
              <p14:cNvContentPartPr/>
              <p14:nvPr/>
            </p14:nvContentPartPr>
            <p14:xfrm>
              <a:off x="6852820" y="4934241"/>
              <a:ext cx="30600" cy="784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093BC44B-EC38-A231-BED5-D775D624030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843820" y="4925601"/>
                <a:ext cx="482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64DF0875-2CE3-199C-C05C-D34F1DB566AD}"/>
                  </a:ext>
                </a:extLst>
              </p14:cNvPr>
              <p14:cNvContentPartPr/>
              <p14:nvPr/>
            </p14:nvContentPartPr>
            <p14:xfrm>
              <a:off x="8283820" y="4807161"/>
              <a:ext cx="17640" cy="5220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64DF0875-2CE3-199C-C05C-D34F1DB566AD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274820" y="4798521"/>
                <a:ext cx="35280" cy="6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FB03D2F-D567-50FC-AD0A-A7BB5039F364}"/>
              </a:ext>
            </a:extLst>
          </p:cNvPr>
          <p:cNvGrpSpPr/>
          <p:nvPr/>
        </p:nvGrpSpPr>
        <p:grpSpPr>
          <a:xfrm>
            <a:off x="10022260" y="4101921"/>
            <a:ext cx="1162800" cy="1508760"/>
            <a:chOff x="10022260" y="4101921"/>
            <a:chExt cx="1162800" cy="150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658734A-361D-6881-02FE-B9AD4C3664E6}"/>
                    </a:ext>
                  </a:extLst>
                </p14:cNvPr>
                <p14:cNvContentPartPr/>
                <p14:nvPr/>
              </p14:nvContentPartPr>
              <p14:xfrm>
                <a:off x="10022260" y="4234401"/>
                <a:ext cx="249120" cy="2278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658734A-361D-6881-02FE-B9AD4C3664E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013620" y="4225401"/>
                  <a:ext cx="2667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C8A656E-7BDC-C609-6387-8150685F3A94}"/>
                    </a:ext>
                  </a:extLst>
                </p14:cNvPr>
                <p14:cNvContentPartPr/>
                <p14:nvPr/>
              </p14:nvContentPartPr>
              <p14:xfrm>
                <a:off x="10295500" y="4205601"/>
                <a:ext cx="105840" cy="143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C8A656E-7BDC-C609-6387-8150685F3A9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286860" y="4196601"/>
                  <a:ext cx="1234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70A3DB6-946D-1720-0721-709035E944D4}"/>
                    </a:ext>
                  </a:extLst>
                </p14:cNvPr>
                <p14:cNvContentPartPr/>
                <p14:nvPr/>
              </p14:nvContentPartPr>
              <p14:xfrm>
                <a:off x="10479100" y="4172121"/>
                <a:ext cx="240480" cy="144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70A3DB6-946D-1720-0721-709035E944D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470100" y="4163481"/>
                  <a:ext cx="2581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AB2E4AF-998F-07F6-434B-13342CCE4F3F}"/>
                    </a:ext>
                  </a:extLst>
                </p14:cNvPr>
                <p14:cNvContentPartPr/>
                <p14:nvPr/>
              </p14:nvContentPartPr>
              <p14:xfrm>
                <a:off x="10825780" y="4101921"/>
                <a:ext cx="65880" cy="1980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AB2E4AF-998F-07F6-434B-13342CCE4F3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816780" y="4092921"/>
                  <a:ext cx="835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0B3B505-395D-58E6-0447-AA0742DC8E22}"/>
                    </a:ext>
                  </a:extLst>
                </p14:cNvPr>
                <p14:cNvContentPartPr/>
                <p14:nvPr/>
              </p14:nvContentPartPr>
              <p14:xfrm>
                <a:off x="10137100" y="4400361"/>
                <a:ext cx="1030680" cy="2030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0B3B505-395D-58E6-0447-AA0742DC8E2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128100" y="4391361"/>
                  <a:ext cx="1048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A1F1808-08CF-4352-34F6-BA870C991AAE}"/>
                    </a:ext>
                  </a:extLst>
                </p14:cNvPr>
                <p14:cNvContentPartPr/>
                <p14:nvPr/>
              </p14:nvContentPartPr>
              <p14:xfrm>
                <a:off x="10128460" y="4445361"/>
                <a:ext cx="1047960" cy="2224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A1F1808-08CF-4352-34F6-BA870C991AA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19460" y="4436361"/>
                  <a:ext cx="10656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46D1949-497A-474C-87E9-D25BA3B3DA9C}"/>
                    </a:ext>
                  </a:extLst>
                </p14:cNvPr>
                <p14:cNvContentPartPr/>
                <p14:nvPr/>
              </p14:nvContentPartPr>
              <p14:xfrm>
                <a:off x="10499620" y="4674681"/>
                <a:ext cx="120960" cy="314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46D1949-497A-474C-87E9-D25BA3B3DA9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490620" y="4666041"/>
                  <a:ext cx="1386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293DBD8-E27F-6DC1-16A6-DDE90257E325}"/>
                    </a:ext>
                  </a:extLst>
                </p14:cNvPr>
                <p14:cNvContentPartPr/>
                <p14:nvPr/>
              </p14:nvContentPartPr>
              <p14:xfrm>
                <a:off x="10469380" y="4905801"/>
                <a:ext cx="205920" cy="84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293DBD8-E27F-6DC1-16A6-DDE90257E3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460380" y="4897161"/>
                  <a:ext cx="223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4A096FF-B889-B9AF-EE83-66686755B12C}"/>
                    </a:ext>
                  </a:extLst>
                </p14:cNvPr>
                <p14:cNvContentPartPr/>
                <p14:nvPr/>
              </p14:nvContentPartPr>
              <p14:xfrm>
                <a:off x="10489900" y="5072841"/>
                <a:ext cx="136800" cy="2944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4A096FF-B889-B9AF-EE83-66686755B12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481260" y="5063841"/>
                  <a:ext cx="1544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1EB0150-3656-47F2-5001-4F12011ECD9E}"/>
                    </a:ext>
                  </a:extLst>
                </p14:cNvPr>
                <p14:cNvContentPartPr/>
                <p14:nvPr/>
              </p14:nvContentPartPr>
              <p14:xfrm>
                <a:off x="10534180" y="5224041"/>
                <a:ext cx="82080" cy="669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1EB0150-3656-47F2-5001-4F12011ECD9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525540" y="5215041"/>
                  <a:ext cx="997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E3AF73C-9312-4CAA-17EE-B35105C4AD0E}"/>
                    </a:ext>
                  </a:extLst>
                </p14:cNvPr>
                <p14:cNvContentPartPr/>
                <p14:nvPr/>
              </p14:nvContentPartPr>
              <p14:xfrm>
                <a:off x="10668100" y="5074281"/>
                <a:ext cx="113760" cy="1947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E3AF73C-9312-4CAA-17EE-B35105C4AD0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659100" y="5065281"/>
                  <a:ext cx="131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956CC5B-0B59-CFB7-EA86-DD4548218AD1}"/>
                    </a:ext>
                  </a:extLst>
                </p14:cNvPr>
                <p14:cNvContentPartPr/>
                <p14:nvPr/>
              </p14:nvContentPartPr>
              <p14:xfrm>
                <a:off x="10786180" y="5021001"/>
                <a:ext cx="114480" cy="2926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956CC5B-0B59-CFB7-EA86-DD4548218AD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777180" y="5012001"/>
                  <a:ext cx="1321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898BADA-BA57-DF58-57EC-8464EA0A6FA0}"/>
                    </a:ext>
                  </a:extLst>
                </p14:cNvPr>
                <p14:cNvContentPartPr/>
                <p14:nvPr/>
              </p14:nvContentPartPr>
              <p14:xfrm>
                <a:off x="10451020" y="5310081"/>
                <a:ext cx="690840" cy="2311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898BADA-BA57-DF58-57EC-8464EA0A6FA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442020" y="5301081"/>
                  <a:ext cx="7084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72B35A9-29D6-AE20-7DD1-5AD58A8C39D0}"/>
                    </a:ext>
                  </a:extLst>
                </p14:cNvPr>
                <p14:cNvContentPartPr/>
                <p14:nvPr/>
              </p14:nvContentPartPr>
              <p14:xfrm>
                <a:off x="10555060" y="5351121"/>
                <a:ext cx="630000" cy="2595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72B35A9-29D6-AE20-7DD1-5AD58A8C39D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546420" y="5342481"/>
                  <a:ext cx="6476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DEE6F50-4853-EA51-22CA-6D29BDB529CD}"/>
                    </a:ext>
                  </a:extLst>
                </p14:cNvPr>
                <p14:cNvContentPartPr/>
                <p14:nvPr/>
              </p14:nvContentPartPr>
              <p14:xfrm>
                <a:off x="10257700" y="4388841"/>
                <a:ext cx="33840" cy="217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DEE6F50-4853-EA51-22CA-6D29BDB529C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248700" y="4379841"/>
                  <a:ext cx="514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74E75ED-7285-497E-2F63-B6BC06B8F9C1}"/>
                    </a:ext>
                  </a:extLst>
                </p14:cNvPr>
                <p14:cNvContentPartPr/>
                <p14:nvPr/>
              </p14:nvContentPartPr>
              <p14:xfrm>
                <a:off x="10281460" y="4414761"/>
                <a:ext cx="31680" cy="100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74E75ED-7285-497E-2F63-B6BC06B8F9C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272820" y="4406121"/>
                  <a:ext cx="4932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9ADAC4F3-7224-E100-3624-ED3197A144A7}"/>
                  </a:ext>
                </a:extLst>
              </p14:cNvPr>
              <p14:cNvContentPartPr/>
              <p14:nvPr/>
            </p14:nvContentPartPr>
            <p14:xfrm>
              <a:off x="6874420" y="5248881"/>
              <a:ext cx="19800" cy="1288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9ADAC4F3-7224-E100-3624-ED3197A144A7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865780" y="5240241"/>
                <a:ext cx="374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151F0D4B-87D2-017D-9B0A-888717EEF819}"/>
                  </a:ext>
                </a:extLst>
              </p14:cNvPr>
              <p14:cNvContentPartPr/>
              <p14:nvPr/>
            </p14:nvContentPartPr>
            <p14:xfrm>
              <a:off x="8303260" y="5089761"/>
              <a:ext cx="5760" cy="1029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151F0D4B-87D2-017D-9B0A-888717EEF819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294620" y="5081121"/>
                <a:ext cx="23400" cy="12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" name="Group 227">
            <a:extLst>
              <a:ext uri="{FF2B5EF4-FFF2-40B4-BE49-F238E27FC236}">
                <a16:creationId xmlns:a16="http://schemas.microsoft.com/office/drawing/2014/main" id="{00986D44-77C2-5021-48BD-8098F35996E0}"/>
              </a:ext>
            </a:extLst>
          </p:cNvPr>
          <p:cNvGrpSpPr/>
          <p:nvPr/>
        </p:nvGrpSpPr>
        <p:grpSpPr>
          <a:xfrm>
            <a:off x="6319660" y="4386321"/>
            <a:ext cx="843840" cy="2015280"/>
            <a:chOff x="6319660" y="4386321"/>
            <a:chExt cx="843840" cy="20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8F04639-F05B-82C3-27C2-C7C42D5568B6}"/>
                    </a:ext>
                  </a:extLst>
                </p14:cNvPr>
                <p14:cNvContentPartPr/>
                <p14:nvPr/>
              </p14:nvContentPartPr>
              <p14:xfrm>
                <a:off x="6319660" y="4682961"/>
                <a:ext cx="821160" cy="1410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8F04639-F05B-82C3-27C2-C7C42D5568B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310660" y="4673961"/>
                  <a:ext cx="838800" cy="14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F398701-6351-A45D-5696-AD96A2B3511A}"/>
                    </a:ext>
                  </a:extLst>
                </p14:cNvPr>
                <p14:cNvContentPartPr/>
                <p14:nvPr/>
              </p14:nvContentPartPr>
              <p14:xfrm>
                <a:off x="6357460" y="4740561"/>
                <a:ext cx="806040" cy="16610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F398701-6351-A45D-5696-AD96A2B3511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348460" y="4731921"/>
                  <a:ext cx="823680" cy="16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D1307BD-E1F6-66DF-6378-DD16DB890755}"/>
                    </a:ext>
                  </a:extLst>
                </p14:cNvPr>
                <p14:cNvContentPartPr/>
                <p14:nvPr/>
              </p14:nvContentPartPr>
              <p14:xfrm>
                <a:off x="6423700" y="4386321"/>
                <a:ext cx="66600" cy="2314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D1307BD-E1F6-66DF-6378-DD16DB89075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415060" y="4377681"/>
                  <a:ext cx="842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546E1B8-F006-78D5-FCF4-6778CFD0A9C4}"/>
                    </a:ext>
                  </a:extLst>
                </p14:cNvPr>
                <p14:cNvContentPartPr/>
                <p14:nvPr/>
              </p14:nvContentPartPr>
              <p14:xfrm>
                <a:off x="6457540" y="4528521"/>
                <a:ext cx="104760" cy="18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546E1B8-F006-78D5-FCF4-6778CFD0A9C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448540" y="4519521"/>
                  <a:ext cx="122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F9BFA38-18DC-FB30-0741-EC98D276BFFA}"/>
                    </a:ext>
                  </a:extLst>
                </p14:cNvPr>
                <p14:cNvContentPartPr/>
                <p14:nvPr/>
              </p14:nvContentPartPr>
              <p14:xfrm>
                <a:off x="6618100" y="4469481"/>
                <a:ext cx="52560" cy="1605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F9BFA38-18DC-FB30-0741-EC98D276BFF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609460" y="4460841"/>
                  <a:ext cx="702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F521538-F902-C0BF-AD4E-6BF0CA5E1FE5}"/>
                    </a:ext>
                  </a:extLst>
                </p14:cNvPr>
                <p14:cNvContentPartPr/>
                <p14:nvPr/>
              </p14:nvContentPartPr>
              <p14:xfrm>
                <a:off x="6575620" y="4490361"/>
                <a:ext cx="211320" cy="1332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F521538-F902-C0BF-AD4E-6BF0CA5E1FE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566980" y="4481721"/>
                  <a:ext cx="2289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E6400FF-494F-DB3D-7876-71DE95DE0EE8}"/>
                    </a:ext>
                  </a:extLst>
                </p14:cNvPr>
                <p14:cNvContentPartPr/>
                <p14:nvPr/>
              </p14:nvContentPartPr>
              <p14:xfrm>
                <a:off x="6833020" y="4493241"/>
                <a:ext cx="137160" cy="1058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E6400FF-494F-DB3D-7876-71DE95DE0EE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824020" y="4484241"/>
                  <a:ext cx="154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D95B7F0-02E7-E12F-9CE1-0F2C2DEC6E53}"/>
                    </a:ext>
                  </a:extLst>
                </p14:cNvPr>
                <p14:cNvContentPartPr/>
                <p14:nvPr/>
              </p14:nvContentPartPr>
              <p14:xfrm>
                <a:off x="6610540" y="4866921"/>
                <a:ext cx="376200" cy="182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D95B7F0-02E7-E12F-9CE1-0F2C2DEC6E5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601540" y="4857921"/>
                  <a:ext cx="393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7C18336-BDC1-45A5-211C-C08103ABC947}"/>
                    </a:ext>
                  </a:extLst>
                </p14:cNvPr>
                <p14:cNvContentPartPr/>
                <p14:nvPr/>
              </p14:nvContentPartPr>
              <p14:xfrm>
                <a:off x="6484540" y="4920561"/>
                <a:ext cx="498600" cy="1555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7C18336-BDC1-45A5-211C-C08103ABC94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475900" y="4911921"/>
                  <a:ext cx="5162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6B95315-A472-403F-AC26-9B050F01D394}"/>
                    </a:ext>
                  </a:extLst>
                </p14:cNvPr>
                <p14:cNvContentPartPr/>
                <p14:nvPr/>
              </p14:nvContentPartPr>
              <p14:xfrm>
                <a:off x="6535660" y="5202801"/>
                <a:ext cx="464400" cy="1407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6B95315-A472-403F-AC26-9B050F01D39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526660" y="5194161"/>
                  <a:ext cx="4820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212CA53-30D1-9715-5F90-DE895EF4C643}"/>
                    </a:ext>
                  </a:extLst>
                </p14:cNvPr>
                <p14:cNvContentPartPr/>
                <p14:nvPr/>
              </p14:nvContentPartPr>
              <p14:xfrm>
                <a:off x="6550780" y="5257161"/>
                <a:ext cx="481680" cy="144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212CA53-30D1-9715-5F90-DE895EF4C64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541780" y="5248161"/>
                  <a:ext cx="499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26011C7-56D6-2111-5DB0-F11FA9C398AE}"/>
                    </a:ext>
                  </a:extLst>
                </p14:cNvPr>
                <p14:cNvContentPartPr/>
                <p14:nvPr/>
              </p14:nvContentPartPr>
              <p14:xfrm>
                <a:off x="6564820" y="5479281"/>
                <a:ext cx="452160" cy="1188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26011C7-56D6-2111-5DB0-F11FA9C398A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556180" y="5470641"/>
                  <a:ext cx="4698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7A6C740-767B-7A80-20EE-BDC1CFC59EB4}"/>
                    </a:ext>
                  </a:extLst>
                </p14:cNvPr>
                <p14:cNvContentPartPr/>
                <p14:nvPr/>
              </p14:nvContentPartPr>
              <p14:xfrm>
                <a:off x="6523780" y="5535081"/>
                <a:ext cx="530280" cy="968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7A6C740-767B-7A80-20EE-BDC1CFC59EB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515140" y="5526081"/>
                  <a:ext cx="547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F8B51BF-C35E-9218-5E5E-C9AD2AD65DB1}"/>
                    </a:ext>
                  </a:extLst>
                </p14:cNvPr>
                <p14:cNvContentPartPr/>
                <p14:nvPr/>
              </p14:nvContentPartPr>
              <p14:xfrm>
                <a:off x="6568060" y="4987161"/>
                <a:ext cx="59400" cy="655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F8B51BF-C35E-9218-5E5E-C9AD2AD65DB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559060" y="4978521"/>
                  <a:ext cx="770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8990878-571C-3BEA-5828-301CB01A3D4B}"/>
                    </a:ext>
                  </a:extLst>
                </p14:cNvPr>
                <p14:cNvContentPartPr/>
                <p14:nvPr/>
              </p14:nvContentPartPr>
              <p14:xfrm>
                <a:off x="6650860" y="4981761"/>
                <a:ext cx="20880" cy="69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8990878-571C-3BEA-5828-301CB01A3D4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641860" y="4973121"/>
                  <a:ext cx="385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B3725DC-67C8-BDFA-88FF-775F1FDC59B8}"/>
                    </a:ext>
                  </a:extLst>
                </p14:cNvPr>
                <p14:cNvContentPartPr/>
                <p14:nvPr/>
              </p14:nvContentPartPr>
              <p14:xfrm>
                <a:off x="6647620" y="4979961"/>
                <a:ext cx="111960" cy="96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B3725DC-67C8-BDFA-88FF-775F1FDC59B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638620" y="4970961"/>
                  <a:ext cx="1296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7082AA8-CBD4-F034-7E6D-C72478C54CB6}"/>
                    </a:ext>
                  </a:extLst>
                </p14:cNvPr>
                <p14:cNvContentPartPr/>
                <p14:nvPr/>
              </p14:nvContentPartPr>
              <p14:xfrm>
                <a:off x="6626020" y="5299281"/>
                <a:ext cx="64800" cy="666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7082AA8-CBD4-F034-7E6D-C72478C54CB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617380" y="5290641"/>
                  <a:ext cx="824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85178F6-F78C-C7D7-E533-DF26B60A1674}"/>
                    </a:ext>
                  </a:extLst>
                </p14:cNvPr>
                <p14:cNvContentPartPr/>
                <p14:nvPr/>
              </p14:nvContentPartPr>
              <p14:xfrm>
                <a:off x="6680020" y="5274441"/>
                <a:ext cx="63360" cy="1000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85178F6-F78C-C7D7-E533-DF26B60A167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671380" y="5265441"/>
                  <a:ext cx="810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FC252E2-0E34-AF7C-1EE5-254B6D06F53D}"/>
                    </a:ext>
                  </a:extLst>
                </p14:cNvPr>
                <p14:cNvContentPartPr/>
                <p14:nvPr/>
              </p14:nvContentPartPr>
              <p14:xfrm>
                <a:off x="6701620" y="5282001"/>
                <a:ext cx="53640" cy="961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FC252E2-0E34-AF7C-1EE5-254B6D06F53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692980" y="5273001"/>
                  <a:ext cx="712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F8C04FD-A223-6892-73AC-2128228E227C}"/>
                    </a:ext>
                  </a:extLst>
                </p14:cNvPr>
                <p14:cNvContentPartPr/>
                <p14:nvPr/>
              </p14:nvContentPartPr>
              <p14:xfrm>
                <a:off x="6785500" y="5258241"/>
                <a:ext cx="52200" cy="1450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F8C04FD-A223-6892-73AC-2128228E227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776500" y="5249241"/>
                  <a:ext cx="69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15CE28D-805E-816F-34F5-E31228C305FD}"/>
                    </a:ext>
                  </a:extLst>
                </p14:cNvPr>
                <p14:cNvContentPartPr/>
                <p14:nvPr/>
              </p14:nvContentPartPr>
              <p14:xfrm>
                <a:off x="6644740" y="5554521"/>
                <a:ext cx="86760" cy="86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15CE28D-805E-816F-34F5-E31228C305F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635740" y="5545881"/>
                  <a:ext cx="1044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9207EE3-DFDE-62BC-24F7-7292C946E992}"/>
                    </a:ext>
                  </a:extLst>
                </p14:cNvPr>
                <p14:cNvContentPartPr/>
                <p14:nvPr/>
              </p14:nvContentPartPr>
              <p14:xfrm>
                <a:off x="6730060" y="5540121"/>
                <a:ext cx="38520" cy="1051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9207EE3-DFDE-62BC-24F7-7292C946E99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721060" y="5531121"/>
                  <a:ext cx="56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AF74070-8521-90F4-36DF-6BD7FB1C0CE0}"/>
                    </a:ext>
                  </a:extLst>
                </p14:cNvPr>
                <p14:cNvContentPartPr/>
                <p14:nvPr/>
              </p14:nvContentPartPr>
              <p14:xfrm>
                <a:off x="6718180" y="5542641"/>
                <a:ext cx="92520" cy="1220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AF74070-8521-90F4-36DF-6BD7FB1C0CE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709180" y="5534001"/>
                  <a:ext cx="1101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030C9A4-7A20-7771-55A7-A03DD223C092}"/>
                    </a:ext>
                  </a:extLst>
                </p14:cNvPr>
                <p14:cNvContentPartPr/>
                <p14:nvPr/>
              </p14:nvContentPartPr>
              <p14:xfrm>
                <a:off x="6845260" y="5489001"/>
                <a:ext cx="78120" cy="1296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030C9A4-7A20-7771-55A7-A03DD223C09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836260" y="5480361"/>
                  <a:ext cx="95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C496B02-A279-CCA4-9A8F-0A4999EF6DBC}"/>
                    </a:ext>
                  </a:extLst>
                </p14:cNvPr>
                <p14:cNvContentPartPr/>
                <p14:nvPr/>
              </p14:nvContentPartPr>
              <p14:xfrm>
                <a:off x="6946420" y="5530041"/>
                <a:ext cx="15120" cy="153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C496B02-A279-CCA4-9A8F-0A4999EF6DB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937780" y="5521041"/>
                  <a:ext cx="32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9352084-5AAD-B126-F58B-DFFBDA7DA5F2}"/>
              </a:ext>
            </a:extLst>
          </p:cNvPr>
          <p:cNvGrpSpPr/>
          <p:nvPr/>
        </p:nvGrpSpPr>
        <p:grpSpPr>
          <a:xfrm>
            <a:off x="7716820" y="4295961"/>
            <a:ext cx="1048320" cy="1910520"/>
            <a:chOff x="7716820" y="4295961"/>
            <a:chExt cx="1048320" cy="19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DC69E57-53C1-9A00-F0AA-12AEF98042DA}"/>
                    </a:ext>
                  </a:extLst>
                </p14:cNvPr>
                <p14:cNvContentPartPr/>
                <p14:nvPr/>
              </p14:nvContentPartPr>
              <p14:xfrm>
                <a:off x="7716820" y="4557681"/>
                <a:ext cx="921960" cy="1485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DC69E57-53C1-9A00-F0AA-12AEF98042D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708180" y="4549041"/>
                  <a:ext cx="939600" cy="15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FC41619-68C6-7BCE-E050-015C36245AC8}"/>
                    </a:ext>
                  </a:extLst>
                </p14:cNvPr>
                <p14:cNvContentPartPr/>
                <p14:nvPr/>
              </p14:nvContentPartPr>
              <p14:xfrm>
                <a:off x="7716820" y="4656321"/>
                <a:ext cx="1048320" cy="15501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FC41619-68C6-7BCE-E050-015C36245AC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708180" y="4647321"/>
                  <a:ext cx="1065960" cy="15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B3F38E1-9EAF-384D-9086-EB79D976CC95}"/>
                    </a:ext>
                  </a:extLst>
                </p14:cNvPr>
                <p14:cNvContentPartPr/>
                <p14:nvPr/>
              </p14:nvContentPartPr>
              <p14:xfrm>
                <a:off x="7803940" y="4300641"/>
                <a:ext cx="138240" cy="2350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B3F38E1-9EAF-384D-9086-EB79D976CC9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794940" y="4292001"/>
                  <a:ext cx="1558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535A938-973E-A8F8-3692-695CF539218E}"/>
                    </a:ext>
                  </a:extLst>
                </p14:cNvPr>
                <p14:cNvContentPartPr/>
                <p14:nvPr/>
              </p14:nvContentPartPr>
              <p14:xfrm>
                <a:off x="7838500" y="4371921"/>
                <a:ext cx="291240" cy="140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535A938-973E-A8F8-3692-695CF539218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829860" y="4362921"/>
                  <a:ext cx="308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A795C34-C075-137B-D155-7C545BA46028}"/>
                    </a:ext>
                  </a:extLst>
                </p14:cNvPr>
                <p14:cNvContentPartPr/>
                <p14:nvPr/>
              </p14:nvContentPartPr>
              <p14:xfrm>
                <a:off x="8040460" y="4295961"/>
                <a:ext cx="279360" cy="2181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A795C34-C075-137B-D155-7C545BA4602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031820" y="4286961"/>
                  <a:ext cx="297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1391AFD-97F7-1B16-A64A-65C5953E2F05}"/>
                    </a:ext>
                  </a:extLst>
                </p14:cNvPr>
                <p14:cNvContentPartPr/>
                <p14:nvPr/>
              </p14:nvContentPartPr>
              <p14:xfrm>
                <a:off x="7786660" y="4735521"/>
                <a:ext cx="615600" cy="271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1391AFD-97F7-1B16-A64A-65C5953E2F0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777660" y="4726881"/>
                  <a:ext cx="6332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071F759-A644-22E2-36A9-4531341EBD32}"/>
                    </a:ext>
                  </a:extLst>
                </p14:cNvPr>
                <p14:cNvContentPartPr/>
                <p14:nvPr/>
              </p14:nvContentPartPr>
              <p14:xfrm>
                <a:off x="7818340" y="4809321"/>
                <a:ext cx="613440" cy="1400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071F759-A644-22E2-36A9-4531341EBD3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809700" y="4800681"/>
                  <a:ext cx="6310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3DA2498-ADDE-F036-72EE-1C7845519047}"/>
                    </a:ext>
                  </a:extLst>
                </p14:cNvPr>
                <p14:cNvContentPartPr/>
                <p14:nvPr/>
              </p14:nvContentPartPr>
              <p14:xfrm>
                <a:off x="7833100" y="5064561"/>
                <a:ext cx="566280" cy="2361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3DA2498-ADDE-F036-72EE-1C784551904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824460" y="5055561"/>
                  <a:ext cx="5839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368251A-3991-5063-9896-72F6FA57224F}"/>
                    </a:ext>
                  </a:extLst>
                </p14:cNvPr>
                <p14:cNvContentPartPr/>
                <p14:nvPr/>
              </p14:nvContentPartPr>
              <p14:xfrm>
                <a:off x="7842820" y="5135121"/>
                <a:ext cx="632520" cy="121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368251A-3991-5063-9896-72F6FA57224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833820" y="5126481"/>
                  <a:ext cx="650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3D8C89D-C3C9-CC96-DBD5-B0E0D82F0208}"/>
                    </a:ext>
                  </a:extLst>
                </p14:cNvPr>
                <p14:cNvContentPartPr/>
                <p14:nvPr/>
              </p14:nvContentPartPr>
              <p14:xfrm>
                <a:off x="7884220" y="4866921"/>
                <a:ext cx="74520" cy="43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3D8C89D-C3C9-CC96-DBD5-B0E0D82F020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875220" y="4857921"/>
                  <a:ext cx="921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E25D637-132E-C89F-6072-F09FE22B9626}"/>
                    </a:ext>
                  </a:extLst>
                </p14:cNvPr>
                <p14:cNvContentPartPr/>
                <p14:nvPr/>
              </p14:nvContentPartPr>
              <p14:xfrm>
                <a:off x="7970980" y="4857921"/>
                <a:ext cx="32760" cy="820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E25D637-132E-C89F-6072-F09FE22B962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962340" y="4849281"/>
                  <a:ext cx="50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156545D-E06D-E8AE-9FB6-C4D4400EBA19}"/>
                    </a:ext>
                  </a:extLst>
                </p14:cNvPr>
                <p14:cNvContentPartPr/>
                <p14:nvPr/>
              </p14:nvContentPartPr>
              <p14:xfrm>
                <a:off x="7972060" y="4865481"/>
                <a:ext cx="209160" cy="820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156545D-E06D-E8AE-9FB6-C4D4400EBA1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963420" y="4856841"/>
                  <a:ext cx="2268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785FEC9-ADAD-C2D0-59D3-689A08055852}"/>
                    </a:ext>
                  </a:extLst>
                </p14:cNvPr>
                <p14:cNvContentPartPr/>
                <p14:nvPr/>
              </p14:nvContentPartPr>
              <p14:xfrm>
                <a:off x="7915180" y="5168241"/>
                <a:ext cx="63720" cy="756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785FEC9-ADAD-C2D0-59D3-689A0805585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906540" y="5159601"/>
                  <a:ext cx="813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0D73C4B-6202-71B7-BB76-ABC8EB78D731}"/>
                    </a:ext>
                  </a:extLst>
                </p14:cNvPr>
                <p14:cNvContentPartPr/>
                <p14:nvPr/>
              </p14:nvContentPartPr>
              <p14:xfrm>
                <a:off x="7979620" y="5142681"/>
                <a:ext cx="39240" cy="130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0D73C4B-6202-71B7-BB76-ABC8EB78D73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970980" y="5134041"/>
                  <a:ext cx="56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1C94A8C-875E-58B4-C77C-57EB27D85DE5}"/>
                    </a:ext>
                  </a:extLst>
                </p14:cNvPr>
                <p14:cNvContentPartPr/>
                <p14:nvPr/>
              </p14:nvContentPartPr>
              <p14:xfrm>
                <a:off x="7982860" y="5181201"/>
                <a:ext cx="104040" cy="1256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1C94A8C-875E-58B4-C77C-57EB27D85DE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974220" y="5172201"/>
                  <a:ext cx="121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00522C1-256D-60AB-DF82-915A8CEEC69E}"/>
                    </a:ext>
                  </a:extLst>
                </p14:cNvPr>
                <p14:cNvContentPartPr/>
                <p14:nvPr/>
              </p14:nvContentPartPr>
              <p14:xfrm>
                <a:off x="8100220" y="5179041"/>
                <a:ext cx="112680" cy="954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00522C1-256D-60AB-DF82-915A8CEEC69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091220" y="5170041"/>
                  <a:ext cx="1303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0633E68-4441-B282-89BE-2347F8B6F914}"/>
                    </a:ext>
                  </a:extLst>
                </p14:cNvPr>
                <p14:cNvContentPartPr/>
                <p14:nvPr/>
              </p14:nvContentPartPr>
              <p14:xfrm>
                <a:off x="8195620" y="4803201"/>
                <a:ext cx="17640" cy="835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0633E68-4441-B282-89BE-2347F8B6F91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186980" y="4794561"/>
                  <a:ext cx="3528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0E6A3EB9-D0F0-2AC3-8ACF-627598FEE2E0}"/>
              </a:ext>
            </a:extLst>
          </p:cNvPr>
          <p:cNvGrpSpPr/>
          <p:nvPr/>
        </p:nvGrpSpPr>
        <p:grpSpPr>
          <a:xfrm>
            <a:off x="9051340" y="4992201"/>
            <a:ext cx="752760" cy="406080"/>
            <a:chOff x="9051340" y="4992201"/>
            <a:chExt cx="75276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08BE057-0BDC-957A-59E2-0873890AEC59}"/>
                    </a:ext>
                  </a:extLst>
                </p14:cNvPr>
                <p14:cNvContentPartPr/>
                <p14:nvPr/>
              </p14:nvContentPartPr>
              <p14:xfrm>
                <a:off x="9051340" y="5024961"/>
                <a:ext cx="193680" cy="2059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08BE057-0BDC-957A-59E2-0873890AEC5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042700" y="5016321"/>
                  <a:ext cx="211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C1E1D901-A318-C596-1E8A-06F6951150DB}"/>
                    </a:ext>
                  </a:extLst>
                </p14:cNvPr>
                <p14:cNvContentPartPr/>
                <p14:nvPr/>
              </p14:nvContentPartPr>
              <p14:xfrm>
                <a:off x="9261580" y="5049441"/>
                <a:ext cx="155520" cy="777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C1E1D901-A318-C596-1E8A-06F6951150D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252580" y="5040441"/>
                  <a:ext cx="1731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9B3D99A-CE83-18D1-343B-1673679CEBCF}"/>
                    </a:ext>
                  </a:extLst>
                </p14:cNvPr>
                <p14:cNvContentPartPr/>
                <p14:nvPr/>
              </p14:nvContentPartPr>
              <p14:xfrm>
                <a:off x="9417100" y="5017401"/>
                <a:ext cx="114480" cy="1000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9B3D99A-CE83-18D1-343B-1673679CEBC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408100" y="5008761"/>
                  <a:ext cx="132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073F451-0DF4-EAEA-21E5-1611662ADC29}"/>
                    </a:ext>
                  </a:extLst>
                </p14:cNvPr>
                <p14:cNvContentPartPr/>
                <p14:nvPr/>
              </p14:nvContentPartPr>
              <p14:xfrm>
                <a:off x="9576940" y="5016681"/>
                <a:ext cx="88200" cy="486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073F451-0DF4-EAEA-21E5-1611662ADC2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567940" y="5007681"/>
                  <a:ext cx="1058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01F5E97-68E1-C75F-0CA3-D7750ABD5840}"/>
                    </a:ext>
                  </a:extLst>
                </p14:cNvPr>
                <p14:cNvContentPartPr/>
                <p14:nvPr/>
              </p14:nvContentPartPr>
              <p14:xfrm>
                <a:off x="9722380" y="4992201"/>
                <a:ext cx="59760" cy="2019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01F5E97-68E1-C75F-0CA3-D7750ABD584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713740" y="4983201"/>
                  <a:ext cx="774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E23FC05-BF5B-9F7A-4CC7-0E12189BEDCA}"/>
                    </a:ext>
                  </a:extLst>
                </p14:cNvPr>
                <p14:cNvContentPartPr/>
                <p14:nvPr/>
              </p14:nvContentPartPr>
              <p14:xfrm>
                <a:off x="9167620" y="5276961"/>
                <a:ext cx="543240" cy="698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E23FC05-BF5B-9F7A-4CC7-0E12189BEDC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158620" y="5267961"/>
                  <a:ext cx="5608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9C4B1A5-9638-97F0-889D-633E68D4E256}"/>
                    </a:ext>
                  </a:extLst>
                </p14:cNvPr>
                <p14:cNvContentPartPr/>
                <p14:nvPr/>
              </p14:nvContentPartPr>
              <p14:xfrm>
                <a:off x="9139180" y="5295321"/>
                <a:ext cx="664920" cy="1029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9C4B1A5-9638-97F0-889D-633E68D4E25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130540" y="5286681"/>
                  <a:ext cx="68256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984CF9F0-205A-AE48-E594-695C52372C6F}"/>
              </a:ext>
            </a:extLst>
          </p:cNvPr>
          <p:cNvGrpSpPr/>
          <p:nvPr/>
        </p:nvGrpSpPr>
        <p:grpSpPr>
          <a:xfrm>
            <a:off x="3025660" y="4916601"/>
            <a:ext cx="1748160" cy="1472040"/>
            <a:chOff x="3025660" y="4916601"/>
            <a:chExt cx="1748160" cy="14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5955B74-1AA9-6C57-757C-1D2D61C13309}"/>
                    </a:ext>
                  </a:extLst>
                </p14:cNvPr>
                <p14:cNvContentPartPr/>
                <p14:nvPr/>
              </p14:nvContentPartPr>
              <p14:xfrm>
                <a:off x="3275140" y="5350041"/>
                <a:ext cx="86040" cy="2743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5955B74-1AA9-6C57-757C-1D2D61C1330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266500" y="5341401"/>
                  <a:ext cx="1036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B40AB56-5DA5-1024-9E94-C4471B4BCFB1}"/>
                    </a:ext>
                  </a:extLst>
                </p14:cNvPr>
                <p14:cNvContentPartPr/>
                <p14:nvPr/>
              </p14:nvContentPartPr>
              <p14:xfrm>
                <a:off x="3328420" y="5511681"/>
                <a:ext cx="118800" cy="482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B40AB56-5DA5-1024-9E94-C4471B4BCFB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319420" y="5502681"/>
                  <a:ext cx="1364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F5FE27E-BF56-0989-7B60-74C530BFA477}"/>
                    </a:ext>
                  </a:extLst>
                </p14:cNvPr>
                <p14:cNvContentPartPr/>
                <p14:nvPr/>
              </p14:nvContentPartPr>
              <p14:xfrm>
                <a:off x="3512020" y="5460561"/>
                <a:ext cx="90360" cy="1432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F5FE27E-BF56-0989-7B60-74C530BFA47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503020" y="5451921"/>
                  <a:ext cx="1080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E37224B-05F4-F319-ABD1-9D0B5167974C}"/>
                    </a:ext>
                  </a:extLst>
                </p14:cNvPr>
                <p14:cNvContentPartPr/>
                <p14:nvPr/>
              </p14:nvContentPartPr>
              <p14:xfrm>
                <a:off x="3476020" y="5405481"/>
                <a:ext cx="245880" cy="2181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E37224B-05F4-F319-ABD1-9D0B5167974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467380" y="5396481"/>
                  <a:ext cx="2635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24B5806-C395-C716-B0A1-5CBC9B8679B0}"/>
                    </a:ext>
                  </a:extLst>
                </p14:cNvPr>
                <p14:cNvContentPartPr/>
                <p14:nvPr/>
              </p14:nvContentPartPr>
              <p14:xfrm>
                <a:off x="3871300" y="5356881"/>
                <a:ext cx="236160" cy="156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24B5806-C395-C716-B0A1-5CBC9B8679B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862300" y="5347881"/>
                  <a:ext cx="2538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7B8BF41-616D-E155-F3AB-EABB89EC9B42}"/>
                    </a:ext>
                  </a:extLst>
                </p14:cNvPr>
                <p14:cNvContentPartPr/>
                <p14:nvPr/>
              </p14:nvContentPartPr>
              <p14:xfrm>
                <a:off x="4187020" y="5269041"/>
                <a:ext cx="208800" cy="209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7B8BF41-616D-E155-F3AB-EABB89EC9B4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78380" y="5260401"/>
                  <a:ext cx="226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56AE681-645B-8F0E-819A-3E9C5C62144D}"/>
                    </a:ext>
                  </a:extLst>
                </p14:cNvPr>
                <p14:cNvContentPartPr/>
                <p14:nvPr/>
              </p14:nvContentPartPr>
              <p14:xfrm>
                <a:off x="3414100" y="5983281"/>
                <a:ext cx="145800" cy="1184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56AE681-645B-8F0E-819A-3E9C5C62144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405460" y="5974281"/>
                  <a:ext cx="16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12599E3-27B7-8B6D-2B44-B7515C5F5409}"/>
                    </a:ext>
                  </a:extLst>
                </p14:cNvPr>
                <p14:cNvContentPartPr/>
                <p14:nvPr/>
              </p14:nvContentPartPr>
              <p14:xfrm>
                <a:off x="3600940" y="5950881"/>
                <a:ext cx="118800" cy="1764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12599E3-27B7-8B6D-2B44-B7515C5F540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591940" y="5942241"/>
                  <a:ext cx="1364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BEB1DDA-D73A-2617-57F0-C5C4586C7790}"/>
                    </a:ext>
                  </a:extLst>
                </p14:cNvPr>
                <p14:cNvContentPartPr/>
                <p14:nvPr/>
              </p14:nvContentPartPr>
              <p14:xfrm>
                <a:off x="3596620" y="5940441"/>
                <a:ext cx="165960" cy="196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BEB1DDA-D73A-2617-57F0-C5C4586C779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587620" y="5931441"/>
                  <a:ext cx="183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BDD5EBB-DA4C-7D00-12B2-4AED4FB4973C}"/>
                    </a:ext>
                  </a:extLst>
                </p14:cNvPr>
                <p14:cNvContentPartPr/>
                <p14:nvPr/>
              </p14:nvContentPartPr>
              <p14:xfrm>
                <a:off x="3966700" y="5867721"/>
                <a:ext cx="185040" cy="1688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BDD5EBB-DA4C-7D00-12B2-4AED4FB4973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958060" y="5858721"/>
                  <a:ext cx="2026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89B303F-535E-BB3C-F35A-87EADC36BCEF}"/>
                    </a:ext>
                  </a:extLst>
                </p14:cNvPr>
                <p14:cNvContentPartPr/>
                <p14:nvPr/>
              </p14:nvContentPartPr>
              <p14:xfrm>
                <a:off x="4351180" y="5704281"/>
                <a:ext cx="119880" cy="1130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89B303F-535E-BB3C-F35A-87EADC36BCE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342180" y="5695641"/>
                  <a:ext cx="137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BEC8282-C468-4744-BA50-28B0EBD1D50B}"/>
                    </a:ext>
                  </a:extLst>
                </p14:cNvPr>
                <p14:cNvContentPartPr/>
                <p14:nvPr/>
              </p14:nvContentPartPr>
              <p14:xfrm>
                <a:off x="4388980" y="5711121"/>
                <a:ext cx="74880" cy="2419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BEC8282-C468-4744-BA50-28B0EBD1D50B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380340" y="5702481"/>
                  <a:ext cx="925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903D4E0-AB8E-C8D6-29F9-5EF3E7208B67}"/>
                    </a:ext>
                  </a:extLst>
                </p14:cNvPr>
                <p14:cNvContentPartPr/>
                <p14:nvPr/>
              </p14:nvContentPartPr>
              <p14:xfrm>
                <a:off x="4329940" y="5696361"/>
                <a:ext cx="174600" cy="338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903D4E0-AB8E-C8D6-29F9-5EF3E7208B6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320940" y="5687721"/>
                  <a:ext cx="1922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145F8BE-2955-AFFF-DCA0-52BE63C10B5F}"/>
                    </a:ext>
                  </a:extLst>
                </p14:cNvPr>
                <p14:cNvContentPartPr/>
                <p14:nvPr/>
              </p14:nvContentPartPr>
              <p14:xfrm>
                <a:off x="3082900" y="4916601"/>
                <a:ext cx="1664640" cy="11664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145F8BE-2955-AFFF-DCA0-52BE63C10B5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074260" y="4907961"/>
                  <a:ext cx="1682280" cy="11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373FFFC-3096-63B0-478C-38F2F52BC05E}"/>
                    </a:ext>
                  </a:extLst>
                </p14:cNvPr>
                <p14:cNvContentPartPr/>
                <p14:nvPr/>
              </p14:nvContentPartPr>
              <p14:xfrm>
                <a:off x="3025660" y="5137641"/>
                <a:ext cx="1748160" cy="12510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373FFFC-3096-63B0-478C-38F2F52BC05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017020" y="5128641"/>
                  <a:ext cx="1765800" cy="12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D96AAAC-7345-EBBB-8657-7BDE7D9CA42D}"/>
                    </a:ext>
                  </a:extLst>
                </p14:cNvPr>
                <p14:cNvContentPartPr/>
                <p14:nvPr/>
              </p14:nvContentPartPr>
              <p14:xfrm>
                <a:off x="3726940" y="5438241"/>
                <a:ext cx="714960" cy="2145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D96AAAC-7345-EBBB-8657-7BDE7D9CA42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717940" y="5429241"/>
                  <a:ext cx="7326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3ABCF07-1403-6A45-B229-909A969988B5}"/>
                    </a:ext>
                  </a:extLst>
                </p14:cNvPr>
                <p14:cNvContentPartPr/>
                <p14:nvPr/>
              </p14:nvContentPartPr>
              <p14:xfrm>
                <a:off x="3688780" y="5402961"/>
                <a:ext cx="751680" cy="2271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3ABCF07-1403-6A45-B229-909A969988B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680140" y="5394321"/>
                  <a:ext cx="7693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34B30E1-F9AA-E7E4-7A91-5B68A33A9CB4}"/>
                    </a:ext>
                  </a:extLst>
                </p14:cNvPr>
                <p14:cNvContentPartPr/>
                <p14:nvPr/>
              </p14:nvContentPartPr>
              <p14:xfrm>
                <a:off x="3829900" y="6154281"/>
                <a:ext cx="669240" cy="1501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34B30E1-F9AA-E7E4-7A91-5B68A33A9CB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821260" y="6145641"/>
                  <a:ext cx="6868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D28BC6C-8B7B-74D0-721F-9B3C6C7A5657}"/>
                    </a:ext>
                  </a:extLst>
                </p14:cNvPr>
                <p14:cNvContentPartPr/>
                <p14:nvPr/>
              </p14:nvContentPartPr>
              <p14:xfrm>
                <a:off x="3875620" y="6116121"/>
                <a:ext cx="599760" cy="2167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D28BC6C-8B7B-74D0-721F-9B3C6C7A565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866620" y="6107481"/>
                  <a:ext cx="617400" cy="23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769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3CCA72D-F3AC-DC13-4F34-645FC9D67BA4}"/>
                  </a:ext>
                </a:extLst>
              </p14:cNvPr>
              <p14:cNvContentPartPr/>
              <p14:nvPr/>
            </p14:nvContentPartPr>
            <p14:xfrm>
              <a:off x="695380" y="2681721"/>
              <a:ext cx="133920" cy="2862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3CCA72D-F3AC-DC13-4F34-645FC9D67B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380" y="2672721"/>
                <a:ext cx="1515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1062A7D-0A1B-C810-F995-77343F16573B}"/>
                  </a:ext>
                </a:extLst>
              </p14:cNvPr>
              <p14:cNvContentPartPr/>
              <p14:nvPr/>
            </p14:nvContentPartPr>
            <p14:xfrm>
              <a:off x="170860" y="4295601"/>
              <a:ext cx="309240" cy="163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1062A7D-0A1B-C810-F995-77343F1657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220" y="4286961"/>
                <a:ext cx="326880" cy="18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42ED669-B676-8244-E501-9211D76586C5}"/>
              </a:ext>
            </a:extLst>
          </p:cNvPr>
          <p:cNvGrpSpPr/>
          <p:nvPr/>
        </p:nvGrpSpPr>
        <p:grpSpPr>
          <a:xfrm>
            <a:off x="425380" y="410121"/>
            <a:ext cx="7372440" cy="4150080"/>
            <a:chOff x="425380" y="410121"/>
            <a:chExt cx="7372440" cy="41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FA7B7EA-FDFB-D8D8-D7FA-408D8F7281CA}"/>
                    </a:ext>
                  </a:extLst>
                </p14:cNvPr>
                <p14:cNvContentPartPr/>
                <p14:nvPr/>
              </p14:nvContentPartPr>
              <p14:xfrm>
                <a:off x="6466180" y="866241"/>
                <a:ext cx="92880" cy="293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FA7B7EA-FDFB-D8D8-D7FA-408D8F7281C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7180" y="857601"/>
                  <a:ext cx="1105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1D78FD4-E7EF-EAC8-BC0B-8BA51A949CB3}"/>
                    </a:ext>
                  </a:extLst>
                </p14:cNvPr>
                <p14:cNvContentPartPr/>
                <p14:nvPr/>
              </p14:nvContentPartPr>
              <p14:xfrm>
                <a:off x="6464020" y="942561"/>
                <a:ext cx="276120" cy="188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1D78FD4-E7EF-EAC8-BC0B-8BA51A949C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55020" y="933921"/>
                  <a:ext cx="2937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E590EC3-742D-96E3-FA7B-67996EC3E9D0}"/>
                    </a:ext>
                  </a:extLst>
                </p14:cNvPr>
                <p14:cNvContentPartPr/>
                <p14:nvPr/>
              </p14:nvContentPartPr>
              <p14:xfrm>
                <a:off x="6632140" y="936801"/>
                <a:ext cx="177120" cy="189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E590EC3-742D-96E3-FA7B-67996EC3E9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23500" y="927801"/>
                  <a:ext cx="1947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21D2153-7C20-D504-46A9-825E9BC975F6}"/>
                    </a:ext>
                  </a:extLst>
                </p14:cNvPr>
                <p14:cNvContentPartPr/>
                <p14:nvPr/>
              </p14:nvContentPartPr>
              <p14:xfrm>
                <a:off x="6883060" y="839961"/>
                <a:ext cx="145800" cy="289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21D2153-7C20-D504-46A9-825E9BC975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74420" y="830961"/>
                  <a:ext cx="1634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439F008-9AE3-AA9D-DA48-91DF2E208D75}"/>
                    </a:ext>
                  </a:extLst>
                </p14:cNvPr>
                <p14:cNvContentPartPr/>
                <p14:nvPr/>
              </p14:nvContentPartPr>
              <p14:xfrm>
                <a:off x="4469620" y="926361"/>
                <a:ext cx="99000" cy="256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439F008-9AE3-AA9D-DA48-91DF2E208D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60980" y="917721"/>
                  <a:ext cx="1166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3D578E2-AA60-CA64-DBD1-E7B041041F6E}"/>
                    </a:ext>
                  </a:extLst>
                </p14:cNvPr>
                <p14:cNvContentPartPr/>
                <p14:nvPr/>
              </p14:nvContentPartPr>
              <p14:xfrm>
                <a:off x="4464220" y="1104561"/>
                <a:ext cx="142920" cy="17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3D578E2-AA60-CA64-DBD1-E7B041041F6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55220" y="1095561"/>
                  <a:ext cx="1605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B504997-5B77-161A-F2F0-C8345BFF8B69}"/>
                    </a:ext>
                  </a:extLst>
                </p14:cNvPr>
                <p14:cNvContentPartPr/>
                <p14:nvPr/>
              </p14:nvContentPartPr>
              <p14:xfrm>
                <a:off x="4674820" y="1028601"/>
                <a:ext cx="38520" cy="138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B504997-5B77-161A-F2F0-C8345BFF8B6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65820" y="1019601"/>
                  <a:ext cx="561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B613CC2-E71D-9A14-549B-3AA8BC6B44C1}"/>
                    </a:ext>
                  </a:extLst>
                </p14:cNvPr>
                <p14:cNvContentPartPr/>
                <p14:nvPr/>
              </p14:nvContentPartPr>
              <p14:xfrm>
                <a:off x="4620460" y="1064961"/>
                <a:ext cx="144000" cy="149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B613CC2-E71D-9A14-549B-3AA8BC6B44C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11820" y="1056321"/>
                  <a:ext cx="1616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E4EA82-2AB0-24F0-B98B-742E3D17A8EF}"/>
                    </a:ext>
                  </a:extLst>
                </p14:cNvPr>
                <p14:cNvContentPartPr/>
                <p14:nvPr/>
              </p14:nvContentPartPr>
              <p14:xfrm>
                <a:off x="4910260" y="1021041"/>
                <a:ext cx="120240" cy="151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E4EA82-2AB0-24F0-B98B-742E3D17A8E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01620" y="1012041"/>
                  <a:ext cx="1378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51FD2CE-DED4-068C-4388-A84D72914AEB}"/>
                    </a:ext>
                  </a:extLst>
                </p14:cNvPr>
                <p14:cNvContentPartPr/>
                <p14:nvPr/>
              </p14:nvContentPartPr>
              <p14:xfrm>
                <a:off x="752980" y="1593081"/>
                <a:ext cx="286200" cy="249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51FD2CE-DED4-068C-4388-A84D72914A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3980" y="1584441"/>
                  <a:ext cx="3038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83AF753-CA32-C748-2EDB-BFA2369C7D13}"/>
                    </a:ext>
                  </a:extLst>
                </p14:cNvPr>
                <p14:cNvContentPartPr/>
                <p14:nvPr/>
              </p14:nvContentPartPr>
              <p14:xfrm>
                <a:off x="1025860" y="1638801"/>
                <a:ext cx="171000" cy="133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83AF753-CA32-C748-2EDB-BFA2369C7D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7220" y="1630161"/>
                  <a:ext cx="188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6576117-F7BE-221B-10CC-90C286E80DE7}"/>
                    </a:ext>
                  </a:extLst>
                </p14:cNvPr>
                <p14:cNvContentPartPr/>
                <p14:nvPr/>
              </p14:nvContentPartPr>
              <p14:xfrm>
                <a:off x="1254820" y="1549161"/>
                <a:ext cx="253440" cy="226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6576117-F7BE-221B-10CC-90C286E80D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45820" y="1540521"/>
                  <a:ext cx="271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78AFCB-C907-53A1-43C5-D66F6122329F}"/>
                    </a:ext>
                  </a:extLst>
                </p14:cNvPr>
                <p14:cNvContentPartPr/>
                <p14:nvPr/>
              </p14:nvContentPartPr>
              <p14:xfrm>
                <a:off x="1663780" y="1517121"/>
                <a:ext cx="105840" cy="211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78AFCB-C907-53A1-43C5-D66F6122329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55140" y="1508481"/>
                  <a:ext cx="1234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83EAA2-C61D-8FB5-AB61-B27AF3A5161A}"/>
                    </a:ext>
                  </a:extLst>
                </p14:cNvPr>
                <p14:cNvContentPartPr/>
                <p14:nvPr/>
              </p14:nvContentPartPr>
              <p14:xfrm>
                <a:off x="1813540" y="1621521"/>
                <a:ext cx="171000" cy="146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83EAA2-C61D-8FB5-AB61-B27AF3A5161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04540" y="1612881"/>
                  <a:ext cx="1886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C759CF5-8F65-CC91-FC19-CECA03F71CFA}"/>
                    </a:ext>
                  </a:extLst>
                </p14:cNvPr>
                <p14:cNvContentPartPr/>
                <p14:nvPr/>
              </p14:nvContentPartPr>
              <p14:xfrm>
                <a:off x="1972660" y="1589121"/>
                <a:ext cx="99000" cy="162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C759CF5-8F65-CC91-FC19-CECA03F71CF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63660" y="1580481"/>
                  <a:ext cx="116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E6B372B-4CB4-3E0F-88F2-EDA902910ED1}"/>
                    </a:ext>
                  </a:extLst>
                </p14:cNvPr>
                <p14:cNvContentPartPr/>
                <p14:nvPr/>
              </p14:nvContentPartPr>
              <p14:xfrm>
                <a:off x="2095060" y="1636281"/>
                <a:ext cx="126360" cy="52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E6B372B-4CB4-3E0F-88F2-EDA902910ED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86060" y="1627641"/>
                  <a:ext cx="144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6442C0F-3802-72AE-207A-1BD0935ADE86}"/>
                    </a:ext>
                  </a:extLst>
                </p14:cNvPr>
                <p14:cNvContentPartPr/>
                <p14:nvPr/>
              </p14:nvContentPartPr>
              <p14:xfrm>
                <a:off x="2308900" y="1594881"/>
                <a:ext cx="149040" cy="107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6442C0F-3802-72AE-207A-1BD0935ADE8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99900" y="1585881"/>
                  <a:ext cx="1666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2BB3A51-AFBD-64CB-34BA-C6DA7AB9FCB8}"/>
                    </a:ext>
                  </a:extLst>
                </p14:cNvPr>
                <p14:cNvContentPartPr/>
                <p14:nvPr/>
              </p14:nvContentPartPr>
              <p14:xfrm>
                <a:off x="2454340" y="1513161"/>
                <a:ext cx="164160" cy="178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2BB3A51-AFBD-64CB-34BA-C6DA7AB9FCB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45700" y="1504161"/>
                  <a:ext cx="1818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EE0DC0C-0C31-6618-3BD5-12898D9A4BE6}"/>
                    </a:ext>
                  </a:extLst>
                </p14:cNvPr>
                <p14:cNvContentPartPr/>
                <p14:nvPr/>
              </p14:nvContentPartPr>
              <p14:xfrm>
                <a:off x="783580" y="1009881"/>
                <a:ext cx="152280" cy="219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EE0DC0C-0C31-6618-3BD5-12898D9A4B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4580" y="1001241"/>
                  <a:ext cx="1699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08AB153-A85F-63A5-D523-655B246B99BC}"/>
                    </a:ext>
                  </a:extLst>
                </p14:cNvPr>
                <p14:cNvContentPartPr/>
                <p14:nvPr/>
              </p14:nvContentPartPr>
              <p14:xfrm>
                <a:off x="1009300" y="1058481"/>
                <a:ext cx="18720" cy="190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08AB153-A85F-63A5-D523-655B246B99B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0660" y="1049481"/>
                  <a:ext cx="363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117E650-7AE3-A1F5-262A-2DF5311CCA90}"/>
                    </a:ext>
                  </a:extLst>
                </p14:cNvPr>
                <p14:cNvContentPartPr/>
                <p14:nvPr/>
              </p14:nvContentPartPr>
              <p14:xfrm>
                <a:off x="965020" y="1023201"/>
                <a:ext cx="295560" cy="218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117E650-7AE3-A1F5-262A-2DF5311CCA9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56020" y="1014201"/>
                  <a:ext cx="313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3ED5625-EE95-B6CC-69CA-96EFD8CF9360}"/>
                    </a:ext>
                  </a:extLst>
                </p14:cNvPr>
                <p14:cNvContentPartPr/>
                <p14:nvPr/>
              </p14:nvContentPartPr>
              <p14:xfrm>
                <a:off x="1203700" y="968121"/>
                <a:ext cx="147600" cy="254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3ED5625-EE95-B6CC-69CA-96EFD8CF936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94700" y="959121"/>
                  <a:ext cx="1652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200B084-9140-A9BF-2C61-F67AC3BC79EC}"/>
                    </a:ext>
                  </a:extLst>
                </p14:cNvPr>
                <p14:cNvContentPartPr/>
                <p14:nvPr/>
              </p14:nvContentPartPr>
              <p14:xfrm>
                <a:off x="1402420" y="1061721"/>
                <a:ext cx="65520" cy="135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200B084-9140-A9BF-2C61-F67AC3BC79E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93780" y="1053081"/>
                  <a:ext cx="831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259B56A-20C9-A50D-CF33-BB72A1579586}"/>
                    </a:ext>
                  </a:extLst>
                </p14:cNvPr>
                <p14:cNvContentPartPr/>
                <p14:nvPr/>
              </p14:nvContentPartPr>
              <p14:xfrm>
                <a:off x="1105420" y="1197081"/>
                <a:ext cx="340560" cy="144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259B56A-20C9-A50D-CF33-BB72A15795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96780" y="1188081"/>
                  <a:ext cx="358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1972104-FF02-7797-225F-267E9CAF4570}"/>
                    </a:ext>
                  </a:extLst>
                </p14:cNvPr>
                <p14:cNvContentPartPr/>
                <p14:nvPr/>
              </p14:nvContentPartPr>
              <p14:xfrm>
                <a:off x="1102540" y="1182321"/>
                <a:ext cx="631440" cy="225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1972104-FF02-7797-225F-267E9CAF457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93540" y="1173681"/>
                  <a:ext cx="6490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FBAE148-DD60-2F0F-F28C-4A28850C8E63}"/>
                    </a:ext>
                  </a:extLst>
                </p14:cNvPr>
                <p14:cNvContentPartPr/>
                <p14:nvPr/>
              </p14:nvContentPartPr>
              <p14:xfrm>
                <a:off x="1119460" y="1859481"/>
                <a:ext cx="441000" cy="163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FBAE148-DD60-2F0F-F28C-4A28850C8E6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10460" y="1850841"/>
                  <a:ext cx="4586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A123BE3-C551-FFA5-B5D2-30541F4D73A4}"/>
                    </a:ext>
                  </a:extLst>
                </p14:cNvPr>
                <p14:cNvContentPartPr/>
                <p14:nvPr/>
              </p14:nvContentPartPr>
              <p14:xfrm>
                <a:off x="1084180" y="1891881"/>
                <a:ext cx="642240" cy="240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A123BE3-C551-FFA5-B5D2-30541F4D73A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75180" y="1883241"/>
                  <a:ext cx="6598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989A0A5-52CC-6A63-8D56-572549C4570C}"/>
                    </a:ext>
                  </a:extLst>
                </p14:cNvPr>
                <p14:cNvContentPartPr/>
                <p14:nvPr/>
              </p14:nvContentPartPr>
              <p14:xfrm>
                <a:off x="611860" y="543321"/>
                <a:ext cx="2113200" cy="1429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989A0A5-52CC-6A63-8D56-572549C4570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2860" y="534681"/>
                  <a:ext cx="2130840" cy="14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9E2E766-4DE9-26A8-0378-5CAC3FBE4CBB}"/>
                    </a:ext>
                  </a:extLst>
                </p14:cNvPr>
                <p14:cNvContentPartPr/>
                <p14:nvPr/>
              </p14:nvContentPartPr>
              <p14:xfrm>
                <a:off x="585580" y="828081"/>
                <a:ext cx="2369520" cy="1276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9E2E766-4DE9-26A8-0378-5CAC3FBE4CB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6940" y="819441"/>
                  <a:ext cx="2387160" cy="12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61576E-7E14-3D0E-E5F4-066544BA4B2C}"/>
                    </a:ext>
                  </a:extLst>
                </p14:cNvPr>
                <p14:cNvContentPartPr/>
                <p14:nvPr/>
              </p14:nvContentPartPr>
              <p14:xfrm>
                <a:off x="756580" y="2687481"/>
                <a:ext cx="31680" cy="224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61576E-7E14-3D0E-E5F4-066544BA4B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7580" y="2678481"/>
                  <a:ext cx="493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0B959DA-670E-E311-4DDE-9E8E8AA5CA42}"/>
                    </a:ext>
                  </a:extLst>
                </p14:cNvPr>
                <p14:cNvContentPartPr/>
                <p14:nvPr/>
              </p14:nvContentPartPr>
              <p14:xfrm>
                <a:off x="885460" y="2602161"/>
                <a:ext cx="157680" cy="328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0B959DA-670E-E311-4DDE-9E8E8AA5CA4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6460" y="2593521"/>
                  <a:ext cx="1753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5A98171-F99F-99BF-4662-D5F3D288F96B}"/>
                    </a:ext>
                  </a:extLst>
                </p14:cNvPr>
                <p14:cNvContentPartPr/>
                <p14:nvPr/>
              </p14:nvContentPartPr>
              <p14:xfrm>
                <a:off x="910300" y="2763441"/>
                <a:ext cx="129600" cy="94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5A98171-F99F-99BF-4662-D5F3D288F96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1660" y="2754441"/>
                  <a:ext cx="147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E18C6E4-8080-B583-CB21-8EEFE2C5CE72}"/>
                    </a:ext>
                  </a:extLst>
                </p14:cNvPr>
                <p14:cNvContentPartPr/>
                <p14:nvPr/>
              </p14:nvContentPartPr>
              <p14:xfrm>
                <a:off x="1076620" y="2575521"/>
                <a:ext cx="101520" cy="293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E18C6E4-8080-B583-CB21-8EEFE2C5CE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67620" y="2566521"/>
                  <a:ext cx="1191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5C38826-5B65-5790-D0A9-B56F8FFFEB2B}"/>
                    </a:ext>
                  </a:extLst>
                </p14:cNvPr>
                <p14:cNvContentPartPr/>
                <p14:nvPr/>
              </p14:nvContentPartPr>
              <p14:xfrm>
                <a:off x="645700" y="2924001"/>
                <a:ext cx="523440" cy="179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5C38826-5B65-5790-D0A9-B56F8FFFEB2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6700" y="2915001"/>
                  <a:ext cx="5410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2E11B22-8418-E323-545E-7E053F580820}"/>
                    </a:ext>
                  </a:extLst>
                </p14:cNvPr>
                <p14:cNvContentPartPr/>
                <p14:nvPr/>
              </p14:nvContentPartPr>
              <p14:xfrm>
                <a:off x="710500" y="2957841"/>
                <a:ext cx="605160" cy="203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2E11B22-8418-E323-545E-7E053F58082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1500" y="2949201"/>
                  <a:ext cx="622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3885F18-08E3-09F1-A7ED-9D3DB5781AFF}"/>
                    </a:ext>
                  </a:extLst>
                </p14:cNvPr>
                <p14:cNvContentPartPr/>
                <p14:nvPr/>
              </p14:nvContentPartPr>
              <p14:xfrm>
                <a:off x="425380" y="2835801"/>
                <a:ext cx="170280" cy="103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3885F18-08E3-09F1-A7ED-9D3DB5781AF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6740" y="2826801"/>
                  <a:ext cx="187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39F0020-A36A-9F07-2BE7-8DC15A8B3937}"/>
                    </a:ext>
                  </a:extLst>
                </p14:cNvPr>
                <p14:cNvContentPartPr/>
                <p14:nvPr/>
              </p14:nvContentPartPr>
              <p14:xfrm>
                <a:off x="443380" y="2792601"/>
                <a:ext cx="88200" cy="206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39F0020-A36A-9F07-2BE7-8DC15A8B393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4740" y="2783961"/>
                  <a:ext cx="1058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FCCBB33-2BC3-B0BF-C714-AC78389704B3}"/>
                    </a:ext>
                  </a:extLst>
                </p14:cNvPr>
                <p14:cNvContentPartPr/>
                <p14:nvPr/>
              </p14:nvContentPartPr>
              <p14:xfrm>
                <a:off x="569740" y="4112001"/>
                <a:ext cx="188280" cy="330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FCCBB33-2BC3-B0BF-C714-AC78389704B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0740" y="4103001"/>
                  <a:ext cx="2059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52E39DA-B285-2760-1143-4DD33DAEA434}"/>
                    </a:ext>
                  </a:extLst>
                </p14:cNvPr>
                <p14:cNvContentPartPr/>
                <p14:nvPr/>
              </p14:nvContentPartPr>
              <p14:xfrm>
                <a:off x="806980" y="4017321"/>
                <a:ext cx="144000" cy="280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52E39DA-B285-2760-1143-4DD33DAEA43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7980" y="4008681"/>
                  <a:ext cx="1616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843EBCA-D516-B70C-4024-449597EF64C2}"/>
                    </a:ext>
                  </a:extLst>
                </p14:cNvPr>
                <p14:cNvContentPartPr/>
                <p14:nvPr/>
              </p14:nvContentPartPr>
              <p14:xfrm>
                <a:off x="783220" y="4163841"/>
                <a:ext cx="155160" cy="63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843EBCA-D516-B70C-4024-449597EF64C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4580" y="4154841"/>
                  <a:ext cx="1728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53518AB-F3AF-C38B-6ED4-401E4E97A767}"/>
                    </a:ext>
                  </a:extLst>
                </p14:cNvPr>
                <p14:cNvContentPartPr/>
                <p14:nvPr/>
              </p14:nvContentPartPr>
              <p14:xfrm>
                <a:off x="961420" y="3947841"/>
                <a:ext cx="172440" cy="300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53518AB-F3AF-C38B-6ED4-401E4E97A76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52780" y="3938841"/>
                  <a:ext cx="1900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BD34D86-AB3F-2786-BFFF-705D5F753255}"/>
                    </a:ext>
                  </a:extLst>
                </p14:cNvPr>
                <p14:cNvContentPartPr/>
                <p14:nvPr/>
              </p14:nvContentPartPr>
              <p14:xfrm>
                <a:off x="505300" y="4286601"/>
                <a:ext cx="719640" cy="204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BD34D86-AB3F-2786-BFFF-705D5F75325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96660" y="4277961"/>
                  <a:ext cx="7372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2549606-E3C5-E4F1-33EC-7A7A466DAD8E}"/>
                    </a:ext>
                  </a:extLst>
                </p14:cNvPr>
                <p14:cNvContentPartPr/>
                <p14:nvPr/>
              </p14:nvContentPartPr>
              <p14:xfrm>
                <a:off x="574780" y="4334121"/>
                <a:ext cx="781200" cy="226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2549606-E3C5-E4F1-33EC-7A7A466DAD8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6140" y="4325481"/>
                  <a:ext cx="7988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A5E74E1-A489-5041-3F04-68DB7C6486FD}"/>
                    </a:ext>
                  </a:extLst>
                </p14:cNvPr>
                <p14:cNvContentPartPr/>
                <p14:nvPr/>
              </p14:nvContentPartPr>
              <p14:xfrm>
                <a:off x="1778260" y="689121"/>
                <a:ext cx="1208520" cy="319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A5E74E1-A489-5041-3F04-68DB7C6486F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69260" y="680121"/>
                  <a:ext cx="12261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689F7DD-FD2F-0F1A-5201-211972374E3F}"/>
                    </a:ext>
                  </a:extLst>
                </p14:cNvPr>
                <p14:cNvContentPartPr/>
                <p14:nvPr/>
              </p14:nvContentPartPr>
              <p14:xfrm>
                <a:off x="3079660" y="517761"/>
                <a:ext cx="153360" cy="248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689F7DD-FD2F-0F1A-5201-211972374E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71020" y="509121"/>
                  <a:ext cx="1710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041BFA1-874C-B5B3-53DF-729C9D250548}"/>
                    </a:ext>
                  </a:extLst>
                </p14:cNvPr>
                <p14:cNvContentPartPr/>
                <p14:nvPr/>
              </p14:nvContentPartPr>
              <p14:xfrm>
                <a:off x="3279460" y="469521"/>
                <a:ext cx="129600" cy="210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041BFA1-874C-B5B3-53DF-729C9D25054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70820" y="460881"/>
                  <a:ext cx="1472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32F52E7-CDE0-06E1-5789-4BA140D2A74D}"/>
                    </a:ext>
                  </a:extLst>
                </p14:cNvPr>
                <p14:cNvContentPartPr/>
                <p14:nvPr/>
              </p14:nvContentPartPr>
              <p14:xfrm>
                <a:off x="3285940" y="554121"/>
                <a:ext cx="112320" cy="86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32F52E7-CDE0-06E1-5789-4BA140D2A74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77300" y="545481"/>
                  <a:ext cx="1299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6CC8A24-F049-A978-6A6F-F600F22DCB30}"/>
                    </a:ext>
                  </a:extLst>
                </p14:cNvPr>
                <p14:cNvContentPartPr/>
                <p14:nvPr/>
              </p14:nvContentPartPr>
              <p14:xfrm>
                <a:off x="3456580" y="410121"/>
                <a:ext cx="124200" cy="234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6CC8A24-F049-A978-6A6F-F600F22DCB3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47580" y="401481"/>
                  <a:ext cx="1418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DA542A8-98F8-A491-D6A1-7F9FA9AD083E}"/>
                    </a:ext>
                  </a:extLst>
                </p14:cNvPr>
                <p14:cNvContentPartPr/>
                <p14:nvPr/>
              </p14:nvContentPartPr>
              <p14:xfrm>
                <a:off x="2489260" y="1389321"/>
                <a:ext cx="552240" cy="167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DA542A8-98F8-A491-D6A1-7F9FA9AD083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80260" y="1380681"/>
                  <a:ext cx="569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433F319-860A-48B9-7B59-16206A257602}"/>
                    </a:ext>
                  </a:extLst>
                </p14:cNvPr>
                <p14:cNvContentPartPr/>
                <p14:nvPr/>
              </p14:nvContentPartPr>
              <p14:xfrm>
                <a:off x="3148780" y="1276281"/>
                <a:ext cx="97200" cy="228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433F319-860A-48B9-7B59-16206A25760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40140" y="1267641"/>
                  <a:ext cx="1148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2CCF21D-4954-D37D-6868-A36F467D53B3}"/>
                    </a:ext>
                  </a:extLst>
                </p14:cNvPr>
                <p14:cNvContentPartPr/>
                <p14:nvPr/>
              </p14:nvContentPartPr>
              <p14:xfrm>
                <a:off x="3307900" y="1218681"/>
                <a:ext cx="78480" cy="222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2CCF21D-4954-D37D-6868-A36F467D53B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98900" y="1209681"/>
                  <a:ext cx="961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E5B428B-9D0B-8D76-9D06-E15667C79709}"/>
                    </a:ext>
                  </a:extLst>
                </p14:cNvPr>
                <p14:cNvContentPartPr/>
                <p14:nvPr/>
              </p14:nvContentPartPr>
              <p14:xfrm>
                <a:off x="3312220" y="1347201"/>
                <a:ext cx="49680" cy="28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E5B428B-9D0B-8D76-9D06-E15667C797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03220" y="1338561"/>
                  <a:ext cx="673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B290970-B0CB-BC0F-EA82-B3A8BE758F6A}"/>
                    </a:ext>
                  </a:extLst>
                </p14:cNvPr>
                <p14:cNvContentPartPr/>
                <p14:nvPr/>
              </p14:nvContentPartPr>
              <p14:xfrm>
                <a:off x="3095860" y="1330281"/>
                <a:ext cx="203040" cy="222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B290970-B0CB-BC0F-EA82-B3A8BE758F6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087220" y="1321641"/>
                  <a:ext cx="2206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1D86F5D-AAFC-A26D-2F2F-742C5EE084FE}"/>
                    </a:ext>
                  </a:extLst>
                </p14:cNvPr>
                <p14:cNvContentPartPr/>
                <p14:nvPr/>
              </p14:nvContentPartPr>
              <p14:xfrm>
                <a:off x="3113860" y="1326681"/>
                <a:ext cx="130320" cy="193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1D86F5D-AAFC-A26D-2F2F-742C5EE084F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05220" y="1317681"/>
                  <a:ext cx="147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4E56402-5E52-10DD-3AF6-03A8389EAA03}"/>
                    </a:ext>
                  </a:extLst>
                </p14:cNvPr>
                <p14:cNvContentPartPr/>
                <p14:nvPr/>
              </p14:nvContentPartPr>
              <p14:xfrm>
                <a:off x="3096940" y="1356561"/>
                <a:ext cx="270720" cy="2048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4E56402-5E52-10DD-3AF6-03A8389EAA0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88300" y="1347921"/>
                  <a:ext cx="2883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19F9E65-33E1-4CEB-4B7F-95A404807B15}"/>
                    </a:ext>
                  </a:extLst>
                </p14:cNvPr>
                <p14:cNvContentPartPr/>
                <p14:nvPr/>
              </p14:nvContentPartPr>
              <p14:xfrm>
                <a:off x="3461620" y="1207521"/>
                <a:ext cx="131760" cy="221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19F9E65-33E1-4CEB-4B7F-95A404807B1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452980" y="1198881"/>
                  <a:ext cx="1494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D5E2DE0-3FDE-28AF-37FE-6FC3660B7A69}"/>
                    </a:ext>
                  </a:extLst>
                </p14:cNvPr>
                <p14:cNvContentPartPr/>
                <p14:nvPr/>
              </p14:nvContentPartPr>
              <p14:xfrm>
                <a:off x="6052900" y="1514601"/>
                <a:ext cx="1698480" cy="2815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D5E2DE0-3FDE-28AF-37FE-6FC3660B7A6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043900" y="1505961"/>
                  <a:ext cx="1716120" cy="28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45E317A-3A01-40FD-03BC-397D5119E380}"/>
                    </a:ext>
                  </a:extLst>
                </p14:cNvPr>
                <p14:cNvContentPartPr/>
                <p14:nvPr/>
              </p14:nvContentPartPr>
              <p14:xfrm>
                <a:off x="6034180" y="1657521"/>
                <a:ext cx="1763640" cy="2638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45E317A-3A01-40FD-03BC-397D5119E3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25180" y="1648881"/>
                  <a:ext cx="1781280" cy="26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4571CB5-10AD-D2CF-4FB8-7DD9FA9FB4B1}"/>
                    </a:ext>
                  </a:extLst>
                </p14:cNvPr>
                <p14:cNvContentPartPr/>
                <p14:nvPr/>
              </p14:nvContentPartPr>
              <p14:xfrm>
                <a:off x="6103660" y="1628361"/>
                <a:ext cx="68760" cy="47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4571CB5-10AD-D2CF-4FB8-7DD9FA9FB4B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094660" y="1619721"/>
                  <a:ext cx="864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3C4B486-3B16-BC34-8A14-561444C7497D}"/>
                    </a:ext>
                  </a:extLst>
                </p14:cNvPr>
                <p14:cNvContentPartPr/>
                <p14:nvPr/>
              </p14:nvContentPartPr>
              <p14:xfrm>
                <a:off x="6831940" y="2134521"/>
                <a:ext cx="17640" cy="20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3C4B486-3B16-BC34-8A14-561444C7497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823300" y="2125521"/>
                  <a:ext cx="352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BB6CA9A-D729-B26F-0FCA-8D0B8B36F62C}"/>
                    </a:ext>
                  </a:extLst>
                </p14:cNvPr>
                <p14:cNvContentPartPr/>
                <p14:nvPr/>
              </p14:nvContentPartPr>
              <p14:xfrm>
                <a:off x="6770020" y="2149281"/>
                <a:ext cx="178920" cy="194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BB6CA9A-D729-B26F-0FCA-8D0B8B36F62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61380" y="2140641"/>
                  <a:ext cx="1965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F149F52-800A-F749-6F63-18AD98E1D4C7}"/>
                    </a:ext>
                  </a:extLst>
                </p14:cNvPr>
                <p14:cNvContentPartPr/>
                <p14:nvPr/>
              </p14:nvContentPartPr>
              <p14:xfrm>
                <a:off x="7055860" y="2157921"/>
                <a:ext cx="45000" cy="188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F149F52-800A-F749-6F63-18AD98E1D4C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46860" y="2148921"/>
                  <a:ext cx="626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3E5CCC-9153-853D-02D7-0EE094B01FD7}"/>
                    </a:ext>
                  </a:extLst>
                </p14:cNvPr>
                <p14:cNvContentPartPr/>
                <p14:nvPr/>
              </p14:nvContentPartPr>
              <p14:xfrm>
                <a:off x="7064500" y="2089881"/>
                <a:ext cx="161640" cy="241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3E5CCC-9153-853D-02D7-0EE094B01FD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55500" y="2080881"/>
                  <a:ext cx="179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0012F6E-F3D6-1372-707C-D59597E67DB0}"/>
                    </a:ext>
                  </a:extLst>
                </p14:cNvPr>
                <p14:cNvContentPartPr/>
                <p14:nvPr/>
              </p14:nvContentPartPr>
              <p14:xfrm>
                <a:off x="6328300" y="3150081"/>
                <a:ext cx="172080" cy="123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0012F6E-F3D6-1372-707C-D59597E67DB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319300" y="3141441"/>
                  <a:ext cx="189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E45C9FD-9AEA-3BC1-85E4-9FFD1DE6F828}"/>
                    </a:ext>
                  </a:extLst>
                </p14:cNvPr>
                <p14:cNvContentPartPr/>
                <p14:nvPr/>
              </p14:nvContentPartPr>
              <p14:xfrm>
                <a:off x="6528100" y="3184641"/>
                <a:ext cx="221760" cy="141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E45C9FD-9AEA-3BC1-85E4-9FFD1DE6F82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519100" y="3176001"/>
                  <a:ext cx="2394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667683C-B6E2-1867-D6B2-6A05CFF75BC9}"/>
                    </a:ext>
                  </a:extLst>
                </p14:cNvPr>
                <p14:cNvContentPartPr/>
                <p14:nvPr/>
              </p14:nvContentPartPr>
              <p14:xfrm>
                <a:off x="6891700" y="3140361"/>
                <a:ext cx="74160" cy="211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667683C-B6E2-1867-D6B2-6A05CFF75BC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882700" y="3131721"/>
                  <a:ext cx="91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858B970-8707-8B86-E3A7-7727A655824A}"/>
                    </a:ext>
                  </a:extLst>
                </p14:cNvPr>
                <p14:cNvContentPartPr/>
                <p14:nvPr/>
              </p14:nvContentPartPr>
              <p14:xfrm>
                <a:off x="6999340" y="3246561"/>
                <a:ext cx="117360" cy="106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858B970-8707-8B86-E3A7-7727A655824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90700" y="3237561"/>
                  <a:ext cx="1350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5B2F7E2-2E46-41EC-C8AA-6DD432909BDE}"/>
                    </a:ext>
                  </a:extLst>
                </p14:cNvPr>
                <p14:cNvContentPartPr/>
                <p14:nvPr/>
              </p14:nvContentPartPr>
              <p14:xfrm>
                <a:off x="7106620" y="3203721"/>
                <a:ext cx="274320" cy="134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5B2F7E2-2E46-41EC-C8AA-6DD432909BD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97620" y="3195081"/>
                  <a:ext cx="2919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C416A31-31DD-C882-E563-F713F4ED1AEB}"/>
                    </a:ext>
                  </a:extLst>
                </p14:cNvPr>
                <p14:cNvContentPartPr/>
                <p14:nvPr/>
              </p14:nvContentPartPr>
              <p14:xfrm>
                <a:off x="7433500" y="3168441"/>
                <a:ext cx="100080" cy="165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C416A31-31DD-C882-E563-F713F4ED1AE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24860" y="3159801"/>
                  <a:ext cx="117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1121D00-6BC2-FD05-34F7-04EE0B1932B8}"/>
                    </a:ext>
                  </a:extLst>
                </p14:cNvPr>
                <p14:cNvContentPartPr/>
                <p14:nvPr/>
              </p14:nvContentPartPr>
              <p14:xfrm>
                <a:off x="3826660" y="1571841"/>
                <a:ext cx="1659240" cy="113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1121D00-6BC2-FD05-34F7-04EE0B1932B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18020" y="1562841"/>
                  <a:ext cx="16768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7F90557-7F74-43DE-58D5-2CF8C26AF8DA}"/>
                    </a:ext>
                  </a:extLst>
                </p14:cNvPr>
                <p14:cNvContentPartPr/>
                <p14:nvPr/>
              </p14:nvContentPartPr>
              <p14:xfrm>
                <a:off x="3875260" y="1701801"/>
                <a:ext cx="144720" cy="2582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7F90557-7F74-43DE-58D5-2CF8C26AF8D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866260" y="1693161"/>
                  <a:ext cx="162360" cy="259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8B6866B-9470-2513-CE48-4DA39D11D406}"/>
                    </a:ext>
                  </a:extLst>
                </p14:cNvPr>
                <p14:cNvContentPartPr/>
                <p14:nvPr/>
              </p14:nvContentPartPr>
              <p14:xfrm>
                <a:off x="5354140" y="1607481"/>
                <a:ext cx="136080" cy="2572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8B6866B-9470-2513-CE48-4DA39D11D40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45500" y="1598481"/>
                  <a:ext cx="153720" cy="25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199E51B-6F83-E77B-4C2D-3FCAF4D4B2AD}"/>
                    </a:ext>
                  </a:extLst>
                </p14:cNvPr>
                <p14:cNvContentPartPr/>
                <p14:nvPr/>
              </p14:nvContentPartPr>
              <p14:xfrm>
                <a:off x="3939700" y="4112001"/>
                <a:ext cx="1644120" cy="183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199E51B-6F83-E77B-4C2D-3FCAF4D4B2A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930700" y="4103001"/>
                  <a:ext cx="16617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AC7B823-187D-A49E-A813-7243AC031ED0}"/>
                    </a:ext>
                  </a:extLst>
                </p14:cNvPr>
                <p14:cNvContentPartPr/>
                <p14:nvPr/>
              </p14:nvContentPartPr>
              <p14:xfrm>
                <a:off x="4559620" y="2123721"/>
                <a:ext cx="46800" cy="206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AC7B823-187D-A49E-A813-7243AC031ED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550620" y="2114721"/>
                  <a:ext cx="64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8C93A49-BFD4-98E8-5D02-551126D34F27}"/>
                    </a:ext>
                  </a:extLst>
                </p14:cNvPr>
                <p14:cNvContentPartPr/>
                <p14:nvPr/>
              </p14:nvContentPartPr>
              <p14:xfrm>
                <a:off x="4527940" y="2139201"/>
                <a:ext cx="211320" cy="204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8C93A49-BFD4-98E8-5D02-551126D34F2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19300" y="2130561"/>
                  <a:ext cx="2289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513A549-D548-E3F7-39CD-5FF495E919D9}"/>
                    </a:ext>
                  </a:extLst>
                </p14:cNvPr>
                <p14:cNvContentPartPr/>
                <p14:nvPr/>
              </p14:nvContentPartPr>
              <p14:xfrm>
                <a:off x="4788580" y="2135241"/>
                <a:ext cx="24480" cy="185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513A549-D548-E3F7-39CD-5FF495E919D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779940" y="2126601"/>
                  <a:ext cx="421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00006C-ECC3-272B-8723-A52894F852B3}"/>
                    </a:ext>
                  </a:extLst>
                </p14:cNvPr>
                <p14:cNvContentPartPr/>
                <p14:nvPr/>
              </p14:nvContentPartPr>
              <p14:xfrm>
                <a:off x="4773460" y="2078001"/>
                <a:ext cx="126000" cy="237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00006C-ECC3-272B-8723-A52894F852B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64820" y="2069361"/>
                  <a:ext cx="1436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A1A15AE-BE81-E360-0893-BB6424BE5082}"/>
                    </a:ext>
                  </a:extLst>
                </p14:cNvPr>
                <p14:cNvContentPartPr/>
                <p14:nvPr/>
              </p14:nvContentPartPr>
              <p14:xfrm>
                <a:off x="4474300" y="3188601"/>
                <a:ext cx="197280" cy="141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A1A15AE-BE81-E360-0893-BB6424BE508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465300" y="3179601"/>
                  <a:ext cx="2149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8842C17-9BB8-A892-CDF6-CC651D03F8B4}"/>
                    </a:ext>
                  </a:extLst>
                </p14:cNvPr>
                <p14:cNvContentPartPr/>
                <p14:nvPr/>
              </p14:nvContentPartPr>
              <p14:xfrm>
                <a:off x="4716580" y="3143961"/>
                <a:ext cx="183960" cy="214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8842C17-9BB8-A892-CDF6-CC651D03F8B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07580" y="3134961"/>
                  <a:ext cx="2016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223EBB4-5A1D-02D8-0826-B3D61C8FC50E}"/>
                    </a:ext>
                  </a:extLst>
                </p14:cNvPr>
                <p14:cNvContentPartPr/>
                <p14:nvPr/>
              </p14:nvContentPartPr>
              <p14:xfrm>
                <a:off x="4980820" y="3152601"/>
                <a:ext cx="68760" cy="200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223EBB4-5A1D-02D8-0826-B3D61C8FC50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72180" y="3143601"/>
                  <a:ext cx="864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39BB64D-1D93-0A18-193A-4B1169C9D2D5}"/>
                    </a:ext>
                  </a:extLst>
                </p14:cNvPr>
                <p14:cNvContentPartPr/>
                <p14:nvPr/>
              </p14:nvContentPartPr>
              <p14:xfrm>
                <a:off x="5076580" y="3209481"/>
                <a:ext cx="145800" cy="132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39BB64D-1D93-0A18-193A-4B1169C9D2D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067580" y="3200841"/>
                  <a:ext cx="163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2864311-FC61-8593-5CF1-750C53B81AF5}"/>
                    </a:ext>
                  </a:extLst>
                </p14:cNvPr>
                <p14:cNvContentPartPr/>
                <p14:nvPr/>
              </p14:nvContentPartPr>
              <p14:xfrm>
                <a:off x="5201140" y="3201561"/>
                <a:ext cx="219600" cy="132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2864311-FC61-8593-5CF1-750C53B81AF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192500" y="3192921"/>
                  <a:ext cx="2372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9F63F2C-D9C3-AA7B-93E6-CF2946F8DC41}"/>
                    </a:ext>
                  </a:extLst>
                </p14:cNvPr>
                <p14:cNvContentPartPr/>
                <p14:nvPr/>
              </p14:nvContentPartPr>
              <p14:xfrm>
                <a:off x="4295740" y="1712601"/>
                <a:ext cx="3327120" cy="713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9F63F2C-D9C3-AA7B-93E6-CF2946F8DC4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287100" y="1703961"/>
                  <a:ext cx="3344760" cy="7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29376D7-DB9F-FA81-2DF1-ED04212B5252}"/>
                    </a:ext>
                  </a:extLst>
                </p14:cNvPr>
                <p14:cNvContentPartPr/>
                <p14:nvPr/>
              </p14:nvContentPartPr>
              <p14:xfrm>
                <a:off x="4164340" y="1995561"/>
                <a:ext cx="3520440" cy="655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29376D7-DB9F-FA81-2DF1-ED04212B525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155340" y="1986561"/>
                  <a:ext cx="3538080" cy="6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3A2E07B-A8AC-4B33-B8A7-53668CBFE137}"/>
                    </a:ext>
                  </a:extLst>
                </p14:cNvPr>
                <p14:cNvContentPartPr/>
                <p14:nvPr/>
              </p14:nvContentPartPr>
              <p14:xfrm>
                <a:off x="5552140" y="2128401"/>
                <a:ext cx="104400" cy="257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3A2E07B-A8AC-4B33-B8A7-53668CBFE13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543500" y="2119401"/>
                  <a:ext cx="1220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875714D-77A5-FAB6-A072-610EA18D8D35}"/>
                    </a:ext>
                  </a:extLst>
                </p14:cNvPr>
                <p14:cNvContentPartPr/>
                <p14:nvPr/>
              </p14:nvContentPartPr>
              <p14:xfrm>
                <a:off x="5521180" y="2279961"/>
                <a:ext cx="129960" cy="60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875714D-77A5-FAB6-A072-610EA18D8D3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512180" y="2271321"/>
                  <a:ext cx="1476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E236EC0-FB89-A69A-798B-A4B6F37E66D5}"/>
                    </a:ext>
                  </a:extLst>
                </p14:cNvPr>
                <p14:cNvContentPartPr/>
                <p14:nvPr/>
              </p14:nvContentPartPr>
              <p14:xfrm>
                <a:off x="5648980" y="2162601"/>
                <a:ext cx="106920" cy="207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E236EC0-FB89-A69A-798B-A4B6F37E66D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640340" y="2153961"/>
                  <a:ext cx="1245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D44225-0049-D5DA-E16F-82D49B162FEE}"/>
                    </a:ext>
                  </a:extLst>
                </p14:cNvPr>
                <p14:cNvContentPartPr/>
                <p14:nvPr/>
              </p14:nvContentPartPr>
              <p14:xfrm>
                <a:off x="5782180" y="2126961"/>
                <a:ext cx="127440" cy="237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D44225-0049-D5DA-E16F-82D49B162FE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73180" y="2118321"/>
                  <a:ext cx="1450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F9D9030-0184-FB28-769D-BD0360BC0587}"/>
                    </a:ext>
                  </a:extLst>
                </p14:cNvPr>
                <p14:cNvContentPartPr/>
                <p14:nvPr/>
              </p14:nvContentPartPr>
              <p14:xfrm>
                <a:off x="4210420" y="2856321"/>
                <a:ext cx="3515760" cy="5562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F9D9030-0184-FB28-769D-BD0360BC058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201780" y="2847681"/>
                  <a:ext cx="353340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D52F2CC-5F96-96F1-DAC1-759F49CD40FC}"/>
                    </a:ext>
                  </a:extLst>
                </p14:cNvPr>
                <p14:cNvContentPartPr/>
                <p14:nvPr/>
              </p14:nvContentPartPr>
              <p14:xfrm>
                <a:off x="4179100" y="3111561"/>
                <a:ext cx="3585960" cy="677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D52F2CC-5F96-96F1-DAC1-759F49CD40F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170100" y="3102561"/>
                  <a:ext cx="360360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DF9F95F-550D-2257-8A8E-49591C46089C}"/>
                    </a:ext>
                  </a:extLst>
                </p14:cNvPr>
                <p14:cNvContentPartPr/>
                <p14:nvPr/>
              </p14:nvContentPartPr>
              <p14:xfrm>
                <a:off x="5583820" y="3257361"/>
                <a:ext cx="119880" cy="263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DF9F95F-550D-2257-8A8E-49591C46089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574820" y="3248721"/>
                  <a:ext cx="1375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B5DF00D-0CF9-913B-45E6-8B0BF7187D1C}"/>
                    </a:ext>
                  </a:extLst>
                </p14:cNvPr>
                <p14:cNvContentPartPr/>
                <p14:nvPr/>
              </p14:nvContentPartPr>
              <p14:xfrm>
                <a:off x="5572660" y="3419001"/>
                <a:ext cx="101160" cy="59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B5DF00D-0CF9-913B-45E6-8B0BF7187D1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563660" y="3410361"/>
                  <a:ext cx="118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3A50272-F93D-349B-B95F-BE6177F58CEC}"/>
                    </a:ext>
                  </a:extLst>
                </p14:cNvPr>
                <p14:cNvContentPartPr/>
                <p14:nvPr/>
              </p14:nvContentPartPr>
              <p14:xfrm>
                <a:off x="5660860" y="3288321"/>
                <a:ext cx="88200" cy="201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3A50272-F93D-349B-B95F-BE6177F58CE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652220" y="3279681"/>
                  <a:ext cx="105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6E8EA57-3FB6-F80A-CF1A-651991CDBECC}"/>
                    </a:ext>
                  </a:extLst>
                </p14:cNvPr>
                <p14:cNvContentPartPr/>
                <p14:nvPr/>
              </p14:nvContentPartPr>
              <p14:xfrm>
                <a:off x="5825020" y="3314961"/>
                <a:ext cx="234360" cy="172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6E8EA57-3FB6-F80A-CF1A-651991CDBEC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816380" y="3305961"/>
                  <a:ext cx="2520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DED5A8B-9F77-A741-028F-42217A6E0706}"/>
                    </a:ext>
                  </a:extLst>
                </p14:cNvPr>
                <p14:cNvContentPartPr/>
                <p14:nvPr/>
              </p14:nvContentPartPr>
              <p14:xfrm>
                <a:off x="517540" y="736281"/>
                <a:ext cx="1000440" cy="7682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DED5A8B-9F77-A741-028F-42217A6E070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08900" y="727641"/>
                  <a:ext cx="1018080" cy="78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F25C426-782C-6A1D-497C-16321C49004F}"/>
                    </a:ext>
                  </a:extLst>
                </p14:cNvPr>
                <p14:cNvContentPartPr/>
                <p14:nvPr/>
              </p14:nvContentPartPr>
              <p14:xfrm>
                <a:off x="1784380" y="643401"/>
                <a:ext cx="1217520" cy="391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F25C426-782C-6A1D-497C-16321C49004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775740" y="634761"/>
                  <a:ext cx="1235160" cy="408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8" name="Picture 6" descr="Overview of Azure Virtual Machine Availability Sets">
            <a:extLst>
              <a:ext uri="{FF2B5EF4-FFF2-40B4-BE49-F238E27FC236}">
                <a16:creationId xmlns:a16="http://schemas.microsoft.com/office/drawing/2014/main" id="{C903E6ED-4AD4-76E4-C4CC-0EE938CFC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126" y="655041"/>
            <a:ext cx="3998105" cy="244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867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2CC2-5DFA-FF00-447F-8963FA49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Zones</a:t>
            </a:r>
            <a:endParaRPr lang="en-IN" dirty="0"/>
          </a:p>
        </p:txBody>
      </p:sp>
      <p:pic>
        <p:nvPicPr>
          <p:cNvPr id="3078" name="Picture 6" descr="Differentiate Between Availability Set, Availability Zone and Scale Set">
            <a:extLst>
              <a:ext uri="{FF2B5EF4-FFF2-40B4-BE49-F238E27FC236}">
                <a16:creationId xmlns:a16="http://schemas.microsoft.com/office/drawing/2014/main" id="{73124F31-A320-FF1F-67F1-E3BEAAF2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349" y="1860477"/>
            <a:ext cx="509587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6" name="Group 3075">
            <a:extLst>
              <a:ext uri="{FF2B5EF4-FFF2-40B4-BE49-F238E27FC236}">
                <a16:creationId xmlns:a16="http://schemas.microsoft.com/office/drawing/2014/main" id="{3410B8CE-A63B-454A-8D48-19EA761B93A0}"/>
              </a:ext>
            </a:extLst>
          </p:cNvPr>
          <p:cNvGrpSpPr/>
          <p:nvPr/>
        </p:nvGrpSpPr>
        <p:grpSpPr>
          <a:xfrm>
            <a:off x="4890687" y="417641"/>
            <a:ext cx="1956960" cy="630000"/>
            <a:chOff x="4890687" y="417641"/>
            <a:chExt cx="1956960" cy="63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C51309D-CB3A-0097-2FA1-79BFFE893816}"/>
                    </a:ext>
                  </a:extLst>
                </p14:cNvPr>
                <p14:cNvContentPartPr/>
                <p14:nvPr/>
              </p14:nvContentPartPr>
              <p14:xfrm>
                <a:off x="4890687" y="932801"/>
                <a:ext cx="372240" cy="114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C51309D-CB3A-0097-2FA1-79BFFE89381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82047" y="924161"/>
                  <a:ext cx="389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C98707F-0D35-E0D6-BE73-E2611C20CDE2}"/>
                    </a:ext>
                  </a:extLst>
                </p14:cNvPr>
                <p14:cNvContentPartPr/>
                <p14:nvPr/>
              </p14:nvContentPartPr>
              <p14:xfrm>
                <a:off x="5410887" y="788441"/>
                <a:ext cx="85680" cy="175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C98707F-0D35-E0D6-BE73-E2611C20CDE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01887" y="779801"/>
                  <a:ext cx="1033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27DDA49-AF63-9423-E8CE-E0FC4115872C}"/>
                    </a:ext>
                  </a:extLst>
                </p14:cNvPr>
                <p14:cNvContentPartPr/>
                <p14:nvPr/>
              </p14:nvContentPartPr>
              <p14:xfrm>
                <a:off x="5352567" y="771881"/>
                <a:ext cx="203400" cy="251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27DDA49-AF63-9423-E8CE-E0FC411587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43567" y="762881"/>
                  <a:ext cx="2210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B274AAE-5F03-8D4A-44C4-B0738607C4BD}"/>
                    </a:ext>
                  </a:extLst>
                </p14:cNvPr>
                <p14:cNvContentPartPr/>
                <p14:nvPr/>
              </p14:nvContentPartPr>
              <p14:xfrm>
                <a:off x="5557047" y="633641"/>
                <a:ext cx="272160" cy="304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B274AAE-5F03-8D4A-44C4-B0738607C4B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8407" y="625001"/>
                  <a:ext cx="2898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13376C0-D58F-F419-70FF-AF0B760D03D4}"/>
                    </a:ext>
                  </a:extLst>
                </p14:cNvPr>
                <p14:cNvContentPartPr/>
                <p14:nvPr/>
              </p14:nvContentPartPr>
              <p14:xfrm>
                <a:off x="5687727" y="704201"/>
                <a:ext cx="254520" cy="123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13376C0-D58F-F419-70FF-AF0B760D03D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78727" y="695201"/>
                  <a:ext cx="272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C5499AA-F2DE-F7F3-BEA0-7BDE3079872A}"/>
                    </a:ext>
                  </a:extLst>
                </p14:cNvPr>
                <p14:cNvContentPartPr/>
                <p14:nvPr/>
              </p14:nvContentPartPr>
              <p14:xfrm>
                <a:off x="6043047" y="526001"/>
                <a:ext cx="69480" cy="26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C5499AA-F2DE-F7F3-BEA0-7BDE3079872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34047" y="517001"/>
                  <a:ext cx="871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BF5ECCE-8D9C-5C63-4E43-A32972C620FB}"/>
                    </a:ext>
                  </a:extLst>
                </p14:cNvPr>
                <p14:cNvContentPartPr/>
                <p14:nvPr/>
              </p14:nvContentPartPr>
              <p14:xfrm>
                <a:off x="6126207" y="417641"/>
                <a:ext cx="393120" cy="347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BF5ECCE-8D9C-5C63-4E43-A32972C620F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17207" y="408641"/>
                  <a:ext cx="4107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147A8A5-1DFC-F1A0-EADA-29D3071144D0}"/>
                    </a:ext>
                  </a:extLst>
                </p14:cNvPr>
                <p14:cNvContentPartPr/>
                <p14:nvPr/>
              </p14:nvContentPartPr>
              <p14:xfrm>
                <a:off x="6376767" y="482441"/>
                <a:ext cx="210600" cy="153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147A8A5-1DFC-F1A0-EADA-29D3071144D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367767" y="473441"/>
                  <a:ext cx="2282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50D2B0-AC81-E6F7-980A-CFA6AF91F26A}"/>
                    </a:ext>
                  </a:extLst>
                </p14:cNvPr>
                <p14:cNvContentPartPr/>
                <p14:nvPr/>
              </p14:nvContentPartPr>
              <p14:xfrm>
                <a:off x="6598527" y="452561"/>
                <a:ext cx="249120" cy="255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50D2B0-AC81-E6F7-980A-CFA6AF91F26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89887" y="443921"/>
                  <a:ext cx="26676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5" name="Group 3074">
            <a:extLst>
              <a:ext uri="{FF2B5EF4-FFF2-40B4-BE49-F238E27FC236}">
                <a16:creationId xmlns:a16="http://schemas.microsoft.com/office/drawing/2014/main" id="{DA92C6BB-D5E0-C692-B442-72DD9C33C93E}"/>
              </a:ext>
            </a:extLst>
          </p:cNvPr>
          <p:cNvGrpSpPr/>
          <p:nvPr/>
        </p:nvGrpSpPr>
        <p:grpSpPr>
          <a:xfrm>
            <a:off x="7068327" y="263921"/>
            <a:ext cx="941040" cy="377280"/>
            <a:chOff x="7068327" y="263921"/>
            <a:chExt cx="941040" cy="37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4E9553D-9FC2-A4C6-EC47-9CE06F7048E8}"/>
                    </a:ext>
                  </a:extLst>
                </p14:cNvPr>
                <p14:cNvContentPartPr/>
                <p14:nvPr/>
              </p14:nvContentPartPr>
              <p14:xfrm>
                <a:off x="7068327" y="295241"/>
                <a:ext cx="113400" cy="345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4E9553D-9FC2-A4C6-EC47-9CE06F7048E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59687" y="286601"/>
                  <a:ext cx="1310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F322F86-2C55-6A06-D7E8-B78EC0FF2E2A}"/>
                    </a:ext>
                  </a:extLst>
                </p14:cNvPr>
                <p14:cNvContentPartPr/>
                <p14:nvPr/>
              </p14:nvContentPartPr>
              <p14:xfrm>
                <a:off x="7205487" y="463721"/>
                <a:ext cx="209520" cy="113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F322F86-2C55-6A06-D7E8-B78EC0FF2E2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96847" y="455081"/>
                  <a:ext cx="227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72" name="Ink 3071">
                  <a:extLst>
                    <a:ext uri="{FF2B5EF4-FFF2-40B4-BE49-F238E27FC236}">
                      <a16:creationId xmlns:a16="http://schemas.microsoft.com/office/drawing/2014/main" id="{1B072D92-936A-8208-DAE3-2A45BDCB6E72}"/>
                    </a:ext>
                  </a:extLst>
                </p14:cNvPr>
                <p14:cNvContentPartPr/>
                <p14:nvPr/>
              </p14:nvContentPartPr>
              <p14:xfrm>
                <a:off x="7310967" y="263921"/>
                <a:ext cx="106920" cy="229320"/>
              </p14:xfrm>
            </p:contentPart>
          </mc:Choice>
          <mc:Fallback xmlns="">
            <p:pic>
              <p:nvPicPr>
                <p:cNvPr id="3072" name="Ink 3071">
                  <a:extLst>
                    <a:ext uri="{FF2B5EF4-FFF2-40B4-BE49-F238E27FC236}">
                      <a16:creationId xmlns:a16="http://schemas.microsoft.com/office/drawing/2014/main" id="{1B072D92-936A-8208-DAE3-2A45BDCB6E7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02327" y="255281"/>
                  <a:ext cx="1245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73" name="Ink 3072">
                  <a:extLst>
                    <a:ext uri="{FF2B5EF4-FFF2-40B4-BE49-F238E27FC236}">
                      <a16:creationId xmlns:a16="http://schemas.microsoft.com/office/drawing/2014/main" id="{FF2EBC54-DB77-817B-8BF6-53AD8F320C54}"/>
                    </a:ext>
                  </a:extLst>
                </p14:cNvPr>
                <p14:cNvContentPartPr/>
                <p14:nvPr/>
              </p14:nvContentPartPr>
              <p14:xfrm>
                <a:off x="7490607" y="369761"/>
                <a:ext cx="117360" cy="79920"/>
              </p14:xfrm>
            </p:contentPart>
          </mc:Choice>
          <mc:Fallback xmlns="">
            <p:pic>
              <p:nvPicPr>
                <p:cNvPr id="3073" name="Ink 3072">
                  <a:extLst>
                    <a:ext uri="{FF2B5EF4-FFF2-40B4-BE49-F238E27FC236}">
                      <a16:creationId xmlns:a16="http://schemas.microsoft.com/office/drawing/2014/main" id="{FF2EBC54-DB77-817B-8BF6-53AD8F320C5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81607" y="360761"/>
                  <a:ext cx="135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074" name="Ink 3073">
                  <a:extLst>
                    <a:ext uri="{FF2B5EF4-FFF2-40B4-BE49-F238E27FC236}">
                      <a16:creationId xmlns:a16="http://schemas.microsoft.com/office/drawing/2014/main" id="{E44F14C9-1EA3-D4EF-C54F-C1DB1F17A0D2}"/>
                    </a:ext>
                  </a:extLst>
                </p14:cNvPr>
                <p14:cNvContentPartPr/>
                <p14:nvPr/>
              </p14:nvContentPartPr>
              <p14:xfrm>
                <a:off x="7663047" y="280841"/>
                <a:ext cx="346320" cy="231120"/>
              </p14:xfrm>
            </p:contentPart>
          </mc:Choice>
          <mc:Fallback xmlns="">
            <p:pic>
              <p:nvPicPr>
                <p:cNvPr id="3074" name="Ink 3073">
                  <a:extLst>
                    <a:ext uri="{FF2B5EF4-FFF2-40B4-BE49-F238E27FC236}">
                      <a16:creationId xmlns:a16="http://schemas.microsoft.com/office/drawing/2014/main" id="{E44F14C9-1EA3-D4EF-C54F-C1DB1F17A0D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654047" y="272201"/>
                  <a:ext cx="363960" cy="24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36808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1E02-0C5F-95FE-0ACC-39BBC4F6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3101-6435-CBC1-E49D-14AC8A69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VM with a Premium Disk – 99.90%</a:t>
            </a:r>
          </a:p>
          <a:p>
            <a:r>
              <a:rPr lang="en-US" dirty="0"/>
              <a:t>Availability Sets – 99.95%</a:t>
            </a:r>
          </a:p>
          <a:p>
            <a:r>
              <a:rPr lang="en-US" dirty="0"/>
              <a:t>Availability Zones – 99.99%</a:t>
            </a:r>
          </a:p>
        </p:txBody>
      </p:sp>
    </p:spTree>
    <p:extLst>
      <p:ext uri="{BB962C8B-B14F-4D97-AF65-F5344CB8AC3E}">
        <p14:creationId xmlns:p14="http://schemas.microsoft.com/office/powerpoint/2010/main" val="2766700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D2CC-F953-EE98-AB82-CE4485DF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Scale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C639-414D-422D-1BE3-894598C73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compute resource you can use to deploy and manage a set of identical VMs.</a:t>
            </a:r>
          </a:p>
          <a:p>
            <a:r>
              <a:rPr lang="en-IN" dirty="0"/>
              <a:t>True auto scale, no pre-provisioning of VMs required.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609362-F326-1969-85A1-BFF8C6C41D1B}"/>
              </a:ext>
            </a:extLst>
          </p:cNvPr>
          <p:cNvGrpSpPr/>
          <p:nvPr/>
        </p:nvGrpSpPr>
        <p:grpSpPr>
          <a:xfrm>
            <a:off x="1832127" y="3040601"/>
            <a:ext cx="5454360" cy="2450160"/>
            <a:chOff x="1832127" y="3040601"/>
            <a:chExt cx="5454360" cy="245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50FF2D6-90E5-FC1C-BC36-9C8BCB64BD05}"/>
                    </a:ext>
                  </a:extLst>
                </p14:cNvPr>
                <p14:cNvContentPartPr/>
                <p14:nvPr/>
              </p14:nvContentPartPr>
              <p14:xfrm>
                <a:off x="2303007" y="3755201"/>
                <a:ext cx="419400" cy="896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50FF2D6-90E5-FC1C-BC36-9C8BCB64BD0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94007" y="3746561"/>
                  <a:ext cx="437040" cy="9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3D75BC9-1FF9-946A-95A1-4917E80F692A}"/>
                    </a:ext>
                  </a:extLst>
                </p14:cNvPr>
                <p14:cNvContentPartPr/>
                <p14:nvPr/>
              </p14:nvContentPartPr>
              <p14:xfrm>
                <a:off x="2402367" y="3730001"/>
                <a:ext cx="425160" cy="1085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3D75BC9-1FF9-946A-95A1-4917E80F69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93367" y="3721361"/>
                  <a:ext cx="442800" cy="11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A44176F-C3E3-55F1-E73D-6A4B056E8D55}"/>
                    </a:ext>
                  </a:extLst>
                </p14:cNvPr>
                <p14:cNvContentPartPr/>
                <p14:nvPr/>
              </p14:nvContentPartPr>
              <p14:xfrm>
                <a:off x="2858487" y="3395921"/>
                <a:ext cx="322560" cy="885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A44176F-C3E3-55F1-E73D-6A4B056E8D5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49487" y="3387281"/>
                  <a:ext cx="340200" cy="90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308395E-A40E-1713-4F6A-7E80825CE044}"/>
                    </a:ext>
                  </a:extLst>
                </p14:cNvPr>
                <p14:cNvContentPartPr/>
                <p14:nvPr/>
              </p14:nvContentPartPr>
              <p14:xfrm>
                <a:off x="2842287" y="3601841"/>
                <a:ext cx="395640" cy="618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308395E-A40E-1713-4F6A-7E80825CE04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3647" y="3593201"/>
                  <a:ext cx="41328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802E71D-A87F-8CA7-8FDF-E71721CD986F}"/>
                    </a:ext>
                  </a:extLst>
                </p14:cNvPr>
                <p14:cNvContentPartPr/>
                <p14:nvPr/>
              </p14:nvContentPartPr>
              <p14:xfrm>
                <a:off x="1832127" y="3759161"/>
                <a:ext cx="2769480" cy="1664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802E71D-A87F-8CA7-8FDF-E71721CD98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3487" y="3750161"/>
                  <a:ext cx="2787120" cy="16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8F52FDF-1E22-0599-D111-ED187CF824E3}"/>
                    </a:ext>
                  </a:extLst>
                </p14:cNvPr>
                <p14:cNvContentPartPr/>
                <p14:nvPr/>
              </p14:nvContentPartPr>
              <p14:xfrm>
                <a:off x="3266007" y="3459281"/>
                <a:ext cx="117360" cy="663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8F52FDF-1E22-0599-D111-ED187CF824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57007" y="3450281"/>
                  <a:ext cx="13500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97F13EA-02DA-C336-EB9F-A21B6DB1DFAA}"/>
                    </a:ext>
                  </a:extLst>
                </p14:cNvPr>
                <p14:cNvContentPartPr/>
                <p14:nvPr/>
              </p14:nvContentPartPr>
              <p14:xfrm>
                <a:off x="3217407" y="3160481"/>
                <a:ext cx="310320" cy="921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97F13EA-02DA-C336-EB9F-A21B6DB1DF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08767" y="3151481"/>
                  <a:ext cx="327960" cy="9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091848E-5E27-F327-1AD0-4FDCB7459BE1}"/>
                    </a:ext>
                  </a:extLst>
                </p14:cNvPr>
                <p14:cNvContentPartPr/>
                <p14:nvPr/>
              </p14:nvContentPartPr>
              <p14:xfrm>
                <a:off x="3364647" y="3302681"/>
                <a:ext cx="428760" cy="803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091848E-5E27-F327-1AD0-4FDCB7459B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56007" y="3294041"/>
                  <a:ext cx="44640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F38CD9D-D54D-E3F8-8755-7B4528B8E1E0}"/>
                    </a:ext>
                  </a:extLst>
                </p14:cNvPr>
                <p14:cNvContentPartPr/>
                <p14:nvPr/>
              </p14:nvContentPartPr>
              <p14:xfrm>
                <a:off x="3641847" y="3040601"/>
                <a:ext cx="327240" cy="877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F38CD9D-D54D-E3F8-8755-7B4528B8E1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33207" y="3031961"/>
                  <a:ext cx="34488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54B1A49-50B6-8A41-986C-9A4E94298281}"/>
                    </a:ext>
                  </a:extLst>
                </p14:cNvPr>
                <p14:cNvContentPartPr/>
                <p14:nvPr/>
              </p14:nvContentPartPr>
              <p14:xfrm>
                <a:off x="3803847" y="3737921"/>
                <a:ext cx="207360" cy="214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54B1A49-50B6-8A41-986C-9A4E9429828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95207" y="3729281"/>
                  <a:ext cx="2250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DE6AFFB-60D3-EB07-EFF1-ED6F8ECEEA99}"/>
                    </a:ext>
                  </a:extLst>
                </p14:cNvPr>
                <p14:cNvContentPartPr/>
                <p14:nvPr/>
              </p14:nvContentPartPr>
              <p14:xfrm>
                <a:off x="2444127" y="5170721"/>
                <a:ext cx="145080" cy="320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DE6AFFB-60D3-EB07-EFF1-ED6F8ECEEA9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35487" y="5161721"/>
                  <a:ext cx="1627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1466962-538E-62ED-9C82-0DE67FFDA50A}"/>
                    </a:ext>
                  </a:extLst>
                </p14:cNvPr>
                <p14:cNvContentPartPr/>
                <p14:nvPr/>
              </p14:nvContentPartPr>
              <p14:xfrm>
                <a:off x="2566887" y="5196281"/>
                <a:ext cx="101880" cy="165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1466962-538E-62ED-9C82-0DE67FFDA5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57887" y="5187641"/>
                  <a:ext cx="1195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BB373F-4F11-7F5B-2DD7-12BF74B92D41}"/>
                    </a:ext>
                  </a:extLst>
                </p14:cNvPr>
                <p14:cNvContentPartPr/>
                <p14:nvPr/>
              </p14:nvContentPartPr>
              <p14:xfrm>
                <a:off x="2708007" y="4955801"/>
                <a:ext cx="381960" cy="398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BB373F-4F11-7F5B-2DD7-12BF74B92D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99367" y="4947161"/>
                  <a:ext cx="3996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7280E0-58FF-A42E-1EF9-D2F8033835A8}"/>
                    </a:ext>
                  </a:extLst>
                </p14:cNvPr>
                <p14:cNvContentPartPr/>
                <p14:nvPr/>
              </p14:nvContentPartPr>
              <p14:xfrm>
                <a:off x="3122007" y="4875521"/>
                <a:ext cx="120960" cy="110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27280E0-58FF-A42E-1EF9-D2F8033835A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13007" y="4866521"/>
                  <a:ext cx="1386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4D6FA1-EEF9-D613-2143-E83ABCCAB3B5}"/>
                    </a:ext>
                  </a:extLst>
                </p14:cNvPr>
                <p14:cNvContentPartPr/>
                <p14:nvPr/>
              </p14:nvContentPartPr>
              <p14:xfrm>
                <a:off x="3290127" y="4528481"/>
                <a:ext cx="274320" cy="350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4D6FA1-EEF9-D613-2143-E83ABCCAB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81487" y="4519841"/>
                  <a:ext cx="2919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90CB860-47EB-9E6B-5503-35C4FA2CF1C7}"/>
                    </a:ext>
                  </a:extLst>
                </p14:cNvPr>
                <p14:cNvContentPartPr/>
                <p14:nvPr/>
              </p14:nvContentPartPr>
              <p14:xfrm>
                <a:off x="3383367" y="4431641"/>
                <a:ext cx="279360" cy="268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90CB860-47EB-9E6B-5503-35C4FA2CF1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74367" y="4423001"/>
                  <a:ext cx="2970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A19983-52B4-6CC8-3AA4-6893EEFC69D2}"/>
                    </a:ext>
                  </a:extLst>
                </p14:cNvPr>
                <p14:cNvContentPartPr/>
                <p14:nvPr/>
              </p14:nvContentPartPr>
              <p14:xfrm>
                <a:off x="5015967" y="3854561"/>
                <a:ext cx="2270520" cy="1175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A19983-52B4-6CC8-3AA4-6893EEFC69D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06967" y="3845561"/>
                  <a:ext cx="2288160" cy="11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ABFFEC0-A5D3-DE52-AD12-448ADCB2FFF0}"/>
                    </a:ext>
                  </a:extLst>
                </p14:cNvPr>
                <p14:cNvContentPartPr/>
                <p14:nvPr/>
              </p14:nvContentPartPr>
              <p14:xfrm>
                <a:off x="5898687" y="3196481"/>
                <a:ext cx="395640" cy="789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ABFFEC0-A5D3-DE52-AD12-448ADCB2FF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90047" y="3187481"/>
                  <a:ext cx="41328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52AF90B-A46B-2211-A058-5E2581DB0329}"/>
                    </a:ext>
                  </a:extLst>
                </p14:cNvPr>
                <p14:cNvContentPartPr/>
                <p14:nvPr/>
              </p14:nvContentPartPr>
              <p14:xfrm>
                <a:off x="5849007" y="3181001"/>
                <a:ext cx="374040" cy="906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52AF90B-A46B-2211-A058-5E2581DB03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40367" y="3172361"/>
                  <a:ext cx="391680" cy="9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43F320-F863-4D1F-8D79-B77391722FD9}"/>
                    </a:ext>
                  </a:extLst>
                </p14:cNvPr>
                <p14:cNvContentPartPr/>
                <p14:nvPr/>
              </p14:nvContentPartPr>
              <p14:xfrm>
                <a:off x="6498447" y="3218081"/>
                <a:ext cx="348480" cy="733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43F320-F863-4D1F-8D79-B77391722FD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89807" y="3209081"/>
                  <a:ext cx="36612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2CD320-A064-DBAD-8FFF-865322A52809}"/>
                    </a:ext>
                  </a:extLst>
                </p14:cNvPr>
                <p14:cNvContentPartPr/>
                <p14:nvPr/>
              </p14:nvContentPartPr>
              <p14:xfrm>
                <a:off x="6444807" y="3242561"/>
                <a:ext cx="547200" cy="762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2CD320-A064-DBAD-8FFF-865322A5280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35807" y="3233921"/>
                  <a:ext cx="56484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6825F44-329C-B050-B0A8-772D546E9FE8}"/>
                    </a:ext>
                  </a:extLst>
                </p14:cNvPr>
                <p14:cNvContentPartPr/>
                <p14:nvPr/>
              </p14:nvContentPartPr>
              <p14:xfrm>
                <a:off x="5321967" y="4224281"/>
                <a:ext cx="242280" cy="253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6825F44-329C-B050-B0A8-772D546E9FE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13327" y="4215281"/>
                  <a:ext cx="2599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6C641E1-8DED-7B49-D092-B58DB303D040}"/>
                    </a:ext>
                  </a:extLst>
                </p14:cNvPr>
                <p14:cNvContentPartPr/>
                <p14:nvPr/>
              </p14:nvContentPartPr>
              <p14:xfrm>
                <a:off x="5507007" y="4334801"/>
                <a:ext cx="549000" cy="35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6C641E1-8DED-7B49-D092-B58DB303D04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98007" y="4326161"/>
                  <a:ext cx="5666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21377F0-B791-D474-FBF0-E684850BB4D5}"/>
                    </a:ext>
                  </a:extLst>
                </p14:cNvPr>
                <p14:cNvContentPartPr/>
                <p14:nvPr/>
              </p14:nvContentPartPr>
              <p14:xfrm>
                <a:off x="6228807" y="4636121"/>
                <a:ext cx="232560" cy="111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21377F0-B791-D474-FBF0-E684850BB4D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19807" y="4627121"/>
                  <a:ext cx="250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D15609C-B1CC-B56A-AE19-29451504F29C}"/>
                    </a:ext>
                  </a:extLst>
                </p14:cNvPr>
                <p14:cNvContentPartPr/>
                <p14:nvPr/>
              </p14:nvContentPartPr>
              <p14:xfrm>
                <a:off x="6277047" y="4569161"/>
                <a:ext cx="16920" cy="20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D15609C-B1CC-B56A-AE19-29451504F29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68047" y="4560161"/>
                  <a:ext cx="3456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EB84EA7-5852-0AC0-E4D5-E033AB73DB57}"/>
                  </a:ext>
                </a:extLst>
              </p14:cNvPr>
              <p14:cNvContentPartPr/>
              <p14:nvPr/>
            </p14:nvContentPartPr>
            <p14:xfrm>
              <a:off x="1216527" y="3637841"/>
              <a:ext cx="168480" cy="1385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EB84EA7-5852-0AC0-E4D5-E033AB73DB5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07527" y="3628841"/>
                <a:ext cx="186120" cy="14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B1DB248-DDDD-AB83-454D-96D04AA9DB37}"/>
                  </a:ext>
                </a:extLst>
              </p14:cNvPr>
              <p14:cNvContentPartPr/>
              <p14:nvPr/>
            </p14:nvContentPartPr>
            <p14:xfrm>
              <a:off x="7655487" y="3338321"/>
              <a:ext cx="232920" cy="12582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B1DB248-DDDD-AB83-454D-96D04AA9DB3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46847" y="3329681"/>
                <a:ext cx="250560" cy="127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2167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27AB-6EF9-827D-F875-1939BD8E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VMSS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7BF0-B263-BA71-334D-D1D5A2F32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base OS image and configuration</a:t>
            </a:r>
          </a:p>
          <a:p>
            <a:r>
              <a:rPr lang="en-US" dirty="0"/>
              <a:t>Azure load balancer – layer 4 and application gateway – layer 7</a:t>
            </a:r>
          </a:p>
          <a:p>
            <a:r>
              <a:rPr lang="en-US" dirty="0"/>
              <a:t>Scale set allows to run multiple instances of application</a:t>
            </a:r>
          </a:p>
          <a:p>
            <a:r>
              <a:rPr lang="en-US" dirty="0"/>
              <a:t>Customer demand can be met</a:t>
            </a:r>
          </a:p>
          <a:p>
            <a:r>
              <a:rPr lang="en-US" dirty="0"/>
              <a:t>Scale set supports </a:t>
            </a:r>
            <a:r>
              <a:rPr lang="en-US" dirty="0" err="1"/>
              <a:t>upto</a:t>
            </a:r>
            <a:r>
              <a:rPr lang="en-US"/>
              <a:t> 2000 </a:t>
            </a:r>
            <a:r>
              <a:rPr lang="en-US" dirty="0"/>
              <a:t>VMs instances.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445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5FAF-8CCF-62B9-DD2E-6DF056DB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Autoscale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6BD43-0CD0-0055-115E-C922C8961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 In</a:t>
            </a:r>
          </a:p>
          <a:p>
            <a:r>
              <a:rPr lang="en-US" dirty="0"/>
              <a:t>Scale Out</a:t>
            </a:r>
          </a:p>
          <a:p>
            <a:r>
              <a:rPr lang="en-US" dirty="0"/>
              <a:t>Schedule events</a:t>
            </a:r>
          </a:p>
          <a:p>
            <a:r>
              <a:rPr lang="en-US"/>
              <a:t>Less overhead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51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2FE6C0B-7427-ACEC-CFC4-3E660CBF63AF}"/>
                  </a:ext>
                </a:extLst>
              </p14:cNvPr>
              <p14:cNvContentPartPr/>
              <p14:nvPr/>
            </p14:nvContentPartPr>
            <p14:xfrm>
              <a:off x="3304887" y="1956281"/>
              <a:ext cx="71280" cy="17899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2FE6C0B-7427-ACEC-CFC4-3E660CBF63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5887" y="1947281"/>
                <a:ext cx="88920" cy="18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C20989B-7596-20C4-2DA2-7052674F963B}"/>
                  </a:ext>
                </a:extLst>
              </p14:cNvPr>
              <p14:cNvContentPartPr/>
              <p14:nvPr/>
            </p14:nvContentPartPr>
            <p14:xfrm>
              <a:off x="3325407" y="3570521"/>
              <a:ext cx="3000240" cy="207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C20989B-7596-20C4-2DA2-7052674F96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16407" y="3561881"/>
                <a:ext cx="3017880" cy="22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1C9FCD4D-9FE5-7C48-C6FA-197295D8D458}"/>
              </a:ext>
            </a:extLst>
          </p:cNvPr>
          <p:cNvGrpSpPr/>
          <p:nvPr/>
        </p:nvGrpSpPr>
        <p:grpSpPr>
          <a:xfrm>
            <a:off x="6846567" y="1289561"/>
            <a:ext cx="3745080" cy="2736360"/>
            <a:chOff x="6846567" y="1289561"/>
            <a:chExt cx="3745080" cy="273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8F8FCD-0233-30A9-7980-3A3B1ED855EC}"/>
                    </a:ext>
                  </a:extLst>
                </p14:cNvPr>
                <p14:cNvContentPartPr/>
                <p14:nvPr/>
              </p14:nvContentPartPr>
              <p14:xfrm>
                <a:off x="7288647" y="1347161"/>
                <a:ext cx="116280" cy="349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8F8FCD-0233-30A9-7980-3A3B1ED855E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80007" y="1338161"/>
                  <a:ext cx="1339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12A0BB7-00E7-4292-B676-972AA67C5BC4}"/>
                    </a:ext>
                  </a:extLst>
                </p14:cNvPr>
                <p14:cNvContentPartPr/>
                <p14:nvPr/>
              </p14:nvContentPartPr>
              <p14:xfrm>
                <a:off x="7462887" y="1484321"/>
                <a:ext cx="111240" cy="142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12A0BB7-00E7-4292-B676-972AA67C5B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54247" y="1475321"/>
                  <a:ext cx="1288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1E459E1-1220-2A1C-B2B7-179B4705565D}"/>
                    </a:ext>
                  </a:extLst>
                </p14:cNvPr>
                <p14:cNvContentPartPr/>
                <p14:nvPr/>
              </p14:nvContentPartPr>
              <p14:xfrm>
                <a:off x="7627767" y="1459481"/>
                <a:ext cx="109080" cy="173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1E459E1-1220-2A1C-B2B7-179B4705565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18767" y="1450481"/>
                  <a:ext cx="126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CEBBD01-FF15-D9FF-E793-55EDAE01ADC7}"/>
                    </a:ext>
                  </a:extLst>
                </p14:cNvPr>
                <p14:cNvContentPartPr/>
                <p14:nvPr/>
              </p14:nvContentPartPr>
              <p14:xfrm>
                <a:off x="7789767" y="1348961"/>
                <a:ext cx="180720" cy="287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CEBBD01-FF15-D9FF-E793-55EDAE01AD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81127" y="1340321"/>
                  <a:ext cx="1983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D92390E-86C3-5685-8C2F-13791A4792BC}"/>
                    </a:ext>
                  </a:extLst>
                </p14:cNvPr>
                <p14:cNvContentPartPr/>
                <p14:nvPr/>
              </p14:nvContentPartPr>
              <p14:xfrm>
                <a:off x="8346687" y="1436801"/>
                <a:ext cx="28440" cy="191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D92390E-86C3-5685-8C2F-13791A4792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37687" y="1428161"/>
                  <a:ext cx="46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2F92429-A50E-33C4-8784-50AD3DEE9380}"/>
                    </a:ext>
                  </a:extLst>
                </p14:cNvPr>
                <p14:cNvContentPartPr/>
                <p14:nvPr/>
              </p14:nvContentPartPr>
              <p14:xfrm>
                <a:off x="8345607" y="1366961"/>
                <a:ext cx="187200" cy="265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2F92429-A50E-33C4-8784-50AD3DEE938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36607" y="1358321"/>
                  <a:ext cx="2048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87EE250-6519-890C-8EB4-0D7907B1FF78}"/>
                    </a:ext>
                  </a:extLst>
                </p14:cNvPr>
                <p14:cNvContentPartPr/>
                <p14:nvPr/>
              </p14:nvContentPartPr>
              <p14:xfrm>
                <a:off x="8610927" y="1289561"/>
                <a:ext cx="560520" cy="331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7EE250-6519-890C-8EB4-0D7907B1FF7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02287" y="1280921"/>
                  <a:ext cx="5781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E22B6A7-87EA-67F2-625A-879F75D21AB0}"/>
                    </a:ext>
                  </a:extLst>
                </p14:cNvPr>
                <p14:cNvContentPartPr/>
                <p14:nvPr/>
              </p14:nvContentPartPr>
              <p14:xfrm>
                <a:off x="9230847" y="1409801"/>
                <a:ext cx="93960" cy="225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E22B6A7-87EA-67F2-625A-879F75D21AB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22207" y="1400801"/>
                  <a:ext cx="1116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7EA6BB1-1183-1C8D-D2E6-768B0A365582}"/>
                    </a:ext>
                  </a:extLst>
                </p14:cNvPr>
                <p14:cNvContentPartPr/>
                <p14:nvPr/>
              </p14:nvContentPartPr>
              <p14:xfrm>
                <a:off x="9422727" y="1442921"/>
                <a:ext cx="105480" cy="144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7EA6BB1-1183-1C8D-D2E6-768B0A36558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13727" y="1434281"/>
                  <a:ext cx="123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0B5632-3E84-BE51-AD2E-32428D8187AE}"/>
                    </a:ext>
                  </a:extLst>
                </p14:cNvPr>
                <p14:cNvContentPartPr/>
                <p14:nvPr/>
              </p14:nvContentPartPr>
              <p14:xfrm>
                <a:off x="9629007" y="1364081"/>
                <a:ext cx="142200" cy="311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0B5632-3E84-BE51-AD2E-32428D8187A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20367" y="1355081"/>
                  <a:ext cx="1598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65BA47D-1471-842A-B659-2A6DD98497B6}"/>
                    </a:ext>
                  </a:extLst>
                </p14:cNvPr>
                <p14:cNvContentPartPr/>
                <p14:nvPr/>
              </p14:nvContentPartPr>
              <p14:xfrm>
                <a:off x="7165527" y="1860521"/>
                <a:ext cx="1249920" cy="1645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65BA47D-1471-842A-B659-2A6DD98497B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56527" y="1851881"/>
                  <a:ext cx="1267560" cy="16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CB613A-058C-0BAD-6B2F-0C4CECAF93CD}"/>
                    </a:ext>
                  </a:extLst>
                </p14:cNvPr>
                <p14:cNvContentPartPr/>
                <p14:nvPr/>
              </p14:nvContentPartPr>
              <p14:xfrm>
                <a:off x="8411127" y="2137721"/>
                <a:ext cx="235080" cy="1218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CB613A-058C-0BAD-6B2F-0C4CECAF93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02487" y="2128721"/>
                  <a:ext cx="252720" cy="12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321D824-0876-F619-CA1D-7A6102A36E89}"/>
                    </a:ext>
                  </a:extLst>
                </p14:cNvPr>
                <p14:cNvContentPartPr/>
                <p14:nvPr/>
              </p14:nvContentPartPr>
              <p14:xfrm>
                <a:off x="8414007" y="2106761"/>
                <a:ext cx="1886400" cy="1166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321D824-0876-F619-CA1D-7A6102A36E8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05007" y="2098121"/>
                  <a:ext cx="1904040" cy="11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DAA572E-AF4C-8FF8-F7F6-DC6F1E0B653E}"/>
                    </a:ext>
                  </a:extLst>
                </p14:cNvPr>
                <p14:cNvContentPartPr/>
                <p14:nvPr/>
              </p14:nvContentPartPr>
              <p14:xfrm>
                <a:off x="6917487" y="3522641"/>
                <a:ext cx="322560" cy="434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DAA572E-AF4C-8FF8-F7F6-DC6F1E0B653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08487" y="3514001"/>
                  <a:ext cx="3402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871BBFE-62DA-3D7F-4070-90133D394102}"/>
                    </a:ext>
                  </a:extLst>
                </p14:cNvPr>
                <p14:cNvContentPartPr/>
                <p14:nvPr/>
              </p14:nvContentPartPr>
              <p14:xfrm>
                <a:off x="6846567" y="3589601"/>
                <a:ext cx="386640" cy="436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871BBFE-62DA-3D7F-4070-90133D3941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37927" y="3580961"/>
                  <a:ext cx="4042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D22D09-8ACA-2404-4621-0889B9AFFD8F}"/>
                    </a:ext>
                  </a:extLst>
                </p14:cNvPr>
                <p14:cNvContentPartPr/>
                <p14:nvPr/>
              </p14:nvContentPartPr>
              <p14:xfrm>
                <a:off x="8321847" y="3323201"/>
                <a:ext cx="382320" cy="513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D22D09-8ACA-2404-4621-0889B9AFFD8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12847" y="3314201"/>
                  <a:ext cx="39996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4B735FD-6821-D225-5CCD-8DCB4AF295C0}"/>
                    </a:ext>
                  </a:extLst>
                </p14:cNvPr>
                <p14:cNvContentPartPr/>
                <p14:nvPr/>
              </p14:nvContentPartPr>
              <p14:xfrm>
                <a:off x="8254167" y="3397721"/>
                <a:ext cx="507600" cy="470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4B735FD-6821-D225-5CCD-8DCB4AF295C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45167" y="3388721"/>
                  <a:ext cx="52524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A46C114-9010-0C2D-1573-F1B770BF625C}"/>
                    </a:ext>
                  </a:extLst>
                </p14:cNvPr>
                <p14:cNvContentPartPr/>
                <p14:nvPr/>
              </p14:nvContentPartPr>
              <p14:xfrm>
                <a:off x="6950607" y="3791561"/>
                <a:ext cx="82080" cy="179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A46C114-9010-0C2D-1573-F1B770BF625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41967" y="3782921"/>
                  <a:ext cx="99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990E0E-C515-DF7F-8B9B-D9D2741C7F24}"/>
                    </a:ext>
                  </a:extLst>
                </p14:cNvPr>
                <p14:cNvContentPartPr/>
                <p14:nvPr/>
              </p14:nvContentPartPr>
              <p14:xfrm>
                <a:off x="7043847" y="3772841"/>
                <a:ext cx="278280" cy="181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990E0E-C515-DF7F-8B9B-D9D2741C7F2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34847" y="3763841"/>
                  <a:ext cx="2959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368E38E-4D0C-ADE8-6E90-2B6989ED8911}"/>
                    </a:ext>
                  </a:extLst>
                </p14:cNvPr>
                <p14:cNvContentPartPr/>
                <p14:nvPr/>
              </p14:nvContentPartPr>
              <p14:xfrm>
                <a:off x="8342727" y="3570161"/>
                <a:ext cx="374400" cy="20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368E38E-4D0C-ADE8-6E90-2B6989ED89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34087" y="3561521"/>
                  <a:ext cx="3920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696F88-CCE8-F158-9730-6E50A6A9A434}"/>
                    </a:ext>
                  </a:extLst>
                </p14:cNvPr>
                <p14:cNvContentPartPr/>
                <p14:nvPr/>
              </p14:nvContentPartPr>
              <p14:xfrm>
                <a:off x="9930687" y="3201161"/>
                <a:ext cx="576000" cy="525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696F88-CCE8-F158-9730-6E50A6A9A43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22047" y="3192521"/>
                  <a:ext cx="59364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1164723-8673-ADFE-5071-DF365332F5BC}"/>
                    </a:ext>
                  </a:extLst>
                </p14:cNvPr>
                <p14:cNvContentPartPr/>
                <p14:nvPr/>
              </p14:nvContentPartPr>
              <p14:xfrm>
                <a:off x="9946167" y="3298721"/>
                <a:ext cx="645480" cy="425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1164723-8673-ADFE-5071-DF365332F5B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37167" y="3289721"/>
                  <a:ext cx="6631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307975B-A70F-E755-4FCB-734C15D2BA21}"/>
                    </a:ext>
                  </a:extLst>
                </p14:cNvPr>
                <p14:cNvContentPartPr/>
                <p14:nvPr/>
              </p14:nvContentPartPr>
              <p14:xfrm>
                <a:off x="10024647" y="3408161"/>
                <a:ext cx="348480" cy="214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307975B-A70F-E755-4FCB-734C15D2BA2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015647" y="3399521"/>
                  <a:ext cx="36612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FF862F4-F39B-7975-9F04-DC74173C8DA8}"/>
              </a:ext>
            </a:extLst>
          </p:cNvPr>
          <p:cNvGrpSpPr/>
          <p:nvPr/>
        </p:nvGrpSpPr>
        <p:grpSpPr>
          <a:xfrm>
            <a:off x="2942367" y="1488641"/>
            <a:ext cx="2118600" cy="829800"/>
            <a:chOff x="2942367" y="1488641"/>
            <a:chExt cx="2118600" cy="82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CFFC9DF-4AAC-3107-8F66-26546A121232}"/>
                    </a:ext>
                  </a:extLst>
                </p14:cNvPr>
                <p14:cNvContentPartPr/>
                <p14:nvPr/>
              </p14:nvContentPartPr>
              <p14:xfrm>
                <a:off x="2942367" y="1494761"/>
                <a:ext cx="129960" cy="252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CFFC9DF-4AAC-3107-8F66-26546A12123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33367" y="1485761"/>
                  <a:ext cx="1476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960C87B-1E8C-3BA5-C04B-CC4C808C408A}"/>
                    </a:ext>
                  </a:extLst>
                </p14:cNvPr>
                <p14:cNvContentPartPr/>
                <p14:nvPr/>
              </p14:nvContentPartPr>
              <p14:xfrm>
                <a:off x="3161967" y="1527161"/>
                <a:ext cx="279720" cy="215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960C87B-1E8C-3BA5-C04B-CC4C808C408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53327" y="1518161"/>
                  <a:ext cx="2973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417DAD2-EE10-EDA0-80B8-683F4A68E15E}"/>
                    </a:ext>
                  </a:extLst>
                </p14:cNvPr>
                <p14:cNvContentPartPr/>
                <p14:nvPr/>
              </p14:nvContentPartPr>
              <p14:xfrm>
                <a:off x="3503607" y="1488641"/>
                <a:ext cx="107640" cy="284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417DAD2-EE10-EDA0-80B8-683F4A68E15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94967" y="1479641"/>
                  <a:ext cx="1252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1BA200F-1B43-0384-B25E-E87BC45A42AB}"/>
                    </a:ext>
                  </a:extLst>
                </p14:cNvPr>
                <p14:cNvContentPartPr/>
                <p14:nvPr/>
              </p14:nvContentPartPr>
              <p14:xfrm>
                <a:off x="3646887" y="1499441"/>
                <a:ext cx="158400" cy="297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1BA200F-1B43-0384-B25E-E87BC45A42A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38247" y="1490441"/>
                  <a:ext cx="1760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98618CF-D121-E9EB-FE20-56596B9757B8}"/>
                    </a:ext>
                  </a:extLst>
                </p14:cNvPr>
                <p14:cNvContentPartPr/>
                <p14:nvPr/>
              </p14:nvContentPartPr>
              <p14:xfrm>
                <a:off x="3644007" y="1893281"/>
                <a:ext cx="623160" cy="394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98618CF-D121-E9EB-FE20-56596B9757B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35367" y="1884641"/>
                  <a:ext cx="64080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246A601-F510-0A0E-BB2D-21D6058E1B01}"/>
                    </a:ext>
                  </a:extLst>
                </p14:cNvPr>
                <p14:cNvContentPartPr/>
                <p14:nvPr/>
              </p14:nvContentPartPr>
              <p14:xfrm>
                <a:off x="3858207" y="1752521"/>
                <a:ext cx="153360" cy="253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246A601-F510-0A0E-BB2D-21D6058E1B0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49567" y="1743881"/>
                  <a:ext cx="1710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CA41EF1-3CED-93FC-6208-CB1F635E29B4}"/>
                    </a:ext>
                  </a:extLst>
                </p14:cNvPr>
                <p14:cNvContentPartPr/>
                <p14:nvPr/>
              </p14:nvContentPartPr>
              <p14:xfrm>
                <a:off x="4063407" y="1823441"/>
                <a:ext cx="22320" cy="141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CA41EF1-3CED-93FC-6208-CB1F635E29B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54767" y="1814441"/>
                  <a:ext cx="399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577F239-7456-7064-070E-587957D0E157}"/>
                    </a:ext>
                  </a:extLst>
                </p14:cNvPr>
                <p14:cNvContentPartPr/>
                <p14:nvPr/>
              </p14:nvContentPartPr>
              <p14:xfrm>
                <a:off x="4026327" y="1845041"/>
                <a:ext cx="114840" cy="119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577F239-7456-7064-070E-587957D0E15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17687" y="1836041"/>
                  <a:ext cx="132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91E3947-CA9D-238D-C9BC-7FB1F2EABFE5}"/>
                    </a:ext>
                  </a:extLst>
                </p14:cNvPr>
                <p14:cNvContentPartPr/>
                <p14:nvPr/>
              </p14:nvContentPartPr>
              <p14:xfrm>
                <a:off x="4160247" y="1768721"/>
                <a:ext cx="91440" cy="216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91E3947-CA9D-238D-C9BC-7FB1F2EABFE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51607" y="1760081"/>
                  <a:ext cx="109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CA38E1E-4695-AB94-26D6-E72FFB0F6A1E}"/>
                    </a:ext>
                  </a:extLst>
                </p14:cNvPr>
                <p14:cNvContentPartPr/>
                <p14:nvPr/>
              </p14:nvContentPartPr>
              <p14:xfrm>
                <a:off x="4180407" y="1831721"/>
                <a:ext cx="76680" cy="50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CA38E1E-4695-AB94-26D6-E72FFB0F6A1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71767" y="1823081"/>
                  <a:ext cx="943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79010E5-EB09-B307-A35E-1CE87E9056A0}"/>
                    </a:ext>
                  </a:extLst>
                </p14:cNvPr>
                <p14:cNvContentPartPr/>
                <p14:nvPr/>
              </p14:nvContentPartPr>
              <p14:xfrm>
                <a:off x="4361847" y="2062841"/>
                <a:ext cx="115560" cy="227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79010E5-EB09-B307-A35E-1CE87E9056A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52847" y="2053841"/>
                  <a:ext cx="1332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360EDC5-36CA-CEE9-8B46-5DE025ECFBDD}"/>
                    </a:ext>
                  </a:extLst>
                </p14:cNvPr>
                <p14:cNvContentPartPr/>
                <p14:nvPr/>
              </p14:nvContentPartPr>
              <p14:xfrm>
                <a:off x="4516287" y="2086961"/>
                <a:ext cx="135000" cy="216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360EDC5-36CA-CEE9-8B46-5DE025ECFBD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07287" y="2078321"/>
                  <a:ext cx="152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380C521-18A2-5D76-F62A-9F64B715CC23}"/>
                    </a:ext>
                  </a:extLst>
                </p14:cNvPr>
                <p14:cNvContentPartPr/>
                <p14:nvPr/>
              </p14:nvContentPartPr>
              <p14:xfrm>
                <a:off x="4769007" y="2085161"/>
                <a:ext cx="64440" cy="222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380C521-18A2-5D76-F62A-9F64B715CC2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60007" y="2076521"/>
                  <a:ext cx="820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86B8633-DC75-F3B9-24BD-D1A4D734052C}"/>
                    </a:ext>
                  </a:extLst>
                </p14:cNvPr>
                <p14:cNvContentPartPr/>
                <p14:nvPr/>
              </p14:nvContentPartPr>
              <p14:xfrm>
                <a:off x="4893567" y="2053841"/>
                <a:ext cx="167400" cy="264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86B8633-DC75-F3B9-24BD-D1A4D734052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84567" y="2045201"/>
                  <a:ext cx="18504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1D2B474-DF40-525A-85DD-CF75604DD3AC}"/>
              </a:ext>
            </a:extLst>
          </p:cNvPr>
          <p:cNvGrpSpPr/>
          <p:nvPr/>
        </p:nvGrpSpPr>
        <p:grpSpPr>
          <a:xfrm>
            <a:off x="9968127" y="1401881"/>
            <a:ext cx="1452240" cy="339480"/>
            <a:chOff x="9968127" y="1401881"/>
            <a:chExt cx="145224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2251198-F8D0-97C1-F00A-66A94785CE0C}"/>
                    </a:ext>
                  </a:extLst>
                </p14:cNvPr>
                <p14:cNvContentPartPr/>
                <p14:nvPr/>
              </p14:nvContentPartPr>
              <p14:xfrm>
                <a:off x="9968127" y="1500881"/>
                <a:ext cx="113040" cy="40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2251198-F8D0-97C1-F00A-66A94785CE0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59487" y="1491881"/>
                  <a:ext cx="130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B3556C5-061C-4600-8113-B60F31CAC2AD}"/>
                    </a:ext>
                  </a:extLst>
                </p14:cNvPr>
                <p14:cNvContentPartPr/>
                <p14:nvPr/>
              </p14:nvContentPartPr>
              <p14:xfrm>
                <a:off x="10169727" y="1412321"/>
                <a:ext cx="108000" cy="238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B3556C5-061C-4600-8113-B60F31CAC2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61087" y="1403321"/>
                  <a:ext cx="1256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59B3BCE-51BB-3B2B-8DEE-F176E1C3D847}"/>
                    </a:ext>
                  </a:extLst>
                </p14:cNvPr>
                <p14:cNvContentPartPr/>
                <p14:nvPr/>
              </p14:nvContentPartPr>
              <p14:xfrm>
                <a:off x="10318047" y="1480361"/>
                <a:ext cx="294120" cy="142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59B3BCE-51BB-3B2B-8DEE-F176E1C3D84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309047" y="1471721"/>
                  <a:ext cx="311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35D8E47-96A8-F70A-F200-7C9F4350FFD8}"/>
                    </a:ext>
                  </a:extLst>
                </p14:cNvPr>
                <p14:cNvContentPartPr/>
                <p14:nvPr/>
              </p14:nvContentPartPr>
              <p14:xfrm>
                <a:off x="10669407" y="1407641"/>
                <a:ext cx="12240" cy="205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35D8E47-96A8-F70A-F200-7C9F4350FFD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660407" y="1398641"/>
                  <a:ext cx="29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B4831AA-530D-F48A-914E-8F3953DE5F66}"/>
                    </a:ext>
                  </a:extLst>
                </p14:cNvPr>
                <p14:cNvContentPartPr/>
                <p14:nvPr/>
              </p14:nvContentPartPr>
              <p14:xfrm>
                <a:off x="10732047" y="1401881"/>
                <a:ext cx="35640" cy="235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B4831AA-530D-F48A-914E-8F3953DE5F6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723407" y="1393241"/>
                  <a:ext cx="532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AEE9909-C51C-568C-1A14-56BD6087371E}"/>
                    </a:ext>
                  </a:extLst>
                </p14:cNvPr>
                <p14:cNvContentPartPr/>
                <p14:nvPr/>
              </p14:nvContentPartPr>
              <p14:xfrm>
                <a:off x="10831767" y="1420961"/>
                <a:ext cx="446760" cy="211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AEE9909-C51C-568C-1A14-56BD6087371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823127" y="1412321"/>
                  <a:ext cx="4644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BA2EB11-8EB1-B056-6290-EF0664558CB6}"/>
                    </a:ext>
                  </a:extLst>
                </p14:cNvPr>
                <p14:cNvContentPartPr/>
                <p14:nvPr/>
              </p14:nvContentPartPr>
              <p14:xfrm>
                <a:off x="11194287" y="1456961"/>
                <a:ext cx="58320" cy="20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BA2EB11-8EB1-B056-6290-EF0664558CB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185647" y="1448321"/>
                  <a:ext cx="759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C09E520-2AC7-6B8C-21A9-D51C9FDCC786}"/>
                    </a:ext>
                  </a:extLst>
                </p14:cNvPr>
                <p14:cNvContentPartPr/>
                <p14:nvPr/>
              </p14:nvContentPartPr>
              <p14:xfrm>
                <a:off x="11190687" y="1461281"/>
                <a:ext cx="229680" cy="280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C09E520-2AC7-6B8C-21A9-D51C9FDCC78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182047" y="1452281"/>
                  <a:ext cx="2473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EA42606-4CC0-2FD9-4460-8515C52A8BBB}"/>
              </a:ext>
            </a:extLst>
          </p:cNvPr>
          <p:cNvGrpSpPr/>
          <p:nvPr/>
        </p:nvGrpSpPr>
        <p:grpSpPr>
          <a:xfrm>
            <a:off x="6332487" y="4327241"/>
            <a:ext cx="1873800" cy="485280"/>
            <a:chOff x="6332487" y="4327241"/>
            <a:chExt cx="187380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BF0B315-5741-8B40-5032-2B077C89366C}"/>
                    </a:ext>
                  </a:extLst>
                </p14:cNvPr>
                <p14:cNvContentPartPr/>
                <p14:nvPr/>
              </p14:nvContentPartPr>
              <p14:xfrm>
                <a:off x="6332487" y="4348121"/>
                <a:ext cx="13680" cy="154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BF0B315-5741-8B40-5032-2B077C89366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23847" y="4339481"/>
                  <a:ext cx="31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8E5306C-F69D-31E3-55D9-FED91F18BBD5}"/>
                    </a:ext>
                  </a:extLst>
                </p14:cNvPr>
                <p14:cNvContentPartPr/>
                <p14:nvPr/>
              </p14:nvContentPartPr>
              <p14:xfrm>
                <a:off x="6363807" y="4357121"/>
                <a:ext cx="119880" cy="191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8E5306C-F69D-31E3-55D9-FED91F18BBD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354807" y="4348481"/>
                  <a:ext cx="1375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667A25F-1F5D-E380-1D99-558E1A204A9B}"/>
                    </a:ext>
                  </a:extLst>
                </p14:cNvPr>
                <p14:cNvContentPartPr/>
                <p14:nvPr/>
              </p14:nvContentPartPr>
              <p14:xfrm>
                <a:off x="6486927" y="4353881"/>
                <a:ext cx="91080" cy="200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667A25F-1F5D-E380-1D99-558E1A204A9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78287" y="4344881"/>
                  <a:ext cx="1087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44B00BD-B8D1-B087-E4CC-37F8EAF0306E}"/>
                    </a:ext>
                  </a:extLst>
                </p14:cNvPr>
                <p14:cNvContentPartPr/>
                <p14:nvPr/>
              </p14:nvContentPartPr>
              <p14:xfrm>
                <a:off x="6640287" y="4329041"/>
                <a:ext cx="74520" cy="168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44B00BD-B8D1-B087-E4CC-37F8EAF0306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631287" y="4320041"/>
                  <a:ext cx="921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9FEA45C-5CA9-C3A6-87D4-E5FB10D0E745}"/>
                    </a:ext>
                  </a:extLst>
                </p14:cNvPr>
                <p14:cNvContentPartPr/>
                <p14:nvPr/>
              </p14:nvContentPartPr>
              <p14:xfrm>
                <a:off x="6755487" y="4329401"/>
                <a:ext cx="84960" cy="146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9FEA45C-5CA9-C3A6-87D4-E5FB10D0E74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46487" y="4320401"/>
                  <a:ext cx="1026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C6128D8-FB6C-0EF5-1A8F-71EEFC8BA156}"/>
                    </a:ext>
                  </a:extLst>
                </p14:cNvPr>
                <p14:cNvContentPartPr/>
                <p14:nvPr/>
              </p14:nvContentPartPr>
              <p14:xfrm>
                <a:off x="6760527" y="4327241"/>
                <a:ext cx="294120" cy="191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C6128D8-FB6C-0EF5-1A8F-71EEFC8BA15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751527" y="4318601"/>
                  <a:ext cx="3117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B46B159-9E8B-AA85-7D0F-DC23FA0B1FA8}"/>
                    </a:ext>
                  </a:extLst>
                </p14:cNvPr>
                <p14:cNvContentPartPr/>
                <p14:nvPr/>
              </p14:nvContentPartPr>
              <p14:xfrm>
                <a:off x="7120527" y="4340201"/>
                <a:ext cx="103680" cy="182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B46B159-9E8B-AA85-7D0F-DC23FA0B1FA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11527" y="4331561"/>
                  <a:ext cx="1213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5AFA433-CAF4-A6A1-4967-AC42286BA74E}"/>
                    </a:ext>
                  </a:extLst>
                </p14:cNvPr>
                <p14:cNvContentPartPr/>
                <p14:nvPr/>
              </p14:nvContentPartPr>
              <p14:xfrm>
                <a:off x="7255167" y="4374041"/>
                <a:ext cx="105120" cy="209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5AFA433-CAF4-A6A1-4967-AC42286BA74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46527" y="4365041"/>
                  <a:ext cx="122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65F2DC2-FAEB-96DC-65B9-B257C89F6F2D}"/>
                    </a:ext>
                  </a:extLst>
                </p14:cNvPr>
                <p14:cNvContentPartPr/>
                <p14:nvPr/>
              </p14:nvContentPartPr>
              <p14:xfrm>
                <a:off x="7438407" y="4391681"/>
                <a:ext cx="10080" cy="33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65F2DC2-FAEB-96DC-65B9-B257C89F6F2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29767" y="4383041"/>
                  <a:ext cx="277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D53D1CF-FDA0-FECD-9D62-233FF127D8C8}"/>
                    </a:ext>
                  </a:extLst>
                </p14:cNvPr>
                <p14:cNvContentPartPr/>
                <p14:nvPr/>
              </p14:nvContentPartPr>
              <p14:xfrm>
                <a:off x="7459287" y="4556921"/>
                <a:ext cx="6120" cy="2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D53D1CF-FDA0-FECD-9D62-233FF127D8C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50647" y="4547921"/>
                  <a:ext cx="237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B9196B0-470A-0A39-DA3A-0B077DE78D8E}"/>
                    </a:ext>
                  </a:extLst>
                </p14:cNvPr>
                <p14:cNvContentPartPr/>
                <p14:nvPr/>
              </p14:nvContentPartPr>
              <p14:xfrm>
                <a:off x="7499607" y="4360001"/>
                <a:ext cx="111960" cy="226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B9196B0-470A-0A39-DA3A-0B077DE78D8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90607" y="4351001"/>
                  <a:ext cx="1296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FC249DC-4FA2-2DBC-F539-AE9F6C5DD9FD}"/>
                    </a:ext>
                  </a:extLst>
                </p14:cNvPr>
                <p14:cNvContentPartPr/>
                <p14:nvPr/>
              </p14:nvContentPartPr>
              <p14:xfrm>
                <a:off x="7654407" y="4393841"/>
                <a:ext cx="371880" cy="127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FC249DC-4FA2-2DBC-F539-AE9F6C5DD9F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45407" y="4385201"/>
                  <a:ext cx="3895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310BE61-2F34-4F41-0D3F-556543568A5A}"/>
                    </a:ext>
                  </a:extLst>
                </p14:cNvPr>
                <p14:cNvContentPartPr/>
                <p14:nvPr/>
              </p14:nvContentPartPr>
              <p14:xfrm>
                <a:off x="7660167" y="4510841"/>
                <a:ext cx="501840" cy="210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310BE61-2F34-4F41-0D3F-556543568A5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51527" y="4501841"/>
                  <a:ext cx="5194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95224A0-EE67-6F12-63B1-6F78160E1D1F}"/>
                    </a:ext>
                  </a:extLst>
                </p14:cNvPr>
                <p14:cNvContentPartPr/>
                <p14:nvPr/>
              </p14:nvContentPartPr>
              <p14:xfrm>
                <a:off x="7541727" y="4553321"/>
                <a:ext cx="664560" cy="259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95224A0-EE67-6F12-63B1-6F78160E1D1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33087" y="4544321"/>
                  <a:ext cx="68220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FF1C4F8-E058-8FE1-DCED-6C5B78E4D887}"/>
              </a:ext>
            </a:extLst>
          </p:cNvPr>
          <p:cNvGrpSpPr/>
          <p:nvPr/>
        </p:nvGrpSpPr>
        <p:grpSpPr>
          <a:xfrm>
            <a:off x="8489607" y="4044281"/>
            <a:ext cx="496080" cy="272880"/>
            <a:chOff x="8489607" y="4044281"/>
            <a:chExt cx="49608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CF3490F-799C-7D26-E510-712B633FC63C}"/>
                    </a:ext>
                  </a:extLst>
                </p14:cNvPr>
                <p14:cNvContentPartPr/>
                <p14:nvPr/>
              </p14:nvContentPartPr>
              <p14:xfrm>
                <a:off x="8489607" y="4095401"/>
                <a:ext cx="172440" cy="221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CF3490F-799C-7D26-E510-712B633FC63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480967" y="4086761"/>
                  <a:ext cx="1900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B3678C6-8CE7-3D61-7F88-068FD077527A}"/>
                    </a:ext>
                  </a:extLst>
                </p14:cNvPr>
                <p14:cNvContentPartPr/>
                <p14:nvPr/>
              </p14:nvContentPartPr>
              <p14:xfrm>
                <a:off x="8639367" y="4167761"/>
                <a:ext cx="236520" cy="115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B3678C6-8CE7-3D61-7F88-068FD077527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30727" y="4159121"/>
                  <a:ext cx="2541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D539CE3-29E4-3FB3-9443-82F9D3B542EC}"/>
                    </a:ext>
                  </a:extLst>
                </p14:cNvPr>
                <p14:cNvContentPartPr/>
                <p14:nvPr/>
              </p14:nvContentPartPr>
              <p14:xfrm>
                <a:off x="8913687" y="4044281"/>
                <a:ext cx="72000" cy="256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D539CE3-29E4-3FB3-9443-82F9D3B542E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904687" y="4035281"/>
                  <a:ext cx="8964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D2C0652-47F6-86A7-4501-DBBA9D3EB3ED}"/>
              </a:ext>
            </a:extLst>
          </p:cNvPr>
          <p:cNvGrpSpPr/>
          <p:nvPr/>
        </p:nvGrpSpPr>
        <p:grpSpPr>
          <a:xfrm>
            <a:off x="10097727" y="3973361"/>
            <a:ext cx="530640" cy="192960"/>
            <a:chOff x="10097727" y="3973361"/>
            <a:chExt cx="530640" cy="1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0CB8DF2-D7EE-3806-144E-A1109549DB4F}"/>
                    </a:ext>
                  </a:extLst>
                </p14:cNvPr>
                <p14:cNvContentPartPr/>
                <p14:nvPr/>
              </p14:nvContentPartPr>
              <p14:xfrm>
                <a:off x="10097727" y="3973361"/>
                <a:ext cx="155160" cy="192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0CB8DF2-D7EE-3806-144E-A1109549DB4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089087" y="3964361"/>
                  <a:ext cx="1728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492E5CA-F56F-BEDB-FC3E-5AF3F1450E46}"/>
                    </a:ext>
                  </a:extLst>
                </p14:cNvPr>
                <p14:cNvContentPartPr/>
                <p14:nvPr/>
              </p14:nvContentPartPr>
              <p14:xfrm>
                <a:off x="10248927" y="4043201"/>
                <a:ext cx="218520" cy="95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492E5CA-F56F-BEDB-FC3E-5AF3F1450E4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239927" y="4034561"/>
                  <a:ext cx="2361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C49FA5A-B297-7C3B-7A39-DD36FC37524C}"/>
                    </a:ext>
                  </a:extLst>
                </p14:cNvPr>
                <p14:cNvContentPartPr/>
                <p14:nvPr/>
              </p14:nvContentPartPr>
              <p14:xfrm>
                <a:off x="10532607" y="3996761"/>
                <a:ext cx="95760" cy="127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C49FA5A-B297-7C3B-7A39-DD36FC37524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523607" y="3987761"/>
                  <a:ext cx="11340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8F06AAC-87C1-364F-02C7-F4C34275AC14}"/>
              </a:ext>
            </a:extLst>
          </p:cNvPr>
          <p:cNvGrpSpPr/>
          <p:nvPr/>
        </p:nvGrpSpPr>
        <p:grpSpPr>
          <a:xfrm>
            <a:off x="4770087" y="1236281"/>
            <a:ext cx="881640" cy="693360"/>
            <a:chOff x="4770087" y="1236281"/>
            <a:chExt cx="881640" cy="69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9850118-07A7-04AE-004C-39FB016792B8}"/>
                    </a:ext>
                  </a:extLst>
                </p14:cNvPr>
                <p14:cNvContentPartPr/>
                <p14:nvPr/>
              </p14:nvContentPartPr>
              <p14:xfrm>
                <a:off x="4770087" y="1562441"/>
                <a:ext cx="225360" cy="367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850118-07A7-04AE-004C-39FB016792B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761447" y="1553801"/>
                  <a:ext cx="2430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DE2CB7E-4619-5ECD-891A-84F92A5B46BE}"/>
                    </a:ext>
                  </a:extLst>
                </p14:cNvPr>
                <p14:cNvContentPartPr/>
                <p14:nvPr/>
              </p14:nvContentPartPr>
              <p14:xfrm>
                <a:off x="5083647" y="1293881"/>
                <a:ext cx="115200" cy="232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DE2CB7E-4619-5ECD-891A-84F92A5B46B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075007" y="1285241"/>
                  <a:ext cx="1328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80526BA-2897-A1F9-5694-620D90224FAB}"/>
                    </a:ext>
                  </a:extLst>
                </p14:cNvPr>
                <p14:cNvContentPartPr/>
                <p14:nvPr/>
              </p14:nvContentPartPr>
              <p14:xfrm>
                <a:off x="5296767" y="1272641"/>
                <a:ext cx="119520" cy="201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80526BA-2897-A1F9-5694-620D90224FA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288127" y="1264001"/>
                  <a:ext cx="1371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890F894-D33A-A4AB-57F3-2C15C7158F6C}"/>
                    </a:ext>
                  </a:extLst>
                </p14:cNvPr>
                <p14:cNvContentPartPr/>
                <p14:nvPr/>
              </p14:nvContentPartPr>
              <p14:xfrm>
                <a:off x="5406927" y="1236281"/>
                <a:ext cx="156600" cy="261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890F894-D33A-A4AB-57F3-2C15C7158F6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397927" y="1227281"/>
                  <a:ext cx="1742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D9B13AD-E19F-D537-783A-4C2B234E609B}"/>
                    </a:ext>
                  </a:extLst>
                </p14:cNvPr>
                <p14:cNvContentPartPr/>
                <p14:nvPr/>
              </p14:nvContentPartPr>
              <p14:xfrm>
                <a:off x="5143407" y="1442201"/>
                <a:ext cx="477720" cy="261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D9B13AD-E19F-D537-783A-4C2B234E609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134767" y="1433201"/>
                  <a:ext cx="495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BE33FA1-FD55-B2BC-9C63-4F2F5A05323D}"/>
                    </a:ext>
                  </a:extLst>
                </p14:cNvPr>
                <p14:cNvContentPartPr/>
                <p14:nvPr/>
              </p14:nvContentPartPr>
              <p14:xfrm>
                <a:off x="5199567" y="1523921"/>
                <a:ext cx="452160" cy="221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BE33FA1-FD55-B2BC-9C63-4F2F5A05323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90927" y="1514921"/>
                  <a:ext cx="469800" cy="23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4D0E2270-6840-7EE4-EA1E-426016173B2F}"/>
              </a:ext>
            </a:extLst>
          </p:cNvPr>
          <p:cNvSpPr txBox="1"/>
          <p:nvPr/>
        </p:nvSpPr>
        <p:spPr>
          <a:xfrm>
            <a:off x="698938" y="4966138"/>
            <a:ext cx="6216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Enable RDP under networking in VMSS</a:t>
            </a:r>
          </a:p>
          <a:p>
            <a:pPr marL="342900" indent="-342900">
              <a:buAutoNum type="arabicPeriod"/>
            </a:pPr>
            <a:r>
              <a:rPr lang="en-US" dirty="0"/>
              <a:t>Go to Load Balancer -&gt; Inbound NAT Rules</a:t>
            </a:r>
          </a:p>
          <a:p>
            <a:pPr marL="342900" indent="-342900">
              <a:buAutoNum type="arabicPeriod"/>
            </a:pPr>
            <a:r>
              <a:rPr lang="en-US" dirty="0"/>
              <a:t>Connect to VM using RDP : </a:t>
            </a:r>
            <a:r>
              <a:rPr lang="en-US" dirty="0" err="1"/>
              <a:t>IP:Port</a:t>
            </a:r>
            <a:r>
              <a:rPr lang="en-US" dirty="0"/>
              <a:t> Ex: </a:t>
            </a:r>
            <a:r>
              <a:rPr lang="en-IN" b="0" i="0" dirty="0">
                <a:solidFill>
                  <a:srgbClr val="292827"/>
                </a:solidFill>
                <a:effectLst/>
                <a:latin typeface="az_ea_font"/>
              </a:rPr>
              <a:t>172.172.139.109</a:t>
            </a:r>
            <a:r>
              <a:rPr lang="en-US" b="0" i="0" dirty="0">
                <a:solidFill>
                  <a:srgbClr val="292827"/>
                </a:solidFill>
                <a:effectLst/>
                <a:latin typeface="az_ea_font"/>
              </a:rPr>
              <a:t>:5000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292827"/>
                </a:solidFill>
                <a:latin typeface="az_ea_font"/>
              </a:rPr>
              <a:t>You will be connected to the 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807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666BE0-1F1D-B78C-1071-6B38392FAAE4}"/>
                  </a:ext>
                </a:extLst>
              </p14:cNvPr>
              <p14:cNvContentPartPr/>
              <p14:nvPr/>
            </p14:nvContentPartPr>
            <p14:xfrm>
              <a:off x="1356700" y="1347561"/>
              <a:ext cx="221760" cy="334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666BE0-1F1D-B78C-1071-6B38392FAA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8060" y="1338561"/>
                <a:ext cx="23940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4B27E2D-49A4-BC31-3685-6374999F82CD}"/>
                  </a:ext>
                </a:extLst>
              </p14:cNvPr>
              <p14:cNvContentPartPr/>
              <p14:nvPr/>
            </p14:nvContentPartPr>
            <p14:xfrm>
              <a:off x="1680700" y="1301481"/>
              <a:ext cx="340560" cy="300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4B27E2D-49A4-BC31-3685-6374999F82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2060" y="1292841"/>
                <a:ext cx="3582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B889F0-C640-BBCE-2CB0-B1C3A46703E5}"/>
                  </a:ext>
                </a:extLst>
              </p14:cNvPr>
              <p14:cNvContentPartPr/>
              <p14:nvPr/>
            </p14:nvContentPartPr>
            <p14:xfrm>
              <a:off x="2170660" y="1222641"/>
              <a:ext cx="129240" cy="29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B889F0-C640-BBCE-2CB0-B1C3A46703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1660" y="1213641"/>
                <a:ext cx="14688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596DAF-51A3-570E-5555-648093CD8BD9}"/>
                  </a:ext>
                </a:extLst>
              </p14:cNvPr>
              <p14:cNvContentPartPr/>
              <p14:nvPr/>
            </p14:nvContentPartPr>
            <p14:xfrm>
              <a:off x="2303500" y="1202841"/>
              <a:ext cx="259920" cy="349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596DAF-51A3-570E-5555-648093CD8B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4500" y="1194201"/>
                <a:ext cx="27756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7CC1411-32F7-FFAA-C287-7F1EC80E4BA2}"/>
                  </a:ext>
                </a:extLst>
              </p14:cNvPr>
              <p14:cNvContentPartPr/>
              <p14:nvPr/>
            </p14:nvContentPartPr>
            <p14:xfrm>
              <a:off x="1033780" y="765441"/>
              <a:ext cx="2141640" cy="882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7CC1411-32F7-FFAA-C287-7F1EC80E4BA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5140" y="756801"/>
                <a:ext cx="2159280" cy="8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414EB89-2002-BA04-8630-37998EDD68BD}"/>
                  </a:ext>
                </a:extLst>
              </p14:cNvPr>
              <p14:cNvContentPartPr/>
              <p14:nvPr/>
            </p14:nvContentPartPr>
            <p14:xfrm>
              <a:off x="1061500" y="1281321"/>
              <a:ext cx="2297880" cy="810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414EB89-2002-BA04-8630-37998EDD68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2860" y="1272321"/>
                <a:ext cx="2315520" cy="82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DB107E-26CA-6E33-78ED-61CDBBDE2936}"/>
                  </a:ext>
                </a:extLst>
              </p14:cNvPr>
              <p14:cNvContentPartPr/>
              <p14:nvPr/>
            </p14:nvContentPartPr>
            <p14:xfrm>
              <a:off x="3340300" y="1078641"/>
              <a:ext cx="489960" cy="168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DB107E-26CA-6E33-78ED-61CDBBDE293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31660" y="1070001"/>
                <a:ext cx="5076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A13CD14-44BF-A40E-8AC7-CA430A59D181}"/>
                  </a:ext>
                </a:extLst>
              </p14:cNvPr>
              <p14:cNvContentPartPr/>
              <p14:nvPr/>
            </p14:nvContentPartPr>
            <p14:xfrm>
              <a:off x="4100620" y="994761"/>
              <a:ext cx="187920" cy="209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A13CD14-44BF-A40E-8AC7-CA430A59D1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91620" y="986121"/>
                <a:ext cx="2055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54DFE59-1226-E93B-44EF-EB26FFF3753A}"/>
                  </a:ext>
                </a:extLst>
              </p14:cNvPr>
              <p14:cNvContentPartPr/>
              <p14:nvPr/>
            </p14:nvContentPartPr>
            <p14:xfrm>
              <a:off x="4368460" y="920241"/>
              <a:ext cx="144000" cy="210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54DFE59-1226-E93B-44EF-EB26FFF3753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59820" y="911241"/>
                <a:ext cx="1616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B96E68C-88DE-5A21-AD05-BB2F7427C27A}"/>
                  </a:ext>
                </a:extLst>
              </p14:cNvPr>
              <p14:cNvContentPartPr/>
              <p14:nvPr/>
            </p14:nvContentPartPr>
            <p14:xfrm>
              <a:off x="4617220" y="878121"/>
              <a:ext cx="307440" cy="235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B96E68C-88DE-5A21-AD05-BB2F7427C27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08580" y="869121"/>
                <a:ext cx="3250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C84DA8F-5CC9-B4D2-F165-B723A0026BE7}"/>
                  </a:ext>
                </a:extLst>
              </p14:cNvPr>
              <p14:cNvContentPartPr/>
              <p14:nvPr/>
            </p14:nvContentPartPr>
            <p14:xfrm>
              <a:off x="5024380" y="819441"/>
              <a:ext cx="169560" cy="255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C84DA8F-5CC9-B4D2-F165-B723A0026BE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15380" y="810441"/>
                <a:ext cx="1872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EF5D16B-308A-6377-FD13-2AC063E3447D}"/>
                  </a:ext>
                </a:extLst>
              </p14:cNvPr>
              <p14:cNvContentPartPr/>
              <p14:nvPr/>
            </p14:nvContentPartPr>
            <p14:xfrm>
              <a:off x="4950580" y="725481"/>
              <a:ext cx="1440" cy="38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EF5D16B-308A-6377-FD13-2AC063E3447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41580" y="716841"/>
                <a:ext cx="190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EF5E58D-70A0-87AB-FC1B-4D1FF622F736}"/>
                  </a:ext>
                </a:extLst>
              </p14:cNvPr>
              <p14:cNvContentPartPr/>
              <p14:nvPr/>
            </p14:nvContentPartPr>
            <p14:xfrm>
              <a:off x="1310620" y="2168361"/>
              <a:ext cx="192600" cy="1749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EF5E58D-70A0-87AB-FC1B-4D1FF622F73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01620" y="2159721"/>
                <a:ext cx="210240" cy="176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4159805-DCB7-71C5-F9C0-1EA79D653BEE}"/>
                  </a:ext>
                </a:extLst>
              </p14:cNvPr>
              <p14:cNvContentPartPr/>
              <p14:nvPr/>
            </p14:nvContentPartPr>
            <p14:xfrm>
              <a:off x="971860" y="4325841"/>
              <a:ext cx="181800" cy="3175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4159805-DCB7-71C5-F9C0-1EA79D653BE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2860" y="4316841"/>
                <a:ext cx="19944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E8E4841-E5D8-0455-12D1-BA35185D95A0}"/>
                  </a:ext>
                </a:extLst>
              </p14:cNvPr>
              <p14:cNvContentPartPr/>
              <p14:nvPr/>
            </p14:nvContentPartPr>
            <p14:xfrm>
              <a:off x="951700" y="4257801"/>
              <a:ext cx="393480" cy="324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E8E4841-E5D8-0455-12D1-BA35185D95A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42700" y="4248801"/>
                <a:ext cx="41112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17A3C90-2A71-E5A2-7704-EAFC85642999}"/>
                  </a:ext>
                </a:extLst>
              </p14:cNvPr>
              <p14:cNvContentPartPr/>
              <p14:nvPr/>
            </p14:nvContentPartPr>
            <p14:xfrm>
              <a:off x="1359580" y="4172121"/>
              <a:ext cx="123480" cy="3034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17A3C90-2A71-E5A2-7704-EAFC8564299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50940" y="4163481"/>
                <a:ext cx="14112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FFB1131-B928-6AA5-2E3A-65AF883D7260}"/>
                  </a:ext>
                </a:extLst>
              </p14:cNvPr>
              <p14:cNvContentPartPr/>
              <p14:nvPr/>
            </p14:nvContentPartPr>
            <p14:xfrm>
              <a:off x="1534540" y="4000401"/>
              <a:ext cx="374040" cy="3949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FFB1131-B928-6AA5-2E3A-65AF883D726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25540" y="3991761"/>
                <a:ext cx="39168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8CF93CA-22E9-1595-BE88-3B496F57B9B9}"/>
                  </a:ext>
                </a:extLst>
              </p14:cNvPr>
              <p14:cNvContentPartPr/>
              <p14:nvPr/>
            </p14:nvContentPartPr>
            <p14:xfrm>
              <a:off x="1417180" y="4828401"/>
              <a:ext cx="248040" cy="180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8CF93CA-22E9-1595-BE88-3B496F57B9B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08540" y="4819401"/>
                <a:ext cx="2656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80161A5-36D7-ACB1-3058-4469B0F369B3}"/>
                  </a:ext>
                </a:extLst>
              </p14:cNvPr>
              <p14:cNvContentPartPr/>
              <p14:nvPr/>
            </p14:nvContentPartPr>
            <p14:xfrm>
              <a:off x="1760980" y="4442121"/>
              <a:ext cx="826200" cy="5382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80161A5-36D7-ACB1-3058-4469B0F369B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51980" y="4433121"/>
                <a:ext cx="84384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EA23961-F32A-F899-7898-BD211F19A79F}"/>
                  </a:ext>
                </a:extLst>
              </p14:cNvPr>
              <p14:cNvContentPartPr/>
              <p14:nvPr/>
            </p14:nvContentPartPr>
            <p14:xfrm>
              <a:off x="1485220" y="5366961"/>
              <a:ext cx="457560" cy="4546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EA23961-F32A-F899-7898-BD211F19A79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476580" y="5357961"/>
                <a:ext cx="47520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3D22A5-5D83-C991-72FC-2179B5EFF160}"/>
                  </a:ext>
                </a:extLst>
              </p14:cNvPr>
              <p14:cNvContentPartPr/>
              <p14:nvPr/>
            </p14:nvContentPartPr>
            <p14:xfrm>
              <a:off x="1890580" y="5375601"/>
              <a:ext cx="152640" cy="2469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3D22A5-5D83-C991-72FC-2179B5EFF16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81940" y="5366961"/>
                <a:ext cx="1702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49C2150-7DA7-09ED-9628-D9D680F82BD2}"/>
                  </a:ext>
                </a:extLst>
              </p14:cNvPr>
              <p14:cNvContentPartPr/>
              <p14:nvPr/>
            </p14:nvContentPartPr>
            <p14:xfrm>
              <a:off x="2138260" y="5111361"/>
              <a:ext cx="267480" cy="4046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49C2150-7DA7-09ED-9628-D9D680F82BD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29620" y="5102721"/>
                <a:ext cx="28512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0DCE7E9-2282-7F2A-01C0-F7E0A7DD7F03}"/>
                  </a:ext>
                </a:extLst>
              </p14:cNvPr>
              <p14:cNvContentPartPr/>
              <p14:nvPr/>
            </p14:nvContentPartPr>
            <p14:xfrm>
              <a:off x="2465860" y="5198841"/>
              <a:ext cx="105120" cy="198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0DCE7E9-2282-7F2A-01C0-F7E0A7DD7F0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56860" y="5189841"/>
                <a:ext cx="1227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41DB448-8E15-76A4-9ED1-ABB76E791229}"/>
                  </a:ext>
                </a:extLst>
              </p14:cNvPr>
              <p14:cNvContentPartPr/>
              <p14:nvPr/>
            </p14:nvContentPartPr>
            <p14:xfrm>
              <a:off x="2372260" y="5127921"/>
              <a:ext cx="371520" cy="306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41DB448-8E15-76A4-9ED1-ABB76E79122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363260" y="5119281"/>
                <a:ext cx="38916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DC87D12-240C-541E-CEF5-0788F4A6ED74}"/>
                  </a:ext>
                </a:extLst>
              </p14:cNvPr>
              <p14:cNvContentPartPr/>
              <p14:nvPr/>
            </p14:nvContentPartPr>
            <p14:xfrm>
              <a:off x="2560900" y="4977441"/>
              <a:ext cx="172800" cy="2937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DC87D12-240C-541E-CEF5-0788F4A6ED7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51900" y="4968441"/>
                <a:ext cx="1904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B7211BD-5545-F3DC-E7F7-A57A67E10787}"/>
                  </a:ext>
                </a:extLst>
              </p14:cNvPr>
              <p14:cNvContentPartPr/>
              <p14:nvPr/>
            </p14:nvContentPartPr>
            <p14:xfrm>
              <a:off x="2196940" y="5303241"/>
              <a:ext cx="724680" cy="5166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B7211BD-5545-F3DC-E7F7-A57A67E1078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88300" y="5294241"/>
                <a:ext cx="74232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CEE74B9-34E6-35F6-F50A-E472ECFDFA78}"/>
                  </a:ext>
                </a:extLst>
              </p14:cNvPr>
              <p14:cNvContentPartPr/>
              <p14:nvPr/>
            </p14:nvContentPartPr>
            <p14:xfrm>
              <a:off x="2230780" y="5516361"/>
              <a:ext cx="660600" cy="4064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CEE74B9-34E6-35F6-F50A-E472ECFDFA7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221780" y="5507721"/>
                <a:ext cx="678240" cy="42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E09FBE64-EAC3-EA13-E772-4A3F7A397EC2}"/>
              </a:ext>
            </a:extLst>
          </p:cNvPr>
          <p:cNvGrpSpPr/>
          <p:nvPr/>
        </p:nvGrpSpPr>
        <p:grpSpPr>
          <a:xfrm>
            <a:off x="2415100" y="3633921"/>
            <a:ext cx="2863440" cy="650160"/>
            <a:chOff x="2415100" y="3633921"/>
            <a:chExt cx="2863440" cy="65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67DB6F2-53BF-D6C1-263C-3A00F4BA7A52}"/>
                    </a:ext>
                  </a:extLst>
                </p14:cNvPr>
                <p14:cNvContentPartPr/>
                <p14:nvPr/>
              </p14:nvContentPartPr>
              <p14:xfrm>
                <a:off x="2415100" y="3633921"/>
                <a:ext cx="1423800" cy="650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67DB6F2-53BF-D6C1-263C-3A00F4BA7A5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06460" y="3624921"/>
                  <a:ext cx="144144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E93CF29-9ACD-3659-17FF-28E6AB90E28B}"/>
                    </a:ext>
                  </a:extLst>
                </p14:cNvPr>
                <p14:cNvContentPartPr/>
                <p14:nvPr/>
              </p14:nvContentPartPr>
              <p14:xfrm>
                <a:off x="4196740" y="3818961"/>
                <a:ext cx="162360" cy="102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E93CF29-9ACD-3659-17FF-28E6AB90E28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88100" y="3810321"/>
                  <a:ext cx="180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479D899-584F-7061-719A-5D8E0E34B385}"/>
                    </a:ext>
                  </a:extLst>
                </p14:cNvPr>
                <p14:cNvContentPartPr/>
                <p14:nvPr/>
              </p14:nvContentPartPr>
              <p14:xfrm>
                <a:off x="4082980" y="3878721"/>
                <a:ext cx="178920" cy="295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479D899-584F-7061-719A-5D8E0E34B38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73980" y="3870081"/>
                  <a:ext cx="1965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CAA2EE1-294F-AF20-5AF1-59E2DD913DCC}"/>
                    </a:ext>
                  </a:extLst>
                </p14:cNvPr>
                <p14:cNvContentPartPr/>
                <p14:nvPr/>
              </p14:nvContentPartPr>
              <p14:xfrm>
                <a:off x="4388260" y="3846321"/>
                <a:ext cx="614520" cy="283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CAA2EE1-294F-AF20-5AF1-59E2DD913DC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79260" y="3837681"/>
                  <a:ext cx="6321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57A4B59-7F9B-6444-0950-496E17D29728}"/>
                    </a:ext>
                  </a:extLst>
                </p14:cNvPr>
                <p14:cNvContentPartPr/>
                <p14:nvPr/>
              </p14:nvContentPartPr>
              <p14:xfrm>
                <a:off x="4764100" y="3767841"/>
                <a:ext cx="514440" cy="198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57A4B59-7F9B-6444-0950-496E17D2972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55460" y="3759201"/>
                  <a:ext cx="53208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ABB3378-C895-A6A4-D44F-1E45F9366128}"/>
              </a:ext>
            </a:extLst>
          </p:cNvPr>
          <p:cNvGrpSpPr/>
          <p:nvPr/>
        </p:nvGrpSpPr>
        <p:grpSpPr>
          <a:xfrm>
            <a:off x="2167060" y="1788561"/>
            <a:ext cx="3501720" cy="1725120"/>
            <a:chOff x="2167060" y="1788561"/>
            <a:chExt cx="3501720" cy="172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A5D0421-D674-4D4F-6540-C9FC7636FF09}"/>
                    </a:ext>
                  </a:extLst>
                </p14:cNvPr>
                <p14:cNvContentPartPr/>
                <p14:nvPr/>
              </p14:nvContentPartPr>
              <p14:xfrm>
                <a:off x="2168860" y="3199761"/>
                <a:ext cx="19800" cy="262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A5D0421-D674-4D4F-6540-C9FC7636FF0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59860" y="3191121"/>
                  <a:ext cx="37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7B40B47-32A0-C416-2EBB-18CAE0ABDFC3}"/>
                    </a:ext>
                  </a:extLst>
                </p14:cNvPr>
                <p14:cNvContentPartPr/>
                <p14:nvPr/>
              </p14:nvContentPartPr>
              <p14:xfrm>
                <a:off x="2167060" y="3042441"/>
                <a:ext cx="369000" cy="393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7B40B47-32A0-C416-2EBB-18CAE0ABDFC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58420" y="3033801"/>
                  <a:ext cx="3866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D2913D5-5286-6B9B-D9B5-1CAED45776AA}"/>
                    </a:ext>
                  </a:extLst>
                </p14:cNvPr>
                <p14:cNvContentPartPr/>
                <p14:nvPr/>
              </p14:nvContentPartPr>
              <p14:xfrm>
                <a:off x="2209540" y="3365001"/>
                <a:ext cx="338760" cy="96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D2913D5-5286-6B9B-D9B5-1CAED45776A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00540" y="3356361"/>
                  <a:ext cx="3564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E9362CC-31CC-7D8F-A94F-B3F2AE534EBA}"/>
                    </a:ext>
                  </a:extLst>
                </p14:cNvPr>
                <p14:cNvContentPartPr/>
                <p14:nvPr/>
              </p14:nvContentPartPr>
              <p14:xfrm>
                <a:off x="2237260" y="3270321"/>
                <a:ext cx="49680" cy="133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E9362CC-31CC-7D8F-A94F-B3F2AE534EB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28260" y="3261321"/>
                  <a:ext cx="673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2D4BFB1-9871-C2F9-CEB1-E1EB4F0F1C66}"/>
                    </a:ext>
                  </a:extLst>
                </p14:cNvPr>
                <p14:cNvContentPartPr/>
                <p14:nvPr/>
              </p14:nvContentPartPr>
              <p14:xfrm>
                <a:off x="2321860" y="3277161"/>
                <a:ext cx="119520" cy="79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2D4BFB1-9871-C2F9-CEB1-E1EB4F0F1C6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13220" y="3268161"/>
                  <a:ext cx="1371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FDDAEF4-7A75-B249-8586-1F3DB9F0DFEC}"/>
                    </a:ext>
                  </a:extLst>
                </p14:cNvPr>
                <p14:cNvContentPartPr/>
                <p14:nvPr/>
              </p14:nvContentPartPr>
              <p14:xfrm>
                <a:off x="2438140" y="3225321"/>
                <a:ext cx="62280" cy="90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FDDAEF4-7A75-B249-8586-1F3DB9F0DFE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29140" y="3216321"/>
                  <a:ext cx="799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3DA2596-7EAC-4630-5F31-585D240738B4}"/>
                    </a:ext>
                  </a:extLst>
                </p14:cNvPr>
                <p14:cNvContentPartPr/>
                <p14:nvPr/>
              </p14:nvContentPartPr>
              <p14:xfrm>
                <a:off x="3297820" y="3024801"/>
                <a:ext cx="86040" cy="117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3DA2596-7EAC-4630-5F31-585D240738B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89180" y="3015801"/>
                  <a:ext cx="103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5EAB153-2DE4-A56D-E633-6D8B45BA085D}"/>
                    </a:ext>
                  </a:extLst>
                </p14:cNvPr>
                <p14:cNvContentPartPr/>
                <p14:nvPr/>
              </p14:nvContentPartPr>
              <p14:xfrm>
                <a:off x="3464140" y="3005001"/>
                <a:ext cx="111240" cy="73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5EAB153-2DE4-A56D-E633-6D8B45BA085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55140" y="2996361"/>
                  <a:ext cx="1288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5182929-4519-7369-9883-79DAC7B9C86D}"/>
                    </a:ext>
                  </a:extLst>
                </p14:cNvPr>
                <p14:cNvContentPartPr/>
                <p14:nvPr/>
              </p14:nvContentPartPr>
              <p14:xfrm>
                <a:off x="3657460" y="2961081"/>
                <a:ext cx="131760" cy="123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5182929-4519-7369-9883-79DAC7B9C86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48460" y="2952081"/>
                  <a:ext cx="1494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77A8948-A23E-DC9F-468A-40F7AD7419B5}"/>
                    </a:ext>
                  </a:extLst>
                </p14:cNvPr>
                <p14:cNvContentPartPr/>
                <p14:nvPr/>
              </p14:nvContentPartPr>
              <p14:xfrm>
                <a:off x="3277300" y="2851281"/>
                <a:ext cx="515880" cy="367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77A8948-A23E-DC9F-468A-40F7AD7419B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68660" y="2842281"/>
                  <a:ext cx="5335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E67508D-72B1-0C07-5C15-2A636AD4CCA3}"/>
                    </a:ext>
                  </a:extLst>
                </p14:cNvPr>
                <p14:cNvContentPartPr/>
                <p14:nvPr/>
              </p14:nvContentPartPr>
              <p14:xfrm>
                <a:off x="3136900" y="2924721"/>
                <a:ext cx="741240" cy="400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E67508D-72B1-0C07-5C15-2A636AD4CCA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127900" y="2915721"/>
                  <a:ext cx="75888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B7B097-EC93-E5B8-37F0-FAD8BF490089}"/>
                    </a:ext>
                  </a:extLst>
                </p14:cNvPr>
                <p14:cNvContentPartPr/>
                <p14:nvPr/>
              </p14:nvContentPartPr>
              <p14:xfrm>
                <a:off x="2621020" y="2495241"/>
                <a:ext cx="111600" cy="176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B7B097-EC93-E5B8-37F0-FAD8BF49008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12020" y="2486601"/>
                  <a:ext cx="129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7F899C9-7862-DE3B-AEFF-626C2BBFF247}"/>
                    </a:ext>
                  </a:extLst>
                </p14:cNvPr>
                <p14:cNvContentPartPr/>
                <p14:nvPr/>
              </p14:nvContentPartPr>
              <p14:xfrm>
                <a:off x="2759620" y="2525481"/>
                <a:ext cx="23040" cy="123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7F899C9-7862-DE3B-AEFF-626C2BBFF24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750620" y="2516481"/>
                  <a:ext cx="40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751744B-1966-F6BA-5E12-A6CE9EAFB4B7}"/>
                    </a:ext>
                  </a:extLst>
                </p14:cNvPr>
                <p14:cNvContentPartPr/>
                <p14:nvPr/>
              </p14:nvContentPartPr>
              <p14:xfrm>
                <a:off x="2714980" y="2481561"/>
                <a:ext cx="166320" cy="225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751744B-1966-F6BA-5E12-A6CE9EAFB4B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05980" y="2472921"/>
                  <a:ext cx="1839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01E90C4-3830-67EF-8621-15A88F9611D4}"/>
                    </a:ext>
                  </a:extLst>
                </p14:cNvPr>
                <p14:cNvContentPartPr/>
                <p14:nvPr/>
              </p14:nvContentPartPr>
              <p14:xfrm>
                <a:off x="2430220" y="2314881"/>
                <a:ext cx="473400" cy="400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01E90C4-3830-67EF-8621-15A88F9611D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21580" y="2305881"/>
                  <a:ext cx="49104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524777D-3B92-FC3B-9DF5-468E2E0181B1}"/>
                    </a:ext>
                  </a:extLst>
                </p14:cNvPr>
                <p14:cNvContentPartPr/>
                <p14:nvPr/>
              </p14:nvContentPartPr>
              <p14:xfrm>
                <a:off x="2378020" y="2371041"/>
                <a:ext cx="617400" cy="318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524777D-3B92-FC3B-9DF5-468E2E0181B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69380" y="2362401"/>
                  <a:ext cx="6350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44E4819-1966-B22A-9A52-0D9E42328C9C}"/>
                    </a:ext>
                  </a:extLst>
                </p14:cNvPr>
                <p14:cNvContentPartPr/>
                <p14:nvPr/>
              </p14:nvContentPartPr>
              <p14:xfrm>
                <a:off x="2397100" y="2737881"/>
                <a:ext cx="293400" cy="314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44E4819-1966-B22A-9A52-0D9E42328C9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388100" y="2729241"/>
                  <a:ext cx="3110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E1988F-7638-CAC8-F9E9-F483EF6217B5}"/>
                    </a:ext>
                  </a:extLst>
                </p14:cNvPr>
                <p14:cNvContentPartPr/>
                <p14:nvPr/>
              </p14:nvContentPartPr>
              <p14:xfrm>
                <a:off x="2749180" y="2669481"/>
                <a:ext cx="541080" cy="331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E1988F-7638-CAC8-F9E9-F483EF6217B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740540" y="2660481"/>
                  <a:ext cx="5587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C8344C1-E775-345B-B9CD-50BC3BAB4854}"/>
                    </a:ext>
                  </a:extLst>
                </p14:cNvPr>
                <p14:cNvContentPartPr/>
                <p14:nvPr/>
              </p14:nvContentPartPr>
              <p14:xfrm>
                <a:off x="2978860" y="2210481"/>
                <a:ext cx="499680" cy="203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C8344C1-E775-345B-B9CD-50BC3BAB485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69860" y="2201841"/>
                  <a:ext cx="517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8381E91-3715-7840-0E66-781A6621E02E}"/>
                    </a:ext>
                  </a:extLst>
                </p14:cNvPr>
                <p14:cNvContentPartPr/>
                <p14:nvPr/>
              </p14:nvContentPartPr>
              <p14:xfrm>
                <a:off x="3550900" y="2105721"/>
                <a:ext cx="103680" cy="271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8381E91-3715-7840-0E66-781A6621E02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542260" y="2096721"/>
                  <a:ext cx="1213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13F4C7B-842B-4816-BDED-62DC0FCF425A}"/>
                    </a:ext>
                  </a:extLst>
                </p14:cNvPr>
                <p14:cNvContentPartPr/>
                <p14:nvPr/>
              </p14:nvContentPartPr>
              <p14:xfrm>
                <a:off x="3700300" y="2106081"/>
                <a:ext cx="373680" cy="215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13F4C7B-842B-4816-BDED-62DC0FCF425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91660" y="2097081"/>
                  <a:ext cx="3913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E444680-D554-761A-3E75-338CE2B4992A}"/>
                    </a:ext>
                  </a:extLst>
                </p14:cNvPr>
                <p14:cNvContentPartPr/>
                <p14:nvPr/>
              </p14:nvContentPartPr>
              <p14:xfrm>
                <a:off x="4043740" y="2013921"/>
                <a:ext cx="94320" cy="276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E444680-D554-761A-3E75-338CE2B4992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35100" y="2005281"/>
                  <a:ext cx="1119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8A95465-1D1F-8E9E-5FCE-D05360B473DA}"/>
                    </a:ext>
                  </a:extLst>
                </p14:cNvPr>
                <p14:cNvContentPartPr/>
                <p14:nvPr/>
              </p14:nvContentPartPr>
              <p14:xfrm>
                <a:off x="4168660" y="1958121"/>
                <a:ext cx="77400" cy="353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8A95465-1D1F-8E9E-5FCE-D05360B473D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60020" y="1949481"/>
                  <a:ext cx="95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B0C37BC-035B-91A2-AAFB-D5A3C75530CE}"/>
                    </a:ext>
                  </a:extLst>
                </p14:cNvPr>
                <p14:cNvContentPartPr/>
                <p14:nvPr/>
              </p14:nvContentPartPr>
              <p14:xfrm>
                <a:off x="4302940" y="2071881"/>
                <a:ext cx="176400" cy="182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B0C37BC-035B-91A2-AAFB-D5A3C75530C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94300" y="2062881"/>
                  <a:ext cx="1940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31D7431-607B-B8F8-9F87-8113E852F480}"/>
                    </a:ext>
                  </a:extLst>
                </p14:cNvPr>
                <p14:cNvContentPartPr/>
                <p14:nvPr/>
              </p14:nvContentPartPr>
              <p14:xfrm>
                <a:off x="4764460" y="1788561"/>
                <a:ext cx="283680" cy="367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31D7431-607B-B8F8-9F87-8113E852F48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55460" y="1779921"/>
                  <a:ext cx="3013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3AA3DBE-26F4-2F81-223E-7AA0484D7866}"/>
                    </a:ext>
                  </a:extLst>
                </p14:cNvPr>
                <p14:cNvContentPartPr/>
                <p14:nvPr/>
              </p14:nvContentPartPr>
              <p14:xfrm>
                <a:off x="3698860" y="3299481"/>
                <a:ext cx="811440" cy="214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3AA3DBE-26F4-2F81-223E-7AA0484D786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690220" y="3290841"/>
                  <a:ext cx="8290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59968E6-B471-FA5F-6DC8-354FF1CC1197}"/>
                    </a:ext>
                  </a:extLst>
                </p14:cNvPr>
                <p14:cNvContentPartPr/>
                <p14:nvPr/>
              </p14:nvContentPartPr>
              <p14:xfrm>
                <a:off x="4755820" y="3027321"/>
                <a:ext cx="158760" cy="91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59968E6-B471-FA5F-6DC8-354FF1CC119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47180" y="3018681"/>
                  <a:ext cx="1764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C6C8C29-03E6-A124-E39A-696C9D885759}"/>
                    </a:ext>
                  </a:extLst>
                </p14:cNvPr>
                <p14:cNvContentPartPr/>
                <p14:nvPr/>
              </p14:nvContentPartPr>
              <p14:xfrm>
                <a:off x="4700020" y="3077361"/>
                <a:ext cx="209880" cy="305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C6C8C29-03E6-A124-E39A-696C9D88575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91380" y="3068721"/>
                  <a:ext cx="2275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7187923-D2C9-0EE6-661D-FF9DA156F00C}"/>
                    </a:ext>
                  </a:extLst>
                </p14:cNvPr>
                <p14:cNvContentPartPr/>
                <p14:nvPr/>
              </p14:nvContentPartPr>
              <p14:xfrm>
                <a:off x="5043100" y="3082761"/>
                <a:ext cx="480960" cy="177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7187923-D2C9-0EE6-661D-FF9DA156F00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34100" y="3073761"/>
                  <a:ext cx="4986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A80F9D3-13EC-530F-CDDD-22BE804BBE9D}"/>
                    </a:ext>
                  </a:extLst>
                </p14:cNvPr>
                <p14:cNvContentPartPr/>
                <p14:nvPr/>
              </p14:nvContentPartPr>
              <p14:xfrm>
                <a:off x="5558620" y="2950281"/>
                <a:ext cx="110160" cy="363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A80F9D3-13EC-530F-CDDD-22BE804BBE9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49620" y="2941281"/>
                  <a:ext cx="127800" cy="38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3089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4311-D9E6-06AD-DA7A-8C3F7F6D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Scenarios for IaaS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DEE16-AA04-A7BB-596C-8971BA21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and Development</a:t>
            </a:r>
          </a:p>
          <a:p>
            <a:r>
              <a:rPr lang="en-US" dirty="0"/>
              <a:t>Website hosting</a:t>
            </a:r>
          </a:p>
          <a:p>
            <a:r>
              <a:rPr lang="en-US" dirty="0"/>
              <a:t>Storage, backup and recovery</a:t>
            </a:r>
          </a:p>
          <a:p>
            <a:r>
              <a:rPr lang="en-US" dirty="0"/>
              <a:t>Web apps</a:t>
            </a:r>
          </a:p>
          <a:p>
            <a:r>
              <a:rPr lang="en-US" dirty="0"/>
              <a:t>High-performance computing</a:t>
            </a:r>
          </a:p>
          <a:p>
            <a:r>
              <a:rPr lang="en-US" dirty="0"/>
              <a:t>Big data analysis</a:t>
            </a:r>
          </a:p>
          <a:p>
            <a:r>
              <a:rPr lang="en-US" dirty="0"/>
              <a:t>Extended Datacenter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21F22EF-587D-8666-D75A-DBB25ADC18B9}"/>
                  </a:ext>
                </a:extLst>
              </p14:cNvPr>
              <p14:cNvContentPartPr/>
              <p14:nvPr/>
            </p14:nvContentPartPr>
            <p14:xfrm>
              <a:off x="4483887" y="1879241"/>
              <a:ext cx="435240" cy="183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21F22EF-587D-8666-D75A-DBB25ADC18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4887" y="1870241"/>
                <a:ext cx="4528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AE6B2DF-F24E-72DD-8C78-63043448B15C}"/>
                  </a:ext>
                </a:extLst>
              </p14:cNvPr>
              <p14:cNvContentPartPr/>
              <p14:nvPr/>
            </p14:nvContentPartPr>
            <p14:xfrm>
              <a:off x="3615567" y="2432921"/>
              <a:ext cx="371160" cy="152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AE6B2DF-F24E-72DD-8C78-63043448B1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6927" y="2423921"/>
                <a:ext cx="3888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207F7E0-5827-6235-F10F-EDBBCD89DE12}"/>
                  </a:ext>
                </a:extLst>
              </p14:cNvPr>
              <p14:cNvContentPartPr/>
              <p14:nvPr/>
            </p14:nvContentPartPr>
            <p14:xfrm>
              <a:off x="5507367" y="2963561"/>
              <a:ext cx="326520" cy="158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207F7E0-5827-6235-F10F-EDBBCD89DE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98727" y="2954921"/>
                <a:ext cx="3441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5CEA97-6711-5FD0-ACC2-338AE24BBEBB}"/>
                  </a:ext>
                </a:extLst>
              </p14:cNvPr>
              <p14:cNvContentPartPr/>
              <p14:nvPr/>
            </p14:nvContentPartPr>
            <p14:xfrm>
              <a:off x="2710527" y="3485921"/>
              <a:ext cx="343080" cy="117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5CEA97-6711-5FD0-ACC2-338AE24BBE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1527" y="3477281"/>
                <a:ext cx="3607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82106EE-100E-8877-A1E9-7734DB2167A2}"/>
                  </a:ext>
                </a:extLst>
              </p14:cNvPr>
              <p14:cNvContentPartPr/>
              <p14:nvPr/>
            </p14:nvContentPartPr>
            <p14:xfrm>
              <a:off x="5511327" y="4045001"/>
              <a:ext cx="378000" cy="141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82106EE-100E-8877-A1E9-7734DB2167A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02327" y="4036361"/>
                <a:ext cx="3956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2DEC948-A14B-A8B2-8458-D565A3C6B86A}"/>
                  </a:ext>
                </a:extLst>
              </p14:cNvPr>
              <p14:cNvContentPartPr/>
              <p14:nvPr/>
            </p14:nvContentPartPr>
            <p14:xfrm>
              <a:off x="3614127" y="4586801"/>
              <a:ext cx="283320" cy="8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2DEC948-A14B-A8B2-8458-D565A3C6B8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05487" y="4578161"/>
                <a:ext cx="3009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A71EE6-1ECD-4F5F-29C7-0E85B83B1ED4}"/>
                  </a:ext>
                </a:extLst>
              </p14:cNvPr>
              <p14:cNvContentPartPr/>
              <p14:nvPr/>
            </p14:nvContentPartPr>
            <p14:xfrm>
              <a:off x="4233687" y="5097641"/>
              <a:ext cx="258480" cy="50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A71EE6-1ECD-4F5F-29C7-0E85B83B1E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25047" y="5088641"/>
                <a:ext cx="276120" cy="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490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C4B6-7352-2B0D-9539-FC2C66D0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Checklist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D2567-49DB-2715-45EB-7A9DB3CE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Network</a:t>
            </a:r>
          </a:p>
          <a:p>
            <a:r>
              <a:rPr lang="en-US" dirty="0"/>
              <a:t>Name the VM</a:t>
            </a:r>
          </a:p>
          <a:p>
            <a:r>
              <a:rPr lang="en-US" dirty="0"/>
              <a:t>Decide the location for the VM</a:t>
            </a:r>
          </a:p>
          <a:p>
            <a:r>
              <a:rPr lang="en-US" dirty="0"/>
              <a:t>Determine the size of the VM</a:t>
            </a:r>
          </a:p>
          <a:p>
            <a:r>
              <a:rPr lang="en-US" dirty="0"/>
              <a:t>Understanding the pricing model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Select an operating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49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6452-6A57-95CD-9894-B45AF9BE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8CD25-8CFA-8D0F-CAC9-D5600988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networks (</a:t>
            </a:r>
            <a:r>
              <a:rPr lang="en-US" dirty="0" err="1"/>
              <a:t>VNets</a:t>
            </a:r>
            <a:r>
              <a:rPr lang="en-US" dirty="0"/>
              <a:t>) are used in Azure to provide private connectivity between Azure Virtual Machines and other Azure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81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273F-3DD6-67C4-F7E0-10454265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VM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201773-3480-3D1B-3BC5-23B7DCACF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468394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082584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23530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46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Dev, prod, stage, QA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3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Uw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01, 02, 03, 04, 05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95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or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6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Sql</a:t>
                      </a:r>
                      <a:r>
                        <a:rPr lang="en-US" dirty="0"/>
                        <a:t>, web, messaging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424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DF1D68-462C-6254-AE1E-FF09A9383077}"/>
              </a:ext>
            </a:extLst>
          </p:cNvPr>
          <p:cNvSpPr txBox="1"/>
          <p:nvPr/>
        </p:nvSpPr>
        <p:spPr>
          <a:xfrm>
            <a:off x="1066800" y="4719145"/>
            <a:ext cx="855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Devusc-webvm01 – first development web server hosted in the US South Central 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10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D557-3C32-5F3A-CF24-5725D14B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C8B8F-6AE3-8393-A41A-E6350E575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location can limit your available options</a:t>
            </a:r>
          </a:p>
          <a:p>
            <a:r>
              <a:rPr lang="en-US" dirty="0"/>
              <a:t>There are price differences between locations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11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4562-A1A8-780F-4356-E97B8C41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03803-CA91-813C-8746-BEAD5285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Costs</a:t>
            </a:r>
            <a:br>
              <a:rPr lang="en-US" dirty="0"/>
            </a:br>
            <a:r>
              <a:rPr lang="en-US" dirty="0"/>
              <a:t>Priced on a per-hour basis but billed on a per-minute basis</a:t>
            </a:r>
          </a:p>
          <a:p>
            <a:pPr lvl="1"/>
            <a:r>
              <a:rPr lang="en-US" dirty="0"/>
              <a:t>Consumption Based</a:t>
            </a:r>
          </a:p>
          <a:p>
            <a:pPr lvl="1"/>
            <a:r>
              <a:rPr lang="en-US" dirty="0"/>
              <a:t>Reserved Virtual Machine Instance</a:t>
            </a:r>
          </a:p>
          <a:p>
            <a:r>
              <a:rPr lang="en-US" dirty="0"/>
              <a:t>Storage Costs</a:t>
            </a:r>
            <a:br>
              <a:rPr lang="en-IN" dirty="0"/>
            </a:br>
            <a:r>
              <a:rPr lang="en-IN" dirty="0"/>
              <a:t>You are charged separately for the storage VM 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32C0-8FE0-2E94-A8C5-E8B91969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Sizing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88CC0-2EE9-F9DF-B1AC-42631BA3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</a:t>
            </a:r>
          </a:p>
          <a:p>
            <a:r>
              <a:rPr lang="en-US" dirty="0"/>
              <a:t>Compute Optimized</a:t>
            </a:r>
          </a:p>
          <a:p>
            <a:r>
              <a:rPr lang="en-US" dirty="0"/>
              <a:t>Memory Optimized</a:t>
            </a:r>
          </a:p>
          <a:p>
            <a:r>
              <a:rPr lang="en-US" dirty="0"/>
              <a:t>Storage Optimized</a:t>
            </a:r>
          </a:p>
          <a:p>
            <a:r>
              <a:rPr lang="en-US" dirty="0"/>
              <a:t>GPU</a:t>
            </a:r>
          </a:p>
          <a:p>
            <a:r>
              <a:rPr lang="en-US" dirty="0"/>
              <a:t>High Performance Compute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Be cautious when resizing production VMs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50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507</Words>
  <Application>Microsoft Office PowerPoint</Application>
  <PresentationFormat>Widescreen</PresentationFormat>
  <Paragraphs>118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az_ea_font</vt:lpstr>
      <vt:lpstr>Calibri</vt:lpstr>
      <vt:lpstr>Calibri Light</vt:lpstr>
      <vt:lpstr>Office Theme</vt:lpstr>
      <vt:lpstr>Azure Virtual Machines</vt:lpstr>
      <vt:lpstr>IaaS Cloud Services</vt:lpstr>
      <vt:lpstr>Business Scenarios for IaaS</vt:lpstr>
      <vt:lpstr>Planning Checklist</vt:lpstr>
      <vt:lpstr>Start with Network</vt:lpstr>
      <vt:lpstr>Name the VM</vt:lpstr>
      <vt:lpstr>Location</vt:lpstr>
      <vt:lpstr>Pricing</vt:lpstr>
      <vt:lpstr>Virtual Machine Sizing</vt:lpstr>
      <vt:lpstr>Virtual Machine Disks</vt:lpstr>
      <vt:lpstr>Supported Operating System</vt:lpstr>
      <vt:lpstr>Connect to VM</vt:lpstr>
      <vt:lpstr>PowerPoint Presentation</vt:lpstr>
      <vt:lpstr>VM</vt:lpstr>
      <vt:lpstr>VM</vt:lpstr>
      <vt:lpstr>Virtual Machine Availability</vt:lpstr>
      <vt:lpstr>Maintenance and Downtime</vt:lpstr>
      <vt:lpstr>High Availability</vt:lpstr>
      <vt:lpstr>Availability Sets</vt:lpstr>
      <vt:lpstr>PowerPoint Presentation</vt:lpstr>
      <vt:lpstr>PowerPoint Presentation</vt:lpstr>
      <vt:lpstr>Availability Zones</vt:lpstr>
      <vt:lpstr>SLA</vt:lpstr>
      <vt:lpstr>Virtual Machine Scale Set</vt:lpstr>
      <vt:lpstr>Benefits of VMSS</vt:lpstr>
      <vt:lpstr>Autoscale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Virtual Machines</dc:title>
  <dc:creator>Ayush Rathi</dc:creator>
  <cp:lastModifiedBy>Ayush Rathi</cp:lastModifiedBy>
  <cp:revision>17</cp:revision>
  <dcterms:created xsi:type="dcterms:W3CDTF">2023-09-16T04:53:13Z</dcterms:created>
  <dcterms:modified xsi:type="dcterms:W3CDTF">2024-05-18T14:55:38Z</dcterms:modified>
</cp:coreProperties>
</file>