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D24C-5D6D-D231-9576-1D894EC81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81796-F496-F4E0-C505-353D3D9FE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6C2BB-084B-DF24-FB3D-3C187F39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EAC0-3D07-409D-B6DB-A2064890A1E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B2582-6F21-8630-D601-AF17CC85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094C-C236-69E9-8ABD-989A03D8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3C-9706-460A-A003-9FB994B3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7D5E-142B-24EF-7C86-F9A44FBB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E2586-54F9-E4A6-759A-5807A3212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AB8ED-8372-5769-A1D9-55B4FF93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EAC0-3D07-409D-B6DB-A2064890A1E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C66C8-4A5C-C02C-D950-F099E125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F4BAE-793E-5685-D06E-47C5D4CF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3C-9706-460A-A003-9FB994B3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0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44773-2699-846C-F1F0-4EAF1B757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F72A1-1B89-2E53-3C46-524E793A8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CE5F-E75A-43FF-5062-A32314BC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EAC0-3D07-409D-B6DB-A2064890A1E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8327B-7D68-347C-6A63-72CEC0C7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0FF1-7D8C-DD30-9C64-38F64237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3C-9706-460A-A003-9FB994B3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3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10C4-5DD9-781E-ABD8-953981EA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B15A-FF3F-D489-0953-0E890728E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8D261-A259-7208-8733-44D9F2F2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EAC0-3D07-409D-B6DB-A2064890A1E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32E2E-97E7-476E-2AF8-A40F9C53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62AFF-7351-3214-5E66-B8CD445C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3C-9706-460A-A003-9FB994B3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25DC-C34E-AE9E-2D5D-1D061895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2E709-66D3-4BED-DFDB-23101169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EA76-F674-D416-6CBD-35CBA317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EAC0-3D07-409D-B6DB-A2064890A1E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404B-7A08-F4E7-FDC1-D920B64F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3C78D-E33A-518B-00D7-131C38A8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3C-9706-460A-A003-9FB994B3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252E-7574-7920-10C5-6A11F199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B90F5-AE1D-F9A0-4541-A761E251D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82AAA-800A-86BC-F5A7-0D853281E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A5B67-79D5-3E1F-C428-E0976082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EAC0-3D07-409D-B6DB-A2064890A1E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1F30B-45AD-1716-9377-270A344B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78B66-9453-5E66-58B2-B68BA880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3C-9706-460A-A003-9FB994B3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C995-5775-C1A5-314B-E55969AB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167E7-DF2E-B786-9A1B-6E258AFFD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6F7BB-8F47-EC31-D258-691D8E72B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947E1-04B1-7B04-C65F-D19E9940A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E91B6-8E8F-EC80-FB84-2B4A65907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A1378-36A0-6ECE-B4DD-3179F67B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EAC0-3D07-409D-B6DB-A2064890A1E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A5B0C-C02D-80E8-A3C8-F9CD9EB2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787AD-012C-801E-83FD-859B4CA1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3C-9706-460A-A003-9FB994B3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1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E3D3-529E-98D9-4781-F1660562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FA086-0B5D-F719-9288-83CC5A66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EAC0-3D07-409D-B6DB-A2064890A1E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8EBC6-458A-0574-2B65-6A37540B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204C6-003C-BC89-320D-90E90E4E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3C-9706-460A-A003-9FB994B3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3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AE7FD-8860-5D48-BA9E-28721135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EAC0-3D07-409D-B6DB-A2064890A1E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850D2-AEDD-EE4A-2447-4CAFEA24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F567F-34E7-34BD-9D3D-2B0666AA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3C-9706-460A-A003-9FB994B3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20D6-12AF-8AFC-13DD-BF97E512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C5CF-6A8C-2CE6-521F-FC9E6B62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CA59B-4324-3308-BDA9-6381606E4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44BE6-353D-3DB1-C9AF-78626F78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EAC0-3D07-409D-B6DB-A2064890A1E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AB467-0D22-1150-3E2D-4A2350EF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4429F-2FE4-97B7-8634-FAAB66D4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3C-9706-460A-A003-9FB994B3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3DA0-320B-75FC-0D70-1FB69F1E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5DA3D-7ED9-9737-C647-69E9F774B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25D94-F26B-90FA-E00C-774647B0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AF771-F128-9CB3-20EF-7968DC8E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EAC0-3D07-409D-B6DB-A2064890A1E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574A9-2739-E4CF-286C-79FE114C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0EA7A-4F25-1DEA-A255-9CD169C1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3C-9706-460A-A003-9FB994B3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7305B-CE22-4F5D-A4AD-CF2B4F898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D9377-DA92-60E4-E318-E25F187C2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3EA21-C98D-92CA-98EE-C74241618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DEAC0-3D07-409D-B6DB-A2064890A1E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EBBF5-CCC0-ADAA-E993-D89EB91E6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7B53-0A8A-86C7-0A9D-432594E90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C063C-9706-460A-A003-9FB994B3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2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B640-0D35-C7D2-189A-25ECE1449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End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8CFE0-EC47-FEDA-E1D8-BFB40578D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C0710F-72C2-0334-B2B5-6778C5D4F642}"/>
              </a:ext>
            </a:extLst>
          </p:cNvPr>
          <p:cNvSpPr/>
          <p:nvPr/>
        </p:nvSpPr>
        <p:spPr>
          <a:xfrm>
            <a:off x="2113937" y="1071716"/>
            <a:ext cx="9842090" cy="484730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C2C17-235E-1999-3193-77C746E6DAA8}"/>
              </a:ext>
            </a:extLst>
          </p:cNvPr>
          <p:cNvSpPr/>
          <p:nvPr/>
        </p:nvSpPr>
        <p:spPr>
          <a:xfrm>
            <a:off x="3382298" y="2261419"/>
            <a:ext cx="2743200" cy="2290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3F7D95-26B3-1320-4F72-093C28F2B549}"/>
              </a:ext>
            </a:extLst>
          </p:cNvPr>
          <p:cNvSpPr/>
          <p:nvPr/>
        </p:nvSpPr>
        <p:spPr>
          <a:xfrm>
            <a:off x="8146028" y="2263878"/>
            <a:ext cx="2743200" cy="2290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9BD864-4F97-2DC1-8231-83477B7C6E91}"/>
              </a:ext>
            </a:extLst>
          </p:cNvPr>
          <p:cNvSpPr/>
          <p:nvPr/>
        </p:nvSpPr>
        <p:spPr>
          <a:xfrm>
            <a:off x="2064775" y="517718"/>
            <a:ext cx="267958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Resource Group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4E45D2-5037-7EFF-B4D1-C811D1B88A74}"/>
              </a:ext>
            </a:extLst>
          </p:cNvPr>
          <p:cNvSpPr/>
          <p:nvPr/>
        </p:nvSpPr>
        <p:spPr>
          <a:xfrm>
            <a:off x="5044271" y="4552335"/>
            <a:ext cx="119436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Vnet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71E6DE-FEB4-347B-C2AB-FE7DA096E855}"/>
              </a:ext>
            </a:extLst>
          </p:cNvPr>
          <p:cNvSpPr/>
          <p:nvPr/>
        </p:nvSpPr>
        <p:spPr>
          <a:xfrm>
            <a:off x="9704694" y="4527754"/>
            <a:ext cx="119436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Vnet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7F0FCFB-EF11-2C05-36E8-6E239E23E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9335" y="3982371"/>
            <a:ext cx="569964" cy="56996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CE090CB-A020-E11E-E744-8E84ABF31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3735" y="4004494"/>
            <a:ext cx="569964" cy="56996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9B6073E-ED08-AED8-FEE4-51C6AFB4F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6739" y="2910655"/>
            <a:ext cx="754318" cy="7543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A675BE1-A58A-9417-218F-EB727B742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0301" y="2916504"/>
            <a:ext cx="754318" cy="75431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E2A574B-28DB-9D05-0FC7-33B573AF70BB}"/>
              </a:ext>
            </a:extLst>
          </p:cNvPr>
          <p:cNvSpPr/>
          <p:nvPr/>
        </p:nvSpPr>
        <p:spPr>
          <a:xfrm>
            <a:off x="4302957" y="3650224"/>
            <a:ext cx="92685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VM1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C77354-7F59-872C-B70F-5349782A0129}"/>
              </a:ext>
            </a:extLst>
          </p:cNvPr>
          <p:cNvSpPr/>
          <p:nvPr/>
        </p:nvSpPr>
        <p:spPr>
          <a:xfrm>
            <a:off x="9064031" y="3640084"/>
            <a:ext cx="92685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VM2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0ACDFFE-C602-E85B-E6FD-91908AAA29B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125498" y="3406877"/>
            <a:ext cx="2020530" cy="24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52C77C7-AF5D-814C-9771-302265939C63}"/>
              </a:ext>
            </a:extLst>
          </p:cNvPr>
          <p:cNvSpPr/>
          <p:nvPr/>
        </p:nvSpPr>
        <p:spPr>
          <a:xfrm>
            <a:off x="6438341" y="2433002"/>
            <a:ext cx="136319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VNet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Peering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239479D5-2D1D-B0A5-FD42-C0E1218259D9}"/>
              </a:ext>
            </a:extLst>
          </p:cNvPr>
          <p:cNvSpPr/>
          <p:nvPr/>
        </p:nvSpPr>
        <p:spPr>
          <a:xfrm>
            <a:off x="146574" y="2910655"/>
            <a:ext cx="1443959" cy="72414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97E3E3-5802-49AF-086F-B0C54254943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589330" y="3272725"/>
            <a:ext cx="180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3C665ABA-7DFD-5AD8-5027-A6787F708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6381" y="266403"/>
            <a:ext cx="418234" cy="41823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F0E3F169-DCA1-53E1-49A5-E140DE2D3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48222" y="4909882"/>
            <a:ext cx="638627" cy="63862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17D917E-C03B-BCAA-AA30-AF79338610DC}"/>
              </a:ext>
            </a:extLst>
          </p:cNvPr>
          <p:cNvSpPr/>
          <p:nvPr/>
        </p:nvSpPr>
        <p:spPr>
          <a:xfrm>
            <a:off x="10526084" y="5376639"/>
            <a:ext cx="142994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F299BF-985D-2BD8-C76F-FF49610039F7}"/>
              </a:ext>
            </a:extLst>
          </p:cNvPr>
          <p:cNvSpPr/>
          <p:nvPr/>
        </p:nvSpPr>
        <p:spPr>
          <a:xfrm>
            <a:off x="5764317" y="78658"/>
            <a:ext cx="744638" cy="86032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54A70B2-C249-7B87-8C5E-020EE6637A5B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3404565" y="262456"/>
            <a:ext cx="2352562" cy="255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BE5548E-5032-DAD5-134C-CD4C9AA1A941}"/>
              </a:ext>
            </a:extLst>
          </p:cNvPr>
          <p:cNvSpPr/>
          <p:nvPr/>
        </p:nvSpPr>
        <p:spPr>
          <a:xfrm>
            <a:off x="3386515" y="-19665"/>
            <a:ext cx="23886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RBAC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Role – Computer Operator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189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Course End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End Project</dc:title>
  <dc:creator>Ayush Rathi</dc:creator>
  <cp:lastModifiedBy>Ayush Rathi</cp:lastModifiedBy>
  <cp:revision>7</cp:revision>
  <dcterms:created xsi:type="dcterms:W3CDTF">2024-05-26T16:26:31Z</dcterms:created>
  <dcterms:modified xsi:type="dcterms:W3CDTF">2024-05-26T16:48:35Z</dcterms:modified>
</cp:coreProperties>
</file>