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81" r:id="rId7"/>
    <p:sldId id="279" r:id="rId8"/>
    <p:sldId id="261" r:id="rId9"/>
    <p:sldId id="263" r:id="rId10"/>
    <p:sldId id="264" r:id="rId11"/>
    <p:sldId id="265" r:id="rId12"/>
    <p:sldId id="266" r:id="rId13"/>
    <p:sldId id="267" r:id="rId14"/>
    <p:sldId id="268" r:id="rId15"/>
    <p:sldId id="280" r:id="rId16"/>
    <p:sldId id="277" r:id="rId17"/>
    <p:sldId id="270" r:id="rId18"/>
    <p:sldId id="269" r:id="rId19"/>
    <p:sldId id="271" r:id="rId20"/>
    <p:sldId id="272" r:id="rId21"/>
    <p:sldId id="273" r:id="rId22"/>
    <p:sldId id="274" r:id="rId23"/>
    <p:sldId id="275" r:id="rId24"/>
    <p:sldId id="278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2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9T14:53:58.6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128 71 1300,'-8'-25'7355,"8"24"-7251,0 1 0,-1 0 0,1 0 0,-1 0-1,1-1 1,0 1 0,-1 0 0,1 0 0,-1 0-1,1 0 1,-1 0 0,1 0 0,-1 0-1,1 0 1,-1 0 0,1 0 0,-1 0 0,1 0-1,0 0 1,-1 0 0,1 0 0,-1 0 0,1 1-1,-1-1 1,1 0 0,-1 0 0,1 0 0,0 1-1,-1 0 1,-16 14 914,-7 21-287,13-15-423,1-1 0,0 2 0,2-1 0,0 1 1,-6 32-1,13-46-254,-1 0-1,1 0 1,1 0 0,-1 0 0,1 0-1,1 1 1,-1-1 0,1 0 0,1 0 0,0 0-1,0 0 1,0 0 0,1-1 0,0 1 0,1-1-1,-1 1 1,1-1 0,10 12 0,-10-15-31,1 0-1,-1 0 1,1 0 0,1 0 0,-1-1-1,0 1 1,1-1 0,0-1 0,0 1 0,0-1-1,0 0 1,0 0 0,0-1 0,0 0-1,0 0 1,1 0 0,-1-1 0,0 0-1,1 0 1,-1-1 0,0 1 0,0-2-1,7-1 1,-6 2-9,0-1 1,0 0-1,0-1 0,0 1 0,-1-1 1,1-1-1,-1 1 0,0-1 0,0-1 0,0 1 1,0-1-1,-1 0 0,0 0 0,0 0 0,0-1 1,-1 1-1,0-1 0,0 0 0,5-12 1,-5 6 5,0 0 0,-1 0 1,-1 0-1,0-1 1,-1 1-1,0-1 1,-1 1-1,0-1 1,-1 1-1,0-1 0,-1 1 1,-1-1-1,0 1 1,0 0-1,-1 0 1,-1 1-1,0-1 0,0 1 1,-2 0-1,1 0 1,-1 1-1,-1 0 1,1 0-1,-2 0 1,-12-11-1,14 17-10,0 0-1,0 0 1,0 0 0,0 1 0,-1 0-1,1 0 1,-1 1 0,0 0 0,-9-1-1,-6 0-949,-42-1-1,42 1-671,11 0-5006,-3-2 3077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9T14:53:16.7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11 606 1108,'-7'32'5205,"6"-30"-5091,1 0 0,-1 0 1,1 0-1,-1 0 1,1 0-1,0 0 1,0 0-1,0 0 0,0 0 1,0 0-1,0 0 1,1 0-1,-1 0 1,1 0-1,-1 0 0,1 0 1,0 0-1,0 0 1,0 0-1,0 0 1,0-1-1,0 1 0,0 0 1,1-1-1,-1 1 1,0-1-1,1 1 0,-1-1 1,1 0-1,0 0 1,-1 0-1,1 0 1,0 0-1,0 0 0,0 0 1,0 0-1,0-1 1,0 1-1,0-1 1,3 1-1,3 1-4,0-1 0,0-1 0,1 1 0,-1-1 1,0 0-1,0-1 0,1 0 0,-1-1 0,9-2 0,4-2 52,-1-1 1,1-2-1,-2 0 0,25-15 1,-33 17-103,-1 0 1,1-1 0,-1-1-1,-1 1 1,0-2-1,0 1 1,-1-1-1,11-18 1,-5-8 227,-9 19-73,-5 15-201,0 1 1,0-1-1,0 1 1,0-1-1,0 1 1,0-1-1,0 1 1,-1-1-1,1 1 1,0-1-1,-1 1 1,0 0-1,1-1 1,-1 1 0,0 0-1,1-1 1,-1 1-1,0 0 1,0 0-1,0 0 1,0 0-1,0 0 1,-1 0-1,1 0 1,0 0-1,0 0 1,-1 0-1,1 1 1,0-1-1,-1 0 1,1 1-1,-3-1 1,1 0 12,-1 3-10,-2 0-12,-1 1 1,1 0-1,1 0 1,-1 1-1,0-1 1,1 1-1,0 1 1,0-1-1,0 1 1,0-1-1,1 2 1,-1-1-1,2 0 1,-1 1-1,0 0 0,1-1 1,0 1-1,0 1 1,1-1-1,0 0 1,0 1-1,-1 6 1,1-4-1,0 0 0,1 0 0,0 0 1,1 0-1,0 0 0,0 0 0,0 0 1,2 0-1,-1 0 0,1-1 0,0 1 1,1 0-1,0-1 0,0 1 0,1-1 0,6 11 1,-7-14-2,1-1 1,0 1-1,0 0 0,1-1 1,-1 0-1,1 0 1,0-1-1,0 1 1,0-1-1,0 0 0,1 0 1,10 3-1,-7-3 3,1 0 0,-1-1-1,1-1 1,0 0 0,0 0-1,-1-1 1,16-1 0,-7-1-11,0-1 0,0-1 0,-1-1 1,1 0-1,-1-1 0,0-1 0,0 0 1,17-12-1,-23 12-14,1-1-1,-1-1 1,-1 0 0,1 0-1,-2-1 1,1-1 0,-1 1 0,-1-2-1,11-17 1,-9 11-4,-1-1 1,-1 0-1,-1 0 0,-1-1 0,7-34 1,-5-6-5,-3 1 0,-3-1 0,-6-81 0,2 109 254,-1 1 1,-13-52 0,12 75-141,4 8-84,0 0 0,0 0 0,0 0-1,0 0 1,0-1 0,-1 1 0,1 0 0,0 0-1,0 0 1,0 0 0,0 0 0,0 0-1,-1 0 1,1 0 0,0 0 0,0 0 0,0 0-1,0 0 1,-1 0 0,1 0 0,0 0-1,0 0 1,0 0 0,0 0 0,0 0 0,-1 0-1,1 0 1,0 0 0,0 0 0,0 0-1,0 0 1,0 1 0,-1-1 0,1 0-1,0 0 1,0 0 0,0 0 0,0 0 0,0 0-1,0 0 1,0 1 0,-1-1 0,1 0-1,0 0 1,0 0 0,0 0 0,0 0 0,0 1-1,0-1 1,0 0 0,0 0 0,0 0-1,0 0 1,0 0 0,0 1 0,-7 17 16,0 0-1,2 0 1,0 0 0,1 1 0,1-1 0,1 1 0,0 31 0,12 144 36,-9-179-57,3 27 42,2 0 0,2 0 0,22 69 1,-24-92-23,1-1 1,1-1-1,1 1 1,0-1-1,1-1 1,1 0 0,0 0-1,1-1 1,1 0-1,21 17 1,-32-29-87,1-1 1,-1 0-1,1 1 1,0-1-1,0-1 1,0 1-1,0 0 1,0-1-1,0 1 1,0-1-1,0 0 1,1 0-1,-1 0 1,0-1-1,1 1 1,-1-1-1,0 0 0,1 1 1,-1-2-1,1 1 1,-1 0-1,1-1 1,-1 1-1,0-1 1,0 0-1,1 0 1,-1-1-1,0 1 1,0-1-1,0 1 1,0-1-1,0 0 1,0 0-1,-1 0 1,1 0-1,2-3 1,1-3-513,0 0 1,0 0 0,0 0 0,-1 0-1,0-1 1,-1 0 0,0 0 0,-1 0-1,1-1 1,-2 1 0,3-11 0,1-21-2365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05:17:59.0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3588 86 960,'-5'-16'972,"4"13"1433,0 1-1727,-19-42 4691,20 43-4675,-5-14 553,1 10 320,61 167-1353,-33-100-168,-3 0 0,16 79-1,-30-101-26,-3 1 0,-1-1-1,-2 1 1,-1-1 0,-3 1-1,-14 77 1,-1-12 3,-13 53 26,21-125-41,-1 1 1,-2-2-1,-1 1 0,-2-2 1,-1 0-1,-33 45 0,-209 266 31,204-278-30,-4-2 1,-2-3-1,-121 94 1,-85 12 22,161-104-24,-11 3-3,-3-4 0,-158 55 0,106-61 4,37-13-6,-56 8-17,113-32 10,-222 46 19,113-37 11,99-15-9,-348 75 109,360-71 120,-28 6 134,3 3-2,35-7-271,52-12-95,11-4-6,0-1 0,0 1-1,0-1 1,0 1-1,0-1 1,-6 1-1,7-1 32,-16 4-482,12-2-2281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05:18:00.4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12 1308,'-14'-11'3133,"19"12"-812,30 18-1134,-13-4-768,0 1-1,36 36 1,33 45 344,-33-31-232,71 107 0,-32-33-195,71 113 122,-101-140-302,75 132 111,-22 10-21,-75-119-156,-32-90-62,4 18 22,-4 1-1,9 104 1,0 228 129,-27-163-123,5 99 45,3-208-89,-9 81 79,4-174-73,-1-6 48,-1 14 522,-14 62 0,-37 58 809,43-128-1180,-14 40 494,25-70-656,-1 8 377,1-9-1022,1-8-3224,15-92-1609,-8 62 2023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05:18:02.4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4579 1548,'0'0'671,"-1"2"-81,1-2-438,-1 1 0,1-1-1,-1 1 1,1 0 0,0 0 0,-1-1 0,1 1-1,0 0 1,-1 0 0,1-1 0,0 1 0,0 0-1,0 0 1,0 0 0,0-1 0,0 1 0,0 0 0,0 0-1,0 0 1,0-1 0,0 1 0,1 0 0,-1 0-1,0-1 1,0 1 0,1 1 0,1 0-45,-1 0 1,1-1 0,-1 1-1,1 0 1,0-1-1,-1 1 1,1-1-1,0 0 1,3 2-1,2 1-33,1 0-1,-1-1 0,1-1 1,15 5-1,9-3 44,-1-1 0,1-1 0,0-2 0,-1-1 0,1-1 0,0-2 0,35-9 0,-2-4-3,0-3 1,82-36 0,-22-5 8,176-114 0,-118 55-84,14-10-15,52-38 6,-164 108-23,364-289 9,-192 92 278,-230 229-248,86-104 180,-96 112-190,82-110 312,-83 108-271,13-20 200,-2-1-1,32-68 1,28-97 513,-42 95-478,-23 54-25,-3-1 0,13-77 0,-16 62-45,18-91 87,-28 120-248,3-77 0,-2-19 7,-2 64-55,-5 17 67,-14-110 1,7 113-34,-11-59 74,4 43-91,-16-88 112,10 61 23,-10-19 396,27 105-489,-1 1 1,-6-17-1,-1-4 58,-33-82 374,25 69-198,-18-36 18,9 22-135,22 47-184,-1-1 14,0 0-1,-14-23 1,18 35-32,1-2 8,-1 0 0,0 0 0,0 0 0,-7-9 0,6 9-10,3 5-19,0-2 8,-16-26 33,16 27-29,0 0 4,-6-8-4,2 2-22,4 6-303,-1 0 0,1 0 1,-1 0-1,1 0 0,-1 0 0,1 0 0,-4-2 0,4 4 448,-1-2-1041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05:18:03.5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155 2368 900,'-47'4'2639,"-30"3"2073,75-6-4362,-24 2 1473,23-2-1129,11-2-598,321-35 380,3-27-274,-331 63-202,250-62 120,-152 36-79,50-20 10,-84 25-35,217-88 56,-164 54-22,165-105 0,90-94-2,-360 245-47,293-232 38,-257 196-33,-2-3 1,-2-2 0,69-101-1,-77 96 0,-3-2-1,-2-1 0,-3-2 0,22-65 0,30-155 8,-68 234-15,-5 19 0,8-53 0,15-117-1397,-31 194 1063,-1 0-1138,-3-9 739,3 8-553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05:18:04.1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1552,'-1'7'679,"1"2"-466,1-1 0,-1 0 0,1 1 0,1-1 0,0 0 1,0 0-1,0 0 0,1 0 0,0 0 0,5 7 0,15 22 339,0-2 0,3 0-1,0-2 1,57 53 0,140 102 691,-192-164-1127,105 72 344,-109-78-375,146 99 323,80 36-4,-193-118-330,123 62 109,3-7 0,256 84 0,-214-104-95,-202-62-79,366 85 126,-303-74-116,293 55 75,102-7 27,-475-66-119,555 40 129,-391-46-84,200-30-1,-326 28-26,-1-2 0,0-2 0,84-32-1,-125 41-31,0 0-1,0 0 0,-1-1 0,1 0 0,-1 0 1,1 0-1,-1 0 0,0-1 0,0 1 1,-1-1-1,4-5 0,-5 7-236,-3-8-1199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05:18:04.9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1408 1160,'6'9'521,"1"0"1,0-1-1,0 0 1,1 0-1,0-1 0,1 0 1,14 9-1,7 2 330,34 14-1,-28-16-350,138 59 807,-119-53-947,136 42 359,-142-49-575,80 21 339,188 26-1,168-17 62,3-42-263,-249-9-154,293-47 0,1-40-42,21-33-84,-551 126-1,397-112-226,-64-12-118,-245 84 200,-1-3-1,-3-5 1,141-101-1,-38-4-35,-145 112 111,77-93 1,2-28 4,54-67 340,-83 104 35,-81 105-258,-2-2-1,-1 1 1,-1-1-1,12-34 1,-15 14-550,-7 41 403,0-1-1,-1 0 0,1 1 0,0-1 0,0 1 0,-1-1 0,1 1 1,0-1-1,-1 1 0,0-1 0,1 1 0,-1 0 0,0-1 1,-2-1-1,-5-7-3757,-5-2 1310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05:18:05.8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 1632,'0'0'853,"0"-2"-106,4-8 211,-4 9-892,0 1 1,0-1 0,0 1-1,1-1 1,-1 1-1,0 0 1,0-1-1,0 1 1,1 0-1,-1-1 1,0 1 0,1 0-1,-1-1 1,0 1-1,1 0 1,-1-1-1,0 1 1,1 0-1,-1 0 1,0 0-1,1-1 1,-1 1 0,1 0-1,-1 0 1,0 0-1,1 0 1,-1 0-1,1 0 1,-1 0-1,1 0 1,-1 0-1,0 0 1,1 0 0,-1 0-1,1 0 1,-1 0-1,1 0 1,0 0-1,28 19 615,0 0 0,45 41-1,44 54 287,95 138 359,-22 13-486,-173-239-778,183 297 587,-175-272-558,-3 0 0,21 68-1,-20-54-26,-2-2-2,-2 1-1,-4 0 0,-2 1 1,7 81-1,-14-49-2,-5 1 1,-3 0-1,-6-1 0,-23 127 1,-64 204 96,69-331-130,-32 112 46,18-80-1,-34 99 39,53-174-91,-3 0 1,-31 53-1,37-73-656,16-32 223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05:18:06.9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10 856,'-5'-9'4572,"3"14"-3959,-1 7-332,1 0 0,0 0 0,1 0 1,0 0-1,2 15 0,8 69 768,-3-47-583,84 593 2467,-35-407-2289,-30-135-420,99 314 501,26-7-249,-149-405-474,201 473 400,-112-291-46,171 258 0,-56-145-91,-28-15-104,-146-228-123,26 63 0,-25-48 22,20 63-598,-22-49 36,-25-67 230,0 1-1,-1-1 0,-1 1 1,1 20-1,-3-34-210,-1 2-348,0 3-52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05:18:09.3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2188 362 1220,'2'-3'401,"1"-1"1,-1 1-1,0-1 0,-1 1 1,1-1-1,-1 0 0,1 0 1,-1 0-1,0 0 0,-1 0 1,1 0-1,-1 0 0,0 0 1,1 0-1,-2-5 0,0 2-118,0 0-1,-1 1 1,0-1 0,0 1-1,-1-1 1,0 1 0,0-1-1,-5-6 1,-2-3-88,-2 1 0,0 1 0,-1 0 0,0 1-1,-25-20 1,17 19-106,-1 0 0,-1 1 0,0 1 0,0 1 0,-2 1 0,1 2 0,-1 0 0,0 1 0,-31-3 0,-10 1 12,-1 3-1,-90 3 1,94 5-42,-95 16 0,-236 77 92,301-64-120,0 4 0,-95 51 0,181-82-30,-127 70 38,108-57-32,0 0 0,-41 39 0,41-30 23,2 0 1,1 1 0,1 2-1,2 0 1,1 1 0,1 1 0,-16 38-1,16-24 40,2 0-1,2 1 1,2 1-1,-10 82 0,17-81 6,2-1-1,2 1 1,2-1-1,3 1 0,17 88 1,-13-103-19,1-1 0,2 0 1,1 0-1,1-1 0,2 0 1,1-2-1,2 0 0,0 0 0,26 28 1,-6-16 20,1-2 0,2-1 1,1-3-1,2-1 0,1-2 1,2-3-1,86 42 0,-96-55-41,43 21 52,103 33 0,-81-40-38,2-6 1,0-4-1,1-4 1,1-6-1,150-2 0,209-46 72,-370 23-63,-2-5 0,0-3 0,-1-4 0,131-59-1,-175 62-4,-1-1-1,-1-3 0,-1-2 1,-2-2-1,-2-1 0,0-3 1,53-61-1,-62 60 24,-3-2-1,-1-1 1,-1-1-1,-3-2 1,-1 0-1,-3-1 1,-1-1-1,18-67 1,-29 78 3,-1 0 0,-1 0 0,-2-1 1,-2 0-1,-1 0 0,-6-57 0,2 64-29,-2 0 1,-2 1-1,0-1 1,-2 1-1,0 0 1,-2 1-1,-1 0 1,-24-37-1,16 33-7,-2 1 0,-1 0 0,-1 2 1,-42-38-1,30 36-4,-1 1 1,-2 2 0,-59-30-1,18 18 6,-144-48-1,160 68-91,0 3 0,-114-13 1,-410 3-1024,293 37-1140,3 11-4172,191-13 2240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05:18:12.8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151 2225 2172,'-16'10'1053,"1"0"884,-1-1-1,0-1 0,-30 12 0,28-17-12,15-2-1112,-1-4-79,2 2-569,1 0-125,0 1-1,0-1 1,0 1 0,0-1-1,0 0 1,0 1-1,1-1 1,-1 0-1,0 0 1,1 1 0,-1-1-1,0 0 1,1 0-1,-1 0 1,1 0 0,-1 0-1,1 0 1,0 0-1,-1 0 1,1 0-1,0 0 1,0 0 0,-1 0-1,1 0 1,0 0-1,0 0 1,1-2-1,-1-12 164,2-1 0,0 1-1,1-1 1,1 1 0,6-18-1,39-85 327,-40 99-447,146-269 560,-117 226-496,96-148 230,-32 62-108,7 4-1,6 6 1,242-226 0,-56 100 44,-159 140-161,-83 73-80,91-83 175,-114 102-146,10-11-51,-45 41-240,4 0 521,-2-1-3108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9T14:53:17.1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55 329 1344,'-33'0'2098,"29"0"-854,1 0-678,-9 0-47,9 0 1783,13-3-1895,429-151 2061,-276 79-2194,-30 14-1912,-79 31-2774,-38 24 2156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05:18:13.2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211 64 1092,'-2'-5'688,"-1"-1"1,0 1-1,0 0 0,0 0 0,-7-8 0,7 10-378,1 1 0,-1 0-1,1 0 1,-1 0-1,0 0 1,1 1-1,-1-1 1,0 1-1,0 0 1,0 0-1,-1 0 1,-4-1 0,3 1-39,-1 0 0,1 1 0,0 0 0,0 0 0,-7 0 0,10 1-165,0-1 1,-1 0-1,1 1 1,-1 0-1,1-1 1,0 1-1,0 0 1,-1 0-1,1 0 1,0 1-1,0-1 1,0 0-1,0 1 1,0-1-1,1 1 1,-4 3-1,1 2 7,0 0 0,0 1 0,0-1-1,1 1 1,0 0 0,0 0 0,1 0-1,0 0 1,0 1 0,1-1-1,0 1 1,1-1 0,0 11 0,2-1 6,1-1-1,1 1 1,1 0 0,0-1 0,1 0 0,1-1 0,16 30 0,6 3 392,42 50 1,-21-30 190,-47-65-667,21 35 1012,-23-38-963,0 1-1,0 0 1,0 0-1,0 0 1,-1 0-1,1 0 1,-1 0-1,1 0 0,-1 0 1,0 1-1,0-1 1,0 0-1,0 0 1,0 0-1,0 0 1,-1 0-1,1 0 1,-1 3-1,-4 3 31,0-1 0,0 0 0,-1 0 0,0-1 0,0 1 0,-1-1 0,1-1 0,-1 1 0,-1-1 0,1 0 0,-1-1 0,-14 7 0,6-4-142,1-2 1,-1 0-1,0 0 1,-1-1-1,1-2 0,-21 3 1,16-7-1073,20 1 965,0 1 0,0 0-1,0 0 1,0-1 0,0 1 0,0-1 0,0 1 0,0-1-1,0 1 1,0-1 0,1 1 0,-1-1 0,0 0 0,0 0 0,1 1-1,-1-1 1,0 0 0,1 0 0,-1 0 0,1 0 0,-1 0-1,1 1 1,0-1 0,-1 0 0,1 0 0,0 0 0,-1 0-1,1 0 1,0-2 0,0-22-6025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05:18:13.8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1 701 924,'0'0'7709,"0"8"-7026,0 5-496,4 68 1561,-3-68-1404,1 0 0,0 0 1,1-1-1,7 21 1,-7-24-190,1-1 0,1 1 0,-1-1 0,1 0 0,1 0 0,0-1 0,0 1 0,0-1 0,10 8 0,-12-12-103,0 0 1,0-1-1,0 1 1,0-1 0,1 0-1,-1 0 1,1 0 0,-1-1-1,1 1 1,0-1 0,0 0-1,0 0 1,0-1 0,0 0-1,-1 0 1,1 0-1,0 0 1,0-1 0,7-1-1,2-2 4,-1 0 0,0-1 0,-1-1 0,1 0 0,-1 0 0,0-2 0,-1 1 0,1-1 0,13-14 0,4-6 589,49-61 0,-51 52 972,-26 36-1283,-1 1-180,1-1-138,-1 1 0,0 0 1,1-1-1,-1 1 0,0 0 1,0 0-1,1-1 0,-1 1 0,0 0 1,1 0-1,-1 0 0,1-1 1,-1 1-1,0 0 0,1 0 1,-1 0-1,0 0 0,1 0 1,-1 0-1,1 0 0,-1 0 1,0 0-1,1 0 0,-1 0 1,1 0-1,-1 0 0,0 0 1,1 0-1,-1 1 0,1-1 1,-1 0-1,0 0 0,1 0 1,-1 0-1,0 1 0,1-1 1,-1 1-1,26 23 93,-22-21-100,1 0 0,-1-1 0,1 1 0,-1-1 0,1 0 0,0 0 0,0-1 0,0 0 0,7 2 0,-3-2-16,0 0 0,0 0 1,1-1-1,11-1 0,-11-1-14,1 0 0,0-1 0,0 0 0,-1-1 0,1 0 0,-1-1 0,0 0 0,-1 0-1,1-1 1,-1-1 0,0 1 0,-1-1 0,1-1 0,-1 0 0,-1 0 0,0 0 0,8-12 0,-3 1-4,0 0-1,-1-1 1,-1 0 0,-1 0 0,0-1 0,-2-1 0,7-32-1,-7 17 25,-1 0-1,-2 0 1,-1 0-1,-3 0 1,0-1-1,-3 1 1,-1 0-1,-17-69 0,3 52 98,16 49-85,0 0 0,-1 0-1,1 0 1,-1 1-1,0-1 1,-1 1 0,-7-8-1,11 12-9,-1-1 0,1 1 0,-1 0 0,0-1 0,1 1 0,-1 0 1,0 0-1,0-1 0,1 1 0,-1 0 0,0 0 0,0 0 0,1 0 0,-1 0 0,0 0 0,1 0 0,-1 0 0,0 0 0,0 0 0,1 1 0,-1-1 0,0 0 0,1 0 0,-1 1 1,0-1-1,1 0 0,-1 1 0,0-1 0,1 1 0,-1 0 0,-15 13 6,16-13-8,-6 8 3,0 1 0,0 0 0,1 1 0,1-1 0,0 1 0,0 0 0,-3 21 0,5-26-2,-5 20-13,2 1-1,1-1 0,-1 35 0,5-51 10,0 0 0,0 1-1,1-1 1,1 0 0,0 0-1,0 0 1,1 0 0,0 0-1,1 0 1,0-1 0,8 15-1,-8-19 3,0-1 0,0 1 0,1 0 0,-1-1 0,1 0 1,0 0-1,0 0 0,7 3 0,48 23 8,-38-20-8,74 29-1,-60-26 6,-1 1 0,44 26 0,-30-6 0,-45-31 0,-1 1-1,1-1 0,-1 0 1,0 1-1,1 0 1,-2 0-1,1 0 0,0 0 1,2 6-1,-2 7 7,-3-13-5,-2 4 19,-2-2-18,0-1 0,0 1 0,0-1 1,0 0-1,-1 0 0,0 0 0,0-1 0,-1 0 0,1 0 0,-1 0 0,0-1 0,0 1 1,0-1-1,-10 3 0,3-2 2,0-1 0,-1 0 0,1-1 0,-1-1 0,1 0 0,-1-1 0,-18-1 0,6-2-92,1-1 0,0-1 1,-25-9-1,33 8-547,-26-13 0,38 17 26,0-1-1,0 0 0,1 1 1,-1-2-1,1 1 1,0 0-1,0-1 0,0 0 1,-4-5-1,7 5-3323,-1-13 35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05:18:14.5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1 629 1000,'3'-4'8630,"11"62"-7298,-9-31-797,2-1-1,1 0 1,17 40-1,-13-41-338,-6-10 26,1-1 0,1 0 0,15 22 1,-12-27 24,-8-7-198,-3-2-36,1 0 1,0 1-1,-1-1 0,1 0 0,-1 1 0,1-1 0,0 0 1,-1 0-1,1 0 0,0 1 0,-1-1 0,1 0 0,0 0 1,-1 0-1,1 0 0,0 0 0,-1 0 0,1-1 0,0 1 0,-1 0 1,1 0-1,0-1 0,0 1 30,2 0 127,3-3-12,19-10 283,-2-1 1,1-1 0,27-24 0,-25 19 48,-24 19-402,0 0-9,4-1-38,0 1 0,1-1 0,-1 1 0,0 1 0,1-1 0,-1 1 1,0 1-1,1-1 0,6 2 0,13 0 8,-14-1-14,3 0 4,0-1 1,0 0 0,0 0 0,27-6 0,-37 5-43,-1-1 0,1 0 1,-1 0-1,0 0 1,1 0-1,-1-1 0,0 1 1,0-1-1,-1 0 0,1-1 1,0 1-1,-1 0 0,0-1 1,0 0-1,0 0 0,0 0 1,-1 0-1,3-6 0,-2 3-16,0 0 0,-1-1 0,0 1 0,0-1-1,-1 1 1,0-1 0,-1 1 0,1-1 0,-1 0-1,-1 1 1,1-1 0,-1 0 0,-1 1 0,0-1 0,0 1-1,0 0 1,-5-12 0,5 16 2,0 0 0,0 0 1,-1 0-1,1 0 0,-1 0 0,1 1 0,-1-1 0,-5-3 1,7 5 9,0 1 1,0-1-1,1 1 1,-1 0-1,0-1 1,0 1 0,0 0-1,0 0 1,0 0-1,0 0 1,1 0-1,-1 0 1,0 0 0,0 0-1,0 0 1,0 0-1,0 0 1,0 1-1,0-1 1,1 0-1,-1 1 1,0-1 0,0 0-1,0 1 1,-13 9-23,14-10 30,-1 1-3,0-1 0,0 1 0,0-1 0,1 1 0,-1-1 0,0 1 0,1-1 0,-1 1 0,1 0 0,-1-1 0,0 1 0,1 0-1,-1 0 1,1-1 0,0 1 0,-1 0 0,1 0 0,-1 1 0,0 1-5,1-2 5,-1 0-1,1 0 1,0-1-1,-1 1 1,1 0-1,-1 0 1,1 0 0,0 0-1,0 0 1,0 0-1,0 0 1,0 0 0,0 0-1,0 0 1,0 0-1,0 0 1,0 0 0,0 1-1,1 1-7,-1-1 4,0 0 1,0 1-1,0-1 1,0 0-1,0 0 1,0 0-1,1 0 1,0 1-1,-1-1 0,2 3 1,1 3-4,-1-1-20,0 0-1,1 0 1,0-1-1,0 1 1,1-1 0,0 1-1,0-1 1,0 0 0,1 0-1,-1-1 1,2 0-1,-1 0 1,0 0 0,1 0-1,0-1 1,0 0 0,0 0-1,1 0 1,0-1-1,-1 0 1,1 0 0,9 2-1,-9-3-5,1 0-1,-1-1 0,0 0 0,0 0 1,1-1-1,-1 1 0,1-2 0,-1 1 0,0-1 1,0 0-1,1 0 0,-1-1 0,0 0 1,0-1-1,0 1 0,0-1 0,-1-1 1,1 1-1,-1-1 0,0 0 0,0 0 1,6-7-1,-3 2 33,-1-1 1,-1-1 0,0 1-1,0-1 1,-1 0 0,0-1-1,-1 1 1,0-1-1,-1 0 1,-1 0 0,4-21-1,-1-7 173,-1-1 1,-2-56-1,-34-260 2074,27 330-1924,-4-15 534,7 40 106,1 12-850,2 22-21,2 1 0,1-1 0,9 35 0,50 125 37,-50-159-1289,1-1-1,1 0 0,35 51 1,-50-82 613,1 3 149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05:18:14.9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54 548 952,'-4'-3'234,"0"0"0,0 1 1,0-2-1,0 1 0,1 0 0,0-1 0,-1 1 0,1-1 1,1 0-1,-1 0 0,0 0 0,1-1 0,0 1 0,0-1 1,0 1-1,1-1 0,-2-7 0,2 10-173,1 0 0,0 0 0,0 0 0,1 0 0,-1-1 0,0 1 0,1 0 1,-1 0-1,1 0 0,0 0 0,0-2 0,2-3 74,2-8 57,1 1 0,0 0 1,1 0-1,0 1 0,1 0 0,1 0 0,11-13 0,77-74 749,-77 81-781,84-67 488,-9 10-1664,-68 53-2371,-17 12 1257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05:18:15.3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 0 2224,'0'0'5430,"-6"4"-4611,-7 5-282,2-1 1,-15 15 0,22-20-408,0 1 0,1 0 0,0 0 0,-1 0 0,2 0 0,-1 0 0,0 1 0,1-1 0,0 1 0,0 0 0,0-1 0,-1 9 0,2-8-58,1 1 0,0 0-1,0 0 1,1-1-1,0 1 1,0-1 0,0 1-1,0 0 1,1-1-1,0 0 1,0 1 0,1-1-1,-1 0 1,1 0-1,0 0 1,1-1 0,-1 1-1,7 6 1,2 1 83,1 0-1,0-1 1,0 0 0,30 16 0,-3-4 108,-15-9 275,38 26 0,-63-40-538,0 0 1,0 0-1,1 1 0,-1-1 1,0 0-1,0 0 0,0 0 1,1 0-1,-1 1 0,0-1 1,0 0-1,0 0 0,1 1 1,-1-1-1,0 0 0,0 0 1,0 1-1,0-1 0,0 0 1,0 0-1,0 1 0,0-1 1,0 0-1,0 1 0,0-1 1,0 0-1,0 0 0,0 1 1,0-1-1,0 0 0,0 1 1,0-1-1,0 0 0,0 0 1,0 1-1,0-1 0,0 0 1,-1 0-1,1 1 0,0-1 1,0 0-1,0 0 0,0 1 0,-1-1 1,1 0-1,0 0 0,0 0 1,0 1-1,-1-1 0,1 0 1,-1 0-1,-14 7-530,13-6 526,-21 6-1890,-37 7 0,23-5-1596,5-2 91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05:18:18.8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27 703 1232,'-15'40'11697,"11"-54"-11526,2 1 0,0-1 0,0 0-1,1 0 1,1 0 0,0-1 0,1 1-1,1 0 1,0 1 0,5-20 0,5-11 242,2 1 1,21-44-1,-12 41-37,2 0 0,37-49 0,-18 28-11,-26 39-61,1 1 0,43-48 0,-60 74-328,0 0 0,-1 0-1,1-1 1,0 1 0,0 0 0,-1 0-1,1 0 1,0 1 0,0-1 0,0 0 0,3 0-1,-3 1-333,3 2-1777,11 3 833,2 3-4760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05:18:19.2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37 904,'-11'-22'3639,"3"8"3320,59 102-3436,6 2-2333,30 38-1534,-62-103-4360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05:18:19.5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31 1388,'-2'-19'7748,"0"26"-7203,-5 20-53,6-27-469,1 1-1,0 0 1,0-1 0,0 1 0,0-1-1,-1 1 1,1 0 0,0-1 0,0 1-1,0-1 1,0 1 0,1 0 0,-1-1-1,0 1 1,0 0 0,0-1-1,0 1 1,1 0 0,2 9 104,1-1 0,0 0 1,1 0-1,0 0 0,0 0 0,1-1 0,0 0 0,0 0 1,1 0-1,0-1 0,1 0 0,-1 0 0,1-1 0,1 0 1,14 8-1,-9-8-29,0 0 1,1 0-1,0-2 0,0 0 1,0 0-1,27 1 1,-34-4-28,0-1 0,0 0 0,-1-1 0,1 1 0,0-2 0,-1 1 0,1-1 0,-1 0 0,0-1 0,1 1 1,-1-2-1,0 1 0,-1-1 0,1 0 0,9-7 0,-15 10-2,1-1 1,0 1-1,0-1 1,-1 0-1,1 0 0,-1 0 1,1 0-1,-1 0 1,0 0-1,0 0 0,1 0 1,-2-1-1,1 1 1,0 0-1,0-1 0,-1 1 1,1 0-1,-1-4 1,0 3 13,0 0 1,-1-1 0,1 1-1,-1 0 1,0-1 0,0 1-1,0 0 1,0 0 0,-1 0 0,1 0-1,-5-5 1,1 0 39,-1 1 0,0 0 1,-1 1-1,1-1 0,-2 1 1,1 1-1,0-1 0,-15-7 0,8 7 22,0 0-1,-1 1 0,0 1 0,0 0 1,-18-2-1,-23 0-1238,4 5-4141</inkml:trace>
  <inkml:trace contextRef="#ctx0" brushRef="#br0" timeOffset="1">499 13 1020,'0'0'15351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05:18:19.9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15 1800,'-3'-3'1401,"-8"-9"2006,-3 14-1636,9 0-999,1 5-544,0 0 1,1 0-1,0 0 0,0 1 1,1-1-1,0 1 0,0-1 1,1 1-1,0 0 0,0-1 1,1 1-1,0 0 0,0 0 1,2 10-1,0-2-34,1 0-1,1 0 1,0-1-1,1 0 1,0 0 0,11 19-1,-11-25-73,0-1 1,1 1-1,-1-1 0,2-1 0,13 14 0,-15-17-66,0 0-1,0 0 1,0 0-1,0-1 1,1 0-1,-1 0 1,1 0-1,0-1 1,0 0-1,6 2 1,-9-4-8,-1 1 0,1-1 0,0 0 0,-1 0 0,1-1 0,0 1 0,-1 0 0,1-1 0,-1 1 0,1-1 0,-1 0 0,1 0 0,-1 0 0,1 0 0,-1 0 0,0-1 0,0 1 0,0-1 0,3-2 0,-3 2-1,-1 1-1,0 0 0,1-1 0,-1 1 0,0-1 1,0 1-1,0-1 0,-1 0 0,1 1 1,0-1-1,0-2 0,1-3 66,1 0 23,0 0-1,-1-1 1,-1 1 0,1-1-1,-1 1 1,0-1 0,-1 0-1,0 1 1,0-1-1,-1 1 1,1-1 0,-2 0-1,1 1 1,-1-1 0,0 1-1,-1 0 1,0 0-1,0 0 1,-6-10 0,4 8-99,-1 0 0,0 0 0,-1 0 0,1 1 0,-2 0 0,1 0 1,-1 0-1,0 1 0,-1 0 0,0 1 0,0 0 0,-18-9 0,-14 3-2858,38 11 1471,-19 4-9516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05:18:20.3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0 356 2008,'0'0'9161,"18"-8"-9013</inkml:trace>
  <inkml:trace contextRef="#ctx0" brushRef="#br0" timeOffset="1">216 1 1620,'0'0'4005,"-5"4"-3191,1-2-694,1 1-1,1 0 0,-1 0 1,0 0-1,1 0 1,-1 0-1,1 1 0,0-1 1,0 0-1,0 1 0,1 0 1,-1-1-1,1 1 1,0 0-1,0 0 0,0 0 1,0 0-1,1 0 0,0 0 1,0 5-1,0 1 62,1 0 0,0 0 0,1 0 0,0 0 0,1 0-1,0 0 1,0-1 0,1 0 0,0 1 0,1-1 0,8 12 0,-8-13-54,0-1 0,1-1 0,0 1 1,0-1-1,0 0 0,1-1 1,-1 1-1,1-1 0,1 0 0,-1-1 1,1 0-1,0 0 0,12 4 1,-19-8 170,4-1 15,-2 0-215,-1 0 1,1 1-1,0-1 1,-1-1-1,1 1 1,-1 0-1,1-1 1,-1 1-1,0-1 1,1 1-1,-1-1 1,0 0-1,0 0 1,0 0-1,0-1 1,-1 1-1,1 0 1,0-1-1,-1 1 1,0-1-1,0 1 1,0-1-1,0 1 1,0-1-1,1-5 1,-2-2 103,0-1 1,0 1-1,-1 0 1,-1 0-1,0 0 1,0 0-1,-1 0 1,0 0-1,-6-12 1,-5-7 215,-28-42 1,40 68-418,1 1-123,0 1-1,0 0 1,0-1 0,-1 1 0,1 0 0,0 0 0,-1 0 0,1-1 0,-1 2-1,1-1 1,-4-2 0,3 2-836,-1 0 0,0 1 0,1-1 0,-1 1 0,0-1 0,1 1 0,-1 0 0,-4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9T14:53:17.5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9 169 1892,'0'0'1064,"-9"-1"4993,410-68-3151,-283 47-2372,81-11 679,-188 32-1097,-4 0-134,0 0 0,0 0 0,0 0 0,11-5 0,-17 6-346,7-8-1452,-2-1-3118,7-7 1972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05:18:20.6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1352,'13'2'8033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05:18:21.0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39 1864,'0'-3'1349,"0"-3"3031,2 28 950,0-12-6393,-1-5 1137,0 0 1,0 0-1,1-1 0,0 1 1,0-1-1,0 1 1,1-1-1,-1 0 0,1 0 1,0 0-1,0 0 1,7 6-1,-9-9-56,5 4 44,1 0 1,-1 0-1,1-1 0,0 1 0,0-1 0,0-1 0,0 1 1,1-1-1,-1-1 0,1 1 0,0-1 0,0-1 0,0 1 1,0-2-1,0 1 0,10-1 0,-12 0 3,1-1 0,-1 1 0,0-1 0,1-1 0,-1 1-1,0-1 1,0 0 0,0-1 0,7-3 0,-9 4 35,0-1 1,-1 1-1,1-1 1,-1 0-1,0 0 0,0 0 1,0 0-1,0 0 1,-1-1-1,1 0 1,-1 1-1,0-1 1,0 0-1,2-6 0,-3 8-45,0 0-1,0 0 0,-1-1 0,1 1 0,-1 0 0,0-1 0,0 1 0,1 0 0,-2-1 0,1 1 0,0-1 0,0 1 0,-1 0 0,1 0 0,-1-1 0,0 1 0,1 0 0,-1 0 0,0-1 0,0 1 0,-1 0 1,1 0-1,0 0 0,-1 1 0,1-1 0,-1 0 0,0 0 0,1 1 0,-1-1 0,-3-1 0,-4-2-29,0 0 1,1 1 0,-1 0-1,0 0 1,-19-4-1,21 7-270,-1-1 0,1 1 1,-1 0-1,0 1 0,0 0 0,-13 1 0,-10 3-5192,22-3 3101,-7 1-1539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05:18:21.3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31 506 1780,'0'0'7702,"-3"-7"-7237,3 7-454,-2-5 88,0 0 0,0 0 0,0-1 0,1 1 1,0-1-1,0 1 0,0-1 0,1-6 0,-1-183 2828,0 115-4,-12-86 0,12 163-1759,3 527-47,-4 69 217,3-571 43,0-13-3593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05:18:21.7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0 294 1716,'2'-46'5879,"-1"43"-4928,2-4-848,-3 7-36,0 0 1,0 0-1,0 0 0,0 0 1,0-1-1,0 1 0,0 0 1,0 0-1,0 0 1,0 0-1,0 0 0,1-1 1,-1 1-1,0 0 0,0 0 1,0 0-1,0 0 0,0 0 1,0 0-1,0 0 1,1-1-1,-1 1 0,0 0 1,0 0-1,0 0 0,0 0 1,0 0-1,1 0 1,-1 0-1,0 0 0,0 0 1,0 0-1,0 0 0,1 0 1,-1 0-1,0 0 0,0 0 1,0 0-1,0 0 1,0 0-1,1 0 0,-1 0 1,0 0-1,0 0 0,0 0 1,0 0-1,0 1 1,1-1-1,-1 0 0,0 0 1,0 0-1,0 0 0,0 0 1,0 0-1,0 0 1,0 1-1,1-1 0,-1 0 1,0 0-1,0 0 0,0 0 1,0 0-1,0 1 0,0-1 1,0 0-1,31 79 1852,35 140 0,-21-58-793,-26-88-810,-4-10-3897,-14-60 1284</inkml:trace>
  <inkml:trace contextRef="#ctx0" brushRef="#br0" timeOffset="1">455 26 1984,'-4'-16'2322,"1"7"2005,-2 16-3703,0-2-489,1-1-37,0 0-1,1 0 1,0 0 0,0 1-1,0-1 1,0 1 0,1 0 0,-1 0-1,-2 9 1,-5 21 309,2 0 0,1 1 0,2 0 0,-1 68 0,6-81-286,2 0 0,0 0 1,2-1-1,0 1 0,2-1 0,0 0 0,1-1 0,1 1 0,12 19 0,-16-32-72,2 0 0,-1-1-1,1 0 1,0 0 0,1-1-1,0 1 1,0-1 0,0-1 0,1 1-1,0-1 1,1-1 0,-1 0-1,1 0 1,0 0 0,0-1-1,0 0 1,1-1 0,0 0 0,-1-1-1,11 2 1,-17-4-6,-1-1 0,0 1 1,0 0-1,1-1 0,-1 1 0,0-1 0,0 0 1,0 1-1,1-1 0,-1 0 0,0-1 0,0 1 1,0 0-1,2-3 0,-3 3 5,0 0 1,-1-1-1,1 1 0,0 0 1,-1-1-1,1 1 0,-1-1 0,0 1 1,1-4-1,-4 1 80,1 0-90,2 2-25,-1 1 0,1-1 1,-1 1-1,0 0 0,0-1 0,0 1 0,0 0 0,0-1 1,0 1-1,0 0 0,0 0 0,0 0 0,-3-1 0,-13-12 75,-1 1 0,-35-18 0,-49-18-2132,65 32-409,15 8-1314,1 2 36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05:18:22.8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3 1708,'-4'-2'11749,"-7"155"-8495,-1-67-1558,7-63-868,2 2-1,-1 24 0,4-47-601,1 0 3,0-1-159,0 0-50,-1 0-1,0 0 1,1-1-1,-1 1 1,1 0-1,0-1 1,-1 1-1,1 0 1,0-1-1,-1 1 0,1-1 1,0 1-1,-1-1 1,1 1-1,0-1 1,0 0-1,0 1 1,-1-1-1,1 0 1,0 0-1,0 1 1,0-1-1,0 0 0,0 0 1,0 0-1,-1 0 1,2 0-1,17-1 110,0-1-1,-1-1 0,1-1 0,25-8 1,70-32 160,-52 18-148,-6 2 20,-2-4 0,57-37 0,-107 63-141,0-1 0,0 0 0,0 0 0,0 0 0,-1 0 0,1-1 0,-1 0 0,0 0 0,0 0 0,0 0 0,3-8 0,-5 10 2,-1-15 15,-10 4-20,7 9-7,-13-8 0,14 11-5,0-1 2,-27-15 232,27 16 96,6 5-285,-1-1-41,0 0-1,-1 0 0,1 0 1,-1 0-1,0 1 0,0-1 1,0 0-1,-1 1 0,1-1 1,-1 1-1,0 0 1,0-1-1,0 1 0,0 5 1,-1 2 13,0 0 0,-1 0 0,-1 0 1,0 0-1,-4 15 0,-23 51-720,9-26-1395,10-26-2075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05:18:23.2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143 12 2224,'1'-2'1309,"3"-8"3410,-9 16-3984,-8 8-284,1 1-1,1 0 0,-13 24 0,7-8 106,3 1 1,-20 60-1,29-75-393,1 0-1,1 0 1,1 0-1,0 0 1,1 0-1,1 0 1,3 32-1,-1-43-111,-1 1 0,1 0 0,1-1 0,-1 0 0,1 1-1,0-1 1,1 0 0,0-1 0,-1 1 0,2 0 0,-1-1-1,1 0 1,0 0 0,0-1 0,0 1 0,0-1 0,1 0 0,8 4-1,-9-5-7,0 0-1,1 0 0,-1-1 0,1 0 1,-1 0-1,1 0 0,0-1 1,0 0-1,0 0 0,0-1 0,0 1 1,0-1-1,0 0 0,0-1 1,0 0-1,-1 0 0,1 0 0,0 0 1,0-1-1,-1 0 0,7-3 0,-11 4-13,1 1 0,-1-1 0,1 0 0,-1 0 0,1 0 0,-1 0 0,0-1 0,1 1 0,-1 0-1,0 0 1,0-1 0,0 1 0,0-1 0,0 1 0,-1-1 0,1 1 0,0-1 0,-1 0-1,1 1 1,-1-1 0,1 0 0,-1 1 0,0-1 0,0 0 0,0 0 0,0-1 0,0-2 14,-1 1 0,0-1 0,0 1 1,-1 0-1,1 0 0,-1-1 0,-4-5 1,-2-4-13,-1 1 0,0 1 1,0 0-1,-2 0 0,1 1 1,-14-10-1,-15-12-2687,5 4-4257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05:18:23.6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0 192 2076,'0'0'3003,"0"-3"-1685,1-2-882,0 0 0,0 0 0,1-1 0,-1 1 0,1 1 0,0-1 0,1 0 0,-1 0 0,1 1 0,0-1 0,0 1 0,0 0 1,5-4-1,8-8 312,33-26 0,-5 5-652,-42 35-719,1 0 0,-1-1-1,1 1 1,-1-1 0,0 0 0,3-6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05:18:24.0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16 288 1252,'-1'3'134,"-3"10"1039,0 1 1,-3 25-1,7-33-912,0-1 0,0 1-1,1-1 1,-1 1-1,1-1 1,0 1 0,1-1-1,-1 1 1,1-1 0,4 7-1,2 3 155,2-1-1,0 0 1,0 0-1,1-1 1,1 0-1,0-1 1,21 16-1,34 35 1065,-66-62-1413,1 1 0,-1 0-1,1-1 1,-1 1 0,0 0-1,0 0 1,0 0-1,0 0 1,0 0 0,0 0-1,0 0 1,-1 0 0,1 4-1,-1-5-40,0 1-1,0 0 0,-1 0 1,1-1-1,0 1 0,-1 0 0,1-1 1,-1 1-1,0-1 0,0 1 1,1-1-1,-1 1 0,0-1 1,0 1-1,-1-1 0,0 2 1,-4 3 21,0 0 1,-1 0 0,1-1 0,-1 1-1,-1-1 1,-14 7 0,0-2-1660,-27 8-1,40-15 632</inkml:trace>
  <inkml:trace contextRef="#ctx0" brushRef="#br0" timeOffset="1">538 200 2076,'8'-15'1647,"1"1"0,0 1 0,1-1 0,19-19 0,51-41 34,-70 66-1401,-8 6-565,0 0 1,-1-1-1,1 1 1,-1 0-1,1 0 1,-1-1-1,0 1 1,0-1-1,1-3 1,-1 5-118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05:18:24.4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1504,'0'4'314,"1"1"0,-1 0 0,1-1 0,0 1 0,0 0 0,0-1 0,1 1 0,0-1-1,-1 0 1,2 1 0,-1-1 0,0 0 0,1 0 0,0-1 0,0 1 0,0 0 0,0-1 0,1 0 0,3 3 0,10 8 330,0-1 1,34 18-1,-51-30-620,37 19 722,-18-11-54,-1 2 0,33 24 0,-50-34-664,0 0 0,-1-1-1,1 1 1,0 0-1,0 0 1,-1-1-1,1 1 1,-1 0 0,1 0-1,-1 0 1,1 0-1,-1 0 1,0 0-1,1 0 1,-1 0 0,0 0-1,0 0 1,1 0-1,-1 0 1,0 0-1,0 0 1,0 0 0,0 0-1,-1 0 1,1 0-1,0 0 1,0 0-1,-1 0 1,1 0-1,0 0 1,-1 0 0,1 0-1,-1-1 1,1 1-1,-1 0 1,0 0-1,1 0 1,-1 0 0,-1 1-1,-3 3 27,-1 0 0,0-1 0,0 1-1,-8 4 1,8-5-5,-13 7-237,1 0 0,-41 15 0,18-13-6506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05:18:24.8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11 248 1804,'0'0'1817,"-2"-2"-1022,-3-8 2498,4 7-2742,-1-7-40,1 7 1339,1-13-1047,0 12-415,1 1-6,3-11 97,1 1-1,0 0 1,0 1 0,1-1 0,12-16 0,-10 18-238,0 0 0,1 1 0,0 0 0,1 0 0,14-10 0,-4 3 36,-18 15-209,1 1-3,25-9 70,-25 9-107,11 1 31,-11 0 8,0 2-33,-1-1-28,0 0-1,0 0-1,0 1 1,0-1-1,0 0 1,-1 1-1,1-1 1,0 1-1,-1-1 1,1 1 0,-1 0-1,1-1 1,-1 1-1,0 0 1,0 0-1,0 0 1,0 0-1,0 0 1,0 0-1,0 3 1,1 10 11,-1 0 1,-1 0-1,0 0 0,-1 0 1,0 0-1,-7 26 0,4-19 9,-3 41 1,8-58-23,-1 0 0,1 0 1,0-1-1,0 1 0,0 0 1,1-1-1,0 1 0,0-1 1,0 0-1,0 0 0,0 0 1,1 0-1,0 0 1,0 0-1,6 5 0,3 3 14,2 0 1,25 16-1,-31-22-20,2 1 20,1 0-14,-1 0-1,0 0 0,-1 1 0,1 0 1,13 17-1,-22-24 35,-3 1-34,-1-1 0,1 1-1,0-1 1,0 1 0,0 0 0,0 0-1,-1 2 1,1-2-9,0 0-1,0 0 1,0-1-1,0 1 1,0 0-1,0-1 1,0 1-1,-5 1 1,-9 4-302,0-2 1,-30 7 0,38-10-349,-1-1-1,1 0 1,0 0-1,-1-1 1,1 0-1,-1 0 1,-11-3-1,14 1-2972,-13-5 34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9T14:53:17.9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324 1 1232,'-17'4'1051,"1"1"0,-1 0 0,1 1 0,-25 14 0,28-12-697,0 0 0,1 1 0,0 0 1,0 1-1,1 1 0,0 0 1,1 0-1,0 1 0,-8 14 1,5-6 9,1 2 0,0-1 0,2 1 0,0 1 0,2 0 0,0 0 0,2 1 0,1 0 0,-4 31 0,8-39-202,0-1 1,1 0-1,1 0 1,0 1-1,1-1 1,0 0-1,2 0 0,0-1 1,0 1-1,1-1 1,1 0-1,0 0 1,1 0-1,1-1 1,0 0-1,11 13 1,-7-11-54,2-1 0,-1 0 1,2-1-1,-1 0 0,2-1 1,0-1-1,0-1 0,1 0 1,0-1-1,1-1 0,0 0 1,0-2-1,0 0 0,1-1 1,27 4-1,-45-9-113,22 3-67,0-1 0,0-2 0,33-2 0,-50 1-245,1 0 0,0 0 0,-1-1 0,1 0 0,-1 0 0,0-1 0,1 0 0,-1 0 0,0 0 0,-1-1 0,1 1 0,-1-2 0,1 1 0,-1 0 0,0-1 0,5-7 0,13-19-4959,-13 17 1977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05:18:25.5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317 23 2092,'0'0'2918,"-1"-4"-2116,-1 1-562,-2-12 935,1 15-557,-7 0-48,7 0-33,-3 3-31,-10 7-265,0 0 1,1 2-1,0 0 0,1 0 0,1 2 0,0-1 1,-15 22-1,11-12-42,1 1 0,1 0 0,1 1 0,-15 38 0,22-44-117,1 0 1,1 0-1,0 0 0,2 1 1,0 0-1,1 0 0,1 0 1,1 0-1,0 0 0,5 26 1,-3-39-58,0 0 0,0 0 0,0 0 0,1 0 0,0 0 0,0 0 0,1 0 0,0-1 1,0 0-1,1 0 0,-1 0 0,1 0 0,1-1 0,-1 0 0,1 0 0,0 0 0,0-1 0,0 0 1,0 0-1,1 0 0,0-1 0,0 0 0,0 0 0,0-1 0,0 0 0,0 0 0,1-1 1,8 1-1,-11-1-3,1-1 0,-1 0 0,0 0 0,0-1 0,0 0 1,0 0-1,0 0 0,8-4 0,-12 5-15,0-1 1,0 0 0,0 1-1,0-1 1,0 0-1,0 0 1,-1 0-1,1 0 1,0 0-1,-1 0 1,1 0-1,0 0 1,-1 0-1,1-2 1,-5-15 24,4 17-32,0 1 0,0-1 1,0 1-1,0 0 1,-1-1-1,1 1 0,0 0 1,0-1-1,0 1 0,0 0 1,-1-1-1,1 1 1,0 0-1,0 0 0,-1-1 1,1 1-1,0 0 0,0 0 1,-1-1-1,1 1 1,0 0-1,-1 0 0,-9-7-15,0 1-1,0 0 0,-1 0 1,-20-6-1,-50-12-601,-1 0-5944,64 16 3332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05:18:38.8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1429 194 912,'0'0'3316,"0"2"-2713,-5 8 3283,5-9-3791,0-1 0,0 0 0,0 0 0,0 1 0,0-1-1,0 0 1,0 1 0,0-1 0,0 0 0,-1 1 0,1-1-1,0 0 1,0 0 0,0 1 0,0-1 0,-1 0 0,1 0-1,0 1 1,0-1 0,-1 0 0,1 0 0,0 0-1,0 0 1,-1 1 0,1-1 0,0 0 0,-1 0 0,1 0-1,0 0 1,-1 0 0,-89-12 1807,-12-2-1248,84 13-577,-118-2 371,111 4-392,0 1 1,1 1 0,-37 10-1,32-6-29,0 3 0,0 0 1,-48 25-1,24-6-4,-45 29 4,-137 120 60,87-39-57,120-109-12,2 0 1,-45 69 0,55-70-11,1 2 0,1-1-1,2 2 1,1 0 0,2 0 0,1 1 0,2 0-1,-5 58 1,8-49 10,-2 10-5,2 0-1,2 0 1,9 66 0,-6-103-6,0 0 1,1 0 0,1 0-1,1-1 1,0 0 0,1 0-1,0 0 1,1-1 0,1 0 0,0 0-1,1 0 1,0-1 0,1-1-1,0 0 1,1 0 0,12 9-1,-2-5 5,1-1-1,1 0 0,0-2 0,1-1 0,0 0 0,1-2 0,27 6 0,15 1 10,100 10-1,-98-20-2,97-4-1,68-19 14,-124 4-11,0-6 1,124-37 0,-85 10-28,235-108 0,-302 117 16,-2-5-1,141-96 1,-173 102-11,-2-1-1,79-86 1,-117 115-3,67-85 40,-65 78 29,0 0-1,-1-1 1,-1 0 0,11-29-1,-8 9 124,-2 0 0,-2 0 0,-1-1 1,-1-1-1,-3 1 0,-1 0 0,-1-1 0,-2 1 0,-2 0 0,-2 0 0,-1 0 0,-2 1 1,-19-54-1,16 61 40,-1 0 0,-23-36 0,26 50-127,-1 0 0,0 1 1,-1 0-1,0 1 0,-21-18 0,29 28-84,-32-26 163,-42-26 0,65 47-163,0 1-1,-1 1 1,1 0-1,-1 0 0,-1 1 1,1 1-1,-23-4 0,-24 1-2,0 3 0,-1 2 0,-62 7 0,89-2-11,-199 23 15,182-18-20,0 3 0,-71 25 0,74-19-15,-15 5-223,-77 39 0,-44 40-1855,64-33-4385,96-54 3880,-10 6-1550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05:18:29.8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61 202 2124,'-2'1'1430,"-1"0"-1007,0 0-1,1 0 0,-1 0 0,0 1 0,1-1 0,-1 1 1,1-1-1,-1 1 0,1 0 0,0 0 0,0 0 0,0 0 1,-3 4-1,1 1 230,0-1 1,1 0-1,0 1 1,-3 9-1,5-15-584,1 0 0,0 1 1,0-1-1,0 0 0,-1 0 0,1 0 0,0 0 0,0 0 0,0 1 1,1-1-1,-1 0 0,0 0 0,0 0 0,1 0 0,-1 1 0,2 2 122,-2-1-105,1 0 0,0 0 0,0 0 0,1-1 0,-1 1 0,0 0 0,1-1 0,0 1 0,-1-1 0,1 0 0,0 1 0,0-1 0,0 0 0,1 0 0,-1 0 0,0-1 0,1 1 0,-1 0 0,1-1 0,5 2 0,4 3 113,1-2 0,0 0 0,15 3 0,-28-7-196,28 5 259,0-1 0,1-1 0,-1-2-1,43-2 1,111-22 453,-27-6 370,218-69 1,-358 93-943,18-5 507,-1-1 1,0-1-1,34-20 1,-59 27-151,0-1 0,1 0 0,-2 0 0,1 0 0,-1 0 0,11-15 0,25-47 3334,-36 58-3397,-5 9-265,0-1-1550,5-9 4002,-3 3-6065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05:18:30.3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12 1992,'-9'-12'8556,"9"13"-8477,-2 9 3327,1 3-3292,1-11-776,0 18 1126,1-1 0,1 1 0,4 19-1,0 2 120,7 35 629,30 99-1,-29-124-1354,-12-44-435,4 14-290,1-10-7202,0-6 4051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05:18:30.6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9 900,'0'0'1609,"0"-2"-256,-2 15 6724,1-1-7780,-1 0 1,2-1-1,0 1 0,0 0 1,3 16-1,0-18-105,0 1-1,1-1 0,0 0 1,1 0-1,0 0 1,0 0-1,1-1 0,0 0 1,13 14-1,-16-19-131,1 0-1,0 0 1,1-1-1,-1 1 1,0-1 0,1 0-1,0 0 1,0 0 0,0-1-1,0 0 1,0 0-1,0 0 1,1-1 0,-1 1-1,1-1 1,-1 0-1,1-1 1,-1 0 0,1 1-1,8-2 1,-12 0-33,0 1 1,0 0-1,0-1 0,0 1 1,-1-1-1,1 0 0,0 0 1,0 1-1,0-1 0,-1 0 1,1-1-1,0 1 0,-1 0 1,1 0-1,-1-1 1,0 1-1,1-1 0,-1 1 1,0-1-1,0 1 0,0-1 1,0 0-1,0 0 0,0 1 1,0-1-1,-1 0 0,1 0 1,0-3-1,-1 0 57,1 0 0,-1 0-1,0 0 1,0 0 0,-1 0-1,1 0 1,-1 0 0,0 0-1,-3-8 1,-2 1-70,1 0-1,-1 1 1,-1 0 0,0 0-1,-1 0 1,0 1-1,0 0 1,-1 1 0,0 0-1,-1 0 1,0 1 0,0 0-1,-1 0 1,0 2-1,-14-8 1,16 11-757,-3 0-1372,10 3 1889,1 0 1,0 0 0,0 1 0,0-1-1,0 0 1,0 0 0,0 1-1,0-1 1,0 1 0,0-1-1,-2 2 1,0 0-604,-4 10-6981</inkml:trace>
  <inkml:trace contextRef="#ctx0" brushRef="#br0" timeOffset="1">465 182 2700,'3'0'527,"-1"-1"-1,0 0 1,0 1-1,0-1 1,0 0-1,0 0 1,0 0 0,0 0-1,0-1 1,0 1-1,0 0 1,0-1-1,-1 1 1,1-1-1,-1 0 1,1 0-1,-1 1 1,0-1 0,1 0-1,-1 0 1,0 0-1,1-6 1611,0-7-2827,-2 8-719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05:18:31.0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1 2432,'0'0'6419,"-4"3"-5623,4-2-791,-2 0 117,0 1 0,0 0 0,0 1-1,0-1 1,0 0 0,1 0 0,-1 1 0,1-1 0,0 1 0,-1-1-1,1 1 1,0 0 0,1-1 0,-1 1 0,0 5 0,0 1 109,0 0 0,1 0 0,1 1 1,0-1-1,0 0 0,1 0 0,0 0 0,0 0 1,5 10-1,-6-16-145,0 1 0,1 0 0,0-1 0,0 1 0,0-1 1,0 1-1,1-1 0,-1 0 0,1 0 0,0 0 0,-1-1 0,2 1 0,-1 0 1,0-1-1,0 0 0,1 0 0,-1 0 0,1 0 0,0-1 0,-1 1 0,1-1 1,0 0-1,5 1 0,-7-2-1,-1 0 0,0 0 1,1 0-1,-1 0 0,0-1 0,1 1 1,-1 0-1,0-1 0,0 1 0,1-1 1,-1 1-1,0-1 0,0 0 0,0 1 1,0-1-1,1 0 0,-1 0 0,0 0 1,0 0-1,-1 0 0,1 0 1,0 0-1,0 0 0,0-1 0,0 0 298,-1-1-18,-1 0-281,1 0 0,-1 0 0,0 0 0,0 0 0,0 0 0,0 0 0,0 0 0,-1 0 0,1 0 0,-1 0-1,0 0 1,0 1 0,0-1 0,-3-2 0,-4-3 181,1 1 1,-20-12-1,21 15-493,0-1 0,0 0 0,1 0 0,-1 0 0,1-1 0,-8-9 0,14 14-512,-5-7-117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05:18:31.3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0 171 1004,'3'1'446,"0"-1"-1,-1 0 1,1 0 0,0 0-1,0-1 1,0 1 0,-1-1 0,1 0-1,0 1 1,3-3 0,-4 2 699,12-4 2049,-10 2-5561</inkml:trace>
  <inkml:trace contextRef="#ctx0" brushRef="#br0" timeOffset="1">191 1 1844,'0'0'3345,"-3"4"-2381,-1 0-708,1 0-1,0 0 1,1 0-1,-1 0 1,1 1-1,0-1 1,0 1-1,0-1 1,1 1-1,-1 0 1,1 0-1,0 0 1,0 5-1,1 0 107,0 0-1,1 1 0,0-1 1,4 18-1,-4-23-237,0 0 0,1-1 0,0 0 0,0 1 0,0-1 0,0 0 1,0 0-1,1 0 0,0 0 0,0 0 0,0-1 0,5 6 0,-5-8-22,0 1 0,0-1 1,0 0-1,0 0 0,0 0 1,1 0-1,-1 0 0,0-1 1,0 1-1,0-1 0,1 0 0,-1 0 1,0 0-1,0-1 0,1 1 1,-1-1-1,0 1 0,0-1 1,0 0-1,0 0 0,0-1 0,5-2 1,-5 2 36,-1 0-1,0 0 1,1 0 0,-1-1 0,0 1 0,0-1 0,-1 0 0,1 1-1,0-1 1,-1 0 0,2-5 0,-2 5-24,0-1 1,0 0 0,-1 0-1,1 0 1,-1 0-1,0 0 1,0 0-1,0 1 1,-1-1-1,1 0 1,-1 0-1,0 0 1,0 1-1,-3-7 1,1 3-5,0 0 1,-1 1-1,0-1 0,0 1 0,-1 0 1,-8-9-1,12 14-335,-25-22 194,11 14-2324,-1 5-6166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05:18:31.7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54 1504,'3'0'1876,"20"-8"4536,-19 1-4171,-2 2 1358,-3-25-1917,1 27-2464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05:18:32.1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62 1656,'0'0'8911,"-3"5"-8182,-1 9-118,0 0-1,-4 19 1,7-26-427,0 0 1,0 0 0,1 0-1,0 0 1,0 0 0,1 0 0,0 0-1,2 8 1,-2-10-97,1 1-1,1-1 1,-1 0-1,1 0 1,-1 0-1,1 0 1,1-1-1,-1 1 1,1-1-1,0 0 1,0 0-1,0 0 1,0 0-1,1-1 1,-1 0-1,1 0 1,0 0-1,0 0 1,0-1-1,1 0 1,-1 0 0,0 0-1,1-1 1,-1 0-1,1 0 1,-1 0-1,1-1 1,0 1-1,-1-1 1,1-1-1,0 1 1,-1-1-1,1 0 1,-1 0-1,1-1 1,6-2-1,-6 1-12,-1 0 0,0 0-1,0 0 1,0-1 0,-1 1 0,1-1-1,-1 0 1,0-1 0,0 1-1,0-1 1,-1 1 0,1-1-1,-1 0 1,0-1 0,-1 1 0,1 0-1,-1-1 1,0 0 0,0 1-1,-1-1 1,0 0 0,0 0-1,0 0 1,-1 0 0,0 0 0,0 0-1,0 1 1,-1-1 0,0 0-1,0 0 1,0 0 0,-1 0 0,0 1-1,0-1 1,0 1 0,-1-1-1,0 1 1,0 0 0,0 0-1,-1 0 1,1 1 0,-1-1 0,0 1-1,-1 0 1,-8-7 0,2 4-267,1 1-1,-1 0 1,0 1 0,0 0 0,0 1 0,-19-5 0,22 7-419,-1 1 0,0 0 0,1 0-1,-11 1 1,14 0-362,-1 1-1,1 0 0,-1 0 0,1 0 0,-1 1 1,1-1-1,-5 4 0,-3 2-3336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05:18:32.5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8 695 1728,'19'-104'5766,"-5"36"-3131,6-100 0,-14 66-940,3-131 4499,-10 215-4950,1 18-1225,0 0-1,0 0 1,0 0-1,0 0 0,-1 0 1,1 0-1,0 0 1,0 0-1,0 0 1,0 1-1,0-1 0,0 0 1,0 0-1,0 0 1,0 0-1,0 0 0,0 0 1,0 0-1,0 0 1,-1 0-1,1 0 1,0 0-1,0 0 0,0 0 1,0 0-1,0 0 1,0 0-1,0 0 0,0 0 1,0 0-1,0 0 1,0 0-1,0 0 1,-1-1-1,1 1 0,0 0 1,0 0-1,0 0 1,0 0-1,0 0 1,0 0-1,0 0 0,0 0 1,0 0-1,0 0 1,0 0-1,0 0 0,0 0 1,0 0-1,0 0 1,0 0-1,0-1 1,0 1-1,0 0 0,0 0 1,0 0-1,0 0 1,0 0-1,0 0 0,0 0 1,0 0-1,0 0 1,0 0-1,0 0 1,0 0-1,0-1 0,-9 29 572,-6 44-159,-10 111 0,10 74 167,11-162-325,1 104 344,5 43 196,1-80-1081,-3-160-198,0 1-212,0 9-236,0-9-254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9T14:53:18.3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1384,'0'0'4191,"3"2"-3435,0 1-511,1 0 0,-1 0 0,0 0 1,0 0-1,0 1 0,0-1 0,-1 1 0,0 0 0,1 0 0,1 5 0,20 52 1149,-12-30-826,78 220 1539,-89-241-2841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05:18:32.9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1 274 1560,'9'-31'2521,"1"1"0,1 1 0,22-40-1,-28 60-2145,0 1 0,1-1 0,0 1-1,0 1 1,1-1 0,0 1 0,0 0 0,1 1-1,-1-1 1,1 1 0,1 1 0,-1 0-1,1 0 1,19-7 0,-25 11-296,1 0 1,0 0-1,0 0 0,0 0 1,0 1-1,0-1 1,0 1-1,0 0 0,0 0 1,0 1-1,0-1 1,0 1-1,-1 0 0,1 0 1,0 0-1,0 0 0,0 1 1,-1-1-1,1 1 1,-1 0-1,6 5 0,-5-4-22,-1 1 0,1-1 0,-1 1 0,0 0 0,0 1-1,0-1 1,-1 0 0,0 1 0,0-1 0,0 1 0,0 0-1,-1 0 1,1 0 0,-1 0 0,-1 0 0,1 0 0,0 6 0,-2 8 15,0-1 1,-1 1 0,0-1 0,-2 0 0,0 0 0,-1 0 0,-1 0 0,-10 19 0,-3 4 71,-2-2 1,-34 48 0,39-64 468,-34 39 1,49-61-301,104-35 1494,-97 32-1695,100-34-1670,-53 16-1868,-22 0-6282,-19 11 5088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05:18:33.3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1 117 900,'21'-108'9604,"-21"106"-8904,3-5 3809,-2 46-3807,-2-6-81,3 43 1,-1-67-512,0 0 0,0 1-1,1-1 1,0 0 0,1 0-1,0 0 1,0-1 0,1 1 0,0-1-1,6 9 1,-9-15-69,1 0 1,-1 0-1,1-1 0,0 1 0,-1 0 0,1 0 1,0-1-1,0 1 0,0-1 0,0 0 0,0 0 1,0 1-1,1-1 0,-1-1 0,0 1 0,0 0 1,1 0-1,3 0 0,-3-1 59,0-1 0,0 1 1,0 0-1,0-1 0,0 0 0,0 0 0,0 0 0,0 0 0,0 0 1,-1 0-1,1-1 0,4-3 0,4-3 444,-1-1 1,-1 0-1,0-1 0,0 0 1,8-12-1,-16 21-449,1-2 231,10-15 458,-11 18-731,-1-1 1,0 1-1,0 0 1,0-1-1,0 1 1,0 0-1,1 0 0,-1-1 1,0 1-1,0 0 1,0-1-1,1 1 0,-1 0 1,0 0-1,0-1 1,1 1-1,-1 0 1,0 0-1,1 0 0,-1 0 1,0-1-1,1 1 1,-1 0-1,0 0 1,1 0-1,-1 0 0,0 0 1,1 0-1,-1 0 1,0 0-1,1 0 1,-1 0-1,0 0 0,1 0 1,-1 0-1,1 0 1,-1 0-1,1 1 1,3 6-11,-1 1 1,1-1 0,-1 1 0,-1 0-1,3 14 1,2 28-934,-1 94 0,-10-80-3287,-4 1-5017,4-41 3227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05:18:34.3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132 44 1384,'-14'-43'16573,"-13"140"-14146,-14 49-350,26-97-933,-16 85 0,30-130-1114,0 1 105,0 1 1,1 0-1,0-1 0,0 1 0,0 7 0,1-11-99,-1-1 0,0 0 0,0 1 0,1-1 0,-1 0 0,1 1 0,0-1 0,-1 0 0,1 0 0,0 1 0,0-1 0,-1 0 0,1 0 0,0 0 0,0 0 0,0 0 0,0 0 0,1 0-1,-1 0 1,0-1 0,0 1 0,0 0 0,1-1 0,-1 1 0,0-1 0,1 1 0,-1-1 0,2 1 0,15 2 91,1-1 0,0-1 0,-1 0 1,1-2-1,21-2 0,95-20 224,-55 7-153,109-25 148,-110 15-81,-77 25-259,0 0-1,0 0 1,0 0 0,0 0 0,0-1-1,-1 1 1,1-1 0,0 1 0,-1-1-1,1 1 1,-1-1 0,1 0-1,-1 0 1,0 0 0,0 0 0,0 0-1,0 0 1,0 0 0,0 0 0,0-1-1,-1 1 1,1 0 0,-1 0 0,0-5-1,0 5-11,-1-1-8,-12-20-2,11 20 13,-15-11 12,7 2-88,14 13-37,12 12 61,-14-11 55,0-1-1,-1 1 1,1 0 0,-1-1 0,1 1 0,-1 0 0,0 0 0,0 0 0,0 1 0,0-1 0,0 0 0,0 0 0,-1 0-1,1 1 1,-1-1 0,1 0 0,-1 4 0,0-1 1,0 0 0,-1 1 0,1-1 0,-1 1 0,-2 5 0,-1 3-70,-1 0 1,0-1 0,-1 1 0,-1-1 0,-9 13 0,-45 56-1787,43-59 918,7-11-795,0 0 1,-15 12 0,9-9-5585,7-7 1301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05:18:34.7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13 172 2248,'-3'-8'1051,"1"-1"1,0 1-1,0 0 0,1-1 1,-1 1-1,2-1 0,-1 1 0,2-1 1,0-13-1,0 18-864,-1 1-1,1 0 1,0-1 0,0 1 0,0-1 0,0 1-1,1 0 1,-1 0 0,1 0 0,0 0 0,0 0-1,0 0 1,0 0 0,1 1 0,-1-1 0,1 1-1,-1-1 1,1 1 0,0 0 0,0 0 0,0 0-1,0 1 1,0-1 0,0 1 0,1 0 0,3-2-1,-5 3-135,0-1 1,0 0-1,0 1 0,0 0 0,0-1 0,-1 1 0,1 0 1,0 0-1,0 0 0,0 0 0,0 0 0,0 1 0,0-1 1,0 1-1,-1-1 0,1 1 0,0-1 0,0 1 0,-1 0 1,1 0-1,0 0 0,-1 0 0,1 0 0,-1 0 0,1 1 1,-1-1-1,1 0 0,-1 1 0,0-1 0,0 1 0,0-1 1,0 1-1,1 2 0,0 1 10,-1 0 0,0 0 0,0 0 1,0 0-1,0 0 0,-1 0 0,0 0 0,0 1 1,0-1-1,-1 0 0,0 0 0,-1 5 0,-3 7 39,0 0 1,-2 0-1,-11 24 0,-33 47 331,25-43-8,25-43-378,0 0 1,0-1-1,0 1 1,0 0-1,1 0 0,-1 0 1,1 0-1,0 0 1,-1 0-1,1 0 0,0 0 1,0 0-1,0 2 1,1-3-35,-1 0 0,0-1 0,0 1 1,0-1-1,1 1 0,-1-1 0,0 1 0,0-1 1,1 1-1,-1-1 0,0 1 0,1-1 1,-1 1-1,1-1 0,-1 0 0,1 1 1,-1-1-1,1 0 0,-1 1 0,1-1 1,0 0-1,0 1-14,0-1 0,1 0 0,-1 0 0,1 1 0,-1-1 0,1 0 0,-1 0 0,1-1 0,-1 1 1,1 0-1,-1 0 0,2-1 0,14-4-585,-1-1 1,0-1-1,0 0 1,26-16-1,-23 10-4392,27-23 1,-30 21 537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05:18:35.1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1 261 2224,'0'0'2611,"0"-3"-1391,0-2-794,0 0-1,0 0 0,0 0 1,1 0-1,0 0 0,0 0 1,0 1-1,1-1 0,-1 0 1,1 1-1,1-1 0,-1 1 1,0-1-1,1 1 0,0 0 1,0 0-1,4-3 0,9-12 262,2 2-1,23-19 1,-17 16-5,12-9 41,14-14-2370,-47 36 116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05:18:35.5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0 1780,'-4'10'5325,"0"0"-3274,1-5-1662,0 0 0,1 0 1,-1 1-1,1-1 0,1 1 1,-1-1-1,1 1 0,0 0 1,0 0-1,1 11 1,1-12-303,0 0 0,0 0 0,1 0 0,0 0 0,0 0 1,0-1-1,1 1 0,-1-1 0,1 1 0,0-1 1,1 0-1,-1 0 0,1 0 0,-1-1 0,8 6 0,8 5 74,1 0 0,26 12 0,-8-4 182,-29-16-268,2 0 326,-1 1 0,15 12 0,-23-17-118,-3 0-12,0 0-226,1 0 0,-1 0 0,0 0 0,0-1 0,0 1 0,0 0 0,0-1 0,0 1 0,-1-1 0,1 1 0,0-1 0,-1 0 0,1 1 0,-1-1 0,0 0 0,-1 1 0,-35 15 293,10-6-138,9-2-892,-33 11 0,50-20-199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05:18:35.9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389 15 1220,'0'0'1687,"0"-2"-128,0 1-1395,0 1 0,0-1 0,0 1 0,0-1 0,0 1-1,-1-1 1,1 1 0,0-1 0,0 1 0,0-1 0,0 1-1,-1-1 1,1 1 0,0 0 0,0-1 0,-1 1 0,1-1-1,0 1 1,0 0 0,-1-1 0,1 1 0,-1 0 0,1-1-1,0 1 1,-1 0 0,1 0 0,-1-1 0,0 1 0,-16 2 1797,13 0-1811,0-1 0,0 1 0,0 0-1,1 0 1,-1 1 0,0-1 0,1 1 0,-4 3 0,-4 3 147,-16 12 361,0 2 1,2 1 0,1 0 0,-41 55 0,53-62-457,0 1-1,2 1 1,0 0-1,1 0 1,0 1-1,2 0 1,1 1-1,0 0 1,-3 24-1,8-40-150,1 1-1,0-1 0,0 0 0,0 0 0,1 0 0,-1 1 1,1-1-1,0 0 0,1 0 0,-1 0 0,1 0 1,0 0-1,0-1 0,4 6 0,-4-7-19,1 1 0,-1-1-1,1 0 1,0 0 0,0 0-1,0-1 1,0 1 0,1-1-1,-1 0 1,0 0-1,1 0 1,0 0 0,0 0-1,-1-1 1,1 1 0,0-1-1,0 0 1,5 0 0,-5 0-5,0-1 0,0 1 0,-1-1 0,1 0 0,0 0 0,0 0 0,-1-1 0,1 1 0,0-1-1,-1 0 1,1 0 0,-1 0 0,1-1 0,-1 1 0,1-1 0,-1 0 0,0 1 0,5-5 0,-8 6-20,0-1-1,1 0 1,-1 1-1,0-1 1,1 0 0,-1 0-1,0 1 1,0-1-1,0 0 1,0 0-1,0 0 1,0 1-1,0-1 1,0 0 0,0 0-1,0 1 1,0-1-1,0 0 1,0 0-1,-1 1 1,1-1-1,0 0 1,-1 0 0,1 1-1,0-1 1,-1 0-1,-12-17 30,13 17-32,-8-6-29,1-1 1,-1 1-1,0 1 1,-1 0-1,1 0 1,-14-6-1,6 3-133,-53-29-1510,23 19-7022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05:18:40.3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1298 113 836,'-5'-7'752,"-1"-1"-1,0 1 1,0 1-1,0-1 1,-1 1-1,0 0 1,0 0-1,0 1 1,-12-7 0,6 6-278,0 0 0,0 1 0,0 0 0,-1 1 0,-20-4 0,6 4-192,-1 1-1,0 2 1,1 1 0,-1 1 0,-36 6 0,-9 6 344,1 4 1,-94 34 0,144-42-507,-26 14-1,-2 1 28,17-7-81,2 0 0,0 2 1,1 2-1,1 0 0,1 2 1,1 2-1,1 0 0,-45 56 0,48-52-47,10-14-1,-16 25 0,12-11-2,2 0-1,0 1 1,-13 37-1,26-57-11,0 0-1,0 0 1,1 0-1,1 0 1,0 1-1,0-1 0,1 0 1,0 1-1,1-1 1,0 1-1,0-1 1,1 0-1,1 0 1,4 14-1,2-5 7,0 0 1,1-1-1,1 0 0,1-1 0,0 0 1,2 0-1,0-2 0,0 0 0,1 0 1,22 15-1,-1-3-5,2-2 0,1-2 0,72 32 0,-67-37-1,1-3 0,0-1 0,1-2-1,0-2 1,90 6 0,-47-13-18,1-3 0,104-15-1,39-18-135,-24-26 41,-208 58 108,34-11-9,-1-1-1,-1-3 0,-1 0 0,0-2 1,-1-2-1,34-27 0,-39 27 68,-1-2 0,-1-1 0,-1 0 1,29-40-1,-40 46 62,-1-1 0,0 0-1,-2-1 1,0 0 0,-1 0 0,-1-1 0,0 0 0,3-24 0,-6 28 53,-2-1-1,0 1 1,-1-1-1,0 0 1,-1 1-1,-1-1 1,-1 1-1,0-1 0,-2 1 1,-7-27-1,5 28-54,0 1-1,-1 0 0,0 0 0,-1 0 0,-1 1 0,0 0 0,-16-17 0,10 15 12,-1 0 0,-1 1 0,0 1 0,-34-20 0,8 11-161,-1 2 0,-1 2 0,-1 1 0,-54-10 1,27 10-1951,-1 5 1,-82-5 0,107 15-2624,4 2 40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05:18:44.3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13 1396,'-7'-9'4273,"7"9"-4112,0 0 0,0-1 0,0 1 0,0 0 0,-1 0 0,1 0 0,0-1 0,0 1 0,0 0 0,-1 0 0,1 0 0,0 0 0,0 0 0,-1-1 0,1 1 0,0 0 0,0 0 0,-1 0 0,1 0 0,0 0 0,0 0 0,-1 0 0,1 0 0,0 0 0,-1 0 0,1 0 0,0 0 0,0 0 0,-1 0 0,1 0 0,0 0-1,0 0 1,-1 0 0,1 0 0,-1 1 0,1 4 829,-1-1-805,1 0 1,0 1-1,0-1 1,0 0-1,1 1 1,-1-1 0,1 0-1,0 0 1,0 0-1,1 0 1,-1 0-1,1 0 1,0 0-1,0 0 1,0 0-1,1-1 1,2 4-1,6 5 74,0-1 0,1 0 0,0-1 0,1-1-1,0 0 1,0 0 0,1-2 0,0 0 0,1 0-1,21 6 1,10 1 214,0-3-1,60 7 0,458 22 2134,-318-47-1414,-112 1 23,-126 6-951,0 0-1,1-1 1,-1 0 0,0 0 0,15-5 0,-19 4-109,1 0 0,-1-1 0,0 1 0,0-1 0,0 0 0,0 0 0,0-1 0,-1 1 0,1-1 0,-1 1 0,4-7 0,34-60-6367,-12 32-3385,-11 21 3582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05:18:45.0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26 904,'8'-26'14440,"-9"64"-13303,-10 55-1,-1 15 57,10-66-873,-7 305 1399,13-300-3614,2-20-3150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9T14:53:18.7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30 286 1996,'0'-5'1900,"-6"-6"-1120,3 6 497,-3-4-285,0 4-84,-3-3-1352</inkml:trace>
  <inkml:trace contextRef="#ctx0" brushRef="#br0" timeOffset="1">452 1 1020,'2'6'7316,"5"31"-6367,4 73 330,5-1-1,4-2 1,58 176 0,-40-176-558,87 173 0,-108-246-580,16 33-1089,-33-66 381,3 6-764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05:18:45.4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1 1092,'0'0'7666,"-4"6"-6889,-1 5-420,1-1 1,0 1 0,0 0-1,-2 13 1,4-17-171,1 0 1,0 0 0,1 0-1,0 0 1,0 0-1,0 0 1,1 0-1,0 0 1,3 11 0,-2-11-110,1-1 1,1 1-1,-1-1 1,1 0 0,0 0-1,1 0 1,-1 0-1,1-1 1,0 0 0,1 0-1,-1 0 1,1-1 0,0 0-1,0 0 1,0 0-1,1-1 1,-1 1 0,1-2-1,0 1 1,0-1-1,0 0 1,0 0 0,0-1-1,0 0 1,1 0 0,-1-1-1,0 0 1,0 0-1,1-1 1,-1 0 0,0 0-1,0-1 1,9-2-1,-13 3-34,-1 0-1,0-1 1,0 1-1,0 0 1,1-1-1,-1 1 1,-1-1-1,1 0 0,0 0 1,0 0-1,-1 0 1,1 0-1,-1 0 1,1 0-1,-1 0 1,0 0-1,0-1 0,0 1 1,0-1-1,0 1 1,-1 0-1,1-1 1,-1 1-1,1-1 1,-1-3-1,0 1 20,0 0 0,0 0 0,-1 0 0,1-1 1,-1 1-1,0 0 0,-1 0 0,1 0 0,-1 1 0,0-1 0,-5-8 0,3 7-24,0 0 1,0 1-1,-1-1 0,0 1 0,0 1 0,0-1 0,-1 1 0,0-1 1,0 2-1,-11-7 0,3 4-528,0 1 0,0 0 0,-29-6 0,11 11-4570,22 0 1984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05:18:45.8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70 1812,'6'-11'3377,"-4"7"-1093,-1 0 1,0 1-1,-1-1 1,1 0-1,0-7 1,-1 1-1259,0 0-3586,0 1-4319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05:18:46.2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96 0 1212,'0'0'8278,"-6"4"-7534,3-1-615,-1-1-21,1 0 0,0 1 0,0-1 0,0 1 0,0 0 1,0 0-1,1 0 0,-1 0 0,1 1 0,-3 3 0,-3 8 211,0 0 1,1 1 0,1-1-1,1 1 1,0 1-1,1-1 1,0 1 0,2-1-1,0 1 1,0 19-1,2-32-267,1 1 0,0 0 0,-1-1 0,2 0-1,-1 1 1,0-1 0,1 1 0,0-1 0,0 0 0,0 0-1,0 0 1,1 0 0,0-1 0,0 1 0,0-1-1,6 7 1,-4-7-3,0 1-1,1 0 0,-1-1 1,1 0-1,-1 0 0,1-1 1,0 0-1,0 0 0,0 0 1,1 0-1,8 0 0,-8-1 11,1-1 0,-1 0 0,1 0-1,-1-1 1,1 1 0,-1-2 0,0 1-1,0-1 1,13-5 0,-15 5 1,0 0 1,-1 0-1,1-1 0,-1 0 0,0 0 1,0 0-1,0 0 0,0-1 1,0 0-1,-1 0 0,0 0 0,0 0 1,0 0-1,4-7 0,-4 3 30,0 0 0,0-1 0,-1 1 0,0-1 0,0 0 0,-1 1 0,0-1 0,-1 0-1,0 0 1,0 0 0,-1 0 0,0 1 0,0-1 0,-6-16 0,5 18-108,0 1 0,0 0 0,-1 0 1,0-1-1,0 2 0,-1-1 0,1 0 0,-1 1 1,-1-1-1,1 1 0,-1 0 0,0 1 0,0-1 1,0 1-1,0 0 0,-1 0 0,0 1 0,0-1 1,0 1-1,-7-2 0,1 1-703,-1 1 1,-18-3-1,24 5-1131,0 1 0,0 0 0,-11 1 1,4 1-2531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05:18:46.5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34 358 2088,'1'0'265,"0"0"0,-1-1 0,1 1 0,0 0-1,-1-1 1,1 1 0,0-1 0,-1 1 0,1-1 0,-1 1 0,1-1-1,-1 0 1,1 1 0,-1-1 0,1 1 0,-1-1 0,1 0-1,-1 0 1,0 1 0,0-1 0,1 0 0,-1 0 0,0 1 0,0-1-1,0 0 1,0 0 0,0 1 0,0-1 0,0 0 0,0 0 0,0 0-1,0 1 1,0-1 0,0 0 0,-1-1 0,1 1-82,-1-2 1078,0-1-686,0 0-1,-1 0 1,0 0-1,1 0 1,-2 0-1,-3-6 1,-1-3 585,-3-10-352,4 8-1535,1 2-3462</inkml:trace>
  <inkml:trace contextRef="#ctx0" brushRef="#br0" timeOffset="1">260 5 2072,'2'-1'1469,"-2"0"-815,1 1-436,-1 0 1,0-1-1,0 1 0,1 0 0,-1 0 0,0 0 0,1 0 0,-1-1 0,0 1 0,1 0 1,-1 0-1,0 0 0,1 0 0,-1 0 0,0 0 0,1 0 0,-1 0 0,0 0 0,1 0 1,-1 0-1,0 0 0,1 0 0,-1 0 0,0 0 0,1 0 0,-1 1 0,0-1 1,1 0-1,-1 0 0,0 0 0,0 0 0,1 1 0,-1-1 0,1 0 0,7 17 2458,0 26-1740,-7-41-492,53 323 5482,-34-240-5507,-10-50-3882,-8-27 1898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05:18:46.9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37 157 1880,'-1'-14'2121,"-1"0"-1,1 1 1,-2-1-1,-5-14 1,6 19-1335,-1 0 1,-1 1-1,-8-16 0,12 23-1135</inkml:trace>
  <inkml:trace contextRef="#ctx0" brushRef="#br0" timeOffset="1">342 26 1864,'-1'-3'1500,"-6"-11"-171,6 13-1160,1 1 0,0-1 0,-1 1 0,1-1 0,-1 0 0,0 1 0,1-1 0,-1 1 0,1-1 0,-1 1 0,0 0 0,1-1 0,-1 1 0,0 0 0,1-1 0,-1 1 0,0 0 0,0 0 0,1-1 0,-1 1 0,0 0 0,0 0 0,0 0 0,1 0 0,-1 0 0,0 0 0,0 0 0,1 1 0,-2-1 0,-6 0 997,3 3-964,-1 0-1,2 1 1,-1-1-1,0 1 1,1 0-1,-1 0 1,1 1-1,0-1 1,1 1-1,-1 0 1,1 0-1,0 0 1,0 1-1,0-1 1,1 1 0,0-1-1,0 1 1,0 0-1,1 0 1,0 0-1,0 0 1,1 0-1,-1 8 1,1-8-151,0-1 0,1 1 1,-1-1-1,1 1 0,0-1 1,1 1-1,-1-1 0,1 0 1,0 0-1,1 1 0,-1-1 1,1-1-1,0 1 0,0 0 1,0-1-1,1 0 0,-1 1 1,1-1-1,0-1 0,1 1 1,-1-1-1,1 1 0,-1-1 1,1 0-1,8 3 0,-6-3-12,1-1 0,-1 1 0,1-1 0,-1-1 0,1 0-1,0 0 1,-1 0 0,1-1 0,0 0 0,0 0 0,-1-1 0,11-2 0,-16 1-16,1 1-1,-1-1 1,1 0 0,-1 0 0,0 1 0,0-1 0,0-1 0,0 1 0,-1 0 0,1 0 0,-1-1 0,2-2 0,-1 0 0,0 0 1,-1 0 0,0 0-1,0 0 1,0 0 0,-1 0 0,1 0-1,-1 0 1,0 0 0,-1 0-1,1 0 1,-1 0 0,0 0-1,0 0 1,-3-5 0,0-1-57,0 1 1,0 0-1,-1 1 1,0-1-1,-13-15 1,13 19-561,-21-26 145,3 15-7763,11 10 4119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05:18:47.3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1 782 952,'4'0'564,"0"1"0,-1-1 0,1 0 0,0-1 0,0 1 0,0-1 0,-1 0-1,1 0 1,0 0 0,-1 0 0,1 0 0,-1-1 0,1 0 0,-1 0 0,0 0 0,1 0 0,-1 0 0,0-1 0,0 1-1,-1-1 1,1 0 0,-1 0 0,1 0 0,3-6 0,-4 5-630,15-20 665,-2 8-8456,-8 10 4319</inkml:trace>
  <inkml:trace contextRef="#ctx0" brushRef="#br0" timeOffset="1">512 79 2228,'11'-22'1740,"5"-12"1482,-11 11 3170,-5 23-6370,0 0 1,0 0-1,0 0 1,0 1-1,0-1 1,0 0-1,0 0 1,0 0-1,0 0 1,0 0-1,0 0 1,0 1-1,0-1 1,0 0-1,0 0 1,0 0-1,0 0 1,0 0-1,0 0 1,0 0-1,0 1 1,0-1-1,0 0 1,0 0-1,0 0 1,0 0-1,0 0 1,0 0-1,0 0 1,0 1-1,1-1 1,-1 0-1,0 0 1,0 0-1,0 0 1,0 0-1,0 0 1,0 0-1,0 0 1,0 0-1,0 0 1,1 0-1,-1 1 1,0-1-1,0 0 1,0 0-1,0 0 1,0 0-1,0 0 0,1 0 1,-1 0-1,0 0 1,0 0-1,0 0 1,0 0-1,0 0 1,0 0-1,1 0 1,-1-1-1,0 1 1,0 0-1,0 0 1,0 0-1,-43 249 3413,-105 292-528,82-358-2151,3-17-111,22-87-1923,29-61-575,0 0 1,-15 16 0,19-26-3263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05:18:47.7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250 115 1236,'4'-11'1283,"1"0"1,0 1-1,0 0 0,13-18 1,-15 23-806,1 1 1,0 0-1,-1 1 1,1-1 0,1 1-1,-1-1 1,0 1-1,1 1 1,0-1-1,-1 1 1,1-1-1,7-1 1,-11 4-412,0 0-1,0-1 1,0 1 0,0 0-1,0 0 1,0 0 0,1 0-1,-1 0 1,0 1 0,0-1 0,0 0-1,0 0 1,0 1 0,0-1-1,2 1 1,0 1 103,-1-1-93,1-1 0,-1 1 0,0 1 0,0-1 0,0 0-1,0 0 1,0 1 0,0-1 0,0 1 0,-1 0 0,1 0 0,-1-1-1,1 1 1,-1 0 0,1 0 0,-1 0 0,0 1 0,0-1 0,0 0-1,0 0 1,1 5 0,-1-1 18,0-1 0,0 1-1,0 0 1,-1 0 0,1 0 0,-1-1 0,-2 10-1,0-4 1,-1 0-1,0 0 1,-1 0-1,0 0 1,-1-1 0,0 0-1,-11 16 1,-2-1 114,-33 36-1,-2-8 195,-113 87-1,123-106-237,35-27-81,0 0-1,-13 14 0,20-20 104,18-2-359,0 0 0,0-2 0,-1 0 0,31-9 0,62-29-1639,-94 35 1474,87-42-3287,-52 23-1377,-14 8 1073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05:18:48.1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0 844,'4'1'12080,"-3"7"-9338,-4 10-3767,3-18 1043,0 1 0,0-1 0,0 1 1,0-1-1,0 1 0,0 0 0,0-1 1,0 1-1,0-1 0,1 1 0,-1-1 0,0 1 1,0-1-1,0 1 0,1-1 0,-1 1 1,0-1-1,1 1 0,-1-1 0,0 1 1,1-1-1,-1 1 0,0-1 0,1 0 0,-1 1 1,1-1-1,-1 0 0,1 1 0,-1-1 1,1 0-1,-1 0 0,1 1 0,0-1 1,0 0 51,3 3 37,1 0-1,-1-1 0,1 0 0,0 0 1,0 0-1,0 0 0,0-1 0,0 0 0,6 1 1,44 1 418,-54-3-490,17-2 359,0-1 1,0 0-1,-1-1 1,0-1-1,19-8 1,-26 10 279,-9 2-623,-1 1 1,1 0 0,0 0 0,0 0 0,0 0 0,0 0 0,0 0 0,0 0-1,0 0 1,0 0 0,0 0 0,-1 0 0,1 0 0,0 1 0,0-1 0,0 0 0,0 1-1,0-1 1,-1 1 0,1-1 0,0 1 0,0-1 0,-1 1 0,1-1 0,0 1 0,-1 0-1,1-1 1,-1 1 0,1 0 0,-1 0 0,1-1 0,-1 1 0,1 0 0,-1 0-1,0 0 1,1 0 0,-1 0 0,0 1 0,2 4 81,0 1 0,-1 0 0,1 12 0,-1-14-58,2 30-249,-2 1-1,-1-1 0,-5 38 1,-6-14-3598,-5-2-4212,8-37 3229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05:18:49.8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503 0 1896,'0'0'4681,"-2"4"-3634,-116 188 3981,16-28-3123,-84 150 986,169-285-2610,-30 58 606,41-73-595,0-1 0,1 1 0,1-1 0,-5 27 0,9-39-256,0 0 0,0 1 0,0-1 0,-1 0 0,2 0-1,-1 0 1,0 1 0,0-1 0,0 0 0,0 0 0,1 0 0,-1 0 0,1 1 0,-1-1 0,1 0 0,-1 0 0,1 0 0,0 0 0,-1 0 0,1 0 0,0 0 0,0-1 0,1 2-1,0 0 7,0-1 0,0 0 0,1 0 0,-1 0 0,0 0 0,1 0 0,-1 0 0,1-1 0,-1 1 0,5 0 0,6-1 44,-1 0-1,1 0 1,18-4-1,-25 3-47,28-6 96,1-2 1,-1-1-1,58-26 1,-48 19-37,-14 5-9,0-1 0,-1-1 0,-1-2 0,0-1 0,-1-1 0,48-42 0,-75 59-79,1 1-1,-1 0 1,1-1 0,-1 1 0,0 0-1,1-1 1,-1 1 0,1 0 0,-1 0 0,1-1-1,-1 1 1,1 0 0,-1 0 0,1 0-1,-1 0 1,1-1 0,-1 1 0,1 0 0,-1 0-1,1 0 1,-1 0 0,1 0 0,-1 0-1,1 0 1,-1 1 0,1-1 0,0 0 0,0 1 2,0-1 0,0 1 1,0 0-1,0 0 0,0 0 1,0-1-1,0 1 1,0 0-1,0 0 0,-1 0 1,2 2-1,10 27 187,-8-17-162,-2-1 0,0 1 0,0-1 0,-1 1 0,-1 0 0,0 0 0,-1-1 0,-3 22 1,0-19-1469,1-1 1,-2 0 0,-12 27-1,12-25-4674,3-10 4394,-1 4-3184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05:18:50.2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1 157 1412,'8'-12'993,"1"1"-1,0-1 1,1 2-1,0 0 0,1 0 1,0 1-1,1 0 1,12-7-1,-4 4-289,-1 2 1,1 1-1,22-8 0,-36 15-510,0 0 1,0 1-1,0-1 0,1 1 1,-1 0-1,0 1 0,1 0 1,-1 0-1,0 0 0,1 1 1,-1-1-1,0 2 0,0-1 1,1 1-1,9 3 0,-14-3-109,0-1 0,1 0 0,-1 1 0,0 0 0,0-1 0,0 1 1,0 0-1,0 0 0,0 0 0,-1 0 0,1 0 0,0 1 0,-1-1 0,0 0 0,2 5 0,-1-2 0,-1-1 0,0 1-1,0 0 1,-1-1 0,0 1 0,1 0 0,-1 0 0,-1 6-1,-2 4 54,0 0 0,-1-1 0,0 1-1,-11 21 1,-20 36 353,-54 82 0,18-35 104,70-117-485,3 1-90,6 10-47,-8-13 25,0 0 1,0 0-1,0 0 1,0 0-1,0 1 1,1-1-1,-1 0 1,0 0-1,0 0 1,0 0 0,0 0-1,0 1 1,0-1-1,0 0 1,0 0-1,1 0 1,-1 0-1,0 0 1,0 0-1,0 0 1,0 0 0,0 0-1,1 1 1,-1-1-1,0 0 1,0 0-1,0 0 1,0 0-1,1 0 1,-1 0-1,0 0 1,0 0-1,0 0 1,0 0 0,1 0-1,-1 0 1,0 0-1,16-3-367,1 0-1,-2 0 0,1-2 1,19-7-1,64-32-2255,-84 37 2066,56-32-6047,-38 17 2452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9T14:53:19.0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14 405 1876,'-13'-24'3865,"13"22"-3689,0-1 0,0 0 0,0 1 0,0-1 0,1 1 0,-1-1-1,1 0 1,-1 1 0,1-1 0,0 1 0,0-1 0,0 1 0,1 0 0,-1-1 0,0 1-1,1 0 1,0 0 0,-1 0 0,1 0 0,0 0 0,4-3 0,7-7 145,1 1 0,16-10 0,-16 11-109,49-32 566,83-41 1,-17 11-1656,-71 36-315,-19 8-3174,-27 17 1742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05:18:50.6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190 224 1984,'0'0'1171,"1"-2"-56,11-20 2725,17-27 0,-16 31-2971,0 0 1,2 1 0,27-25 0,17-12 1289,-58 53-1795,-6 4-192,-6 2-89,-11 5 98,0 2 1,-26 18-1,38-23-128,0 1-1,1 1 1,0 0-1,1 0 1,0 0 0,0 1-1,-11 20 1,17-26-39,0 1-1,0 0 1,0 0 0,1 0 0,-1 0-1,1 0 1,1 0 0,-1 0 0,1 0-1,-1 0 1,2 0 0,-1 0 0,0 0-1,1 0 1,0 0 0,0 0 0,1 0-1,0 0 1,-1 0 0,1 0 0,5 6-1,13 24 23,-11-23-10,-2 0 0,0 1 0,0 0 0,9 27 1,-15-36-22,0 0 0,-1-1 0,1 1 0,-1 0 0,0 0 0,0 0 0,0 0 0,0 0 0,-1 0 0,1 0 0,-1 0 0,0 0 0,0-1 0,-1 1 0,1 0 0,-1-1 0,1 1 0,-1-1 0,-1 1 0,1-1-1,0 0 1,-1 0 0,-2 3 0,-3 1-4,0 0 0,0 0 0,-1-1 0,1-1 0,-1 1 0,-1-1-1,-9 4 1,0-2-216,-1 0 0,-31 6 0,19-9-745,15-6-1493,16 2 2125,1 0-1,-1 0 0,0-1 0,1 1 0,-1 0 0,1 0 0,-1-1 1,1 1-1,-1 0 0,1-1 0,-1 1 0,1-1 0,-1 1 0,1 0 0,0-1 1,-1 1-1,1-1 0,-1 1 0,1-2 0,-4-7-3911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05:18:51.0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359 1 2112,'-7'9'9046,"-38"39"-7113,19-20-1113,1 1 0,-24 36 0,38-48-509,0 1 0,1 1 0,1-1 0,0 2 0,-8 31 0,15-46-265,1 0 0,1 0 1,-1 0-1,1 0 0,-1 0 0,1 0 1,1 0-1,-1 0 0,1 0 0,0 0 1,0 0-1,0 0 0,1 0 0,0 0 0,0-1 1,0 1-1,0-1 0,1 1 0,-1-1 1,1 0-1,4 5 0,-1-3-6,1 0-1,-1 0 1,1-1-1,0 0 1,0 0-1,1-1 1,-1 1-1,1-2 1,0 1-1,0-1 1,10 3-1,-18-6-34,0 0-1,1 0 1,-1 0-1,1 0 1,-1 0 0,0 1-1,1-1 1,-1 0-1,0 0 1,1 0-1,-1 0 1,0 0-1,1 0 1,-1 0-1,1 0 1,-1 0-1,0 0 1,1-1-1,-1 1 1,0 0-1,1 0 1,-1 0-1,0 0 1,1 0-1,-1-1 1,1 1-1,-3-8 110,-9-8-53,5 10-53,0 1 0,0-1 0,-1 1 0,1 0-1,-1 0 1,-12-5 0,-2-3 1,-13-8-55,-75-53-1201,105 71 770,1 0 0,-1 0 0,1 0-1,0-1 1,0 1 0,0-1-1,0 0 1,1 0 0,-1 0 0,1 0-1,-2-7 1,4 5-3414,4-12 37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05:18:51.4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1545 116 1764,'-1'-5'250,"-1"0"0,0 0 0,1 1 0,-2-1 0,1 0 0,0 1 0,-1 0 0,0-1 1,0 1-1,0 0 0,-1 1 0,1-1 0,-1 1 0,0-1 0,0 1 0,0 0 0,0 0 0,-1 1 0,1-1 0,-10-3 0,-3 0 240,0 0-1,-1 1 1,0 1-1,-29-3 1,17 4-17,0 2 0,0 1-1,0 2 1,-53 8 0,33 1 67,1 1-1,-48 20 1,54-15-103,1 2 1,-60 36 0,6 6 152,2 5 0,3 3 0,-85 86 1,132-112-334,3 2 0,1 2 0,-56 85 0,82-107-152,0 0-1,2 1 1,-18 54-1,25-60-52,0-1-1,2 1 0,0 0 1,1 0-1,1 0 0,3 31 1,0-38-41,1 0 1,0 0-1,1 0 0,1 0 1,0 0-1,0-1 0,2 0 1,-1 0-1,1 0 1,1-1-1,13 15 0,-9-11-23,2-1-1,-1 0 1,2-1 0,-1 0-1,2-2 1,0 1-1,0-2 1,1 0-1,19 8 1,-8-7-36,0-2 1,1 0 0,0-2 0,0-1 0,50 4-1,45-4-221,207-17-1,-242-1 102,114-32-1,-120 21 32,106-45-1,-183 66 133,52-21-57,-1-3-1,-1-2 0,64-44 1,-92 52 103,0-2 1,-2 0-1,-1-2 1,0 0 0,-2-2-1,-1-1 1,21-32-1,-35 44 32,0-1-1,0 0 0,-2 0 1,0-1-1,-1 1 0,0-1 1,-1-1-1,-1 1 0,-1-1 1,-1 1-1,0-1 0,-1 1 1,-3-23-1,0 23-10,0-1-1,-1 1 1,-1 0 0,0 0-1,-1 0 1,-1 1-1,-1 0 1,0 0 0,-1 1-1,0 0 1,-2 1-1,-13-16 1,2 7-9,0 2 0,-2 1 0,0 1 0,-1 0 0,0 2 0,-47-22-1,31 17-174,-1 3 0,-1 1 0,0 2 0,-1 2 0,-1 2 0,-60-8 0,-104 0-1060,163 19-811,1 1 1,0 3-1,-48 8 1,10 8-2558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9T16:29:37.4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70 160 1128,'-19'-49'7070,"-31"-61"1,59 134-3665,6 28-2616,-4-13-300,93 453 2311,-95-437-2625,4 33-138,4 22-4720,-17-109 3936,1 2 147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9T16:29:37.7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163 0 2064,'-5'14'765,"0"1"0,0-1 0,2 1 0,0 0 0,0 0-1,2 0 1,0 28 0,0-21-45,0-4-259,1 0 0,0 0 0,2 0 0,0-1 1,1 1-1,1-1 0,1 1 0,12 30 0,-14-41-339,0 0 0,1-1 0,0 1 0,0-1-1,0 1 1,1-1 0,0-1 0,0 1 0,1-1-1,0 0 1,0 0 0,0 0 0,0-1 0,1 0-1,-1 0 1,1-1 0,0 1 0,1-2 0,-1 1 0,0-1-1,1 0 1,-1 0 0,9 0 0,1-1 61,1-1 0,0-1 0,0 0 0,34-7 1,-40 5-107,0 0 0,-1 0 0,0-2 0,1 1 0,-1-1 0,-1-1 0,1 0 0,12-9 0,-21 13-56,1 0 1,-1-1-1,1 1 0,-1-1 0,0 1 0,0-1 0,0 0 1,0 0-1,0 0 0,-1 0 0,1 0 0,-1 0 0,0 0 1,0 0-1,0 0 0,-1-1 0,1 1 0,-1 0 1,1-1-1,-1 1 0,0 0 0,0-1 0,-1 1 0,1-1 1,-1 1-1,0 0 0,0 0 0,0-1 0,0 1 0,0 0 1,-1 0-1,1 0 0,-4-5 0,-1 0 3,1 1 1,-1-1-1,0 1 0,0 0 1,-1 1-1,0 0 0,0 0 0,-1 0 1,1 1-1,-1 0 0,-9-4 1,1 2-36,0 2 0,0 0 1,-1 0-1,1 2 0,-1 0 0,0 0 1,0 2-1,0 0 0,0 1 0,0 1 1,0 1-1,0 0 0,0 1 0,0 1 1,1 0-1,0 1 0,0 1 0,-30 16 1,31-14-749,0 1 0,1 1 0,1 0 0,-1 1 1,2 1-1,0 0 0,-12 14 0,15-13-3153,5-4 37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9T16:29:38.1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3 2640,'1'0'407,"0"-1"-1,-1 1 1,1 0-1,0-1 0,-1 1 1,1 0-1,0 0 1,-1 0-1,1 0 1,0 0-1,0 0 0,-1 0 1,1 0-1,0 0 1,-1 0-1,1 0 1,0 0-1,0 0 0,-1 1 1,1-1-1,0 0 1,-1 1-1,1-1 1,-1 0-1,1 1 1,0-1-1,-1 1 0,1-1 1,-1 1-1,1 0 1,-1 8 4685,-4 3-3488,-1 0-4168,-4 7-1435,4-11-1462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9T16:29:38.4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8 158 1084,'-3'25'1023,"0"0"1,2 0-1,0 0 1,2 0-1,1 0 0,0 0 1,2 0-1,1 0 0,14 39 1,-14-53-814,0 0 1,1-1-1,0 0 1,1 0-1,0 0 1,0-1-1,1 0 1,1 0-1,-1-1 1,1 0-1,1 0 1,-1-1-1,1-1 1,1 0 0,-1 0-1,1-1 1,0 0-1,0 0 1,0-2-1,1 1 1,21 2-1,-17-3-81,1-1 0,-1-1 0,1 0 0,0-1 0,-1-1 0,1-1 0,-1 0 0,0-1 0,1-1 0,-1-1 0,-1 0 0,1-1 0,-1 0 0,0-1 0,17-12 0,-27 16-45,0 0 1,0-1-1,0 0 0,0 0 1,-1 0-1,0-1 0,0 0 1,0 1-1,0-1 0,-1-1 1,0 1-1,0 0 0,0-1 1,-1 1-1,0-1 0,0 0 1,0 0-1,-1 0 0,0 0 1,0 0-1,0 0 0,-1 0 1,0 0-1,0-1 0,0 1 1,-1 0-1,0 0 0,0 0 1,-1 0-1,0 0 0,0 0 1,0 1-1,0-1 0,-1 1 1,0-1-1,0 1 0,-1 0 1,0 0-1,1 0 0,-2 1 1,1-1-1,0 1 0,-1 0 1,0 0-1,0 1 0,-5-4 1,-3 0 18,-1 0 1,1 0 0,-1 1-1,0 1 1,0 1 0,-1 0 0,1 0-1,-1 2 1,0 0 0,-20-1-1,11 3-114,-1 1-1,1 1 1,-1 1 0,1 1-1,-35 10 1,41-6-814,-4 0-1899</inkml:trace>
  <inkml:trace contextRef="#ctx0" brushRef="#br0" timeOffset="1">790 0 2360,'15'17'18741,"-11"-10"-19279,-2-2-1875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9T16:29:38.8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 1 1400,'-7'9'916,"0"1"1,1 1-1,1-1 0,-1 1 0,2 0 1,-1 0-1,2 1 0,-5 18 1,1 6 356,-2 54 1,7-65-820,2 0 1,0 0-1,2 0 1,1 0-1,0 0 0,2 0 1,1-1-1,18 45 1,-20-58-354,1-1 0,0-1 0,1 1 0,0-1 1,0 0-1,1 0 0,0 0 0,1-1 0,0 0 0,0-1 1,0 0-1,1 0 0,0-1 0,1 0 0,0 0 0,-1-1 0,2-1 1,-1 0-1,0 0 0,1-1 0,0 0 0,12 2 0,-11-4-59,0 0 0,1 0 0,-1-2 1,0 1-1,0-1 0,0-1 0,-1 0 0,1-1 0,0 0 0,-1-1 0,0 0 0,1-1 0,-2 0 0,1 0 0,-1-2 0,1 1 0,-2-1 0,11-9 0,-16 12-7,0-1 0,0 0 0,0-1 0,-1 1 0,0-1 0,0 1 0,0-1 0,-1 0 0,0 0 0,0 0 0,0 0 0,-1 0 0,0-1 0,1-11 0,-2 5 33,0 0 0,-1 1 0,0-1 0,-1 1-1,0 0 1,-7-20 0,0 8 18,-1 1-1,-1 0 1,0 0 0,-2 1-1,-1 0 1,-1 1 0,-17-20-1,19 27-66,0 1 0,-1 0 0,0 0 0,-1 1 0,0 1 0,-1 1 0,0 0 0,-1 1 0,0 1 0,-23-8 0,30 13-175,1 1 0,-1 0 0,0 1 0,0 0 0,0 0 0,-14 2 0,-19 8-2639,40-8 1962,0 1-1,-1-1 1,1 1-1,0 0 0,0 0 1,0 0-1,0 0 0,0 0 1,-2 4-1,-1 1-3378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9T16:29:39.1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96 1 2324,'1'5'11015,"-1"-5"-10832,-12 5 3036,-14 1-2027,9-5-1247,-9-1-2100,11-8-5019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9T16:29:39.6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 1892,'0'0'1115,"27"-6"16509,-24 6-17494,-2 0 55,1 0 0,0 0 1,0-1-1,-1 1 1,1 0-1,0-1 0,-1 1 1,1-1-1,0 1 1,-1-1-1,1 0 0,-1 0 1,1 0-1,-1 0 0,2-1 1,-3 1 317,6 35-133,4 42-29,-8-49-196,1-1 1,1 1-1,15 46 1,-17-65-121,1-1-1,0 0 1,1 0 0,0 0-1,0 0 1,1-1 0,-1 0-1,1 0 1,1 0 0,-1 0-1,1-1 1,0 0 0,0 0-1,1 0 1,-1-1 0,1 0-1,12 5 1,-9-5 1,1 0 0,0-1 1,0 0-1,0-1 0,0 0 0,1-1 0,-1 0 0,1-1 0,-1 0 1,0-1-1,1 0 0,-1-1 0,0 0 0,0-1 0,0 0 1,0-1-1,0 0 0,-1-1 0,0 0 0,0 0 0,0-1 1,-1 0-1,1-1 0,-1 0 0,-1-1 0,0 0 0,0 0 0,0-1 1,8-12-1,-1-2 389,16-34 1,-10 18 470,-21 38-837,0 0 0,1 0 0,-1 0 0,1 0 0,-1 0 0,1 0 0,0 1 0,-1-1 0,1 0 0,0 0 0,0 1 0,-1-1 0,1 0 0,0 1 0,0-1 0,0 1 0,0-1 0,1 0 0,-1 1-25,-1 1 1,1-1 0,-1 0 0,1 0-1,-1 0 1,1 0 0,0 0 0,-1 1 0,1-1-1,-1 0 1,1 1 0,-1-1 0,0 0 0,1 1-1,-1-1 1,1 0 0,-1 1 0,1-1-1,-1 1 1,0-1 0,1 1 0,-1-1 0,1 2-1,14 42 497,-11-29-441,19 70 193,-4 2 0,-3-1 0,6 130 1,-19-174-642,15 129-1342,-1-88-1558,11 0-3395,-19-64 297,4-5 50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9T14:53:19.4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15 864,'0'0'5072,"11"7"-2355,4 43-833,-12-38-1700,0 0 1,1 0-1,0 0 1,8 14 0,-9-19-130,1 0 1,0-1 0,0 0 0,0 0-1,1 0 1,0 0 0,0-1-1,1 1 1,7 4 0,-9-7-30,0-1 1,1 0-1,-1-1 1,1 1-1,0-1 1,-1 0-1,1 0 0,0 0 1,0-1-1,0 1 1,-1-1-1,1 0 1,0-1-1,0 1 1,0-1-1,6-2 0,-1 1 11,0-1 0,0-1-1,0 1 1,-1-1-1,0-1 1,0 0-1,0 0 1,0-1-1,9-8 1,-5 2 129,0 0 0,0-2 0,-2 1 0,16-23 0,-20 26-77,0 0 70,0 0 0,-1-1 0,8-17 0,-5 15 75,1 16-75,4 19-56,-13-19-115,14 29 58,-2 1 0,17 59-1,-6-13-17,0-7 29,29 147 1,-47-187-93,-3 0 1,0 1 0,-3-1-1,0 1 1,-6 32 0,4-53-15,0 0 1,-1 0-1,-1 0 1,0 0 0,-1 0-1,0-1 1,-7 12 0,8-17 10,0 1 0,-1-1 0,0 0 0,0-1 0,-1 1 0,0-1 1,0 0-1,0 0 0,0-1 0,-1 0 0,1 0 0,-11 4 0,10-5 28,1-1 0,-1-1 0,0 1 0,0-1-1,0 0 1,0 0 0,0-1 0,0 0 0,0 0-1,0-1 1,0 0 0,0 0 0,1-1 0,-1 0-1,0 0 1,1 0 0,-1-1 0,1 0 0,0 0 0,-1-1-1,2 1 1,-1-1 0,0-1 0,1 1 0,-8-9-1,6 6 20,1 1 0,0-1 0,0-1-1,1 1 1,0-1 0,0 0 0,1 0-1,0-1 1,0 1 0,1-1 0,0 0-1,1 0 1,0 0 0,0 0 0,1 0-1,0 0 1,0 0 0,2-18 0,3 6-14,1 1 1,1-1-1,1 1 1,0 0 0,2 0-1,0 1 1,1 0 0,22-30-1,-9 20-157,0 0 0,3 1 0,0 2 0,34-27 0,-7 14-1140,2 3-1,107-53 1,-106 60-1836,-24 12 434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9T16:29:40.1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25 155 2340,'-25'4'7091,"36"-10"-1591,16-4-2489,-3 3-3385,126-34 1971,-1 0-1823,-45 17-2940,-29 4-3548,-42 11 2515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9T16:29:40.9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51 1180,'-5'-35'6194,"3"19"-867,16 40-3149,11 31-940,20 65 0,10 26 9,-15-50-585,14 30 138,-29-72-445,-16-32-496,1 0-1,1-1 1,16 23-1,-24-37-531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9T16:29:41.3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32 1896,'4'-3'8177,"2"15"-7689,-1 1 1,2-1-1,0 0 0,0-1 0,1 0 1,1 0-1,0 0 0,15 13 1,-20-20-405,1-1 1,-1 0 0,1 0-1,0 0 1,0-1 0,1 1-1,-1-1 1,0 0 0,1-1-1,-1 1 1,1-1 0,-1 0-1,1-1 1,0 1 0,-1-1-1,1 0 1,0-1 0,-1 1-1,1-1 1,0 0 0,-1 0-1,1-1 1,8-3 0,-12 4-59,0 0 0,0 1 0,-1-1 0,1 0 0,0 0 1,0 0-1,-1 0 0,1 0 0,0-1 0,-1 1 1,1 0-1,-1-1 0,0 1 0,1-1 0,-1 1 1,0-1-1,0 0 0,0 0 0,0 1 0,0-1 1,-1 0-1,1 0 0,0 0 0,-1 0 0,1 0 0,-1 0 1,0 0-1,0-3 0,0 1 4,-1 1 0,1 0-1,-1-1 1,0 1 0,0 0-1,-1 0 1,1 0 0,-1 0 0,1 0-1,-1 0 1,0 0 0,0 0 0,0 0-1,-1 1 1,-3-4 0,1 2-1,-1 0 0,1 0 0,-1 1-1,1-1 1,-1 1 0,0 1 0,0-1 0,-1 1 0,-10-2 0,-63-7 25,8 3-900,54 4-190,-9-2-737,11 0-4727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9T16:29:41.6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 1148,'5'2'1677,"-4"-2"-1397,-1 0 1,1 1 0,0-1-1,0 0 1,0 0 0,-1 1-1,1-1 1,0 1-1,-1-1 1,1 1 0,0-1-1,-1 1 1,1-1-1,0 1 1,-1-1 0,1 1-1,-1 0 1,1-1 0,-1 1-1,1 0 1,-1 0-1,0-1 1,1 1 0,-1 0-1,0 0 1,1 0 0,-1-1-1,0 1 1,0 0-1,0 0 1,0 0 0,0 0-1,0-1 1,0 2-1,0-1-269,0-1-1,0 1 0,0-1 0,-1 0 0,1 1 0,0-1 0,0 1 0,0-1 0,0 0 0,0 1 0,-1-1 0,1 0 0,0 1 0,0-1 0,-1 0 0,1 0 0,0 1 0,-1-1 0,1 0 0,0 0 0,-1 1 0,1-1 0,0 0 0,-1 0 0,1 0 0,0 1 0,-1-1 0,1 0 0,0 0 0,-1 0 0,1 0 0,-1 0 0,1 0 0,0 0 1,-1 0-1,1 0 0,-1 0 0,1 0 0,0 0 0,-1 0 0,1 0 0,-1 0 0,1-1 0,-1 1 0,1 0-188,-1 0-1,1 0 1,0-1 0,-1 1 0,1 0-1,-1 0 1,1 0 0,0 0-1,-1 0 1,1 0 0,-1 0 0,1 0-1,-1 0 1,1 0 0,0 0 0,-1 0-1,1 1 1,-1-1 0,1 0 0,0 0-1,-1 0 1,1 0 0,0 1 0,-1-1-1,1 0 1,0 0 0,-1 1 0,1-1-1,0 0 1,-1 1 0,1-1-1,0 0 1,0 1 0,-1-1 0,1 1-1,0-1 1,0 1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9T16:29:42.1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0 1980,'0'0'5219,"0"5"-4529,-4 24 145,2 1 0,2 0 0,0 0-1,6 31 1,-4-45-648,1-1 1,1 1-1,0-1 0,1 1 1,0-2-1,2 1 0,0 0 0,0-1 1,16 21-1,-20-31-155,1 0 0,-1-1 0,1 1 0,0-1 0,0 0-1,1 0 1,-1 0 0,1-1 0,-1 1 0,1-1 0,0 0 0,0-1 0,-1 1 0,1-1 0,1 0 0,-1 0 0,0 0 0,0-1 0,0 0-1,0 0 1,0 0 0,0 0 0,1-1 0,-1 0 0,0 0 0,0-1 0,0 1 0,-1-1 0,1 0 0,0 0 0,-1-1 0,1 1 0,-1-1-1,5-4 1,-5 3-9,-1 0-1,0 0 0,-1 0 1,1 0-1,-1-1 1,1 1-1,-1-1 0,0 1 1,-1-1-1,1 0 0,-1 0 1,0 0-1,-1 0 0,1 0 1,-1 0-1,0 0 0,0 0 1,0 0-1,-2-9 1,-1-3 73,0 0 0,-2 0 1,0 0-1,-9-20 1,8 23 18,0 1 1,-1 0 0,-1 1-1,0 0 1,-1 0-1,-12-13 1,17 20-91,-1 1 0,1 0 1,-1-1-1,0 2 0,0-1 1,-1 0-1,1 1 0,-1 0 1,1 1-1,-1-1 0,0 1 1,0 0-1,0 0 0,0 1 1,0 0-1,-10-1 0,-22 7-794,20 1-1533,6 4-4216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9T16:29:42.4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3 852,'24'2'10822,"-32"-2"-9530,-11-5-6735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9T16:29:42.8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 14 1904,'-4'10'586,"1"0"1,-1 0-1,2 0 0,0 0 0,0 1 0,1-1 1,0 1-1,0-1 0,1 1 0,1 0 0,0-1 1,0 1-1,1-1 0,6 18 0,-5-19-413,1-1 0,-1 0-1,1-1 1,1 1 0,0-1 0,0 1 0,0-1-1,1-1 1,0 1 0,0-1 0,1 0 0,0-1-1,0 1 1,0-1 0,0-1 0,1 1-1,16 6 1,-11-7-66,1 1 0,-1-2-1,1 1 1,0-2 0,0 0 0,0-1-1,17 0 1,-21-2-53,0 1-1,0-1 1,0-1 0,0 0-1,0-1 1,-1 1 0,1-2-1,-1 0 1,0 0 0,16-9-1,-23 11-19,1 0-1,-1 0 0,0-1 1,0 1-1,-1 0 0,1-1 1,0 1-1,-1-1 0,1 1 0,-1-1 1,0 0-1,0 0 0,0 0 1,0 1-1,0-1 0,-1 0 1,1 0-1,-1 0 0,0 0 0,0 0 1,0 0-1,0 0 0,-1 0 1,1 0-1,-1 0 0,1 0 1,-1 0-1,0 0 0,0 1 0,-1-1 1,1 0-1,0 1 0,-1-1 1,0 1-1,0-1 0,1 1 1,-1 0-1,-1-1 0,-3-2 1,-2-1 31,0 0 1,-1 1-1,0-1 1,0 2 0,0-1-1,-1 1 1,0 1-1,-11-3 1,-83-15 219,99 20-272,-81-11 121,3 1-2302,27 0-5201,36 7 3656</inkml:trace>
  <inkml:trace contextRef="#ctx0" brushRef="#br0" timeOffset="1">682 3 2128,'0'0'1772,"12"-3"1993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9T16:29:43.2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328 3 952,'0'0'1410,"-13"-3"3160,4 4-4189,1 1 0,-1 0-1,1 0 1,0 0 0,-1 1 0,1 1 0,1-1 0,-1 1 0,0 1-1,1-1 1,-11 10 0,-1 1 85,0 1 0,1 0 0,-17 22 1,30-32-374,-15 17 448,0 2-1,-22 37 0,38-54-434,0-1 0,0 1 0,1-1 0,0 1 0,0 0 0,1 0 0,0 0 0,1 1 0,-1-1 0,2 0 0,-1 1 0,1-1 0,0 1 0,2 8 0,-2-16-91,0 0 0,1 1 0,-1-1 0,0 0 0,1 0 0,-1 0 0,1 0 0,-1 0 1,1 1-1,0-1 0,-1 0 0,1 0 0,0-1 0,0 1 0,0 0 0,0 0 0,0 0 0,0 0 0,0-1 0,0 1 0,0 0 1,0-1-1,0 1 0,0-1 0,0 0 0,0 1 0,1-1 0,-1 0 0,0 1 0,0-1 0,0 0 0,1 0 0,-1 0 0,0 0 1,0 0-1,1-1 0,-1 1 0,0 0 0,0 0 0,0-1 0,0 1 0,1-1 0,-1 1 0,2-2 0,1 0 24,1 0 0,-1 0 0,1-1 0,-1 1-1,0-1 1,0 0 0,0 0 0,0 0 0,4-7 0,21-36 503,25-52 0,-51 91-474,5-12 151,6-16 111,-13 34-310,0 0 0,-1 0 0,1-1 1,0 1-1,-1 0 0,1 0 0,0 0 0,0 1 0,0-1 0,0 0 0,0 0 0,0 0 1,0 1-1,0-1 0,1 0 0,-1 1 0,0-1 0,0 1 0,0 0 0,1-1 1,-1 1-1,2-1 0,0 2-8,0 0 1,0 0 0,0 0-1,0 0 1,0 1 0,0-1-1,0 1 1,0 0 0,-1 0-1,1 0 1,-1 0 0,5 4-1,27 31 67,-7-3-30,-1 1 0,-2 1 1,37 73-1,-54-93-36,-1 1-1,0 0 1,-1 0 0,-1 1 0,0 0-1,1 18 1,-5-27-8,1 0 0,-2 0-1,1 0 1,-1-1 0,0 1 0,-1 0 0,0-1-1,0 1 1,-1-1 0,0 0 0,-1 1 0,0-1 0,0-1-1,-6 10 1,0-4 14,-1-1 0,-1 0 1,1-1-1,-2 0 0,1-1 0,-1-1 0,-1 0 0,0 0 0,0-1 1,-1-1-1,0-1 0,-19 7 0,8-5-887,0-2 0,-36 5 0,-54-3-8699,102-8 5602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9T16:29:43.9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1 174 2052,'5'11'5446,"7"-6"-3388,20-7-1892,-24 1 367,55-9 540,71-19 1,-28 4-353,-68 18-424,-14 4 113,-1-2 0,-1-1 0,30-11 0,-50 16-229,-12-16 1517,-9 4-601,0 0-1,0 2 1,-42-18 0,73 36-945,0 1 0,0 0 0,-1 1 0,0 1 0,0 0 0,-1 0 0,-1 1 0,0 0 0,0 0 0,-1 1 0,0 1 0,-1-1 0,7 18 0,-11-20-126,-1 1-1,0-1 0,0 1 1,-1-1-1,-1 1 1,1-1-1,-2 1 0,0 0 1,0-1-1,0 1 1,-2-1-1,-3 12 0,-21 45-1082,-8-2-4014,25-47 2565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9T16:29:44.3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16 235 2236,'0'0'2430,"-1"4"-1335,-13 190 5177,14-163-5680,1 0 0,2 0 0,1 0 0,11 43 0,-11-60-399,11 29 807,-15-42-590,2-4-328,0-1-53,0 0 1,0 0-1,-1 0 0,1 0 0,-1 0 1,0 0-1,-1-1 0,1 1 0,-1 0 0,1 0 1,-2-8-1,-4-56 265,3 48-225,-29-460 2155,31 475-2121,0 0 0,0 0 0,0 0 1,1 0-1,0 0 0,0 0 0,0 0 0,0 0 1,5-9-1,-5 13 18,18 6 240,-8 2-309,0 1 1,0 0-1,-1 1 0,0 0 1,-1 1-1,9 11 1,51 73 116,-53-72-120,39 60 68,43 59-447,-82-122-25,23 35-1854,-31-35-104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9T14:53:19.8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10 922 1056,'-9'-1'1134,"9"1"-1057,0 0 0,0 0 0,0 0 0,0 0 0,0 0 0,0 0 0,0 0 0,1 0 0,-1-1 0,0 1 0,0 0-1,0 0 1,0 0 0,0 0 0,0 0 0,0 0 0,0 0 0,0 0 0,0-1 0,0 1 0,0 0 0,0 0 0,0 0-1,0 0 1,0 0 0,0 0 0,0-1 0,0 1 0,0 0 0,0 0 0,0 0 0,0 0 0,0 0 0,0 0 0,0-1-1,0 1 1,0 0 0,0 0 0,0 0 0,0 0 0,0 0 0,0 0 0,0 0 0,0 0 0,0-1 0,-1 1 0,1 0-1,0 0 1,0 0 0,0 0 0,0 0 0,0 0 0,0 0 0,26-12 339,1 2 0,40-10 0,-15 6-193,456-125 731,-149 40-611,46-25-41,-279 84-242,-57 19-35,344-105-10,222-46-787,-332 97 17,-78 20-3180,-192 46 2247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9T16:29:44.7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9 617 1144,'0'0'95,"0"0"0,0 1 0,0-1 1,-1 0-1,1 0 0,0 0 0,0 0 0,-1 0 0,1 0 0,0 0 0,0 0 0,0 0 0,-1 0 1,1 0-1,0 0 0,0 0 0,-1 0 0,1 0 0,0 0 0,0 0 0,-1 0 0,1 0 1,0 0-1,0 0 0,-1 0 0,1 0 0,0 0 0,0 0 0,0-1 0,-1 1 0,1 0 1,0 0-1,0 0 0,0 0 0,0-1 0,-1 1 0,1 0 0,0 0 0,0 0 0,0-1 0,0 1 1,0 0-1,0 0 0,-1 0 0,1-1 0,0 1 0,0 0 0,0 0 0,0-1 0,0 1 1,0 0-1,0 0 0,0-1 0,0 1 0,0 0 0,0 0 0,0-1 0,0 1 0,1 0 0,16-15 1801,38-17-1899,-50 29 411,126-59 512,-92 46-989,0-2 1,-2-2-1,57-38 1,-78 46-177,0 0 0,0-2 1,-2 0-1,1 0 0,11-17 1,-22 25 251,0 0 1,-1 0 0,0 0-1,0 0 1,0 0 0,-1-1-1,0 1 1,0-1 0,0 0 0,-1 0-1,0 1 1,0-1 0,-1 0-1,0 0 1,0 0 0,-1 0-1,0 0 1,-3-12 0,-3-10 453,4 14 169,0 1 0,-1 0 0,-1-1 0,0 1 0,-1 1 0,-14-24 0,19 35 515,1 8-781,5 25-10,1-1-1,1 1 1,1-1-1,2 0 1,22 47-1,-5-23-39,3-1-1,38 53 0,-53-84-927,2-1 0,0 0 1,1-2-1,26 23 0,-41-40-263,0 0 0,0-1 0,0 1 0,0 0 0,0-1 0,0 0 0,5 2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9T16:29:45.3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48 1476,'0'-2'262,"-1"1"0,1 0 0,-1 0 0,1-1 0,-1 1 0,1 0 0,0-1 0,0 1 0,-1 0 0,1-1 0,0 1 0,0 0 0,1-1 0,-1 1 0,0 0 0,0-1 0,1 1 0,-1 0 0,0-1 0,1 1 0,0 0 0,-1 0 0,1 0 0,0-1 0,1-1 0,0 2-69,0-1 0,0 1 0,0 0-1,0 0 1,0 0 0,1 0 0,-1 0 0,0 0-1,1 1 1,-1-1 0,0 1 0,1 0 0,3-1-1,7 1 88,0 1-1,0 0 0,0 0 0,23 7 0,3 3 148,-1 1 0,47 23-1,-66-26-271,0 1 1,-1 1-1,0 1 0,-1 0 0,0 1 0,20 21 0,-33-30-118,0 1-1,0-1 0,-1 1 0,0-1 1,0 1-1,0 0 0,0 0 1,-1 0-1,0 1 0,0-1 0,0 0 1,-1 1-1,1-1 0,-1 1 0,-1 0 1,1-1-1,-1 1 0,0 0 1,-1 10-1,-1-9-17,0-1 1,0 1 0,-1 0-1,1-1 1,-1 0-1,-1 1 1,1-1-1,-1 0 1,0-1 0,-1 1-1,1-1 1,-1 0-1,0 0 1,0 0 0,-11 7-1,8-7-5,-1 1 0,1-2 0,-1 1 1,0-1-1,0 0 0,0-1 0,-1 0 0,1 0 0,-1-1 0,0-1 0,0 1 0,1-1 1,-1-1-1,-11-1 0,16 1-6,1-1 1,-1 0-1,0 0 0,1 0 1,-1 0-1,1-1 0,0 0 1,-1 0-1,1 0 1,0 0-1,0-1 0,0 0 1,1 0-1,-1 0 1,1 0-1,-1 0 0,1-1 1,0 1-1,0-1 1,1 0-1,-1 0 0,1 0 1,0 0-1,0-1 0,0 1 1,0 0-1,1-1 1,0 1-1,0-1 0,0 0 1,0-5-1,0 1 4,1-1-1,-1 1 0,2-1 1,-1 1-1,2-1 1,-1 1-1,1 0 1,0 0-1,1-1 1,0 1-1,1 1 1,0-1-1,0 1 0,1-1 1,10-13-1,-4 8-144,0 1-1,2 0 1,0 0-1,0 2 0,1-1 1,0 2-1,25-14 1,-28 17-845,0 1 0,1 0 0,-1 1 0,2 0 0,20-5 0,-23 6-1998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9T16:29:46.7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33 937 1620,'18'-1'2987,"-10"-2"-2666,1-1-1,-1 1 1,0-2 0,-1 1-1,1-1 1,-1 0 0,0 0-1,0-1 1,0 0 0,-1 0-1,0-1 1,0 0 0,-1 0-1,1 0 1,-2-1 0,1 1-1,-1-1 1,0 0 0,-1-1-1,4-12 1,-6 20-275,-1 0 0,0 0 1,0 0-1,0 0 0,1 0 0,-1 0 0,0 0 0,0 0 1,-1 0-1,1 0 0,0 0 0,0 0 0,0 0 0,-1 0 1,1 0-1,0 0 0,-1 0 0,1 0 0,-1 0 1,1 0-1,-1 0 0,1 1 0,-1-1 0,0 0 0,0 0 1,0 0-1,-1 0 5,1 1 0,-1-1-1,1 1 1,-1-1 0,0 1 0,1 0 0,-1 0 0,1 0 0,-1 0-1,0 0 1,1 0 0,-1 0 0,0 0 0,1 1 0,-2-1 0,-4 3 53,-1-1 1,1 1 0,1 0-1,-1 0 1,0 1 0,-11 8 0,9-4-47,1 0 0,0 1 1,0 0-1,1 1 0,0-1 1,1 1-1,0 1 0,1-1 1,-6 14-1,9-18-38,0-1 0,0 1 0,0 0-1,0 0 1,1 0 0,0 0 0,0 0 0,1 0 0,0 0 0,0 0 0,0 0 0,0 0 0,1 0 0,0 0 0,1-1-1,-1 1 1,1 0 0,0 0 0,1-1 0,2 7 0,-1-8-18,0-1 0,-1 1-1,1 0 1,0-1 0,1 0 0,-1 0-1,1 0 1,-1-1 0,1 0 0,0 1 0,0-2-1,0 1 1,0 0 0,0-1 0,7 1-1,8 1-85,1-1 0,28 0 0,-29-3 0,0-1 0,0 0 0,0-2 0,-1 0 0,29-10 0,91-44-373,-107 43 363,-11 6 74,0-1-1,-1-1 0,-1-1 0,0 0 0,0-2 1,-2 0-1,0-1 0,0 0 0,-1-2 1,-1 0-1,-1 0 0,16-27 0,-27 40 82,-1-1 0,-1 1 0,1-1 0,0 0-1,-1 0 1,0 0 0,0 0 0,-1 0 0,1 0 0,-1 0-1,0 0 1,-1 0 0,1 0 0,-1 0 0,0 0 0,0 0 0,0 1-1,-1-1 1,-2-5 0,3 8-41,-1 0 0,0 0 1,0-1-1,0 1 0,0 0 0,0 1 1,0-1-1,-1 0 0,1 1 0,-1-1 1,1 1-1,-1 0 0,1-1 0,-1 1 0,0 1 1,0-1-1,1 0 0,-1 1 0,0-1 1,0 1-1,0 0 0,0 0 0,0 0 0,1 0 1,-1 1-1,0-1 0,0 1 0,0-1 1,1 1-1,-1 0 0,0 0 0,1 0 1,-5 3-1,-3 1 3,1 0 0,1 1 1,-1 0-1,1 1 0,0-1 1,0 1-1,-12 15 0,11-10-5,0-1 0,1 2 0,0-1 0,1 1 0,0 0-1,1 1 1,1-1 0,0 1 0,1 0 0,0 0 0,1 1 0,-2 25 0,5-38-21,0-1 0,0 0 0,0 0 0,0 1 0,0-1 0,0 0 0,1 1 0,-1-1 0,0 0 0,1 1 0,-1-1 0,0 0 0,1 0 0,0 0 0,-1 1 0,1-1 0,0 0 0,0 0 0,-1 0 0,1 0 0,0 0 0,0 0 0,0 0 0,0-1 0,0 1 0,0 0 0,1-1-1,-1 1 1,0 0 0,0-1 0,0 1 0,1-1 0,-1 0 0,0 1 0,0-1 0,1 0 0,-1 0 0,0 0 0,1 0 0,-1 0 0,0 0 0,3 0 0,3-1-79,0-1-1,-1 1 0,1-1 1,0-1-1,0 1 0,9-6 1,4-5-287,-1-1 0,0-1 1,-1 0-1,0-1 0,-1-1 1,22-31-1,-38 48 328,0-1 1,0 1-1,0-1 0,0 1 1,0 0-1,0-1 1,0 1-1,0 0 0,0 0 1,0 0-1,1 0 1,-1 0-1,0 0 0,0 0 1,0 0-1,0 0 1,0 0-1,0 1 1,2 0-1,30 9-964,-8-3 521,-12-7 266,1 0-1,0-1 1,0-1 0,-1-1 0,1 0-1,-1 0 1,0-1 0,0-1-1,19-9 1,-14 5 70,1-1-1,-2-1 1,1-1-1,-2-1 1,24-21-1,-32 26 213,-1 1 265,0 0-1,0 0 1,10-16 1468,-21 27-1551,-13 15 8,0 1 0,1 0 0,2 1 0,0 1 0,-12 27 0,20-39-188,5-8-44,0 0-1,0 0 1,0 0-1,0 1 1,0-1-1,1 0 1,-1 0-1,1 1 1,0-1-1,-1 0 1,1 1-1,0-1 1,0 0-1,1 1 1,-1-1-1,0 0 1,1 1-1,0-1 1,-1 0-1,1 0 1,0 0-1,0 1 1,2 2-1,-2-4-27,18-11-168,-16 8 135,0-1 1,0 1 0,0-1-1,-1 1 1,1-1-1,-1 0 1,0 0 0,0 0-1,0-1 1,0 1 0,2-5-1,13-40-268,-15 41 248,4-19-16,-2-1 0,0 0 0,-2 1 0,-1-1 0,-2 0-1,-3-33 1,2 30 50,-6-47 204,-4 0-1,-35-124 1,42 183-99,-5-20 396,-20-47 0,30 84-464,0 1-1,0 0 1,0-1 0,0 1 0,0 0 0,0-1-1,-1 1 1,1 0 0,0 0 0,0-1 0,0 1-1,0 0 1,-1-1 0,1 1 0,0 0 0,0 0-1,-1 0 1,1-1 0,0 1 0,0 0 0,-1 0 0,1 0-1,0 0 1,-1-1 0,1 1 0,0 0 0,-1 0-1,1 0 1,0 0 0,-1 0 0,1 0 0,0 0-1,-1 0 1,1 0 0,0 0 0,-1 0 0,-9 10 107,-2 18-52,2 5 8,1 0 0,1 1 0,2 0 0,-2 38 0,7-58-59,1 0 0,0 0 0,1 0 1,1 0-1,0 0 0,1 0 1,0 0-1,1 0 0,1-1 0,0 0 1,1 0-1,13 22 0,-16-30-34,0-1 0,0 1 1,1-1-1,0 0 0,-1-1 0,1 1 0,1-1 0,-1 1 0,0-1 0,1 0 1,0-1-1,0 1 0,-1-1 0,2 0 0,-1 0 0,0 0 0,0-1 0,11 2 0,-9-3-45,1 0-1,-1-1 0,1 0 0,-1 0 0,1 0 0,-1-1 1,1 0-1,-1-1 0,0 1 0,0-1 0,0-1 0,-1 1 1,8-6-1,22-16-425,61-56 1,-96 79 484,0 1 0,1-1 0,-1 1 0,1 0 0,0-1 0,-1 1 0,1 0 0,0 0 0,0 0 0,0 0 0,-1 1 0,1-1 0,0 0 0,0 1 0,0-1 0,3 1 0,-4 0 14,1 1-1,-1 0 0,1-1 0,-1 1 1,0 0-1,0 0 0,1 0 0,-1 0 0,0 1 1,0-1-1,0 0 0,0 0 0,0 1 1,0-1-1,-1 0 0,1 1 0,0-1 0,-1 1 1,1-1-1,-1 1 0,1 2 0,2 4 19,0-1 0,0 1 0,1-1 0,0 0-1,1 0 1,-1 0 0,1-1 0,8 9 0,-11-13-19,0 0 1,1 0-1,-1 0 1,0-1-1,1 1 1,-1-1-1,1 0 1,-1 1-1,1-1 1,0 0-1,-1-1 1,1 1-1,0 0 1,0-1-1,0 0 1,0 1-1,-1-1 1,1 0-1,0 0 1,0-1-1,0 1 1,0-1-1,-1 1 1,1-1-1,0 0 1,5-2-1,-5 1 13,0 1 1,0 0-1,0 0 0,0 0 1,0 0-1,1 0 0,-1 1 1,0 0-1,1-1 0,-1 1 1,0 0-1,1 1 0,-1-1 1,0 1-1,0-1 0,7 3 1,-6-1 12,0 0 0,1 1 0,-1-1 0,0 1 0,-1 0 0,1 0 0,0 1 0,-1-1 0,0 1 0,5 5 0,4 10 67,-2-1 0,0 1 0,0 1 1,7 26-1,-8-24-78,0 4 37,-1-1-1,0 1 1,-2 1-1,2 27 1,-6-41-36,-1-1 0,0 1 1,-2 0-1,1-1 1,-1 1-1,-1-1 0,0 1 1,-1-1-1,0 0 0,-10 23 1,9-28-15,-1-1 1,1 1 0,-1-1 0,0 0 0,-1 0 0,1-1 0,-1 0 0,0 0 0,0 0-1,-1-1 1,0 1 0,0-2 0,0 1 0,0-1 0,-13 4 0,16-5 5,0-1 1,0 0-1,-1 0 0,1 0 1,0-1-1,-1 0 1,1 1-1,0-2 1,-1 1-1,1 0 1,0-1-1,-1 0 0,1 0 1,0 0-1,0 0 1,0-1-1,0 0 1,0 1-1,0-1 1,0-1-1,0 1 0,1-1 1,-1 1-1,1-1 1,0 0-1,0 0 1,0-1-1,0 1 1,-3-6-1,-1-3-15,1-1 1,0 0-1,1 0 0,1-1 0,0 1 1,0-1-1,2 0 0,-1 0 0,2 0 1,0 0-1,1 0 0,0 0 0,1 0 1,0 0-1,2 0 0,-1 0 0,2 0 1,0 1-1,0-1 0,10-19 0,-13 32-4,9-23-248,2 0-1,16-24 0,-24 41 7,1 0 0,1 0 0,-1 1 0,1 0 0,0 0 0,0 1 0,1-1 0,0 1 0,0 1 0,14-8 0,16 4-4981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9T16:29:47.1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2152 1 1368,'-62'28'1692,"-230"94"2366,110-55-2386,-179 60 742,264-95-2085,-430 129 1775,204-67-1187,136-38-762,72-24-2427,110-31 1785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9T16:29:47.4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2178 0 1844,'0'0'3576,"-4"4"-2505,-7 6-623,-1-2 0,1 0 0,-1 0 0,-1-1 0,0-1-1,-26 10 1,-2 2 127,-611 268 3463,104-73-2466,100-51-1051,154-68-5586,252-82 1503,4-5 37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9T16:29:53.8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3 1608,'0'-1'180,"-1"1"-1,1 0 1,-1-1-1,1 1 1,-1 0 0,1 0-1,-1 0 1,1 0-1,-1 0 1,1 0-1,-1-1 1,1 1-1,-1 0 1,0 0 0,1 1-1,-1-1 1,1 0-1,-1 0 1,1 0-1,-1 0 1,1 0 0,-1 1-1,1-1 1,-2 1-1,0 2 20,-1 1 0,1 0 0,0 0 0,0 0 0,0 0-1,0 1 1,1-1 0,0 1 0,0-1 0,0 0 0,0 1 0,1 0-1,0-1 1,0 1 0,0-1 0,0 1 0,1-1 0,0 1 0,0-1 0,0 1-1,2 5 1,4 12 54,1 1-1,1-1 0,1-1 1,1 0-1,1 0 0,1-1 1,1-1-1,0 0 0,1-1 1,1 0-1,1-1 0,35 27 1,-22-22-103,0-2 0,2 0 1,0-3-1,1 0 0,1-2 1,0-1-1,63 15 0,-24-12 33,-1-3 0,123 7-1,-83-23-48,1-5 0,-1-4 0,168-40 0,-22-12 20,-232 57-68,0-2-1,0-2 0,-1 0 0,39-22 1,-62 31-36,0 0 0,0 0 0,0-1 0,-1 1 0,1 0 0,0-1 0,-1 1 0,1-1 0,-1 0 0,1 1 0,-1-1 0,1 0 0,-1 0 0,0 0 0,0 0 0,0 0 0,0 0 1,-1 0-1,2-4 0,-2 2 62,0 0 1,-1 0-1,1-1 1,-1 1-1,0 0 1,0 0 0,0 0-1,-3-7 1,3 9-41,-1-1 3,-1-1-1,1 0 0,-1 0 1,1 0-1,0 0 1,1 0-1,-2-5 0,3 9-73,-5-14 1,4 13 34,-169-6 66,166 7-96,-121-10 525,123 10-475,-20-3 390,60 12-367,1-1 1,0-2 0,61 1 0,-23-1 125,-19-9 241,-56 3-333,43 3 1417,-45-3-1523,1 0 0,-1 0 0,1 0-1,-1 0 1,0 0 0,1 0 0,-1 0 0,1 0-1,-1 0 1,1 0 0,-1 0 0,1 1 0,-1-1 0,1 0-1,-1 0 1,1 0 0,-1 1 0,0-1 0,1 0-1,-1 0 1,0 1 0,1-1 0,-1 1 0,0-1 0,1 0-1,-1 1 1,0-1 0,1 0 0,-1 1 0,0 0-1,1 0 60,-16 32 233,-3-1-187,2 1-84,-2-1-1,-2-1 1,0-1 0,-2 0 0,-43 43 0,33-46-910,-1-1 0,-72 42 0,-18-6-9095,88-47 4648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9T16:29:57.4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63 1468,'0'-7'1400,"-1"-1"-1,0 1 1,0 0-1,0-1 1,-1 1-1,-4-11 2607,7 23-3627,3 9-178,118 382 2581,-106-349-2592,-8-22-1201,1 0 1,14 27-1,-20-49-755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9T16:29:57.8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5 1812,'1'-5'6916,"0"10"-3922,0 0-2873,0-1 1,0 0-1,1 0 1,-1 1-1,1-1 1,0 0-1,0-1 1,0 1 0,1 0-1,3 4 1,-2-4 75,1 1-24,0 0 0,0 0 0,0-1 0,0 0 0,1 0 0,-1 0 0,1 0 0,0-1 1,0 0-1,0 0 0,1-1 0,-1 0 0,1 0 0,-1 0 0,1-1 0,0 0 0,13 0 0,-17-1-118,1 0-1,0 0 1,-1-1 0,1 1-1,0-1 1,-1 0 0,1 0 0,-1 0-1,0-1 1,1 1 0,-1-1-1,0 0 1,0 0 0,0 0 0,0 0-1,5-5 1,-7 5 10,-6-13 101,-7 5-130,11 8-42,0 1-1,0 0 1,0 0 0,0 1-1,-1-1 1,1 0-1,0 0 1,0 0-1,-1 1 1,1-1 0,0 1-1,-1-1 1,1 1-1,-1 0 1,1-1-1,-1 1 1,1 0 0,0 0-1,-3 0 1,-6-1-153,-8-1-490,0 1-1,0 1 1,-28 2 0,39-1 372,-31-1-2992,24 0-124,1 0-152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9T16:29:58.2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4 1832,'2'-4'7736,"-1"23"-5890,-1-18-1590,-11 9 49,-7 4-3956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9T16:29:58.5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1 1928,'0'0'2102,"-4"4"-1192,-1 3-659,0-1 0,0 1 0,1 0 0,0 1 0,0-1 0,1 1 0,0-1 0,0 1 0,1 0 0,0 0 0,0 0 0,1 0-1,0 1 1,1-1 0,-1 0 0,2 1 0,-1-1 0,1 0 0,0 0 0,5 15 0,-4-14-134,1-1-1,0 1 1,1-1-1,0 0 1,0 0-1,1 0 1,0-1-1,0 1 1,0-1-1,1-1 1,1 1-1,-1-1 0,1 0 1,0 0-1,0-1 1,0 0-1,1 0 1,0 0-1,14 5 1,-9-6-22,1 0 1,0-1 0,0-1-1,-1 0 1,1-1-1,0 0 1,28-3 0,-34 2-53,0-1 0,0-1 0,-1 1 0,1-1 0,0 0 0,-1-1 0,1 0 0,-1 0 0,0 0 0,0-1 0,0 0 0,0-1 0,-1 1 0,0-1 0,8-8 0,-12 11-13,0 0 0,-1-1-1,1 1 1,-1-1 0,1 1 0,-1-1-1,0 1 1,0-1 0,0 0 0,0 0-1,0 1 1,-1-1 0,1 0 0,-1 0-1,0 0 1,0 0 0,0 0 0,-1-5-1,0 3 14,-1 0-1,1 0 0,-1 0 1,0 1-1,-1-1 1,1 0-1,-1 1 0,0 0 1,-6-8-1,-5-2 58,0 0 0,-2 1 0,1 1 0,-21-13-1,20 16-240,1 0 0,-1 1 0,-1 1 0,0 1 0,0 0 0,0 1 0,0 1 0,-1 0 0,-26-1 0,44 5 120,-23 2-1651,11 3-3507,-1-1 1908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9T14:53:20.2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65 705 1032,'-55'8'2984,"45"-6"2126,966-230-3532,-501 125-1247,-10 5-98,84-19 42,-303 66-166,105-41 692,-266 73-1400,-63 18 116,5-5-1864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9T16:29:58.9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54 2032,'-3'-15'8140,"3"14"-8032,-1 0-1,0 1 0,1-1 1,-1 0-1,0 0 0,0 0 1,1 1-1,-1-1 0,0 0 1,0 1-1,0-1 0,0 1 1,0-1-1,0 1 0,0-1 1,0 1-1,-2-1 0,2 1 281,-3-7 522,4 7-883,-1-1-1,1 1 0,0 0 1,0-1-1,-1 1 0,1 0 1,0-1-1,0 1 0,-1 0 1,1-1-1,0 1 0,0-1 1,0 1-1,0 0 0,0-1 1,0 1-1,0-1 0,0 1 1,-1-1-1,1 1 0,1 0 1,-1-1-1,0 1 0,0-1 1,0 1-1,0-1 0,1 0-98,6-6-1299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9T16:29:59.3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0 1684,'0'0'4356,"-3"4"-3503,-2 4-580,1 1-1,-1 0 1,2 1 0,-1-1 0,1 1 0,1-1 0,-1 1 0,2 0 0,-1 0 0,2 0 0,-1 0-1,1 0 1,1 0 0,0 0 0,0 0 0,3 11 0,-2-13-196,0 0 0,0-1 0,0 0 0,1 1 0,0-1 0,1 0 0,-1 0 0,1 0 0,1-1 0,-1 1 0,1-1 0,0 0 0,1-1 0,-1 1 0,1-1 0,0 0 0,0 0 0,1-1 0,-1 0 0,1 0 0,14 6 0,-4-5 45,-1 0 0,1-1 1,26 2-1,-37-5-96,0-1 0,0 0 0,-1 0 0,1-1 0,0 1 0,0-1 0,-1 0-1,1-1 1,0 0 0,-1 0 0,0 0 0,1 0 0,-1-1 0,8-5 0,-10 5-7,0 1 0,-1-1-1,1 1 1,-1-1 0,1 0 0,-1 0-1,0 0 1,0 0 0,0 0 0,-1-1 0,1 1-1,-1 0 1,0-1 0,0 0 0,0 1-1,0-1 1,-1 1 0,1-1 0,-1 0 0,0 1-1,0-1 1,0 0 0,-1 1 0,1-1 0,-1 0-1,0 1 1,0-1 0,0 1 0,-1-1-1,-2-5 1,-4-8 27,-1 2 0,0-1 1,-1 1-1,-21-24 0,26 34-107,0 0 0,0 0 0,-1 0 0,0 0 0,0 1 0,0 0 0,0 1 0,-1-1 0,1 1 0,-1 0 0,0 1 0,0 0 0,-9-2 0,10 3-609,0 0-1,1 0 1,-1 1 0,0 0-1,0 0 1,0 1-1,1-1 1,-1 1-1,0 0 1,-9 4 0,6 0-2347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9T16:29:59.8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 1612,'0'0'1082,"11"-3"6699,20 6-5406,-35 8-1901,-13 37 77,17-47-532,0 18 737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9T16:30:00.7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130 1 984,'0'0'1208,"-3"0"-132,-1 2-799,0-1 0,0 1 0,0 0 0,1 0 0,-1 0-1,0 0 1,1 1 0,0 0 0,-1-1 0,1 1 0,0 1 0,0-1-1,1 0 1,-1 1 0,1-1 0,-1 1 0,1 0 0,-3 7 0,-1 2 148,1 0 1,0 0 0,1 1 0,-5 25 0,8-34-333,1 0-1,-1-1 1,1 1 0,0 0 0,1-1 0,-1 1 0,1 0 0,0-1-1,0 1 1,0-1 0,1 1 0,-1-1 0,1 0 0,0 0 0,0 0-1,1 0 1,-1 0 0,1 0 0,0 0 0,0-1 0,0 1 0,1-1-1,-1 0 1,1 0 0,0 0 0,0-1 0,0 1 0,0-1 0,0 0-1,0 0 1,0-1 0,1 1 0,-1-1 0,1 0 0,8 1 0,1-1 36,-1-1 1,1-1-1,-1 0 1,1-1 0,-1 0-1,0-1 1,16-6-1,-25 8-77,1-1 1,-1 1-1,1-1 0,-1 0 0,0-1 0,0 1 0,0-1 0,0 0 0,0 0 0,-1 0 1,1 0-1,-1-1 0,0 1 0,0-1 0,0 0 0,0 0 0,-1 0 0,1 0 1,-1 0-1,0-1 0,-1 1 0,1-1 0,1-8 0,-3 9-24,0 1 1,0-1-1,-1 0 0,0 1 0,1-1 0,-1 1 1,0-1-1,-1 0 0,1 1 0,-1 0 0,1-1 1,-1 1-1,0 0 0,0 0 0,0 0 0,-1 0 1,1 0-1,-1 1 0,0-1 0,1 1 0,-6-3 1,-4-4 19,0 0 0,-1 2 1,-24-12-1,14 10-294,-1 1 1,0 1-1,-33-5 0,-23-6-5495,70 18-753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9T16:30:01.1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6 2448,'5'-5'7608,"-5"20"-4498,-5 44-3135,2-30 983,-6 95 342,-12 285 735,21-383-2444,0 20-699,0-17-3077,3-19-3215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9T16:30:01.4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0 251 844,'15'-53'4936,"-13"42"-3925,0 0 1,1 0 0,1 0-1,0 0 1,10-18 0,-7 17-617,1 0 0,0 1 0,1 0 0,0 1 0,0 0 0,15-12 0,-20 19-321,-1 0-1,1 1 0,-1-1 0,1 1 0,0 0 1,0 0-1,0 1 0,0-1 0,0 1 0,1 0 0,-1 0 1,0 0-1,1 0 0,-1 1 0,0-1 0,1 1 0,-1 1 1,0-1-1,1 0 0,-1 1 0,0 0 0,1 0 0,-1 0 1,7 4-1,-5-2-45,0 0 0,-1 1 0,1 0 0,-1 0 0,0 0-1,0 0 1,0 1 0,-1 0 0,1 0 0,-1 0 0,0 1 0,-1-1 0,1 1 0,-1 0 0,0 0 0,-1 0 0,0 0 0,0 0 0,0 1-1,0-1 1,-1 1 0,0-1 0,-1 1 0,1-1 0,-1 1 0,0 0 0,-1-1 0,-2 12 0,-2 10 17,-2 0 0,-1 0 1,-1-1-1,-1 0 0,-16 29 0,1-9 124,-59 81 0,84-128-159,0 0-1,-1 1 0,1-1 1,0 0-1,0 0 1,-1 0-1,1 1 0,0-1 1,0 0-1,-1 0 0,1 1 1,0-1-1,0 0 0,0 1 1,0-1-1,0 0 1,-1 1-1,1-1 0,0 0 1,0 1-1,0-1 0,0 0 1,0 0-1,0 1 1,0-1-1,0 0 0,0 1 1,0-1-1,0 0 0,0 1 1,1-1-1,-1 0 0,0 1 1,0-1-1,0 0 1,0 1-1,0-1 0,1 0 1,-1 0-1,0 1 0,1-1 1,15 0 73,23-11-105,4-3-80,-5 2-1045,68-34 0,-104 45 963,29-17-1736,-12 2-4225,-13 9 2635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9T16:30:01.8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 1268,'-1'-17'6602,"16"31"-215,4 5-6394,-8-12 199,0-1-1,1 0 1,-1-1 0,1 0 0,1-1-1,-1-1 1,1 1 0,-1-2-1,1 0 1,0 0 0,0-1-1,15-1 1,-25-1-91,1 1 0,-1-1 0,0 1-1,0-1 1,0 0 0,0 0 0,0 0 0,0 0-1,0-1 1,0 0 0,0 1 0,-1-1 0,4-2-1,4-3 308,9-11 911,-17 15-1128,0 1 0,0 0 0,0 0 0,0 0 0,0 0 0,1 0 0,-1 1 0,3-3 0,-4 4 237,2 2-312,2 3-61,0 0 0,0 0 0,0 0 0,-1 1 0,0-1 0,0 1 0,0 0 0,-1 1 0,6 11 0,20 70 8,-22-65-152,4 13-1440,11 67 0,-18-43-7722,-4-46 4402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9T16:29:50.9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25 1224,'3'-24'8789,"4"34"-7956,5 16-306,6 30 298,-2 2 0,9 67-1,-16-72-268,3-1 0,1 0-1,31 74 1,-10-39 276,-34-86-806,6-18-9677,-3 1 6338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9T16:29:51.3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0 1076,'0'0'2196,"0"3"-1242,4 53 2651,-4-41-3048,1 0 0,0 0-1,5 20 1,0-10-140,2 0 1,1-1-1,0 0 1,2-1-1,17 28 1,-23-43-305,0 0-1,0-1 1,1 0-1,-1 0 1,2-1-1,-1 0 1,1 0-1,0 0 1,0-1-1,0 0 1,1 0 0,0-1-1,0 0 1,0 0-1,0-1 1,0 0-1,1 0 1,16 2-1,-20-5-69,-1 1-1,1-1 0,0 0 1,-1-1-1,1 1 1,-1-1-1,0 0 0,1 0 1,-1 0-1,0-1 0,1 0 1,-1 1-1,0-1 0,0-1 1,0 1-1,-1-1 1,1 1-1,-1-1 0,5-4 1,-6 5-29,0-1 0,0 0 0,-1 1 1,1-1-1,0 0 0,-1 0 0,0 0 1,0 0-1,0 0 0,0 0 0,0 0 1,0 0-1,-1-1 0,0 1 0,1 0 1,-1 0-1,-1-1 0,1 1 0,0 0 1,-1 0-1,1 0 0,-1-1 0,0 1 0,0 0 1,0 0-1,-1 0 0,-1-3 0,-5-7 1,-1 0-1,-1 0 1,0 1-1,0 0 0,-1 0 1,-1 2-1,0-1 1,0 1-1,-1 1 0,0 0 1,-1 1-1,0 1 1,0 0-1,-29-9 0,36 14-32,0 0 0,0 1 0,0 0 0,0 0 0,0 1 0,0 0-1,0 0 1,-9 2 0,-18 9-1953,31-10 1177,1 1-1,-1 0 1,0 0 0,1 0 0,-1 0 0,1 0 0,0 0-1,-3 4 1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9T16:29:52.1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11 960,'0'0'2110,"9"0"-1300,-4 0 3849,-3 0-4515,-1 0-1,1 0 0,0 0 0,-1 0 0,1-1 0,-1 1 0,1 0 0,-1-1 0,1 0 0,-1 1 0,1-1 0,-1 0 0,1 0 0,-1 1 1,0-1-1,3-3 706,-4 7-819,1 0 1,-1 0-1,0 0 0,0 0 0,0 0 0,0 0 0,0 0 0,-1 0 0,0 0 0,1 0 0,-3 4 0,1 4 475,2-7-387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9T14:53:59.0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 1528,'0'0'16505,"2"-3"-16679,4-8-206,-5 9-209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9T14:53:23.9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3047 0 952,'89'787'5730,"-83"-318"-4165,-12-384-1294,-4 0-1,-3-1 0,-35 121 0,29-145-128,-3-1-1,-2-1 1,-2-1-1,-4-1 0,-1-1 1,-67 85-1,50-83-48,-2-1-1,-3-3 0,-2-3 0,-2-2 1,-2-2-1,-2-3 0,-2-3 0,-2-2 1,-1-4-1,-1-2 0,-2-3 1,-1-4-1,-2-2 0,-90 16 0,7-13-4,-1-7-1,-1-6 0,-295-16 0,-5-32-34,395 32-57,28 2 4,-44-6 0,44 3-849,-62 2 0,75 2 332,-60 11-4774,66-9 3325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9T16:30:09.5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 1 1176,'-5'1'324,"1"1"-1,-1 0 1,1 0-1,0 0 1,-1 0-1,1 0 1,0 1-1,0 0 1,1 0-1,-1 0 1,0 1-1,1-1 1,0 1-1,0-1 1,0 1-1,0 0 1,1 1-1,0-1 1,-1 0-1,2 0 1,-1 1-1,-2 6 1,1-2-154,1 0 0,0 0 0,0 0 0,1 0 0,0 0 0,1 0 0,0 0 0,0 0-1,1 0 1,0 0 0,3 12 0,-1-10-28,0 0 1,2-1-1,-1 1 0,1-1 0,1 0 0,0 0 0,0 0 1,1-1-1,0 0 0,13 12 0,-15-16-101,0-1 0,1 0 0,-1 0 0,1-1 1,0 0-1,0 0 0,0 0 0,0-1 0,1 0 0,-1 0 0,1 0 0,-1-1 0,1 0 0,-1-1 0,1 1 1,0-1-1,-1 0 0,1-1 0,13-2 0,-5 0 23,-1 0 1,1-2-1,0 0 1,-1 0-1,0-1 1,-1-1-1,19-12 1,-28 17-35,-1 0 0,1-1 0,-1 1 0,0-1 0,0 0 0,0 0 0,0-1 0,0 1 1,-1 0-1,1-1 0,-1 0 0,0 1 0,0-1 0,0 0 0,-1 0 0,1 0 1,-1 0-1,0 0 0,0-1 0,-1 1 0,1 0 0,-1 0 0,0-1 0,0 1 1,0 0-1,-1 0 0,1-1 0,-1 1 0,0 0 0,-1 0 0,-1-5 0,1 2 1,-1 1 0,0 0-1,-1 0 1,1 0 0,-1 0 0,0 0-1,-1 1 1,1-1 0,-1 1-1,0 1 1,-1-1 0,1 1-1,-1-1 1,1 2 0,-1-1 0,-1 1-1,1-1 1,0 2 0,-10-4-1,5 3-98,0 1 0,0 1 0,0-1 0,0 2 0,0-1 0,0 2 0,-1-1 0,1 1 0,0 1 0,0 0 0,-14 5 0,13-2-551,1-1 1,-1 2 0,1-1 0,-15 11 0,8-4-3472,11-8 848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9T16:30:09.8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52 1856,'0'0'1821,"12"-31"11519,-12 30-12693,-2-12 2194,-1 6-5660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9T16:30:10.1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130 0 1284,'0'0'3897,"-3"4"-2821,-1 2-780,-1 0 0,1 0 0,1 1 0,-1-1 0,1 1 0,0 0 0,0 0 1,1 0-1,0 1 0,0-1 0,1 0 0,0 1 0,0-1 0,1 1 0,0-1 1,0 1-1,1-1 0,0 1 0,0-1 0,1 1 0,0-1 0,0 0 0,4 9 1,-3-9-189,1 1 1,0 0 0,0-1-1,1 0 1,0 0 0,0 0-1,1-1 1,0 0 0,0 0-1,0 0 1,1-1-1,-1 0 1,1 0 0,1 0-1,-1-1 1,1 0 0,-1-1-1,1 0 1,0 0 0,17 3-1,-11-3 6,1-1 0,0-1 0,0-1-1,25-1 1,-35 0-85,-1 1 1,1-1-1,0 0 0,0 0 1,-1 0-1,1-1 0,-1 0 1,1 1-1,-1-2 0,0 1 1,1 0-1,-1-1 0,0 0 1,-1 0-1,1 0 0,0-1 1,-1 1-1,4-5 1,-6 5-19,0 1 1,0 0 0,-1-1 0,1 1 0,0-1 0,-1 1 0,0-1 0,0 1-1,0 0 1,0-1 0,0 1 0,0-1 0,0 1 0,-1-1 0,1 1 0,-1-1-1,0 1 1,0 0 0,0-1 0,0 1 0,0 0 0,0 0 0,-1 0 0,-1-3-1,-5-7 39,-2 0-1,-18-18 1,22 23-22,-4-2-21,1 1 0,-1 1-1,-1-1 1,1 2 0,-1-1 0,-1 2 0,1-1 0,-1 2 0,-20-7-1,4 4-480,-1 1 0,1 1 0,-34-1 0,9 6-1523,27 3-4034,9-1 2662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9T16:30:10.5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2256,'20'8'9819,"-2"0"-6245,-17-8-3942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9T16:30:10.8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 1004,'7'-3'10006,"4"23"-9271,0 0 0,0 0 0,-2 1 0,6 23 0,14 31 611,16 29 112,54 113 641,-75-161-1825,-19-41-812,1-1-1,0 0 1,1-1 0,1 1 0,10 13 0,-9-20-1245</inkml:trace>
  <inkml:trace contextRef="#ctx0" brushRef="#br0" timeOffset="1">634 148 1744,'0'0'3332,"1"4"-2391,6 27 718,-1-6 18,12 38 0,-13-52-1456,0-1 0,1 1 0,0-1-1,0-1 1,1 1 0,0-1 0,1 0 0,0 0-1,0-1 1,1 0 0,0-1 0,1 0-1,-1 0 1,19 8 0,-20-11-154,0 0 1,1-1-1,-1 0 1,1-1-1,-1 1 1,1-2-1,0 1 1,-1-1-1,1-1 1,0 0-1,0 0 1,0 0-1,0-1 1,-1-1-1,1 1 1,0-2-1,-1 1 1,1-1-1,-1 0 1,9-5-1,-12 5-41,0-1 0,-1 1-1,0-1 1,1 0-1,-2 0 1,1 0 0,0-1-1,-1 1 1,0-1-1,0 0 1,0 0 0,0 0-1,-1 0 1,0 0-1,0-1 1,0 1 0,-1-1-1,0 1 1,0-1-1,0 1 1,0-11 0,-1 6 1,0 0 1,-1 0 0,0 0 0,0 0-1,-1 0 1,0 0 0,-1 0 0,0 1-1,-1-1 1,0 1 0,-7-13 0,9 18-50,-1 0 0,-1 0 1,1 0-1,-1 0 1,1 0-1,-1 1 1,0-1-1,0 1 0,-1 0 1,1 1-1,0-1 1,-1 1-1,0 0 1,-6-3-1,3 3-88,-1 0 0,0 1 0,1 0 0,-1 0 0,0 0 0,1 1 1,-17 2-1,-2 3-389,0 1 0,1 2 0,0 0 0,-36 17 0,36-13-1530,1 2-1,-46 30 1,42-19-1077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9T16:30:13.3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1 862 1320,'9'-2'638,"278"-62"1475,-94 15-1581,469-93 462,-117 23-495,-390 88-366,204-46 120,279-60 134,-165 34-184,-176 32-463,-189 45-25,67-12-2915,-159 35 1881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9T16:30:13.7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37 938 1464,'-12'6'870,"-13"4"4533,79-13-5008,-1-3 1,-1-1-1,62-18 1,-29 6-178,461-105 575,477-137 65,-500 138-521,-487 115-323,502-110 247,-274 62-123,-176 39-106,114-24 50,102-34 86,20 5 1470,-322 69-1428,10 1-151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9T16:30:18.4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1 155 1284,'0'0'4385,"12"-2"-2663,106 14 255,153-4-1,401-39 412,-637 26-1657,-34 4-326,19-3 455,-19 4-819,-1-1-1,1 1 1,-1-1-1,0 0 1,1 1 0,-1-1-1,0 0 1,1 1-1,-1-1 1,0 0-1,0 1 1,1-1 0,-1 0-1,0 0 1,0 1-1,0-1 1,0 0-1,0 0 1,0 1 0,0-1-1,0 0 1,-1 1-1,1-1 1,0 0-1,0 0 1,-1 0 0,-15-25 610,-27-17 344,41 41-907,-8-8 194,4 5-56,1 0-1,-1 0 1,0 1 0,-12-8 0,17 11 262,8 3-454,-3-1-30,14 2 22,0 1 0,20 8 0,-34-11-19,-1 0 1,1 0-1,-1 1 1,0-1-1,0 1 1,0-1-1,0 1 1,0 0-1,0 0 1,0 1-1,-1-1 1,1 0-1,-1 1 0,1 0 1,-1-1-1,0 1 1,0 0-1,0 0 1,-1 1-1,3 4 1,-4-5-2,0-1-1,0 0 1,0 0-1,-1 1 1,1-1 0,-1 0-1,1 0 1,-1 1 0,0-1-1,0 0 1,0 0 0,0 0-1,-3 3 1,-20 26 21,19-25-19,-93 92 55,-3 6-2761,86-76-702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9T16:30:18.7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1800,'0'0'3913,"1"4"-2779,24 106 3509,34 119-1579,-46-185-2577,10 26 143,-14-48-854,-2 0-1,0 0 1,4 33 0,-6-1-7241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9T16:30:19.0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142 37 1744,'3'-3'249,"-1"0"0,1 0-1,-1 1 1,1-1 0,0 1-1,0 0 1,0-1 0,0 1-1,0 1 1,1-1 0,-1 0 0,0 1-1,1 0 1,-1-1 0,1 2-1,0-1 1,-1 0 0,1 1 0,4-1-1,12 0 158,0 0-1,24 3 0,-33-1-169,18 1 158,0 1 0,-1 2 0,48 14-1,-63-15-251,-1 0-1,0 0 0,-1 2 0,1-1 0,-1 2 0,0-1 0,-1 2 0,0-1 0,0 1 0,16 17 0,-22-21-70,-1 1 1,0-1-1,0 1 1,0 0-1,-1-1 0,0 1 1,0 0-1,0 1 1,0-1-1,-1 0 0,0 0 1,0 1-1,0-1 1,-1 0-1,0 8 0,-1-5 3,0 0 0,0 0 0,-1-1 0,0 1 0,-1 0-1,0-1 1,0 1 0,0-1 0,-7 9 0,-4 4 107,0-1 1,-2 0-1,0-2 1,-1 0-1,-36 28 1,26-24 13,-1-2 0,0 0 0,-1-2 0,-1-1 0,-64 23 0,64-29-99,8-2 44,-1-1 0,-29 5 1,47-11-128,-1 0 0,0-1 0,1 1 1,-1-1-1,0-1 0,1 1 0,-1-1 1,1 0-1,-1 0 0,1 0 0,-1-1 0,1 0 1,0 0-1,-9-5 0,13 6-85,-1 0 0,1 0 0,-1 0-1,1 0 1,-1-1 0,1 1 0,0 0 0,-1-1-1,1 1 1,0-1 0,0 0 0,0 1 0,1-1-1,-1 0 1,0 1 0,0-1 0,1 0 0,-1 0-1,1 0 1,0 0 0,0 1 0,-1-1 0,1 0-1,0 0 1,0 0 0,1 0 0,-1 0 0,1-2-1,0 0-567,1-1 0,-1 1-1,1 0 1,0 0 0,0 0 0,1 0-1,-1 0 1,1 0 0,0 1 0,5-6-1,7-5-2542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9T14:53:24.5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1596 185 1220,'1'-3'858,"0"-4"-600,2-1 1,-1 1-1,1 0 1,0 0-1,0 1 1,1-1-1,0 1 1,0 0 0,1 0-1,0 0 1,0 0-1,0 1 1,1 0-1,-1 0 1,1 0-1,0 1 1,1-1 0,-1 2-1,12-6 1,2-1-78,0 1 0,0 0 1,1 2-1,0 0 0,0 1 1,1 2-1,0 0 0,0 1 1,0 1-1,0 1 1,0 1-1,0 1 0,23 5 1,-11 0 41,0 2 0,-1 1 0,0 2 0,0 1 1,-2 1-1,44 25 0,-37-14-41,-1 1 1,-2 1-1,0 3 0,44 46 0,-31-21-26,-2 2 0,-3 2 0,-3 2-1,-2 1 1,59 131 0,-72-131-82,-3 1 0,-3 0 0,-2 2 0,-3 0 0,-2 1 0,2 67 0,-12-45-11,-2-1 0,-5 1 0,-3-1 1,-25 106-1,10-93-5,-4-1 1,-4-1-1,-79 164 1,52-159 9,-122 163 0,126-198-47,-89 86 0,90-100-3,-1-2 0,-3-3 0,-2-2 0,-82 49 0,32-32-3,-3-5 1,-179 67-1,81-54-7,-218 44 1,342-98-44,-1-3 1,-1-5 0,-155-3-1,211-8-206,-57-12 0,75 11-64,0-1 0,0-1 0,0 0 0,0 0 0,1-2 0,-16-9 0,25 13-470,1 1 0,0-1 0,-1 0 0,1 0 0,1-1 0,-5-5 0,3 0-2108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9T16:30:19.7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1256,'4'3'404,"-1"-1"1,0 1-1,-1 0 1,1 0-1,0 0 0,-1 0 1,0 1-1,0-1 0,0 1 1,0-1-1,0 1 0,-1 0 1,1 0-1,-1 0 0,0-1 1,1 8-1,-1-3-50,2-1-1,-1 0 1,1 0 0,6 11-1,-4-9-46,0-1 0,1-1 0,0 1 0,1-1 0,0 0 0,0-1 0,15 11 0,-16-13-211,0-1 1,0-1-1,0 1 1,0-1-1,0 0 1,1-1-1,-1 1 1,1-1-1,-1 0 0,1-1 1,0 0-1,7 0 1,0-2 103,0 0 1,-1-1 0,1 0-1,-1-1 1,0-1-1,0 0 1,0 0-1,-1-2 1,0 1-1,0-1 1,0-1-1,-1 0 1,0-1-1,-1 0 1,0-1 0,0 0-1,8-12 1,1 3 1033,-19 19-1213,1 0 0,0 0 1,-1 0-1,1 0 0,-1 0 0,1 0 0,-1 0 1,1 0-1,-1 0 0,1 0 0,0 0 0,-1 0 1,1 0-1,-1 0 0,1 1 0,-1-1 1,1 0-1,-1 0 0,1 1 0,-1-1 0,1 0 1,-1 1-1,0-1 0,1 1 0,-1-1 0,1 0 1,-1 1-1,0-1 0,0 1 0,1-1 1,-1 1-1,0-1 0,0 1 0,1-1 0,-1 1 1,0-1-1,0 1 0,0-1 0,0 2 0,28 90 380,-10-30-272,-13-47-105,63 211 328,-58-185-358,-2 1 1,-2 0-1,2 64 1,-8-99-49,-1 0 0,1 0 1,-1 0-1,0 0 0,-1-1 0,0 1 1,0 0-1,0-1 0,-1 1 1,1-1-1,-2 0 0,1 0 0,-8 11 1,8-14 26,0 0 0,0 0 0,0-1 0,0 1 0,-1-1 1,1 1-1,-1-1 0,1 0 0,-1 0 0,0-1 0,1 1 0,-1-1 1,0 0-1,0 0 0,0 0 0,0 0 0,-1-1 0,1 0 0,0 0 1,0 0-1,0 0 0,0 0 0,0-1 0,-5-1 0,-3-1 9,0-2 1,0 1-1,0-1 0,1-1 0,0 0 0,0 0 0,1-1 0,-1-1 0,1 0 0,1 0 0,0-1 0,0 0 0,1 0 0,0-1 0,0 0 0,-10-19 0,13 19 9,-1 1 0,2-2 0,-1 1 0,1 0 0,1-1 0,0 0 0,0 0 0,1 1 0,1-2 0,0 1 0,0 0 0,1 0 0,1 0 0,-1 0 0,2 0 0,0 0 0,0 0-1,1 0 1,4-12 0,1 9-128,0-1 0,0 1 0,2 0 0,-1 1 1,2 0-1,0 1 0,0 0 0,1 1 0,18-13 0,6-2-494,1 2 1,49-25-1,85-28-1586,-134 62 1648,100-37-998,-136 52 1630,-1-1-1,1 1 1,-1-1 0,1 1 0,-1 0 0,1-1 0,-1 1 0,1 0 0,-1-1 0,1 1 0,0 0 0,-1 0 0,1-1 0,-1 1 0,1 0-1,0 0 1,-1 0 0,1 0 0,0 0 0,-1 0 0,1 0 0,0 0 0,-1 0 0,1 0 0,0 0 0,-1 1 0,1-1 0,0 0-1,-1 0 1,1 1 0,-1-1 0,1 0 0,-1 1 0,1-1 0,-1 0 0,1 1 0,-1-1 0,1 1 0,-1-1 0,1 1 0,-1-1-1,1 1 1,-1-1 0,0 1 0,0 0 0,1-1 0,-1 1 0,0-1 0,0 1 0,1 0 0,-1-1 0,0 1 0,0 0 0,0-1 0,0 1-1,0 0 1,0 0 0,20 96 1677,-20-95-1482,0-2-241,0 0 0,0 0 0,0 0 0,0 1 0,0-1 0,0 0 0,0 0 0,0 0 0,0 0 0,0 1 0,0-1 0,0 0 0,0 0 0,0 0 0,0 1 0,0-1 0,0 0 0,0 0 0,0 0 0,0 0 0,0 1 0,0-1 0,0 0 0,0 0 0,0 0 0,1 0 0,-1 0 0,0 1 0,0-1 0,0 0 0,0 0 0,0 0 0,0 0 0,1 0 0,-1 0 0,0 0 0,0 1 0,0-1 0,0 0 0,0 0 0,1 0 0,-1 0 0,0 0 0,0 0 0,0 0 0,0 0 0,1 0 0,-1 0 0,0 0 0,0 0 0,0 0 0,0 0 0,1 0 0,-1 0 0,0 0 0,0 0 0,0 0 0,0 0 0,1-1 0,-1 1 0,0 0 0,0 0 0,0 0 0,0 0 0,0 0 0,1 0 0,-1-1 0,9-9 219,-1-1 1,13-22-1,-16 24-105,0 0 0,0 1-1,1 0 1,0 0 0,0 0-1,1 1 1,0 0 0,0 0-1,1 1 1,10-8 0,-14 13-106,0-1 0,0 1 1,0 0-1,1 0 0,-1 0 1,1 1-1,-1 0 0,1-1 1,-1 1-1,0 1 0,1-1 0,-1 1 1,1 0-1,-1 0 0,6 2 1,8 3 32,0 1 1,19 11 0,-29-14-32,22 14-331,0 1 1,-1 2-1,47 43 1,-26-22-1263,-2-3-797,-13-16-4447,-22-14 3001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9T16:30:20.1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206 8 1728,'-14'-8'4009,"7"9"-3609,0 0-1,0 1 1,0-1 0,1 1-1,-1 1 1,1-1-1,-1 1 1,1 0 0,0 1-1,0 0 1,0 0-1,1 0 1,-1 0 0,1 1-1,0 0 1,0 0-1,-7 10 1,3-3-76,0 1 1,1-1-1,0 1 0,1 1 0,0 0 1,1 0-1,-5 19 0,8-19-80,0 0 1,1 1-1,0-1 0,1 24 1,1-33-216,1 0 0,0 0 1,-1 0-1,2 0 0,-1 0 0,1 0 1,2 6-1,-3-9-50,0 0 1,0 0 0,0 0-1,0-1 1,1 1-1,-1 0 1,1-1-1,-1 1 1,1-1 0,0 1-1,-1-1 1,1 0-1,0 1 1,0-1-1,0 0 1,0-1 0,3 2-1,-3-1-9,1 0 1,-1-1-1,0 0 0,1 1 1,-1-1-1,1 0 0,-1 0 0,1 0 1,-1-1-1,1 1 0,-1 0 0,1-1 1,-1 0-1,0 1 0,1-1 1,-1 0-1,0 0 0,4-3 0,-2 1 7,0 0-1,0-1 0,0 1 0,0-1 1,-1 0-1,0 0 0,1 0 0,2-7 1,2-3 102,-1-1 1,-1 0 0,0-1-1,6-25 1,-5 13 170,0 0 251,-1 0 0,-1-1 0,1-32 0,-6 61-491,0 0 1,0 0 0,0-1 0,0 1-1,0 0 1,0 0 0,0-1 0,0 1-1,0 0 1,1 0 0,-1 0 0,0-1-1,0 1 1,0 0 0,0 0 0,0 0-1,0 0 1,1-1 0,-1 1 0,0 0-1,0 0 1,0 0 0,0 0-1,1 0 1,-1-1 0,0 1 0,0 0-1,0 0 1,1 0 0,-1 0 0,0 0-1,0 0 1,1 0 0,-1 0 0,0 0-1,0 0 1,0 0 0,1 0 0,-1 0-1,0 0 1,0 0 0,1 0 0,-1 0-1,0 0 1,0 0 0,0 0 0,1 0-1,-1 1 1,0-1 0,0 0 0,0 0-1,1 0 1,-1 0 0,0 0-1,0 1 1,0-1 0,11 7 171,-11-7-198,83 71-289,-16-13-2805,-20-23-4016,-35-24 3095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9T16:30:21.0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 1696,'7'-10'4262,"-7"9"-4085,0 1 1,0 0 0,0-1-1,0 1 1,0 0 0,0 0 0,1-1-1,-1 1 1,0 0 0,0 0 0,0-1-1,1 1 1,-1 0 0,0 0-1,0-1 1,0 1 0,1 0 0,-1 0-1,0 0 1,1 0 0,-1-1 0,0 1-1,0 0 1,1 0 0,-1 0-1,0 0 1,1 0 0,-1 0 0,0 0-1,1 0 1,-1 0 0,0 0 0,1 0-1,-1 0 1,0 0 0,0 0-1,1 0 1,7 24 854,-2 0 0,0 1-1,-2 0 1,3 48 0,3 42 1948,-10-114-2938,0-1 1,0 1-1,-1-1 1,1 1-1,0-1 1,0 1-1,0-1 1,1 1-1,-1-1 1,0 1-1,0-1 1,0 1-1,0-1 1,0 1-1,0-1 0,1 0 1,-1 1-1,0-1 1,0 1-1,1-1 1,-1 0-1,0 1 1,1-1-1,0 1 1,7-6 803,7-20-416,-13 18-395,1 1-1,0-1 1,0 0 0,1 1-1,0 0 1,0-1 0,0 2-1,1-1 1,0 0 0,0 1-1,0 0 1,1 0 0,0 1-1,-1-1 1,11-4 0,-14 8-33,0 0 0,0 0 1,0 1-1,0-1 0,0 1 1,0 0-1,0-1 0,1 1 1,-1 0-1,0 0 0,0 0 1,0 1-1,0-1 0,0 0 1,0 1-1,1-1 0,-1 1 1,0 0-1,0 0 0,-1 0 0,1 0 1,0 0-1,0 0 0,0 0 1,-1 1-1,3 1 0,2 2-1,-1 0-1,0 0 1,0 1-1,0-1 0,-1 1 1,5 8-1,21 26-541,-30-39 473,3-4-162,9-12 201,-1-1 0,19-32-1,-18 26 48,25-32 0,-32 48-14,-1 0 0,2 1 0,-1 0 0,0 0 0,1 0 0,0 1 0,0 0 0,0 0 0,1 1 0,6-4 0,-7 7-3,-1 0-1,1 0 1,-1 0-1,0 1 1,1 0-1,8 2 1,-14-3 0,6 2-1,-1 1-1,0 0 1,1 0 0,-1 0 0,0 0-1,-1 1 1,1-1 0,4 6-1,4 2-12,-5-4-45,-1 1 0,0 0 0,0 0 0,0 1-1,-1 0 1,0 0 0,6 14 0,13 34-2054,-11-20-3301,-5-13-808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9T16:30:21.3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0 356 1800,'2'-1'398,"-1"1"1,1-1-1,-1 0 0,1 0 0,0 1 0,-1-1 0,1 1 1,0-1-1,-1 1 0,1 0 0,0 0 0,0 0 0,-1 0 1,4 0-1,-3 1-179,0 1 0,0-1 0,0 0 0,-1 1 1,1 0-1,0-1 0,-1 1 0,0 0 0,1 0 1,-1 0-1,2 3 0,8 18 444,0 0 1,-1 0-1,-2 1 0,0 0 0,4 26 1,0-6-119,-9-33-588,12 32-2540</inkml:trace>
  <inkml:trace contextRef="#ctx0" brushRef="#br0" timeOffset="1">40 142 1992,'-3'-19'1500,"-1"1"1,-7-19-1,-1-9 2501,9 38-2521,2 1-1336,1 0-5348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9T16:30:21.9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371 0 2084,'0'0'1725,"-5"2"-108,-21 6-291,0 1 1,1 1-1,0 1 1,1 2-1,-42 28 1,48-29-828,1 2 1,1 0 0,0 0-1,1 2 1,0 0-1,1 1 1,1 0-1,-12 21 1,21-31-320,1 0-1,0 0 1,0 0 0,0 0 0,1 0 0,0 0-1,1 1 1,-1-1 0,2 1 0,-1-1-1,1 1 1,0 0 0,0-1 0,2 11-1,0-12-96,0 0-1,0 0 0,0 0 0,1 0 0,-1-1 1,1 1-1,1-1 0,-1 0 0,1 0 1,0 0-1,0 0 0,0 0 0,1-1 0,0 0 1,0 0-1,0-1 0,0 1 0,6 2 0,10 4-185,1-1-1,0-1 0,0-1 0,1-1 0,0-1 0,0-1 1,0-1-1,0-1 0,0-2 0,44-2 0,-55 0-465,-1 0 0,0 0-1,1-1 1,-1 0 0,15-7-1,2-8-7721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9T16:30:22.4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1027 1692,'-9'18'6580,"8"-26"-1472,10-32-2815,13-44-902,16-130 0,-9 39-619,-4 30-157,22-91 648,-41 211-1105,1 0 167,0 0 0,15-31 1,-22 55-312,0 0 0,1 1 0,-1-1 0,0 0 0,1 1 0,-1-1 1,1 1-1,-1-1 0,0 0 0,1 1 0,0 0 0,-1-1 0,1 1 1,-1-1-1,1 1 0,-1-1 0,1 1 0,0 0 0,-1 0 0,1-1 0,0 1 1,-1 0-1,1 0 0,0 0 0,0 0 0,-1 0 0,1-1 0,0 1 1,-1 1-1,1-1 0,0 0 0,0 0 0,-1 0 0,1 0 0,0 0 0,-1 1 1,1-1-1,0 0 0,-1 1 0,1-1 0,-1 0 0,1 1 0,1 0 1,1 2 19,0-1 0,1 1 0,-1 0 0,0 0 0,-1 1 0,5 5 0,8 16 39,-1 0-1,-1 1 0,-1 1 0,-2 0 0,10 34 0,24 151-255,-2-10-2098,-28-133-713,-12-36-5960,-2-20 4718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9T16:30:22.9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30 737 1620,'-3'-1'401,"1"0"0,-1-1 0,1 1 0,0-1 0,-1 0 0,1 0 0,0 0 0,0 0 0,0 0 0,1 0 0,-3-3 0,4 3-273,-1 1 1,1-1-1,0 1 1,0-1-1,0 1 1,0-1-1,0 1 1,0 0-1,0-1 1,0 1-1,1-1 1,-1 1-1,0-1 1,1 1-1,-1 0 1,1-1-1,0 1 1,-1 0-1,1-1 1,0 1-1,0 0 1,0 0-1,2-2 1,9-10 176,0 1 0,1 1 0,0 0 0,20-12 0,5-5 1,92-63 394,-4 2-235,-65 41-224,-2-3 0,-2-3 0,-3-1 1,67-89-1,-114 135-79,-5 4-48,1 1-1,0 0 0,0 0 1,1 0-1,-1 1 1,1-1-1,0 1 0,5-4 1,-8 7 724,-15 176 620,2-29-959,10-117-392,2 0 0,1 0 0,1 0 0,1-1 0,2 1 1,12 41-1,-17-70-118,1 0 0,-1 1 0,0-1 1,1 0-1,-1 1 0,1-1 0,0 0 1,-1 0-1,1 0 0,0 0 1,0 1-1,0-1 0,0 0 0,0 0 1,0-1-1,0 1 0,0 0 0,0 0 1,0 0-1,0-1 0,0 1 0,1-1 1,-1 1-1,0-1 0,3 1 0,-3-1-10,1 0 0,0-1 0,0 1 0,0 0 0,0-1-1,-1 0 1,1 0 0,0 1 0,0-1 0,-1 0 0,1 0-1,-1 0 1,1-1 0,-1 1 0,3-3 0,4-5-64,0 0 1,0-1-1,-1-1 0,7-11 1,-3-1 22,-1 0 0,-1 0 0,0-1 0,5-29 0,14-104 187,-19 100 43,-1 12 58,-2 18 617,-1 0 0,1-36 0,7 126 171,13 241 363,2 19-606,-20-261-1967,19 73 0,-15-121-525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9T16:30:23.2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132 2 2156,'0'0'95,"0"0"0,0 0 0,0-1 0,0 1 0,0 0 0,-1 0 0,1 0 0,0 0 0,0 0 0,0 0 0,0 0 0,-1 0 0,1-1 0,0 1 0,0 0 0,0 0 0,0 0 0,-1 0 0,1 0 0,0 0 0,0 0 0,0 0 1,-1 0-1,1 0 0,0 0 0,0 0 0,0 0 0,0 0 0,-1 0 0,1 0 0,0 1 0,0-1 0,0 0 0,0 0 0,-1 0 0,1 0 0,0 0 0,0 0 0,0 0 0,0 0 0,0 1 0,-1-1 0,1 0 0,-10 12 1430,-10 19-800,18-27-181,-8 14 198,0 1 0,1 0 0,-6 23 0,11-32-439,2 0 0,-1 1 0,1-1 0,1 1 1,0 0-1,0-1 0,2 22 0,-1-30-260,1-1 1,-1 1-1,1 0 0,-1-1 0,1 1 1,-1 0-1,1-1 0,0 1 0,0-1 1,0 1-1,0-1 0,0 0 1,0 1-1,0-1 0,0 0 0,0 0 1,1 0-1,-1 0 0,0 0 0,1 0 1,1 1-1,1 0 8,0-1 0,0 0-1,-1 0 1,1 0 0,0 0 0,0 0 0,0-1-1,8 0 1,0-1-4,0 0 0,0-1 0,-1 0 0,1-1-1,15-6 1,-21 6-17,1 0 1,0 0-1,-1-1 0,0 0 1,0 0-1,0-1 0,0 1 1,-1-1-1,0-1 0,0 1 1,0-1-1,-1 0 0,6-9 0,-8 12 3,0 0 0,-1 0-1,0 0 1,0 0-1,0 0 1,0-1-1,0 1 1,-1 0-1,1-1 1,-1 1 0,0-1-1,0 1 1,0 0-1,0-1 1,-1 1-1,0 0 1,1-1-1,-1 1 1,0 0 0,0 0-1,-1-1 1,1 1-1,-1 0 1,0 1-1,1-1 1,-1 0-1,-1 0 1,1 1-1,0-1 1,-6-4 0,1 1-5,-1 1 0,0-1 1,0 1-1,0 1 0,-1 0 1,0 0-1,1 0 0,-1 1 1,-1 0-1,1 1 0,-11-1 1,-43-4-1450,2 7-4147,46 0 3170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9T16:30:23.8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121 45 1692,'17'-23'4068,"-5"1"7606,-27 32-11283,2 3 21,1 0 1,1 1-1,0 0 1,0 1-1,2 0 0,-9 17 1,10-17-136,0 0 0,1 1 0,1 0 0,0 0 0,-4 26 0,8-37-259,1 1-1,1-1 1,-1 0-1,1 1 1,0-1-1,0 0 1,1 0-1,-1 1 1,1-1-1,0 0 1,1 0-1,-1 0 1,1 0-1,0 0 0,0 0 1,1 0-1,-1-1 1,1 1-1,0-1 1,0 0-1,7 7 1,-5-8-225,0-1 0,0 1 1,0-1-1,0-1 0,0 1 0,1-1 1,-1 0-1,1 0 0,-1 0 0,0-1 1,1 0-1,-1 0 0,1 0 1,-1-1-1,9-1 0,6-2-1528,-1-1-1,0-1 0,0-1 1,-1 0-1,21-13 0,-7 1-2449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9T16:30:24.5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217 316 1788,'-4'-8'1338,"0"0"0,-1 1 0,-1-1 0,1 1 0,-1 0 0,0 0 0,-10-7 0,14 13-1187,0 0 0,0 0-1,0 0 1,1 1 0,-1-1-1,0 1 1,0 0-1,0-1 1,0 1 0,0 0-1,0 0 1,0 0-1,0 0 1,0 1 0,0-1-1,0 0 1,-2 2-1,-2 2-16,0 0 0,0 1 0,1 0 0,0 0 0,0 1 0,0-1-1,1 1 1,0 0 0,0 0 0,0 0 0,-2 8 0,-6 12 213,-13 41 0,21-55-277,-2 4 49,1 0-1,1 0 1,0 1 0,1-1-1,-1 18 1,4-33-110,0 0 1,0 0 0,0 0-1,0 0 1,0 0-1,0 0 1,0 0 0,0 0-1,0 0 1,1 0-1,-1 0 1,0 0 0,0 0-1,1 0 1,-1 0 0,1-1-1,-1 1 1,1 0-1,-1 0 1,1 0 0,0-1-1,-1 1 1,1 0-1,0 0 1,1 0 0,-1-1-10,0 0 0,0 0 1,0 0-1,1 0 0,-1 0 1,0 0-1,0 0 0,0 0 1,0 0-1,0-1 0,0 1 0,1 0 1,-1-1-1,0 1 0,0-1 1,0 1-1,0-1 0,1-1 1,3-2-40,0 0 0,1 0 0,-2-1 0,1 0 0,0 0 1,5-8-1,1-5-47,0 2 0,1-1 0,28-29 0,-39 46 80,0-1 0,-1 1 1,1 0-1,0 0 0,0-1 1,0 1-1,0 0 0,0 0 1,0 0-1,-1 0 0,1 0 1,0 0-1,0 0 0,0 0 0,0 0 1,0 0-1,0 0 0,-1 1 1,1-1-1,0 0 0,0 1 1,0-1-1,-1 1 0,1-1 1,0 1-1,0-1 0,-1 1 1,1-1-1,0 1 0,-1-1 1,1 1-1,-1 0 0,1 0 1,-1-1-1,1 1 0,-1 0 1,1 0-1,-1 1 0,2 0-16,4 6-27,-1 1 1,1 0-1,5 15 1,-7-16-5,0 0 1,0 0-1,1 0 1,0 0-1,7 8 0,-10-14 35,0 0 0,0 0 0,0 0-1,1-1 1,-1 1 0,1-1-1,-1 1 1,1-1 0,0 0-1,-1 0 1,1 0 0,0 0 0,0 0-1,0-1 1,0 1 0,0-1-1,0 0 1,-1 0 0,1 0-1,5-1 1,0 0-11,0 0 1,0-1-1,0 0 0,-1 0 0,1-1 1,-1 0-1,1 0 0,-1-1 0,0 0 1,0 0-1,-1 0 0,1-1 0,-1 0 1,11-12-1,-9 7 15,1-1 0,-2 0 0,1-1 0,-2 0 1,1 0-1,-2-1 0,1 1 0,3-16 0,1-15 210,-2 0 1,-1-1-1,-3 0 0,-1-66 1,-3 103-95,-2-41 336,2 45-343,0 0 0,0 0 0,-1 0-1,0 0 1,1 0 0,-1 1 0,0-1 0,-1 0-1,1 0 1,0 0 0,-4-4 0,2 10 40,-1 1-101,1 0 0,-1 1 0,1-1 0,0 1-1,1 0 1,-1 0 0,1 0 0,0 0 0,0 1 0,0-1 0,1 0 0,-1 10-1,-2 13 90,0 35 0,3-38-43,1-11-44,1 0-1,0-1 1,0 1-1,1-1 1,1 0-1,7 22 1,-7-26-24,1-1 1,-1 1-1,2-1 0,-1 0 0,1 0 1,0 0-1,0 0 0,1-1 1,0 0-1,11 9 0,-12-12-39,-1-1 0,1-1-1,0 1 1,0-1 0,0 0-1,0 0 1,0 0 0,0 0-1,1-1 1,-1 0 0,0 0 0,1-1-1,-1 0 1,1 0 0,-1 0-1,1 0 1,-1-1 0,1 0-1,-1 0 1,9-3 0,-3 0-27,0 0 0,-1-1-1,1 0 1,-1-1 0,0 0 0,0 0 0,-1-1 0,14-14-1,-7 6 31,-2-2-1,0 0 1,0 0-1,18-35 1,-26 41 84,-3 5-3,0 0 0,0 0 1,0 1-1,1-1 1,-1 1-1,1 0 1,6-5-1,-9 9 130,1 3-137,1 4-30,0 0 0,0 0-1,-1 0 1,0 0-1,0 0 1,0 0 0,-1 1-1,0-1 1,1 12-1,3 13-4,21 87-621,-8-41-2855,-20-59-4574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9T14:53:25.2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0 138 1572,'17'-15'402,"1"1"0,1 0 0,0 1-1,0 1 1,1 1 0,1 1 0,0 1-1,0 0 1,1 2 0,36-8 0,-42 12-275,0 0 1,0 1 0,0 1-1,1 1 1,-1 1-1,0 0 1,0 1-1,0 0 1,0 1 0,0 1-1,0 1 1,-1 0-1,21 11 1,1 2 91,-2 1 1,0 2-1,-1 2 0,37 32 1,-32-19 27,-1 2 1,-2 1 0,47 68-1,71 126 353,-151-228-595,264 445 923,-200-336-678,-6 3 0,62 166 0,-76-150-50,45 208 0,-80-280-156,-3 0 1,-2 1-1,-4 1 0,-2-1 1,-2 0-1,-4 0 1,-23 116-1,18-132-28,-16 78 62,-63 179 1,-41-24 3,92-203-70,-312 513-201,318-539 49,3-6-680,-1-1 0,-71 76 1,98-115 285,-1-1 0,0 1 0,-1-1 0,1 0 0,0 0 0,-1 0 0,0-1 0,-9 4 1,-1-1-1928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9T16:30:24.9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27 278 876,'-3'-1'1320,"-2"0"-1347,-14-6 9862,22 5-9292,7-5-219,1 0-1,0 0 1,1 1-1,0 1 1,0 0-1,20-6 1,16-7 123,161-82-1471,-79 19-6156,-104 61 3977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9T16:30:25.3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31 1680,'0'0'1390,"-19"-31"10555,18 31-11962,1 0 0,-1 0 0,0 0-1,1 0 1,-1 0 0,1 0 0,-1 0-1,0 0 1,1 0 0,-1 1 0,1-1-1,-1 0 1,1 0 0,-1 0 0,0 1-1,1-1 1,-1 0 0,1 1 0,-1-1-1,1 0 1,0 1 0,-1-1 0,1 1-1,-1-1 1,1 0 0,0 1 0,-1-1-1,1 1 1,0-1 0,-1 1 0,1 0-1,0-1 1,0 1 0,0-1 0,-1 2-1,-5 25-2706,4-15-1405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9T16:30:25.7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118 1 1104,'0'0'6297,"-2"5"-5385,-3 11-45,0 1 1,1 0-1,1 0 1,-2 30-1,5-42-773,0 0 0,1 0 0,-1 0-1,1 0 1,0 0 0,0-1 0,0 1 0,1 0 0,0 0 0,0-1-1,0 1 1,0-1 0,1 1 0,-1-1 0,1 0 0,0 0 0,1 0-1,-1-1 1,1 1 0,-1-1 0,1 0 0,6 4 0,-5-3 3,1-1 1,-1 0 0,1 0-1,0-1 1,0 1 0,0-1-1,0-1 1,0 1 0,1-1-1,-1 0 1,0 0 0,1-1-1,-1 0 1,0 0 0,1 0 0,-1-1-1,0 0 1,1 0 0,-1-1-1,0 0 1,7-2 0,-13 3-68,1 1 0,-1 0 1,1 0-1,0-1 1,-1 1-1,1 0 1,-1-1-1,1 1 1,-1 0-1,1-1 1,-1 1-1,1-1 0,-1 1 1,1-1-1,-1 1 1,0-1-1,1 1 1,-1-1-1,0 0 1,1 1-1,-1-1 0,0 1 1,0-1-1,0 0 1,0 1-1,1-1 1,-1 0-1,0 1 1,0-1-1,0 0 1,0 1-1,-1-1 0,1 0 1,0 1-1,0-1 1,0 1-1,0-1 1,-1 0-1,1 1 1,0-1-1,0 1 0,-1-1 1,1 0-1,-1 1 1,1-1-1,0 1 1,-1-1-1,1 1 1,-1 0-1,1-1 1,-1 1-1,1-1 0,-1 1 1,0 0-1,0-1 1,-33-21 166,32 21-119,-28-14-156,-43-15 0,45 20-861,1-2 0,-29-16 0,44 22 44,0 0-998,4 0-3308,0-1 1537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9T16:30:26.0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1488,'2'0'231,"-1"1"0,1-1 0,-1 0 0,1 1-1,-1-1 1,1 1 0,-1-1 0,0 1 0,1 0 0,-1-1 0,0 1-1,1 0 1,-1 0 0,0 0 0,0 0 0,0 0 0,0 0 0,0 0-1,0 1 1,0-1 0,0 0 0,0 0 0,-1 1 0,1-1 0,0 1-1,-1-1 1,0 0 0,1 3 0,2 7 486,0 0 0,-1 1 0,1 11 0,3 16 877,2-12-826,-7-20-512,0-1 0,1 0-1,0 0 1,0 0 0,0 0-1,1-1 1,-1 1 0,2-1-1,-1 1 1,8 8-1,-10-13 18,2-1-162,-1-1 0,1 0 0,0 1 0,-1-1 0,1 0 1,0 0-1,-1 0 0,1-1 0,-1 1 0,0 0 0,1-1 0,-1 0 0,2-1 0,32-33 833,-16 16-493,-16 17-385,10-11 288,0 2 1,2 0 0,27-17-1,-39 27-308,0 0 0,0 0 0,0 0 0,0 1 0,0-1 0,0 1 0,1 0 0,-1 0 0,1 1 0,-1-1 0,0 1 0,1 0 1,-1 0-1,1 0 0,-1 1 0,1-1 0,-1 1 0,0 0 0,1 1 0,-1-1 0,7 4 0,-3 0-86,1 1 0,-1-1 0,0 1 0,-1 1 1,1 0-1,-1 0 0,-1 0 0,1 1 0,-1 0 1,-1 0-1,1 0 0,-2 1 0,1 0 0,-1 0 1,0 0-1,-1 0 0,0 1 0,3 18 0,-3-12-610,-1 0 0,-1 1 0,-1-1 0,-3 25 0,1-20-1490,-2 0 0,-1 0 0,-7 20 0,1-5-2226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9T16:30:31.1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43 2036,'-2'-4'836,"1"1"0,0-1-1,-1 1 1,0-1 0,0 1 0,0 0-1,-5-7 1,1 3 3678,6 7-4476,0 0 0,0 0 0,0 0 0,0 0 0,0-1 0,0 1 1,0 0-1,-1 0 0,1 0 0,0 0 0,0 0 0,0 0 0,0 0 0,0 0 0,0 0 0,0 0 0,-1 0 0,1 0 0,0 0 0,0-1 1,0 1-1,0 0 0,0 0 0,0 0 0,-1 0 0,1 0 0,0 0 0,0 0 0,0 0 0,0 0 0,0 1 0,0-1 0,-1 0 1,1 0-1,0 0 0,0 0 0,0 0 0,0 0 0,0 0 0,0 0 0,-1 0 0,1 0 0,0 0 0,0 0 0,0 0 0,0 1 1,0-1-1,0 0 0,0 0 0,0 0 0,0 0 0,0 0 0,0 0 0,0 0 0,0 1 0,0-1 0,-1 0 0,1 0 0,0 0 1,0 0-1,0 0 0,0 1 0,4 58 1059,2 0 1,14 62-1,2 10-275,-14-83-497,3-1 0,2 0 0,26 64 0,-35-102-277,5 19-13,15 32-2504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9T16:30:31.5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1 1756,'-1'5'1037,"0"7"-557,0 0-1,0-1 1,2 1 0,-1 0-1,2-1 1,-1 1-1,2 0 1,-1-1 0,1 0-1,7 16 1,-7-19-247,1-1 0,-1 1 1,1-1-1,0 0 0,1 0 0,0 0 1,0-1-1,0 0 0,1 0 0,0 0 0,0 0 1,0-1-1,1 0 0,-1 0 0,1-1 1,10 5-1,-15-8-190,-1-1 0,1 1-1,0 0 1,0-1 0,0 1 0,-1-1 0,1 0 0,0 0 0,0 0 0,0 1 0,0-2 0,-1 1 0,1 0-1,0 0 1,0 0 0,0-1 0,0 1 0,-1-1 0,1 0 0,0 1 0,-1-1 0,1 0 0,0 0 0,-1 0-1,1 0 1,-1 0 0,1-1 0,-1 1 0,0 0 0,0-1 0,1 1 0,-1-1 0,0 1 0,0-1 0,0-1-1,1 0 6,-1 0 0,0 0 0,0 0 0,-1-1 0,1 1 0,-1 0 0,1 0 1,-1-1-1,0 1 0,0 0 0,0 0 0,-1-1 0,1 1 0,-1 0 0,0 0 0,0 0 0,0-1 0,0 1 0,-1 0 0,-1-3 0,-4-4 52,0 0 1,0 0-1,-1 1 1,0 0-1,-19-15 1,22 20-154,0 0-1,0 0 1,-1 1-1,1 0 1,-1 0-1,0 0 1,0 1 0,0 0-1,0 0 1,0 0-1,0 1 1,-13-1-1,-26 7-2393,19 6-2893,17-3 2312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9T16:30:31.8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15 1212,'9'-4'10931,"-9"3"-10819,0 1 1,0-1-1,-1 1 0,1-1 0,0 1 0,0-1 0,0 1 1,0 0-1,-1-1 0,1 1 0,0-1 0,-1 1 1,1-1-1,0 1 0,-1 0 0,1-1 0,0 1 1,-1 0-1,1-1 0,0 1 0,-1 0 0,1 0 1,-1-1-1,1 1 0,-1 0 0,1 0 0,-1 0 1,1-1-1,-1 1 0,1 0 0,-1 0 0,1 0 1,-1 0-1,1 0 0,-1 0 0,1 0 0,-1 0 1,0 1-1,-11 6-1832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9T16:30:32.1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79 113 1716,'-3'10'807,"1"1"-1,0 0 1,1 0 0,0 0-1,1-1 1,2 20 0,0-17-490,0 0-1,1-1 1,0 1 0,1-1 0,1 0 0,0 0 0,0 0-1,1-1 1,8 12 0,-10-18-132,1 0 0,0 0 0,0 0 0,1-1-1,-1 1 1,1-1 0,0-1 0,0 1 0,0-1 0,0 0 0,1 0 0,-1-1 0,1 0 0,12 2 0,-16-4-112,0-1 0,0 1 0,0-1 0,0 0 0,0 0 0,-1 0 0,1-1 0,0 1 0,-1-1 0,1 1 0,-1-1 0,1 0 0,-1 0 0,0 0 1,1 0-1,2-5 0,-4 5-25,0 0 0,-1-1 0,1 1-1,-1 0 1,0 0 0,1-1 0,-1 1 0,0 0 0,0-1 0,-1 1 0,1 0 0,0-1 0,-1 1 0,0 0 0,1-1 0,-1 1 0,0 0 0,0 0 0,-2-3 0,-25-37 399,21 35-401,0 0 0,0 0 0,-1 0 0,0 1 0,0 0 0,0 1 0,0 0-1,-1 0 1,0 1 0,0 0 0,-1 0 0,1 1 0,-19-3 0,20 5-573,-1 0 0,1 0 0,0 1 0,-10 1 0,11 0-596,0 1 0,0-1 0,0 1 1,0 0-1,-7 4 0</inkml:trace>
  <inkml:trace contextRef="#ctx0" brushRef="#br0" timeOffset="1">582 10 2268,'0'0'8220,"1"-9"-6643,-1 10-1522,0-1 1,-1 0-1,1 0 0,0 0 1,0 0-1,0 0 0,0 0 1,0 0-1,0 0 0,0 0 1,0 0-1,0 0 0,0-1 1,0 1-1,-1 0 498,1 0-498,-1 6-635,-2 3-231,-1 1-3499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9T16:30:32.5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66 2156,'-5'17'598,"0"0"-1,2 0 1,0 0-1,0 1 1,2-1-1,0 1 1,2-1-1,-1 1 1,2-1-1,1 1 1,0-1-1,9 30 1,-9-39-463,0-1 0,0 0 0,1 1 1,0-1-1,0 0 0,0-1 0,1 1 0,0-1 1,1 0-1,-1 0 0,1-1 0,0 1 1,13 8-1,-14-12-84,-1 1 0,1-1 0,0 0 0,-1 0 1,1 0-1,0-1 0,0 0 0,0 0 0,0 0 0,0 0 0,0-1 1,1 0-1,-1 0 0,0 0 0,0-1 0,0 1 0,0-1 0,0-1 1,0 1-1,0-1 0,0 0 0,7-4 0,-5 3-8,-1 0 1,0-1-1,-1 0 0,1 0 0,-1-1 1,0 0-1,0 0 0,0 0 0,0 0 1,-1-1-1,0 1 0,0-1 0,-1 0 1,0 0-1,0-1 0,0 1 0,-1-1 0,0 1 1,0-1-1,0 0 0,-1 0 0,0 0 1,0 0-1,-1 0 0,0 0 0,0 0 1,-1 0-1,0 0 0,0 0 0,-1 1 1,1-1-1,-1 0 0,-1 1 0,0-1 0,1 1 1,-2 0-1,1 0 0,-1 0 0,-6-8 1,-4-3 113,-1-1 0,-1 2 0,0 0 0,-1 1 1,-1 1-1,-22-14 0,25 19-496,1 2 0,-1 0 0,-25-9 0,27 12-1050,0 1 0,0 0 0,-1 1 1,-25 0-1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9T16:30:32.9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74 2448,'7'-16'3641,"-5"14"-2926,-1 0-1,0-1 1,0 1 0,0-1 0,0 1 0,0-1 0,0 1 0,-1-1 0,1 1 0,-1-1 0,0 0 0,0 1 0,0-1 0,0 0 0,0 1 0,-2-7 2126,2 9-2854,0-1 1,0 1-1,0 0 1,0-1 0,0 1-1,0 0 1,0-1-1,0 1 1,0 0 0,0 0-1,0-1 1,0 1-1,0 0 1,0-1 0,0 1-1,-1 0 1,1 0-1,0-1 1,0 1 0,0 0-1,-1 0 1,1 0 0,0-1-1,0 1 1,0 0-1,-1 0 1,1 0 0,0 0-1,0-1 1,-1 1-1,1 0 1,0 0 0,-1 0-1,1 0 1,0 0-1,0 0 1,-1 0 0,1 0-1,0 0 1,-1 0-1,1 0 1,0 0 0,-1 0-1,1 0 1,0 0-1,0 0 1,-1 0 0,1 0-1,0 0 1,-1 0 0,1 1-1,0-1 1,0 0-1,-1 0 1,1 0 0,0 1-1,-11 4-2926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9T14:53:26.0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4335 1432,'36'-3'572,"1"-1"1,-1-2-1,0-1 0,54-19 0,-59 17-380,87-30 508,-2-6-1,147-78 1,-124 59-395,131-66 486,-84 33-371,189-101 355,16-46-41,-280 162-375,130-124-1,-170 131-143,-4-3 1,-3-2-1,75-123 0,-97 125-50,-3-2-1,43-126 1,-77 191-154,119-385 359,-102 281-233,11-189-1,-31 140-13,-24-206 0,14 294-66,-33-142 0,27 171-97,-3 1-1,-1 0 0,-41-75 0,35 78-186,-3 1 0,-2 1-1,-62-73 1,87 114 101,1 1 0,-1-1 0,-1 1 0,1 0 0,0 0 0,-1 1 0,1-1 0,-1 1-1,0 0 1,0 0 0,-5-1 0,8 4 42,-1-1 0,1 1 0,0 0 0,-1-1 0,1 1-1,0 0 1,0 0 0,-1 1 0,1-1 0,0 0 0,0 1 0,0-1 0,0 1-1,1 0 1,-1-1 0,0 1 0,-1 3 0,1-2-103,-7 6-673,1 1-1,1 0 1,-11 20-1,-6 13-1294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9T16:30:33.3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 1176,'4'-6'9470,"23"77"-7308,23 91 1,-11-31-693,146 318 1199,-182-441-3523,13 26 1280,-14-22-3561,-2-3-3929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9T16:30:33.6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68 1720,'0'0'1171,"1"4"-51,3 7-63,-2-6-387,0 0 0,0 0 0,0-1 0,1 1 0,-1 0 0,6 5-1,-7-8-502,1 0 0,0-1 0,0 0-1,-1 1 1,1-1 0,0 0 0,0 0-1,0 0 1,0 0 0,0 0 0,1 0-1,-1 0 1,0-1 0,0 1 0,1-1-1,-1 0 1,0 0 0,0 0 0,1 0-1,3 0 1,8-2 84,0 0 1,0-1-1,-1 0 0,0-1 0,18-8 1,-26 10-136,0 0 0,1-1 0,-1 0 0,0 0 0,-1-1-1,1 1 1,-1-1 0,1 0 0,-1 0 0,0 0 0,0-1 0,-1 0 0,0 1 0,0-1 0,0 0 0,3-7 0,-6 11-85,1 0 0,-1 0 0,1 0 0,-1 0 0,0 0 0,1-1 0,-1 1 1,0 0-1,0 0 0,0 0 0,0 0 0,0-1 0,0 1 0,0 0 0,-1 0 0,1 0 0,0 0 0,-1-1 0,1 1 0,-1 0 0,1 0 0,-1 0 0,1 0 0,-1 0 0,0 0 0,1 0 0,-1 0 0,0 0 0,0 1 0,0-1 1,0 0-1,0 0 0,0 1 0,0-1 0,0 1 0,0-1 0,0 1 0,0-1 0,0 1 0,0-1 0,0 1 0,0 0 0,-1 0 0,1 0 0,0 0 0,-2 0 0,-6-1 70,0 0 0,0 1 0,1 0 0,-19 4 0,-8 3-347,-56 22 0,30-9-3603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9T16:30:34.0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79 1388,'5'0'7397,"15"-1"-3671,126-10-2529,9-13-513,-105 10-2814,-1-5-3323,-28 9 2372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9T16:30:34.4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1128,'0'2'7423,"0"0"-7372,0 0 0,0 0 1,1-1-1,-1 1 0,0 0 1,1 0-1,0-1 0,-1 1 1,1 0-1,0-1 0,1 3 1,160 301 4915,-93-170-3910,-54-107-938,48 105 747,-58-120-979,0 1 0,-1 0 0,-1 0 0,0 1 0,-1-1 0,0 1 0,-2 27-1,1-22-509,-4 15-3279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9T16:30:34.7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128 118 1000,'0'0'3872,"-2"5"-2790,0 3-521,0 0-1,0 0 1,1 0 0,0 0-1,1 0 1,0 0 0,0 0 0,2 15-1,-1-20-439,-1 0 0,1 0 0,0 0 0,0 0 0,0 0-1,1 0 1,-1-1 0,0 1 0,1 0 0,0-1 0,0 1 0,0-1-1,0 1 1,0-1 0,0 0 0,1 0 0,-1 0 0,1 0 0,-1 0-1,1-1 1,0 1 0,0-1 0,0 0 0,0 1 0,0-1-1,3 0 1,1-1-43,1 0-1,-1 0 0,1-1 1,-1 0-1,0-1 1,0 0-1,0 0 0,0 0 1,0-1-1,0 0 1,12-8-1,-12 8-21,0-1 1,-1 0-1,1 0 0,-1 0 1,0-1-1,-1 0 0,1 0 1,-1-1-1,0 1 0,7-12 1,-10 13-9,0 0 1,0 0 0,0 0 0,-1-1 0,1 1 0,-1 0 0,0-1 0,-1 1 0,1-1 0,-1 1-1,0-1 1,0 0 0,0 1 0,0-1 0,-1 1 0,0-1 0,0 1 0,0 0 0,-3-6 0,3 5-21,-2 0 0,1 0 0,0 0 0,-1 0 0,0 1 1,0-1-1,0 1 0,-1 0 0,1 0 0,-1 0 0,0 0 0,0 0 1,-1 1-1,1 0 0,-1 0 0,-4-2 0,2 2 47,-1 0-1,1 1 1,0 0-1,-1 0 1,1 1-1,-1-1 0,0 2 1,1-1-1,-1 1 1,-10 2-1,2 0-461,1 0-1,0 1 1,0 1 0,-24 10-1,23-7-1559,0 0 0,0 2 0,-20 13 0,23-11-1907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9T16:30:35.1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52 2012,'3'-8'4293,"-9"-6"-1805,-3 6-524,-1 0-380,-2 0-388,6 2-1252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9T16:30:35.5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146 1 1332,'0'28'1564,"-1"2"-392,1 0 0,2 0 1,1 0-1,8 34 1,-8-55-1043,-1 0 0,2 0 0,-1 0 1,1-1-1,1 1 0,-1-1 0,1 0 1,1-1-1,0 1 0,0-1 1,0 0-1,1 0 0,0-1 0,0 0 1,0 0-1,1-1 0,15 9 0,-17-11-34,1-1 0,0 0 0,0 0 0,0 0 0,0-1 0,0 0 0,0 0 0,0 0 0,0-1 0,14-2 0,-19 2-54,1 0 0,-1 0 0,1 0 0,-1-1-1,1 0 1,-1 1 0,1-1 0,-1 0-1,1 0 1,-1 0 0,0 0 0,0-1-1,0 1 1,0-1 0,0 1 0,0-1 0,0 0-1,0 1 1,0-1 0,-1 0 0,1 0-1,-1-1 1,1 1 0,-1 0 0,0 0-1,0-1 1,0 1 0,0 0 0,-1-1 0,1 1-1,0-1 1,-1 1 0,1-6 0,-2 4 2,0-1 1,0 0 0,0 0 0,0 1 0,-1-1 0,1 1 0,-1 0 0,0-1 0,-1 1 0,1 0 0,-1 0 0,0 0-1,0 0 1,0 1 0,0-1 0,-1 1 0,-4-4 0,-2-1 27,-1 0 0,0 0 1,-1 1-1,1 1 0,-14-6 0,3 4-128,0 1 0,-1 0 1,0 2-1,0 1 0,0 1 0,-1 1 0,-26 0 1,30 3-2390,1 1 1,-31 5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9T16:30:35.9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25 1528,'39'-25'13725</inkml:trace>
  <inkml:trace contextRef="#ctx0" brushRef="#br0" timeOffset="1">372 33 1200,'-11'44'1928,"-6"36"1187,16-72-2869,0 0-1,1-1 0,0 1 1,0-1-1,0 1 0,1 0 1,0-1-1,3 8 0,1 1 171,0-1-1,1 0 0,1 0 0,10 17 0,-14-27-323,1-1 0,0 1 0,0-1 0,0 1 0,0-1 0,1 0 0,-1-1 0,1 1 0,0-1 1,0 0-1,0 0 0,1 0 0,-1-1 0,12 3 0,-14-4-36,1 0-1,-1 0 1,1 0 0,0-1 0,0 1-1,-1-1 1,1 0 0,0 0 0,-1-1 0,1 1-1,0-1 1,0 0 0,-1 0 0,1 0-1,-1 0 1,1-1 0,-1 1 0,0-1 0,1 0-1,-1 0 1,0 0 0,0 0 0,0-1 0,-1 1-1,1-1 1,2-3 0,-2 2 41,0-1 1,0 1-1,-1-1 1,0 0-1,0 0 1,0 1-1,0-1 0,-1 0 1,0 0-1,0-1 1,0 1-1,-1 0 1,1 0-1,-1 0 1,-1-1-1,1 1 1,-1 0-1,-1-8 0,-3-1 20,0 0-1,-1 0 0,-1 0 1,0 1-1,-1 0 0,0 1 1,-1-1-1,0 2 0,-1-1 1,0 1-1,-1 1 0,0 0 1,-1 0-1,0 1 0,0 1 1,-1 0-1,0 1 0,-16-7 1,1 7-1561,-8 10-6704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9T16:30:36.3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60 2408,'-2'-3'1983,"-4"-2"-427,0 0 1,-1 0-1,1 1 0,-1-1 0,0 2 0,-14-7 1,15 4-461,19-8-12873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9T16:30:36.8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179 114 992,'0'-5'649,"0"-1"-1,0 0 1,1 0-1,0 0 1,0 0 0,1 1-1,-1-1 1,1 0-1,0 1 1,1 0-1,0-1 1,-1 1 0,7-8-1,-6 10-509,-1 1-1,1-1 1,-1 1-1,1 0 1,0 0-1,0 0 1,0 0 0,0 1-1,0-1 1,0 1-1,0 0 1,1 0-1,-1 0 1,0 0-1,1 0 1,-1 1 0,1-1-1,-1 1 1,1 0-1,-1 0 1,1 1-1,-1-1 1,0 1-1,7 1 1,-2 0-56,1 1 0,-1 0-1,0 0 1,0 1 0,0 0 0,0 0-1,-1 1 1,1 0 0,-1 0 0,-1 1 0,1-1-1,-1 2 1,0-1 0,0 1 0,-1 0 0,0 0-1,0 0 1,0 1 0,-1 0 0,0 0 0,-1 0-1,5 16 1,-4-6-21,0 0 0,-1 0 1,-1 0-1,-1 0 0,0 0 0,-1 0 0,-2 0 0,1 0 0,-2 0 0,-6 22 0,1-13-27,-2 0 0,-1 0-1,-1-1 1,-2 0-1,0-1 1,-2-1-1,0 0 1,-2-1-1,0-1 1,-2-1-1,0-1 1,-1 0-1,-1-2 1,-1 0-1,-1-2 1,-26 15-1,40-25-2,0-1 0,0-1 0,-20 7 0,28-10-11,-1-1-1,1 1 1,0-1-1,-1 1 1,1-1-1,-1 0 1,1 0-1,0 0 1,-1 0-1,1 0 1,0-1-1,-1 1 1,1-1-1,0 1 1,-1-1-1,1 0 1,0 0-1,0 0 1,0 0-1,0 0 1,0-1-1,0 1 1,0 0-1,-3-3 1,5 3-3,-1 0-1,1 1 1,0-1-1,-1 0 1,1 0 0,0 1-1,-1-1 1,1 0 0,0 0-1,0 1 1,-1-1 0,1 0-1,0 0 1,0 0-1,0 1 1,0-1 0,0 0-1,0 0 1,0 0 0,1 1-1,-1-1 1,0 0 0,0 0-1,1 1 1,-1-1-1,0 0 1,1 0 0,-1 1-1,1-1 1,-1 0 0,1 1-1,-1-1 1,1 1-1,-1-1 1,1 1 0,-1-1-1,1 1 1,0-1 0,-1 1-1,1-1 1,1 0 0,32-13 361,-15 12-324,-1 1-1,1 0 1,0 2-1,0 0 1,-1 1-1,1 1 1,32 9-1,18 2-241,-68-13 172,16 2-458,0 0 0,0 0 0,0-2 0,0 0 0,0-1-1,0-1 1,1-1 0,-1 0 0,16-5 0,-4-9-6088,-17 8 3184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9T14:53:26.7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248 737 1332,'-13'-11'531,"11"9"451,-9-8 707,-46-64 879,41 52-2424,1-1 0,2-1 1,0-1-1,1 0 0,2 0 0,-14-53 1,-24-169-1013,46 237 783,-5-87-1182,5 57-824,-1 17 530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9T16:30:37.1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0 406 1832,'1'-7'619,"0"1"-1,0 0 1,1 0-1,-1 0 0,1 1 1,1-1-1,-1 0 1,7-10-1,30-42 1685,-39 57-2249,28-32 624,1 2-1,2 0 1,0 2-1,52-35 1,-76 58-588,27-16 129,-25 17-351,0 0 1,-1 0 0,0-1-1,1-1 1,-2 0 0,1 0-1,-1 0 1,7-9 0,-14 15-563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9T16:30:37.5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1 1400,'0'2'361,"1"0"0,-1 0 0,1 1-1,0-1 1,-1 0 0,1 0 0,0 0 0,0 0 0,0 0-1,1 0 1,-1 0 0,0 0 0,1 0 0,-1-1-1,4 4 1,33 25 2378,-19-16-1934,-10-7-476,-1 0 1,0 1-1,0 0 1,0 1-1,-1 0 1,0 0-1,-1 0 0,6 12 1,-10-16-206,0 0 1,0 0-1,0 1 1,-1-1-1,0 1 1,0-1-1,0 1 1,-1 0-1,0-1 1,0 1-1,0 0 0,-1-1 1,0 1-1,0-1 1,0 1-1,-1-1 1,0 0-1,-3 8 1,-2 2 20,-1-1 1,0-1-1,-1 1 1,-1-1-1,0-1 1,-1 0-1,0 0 1,-14 10-1,4-5-1528,-44 28 0,63-44 238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9T16:30:37.8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1232,'0'0'2800,"1"4"-1558,5 49 2495,-6-43-3267,0 0 0,1-1 0,0 1 0,1-1 1,0 0-1,1 1 0,6 16 0,-7-21-370,1 0 0,0 0 0,0 0 1,0 0-1,0-1 0,0 0 0,1 1 0,0-1 1,0-1-1,0 1 0,1 0 0,-1-1 0,1 0 1,0 0-1,-1-1 0,1 1 0,1-1 1,-1 0-1,0 0 0,0 0 0,1-1 0,-1 0 1,9 1-1,-5-3-45,-1 1 1,1-1 0,0-1-1,-1 0 1,1 0 0,-1 0-1,0-1 1,0 0-1,0-1 1,11-6 0,3-5 66,-1 0 0,22-21 0,16-12 425,-59 48-512,1-1-1,0 1 1,-1-1-1,1 1 1,0-1-1,0 1 1,0-1-1,0 1 1,-1 0 0,1-1-1,0 1 1,0 0-1,0 0 1,0-1-1,0 1 1,0 0-1,0 0 1,0 0-1,-1 0 1,1 0-1,0 1 1,0-1-1,0 0 1,0 0 0,0 1-1,1 0 1,0 0-10,-1 0 1,1 0 0,-1 1-1,0-1 1,0 1 0,0-1 0,0 1-1,0-1 1,0 1 0,0 0-1,0-1 1,0 4 0,2 3 22,-1 1 1,-1-1-1,1 1 1,-1 14 0,2 245-676,-1-175-864,-1-47-687,-1 0-3497,0-21 1882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9T16:30:38.6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15 360 1488,'6'-46'14638,"-15"84"-12752,6-29-1559,0 0 1,1 0 0,1 0 0,-1 12 0,2-18-265,0 1 1,0 0-1,0 0 0,1 0 0,0 0 0,0-1 1,0 1-1,0 0 0,0-1 0,1 1 0,0-1 1,-1 1-1,1-1 0,1 0 0,-1 0 1,0 0-1,1 0 0,-1 0 0,1-1 0,0 1 1,0-1-1,0 1 0,0-1 0,1 0 1,-1 0-1,1-1 0,-1 1 0,1-1 0,-1 0 1,1 0-1,0 0 0,7 1 0,10 1 20,0-2 0,-1 0-1,1-1 1,36-5 0,16-5 41,-1-4 0,77-24 0,142-58 84,-280 92-202,498-181 242,-364 135-180,-142 49-68,-1 0 1,1 0-1,-1 0 0,1 0 1,-1-1-1,0 1 0,0-1 1,1 0-1,-1 0 1,0 1-1,0-2 0,-1 1 1,3-3-1,-3 4 6,-8-6 4,-1-4 117,-12-3 544,-1 1 1,-33-14 0,52 26-406,-1 0-108,-2-1-173,4 4 524,12 13-498,-1-1 0,-1 1 0,0 1 0,-1 0 0,-1 0 0,0 1 0,-1 0 0,-1 0 0,-1 0 0,0 0 0,-1 1 0,0 25 0,-4-16-154,-1 0 0,-2-1 0,-1 1 0,-1-1 0,-1 0 0,-1 0 0,-2 0 0,-13 25 0,-11 15-1550,-72 102-1,35-73-1497,19-26-4657,36-45 2897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9T16:30:39.7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176 101 1128,'8'-34'7568,"-7"32"-7018,1 0 164,-1-1 0,1 0 0,-1 1-1,0-1 1,0 0 0,0 0 0,0 0 0,0 0-1,0-5 1,-1 6-399,1 1-333,3-2 23,-3 2 601,-1 0-548,0-1-1,0 1 1,0 0 0,0 0 0,0 0 0,-1 0 0,1-1 0,0 1 0,-1 0 0,1 0 0,-1 0 0,1 0 0,-1 0 0,1 0 0,-1 0 0,0 0 0,1 0 0,-1 0-1,0 0 1,-2-1 0,2 1 307,-4 3-232,-2 1-89,1 1 0,-1-1 1,0 1-1,1 1 0,0-1 1,0 1-1,0 0 0,1 1 1,-1-1-1,1 1 0,1 0 1,-1 0-1,1 1 0,0-1 1,0 1-1,1 0 0,-3 9 1,4-11-38,0 1 0,1 0 1,0 0-1,0 0 0,0 0 1,0 0-1,1 0 1,0 0-1,1 0 0,-1 0 1,1 0-1,0 0 0,1 0 1,-1-1-1,1 1 1,0 0-1,1-1 0,-1 1 1,1-1-1,0 0 0,1 0 1,-1 0-1,7 6 0,9 7-38,1-1 0,1-1 0,0-2 0,1 0-1,0-1 1,38 16 0,20 12-71,-79-40 100,1-1-1,0 1 1,-1 0-1,0 0 1,1 0-1,-1 0 1,0 0-1,1 0 0,-1 0 1,0 0-1,0 1 1,0-1-1,0 0 1,0 1-1,0-1 1,0 1-1,-1-1 0,1 1 1,0-1-1,-1 1 1,1 3-1,-1-4 2,0 1-1,-1 0 0,1 0 1,0-1-1,-1 1 0,0 0 1,1-1-1,-1 1 0,0 0 1,0-1-1,0 1 1,0-1-1,0 1 0,0-1 1,-1 0-1,-1 3 0,-7 4 0,-1 0 0,0-1 0,0 0 0,-16 7 0,23-12 2,-267 118-2368,243-111 657,10-7-5520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9T16:30:40.1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38 2276,'15'-38'9950,"45"191"-6774,-49-122-2808,19 46 451,72 135 0,-83-178-1091,29 55-763,-44-78-190,0-1 1,0 1-1,3 18 0,-6-21-2313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9T16:30:40.8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27 845 1512,'-4'-7'611,"0"0"0,1-1 0,-1 0 0,2 1 0,-1-1 0,1 0 0,-2-12 0,4 16-469,0 0 0,0 1 0,0-1 0,0 0 0,1 1 0,-1-1 0,1 1 0,0-1 0,0 1 0,1-1 0,-1 1 0,1-1 0,-1 1 0,1 0 0,0 0 0,0 0 0,0 0 0,1 0 0,2-2 0,10-9 133,0 1 1,1 1-1,1 0 0,35-18 1,78-26 196,-76 34-329,237-100 507,-247 94-127,-29 17 19,-13 9-196,-7-16 746,5 17-1058,-1 1-1,-1-1 1,1 0 0,0 0 0,0 1 0,0-1 0,0 0 0,0 1 0,-1-1 0,1 1 0,0-1 0,0 1 0,-1 0 0,1 0-1,0 0 1,-1-1 0,1 1 0,0 0 0,-1 0 0,1 1 0,0-1 0,-2 1 0,0 0 8,0 0 0,0 0 0,1 0 0,-1 1 0,1-1 0,-1 1 0,1 0 0,0 0-1,-4 4 1,-1 2 4,0 0-1,1 0 1,0 1-1,1 0 1,-6 13-1,1-1-13,2 0-1,0 0 0,2 1 1,0 0-1,1 0 0,1 0 0,1 1 1,2-1-1,0 31 0,2-42-24,-1-7-5,0 0 0,0-1 0,0 1 0,0 0 0,1-1 0,0 1 0,0-1 0,0 1 1,0-1-1,0 1 0,1-1 0,-1 0 0,4 5 0,-4-7 5,3-1-11,19 0 5,-22-1 0,1 0 0,-1 0 0,1 0 0,-1 0 0,1 0-1,-1-1 1,0 1 0,0 0 0,0-1 0,0 1 0,2-4 0,-2 3-1,11-12 3,0-1 0,-2-1 0,17-31 0,11-16 5,-37 61-11,2 2 5,34 3 14,-17 0-17,24-2-7,-30 0 7,0 0-1,0-1 1,-1-1-1,1 0 1,15-4-1,-16 2-12,1-1 0,-1 0 1,0 0-1,0-2 0,-1 1 0,1-2 0,-1 0 0,14-11 1,-18 12 8,-1-1 0,1 0 0,-2 0 1,1-1-1,-1 0 0,0 0 1,-1-1-1,0 1 0,0-1 0,-1 0 1,0-1-1,4-14 0,-4 6 50,0 0-1,0 0 1,-2-1-1,0 1 1,-2-1 0,0 0-1,-3-21 1,-1 8 236,-3 2 0,0-1 0,-18-45 1,20 63-138,5 9-58,-1 0-1,-1 1 0,1-1 0,0 1 0,-1-1 0,0 1 1,1 0-1,-1 0 0,-1 0 0,1 0 0,0 0 1,-6-5-1,6 7 358,0 6-325,1-1-92,0 0-1,-1 0 0,2 1 1,-1-1-1,0 0 1,1 1-1,0-1 1,0 1-1,0-1 1,0 0-1,1 1 0,0-1 1,0 0-1,0 1 1,0-1-1,1 0 1,0 0-1,4 8 0,-3-6-3,1 0-1,0-1 0,0 1 0,0-1 1,1 0-1,-1 0 0,1 0 0,0 0 1,1-1-1,-1 0 0,1 0 0,0-1 1,0 1-1,0-1 0,0 0 0,1-1 0,-1 0 1,1 0-1,7 1 0,-10-2-1,1-3-2,77-33 264,-80 34-275,0 1 1,-1 0-1,1-1 0,-1 1 0,1 0 0,0 0 0,-1 0 1,1 0-1,0 0 0,-1 1 0,1-1 0,0 0 0,-1 1 1,1-1-1,-1 1 0,1 0 0,-1-1 0,1 1 0,-1 0 1,0 0-1,1 0 0,1 1 0,25 25 33,-24-23-30,11 13-267,0 1 0,-1 0 1,0 0-1,-2 2 0,0-1 0,-2 2 0,11 27 1,-18-41-271,-1 0 0,0 1 0,-1-1 0,1 12 0,-6 1-7021,-1-8 3599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9T16:30:41.2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21 579 1680,'-2'0'514,"0"-1"1,1 0-1,-1 0 0,0 0 0,0 0 1,1 0-1,-1 0 0,0 0 0,1-1 0,-2-1 1,4 0-407,1 0 0,-1 1 1,1-1-1,0 1 1,0-1-1,0 1 0,1-1 1,-1 1-1,0 0 0,1 0 1,0 0-1,-1 0 1,4-1-1,49-27 281,-37 20-275,27-14-194,104-62-627,-56 22-3009,-62 37 1622</inkml:trace>
  <inkml:trace contextRef="#ctx0" brushRef="#br0" timeOffset="1">582 77 1572,'-2'-20'1288,"2"17"-1017,-1-1 1,1 1-1,0 0 0,-1 0 0,0 0 1,1-1-1,-1 1 0,0 0 0,-1 0 1,1 0-1,-1 1 0,1-1 0,-1 0 0,0 0 1,-3-3-1,3 4 47,-3-1 377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9T16:30:41.6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231 1 1536,'0'0'6630,"-7"5"-5511,-15 13-352,1 1-1,1 1 1,0 1 0,1 0 0,-20 32 0,27-35-435,1 0 0,1 0 0,1 0 0,1 1 1,0 1-1,1 0 0,2 0 0,-6 30 1,10-46-287,1 0 1,-1-1-1,1 1 1,0-1 0,0 1-1,1-1 1,-1 1 0,1 0-1,-1-1 1,1 1 0,0-1-1,1 0 1,-1 1-1,0-1 1,1 0 0,0 0-1,0 0 1,0 0 0,0 0-1,0 0 1,1 0-1,-1-1 1,1 0 0,0 1-1,0-1 1,0 0 0,0 0-1,0 0 1,0-1 0,0 1-1,0-1 1,1 1-1,-1-1 1,1 0 0,5 0-1,13 3 0,0 0-1,0-2 0,0-1 0,1-1 0,-1-1 0,0 0 1,0-2-1,1-1 0,34-10 0,14-9-1746,104-51 0,-140 58 528,-5 1-4928,-20 11 2263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9T16:30:41.9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2 444 1928,'0'37'2638,"-1"1"-1274,1-1 0,2 0 0,12 61 0,-10-76-937,-3-16-211,0-1 0,0 0 0,0 1 0,0-1 1,1 0-1,0 0 0,0 1 0,4 5 1577,-6-13-1754,0 1 0,1-1 1,-1 1-1,0-1 0,1 1 1,-1-1-1,1 1 0,0 0 0,-1-1 1,1 1-1,2-3 0,1-5 65,0-6 99,-1 0 0,-1 0 0,0-19 0,2-13 132,2-15 192,-3-1 0,-5-69 0,-1 80-79,3 1-1,1 0 0,3 0 1,12-57-1,-15 105-399,0 0 1,0 0-1,0 0 0,1 0 1,0 0-1,-1 1 0,1-1 1,0 0-1,4-3 1,-6 6-29,1-1 1,0 0 0,0 0-1,-1 0 1,1 1 0,0-1-1,0 1 1,0-1 0,0 0 0,0 1-1,0 0 1,0-1 0,0 1-1,0-1 1,0 1 0,0 0 0,0 0-1,0 0 1,0 0 0,1 0-1,-1 0 1,0 0 0,0 0-1,0 0 1,0 0 0,0 1 0,0-1-1,0 0 1,0 1 0,0-1-1,0 1 1,0-1 0,0 1 0,1 0-1,8 7 46,-1 1 1,0 0-1,-1 0 0,0 1 0,13 20 1,29 63 98,-24-43-108,-3-1-589,34 105 0,-50-135 210,-4-8-30,0-1 0,-1 0 0,-1 1 0,1 0 0,-1-1 0,-1 1 0,-2 19 0,2-23-612,-1-1 0,-1 0 1,1 0-1,-1 0 0,0-1 1,0 1-1,-1 0 0,-6 10 0,1-7-2939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9T14:53:27.4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2965 1540,'5'19'309,"2"1"1,0-2-1,1 1 0,1-1 0,1-1 1,0 1-1,16 18 0,1-2 119,1-1-1,40 34 0,-31-33-157,2-2-1,0-2 0,3-1 0,0-3 0,1-1 0,77 31 0,-43-23-23,2-5 1,2-2-1,0-5 1,144 20-1,-129-32 4,1-5 0,166-13 0,-142-3 106,233-53 0,27-46 110,-379 110-462,477-184 630,-387 142-471,-2-4 0,-2-4-1,-3-3 1,133-111 0,-197 147-144,42-37 61,-2-2 1,-3-3-1,62-82 0,-53 44-1,55-113 0,-80 131-31,-4-2-1,-3-2 0,32-121 1,-17 35 38,41-259 0,-41-64-10,-48 459-74,8-198 0,-10 171-49,-13-99 0,10 141-37,0-1-1,-2 1 0,0-1 0,-1 2 0,-1-1 0,-1 1 0,0 0 0,-2 0 0,-19-28 0,27 44 21,1 0 7,0 0 0,0 0 0,-1 1-1,1-1 1,0 0 0,-1 1 0,0-1 0,1 1-1,-1-1 1,0 1 0,0 0 0,0 0 0,0 0 0,0 0-1,0 0 1,0 0 0,0 0 0,0 1 0,0-1-1,0 1 1,0 0 0,-1-1 0,1 1 0,0 0-1,0 0 1,0 1 0,-1-1 0,1 0 0,0 1 0,0-1-1,0 1 1,0 0 0,0-1 0,-3 3 0,-14 11-580,0 1 0,0 1 0,1 0 0,1 2 0,1 0 0,-21 30 0,-12 31-1664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9T16:30:42.3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70 628 1468,'-6'-1'645,"-1"0"-1,1 0 1,0-1-1,0 0 1,-9-4 0,13 6-486,1-1 0,-1 0 0,1 0 0,-1 0 0,1 0 0,0 0 0,0 0 0,-1 0 0,1 0 0,0 0 0,0-1 0,0 1 0,0 0 0,0-1 0,1 1 0,-1-1 0,0 1 0,1-1 0,-1 1 0,1-1 0,-1 1 0,1-1 0,0 0 0,-1-2 0,2 2-103,0 0-1,-1 1 1,1-1 0,0 0-1,0 1 1,0-1 0,0 1-1,0-1 1,0 1 0,0-1-1,0 1 1,1 0 0,-1 0-1,0-1 1,1 1 0,1-1-1,3-3 194,69-56 395,3 4-1,106-59 1,14-10-140,-34-7 967,-163 132-1393,-1 0 0,1 0-1,0 0 1,0 0 0,0 0 0,0 1 0,0-1-1,0 0 1,1 0 0,-1 1 0,0-1 0,0 1 0,0-1-1,1 1 1,-1 0 0,0-1 0,1 1 0,0 0-1,-1 1-43,0 0-1,0 0 1,0 0-1,0 0 1,0 0-1,0 1 1,0-1-1,-1 0 1,1 1-1,-1-1 1,1 0-1,-1 1 1,1-1-1,-1 1 1,0-1-1,0 1 1,1-1-1,-2 3 1,13 61 446,33 111 0,-36-148-409,2 0-1,1-1 1,1 0-1,1-1 0,2-1 1,24 33-1,-37-55-116,-1 1 0,1 0 0,1-1 0,-1 1 0,0-1 0,1 0 0,0 0 0,0 0 0,0 0 0,0-1 0,0 0 0,0 0 0,1 0 0,-1 0 0,10 2 0,-13-4 30,-1 0 1,1 0 0,0 0 0,0 0-1,0-1 1,0 1 0,-1 0 0,1 0-1,0 0 1,0-1 0,0 1 0,-1 0 0,1-1-1,0 1 1,0-1 0,-1 1 0,1-1-1,0 1 1,-1-1 0,1 1 0,-1-1-1,1 0 1,-1 1 0,1-1 0,-1 0-1,1 1 1,-1-1 0,0 0 0,1 0 0,-1 0-1,0 1 1,1-1 0,-1 0 0,0 0-1,0 0 1,0 0 0,0 1 0,0-1-1,0-1 1,-6-38-136,3 31 76,-5-27-36,-3 1 0,-15-38 0,7 23 62,10 26 67,-11-30 343,2-1 0,-21-111 0,39 151 278,6 18-51,9 20-119,-14-21-524,66 141 826,-18-32-410,144 240-720,-170-324-522,-5-14-2744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9T16:30:42.7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350 7 2512,'-5'-7'2045,"-2"8"3548,5 0-5483,1 0 0,-1 0 0,0 0 0,0 0 0,0 0 0,1 1 0,-1-1 0,0 1 0,1-1 0,-1 1-1,1-1 1,0 1 0,0 0 0,-2 3 0,1-1 121,0 1 0,1 0 1,0-1-1,0 1 0,0 0 0,0 8 0,1-5-99,0 0 0,1 0 0,0 0-1,0 0 1,1 0 0,0-1 0,0 1 0,1-1 0,0 1-1,0-1 1,1 0 0,-1 0 0,2-1 0,-1 1-1,1-1 1,0 0 0,0 0 0,8 7 0,-8-9-94,0 1 1,1-1-1,-1 0 1,1 0-1,0-1 1,-1 0-1,2 0 1,-1 0-1,0-1 1,1 0-1,-1 0 1,1 0-1,-1-1 1,1 0-1,0 0 1,0-1-1,-1 0 1,1 0-1,0 0 1,0-1-1,11-3 1,-16 4-28,1-1 0,-1 0 0,1 1 0,-1-1 0,0 0 0,1 0 0,-1-1 0,0 1 0,0 0 0,0-1 0,0 1 1,0-1-1,0 0 0,0 1 0,0-1 0,-1 0 0,1 0 0,-1 0 0,1-1 0,-1 1 0,0 0 0,0 0 0,0-1 0,0 1 0,0-1 0,-1 1 0,1-1 0,-1 1 0,0-1 1,1 1-1,-1-1 0,0 1 0,0-1 0,-1 1 0,1-1 0,-1-2 0,-1 0 8,1-1 0,-1 1 0,0 0 0,-1 0 1,1 0-1,-1 0 0,0 1 0,0-1 0,-1 1 0,1-1 1,-1 1-1,0 1 0,0-1 0,-1 0 0,-6-4 0,-4 0-1,1 1-1,-2 1 1,1 0-1,0 1 1,-1 0-1,0 2 1,0 0-1,-1 0 1,-18 1 0,-22 1-464,-75 9 1,0 0-3525,123-10-1420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9T16:30:43.0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 1128,'1'-1'254,"0"1"0,0-1 0,-1 1 0,1-1 0,0 1 0,0-1 0,0 1-1,0-1 1,0 1 0,0 0 0,0-1 0,0 1 0,0 0 0,0 0 0,0 0 0,0 0 0,0 0 0,0 0 0,0 0-1,0 0 1,0 0 0,0 1 0,0-1 0,0 0 0,0 1 0,0-1 0,1 1 0,-1 1 155,-1 0-1,1 0 1,-1 0 0,0 0 0,0 0-1,1 0 1,-1 0 0,0 0 0,-1 0-1,1 0 1,-1 3 0,-1 21 145,8 78 1660,-5-94-2073,0 0-1,1 0 0,1 0 1,0 0-1,0 0 1,1 0-1,0-1 0,6 10 1,-7-14-197,0 0 1,1-1 0,0 1-1,0-1 1,0 0-1,0 0 1,9 6 0,-11-9-63,1 1 1,0-1 0,0 0 0,0 0 0,-1 0 0,1 0 0,0 0-1,1 0 1,-1-1 0,0 0 0,0 0 0,0 1 0,0-2 0,0 1 0,0 0-1,0-1 1,0 1 0,4-2 0,6-3-444,1 0-1,-1 0 1,-1-2-1,18-10 1,-22 11-475,1 0-1,-2 0 1,1-1 0,10-12-1,-2-2-1892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9T16:30:43.5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119 495 5789,'2'-4'108,"0"1"1,0 0-1,0-1 1,-1 0-1,0 1 1,1-1-1,-1 0 1,-1 0-1,1 0 1,0 0-1,-1 0 1,0 0-1,0 0 1,0 1-1,-1-1 1,1 0-1,-1 0 1,0 0-1,0 0 1,0 0-1,0 1 1,-4-7-1,4 9 39,1-1 1,-1 1-1,0 0 0,0-1 0,-1 1 0,1 0 1,0 0-1,0-1 0,-1 1 0,1 0 1,0 0-1,-1 0 0,1 1 0,-1-1 0,1 0 1,-1 0-1,0 1 0,1-1 0,-1 1 0,-3-1 1,2 1 405,2 1-513,-1 0-1,1 0 1,-1 0 0,1 0-1,0 1 1,-1-1 0,1 0-1,0 1 1,0-1 0,-1 3-1,1-3 11,-9 14 74,1 0-1,1 0 1,1 1-1,0 0 1,0 0-1,2 0 1,0 1-1,1 0 1,1 0-1,0 0 1,0 25-1,2-33-83,1 1 0,0-1 1,0 1-1,1 0 0,0-1 0,1 1 0,4 12 0,-6-21-42,0 0-1,1 0 1,-1 0 0,0-1 0,1 1-1,-1 0 1,1 0 0,-1-1-1,1 1 1,0 0 0,-1-1 0,1 1-1,0 0 1,-1-1 0,1 1-1,0-1 1,0 1 0,-1-1 0,1 0-1,0 1 1,0-1 0,0 0-1,0 0 1,0 1 0,0-1 0,-1 0-1,1 0 1,0 0 0,0 0-1,0 0 1,0 0 0,0 0 0,0 0-1,0-1 1,22-11-177,-22 12 181,7-8-54,1 0-1,-2-1 1,1 1 0,-1-2 0,0 1 0,-1-1 0,0 0 0,4-11 0,-1 5 37,-9 15 36,0 1-18,0 0-1,1 1 1,-1-1 0,0 0 0,0 0 0,0 0-1,0 0 1,0 0 0,0 0 0,0 0-1,1 1 1,-1-1 0,0 0 0,0 0 0,0 0-1,0 0 1,1 0 0,-1 0 0,0 0-1,0 0 1,0 0 0,0 0 0,0 0 0,1 0-1,-1 0 1,0 0 0,0 0 0,0 0-1,0 0 1,1 0 0,-1 0 0,0 0 0,0 0-1,0 0 1,0 0 0,1 0 0,-1 0-1,0 0 1,0-1 0,0 1 0,0 0 0,0 0-1,0 0 1,1 0 0,-1 0 0,0 0-1,0-1 1,0 1 0,0 0 0,0 0 0,0 0-1,0 0 1,0 0 0,0-1 0,0 1-1,0 0 1,0 0 0,0 0 0,0 0 0,1-1-1,-1 1 1,-1 0 0,1 0 0,0 0-1,0-1 1,1 7-8,2 8 14,-1-1-1,2 0 0,-1 0 1,10 20-1,-12-32-25,0 0-1,0 1 1,0-1-1,0 0 1,1 0 0,-1 0-1,0 0 1,1 0-1,-1 0 1,1-1 0,-1 1-1,1 0 1,-1-1-1,1 1 1,-1-1 0,1 1-1,-1-1 1,1 0-1,0 0 1,-1 0 0,1 0-1,0 0 1,-1 0-1,1 0 1,0 0 0,-1-1-1,3 0 1,3 0-53,0-1-1,-1 0 1,1-1 0,-1 0 0,9-4 0,-2-2-1,1-1 1,-2 0-1,0-1 1,0 0-1,-1-1 1,0 0-1,-1-1 1,17-27-1,-6 2 2,-1 0 0,18-49 0,-18 25 434,-2 0-1,-4-1 0,13-121 0,-27 176 396,-2 10-291,-6 21-133,-8 39-178,10-30-46,1 0 0,2 0 1,1 39-1,2-57-81,1 1 0,1-1 0,1 1 0,0-1 0,0 0 0,2 0 0,0 0 0,0 0 0,11 18 0,-12-26-24,0-1-1,0 0 0,0-1 0,1 1 0,-1-1 0,1 0 0,0 0 0,0 0 0,0 0 0,1-1 0,-1 0 0,1 0 0,0-1 0,0 0 1,0 0-1,0 0 0,0-1 0,1 1 0,-1-2 0,0 1 0,0-1 0,1 1 0,10-3 0,1 1-10,0-2 0,0 0 0,0-1 0,-1-1 0,0 0 0,0-1 0,20-11 0,-17 6-3,0-1 0,-1-1 1,-1 0-1,0-2 0,0 0 0,-2-1 1,0-1-1,20-27 0,-13 12 209,-1-2-1,-2 0 0,31-74 1,-29 27 1086,-21 79-440,-4 9-742,-7 27-296,1 1 1,2 1-1,1-1 0,2 1 1,1 0-1,2 0 1,4 43-1,-4-33-1667,-6-19-5738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9T16:30:43.8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15 894 1572,'-1'0'91,"1"0"0,-1 0 0,0 0-1,1 0 1,-1 0 0,1 0 0,-1 0-1,0 0 1,1-1 0,-1 1 0,1 0 0,-1 0-1,1-1 1,-1 1 0,1 0 0,-1-1 0,1 1-1,-1-1 1,1 1 0,0-1 0,-1 1-1,1 0 1,0-1 0,-1 0 0,1 1 0,0-1-1,-1 1 1,1-1 0,0 1 0,0-1 0,0 1-1,0-1 1,-1 0 0,1 1 0,0-1-1,0 1 1,0-1 0,0 0 0,0 1 0,1-1-1,-1 1 1,0-1 0,0 0 0,0 1 0,0-1-1,1 1 1,-1-1 0,0 1 0,0-1-1,1 1 1,-1-1 0,1 1 0,-1-1 0,0 1-1,1-1 1,-1 1 0,1 0 0,-1-1 0,1 1-1,0-1 1,42-30 1126,-32 24-821,214-132 1313,-119 70-1959,-46 32-2227,101-85 0,-118 83 189</inkml:trace>
  <inkml:trace contextRef="#ctx0" brushRef="#br0" timeOffset="1">968 41 2268,'6'-14'1176,"-6"9"476,3-6-247,0 0-1273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9T16:30:44.1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208 1 1632,'-18'22'1427,"0"1"0,-17 31 0,30-45-1118,0 0 1,1 0 0,0 1-1,1-1 1,0 1 0,0 0-1,1 0 1,0 0 0,0 18-1,2-25-245,0-1-1,0 1 0,0-1 0,1 1 1,-1-1-1,1 0 0,0 1 0,-1-1 1,1 0-1,0 0 0,1 1 0,-1-1 0,0 0 1,0 0-1,1 0 0,-1 0 0,1-1 1,0 1-1,2 2 0,-1-2 6,1 1 1,0-1-1,0 0 1,0 0-1,0 0 1,0-1-1,0 1 0,1-1 1,-1 0-1,5 0 1,-2 0 1,0 0 0,0 0 0,0-1 1,0 0-1,0-1 0,1 0 1,-1 0-1,0 0 0,0-1 1,-1 0-1,1 0 0,9-5 0,-14 6-32,0-1-1,-1 1 0,1 0 0,0 0 0,-1-1 0,0 1 1,1-1-1,-1 1 0,0-1 0,0 0 0,1 1 0,-1-1 1,-1 0-1,1 0 0,0 0 0,0 0 0,-1 0 0,1 0 0,-1 0 1,1 0-1,-1 0 0,0 0 0,0 0 0,0 0 0,0 0 1,0 0-1,-1 0 0,1 0 0,-1 0 0,1 0 0,-1 0 1,0 0-1,1 0 0,-1 0 0,0 1 0,-2-4 0,-3-4 22,0 1 0,0 0 0,0 0-1,-1 1 1,0 0 0,-9-8 0,-7 1-418,0 0 0,-1 2 1,0 0-1,-1 2 0,-38-11 0,53 17 2,-1 2-161,9 2 134,0 0 0,1-1 0,-1 1 0,0 0 0,0-1 0,0 0 0,0 1 0,0-1 0,1 0 1,-1 0-1,0 0 0,1 0 0,-3-1 0,-1-5-1995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9T16:30:44.5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31 4592,'4'-3'90,"0"-1"0,1 1-1,-1 0 1,1 0-1,-1 1 1,1-1 0,0 1-1,0 0 1,7-2 0,-10 4 218,2-1 31,0 1-171,1-1 1,-1 1-1,1 0 1,-1 1-1,1-1 1,-1 1-1,1 0 0,-1 0 1,1 0-1,-1 0 1,0 1-1,1 0 1,5 4-1,10 10 483,-1 2-1,0 0 1,25 34 0,-7-8 280,-36-43-868,0 1 0,0-1 0,0 0 1,0 0-1,0 0 0,0 0 0,0 0 0,1 0 0,-1 0 1,0 0-1,1-1 0,-1 1 0,1 0 0,-1-1 1,1 1-1,-1-1 0,1 0 0,-1 1 0,1-1 1,-1 0-1,1 0 0,-1 0 0,1 0 0,-1 0 1,1 0-1,0-1 0,-1 1 0,1 0 0,-1-1 0,1 1 1,-1-1-1,0 0 0,3-1 0,3-3 109,0 0 0,-1-1 0,0 0 0,0 0 0,7-10 0,7-6 161,-11 12-134,1 1 1,1 1-1,-1 0 1,1 0 0,24-11-1,-32 18-170,-1 1 0,1-1 0,0 1 0,0 0 0,0 0 0,-1 0 0,1 0 0,0 0-1,0 1 1,0-1 0,-1 1 0,1 0 0,0 0 0,-1 0 0,4 1 0,35 22 80,-35-19-166,0 0-1,0 1 0,-1 0 0,1 0 1,-1 0-1,-1 1 0,1 0 1,-1-1-1,-1 1 0,1 1 0,3 9 1,6 35-2081,-4 0-4126,-6-30 2484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6T05:23:45.9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1 115 24575,'4'0'0,"1"1"0,-1 0 0,1 0 0,-1 0 0,0 1 0,0-1 0,1 1 0,-1 0 0,-1 1 0,1-1 0,0 1 0,6 5 0,3 3 0,23 26 0,-2 3 0,48 72 0,-67-87 0,-1-1 0,-2 1 0,0 1 0,14 50 0,-22-60 0,-1-4 0,0 0 0,0 0 0,2-1 0,-1 1 0,8 10 0,-11-19 0,0-1 0,0 0 0,1 0 0,-1 0 0,1-1 0,0 1 0,0 0 0,-1-1 0,1 1 0,0-1 0,0 1 0,0-1 0,1 0 0,-1 0 0,0 0 0,0 0 0,1 0 0,-1 0 0,1-1 0,-1 1 0,0-1 0,1 0 0,-1 1 0,1-1 0,-1 0 0,1-1 0,-1 1 0,1 0 0,-1-1 0,0 1 0,4-2 0,2-2 0,0 0 0,0-1 0,0 1 0,-1-2 0,0 1 0,0-1 0,0 0 0,9-11 0,6-5 0,54-41 0,2 4 0,119-68 0,3-1 0,-166 102 0,40-38 0,25-18 0,-87 74-1365,-2 3-5461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6T05:23:47.8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24575,'11'0'0,"-1"1"0,0 0 0,-1 1 0,1 0 0,0 1 0,0 0 0,-1 1 0,17 8 0,6 6 0,33 26 0,3 0 0,-14-12 0,1-2 0,86 32 0,-119-55-118,-11-4-21,0 0 1,-1 1-1,1 0 1,-1 1-1,0 0 1,0 0-1,-1 1 1,15 12-1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6T05:23:50.2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163 1 24575,'1'63'0,"1"-29"0,-2 0 0,-6 48 0,2-63 0,-1-1 0,-8 22 0,-7 22 0,8-19 0,-2-1 0,-23 48 0,19-48 0,7-16 0,7-18 0,0 0 0,0 1 0,1 0 0,1 0 0,-1 0 0,1 0 0,1 0 0,-1 12 0,2-7-1365,0-1-5461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9T14:53:28.0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0 1344,'-2'3'594,"-1"7"-327,-1 0 1,2 0 0,-1 0 0,1 0 0,1 1-1,0-1 1,0 1 0,2 15 0,12 94 713,1-37-613,3-1-1,4 0 1,4-2-1,3 0 1,44 85-1,-40-97-130,3-2 1,3-2-1,87 113 0,-80-122-59,3-2-1,95 82 0,-88-91-23,3-2 0,115 64 1,-15-25 120,247 88 0,412 38 291,-145-126-213,-320-65-113,694-57-1,-375-53-121,-555 74-70,-2-5 0,120-43 0,-211 60-44,62-19-12,-3-4-1,152-80 1,-134 53-80,166-128 0,-263 183 86,58-45-44,-2-3 0,-2-2 0,57-69-1,-63 57-19,-3-2 0,-2-3 0,-4-1-1,58-135 1,-91 183-9,-1-1 0,9-45 1,-15 61 17,-1 1 0,-1 0 0,1-1 1,-1 1-1,0 0 0,-1-1 0,0 1 0,0-1 1,0 1-1,-1 0 0,0 0 0,-1 0 0,-5-11 1,5 14-21,0 0 1,0 0-1,-1 0 1,0 1-1,0 0 1,0 0-1,0 0 1,0 0 0,0 1-1,-1-1 1,1 1-1,-1 0 1,0 0-1,1 1 1,-1 0-1,0-1 1,0 2 0,0-1-1,-9 0 1,-7 0-405,0 2 1,0 0 0,-26 4 0,-7 6-1486,3 2 28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6T06:25:49.8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24575,'0'5'0,"0"11"0,2 14 0,4 13 0,0 7 0,3 3 0,-2-1 0,4-3 0,0-9 0,-2-8 0,-2-7 0,-3-5 0,1-6 0,2-6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6T06:25:52.0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250 0 24575,'-11'0'0,"0"0"0,0 1 0,0 1 0,0-1 0,0 2 0,-15 4 0,20-4 0,0-1 0,1 1 0,-1 0 0,1 1 0,0-1 0,0 1 0,0 0 0,0 1 0,0-1 0,1 1 0,0 0 0,-6 8 0,0 4 0,1 1 0,0 0 0,2 0 0,0 0 0,-9 38 0,7-11 0,-5 64 0,8-24 0,8 120 0,-1-197 0,0-1 0,1 0 0,0 1 0,0-1 0,1 0 0,0 0 0,0 0 0,1 0 0,-1-1 0,2 0 0,7 11 0,6 4 0,37 33 0,-48-48 0,5 4 0,2 0 0,-1 0 0,1-1 0,1-1 0,-1-1 0,2 0 0,-1 0 0,0-2 0,1 0 0,25 4 0,-4-3 0,0-1 0,1-3 0,58-2 0,-86-1 0,0 0 0,1 0 0,-1-1 0,0 0 0,-1-1 0,13-4 0,-16 4 0,-1 0 0,1 0 0,-1 0 0,1 0 0,-1-1 0,0 0 0,-1 0 0,1-1 0,-1 1 0,0-1 0,5-6 0,10-18 0,-2 0 0,20-44 0,-28 54 0,-2-1 0,-1 0 0,0 0 0,-2 0 0,4-26 0,-8 37 0,0 1 0,0-1 0,-1 1 0,0-1 0,-1 1 0,0 0 0,0 0 0,-1-1 0,0 1 0,0 1 0,0-1 0,-6-7 0,-7-11 0,-1 1 0,-23-23 0,16 18 0,-128-165 0,148 190 0,0 1 0,1 0 0,-1 1 0,-1-1 0,1 1 0,0 0 0,-1 0 0,0 0 0,0 0 0,1 1 0,-2 0 0,1 0 0,0 0 0,0 1 0,-9-2 0,-5-2 0,-8-1-20,0 2-1,0 1 1,-1 1-1,1 1 1,-28 3-1,-3-1-1221,46-1-5584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6T06:26:05.3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60 24575,'21'-1'0,"1"-1"0,-1-2 0,0 0 0,29-10 0,21-4 0,-40 12 0,0 1 0,0 2 0,0 1 0,33 2 0,-62 0 0,1 0 0,-1 0 0,1 0 0,-1 1 0,1-1 0,-1 1 0,1-1 0,-1 1 0,1 0 0,-1 0 0,0 0 0,0 0 0,1 1 0,-1-1 0,0 1 0,0-1 0,0 1 0,-1 0 0,1-1 0,0 1 0,-1 0 0,1 0 0,-1 0 0,1 1 0,-1-1 0,0 0 0,0 0 0,0 1 0,0-1 0,0 1 0,-1-1 0,1 0 0,-1 1 0,1 3 0,1 16 0,-1 1 0,-1-1 0,-1 1 0,-1-1 0,-1 0 0,-1 1 0,-1-2 0,0 1 0,-2 0 0,-1-1 0,0 0 0,-2-1 0,-13 22 0,-13 17 0,-69 86 0,105-144 0,-1 0 0,0-1 0,1 1 0,-1 0 0,0-1 0,0 1 0,1 0 0,-1-1 0,0 1 0,0-1 0,0 1 0,0-1 0,0 0 0,-1 1 0,2-1 0,0 0 0,0 0 0,-1 0 0,1 0 0,0 0 0,0 0 0,-1 0 0,1 0 0,0 0 0,-1 0 0,1-1 0,0 1 0,0 0 0,-1 0 0,1 0 0,0 0 0,0 0 0,0-1 0,-1 1 0,1 0 0,0 0 0,0 0 0,0-1 0,0 1 0,-1 0 0,1 0 0,0-1 0,0 1 0,0 0 0,0-1 0,-1 0 0,1-1 0,0 1 0,0-1 0,0 1 0,0-1 0,0 1 0,0-1 0,0 1 0,0-1 0,1 1 0,-1-1 0,0 1 0,1-1 0,-1 1 0,1-1 0,1-1 0,0 0 0,0 0 0,1 0 0,0 0 0,-1 0 0,1 1 0,0-1 0,0 1 0,0 0 0,1 0 0,-1 0 0,0 0 0,1 0 0,0 1 0,5-2 0,7-1 0,1 0 0,19-1 0,4-2 0,90-27 44,-68 16-749,78-11 1,-117 26-6122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6T06:26:07.9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134 1 24575,'-1'4'0,"0"0"0,0 0 0,-1-1 0,1 1 0,-1 0 0,0-1 0,0 1 0,0-1 0,-5 6 0,-1 2 0,-47 84 0,49-82 0,1 0 0,0 0 0,1 0 0,0 1 0,-3 26 0,0 17 0,2-20 0,0 45 0,4-47 0,1-4 0,3 32 0,-1-52 0,0 0 0,0 0 0,1 0 0,0-1 0,1 1 0,8 15 0,100 187 0,-108-206 0,1 1 0,0-1 0,0-1 0,1 1 0,0-1 0,0 1 0,0-2 0,1 1 0,11 7 0,6 1 0,41 19 0,-36-20 0,-6-3 0,0-1 0,1-1 0,0-1 0,1-1 0,49 5 0,129-5 0,-176-6 0,1 0 0,40-6 0,-55 4 0,-1-1 0,-1 0 0,1 0 0,0-1 0,21-11 0,-5-1 0,-1-2 0,0-1 0,-2-1 0,0-1 0,-1-1 0,32-38 0,-52 55 0,0 0 0,-1-1 0,1 1 0,-1-1 0,0 0 0,0 0 0,-1 0 0,0 0 0,0-1 0,0 1 0,-1 0 0,1-12 0,-1 9 0,-2 0 0,1 0 0,-1 0 0,-1 0 0,0 0 0,0 0 0,-1 1 0,-4-12 0,-4-2 0,-1 0 0,0 1 0,-2 1 0,0 0 0,-32-32 0,-12-7 0,-77-60 0,-75-41 0,155 119 0,42 31 0,-33-22 0,41 30 0,1-1 0,0 1 0,-1 1 0,1-1 0,-1 1 0,1-1 0,-1 1 0,0 1 0,-7-1 0,-136-10 0,110 11 0,-64 1 0,98 0 0,0 0 0,0 0 0,0 0 0,1 0 0,-1 1 0,0 0 0,1 0 0,-1 0 0,1 0 0,-1 0 0,1 1 0,0-1 0,0 1 0,0 0 0,-3 4 0,-14 11 0,20-17-68,-1-1 0,1 1-1,-1-1 1,1 1 0,-1-1 0,0 1-1,1-1 1,-1 0 0,0 1 0,0-1-1,1 0 1,-1 0 0,0 1 0,1-1-1,-1 0 1,0 0 0,0 0 0,0 0-1,0 0 1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6T06:26:24.9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24575,'6'5'0,"-1"-1"0,1 0 0,0-1 0,0 1 0,0-1 0,11 4 0,13 7 0,-23-11 0,0 1 0,-1 0 0,0 1 0,0 0 0,9 9 0,-13-12 0,0 1 0,0 0 0,0 0 0,-1 0 0,1 0 0,-1 1 0,1-1 0,-1 0 0,0 1 0,0-1 0,-1 0 0,1 1 0,-1-1 0,1 6 0,-3 167 0,0-155 0,1-19 0,1 0 0,0 0 0,-1 0 0,1 0 0,0 1 0,0-1 0,0 0 0,1 0 0,-1 0 0,1 2 0,0-3 0,-1 0 0,1 0 0,0 0 0,0 0 0,-1 0 0,1 0 0,0-1 0,0 1 0,0 0 0,0-1 0,0 1 0,0-1 0,0 1 0,0-1 0,1 1 0,-1-1 0,0 0 0,0 0 0,0 1 0,0-1 0,1 0 0,-1 0 0,1 0 0,22 1 0,30-3 0,-30 1 0,28 2 0,-51-1 0,1 0 0,-1 1 0,1-1 0,-1 1 0,1-1 0,-1 1 0,1 0 0,-1-1 0,0 1 0,1 0 0,-1 0 0,0 0 0,0 0 0,0 0 0,1 0 0,-1 0 0,0 1 0,-1-1 0,1 0 0,0 1 0,0-1 0,0 0 0,-1 1 0,1-1 0,-1 1 0,1-1 0,-1 1 0,0-1 0,1 1 0,-1 0 0,0 1 0,1 8 0,-1 0 0,0 0 0,-2 17 0,1-10 0,1-10 0,-1 6 0,1 0 0,-2 0 0,0 0 0,-4 14 0,5-24 0,-1 1 0,1-1 0,-2 0 0,1 1 0,0-1 0,-1 0 0,1 0 0,-1-1 0,0 1 0,-1 0 0,1-1 0,0 0 0,-1 0 0,0 0 0,-8 5 0,3-3 0,0-1 0,-1 0 0,1 0 0,-1-1 0,-18 4 0,-51 2 0,74-9 0,4 0-54,0 0-1,-1 0 0,1 1 1,0-1-1,0 0 1,-1 0-1,1 1 0,0-1 1,0 1-1,0-1 1,0 1-1,0-1 0,0 1 1,0 0-1,0-1 0,0 1 1,0 0-1,0 0 1,0 0-1,0 0 0,0 0 1,1 0-1,-1 0 1,0 1-1,-2 7-6771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6T06:26:27.8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250 45 24575,'-3'0'0,"-1"1"0,1-1 0,0 1 0,0 0 0,-1 0 0,1 0 0,0 0 0,0 1 0,0-1 0,0 1 0,0 0 0,1 0 0,-1 0 0,-2 3 0,-6 5 0,-18 22 0,18-19 0,0 3 0,0 0 0,0 1 0,2 0 0,0 0 0,1 1 0,-8 28 0,-7 15 0,15-40 0,0 1 0,2 0 0,1 0 0,0 0 0,-1 32 0,0-4 0,2-21 0,0 34 0,3 94 0,3 144 0,-1-292 0,0 1 0,0-1 0,1 1 0,1-1 0,-1 0 0,1 0 0,1 0 0,0 0 0,9 16 0,-6-14 0,1-1 0,0 0 0,1 0 0,0 0 0,1-1 0,15 12 0,-1-5 0,0-2 0,1 0 0,0-1 0,1-2 0,1 0 0,27 6 0,-43-14 0,17 6 0,1-1 0,-1-1 0,1-2 0,49 3 0,-24-7 0,126-6 0,-157 1 0,0-1 0,0-1 0,0-1 0,-1-1 0,0 0 0,0-2 0,-1-1 0,-1 0 0,35-26 0,7-13 0,87-88 0,-107 96 0,-31 31 0,-1 2 0,0 0 0,13-18 0,-21 23 0,1 0 0,-1 0 0,0 0 0,0 0 0,-1 0 0,1 0 0,-1 0 0,0-1 0,0 1 0,0 0 0,0-1 0,-1-4 0,0-15 0,-2 0 0,-1 1 0,-1-1 0,-10-36 0,-40-92 0,27 80 0,15 37 0,-5-14 0,-2 0 0,-30-54 0,40 89 0,1 0 0,-2 0 0,0 1 0,0 1 0,-1-1 0,-1 2 0,0-1 0,0 2 0,-1 0 0,-1 0 0,-18-9 0,-143-69 0,157 81 0,-1 0 0,-1 1 0,1 1 0,-1 1 0,-21-2 0,14 2 0,-43-12 0,63 14 0,0-1 0,1 0 0,-10-6 0,12 6 0,0 0 0,-1 1 0,1 0 0,0 0 0,-1 0 0,0 1 0,1-1 0,-1 1 0,0 0 0,-5 0 0,-58-6 0,-22 0 0,47 7-1365,30 0-5461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6T06:26:33.8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233 1 24575,'-2'41'0,"-1"-1"0,-12 62 0,-29 77 0,35-148 0,-110 324 0,92-282 0,23-62 0,2-8 0,1 0 0,-1 0 0,1 1 0,0-1 0,0 1 0,1-1 0,-1 1 0,1 4 0,0-8 0,0 1 0,0-1 0,0 0 0,1 1 0,-1-1 0,0 0 0,0 0 0,0 1 0,1-1 0,-1 0 0,0 0 0,0 0 0,1 1 0,-1-1 0,0 0 0,1 0 0,-1 0 0,0 0 0,1 0 0,-1 1 0,0-1 0,1 0 0,-1 0 0,0 0 0,1 0 0,-1 0 0,0 0 0,1 0 0,-1 0 0,0 0 0,1 0 0,-1 0 0,0 0 0,1-1 0,-1 1 0,0 0 0,0 0 0,1 0 0,-1 0 0,0-1 0,1 1 0,-1 0 0,0 0 0,1-1 0,18-10 0,-17 10 0,88-48 0,17-11 0,-104 58 0,0 0 0,-1 0 0,1-1 0,0 0 0,-1 1 0,0-1 0,1 0 0,-1 0 0,0 0 0,-1-1 0,1 1 0,0 0 0,1-6 0,1-4 0,-1 0 0,2-19 0,0 2 0,32-174 0,-38 222 0,2 27 0,-1-6 0,0 5 0,2 0 0,1 0 0,16 76 0,-16-105 0,0 1 0,-2 0 0,0 18 0,-1-18 0,1 1 0,5 30 0,-3-36-1365,-1 0-5461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6T06:26:36.4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702 1 24575,'-367'0'0,"364"-1"0,-1 2 0,1-1 0,-1 0 0,1 1 0,-1-1 0,1 1 0,-1 0 0,1 0 0,0 0 0,0 1 0,-1-1 0,1 1 0,-4 3 0,2-1 0,0 1 0,0 0 0,0 0 0,1 1 0,-7 10 0,-29 44 0,3 2 0,2 2 0,-39 99 0,62-130 0,2 0 0,2 1 0,0 0 0,-1 37 0,-6 541 0,16-442 0,-1-146 0,1-1 0,1 0 0,1 0 0,2 0 0,10 34 0,-8-39 0,0 0 0,1-1 0,1 0 0,1 0 0,0-1 0,1-1 0,15 17 0,-6-11 0,0-2 0,1 0 0,1-1 0,1-2 0,0 0 0,32 15 0,12 2 0,81 26 0,-110-47 0,0-1 0,1-2 0,0-1 0,41 1 0,-3-4 0,85-7 0,-149 1 0,0 0 0,0-2 0,0 1 0,-1-2 0,1 0 0,-1 0 0,0-1 0,0-1 0,0 0 0,12-8 0,9-9 0,57-54 0,-58 49 0,-2 1 0,40-45 0,-57 55 0,0 0 0,-1 0 0,-1-1 0,15-34 0,-5 4 0,17-65 0,-31 83 0,0 1 0,-2-1 0,1-51 0,-7-65 0,-1 123 0,0 0 0,-2 0 0,-1 0 0,-10-28 0,-90-224 0,84 226 0,-2 2 0,-2 0 0,-45-63 0,47 79 0,-1 1 0,-2 0 0,0 2 0,-57-45 0,71 65 0,-1 1 0,1 0 0,-1 1 0,0 0 0,-1 1 0,1 1 0,-21-5 0,-19-5 0,-78-34 0,115 41 0,0-2 0,-21-16 0,24 16 0,-1 0 0,0 1 0,-21-10 0,21 14 0,0-1 0,-1 2 0,0 0 0,1 0 0,-18 0 0,-77 4 0,45 0 0,49-1-1365,3 0-5461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4T05:56:01.7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1305 685 1040,'0'0'4341,"2"-2"-3952,-2 2-340,0 0 1,0 0-1,1 0 0,-1 0 1,0 0-1,0 0 1,0 0-1,0 0 0,1-1 1,-1 1-1,0 0 1,0 0-1,0 0 0,0 0 1,0 0-1,1-1 1,-1 1-1,0 0 0,0 0 1,0 0-1,0 0 0,0-1 1,0 1-1,0 0 1,0 0-1,0 0 0,0-1 1,0 1-1,0 0 1,0 0-1,0 0 0,0-1 1,0 1-1,0 0 1,0 0-1,0 0 0,0-1 1,0 1-1,0 0 1,0 0-1,0 0 0,-1 0 1,1-1-1,0 1 0,0 0 1,0 0-1,0 0 1,0 0-1,0 0 0,-1-1 1,1 1-1,0 0 1,0 0-1,0 0 0,0 0 1,-1 0-1,1 0 1,-14-3 3147,10 2-4154,-1 0 1010,-8 0 58,-31-1 39,-90-4 53,105 6-145,0 2 0,-45 8 0,36-2-3,1 2 0,1 1 0,-1 2 0,2 1 0,0 2 0,1 2 0,-62 42 0,90-56-39,1 1 0,-1-1 0,1 1 0,1 0-1,-8 10 1,11-14 17,1 2-17,-2 9-18,1-9-18,4-3-121,-106-7 264,79 7-107,0 1-1,0 2 1,0 0 0,0 2-1,0 0 1,1 2-1,0 0 1,0 2-1,1 1 1,-22 12-1,29-13 3,1 2 1,0-1-1,1 2 0,0-1 0,1 2 0,0 0 1,0 0-1,2 1 0,0 1 0,0-1 0,2 2 1,0-1-1,0 1 0,2 0 0,0 1 1,0-1-1,2 1 0,-5 31 0,8-38-12,1 1 1,-1 0-1,2 0 0,0 0 1,0 0-1,1-1 0,0 1 1,1 0-1,0-1 0,0 0 1,1 1-1,1-2 0,6 12 1,-6-13-20,1-1 0,1 0 0,-1 0-1,1-1 1,0 1 0,0-2 0,1 1 0,0-1 0,0 0 0,10 4 0,0 0-74,1-2 1,0-1 0,33 7-1,16 5-155,-66-18 248,-1 3 15,-1-3-17,0 0 0,1 0 0,-1 0 0,0 1 0,0-1 0,0 0-1,1 0 1,-1 0 0,0 1 0,0-1 0,0 0 0,0 0 0,0 1 0,1-1 0,-1 0 0,0 0 0,0 1 0,0-1 0,0 0-1,0 0 1,0 1 0,0-1 0,0 0 0,0 0 0,0 1 0,0-1 0,0 0 0,0 1 0,0-1 0,0 0 0,0 0-1,0 1 1,0-1 0,-1 0 0,1 0 0,0 1 0,0-1 0,0 0 0,0 0 0,-1 1 0,-29 42 191,-20 33 39,44-65-200,0 1-1,1 0 1,0-1-1,1 1 1,-4 18 0,6-18-18,1-1 1,0 1 0,0 0-1,1-1 1,1 1 0,0 0 0,0-1-1,1 1 1,1-1 0,0 0 0,0 1-1,1-1 1,1-1 0,0 1 0,0-1-1,1 1 1,8 9 0,-7-9-5,2-1 1,0 0 0,0-1-1,1 1 1,0-2-1,0 1 1,1-1-1,23 12 1,-17-12-30,0-1 1,0 0-1,1-1 0,0-2 1,31 6-1,-2-6-69,0-2 0,0-2 0,-1-2 0,56-9 0,-39 2-11,0-3 0,67-22 0,-119 31 31,-8 1 120,-1 1 0,1 1-1,0-1 1,0 0-1,0 0 1,0 1 0,5 0-1,-7 0-36,0 0-1,1 0 0,-1 1 1,0-1-1,0 1 0,0-1 0,0 1 1,0 0-1,0-1 0,0 1 1,0 0-1,0 0 0,0 0 1,0 0-1,0-1 0,0 1 0,-1 0 1,1 0-1,0 1 0,-1-1 1,1 0-1,-1 0 0,1 1 1,4 6-22,0 0 0,0 0 0,1-1 1,-1 0-1,2 0 0,-1-1 0,1 1 1,0-1-1,0-1 0,1 0 0,-1 0 1,1 0-1,1-1 0,-1 0 0,16 5 1,0-1-129,1-1 0,1-1 1,-1-1-1,39 2 0,-41-6 76,0-2 0,0 0 1,0-1-1,0-2 0,-1 0 0,34-12 0,127-56-152,-168 65 197,44-24 11,-45 23 29,1 0 0,0 0 0,1 2 0,-1 0 0,25-7 0,-35 13-21,-1 0 0,0 0 0,0 0-1,0 0 1,1 1 0,-1-1 0,0 1 0,8 3-1,34 15 12,-11-4-27,-14-7 12,1-2 0,0 0-1,0-1 1,1-1 0,-1-1 0,1-1-1,0-1 1,-1-1 0,1-1 0,0-1-1,0-2 1,-1 0 0,0-1 0,0-1-1,0 0 1,23-12 0,-24 7 445,30-22 0,-32 20-46,23-13 1,-40 26-317,28-2 157,91 15-35,-5 0-221,-100-12-11,118-3-162,-116 0 159,0 0 0,0-1 0,0-1 1,-1-1-1,24-10 0,-33 12 24,40-20-97,-44 20 110,0 0 1,0 1-1,0-2 1,0 1 0,-1 0-1,1-1 1,-1 1-1,4-6 1,25-33 745,-31 40-692,13-1 139,7 6-246,0 0-1,33 10 0,-31-7-155,0-1-1,29 3 0,-41-7 120,86 2-602,-86-3 609,1-1 0,-1-1 0,1 0-1,-1 0 1,0-1 0,15-7 0,-6 1 52,-1 0-1,0-2 0,-1 0 1,26-22-1,-31 22 106,0 1-1,1 0 1,0 1-1,0 1 0,17-7 1,-28 13-77,1 1 1,-1 0-1,1 0 0,-1 0 1,1 0-1,-1 0 0,1 1 1,-1 0-1,5 0 0,90 9 37,-70-6-66,-14-2 20,-1 0 0,1 0 0,22-3 0,-8-2-3,-9 2 2,0-1-1,33-10 0,-25 3 14,-1-1-1,49-28 1,-71 36 48,0 0 0,0-1 0,0 1 1,0-1-1,0 0 0,-1 0 0,0-1 0,1 1 0,-2-1 1,1 1-1,4-10 0,-7 12 21,5-13 158,7-14-5,20 2-431,-21 19 53,0-1 0,-1 0 1,11-12-1,6-10 16,-12 15 67,-1-1 1,-1 0-1,12-21 0,39-75 255,-61 106-111,-1 0 0,0 0 0,3-10 0,3-12 121,-7 27-184,0-3-7,-1 0 1,1-1 0,1 1 0,-1 0 0,1 0 0,3-7-1,5-16 6,-7 10-13,0 0 0,-1 0 0,-1 0 0,0 0 0,-2 0 0,0 0 0,-1 1 0,-6-28 0,0 15 106,-2 1 1,0 0-1,-2 0 1,-18-31-1,9 26 269,-2 2-1,-1 0 1,-32-33-1,55 64-290,-8-12 114,-5-5 5,-16-26 0,25 35-203,-1 1 0,0 0 1,-1 1-1,0 0 0,0 0 0,0 0 0,-1 1 0,-11-8 0,2 4-6,-1 0 1,-36-14-1,18 12-5,0 1-1,-1 3 1,-44-6-1,79 13 18,-9-4 22,-2-3-18,0 0-1,-13-11 1,13 9-17,-1 1-1,-17-9 1,-145-53 29,155 64-37,-1 0 1,0 2-1,0 0 1,-45-2-1,54 6-17,0-1 0,1 0 0,-16-4 1,-9-3-46,-67-11-78,-78-14-54,80 17 87,95 15 112,-32-4-36,25 4 34,11 2 12,0-1-5,-1-1-1,1 1-9,1 0-1,-1-1 1,0 1 0,0-1-1,1 0 1,-1 0-1,0 0 1,-3-4-1,4 4 4,-16-2 25,15 3-18,1 1 0,0-1 1,0 0-1,0 1 0,0-1 1,-1 1-1,1 0 0,-4 0 1,-35 4 3,1 2 0,-68 19 0,-77 40-36,138-47 46,8-3-11,-51 28 0,47-18-257,31-19 184,0-1 0,0 0 0,0-1 0,-1 0 0,1-1 0,-18 2 0,-2 1 41,-8 3 10,1 1 0,0 2 0,1 2 0,-43 21-1,67-26 8,0 1 0,0 1-1,1 0 1,1 1-1,0 0 1,-15 21 0,-2-1-52,23-26 15,0 0 0,0-1 0,-1 0 0,1 0 1,-1 0-1,-1-1 0,-9 4 0,-7 2-147,-26 6 0,29-10 143,1 1 1,-27 13 0,16-3-189,-47 34 1,76-50 162,-10 2-414,11-2 466,0-1 0,0 1 1,0-1-1,1 0 1,-1 1-1,0-1 1,0 0-1,0 0 1,0 1-1,0-1 1,0 0-1,0 0 1,-1 0-1,-6-1-61,0 1 0,-1 0 0,1 1 0,-9 1-1,-3 0-13,4-1 16,5 0 37,0 0 0,0-1-1,0 0 1,-13-3 0,22 3 31,-1-1-15,-6 0 21,7 0 12,-4 2-4,1-1 0,0 0 0,-10-1-1,-15 11 46,21-7-20,7-2-2,-24 9 131,-10 1 71,34-11-194,-1 1-12,-3 1 7,-2 0-4,0 0 0,-1 0 0,1-1-1,-9 0 1,14 0-5,-13 0-529,13-1-112,-8 0 822,6 0-3275,2 0 543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4T05:57:17.5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103 20 1284,'0'0'4921,"3"-3"-4890,7-10 23,-7 10 881,-2 8-820,0 9 8,-1 1-1,0-1 1,-1 1-1,-1-1 1,0 0-1,-1 0 1,-7 20-1,-8 52 1769,28-115-1684,-7 17-93,0 1 1,1 0-1,1 0 0,11-21 1,-14 29-65,0 0 1,-1-1-1,1 1 1,-1-1 0,0 1-1,1-7 1,3-5 189,-5 14 77,-3 4-273,-80 99 934,83-101-725,-1-1-141,1 0-103,0 1 0,0-1 0,0 0 0,0 0 0,0 0 0,0 0 0,0 0 0,0 0 0,-1 0 0,1 0 0,0 0 0,0 1 0,0-1 0,0 0 0,0 0 0,0 0 0,-1 0 0,1 0 0,0 0 0,0 0 0,0 0 0,0 0 0,0 0 0,0 0 0,-1 0 0,1 0 0,0 0 0,0 0 0,0 0 0,0 0 0,0 0 0,0 0 0,-1-1 0,1 1 0,0 0 1,0 0-1,0 0 0,0 0 0,0 0 0,0 0 0,0 0 0,-1 0 0,1 0 0,0 0 0,0-1 0,0 1 0,0 0 0,0 0 0,0 0 0,0 0 0,0 0 0,0 0 0,0-1 0,0 1 0,0-10 18,2-1-1,-1 1 1,1-1 0,1 1 0,0 0-1,0 0 1,8-15 0,-11 23-29,1-3 10,-1 4-2,-1 6-14,-54 131 225,55-134-21,1-28 518,1 13-676,0 0 0,6-17 1,2-8-72,-10 37 49,-1 3-16,1 0 0,-1-1 1,0 1-1,1 0 0,-1 0 1,1 0-1,0 0 0,0 0 1,0 0-1,0 4 0,0 1 3,-2 7 10,-1 0 0,-8 20-1,2-4 0,1-5 56,8-23-54,-1 0-4,-3 10-4,4-11 36,1-7-42,29-82-28,-28 82-57,-4 8 48,-8 13 57,4-7 31,8-17-50,1-3-10,0-1-1,1 0 1,0 1 0,1 0 0,9-18 0,-12 27 5,0 1-1,-1-1 1,1 0-1,-1-1 1,0 1-1,2-4 1,2-8-62,-4 14 50,-1 5-26,-2 17-3,-1 0 1,0-1 0,-9 28-1,6-35 9,1-16-11,1-1 52,3 2-11,-1 1 0,1-1 0,1 0 0,-1 0 0,0 1-1,0-1 1,1 0 0,-1 0 0,1 0 0,-1 0 0,1-3-1,-2-3-148,1 6 129,1 2-84,0 0 111,-1 0-1,1 0 0,0 0 1,0 0-1,-1 0 0,1 0 1,0 0-1,-1 0 1,1 0-1,0 0 0,0 0 1,-1 0-1,1 0 0,0-1 1,0 1-1,-1 0 0,1 0 1,0 0-1,0 0 0,-1-1 1,1 1-1,0 0 1,0 0-1,0-1 0,0 1 1,-1 0-1,1 0 0,0-1 1,1-8 4,-1 7-10,1 0-2,7-42-18,-8 43 21,1-7-2,0 5-39,0 4-106,1 28-555,-6 55-1,-5-6-3204,7-65 1118,-1-2 39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9T14:53:28.8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3163 170 1056,'5'-15'411,"0"1"0,1 1-1,0-1 1,1 1 0,1 0 0,0 0-1,1 1 1,0 0 0,1 1 0,0 0-1,12-10 1,-20 20-365,0 0-1,0 0 0,-1 0 0,1 0 1,0 0-1,0 1 0,0-1 1,0 1-1,0 0 0,0-1 1,0 1-1,0 0 0,0 0 1,0 0-1,0 0 0,0 1 1,0-1-1,0 0 0,0 1 1,0 0-1,0-1 0,0 1 1,-1 0-1,1 0 0,0 0 1,0 0-1,-1 0 0,1 0 0,-1 1 1,1-1-1,1 3 0,6 4 86,0 1 0,-1 0 0,11 19 0,-7-11-4,-2 1 0,0 1 0,-2 0 0,0 0 0,6 22 0,20 104 307,-34-143-428,37 281 482,-33-176-294,-5-1 1,-14 109-1,3-121-47,-3-1 0,-50 166 0,-23 14 86,53-188-138,-5-2 0,-77 123 1,94-169-70,-23 38 36,-2-1-1,-114 129 1,44-79 33,-205 167-1,-175 76 17,214-184-59,-537 253 1,716-388-91,-2-5 0,-176 45 0,250-80-88,-55 4 0,75-11 37,0-1 1,-1 0-1,1-1 0,0 0 1,0-1-1,-24-7 1,33 8 19,0-1 1,0 0 0,1 0 0,-1 0-1,1 0 1,-1-1 0,1 1 0,0-1-1,0 0 1,0 0 0,0 0 0,0 0 0,1 0-1,0-1 1,-1 1 0,1-1 0,0 0-1,1 0 1,-3-6 0,2 4-287,1 0-1,-1-1 1,1 1 0,1 0 0,-1-1-1,1 1 1,0-1 0,0 1-1,1-1 1,0 1 0,0 0 0,3-9-1,12-21-1734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4T05:57:21.9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133 10 876,'0'0'6101,"-4"-1"-6021,-9-5 4,10 4 184,1 2-220,-1 0-1,1 1 0,0-1 0,0 1 1,0 0-1,-1 0 0,1 0 1,0 0-1,0 0 0,0 0 0,-2 2 1,3-2-31,-10 18 24,9-15-33,-6 13 29,0 0 1,2 0-1,0 0 0,-6 26 0,12-42-23,0 1 83,-4 12-71,2-8 406,1-6 682,-3-39-908,1 5-10,3 32-178,0-11 26,1 6-44,0 5-3,-1 0 1,0-3 5,0 3 23,-1 6-17,-7 87 23,8-89-19,0 1 59,0 1 0,-1-1 0,0 1 0,1-1 0,-1 1 0,-2 5 0,2-8 384,0-21-401,0 15-37,1 0 0,0 1 0,0-1 0,0 0 1,2-9-1,0 0-26,-2 13 12,1 4 5,3 11-4,-3-9 6,1-1-3,-3 1 8,1-5-14,0 0 0,0 1 0,0-1 0,0 0 0,0 1 0,0-1 0,0 0 0,0 1 0,0-1 0,0 0 0,0 1 0,0-1 0,0 0 0,0 0 0,0 1 0,1-1 0,-1 0 0,0 1 0,0-1 0,0 0 0,0 0 0,1 1 0,-1-1 0,0 0 1,0 0-1,0 1 0,1-1 0,-1 0 0,0 0 0,0 0 0,1 1 0,-1-1 0,1 1 22,0-4-12,10-29-14,-4 12-32,-7 19 28,0 5-19,-2 15 26,-5 10 11,5-23-8,2-5 2,-1 0 5,-1 4 0,2-4 28,-6 14-149,-2 2 211,8-16-105,1-5-5,2-12 4,2-13-2002,-12 43 1432,5-10-185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4T05:57:27.7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848 62 1352,'0'0'764,"9"2"1221,-2-2 3100,-24-4-4725,1 1 0,-1 1-1,-18-1 1,4 2-339,0 2 1,1 1-1,-1 2 0,-39 9 1,24 0-192,0 3 1,-59 31-1,74-31 176,1 2 0,2 1 0,-1 1 0,2 1 0,1 2 0,1 1-1,1 0 1,1 2 0,-27 39 0,37-45 23,1 1 0,1 0 0,1 0 0,0 1 0,2 1 0,0-1 0,2 1 0,0 1 0,2-1 0,1 1 0,0 0 0,2 0 0,1 0 0,1-1 0,4 28 0,-3-37-19,1-1-1,1 0 1,0 0 0,1 0 0,0 0 0,1-1 0,0 0 0,1 0 0,1 0-1,-1-1 1,12 11 0,-2-3 8,0-1 0,2 0 0,0-2 0,2 0 0,22 14 0,100 42 44,-127-65-57,27 10 29,0-3 0,1-1 0,82 12-1,219 9 68,-267-29-87,93-4-10,-139-2-4,310 2 15,39-10-4,-31-9 4,-122 2 1,52-13-5,-211 19-4,0-2-1,0-3 1,104-38 0,-162 49 35,-1-1 1,0 0 0,0 0-1,0-1 1,-1 0 0,0 0-1,0-1 1,0-1-1,-1 1 1,0-1 0,-1-1-1,0 1 1,0-1 0,-1-1-1,0 1 1,0-1 0,-1 0-1,5-15 1,10-35 219,19-72-26,-36 118-199,-1 0 0,0-1 0,-1 1 0,0-1-1,-1 1 1,-4-28 0,2 34-14,0 0-1,0-1 1,-1 1 0,0 0 0,0 0-1,-1 1 1,0-1 0,-1 1-1,1 0 1,-2 0 0,1 0 0,-12-12-1,-7-1 25,0 1-1,-2 0 1,0 2-1,-44-22 1,21 17 80,-93-30 1,-12 7 92,-261-41 0,83 47-186,-10 4-30,294 31-2,-122-8-8,-24-3-11,74 5 12,74 6 12,-115-5-2,123 9-13,-1 2 1,-46 8-1,25 0-12,-98 32-1,132-33 19,1 1-1,0 1 1,0 2-1,1 0 1,1 2-1,-25 19 1,19-10 4,0 1 1,2 1-1,-40 48 1,58-60-4,-1-1 1,2 1-1,0 1 1,1-1 0,0 1-1,1 0 1,1 1 0,0 0-1,2 0 1,-1 0 0,0 18-1,3-2 2,1 0-1,2 0 0,1-1 0,1 1 0,2-1 1,1 0-1,2 0 0,13 32 0,-21-60 1,79 188 19,-68-169-19,1 0 1,0 0 0,2-1 0,1-1 0,36 36 0,-34-40 3,1-1 1,1 0 0,0-2 0,32 17 0,-5-7 11,0-2 1,76 24-1,-57-29-3,132 16 0,53-21 19,-24-19-1,-76-5-28,328-44 21,-239 24-28,-119 17 12,25-5 29,-67 9-30,32-6 3,106-38 10,-162 39-14,0-2 1,70-36-1,-95 40 27,-1-2-1,0 0 1,-1-3 0,-2 0-1,0-1 1,-1-2-1,-1 0 1,28-37 0,-36 40 57,-1-2 0,-2 1 1,13-27-1,-21 36 9,0-1-1,0 1 0,-1-1 0,-1 0 0,0 0 1,-1 0-1,1-25 0,-3 29-53,0-1 0,-1 1 0,0-1 1,-1 1-1,0 0 0,-1 0 0,0 0 0,0 0 0,0 0 0,-1 1 0,-1-1 0,0 1 0,0 0 0,-11-13 1,-6-3 38,-2 1 0,0 1 0,-1 1 0,-1 2 0,-1 0 0,-58-29 1,-63-21 200,-83-11 46,172 61-301,-68-17 22,-267-29 31,255 56-57,11 1-40,80 4 20,-4-1 1,-53-12 1,-35-5-22,53 9 5,-89-3-29,63 8 95,-120-6-124,1 15 33,203-1 69,-49 7-1,48-3-59,-46 8-13,50-6-13,-1 1 0,1 2 0,-41 17 0,35-10-1003,-1 1 0,-36 26 1,55-33 428,-30 24-5590,29-22 2661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4T05:56:30.4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3272 836,'0'0'4864,"-2"0"-4614,1 0-157,0 0 1,-1-1-1,1 1 1,0-1-1,0 1 0,0-1 1,0 0-1,0 1 1,0-1-1,0 0 1,0 0-1,0 0 0,0 0 1,0 1-1,0-1 1,1-1-1,-1 1 1,0 0-1,1 0 0,-1 0 1,1 0-1,-1-2 1,0 2 35,0-3-60,1 1-1,-1 0 1,1-1-1,0 1 1,0-1-1,0-3 1,0 7-73,2-12 50,-1 1-1,2 0 1,-1 0 0,1 0-1,1 0 1,0 0 0,9-16-1,5-4 3,23-29 0,-27 40-21,-13 18-26,130-171 136,-34 59 175,103-79-42,-149 146-233,66-55 28,253-202 58,-193 167-94,-21 22 1,176-121 26,-280 203-51,240-144 8,657-254 25,-797 366-34,115-44 4,-79 39-21,252-87 4,-264 99 10,79-23-12,-21 9 5,248-65-34,-456 131 39,433-85 2,-40 36-19,-282 43 14,337-16 14,-181 27-20,125 7 26,-65 20 2,-170-5-11,59 9-15,28 1 27,-110-16-3,69 5 9,-73-7-13,75 21 10,-86-10-13,425 77 10,-451-77-8,572 147 50,-400-82 1,53 27 477,-257-82-420,-26-10-36,24 12 83,101 59 0,-149-75-122,2 3 21,47 37 0,-25-15 89,-15-12 49,-1 3-1,48 50 0,66 93 365,44 61 364,-149-175-657,0 0 267,58 90 1,44 113 1148,-145-247-1504,12 21 381,-2 1 0,29 80 1,-17-33-33,-4-13-71,-1-4-194,14 61-44,-20-78-61,-21-54-33,-1-1-25,0-1-84,1 1 1,-1-1-1,0 1 1,1-1-1,-1 1 1,0-1 0,0 1-1,0-1 1,0 1-1,0-1 1,1 1-1,-1-1 1,0 1-1,0-1 1,0 1 0,0-1-1,0 1 1,-1-1-1,1 1 1,0 0-1,0-1 1,0 1-1,-1 0 1,-8 5-11,7-4 44,-4-4-45,-88-49 200,43 21 52,30 17-80,1-2 0,0 0-1,1-1 1,-25-28 0,-109-138 1515,152 180-1651,-16-25 407,89 106-421,130 110 0,-192-180-33,5 3-3,20 23-1,-30-29 1,24 31 19,-28-35-11,3 6-5,-4-7 2,0 0-1,1-1 0,-1 1 0,0 0 0,1 0 0,-1-1 0,0 1 1,1 0-1,-1 0 0,1-1 0,-1 1 0,1 0 0,-1-1 0,1 1 0,0-1 1,0 2-1,0-1 8,4 5 1,-4-4 3,13 15 189,-13-17-194,0 0-1,0 1 0,0-1 1,0 0-1,0-1 1,0 1-1,0 0 0,0 0 1,0 0-1,0 0 0,0-1 1,0 1-1,0 0 0,0-1 1,0 1-1,-1-1 1,1 1-1,0-1 0,0 0 1,0 1-1,-1-1 0,1 0 1,0 1-1,-1-1 0,1 0 1,0 0-1,-1 0 0,1 0 1,-1 0-1,22-35 23,-21 34-25,14-25-4,14-22 16,-3-1-1,29-78 0,-50 116-18,7-22-1,-5-1-12,0 8 20,-5 24-3,-1 0 6,0 0-4,7-41-95,-7 41 65,-6 8-376,-12 14-671,0-2 1,-2 0-1,-36 25 1,45-36 234,-36 24-8300,31-18 3956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4T05:56:31.7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23 1780,'-20'-23'9063,"21"29"-8584,2 27 572,9 34-1,-3-19-424,0 2 17,-4-31-458,-2 0 0,3 32 0,-11-22-2021,5-28 1075,-1 6-1243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4T05:56:32.2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9 284 1044,'-2'-13'2332,"0"7"-1854,1-1 0,-1 1 0,2 0 0,-1-1 1,1 1-1,-1-1 0,2 1 0,-1-1 0,1 1 0,0 0 0,0-1 0,1 1 0,0 0 0,4-10 0,0 2-49,2 0-1,-1 1 1,2 0-1,-1 0 1,2 1-1,0 0 1,11-10-1,-11 13-138,1 1-1,-1 1 0,1 0 0,24-12 0,-33 19-193,-1-1-82,0 1-1,0-1 0,0 1 1,0 0-1,0 0 0,0 0 1,0 0-1,0 0 0,0 0 1,0 0-1,1 0 0,-1 0 1,0 0-1,0 1 0,0-1 1,0 0-1,0 1 0,0-1 0,0 1 1,0-1-1,0 1 0,0-1 1,0 1-1,-1 0 0,1-1 1,0 1-1,0 0 0,0 0 1,-1 0-1,1 0 0,-1-1 1,1 1-1,0 0 0,-1 0 1,0 0-1,1 0 0,-1 0 1,1 1-1,-1-1 0,0 0 0,0 0 1,0 2-1,-1 12 19,-1 0-1,-1 0 1,0 0-1,-1 0 1,-1-1-1,-10 23 0,-5 17 74,19-50-94,0-1-1,0 0 1,1 1 0,-1-1-1,1 1 1,0-1 0,0 0-1,0 1 1,0-1 0,1 1-1,-1-1 1,1 0 0,0 1-1,0-1 1,3 6 0,0-2 22,-1-1 1,2 1-1,-1-1 1,1 0-1,0 0 1,8 7-1,43 35 130,-36-32-87,-1 1 1,24 26 0,-42-42-71,0 0 0,-1 0 0,1 0 0,0 0 0,0 0 0,0 0 0,-1 1 0,1-1 0,-1 0-1,1 0 1,-1 1 0,1-1 0,-1 0 0,0 0 0,1 1 0,-1-1 0,0 0 0,0 1 0,0-1 0,0 0 0,0 1 0,0-1 0,-1 0 0,1 1 0,0-1 0,-1 0 0,1 1 0,-1-1 0,1 0 0,-1 0 0,0 0 0,1 1-1,-1-1 1,0 0 0,0 0 0,0 0 0,0 0 0,0 0 0,-2 1 0,-4 3 1,-1 0 0,1-1 0,-1 0 0,0 0 1,-8 2-1,4-1 7,2-1-33,0-1-1,0 0 0,-1 0 1,1-1-1,-1 0 1,1-1-1,-13 0 0,15-1-162,1 0-1,0-1 0,0 0 0,-1 0 0,1-1 0,0 1 0,0-2 0,0 1 0,1-1 1,-1 0-1,-8-5 0,13 7-24,0-1 1,0 1 0,0-1-1,0 0 1,0 0 0,0 0-1,1 0 1,-1 0 0,-1-3-1,-2-9-5558,1 0 2425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4T05:56:32.6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 1800,'0'-1'84,"0"1"1,0 0-1,0 0 0,0 0 1,0 0-1,0 0 0,0-1 0,0 1 1,0 0-1,0 0 0,0 0 0,0 0 1,0 0-1,1-1 0,-1 1 1,0 0-1,0 0 0,0 0 0,0 0 1,0 0-1,0 0 0,0-1 0,0 1 1,1 0-1,-1 0 0,0 0 1,0 0-1,0 0 0,0 0 0,0 0 1,0 0-1,1 0 0,-1 0 1,0 0-1,0 0 0,0 0 0,0 0 1,0 0-1,1 0 0,-1 0 0,0 0 1,0 0-1,0 0 0,0 0 1,1 0-1,-1 0 0,0 0 0,0 0 1,0 0-1,0 0 0,0 0 0,0 0 1,1 0-1,7 11 1372,6 19-890,-14-29-316,47 142 2073,-24-62-1511,1 16 378,1 3-4738,-23-89-2292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4T05:56:32.9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36 940,'0'0'6203,"-1"5"-5547,0 5-195,0 0 0,0 0 0,1 0 0,0 0 0,1 0 0,2 14 0,-2-19-266,0 0 0,0 0-1,0 0 1,1 0 0,-1 0 0,1-1-1,1 1 1,-1-1 0,1 1 0,-1-1-1,1 0 1,1 0 0,-1 0-1,0-1 1,8 7 0,-9-9-121,0 0 1,0 1-1,0-1 1,0 0-1,0 0 1,0 0-1,0-1 1,1 1-1,-1-1 1,0 1-1,1-1 1,-1 0-1,0 1 1,1-1-1,-1-1 1,1 1-1,-1 0 1,0 0-1,1-1 1,-1 1-1,0-1 1,0 0-1,1 0 1,-1 0-1,0 0 1,0 0-1,3-3 1,-2 2-1,-1 0 0,1 0 0,-1-1 0,0 1 0,1-1 0,-1 0 0,0 1 0,-1-1 0,1 0 0,0 0 1,-1-1-1,0 1 0,0 0 0,0 0 0,0-1 0,0 1 0,0-6 0,-1 5-33,0 0 0,0 0 0,-1 0 0,1 0 0,-1 0 0,0 0 1,0 1-1,0-1 0,0 0 0,-1 1 0,0-1 0,0 1 0,0-1 0,0 1 0,0 0 0,0 0 0,-4-4 0,-4-2-444,0 1 0,0 0-1,-20-12 1,-12-10-8139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4T05:56:33.3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0 852,'0'0'6245,"0"8"-5685,0 16-101,2 0 1,0 0-1,9 33 1,25 80 704,-23-90-818,3 11 246,25 58-1,-40-113-552,8 17 461,16 29 1,-23-47-256,-2-1-203,0-1 0,0 0 0,0 0 0,0 1 0,0-1 1,0 0-1,0 1 0,0-1 0,0 0 0,0 0 0,0 1 0,0-1 1,0 0-1,0 0 0,0 1 0,0-1 0,1 0 0,-1 0 1,0 1-1,0-1 0,0 0 0,0 0 0,1 0 0,-1 1 1,0-1-1,0 0 0,0 0 0,1 0 0,-1 0 0,0 0 0,0 1 1,1-1-1,-1 0 0,0 0 0,1 0 0,-1 0 0,0 0 1,0 0-1,1 0 0,-1 0 0,0 0 0,0 0 0,1 0 1,-1 0-1,0 0 0,1 0 0,-1 0 0,0 0 0,0 0 1,1-1-1,-1 1 0,0 0 0,0 0 0,1 0 0,-1 0 0,0 0 1,0-1-1,0 1 0,1 0 0,-1-1 0,17-13 1149,-12 10-1088,0 0 0,0 0 0,0 0 1,0 1-1,0 0 0,1 0 0,0 0 0,-1 1 0,1-1 0,0 2 1,0-1-1,1 1 0,8-2 0,0 1-31,0 1-1,-1 0 0,1 1 1,26 4-1,-37-4-51,0 1-1,-1 0 0,1 0 0,0 0 1,0 1-1,-1-1 0,1 1 0,-1 0 1,1 0-1,-1 0 0,0 0 0,0 1 1,4 3-1,-6-4 9,-1 0-21,0 0 0,0 1 0,0-1 0,-1 0-1,1 1 1,-1-1 0,0 0 0,0 0 0,0 0 0,0 1-1,0-1 1,0 0 0,0 0 0,-1 0 0,1-1-1,-4 4 1,2-2-3,-1 1 0,0-2 0,0 1-1,0 0 1,-1-1 0,1 0 0,-9 3 0,-1-1-63,0 0 1,0-1 0,-1-1-1,-22 1 1,28-2-249,0-1 0,0 0-1,1-1 1,-1 0 0,0-1-1,1 0 1,-1 0 0,1 0-1,-15-8 1,22 9 18,-1 1-1,1-1 1,1 0 0,-1 0-1,0 0 1,0 1 0,0-1-1,0 0 1,1 0 0,-1-1-1,0 1 1,0-2 0,0 2-79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4T05:56:33.9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 18 1268,'1'0'240,"0"-1"0,0 1 1,-1 0-1,1-1 0,-1 1 0,1-1 0,0 1 0,-1-1 1,1 1-1,-1-1 0,1 0 0,-1 1 0,1-1 0,-1 0 1,0 1-1,1-1 0,-1 0 0,0 0 0,1 1 0,-1-1 1,0 0-1,0 0 0,0-1 0,0 2-66,-1 0 0,0-1 0,0 1 0,1 0 0,-1 0 0,0 0 0,0-1 0,1 1 0,-1 0 0,0 0 0,0 0 0,0 0 0,1 0 0,-1 0 0,0 1 0,0-1 0,1 0 0,-2 1 0,-6 0 243,1 1 1,-1 1 0,1 0-1,-10 4 1,14-5-333,-1 0 1,1 0 0,0 1-1,0-1 1,1 1 0,-1-1-1,0 1 1,1 0 0,0 0-1,0 0 1,0 0 0,0 1-1,0-1 1,0 0 0,1 1-1,-2 3 1,3 0 15,-1 0 0,1 0 0,0 0-1,0 0 1,1 0 0,3 14 0,0-10-17,0-1-1,1 1 1,0-1 0,1 0 0,0-1-1,15 18 1,51 46 288,-38-41-218,-30-28-139,4 4 48,1 1-1,12 17 1,-21-26-59,0 1 1,1 0-1,-1 0 0,0-1 1,0 1-1,1 0 1,-1 0-1,0-1 0,0 1 1,0 0-1,0 0 1,0-1-1,0 1 1,0 0-1,0 0 0,-1-1 1,1 1-1,0 0 1,0 0-1,-1-1 0,1 1 1,0 0-1,-1-1 1,1 1-1,-1 0 0,1-1 1,-1 2-1,-1 0 4,0 0 0,-1 1-1,1-1 1,-1 0 0,1 0-1,-5 2 1,-2 1-138,-1-1-1,1 0 1,-1 0-1,0-1 1,0-1-1,-11 2 1,18-4-292,0-1-733,-12-3 410,15 4 660,0 0 0,-1 0 0,1 0 0,-1-1 1,1 1-1,0 0 0,-1 0 0,1-1 0,-1 1 0,1 0 0,0 0 0,-1-1 0,1 1 0,0 0 0,0-1 0,-1 1 0,1 0 0,0-1 0,0 1 0,0-1 1,-1 1-1,1 0 0,0-1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4T05:56:34.3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51 1680,'-1'-51'11353,"3"62"-10975,27 158 1267,-11-95-1109,2-1 0,40 96 0,-55-154-645,-5-12-562,0-1 0,1 1 0,-1 0 1,0-1-1,0 1 0,0 0 0,-1 0 0,0 3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9T14:53:29.6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42 1232,'9'-6'214,"0"1"0,0 0-1,1 0 1,-1 1 0,1 1 0,0-1 0,0 2-1,0-1 1,0 1 0,0 1 0,1 0 0,-1 0-1,0 1 1,17 2 0,12 3 169,1 1-1,49 15 1,-84-20-346,42 11 297,-1 2 0,88 41 1,-29 0 99,119 83 0,-162-92-178,-2 2 0,79 81 0,-43-26 211,148 208 0,-109-111-118,-9 6-1,-9 5 1,159 403 0,-197-347-216,-62-199-132,4 7-47,-4 1 1,-3 1 0,-4 1-1,1 147 1,-31 271-350,7-401 135,-36 131 0,-43 74-551,88-288 771,-25 74-767,-4-2 0,-84 157 1,103-220-35,0 0 1,-18 18-1,2-3-722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4T05:56:34.7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27 256 1856,'-2'-1'367,"0"0"0,0 0 0,0 0 0,0 0 0,0 0 0,0 0-1,0-1 1,1 1 0,-1-1 0,1 1 0,-1-1 0,1 0 0,-2-1 0,2 1 915,3-3-933,-1 1-294,0 1 14,1-1 0,-1 0 0,1 1 0,0-1 0,0 1 0,0 0-1,0-1 1,0 1 0,1 0 0,4-4 0,47-35 825,2 2-1,98-52 1,-131 84-330,-23 8-546,1-1 1,0 1-1,-1 0 0,1 0 1,0 0-1,0 0 1,-1 0-1,1 0 0,0 0 1,-1 0-1,1 0 0,0 0 1,0 1-1,-1-1 0,1 0 1,0 0-1,-1 1 1,1-1-1,-1 0 0,1 1 1,0-1-1,-1 1 0,1-1 1,-1 0-1,1 1 0,-1-1 1,1 1-1,-1 0 0,1-1 1,-1 1-1,0-1 1,1 2-1,18 53 418,-9-20-168,31 63 0,-36-88-239,0-1 0,1 0 0,0 0 0,0-1 0,1 0 0,0 0 1,0 0-1,1-1 0,0 0 0,0 0 0,13 6 0,-17-10-9,1-1-1,-1 0 1,1 0-1,0 0 1,0-1-1,0 0 1,0 0-1,0 0 1,0 0-1,0-1 1,0 0-1,0 0 1,0 0 0,10-2-1,-14 1-4,1 1 0,-1-1-1,0 0 1,1 1 0,-1-1 0,0 0 0,1 0 0,-1 0-1,0 0 1,0 0 0,0 0 0,0 0 0,0 0-1,0 0 1,0-1 0,0 1 0,-1 0 0,1-1-1,0 1 1,-1 0 0,1-1 0,-1 1 0,1-1-1,-1 1 1,0-1 0,1 1 0,-1-4 0,1-1 21,-1 1-26,0-1 0,0 1-1,0-1 1,-1 1 0,1-1-1,-1 1 1,-1 0 0,1-1-1,-1 1 1,-4-10-1,1 6-169,0 1-1,-1 0 0,1 0 0,-2 0 0,1 1 1,-1 0-1,0 0 0,0 1 0,-1-1 0,0 2 1,0-1-1,-1 1 0,1 0 0,-1 1 0,0 0 1,-13-4-1,-7-1-1554,10 3-2413,10 2 1013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4T05:56:35.4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34 107 1252,'-3'-1'1027,"0"-1"0,1 0 0,-1 0 1,0 0-1,1 0 0,-1-1 0,1 1 0,0-1 0,-3-3 0,0-5-317,4 8 306,5 1-742,-1 0-175,-2 1-62,1 0 1,-1 0-1,1 0 1,-1 1-1,1-1 1,-1 0-1,1 1 1,0-1-1,-1 1 1,1-1-1,0 1 1,-1 0 0,1 0-1,0-1 1,0 1-1,-1 1 1,4-1-1,17 4 136,0 1-1,0 1 0,-1 0 0,0 2 0,0 1 1,24 13-1,-12-3-26,-1 1 0,-1 2 0,32 27 0,-57-44-114,1 1-1,-1 0 1,0 0 0,0 1 0,-1 0-1,1 0 1,-2 0 0,1 0 0,-1 1-1,0 0 1,-1 0 0,1 0 0,3 17 0,-7-23-22,0 1 1,0 0 0,0-1 0,0 1 0,-1 0-1,1-1 1,-1 1 0,0-1 0,0 1 0,0-1-1,0 1 1,0-1 0,0 1 0,-1-1 0,1 0-1,-1 0 1,1 0 0,-1 0 0,-3 3 0,3-3-2,-1 1 1,0-1-1,0 0 1,0 0-1,0 0 1,0 0 0,-1 0-1,1-1 1,0 1-1,-1-1 1,0 0-1,1 0 1,-7 0 0,-16 1 6,20-4-11,2-1 0,-1 2-10,1-1 0,0 0 0,0 0 0,1 0 0,-1-1 0,0 1 0,1-1 1,-1 0-1,1 0 0,0 0 0,0 0 0,0-1 0,1 1 0,-1-1 0,1 0 1,0 0-1,-1 0 0,2 0 0,-1 0 0,-1-5 0,-1-3-86,1-1 0,0 1 0,1-1 0,1 0 0,-1-20 0,3 21-197,0 0 0,0 0 0,2 1 0,-1-1 0,1 1 0,1 0 0,0-1 0,1 2 0,0-1 0,0 0 0,1 1 0,1 0 0,0 1 0,0-1 0,14-12 0,-12 14-631,1 0-1,0 1 1,1 0 0,-1 1-1,1 0 1,15-6 0,-11 5-1357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4T05:56:36.4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98 22 1092,'42'-17'2760,"-39"16"-2272,-3 1-369,0 0-1,0-1 0,0 1 0,-1 0 0,1 0 1,0 0-1,0 0 0,0-1 0,0 1 0,0 0 1,0 0-1,-1 0 0,1 0 0,0 0 0,0-1 1,0 1-1,0 0 0,-1 0 0,1 0 0,0 0 0,0 0 1,0 0-1,-1 0 0,1 0 0,0 0 0,0 0 1,0 0-1,-1 0 0,1 0 0,0 0 0,0 0 1,0 0-1,-1 0 0,1 0 0,0 0 0,0 0 1,0 0-1,-1 0 0,1 0 0,0 0 0,0 1 1,-1-1-1,-16 7 808,13-4-922,0-1 0,0 1 0,1-1 0,-1 1 0,1 0 0,-1 1-1,1-1 1,-3 4 0,-8 16 284,1 1 0,1 0 0,-12 32 0,20-42-184,0 0-1,0 1 1,1 0-1,1-1 1,1 1-1,0 0 0,2 24 1,-1-32-59,1 1-1,0-1 1,1 1 0,0-1-1,0 0 1,1 0 0,0 1 0,0-2-1,0 1 1,1 0 0,9 11 0,-11-15-17,1 0 0,0-1 0,-1 1 1,1-1-1,0 0 0,1 0 1,-1 0-1,4 2 0,-6-4-22,1 1 30,2-1 10,-3 0-41,-1 0 0,1 0 0,0 0 0,0 0 0,-1 0 0,1 0 0,0 0 0,0 0 0,0 0 0,-1-1 0,1 1-1,0 0 1,-1 0 0,2-1 0,2-3 7,-1 0 0,0 0 0,0 0 0,0 0 0,0 0 0,-1-1 0,1 1 1,-1-1-1,0 0 0,1-5 0,2-10 35,4-26 1,-2 9 3,2-12 15,-5 24 107,9-30 0,-12 53 176,2 6-324,6 12-19,2 3 29,0-1 1,23 27-1,-29-40-29,0 0 0,0 0 0,1 0 0,-1 0 0,1-1 0,0 0 0,1 0 0,-1-1 0,1 0 0,-1 0-1,1 0 1,8 1 0,-6-2-74,1-1-1,0 0 0,0 0 1,0-1-1,0 0 0,0-1 1,0 0-1,0-1 0,-1 0 1,1 0-1,0-1 0,-1 0 0,0-1 1,14-7-1,-14 6 23,0-1-1,0 1 1,-1-2 0,0 1 0,0-1-1,0 0 1,-1-1 0,0 1-1,-1-1 1,0-1 0,0 1-1,-1-1 1,0 0 0,5-14 0,-3 6 116,-7 16-54,0 0 0,1-1-1,-1 1 1,0 0 0,1 0-1,-1 0 1,0 0-1,0 0 1,0 0 0,0 0-1,0 0 1,0 0 0,0-1-1,-1 1 1,1 0-1,0 0 1,0 0 0,-1 0-1,0-2 1,-10-5 24,11 8-37,-1 0 1,1-1-1,-1 1 1,0 0-1,1-1 1,-1 1-1,0 0 1,0 0-1,1 0 0,-1 0 1,0 0-1,1 0 1,-1 0-1,0 0 1,0 0-1,1 0 1,-1 0-1,0 0 1,1 0-1,-1 1 1,0-1-1,-1 1 0,2-1 3,-6 1 4,0 0 0,1 1 0,-1-1 0,0 1 0,1 1 0,-1-1 0,1 1 0,0 0 0,0 0 0,-7 5 0,0 3 21,-1 0-1,-13 17 1,17-18-22,1 0 1,0 1 0,1 0 0,1 0-1,-1 0 1,2 1 0,0 0 0,-7 22 0,12-34-9,-1 15 35,2-8-19,5 16 4,1-16-3,-4-5-8,1 0 3,2 0 0,-3-1-11,-1-1 1,0 0-1,1 1 1,-1-1-1,0 0 1,1 0-1,-1-1 1,0 1-1,0 0 1,1-1-1,-1 1 0,0-1 1,0 0-1,0 0 1,1 0-1,-1 0 1,0 0-1,0 0 1,-1-1-1,1 1 1,0-1-1,0 1 1,-1-1-1,1 1 1,-1-1-1,3-3 0,4-6 5,-1 1-1,-1-1 0,9-18 0,-10 16-16,18-37 146,-22 48-138,-1 1 5,0 1 0,0 0 1,0 0-1,1-1 0,-1 1 1,0 0-1,0-1 1,0 1-1,1 0 0,-1 0 1,0 0-1,0-1 0,1 1 1,-1 0-1,0 0 0,0 0 1,1 0-1,-1-1 1,0 1-1,1 0 0,-1 0 1,0 0-1,0 0 0,1 0 1,-1 0-1,0 0 0,1 0 1,-1 0-1,0 0 1,1 0-1,-1 0 0,0 0 1,1 0-1,-1 0 0,0 0 1,1 0-1,-1 1 0,0-1 1,0 0-1,1 0 1,-1 0-1,1 1 0,8 9 37,-1 1 0,1 0 0,12 24-1,18 46 42,-27-57-61,26 53 50,37 86 104,-68-146-167,2 6 18,11 42-1,-19-63-23,-1 1-1,1 0 0,-1 0 1,0-1-1,0 1 0,0 0 0,0 0 1,0 0-1,0-1 0,-2 5 1,1-5-2,1 0 0,-1-1 0,0 1 0,0 0 0,0-1 0,0 1 0,0-1 0,-1 0 0,-1 2 0,2-1-2,-1-1-8,-1 1 0,1 0 0,-1-1 0,0 1-1,1-1 1,-1 0 0,0 0 0,0 0 0,0 0 0,1 0 0,-1-1 0,0 0 0,0 1 0,0-1-1,0 0 1,-4 0 0,-5-1-22,0-1 0,-16-3-1,21 4 53,1-1 0,0 0 0,0 0 0,0 0 0,0-1 0,1 0 0,-1 0 0,1 0-1,0-1 1,-8-6 0,10 6 10,-1 1 0,1-1 0,0 1 0,1-1 0,-1 0 0,1-1 0,-1 1 0,1 0 0,1 0 0,-1-1 0,0 1 0,1-1 0,0 0 0,-1-7 0,2-1 0,0 0 1,1 0-1,0 0 0,1 0 1,0 0-1,1 0 1,0 0-1,1 1 0,1 0 1,0 0-1,1 0 0,0 0 1,8-11-1,14-17-1126,1 1 1,40-41-1,-40 48-1206,-18 19-785,-3 0 32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4T05:56:36.7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137 127 980,'10'8'2764,"-8"-8"-2581,1 1 0,0-1-1,0 1 1,0-1 0,-1 0-1,1 0 1,0 0 0,0 0-1,0-1 1,0 1 0,-1-1 0,1 1-1,0-1 1,0 0 0,-1 0-1,1 0 1,-1-1 0,1 1-1,-1-1 1,1 1 0,-1-1-1,0 0 1,0 0 0,0 0-1,0 0 1,0 0 0,0 0-1,-1-1 1,1 1 0,-1-1 0,1 1-1,-1-1 1,2-4 0,-3 6-143,5-27 1010,-4 26-988,-1 0 1,0 0-1,0 1 1,0-1 0,0 0-1,-1 0 1,1 1-1,0-1 1,-1 0-1,1 1 1,-1-1 0,0 0-1,1 1 1,-1-1-1,0 1 1,0-1-1,0 1 1,-2-3-1,-3 0 4,0 1-1,0-1 1,0 1-1,0 1 0,-1-1 1,1 1-1,-1 0 0,1 1 1,-1 0-1,0 0 0,1 0 1,-1 0-1,0 1 0,0 1 1,1-1-1,-1 1 0,-9 2 1,10-2-31,0 1 1,-1 0-1,1 0 1,0 0-1,0 1 1,0 0-1,1 0 1,-9 6-1,11-7-10,0 1 0,1-1-1,-1 1 1,0 0 0,1 0 0,0 0-1,-1 0 1,1 1 0,0-1 0,1 0-1,-1 1 1,1-1 0,-1 1 0,0 6-1,1-8-12,1 0-1,0 0 1,0 0-1,0 0 1,0-1 0,0 1-1,0 0 1,0 0-1,1 0 1,-1 0-1,1-1 1,0 4-1,1 2 17,1 0-5,-1 1 0,1-1 0,0 0 0,1 0 0,-1 0 0,1 0 0,1 0 0,-1-1 0,1 0 0,0 0 0,1 0 1,-1 0-1,1-1 0,0 0 0,1 0 0,-1-1 0,9 4 0,5 3 25,1-1 1,0-1-1,1-1 1,32 8-1,-33-11 22,0 0 1,42 2-1,-56-7-135,1 0 0,-1 0 0,1-1 0,-1 1 0,0-1 0,1-1 1,-1 0-1,0 0 0,0 0 0,0-1 0,12-6 0,-10 4-595,-8 4 526,0 1-1,0-1 1,0 1-1,0-1 1,-1 1-1,1-1 1,0 0-1,0 1 1,-1-1-1,1 0 1,0 0-1,-1 1 1,2-3-1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4T05:56:38.3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26 555 1128,'1'9'8953,"15"-21"-8872,-16 11-75,1 1-1,-1 0 1,1-1-1,-1 1 0,1-1 1,-1 1-1,1-1 1,-1 1-1,1-1 1,-1 1-1,0-1 1,1 0-1,-1 1 0,0-1 1,0 0-1,1 1 1,-1-1-1,0 0 1,0 1-1,0-1 1,0 0-1,0 1 0,0-1 1,0-1-1,0 0 17,8-31 64,-2 1-1,-2-2 1,-1 1-1,-1-41 0,-21-131 264,18 198-319,-20-107 1213,20 112-1001,-2 6-194,0-1-34,0 1 1,1 1-1,-1-1 0,1 0 1,0 1-1,0-1 0,0 1 1,1-1-1,0 1 0,-1 0 1,2 0-1,-2 5 0,0 15 44,2 29-1,0-37-31,0 9 4,1-1 1,1 1-1,1 0 0,1-1 1,2 0-1,0 0 1,2-1-1,0 1 0,2-2 1,1 1-1,23 37 1,-24-45-485,1-1 1,0 0 0,1-1 0,0-1 0,28 24 0,-38-36 12,2 2 83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4T05:56:38.7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34 1148,'0'0'856,"0"-18"2544,-4 3-3736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4T05:57:02.2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26 155 1536,'1'-10'2896,"2"-4"1480,-2 9-4121,-1 5-224,0 0 1,0 0-1,0 0 1,0 0 0,0 0-1,0 0 1,0 0-1,0 0 1,0 0-1,0 0 1,0 0 0,0 0-1,0 0 1,0 0-1,0 1 1,0-1 0,0 0-1,1 0 1,-1 0-1,0 0 1,0 0-1,0 0 1,0 0 0,0 0-1,0 0 1,0 0-1,0 0 1,0 0 0,0 0-1,0 0 1,0 0-1,1 0 1,21 87 618,27 91-114,42 54 18,-72-197-258,-14-26 3164,-75-231-2657,29 103-622,5-11 22,32 108-120,0-1 1,2 1-1,0-42 1,2 61-81,0 0 1,1 0 0,-1 0 0,1 0 0,-1 0 0,1 0 0,0 0-1,0 0 1,0 1 0,1-1 0,-1 0 0,1 1 0,-1-1 0,1 1-1,0-1 1,0 1 0,0 0 0,0 0 0,0 0 0,1 0 0,-1 0 0,1 0-1,2-1 1,-3 2-1,1 1-1,-1-1 0,1 0 1,-1 1-1,1-1 1,-1 1-1,1 0 1,-1 0-1,1 0 0,-1 0 1,1 1-1,-1-1 1,1 0-1,-1 1 0,5 1 1,-5-1 0,-1 1 0,1-1 0,0 0 0,0 0-1,-1 1 1,1-1 0,-1 1 0,1 0 0,-1-1 0,0 1 0,0 0 0,0 0 0,0 0 0,2 3 0,-1 1 1,-1 0 0,1 0 1,-1 1-1,0-1 0,-1 0 0,1 0 1,-1 1-1,0-1 0,-3 12 1,-1 2-61,-1-1 1,-1 0 0,-15 31-1,-33 53-1150,16-32-718,5-19-4681,26-40 3242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4T05:57:03.4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1 120 1596,'0'0'698,"8"-1"236,-4 2 2277,-3 0-2951,1 1 1,0-1-1,-1 1 1,0 0-1,1 0 1,-1 0 0,0 0-1,0 0 1,0 0-1,0 0 1,0 0-1,-1 0 1,1 0-1,0 0 1,-1 5 0,6 44 729,-5-33-387,1-3-410,0 0 0,1 0 1,1-1-1,0 1 0,1-1 0,0 0 0,1 0 0,10 17 0,-14-29-171,-1 0 0,0 0 0,1 0 0,0 0 0,-1-1 0,1 1 0,0 0 0,0-1 0,0 1 0,0-1 0,0 0 0,0 0 0,0 0 0,0 0 0,1 0 0,-1 0 0,0 0 0,0-1 0,3 1 0,-1-1-4,0 0 0,0 0 0,-1 0 1,1-1-1,0 0 0,-1 0 0,1 0 0,-1 0 0,1 0 1,-1-1-1,5-2 0,4-3 9,0-2-1,0 0 1,0 0 0,19-22 0,23-28 6,-54 59-34,1 0 1,-1-1-1,1 1 1,-1 0-1,1 0 1,-1 0-1,1 0 1,-1-1-1,1 1 1,-1 0-1,1 0 1,-1 0-1,1 0 1,-1 0-1,1 0 1,-1 0-1,0 0 1,1 1-1,-1-1 0,1 0 1,-1 0-1,1 0 1,-1 0-1,1 1 1,-1-1-1,1 0 1,-1 0-1,0 1 1,1-1-1,-1 0 1,0 1-1,1 0 1,18 18 23,-2-2-6,-13-14-7,1 0 1,-1-1-1,1 0 0,-1 0 1,1 0-1,0-1 1,0 1-1,9 0 1,-12-1-6,0-1 0,0-1 0,0 1 0,0 0 0,0 0 0,0-1 0,0 1 0,0-1 0,0 0 0,0 1 0,0-1 0,0 0 0,0 0 1,-1 0-1,1 0 0,0-1 0,-1 1 0,1 0 0,-1-1 0,2-1 0,0 0 0,0-1-1,-1 1 1,0-1-1,1 1 1,-2-1-1,1 0 1,0 0-1,1-6 1,2-12 2,-1 0 0,-1-1 0,-2 1 0,0-1 1,-3-35-1,-4 4 85,4 26 64,2 25-135,-1 1 9,-2-4-35,3 6 7,0 0 1,0 0-1,0 0 0,0 0 0,0 0 1,0 0-1,-1 0 0,1 0 1,0 0-1,0 0 0,0 0 1,0 0-1,0 0 0,0 0 0,0 0 1,0 0-1,-1 0 0,1 0 1,0 0-1,0 0 0,0 0 0,0 0 1,0 0-1,0 0 0,0 0 1,0 0-1,-1 0 0,1 0 1,0 0-1,0 0 0,0 0 0,0 0 1,0 0-1,0 0 0,0 1 1,0-1-1,0 0 0,0 0 0,0 0 1,0 0-1,-1 0 0,1 0 1,0 0-1,0 0 0,0 0 1,0 1-1,0-1 0,0 0 0,0 0 1,0 0-1,0 0 0,0 0 1,0 0-1,0 0 0,0 0 1,0 1-1,0-1 0,-5 15 6,1 0-1,1 1 1,0 0 0,0 0 0,1 22-1,7 88 48,-2-51 79,-2-73-103,-1-2-29,0 0-1,0 0 1,0 0 0,1 0-1,-1 0 1,0 0 0,0 0-1,0 0 1,1 0 0,-1 0-1,0 1 1,0-1-1,0 0 1,1 0 0,-1 0-1,0 0 1,0 0 0,0 0-1,0 0 1,1 1 0,-1-1-1,0 0 1,0 0 0,0 0-1,0 0 1,0 1-1,0-1 1,1 0 0,-1 0-1,0 1 1,0-1 1,0 0 0,0 1 0,1-1 0,-1 0 0,0 1 0,0-1 0,1 0 0,-1 1 0,0-1 0,1 0 0,-1 1 1,0-1-1,1 0 0,-1 0 0,0 0 0,1 1 0,-1-1 0,0 0 0,1 0 0,-1 0 0,1 0 0,-1 0 0,0 0 0,1 0 0,0 0 0,5 1 28,202 34 327,-194-31-364,-6 1 33,-8-5-24,1 0 0,-1 0 0,0 0 0,0 0 0,0 1 0,0-1 0,0 0 0,0 0 0,0 0 0,0 0 0,0 0 0,0 0 0,0 1 0,0-1 0,1 0 0,-1 0 0,0 0 0,0 0 0,0 0 0,0 1 0,0-1 0,0 0 0,0 0 0,0 0 0,0 0 0,-1 0 0,1 0 0,0 1 0,0-1 0,0 0 0,0 0 0,0 0 0,0 0 0,0 0 0,0 0 0,0 1 0,0-1 0,0 0 0,0 0 0,-1 0 0,1 0 0,0 0 0,0 0 0,-15 12-1,14-11 0,0 0 0,-1 0-1,1-1 1,-1 1 0,1 0-1,-1-1 1,0 1 0,1-1 0,-1 1-1,0-1 1,1 0 0,-1 0-1,0 1 1,1-1 0,-1 0 0,-2-1-1,0 1 6,-11-1-90,1 0 1,0-1-1,-23-6 1,32 6-115,0 0 1,0-1-1,0 1 0,1-1 0,-1 0 1,1 0-1,-1 0 0,1-1 1,-6-6-1,6 6-551,1 0 1,0 0-1,1-1 1,-1 1 0,-2-7-1,4 7-2288,1-12 36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4T05:57:03.9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10 1620,'0'0'2772,"-2"-8"-1976,2 6-292,0 9 2575,29 152-467,56 179 0,-56-246-1712,0-2-3749,-29-88 1842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4T05:57:04.2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 1744,'5'-7'1259,"0"8"2099,-1 2-3173,0 1 1,0 1-1,0-1 0,-1 1 0,0-1 1,0 1-1,0 0 0,0 0 0,-1 0 1,3 9-1,19 64 945,-21-65-957,13 71 1159,-10-46-2001,2 0-4201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9T14:53:30.3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4560 904,'0'3'222,"1"0"-1,-1 0 0,1 0 1,0 0-1,0 0 1,0 0-1,1 0 1,-1-1-1,1 1 1,-1 0-1,1-1 1,0 1-1,3 3 1,30 26 669,-16-18-553,0-1-1,1-1 1,0-1 0,1-1 0,0 0 0,43 12 0,-3-6 158,77 9 0,118-2 199,-210-21-600,-32-1-67,35 2 122,0-1 0,1-3-1,63-10 1,77-20 202,-2-8 0,-1-9 0,234-93 0,316-182 452,-38-70-402,-483 249-311,-7-9 0,332-316 1,4-111 48,-63-51 44,-161 101 7,-96 70-49,-79 121-47,-128 286-91,-1-2 0,-3 0 0,-3 0 0,7-75 1,-18 120-57,1 0 0,-2 0 0,1 0 1,-1 0-1,-1 0 0,0 1 0,0-1 1,-1 0-1,-7-16 0,9 23-14,0 1 0,-1-1 0,0 0 0,0 1 0,1-1-1,-2 1 1,1-1 0,0 1 0,0 0 0,-1 0 0,1 0 0,-1 0-1,0 1 1,1-1 0,-1 1 0,0-1 0,0 1 0,0 0 0,0 0-1,0 0 1,0 1 0,0-1 0,0 1 0,-1 0 0,1-1 0,0 1-1,0 1 1,0-1 0,0 0 0,0 1 0,-1 0 0,1-1 0,0 1-1,-4 3 1,-11 3-624,0 0-1,1 2 1,0 0 0,0 2-1,1-1 1,-20 18-1,-27 30-1814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4T05:57:04.6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 1340,'1'-11'2368,"0"-4"-299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4T05:57:05.0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36 1208,'7'-9'10239,"-11"3"-8037,2-2-3689,25-2 1901,-12 9-375,-1 0-1,1 0 0,0 1 0,-1 1 0,1 0 0,-1 0 0,1 1 0,-1 0 0,1 1 0,-1 0 0,0 0 0,0 2 0,-1-1 0,11 7 0,-17-10-20,-1 1-1,0-1 1,1 1 0,-1-1-1,0 1 1,0 0 0,0 0-1,0 0 1,0 0-1,-1 0 1,1 0 0,-1 0-1,1 1 1,-1-1 0,2 5-1,-3-5 22,-1 1-5,-1 0-24,-1 1 0,1-1 0,-1 1 1,0-1-1,0 0 0,0 0 0,0 0 0,0-1 0,-1 1 0,1-1 1,-1 1-1,-5 1 0,3-1-29,-26 8-803,30-11 404,-5 2 11,3 0-891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4T05:57:05.5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123 12 884,'0'0'1188,"-7"-9"3329,5 8-4344,0 1 1,1-1-1,-1 1 1,0 0 0,0 0-1,0 0 1,1 0-1,-1 0 1,0 0-1,0 0 1,0 1 0,1-1-1,-1 1 1,0-1-1,1 1 1,-3 1 0,0 0 53,1 0 1,-1 0 0,1 1-1,0 0 1,0-1 0,-6 7-1,3-1 78,-1 1-1,2 0 0,-1 0 1,-8 20-1,11-21-200,0 0 1,0 0-1,1 1 0,0-1 0,1 1 1,0-1-1,0 1 0,1-1 0,0 1 1,0 0-1,1-1 0,0 1 1,1-1-1,3 11 0,-3-12-84,1-1 0,0 1 1,0-1-1,0 1 0,1-1 0,0 0 0,1-1 1,-1 1-1,1-1 0,0 0 0,0 0 0,1 0 1,-1-1-1,1 0 0,0 0 0,0 0 0,11 4 1,-9-4-277,1-1 1,0-1 0,0 1-1,-1-1 1,1-1 0,0 0-1,16 0 1,-15-1-1206,0-1-1,0 0 1,19-5 0,-8 1-1562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4T05:57:05.9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3 127 1284,'0'0'2196,"-1"-2"-1246,1 1-767,-1 0 0,1 0-1,0 1 1,0-1 0,0 0-1,0 0 1,0 0 0,0 0-1,0 0 1,0 0 0,0 0-1,0 0 1,0 0 0,0 0-1,1 0 1,-1 0-1,0 0 1,1 1 0,-1-1-1,2-1 1,-1-1 10,1 1-1,0 0 0,0 0 1,0 0-1,0 0 1,0 0-1,3-2 1,7-3-37,1 0 0,15-6 1,-18 9 164,-4 1-464,48-24 642,-50 24-1463,0 1 1,-1-1-1,1 0 1,0 0-1,5-7 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4T05:57:06.5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 1332,'0'0'3301,"-4"7"-1058,2 0-1881,0 1-1,1-1 1,0 0 0,0 1-1,0-1 1,1 0-1,1 1 1,1 13 0,0 9 84,0-10-46,7 39-1,-1-17-83,-3-22-170,0 0 0,1 0 1,1-1-1,13 25 0,1 5 222,-21-47-360,0-1-62,0 1 27,0-1-1,-1 1 1,1 0 0,-1-1 0,1 1 0,-1-1 0,1 1-1,-1-1 1,0 1 0,0-1 0,0 0 0,0 1 0,0-1 0,0 0-1,0 0 1,0 1 0,-1-1 0,-1 1 0,-28 15-320,26-14 271,-26 8-208,29-11 228,-4 2-49,6-2 98,0 0 1,0 0 0,0 0 0,0 0 0,0 0-1,0 0 1,0-1 0,0 1 0,0 0-1,0 0 1,0 0 0,0 0 0,0 0-1,0 0 1,0 0 0,0 0 0,0 0 0,0 0-1,0-1 1,0 1 0,0 0 0,0 0-1,0 0 1,0 0 0,0 0 0,0 0-1,0 0 1,0 0 0,0 0 0,0 0 0,0 0-1,-1 0 1,1-1 0,0 1 0,0 0-1,0 0 1,0 0 0,0 0 0,0 0-1,0 0 1,0 0 0,28-20-38,74-59 157,-59 44 437,-42 34-321,1 4-151,4 6-9,-1 0-1,-1 0 0,0 0 1,0 1-1,-1 0 1,4 17-1,7 20 56,34 70 121,-45-109-219,0 0 0,1 0 1,0-1-1,1 1 0,0-1 0,0 0 0,0-1 0,1 1 0,9 7 1,-14-13 19,0-2-42,0 0-1,0 1 0,0-1 1,0 0-1,0 0 1,-1 0-1,1 0 0,0 0 1,0 0-1,0-1 1,-1 2-4,1-1 0,-1 1 1,0 0-1,0 0 0,0 0 1,0 0-1,0-1 0,1 1 1,-1 0-1,0 0 0,0-1 1,0 1-1,0 0 0,0 0 1,0-1-1,0 1 0,0 0 1,0 0-1,0 0 0,0-1 1,0 1-1,0 0 0,0 0 1,0-1-1,0 1 1,0 0-1,0 0 0,0-1 1,-8-42 23,-3 0 0,0 1 0,-24-53 0,19 56 246,2-2 0,2 0 0,-14-83 0,26 118-229,-1 1 0,1-1-1,1 0 1,-1 0-1,1 1 1,0-1 0,0 0-1,3-6 1,-3 8-24,0 1 1,1 0-1,-1 1 0,1-1 1,0 0-1,0 0 0,0 1 1,0-1-1,0 1 0,1-1 0,-1 1 1,1 0-1,-1 0 0,1 0 1,4-2-1,-5 3-10,0 1 0,0-1 0,0 0 0,0 1 0,0-1 0,1 1 0,-1 0 0,0-1 0,0 1 0,1 0 0,-1 1 0,0-1 0,0 0 0,0 0 0,1 1 0,-1 0 0,0-1 0,0 1 0,0 0-1,0 0 1,0 0 0,3 2 0,-3-1 2,1-1 0,-1 1 0,0 0 0,0 0 0,0 0 0,0 1 0,0-1 0,0 0-1,0 1 1,-1-1 0,1 1 0,-1 0 0,0 0 0,0-1 0,1 6 0,-1-2-121,-1-1 0,0 0 1,-1 1-1,1-1 0,-1 1 1,0-1-1,0 0 1,-1 1-1,0-1 0,0 0 1,0 0-1,-3 5 0,0-2-1174,0 1-1,-1 0 1,0-1-1,-11 11 1,2-3-2121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4T05:56:05.2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52 1220,'-6'-16'2179,"5"14"-1659,0-1-1,0 0 1,0 0-1,1 0 1,-1 0-1,0-4 1,1 5-55,-3-7 1889,61 148 630,-6-8-2310,36 87 989,-81-204-933,0 1 0,11 14 0,-18-29-488,0 1-216,0-1 1,0 0-1,0 0 1,0 0-1,0 0 1,0 0-1,0 1 1,0-1-1,1 0 1,-1 0-1,0 0 1,0 0-1,0 0 0,0 0 1,0 0-1,0 1 1,0-1-1,1 0 1,-1 0-1,0 0 1,0 0-1,0 0 1,0 0-1,0 0 1,1 0-1,-1 0 1,0 0-1,0 0 1,0 0-1,0 0 0,0 0 1,1 0-1,-1 0 1,0 0-1,0 0 1,0 0-1,0 0 1,1 0-1,-1 0 1,0 0-1,0 0 1,0 0-1,0 0 1,0 0-1,0-1 0,1 1 1,-1 0-1,0 0 1,0 0-1,0 0 1,0 0-1,0 0 1,0 0-1,0-1 1,0 1-1,1 0 1,-1 0-1,0 0 1,0 0-1,0-1 0,4-6 68,0-1-1,0 0 0,0-1 0,-1 1 0,0 0 0,-1-1 0,0 0 0,1-13 1,4-75 248,-15-166-405,8 259 276,-2-15-3493,3 7-5737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4T05:56:05.7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27 152 1696,'0'0'1048,"-3"12"1680,-1-2-2010,1 1-1,1 0 1,-1 0 0,0 20 0,2 50 838,1-52-927,0-23-733,-1 50 2260,0-48-707,-3-31-1155,3 9-162,1 0-1,2-30 0,-2 44-130,0 0 2,0-1 0,0 1 0,0-1 1,0 0-1,0 1 0,0-1 0,0 1 0,1-1 0,-1 1 0,0-1 0,0 1 1,1-1-1,-1 1 0,0 0 0,1-1 0,-1 1 0,0-1 0,1 1 0,-1 0 1,0-1-1,1 1 0,-1 0 0,1-1 0,-1 1 0,1 0 0,-1 0 0,1-1 1,-1 1-1,1 0 0,-1 0 0,1 0 0,-1 0 0,1 0 0,-1 0 0,1-1 0,-1 1 1,1 1-1,0-1 0,-1 0 0,1 0 0,0 0 0,18 7 20,-18-7-23,20 9 32,-2 1 1,30 19-1,7 3 24,-37-22-31,-6-2-6,0-2 1,1 1 0,0-2-1,18 5 1,-30-9-2,-1-1 0,0 0 0,1 0 0,-1 0 0,1 0 0,-1 0 0,1 0 0,-1-1 1,1 1-1,-1 0 0,1-1 0,-1 1 0,0-1 0,1 0 0,-1 1 0,0-1 0,0 0 0,1 0 0,-1 0 0,0 0 0,0 0 0,0 0 0,0 0 0,0 0 0,0 0 0,0 0 0,-1 0 0,1-1 0,0 1 0,0 0 0,-1-1 0,1 1 1,-1-1-1,0 1 0,1 0 0,-1-2 0,2-5 90,-1 0 1,0 0 0,0 0 0,-1 0-1,0-10 1,-6-32 177,-3-1 0,-1 2 0,-20-57 0,7 25-86,22 74-651,-2-6 201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4T05:56:06.3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1 491 984,'2'1'271,"-1"1"1,1 0-1,0 0 0,0-1 1,0 1-1,0-1 0,0 1 0,0-1 1,1 0-1,-1 0 0,0 0 1,1 0-1,-1 0 0,0-1 1,1 1-1,3 0 0,-2-1-100,0 0 0,0-1-1,0 1 1,0-1 0,0 1-1,0-1 1,0 0 0,0-1-1,6-2 1,-3 1-9,0-1 0,-1 0 1,1 0-1,-1-1 0,0 0 0,0 0 0,-1 0 0,0-1 1,1 0-1,6-10 0,-10 11 65,0 1 0,0-1 0,0 0 0,0 0 0,-1 0 0,0-1 0,0 1 0,0 0 0,-1 0 0,1-1 0,-1 1 0,-1 0 0,1-1 0,-2-6 0,2 11-200,0 1 0,0-1-1,0 1 1,-1-1-1,1 1 1,0-1 0,0 1-1,-1-1 1,1 1-1,0-1 1,0 1 0,-1-1-1,1 1 1,0 0-1,-1-1 1,1 1-1,-1 0 1,1-1 0,-1 1-1,1 0 1,0-1-1,-1 1 1,1 0 0,-1 0-1,1 0 1,-1-1-1,0 1 1,1 0 0,-1 0-1,1 0 1,-1 0-1,1 0 1,-1 0 0,1 0-1,-1 0 1,1 0-1,-1 0 1,1 0-1,-2 1 1,-16 6 412,15-4-395,0-1-1,0 0 1,1 1 0,-1 0-1,1 0 1,-1-1-1,1 2 1,0-1 0,0 0-1,-2 4 1,-12 35 189,14-34-198,0 0 0,0 0 0,1 0 0,0 0 0,0 1-1,1-1 1,0 0 0,0 0 0,1 1 0,0-1 0,1 0 0,0 0 0,0 0 0,0 0 0,7 13 0,-6-15-18,0 0 0,1 0 1,0-1-1,0 0 0,0 1 1,1-1-1,-1-1 0,1 1 1,0-1-1,0 0 0,1 0 1,0 0-1,-1-1 0,1 0 1,0 0-1,0 0 0,1-1 1,-1 0-1,13 2 0,-11-2-13,0-1 0,1 0 0,-1 0-1,0-1 1,1 0 0,-1-1 0,0 0-1,0 0 1,1-1 0,-1 0-1,0 0 1,0-1 0,-1 0 0,1 0-1,-1-1 1,1 0 0,-1 0 0,0-1-1,0 0 1,-1 0 0,0-1-1,0 1 1,0-2 0,0 1 0,-1 0-1,8-14 1,-6 6 0,0 0 1,-1-1-1,-1 0 0,0 0 0,-1 0 0,-1-1 1,0 0-1,1-24 0,-3-10 33,-6-69 0,-29-112 1613,33 226-1558,1 5 330,1 5-171,3 20-99,8 35-119,-1-15 23,24 86 110,-27-106-128,2 0 0,0 0 0,16 24 0,-20-39-42,0 0 0,1-1 1,0 0-1,12 12 0,-16-18-194,0 0 1,1-1-1,-1 1 1,0 0-1,1-1 1,0 0-1,0 0 1,-1 0 0,1-1-1,0 1 1,0-1-1,0 0 1,1 0-1,7 1 1,-10-2 7,-1 0 0,1 0 0,-1 0 1,1-1-1,-1 1 0,0 0 0,1-1 0,-1 1 1,1-1-1,-1 1 0,2-2 0,3-4-5382,3-5 1915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4T05:56:06.7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22 207 1476,'0'0'1065,"-2"0"-58,0 0-691,1 0 0,-1 0 0,1-1 0,-1 1 0,1 0 0,-1-1 0,1 1 0,-1-1 0,1 1 0,-4-3 2016,8 0-1766,4-4-257,0 0 0,1 1-1,0 0 1,0 1 0,10-6-1,51-22 746,-17 8-549,139-60 1249,-185 83-1690,1-1-442,9-4 976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4T05:56:07.5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5 1540,'0'0'1666,"-14"-2"1266,-11 0 1689,33 5-2625,5 0-1860,-1-1 0,20 1 0,77 1 181,-12 0-2226,-32-6-3436,-44 1 2559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9T14:53:59.3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10 1296,'0'0'5704,"-2"6"-5037,0 7-449,0 0-1,1 1 1,0-1 0,1 1 0,0-1 0,1 1 0,1-1 0,0 0 0,1 0 0,0 0 0,1 0-1,1 0 1,0-1 0,0 1 0,2-1 0,-1-1 0,9 12 0,-8-13-148,0 0 1,1-1-1,0 0 1,1-1-1,-1 0 0,2 0 1,-1-1-1,1 0 1,0-1-1,0 0 1,1 0-1,0-1 0,0-1 1,0 0-1,0 0 1,1-1-1,-1 0 1,1-1-1,0-1 0,14 1 1,-20-2-19,-1 0 1,0 0-1,0-1 1,0 1 0,0-1-1,0-1 1,0 1-1,0-1 1,0 1-1,0-1 1,-1-1-1,1 1 1,6-5-1,-9 5 11,0 0 0,0 0-1,0-1 1,0 1-1,0-1 1,0 0 0,0 1-1,-1-1 1,0 0 0,1 0-1,-1 0 1,0 0-1,-1 0 1,1 0 0,0 0-1,-1 0 1,0 0-1,1-1 1,-1 1 0,0 0-1,-1 0 1,0-5-1,-2-4 104,0 0-1,0 1 1,-1-1-1,-1 1 1,0 0-1,0 1 0,-1-1 1,-1 1-1,1 0 1,-2 1-1,1-1 0,-11-8 1,-6-5 96,-1 0 0,-1 2 0,-32-20 0,51 37-358,0-1-1,0 1 1,0 1 0,-1-1 0,1 1 0,-1 1 0,0-1 0,0 1 0,-11-1 0,14 3-98,-1-1-1,1 2 1,0-1 0,0 0 0,0 1 0,0 0 0,1 0 0,-1 1 0,0 0 0,0-1 0,1 1 0,-1 1 0,1-1 0,-1 1 0,1 0 0,-4 3 0,-29 27-6441,28-25 3188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9T14:53:30.9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1400,'11'2'233,"-1"1"0,1 0 0,-1 1 0,1 0 0,-1 1 0,0 0-1,0 0 1,-1 1 0,11 9 0,3 4 129,0 1 1,22 27-1,12 19 221,57 88 1,-60-71-34,63 129 0,126 355 974,-183-417-1209,273 844 1215,-172-335-910,-125-453-379,10 264 1,-44-438-228,3 62 31,-4 0 0,-15 123 0,-4-88-115,-6 0-1,-67 211 1,-90 72-1451,167-388 385,0 0-1,-2-1 1,-25 30-1,14-26-1245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4T05:56:07.8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 1740,'0'0'2850,"8"7"-1085,3-4-1366,0-1 0,1 0 0,-1 0 0,1-1 0,0 0 0,-1-1 0,16-2 0,-6 1-95,306-12 1373,-306 12-2229,7 0-624,-6-3-3274,-8 1 2104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4T05:56:08.2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1500,'0'0'1836,"13"3"1691,5 1-2860,0 0 0,1-2-1,36 1 1,-26-1-377,290-6 1092,-182-5-3705,-105 6-1746,-20 1 1995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4T05:56:08.6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1 147 1528,'104'-8'5990,"-17"0"-5135,8 0-1207,-32-3-3200,-40 5 1651</inkml:trace>
  <inkml:trace contextRef="#ctx0" brushRef="#br0" timeOffset="1">1162 67 1620,'112'-21'4335,"21"6"-3353,173-13-4720,-284 26 2483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4T05:56:08.9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75 1212,'241'-37'3954,"-111"21"-3113,31-3-3596,-141 17 1471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4T05:56:11.4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117 1 1528,'0'0'1405,"1"2"-818,8 40 1264,5 44 0,0 113-966,-10-80-981,9 143-840,4-56 724,-12-121 936,30 154 0,-22-167-532,4 77 0,-11-85-140,-2-9-129,-5 83 0,-15 54-1540,15-175 1422,-15 218-476,15-143 927,1-12 192,-8 63 393,2-35-285,-10 119-60,1-63-344,8-66-111,-4 22-6,7-79 2,2 55-1,-2 17 77,2-80-48,5 59 1,-1-57-15,-3 49 1,-1 84 115,3-121-34,-3 61 108,-6 184 567,0-101-50,4-91-305,-5 1 0,-26 122 0,22-152-293,-5 25 88,-41 88 325,59-182-517,-3 3 24,3-5-62,0 0 0,-1 1 0,1-1 0,0 0 0,0 0 0,0 1 0,-1-1 0,1 0 0,0 0-1,0 1 1,0-1 0,0 0 0,0 1 0,0-1 0,-1 0 0,1 1 0,0-1 0,0 0 0,0 1 0,0-1-1,0 0 1,0 1 0,0-1 0,1 0 0,-1 1 0,0-1 0,0 0 0,0 1 0,0-1 0,0 0 0,0 1-1,1-1 1,6 9 40,-5-7-6,1-3 0,51-14 109,40-11-72,28 8-31,162-20-18,-158 32-46,-56 4 8,-6 0-10,-4 1-4,0-3-1,78-14 1,81-20 2,-102 19-15,155-24-532,-161 26 320,79-10-69,294 4-1002,-314 27 1078,161-7 117,-84-8 141,-213 11-13,129-4-3,10-3-11,-124 6 5,232-6 52,40-6 43,-88 1-72,-65-2-27,4-1-4,-19 3 158,337-3 459,-89 5-89,-295 7-493,76-7 4,-16 1-216,-32 4 137,-74 0-7,-29 4 12,0-2 0,44-11 1,-33 3 34,-22 2-872,-18 8 293,0 0 1,-1 0-1,1 0 1,-1-1-1,1 1 1,-1 0 0,1-1-1,-1 1 1,0-1-1,2-2 1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4T05:56:13.2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0 1388,'-9'21'818,"2"1"0,0 0-1,1 0 1,-4 44 0,5-34-399,-5 39 498,1 75 0,9 76 284,0-22-486,2-54-171,1 3-105,7 162 201,-3-186-467,14 169 199,-2-40-186,-9-87-91,6 146 35,-6-108-65,0 44-14,-11-183-48,1 210 53,0-209-53,-3 0 0,-15 82 0,-32 175-34,45-280 6,2 61-1,2-45-46,4 64-1177,-3-105 1106,5 111-454,-3-116 573,0 0 0,1 0 1,0 0-1,2 0 0,-1-1 0,12 23 0,24 53-7,-27-49 63,-3 1 0,11 70 0,-4-11 180,-11-68-113,1 39 1,-6-43-36,2-1 0,9 36 1,-3-23 107,-2 0 1,1 41 0,-7-71-115,6 204 805,-7-192-734,-1 12-3554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4T05:56:14.5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64 1208,'-5'-9'4745,"1"-5"-122,-2-3-1888,6 15-1242,-5-12-22,4 6-322,1 8-1136,0 0 1,0 0 0,0 0 0,0 0 0,0 0 0,0 0 0,0 0 0,0 0-1,0 0 1,0 0 0,0 1 0,0-1 0,0 0 0,0 0 0,0 0-1,0 0 1,0 0 0,0 0 0,0 0 0,0 0 0,1 0 0,-1 0 0,0 0-1,0 0 1,0 0 0,0 0 0,0 0 0,0 0 0,0 0 0,0 0-1,0 0 1,0 0 0,0 0 0,0 0 0,0 0 0,0 0 0,0 0-1,0 0 1,0 0 0,0 0 0,0 0 0,1-1 0,-1 1 0,0 0 0,0 0-1,0 0 1,0 0 0,0 0 0,0 0 0,0 0 0,0 0 0,0 0-1,0 0 1,18 30 54,-1 0 0,17 44 1,-2-5-22,24 40 46,26 51 413,-53-108-305,-18-35 6,12 28 0,-3-4 944,-19-40-952,2 5 238,-1-3 154,-2-5 870,-47-190-1152,20-15-347,10 21-4374,15 168 1406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4T05:56:15.1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74 1904,'27'98'6087,"18"50"-3362,-21-71-1156,-3-6 2966,-30-188-3614,10 64-572,1 12-121,-2 40-225,0 1 0,0 0 1,0-1-1,0 1 0,0-1 0,0 1 0,0 0 0,0-1 0,1 1 0,-1 0 0,0-1 0,0 1 0,0 0 0,0 0 0,0-1 0,1 1 1,-1 0-1,0-1 0,0 1 0,1 0 0,-1 0 0,0-1 0,0 1 0,1 0 0,-1 0 0,0 0 0,1 0 0,-1-1 0,0 1 0,1 0 0,-1 0 1,1 0-1,14 1 68,9 8-32,36 22 185,-59-31 244,0-1-393,1-2-48,1 0 0,-2 0 0,1 1 0,0-1 0,-1-1 0,1 1 0,-1 0 0,0 0 0,0 0 0,1-5 0,6-42 108,-4 18-64,1 11-26,0 0-1,11-28 0,-14 44-40,0-1 0,0 1 0,1 0 1,0 0-1,0 0 0,0 1 0,1-1 0,-1 1 0,1 0 0,0 0 1,1 0-1,-1 0 0,1 1 0,6-5 0,-8 7-2,0 0-1,0 0 0,0 0 1,0 1-1,0-1 1,0 1-1,0-1 1,0 1-1,0 0 0,0 0 1,0 1-1,0-1 1,0 1-1,0-1 1,0 1-1,0 0 0,0 0 1,0 0-1,0 0 1,-1 1-1,5 2 1,1 1-2,-1 1 0,1 0 0,-1 0 0,0 0 0,10 14 0,-11-13-83,-1 1 0,0 0 1,0 0-1,-1 0 1,0 1-1,0 0 1,-1 0-1,0 0 1,-1 0-1,0 0 1,0 0-1,-1 1 1,0-1-1,-1 1 1,0-1-1,-2 15 1,1-14-744,-1 0 0,-1 0 0,-5 17 0,4-18-897,0 0 0,-1-1 0,-10 17 0,7-13-2161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4T05:56:16.0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55 356 1684,'-54'-14'9043,"59"13"-8788,160-29 661,-57 12-618,1-2-113,380-89 435,-419 88-503,-21 8 627,-2-2 1,91-42-1,-97 30 732,-39 26-1377,30-23 619,-28 22-734,5-1 37,-8 3-19,-1 1 0,1-1-1,0 1 1,-1-1 0,1 1 0,-1 0-1,1-1 1,-1 1 0,1 0 0,-1 0-1,0-1 1,1 1 0,-1 0 0,0 0-1,0-1 1,1 1 0,-1 0 0,0 0 0,0 0-1,61 332 315,-37-185-132,35 295 11,-54-384-1238,-5 96-1,-2-136 34,0-1 0,-7 30 0,-2-14-4884,5-22 2534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4T05:56:17.2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56 912,'-6'-20'2204,"6"19"-1568,-1-1-22,-9-31 6110,10 42-6454,21 240 1442,-7-102-897,-1-5-154,22 305 784,-35-427-1342,2-1 0,0 1 0,2 0 0,9 33 0,-12-52-94,0 1 1,0 0-1,0-1 1,0 0-1,0 1 1,0-1 0,0 0-1,0 1 1,0-1-1,1 0 1,-1 0-1,1 0 1,-1 0 0,1 0-1,-1-1 1,1 1-1,-1 0 1,1-1-1,0 1 1,-1-1 0,1 1-1,0-1 1,-1 0-1,1 0 1,3 0-1,4 0 2,1 0 0,-1-1 0,14-3 0,-13 2 15,157-24 80,116-22-64,-16-4-12,-136 19 26,73-16-36,-77 27 269,-104 18 190,-21 3-304,33-2 534,-33 3-1021,1-1 519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9T14:53:31.4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1460 1680,'2'6'225,"0"-1"-1,1 1 1,0-1-1,-1 0 1,2 0 0,-1 0-1,0 0 1,1 0-1,0-1 1,0 1-1,1-1 1,-1 0 0,1 0-1,0-1 1,-1 0-1,2 0 1,-1 0-1,11 4 1,0 0-13,1 0-1,1-2 1,-1 0 0,1-1 0,23 2-1,-32-5-154,66 8 475,0-4 0,88-5-1,452-65 887,-207 0-692,1558-382 1016,-1689 368-1540,400-170 0,-546 184-210,214-140-1,-317 186-22,0-1 1,-1-1 0,34-35-1,-49 43-172,0-1-1,-1-1 0,-1 1 1,0-2-1,-1 1 0,-1-2 1,12-31-1,-9 16-2416,8-47 1,-10 38-129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4T05:56:43.1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9 329 912,'0'0'1476,"-8"5"1735,7-4-3149,1-1 1,0 0-1,0 1 0,0-1 0,0 0 0,0 0 1,0 1-1,0-1 0,0 0 0,0 1 1,0-1-1,0 0 0,0 1 0,0-1 0,1 0 1,-1 0-1,0 1 0,0-1 0,0 0 1,0 0-1,0 1 0,1-1 0,-1 0 0,0 0 1,0 1-1,0-1 0,1 0 0,-1 0 1,0 0-1,0 0 0,1 1 0,-1-1 0,0 0 1,0 0-1,1 0 0,15 2 614,23-10-666,-35 7 180,274-89 527,-99 27-545,102-37-268,-117 39-1263,-101 39-1448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4T05:56:43.6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41 350 1540,'-36'12'2541,"34"-11"-1824,0-1-415,108-34 2093,493-186-436,-335 128-235,-220 80-336,-43 11-1216,6-2-501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4T05:57:46.2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666 97 1108,'-22'4'761,"0"2"-1,0 0 1,-31 15-1,39-14-592,0 1-1,1 0 1,0 1-1,0 1 1,1 0 0,0 0-1,1 2 1,0-1-1,1 1 1,1 1-1,-1 0 1,-11 23-1,0 3-6,3 1-1,1 1 1,-15 55 0,-18 127 188,42-170-277,2 1 0,2 0 0,3 1 0,2-1 0,2 0 0,3 0-1,24 98 1,-10-87 39,4-2 0,2 0 0,58 99 0,-55-116-30,1 0 0,3-3 0,1 0 1,40 37-1,-11-19 64,101 75 0,-129-111-105,1-2 0,1-1 0,0-2 0,80 29 0,-47-25-9,141 41 52,-173-56-67,69 13 27,-51-15-30,96 11 17,-117-16-23,1-1 1,48-6-1,-48-1 4,-1 0 1,1-3-1,-1-1 1,-1-1-1,0-2 1,0-2-1,-2-1 1,46-29-1,-43 22 5,-1-3-1,-2 0 0,0-2 1,-2-2-1,-2 0 1,0-2-1,24-38 1,-34 41-11,0-1 0,-2-1 0,-2-1 0,-1 0 0,-1-1 0,-2 0 0,-1-1 0,-2 0 0,-1 0 0,3-59 0,-10 47 17,-1 0 1,-2 1-1,-19-82 1,-52-131 80,48 179-66,-3 0-1,-49-86 0,58 127 9,-2 1 0,-1 1 0,-2 1 0,-2 1 0,0 2 0,-37-32 0,37 40-34,-43-36 30,4 11 10,-116-64-1,123 84-46,0 2 0,-86-24 0,102 39-6,-1 1-1,0 3 1,0 2 0,-58-1 0,29 7-6,0 3 0,1 3 1,0 4-1,1 3 0,0 3 1,0 3-1,-122 50 0,158-51 3,2 1 0,-1 1-1,2 2 1,1 2 0,-39 36-1,39-28 6,1 2-1,2 1 0,-27 41 0,19-18 10,-40 84 0,60-103-7,1 0-1,3 0 1,1 2 0,2-1 0,-7 52-1,11-28 58,2-1-1,8 114 1,3-114-16,3-1 1,2-1-1,4 0 0,2 0 0,2-2 1,3 0-1,3-2 0,2 0 0,39 57 1,-47-83-17,1-1 0,1-2 0,41 42 0,-2-12 2,3-2 1,2-3-1,3-3 1,83 45-1,-71-48 8,129 53 1,-155-78-37,1-3 1,0-2-1,103 17 1,-125-33 3,1 0-1,0-3 1,-1-1 0,1-1 0,38-10 0,-22 2 1,0-3-1,-1-1 1,68-33-1,-44 11 0,101-67-1,-127 71 8,83-78-1,28-56-26,-129 130 29,-1-1 0,41-75 0,-60 95 42,0-1-1,-2 0 0,0 0 1,-1-1-1,-1 0 0,-1 0 1,-1 0-1,0-1 0,-2 1 1,-1-24-1,-2 17 43,-1 0 0,-2 1 0,-1-1 0,-10-32 0,-43-106 259,23 81-164,-56-99 0,-6 2 85,3 5-63,-74-85-11,161 254-199,-129-164 18,104 137-16,-1 1 0,-60-48 1,79 71-8,-1 2 1,0 0-1,-1 0 0,0 1 1,0 1-1,-1 1 1,-32-8-1,23 9-8,1 1 0,-1 1 0,0 2 0,-45 3 0,6 6-2,1 3 0,0 3 1,-87 30-1,38-5-332,2 5 1,3 4 0,-146 88-1,197-99-672,-75 61-1,19 7-4007,81-69 2546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4T05:58:11.6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2036 1004,'-13'1'3897,"2"-1"-1533,17 1-2220,21 0 121,1-1-1,54-6 0,-6-1-32,166-14 118,-83 5-235,199-17 42,-48-6-95,3 14-5,-94 13-25,-25 2-16,-30 2-7,423-14 31,-433 19-39,150 4 3,-255 0-1,216 14 2,-26-9 14,95 7 10,29-7 204,-191-8-149,5 0-9,342 13 94,-356-10-128,127 7-6,-73 4-20,63 6 6,60 1 10,-20-2-23,-313-17-8,273 20 6,-129-18 19,73 4-17,86-2 3,-172-6 2,-52-5 16,-22 0-32,-38 4 11,29-9 0,11-1-9,109-1 0,-88 8 9,-24 4-27,47-4 55,-54-1 302,-53 7-171,0 0-73,18-1 91,-4 1 3985,-54-5-3704,34 2-412,0 0-1,0 0 1,1 0 0,-1-1-1,1 1 1,0-1 0,0 1 0,-1-6-1,1 7-53,-8-19 57,0-1 0,1 0 0,2 0 0,0-1-1,1 0 1,-3-28 0,-9-60 37,-1-18-62,4 40 25,-2-22 71,13 52-31,-7-147-17,14-11-56,-5 141-26,-8-141-14,-17-26-76,23 197 93,-11-68-17,14 110 27,-4-40-15,5 39 9,0 3-13,-1-11-47,40 84-130,94 144 229,27 0-36,23-25 62,11 1-14,-145-141-39,-2 2 1,45 64 0,44 79-22,103 179 444,-206-329-245,58 65 0,-17-25-36,-24-27-92,-24-29-20,30 44 0,10 30 71,-53-69-80,12 23 18,-9-11-46,-10-22 14,0-3 41,13 27 1,2 2-37,-16-40-7,1 0 0,0-1 0,0 1 0,1-1 0,16 16 0,-22-24-17,2 2-2,0 0 0,0 0 0,0 0 0,0 0-1,-1 0 1,4 7 0,-1-4-19,-4-4 65,-4 1-40,-4 4-14,-1 0 1,1 0-1,-1-1 1,-1 0-1,-16 9 1,14-9 12,-1 0 1,-14 12-1,3-2-12,-44 23 5,32-19-3,1 1-1,-34 27 1,-100 80-6,99-70 15,-191 172 35,218-189-68,-85 92 15,106-110 29,-100 122 34,89-102-53,-42 71-1,-25 57 10,54-104-3,-33 71 100,21-40 105,46-73-113,-9 28 0,-2 6 98,11-31-105,1 0 0,-8 41-1,-24 94 254,34-137-271,8-23-9,-1-1 45,-1 4-196,2-6 102,0 0-1,0 0 1,0 0 0,0 0-1,0 0 1,0 0-1,0 0 1,0 0-1,0-1 1,0 1-1,0 0 1,0 0-1,0 0 1,0 0-1,0 0 1,0 0-1,0 0 1,0 0-1,0 0 1,0 0-1,0 0 1,0-1-1,0 1 1,0 0-1,0 0 1,0 0-1,0 0 1,0 0-1,0 0 1,0 0-1,0 0 1,0 0-1,-1 0 1,1 0-1,0 0 1,0 0 0,0 0-1,0-1 1,0 1-1,0 0 1,0 0-1,0 0 1,0 0-1,0 0 1,0 0-1,0 0 1,0 0-1,-1 0 1,1 0-1,0 0 1,0 0-1,0 0 1,0 0-1,0 0 1,0 0-1,0 0 1,0 0-1,0 0 1,0 0-1,0 0 1,-1 0-1,1 0 1,0 0-1,0 1 1,0-1-1,0 0 1,-3-17 43,-1-27 0,-1-173 424,0 52-171,1 64-224,4 61-63,-2 0 1,-7-40-1,-28-85-2,-3-17-22,32 138 8,3-1 1,-1-49-1,12-59 23,-2 63-17,-5 11-14,-23-155 1,21 215 1,2 15 2,-3-25 39,1-1 0,1-34 0,3 23-23,-1 14-14,1 1 0,9-45 0,4-9 17,-8 36-18,-2 2-29,-3 40 20,-2-15-69,-1 12 71,2 5 3,0 0-1,0-1 1,0 1-1,0 0 1,0 0-1,0-1 0,0 1 1,0 0-1,0-1 1,0 1-1,0 0 1,0 0-1,0-1 1,-1 1-1,1 0 0,0 0 1,0-1-1,0 1 1,0 0-1,0 0 1,-1 0-1,1-1 0,0 1 1,0 0-1,0 0 1,-1 0-1,1 0 1,0-1-1,0 1 1,-1 0-1,1 0 0,0 0 1,0 0-1,-1 0 1,1 0-1,0 0 1,0 0-1,-1-1 0,1 1 1,-1 0-1,-3-1-2,-1 1 0,-19 9 1,-55 20 19,-139 32 1,141-42-11,-16 1-8,-115 12-1,-97-9-16,297-22 17,-289 10-6,90-4 10,-221-6-50,97-3 1,157 3 24,-122 5-45,-93-10-67,326 2 121,-151-10-22,-99-2 3,42 10 24,-105-16-30,237 14 24,-11-2 23,125 6-4,-6-1 2,-36 1-6,-104 10 1,23 1 0,-94-9 13,-87 3 5,-1 4-12,103-4 2,163-2-9,-286 14-7,17-4 12,203-10-37,-96 12 28,-45-10-35,-96 13-1,352-15 32,-10 1 1,-31 8 1,-52 6-14,69-9 31,22-4-7,0 0 0,-22-1 0,15 0-16,22-2 6,-25 1 20,25-2-8,-5 0 8,1-1 0,-1 1 0,1-2 0,0 1 0,-1-1-1,1 0 1,-11-7 0,8 4-11,1-2 0,-1 1 0,1-1 0,1 0 0,-12-16 0,14 16 0,-16-32-14,16 33 6,1 0 1,1 0 0,0-1 0,0 1-1,-4-16 1,-1-1 6,4 13 2,1 0 0,-5-21 0,-6-27-7,-4 3-3,9 28 6,1-1-32,-10-53 8,18 80 23,-1 0-6,-5-38 21,5 37-19,0-5 1129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4T05:58:13.8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268 25 892,'0'-1'304,"1"1"0,-1 0 0,0-1 0,1 1 0,-1-1 0,0 1 0,1 0 0,-1-1 0,0 1 0,0-1 0,1 1 0,-1-1 0,0 1 0,0-1 0,0 1 0,0-1 0,0 1 0,1-1 0,-1 1 0,0-1 0,0 1 0,0-1 0,-1 1 0,1-1 0,0 1 0,0-1-1,0 1 1,0-1 0,0 1 0,0-1 0,-1 1 0,1-2 0,-1 1-114,-1 1-1,1-1 0,0 0 0,0 1 1,0-1-1,0 1 0,-1-1 1,1 1-1,0-1 0,-1 1 0,1 0 1,-3-1-1,-4 1-4,-1-1 0,1 1 0,-14 2 0,4 1 144,1 0 0,-1 1 0,1 0 0,0 2 0,0 0 0,-22 12 1,34-15-241,0 0 0,0 0 0,1 1 0,-1 0 0,1 0 0,0 0 0,0 0 0,0 1 0,1-1 0,-1 1 0,-4 9 0,7-10-63,-1-1 1,1 0-1,0 1 1,1-1-1,-1 0 1,1 1-1,-1-1 1,1 1-1,0-1 1,0 1-1,0-1 1,1 1-1,-1-1 1,1 1-1,0-1 1,0 0-1,0 1 1,1-1-1,-1 0 1,4 5-1,14 23 92,2-2 0,0 0 0,45 44 0,-41-48 238,-2 1 0,28 40 0,-50-65-328,0 1 0,0-1-1,-1 0 1,1 0 0,0 0-1,-1 0 1,0 1 0,1-1-1,-1 0 1,0 0 0,1 1-1,-1-1 1,0 0 0,0 1-1,0-1 1,0 0 0,0 1-1,0-1 1,-1 0 0,1 0-1,0 1 1,-1 1 0,-1-1-2,1 0 0,0 0 1,-1 0-1,1 0 0,-1 0 0,0 0 1,0-1-1,1 1 0,-1-1 1,0 1-1,-3 1 0,-4 1 13,1 0-1,-1 0 0,0-1 1,0 0-1,-10 2 1,9-3 1,0-1 0,0 0 0,-1 0 0,-12-1 0,19-1-308,-1 1-1,1-1 0,-1 0 1,1 0-1,-1 0 0,1 0 1,0-1-1,-1 0 1,1 0-1,0 0 0,-6-4 1,5 0-1467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4T05:58:14.3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0 192 1516,'16'16'5175,"-13"-14"-4964,0 0 1,0-1-1,0 1 1,0-1-1,0 0 1,1 1 0,-1-2-1,0 1 1,1 0-1,-1-1 1,1 1-1,-1-1 1,1 0-1,-1 0 1,1 0 0,-1-1-1,1 1 1,-1-1-1,1 0 1,-1 0-1,0 0 1,0 0-1,1-1 1,-1 1 0,3-3-1,0 0-43,0 0-1,0 0 1,-1 0-1,1 0 1,-1-1-1,0 0 1,-1 0-1,1 0 1,-1-1-1,0 0 1,-1 1-1,4-8 1,-4 7-13,0-1 0,-1 1 0,0-1 1,-1 0-1,1 1 0,-1-1 0,-1 0 1,1 0-1,-1 0 0,0 0 0,-1 1 0,1-1 1,-1 0-1,-1 0 0,1 1 0,-1-1 1,-3-6-1,5 12-137,-1 0 0,1 1 0,-1-1 0,1 0 0,-1 0 0,0 1 0,1-1 0,-1 1 0,0-1 0,1 0 0,-1 1 0,0-1 0,0 1 0,1 0 0,-1-1 0,0 1 0,0 0 0,0-1 0,0 1 0,0 0 0,0 0 0,1 0 0,-1 0 0,0 0 0,-2 0 0,1 0 11,-1 0 0,0 0 0,1 1 0,-1-1 0,1 1 0,0 0-1,-3 1 1,-3 2 19,1 1 0,0-1 0,0 2 0,1-1 1,-1 1-1,1 0 0,0 0 0,1 0 0,0 1 0,0 0 0,-5 9 0,3-4 0,1 0 1,0 0-1,1 1 0,0 0 1,1 1-1,-3 13 1,6-19-30,0 0 1,0 0 0,0 0-1,1 0 1,1 0 0,-1 0 0,1 0-1,0 0 1,1 0 0,3 9-1,-3-12-7,0 0 1,1 0-1,-1 0 0,1-1 0,0 1 0,1 0 0,-1-1 0,1 0 0,0 0 0,0 0 0,0 0 0,0-1 1,1 0-1,-1 0 0,8 4 0,0-1-77,0-1 0,1 0 0,0-1 0,0 0 0,0-1-1,1-1 1,17 2 0,-19-4-612,-1 0 1,0 0-1,20-4 0,-24 3-610,1-1 1,-1-1 0,1 1-1,-1-1 1,13-7-1,-8 2-2506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4T05:58:14.8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 1128,'1'-18'11080,"4"18"-10891,1 0 0,0 1 1,0 0-1,-1 0 1,1 1-1,-1-1 0,1 1 1,-1 0-1,0 1 0,0-1 1,7 5-1,58 42 592,-52-36-578,-10-7-111,15 11 189,0 1 0,24 26 0,-42-39-238,0 0 1,0 1 0,-1 0 0,1 0 0,-1 0-1,-1 0 1,1 1 0,-1-1 0,-1 1 0,1 0-1,-1 0 1,0 0 0,-1 0 0,2 10 0,-3-14-31,0 1 0,-1 0 0,1 0 1,-1-1-1,0 1 0,0 0 0,0-1 1,0 1-1,-1-1 0,1 0 0,-1 1 1,0-1-1,0 0 0,0 0 0,-1 0 1,1 0-1,-1 0 0,1-1 0,-1 1 1,0-1-1,0 0 0,0 0 1,0 0-1,0 0 0,-1 0 0,1 0 1,-1-1-1,1 0 0,-1 0 0,1 0 1,-1 0-1,0 0 0,1-1 0,-1 0 1,-7 0-1,8 0-9,0-1-1,0 0 1,0 0 0,-1 0-1,1 0 1,0 0 0,0 0-1,0-1 1,1 0-1,-1 1 1,0-1 0,1 0-1,-1-1 1,1 1 0,0 0-1,-1-1 1,1 1 0,0-1-1,1 0 1,-1 1 0,0-1-1,1 0 1,-1 0 0,1 0-1,0 0 1,0 0 0,-1-6-1,0-5-10,-1 1 1,2-1-1,0 1 0,1-1 0,1-16 0,0 20-23,0 0-1,1 1 1,0-1-1,0 0 1,1 1-1,0-1 1,1 1-1,0 0 1,0 0 0,11-15-1,-7 13-970,1 1 0,-1 0 0,2 1 0,15-13 0,-22 19 512,0 1-489,1-1-2704,7-5 457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4T05:58:15.2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1364,'0'0'12010,"2"1"-11595,4 5-222,-1 0 0,-1 1 0,1 0 0,-1-1 0,0 1 0,0 1 0,3 12 0,6 7 213,22 38 445,48 69-1,-71-117-607,-5-6 137,0 0-1,1-1 1,0 0 0,0-1 0,11 10 0,-18-19-318,0 0-1,0 1 1,-1-1 0,1 0 0,0 0 0,0 0-1,0 0 1,-1 0 0,1 0 0,0 0-1,0 0 1,0 0 0,-1 0 0,1 0 0,0 0-1,0-1 1,0 1 0,-1 0 0,1 0 0,0-1-1,0 1 1,-1-1 0,1 1 0,0-1-1,-1 1 1,1-1 0,-1 1 0,1-1 0,-1 0-1,1 1 1,0-2 0,0 1-165,2-2 161,-1-1 0,1 0 0,-1 0-1,0 0 1,0-1 0,-1 1 0,1 0 0,-1-1 0,0 1-1,0-1 1,1-8 0,-1 3 6,21-189-609,-20 163-2208,-2 34 1831,0-6 107,0 4-847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4T05:58:15.5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1320,'0'0'726,"9"-1"358,-4 3 2445,-2 1-3228,0 0 0,-1 0 0,1 0 0,-1 0 1,1 0-1,-1 1 0,0-1 0,-1 1 0,1-1 1,1 7-1,13 44 1222,-11-33-1160,47 161 1899,-13-68-4052,-39-113 1241,2 3 739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4T05:58:15.9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71 1992,'-4'-15'1212,"3"4"-128,-3 1 805,0-3-377,0 0 28,1 4-1412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9T14:53:33.0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181 3094 852,'-10'4'1281,"0"1"1,0 0-1,-12 7 1,-8 5 1842,28-16-2606,1-1-430,0 0 0,0 1 0,1-1 0,-1 0 1,0 0-1,0 0 0,0 0 0,0 0 0,0 0 0,0 0 0,1 0 0,-1-1 0,0 1 0,0 0 0,0 0 0,0-1 0,1 1 0,-1 0 1,0-1-1,0 1 0,1-1 0,-1 1 0,0-1 0,1 0 0,-1 1 0,0-1 0,1 1 0,-1-1 0,1 0 0,-1 0 0,1 1 0,-1-1 1,1 0-1,0 0 0,-1 0 0,1 1 0,0-1 0,0 0 0,-1 0 0,1-1 0,-11-44 87,10 39 88,-21-136 467,-5-238 0,26 344-696,-6-401 298,14 328-191,44-213 0,-22 193-25,72-201 1,-74 258-85,3 0 0,72-124 0,-61 135-18,2 2 0,4 2 0,1 2 0,3 2 0,75-61 1,-57 61-1,3 2 1,1 4 0,2 3 0,97-41 0,-152 77-1,1 1 0,1 1 0,-1 1 0,1 0 0,0 2 0,0 1 0,1 0 0,39 2 0,-62 1-10,0 0-1,0 0 1,0 0 0,0 0 0,0 0 0,-1 0-1,1-1 1,0 1 0,0 0 0,0 0 0,0 0-1,0 0 1,0 0 0,0 0 0,0 0 0,0 0-1,0-1 1,0 1 0,0 0 0,0 0 0,0 0-1,0 0 1,0 0 0,0 0 0,0 0 0,1 0-1,-1 0 1,0-1 0,0 1 0,0 0 0,0 0-1,0 0 1,0 0 0,0 0 0,0 0 0,0 0-1,0 0 1,0 0 0,0 0 0,1 0 0,-1 0-1,0 0 1,0-1 0,0 1 0,0 0-1,0 0 1,0 0 0,0 0 0,0 0 0,0 0-1,1 0 1,-1 0 0,0 0 0,0 0 0,0 0-1,0 0 1,0 0 0,0 0 0,0 0 0,0 1-1,1-1 1,-14-9 42,-26-7-78,30 14 32,-25-9 28,1 2-1,-53-7 0,13 6 283,70 10 708,9 0-890,149-9 915,-85 4-449,-68 5-476,45-3 492,-47 3-573,1 0 0,-1 0 0,1 0 1,-1 0-1,1 0 0,-1 0 0,1 0 0,-1 0 0,1 0 0,-1 0 0,1 0 0,-1 0 0,1 0 0,-1 0 1,1 0-1,-1 0 0,1 1 0,-1-1 0,1 0 0,-1 0 0,0 1 0,1-1 0,-1 0 0,1 1 0,-1-1 1,0 0-1,1 1 0,-1-1 0,0 1 0,1-1 0,-1 0 0,0 1 0,0-1 0,1 1 0,-1-1 0,0 1 0,0-1 1,0 1-1,0-1 0,0 1 0,0-1 0,0 1 0,0-1 0,0 1 0,0-1 0,0 1 0,0-1 0,0 1 1,0-1-1,0 1 0,0-1 0,0 1 0,-1-1 0,1 1 0,0-1 0,0 0 0,-1 2 0,-15 38-245,11-30 385,-24 58-393,-74 126 0,54-116-4370,48-76 3862,-1 0-604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4T05:58:16.2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133 36 1004,'0'0'9266,"-1"-6"-8270,-1 0-593,-1-6-52,3 0 3838,-5 15-3512,-5 4-375,1 1 1,0 0 0,0 0-1,1 1 1,0 0 0,0 0-1,1 1 1,1 0 0,-1 0-1,2 0 1,-8 18 0,9-17-128,0 0 0,0 0 0,1 0-1,1 1 1,0 0 0,0-1 0,1 1 0,1 0 0,0-1 0,0 1 0,1 0 0,4 15-1,-4-23-196,0 0 0,0-1 0,1 1 0,0-1 0,-1 1 0,1-1 0,0 0 0,0 0 0,1 0 0,-1 0 0,1 0-1,-1 0 1,1-1 0,6 5 0,-4-4-122,0 0 0,1 0-1,-1 0 1,1-1 0,0 0 0,0 0-1,-1-1 1,12 2 0,-6-2-638,-1 0 0,1-1 1,0-1-1,14-1 0,-15 0-1258,0 0 0,0 0 0,19-8 0,-13 3-2177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4T05:58:16.6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31 184 1200,'0'0'1395,"25"-7"4087,-20 5-5268,0-1-1,-1 0 0,0 0 0,1 0 0,-1 0 1,-1-1-1,1 0 0,0 0 0,-1 0 0,0 0 1,0 0-1,3-6 0,-2 3 94,-1 0 0,0-1 0,0 1 0,0-1 1,-1 1-1,-1-1 0,2-11 0,-5 1 427,-1 7-373,3 10-323,0-1 0,0 1 0,0 0 0,0 0 1,0 0-1,0 0 0,-1 0 0,1 0 0,0 0 0,-1 0 1,1 0-1,-1 0 0,1 0 0,-1 1 0,0-1 1,1 0-1,-1 0 0,0 0 0,0 1 0,1-1 0,-1 0 1,0 1-1,0-1 0,0 0 0,0 1 0,0-1 1,0 1-1,0 0 0,0-1 0,0 1 0,0 0 0,0 0 1,0-1-1,0 1 0,0 0 0,0 0 0,-2 0 0,-1 0 71,0 1-1,0-1 0,0 1 0,0-1 0,1 1 0,-1 0 0,0 0 0,-6 4 0,6-3-38,0 1 1,0 0-1,0 1 0,0-1 0,0 1 0,1-1 1,0 1-1,-1 0 0,1 0 0,1 1 0,-1-1 1,1 1-1,-1-1 0,1 1 0,1 0 0,-1 0 1,1-1-1,-2 9 0,2-9-33,1 1 0,-1 0 1,1-1-1,0 1 0,0-1 0,1 1 0,-1-1 1,1 1-1,0-1 0,0 1 0,1-1 0,-1 0 0,1 0 1,0 1-1,0-1 0,0 0 0,1-1 0,-1 1 1,1 0-1,6 5 0,1 0-29,1-1 0,0 0 0,0-1 0,0-1 0,1 1 0,0-2 0,0 0 0,1 0 0,-1-1 0,1-1 1,0 0-1,0-1 0,0 0 0,1-1 0,23-1 0,-35 0-159,-1 0 1,0 0-1,0 0 0,1-1 1,-1 1-1,0 0 1,0-1-1,1 1 0,-1-1 1,0 1-1,0-1 1,0 0-1,0 0 0,2-1 1,-2 2-538,-1-1 0,1 0 0,0 0 0,0 0 0,0 0 0,-1-1 0,1 1 0,0 0 0,-1 0 0,2-3 1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4T05:58:17.0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0 152 1684,'1'-2'396,"-1"-1"1,0 1-1,1-1 0,0 1 1,-1 0-1,1-1 0,0 1 1,0 0-1,1 0 0,-1 0 1,0 0-1,1 0 0,-1 0 1,1 0-1,-1 0 0,3-1 0,2-3 141,0 1 0,1 0 0,12-7 0,5-1-664,44-27 2245,-58 33-4434,-1 0 0,12-12 1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4T05:58:17.3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119 0 900,'-12'12'2741,"3"2"-1434,1 0-1,0 0 1,-10 28-1,-12 49 376,23-66-1088,-1-1-94,2 0 0,-5 39 0,10-55-396,1 0-1,-1 0 1,1 0 0,1 0-1,0 1 1,0-1 0,1 0-1,-1-1 1,2 1 0,-1 0 0,7 13-1,-6-16-68,0-1-1,1 1 1,-1-1-1,1 0 1,-1 0 0,1-1-1,1 1 1,-1-1-1,0 0 1,1 0-1,-1 0 1,11 4-1,-12-6-228,0 0 0,1 1 0,0-1 0,-1 0 0,1-1 0,0 1-1,-1-1 1,1 1 0,0-1 0,0 0 0,-1-1 0,1 1 0,0-1-1,-1 1 1,1-1 0,0 0 0,-1-1 0,1 1 0,4-3 0,-6 3-264,1-1 66,1-3-3116,6-6 788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4T05:58:17.7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24 128 1536,'-12'1'7661,"1"0"-3798,16-3-3707,98-50-1116,-39 13-2333,-62 37 2968,1-1 0,0 1 0,-1-1 1,0 1-1,1-1 0,2-6 0,1 2 147,-5 6 364,4-4 3667,-5 5-3764,0 22 230,1 0 0,2-1 0,0 1 0,1-1 0,8 22-1,-7-25-189,-4-14-63,0 1 0,0 0 0,1-1 0,0 0 0,0 1 0,0-1 0,0 0 0,1 0 0,5 7 0,-3-5-85,3 0 3107,-3-12-2727,0-1 0,0 1 1,-1-1-1,0 1 0,6-14 1,-9 16-279,1 0 0,1 0 1,-1 0-1,1 0 0,-1 0 1,1 1-1,0 0 0,0-1 1,1 1-1,-1 0 0,1 0 1,-1 1-1,1-1 0,0 1 1,0 0-1,0 0 0,6-2 1,-5 3-49,0 0 0,0 0 1,1 0-1,-1 1 1,1 0-1,-1 0 0,0 0 1,1 1-1,-1 0 1,0 0-1,1 0 0,-1 0 1,9 5-1,-10-5-137,0 1 0,0-1-1,0 1 1,-1 0 0,1 0-1,-1 0 1,1 1 0,-1-1 0,0 1-1,0 0 1,0 0 0,0 0-1,-1 0 1,1 0 0,-1 0 0,0 1-1,1-1 1,2 8 0,5 17-3080,-5-15-3437,-1-2 2534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4T05:58:18.2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171 381 952,'0'-1'161,"0"1"0,0-1 0,1 0 0,-1 0 0,0 0 0,0 0 0,0 1 0,0-1 0,0 0 0,0 0 0,0 0 1,-1 0-1,1 1 0,0-1 0,0 0 0,0 0 0,-1 0 0,1 1 0,-1-1 0,1 0 0,0 0 0,-1 1 0,1-1 0,-1 0 0,0 1 0,1-1 0,-1 1 0,1-1 0,-1 1 0,0-1 0,0 1 0,1-1 0,-1 1 0,0 0 0,0-1 0,1 1 0,-1 0 0,0-1 0,0 1 0,0 0 1,0 0-1,-2 0 23,1 0 1,0 1 0,-1-1 0,1 0 0,0 1 0,-1 0 0,1 0 0,0-1 0,0 1 0,0 0 0,0 1 0,0-1 0,0 0 0,-3 3 0,-7 7 35,1 0 0,1 0 1,0 1-1,1 1 1,0-1-1,1 1 0,0 1 1,1 0-1,1 0 0,0 0 1,0 1-1,2-1 1,0 1-1,-2 20 0,5-32-193,1 1-1,-1-1 0,1 1 1,0-1-1,0 1 1,1-1-1,-1 1 0,1-1 1,0 1-1,0-1 0,0 0 1,0 1-1,0-1 1,1 0-1,0 0 0,-1 0 1,1 0-1,0 0 0,0 0 1,1-1-1,-1 1 1,1-1-1,-1 1 0,1-1 1,0 0-1,0 0 0,0 0 1,0-1-1,0 1 1,0 0-1,0-1 0,1 0 1,-1 0-1,0 0 0,1 0 1,-1-1-1,1 1 1,5-1-1,-5 0-14,0 0 1,0 0-1,0-1 0,0 0 0,0 1 1,0-1-1,0-1 0,0 1 0,0 0 1,0-1-1,-1 0 0,1 0 0,-1 0 1,1 0-1,-1-1 0,0 1 1,0-1-1,0 0 0,0 0 0,0 0 1,-1 0-1,1-1 0,2-5 0,1 0 0,-2-1-1,0 0 1,0 0-1,-1 0 1,0 0 0,0-1-1,-1 1 1,0-13-1,0-13 39,-1 0 1,-3 0-1,-6-43 0,-27-107 637,33 176-624,1 5-37,-4-19 266,-1 0 0,0 0-1,-16-34 1,22 57-282,0 1 0,-1-1 0,1 1 1,0-1-1,0 1 0,-1-1 0,1 1 0,0-1 0,-1 1 0,1-1 0,0 1 0,-1 0 0,1-1 0,-1 1 0,1-1 0,0 1 0,-1 0 0,1 0 1,-1-1-1,1 1 0,-1 0 0,1 0 0,-1-1 0,1 1 0,-1 0 0,0 0 0,1 0 0,-1 0 0,0 0 0,0 0 3,0 1-1,0-1 1,0 1 0,0-1-1,1 1 1,-1 0-1,0-1 1,0 1-1,0 0 1,1-1 0,-1 1-1,0 0 1,1 0-1,-1 1 1,-3 4 23,2-1 0,-1 1 0,-3 12 1,0 6-7,2 1 1,0 0-1,2 0 1,1 0-1,1 0 1,1 0-1,1 0 1,2 0-1,0-1 1,9 30-1,-6-35-95,0-1 0,1 0 0,0 0 0,2-1-1,0 0 1,0-1 0,25 28 0,-25-33-502,0-1 0,1 0 0,1-1-1,19 13 1,-22-16-537,1-1 0,-1-1 0,1 1 0,0-2 0,0 1-1,21 3 1,-17-6-2191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4T05:58:18.6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45 1876,'0'0'6473,"-2"4"-5869,0 3-411,0 0 1,0 0-1,1 0 0,0 0 1,0 0-1,1 1 0,0 9 1,6 57 761,-5-67-916,11 68 735,29 100 0,-28-124-473,33 82 383,-34-103-422,-11-29-168,-1-1-91,0 0 1,0 0-1,0 0 1,0 0-1,0 0 1,0 0-1,0 0 1,0 0 0,0 0-1,0-1 1,1 1-1,-1 0 1,0 0-1,0 0 1,0 0-1,0 0 1,0 0-1,0 0 1,0 0-1,0 0 1,1 0 0,-1 0-1,0 0 1,0 0-1,0 0 1,0 0-1,0 0 1,0 0-1,0 0 1,1 0-1,-1 0 1,0 0 0,0 0-1,0 0 1,0 0-1,0 0 1,0 1-1,0-1 1,0 0-1,0 0 1,1 0-1,-1 0 1,0 0-1,0 0 1,0 0 0,0 0-1,0 0 1,-35-188 72,-4-15 214,37 178-125,0 0 0,2-1-1,2-29 1,-1 46-111,0 0 0,1 1 0,0-1 0,0 1 1,1-1-1,0 1 0,1 0 0,0 0 0,0 0 0,0 1 0,1 0 0,0-1 0,6-5 0,-9 11-36,0 0 0,1 0 0,-1 0-1,1 0 1,-1 0 0,1 1 0,-1-1-1,6-2 1,-6 4-8,-1 0 1,0-1-1,0 1 1,0 0-1,1 0 0,-1 0 1,0 0-1,0 0 1,1 0-1,-1 0 1,0 0-1,0 1 0,1-1 1,-1 0-1,0 1 1,0-1-1,0 1 0,0-1 1,0 1-1,0-1 1,0 1-1,0 0 0,2 1 1,-1 0 5,-1 0 0,0 0 0,1 0 1,-1 0-1,0 0 0,0 0 0,0 0 0,-1 0 1,1 1-1,0-1 0,-1 0 0,0 1 0,1-1 0,-1 0 1,0 1-1,0-1 0,0 0 0,-1 1 0,1-1 1,0 0-1,-2 4 0,-1 6 10,-1 0 1,-8 19-1,11-28-34,-10 18-474,-25 40 0,2-6-7692,30-46 4484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4T05:58:19.0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0 964,'0'0'8620,"-1"7"-8018,-2 17 109,0 0 0,2 0-1,4 41 1,-3-59-634,1-1 1,0 0-1,1 0 0,-1 0 1,1 0-1,0 0 0,0-1 1,0 1-1,1-1 0,-1 1 0,1-1 1,0 0-1,1 0 0,-1 0 1,1 0-1,0 0 0,0-1 1,0 0-1,0 0 0,0 0 0,1 0 1,-1-1-1,1 1 0,0-1 1,0-1-1,0 1 0,0-1 1,0 1-1,0-1 0,0-1 0,6 1 1,-7 0-17,-1-1 1,1 0-1,0-1 0,-1 1 1,1 0-1,-1-1 0,1 0 1,-1 0-1,1 0 1,-1 0-1,0 0 0,0-1 1,1 0-1,-1 1 1,0-1-1,0 0 0,-1-1 1,1 1-1,0 0 1,-1-1-1,1 0 0,-1 1 1,0-1-1,0 0 1,2-4-1,-3 5-25,0 0 0,-1 0 0,1 1 1,-1-1-1,1 0 0,-1 0 0,0 0 0,0 0 1,0 0-1,0-3 0,0-1 88,-1 3-95,1 0 1,0 0-1,-1 0 1,1 0-1,-1 0 1,0 0-1,0 0 0,0 0 1,0 1-1,-1-1 1,1 0-1,-1 1 1,-3-5-1,-26-28 126,18 24-326,0 0 0,-21-15-1,28 23-233,0-1-1,0 1 0,-1 0 0,1 0 1,-1 0-1,1 1 0,-1 0 0,-11-1 1,9 3-1464,2 0-2855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4T05:58:19.3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 1252,'1'-1'603,"1"1"0,-1-1 0,1 1 0,0-1 0,-1 1 0,1 0 0,-1-1 0,1 1 0,0 0 0,-1 0 0,1 0-1,-1 0 1,4 1 0,-4 0-439,0-1-1,0 1 0,0 0 0,0 0 0,0-1 1,0 1-1,0 0 0,0 0 0,0 0 1,0 0-1,-1 0 0,1 0 0,0 0 1,-1 0-1,1 0 0,-1 0 0,1 1 0,-1-1 1,1 1-1,26 80 2998,26 73-969,-51-141-4801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4T05:58:19.9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 1880,'0'0'1206,"2"-1"-125,8-3 6579,-8 5-7081,18 19 3132,-19-18-2997,1 0-511,-2-2-161,0 0 0,0 0 0,0 0 0,0 0-1,0 1 1,0-1 0,0 0 0,0 0 0,0 0 0,0 0 0,0 0 0,0 1-1,1-1 1,-1 0 0,0 0 0,0 0 0,0 0 0,0 0 0,0 0 0,0 1 0,1-1-1,-1 0 1,0 0 0,0 0 0,0 0 0,0 0 0,0 0 0,1 0 0,-1 0-1,0 0 1,0 0 0,0 0 0,0 0 0,1 0 0,-1 0 0,0 0 0,0 0 0,0 0-1,0 0 1,1 0 0,-1 0 0,0 0 0,0 0 0,0 0 0,0 0 0,1 0-1,-1 0 1,7-5 221,-8 4 370,-12 6 321,7-3-1217,5-1 274,0-1 0,0 1 0,0-1 0,0 1-1,0 0 1,0 0 0,0-1 0,0 1 0,0 0-1,1 0 1,-1 0 0,0 0 0,0 0 0,1 0 0,-1 0-1,0 0 1,1 0 0,-1 0 0,1 0 0,0 0 0,-1 0-1,1 1 1,0 0 0,-1 0-7,1 0 113,1 0-92,-1-1-21,0-1 1,0 1 0,0-1-1,0 1 1,1 0-1,-1-1 1,0 1 0,1-1-1,-1 1 1,0-1 0,1 1-1,-1-1 1,0 1 0,1-1-1,-1 0 1,1 1 0,-1-1-1,1 1 1,-1-1 0,1 0-1,-1 0 1,1 1-1,-1-1 1,1 0 0,-1 0-1,1 1 1,0-1 0,-1 0-1,1 0 1,-1 0 0,2 0-1,0 0 65,2-13-370,-3 10 221,0 0-280,-3 0-1543,-6-11 963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9T14:53:34.0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157 26 952,'0'0'1143,"4"-12"4536,-4 12-5460,0 0 1,0-1-1,1 1 0,-1-1 0,0 1 0,0 0 0,0-1 0,0 1 0,0-1 0,0 1 1,0-1-1,0 1 0,0-1 0,0 1 0,0-1 0,0 1 0,0 0 0,0-1 0,0 1 0,0-1 1,-1 1-1,1-1 0,0 1 0,0 0 0,0-1 0,-1 1 0,1-1 0,0 1 0,-1 0 1,1-1-1,-5 1-110,0-1 1,-1 1-1,1 0 1,0 0-1,0 1 1,0 0-1,0 0 1,0 0-1,0 0 1,0 1 0,0 0-1,0 0 1,1 0-1,-1 1 1,1-1-1,-1 1 1,1 0-1,0 1 1,0-1-1,1 1 1,-1-1-1,1 1 1,-1 0 0,1 0-1,-2 5 1,1-4-60,1 0 1,-1 1-1,2-1 1,-1 1-1,0-1 1,1 1-1,0 0 1,0 0-1,1 0 1,0 0-1,0 0 1,0 0 0,1 0-1,0 0 1,0 0-1,0 0 1,1 1-1,0-1 1,0 0-1,1 0 1,3 9-1,1-4 3,1 1 0,0-1-1,0 0 1,2-1-1,-1 0 1,1 0 0,12 10-1,11 5 97,34 22 1,-34-26 50,34 31 0,-65-52-193,0 1 1,-1-1 0,1 1-1,-1-1 1,0 1 0,1-1-1,-1 1 1,1-1-1,-1 1 1,0 0 0,1-1-1,-1 1 1,0-1 0,0 1-1,1 0 1,-1-1-1,0 1 1,0 0 0,0-1-1,0 1 1,0 0 0,0-1-1,0 1 1,0 0-1,0 0 1,0-1 0,-1 1-1,1 0 1,0 0 0,-2 1 1,1 0 0,0 0 1,0 0-1,-1 0 1,1-1-1,-1 1 1,0-1-1,0 1 1,-2 1-1,-48 25 49,47-26-40,-21 8 5,0-1 1,-44 8-1,1 1-1758,67-18 1068,-2-1-1132,1 1 1412,2 0 213,-1 0 0,1 0 0,0 0 0,0 0-1,-1-1 1,1 1 0,0 0 0,0-1 0,0 1-1,-1 0 1,1-1 0,0 0 0,0 1 0,0-1-1,0 0 1,0 1 0,-2-3 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4T05:58:20.6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 1040,'2'-6'9612,"62"118"-6562,-24-37-1065,-29-55-1450,-7-11 60,1-1 1,0 0 0,0 0-1,8 9 844,0-25-869,-8 3-388,0 0 0,0 0 0,0 0 0,-1-1 0,1 1 0,-2-1 0,1 0 0,-1-1 0,4-7 0,6-10 123,-8 16-210,1-3 26,0 2 1,0-1-1,2 1 1,-1 0-1,11-10 1,-16 17-104,1 0 0,0 0 1,-1 0-1,1 0 0,0 1 1,0-1-1,0 1 0,0 0 0,1 0 1,-1 0-1,0 0 0,0 1 1,1-1-1,-1 1 0,0 0 1,1 0-1,-1 0 0,0 0 0,0 0 1,1 1-1,-1 0 0,0-1 1,4 3-1,2 0 29,1 1 1,-1 1-1,0 0 1,-1 0-1,1 0 1,-1 1-1,0 1 1,0-1-1,-1 1 1,8 10-1,24 33-1641,-6 2-5428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4T05:58:21.0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98 924,'-3'-45'3462,"3"37"-1185,0-1 1,0 0-1,-5-17 2706,14 117-3065,-4-36-1281,0 12 116,3-1 0,28 115 0,-30-162-579,0 0 1,17 32-1,-21-46-162,0-1 1,1 1-1,-1-1 0,1 0 0,0 0 1,1 0-1,-1-1 0,0 1 1,1-1-1,0 0 0,0 0 0,0 0 1,0 0-1,0 0 0,1-1 0,7 3 1,-10-4-196,0-1 0,0 0 0,0 1 0,0-1 0,0 0 0,0 0 0,0 0 0,0 0 0,0 0 0,-1-1 0,1 1 0,0 0 1,0-1-1,0 0 0,0 1 0,0-1 0,-1 0 0,1 0 0,3-2 0,-4 2-506,1-1 0,-1 1 0,0-1 1,1 1-1,-1-1 0,0 0 0,0 1 0,0-1 0,0 0 0,0 0 0,0-3 1,2-6-3898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4T05:58:21.4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50 207 884,'-29'5'2633,"17"-4"3163,12-1-5695,-1 0-1,1 0 1,0 0 0,-1 0-1,1 0 1,-1 0 0,1 0 0,0 0-1,-1-1 1,1 1 0,0 0-1,-1 0 1,1-1 0,0 1 0,-1 0-1,1 0 1,0-1 0,0 1-1,-1 0 1,1-1 0,0 1 0,0 0-1,0-1 1,0 1 0,-1 0 0,1-1-1,0 1 1,0-1 0,0 1-1,0 0 1,0-1 0,26-13 571,1 2-1,0 1 1,42-12 0,-4 2-120,66-21 408,62-25-3162,-183 61 1143,-2 1-4625,-2 1 2118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4T05:58:24.1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1004 1732,'-15'5'8211,"14"-6"-8175,1 1-1,0 0 1,0 0 0,-1-1-1,1 1 1,0 0-1,-1-1 1,1 1 0,0 0-1,0-1 1,0 1 0,-1-1-1,1 1 1,0 0 0,0-1-1,0 1 1,0-1 0,0 1-1,0 0 1,0-1 0,0 1-1,0-1 1,0 1 0,0-1-1,0 1 1,0 0 0,0-1-1,0 1 1,0-1-1,1 1 1,-1 0 0,0-1-1,0 1 1,0 0 0,1-1-1,11-12-51,-8 8 170,56-52 444,3 2 0,82-55 0,-87 67-388,377-247 876,-57 42-247,-354 230-696,-8 6 150,0 1-1,23-13 0,-32 20 30,-1-1 0,1-1-1,-1 1 1,6-8 0,-10 11-289,-1 1 176,2-3 64,-3 4-247,1 0 0,-1 0-1,0 0 1,1 0 0,-1 0 0,0-1 0,0 1 0,1 0 0,-1 0 0,0 0 0,0-1 0,1 1 0,-1 0 0,0 0 0,0 0 0,0-1 0,1 1 0,-1 0-1,0-1 1,0 1 0,0 0 0,0 0 0,0-1 0,0 1 0,0-1 0,1 0-5,-1 0-1,0 0 1,0 0-1,0 1 1,0-1 0,0 0-1,0 0 1,0 0-1,-1 0 1,1 0-1,0 0 1,0 0 0,-1 0-1,1 0 1,0 1-1,-1-1 1,1 0-1,-1 0 1,0 0 0,1 1-1,-1-1 1,1 0-1,-2 0 1,-1-2 6,0 1-1,0 0 1,0 0 0,-1 1 0,1-1 0,-6-1 0,-7-2 6,0 1 1,-16-2-1,28 5-13,-30-4 384,-68-1-1,100 6-334,-9 1 23,11-1-79,0 0 1,0 0-1,0 0 0,-1 0 1,1 0-1,0 0 1,0 0-1,0 0 1,-1 0-1,1 0 1,0 0-1,0 0 0,0 0 1,-1 0-1,1 1 1,0-1-1,0 0 1,0 0-1,0 0 1,-1 0-1,1 0 0,0 0 1,0 0-1,0 1 1,0-1-1,0 0 1,-1 0-1,1 0 1,0 0-1,0 0 0,0 1 1,0-1-1,0 0 1,0 0-1,0 0 1,0 1-1,0-1 1,0 0-1,0 0 0,0 0 1,0 1-1,6 2 43,1 0-1,0 0 0,0-1 1,0 0-1,15 2 0,137 25 787,-158-29-742,27 6 1271,-27-5-1346,0-1 0,0 1 0,0 0-1,0-1 1,0 1 0,0 0 0,0 0-1,-1-1 1,1 1 0,0 0 0,0 0-1,-1 0 1,1 0 0,0 0 0,-1 0 0,1 0-1,-1 0 1,1 2 0,0 1 3,0 0-1,-1 0 1,1 0 0,-1 0-1,0 7 1,-1 4 10,-1 0 0,-5 18 0,-45 151-144,17-66-2705,7 0-7823,23-91 5325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4T05:58:35.5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39 292 1332,'-32'-50'4913,"31"49"-4329,-5-6 3081,31 103-2825,34 104 226,-34-112-682,49 161 1069,-70-240-1202,-3-4 2073,-16-34-2243,1 0-1,2 0 1,0-1-1,3-1 1,-8-37-1,-19-169 155,33 194-185,2-1 1,6-66-1,-2 85-38,1 0 0,1 0 1,1 0-1,2 1 1,17-41-1,-24 62-10,1-1 0,0 1 0,0 0-1,0-1 1,0 1 0,0 0 0,1 1 0,-1-1 0,1 0 0,4-3 0,-5 5 0,-1 1 1,1-1 0,0 0 0,-1 1-1,1-1 1,-1 1 0,1 0 0,0 0-1,-1-1 1,1 1 0,0 0 0,-1 0-1,1 0 1,0 1 0,-1-1-1,1 0 1,-1 1 0,1-1 0,0 1-1,-1-1 1,1 1 0,-1 0 0,1 0-1,-1-1 1,0 1 0,2 2 0,2 1 1,-1 0 0,1 0 0,-1 0 0,0 1 0,-1 0 0,1 0 0,-1 0 0,0 0 0,0 0 1,-1 1-1,1-1 0,-1 1 0,2 8 0,2 10 6,5 45-1,-7-18-87,-2-1 0,-2 1-1,-3 0 1,-13 77 0,12-104-95,-2-1 0,-10 29 0,11-40 29,0 0 0,0-1 0,-1 0 0,-1 0 0,0 0 0,-8 9 0,13-18 95,0 0 0,1-1 0,-1 1 0,0 0-1,0-1 1,0 1 0,-1-1 0,1 0 0,0 1 0,0-1 0,-1 0 0,1-1-1,0 1 1,-1 0 0,-3 0 0,4-1-50,-2-13-269,3 10 349,-1 0-33,5 0 2,-1 1 45,1-2-7,0 1 0,0 0 0,0 0 1,1 0-1,-1 0 0,1 0 0,0 1 0,0 0 0,0 0 0,0 0 0,0 0 0,0 0 1,6-1-1,-1 2 3,1 0 1,-1 0 0,1 1 0,-1 0-1,0 1 1,1 0 0,-1 0 0,0 1-1,17 5 1,-20-5-134,1 1 1,-1 0-1,0 0 0,0 0 1,-1 0-1,1 1 0,-1 0 1,1 0-1,-1 1 0,-1-1 1,1 1-1,-1 0 0,1 0 0,-1 1 1,4 6-1,-4-2-975,1-1 0,-1 0 0,0 1-1,2 11 1,-1-2-1822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4T05:58:36.0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0 349 1812,'1'1'173,"0"-1"1,-1 1-1,1 0 0,0-1 0,0 1 0,-1 0 1,1-1-1,0 1 0,0-1 0,0 1 0,0-1 1,0 0-1,0 1 0,0-1 0,0 0 0,0 0 1,0 1-1,0-1 0,0 0 0,0 0 0,0 0 1,0 0-1,0 0 0,0-1 0,0 1 0,0 0 0,-1 0 1,1-1-1,0 1 0,0 0 0,1-1 0,3-2-1,-1 0-1,0 0 1,0 0-1,0-1 1,4-4-1,4-4 39,-1 0-1,-1 0 0,0-1 0,-1-1 0,0 0 0,-1 0 1,0 0-1,-1-1 0,-1 0 0,-1-1 0,0 1 1,-1-1-1,0 0 0,2-29 0,-6 39-65,0 1 0,-1-1 0,1 0 0,-1 1 0,0-1 0,-1 1 0,1 0-1,-1-1 1,0 1 0,0 0 0,-1 0 0,0 0 0,1 0 0,-5-4 0,6 8-123,1 1 0,-1-1 0,1 1 0,-1 0 0,0-1 0,1 1 0,-1 0 0,0 0 0,0 0 0,1-1 0,-1 1 0,0 0 0,1 0 0,-1 0 0,0 0 0,0 0 0,1 0 0,-1 0 0,0 1 0,-1-1 0,0 0 10,-1 1 0,1-1 0,0 1-1,-1 0 1,1 0 0,0 0 0,-1 0 0,1 0-1,0 0 1,0 1 0,0-1 0,0 1 0,0-1-1,0 1 1,0 0 0,-1 3 0,-5 4 24,0 1 0,1 0 0,1 1 1,0 0-1,0 0 0,1 0 0,0 1 1,1-1-1,0 1 0,-1 14 1,2-13-14,1 1 0,0 0 1,1 0-1,1-1 1,0 1-1,1 0 1,0 0-1,6 24 1,-5-30-18,1-1 0,0 1 1,0-1-1,0 0 0,1 0 0,0 0 1,1 0-1,0-1 0,0 0 1,0 0-1,0 0 0,1 0 0,0-1 1,0 0-1,1 0 0,-1-1 1,1 1-1,0-2 0,0 1 0,1-1 1,-1 0-1,1 0 0,-1-1 1,1 0-1,11 1 0,0-1-3,0 0 1,-1-2-1,1 0 0,-1-2 0,1 0 0,-1 0 1,1-2-1,-1 0 0,0-1 0,-1-1 0,1-1 0,-1-1 1,28-16-1,-40 21-286,-1 0-1,0-1 1,1 1 0,-1-1-1,-1 0 1,1 0 0,0-1-1,-1 1 1,0-1 0,0 1-1,2-6 1,-1 1-1766,-1 1 0,5-18 0,-4 12-1311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4T05:58:36.4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 15 1980,'-1'-2'484,"-6"-7"-252,6 5 3237,-5 10-2602,0 0-588,0 0-1,0 0 1,1 1 0,0 0-1,0 0 1,1 0 0,-7 14 0,7-11 4,1 1 1,-1-1 0,2 1 0,0 0 0,0 0 0,1 0-1,0 17 1,2-20-163,-1 0 1,2 0-1,-1-1 0,1 1 0,0 0 0,1-1 0,0 1 0,0-1 0,0 0 1,1 0-1,7 9 0,5 4 247,25 26 0,-28-34-141,-1 1 1,0 1-1,-1 0 1,12 20-1,-23-32-213,1-1 0,-1 0-1,1 1 1,-1-1-1,0 1 1,0-1 0,1 1-1,-1-1 1,0 1-1,-1-1 1,1 0 0,0 1-1,0-1 1,-1 1 0,1-1-1,0 1 1,-1-1-1,0 0 1,1 1 0,-1-1-1,0 0 1,1 0-1,-1 1 1,0-1 0,0 0-1,0 0 1,0 0-1,-2 2 1,-10 8-307,0-1-1,-1 0 1,0 0 0,-19 8-1,-12 4-6513,31-16 3647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4T05:58:36.7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128 84 836,'0'0'2831,"1"4"-2059,1-2-653,-2 1 49,1-1 0,0 0 0,0 0-1,1 1 1,-1-1 0,0 0 0,1 0 0,-1 0 0,1 0 0,-1-1 0,1 1-1,0 0 1,0-1 0,0 1 0,3 1 0,3 0-2,-1 0 0,1 0 0,0-1 1,1 0-1,-1 0 0,0-1 0,1 0 0,-1 0 1,0-1-1,1 0 0,-1 0 0,1-1 0,13-3 0,-6-1 120,1 0 0,-1 0 0,-1-2 0,1 0 0,-1 0 0,15-11 0,-27 16-141,-1 0-1,0 1 1,0-1-1,0 0 1,0 0-1,-1 0 1,1 0-1,0-1 1,-1 1-1,1 0 1,-1-1-1,0 1 1,0-1-1,0 1 0,1-5 1,-2 5 249,-2-1-34,-2-1-285,1 1 0,-1 0 0,0 1 1,0-1-1,0 0 0,0 1 0,0 0 0,0 0 0,-1 1 1,1-1-1,-1 1 0,1 0 0,-1 0 0,-9-1 0,-25-2-145,-1 3 0,-1 0 0,2 3 0,-1 1 0,-69 15 0,101-15-712,0-1-1,1 1 0,-1 1 0,-13 8 0,17-10 24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4T05:58:37.1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0 114 1312,'0'0'746,"3"4"-70,-1 0-567,8 13 784,0-1-1,21 24 0,-24-33-712,-1 0 0,2-1 0,-1 0 0,1 0 0,0-1 0,0 0 0,0 0 1,1-1-1,15 6 0,-21-9-134,0-1 1,0 1 0,0-1 0,-1 0 0,1 0-1,0 0 1,0 0 0,0 0 0,0 0 0,0-1 0,0 0-1,-1 0 1,1 1 0,0-1 0,0-1 0,4-2-1,-3 2 47,0-1-1,-1 0 0,1-1 1,-1 1-1,0 0 0,0-1 1,0 0-1,-1 0 0,4-7 0,0-1 203,-1-1 0,0 0 0,-1 0 0,0 0 0,-2-1 0,3-14 0,-1-1 425,-2 11 930,2-26 0,-4 44-1631,-1-1-1,1 1 0,0 0 1,0-1-1,0 1 1,0 0-1,0-1 1,0 1-1,0-1 1,0 1-1,0 0 1,1-1-1,-1 1 1,0-1-1,0 1 0,0 0 1,0-1-1,0 1 1,1 0-1,-1-1 1,0 1-1,0 0 1,1-1-1,-1 1 1,0 0-1,1 0 1,-1-1-1,9 6 489,7 15-87,-15-19-506,58 79 130,9 10-3724,-51-72-1736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4T05:58:37.6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1 307 2044,'0'-2'1004,"1"-1"-654,-1 1 0,1 0-1,-1 0 1,1 0 0,0-1 0,0 1 0,0 0 0,3-3 0,-2 2 318,2 3-51,7 0-366,1 1 1,0 0-1,-1 1 1,0 0-1,1 0 1,-1 1-1,0 1 0,0 0 1,19 10-1,-11-3-69,0 0 0,-1 1 0,0 0 0,25 25 0,-25-20-59,0 1 0,-2 1 0,0 1-1,-1 0 1,-1 1 0,-1 0 0,12 28-1,-23-42-84,1 0-1,-1 1 1,0-1-1,-1 1 1,0-1-1,0 1 0,-1 0 1,0-1-1,-1 16 1,0-18-3,0-1 0,0 0 0,0 1 1,0-1-1,-1 0 0,1 0 1,-1 0-1,0 0 0,0 0 1,-1 0-1,1 0 0,-1-1 0,0 1 1,0-1-1,0 0 0,0 0 1,-8 5-1,9-7 58,-1 1-1,1-1 1,-1 0 0,0 0 0,0-1-1,0 1 1,1-1 0,-1 1 0,0-1 0,0 0-1,-4 0 1,5 0-61,-5-3 279,2-2-219,-1-1 0,1 1 0,0-1 0,1-1 0,0 1 0,0-1 0,0 1 0,0-1 0,1 0 0,1-1 0,-1 1 0,1 0 0,0-1 0,1 1 0,-2-16 0,1-7 83,2 0 0,6-55 0,-2 60-99,0 0-1,1 0 0,2 1 1,1 0-1,11-25 0,-11 31-345,0 1 0,2 0-1,0 0 1,1 1 0,1 0-1,1 1 1,15-15 0,5 5-2036,-8 12-2620,-7 4 1545</inkml:trace>
  <inkml:trace contextRef="#ctx0" brushRef="#br0" timeOffset="1">784 1 1388,'-1'-1'5900,"-7"3"-3996,6-1-1840,0 0 1,0 0 0,0 0-1,0 0 1,0 1 0,1-1-1,-1 1 1,0-1 0,1 1-1,-3 2 1,-5 8 401,1 1 1,0-1-1,1 2 0,1-1 1,0 1-1,0-1 0,-3 19 1,6-22-318,1-1 0,1 1-1,0 0 1,0-1 0,1 1 0,0 0 0,1 0 0,0 0 0,0-1 0,1 1 0,0-1 0,5 13 0,-5-19-266,2 8 248,0-1 0,1 0-1,12 18 1,-15-25-400,0 0 1,1 0-1,-1 0 0,1-1 0,0 1 0,6 3 1,-7-5-342,0 0 0,1 1 1,-1-1-1,1 0 0,-1-1 1,1 1-1,0 0 1,-1-1-1,1 0 0,4 1 1,11-1-2760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9T14:53:35.0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1 613 924,'0'0'144,"0"0"1,0 0-1,0-1 0,0 1 0,0 0 1,0 0-1,0-1 0,0 1 0,0 0 0,0-1 1,0 1-1,0 0 0,0 0 0,0-1 1,0 1-1,0 0 0,0 0 0,1-1 1,-1 1-1,0 0 0,0 0 0,0 0 1,1-1-1,-1 1 0,0 0 0,0 0 1,0 0-1,1-1 0,-1 1 0,0 0 1,0 0-1,1 0 0,-1 0 0,0 0 0,0 0 1,1 0-1,-1 0 0,0 0 0,1 0 1,-1 0-1,0 0 0,5 10 4084,-3-2-5011,14 47 2348,-14-45-1289,1-1 1,-1 1-1,2-1 0,3 9 1,-1-6 94,0-1 0,0 0 0,14 17 0,-16-24-248,1 1 0,0-1 0,-1 0 0,1-1 0,0 1 0,1-1 0,-1 0 0,1 0 0,10 4 0,-8-5-70,0 0 0,0 0 0,0 0 0,0-1 0,1 0 0,-1-1 0,1 0 0,-1 0 0,0-1 1,1 0-1,-1-1 0,0 1 0,0-2 0,0 1 0,0-1 0,0 0 0,-1-1 0,1 0 0,-1 0 0,9-6 0,1-3 4,0 0-1,-1-1 1,-1-1-1,0 0 1,-1-1 0,21-31-1,4-21 526,-28 50-37,-4 16-131,-6 3-371,1 1 0,-1 0-1,0 0 1,0 0 0,0 0-1,0 0 1,-1 0 0,1 0-1,-1 1 1,1 1 0,12 30 12,-11-29-43,1-1 1,0 0-1,0 0 1,0 0-1,1 0 1,0 0 0,-1-1-1,1 0 1,1 1-1,-1-1 1,0-1-1,1 1 1,-1-1-1,10 4 1,-6-4-2,0 0 0,0 0 0,0-1 0,0 1-1,0-2 1,0 0 0,1 0 0,15-2 0,-14 1-3,0-1-1,-1 0 0,1-1 0,-1 0 1,1 0-1,-1-1 0,0-1 0,0 1 1,0-1-1,-1-1 0,0 0 0,0 0 1,0 0-1,-1-1 0,12-14 1,-13 11-3,-1 0 1,0 0-1,0-1 1,-1 1 0,-1-1-1,5-21 1,-3-1 17,2-36-1,-5-34 22,-21-179 0,18 271-48,-3-17-38,-1 25 21,-2 14 11,2 2 12,2 1 0,-1 0 0,2 0 0,0 0 0,-1 26 0,2-20 1,-4 57 16,4 0 0,3 1 0,15 91 0,-17-165-15,0-2 15,1 1-1,-1 0 1,0-1-1,1 1 1,0-1-1,-1 1 1,1-1-1,0 0 1,0 1 0,0-1-1,1 0 1,-1 1-1,0-1 1,4 3-1,-4-4 73,4-2-70,27-4-8,0 1 0,0 2 1,0 1-1,1 1 1,-1 2-1,48 9 1,-79-11-14,0 0 1,0 0-1,1 0 1,-1 1-1,0-1 1,0 0-1,0 1 0,0-1 1,0 1-1,0-1 1,0 1-1,0 0 1,0-1-1,0 1 1,0 0-1,1 1 1,-2-2-4,1 1 1,-1-1-1,0 1 1,0-1 0,0 1-1,1-1 1,-1 1-1,0 0 1,0-1-1,0 1 1,0-1-1,0 1 1,0 0-1,0-1 1,0 1-1,0 0 1,0-1-1,0 1 1,-1-1-1,1 1 1,-1 0-1,0 2-8,0 0-1,-1-1 0,0 0 1,0 1-1,0-1 0,0 0 0,0 0 1,0 0-1,-5 3 0,1-1-28,-1-1 0,1 0 0,-1 0-1,0-1 1,0 1 0,-1-2 0,1 1-1,0-1 1,0 0 0,-11 0 0,-4-1-201,-1-1 0,-22-4 0,40 4 117,0-1-1,1 1 0,-1 0 0,0-1 0,1 0 0,-1 0 0,1-1 0,-1 1 0,1-1 0,0 0 0,0 0 0,-6-6 0,-5-10-3016,7-2-3655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4T05:58:37.9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76 380 1072,'1'0'273,"0"-1"0,0 0 1,0 0-1,0 0 0,-1 1 0,1-1 0,0 0 0,-1 0 0,1 0 1,-1 0-1,1 0 0,-1 0 0,1 0 0,-1 0 0,0 0 0,1 0 1,-1 0-1,0-3 0,0 2 944,1-1-695,5-22 108,2 1 1,0 0-1,13-24 0,-10 24-374,-1-1 0,13-50 0,-21 62 98,0 0 1,-1 0-1,0 0 1,-1 0-1,-2-15 1,2 27-309,0 0 1,0 1 0,0-1 0,-1 0 0,1 0 0,0 0 0,-1 1 0,1-1 0,-1 0 0,1 0 0,-1 1-1,1-1 1,-1 0 0,0 1 0,1-1 0,-1 1 0,0-1 0,0 1 0,1-1 0,-1 1 0,0-1 0,0 1-1,1 0 1,-1-1 0,0 1 0,0 0 0,0 0 0,0 0 0,0 0 0,1 0 0,-1 0 0,0 0 0,0 0-1,0 0 1,0 0 0,0 0 0,0 0 0,1 0 0,-1 1 0,0-1 0,-1 1 0,-9 5 109,0 0 0,0 2 0,1-1 0,-1 1 1,2 0-1,-1 1 0,1 0 0,1 1 0,0 0 0,-8 11 0,12-14-100,-1 0-1,1 0 1,0 1-1,1-1 1,0 1-1,0 0 1,1 0-1,0 0 0,0 0 1,1 0-1,0 1 1,0-1-1,1 0 1,0 0-1,1 1 0,-1-1 1,4 10-1,-3-14-33,0 1 0,1-1 0,0 0 0,0 1 0,0-1 0,0 0 0,0 0 0,1-1 0,0 1 0,0 0 0,0-1 0,0 0 0,6 5 0,-3-4 2,0 0 1,0-1-1,0 0 1,1 0-1,-1 0 1,1-1-1,-1 0 1,9 2-1,4-1-48,0-2 0,0 1 0,0-2 0,0-1 0,29-4 0,-33 3-198,0-1-1,0 0 1,18-7-1,1-7-2220,-4-7-4595,-20 14 3307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4T05:58:38.5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57 438 1448,'0'0'2806,"-2"5"-2046,0 4-512,0 1 0,0-1 0,1 1 0,0 0 0,0 0 0,2 0 0,-1-1 0,1 1-1,0 0 1,1 0 0,5 16 0,4 11 444,29 60-1,-11-40 155,51 74-1,-53-90-270,-27-40-336,0-1-203,0 0 1,0 0-1,0 1 0,0-1 0,0 0 1,0 0-1,0 0 0,0 0 0,0 1 1,0-1-1,0 0 0,0 0 0,0 0 1,-1 0-1,1 0 0,0 0 0,0 1 1,0-1-1,0 0 0,0 0 1,0 0-1,-1 0 0,1 0 0,0 0 1,0 0-1,0 0 0,0 0 0,-1 0 1,1 0-1,0 1 0,0-1 0,0 0 1,0 0-1,-1 0 0,1 0 0,0 0 1,0 0-1,0-1 0,0 1 0,-1 0 1,1 0-1,0 0 0,0 0 0,0 0 1,0 0-1,0 0 0,-1 0 1,1 0-1,0 0 0,0 0 0,0 0 1,0-1-1,0 1 0,0 0 0,-1 0 1,1 0-1,-17-13 387,-23-26-287,19 14 62,1-1 0,2-1 0,0-1 0,2 0 0,1-1 0,1-1 0,-16-49 0,22 51-107,2 0-1,0-1 1,2 1-1,1-1 0,2 0 1,0 0-1,2 1 1,1-1-1,6-31 1,-1 29-14,1 1 0,18-45 1,-18 56-28,0 1 1,1 0-1,1 0 1,1 1-1,18-22 1,-26 36-36,-1 0 0,1 0 1,0 0-1,1 0 0,-1 1 0,0-1 1,1 1-1,-1 0 0,1 0 0,0 0 1,0 0-1,0 1 0,0-1 0,7 0 1,-5 5 42,-1 0-44,-1 2 1,0-1-1,0 0 1,0 1-1,-1 0 1,1-1 0,-1 1-1,0 1 1,-1-1-1,1 0 1,-1 1-1,2 8 1,1 7 7,-1-1-1,0 1 1,-2 0 0,0 25 0,-10 86-94,-6-38-1034,-48 172 0,22-110-6182,30-114 3344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4T05:58:39.1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0 243 1588,'3'-4'351,"0"0"0,0 1-1,0-1 1,1 1 0,-1 0 0,1 0-1,0 0 1,0 0 0,0 1 0,0 0 0,0 0-1,0 0 1,1 0 0,-1 0 0,1 1-1,-1 0 1,1 0 0,0 0 0,-1 1-1,1-1 1,0 1 0,-1 0 0,8 1-1,2 1-106,-1 0-1,0 1 0,0 0 0,0 1 0,0 0 0,0 1 1,13 7-1,-11-4-51,0 2 1,0 0-1,-1 0 0,0 1 1,0 1-1,-2 0 0,1 1 1,19 28-1,-25-32-106,-1 1 0,0 0-1,-1 0 1,0 1 0,0-1-1,-1 1 1,-1 0 0,0 0 0,0 0-1,-1 1 1,0-1 0,-1 1-1,-1-1 1,0 19 0,-1-28-64,1 0 0,0 0 1,-1-1-1,1 1 1,-1 0-1,1 0 0,-1 0 1,0-1-1,0 1 1,0 0-1,0-1 0,0 1 1,-2 1-1,2-1 99,-3-4-73,-12-3 0,10 1-9,-1-7-27,0 0-1,1-1 1,0 1 0,1-1-1,0 0 1,1-1 0,1 1 0,0-1-1,0 0 1,1 1 0,1-1-1,0 0 1,1 0 0,1-17-1,1 12-20,1-1 0,0 1-1,2 0 1,0 0 0,0 1 0,2 0 0,0 0-1,2 0 1,16-26 0,-16 30-90,1 1 0,0 0 0,1 0 0,0 1 1,1 1-1,0 0 0,23-15 0,-32 24 91,-1 0-1,0 0 1,1 0 0,-1 0-1,1 0 1,0 0 0,-1 1-1,1-1 1,-1 1-1,1 0 1,0 0 0,-1 0-1,1 0 1,0 1 0,-1-1-1,1 0 1,0 1 0,-1 0-1,1 0 1,-1 0 0,3 1-1,2 2-4,0-1-1,0 1 1,-1 1-1,0 0 1,11 9-1,21 25-22,-18-18 10,33 27 0,-52-47 29,1 0-1,-1 0 1,1 0 0,-1 0-1,1 0 1,0 0-1,-1-1 1,1 1-1,0 0 1,0-1-1,0 1 1,-1-1-1,1 0 1,0 0 0,0 0-1,0 0 1,0 0-1,0 0 1,0 0-1,-1 0 1,1-1-1,0 1 1,0-1 0,0 1-1,-1-1 1,1 0-1,0 0 1,0 0-1,-1 0 1,1 0-1,1-1 1,0-1 18,0 0 0,0 0 0,0 0 0,-1 0 0,1-1 0,-1 1 0,0-1 0,0 1 0,0-1-1,0 0 1,-1 0 0,2-4 0,1-6 62,-3 10-37,1-1 1,-1 1-1,0 0 1,0 0-1,0-1 1,-1 1-1,1 0 1,-1-1 0,0 1-1,-1 0 1,1-1-1,-1 1 1,1 0-1,-1 0 1,-1-1-1,1 1 1,-4-7-1,4 8-64,-1 1 0,1-1 0,-1 1-1,0-1 1,0 1 0,0 0 0,0-1-1,0 1 1,-1 0 0,1 0 0,-1 1-1,1-1 1,-1 0 0,0 1 0,1 0-1,-1-1 1,-5 0 0,-6 0-1615,0 0 0,-23 1 0,31 1-1681,-13 2 32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4T05:58:39.4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97 1456,'4'2'902,"10"5"-8,0 1 0,-1 0-1,0 1 1,18 15-1,-18-13-456,0-1-1,0 0 1,1-1-1,0-1 0,16 7 1,-25-13-358,2 1 274,0 0 1,0 0 0,1-1 0,-1 0 0,1 0-1,0-1 1,0 1 0,-1-2 0,1 1-1,14-2 1,-20 0-217,1 0-1,-1 0 1,0 0-1,1-1 0,-1 1 1,0 0-1,0-1 1,0 0-1,0 0 0,0 1 1,0-1-1,0 0 1,-1-1-1,1 1 1,2-4-1,-3 3 15,2-2 9,-1 0 0,0 0 0,0 0 0,0 0 1,-1-1-1,0 1 0,0-1 0,-1 1 0,1-1 1,-1 1-1,0-1 0,0 1 0,-2-9 0,1-23 316,1 34-313,0-1-23,-5-29 21,5 31-329,-1-1-161,-1-11-167,1 10-165,5-17-12196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4T05:58:39.8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189 300 904,'69'76'5652,"3"3"-4357,-54-57-2349</inkml:trace>
  <inkml:trace contextRef="#ctx0" brushRef="#br0" timeOffset="1">41 39 1648,'-10'-11'1024,"0"3"712,-3-3-355,5 3 163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4T05:58:40.2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331 292 1656,'-8'4'399,"0"1"1,0 0-1,1 0 0,-1 1 0,1 0 0,1 0 0,-1 1 1,1 0-1,0 0 0,0 1 0,1-1 0,0 1 0,-5 10 1,0 1-177,1 1 1,1 0-1,1 0 1,0 1 0,2 0-1,0 0 1,1 0-1,1 0 1,1 1 0,1-1-1,1 1 1,1 0-1,4 22 1,-4-38-190,0 0 0,0 0 0,1-1 0,0 1 0,0 0-1,0-1 1,0 0 0,1 1 0,0-1 0,0 0 0,1 0 0,-1-1 0,1 1 0,0-1 0,0 1 0,6 3 0,-8-7-30,0 0 1,0 0 0,0 0 0,0-1-1,0 1 1,0 0 0,0-1 0,0 1 0,0-1-1,1 0 1,-1 0 0,0 0 0,0 0-1,0 0 1,1 0 0,-1-1 0,0 1-1,0-1 1,0 0 0,0 1 0,0-1-1,0 0 1,0 0 0,0 0 0,0 0-1,0-1 1,0 1 0,2-3 0,-1 1-3,1 0 1,-2 0-1,1 0 1,0-1-1,-1 1 1,1-1-1,-1 0 1,0 1 0,0-1-1,-1 0 1,1 0-1,-1 0 1,0 0-1,1-5 1,-1-9-2,-1 0 1,0-1-1,-1 1 1,-1-1-1,-1 1 1,-1 0-1,0 0 1,-11-26-1,-8-14 18,-38-64 1,20 42 47,-111-182 1926,137 244-1369,15 18-612,0 0 1,-1 0 0,1 0-1,0 0 1,0 0-1,0 0 1,0 0-1,-1 0 1,1 0-1,0 0 1,0 0 0,0 0-1,0 0 1,0 0-1,-1 0 1,1 0-1,0 0 1,0 0-1,0 0 1,0 0 0,0 0-1,-1 0 1,1 1-1,0-1 1,0 0-1,0 0 1,0 0 0,0 0-1,0 0 1,0 0-1,0 0 1,0 1-1,-1-1 1,1 0-1,0 0 1,0 0 0,0 0-1,0 0 1,0 1-1,0-1 1,0 0-1,0 0 1,0 0-1,0 0 1,0 1 0,0-1-1,0 0 1,0 0-1,0 0 1,0 0-1,0 0 1,0 1-1,0-1 1,1 0 0,-1 0-1,7 39 489,-7-36-578,10 32 196,1-1 0,1-1 0,20 39 0,57 88 171,-75-136-262,23 35-1099,1-1 1,77 87-1,-89-122-4225,-13-15 1983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4T05:58:40.5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12 490 1108,'12'-26'3220,"22"-34"-1,7-16-2070,-36 65-1048,34-88 1169,-35 85-942,0 1 0,-1-1-1,-1 0 1,0 0 0,-1-22 0,-1 25 30,-1 0 0,0 1 0,-5-18 0,5 24-204,0 0 1,0 0 0,-1 0-1,0 0 1,0 0-1,0 0 1,0 1-1,0-1 1,-1 1 0,0-1-1,-5-4 1,7 7 186,-4 1-40,-14-1-35,19 1-255,0 0-1,-1-1 1,1 1-1,-1 0 1,1 0-1,0 1 1,-1-1-1,1 0 0,-1 0 1,1 0-1,-1 0 1,1 0-1,0 0 1,-1 0-1,1 1 0,0-1 1,-1 0-1,1 0 1,0 1-1,-1-1 1,1 0-1,-1 1 1,-5 3 62,0 1 1,-1 0-1,2 1 1,-1 0-1,1 0 1,0 0 0,-8 12-1,7-5-13,0 0 0,1 1 0,1 0 0,0-1 0,1 1 0,0 1 0,1-1 0,1 0 0,0 1 0,1-1 0,2 17 0,-1-20-43,0-1-1,1 0 1,0 1-1,1-1 0,0 0 1,1 0-1,0-1 0,0 1 1,1-1-1,0 0 0,1 0 1,0 0-1,0-1 0,1 0 1,0 0-1,9 8 0,-9-11-193,-1-1-1,1 0 0,1 0 1,-1 0-1,0-1 0,1 0 1,0 0-1,12 2 1,-18-4 77,0-1 0,0 0 1,-1 0-1,1 0 0,0 0 1,0 0-1,0 0 1,0-1-1,-1 1 0,1 0 1,3-2-1,2 0-177,-2 1-301,-1 0-1,1 0 0,0 0 0,-1-1 1,0 0-1,1 0 0,-1 0 0,0 0 0,0 0 1,0-1-1,0 0 0,4-4 0,7-7-2826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4T05:58:40.9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18 175 2084,'-2'-2'1151,"-14"-35"6327,24 40-6994,16 9-95,-1 0 1,22 16-1,114 109 875,-75-60-829,-56-53-308,61 57 238,-73-65-289,-1 0 0,-1 2 1,15 22-1,-26-37-61,-1 1-1,0 0 0,0 0 1,-1 0-1,1 0 1,-1 0-1,0 0 0,1 6 1,-1-7 19,-3 1-11,-3 12 8,5-16-29,0 1 1,0-1-1,-1 1 1,1-1-1,0 1 1,-1-1-1,1 1 1,0-1-1,-1 1 1,1-1-1,0 1 1,-1-1-1,1 1 1,-1-1-1,1 0 1,-1 1-1,1-1 1,-1 0-1,1 0 1,-1 1-1,0-1 1,1 0-1,-1 0 1,1 0-1,-1 0 0,-1 1 1,2-1 3,-8 0 43,-6-2 34,1 0 0,-1-1-1,0-1 1,1 0 0,-1-1 0,1 0 0,1-1 0,-1 0 0,1-1 0,-23-18 0,27 19-39,0-1 0,0-1 1,1 1-1,0-1 0,0-1 1,1 1-1,0-1 0,0 0 0,1 0 1,0-1-1,1 0 0,0 0 1,1 0-1,0 0 0,-3-18 1,4 11-71,2 0 0,0 1 0,0-1 0,2 1 0,4-23 0,2 6-521,19-53 0,-15 58-260,0 0-1,22-33 1,14-9-5291,-34 51 2898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4T05:58:42.6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3347 920,'-14'4'2820,"23"-10"150,52-26-2453,320-176 652,-260 140-969,710-376 732,-437 236-663,250-124 32,-591 306-280,624-306 173,86-23-29,13 32-55,594-231 31,-930 369-116,-249 103-56,-119 52-45,154-70-845,-197 86 627,-17 9-29,-1 0-1,0-1 1,0 0-1,-1-1 0,13-9 1,-22 15-177,-7-1-1121,3 2 1591,-1-1-23,-1 0-1,0 0 1,1 1-1,-1-1 1,0 1-1,0 1 1,0-1-1,1 1 1,-1-1-1,-6 3 1,-160 52-2067,122-36 1156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4T05:58:43.1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 3528 1160,'-22'15'1325,"-35"30"1751,65-46-2800,4 0-161,1-1 0,-1-1 0,0 0 0,22-8-1,56-28 325,-64 27-368,227-105 437,109-63 21,-220 108-337,402-215 397,-60 31-182,553-241 261,464-112-118,-1204 498-490,360-131 0,224-56-107,-404 142-2,-5 3-8,-319 101 34,107-37 10,-15-7 85,-228 89-58,40-15 100,-2-3 0,85-51-1,-134 73-45,-1-1 0,0 1 0,0-1 0,0 0-1,0-1 1,-1 1 0,0-1 0,0 0 0,0 0-1,-1-1 1,1 1 0,-1-1 0,0 1 0,-1-1-1,1 0 1,-1 0 0,-1 0 0,1 0 0,1-12-1,0-7-591,-1 7-5288,0 2 3270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9T14:53:36.1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1 686 1408,'0'0'2944,"6"-1"2676,1 35-4878,1 0-1,2-1 0,1 0 0,1-1 1,18 32-1,15 43 593,-40-96-849,0 1-1,0-1 1,13 21 1191,-14-36-1536,2-4-89,-1 0-1,0 0 0,0-1 0,-1 1 1,0-1-1,0 0 0,-1 0 0,0-1 0,2-15 1,-1 7 2,1 1 0,8-20 0,3-1 19,-13 27-57,1 0 0,0 0 0,1 1-1,0 0 1,1 0 0,0 1 0,13-17 0,-17 25-12,-1 0-1,1 0 1,0 1-1,0-1 1,-1 0-1,1 1 1,0-1-1,0 1 1,0-1-1,-1 1 1,1 0-1,0 0 1,0 0-1,0 0 1,0 0-1,0 0 1,0 0-1,0 1 1,-1-1-1,1 1 0,0-1 1,0 1-1,0 0 1,-1-1-1,1 1 1,1 2-1,10 4 20,-1 0-1,17 16 1,-8-8-15,-11-9-2,1-1-1,-1 0 1,1-1-1,-1 0 0,1-1 1,0 0-1,1 0 0,-1-1 1,0-1-1,1 0 1,-1-1-1,21-1 0,-23 0-46,0 0 0,1-1 1,-1 0-1,0 0 0,0-1 0,-1 0 0,1 0 0,0-1 0,-1 0 0,0-1 0,0 0 0,0 0 0,-1-1 0,0 0 0,0 0 0,9-10 0,-11 9-15,-1-1-1,1 1 0,-1-1 0,0 0 1,-1-1-1,0 1 0,0 0 0,-1-1 1,0 0-1,0 1 0,0-12 0,-1 12 19,-1 1-1,0 0 0,0-1 0,-1 1 1,0 0-1,0-1 0,-1 1 0,0 0 1,0 0-1,-1 0 0,1 0 0,-2 1 1,-6-13-1,8 17 30,0 1 0,1 0 0,-1 0 0,0-1 0,0 1 0,0 0 0,0 1 0,0-1 0,0 0 0,0 0 0,0 1 0,0-1 0,0 1 0,0 0 1,-1 0-1,1 0 0,0 0 0,0 0 0,0 0 0,0 0 0,-1 1 0,1-1 0,0 1 0,0 0 0,0-1 0,0 1 0,0 0 0,0 0 0,0 0 0,1 0 0,-1 1 0,0-1 0,1 0 0,-1 1 0,1 0 0,-3 2 0,-3 6 4,2-1-1,-1 1 1,1 1-1,1-1 1,-1 1-1,2 0 0,0 0 1,0 0-1,1 0 1,0 0-1,1 0 1,0 1-1,1-1 1,0 1-1,2 11 0,0-16 4,-1 1-1,1-1 0,0 0 0,0 0 0,1 0 0,0 0 1,0 0-1,1-1 0,0 1 0,0-1 0,0 0 1,1 0-1,0-1 0,0 1 0,0-1 0,1 0 0,0 0 1,0-1-1,0 0 0,0 0 0,1 0 0,0-1 0,12 5 1,1-2 1,1-1 1,0-1-1,1-1 1,-1-1-1,1-1 1,-1-1-1,1 0 1,-1-2-1,1 0 1,-1-2-1,0 0 1,0-2-1,0 0 1,-1-1-1,21-10 1,-30 11-10,-1 1 1,1-2 0,-1 1 0,-1-1 0,1-1 0,-1 0-1,-1 0 1,1-1 0,-2 0 0,1 0 0,12-20 0,-12 14-2,-1-1 1,-1 1 0,0-1-1,0 0 1,-2-1 0,0 1-1,2-28 1,-4 0 32,-2 1 1,-1-1-1,-3 1 1,-1 0-1,-20-72 1,-53-140 1036,70 238-843,8 17-210,0 0-1,0-1 1,0 1 0,0 0-1,0 0 1,0 0 0,0 0-1,-1 0 1,1 0-1,0 0 1,0-1 0,0 1-1,0 0 1,0 0-1,0 0 1,0 0 0,0 0-1,-1 0 1,1 0-1,0 0 1,0 0 0,0 0-1,0 0 1,0 0 0,0 0-1,-1 0 1,1 0-1,0 0 1,0 0 0,0 0-1,0 0 1,0 0-1,0 0 1,-1 0 0,1 0-1,0 0 1,0 0-1,0 0 1,0 0 0,0 0-1,0 0 1,-1 0 0,1 0-1,0 0 1,0 0-1,0 0 1,0 0 0,0 1-1,0-1 1,-1 0-1,-4 32 155,2 27-81,3-1-1,13 102 1,-7-120-45,2-1 1,2 0 0,2 0 0,30 68 0,-33-90-12,0-1-1,1 0 1,1 0 0,0-1-1,1-1 1,20 20-1,-23-26-83,0 0-1,0-1 1,0 0 0,1-1-1,0 0 1,0 0-1,1-1 1,-1-1-1,1 0 1,0 0 0,17 3-1,-24-6-102,0-1 0,0 0-1,0 0 1,-1 0 0,1 0 0,0-1 0,0 1-1,-1-1 1,1 0 0,0 0 0,5-3 0,-8 3-228,1 0-1,0 0 1,0 0 0,0 0 0,-1 0 0,1-1 0,0 1-1,-1-1 1,1 1 0,-1-1 0,0 0 0,0 1 0,1-1 0,-1 0-1,0 0 1,0 0 0,-1 0 0,1 0 0,0 0 0,-1 0 0,1-3-1,0-7-3419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4T05:58:45.7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98 1076,'0'0'581,"4"4"-49,10 9 103,-2 1 1,21 30-1,22 40 687,-44-66-1132,38 61 1819,61 136 0,-90-167 1979,-25-54-3850,-16-21 65,1-1-1,-24-45 1,37 58-155,1 0-1,1 0 0,0 0 0,0-1 1,-2-26-1,6 36-39,0 1 0,1-1 0,0 0 0,0 1 0,0-1 0,1 0 0,0 1 1,0-1-1,0 1 0,1-1 0,0 1 0,0-1 0,0 1 0,0 0 0,1 0 0,0 0 0,0 0 1,1 1-1,4-6 0,-5 8-5,-1 0 0,1 0 0,0 0 1,0 1-1,0-1 0,0 1 0,0-1 0,0 1 1,1 0-1,-1 0 0,0 1 0,1-1 0,-1 1 1,0 0-1,1 0 0,-1 0 0,1 0 0,-1 0 1,0 1-1,1-1 0,-1 1 0,6 2 0,3 1 7,1 1-1,-1 1 1,0 0 0,15 10-1,-4 0 23,-1 2 1,-1 0-1,-1 1 1,0 1-1,26 35 1,-51-67 81,-26-75-108,25 64 3,2-1 1,0 0 0,2 0-1,0-35 1,2 49-6,0 1 1,1-1-1,0 1 1,1 0-1,0 0 1,1 0-1,0 0 1,0 0-1,0 0 1,1 1-1,1-1 1,0 1-1,0 0 1,10-11-1,-13 16-2,0 1-1,0 0 0,1 0 1,-1 0-1,1 0 1,-1 0-1,1 1 1,0-1-1,0 1 1,0 0-1,0 0 0,0 0 1,0 0-1,0 0 1,0 1-1,0-1 1,0 1-1,4 0 1,-2 0 2,-1 1 0,1 0 1,-1 0-1,1 1 1,-1-1-1,0 1 1,0 0-1,0 0 0,0 0 1,0 0-1,5 5 1,2 2-36,-1 1 1,1 0-1,-2 1 0,1 0 1,-1 0-1,12 23 1,-11-16-290,0 1 0,-2 1 0,0-1 1,5 23-1,-8-19-2844,4 38 0,-6-36-156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4T05:58:46.1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236 452 1564,'6'8'852,"0"3"-116,2 6-104,-1 3-68,4 1-56,0-1-68,-2 1-55,3 2-25,11 8-44,-11-6-48,0-4-16,0-2-64,-3 1-240,-2-2-136,3-2-284,-5-5-348,-2-1-977</inkml:trace>
  <inkml:trace contextRef="#ctx0" brushRef="#br0" timeOffset="1">37 42 1124,'-10'-14'1068,"4"4"-196,-2 2-124,3 3 460,-2 0 593,22 42-2121,-6-17-180,-3 2-269,7 15-915,2 0 276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4T05:58:46.6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 0 1192,'0'0'3046,"-4"3"-1729,-1-2-939,4 0-266,0-1-1,-1 0 0,1 1 1,0 0-1,-1-1 0,1 1 1,0 0-1,0-1 0,0 1 1,0 0-1,0 0 0,0 0 1,0 0-1,0 0 0,0 0 1,-1 2-1,-6 9 201,0 0 1,1 0-1,1 1 0,0 0 0,1 0 0,0 1 1,1-1-1,0 1 0,1 0 0,1 0 1,0 0-1,1 1 0,0-1 0,1 0 1,1 0-1,1 1 0,0-1 0,0 0 1,1 0-1,1 0 0,7 16 0,-7-22-204,1 0-1,0 0 0,0 0 1,0-1-1,1 0 0,0 0 1,1 0-1,0-1 0,0 0 1,8 5-1,-9-7-212,-1 0 0,0-1 0,1 0 0,-1 0 0,1-1 0,0 1 1,0-1-1,0-1 0,0 1 0,0-1 0,1 0 0,-1 0 0,0-1 0,0 0 0,8 0 0,-10-1-443,0 0 0,0 1 0,0-1 0,0-1-1,0 1 1,0 0 0,-1-1 0,1 0 0,-1 0 0,1 0 0,4-4-1,9-6-2934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4T05:58: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1 189 2084,'0'0'1076,"0"-2"-116,-1 0-671,1 1 1,0-1 0,0 0-1,0 1 1,1-1 0,-1 0-1,0 1 1,1-1 0,-1 0-1,1 1 1,-1-1-1,1 1 1,1-3 0,3 1 186,4 4-301,1-1-1,0 1 0,-1 0 0,1 1 0,-1 0 0,0 1 0,0 0 0,13 6 0,-2 0 35,0 1 0,31 22 0,-23-12 14,-2 1 0,37 38 0,-50-46-149,-2 1 0,0 0 0,0 1 0,-1 0 0,-1 1 0,11 24 0,-16-30-32,-1 1-1,0 0 1,-1-1 0,0 1 0,0 0 0,-1 15 0,0-22-31,-1-1 0,0 1 0,-1 0 1,1-1-1,0 1 0,-1 0 0,0-1 0,0 1 1,0-1-1,0 1 0,-1-1 0,1 1 0,-1-1 1,0 0-1,0 0 0,0 0 0,0 0 0,-1 0 1,1-1-1,-1 1 0,-5 4 0,6-6-4,0 0 0,-1 0 0,1 0 0,0-1 0,0 1 0,0 0-1,-1-1 1,1 0 0,0 1 0,-1-1 0,1 0 0,0 0 0,-1 0 0,1 0 0,0-1 0,0 1-1,-1-1 1,1 1 0,0-1 0,0 0 0,0 0 0,-1 0 0,1 0 0,-3-2 0,-1-2 53,0 0 1,0 0-1,0 0 1,1-1 0,-10-12-1,8 7 10,0 0 0,0 0 0,2-1 0,-1 1 0,1-1 0,1-1 0,0 1 0,1 0 0,0-1 0,1 0 0,-1-17 0,3 2 18,0 0 0,2 0 0,1 0 0,7-32 0,-6 41-265,2 0 0,0 0 0,1 0 0,1 1-1,0 0 1,2 1 0,0 0 0,15-21 0,-17 29-519,0 1 1,0-1-1,1 2 1,-1-1 0,20-12-1,-26 19 591,0 3 129,0-1 0,1 0-1,-1 1 1,0 0 0,0-1-1,0 1 1,-1 0 0,1 0-1,0 0 1,-1 0 0,1 0-1,-1 0 1,0 1 0,2 3-1,0 3 64,0 1 1,3 16-1,-1 0 57,2-2 23,17 43-1,-21-60-131,0 0 0,1-1-1,0 1 1,0-1 0,0 0 0,1 0-1,-1-1 1,1 1 0,1-1-1,11 9 1,-14-13 4,1 1 1,0 0-1,-1-1 1,1 0-1,0 0 1,0 0-1,0-1 1,-1 1-1,1-1 1,0 0-1,0 0 1,0 0-1,0 0 1,0-1-1,0 1 1,0-1-1,-1 0 1,1-1-1,0 1 1,5-3-1,1-1 44,0 0 0,0-1-1,-1 0 1,0-1 0,0 0-1,8-8 1,-13 11-14,0-1 0,0 0 0,0 0 0,0 0 0,-1 0 0,0-1 0,0 1 0,0-1 0,-1 0 0,0 0-1,0 0 1,-1 0 0,2-7 0,-3 10-39,0 0 0,1 0-1,-1 0 1,-1 0 0,1 0-1,0 1 1,-1-1 0,0 0 0,1 0-1,-1 0 1,0 0 0,-1 1-1,1-1 1,0 0 0,-1 1-1,0-1 1,1 1 0,-1-1 0,0 1-1,0 0 1,0 0 0,0 0-1,-1 0 1,1 0 0,-1 1-1,1-1 1,-1 1 0,1-1 0,-7-1-1,2 1-3,0 0 0,0 0 0,-1 1 0,1 0-1,-1 1 1,1-1 0,-1 1 0,1 1 0,-1-1 0,-13 4 0,-3 2-281,1 0 0,-23 11 0,-20 14-2745,47-21 160,1 0-303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4T05:58:47.4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0 924,'0'0'6477,"-5"5"-5882,-15 13-71,15-10-55,3-1-357,1-1 0,0 0-1,1 1 1,-1-1-1,1 1 1,1-1-1,-1 1 1,1-1-1,0 1 1,1-1-1,-1 0 1,1 0 0,1 0-1,-1 0 1,1 0-1,0 0 1,0 0-1,1-1 1,-1 0-1,1 1 1,0-1-1,1-1 1,-1 1-1,1-1 1,0 0 0,10 7-1,105 57 1315,-118-67-1386,0 0 0,0 0 0,-1 1 0,1-1 0,-1 1 0,1-1 0,-1 1 0,0-1 0,1 1 0,-1 0-1,0 0 1,0 0 0,0 0 0,0 0 0,0 0 0,0 3 0,0-1-1,-1-1 0,0 1 0,1 0 0,-1-1 0,-1 1 0,1 0 0,-1-1 0,1 1 0,-2 3 0,-3 7-63,-1 0-1,0 0 1,-15 23 0,15-27-114,-1 2-269,-2-1 0,-9 12 0,-6 7-5760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4T05:58:47.8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1852,'0'0'4565,"4"7"-4215,5 7-60,1-1 0,17 20 1,-20-25-138,0-1 0,1 0 0,-1-1 0,1 0 0,0 0 0,16 7 0,-21-11-50,0 0-1,1-1 0,-1 1 0,1-1 0,-1 0 0,1 0 1,-1 0-1,1-1 0,0 1 0,-1-1 0,1 0 0,0 0 0,0 0 1,-1-1-1,1 1 0,0-1 0,-1 0 0,7-2 0,-7 2 21,0 0 0,-1 0 0,1 0 0,0-1 0,-1 1 0,1-1 0,-1 0 0,1 0 0,-1 1 0,0-2 0,0 1 0,0 0 0,0 0 0,0-1 0,0 1 0,-1-1 0,1 1 0,-1-1 0,1 0 0,0-4 0,-1 5 694,-3-3-664,0 3-112,1 1-24,0 0 0,0-1 0,0 1 0,0 0 0,1 0 0,-1 0 0,0-1-1,1 1 1,-1 0 0,1-1 0,-1 1 0,1-3 0,-4 3 47,-3 1-270,-1-1 0,0 2-1,0-1 1,1 1 0,-12 2 0,-40 11-5672,56-13 5266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4T05:58:48.1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 13 1788,'-3'-2'248,"1"1"1,-1-1-1,1 1 0,-1 0 0,0 0 0,1 0 1,-1 0-1,0 0 0,0 1 0,0-1 0,0 1 1,0 0-1,1-1 0,-1 1 0,0 1 0,0-1 1,0 0-1,0 1 0,0 0 0,0-1 0,-3 3 1,5-3-180,0 1 0,0 0 0,0 0 1,1-1-1,-1 1 0,0 0 0,0 0 0,0 0 1,1 0-1,-1 0 0,1 1 0,-1-1 1,0 0-1,1 0 0,0 0 0,-1 3 0,-2 20 380,2-18-301,0 16 94,0-1 0,1 1-1,2-1 1,5 33 0,3-9 104,16 48 0,-10-50-190,1 0 0,2-1 0,2-1 0,1-1 0,3-1 0,38 48-1,14-1-3370,-75-82 479,4 6 29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4T05:58:48.5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1092 1468,'-2'-2'1011,"0"0"-675,1 0 0,-1 0 0,0-1 0,1 1 0,0-1 0,-3-4-1,4 5 306,0-2-59,1-7-313,0-1 0,2 0 0,-1 1 0,1 0 0,1 0 0,0 0 1,7-14-1,44-78 279,-49 94-507,21-38-206,-4 9-1965,36-79-1,-48 85 282</inkml:trace>
  <inkml:trace contextRef="#ctx0" brushRef="#br0" timeOffset="1">241 128 1308,'-32'-127'6795,"32"126"-6153,3 20 3026,4 15-3250,13 35 0,10 4 188,3-3 0,3 0 0,53 75 0,-63-109-397,0-2 0,3-1 0,1-1 1,1-2-1,38 30 0,23 2-1242,-90-61 329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4T05:58:48.8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72 392 964,'-42'11'2533,"40"-10"-1739,-1-1 30,-13 1 1598,9-16-1021,6 12-781,4-4-55,31-50 715,70-93-1,-44 67-563,-52 73-1094,20-30 312,-4 12-6257,-13 17 3336</inkml:trace>
  <inkml:trace contextRef="#ctx0" brushRef="#br0" timeOffset="1">614 30 2368,'0'0'8705,"3"-1"-7809,9-5-101,-9 4 1444,-2 2-2207,-1 0 1,0 0-1,0 0 0,1 0 1,-1 0-1,0 0 1,0 0-1,1 0 1,-1-1-1,0 1 1,0 0-1,0 0 0,1 0 1,-1-1-1,0 1 1,0 0-1,0 0 1,0 0-1,1-1 0,-1 1 1,0 0-1,0 0 1,0-1-1,0 1 1,0 0-1,0-1 1,2-2-1185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4T05:58:50.4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174 14 1332,'-1'-1'178,"1"0"-1,-1 0 1,1 0 0,-1 0-1,0 0 1,0 1 0,1-1-1,-1 0 1,0 1-1,0-1 1,0 0 0,0 1-1,0-1 1,0 1 0,0-1-1,0 1 1,0 0-1,0-1 1,0 1 0,0 0-1,0 0 1,0 0 0,-1-1-1,1 1 1,-2 1 0,0-1 14,0 1 0,0 0 0,1 0 1,-1 0-1,0 0 0,0 1 0,0-1 1,1 1-1,-4 2 0,-4 5 228,0-1-1,1 2 0,-16 18 1,17-16-193,0 0 1,1 0 0,1 0-1,0 1 1,0 0-1,1 0 1,-4 22-1,7-27-121,0 1-1,1-1 1,0 1 0,0-1-1,1 1 1,0-1 0,1 1-1,0-1 1,0 1-1,1-1 1,0 1 0,0-1-1,6 14 1,-4-16-49,1 0 1,-1 0-1,1 0 1,0-1 0,0 1-1,0-1 1,1-1-1,0 1 1,0-1-1,0 0 1,0 0-1,1-1 1,9 4-1,6 2 89,1-1 0,40 8 0,23-4 186,-58-9-150,0 1-1,31 8 1,-58-11-170,0-1 0,0 0 0,0 0 0,0 0 0,0 1-1,0-1 1,0 1 0,0-1 0,0 1 0,0-1 0,0 1 0,0-1 0,0 1 0,0 0 0,-1 0-1,1-1 1,0 1 0,-1 0 0,1 0 0,0 0 0,-1 0 0,1 0 0,-1 0 0,1 0 0,-1 0-1,0 0 1,1 0 0,-1 0 0,0 0 0,0 0 0,0 0 0,0 0 0,0 0 0,0 0 0,0 0 0,0 0-1,0 0 1,0 0 0,0 0 0,-1 0 0,1 0 0,-1 0 0,1 0 0,0 0 0,-1 0 0,0 0-1,1 0 1,-1 0 0,0 1 0,-5 5 16,0 1 0,0-1 1,0 1-1,-10 6 0,11-9-1,-156 131 226,104-91-735,54-43-125,0 0 0,0 0 0,-1 0 0,1 0 1,-1-1-1,-6 3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9T14:53:36.5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15 471 1732,'0'0'105,"-1"1"1,1-1-1,-1 0 0,1 0 1,-1 0-1,0 0 0,1 1 1,-1-1-1,1 0 0,-1 0 1,1 0-1,-1 0 0,0 0 1,1 0-1,-1-1 0,1 1 1,-1 0-1,1 0 0,-1 0 1,1 0-1,-1-1 0,0 1 1,1 0-1,-1-1 0,8-9 1386,27-13-268,22-8-273,2 3 1,71-25 0,-37 17-409,123-47 540,99-42-278,-278 109-1144,30-15-582,-28 4-4168,-31 21 2415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4T05:58:50.7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24 1904,'-4'-23'6698,"11"35"-4630,16 49-2622,-19-48 1340,149 363 1373,-69-189-4128,-76-158-2650,-5-20 1710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4T05:58:51.0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0 484 1328,'2'-19'449,"1"-1"-1,0 1 1,2 0-1,0 0 1,1 1-1,1-1 1,1 1-1,10-18 1,9-11 335,54-71 1,-64 96-551,-8 8-46,1 1 0,0 0-1,0 1 1,1 0-1,1 1 1,21-16-1,-31 26-153,-1 0-1,0 0 1,0 0-1,1 1 1,-1-1 0,1 0-1,-1 1 1,0 0-1,1-1 1,-1 1-1,1 0 1,-1-1-1,1 1 1,-1 0-1,1 0 1,-1 0-1,1 0 1,-1 1-1,1-1 1,-1 0-1,1 1 1,-1-1-1,0 1 1,1-1-1,-1 1 1,0-1-1,1 1 1,-1 0-1,0 0 1,0 0-1,1 0 1,-1 0-1,0 0 1,0 0-1,0 0 1,0 0-1,0 0 1,-1 1-1,1-1 1,0 0-1,0 3 1,4 5 81,-1 2-1,0-1 1,-1 0-1,4 18 1,-4-15-11,6 21 91,-1 2 70,2-1 0,24 56 0,-30-83-216,1 0 0,-1 0 0,1 0 1,1-1-1,-1 0 0,1 0 0,1 0 1,12 10-1,-16-15-25,0 0-1,0 0 1,0 0 0,0-1 0,0 1-1,1-1 1,-1 0 0,0 0 0,1 0-1,0 0 1,-1 0 0,1-1 0,-1 0-1,1 1 1,0-1 0,-1-1 0,1 1-1,-1 0 1,1-1 0,-1 0 0,1 0-1,-1 0 1,1 0 0,5-3-1,-4 1 24,-1 0-1,1 0 0,-1 0 1,1 0-1,-1 0 0,0-1 0,0 0 1,0 0-1,-1 0 0,1 0 0,-1-1 1,0 1-1,-1-1 0,1 0 0,2-6 1,-4 8-14,0 0 0,-1-1 0,1 1 0,0-1 0,-1 1 0,0-1 0,0 1 0,0-1 0,0 1 0,-1-1 0,1 1 0,-1-1 0,0 1-1,0 0 1,0-1 0,0 1 0,-1 0 0,1 0 0,-1 0 0,0 0 0,0 0 0,0 0 0,0 0 0,-5-3 0,0-1 5,-1 1 0,1 0 0,-2 0 0,1 1 0,0 0-1,-1 1 1,0 0 0,0 0 0,-1 1 0,-9-2 0,-3 0 12,0 1 0,-1 0-1,-29 1 1,-75 7-712,75 2-6782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4T05:58:52.2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1 721 1072,'0'-3'413,"1"1"0,-1 0 0,1-1 0,-1 1 0,1 0 0,0-1 0,0 1 0,2-4 0,-2 5-281,-1 1 1,1-1 0,0 0 0,0 0-1,-1 1 1,1-1 0,0 0-1,0 1 1,0-1 0,0 1 0,0-1-1,0 1 1,0 0 0,0-1-1,0 1 1,0 0 0,0 0 0,0-1-1,0 1 1,0 0 0,0 0-1,0 0 1,0 0 0,0 0 0,0 1-1,1-1 1,75 17 1161,-1 3 0,127 52 0,-188-65-1159,0 0 0,-1 0 0,21 16 0,-29-20-93,-1 2-1,0-1 1,-1 1 0,1-1-1,-1 1 1,0 0 0,0 1-1,0-1 1,-1 1 0,0 0-1,4 9 1,-7-13-31,1 0 1,0 0-1,-1 0 1,0 0-1,0 0 1,0 1-1,0-1 1,0 0-1,0 0 1,0 0-1,-1 0 1,1 0-1,-1 1 1,1-1-1,-1 0 1,0 0 0,0 0-1,0 0 1,0-1-1,-1 3 1,-2 2 7,-1-1 0,1 0 0,-1 0 1,0-1-1,-7 6 0,7-6-10,0-1-1,-1 1 1,1-1-1,-1-1 1,0 1-1,0-1 1,0 0-1,0 0 1,0-1-1,0 1 1,0-1-1,-1-1 1,1 1 0,0-1-1,-1 0 1,1-1-1,0 0 1,-1 0-1,1 0 1,0 0-1,0-1 1,0 0-1,-10-5 1,10 4-4,1 0 1,-1 0-1,0-1 0,1 0 1,0 0-1,0 0 1,0-1-1,0 0 0,1 0 1,0 0-1,0 0 1,0-1-1,0 1 0,1-1 1,0 0-1,0 0 1,1 0-1,0 0 0,0-1 1,0 1-1,1-1 1,-1-9-1,2-1-19,1 0 1,0 0-1,1 0 1,1 1-1,1-1 0,0 1 1,1 0-1,1 0 0,1 0 1,0 1-1,14-23 1,0 6-232,1 1 1,2 1-1,1 0 0,30-26 1,30-24-1415,128-94 0,-197 162 1746,-15 11 548,-1 7-552,-4 28 71,-13 50-1,10-57-101,1-1 0,2 0 0,0 1 0,1 52 0,4-71-44,-1-3 1,0 1 1,0-1-1,1 1 0,0-1 1,0 1-1,0-1 1,1 0-1,0 1 1,0-1-1,0 0 0,1 0 1,4 8-1,-6-12 5,1-1-13,-1 0 1,0-1-1,0 1 1,0 0-1,0-1 1,1 1-1,-1-1 1,0 1-1,0-1 1,0 1-1,0-1 1,0 0-1,0 1 1,0-1-1,-1 0 1,2-1-1,14-19 19,-9 10-17,-1-1 0,0 0 0,-1 0-1,0 0 1,-1-1 0,-1 1 0,3-17 0,0-11 211,1-44 0,-6 53 446,-2 0 1,-6-38-1,7 65 85,5 10-694,9 8-29,0 0 0,2 0 0,19 13 0,-28-22-70,0-1 1,1 0 0,-1 0 0,1-1 0,0 0-1,0 0 1,0-1 0,0 0 0,0 0-1,0-1 1,13 0 0,-14-1 3,0 0 0,0-1 0,0 0 0,0-1 0,-1 1 0,1-1-1,0-1 1,-1 1 0,1-1 0,-1 0 0,0-1 0,0 0 0,0 1 0,-1-2 0,1 1 0,-1-1 0,0 0 0,0 0 0,0 0 0,-1-1 0,0 1 0,0-1 0,4-9-1,-6 11 26,-1-1 0,0 1 0,0-1 0,0 1 0,0-7 0,-1 9 9,-4-4-2,3 5 13,1 1-1,0 0 0,0-1 0,0 1 1,0 0-1,0-1 0,0 1 0,-1 0 0,1-1 1,0 1-1,0 0 0,0-1 0,-1 1 0,1 0 1,0 0-1,0-1 0,-1 1 0,1 0 1,0 0-1,-1 0 0,1-1 0,0 1 0,-1 0 1,1 0-1,0 0 0,-1 0 0,1 0 1,0 0-1,-1 0 0,0-1 0,-12 1-1,-6 4 1,13-2 1,4-2-1,-1 1 1,0 0-1,1 0 0,-1 0 0,1 0 1,0 1-1,-1-1 0,1 1 0,0-1 1,0 1-1,0 0 0,0 0 0,0 0 1,0 0-1,-2 4 0,0-2-1,3-3 1,-1 1-1,1 0 1,-1 0-1,1 0 1,0 0-1,0 0 1,0 0-1,0 0 1,0 0 0,0 4-1,-3 11-3,4-13-3,2 0-10,-2-4 17,0 1 0,0-1 0,0 0-1,0 1 1,0-1 0,0 0-1,0 1 1,0-1 0,0 0-1,0 1 1,0-1 0,0 0 0,0 1-1,0-1 1,1 0 0,-1 1-1,0-1 1,0 0 0,0 0-1,1 1 1,-1-1 0,0 0-1,0 0 1,1 1 0,-1-1 0,0 0-1,0 0 1,1 0 0,-1 0-1,0 1 1,1-1 0,-1 0-1,1 0 1,2 1-1,0-1 1,0 1-1,0 0 0,0 0 1,0 1-1,0-1 0,-1 1 1,1-1-1,0 1 0,-1 0 1,1 0-1,4 4 0,19 29 14,-2 0-1,-1 2 0,26 54 0,-28-51-13,6 11 8,141 262 12,-89-151-328,-61-122 186,-14-30-15,0 0 1,0 0-1,2 14 0,-5-21 81,0 0-1,-1 0 1,1-1-1,-1 1 1,0 0-1,0 0 1,0-1-1,-1 1 1,1 0-1,0 0 1,-1-1-1,0 1 1,0 0-1,0-1 1,0 1-1,0-1 1,0 1-1,-3 3 1,3-6 43,0 1-1,0 0 1,0 0-1,0-1 1,0 1-1,0 0 1,0-1-1,0 1 1,0-1 0,0 1-1,0-1 1,0 0-1,-1 0 1,1 1-1,0-1 1,0 0-1,-1 0 1,-1 0 0,-19-4 56,20 3-39,-9-2 58,0-1 0,1-1 0,-1 0 0,1 0 0,0-1 0,-17-13 0,6 2 221,-32-35 1,31 28-17,1 0 1,2-2-1,0-1 1,2 0-1,-23-48 1,32 55-142,0 0 0,1 0 0,1-1 0,1 0 1,0 0-1,2-1 0,1 1 0,0-1 0,3-29 1,0 41-84,0 0 0,1 0 0,0 0 0,1 0 0,0 0 0,0 1 0,1-1 0,1 1 1,-1 0-1,8-10 0,-4 8 10,0 1 1,1 1-1,0 0 1,0 0-1,1 1 1,0 0 0,20-12-1,-7 8 1,1 1 1,33-11-1,-34 14-37,0-1 1,-1-1-1,28-17 0,-34 16-12,0-1-1,-1 0 0,0-1 0,-1 0 0,-1-1 0,0-1 0,16-24 1,-23 30 48,0-1 0,-1 1 0,-1-1-1,1 0 1,-2 0 0,1 0 0,-2-1 0,1 1 0,-1-1 0,-1 1 0,0-1 0,0 0 0,-1 0 0,0 1 0,-3-14 0,3 22-10,0-1 0,-1 1-1,0 0 1,1-1 0,-1 1 0,0 0 0,0 0-1,0 0 1,0-1 0,0 1 0,-1 0 0,1 0-1,-1 1 1,1-1 0,-1 0 0,0 0-1,1 1 1,-1-1 0,0 1 0,-2-2 0,3 3-27,0 0 0,0-1 0,0 1 0,0 0 0,0 0 0,0 0 1,0 0-1,0 0 0,0 0 0,0 0 0,0 0 0,0 0 0,-2 1 1,0-1 20,-5 3 77,1 1-82,0 0-1,0 1 1,0 0-1,1 0 1,0 1 0,0-1-1,1 1 1,0 1 0,0-1-1,0 1 1,1 0 0,-1 0-1,2 0 1,-1 0 0,1 1-1,0-1 1,1 1-1,0 0 1,0 0 0,0 0-1,1 9 1,0-8-12,1 0-1,0 0 1,0 0-1,1 0 1,0 0-1,1 0 1,0 0-1,0-1 1,1 1-1,0-1 1,1 1-1,0-1 1,0 0-1,0 0 1,1-1-1,1 1 1,-1-1-1,1 0 1,10 9-1,-6-8-8,-1-1 1,2 1-1,-1-2 0,1 0 1,0 0-1,0-1 0,0 0 0,1 0 1,-1-2-1,1 1 0,0-2 1,13 2-1,-18-3-122,1-1-1,-1 1 1,1-2-1,0 1 1,-1-1 0,1 0-1,-1-1 1,0 0-1,1 0 1,-1 0 0,0-1-1,0 0 1,0 0 0,-1-1-1,1 0 1,-1 0-1,0-1 1,0 0 0,0 0-1,8-9 1,-5 3-1305,14-22 0,-6 0-3725,-9 13 1465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4T05:58:52.8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0 1072,'-1'7'1254,"-2"15"-587,0 2-1,2-1 0,0 0 1,2 0-1,0 0 1,2 1-1,7 29 0,-4-29-274,1 0-1,1 0 0,1 0 0,1-1 1,1 0-1,26 39 0,-32-55-254,1 0 0,0-1-1,0 1 1,0-1 0,1 0-1,8 5 1,-11-9-22,0 1 1,1 0-1,-1-1 1,1 0-1,0 0 1,-1 0-1,1 0 1,0-1-1,0 0 1,0 0-1,7 0 1,-9-1-52,-1-1 0,1 1 0,-1 0 0,1-1 0,-1 0 1,1 0-1,-1 0 0,1 0 0,-1 0 0,0 0 0,0-1 1,1 1-1,-1-1 0,0 1 0,0-1 0,0 0 0,-1 0 1,1 0-1,0 0 0,-1 0 0,1 0 0,-1 0 0,2-4 1,-1 1 34,1-1 1,-1 1 0,0-1 0,0 0 0,-1 1-1,0-1 1,0 0 0,1-10 0,-3 10-52,0-1 1,0 1 0,0 0-1,0 0 1,-1 0-1,0-1 1,0 2 0,-1-1-1,0 0 1,0 1-1,0-1 1,-1 1-1,1 0 1,-1 0 0,0 0-1,-1 0 1,1 1-1,-1 0 1,0 0 0,0 0-1,-1 1 1,-8-6-1,4 4-144,0 0-1,0 1 0,-1 0 0,1 0 1,-1 1-1,0 1 0,0-1 0,0 2 1,0 0-1,-1 0 0,1 1 0,-13 1 1,14 1-547,0 0 0,-18 6 0,-3 5-4747,18-6 1860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4T05:58:53.3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35 455 836,'2'1'1113,"2"3"-604,0 0-1,-1 0 1,0 0 0,0 1 0,0-1-1,0 1 1,0 0 0,-1 0 0,0 0 0,0 0-1,1 7 1,11 22 591,20 28 288,43 93 736,-69-136-1715,-7-16 158,-6-7-452,-2-2-79,1 0 0,-1-1 0,1 0 1,1 0-1,0-1 0,0 1 0,0-1 0,-6-14 0,-6-16 98,1 0 0,3-2-1,0 1 1,3-1 0,-9-64 0,16 69 3,1-1 0,1 1 0,2 0 0,8-53 0,-5 64 36,15-46 0,-16 62-127,0 0 0,1 0 0,0 0 0,0 1 0,1-1 0,-1 1 0,2 0 0,-1 1 0,8-8 0,-13 14-40,1-1 1,-1 1-1,1-1 0,-1 1 1,1-1-1,-1 1 0,1 0 0,-1-1 1,1 1-1,-1 0 0,1-1 0,-1 1 1,1 0-1,0 0 0,-1 0 1,1 0-1,-1-1 0,1 1 0,0 0 1,-1 0-1,1 0 0,0 0 0,-1 0 1,1 1-1,-1-1 0,1 0 1,0 0-1,-1 0 0,1 0 0,-1 1 1,1-1-1,-1 0 0,1 1 0,0-1 1,-1 0-1,1 1 0,-1-1 1,0 0-1,1 1 0,-1-1 0,1 1 1,-1-1-1,0 1 0,1 0 0,1 2 10,-1 0 0,1 0 0,-1 0-1,0 0 1,0 0 0,0 0-1,1 4 1,-1 9 17,1-1 0,-2 0-1,0 0 1,-1 0-1,-2 17 1,-20 76 9,-48 129-982,66-221 822,-7 16-346,-19 34 0,13-28-105,13-31 426,5-7 121,0 0 0,0 0-1,0 0 1,0 0 0,0 0-1,0 0 1,-1 0 0,1-1 0,0 1-1,0 0 1,0 0 0,0 0-1,0 0 1,0 0 0,0 0 0,0 0-1,0 0 1,0 0 0,0 0-1,0 0 1,0 0 0,0 0-1,0 0 1,-1 0 0,1 0 0,0 0-1,0 0 1,0 0 0,0 0-1,0 0 1,0 0 0,0 0 0,0 0-1,0 0 1,0 0 0,0 0-1,-1 0 1,1 0 0,0 0-1,0 0 1,0 0 0,1-4 27,0 2 0,-1 0 0,0 0 0,1 1-1,0-1 1,-1 0 0,1 0 0,0 1 0,0-1 0,0 0-1,0 1 1,0-1 0,0 1 0,1-1 0,-1 1 0,0 0-1,1-1 1,-1 1 0,1 0 0,-1 0 0,1 0 0,0 0-1,0 0 1,-1 1 0,3-2 0,9-1 30,0 1 0,-1 0 0,1 0 0,0 2 0,0-1 0,0 2 0,21 2 0,-9 1 11,0 1 0,48 17-1,-37-7-413,0 2-1,-1 1 0,-1 2 0,46 35 1,-72-49-520,-1 1 0,1 0 0,-1 0 0,11 16 0,-13-17 265,23 29-2562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4T05:58:54.5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10 346 1116,'-10'-2'6998,"13"12"-6301,7 10-718,11 17 794,25 33 1,-21-33-387,85 110 1343,-82-109-697,-26-37-772,-1 0 39,-1-1-286,0 0-1,0 0 1,1 1-1,-1-1 1,0 0-1,0 0 1,0 0-1,0 0 1,1 0-1,-1 0 1,0 0-1,0 0 1,1 0-1,-1 0 1,0 0-1,0 0 1,0 0-1,1 0 1,-1 0-1,0 0 1,0 0-1,0 0 1,1 0-1,-1 0 1,0 0-1,0 0 1,0 0-1,1 0 1,-1 0-1,0 0 1,0 0-1,0 0 1,0-1-1,1 1 1,-1 0-1,0 0 1,0 0-1,0 0 1,0 0-1,0-1 1,1 1-1,-1 0 1,0 0-1,0 0 1,0-1-1,0 1 1,0 0-1,0 0 1,0 0-1,0-1 1,0 1-1,0 0 1,0 0-1,0 0 1,0-1-1,0 1 1,0 0-1,0 0 1,0 0-1,0-1 1,0 1-1,0 0 1,0 0-1,0 0 1,0-1-1,-7-83 314,-1-34 2,8 100-249,1 1 0,0-1 1,2 1-1,7-31 0,-8 42-50,0 0 0,1 1 0,-1-1-1,1 1 1,0-1 0,0 1 0,8-9 0,-8 12-15,-1-1 1,0 1 0,1-1 0,0 1 0,0 0 0,0 0 0,0 1 0,0-1 0,0 0 0,0 1 0,0 0 0,0 0 0,1 0 0,-1 0 0,1 0 0,-1 1 0,4-1 0,2 1 10,0 1-1,0-1 1,-1 1-1,1 1 1,-1 0-1,1 0 1,-1 1-1,0 0 0,0 0 1,0 1-1,0 0 1,0 0-1,9 7 1,-5-2 15,-5-7 11,-7-2-50,0 0 1,0 0-1,0 0 1,0 0-1,1 0 1,-1 0-1,0 0 1,0 0-1,0 0 1,0 0-1,0 0 1,0 0-1,0 0 1,0 0-1,1 0 1,-1 0-1,0 0 1,0 0-1,0-1 1,0 1-1,0 0 1,0 0-1,0 0 1,0 0-1,0 0 1,0 0-1,0 0 1,0 0-1,0-1 1,0 1-1,0 0 1,0 0-1,0 0 1,0 0-1,0 0 1,0 0-1,0 0 1,0-1-1,0 1 1,0 0-1,0 0 1,0 0-1,0 0 1,0 0-1,0 0 1,-6-31 38,-1-46 0,6 51-7,2-1-1,7-46 1,-7 66-22,0 0 0,1 1-1,0-1 1,0 0 0,1 0-1,0 1 1,0 0 0,0-1 0,1 1-1,0 1 1,0-1 0,1 0-1,0 1 1,0 0 0,7-6 0,-11 10-11,0 1 1,0-1 0,0 0-1,0 1 1,0-1 0,0 1-1,0-1 1,0 1 0,0 0-1,0-1 1,1 1 0,-1 0-1,1 0 1,2-1 0,-2 1-1,0 0-1,1 0 1,-1 0 0,0 0-1,0 0 1,0 0 0,1 1-1,-1-1 1,0 1 0,0-1-1,0 1 1,0 0-1,0 0 1,0 0 0,0 0-1,3 2 1,-1-1-10,5 3-185,0 1 1,-1 0-1,1 0 0,-1 1 1,-1 0-1,0 0 0,0 1 1,7 9-1,-4-4-2322,-2 1-1,10 19 1,-8-15-1257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4T05:58:54.8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29 1368,'-3'-16'1159,"3"13"888,13-6 1173,-7 15-2597,17 16 124,26 36 1,-6 2-387,-3 2 0,-3 2 0,48 112 0,-80-162-790,-1-1 0,5 23 0,-3 5-3817,-6-38 1659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4T05:58:55.1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6 1768,'-7'-5'2484,"14"57"-2732,5-30-232,9 14-568,5 1 172</inkml:trace>
  <inkml:trace contextRef="#ctx0" brushRef="#br0" timeOffset="1">616 442 1996,'-2'0'244,"0"1"-1,-1-1 0,1 1 1,0-1-1,-1 1 1,1 0-1,0 0 0,0 0 1,0 0-1,0 0 1,0 1-1,0-1 0,0 0 1,0 1-1,0 0 1,0-1-1,1 1 0,-1 0 1,1 0-1,0 0 1,-1 0-1,1 0 0,0 0 1,0 0-1,0 1 1,1-1-1,-2 4 0,1-3 388,4 4-71,4 7-268,0 0 0,1 0-1,0 0 1,1-2 0,0 1 0,12 11-1,-10-13-306,0-1-1,0 0 0,1-1 0,0 0 0,0-1 0,1 0 1,0-1-1,1-1 0,0 0 0,0 0 0,24 5 0,-29-10-1352,-1 0-1,0-1 1,14-1-1,-7-3-1495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4T05:58:55.5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0 177 1716,'0'0'4935,"9"0"-4269,43 7 315,1 2 1,97 29 0,-109-24-715,-1 1 0,0 3 0,-1 1 1,44 29-1,-71-40-199,-1 0-1,-1 1 1,0 0 0,0 1 0,-1 0 0,0 0 0,12 19 0,-18-25-46,0 1 1,-1-1 0,1 1 0,-1-1-1,0 1 1,-1 0 0,1 0 0,-1 0-1,0 0 1,0 1 0,0-1 0,-1 0-1,0 0 1,0 0 0,0 1 0,-1-1-1,1 0 1,-1 0 0,-1 0 0,1 0-1,-1 0 1,-3 8 0,1-7-7,0 0-1,0 0 1,-1-1 0,0 0 0,0 0 0,0 0 0,0 0-1,-1-1 1,0 0 0,0 0 0,-7 3 0,5-3 40,0 0 1,0-1-1,-1 0 1,1 0-1,-1-1 1,1 0-1,-1-1 1,-14 2 0,16-3 12,1-1 0,0 1 0,-1-1 0,1 0 0,0-1 0,-1 1 0,1-1 0,0-1 0,0 1 0,0-1 0,-7-4 0,9 4-32,0 0 0,0 0 1,0-1-1,1 1 0,-1-1 0,1 0 1,0 0-1,0 0 0,1 0 0,-1 0 0,1-1 1,0 1-1,0-1 0,0 0 0,-2-7 1,2-2-8,0 0 0,1 1 1,0-1-1,1 0 0,1 0 1,0 0-1,0 0 0,2 1 1,0-1-1,0 1 0,1-1 1,7-12-1,5-10-147,1 2-1,2 0 1,26-36-1,51-51-788,-67 87 527,-19 24 249,-8 8 132,1 0 0,-1 0 0,0 0-1,0 0 1,0 0 0,0-1-1,0 1 1,1-4 0,0 13 50,7 17-4,-1 1 1,5 30-1,-8-32-25,0 0-1,1-1 0,1 0 1,1-1-1,11 21 0,-13-32-13,-1-1 0,1 0-1,1 0 1,0-1 0,13 11-1,-15-14-1,0-1 0,0 0 0,0 0-1,0-1 1,0 0 0,1 0-1,-1 0 1,1-1 0,11 3 0,-16-5-4,-1 0 0,1 1 0,-1-1 0,1 0 0,-1 0 0,0 0 0,1 0 0,-1-1 0,1 1 0,2-1 0,0 0 6,-2 1-5,0-1 1,-1 1 0,1-1 0,0 0-1,-1 1 1,1-1 0,0 0 0,-1 0 0,1 0-1,-1 0 1,0-1 0,1 1 0,-1 0-1,0 0 1,1-1 0,-1 1 0,0-1 0,1-2-1,-1 3 3,1-3 26,1 0 0,-1 0 0,0 0 0,0 0 1,0 0-1,-1 0 0,0-1 0,0 1 0,0-1 0,0 1 0,0-1 0,-1 1 1,0-1-1,0 0 0,0 1 0,-1-1 0,1 1 0,-3-9 0,1 7-6,-1 1 0,1 0-1,-1 0 1,0 1 0,0-1-1,-1 1 1,1-1 0,-1 1-1,0 0 1,0 0 0,0 1-1,0-1 1,-1 1 0,0 0-1,-7-4 1,2 3-81,-1 1 0,1 0-1,-1 1 1,0 0 0,1 1 0,-1 0 0,-17 1-1,18 1-1441,0 0 1,0 0-1,0 1 0,-16 5 0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4T05:58:55.9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8 964,'-1'-2'1408,"0"2"-1263,1 0 0,0-1 0,0 1 0,-1-1 1,1 1-1,0 0 0,-1-1 0,1 1 0,0 0 1,-1 0-1,1-1 0,-1 1 0,1 0 1,0 0-1,-1-1 0,1 1 0,-1 0 0,1 0 1,-1 0-1,1 0 0,-1 0 0,1 0 1,-1-1-1,1 1 0,0 0 0,-1 1 0,1-1 1,-1 0-1,1 0 0,-1 0 0,1 0 0,-1 0 1,1 0-1,-1 0 0,1 1 0,-1-1 1,-15 11-601,13-8 979,1-2-410,0 0-1,1 1 1,-1-1 0,1 1-1,-1-1 1,1 1 0,0 0-1,0-1 1,0 1-1,0 0 1,0 0 0,0 0-1,0 0 1,1 0 0,-1 0-1,1 0 1,-1 4 0,0-3-109,1-2 31,-1 0 0,1 0 0,0 0 1,0 0-1,-1 0 0,1 0 0,0 0 0,0 0 0,0 0 0,0 0 1,0 0-1,0 1 0,1-1 0,-1 0 0,0 0 0,1 1 1,0 1 66,0 2-31,0 0 1,1 0-1,-1 0 1,1 0-1,0-1 1,0 1-1,0-1 0,1 1 1,0-1-1,0 0 1,0 0-1,0 0 1,0 0-1,7 4 0,2 3 89,1-1-1,24 14 1,-35-23-153,14 8 93,2 1 113,-2 1 0,30 23 0,-44-31-186,0-1 0,0 1 0,0 0 0,0 0 0,-1 0 0,1 0 0,-1 0 0,0 0 0,0 1 0,0-1 0,0 0 0,0 1 0,-1-1 0,1 0 0,-1 1 0,0-1-1,0 1 1,-1-1 0,1 0 0,-1 1 0,0 3 0,-2 3 16,0 1 1,0-1-1,-1 0 0,0-1 0,-9 16 0,-12 16-391,-38 46 1,55-77 170,-11 12-5959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9T14:53:37.0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122 788 1560,'-122'32'7914,"180"-48"-4002,66-21-3833,-91 27 291,198-55 54,107-34 75,84-23-50,-337 98-384,498-144 526,-41-3-88,-421 120-41,-114 49-438,0-1 1,0 0 0,-1-1-1,0 1 1,1-1 0,-1 0-1,-1-1 1,1 0 0,9-10-1,-14 14-200,-1 0 88,0 1 0,0 0 0,0-1 0,0 1 0,-1-1 1,1 1-1,0 0 0,0-1 0,-1 1 0,1 0 0,0-1 1,-1 1-1,1 0 0,0-1 0,0 1 0,-1 0 0,1 0 1,-1-1-1,1 1 0,0 0 0,-1 0 0,1 0 0,-1 0 1,1-1-1,0 1 0,-1 0 0,1 0 0,-1 0 0,1 0 1,-1 0-1,1 0 0,0 0 0,-1 0 0,1 0 0,-1 0 1,1 1-1,-1-1 0,-19 4 169,17-3-413,-20 5-1336,0 1 0,-27 14 0,29-12 10,-19 10-1337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4T05:58:56.2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 1908,'0'-1'402,"6"-11"4774,2 21-4997,14 15 524,37 31 0,-49-47-584,-1-1 0,1 0 1,1-1-1,-1 0 0,1-1 1,0 0-1,0-1 1,13 3-1,-18-5 23,-1 0 0,1-1-1,-1 0 1,1 0 0,0-1 0,0 0-1,-1 0 1,1 0 0,0-1 0,0 1 0,7-3-1,-11 2-64,-1 1-1,1-1 0,-1 0 0,0 0 0,1 0 0,-1 0 1,1 0-1,-1 0 0,2-1 0,-3 1-37,0 1-1,1 0 1,-1-1-1,0 1 1,1-1 0,-1 1-1,0-1 1,0 1-1,1-1 1,-1 1 0,0-1-1,0 1 1,0-1-1,0 1 1,0-1 0,0 1-1,1-1 1,-1 1-1,0-1 1,-1 1-1,1-1 1,0 1 0,0-1-1,0 0 1,0 1-1,0-1 1,0 1 0,-1-1-1,1 1 1,0 0-1,0-1 1,-1 1 0,1-1-1,0 1 1,-1-1-1,1 1 1,-1-1 0,-3-3 10,2 2-26,1 0-1,-1 1 1,0-1 0,0 0 0,0 1 0,0-1 0,0 1 0,-1 0 0,1 0 0,0 0 0,0 0-1,-5-1 1,-27-6-47,-47-6 0,7 8-7304,69 6 4131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4T05:58:56.6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52 2076,'-5'-9'1039,"-1"1"1,1 1-1,-2-1 0,-8-8 0,12 14-342,-1 2 142,3-1-807,1 1-1,0 0 1,0 0 0,0 0-1,-1 0 1,1 0 0,0-1-1,0 1 1,-1 0 0,1 0-1,0 0 1,0 0 0,-1 0-1,1 0 1,0 0 0,-1 0-1,1 0 1,0 0 0,0 0-1,-1 0 1,1 0 0,0 0-1,0 0 1,-1 0 0,1 1-1,0-1 1,0 0 0,-1 0-1,1 0 1,0 0 0,0 0-1,0 1 1,-1-1 0,1 0-1,0 0 1,0 0 0,0 1-1,-1-1 1,1 0 0,0 0-1,0 1 1,0-1 0,0 0-1,0 0 1,0 1 0,0-1-1,0 0 1,0 0 0,-1 1-1,1-1 1,0 13 105,1 0 0,0 0 0,1 0 0,0-1-1,1 1 1,0-1 0,1 1 0,11 23 0,58 98 432,-52-99-424,98 147 342,18 33-1436,-130-201 531,0 0 0,7 24-1,-11-30-765,-1 0 0,-1 1 0,2 12 1,-3-7-1450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4T05:58:56.9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1 589 1180,'53'-134'1995,"-28"74"-1291,34-124-1,-55 162-110,0 0 0,-2-1 0,-1 1-1,-3-38 1,-8 0 2570,10 58-1548,5 9-1361,32 44 85,-2 2-1,30 62 0,9 15 10,-30-62-992,61 69-1,-102-133 11,4 5 583,-3 0-5909,-1 4 3285</inkml:trace>
  <inkml:trace contextRef="#ctx0" brushRef="#br0" timeOffset="1">519 596 5901,'-17'2'-9,"-1"-1"0,1-1 0,-35-4 0,-52-16 860,48 9 22,48 10-628,0-1 0,0 0 0,0 0 0,0-1 0,1 0 0,-1 0 0,-6-5 1,11 6-171,1 1-1,0-1 1,0 0 0,0 0 0,0 0 0,0 0 0,0-1 0,0 1 0,1 0 0,-1-1 0,1 1 0,-1-1 0,1 0 0,0 1 0,0-1 0,0 0 0,1 0 0,-1 0 0,1 1 0,-1-1 0,1 0 0,0-6 0,2-7 45,0 0 1,0 0 0,2 0 0,0 0-1,1 1 1,10-22 0,49-84 352,-54 104-937,21-25 0,-12 22-4987</inkml:trace>
  <inkml:trace contextRef="#ctx0" brushRef="#br0" timeOffset="2">574 237 844,'0'0'6721,"-1"-30"-5677,-1 5-1812,1 4-2529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4T05:58:57.6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206 406 1660,'-3'-2'1415,"1"1"-1198,0 0-1,-1 0 1,1 0 0,0 0 0,0 0-1,0 0 1,-1 0 0,1 1 0,0-1-1,0 1 1,-1 0 0,1 0 0,-1 0-1,1 0 1,0 0 0,-1 0 0,1 1-1,0-1 1,-1 1 0,1-1 0,0 1-1,-3 2 1,-2 0-12,1 2 0,0-1 0,0 1 0,0-1 0,0 2 0,1-1 0,0 1 0,0-1 0,1 1 0,-6 10 0,-2 4 266,-17 43 0,21-41-255,0 1 1,1 0-1,1 0 0,-3 33 1,7-41-111,2 0 1,-1 0-1,2-1 1,0 1 0,0 0-1,2-1 1,0 1-1,6 18 1,-7-29-66,0 1-1,0 0 1,1-1 0,0 0-1,0 0 1,4 6 0,-6-9-29,0-1 0,0 1 0,-1 0 0,1-1 0,0 1 0,0-1 0,0 1 0,0-1 0,0 1 0,-1-1 0,1 1 0,0-1 0,0 0 0,0 0 0,0 0 0,2 1 0,3-6 26,-3 4-34,2-2 2,0 0 0,-1-1-1,1 1 1,-1-1 0,0 1 0,0-1-1,-1-1 1,1 1 0,3-6 0,8-17 49,-2 0 1,0-1 0,-2 0 0,12-43 0,0 10 315,-22 61-367,-1-1 0,0 1 0,1-1 1,-1 1-1,0 0 0,1-1 0,-1 1 1,1 0-1,-1-1 0,1 1 0,-1 0 0,0-1 1,1 1-1,-1 0 0,1 0 0,-1 0 1,1 0-1,0-1 0,-1 1 0,1 0 1,-1 0-1,2 0 0,2-2 77,2 5-33,7 4-16,-1 1-1,1 0 1,-2 1-1,20 18 1,40 51 42,-3 2 1,57 91 0,-97-131-242,-1 2 1,-3 0 0,-1 2-1,-2 1 1,20 64 0,-40-104 98,1 0-1,-1 1 1,0-1 0,0 1 0,-1-1 0,0 1 0,0 0 0,0-1 0,0 1 0,-1-1-1,-2 10 1,1-11 34,1 0-1,-1-1 0,0 1 0,0-1 0,0 1 1,-1-1-1,1 0 0,-1 0 0,1 0 0,-1 0 1,0-1-1,0 1 0,-1-1 0,1 0 1,0 0-1,-1 0 0,-4 2 0,-6 2 38,0-1-1,0 0 0,0-1 1,-1-1-1,1 0 0,-1-1 1,1 0-1,-1-2 0,0 1 1,-15-3-1,21 1 41,-1 0 0,1-1 0,-1 0 0,1-1 0,0 0 0,0 0-1,0-1 1,0 0 0,1 0 0,-1-1 0,1 0 0,0-1 0,1 0 0,-1 0 0,1-1 0,-9-11 0,6 5-3,2 0 0,0-1 1,0 0-1,1 0 0,1-1 1,1 0-1,-8-28 0,3-9 36,-4-54 0,13 98-71,-15-281 134,16-4-23,1 115-48,-15-123 810,15 287 201,0 14-1068,-1 0 0,0 0 1,1 0-1,-1 0 0,0 0 1,0 0-1,1 0 1,-1 0-1,0 0 0,1 0 1,-1 1-1,0-1 0,0 0 1,1 0-1,-1 0 0,0 0 1,0 1-1,0-1 1,1 0-1,-1 0 0,0 1 1,0-1-1,0 0 0,0 0 1,1 1-1,-1-1 1,0 0-1,0 1 0,18 34-183,-12-24 301,28 58 21,20 35 26,79 114-170,-99-164-611,14 22-973,-13-28-4834,-24-36 2619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4T05:58:58.0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0 1500,'0'0'5982,"-1"12"-5420,-4 36-66,5-42-403,1-1 0,-1 1 1,1-1-1,0 0 0,0 1 0,1-1 0,0 0 0,0 0 0,0 0 1,0 0-1,1 0 0,0 0 0,5 6 0,2 6 142,-2-6-82,-1 0-1,1 0 1,1 0-1,16 14 1,-19-19-52,1-1 0,-1 0 0,1 0 0,0 0 0,1-1 0,-1 0 1,1-1-1,13 5 0,-20-8-80,0 0-1,0 1 1,0-1 0,0 0 0,0 0 0,1 0 0,-1 0 0,0 0-1,0 0 1,0-1 0,0 1 0,0 0 0,0 0 0,0-1 0,0 1-1,1-1 1,1 0 47,0 0 91,1-1 0,0 1-1,-1-1 1,0 1 0,1-1 0,-1 0-1,0 0 1,0 0 0,0-1-1,0 1 1,0-1 0,-1 0-1,1 0 1,-1 0 0,0 0-1,1 0 1,-1 0 0,-1 0-1,1-1 1,0 1 0,-1-1-1,2-6 1,-2 7 1439,-3 2-1570,1-1 1,-1 1 0,0 0 0,0-1 0,1 1-1,-1 0 1,0 0 0,-3-1 0,-1-1 4,1 1-42,2 2-178,-16 2-295,5 2-1445,9-2 1283,-4 1-257,-5-1-3956,-4 0 830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4T05:58:58.3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0 1812,'-3'2'1052,"-9"4"-137,8-2-132,2 0-517,1-2-173,0-1 1,0 1-1,1 0 0,-1 0 1,0-1-1,1 1 1,0 0-1,-1 0 1,1 0-1,0-1 0,0 1 1,0 0-1,0 0 1,0 0-1,0 0 0,1 2 1,5 25 382,0-1 1,15 38-1,86 163 816,-54-121-793,85 141 555,-135-245-955,0 0 0,0 0 0,0 0 0,1 0 0,6 6 0,-8-9 721,3-5-518,6-4-17,-2 0 0,1-1-1,-1 0 1,16-20-1,-13 11-86,1 1-1,1 1 1,1 0 0,0 1-1,1 1 1,1 0-1,0 1 1,0 1 0,2 0-1,28-13 1,-32 19-119,0 1 1,0 1 0,1 1-1,-1 0 1,1 0 0,20 1-1,-31 2-52,-1 0-1,1 0 1,0 0-1,-1 1 1,1 0-1,0 0 1,6 3-1,-9-4-7,0 1-8,0 0 0,0 0 1,0 1-1,-1-1 0,1 0 1,0 1-1,-1-1 0,1 1 0,-1-1 1,1 1-1,-1 0 0,0 0 1,2 3-1,-2-3 7,1 2-7,0-1-1,-1 1 1,0 0-1,1 0 1,-2 0 0,1 1-1,0-1 1,-1 0 0,0 0-1,0 0 1,0 0 0,0 0-1,-2 5 1,0 7 25,-10 28 1,5-24-27,-1-1 1,-1 0-1,-1 0 1,-15 22-1,-55 65-129,-11-5-615,89-99 619,-1 1 1,1-1-1,-1 0 0,0 0 0,0 0 1,0-1-1,0 1 0,0-1 1,0 1-1,-3 0 0,4-2-506,1-2-1051,0-1 1509,0 1 1,0-1 0,1 0-1,-1 1 1,1-1-1,-1 0 1,1 1 0,0-6-1,0 1-144,0 2-137,0-1 1,1 1-1,0 0 1,0-1 0,0 1-1,0 0 1,5-10-1,-1 2-641,8-27-1802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4T05:58:58.9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1149 1400,'4'-5'262,"6"-9"836,-1 0 0,9-21 0,13-27 7249,-33 74-8215,-6 93 188,8-90-343,1 1-1,1 0 1,0-1-1,1 0 0,6 21 1,13 14-1472,-21-48 1150,2-1 15,1 3 278,-4-4 8,0 0 0,0 0 0,1 0 0,-1 1 0,0-1 0,1 0 0,-1 0-1,0 0 1,1 0 0,-1 0 0,0 0 0,1 0 0,-1 0 0,0 0 0,1 0 0,-1 0 0,0 0-1,0 0 1,1 0 0,-1 0 0,0-1 0,1 1 0,-1 0 0,0 0 0,1 0 0,-1 0 0,0 0 0,0-1-1,1 1 1,-1 0 0,0 0 0,0-1 0,0 1 0,1-1 0,3-5-25,0 0 0,0 0 0,-1-1 1,1 0-1,-2 1 0,1-1 0,-1 0 0,3-14 1,-1-11 208,-1 0 0,-1 0 0,-2 0 0,-6-43 0,1 59 140,4 14 528,2 12-751,2 35-7,-2-40-40,1 1 0,-1-1 0,1 0 0,1 0 0,-1 1 0,1-1 0,0-1 0,0 1 0,0 0 0,1-1 0,0 1 0,-1-1 0,2 0-1,-1-1 1,7 6 0,-2-2 15,-6-4-17,1 0 0,-1-1 1,1 0-1,0 0 0,0 0 0,4 2 0,-6-3-5,0-1-1,-1 1 0,1-1 0,0 1 0,-1-1 1,1 0-1,0 1 0,0-1 0,-1 0 0,1 0 1,0 0-1,-1-1 0,1 1 0,0 0 1,0-1-1,-1 1 0,1-1 0,2-1 0,0-1-4,0 0-1,0-1 0,0 0 0,0 0 0,-1 0 1,0-1-1,0 1 0,0-1 0,0 0 1,-1 1-1,1-1 0,-1 0 0,-1 0 0,1-1 1,-1 1-1,1-8 0,1-6 5,-2-1-1,0 0 1,-1 1 0,-1-1-1,-4-20 1,-24-97 57,23 112-43,-23-84 346,-5 2 0,-5 1 0,-4 2 0,-58-101 0,26 85 1101,55 90-844,18 28 260,3 12-703,1 3-140,0-1 0,0 0 0,1 0 0,1 0 0,0-1 0,7 15 1,-2-7 4,175 314 413,-178-325-453,157 228-518,-46-85-3185,-76-111-1755,-26-27 2051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4T05:58:59.5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83 1052,'5'-8'1006,"-1"1"-1,0-1 1,0 0-1,-1 0 1,1-1 0,-2 1-1,4-18 3046,-10 29-3615,0 2-337,0-1 0,0 1 0,0 0 0,1 0 0,0 1 0,0-1-1,0 1 1,0-1 0,1 1 0,0 0 0,0 0 0,-1 10-1,0 2 97,1 1-1,0-1 0,2 22 0,0-35-153,1 1 1,-1-1-1,1 1 0,0-1 0,1 0 0,0 0 1,-1 1-1,1-1 0,1 0 0,-1 0 1,1-1-1,0 1 0,0 0 0,0-1 1,1 0-1,0 0 0,7 7 0,5 1 66,0 0 0,1-2 0,31 16-1,-34-20-38,1 2-1,-1 0 0,-1 0 0,0 1 1,22 20-1,-34-28-101,0 1-1,1-1 1,-1 0 0,0 1-1,0 0 1,0-1 0,0 1-1,0 0 1,-1-1 0,1 1-1,-1 0 1,1 0 0,-1 0-1,1 0 1,-1 0 0,0-1-1,0 1 1,0 0 0,0 0 0,0 0-1,0 0 1,-1 0 0,1 0-1,-1-1 1,1 1 0,-1 0-1,-1 3 1,-1 0-546,0 0-1,-1 0 1,0 0 0,0 0-1,0 0 1,-7 5 0,11-10 408,-1 1 0,1-1-1,-1 0 1,1 1 0,0-1 0,-1 0 0,1 0 0,0 0 0,-1 1 0,1-1 0,-1 0 0,1 0 0,-1 0 0,1 0 0,-1 0-1,1 0 1,0 0 0,-1 0 0,1 0 0,-1 0 0,1 0 0,-1 0 0,0 0-555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4T05:58:59.9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32 1488,'-5'-32'8128,"10"38"-7590,26 29 335,43 65 1,23 55 130,-51-80-668,-12-14-362,28 68-1,-62-129 19,3 5-200,-1 1 0,0-1 1,0 1-1,-1 0 0,1 0 1,-1-1-1,-1 1 0,1 10 1,-1-13-468,0-1 0,-1 1 0,1 0 1,-1-1-1,0 1 0,0 0 0,-1 2 1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4T05:59:00.3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127 624 6581,'0'0'-320,"-5"-2"98,-3-2 244,0-1 1,1 1 0,-1-1 0,1-1-1,0 0 1,0 0 0,-10-11 0,11 9 55,0 1 1,1-1 0,0 0 0,0-1-1,1 1 1,0-1 0,0 0 0,1 0-1,0 0 1,1 0 0,0-1 0,0 1-1,1 0 1,0-15 0,3 0 13,0 1 0,1-1-1,1 1 1,2-1 0,9-27 0,52-110 670,-63 151-647,2-3 204,0 0 0,1 0 0,0 1 0,14-18 0,-21 30-284,0 0 0,0 0 1,1-1-1,-1 1 0,0 0 0,0 0 0,0 0 1,1 0-1,-1 0 0,0-1 0,0 1 1,0 0-1,1 0 0,-1 0 0,0 0 0,0 0 1,1 0-1,-1 0 0,0 0 0,0 0 0,1 0 1,-1 0-1,0 0 0,0 0 0,1 0 0,-1 0 1,0 0-1,0 0 0,1 0 0,-1 0 1,0 0-1,0 0 0,0 0 0,1 1 0,6 8 350,1 17 79,0 23 29,-4-19-177,11 38 0,-13-61-272,0 1-1,1-1 0,0 0 1,0 0-1,1 0 0,0 0 1,0 0-1,1-1 0,0 0 1,5 6-1,-8-10-30,1 0 0,-1-1 0,0 1 0,1-1 0,-1 1 0,1-1 0,-1 0 0,1 0 0,-1 0 0,1 0-1,0-1 1,0 1 0,-1-1 0,1 1 0,0-1 0,0 0 0,0 0 0,-1 0 0,1-1 0,0 1 0,0-1 0,-1 1 0,1-1 0,0 0 0,-1 0 0,1 0 0,-1-1 0,1 1 0,-1 0 0,1-1 0,1-2 0,0 2 6,-1-1-1,1 0 1,-1 0 0,0 0 0,0 0 0,0 0 0,-1-1 0,1 0 0,-1 1 0,0-1 0,0 0 0,0 0 0,0 0 0,-1 0 0,1 0 0,-1 0 0,0-1 0,-1 1 0,1-8 0,-1 6 4,-1 1 0,0-1 0,0 0 0,-1 1 0,0-1 0,0 1 0,0-1 0,-1 1 0,1 0 0,-1 0 0,0 0 0,-1 0 0,1 1 0,-1-1 0,0 1 0,0 0 0,-1 0 0,1 0 0,-6-2-1,-9-7-289,-1 1 0,-1 1-1,-29-12 1,43 20 32,-28-16-7196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9T14:53:37.5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175 806 1412,'-144'54'6266,"122"-42"-4496,20-10-1273,-4-2 139,17-4 709,210-63-413,93-26-208,307-83 124,-75 21-300,5 7 113,-438 117-405,88-30 602,-144 44 55,0-3 0,85-43 0,-136 60-733,0 0-1,-1 0 1,1-1 0,-1 1 0,0-1 0,7-7 0,-11 10-55,4-5-42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4T05:59:01.4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0 661 1388,'18'5'749,"0"0"1,-1 1-1,0 0 0,0 2 0,0 0 0,-1 1 0,17 12 1,7 8 166,52 50 1,-75-63-676,-1 0 1,0 2-1,-2 0 0,24 37 1,-33-46-226,1 1-1,-2 1 1,1-1 0,-1 0 0,-1 1 0,0 0 0,0 0 0,-1 0 0,0 0 0,-1 0 0,-1 0 0,0 13 0,0-21-69,-1-1 0,1 1 0,-1-1-1,0 0 1,1 1 0,-1-1 0,0 0 0,-1 1 0,1-1-1,-3 4 1,3-5-52,-3-3-38,0-1 148,-1-1 0,1 0 0,0 1 1,0-1-1,1-1 0,-1 1 0,1-1 1,0 1-1,0-1 0,0 0 1,-2-6-1,-4-12 126,-8-31 0,7 20-1,5 15-43,0-1 0,1 1 1,0-1-1,2 0 0,0 0 0,2 0 0,0 0 1,4-28-1,-1 31-159,0 1 0,2 0 1,-1 0-1,2 0 0,0 0 1,1 1-1,0 0 0,2 1 0,-1 0 1,17-21-1,-10 20-548,26-21 0,-36 32 558,-4 3-4,5-2-66,-6 3 125,1-1 0,-1 1 1,0 0-1,0 0 0,1-1 1,-1 1-1,0 0 0,1 0 0,-1 0 1,0-1-1,1 1 0,-1 0 0,0 0 1,1 0-1,-1 0 0,0 0 1,1 0-1,-1 0 0,0-1 0,1 1 1,-1 0-1,1 1 0,-1-1 0,0 0 1,1 0-1,-1 0 0,0 0 0,1 0 1,-1 0-1,1 0 0,-1 0 1,0 1-1,1-1 0,11 5-287,-11-5 413,0 0 0,-1 0 0,1 0 0,-1 1 0,1-1 0,0 0 0,-1 0-1,1 1 1,-1-1 0,1 0 0,-1 1 0,1-1 0,-1 0 0,0 1 0,1-1 0,-1 1 0,1-1 0,-1 1 0,0-1 0,1 1 0,-1-1 0,0 1-1,0-1 1,1 1 0,-1-1 0,0 1 0,0 0 0,0 0 0,-13 24 264,1 0 1,-17 49-1,25-64-308,1 1-1,1 0 1,0 0 0,0 0-1,1 0 1,0 0 0,1 1 0,0-1-1,1 0 1,4 18 0,-4-24-53,1 0 1,1-1-1,-1 1 1,0 0 0,1-1-1,0 1 1,0-1 0,1 0-1,-1 0 1,1 0-1,0-1 1,0 1 0,0-1-1,0 0 1,6 3 0,-9-5-29,0-1 0,0 1 1,0 0-1,0-1 0,0 1 1,0-1-1,1 0 0,-1 1 0,0-1 1,0 0-1,0 0 0,1 0 1,-1 0-1,0 0 0,0 0 1,1 0-1,-1 0 0,0 0 1,0-1-1,0 1 0,1 0 1,-1-1-1,0 1 0,0-1 1,0 1-1,0-1 0,0 0 1,0 1-1,0-1 0,0 0 1,0 0-1,0 0 0,-1 0 0,1 0 1,1-1-1,0-1-15,1-1 0,-1 0-1,0 1 1,0-1 0,-1 0-1,1 0 1,-1 0 0,2-8 0,-1-13-17,-1 0 1,-2 0-1,0 0 1,-5-28-1,2 20 50,0-2 34,4 33-34,-1 0 0,1-4-3,0 4 55,3 7-66,1 0-1,2 5-42,1-1 1,14 15-1,-18-21 34,0 0-1,1 0 1,-1-1 0,1 1 0,0-1-1,0 0 1,0 0 0,0 0 0,0 0-1,0-1 1,0 1 0,7 0 0,-7-2-8,0 1 0,0-1 1,0 0-1,0-1 1,0 1-1,-1 0 1,1-1-1,0 0 1,0 0-1,0 0 1,0-1-1,-1 1 0,5-3 1,-2 0-15,0 0-1,-1 0 1,1-1 0,-1 1 0,0-1 0,8-10-1,1-5-26,0-1-1,-2 0 1,13-30-1,-14 26 31,0 1-1,-2-2 0,-1 1 0,-1-1 1,-1 0-1,3-31 0,-9 49 36,0 1 0,0-1 0,-1 1 0,-2-9 0,3 15 1,0 1 1,0-1 0,0 0-1,-1 0 1,1 1 0,0-1-1,-1 0 1,1 1 0,-1-1-1,1 0 1,-1 1 0,1-1-1,-1 1 1,1-1-1,-1 0 1,1 1 0,-1-1-1,0 1 1,1 0 0,-1-1-1,0 1 1,1-1 0,-1 1-1,0 0 1,0 0 0,1-1-1,-1 1 1,-1 0-1,-16 1 107,17-1-126,-6 5 57,0 0-33,2 1 0,-1 0-1,0 1 1,1-1-1,1 1 1,-1 0 0,1 0-1,0 1 1,1-1-1,-1 1 1,1 0-1,1 0 1,0 0 0,0 0-1,0 0 1,1 0-1,1 1 1,-1-1-1,1 0 1,1 1 0,0 8-1,0-16-27,-1 0 0,0 0-1,1 1 1,-1-1 0,1 0 0,-1 0-1,1 0 1,0 0 0,-1 1 0,1-1-1,0 0 1,0 0 0,0-1 0,0 1-1,0 0 1,0 0 0,0 0-1,0 0 1,0-1 0,0 1 0,0-1-1,1 1 1,-1-1 0,0 1 0,0-1-1,2 1 1,0-1-122,1-2 15,2 0 92,-1-1-1,0 0 1,1 0-1,-1-1 1,0 0-1,-1 0 1,1 0-1,-1 0 1,0-1-1,0 1 1,5-8-1,2-9 30,10-14 309,-19 34-109,2 4-144,1 1-41,0 1-1,0-1 1,0 1-1,-1 0 1,0 0-1,0 1 1,0-1-1,-1 1 1,4 9-1,138 343 161,-128-309-163,-2 1 0,-2 0 0,9 84 0,-21-123-41,0 0 1,-1 0 0,-1 0-1,0 0 1,0 0-1,-1 0 1,-1 0-1,-6 18 1,8-25 24,-1 0 0,0 0-1,0 0 1,0-1 0,-1 1 0,1-1 0,-1 1 0,0-1-1,0 0 1,0 0 0,0 0 0,-1-1 0,1 1 0,-1-1-1,1 1 1,-1-1 0,0-1 0,0 1 0,0 0-1,0-1 1,0 0 0,0 0 0,0 0 0,-1 0 0,-3-1-1,-1 1 37,0-1 0,1-1-1,-1 0 1,0 0 0,1-1-1,-1 0 1,1 0-1,0-1 1,-1 0 0,1 0-1,0-1 1,1 0-1,-1-1 1,1 0 0,0 0-1,0 0 1,1-1-1,-8-8 1,6 6 12,0-1-1,1-1 0,1 0 1,-1 0-1,2 0 1,-1 0-1,1-1 1,1 0-1,0 0 1,1 0-1,0-1 0,-3-21 1,5 8-1,0 1 0,2-1 0,1 0 0,1 1 0,1-1 0,8-26 0,0 8-24,3 1 0,28-58 0,-9 37-161,45-63-1,-7 12-147,-52 81 156,-2 1 0,-2-2 0,20-57 0,-33 82 132,0 0 79,0 0-1,0-1 1,-1 1 0,-1-1 0,1 1 0,-2-1-1,1-12 1,-5 15 270,3 6-312,1 1 0,-1 0 0,1 0 0,-1 0 0,1 0 0,-1 0 0,1 0 0,-1 0 0,0 0 0,1 0 0,-1 0 0,1 0 0,-1 1 0,1-1 0,-1 0 0,1 0 0,-1 0 0,1 1 0,-1-1 0,1 0 0,0 1 0,-1-1 0,1 0 0,-1 1 0,-18 14 231,0 1 0,2 1 1,-24 27-1,25-22-39,1 0 0,1 1 1,1 1-1,-12 30 0,18-36-106,1 0-1,1 1 1,0 0-1,1 0 1,2 0 0,-2 32-1,4-44-79,0 0 0,1 1 0,0-1 0,0 0 0,1 0 0,0 0 0,0 0-1,0 0 1,1 0 0,0 0 0,8 11 0,-8-14-17,0 1 0,1-1 0,-1 0 0,1-1 0,0 1-1,1-1 1,-1 0 0,0 0 0,1 0 0,0 0 0,-1-1 0,1 0 0,0 0 0,0 0 0,0-1-1,10 2 1,-2-1-37,-1-1-1,1-1 0,-1 0 1,1-1-1,-1 0 1,0-1-1,16-5 0,-5 1-172,0-2 0,40-19 0,-37 13 7,0-1 1,-1-1 0,-1-1 0,41-38 0,-50 41-163,-2 0 0,0-1 0,-1-1 0,0 0 0,-1 0 0,-1-1 0,-1-1 0,10-24 0,-15 30-1205,-1 1 1,0-1-1,1-13 0,-2 5-1692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4T05:59:05.7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1335 1104,'-8'17'7852,"18"-39"-7610,81-159 875,165-288 96,-186 348-977,-36 65 1,-3-2-1,41-104 1,-66 136-115,2-6 271,-15 38-379,-1 2-11,1 1 1,-1 1 0,1-1 0,-9 19 0,-26 54 18,13-21-15,-147 289-31,22-38-180,152-309 196,-8 17-89,-14 19-1,23-38 57,3-7-47,93-234-10,68-86 81,19 11 26,-169 294 9,21-24 0,-33 44 5,-5 13-18,-65 159 9,-170 332-42,211-448 11,-43 92-295,63-129 13,7-16 219,4-13-192,74-209 103,137-312 110,-135 350 328,-51 131-130,-28 49-115,1 0 25,-1 2-43,0-1 0,1 1 0,-1 0 1,0-1-1,0 1 0,0-1 0,0 1 0,0-1 1,0 1-1,0-1 0,0 0 0,0 1 1,0-1-1,0 1 0,0-1 0,0 1 1,0-1-1,0 1 0,0-1 0,0 1 1,-1-1-1,1 1 0,0-1 0,0 1 1,-1-1-1,-2-1 1,0 0 0,-1 0 1,1 0-1,0 1 0,-1 0 0,0-1 1,1 1-1,-1 0 0,0 0 1,1 1-1,-1-1 0,-7 1 0,-37 2 280,-84 15-1,126-16-154,2 0-7,0 0 0,0 0 1,0 0-1,0-1 0,-1 0 0,1 0 0,0 0 1,-4-1-1,2-1-103,6 2-17,0 0 0,-1 0 0,1 0 0,0 0 0,0 0-1,0 0 1,0 0 0,-1 0 0,1 0 0,0 0 0,0 0 0,0-1 0,0 1 0,0 0-1,0 0 1,-1 0 0,1 0 0,0 0 0,0 0 0,0 0 0,0-1 0,0 1 0,0 0-1,0 0 1,0 0 0,0 0 0,0 0 0,0-1 0,0 1 0,0 0 0,0 0-1,-1 0 1,1 0 0,0-1 0,0 1 0,1 0 0,-1 0 0,0 0 0,0 0 0,0-1-1,0 1 1,0 0 0,0 0 0,0 0 0,0 0 0,0 0 0,0-1 0,0 1 0,0 0-1,0 0 1,1 0 0,-1 0 0,0 0 0,0 0 0,0 0 0,0-1 0,16-8 41,0 0 1,0 1-1,1 0 1,0 1-1,28-7 1,39-4 356,-57 9 227,-25 9-430,-2-1-174,1 1 1,-1-1-1,0 1 1,1-1-1,-1 1 1,1-1 0,-1 1-1,1-1 1,0 1-1,-1 0 1,1-1-1,-1 1 1,1 0-1,0 0 1,-1-1-1,2 1 1,-1 0 52,0-1 0,0 1 1,-1 0-1,1-1 0,0 1 0,0-1 0,0 1 1,-1-1-1,1 1 0,0-1 0,-1 0 0,1 1 1,1-2-1,-2 2-57,0-1-1,0 1 1,0 0 0,0 0 0,0 0-1,0 0 1,0-1 0,0 1 0,0 0-1,0 0 1,0 0 0,0 0 0,0 0-1,0-1 1,0 1 0,0 0 0,0 0-1,0 0 1,1 0 0,-1 0 0,0-1-1,0 1 1,0 0 0,0 0 0,0 0-1,1 0 1,-1 0 0,0 0 0,0 0-1,0 0 1,0 0 0,0 0 0,1 0-1,-1 0 1,0 0 0,0 0 0,0 0-1,0 0 1,1 0 0,-1 0 0,0 0-1,0 0 1,0 0 0,0 0 0,1 0-1,-1 0 1,0 0 0,0 0 0,0 0-1,0 0 1,0 0 0,1 0 0,-1 0-1,0 0 1,0 1 0,0-1 0,0 0-1,0 0 1,0 0 0,1 0 0,-1 0-1,0 0 1,0 1 0,0-1 0,0 0-1,0 0 1,0 0 0,0 1 0,2 24 76,-1 0 1,-5 47-1,0-15-22,3-18-36,-2 114 113,4-121-120,1 1 1,11 50-1,-5-51-149,-7-30 84,0 4 55,-1-4-152,-3-5-677,-14-23 612,-12-17-216,1-2 1,-25-55-1,12 11-156,39 83 428,-1 1 0,0-1-1,0 1 1,-1-1-1,0 1 1,-5-6-1,8 10 58,-2 1-167,-7-1 196,7 1-5,-1 1-88,-11 3 127,11-3-2,-9 3-76,5-1 84,6-2-4,6-12-17,-1 0 29,2 1-1,-1-1 1,2 1 0,-1 0-1,1 1 1,1-1 0,0 1-1,0 0 1,0 1-1,18-15 1,-21 20 3,0 0-1,0 0 1,0 0-1,0 1 1,0-1-1,1 1 1,-1 0-1,7-1 1,-3 0-1,0-1 2,-6 3 0,15-2 3,-12 3 6,6-1 8,17-3 136,-26 4-20,-11 0-126,-148 17 27,140-13-55,1 2 0,-1-1 0,-24 14 1,37-17 7,-2 2 0,6-3 13,-1-1 0,1 0 0,0 0 0,0 0 0,0 0 0,0 0 0,0 0 0,0 0 1,0 0-1,0 1 0,0-1 0,0 0 0,0 0 0,0 0 0,0 0 0,0 0 0,0 0 0,0 0 0,0 1 0,0-1 1,0 0-1,0 0 0,0 0 0,0 0 0,0 0 0,0 0 0,0 0 0,0 1 0,0-1 0,0 0 0,1 0 0,-1 0 1,0 0-1,0 0 0,0 0 0,0 0 0,0 0 0,0 0 0,0 0 0,0 0 0,0 1 0,1-1 0,-1 0 0,0 0 1,0 0-1,0 0 0,0 0 0,0 0 0,0 0 0,1 0 0,17 6 7,-16-5-6,1-1 0,-1 0 0,1 0 0,-1 0 0,1 0 0,-1 0 0,1 0 0,-1-1-1,1 1 1,-1-1 0,0 1 0,1-1 0,-1 0 0,3-2 0,-4 3-2,48-10 36,-47 10-7,5-1-2,-7 1-20,0 0-1,0 0 0,0 0 0,0 0 1,0 0-1,0 0 0,-1 0 0,1 0 0,0 0 1,0 0-1,0 0 0,0 1 0,0-1 1,0 0-1,0 0 0,0 0 0,0 0 0,0 0 1,0 0-1,0 0 0,0 0 0,0 0 1,0 1-1,0-1 0,0 0 0,0 0 1,0 0-1,0 0 0,0 0 0,0 0 0,0 0 1,0 0-1,0 0 0,0 1 0,0-1 1,1 0-1,-1 0 0,0 0 0,0 0 0,0 0 1,0 0-1,0 0 0,0 0 0,0 0 1,0 0-1,0 0 0,0 0 0,0 0 0,0 0 1,1 0-1,-1 1 0,0-1 0,0 0 1,0 0-1,0 0 0,-74 56-81,73-55 78,5 2 15,12 7 3,-15-9-19,0-1 1,0 1-1,0-1 0,0 1 1,0-1-1,0 1 1,0-1-1,0 1 1,0-1-1,0 0 1,0 0-1,0 0 0,0 1 1,0-1-1,1 0 1,-1-1-1,1 1 1,3 0 2,79 6 80,-60-4 50,-21-2 421,-6-5-527,-1 1 0,1 0 0,-1 0 0,0 0 0,-6-4 0,6 5-18,2 1 99,7 1-100,18-3 33,26 0-1,-41 3-26,-1-1 0,0 1 0,1-1 1,-1-1-1,12-4 0,-18 6 2,1 0 14,9-11 150,-10 12-159,-1-1-1,0 1 1,1-1 0,-1 1-1,1 0 1,-1-1-1,1 1 1,-1-1 0,1 1-1,-1 0 1,1-1-1,-1 1 1,1 0 0,-1-1-1,1 1 1,-1 0 0,1 0-1,0 0 1,-1 0-1,1-1 1,-1 1 0,2 0-1,9 207 124,-6-161-92,1-1 0,25 83 0,-31-126 130,1-7-173,-1 1-1,0-1 1,1 0 0,2-8-1,-1 9-8,-1-1-1,0 1 1,-1-1-1,1 1 0,-1-1 1,0-7-1,-4-30-7,-16-68 0,20 104-85,5 11 77,5 15 29,67 139-49,-65-142 104,-12-17-67,0 0-1,0 0 1,0 0 0,0 0-1,0 0 1,1 0-1,-1 0 1,0 0-1,0 0 1,0 0-1,0 0 1,1 0-1,-1 0 1,0 0-1,0 0 1,0 0 0,0-1-1,0 1 1,1 0-1,-1 0 1,0 0-1,0 0 1,0 0-1,0 0 1,0 0-1,0-1 1,0 1 0,0 0-1,0 0 1,1 0-1,-1 0 1,0 0-1,0-1 1,0 1-1,0 0 1,0 0-1,0 0 1,0 0 0,0-1-1,0 1 1,0 0-1,0 0 1,0 0-1,0 0 1,0-1-1,0 1 1,0 0-1,-1 0 1,-1-31 53,2 29-65,-2-8 14,0 0-1,-1-1 1,-1 1 0,1 0-1,-1 1 1,-6-11-1,2 5 1,8 14-6,-37-69 31,36 68 25,0-8-50,0-1-1,-1 0 1,0 1-1,0-1 0,-1 1 1,-8-17-1,10 25-61,-1 7-1136,-1 6 809,0-1 1,1 1 0,0 0 0,1-1 0,0 21 0,2-10-1705,0-1-1,7 31 1,1-11-1572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4T05:55:53.7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23 143 1512,'-6'-5'9987,"-8"0"-6684,13 4-2475,0-11 114,3 7-894,0 0 1,1 0 0,0 0 0,0 0-1,1 0 1,-1 1 0,1 0 0,0-1-1,0 1 1,0 1 0,1-1 0,0 1-1,-1-1 1,1 1 0,0 1 0,0-1-1,8-2 1,9-4 14,1 1 0,43-9 0,-41 12-55,0 2-1,0 1 1,1 1-1,-1 1 1,0 1-1,1 1 1,-1 1-1,0 2 1,0 0-1,27 11 0,-18-4 1,-1 1 0,0 2 0,-1 2 0,-1 0 0,-1 2 0,46 38 0,-51-34-6,0 1-1,-2 1 0,0 1 1,-2 1-1,-1 1 0,-1 1 0,30 62 1,-27-39-54,-2 1 0,-2 1-1,-3 0 1,9 63 0,1-16 627,-25-100-544,1 3-1232,-6-3-3485,-3-2-113,6 0 5183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4T05:55:54.2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75 1620,'-6'-9'2147,"6"9"-2037,0 0 1,0 0-1,0 0 0,-1 0 1,1 0-1,0-1 1,0 1-1,0 0 0,0 0 1,0 0-1,0-1 1,-1 1-1,1 0 0,0 0 1,0 0-1,0-1 0,0 1 1,0 0-1,0 0 1,0-1-1,0 1 0,0 0 1,0 0-1,0-1 0,0 1 1,0 0-1,0 0 1,0-1-1,0 1 0,0 0 1,0 0-1,1 0 1,-1-1-1,0 1 0,0 0 1,0 0-1,0 0 0,0-1 1,0 1-1,1 0 1,-1 0-1,0 0 0,0 0 1,1-1-1,4 1 13,0 1-1,-1-1 1,1 1 0,0 0-1,0 0 1,0 0-1,-1 1 1,1-1 0,-1 1-1,8 4 1,8 6 241,19 15-1,-22-15-150,22 13-1,-18-14-424,-1 1 0,0 1 0,22 18 0,-41-30-199,4 2-163,-5-3 464,1 1 0,-1-1 0,1 1 1,-1-1-1,1 0 0,0 1 0,-1-1 0,1 0 1,-1 1-1,1-1 0,0 0 0,-1 0 0,1 0 1,0 1-1,-1-1 0,1 0 0,0 0 1,-1 0-1,1 0 0,0 0 0,-1 0 0,1 0 1,0 0-1,-1-1 0,2 1 0,3-6 157,0 0 0,-1 0 0,0 0 0,0 0 0,-1-1 0,0 0 0,3-8 0,7-39 1481,13-43 1569,-21 83-2160,-6 20-248,-4 17-422,-1-5-84,0 1 1,-1-1 0,-13 22 0,2-3-1715,3 2-4155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4T05:55:54.8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76 1752,'-11'2'12040,"87"-12"-11584,201-37-490,-244 36-1239,-14 1-5182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4T05:55:55.1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21 1984,'0'0'5713,"-1"-4"-4953,0 1-528,-1-11 4482,1 17-4454,-2 6-118,0-1 1,1 1-1,0-1 1,0 1 0,0 17-1,3 51 312,0-34-303,2 22 112,15 91-1,-14-129-267,1 3-198,-2-15-998,2 28 1,-5-40 465,-1 0-1013,0 0 1288,-1 3-145,1-1-2734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4T05:55:55.5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67 216 6097,'0'0'-262,"-4"-1"120,0 0 292,-1-1 1,1 0 0,-1 0 0,1 0 0,0 0 0,0-1 0,0 1 0,0-1 0,0 0 0,1 0 0,-1-1 0,1 1 0,0-1 0,-4-5 0,7 8 232,2-2-278,2-2-61,0 1 0,0 0-1,0 0 1,0 0-1,1 0 1,0 1-1,10-6 1,44-19 169,-8 5-1,-24 7 874,28-21-1,-54 37-1034,0-1 0,0 0-1,0 1 1,-1-1 0,1 1 0,0 0-1,0-1 1,0 1 0,0 0-1,0-1 1,0 1 0,0 0-1,0 0 1,0 0 0,1 0 0,-1 0-1,0 0 1,0 0 0,0 0-1,0 1 1,0-1 0,0 0-1,0 1 1,0-1 0,0 0 0,-1 1-1,1-1 1,0 1 0,0 0-1,0-1 1,0 1 0,-1 0-1,1-1 1,0 1 0,0 1 0,5 4-11,-2 1 1,1 0 0,7 14-1,2 3 201,-3-12 84,20 17 1,-29-27-275,-1-1 0,1 0 0,0 0 0,0-1 0,0 1 0,-1 0 0,1-1 0,0 1 0,0-1 0,0 1 0,0-1-1,0 0 1,0 0 0,0 0 0,0 0 0,0 0 0,0 0 0,0-1 0,0 1 0,2-1 0,4-2 105,-1 1-1,0-1 1,0 0 0,7-5-1,18-13 670,-1-1-1,50-48 1,-80 69-806,0 0 0,0 0 0,0 0 1,0 0-1,0 1 0,0-1 0,0 0 0,0 1 1,0-1-1,1 1 0,-1-1 0,0 1 0,0 0 1,0-1-1,1 1 0,-1 0 0,0 0 0,0 0 1,1 0-1,-1 0 0,0 0 0,0 0 0,1 0 1,-1 0-1,0 1 0,0-1 0,0 0 0,1 1 1,-1-1-1,0 1 0,0 0 0,0-1 0,0 1 1,0 0-1,0 0 0,0-1 0,0 1 0,0 0 1,0 0-1,-1 0 0,1 0 0,1 2 0,4 6-53,-1 0 0,-1 0 0,1 0 0,3 13 0,-3-11-183,20 44-1309,-5-22-2643,-13-27 1940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4T05:55:55.9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74 1356,'4'-23'1581,"3"-28"6372,-7 56-7751,33 218 736,-14-108-1262,-14-87-510,13 46 1,-2-32-3876,-12-36 2375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4T05:55:56.2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15 151 1812,'0'-1'130,"-1"1"0,0 0 0,0-1 0,0 1 1,1-1-1,-1 1 0,0-1 0,0 1 0,1-1 0,-1 1 0,0-1 0,1 0 0,-1 1 0,1-1 0,-1 0 0,1 0 0,-1 1 1,1-1-1,-1 0 0,1 0 0,0 0 0,-1 0 0,1 1 0,0-1 0,0 0 0,0 0 0,0 0 0,0 0 0,0 0 0,0 0 1,0 0-1,0 1 0,0-1 0,0 0 0,1 0 0,-1 0 0,0 0 0,0 0 0,1 1 0,-1-1 0,1-1 0,0 1-30,0 0 0,-1 0 0,1 0 1,0 0-1,0 0 0,0 0 0,0 0 0,0 0 0,0 1 0,0-1 0,1 0 0,-1 0 0,0 1 0,0-1 0,3 0 0,21-6 502,-19 6-471,15-4 161,49-11 211,91-35 1,-155 49-1491,-1 0 0,0-1 0,0 0 0,6-5 0,-3 2-1674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4T05:55:56.6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0 174 1420,'0'0'3091,"3"0"-2224,9-6-162,0-1 0,0 0-1,0-1 1,0 0-1,14-15 1,-22 20-526,1-2 158,1-1-1,-1 0 1,0-1 0,0 1-1,0-1 1,-1 0 0,0 0-1,5-14 1,-9 20-282,1 0-1,-1 0 0,1 0 1,-1 0-1,0 0 0,1 0 1,-1-1-1,0 1 0,0 0 1,0 0-1,0 0 0,0 0 1,0 0-1,0 0 0,0 0 1,0 0-1,-1 0 0,1 0 1,0 0-1,-1 0 0,1 0 1,-1 0-1,1 0 0,-1 0 1,1 0-1,-1 0 0,0 0 1,1 0-1,-1 1 0,0-1 1,0 0-1,1 1 0,-1-1 1,0 0-1,0 1 0,0-1 1,-1 0-1,0 0 14,0 1-1,0-1 1,0 1-1,0-1 1,0 1 0,0 0-1,0-1 1,0 1-1,0 0 1,-1 0-1,1 1 1,0-1 0,0 0-1,0 1 1,0-1-1,-4 2 1,4-1-38,-1 1 0,1-1 1,0 0-1,-1 1 0,1 0 1,0-1-1,0 1 0,0 0 0,0 0 1,0 0-1,1 0 0,-1 0 1,0 1-1,1-1 0,0 0 0,-1 1 1,1-1-1,0 1 0,0-1 1,1 1-1,-1 0 0,0-1 0,1 1 1,0 0-1,0-1 0,-1 1 1,2 0-1,-1 0 0,0-1 1,0 1-1,1 0 0,0-1 0,-1 1 1,1 0-1,2 3 0,0 1-15,0 0 0,1 0 0,0 0 0,0 0 1,1-1-1,-1 0 0,2 0 0,-1 0 0,1 0 0,11 8 0,-9-8-189,0-1 0,0 0 0,1-1 1,-1 0-1,1 0 0,0-1 0,0 0 0,0 0 0,1-1 1,-1-1-1,19 2 0,-20-3-722,0-1 0,0 0 1,0 0-1,1 0 0,-2-1 0,1 0 0,0-1 0,13-6 1,-7 2-2346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9T14:53:39.8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29 623 1284,'-29'20'6269,"39"-19"-6089,0-1-1,-1 1 0,1-2 1,0 0-1,-1 0 0,1 0 0,9-4 1,74-23 477,-63 18-482,185-61 732,456-180 712,-652 244-1605,128-52 262,124-43 270,80 1-1429,-347 99 678,0 1-1,0 0 1,0 0-1,0 0 1,-1 1 0,1-1-1,0 1 1,0 0-1,0 0 1,0 1-1,0-1 1,0 1 0,0 0-1,0 0 1,0 0-1,0 0 1,5 4-1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4T05:55:57.3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46 1056,'-3'-8'1977,"2"4"-1434,1 1 0,-1 1 0,-1-1 0,1 0 1,0 0-1,-4-4 0,5 5 65,-1 0 46,-8-7 6392,-5 16-6861,10-5 374,4-2-546,0 0 0,0 0 0,-1 1 0,1-1 0,0 0 0,0 0 1,0 0-1,-1 1 0,1-1 0,0 0 0,0 0 0,0 1 0,0-1 0,0 0 0,-1 0 1,1 1-1,0-1 0,0 0 0,0 1 0,0-1 0,0 0 0,0 1 0,0-1 0,0 0 1,0 0-1,0 1 0,0-1 0,0 0 0,0 1 0,1-1 0,-1 0 0,0 0 0,0 1 1,0-1-1,0 0 0,0 0 0,0 1 0,1-1 0,-1 0 0,0 0 0,1 1 1,20 26 68,84 118 163,-93-126-227,-1 2 0,0-1 0,-2 2 0,0-1 0,10 42 0,-18-59-32,-1 1 0,1 0 0,-1 0 0,0 0 0,0-1 0,0 1 0,-1 0 0,-1 9 0,1-11-17,0-1 1,1 0-1,-1 0 1,0 1-1,-1-1 1,1 0-1,0 0 1,0 0-1,-1 0 1,0 0-1,1 0 1,-1 0-1,0-1 1,0 1-1,0-1 1,0 1-1,0-1 1,0 0-1,-4 2 1,2-2-11,0-1 1,0 0 0,0 0-1,0-1 1,0 1-1,0-1 1,0 0 0,0 0-1,0-1 1,0 1-1,-3-3 1,4 3 22,0-1 1,0 0-1,0-1 1,0 1-1,0-1 0,1 1 1,-1-1-1,1 0 0,0 0 1,0 0-1,0 0 0,0 0 1,0 0-1,1 0 1,0-1-1,-1 1 0,1-1 1,0 1-1,1-1 0,-1 1 1,1-1-1,-1-7 0,1 2-8,0-1 0,0 1 0,1-1-1,1 1 1,-1 0 0,2-1-1,4-14 1,0 9-191,0 1-1,1 0 1,1 1-1,0 0 1,1 0-1,0 1 1,1 0-1,0 1 1,15-11-1,-25 21 176,1 0 1,-1 0-1,0 0 0,0 0 1,1 0-1,-1 0 0,1 1 0,-1-1 1,1 1-1,-1-1 0,1 1 1,-1-1-1,1 1 0,-1 0 0,1 0 1,-1 0-1,1 0 0,-1 0 1,1 0-1,0 0 0,-1 0 0,1 1 1,2 0-1,-1 0 4,-1 1 1,1 0-1,0 0 1,-1 0-1,1 0 1,-1 0-1,0 0 1,0 0-1,0 1 1,3 4-1,8 15-63,0 0 1,-2 1-1,12 35 0,-3-8 61,-19-48 54,0-1 17,-1-1-27,0 0 0,1 0 0,-1 0 0,0 1 0,0-1 0,0 0 0,0 0 0,0 0 0,0 0 1,0 0-1,0 0 0,0 0 0,0 0 0,0 1 0,1-1 0,-1 0 0,0 0 0,0 0 0,0 0 0,0 0 0,0 0 0,0 0 0,0 0 0,1 0 0,-1 0 0,0 0 0,0 0 0,0 0 0,0 0 0,0 0 0,1 0 0,-1 0 0,0 0 0,0 0 0,0 0 0,0 0 1,0 0-1,0 0 0,1 0 0,-1 0 0,0 0 0,0 0 0,0 0 0,0 0 0,0 0 0,0 0 0,0-1 0,1 1 0,-1 0 0,17-29 391,-13 21-219,1 0 0,-1 0 0,2 0 0,-1 0 1,1 1-1,0 0 0,1 0 0,-1 1 0,13-10 0,-17 16-150,0-1 0,0 0 0,0 1 0,0 0 0,0-1 0,0 1 1,0 0-1,0 0 0,0 0 0,0 0 0,0 0 0,0 1 0,0-1 0,0 1 0,0-1 0,0 1 0,0 0 0,-1 0 0,1-1 0,0 1 0,0 1 0,-1-1 0,1 0 0,2 3 0,4 2 43,-1 1 0,1 0 1,9 12-1,-6-2-142,0-1 1,-1 1 0,-1 1 0,8 19-1,2 5-2069,-17-39 1710,5 11-7199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4T05:55:57.8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1 737 1264,'10'-7'1507,"1"0"0,15-16 0,-16 13-993,0 0 0,-1-1 0,0 0 0,-1-1 1,0 0-1,-1-1 0,9-22 0,-13 28 13,-1-1 1,-1 0 0,2-10 0,-3 16-173,-1-1-46,0 2-267,1 1 1,-1-1-1,1 0 0,-1 0 1,1 0-1,-1 0 0,0 0 0,0 1 1,1-1-1,-1 0 0,0 0 1,0 1-1,0-1 0,0 1 1,1-1-1,-1 1 0,0-1 0,0 1 1,0 0-1,0-1 0,0 1 1,0 0-1,-1 0 0,1 0 0,-2-1 1,1 2 14,-1-1 0,0 1 1,0 0-1,1-1 1,-1 1-1,0 0 0,1 0 1,-1 1-1,-4 2 0,0 1 31,0 1 1,0-1-1,1 1 0,-1 1 0,1-1 0,-5 8 0,9-10-60,-1 0-1,1 1 1,-1-1 0,1 0-1,1 1 1,-1 0-1,1-1 1,-1 1-1,1 0 1,1 0 0,-1 8-1,1-11-28,1 1 0,-1 0 1,1-1-1,0 1 0,0-1 0,0 1 0,0-1 0,0 1 0,1-1 1,-1 0-1,1 1 0,0-1 0,-1 0 0,1 0 0,0 0 1,0-1-1,4 3 0,2 3-77,1-1 0,17 9 0,-12-9-9,0-1 0,1 0 0,-1-1 0,1-1 0,-1 0 0,1-1 0,0-1 0,0 0 0,21-2 0,-26 0 50,0 0 0,-1-1 0,1 0 1,0-1-1,-1 0 0,0 0 0,0-1 1,0 0-1,0-1 0,0 0 1,-1 0-1,10-8 0,-8 3 18,0 0 0,0-1 0,-1 0 1,0 0-1,-1-1 0,0 0 0,10-21 0,-6 6 37,-1-1 0,14-53 1,2-54 119,-16 66-31,17-119 524,-27 176-388,-1-1 0,-1-20 1,1 32 224,-5 5-322,-3 7-89,0 0 1,1 0 0,0 0 0,0 1-1,2 0 1,-1 0 0,1 1-1,-4 16 1,-1 12 98,-8 62 0,16-83-125,1-1 0,1 1 0,0 0-1,2-1 1,6 34 0,-6-41-224,1 0 1,0-1-1,1 0 1,1 0 0,0 0-1,0 0 1,1-1-1,0 0 1,1 0-1,14 16 1,-6-13-913,8 2-5393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4T05:55:58.2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7 242 1908,'-1'-1'76,"1"1"0,-1 0 0,1-1 0,0 1 0,-1 0 0,1-1 0,-1 1 0,1 0 0,0-1 0,-1 1 0,1-1 0,0 1 0,0-1 0,-1 1 0,1-1 0,0 1 0,0-1 0,0 1 0,0-1 0,0 1 0,0-1 0,-1 1 0,1-1-1,0 1 1,1-1 0,-1 1 0,0-1 0,0 1 0,0-1 0,0 1 0,0-1 0,0 1 0,1-1 0,-1 1 0,0-1 0,0 1 0,1-1 0,-1 1 0,0 0 0,1-1 0,-1 1 0,0-1 0,1 1 0,-1 0 0,0-1 0,1 1 0,0-1 0,24-14 936,10 1-85,62-16-1,-42 15-451,109-26 542,34-11-495,-191 50-688,46-19-49,-47 19-484,-1-1 0,0 0 1,0 0-1,0 0 0,0-1 0,7-7 0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4T05:55:40.5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330 64 1780,'4'-6'1463,"0"0"0,0 0 0,0 0 0,4-13 4186,-9 16-5196,-5-9-9,5 12-375,0-1 0,0 0 1,0 1-1,1-1 0,-1 1 0,0 0 0,0-1 0,0 1 1,0-1-1,0 1 0,0 0 0,0 0 0,0 0 1,0 0-1,0 0 0,0 0 0,0 0 0,0 0 0,-1 0 1,-22 3 539,21-2-512,-2-1-1,0 2 0,-1-1-1,1 1 1,0-1 0,0 1 0,0 1-1,0-1 1,0 1 0,0 0 0,1 0 0,0 0-1,-1 1 1,1-1 0,0 1 0,1 0-1,-1 0 1,1 1 0,-1-1 0,-2 7-1,4-7-58,0 0 0,0 1 0,1-1-1,0 1 1,-1 0 0,1-1 0,1 1-1,-1 0 1,1 0 0,0-1 0,0 1-1,0 0 1,1 0 0,0-1 0,-1 1-1,2 0 1,-1-1 0,1 1-1,-1-1 1,1 1 0,0-1 0,4 5-1,5 7 16,2 0 0,0-1-1,1 0 1,0-1-1,1 0 1,19 12 0,-10-7 44,32 32 0,-54-49-86,0 0 0,0 1 0,0-1 0,0 0 0,0 1 1,-1-1-1,1 1 0,-1-1 0,0 1 0,0-1 0,0 1 0,0 0 0,0 0 0,-1 0 1,1-1-1,-1 1 0,0 0 0,0 0 0,0 0 0,0 0 0,-1 3 0,0-2 6,0 0-1,-1 0 1,0 0-1,0 0 0,0-1 1,-1 1-1,1-1 0,-1 1 1,0-1-1,1 0 1,-2 0-1,1 0 0,0-1 1,-5 4-1,-6 3 31,-1 0 0,0 0 0,-1-1 0,1-1-1,-1-1 1,-30 7 0,20-7 14,-2-1-1,1-2 0,-45 1 1,64-4-42,1-1 0,-1 0 0,0 0 0,1-1 0,-8-2 0,11 3-149,1 0 0,0 0-1,0-1 1,0 1 0,0-1-1,1 1 1,-1-1 0,0 0-1,1 0 1,-1 0 0,1 0-1,-1-1 1,-3-4 0,6 6-33,0 0-1,-1 0 1,1 0 0,0 0 0,0 0 0,0 0 0,0 0-1,-1 0 1,2 0 0,-1 0 0,0 0 0,0 0 0,0 0 0,0 0-1,1 0 1,-1 0 0,0 0 0,1 0 0,-1 0 0,2-1-1,13-17-6665,-6 11 2868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4T05:55:40.9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49 1620,'21'-49'14545,"-20"53"-14126,4 30 200,-2 0 1,-1 1 0,-5 62 0,1-49-231,1-1 115,3 0 0,11 79-1,-11-118-424,-1-1 0,1 1 1,1-1-1,-1 0 0,1 1 0,1-1 0,-1-1 0,1 1 0,9 12 0,-11-16-53,1-1-1,-1 1 0,1-1 1,0 0-1,0 1 0,0-1 1,0-1-1,0 1 0,0 0 1,0-1-1,1 1 0,-1-1 1,0 0-1,1 0 0,-1 0 1,1-1-1,0 1 0,-1-1 0,1 0 1,-1 0-1,1 0 0,-1 0 1,5-2-1,-1 1-143,0-1-1,0 0 1,0 0-1,0-1 1,0 0-1,-1 0 1,1 0-1,10-9 1,-14 10-312,0-1-1,0 1 1,-1-1 0,1 1-1,-1-1 1,0 0 0,1 0 0,-1 0-1,-1 0 1,1 0 0,0-1 0,-1 1-1,0 0 1,0-1 0,0 1 0,0-1-1,0 0 1,-1 1 0,1-5 0,-4-11-7605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4T05:55:41.4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35 357 856,'-7'-4'2156,"5"4"-1718,1-1-1,-1 0 0,0 0 0,0 1 0,1-1 0,-1 0 1,1-1-1,-1 1 0,1 0 0,-1 0 0,1-1 1,0 1-1,0 0 0,-1-1 0,1 0 0,0 1 0,-1-3 1,2 2 625,2-1-578,4-3-268,0 0 0,0 0 1,1 0-1,0 1 0,0-1 0,10-4 0,54-26 598,-33 18-624,151-67-2249,12-5-2929,-188 83 5380,0-1-1,17-12 2523,-34 24-2485,-5 9-136,0 1 0,0 0 1,1 0-1,1 1 0,0 0 0,1 0 0,-7 31 0,11-38-209,0 1-1,1-1 0,0 1 0,0-1 0,1 1 0,0-1 0,1 1 0,0-1 0,0 1 0,1-1 0,0 1 1,0-1-1,1 0 0,0 0 0,0 0 0,1 0 0,7 10 0,-8-14-56,1 0 0,-1 0-1,1-1 1,0 1 0,1-1-1,-1 0 1,0-1 0,1 1 0,0-1-1,-1 1 1,1-1 0,0-1 0,0 1-1,0-1 1,0 0 0,1 0 0,-1 0-1,0-1 1,0 0 0,0 0-1,1 0 1,-1 0 0,10-3 0,-9 2 0,0-1 1,0 1 0,0-1 0,0 0 0,-1 0-1,1-1 1,-1 0 0,1 0 0,-1 0 0,0 0-1,0-1 1,-1 0 0,1 0 0,-1-1-1,0 1 1,0-1 0,0 0 0,0 0 0,-1 0-1,3-6 1,-3 5 16,-1 0 0,0 0 0,0 1 0,0-1 0,-1 0 0,0-1 0,0 1 0,-1 0-1,1 0 1,-1 0 0,-1 0 0,1-1 0,-1 1 0,0 0 0,0 0 0,-1 0 0,0 0 0,0 0 0,-1 1-1,1-1 1,-1 1 0,0-1 0,-1 1 0,-5-7 0,-6-3 69,-1 0 0,-1 1 0,0 1 0,-34-21 0,38 27-449,1 1-1,-2 0 1,1 0 0,0 2 0,-1 0-1,0 0 1,0 1 0,-17-1-1,18 6-2102,1 8-6409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4T05:55:42.7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48 1052,'0'-4'1132,"0"1"-624,-1 0-1,1 1 0,0-1 0,1 1 1,-1-1-1,0 0 0,1 1 1,-1-1-1,1 0 0,0 1 0,0-1 1,0 1-1,2-5 0,-2 7-389,1-1 0,-1 1 0,0 0 0,0-1 0,1 1 0,-1 0 0,0 0 1,1 0-1,-1 0 0,0 0 0,0 0 0,1 0 0,-1 0 0,0 1 0,1-1 0,-1 0 0,0 1 0,0-1 0,2 2 0,-1-2-78,14 7 221,0-1-1,0 2 1,-1 0-1,0 1 1,-1 1-1,0 0 1,14 13-1,-2 2 90,-1 0 0,30 40 0,-39-44-186,-2 0 1,0 1 0,13 29 0,-23-44-115,-1 0 1,0 1 0,0-1 0,-1 1 0,0-1-1,0 1 1,-1 0 0,0 0 0,0 0 0,-1 0-1,0 0 1,-1 0 0,1 0 0,-4 13-1,3-19-37,1-1 0,-1 1 0,1-1 0,-1 1 0,0 0 0,0-1 0,0 1 0,0-1 0,0 1 0,0-1 0,0 0-1,0 0 1,0 1 0,-1-1 0,1 0 0,-1 0 0,1 0 0,-1 0 0,1 0 0,-1-1 0,1 1 0,-1 0-1,-3 0 1,3-1 20,0 0-1,0 0 0,-1 0 0,1 0 0,0-1 0,0 1 1,0 0-1,0-1 0,-1 0 0,1 0 0,0 1 1,0-1-1,0 0 0,0-1 0,1 1 0,-1 0 1,0 0-1,-3-4 0,1 0 25,-1 0 1,1 0 0,0 0-1,0-1 1,0 0-1,1 1 1,0-1-1,0-1 1,0 1-1,1 0 1,0-1-1,0 1 1,1-1-1,0 0 1,0 1 0,0-1-1,1 0 1,0 0-1,0 1 1,2-10-1,0 4-80,1 0 0,0 0-1,0 1 1,1-1 0,1 1-1,0 0 1,0 0 0,1 1 0,1-1-1,11-14 1,-9 16-268,-1 0 0,1 1-1,1 0 1,-1 0 0,1 1 0,1 0 0,-1 1 0,1 0 0,15-6-1,9 0-1853,63-14 0,-44 13 260,-32 8 1123,-14 3 794,0 1 1,0-1-1,0-1 1,-1 1-1,1-1 1,-1-1-1,10-5 0,2-2 3701,-34 21-3568,0 1 0,2 1-1,-1 0 1,1 1 0,1 1-1,0 0 1,-14 23-1,17-24-80,2 0 0,-1 0 0,2 1-1,0 0 1,0 0 0,1 0-1,1 1 1,1-1 0,-4 30 0,7-40-69,0 1 0,1-1 0,-1 1 0,1-1 0,0 1 1,0-1-1,0 1 0,1-1 0,-1 0 0,1 0 0,0 0 1,3 5-1,-4-8-18,0 0 0,0 0-1,0 0 1,0 0 0,0 1 0,0-1 0,0-1 0,0 1 0,1 0 0,-1 0 0,0 0-1,1-1 1,-1 1 0,0 0 0,1-1 0,-1 1 0,1-1 0,-1 0 0,1 0 0,-1 1-1,1-1 1,-1 0 0,1 0 0,-1 0 0,1 0 0,-1-1 0,1 1 0,-1 0 0,1-1-1,-1 1 1,1-1 0,-1 1 0,0-1 0,1 0 0,-1 0 0,0 1 0,1-1 0,-1 0-1,1-2 1,5-2-1,0-1 0,-1 0-1,0-1 1,-1 1-1,0-1 1,0 0-1,0 0 1,4-9 0,26-64 67,-30 68-41,44-126 1211,-48 135-1057,1-3-228,-2 6 67,0 0-1,0 0 0,0 0 0,0 0 0,0 0 1,0 0-1,0 0 0,0 0 0,0 0 1,0 0-1,0 0 0,0 0 0,0 1 0,0-1 1,0 0-1,0 0 0,0 0 0,0 0 1,0 0-1,0 0 0,0 0 0,1 0 0,-1 0 1,0 0-1,0 0 0,0 0 0,0 0 1,0 0-1,0 0 0,0 0 0,0 0 0,0 0 1,0 0-1,0 0 0,0 0 0,0 0 0,0 0 1,0 0-1,0 0 0,0 0 0,0 0 1,0 0-1,0 0 0,0 0 0,0 0 0,0 0 1,1 0-1,-1 0 0,0 0 0,0 0 1,0 0-1,0 0 0,0 0 0,0 0 0,0 0 1,0-1-1,0 1 0,0 0 0,0 0 1,4 13-66,1-1 0,0 0 1,12 18-1,-14-24-8,0-1 0,1-1 0,0 1 0,0-1 0,1 1 0,-1-1-1,1 0 1,0-1 0,0 1 0,11 5 0,-3-4-86,0 0 0,0-1 0,1-1 0,-1 0 0,1 0 0,0-1 0,0-1 0,0-1 0,-1 0 0,1 0 0,27-6 0,-32 5 115,-1-1 1,1 0 0,-1-1-1,0 0 1,1 0 0,-1 0-1,-1-1 1,1-1 0,-1 1 0,1-1-1,-1-1 1,0 1 0,-1-1-1,0 0 1,0-1 0,0 1-1,0-1 1,-1 0 0,8-16 0,-12 22 54,-1 0 0,1-1 0,0 1 1,-1-1-1,1 1 0,-1-1 0,0 1 1,1-1-1,-1 1 0,0-1 1,0 0-1,0 1 0,0-1 0,0 1 1,0-1-1,-1 1 0,1-1 1,0 1-1,-1-1 0,1 1 0,-1-1 1,-1-1-1,1 1 1,0 1 0,-1-1 0,1 1 0,-1-1 0,0 1 1,1 0-1,-1 0 0,0 0 0,0 0 0,0 0 0,0 0 0,0 0 0,0 0 0,-3 0 1,0 0 21,-1 0 1,1 0 0,0 1 0,-1-1 0,1 1 0,-1 1 0,1-1 0,-1 1 0,1 0 0,0 0 0,-10 4 0,12-4-43,0 0 1,0 1 0,0 0-1,0 0 1,1 0 0,-1 0-1,1 0 1,0 1 0,0-1-1,-1 1 1,1-1 0,-1 4-1,2-4-21,4 13-78,-2-13 91,4 3-14,13 2-14,-15-6 34,-1 0 1,0 0 0,0 1 0,0-1 0,0 0-1,0 1 1,0 0 0,0-1 0,0 1 0,-1 0-1,1 0 1,-1 0 0,1 0 0,-1 0 0,0 1-1,0-1 1,0 0 0,1 4 0,3 8 2,6 27 1,-7-27-7,32 137 6,39 137-72,-48-206-72,-5-19-893,19 93-1,-41-154 980,0 0 1,0 0-1,0-1 0,0 1 0,0 0 1,-1 0-1,1 0 0,-1 2 1,-1 7-95,-2-14 304,-4-2-46,0-1 1,0 0 0,1 0-1,0-1 1,0 0-1,-6-9 1,-36-52 770,26 32-388,-23-35 1424,-69-145 0,111 208-1809,1 0 0,0 0 0,1 0 1,0 0-1,0 0 0,1 0 0,0-1 0,0 1 0,1 0 0,0-1 0,0 1 1,1-1-1,2-8 0,-1 10-91,0 1 0,0 0-1,0-1 1,1 1 0,0 0 0,0 0 0,1 1 0,-1-1 0,1 1-1,0 0 1,1 0 0,-1 0 0,1 0 0,0 1 0,0 0 0,11-7 0,13-5-1264,55-21 1,-5 10-4640,-66 23 2074,-2-2 37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4T05:55:43.0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1 241 1920,'0'0'3022,"14"-1"-505,18-13-988,-1-1 0,34-21-1,-50 26-1172,0 0 0,-1-1 0,-1 0 0,1-1 0,-2-1 0,14-16 0,-23 24-136,0 1 1,0-1 0,0 0 0,-1 0-1,3-6 1,-5 9-125,1 1 1,-1-1-1,1 0 1,-1 0-1,0 0 0,1 0 1,-1 0-1,0 1 0,0-1 1,-1 0-1,1 0 0,0 0 1,-1 0-1,1 0 1,-1 1-1,1-1 0,-2-2 1,2 3-62,-1 1 1,0-1-1,0 0 0,1 1 1,-1-1-1,0 0 1,0 1-1,0-1 1,1 1-1,-1-1 1,0 1-1,0 0 0,0-1 1,0 1-1,0 0 1,0 0-1,0 0 1,0-1-1,0 1 1,0 0-1,0 0 1,-1 1-1,-21 2 348,18-1-340,0-1 0,0 1-1,0 1 1,0-1 0,1 1-1,-1-1 1,1 2 0,0-1-1,0 0 1,0 1 0,0-1-1,-4 6 1,-4 6 114,-19 33-1,28-42-135,0 0-1,0 0 0,0 0 0,1 0 0,0 1 1,1-1-1,-1 1 0,1 0 0,1-1 0,-1 1 1,1 0-1,0 0 0,1-1 0,-1 1 0,1 0 1,1-1-1,-1 1 0,1-1 0,0 1 0,1-1 1,-1 0-1,1 0 0,1 0 0,-1 0 0,1-1 1,0 1-1,0-1 0,0 0 0,1 0 0,0 0 1,0-1-1,0 0 0,1 0 0,-1 0 0,1 0 0,0-1 1,8 3-1,-5-2-139,0-1 0,0-1 0,0 0 1,0 0-1,1-1 0,-1 0 0,0 0 0,1-1 1,-1 0-1,1-1 0,-1 0 0,13-4 1,21-9-2922,-2-7-3548,-23 9 2286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4T05:55:43.7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89 220 1660,'0'0'1206,"-2"2"-124,0 0-877,0-1 0,1 1-1,-1 0 1,1 0 0,-1 1 0,1-1 0,0 0 0,0 0 0,0 1 0,0-1 0,0 0 0,0 1 0,1-1 0,-1 1 0,1-1-1,0 5 1,-3 13 430,-5 62 2537,-37 157 1,33-198 928,13-46-3835,72-412 1751,-31 199 202,-42 218-2212,0-1 1,1 1-1,-1 0 0,0 0 1,0-1-1,0 1 0,0 0 1,0 0-1,0 0 0,0-1 1,0 1-1,0 0 0,1 0 1,-1 0-1,0-1 0,0 1 1,0 0-1,0 0 0,0 0 1,1 0-1,-1-1 0,0 1 0,0 0 1,0 0-1,1 0 0,-1 0 1,0 0-1,0 0 0,1 0 1,-1 0-1,0 0 0,0 0 1,1 0-1,-1 0 0,0 0 1,0 0-1,0 0 0,1 0 1,-1 0-1,0 0 0,0 0 1,1 0-1,-1 0 0,0 0 1,0 0-1,0 0 0,1 0 0,-1 1 1,0-1-1,0 0 0,0 0 1,1 0-1,-1 1 0,9 7 110,-8-7-127,5 7 43,-1 0 0,0 0 0,0 1-1,-1 0 1,0 0 0,4 12 0,-3-7-7,70 202 155,-63-170-1687,-2 1-1,8 84 1,-18-129 1236,0 0 1,0 0-1,0-1 1,0 1-1,0 0 1,0 0-1,-1 0 1,1 0-1,-1 0 1,1-1-1,-1 1 1,0 0-1,1-1 1,-1 1-1,0 0 1,0-1-1,-2 3 1,1-2-489,0-1-1,1 1 1,-1-1 0,0 0 0,0 0-1,1 0 1,-1 0 0,-4 1 0,-2 2-2797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4T05:55:44.1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135 479 7277,'-34'-6'-230,"23"5"369,-1-2 0,-17-4 0,25 6 48,0-1-1,0 0 0,0 0 1,0-1-1,0 1 0,0-1 0,1 1 1,-1-1-1,1 0 0,-4-4 1,7 5-130,-1 1 1,0 0-1,1 0 1,0 0 0,-1-1-1,1 1 1,0 0-1,-1-1 1,1 1 0,0 0-1,0 0 1,0-1-1,0 1 1,0 0 0,1-1-1,-1 1 1,0 0-1,1 0 1,-1-1 0,0 1-1,1 0 1,0 0-1,-1 0 1,2-2 0,9-9 71,0 0 0,1 1-1,0 0 1,0 1 0,1 0 0,27-14 0,93-41-632,-118 59 336,95-39-2661,-75 30 238,0 1 34</inkml:trace>
  <inkml:trace contextRef="#ctx0" brushRef="#br0" timeOffset="1">712 2 1744,'-2'0'1234,"-7"-1"-729,0 1-1,1 0 1,-1 0-1,0 0 1,0 2-1,1-1 1,-1 1-1,1 0 0,-1 0 1,1 1-1,0 1 1,0-1-1,0 1 1,0 0-1,-10 9 1,8-5-209,0 0 0,1 0 0,0 1 0,1 0 0,0 0 1,0 1-1,1 0 0,0 1 0,1-1 0,-8 21 0,8-18-47,1 1 0,1 0 0,0 0 0,1 1 0,1-1 0,-2 28-1,4-38-300,0 0-1,0 1 0,1-1 1,-1 0-1,1 0 0,0 0 1,0 0-1,0 0 0,0 0 0,1 0 1,0 0-1,0 0 0,0 0 1,0-1-1,0 1 0,1-1 1,0 0-1,0 0 0,0 0 1,0 0-1,0 0 0,0 0 0,1-1 1,-1 0-1,1 0 0,0 0 1,-1 0-1,6 2 0,-2-2-394,0 0 0,0 0-1,0-1 1,0 0 0,10 0-1,22-5-4085,-3-5 1209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9T14:53:59.7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8 251 2100,'1'-1'361,"0"0"0,-1 1 0,1-1 0,-1 0 0,1 1 0,-1-1 0,1 0 0,-1 0 0,0 1 0,1-1 1,-1 0-1,0 0 0,0 0 0,0 0 0,1 0 0,-1 1 0,0-1 0,0 0 0,0 0 0,-1-1 0,-1-5-385,2 7-60,-1-2 1610,-5-10 234,2 2-2347</inkml:trace>
  <inkml:trace contextRef="#ctx0" brushRef="#br0" timeOffset="1">403 1 1108,'-5'6'461,"-1"1"1,1 0-1,0 0 0,0 0 0,1 1 0,0 0 1,1-1-1,-1 1 0,2 1 0,-1-1 1,1 0-1,-2 14 0,3-15-336,1 0 1,-1 0-1,1 0 0,1 0 1,-1 0-1,1 0 0,0 0 0,1 0 1,0 0-1,0-1 0,1 1 1,-1 0-1,1-1 0,1 0 1,-1 0-1,5 7 0,4 1 23,0 0 1,1 0-1,1-1 0,0-1 0,1 0 1,17 10-1,-21-15-42,0-1-1,0-1 1,0 0-1,1 0 1,-1-1 0,1-1-1,0 0 1,1 0-1,-1-1 1,21 0 0,-23-2 84,-1 0 0,1-1 0,0 0-1,0 0 1,10-4 0,-17 4-113,-1 1-1,0-1 0,0 0 0,1 0 1,-1 0-1,0 0 0,0-1 1,0 1-1,0 0 0,0-1 0,0 0 1,-1 1-1,1-1 0,-1 0 0,1 0 1,-1 0-1,1 0 0,-1 0 0,0 0 1,0 0-1,0-1 0,0 1 1,0 0-1,-1 0 0,1-1 0,0-4 1,-1-1 23,0 0 0,-1 0 1,0 0-1,-1 0 0,1 0 1,-1 0-1,-1 0 0,1 0 1,-2 1-1,1-1 0,-1 1 1,0 0-1,-6-8 0,-5-5 47,0 0 0,-2 1 0,-20-18 0,27 28-186,0 1-1,-1 0 1,0 0 0,0 1 0,0 1 0,-1 0-1,0 0 1,-1 1 0,1 1 0,-1 0-1,0 0 1,-26-2 0,20 4-541,0 2-1,0 0 1,0 1 0,0 1-1,0 0 1,0 2-1,1 0 1,-23 9 0,17-2-2857,4 5 38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9T14:53:40.2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1433 1232,'24'-17'5086,"74"-48"-3993,95-42 27,383-187 649,-80 56-812,-147 94-474,805-270 576,-688 281-2038,-398 122 433,-9 1-2845,-60 14 963,-7 14 33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4T05:55:44.5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180 21 1448,'-4'-3'641,"0"1"-1,0-1 0,0 1 1,0 0-1,0 1 1,-1-1-1,1 1 1,-1-1-1,1 2 1,-1-1-1,-6 0 0,7 1-367,0 0 1,0 0-1,0 0 0,0 1 0,0 0 0,0 0 0,1 0 0,-1 0 0,0 0 0,0 1 0,1 0 0,-1 0 0,-4 3 1,2-1-81,1 1 1,0 0 0,0 0-1,1 0 1,-1 0 0,1 1-1,0 0 1,1 0 0,-1 0-1,1 0 1,0 1 0,1-1 0,-1 1-1,1-1 1,1 1 0,-1 0-1,1 0 1,0 8 0,1-9-188,0 0-1,0 0 1,0 0 0,1-1 0,0 1 0,0 0 0,1-1 0,-1 1 0,1-1 0,0 1-1,1-1 1,-1 0 0,1 0 0,0 0 0,1 0 0,-1 0 0,1-1 0,0 1 0,0-1 0,0 0-1,1-1 1,6 6 0,-6-6-244,-1-1 0,1 0 0,0 0 0,1 0 0,-1 0 0,0-1-1,0 1 1,1-1 0,-1-1 0,0 1 0,1-1 0,-1 0 0,9-1 0,-5 0-978,0-1 0,0 0 0,-1 0 1,11-4-1,2-3-2136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4T05:55:44.8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93 9 1064,'-4'-9'1748,"-2"9"2051,2 3-3573,-1 1 0,1-1 1,0 0-1,0 1 0,0 0 1,1 0-1,-1 0 0,1 0 1,0 1-1,0-1 1,-2 7-1,1-4 18,1-1 0,1 1 0,-1-1 0,1 1 0,1 0 0,-1 0 0,1 0-1,0 0 1,0 0 0,1 0 0,1 7 0,-1-9-181,1-1-1,0 0 0,0 0 0,0 0 1,0 0-1,1 0 0,-1 0 1,1 0-1,0-1 0,1 1 0,-1 0 1,1-1-1,-1 0 0,1 0 0,0 0 1,0 0-1,0 0 0,1 0 1,3 2-1,-4-3-25,-1-1 0,0 0 0,1 0 0,-1 0 0,1 0 1,-1 0-1,1-1 0,0 1 0,-1-1 0,1 1 0,-1-1 0,1 0 0,0 0 0,-1 0 0,1-1 1,0 1-1,-1-1 0,1 1 0,-1-1 0,1 0 0,4-2 0,-5 2-2,0 0-1,0 0 1,-1-1-1,1 1 1,0-1-1,-1 1 0,1-1 1,-1 0-1,0 1 1,1-1-1,-1 0 1,0 0-1,0 0 1,0 0-1,0 0 1,-1 0-1,1 0 1,0 0-1,-1-1 1,1 1-1,-1 0 1,0 0-1,0 0 1,0-1-1,0 1 1,0 0-1,-1 0 1,0-4-1,-1-6 75,-1 1-1,0 0 1,-1 0-1,0 0 1,-10-19 0,11 25-238,0 1 1,0 0-1,0 0 1,0 0-1,0 0 1,-1 1 0,1 0-1,-1-1 1,0 1-1,0 0 1,-1 1-1,1-1 1,0 1-1,-1 0 1,0 0 0,1 0-1,-1 0 1,-6 0-1,8 1-417,-9-2 148,1 4-4909,-1 1 1995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4T05:55:45.5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1 316 1864,'0'3'1169,"6"33"1798,13 68 1074,-15-89-3607,0 0-1,1 0 1,1-1-1,14 26 0,-19-37-390,1-1 0,-1 0 0,1 1 0,0-1 0,0 0 0,0 0 0,0 0 0,0 0 0,0 0 0,0 0 0,1-1 0,-1 1 0,0-1 0,1 1 0,0-1 0,-1 0 0,1 0 0,0 0 0,-1 0 0,1-1 0,0 1 0,0-1 0,0 0 0,0 0 0,0 0 0,-1 0 0,1 0 0,0 0 0,0-1 0,0 0 0,5-1-1,-2-1 5,1 0-1,-1 0 0,0 0 0,0-1 0,0 0 0,0 0 0,0-1 0,-1 0 0,0 0 0,0 0 1,7-10-1,8-19 406,-19 33-328,0-4-71,-1 5-48,0-1 0,0 1 0,0 0 0,0 0 0,1 0 0,-1 0 1,0 0-1,0 0 0,0 0 0,0-1 0,0 1 0,0 0 0,0 0 1,0 0-1,0 0 0,0 0 0,0 0 0,0 0 0,1 0 0,-1 0 1,0 0-1,0 0 0,0-1 0,0 1 0,0 0 0,0 0 0,0 0 0,0 0 1,1 0-1,-1 0 0,0 0 0,0 0 0,0 0 0,0 0 0,0 0 1,0 0-1,1 0 0,-1 0 0,0 0 0,0 0 0,0 0 0,0 0 1,0 0-1,0 0 0,0 1 0,1-1 0,-1 0 0,0 0 0,0 0 1,0 0-1,0 0 0,0 0 0,0 0 0,0 0 0,0 0 0,23 20-19,-10-17 39,-5-2-12,1 0-8,0 1-1,0-1 0,0-1 0,0 0 0,0 0 1,0-1-1,0 0 0,0 0 0,-1-1 1,1-1-1,0 1 0,-1-1 0,0-1 0,0 1 1,0-1-1,0-1 0,0 1 0,-1-1 1,0-1-1,10-8 0,-11 7 55,-1-1 1,0 0-1,0 0 0,-1 0 1,0 0-1,0-1 0,-1 0 1,0 1-1,0-1 0,1-13 1,-4 20 20,0-1 27,-1-3-140,-1 10 544,1 2-510,-1-2 8,1 1 1,-1 0-1,1 0 0,1 0 0,-1 0 1,1 0-1,-1 0 0,1 0 0,1 0 1,-1 0-1,3 9 0,-3-13-5,0 0 0,1 0 0,-1 1 0,1-1 1,-1 0-1,1 0 0,-1 0 0,1 0 0,0 0 0,-1-1 0,1 1 0,0 0 0,0 0 0,0 0 0,-1 0 0,1-1 0,0 1 0,0-1 0,0 1 1,0 0-1,2 0 0,-1-1-2,0 0 0,0 0 0,0 0 1,0 0-1,0-1 0,0 1 0,0 0 0,0-1 1,0 1-1,0-1 0,2-1 0,45-19 12,-35 14-10,-1 1 0,1 1 1,23-6-1,-33 10-7,1 0 1,-1 1-1,1-1 1,-1 1-1,1 0 1,-1 1 0,1-1-1,-1 1 1,1 0-1,-1 0 1,1 0-1,-1 0 1,0 1-1,0 0 1,0 0-1,4 2 1,12 11 12,-1 0 1,-1 1-1,0 1 0,21 25 0,-18-18-171,40 34-1,-59-57 153,-1 0 1,1 0-1,-1 0 1,1 0-1,-1 0 0,1 0 1,0 0-1,-1 0 1,1-1-1,0 1 1,0-1-1,-1 1 1,1-1-1,0 0 0,0 0 1,0 0-1,0 0 1,-1 0-1,1 0 1,0 0-1,0-1 0,0 1 1,-1-1-1,1 1 1,0-1-1,0 0 1,-1 1-1,1-1 1,-1 0-1,1 0 0,-1 0 1,1 0-1,-1-1 1,1 1-1,-1 0 1,0-1-1,0 1 1,2-3-1,3-5 16,0 1 0,-1-1 0,0 1 0,-1-1 0,7-19 0,-1-8 122,-1 0 0,-1 0 0,3-52-1,-6-112 959,-15 98 297,10 100-1226,-1 0 40,-3-2-187,4 4-5,0 0 1,0 0-1,0 0 1,0-1-1,0 1 0,0 0 1,0 0-1,0 0 1,0 0-1,0 0 0,-1 0 1,1 0-1,0 0 1,0 0-1,0 0 0,0 0 1,0 0-1,0 0 1,0 0-1,0 0 0,0 0 1,0 0-1,0 0 1,-1 0-1,1 0 0,0 0 1,0 1-1,0-1 1,0 0-1,0 0 0,0 0 1,0 0-1,0 0 1,0 0-1,0 0 0,0 0 1,0 0-1,0 0 1,0 0-1,0 0 0,0 0 1,0 0-1,-1 0 1,1 0-1,0 1 0,0-1 1,0 0-1,0 0 1,0 0-1,0 0 0,0 0 1,0 0-1,0 0 1,0 0-1,0 0 0,0 0 1,0 0-1,0 1 1,0-1-1,1 0 0,-6 26 91,2 0 0,1 38 0,3-19-37,0-18-19,0 1 0,8 39 1,-2-34-515,1 0 1,2 0 0,1-1 0,2 0 0,24 44 0,-32-69 47,0-1-1233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4T05:55:45.8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27 241 1284,'-22'-16'3173,"22"16"-3131,0 0 0,-1 0 0,1 0 0,0 0 0,0 0 0,-1-1 0,1 1 0,0 0 1,0 0-1,-1-1 0,1 1 0,0 0 0,0 0 0,0-1 0,0 1 0,-1 0 0,1 0 0,0-1 0,0 1 0,0 0 0,0-1 0,0 1 0,0 0 0,0-1 0,0 1 0,0 0 0,0-1 0,0 1 0,0 0 1,0-1-1,0 1 0,6-12 1094,12-6 4,0 7-840,1 0 1,0 1-1,0 2 0,1 0 1,28-8-1,-14 5-83,99-30 305,-17 7-1735,-39 6-3115,-57 19 2121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4T05:55:46.9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41 329 1040,'-3'0'850,"-1"1"1,0-1-1,1 0 0,-1 0 1,0 0-1,1 0 0,-6-2 433,3 1-844,5 1-160,8-1 1432,340-21-1006,-238 15-769,79-3-575,208-5-663,231-28 757,452-10 570,-721 35-16,259-45-525,-607 62 512,181-28-141,-36 5 38,-60 10 213,-86 11 275,0 0 0,0 0 0,0-1 0,8-4 0,-16 7-273,10-2 472,0 2-193,-10 1-381,-1 0 0,1 1 0,-1-1-1,0 1 1,1-1 0,-1 1-1,1-1 1,-1 0 0,0 1 0,0-1-1,1 1 1,-1 0 0,0-1 0,0 1-1,0-1 1,0 1 0,1-1 0,-1 1-1,0 0 1,0-1 0,0 1 0,0-1-1,-1 2 1,22 255 593,0 6-244,-3-26-128,-5-92-121,13 524-524,-38-451-789,4-113 508,-21 157-4361,20-209 2764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4T05:55:49.2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303 38 1844,'-2'-3'571,"1"-1"0,0 1 1,-1 0-1,0 0 0,1 0 0,-1 0 0,-1 0 0,1 0 0,-6-5 870,8 8-1397,0-1 0,-1 1 1,1 0-1,0 0 0,-1 0 1,1 0-1,-1 0 0,1-1 1,0 1-1,-1 0 0,1 0 1,0 0-1,-1 0 0,1 0 0,-1 0 1,1 0-1,0 1 0,-1-1 1,1 0-1,-1 0 0,1 0 1,0 0-1,-1 0 0,1 1 1,0-1-1,-1 0 0,0 1 1,-4 7 99,-1 1 0,1 0 0,1 0 1,0 1-1,-5 15 0,-10 54 195,0 31 154,-7 175 0,25 15-38,1-41-144,-1-119-180,-8 116 85,-13 77-12,-37 53 5,48-326-179,-21 139 47,22-131-53,5-29 22,-13 52 0,17-90-33,1 1-1,-1-1 0,1 1 1,0 0-1,-1-1 0,1 1 0,0 0 1,0-1-1,0 1 0,0 0 1,1-1-1,-1 1 0,0-1 1,1 1-1,-1 0 0,1-1 1,-1 1-1,1-1 0,0 1 1,-1-1-1,1 1 0,0-1 1,0 0-1,0 1 0,0-1 1,0 0-1,1 0 0,-1 0 1,0 0-1,0 0 0,1 0 0,-1 0 1,1 0-1,-1-1 0,1 1 1,-1 0-1,1-1 0,2 1 1,6 2 27,0-1 1,0-1 0,0 0-1,20-1 1,-26 0-51,264-9 163,-5 0-128,-107-3-3,-77 4-19,210-33-18,44-5 59,4 0-4,-118 6-33,47-1-11,-177 25 7,36-4 15,14 9-9,149-7 29,33 27-12,-148-2-19,257 10-11,-175-12 51,-157-9 83,15 2 181,30 4 705,-124-2-940,27-2 434,-44 2-448,1 0-83,-3 0 11,1 0-1,-1 0 1,0 0 0,1 0 0,-1 0 0,0 0 0,1 0-1,-1 0 1,0 0 0,1 0 0,-1 0 0,0 0 0,1 0-1,-1 0 1,0 0 0,0 0 0,1 0 0,-1 0 0,0 0-1,1-1 1,-1 1 0,0 0 0,1 0 0,-1 0-1,0 0 1,0-1 0,1 1 0,-1 0 0,2-9-30,-1 7 5,2-9-114,-1 1 112,-1 0 0,0 0 1,0-11-1,-2-100-50,3 99 88,1 1 1,5-24-1,3-13-29,3-21 49,3-33 104,-15 89 56,-1 1 0,-1-1-1,-5-42 1,4 63-129,0-1 1,-7-33 141,8 35-82,0-3-44,-3-18 85,2 21-63,-5-22 372,-4-10 358,8 28-737,0 1 0,-1-1-1,1 1 1,-1-1 0,-3-3 0,5 7-58,-11-11 75,10 10-98,0 6-80,-5 10 78,1 1 0,0 0-1,-7 28 1,-1 5-68,-1-10-919,0 0 0,-3-1-1,-31 50 1,40-72-2282,-14 29 1,10-11-837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4T05:57:40.9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31 1252,'0'0'8016,"-2"-1"-7707,0-1-28,0 1 0,0-1 0,0 1 0,0-1 0,1 0 0,-1 0 0,0 0 0,1 0 0,0 0 0,-2-3 0,2 4 511,-1-5-757,2 6-29,0 0 1,0 0-1,0 0 1,0 1-1,0-1 1,0 0-1,0 0 1,0 0-1,0 0 1,-1 0 0,1 0-1,0 0 1,0 0-1,0 0 1,0 0-1,0 0 1,0 0-1,0 0 1,0 0-1,0 0 1,0 0-1,0 0 1,0 0-1,0 0 1,0 0 0,0 0-1,-1 1 1,1-1-1,0 0 1,0 0-1,0 0 1,0 0-1,0 0 1,0-1-1,0 1 1,0 0-1,0 0 1,0 0 0,0 0-1,0 0 1,-1 0-1,1 0 1,0 0-1,0 0 1,0 0-1,0 0 1,0 0-1,0 0 1,0 0-1,0 0 1,0 0-1,0 0 1,0 0 0,0 0-1,0 0 1,1 44 39,12 82 1,2 0-25,-9-65-9,-2-35-6,-1 28-1,5 87-8,-2-55 8,20 105 0,-10-92-5,2 67-14,14 258-78,-17-88-167,-3-149-327,-4-91 322,-8-68 217,-1-1 0,-2 1-1,0-1 1,-14 47 0,3-9-1,6-28 50,-2 6 73,-1-16-454,11-26 106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4T05:57:43.8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281 743 872,'-4'0'554,"-9"2"-31,10-2 827,1-1-931,-29-10 2436,-98-39 1197,127 49-4031,-5-2 203,0 0-1,0 0 1,-8-6-1,14 8-102,-10-8 310,10 9-416,1-1-1,-1 1 0,1-1 0,0 1 0,-1-1 0,1 1 1,-1-1-1,1 1 0,0-1 0,-1 1 0,1-1 0,0 1 1,0-1-1,0 1 0,-1-1 0,1 0 0,0 1 1,0-1-1,0 1 0,0-1 0,0 0 0,0 1 0,0-1 1,0 0-1,0 1 0,0-2 0,5-2-1,-1-1 0,0 1 0,1 0 0,0 0 1,0 0-1,0 1 0,1-1 0,-1 1 0,12-4 0,9-3 13,26-7-1,17-3 4,-7 1-8,88-14 0,-40 16 0,166-19 37,-123 23-73,70-5 34,-89 4-19,-63 5-2,143-21-4,-148 20 18,136-17-7,-120 17 5,79-5-29,25 3 12,-23 1 19,282-27-5,-201 4 13,125-14-16,-218 29 5,25-1-19,-16-1 16,-113 14-6,214-38 37,-115 14-9,-104 23 32,-40 8-46,19-4 119,-20 4-125,0 0 0,0 0 1,0 0-1,0 0 0,0 0 1,0 1-1,-1-1 0,1 0 1,0 0-1,0 1 0,0-1 1,0 0-1,-1 1 0,1-1 1,0 1-1,0-1 0,-1 1 1,1 0-1,0-1 0,-1 1 0,1 0 1,0-1-1,-1 1 0,1 0 1,-1 0-1,1-1 0,-1 1 1,0 0-1,1 0 0,-1 0 1,0 0-1,0-1 0,1 3 1,6 31 188,-7-33-190,12 99 280,13 145-9,-22-184-243,-3 0-1,-7 62 1,-16 250 34,21-230-67,1-96 6,8 71 0,15 48 21,-12-100-21,34 192 17,-16-95 1,-20-116-37,18 64-1,-18-84 12,4 39-1,-8-38 7,14 45 0,7 7 110,18 104 1,-36-160-106,1-1 9,24 91 48,-32-111-64,4 6 20,-4-7-21,1-1 1,0 0-1,-1 0 1,1 1-1,-1-1 1,1 0-1,-1 0 1,0 1-1,0-1 1,1 1-1,-1 1 1,-3 23 36,2-23 8,0-1-44,0 0-3,-6 7 15,7-8-15,-1-1 0,0 1-1,0 0 1,0 0 0,0-1 0,0 1-1,0-1 1,0 1 0,0-1 0,0 1 0,0-1-1,0 1 1,0-1 0,0 0 0,0 0-1,-1 0 1,0 1 0,-8-1 7,-214 7 62,180-7-29,-46-2 29,-56 2-2,-39 1-22,47-5-23,-34 1-46,-58 14-11,67-10 42,12-1-23,-1 3 16,-23 1-13,99-1 40,-103 9-62,-45 3 49,55-5-30,-232 13-9,124-12-4,60-5 42,107-2 64,38-3 53,-80 13-1,-198 32-11,174-36-105,80-7-20,-37-5-16,47-2 15,33-2 15,38 3-7,1 1 1,0 1 0,-1 1-1,-17 1 1,-24 0-28,18-1 17,8 3 11,27-3-6,-13 5 8,28-14 17,-1-1 0,-1 0-1,0-1 1,0 0 0,12-17 0,56-97-211,-75 121 59,0-1 1,-1 1-1,0-1 1,0 0-1,0 1 0,-1-1 1,0 0-1,2-8 1,-3 10-259,-1 0-88,0-1-292,-1 0 0,1 0 1,-1 0-1,0 0 0,0 0 0,0 0 0,-1 1 0,-3-4 0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4T05:59:16.9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41 1108,'-27'-41'10604,"27"47"-10354,-1 27 43,2 0 0,1 0-1,7 36 1,26 104 199,-25-127-364,103 401 784,-2-84-392,-105-343-505,109 355 475,-76-227-17,33 242 0,-31 148 725,-37-366-766,7 121 231,17-44 179,-18-188-424,38 118 1,-34-149-1139,-13-28 333,1 3-267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4T05:59:17.3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82 1040,'-35'-23'9200,"69"66"-7626,-30-39-1457,168 156 2293,-160-151-2482,0 1 1,0-2-1,1 0 1,0 0 0,1-1-1,-1-1 1,17 5-1,-24-10-58,1-1-1,-1 0 0,1 0 1,0-1-1,-1 1 1,0-1-1,1-1 0,-1 1 1,0-1-1,1-1 0,-1 1 1,0-1-1,-1 0 1,1 0-1,0 0 0,5-5 1,2-1-7,-1-1 1,0-1-1,0 1 0,-1-2 1,14-17-1,5-15 651,48-93 1,-55 98 2306,-25 43-2571,-52 95 578,-27 45-459,61-112-583,-21 31-827,10-22-2626,22-30 159,1 1 36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9T14:53:40.6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175 1427 1124,'-14'7'263,"-74"44"1090,80-46-1083,0 1 0,1 0 0,0 0 0,0 1 0,0 0 0,0 0 0,1 0 0,-6 12 0,11-19-235,1 0-1,0 1 0,0-1 1,-1 1-1,1-1 0,0 1 1,0-1-1,-1 0 0,1 1 0,0-1 1,0 1-1,0-1 0,0 1 1,0-1-1,0 1 0,0-1 1,0 1-1,0-1 0,0 1 0,0-1 1,0 1-1,0-1 0,0 1 1,1-1-1,-1 1 0,0-1 1,0 1-1,1-1 0,-1 0 0,0 1 1,0-1-1,1 1 0,-1-1 1,0 0-1,1 1 0,-1-1 1,1 0-1,-1 1 0,0-1 0,1 0 1,-1 0-1,1 1 0,-1-1 1,1 0-1,-1 0 0,1 0 0,-1 0 1,1 0-1,-1 0 0,0 0 1,2 0-1,27 1 669,10-6-272,0-3 1,69-22-1,-59 16-283,770-269 1188,5-50-542,-232 90-402,614-180 136,-813 311-527,-172 53-287,-50 14-695,-90 26-4520</inkml:trace>
  <inkml:trace contextRef="#ctx0" brushRef="#br0" timeOffset="1">935 1894 1308,'4'0'774,"11"-1"-427,0-1 1,1-1 0,-1 0 0,0-2 0,0 1 0,21-11 0,-3 2-31,552-194 1406,-475 169-1479,512-186 758,648-185 289,-745 285-3754,-493 119 454,-17 7 27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4T05:59:18.3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55 197 1892,'-8'-7'3712,"3"12"-1770,2 19-643,18 156 1294,-6-106-1847,-4-34-393,3 54 475,-7-73-418,6 34 1,-4-39-7,-1 1 1,0 0-1,-2 22 0,0-31-70,0-5-179,0-1 1,0 0 0,0 1-1,-1-1 1,1 0-1,-1 1 1,1-1 0,-1 0-1,-2 4 1,3-5 92,-1-1-204,0 0 0,0 0 1,0 0-1,0 0 0,0-1 0,0 1 0,0 0 1,0-1-1,0 1 0,1 0 0,-1-1 0,0 1 1,-1-2-1,-6-9 50,1-1-1,0 0 1,1-1 0,0 1 0,1-1 0,0-1 0,-3-14 0,2 1 26,1-1 1,-2-46 0,7 70-109,-1 1 1,1 0-1,1-1 0,-1 1 0,0 0 1,1 0-1,-1 0 0,1-1 0,0 1 0,0 0 1,1 0-1,2-6 0,-3 8-5,0 0-1,1 0 1,-1 0 0,0 0-1,1 0 1,-1 0-1,0 0 1,1 0 0,-1 1-1,1-1 1,-1 0-1,1 1 1,0 0 0,-1-1-1,1 1 1,-1 0-1,1 0 1,0-1 0,-1 1-1,1 1 1,0-1 0,-1 0-1,1 0 1,0 1-1,-1-1 1,1 0 0,-1 1-1,2 0 1,22 9 31,0 0 0,32 19-1,-23-11-4,-5-2-15,79 35 39,-95-46-44,0 0 0,0-1-1,1-1 1,-1 0 0,1-1 0,21 1 0,-33-3-11,0 0 1,0 0 0,0 0 0,-1 0 0,1-1 0,0 1 0,0-1 0,0 0-1,0 1 1,0-1 0,-1 0 0,1 0 0,0 0 0,-1 0 0,1 0 0,0-1 0,2-2-1,-2 1 4,0 0-1,0 0 1,0 0-1,0 0 1,0-1-1,-1 1 1,0-1 0,2-6-1,0-1 11,-2 0 1,0 0-1,0 0 1,-1-1-1,-1-13 1,-3-6 42,-1 0 0,-13-40 0,-25-60 100,26 82-109,-3 0 25,-29-53 1,23 50-259,17 42 329,3 8-2133,5 38-12113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4T05:59:18.9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0 620 1632,'1'2'349,"-1"0"0,1-1 0,0 1 0,0 0 0,0-1-1,0 1 1,0-1 0,0 1 0,0-1 0,0 1 0,0-1 0,1 0 0,-1 1 0,1-1-1,-1 0 1,1 0 0,-1 0 0,4 1 0,-2-1-144,0 0 0,1-1 0,-1 0 0,0 1 0,1-1 0,-1 0 0,0-1 0,1 1 0,-1-1 0,4 0 0,7-2 92,0-1 1,0-1 0,-1 0 0,1-1 0,-1 0 0,0-1-1,-1 0 1,0-1 0,14-12 0,-20 15-168,-1 0-1,0 0 1,0-1 0,0 1 0,-1-1-1,0 0 1,0-1 0,0 1 0,2-8 0,-4 9 6,-1 1 1,0-1 0,0 0-1,0 0 1,0 0 0,-1 0-1,1 0 1,-1 0 0,-1 0-1,1 0 1,-1 0 0,0 0-1,0 0 1,-2-6 0,2 10-93,1-1 1,0 1 0,-1 0-1,1 0 1,-1 0 0,1 0 0,-1 0-1,1 0 1,-1 1 0,0-1-1,1 0 1,-1 0 0,0 0-1,0 1 1,0-1 0,0 0 0,0 1-1,0-1 1,1 0 0,-1 1-1,-1-1 1,1 1 0,0 0 0,0-1-1,0 1 1,0 0 0,0 0-1,0 0 1,0 0 0,0 0 0,0 0-1,-1 0 1,1 0 0,0 0-1,0 0 1,0 0 0,0 1 0,0-1-1,0 0 1,0 1 0,0-1-1,-2 2 1,-2 1 62,-1 0 1,1 0-1,0 1 0,0 0 1,1 0-1,-8 7 0,1 2 44,1 0 0,0 1 0,1 0 0,0 0 0,1 1 0,-11 31 0,15-36-88,1 0-1,0 0 1,1 0-1,0 0 1,1 0 0,0 1-1,0-1 1,1 1-1,1-1 1,0 0 0,0 1-1,4 13 1,-4-19-38,1 0-1,0 0 1,0-1-1,0 1 1,1-1 0,0 0-1,-1 0 1,1 0 0,1 0-1,-1 0 1,0-1-1,1 1 1,0-1 0,7 5-1,-4-4-10,-1-1-1,1 0 0,0 0 0,0-1 1,0 0-1,0 0 0,0-1 1,0 1-1,10-1 0,-1-1-109,1 0 0,0-1 0,-1-1 0,1-1 0,-1 0 0,0-2 0,0 1 0,19-10 0,-21 8-138,-1-1-1,-1 0 1,1-1-1,-1-1 1,-1 1-1,1-2 1,-2 0 0,1 0-1,-1-1 1,-1 0-1,15-24 1,-15 19 2,0 0 0,-1-1 0,-1 0 0,-1 0 0,0 0 0,-1-1 0,-1 0 0,-1 0 0,1-21 0,-1-23 33,-3 0 1,-3 0 0,-2 1-1,-20-89 1,13 94 1126,12 54 89,-1 9-736,-1 44 130,2-1 1,10 76-1,-10-121-392,6 48-73,3 0-1,2 0 1,2-1 0,3 0 0,2-2 0,33 69 0,-48-109-733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4T05:59:19.4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164 674 5869,'-55'-32'250,"38"23"472,0-1-1,-25-19 1,39 27-566,0-1 0,0 1-1,1-1 1,-1 0 0,1 0 0,0 0-1,0 0 1,0 0 0,0-1 0,1 1 0,-1-1-1,1 1 1,0-1 0,-1-5 0,1 3-42,1 1 0,-1-1-1,1 0 1,1 0 0,-1 0 0,1 0 0,0 0 0,3-8 0,2-3 72,1 0 1,1 0-1,0 1 0,21-30 0,-11 23 50,0 0 0,1 1 0,35-30-1,73-51 433,-4 5 147,-88 73-171,-19 16-88,-14 7-346,-1 1-16,6-4-4,-5 3 152,-2 2-314,0 0 1,0 0-1,1-1 1,-1 1-1,0 0 1,1 0-1,-1 0 0,0-1 1,1 1-1,-1 0 1,0 0-1,1 0 1,-1 0-1,0 0 1,1 0-1,-1 0 0,0 0 1,1 0-1,-1 0 1,0 0-1,1 0 1,-1 0-1,0 0 0,1 0 1,-1 0-1,0 0 1,1 0-1,-1 0 1,0 1-1,1-1 1,-1 0-1,0 0 0,1 0 1,-1 1-1,0-1 1,0 0-1,1 1 1,2 6 26,1 0 0,-2 0 0,1 1 0,-1-1 0,0 1 0,1 15 0,3 56 197,-5-64-217,1 51 101,5 78 113,-4-121-222,1 0 0,0-1 1,2 1-1,10 25 1,-1-18-122,-14-28 68,0-1 0,0 0 0,0 1 1,0-1-1,0 0 0,0 0 0,1 1 0,-1-1 1,0 0-1,0 0 0,1 0 0,-1-1 0,1 1 0,-1 0 1,1 0-1,-1-1 0,1 1 0,0-1 0,-1 0 1,3 1-1,1-1 6,-1-1 1,1 0-1,-1 0 0,1 0 1,-1 0-1,0-1 1,1 0-1,-1 0 1,0 0-1,0 0 1,0 0-1,0-1 0,-1 0 1,7-5-1,5-8-174,28-33-1,-8 7 79,-34 40 119,6 4 8,0-1 0,0 1-1,-1 0 1,1 0 0,0 0 0,-1 1-1,0 0 1,12 8 0,23 10 13,-29-17-23,-1-1-1,1 0 1,0 0 0,0-1-1,0-1 1,19 0 0,-25-1 17,0 0 0,0 0 1,0-1-1,0 0 0,0-1 0,0 1 0,0-1 1,0 0-1,-1 0 0,1-1 0,-1 0 1,0 0-1,0 0 0,0 0 0,5-5 1,-7 5 33,-1-1 1,0 1-1,0 0 1,0 0-1,0-1 1,-1 1-1,1-1 1,-1 1-1,0-1 0,0 0 1,0 0-1,0 1 1,-1-1-1,0 0 1,0 0-1,0 0 1,0-5-1,-2-4 72,0 1-1,0 0 1,-8-23-1,0 9 15,-2 1-1,0 0 0,-2 1 0,-1 0 1,-28-34-1,-34-25-292,48 54-2479,28 27 1671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4T05:59:19.8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 1252,'10'-11'3631,"-2"11"271,-7 1-3690,0 1 1,0-1-1,0 0 0,0 1 0,0-1 1,0 1-1,0 0 0,-1-1 0,2 4 1,-2-5-313,5 14 622,-2 0-1,1 0 1,1 25 0,2 6 83,-2-23-355,22 77 769,-24-88-902,1-1 0,1 0 0,0 0 0,1-1 0,0 1-1,0-1 1,9 10 0,-13-17-72,0 0-1,0 0 1,1 0 0,-1 0-1,0 0 1,1-1 0,-1 1-1,1-1 1,0 1 0,0-1-1,-1 0 1,1 0 0,0 0-1,0 0 1,0-1 0,0 1 0,0-1-1,0 0 1,0 0 0,0 0-1,0 0 1,0 0 0,0-1-1,0 1 1,0-1 0,0 0-1,0 0 1,0 0 0,0 0-1,-1-1 1,1 1 0,0-1-1,-1 0 1,1 1 0,-1-1-1,0 0 1,0 0 0,4-5-1,-5 6-1,0-1-1,0 1 0,-1-1 1,1 1-1,0-1 0,-1 0 0,1 1 1,-1-1-1,1 0 0,-1 1 1,0-1-1,0-3 0,1-1 63,-1-1-1,0 0-1,0 0 1,0 0-1,-1 0 1,0 0 0,0 0-1,-1 1 1,1-1-1,-2 0 1,1 1 0,-1-1-1,0 1 1,-4-7-1,-3-2 81,0-1 0,-1 2 0,-20-22 0,8 13 179,-48-34 1,12 10-6618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4T05:59:20.6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1 365 872,'0'-4'8972,"19"15"-8476,0 0-1,-1 2 1,0 0 0,21 22 0,-27-24-324,-1 1 0,-1 0-1,0 1 1,0 0 0,-2 0-1,1 1 1,6 16 0,-10-16-61,0-1 0,0 1 0,-2-1 1,1 1-1,-2 0 0,2 25 0,-4-30-61,0 0-1,-1 0 0,0 0 1,-1 0-1,0 0 1,0 0-1,-1 0 0,0-1 1,0 1-1,-1-1 1,-6 11-1,-19 21 148,27-38-176,0 0-1,0 0 1,0 0-1,0 0 1,-1 0-1,1 0 0,0-1 1,-1 1-1,0-1 1,1 1-1,-1-1 1,0 0-1,-4 1 0,5-2 58,-2-2 9,2 2-76,0-1 0,0 0-1,0-1 1,0 1 0,0 0 0,0-1-1,0 1 1,0-1 0,1 1 0,-1-1 0,1 0-1,-1 0 1,1 0 0,0 0 0,-1 0-1,1 0 1,0 0 0,0 0 0,-1-4-1,-1-5 19,1 0 0,0-1-1,1 1 1,0-1-1,0 1 1,2-1-1,2-21 1,22-81 71,-21 96-83,8-21 21,1 0 1,22-44-1,44-68-511,8-8-2135,-79 142 2320,0-1 1,-1 1-1,5-25 1,-11 41 309,-1 0 1,0 0-1,0 0 0,0 0 1,1 0-1,-1 0 1,1 0-1,-1 0 0,0 0 1,1 0-1,0 0 0,-1 0 1,2-1-1,-2 2-8,0 0 0,1 0 0,-1 0 0,0 0 0,0 0 0,0 0 0,1 0 0,-1 0 0,0 0 0,0 0 0,1 0 0,-1 0 0,0 0 0,0 0 0,0 0 0,1 1 0,-1-1 0,0 0 0,0 0 0,0 0 0,1 0 0,-1 0 0,0 0 0,0 1 0,0-1 0,0 0 0,1 0 0,-1 0 0,0 0 0,0 1 0,0-1 0,0 0 0,0 0 0,0 1 0,9 22 477,-8-21-563,9 37 416,6 43-1,-5-21-70,6 32 67,15 64 99,-2 14-705,-29-164 141,3 7-601,-1-3-1193,-3-3-3844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4T05:59:21.0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208 239 3392,'1'-10'93,"25"-215"4517,-26 222-2309,-6 7-1975,-23 23 224,-44 49 0,43-42 92,-52 46 0,76-76-395,-2 2-83,8-6-139,0 0 1,0 0 0,0 0-1,0 0 1,0 0 0,0 0-1,0 0 1,0 0-1,0 0 1,0 0 0,1 0-1,-1 0 1,0 0 0,0 0-1,0 0 1,0 0-1,0 0 1,0 0 0,0 0-1,0 0 1,0 0-1,0 0 1,0 1 0,0-1-1,0 0 1,0 0 0,0 0-1,0 0 1,0 0-1,0 0 1,0 0 0,0 0-1,0 0 1,0 0 0,0 0-1,0 0 1,0 0-1,0 0 1,0 0 0,0 1-1,0-1 1,0 0-1,0 0 1,0 0 0,0 0-1,0 0 1,0 0 0,0 0-1,0 0 1,0 0-1,0 0 1,-1 0 0,11 0 0,0-1 0,0 2 0,-1-1 0,1 1 1,0 1-1,-1 0 0,14 4 0,47 24 155,36 11-6,-77-38-47,-26-3-103,0 0 52,1-1 39,65-11 714,-67 12-693,3 1 12,14 4-164,-1 0 1,0 2 0,0 0-1,-1 0 1,0 2 0,0 0-1,-1 1 1,0 1 0,23 20-1,-38-30-697,4 3-332,-2 0-703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4T05:59:21.3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61 122 2132,'-41'-96'5798,"32"86"-4424,1 0-1226,6 5-3868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4T05:59:21.7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 2112,'0'2'1236,"-3"147"6266,4-120-6954,2-1 0,1 0-1,10 37 1,-7-41-384,-6-17-375,0 0 0,1 0-1,0 0 1,0-1 0,1 1 0,0-1-1,0 1 1,0-1 0,1 0-1,0-1 1,5 7 0,0-8-1532,-2-4-1461,6 0 673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4T05:59:22.0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1 381 1728,'10'-19'1162,"0"-1"0,14-41-1,-19 46-600,0 0 0,1 0 0,1 0-1,0 1 1,1 0 0,0 1 0,18-23 0,-23 34-482,-1 0 0,1 0 1,-1 0-1,1 0 1,0 0-1,0 1 0,0-1 1,0 1-1,0 0 1,0 0-1,0 0 0,0 0 1,0 0-1,0 1 0,1 0 1,-1-1-1,0 1 1,0 0-1,1 1 0,-1-1 1,0 0-1,0 1 1,1 0-1,-1 0 0,0 0 1,0 0-1,0 0 1,4 3-1,8 5 44,0 0 0,0 1 0,-1 0 1,14 14-1,-14-12-6,-7-6-81,5 4 41,0 0 1,1-1-1,0-1 1,14 8 0,-25-15-72,0-1 0,0 1 1,0-1-1,0 1 1,0-1-1,0 0 1,0 0-1,0 0 1,0 0-1,1 0 1,-1 0-1,0 0 1,0-1-1,0 1 1,0-1-1,0 0 1,0 0-1,0 1 1,-1-1-1,1 0 1,0 0-1,0-1 0,-1 1 1,1 0-1,2-3 1,1-1 4,-1 0-1,0 0 1,0 0 0,0 0-1,0-1 1,4-9 0,0-1 98,-2 0 0,0 0 1,7-29-1,-12 40-64,0 0 0,0-1 0,-1 1 0,1 0 0,-1-1 0,0 1 0,-1-1 0,1 1 0,-1 0 0,0-1 0,-1 1 0,1 0-1,-1 0 1,0 0 0,0 0 0,-4-6 0,5 10-25,-1-1-1,1 0 0,-1 1 1,1-1-1,-1 1 1,0 0-1,0-1 0,0 1 1,0 0-1,0 0 0,0 0 1,0 0-1,0 1 1,0-1-1,0 0 0,0 1 1,-1 0-1,1-1 0,0 1 1,0 0-1,0 0 1,-4 1-1,0-1 10,0 1 1,0 0-1,0 1 0,1 0 0,-1-1 1,-10 7-1,13-7-24,1 1 1,0-1-1,0 1 0,0 0 0,0-1 1,0 1-1,1 0 0,-1 0 0,1 0 1,-1 1-1,1-1 0,0 0 0,-1 1 1,1-1-1,0 0 0,1 1 0,-1-1 1,0 1-1,1 0 0,-1-1 0,1 1 0,0 3 1,1 0 8,7 14 8,-4-16-20,-1-2 2,-3-1-3,1 0-1,0-1 1,-1 1 0,1 0 0,-1 0 0,1-1 0,0 1-1,0 0 1,-1-1 0,1 1 0,0-1 0,0 1 0,0-1-1,0 0 1,0 1 0,0-1 0,-1 0 0,1 1 0,2-1 0,0 0 2,-2 1-1,10 3 13,9-2-2,-9 0-16,-7-2 4,0 0 0,0 0 1,-1 1-1,1 0 0,0 0 0,-1 0 0,1 0 1,-1 1-1,1-1 0,-1 1 0,0 0 0,1 0 1,-1 0-1,0 0 0,0 0 0,0 1 0,3 4 0,6 10 1,-1 0 0,-1 1 0,-1 0 0,0 0 0,-1 1 0,8 30-1,-9-26 6,13 46-16,13 80 1,-20-82-81,1 13-461,5 83 0,-16-132 206,-2 0-1,-2 0 0,-1-1 1,-1 1-1,-10 44 0,12-70 290,-1-1 0,1 0 0,-1 0-1,0 1 1,0-1 0,0 0 0,0 0 0,-1-1-1,0 1 1,0-1 0,-3 4 0,4-5 56,0 0 0,0-1 0,0 0 0,-1 1 0,1-1 0,0 0 0,-1 0 0,1 0 0,0-1 0,-1 1 0,1-1 1,-1 1-1,1-1 0,-1 0 0,0 0 0,1 0 0,-1 0 0,1 0 0,-1-1 0,-3 0 0,-1-1 69,-1-1 0,1 1 0,0-2 0,0 1 1,0-1-1,1 0 0,-1 0 0,1 0 0,0-1 0,-10-11 0,3 2 105,1 0-1,1-1 0,-14-22 1,17 21-102,-1 0 0,2 0 0,0-1 0,2 0 0,-1 0-1,2 0 1,0-1 0,1 0 0,1 0 0,1 1 0,0-1 0,2 0 0,0 0 0,0 0 0,2 0 0,0 0 0,1 1 0,1 0-1,1 0 1,8-18 0,8-13-256,34-57 0,-41 83-705,21-26-1,-24 35-1048,0 0 1,25-20-1,-26 26-1057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4T05:59:22.9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24 1144,'-11'-24'8906,"16"49"-5889,-1-10-3551,53 228 2570,-37-174-1171,-19-66-744,8 22 727,-8-22 12,0-1-755,10 19 827,-10-19-204,3-5-702,9-8-11,0-1-1,-1 0 1,-1 0 0,14-20 0,40-66-5,-9 14 12,-40 62-27,19-28-70,-34 48-39,-37 26-10539,17-11 6820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9T14:53:40.9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6 884 1160,'-1'0'77,"1"1"0,-1 0 0,0 0-1,1 0 1,0 0 0,-1 0 0,1 0 0,0 0 0,-1 0-1,1 0 1,0 0 0,0 1 0,0-1 0,0 0 0,0 0-1,0 0 1,0 0 0,0 2 0,1-2-17,-1-1 0,1 1 1,-1-1-1,1 1 0,-1 0 0,1-1 0,-1 1 1,1-1-1,0 0 0,-1 1 0,1-1 1,0 1-1,-1-1 0,1 0 0,0 0 1,0 1-1,-1-1 0,1 0 0,0 0 0,1 0 1,6 1 225,0-1 1,0-1 0,0 0 0,12-2-1,192-49 1273,-134 29-1244,289-86 542,130-36 28,-303 92-614,307-78 267,40-1-247,-290 69-255,188-38-266,-103 21-1811,-273 68-1136,-48 4 1195</inkml:trace>
  <inkml:trace contextRef="#ctx0" brushRef="#br0" timeOffset="1">1740 791 1728,'-35'19'421,"-181"111"2411,214-129-2764,-26 23 629,27-24-639,0 1-1,1 0 1,-1 0-1,0 0 1,1 0-1,-1 0 1,0 0-1,1 0 1,0 0-1,-1 0 1,1 0-1,-1 0 1,1 0-1,0 0 1,0 0 0,0 0-1,0 0 1,0 0-1,0 0 1,0 0-1,0 0 1,0 0-1,0 0 1,0 1-1,1-1 1,-1 0-1,1 1 1,7-1 483,24-3-241,1-2 0,-1-1-1,32-10 1,-25 6-161,294-67 532,231-73-173,64-24-949,-570 158 350,296-75-1384,-211 50-2341,-117 34 1884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4T05:59:24.1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64 1388,'0'-19'4591,"0"16"-4179,3-24 4847,-4 23-4979,3-6 121,2 10 528,10 14 273,-10-8-1553,55 68 787,-58-72-349,-1-1 72,0-1 1,0 1-1,1 0 0,-1-1 1,0 1-1,0 0 0,1-1 0,-1 1 1,1 0-1,-1-1 0,0 1 1,1-1-1,-1 1 0,1-1 1,-1 1-1,1-1 0,-1 1 0,1-1 1,0 1-1,0-1-87,0 1 1,0-1-1,-1 1 1,1 0-1,0-1 0,-1 1 1,1-1-1,-1 1 1,1 0-1,-1-1 0,1 1 1,-1 0-1,1 0 1,-1 0-1,0-1 1,1 1-1,-1 0 0,0 1 1,4 60 109,-3-31-99,-1-28-31,0 1-29,0-1-4,0-2 0,1 0 1,-1 0-1,0 0 0,0 0 0,0 0 0,0 0 1,0 0-1,-1 0 0,1 1 0,0-1 1,-1 2-1,-5-9-5,-17-14 16,22 18-21,0 1-1,-1 0 0,1 0 0,0-1 1,0 1-1,0-1 0,1 1 1,-1-1-1,0 1 0,0-1 0,0-1 1,1 2 27,0 0 1,-1 0-1,1 0 1,0 0 0,-1 1-1,1-1 1,0 0-1,-1 0 1,1 1 0,-1-1-1,1 0 1,-1 1 0,0-1-1,1 1 1,-1-1-1,0 0 1,1 1 0,-1-1-1,0 1 1,-1-1 0,-3-2 137,5 3-224,0 0 0,0 0 0,0 0 1,-1 0-1,1 0 0,0 0 0,0 0 0,-1-1 0,1 1 0,0 0 1,0 0-1,0 0 0,-1 0 0,1 0 0,0 0 0,0 0 0,-1 0 1,1 1-1,0-1 0,0 0 0,-1 0 0,1 0 0,0 0 0,0 0 1,0 0-1,-1 0 0,1 0 0,0 1 0,0-1 0,0 0 1,-1 0-1,1 0 0,0 0 0,0 1 0,0-1 0,0 0 0,0 0 1,0 0-1,-1 1 0,1-1 0,0 0 0,-14 37-1327,-4 11-6415,12-28 3314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4T05:59:24.8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209 940 980,'-29'12'878,"-5"0"363,1 2 1,1 1 0,-39 25 0,63-33-896,6-6 553,11-1-656,8-2-134,1 0-1,-1-1 1,32-10 0,223-68 240,18-17-145,8-2-22,1322-334 651,-1237 350-719,-123 28-79,124-20-388,-136 28 24,-215 42 36,109-27-4046,-121 28 2092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4T05:59:25.3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1328 1096,'-4'1'2104,"10"-3"-876,30-11-562,61-22-631,158-60 455,651-202 552,-36 63-509,3 20-208,-757 186-285,-110 27-35,371-96 107,-258 61 199,129-58-1,-222 83 137,29-19 0,-45 24-67,-1 0 0,0-1 1,-1 0-1,1 0 1,-1-1-1,8-10 1,-14 14-169,1-1 0,-1 1 0,1 0-1,-1-1 1,-1 1 0,1-1 0,1-9 0,1 2 203,-4 10-221,4-14 479,-2 9-483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7:12.8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6197 1 1128,'0'0'3706,"3"0"-3520,-2 0-70,1-1-1,-1 1 0,1 1 0,-1-1 1,1 0-1,-1 0 0,1 0 0,-1 1 1,0-1-1,1 1 0,-1-1 1,0 1-1,1-1 0,0 2 0,0-1 391,2 3-470,-4-4 44,1 1 1,0-1 0,-1 1 0,1-1-1,-1 1 1,1-1 0,-1 1 0,1-1-1,-1 1 1,1 0 0,-1-1 0,0 1-1,1-1 1,-1 1 0,0 0 0,1 1-1,1 0-67,-9 20 172,-12 29-48,-41 80-1,13-42-80,-86 120-1,71-127 3,43-56-42,-28 30-1,8-12 11,-1 1 30,-76 66-1,76-75-14,-293 224 417,257-205-324,-151 89 115,94-64-88,-102 47 258,78-46-140,-48 21 75,49-27-158,-356 151 132,113-56-112,230-99-75,154-65-129,-169 61 163,-14 3 16,187-66-180,-85 27 138,-143 30-1,-27-21-6,-3-25-78,94-12-61,-254 37 0,206-1-6,4 0 6,-51-6-29,242-30 37,0-2-1,0 0 0,-35-5 1,50 2 26,-1-1 1,1 0 0,0-2-1,0 1 1,0-2 0,1 1-1,0-2 1,0 0 0,-20-15-1,15 11 48,-26-21 238,41 30-277,-3 0 45,1 0 0,-1 0 0,1-1 0,0 0 0,-5-3 1,4 2 31,-16-12 863,111 112-749,154 125 0,-163-166-22,-79-54-157,4 1-4,-6-2-47,0 1 1,1-1-1,-1 0 0,0 0 1,0 0-1,0 0 0,0 0 0,0 0 1,1 0-1,-1 0 0,0 0 0,0 0 1,0 0-1,0 0 0,1 0 0,-1 0 1,0 0-1,0 0 0,0 0 0,0 0 1,1 0-1,-1-1 0,0 1 1,0 0-1,0 0 0,0 0 0,0 0 1,1 0-1,-1 0 0,0 0 0,0 0 1,0-1-1,0 1 0,0 0 0,0 0 1,0 0-1,0 0 0,1 0 0,-1-1 1,0 1-1,0 0 0,0 0 1,0 0-1,0 0 0,0-1 0,0 1 1,0 0-1,0-20 21,0 19-27,0 0 1,0 0-1,0 0 0,0 0 0,0 0 1,-1 0-1,1 0 0,0 0 1,0 0-1,-1 0 0,1 0 1,-1 0-1,1 0 0,-1 1 1,1-1-1,-1 0 0,1 0 0,-1 0 1,-1-1-1,-1-1 4,-9-15 13,-2 1 0,0 0 0,-1 1 0,0 0 0,-1 1 0,-1 1 0,0 1 0,-1 0 0,-1 1 0,-29-14 0,10 7 12,-32-23 203,68 41-200,0-1-21,2 1-13,-1 0 0,0 0 0,1 0 0,-1 0 0,0 0 1,1 0-1,-1 0 0,1 0 0,0 0 0,-1 0 0,1 0 0,0-1 1,0 1-1,0 0 0,0 0 0,0 0 0,0-1 0,0 1 1,0 0-1,0 0 0,0 0 0,1-1 0,-1 1 0,0 0 0,1 0 1,-1 0-1,1 0 0,0 0 0,-1 0 0,1 0 0,1-1 1,3-7-26,1 1 1,13-14 0,-16 19 9,49-48-341,1 3 1,91-63-1,-77 61 9,199-139-975,-105 94-221,-69 42-64,9-11-2051,-16 15 36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6:33.1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 1032,'0'0'1048,"2"4"-69,8 14-80,-2 0-1,8 20 1,4 12 251,-15-40-969,7 18 629,1-1-1,2 0 1,0-1-1,36 45 1,-49-69-683,1 2 184,1 0-1,-1 0 1,1-1-1,0 1 1,0-1-1,0 0 0,0 0 1,7 3-1,-9-5 173,2-2-31,13-2-12,-11 0-34,0-6-223,0 0 1,-1-1-1,0 1 0,-1-1 0,0 0 1,0 0-1,-1-1 0,3-20 1,6-92 444,-12 104-526,2 1-580,-2 1 1,0-1 0,-1 0 0,-5-24-1,1 32-1086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6:33.5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1 924,'0'0'5052,"2"3"-4507,7 11 25,-1 0 1,-1 1 0,0-1 0,8 29 0,-5-14-34,7 19 4245,-10-94-4057,-5 37-608,1-9 239,-2 10-219,1 0 0,0 0 0,5-12 0,-7 19-125,0 1 0,1-1-1,-1 0 1,0 0 0,1 1 0,-1-1-1,1 1 1,-1-1 0,1 0-1,-1 1 1,1-1 0,-1 1 0,1-1-1,-1 1 1,1-1 0,0 1 0,-1 0-1,1-1 1,0 1 0,-1 0 0,1-1-1,0 1 1,0 0 0,1 0-1,-1 0 4,1 0 0,0 0 0,-1 0 0,1 0-1,0 1 1,-1-1 0,1 1 0,0-1 0,-1 1-1,4 1 1,-1 0-18,0 1-1,0 0 0,0 0 1,0 0-1,0 0 0,6 8 1,35 56-1347,-24-34-914,1-1-3466,-14-23 2291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6:34.1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63 584 1588,'0'0'1980,"2"1"-1484,-1-1-425,0 0-1,0 0 1,0 1 0,0-1 0,-1 0 0,1 0 0,0 0-1,0 0 1,0 0 0,-1-1 0,1 1 0,0 0 0,0 0-1,0 0 1,-1-1 0,1 1 0,1-1 0,0 0 39,-1-1 0,1 0 1,0 0-1,-1 0 0,0 0 0,1 0 1,-1 0-1,1-2 0,1-2 98,0 0-1,0 0 0,-1-1 0,0 1 1,2-9-1,-4 12-109,1 1 0,-1-1 1,0 1-1,0-1 0,0 1 0,0-1 0,0 0 0,-1 1 1,1-1-1,-1 1 0,1-1 0,-1 1 0,0 0 0,0-1 1,0 1-1,0 0 0,0-1 0,-3-1 0,3 3-63,0 0-1,-1 1 1,1-1-1,-1 1 0,1-1 1,-1 1-1,0-1 1,1 1-1,-1 0 1,1 0-1,-1 0 1,1 0-1,-1 0 1,0 0-1,1 1 1,-1-1-1,1 0 0,-3 2 1,-1-1-8,1 1 1,0 0-1,0 0 1,0 0-1,1 0 1,-1 1-1,1 0 1,-1 0-1,1 0 1,0 0-1,0 0 0,0 0 1,0 1-1,1 0 1,-1-1-1,1 1 1,0 0-1,0 0 1,0 0-1,-2 8 1,4-10-21,-1 0 0,0 0 0,1 0 1,0 1-1,-1-1 0,1 0 0,0 0 0,0 0 1,0 0-1,0 0 0,1 0 0,-1 0 1,0 0-1,2 3 0,0 1 18,-2-4-20,1-1 0,0 1-1,0-1 1,0 0 0,0 1 0,0-1 0,0 0-1,0 1 1,0-1 0,0 0 0,0 0-1,1 0 1,-1 0 0,0 0 0,1-1 0,-1 1-1,1 0 1,-1-1 0,1 1 0,-1 0 0,1-1-1,0 0 1,-1 1 0,3-1 0,4 1 6,0 0 0,-1-1 0,12-1 1,-19 1-12,13-1 11,0 0 1,0-1 0,-1-1 0,1 0 0,0-1 0,-1 0-1,0-1 1,0 0 0,0-1 0,0 0 0,10-9 0,-15 10-3,0 0 0,-1-1-1,1 0 1,-1-1 0,0 1 0,-1-1 0,0 0 0,0-1 0,0 1 0,-1-1 0,0 0 0,-1 0 0,0 0 0,0 0 0,-1-1 0,1 1 0,0-15 0,-1-19 187,-2 0 0,-2 1 0,-1-1 1,-3 0-1,-10-41 0,8 55 632,-18-44-1,22 63-583,3 7 480,1 5-708,0 0 1,1 1-1,-1-1 0,1 0 0,0 0 0,0 1 0,1 3 0,2 4 9,8 31 62,2 0-1,2-1 1,1-1 0,44 72 0,-53-99-275,0 0 0,1 0 0,0-1 1,1-1-1,1 1 0,0-2 0,0 1 0,19 12 1,-17-20-1004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6:34.4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16 288 1552,'-12'-2'3888,"11"2"-3814,1-1-1,0 1 1,-1 0 0,1-1 0,0 1 0,-1-1 0,1 1 0,0-1-1,0 1 1,0-1 0,0 0 0,0 1 0,-1-1 0,1 1-1,0-1 1,0 1 0,0-1 0,0 1 0,1-1 0,-1 1-1,0-1 1,0 0 0,0 1 0,1-1 0,9-16 448,22-13-109,169-119 780,-154 114-1680,-33 26 14,15-13-3577,-17 12 2182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6:35.6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21 148 1268,'-4'-17'4019,"-12"-35"2345,20 59-5992,92 141 1417,-77-123-1249,1-1 0,0-1 1,47 40-1,-65-62-425,-1 0 0,1 0 0,-1 0 0,1 0 0,0 0 0,-1 0 0,1 0 0,0 0 0,0-1 0,0 1 0,-1 0 0,1-1 0,0 0 0,0 1 0,0-1 0,0 0 0,0 0 0,0 0 0,3-1-1,-4 0-59,1 1 0,-1-1-1,1 0 1,-1 0-1,0 0 1,1 0-1,-1 0 1,0 0-1,0 0 1,0 0 0,0-1-1,0 1 1,0 0-1,0-1 1,0 1-1,-1-1 1,1 1-1,0-1 1,-1 1 0,1-1-1,-1 1 1,0-1-1,1-3 1,3-27 141,0 0 0,-3-1 0,-1 1 0,-1-1 0,-2 1 0,-1-1 1,-10-38-1,4 34-1552,10 36 700,-4-5 54,2 1-1460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6:36.1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0 135 1252,'2'0'243,"-1"0"0,0 0-1,1 0 1,-1 1 0,1-1-1,-1 0 1,1 1 0,-1-1 0,0 0-1,1 1 1,-1 0 0,0-1-1,1 1 1,0 1 0,0 0 155,0 1 0,0-1 1,-1 1-1,1 0 0,-1-1 0,0 1 1,2 3-1,5 20 707,-1 0 1,7 45 0,-8-38-123,-5-31-683,-1 5 2415,-1-7-2628,-1-4-60,-1-3 22,0 1 0,0-1 0,1 1 0,0-1 0,0 0 1,0 0-1,1 0 0,0 0 0,0 0 0,1-8 0,0 10-16,0-1-4,0 1 0,1 0 0,-1-1 0,1 1 0,0 0-1,1-1 1,-1 1 0,1 0 0,0 0 0,0 0 0,4-5 0,-4 7-19,0 0 0,1 1 1,0-1-1,-1 1 1,1 0-1,0 0 1,0 0-1,0 0 1,0 0-1,1 1 1,-1-1-1,0 1 1,1 0-1,-1 0 1,1 0-1,-1 1 1,1-1-1,6 1 1,5 0 28,-1 1 0,0 0 0,19 5-1,-15-3-12,-16-2 124,1-3-108,0 1-28,10-3 54,-13 1-19,4-17 78,8-26 0,-10 40-124,0 1 0,0 0-1,0 0 1,1 0 0,0 0 0,0 0-1,0 1 1,1-1 0,-1 1 0,6-5 0,11-2 26,-11 7-28,-8 4 0,0-1 0,1 1 0,-1-1 0,0 1 0,0 0 0,0 0 0,0-1 0,1 1 0,-1 0 0,0 0 0,0 0 0,1 0 0,-1 0 0,2 1 0,3 0 2,-1-1-168,1 0 1,0 0-1,0 1 1,-1 0-1,1 0 1,-1 0-1,1 1 1,-1 0 0,1 0-1,-1 0 1,0 1-1,0 0 1,0 0-1,0 0 1,-1 0-1,1 1 1,-1 0 0,0 0-1,0 0 1,0 0-1,0 1 1,3 6-1,-6-10-127,-1 0-1,1-1 0,-1 1 0,0 0 1,1 0-1,-1-1 0,0 1 0,0 0 1,1 0-1,-1-1 0,0 1 1,0 0-1,0 0 0,0 0 0,0 1 1,-1 0-793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9T14:53:41.3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23 435 1864,'-3'2'180,"1"0"0,-1 1 0,1-1 0,0 1 0,0-1 0,0 1 0,1 0 0,-4 5 0,5-8-138,0 0 0,0 1 0,0-1 0,0 1-1,0-1 1,0 0 0,0 1 0,0-1 0,0 1 0,0-1 0,0 1-1,0-1 1,0 0 0,0 1 0,0-1 0,0 1 0,0-1-1,1 1 1,-1-1 0,0 0 0,0 1 0,0-1 0,1 0-1,-1 1 1,0-1 0,1 1 0,0 0 26,1-1-1,-1 1 1,0-1 0,1 1-1,-1-1 1,0 1-1,1-1 1,-1 0 0,1 0-1,-1 1 1,0-1 0,4 0-1,23-2 274,1-1-1,-1-1 1,32-9-1,-30 6-192,208-51 478,-178 42-514,399-111 422,-4-28-1528,-271 88-1943,-114 40 1097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6:36.7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61 731 1632,'-49'3'8076,"47"-3"-7551,-4-1-432,6 1-56,-1 0 1,1 0 0,0 0 0,0 0 0,0 0 0,0-1 0,-1 1 0,1 0 0,0 0 0,0 0-1,0 0 1,0 0 0,-1-1 0,1 1 0,0 0 0,0 0 0,0 0 0,0 0 0,0-1-1,0 1 1,0 0 0,-1 0 0,1 0 0,0-1 0,0 1 0,0 0 0,0 0 0,0 0 0,0-1-1,0 1 1,0 0 0,0 0 0,0 0 0,0-1 0,0 1 0,0 0 0,0 0 0,1-1-1,-1 1 1,0 0 0,0 0 0,0 0 0,0 0 0,0-1 0,0 1 0,0 0 0,1 0 0,-1 0-1,0 0 1,0-1 0,0 1 0,0 0 0,1 0 0,-1 0 0,24-25 292,52-39 0,207-127 362,-143 100-481,102-51 105,-61 39-134,-34 17 81,-140 82-206,1 0-1,-1 0 1,15-5 0,-21 9-39,4 0 16,0 2-16,0-1 0,0 1-1,0 0 1,0 0 0,-1 0-1,1 1 1,-1 0 0,0 0-1,1 0 1,-1 0 0,-1 0-1,1 1 1,5 6 0,6 9 127,22 35 1,-23-32-81,94 168 333,-78-133-317,37 68 132,57 153 1,-121-269-312,1 1-1,-2 0 1,1 0 0,-1 0-1,-1 1 1,1-1 0,-2 0 0,0 19-1,-1-24-165,0 0 0,0 0 0,0 0-1,-1 0 1,0 0 0,0-1-1,0 1 1,-3 5 0,2-6-340,0 0-1,0 0 1,0-1 0,-1 1 0,1-1 0,-1 0 0,0 0 0,0 0 0,-7 4 0,-8 2-2679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6:37.3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134 1 1024,'0'0'678,"-2"0"-70,-7 0-82,6 1-49,1 0-16,-6 3-184,0 1-1,1 0 1,-1 1-1,1 0 1,1 0-1,-1 0 1,1 1-1,0 0 1,1 0-1,-1 0 1,1 1-1,-6 13 1,5-6-87,1-1 0,1 1 0,0-1 0,1 1-1,1 0 1,0 1 0,1-1 0,1 24 0,2-10 70,2 0 0,0 0 0,14 44 0,51 110 654,-55-154-781,0 0 0,2 0 0,2-2 0,0 0 0,30 32 0,-40-49-107,1-2 0,1 1-1,0-1 1,0-1-1,1 0 1,-1 0-1,2-1 1,-1 0-1,1-1 1,-1-1 0,1 0-1,1 0 1,-1-1-1,0-1 1,1 0-1,-1 0 1,1-1-1,0-1 1,-1 0 0,22-4-1,-1-2 13,-1-2 0,0-2 0,54-23 0,86-54 44,-145 73-75,346-207 73,134-147-346,-483 351-54,-14 11-943,-1-1 0,13-12 0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6:38.5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2368 1424,'-29'-1'2604,"26"0"-2140,3-1-57,-1 1-383,1 1-1,0 0 1,0-1 0,-1 1-1,1 0 1,0-1 0,0 1-1,0-1 1,0 1 0,-1 0-1,1-1 1,0 1 0,0-1-1,0 1 1,0-1 0,0 1-1,0 0 1,0-1 0,0 1-1,0-1 1,0 1-1,1-1 1,-1 1 0,0 0-1,0-1 1,0 1 0,0-1-1,1 1 1,-1 0 0,0-1-1,0 1 1,1 0 0,-1-1-1,0 1 1,0 0 0,1-1-1,-1 1 1,0 0 0,1-1-1,38-33 289,2 1-1,49-31 1,105-53-13,-109 67-178,318-180 149,-103 69-127,-110 69-57,-86 44-49,-56 24-23,259-115 51,-43 37 7,206-83 25,-123 55-23,83-15-16,-171 57-17,-12-1 1,-103 36-26,195-75 30,-66 25-21,-59 23-7,224-79 49,-183 80 251,-253 78-218,24-7 523,-25 7 87,0 0-666,3-1-39,-4 2-1,-1 0-1,0-1 1,0 1-1,0 0 1,0 0 0,0 0-1,0 0 1,0 0-1,0 0 1,1 0 0,-1 0-1,0 0 1,0 0-1,0 0 1,0 0 0,0 0-1,0 0 1,0 0-1,1 0 1,-1 0 0,0 0-1,0 0 1,0 0-1,0 0 1,0 0 0,0 0-1,1 0 1,-1 0-1,0 0 1,0 0 0,0 0-1,0 0 1,0 1-1,0-1 1,0 0 0,0 0-1,1 0 1,-1 0-1,0 0 1,0 0 0,0 0-1,0 0 1,0 0-1,0 1 1,0-1 0,0 0-1,0 0 1,0 0-1,0 0 1,0 0 0,0 0-1,0 1 1,0-1-1,0 0 1,0 0 0,0 0-1,0 0 1,0 0-1,0 0 1,0 0 0,0 1-1,0-1 1,0 0-1,0 0 1,0 0 0,0 0-1,-2 5-3,-6 16 14,1 0-1,-5 33 1,8-23-9,-17 156 28,20-18-5,34 288 1,51 192 45,-49-383-43,-12-83-12,30 290 17,-28-162-5,44 449 71,20-235-44,-52-336-41,65 264-286,-79-359 57,73 303-4797,-72-312 2627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6:40.1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34 1180,'-1'-2'485,"1"2"-470,-3-4 405,1 0 0,0 1 0,-1 0 0,0-1 0,0 1 0,0 0 0,-6-4 0,7 15-256,-1 3-80,1 0 0,0 1-1,1-1 1,0 1 0,1-1-1,1 13 1,7 50 398,18 81 0,29 70-14,-32-134-275,145 461 753,33-12-54,-105-290-677,101 430 247,-152-425-366,-13-68-29,-15-106-23,47 135 1,-51-181-31,2-1 0,1 0 1,2-1-1,1-1 0,2-1 0,29 34 1,-33-48-8,0-1 0,1-1 0,0-1 0,1 0 0,1-2 0,0 0 0,1-1 0,0-1 0,1-1 0,0-1 0,35 8 0,-7-8 3,-1-2-1,1-2 0,0-2 1,94-10-1,81-24 15,-159 21-19,470-99 4,-214 29 28,-54 4-10,-166 46-20,-23 7-4,279-80 19,30 0 2,-149 29-14,-1 1-13,-34 25 32,0 9 0,232-14 1,-316 44-34,115-11 42,-140 14-22,23-4-6,-105 9-7,172-36 24,-172 34-29,-2 1 1,40-7 14,-32 5-7,-15 4-9,-3 2 28,0-1 4,0 0-1,0 0 1,0 0 0,0-1 0,0 1-1,0 0 1,0 0 0,0-1 0,0 1 0,0 0-1,0-1 1,0 1 0,0-1 0,1 0 0,8-3-852,-3 4-4028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6:53.0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1084 836,'-2'0'533,"-11"-1"260,7 1 1132,11-1 1676,258-38-2794,-89-8-508,-147 39-264,40-11 36,161-48 153,93-43 10,-127 53-95,-96 29-85,37-14 9,118-33 91,71-12-28,156-42 62,-265 73-108,-70 19-16,-127 33-52,291-85 125,-230 62-70,138-68 1,-176 75-9,29-17 82,-68 36-159,7-6-110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6:54.1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19 257 1012,'0'0'3296,"-2"6"-2887,-2 8-140,0-1 1,1 1-1,1 0 0,0 0 1,0 22-1,7 79 1101,-2-74-1034,-2-28-221,1 1 1,0-1-1,1 1 0,0-1 1,1 0-1,1 0 1,0-1-1,11 20 1,-13-27-88,1-1 0,0 1 0,0-1 0,0 0 1,0-1-1,1 1 0,0-1 0,0 0 0,0 0 1,0 0-1,0-1 0,0 1 0,1-1 0,-1-1 1,1 1-1,-1-1 0,1 0 0,6 1 0,8-1 7,0 0 0,0-1 0,38-5 0,154-31 87,154-59-16,69-14-90,61 21-488,-250 46 187,190-56 32,-184 35-148,-115 28 1,167-37-355,-122 29 397,-152 36 301,-27 6 44,-1 0-5,9-3-4,-8 4-61,-1-1-223,0 0 0,0 0 0,0 0 0,0 0 0,0-1 0,0 1 0,0 0 0,-1-1 1,1 1-1,1-3 0,-3 4 295,2-2-1405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6:55.1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75 379 944,'0'0'4325,"0"3"-4246,-1 4-309,0-7 285,1 0-1,0-1 1,0 1-1,0 0 1,0 0-1,0 0 1,0 0 0,0 0-1,0 0 1,0 0-1,0 0 1,0 0-1,0 0 1,-1 0-1,1 0 1,0 0-1,0 0 1,0 0-1,0 0 1,0 0 0,0 0-1,0 0 1,0 0-1,0 0 1,-1 0-1,1 0 1,0 0-1,0 0 1,0 0-1,0 0 1,0 0 0,0 0-1,0 0 1,0 0-1,0 0 1,-1 0-1,1 0 1,0 0-1,0 0 1,0 0-1,0 0 1,0 1 0,0-1-1,0 0 1,0 0-1,0 0 1,0 0-1,0 0 1,0 0-1,0 0 1,0 0-1,0 0 1,0 0-1,0 1 1,0-1 0,0 0-1,0 0 1,0 0-1,0 0 1,-11-28 57,-6-32 1,1-19-601,-8-122-1,23 182-290,1 16 358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6:55.6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0 876,'0'0'3614,"0"6"-3178,12 226 1999,7-17-1021,-4-135-1402,-15-78-320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6:56.1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2 952,'0'0'433,"-3"-2"1411,4 5-982,9 8-382,27 21-245,20 6 223,1-3-1,2-2 0,1-3 0,100 34 0,-51-29-81,-32-11-48,88 40 0,-148-55-310,0 2 1,-1 0-1,0 1 0,-1 0 1,-1 2-1,16 16 0,-28-27-299,-1 0 0,1 0 1,-1 1-1,0-1 0,0 0 0,-1 1 0,1-1 0,-1 1 1,0 0-1,1 0 0,-2-1 0,1 1 0,0 0 1,-1 7-1,0-8-1407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6:56.5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1435 1364,'0'0'2648,"6"-7"-2306,27-38 226,39-71 0,-60 95-516,135-216 610,-43 71-379,-103 165-283,212-319 356,-41 104-74,28-39-116,-177 221-525,-14 17-2939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9T14:53:42.8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1005 241 964,'4'-11'1272,"1"0"0,0 0 0,1 1-1,1 0 1,-1 0 0,1 1 0,1-1 0,15-13-1,-22 22-515,2-4-323,-3 3-281,-8 3 746,-155 49-382,-55 16-208,138-45-221,-213 47 222,62-26-61,201-44-140,16-1-58,13 3-48,1 0 0,-1 0-1,1 0 1,-1-1-1,1 1 1,0 0-1,-1 0 1,1-1-1,0 1 1,-1 0-1,1-1 1,0 1-1,0 0 1,-1-1-1,1 1 1,0 0-1,0-1 1,-1 1-1,1-1 1,0 1 0,0 0-1,0-1 1,0 1-1,0-1 1,0 1-1,0-1 1,0 1-1,0-1 1,0 1-1,0 0 1,0-1-1,0 1 1,0-1-1,0 1 1,0-1-1,0 1 1,0 0-1,1-1 1,-1 1 0,0-1-1,0 1 1,0 0-1,1-1 1,-1 1-1,11-19 40,43-35 33,3 2-1,90-64 1,-81 62 133,-65 53-190,2 0 8,-1 0 0,0-1-1,0 1 1,1 0 0,-1-1 0,0 0-1,0 1 1,0-1 0,-1 0-1,1 0 1,0 0 0,-1 0 0,2-3-1,-2 4 23,2-1 8,-1 0 0,0 0-1,0 1 1,0-1 0,0 0 0,-1-1 0,1 1-1,0 0 1,-1 0 0,2-4 0,1 0-2,-81 51-6,-58 60-68,8-6 6,113-89-7,0 0 0,1 1 0,0 1 1,-23 25-1,35-36-5,9 18-5,30 13-1024,2-2 0,0-2-1,2-1 1,78 37-1,15-8-4532,-78-37 2490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6:57.9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222 29 1052,'0'0'1176,"3"-13"5039,-17 1-5989,11 9 188,-2 5-223,-8 2-54,1 2-1,-1 0 1,2 0 0,-1 1-1,1 1 1,-19 16-1,12-8 14,1 0-1,1 2 0,-19 24 1,34-39-132,-1 0 0,0 0 0,1-1 0,-1 1 0,1 0 0,0 0 0,0 0 0,0 1 0,0-1 0,1 0 0,-1 0 0,1 0 0,0 0 0,-1 1 0,2-1 0,-1 0 0,0 0 0,1 1 0,1 4 0,0-3 11,0 1 0,1-2 0,-1 1 0,1 0 0,0-1 0,0 1-1,1-1 1,-1 0 0,1 0 0,5 4 0,88 80 328,-95-86-319,0 1 4,-2-3-39,0 0 0,1 0 0,-1 0-1,0 0 1,0 1 0,0-1 0,1 0 0,-1 0-1,0 0 1,0 1 0,0-1 0,0 0 0,0 0-1,0 1 1,0-1 0,1 0 0,-1 0 0,0 1-1,0-1 1,0 0 0,0 0 0,0 1 0,0-1-1,0 0 1,0 0 0,0 1 0,0-1 0,0 0 0,-1 0-1,1 1 1,0-1 0,0 0 0,0 0 0,0 1-1,0-1 1,0 0 0,-1 0 0,1 0 0,0 1-1,0-1 1,0 0 0,-1 0 0,-5 8-219,-2-1-1,1 0 1,-1-1 0,0 0-1,0 0 1,0 0 0,-15 6 0,21-11-312,-7 3-397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6:58.3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8 156 1192,'2'-2'733,"6"-4"-88,-6 5 887,8-9 25,-5 4-1345,0 1 0,-1-1 0,1 0 1,-1 0-1,0 0 0,-1 0 0,1-1 1,-1 1-1,-1-1 0,1 0 0,-1 0 1,0 0-1,1-11 0,-3 16 79,-2-9 120,2 10-362,0 0 1,0 0-1,0 0 0,-1 0 0,1 0 1,0 0-1,0 0 0,-1-1 1,1 1-1,-1 0 0,1 0 0,-1 0 1,1 0-1,-1 1 0,0-1 1,1 0-1,-1 0 0,0 0 0,-1-1 1,0 2-6,1-1 0,-1 1 1,0-1-1,1 1 0,-1 0 1,0 0-1,0 0 0,1 0 1,-1 0-1,0 0 1,1 1-1,-1-1 0,0 0 1,1 1-1,-1 0 0,0-1 1,1 1-1,-1 0 0,1 0 1,-1-1-1,1 1 1,-1 1-1,1-1 0,0 0 1,0 0-1,-1 0 0,-1 3 1,1-2-11,0 1 0,0-1 1,0 1-1,0 0 0,1-1 1,-1 1-1,1 0 0,0 0 1,-1 0-1,1 0 0,0 0 1,1 0-1,-1 0 0,1 1 1,-1-1-1,1 0 0,0 6 1,1-6-14,-1 0 1,1 1-1,-1-1 1,1 0-1,0 1 1,0-1-1,1 0 1,-1 0-1,1 0 1,0 0-1,-1 0 1,1 0-1,0-1 1,1 1-1,2 2 1,0-1-61,0-1 0,0-1 0,0 1 0,1-1 1,-1 0-1,1 0 0,-1 0 0,1-1 0,-1 1 0,1-2 1,0 1-1,0-1 0,7 0 0,-6 0-511,0 0 1,-1-1-1,1 0 1,0 0-1,0 0 0,-1-1 1,1 0-1,-1 0 0,0-1 1,0 0-1,10-6 0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6:58.6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39 1268,'-2'-2'646,"-4"-5"-24,5 5-10,0 0-18,-9-9 1958,13 18 20,18 26-1469,33 53-304,-54-84-785,1 0-1,0 0 1,-1 0 0,1 0-1,-1 0 1,1 0-1,-1 0 1,0 0-1,0 0 1,0 0 0,0 0-1,-1 3 1,1-4-8,0 1 31,-5 11 23,4-12-53,1 1 0,-1-1 0,0 0 0,0 0 0,0 0-1,0 0 1,0 0 0,0 0 0,0 0 0,-1 0-1,1 0 1,0-1 0,0 1 0,-4 1 0,-18 5 76,17-5-36,4-1 21,-1-1 17,-9 0 7,9 1 81,0-2-104,-7-4-5,8 4-7,0-2-4,1 1-45,0 0 1,0-1-1,0 1 0,0-1 1,0 1-1,1-1 1,-1 1-1,1-1 0,-1 1 1,1-1-1,0 1 1,0-1-1,0 0 0,1 1 1,-1-1-1,0 1 1,2-5-1,5-12-582,15-30 1,13-2-1707,-18 27-1284,-10 13 1346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6:59.0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4 912,'0'0'581,"2"-2"-24,-1 2-424,0 0-1,0 0 1,0-1-1,0 1 1,-1 0 0,1 0-1,0 0 1,0 0-1,0 0 1,0 0-1,0 0 1,0 0 0,0 0-1,-1 1 1,1-1-1,0 0 1,0 0-1,0 1 1,0-1 0,0 1-1,-1-1 1,1 1-1,0-1 1,-1 1-1,1-1 1,0 1 0,-1 0-1,1-1 1,0 1-1,-1 0 1,1-1-1,0 2 1,0 0-481,21 21 1267,-6-5-298,0-1-1,2 0 0,0-1 1,36 23-1,-21-22 142,-32-16-680,4-2-826,12-5 354,-16 6 261,0-1 1,0 1-1,0-1 0,0 1 1,0-1-1,0 1 1,0-1-1,-1 0 1,1 1-1,0-1 1,0 0-1,0 0 1,-1 0-1,1 0 1,0 0-1,-1 1 1,1-1-1,-1 0 1,1 0-1,0-2 1,1-3-2227,5-7 313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6:59.3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 1300,'6'-6'7367,"26"51"-6604,-22-29-616,1-1 0,19 20-1,-30-34-288,10 12-689,-6-7 21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6:59.7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59 2208,'-2'-4'1123,"-21"-38"3386,22 40-3647,-3-4-48,3 2-1492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7:00.0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1 992,'0'0'3245,"-2"5"-2298,-7 11-277,1 1 0,0 0 0,1 0 0,1 1 0,1 0 0,1 0-1,0 0 1,-2 34 0,6-32-162,1 0 0,6 39 0,-6-52-412,1 0 1,-1 0-1,1-1 0,1 1 0,0 0 0,-1-1 0,2 1 1,-1-1-1,1 0 0,0 0 0,7 7 0,-10-11-136,1-1 0,-1 0 0,0 0 0,1 0 0,-1 0 0,1 0 0,-1 0 0,1 0-1,0-1 1,-1 1 0,1-1 0,0 1 0,0-1 0,2 1 0,-3-1-441,4-1-174,0-1 33,0 1-1,0-1 0,-1 0 1,1 0-1,0-1 0,-1 1 0,0-1 1,8-6-1,2-5-2327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7:00.5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368 171 1200,'5'-6'1132,"-2"2"2023,2-3-2792,0 1 0,-1-1 0,0 0-1,0 0 1,0-1 0,-1 1 0,3-11 0,-5 13-190,0 0 1,0 0 0,0 0-1,-1 0 1,0 0 0,0 0 0,0-1-1,0 1 1,-1 0 0,0 0-1,0 0 1,-3-9 0,3 12-108,0 1 1,0 0 0,0-1 0,0 1-1,0 0 1,0 0 0,0 0-1,0-1 1,0 1 0,-1 0 0,1 1-1,0-1 1,-3-1 0,4 2-57,-2-1 192,-1 1-23,1 0-151,0 0 10,-1 0 0,1 0 0,0 1 0,-1-1 0,1 0-1,0 1 1,0 0 0,0 0 0,0-1 0,-1 1 0,1 0 0,0 0 0,1 1 0,-1-1 0,0 0 0,0 1-1,0-1 1,1 1 0,-4 3 0,1 3 19,-1 1-1,1 0 1,0-1-1,1 1 1,0 1 0,1-1-1,0 0 1,0 1-1,1-1 1,0 1 0,1-1-1,0 1 1,1 15-1,0-22-46,-1 0-1,0 0 1,1 1-1,0-1 1,0 0-1,0 0 1,0 0-1,0 0 0,1 0 1,-1 0-1,1 0 1,0 0-1,0-1 1,0 1-1,0-1 1,0 1-1,1-1 1,-1 0-1,4 3 1,1-1-282,0-1 1,1 0 0,0 0 0,-1 0-1,16 3 1,-7-2-599,26 8-3182,-38-10 1853,4 4 31</inkml:trace>
  <inkml:trace contextRef="#ctx0" brushRef="#br0" timeOffset="1">22 754 1400,'-1'-2'987,"-2"-1"-739,1 0-1,0 0 1,0 0 0,0-1 0,1 1 0,-1 0-1,1-1 1,0 1 0,0-1 0,0 1-1,0-1 1,1 1 0,-1-1 0,1 0 0,0 1-1,0-1 1,0 0 0,1 1 0,1-8 0,2-4 77,1 0 1,0 0 0,12-21 0,3-9 680,-19 43-195,-3 10-751,1 0-80,-4 18 149,-1 48-1,6-66-195,0 0-1,0 0 1,1 1-1,1-1 1,-1 0 0,1 0-1,0 0 1,1 0-1,0-1 1,7 15-1,-8-20-241,1 0-1,-1 0 0,0 0 1,1 0-1,-1 0 0,1 0 1,0-1-1,-1 1 0,1-1 0,0 0 1,0 0-1,0 0 0,0 0 1,0 0-1,0-1 0,6 1 1,3-1-1733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7:01.5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14 494 1384,'-13'9'2719,"13"-9"-2685,0 0-1,0 0 1,1 0 0,-1 0 0,0 0 0,0 0-1,0 0 1,0 0 0,0 0 0,0 0 0,0-1-1,0 1 1,0 0 0,0 0 0,0 0 0,0 0 0,0 0-1,0 0 1,0 0 0,0 0 0,0 0 0,0 0-1,0 0 1,0 0 0,0 0 0,0 0 0,0 0 0,0-1-1,0 1 1,0 0 0,0 0 0,0 0 0,0 0-1,0 0 1,0 0 0,0 0 0,0 0 0,0 0-1,0 0 1,0 0 0,0 0 0,0 0 0,0 0 0,0 0-1,0 0 1,0-1 0,0 1 0,0 0 0,0 0-1,0 0 1,0 0 0,-1 0 0,1 0 0,0 0-1,0 0 1,0 0 0,0 0 0,0 0 0,0 0 0,0 0-1,0 0 1,0 0 0,0 0 0,0 0 0,14-18 1637,-12 14-2068,75-81 1264,-45 45-544,-31 39-285,6-9-17,-6 10-6,-1-1 1,0 1 0,1-1-1,-1 1 1,1 0 0,-1-1-1,1 1 1,-1 0 0,1-1-1,-1 1 1,1 0 0,-1-1-1,1 1 1,-1 0 0,1 0-1,-1 0 1,1 0 0,0 0-1,-1 0 1,1-1 0,-1 1-1,1 1 1,0-1 0,-1 0-1,1 0 1,0 0 0,34 25 375,-33-24-318,9 8 411,8-2-25,-17-6-313,2-2-106,24-9 37,-18 6-98,-8 4-35,1-1-28,46-12-1368,-47 13 1213,1 0-21,6-1-25,-1-1 0,0 1 0,0-2-1,0 1 1,0-1 0,0 0 0,0-1 0,13-7 0,2-5-295,29-25 1,-25 19 851,-26 21 913,-5 7-1053,-56 101 665,59-105-628,7-8-594,-1 0 373,1 1-1,-1-1 1,-1-1-1,1 1 1,-1 0-1,0-1 1,0 0-1,-1 0 1,3-8-1,2-15 157,-1 0 0,-2 0 1,0-1-1,-3 0 0,0 1 0,-5-56 0,3 84 1008,2 9-1123,5 20-11,-6-26 13,0 0 0,0 0 0,-1 0 0,1 0 0,0 0 0,0 0 0,0 0 0,0 0 0,0 0 0,0 0 0,1 0 0,-1-1 0,0 1 0,0 0 0,0-1 0,1 1 0,-1-1 0,0 0 0,1 1 0,-1-1 0,0 0 0,1 0 0,-1 0 0,0 1 0,1-2 0,-1 1 0,2 0-1,8 1-37,-4 1 36,-1 0 1,1 1 0,-1 0 0,0 0-1,0 0 1,0 1 0,0 0-1,-1 0 1,0 0 0,1 1-1,-2-1 1,1 1 0,0 1 0,-1-1-1,4 7 1,8 13 10,0 2-1,12 32 1,-15-32 3,10 28 22,-2 1-1,20 89 0,-38-136-17,-2-6-7,0 0 0,0-1-1,-1 1 1,1 0 0,-1 0 0,0 0 0,0 0 0,0 0 0,0-1 0,0 1 0,0 0 0,-1 0 0,-1 3 0,2-4-10,-4 1 7,4-3 9,0 1 1,0-1-1,0 0 0,0 0 1,-1 0-1,1 1 0,0-1 1,0 0-1,0 0 0,0 0 1,-1 1-1,1-1 0,0 0 1,0 0-1,-1 0 0,1 0 0,0 1 1,0-1-1,-1 0 0,1 0 1,0 0-1,0 0 0,-1 0 1,1 0-1,0 0 0,0 0 1,-1 0-1,1 0 0,0 0 1,0 0-1,-1 0 0,1 0 1,0 0-1,-1 0 0,1 0 1,0 0-1,0 0 0,-1-1 1,1 1-1,0 0 0,0 0 0,0 0 1,-1 0-1,1 0 0,0-1 1,-9-8 79,1 0 0,1 0 1,0-1-1,0 0 0,1-1 1,0 1-1,1-1 0,0 0 0,1 0 1,-4-14-1,0-5 141,1 0-1,-5-62 1,11 74-139,2-1 1,0 0 0,1 1 0,1-1 0,0 1 0,2 0-1,0 0 1,1 0 0,0 1 0,2 0 0,0 0 0,1 0 0,1 1-1,0 1 1,14-17 0,-24 32-81,0 0-1,1-1 1,-1 1 0,0 0 0,0-1-1,0 1 1,0 0 0,1-1-1,-1 1 1,0 0 0,0 0-1,1-1 1,-1 1 0,0 0 0,0 0-1,1-1 1,-1 1 0,0 0-1,1 0 1,-1 0 0,0-1-1,1 1 1,-1 0 0,0 0 0,1 0-1,-1 0 1,0 0 0,1 0-1,-1 0 1,1 0 0,-1 0-1,0 0 1,1 0 0,-1 0 0,0 0-1,1 0 1,-1 0 0,0 1-1,1-1 1,-1 0 0,0 0-1,1 0 1,-1 0 0,0 1 0,1-1-1,-1 0 1,0 0 0,0 1-1,1-1 1,-1 0 0,0 0-1,0 1 1,1-1 0,-1 0 0,0 1-1,5 17 131,-5-12-124,0 0 1,0 0-1,-1 0 0,0 0 1,0 0-1,-1 0 0,0-1 1,-3 9-1,2-5-11,-50 123-1709,41-106-511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7:01.8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 1644,'0'0'2267,"0"6"-1629,-1 56 1303,1-54-1674,0 0-1,1 0 1,0 0 0,0 0-1,0 0 1,1 0 0,1-1-1,-1 1 1,8 13 0,-9-19-66,-1-2-156,0 0 1,0 1-1,0-1 1,0 0-1,0 1 1,1-1-1,-1 0 1,0 0-1,0 0 1,0 1-1,1-1 1,-1 0-1,0 0 1,0 0-1,1 1 1,-1-1-1,0 0 1,0 0 0,1 0-1,-1 0 1,0 0-1,0 0 1,1 0-1,-1 1 1,0-1-1,1 0 1,-1 0-1,0 0 1,0 0-1,1 0 1,-1 0-1,0 0 1,1-1-1,-1 1 1,0 0-1,0 0 1,1 0 0,-1 0-1,0 0 1,0 0-1,1 0 1,-1-1-1,0 1 1,0 0-1,1 0 1,9-15 186,-7 11-11,-5-6 56,0-5 197,-1 9-782,0-1 0,-1 1 0,-7-11 0,9 15-266,-5-8-1094,5 6-1629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9T14:53:43.7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1620,'1'2'9355,"6"25"-8794,39 138 2844,71 169 1,-107-306-3064,-9-23-412,0-1 1,0 0 0,0 1-1,1-1 1,0 0 0,0 0-1,0 0 1,1 0-1,-1-1 1,4 5 0,13-32-13333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7:02.2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1 924,'1'2'952,"20"72"3702,-1-4-3579,-8-40-4823,-12-28 2155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7:02.5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8 1716,'0'0'1420,"-13"-8"860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7:02.9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0 448 1284,'4'9'872,"1"0"1,-1-1-1,2 0 1,11 15-1,-16-21-287,4 4 367,1-7 2027,64-58-1287,-66 56-1614,1 0 0,-1 1 0,1-1 0,0 1-1,0 0 1,-1 0 0,1 1 0,1 0 0,6-2 0,2 2 108,30 0-1,-33 2-133,-1-1 0,1 0-1,-1 0 1,1-2 0,-1 1-1,1-1 1,15-5 0,-19 3-37,1 1 1,-1-1-1,0 0 1,0-1-1,0 1 1,6-8-1,-9 9-4,0-1-1,0 0 0,-1 0 0,0 0 0,0-1 0,0 1 0,0-1 0,-1 1 0,1-1 0,-1 0 0,2-9 0,1-16 106,-1 0 0,-2 0 1,-1-1-1,-3-34 0,0-3 291,-4 1 509,17 116-763,21 57 0,-25-89-811,5 13-440,-2-8-5462,-4-10 3119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7:03.2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13 351 1200,'-2'-1'870,"1"0"-766,1 1 0,-1-1-1,0 1 1,1-1 0,-1 1 0,0-1-1,1 0 1,-1 1 0,1-1 0,-1 0-1,1 1 1,-1-1 0,1 0-1,-1 0 1,1 1 0,0-1 0,-1 0-1,1 0 1,0 0 0,0 0 0,0 1-1,-1-1 1,1 0 0,0 0 0,0 0-1,0 0 1,1 0 0,-1 1-1,0-1 1,0 0 0,0 0 0,1 0-1,-1 0 1,0 1 0,1-1 0,-1 0-1,0 0 1,1 1 0,-1-1 0,2-1-1,36-38 493,3 2 0,87-64 0,19-16-4525,-126 99 2171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7:19.6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173 1008 1284,'-29'-1'2562,"26"1"-2056,-4 0 114,0 1 0,0-1 0,1 1 0,-12 4-1,17-5-313,-13 2 334,-56 11 3694,69-13-3720,-6 2-469,4-2-73,5-3 357,257-178-105,-230 162-314,301-190-35,9-14-184,-275 178 227,41-53 161,-13 17-96,-27 18 209,-64 62-228,16-15 1140,12-16 814,-27 31-1968,21-15-30,-14 10-31,-3 2 23,-4 3 15,9-6 38,-5 3-51,-4 3 9,10-10-4,-11 10-23,0 0 1,-1 1-1,1-1 1,0 0-1,0 1 1,-1-1-1,1 1 1,0-1-1,0 1 1,0-1-1,0 1 0,0 0 1,0-1-1,0 1 1,0 0-1,2 0 1,6 9-1,0 0-1,0 1 1,-1 0 0,14 22 0,-3-4 13,14 21 56,44 90 0,13 60-14,-58-125-26,120 330-457,-140-365-68,-2 0-1,-2 1 0,7 73 0,-13-61-3276,-3 55 0,-3-56-56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7:20.8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105 42 1252,'-10'-3'693,"8"2"-54,0 0-51,-67-32 5337,67 33-5524,2-1-318,0 1 1,-1 0 0,1-1 0,0 1-1,-1 0 1,1 0 0,0-1 0,-1 1 0,1 0-1,-1 0 1,1 0 0,0 0 0,-1-1-1,1 1 1,-1 0 0,1 0 0,-1 0 0,1 0-1,0 0 1,-1 0 0,1 0 0,-1 0-1,1 0 1,-1 0 0,0 1 0,0 0-56,0 0-1,0 1 1,1-1 0,-1 1 0,0-1 0,0 1 0,1 0-1,-1-1 1,1 1 0,-1-1 0,1 1 0,0 0 0,0 0 0,0-1-1,0 1 1,0 0 0,0 2 0,7 35 239,-5-26-202,92 347 1173,-89-343-1204,111 347 597,-95-301-538,49 120 188,-37-120-198,-32-62-73,-1 0-6,0 0 0,0 0 0,1 0 0,-1 0 0,1 0 0,-1-1 0,0 1 0,1 0 0,-1 0-1,1 0 1,0-1 0,-1 1 0,1 0 0,1 0 0,5 4 5,-6-4-7,0 0 1,1-1-1,-1 1 1,1 0 0,-1-1-1,0 1 1,1-1-1,-1 0 1,1 0-1,0 1 1,-1-1 0,1 0-1,-1 0 1,1 0-1,-1 0 1,1-1-1,-1 1 1,1 0 0,-1-1-1,3 0 1,3-1-2,0 0 1,0 0-1,0-1 0,-1 0 1,1 0-1,-1-1 1,0 0-1,0 0 0,8-7 1,8-5-26,176-123-4,144-90-698,99-37-1017,-422 254 1655,183-115-998,-32 17 543,-14 6 660,-154 102-43,0 1-9,1 0 0,-1 0 0,1-1 0,-1 1 0,1-1 0,-1 1 1,0-1-1,0 0 0,2-3 0,7-4 461,-10 8-400,-9 7-989,-103 62-1845,62-38-224,8-6 376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7:25.6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179 1090 980,'-6'-7'2607,"-15"-24"3680,20 30-6266,1 1 0,-1 0 1,1-1-1,-1 1 1,1 0-1,-1-1 1,0 1-1,1 0 1,-1 0-1,0-1 1,1 1-1,-1 0 0,0 0 1,1 0-1,-1 0 1,0 0-1,1 0 1,-1 0-1,0 0 1,0 0-1,1 1 1,-1-1-1,0 0 1,1 0-1,-2 1 0,-13 2 130,11-2-99,-6 3 66,10-4-96,-1 1-1,0-1 1,0 1-1,0-1 0,0 1 1,0-1-1,0 0 0,0 1 1,0-1-1,0 0 1,0 0-1,-2 0 0,-2 1 183,-1 0 0,1 1 0,-1 0 0,-7 3-1,8-3-119,3-2 226,-22 7 1058,9-2-570,5 0-66,16-13-706,110-123 50,-89 104-75,89-81 28,111-67-4,107-68 16,-69 69-25,-225 148-18,-38 25 11,0-1-4,0 0-1,0 0 1,0 1-1,0-1 1,1 1 0,-1-1-1,5-1 1,-7 3-5,1-1 0,1 0-2,118-84 463,-114 81-469,19-10 32,64-40-7,-87 53-8,8-2 7,8-12-20,-13 11 5,-3 3 1,1 5-99,15 28 96,-2 2 1,22 59-1,-9-17 6,92 172-2,19-4 8,-98-173 17,-5-8-16,97 181 8,-119-214-27,-6-13-77,0 0-1,-2 0 1,0 1 0,0 0-1,-2 0 1,4 21-1,-9-31-271,-1 0-1,1-1 1,-1 1-1,-1-1 1,1 0-1,-6 14 1,6-18-252,0-1 1,0 0-1,0 1 1,0-1-1,0 0 1,-1 0-1,1 0 1,-4 4-1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7:26.8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43 1276,'-21'-40'3955,"20"38"-2001,4 11-1725,182 491 2063,-93-265-1384,-35-89-305,28 116 246,-65-200-615,-6-24-15,-13-35 14,-1-12-245,0-27 2,2 24 2,11-5 2,0 0 0,1 1 0,1 1 0,1 0 0,17-13 0,94-62 14,-124 88-7,41-27 4,251-154 9,-102 77 3,20-10-14,61-40 0,-122 59-41,-46 22 24,-37 25 7,14-14 7,-47 34-36,-35 29 18,1-1 12,9-10-31,-25 21 37,0 1 0,-193 125-72,-55 34-178,-131 61-542,80-53-925,165-98-2931,120-67 2430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7:27.6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59 876,'-2'-3'571,"-17"-36"1970,18 37-1521,0 0-832,-4-8-25,4 7 704,4 14-661,79 207 850,19 7-314,-33-77-429,-51-109-210,99 215 610,-60-143-425,29 61 164,-48-104-148,-36-66-323,-6-7-3406,-19-17 1304,5 2 31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7:28.5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1102 1064,'0'0'4189,"-2"-1"-3979,0 0 71,1 0 0,-1 0 0,1 0 0,0 0 0,-1 0 1,1 0-1,0 0 0,0-1 0,-1 1 0,0-3 0,1 3-241,3-2-4,49-60 85,116-111-1,82-38-57,-216 186-45,241-185 53,-31 17-20,-93 37-44,-149 156 5,0-1 12,24-32 1006,-24 33-916,1-2-131,-2 3 19,1 0 0,-1 0 0,0 0 0,0-1 0,0 1-1,0 0 1,0 0 0,0 0 0,1-1 0,-1 1 0,0 0 0,0 0 0,0 0-1,0 0 1,1-1 0,-1 1 0,0 0 0,0 0 0,0 0 0,1 0-1,-1 0 1,0 0 0,0 0 0,1 0 0,-1 0 0,0 0 0,0-1 0,1 1-1,-1 0 1,0 0 0,0 1 0,1-1 0,-1 0 0,0 0 0,0 0 0,0 0-1,1 0 1,-1 0 0,0 0 0,0 0 0,1 0 0,-1 0 0,0 1-1,0-1 1,0 0 0,1 0 0,-1 1 0,25 29 134,0 2 1,25 46-1,36 78 159,-65-115-216,153 362 434,-151-345-467,75 220-1239,-65-177-1490,-24-68 567,2 8-401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9T14:53:44.1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1 1424,'0'0'2702,"-4"4"-1922,-3 4-515,1 0 1,1 1-1,0-1 1,0 1-1,1 1 1,0-1-1,0 0 1,1 1-1,0 0 1,1 0 0,0 0-1,1 0 1,-1 12-1,1-4 56,1 0-1,0 1 0,1-1 1,1 0-1,1 0 1,9 33-1,-11-47-241,1 0-1,-1-1 0,0 1 1,1-1-1,0 0 0,0 1 1,0-1-1,0 0 1,0 0-1,1 0 0,-1-1 1,1 1-1,0-1 0,0 1 1,0-1-1,0 0 0,0 0 1,0 0-1,1 0 0,4 1 1,-5-2 207,1-3-138,-1 1-113,0 0-1,0-1 1,0 1 0,-1-1 0,1 1 0,-1-1 0,1 0-1,-1 0 1,0-1 0,1 1 0,-1 0 0,0-1-1,-1 1 1,1-1 0,0 1 0,-1-1 0,1 0-1,-1 0 1,0 0 0,0 0 0,0 0 0,0 0 0,-1 0-1,1 0 1,-1 0 0,0 0 0,0-5 0,0-2 14,-1 0 0,0 1 1,0-1-1,-1 0 1,-1 0-1,1 1 0,-1-1 1,-1 1-1,0 0 0,-6-9 1,5 8-651,-1 1 0,-1 0 0,0 1 0,0 0 0,-10-9 0,8 7-3941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7:29.6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126 970 1116,'-2'1'455,"-22"16"1416,21-15-1545,-20 9 932,-5 0 162,25-10-1179,-25 7 956,25-7-760,-5 1-319,8-2-107,0 0 0,0 0 0,0 0 0,0 1 0,0-1 0,0 0 0,-1 0 0,1 0 0,0 0 1,0 0-1,0-1 0,0 1 0,0 0 0,0 0 0,-1 0 0,1 0 0,0 0 0,0 0 0,0 0 0,0 0 0,0 0 0,0 0 1,0 0-1,0 0 0,-1 0 0,1 0 0,0 0 0,0-1 0,0 1 0,0 0 0,0 0 0,0 0 0,0 0 0,0 0 1,0 0-1,0 0 0,0-1 0,0 1 0,0 0 0,0 0 0,0 0 0,0 0 0,0 0 0,0 0 0,0-1 0,0 1 1,0 0-1,0 0 0,0 0 0,0 0 0,0 0 0,0 0 0,0 0 0,0-1 0,0 1 0,0 0 0,0 0 0,0 0 0,0 0 1,0 0-1,1 0 0,-1 0 0,0 0 0,0-1 0,0 1 0,0 0 0,0 0 0,11-15 7,1 0 0,0 0 0,0 2 1,19-17-1,63-48 37,-90 74-54,537-374 140,-515 361-140,340-208 43,-47 30 4,-272 169 593,-45 25-289,8-6 3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6:41.6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237 38 1732,'0'-2'838,"2"-21"4251,-3 21-4741,-3-6-28,3 5 266,-7 4-378,1 0 1,-1 1-1,0-1 0,1 1 1,-1 1-1,1 0 0,-1 0 1,1 0-1,0 1 0,1 0 1,-9 6-1,2-1-53,2 0 0,-1 1 0,1 0 1,1 1-1,-10 12 0,13-14-81,1 0 1,0 0 0,1 1-1,0 0 1,1 0-1,-1 0 1,2 0-1,0 0 1,0 1-1,-2 17 1,4-20-42,1 1 0,0-1 0,1 1 1,-1-1-1,2 1 0,-1-1 0,1 1 0,1-1 0,-1 0 1,1 0-1,1 0 0,-1 0 0,1-1 0,6 9 0,-1-5 5,0 1-1,0-2 1,1 1 0,0-1-1,1-1 1,23 16-1,79 38 177,-30-19-65,-79-41-129,21 14 125,-25-16-128,1-1 1,0 1-1,0 0 1,-1 0-1,1-1 1,0 1-1,-1 0 0,1 0 1,-1 0-1,1 0 1,-1 0-1,0 0 1,1 0-1,-1 0 1,0 0-1,0 0 1,1 0-1,-1 0 1,0 0-1,0 0 0,0 0 1,0 0-1,0 0 1,-1 0-1,1 0 1,0 0-1,-1 1 1,-2 4 12,-1 0 1,0 0 0,0-1-1,0 1 1,-1-1 0,1 0-1,-2 0 1,1-1 0,0 1 0,-1-1-1,-8 5 1,-12 5 37,-38 16-1,47-23-42,8-2-163,-1-1 0,1-1 0,0 0 0,-1 0 0,0-1-1,1 0 1,-1 0 0,0-1 0,0-1 0,0 1 0,0-2 0,0 1-1,-15-4 1,22 3-253,1 0 0,-1 0 0,1 0 0,-1-1-1,1 1 1,0-1 0,-1 1 0,1-1 0,0 0 0,0 0-1,0 1 1,0-2 0,1 1 0,-1 0 0,-2-4 0,-2-8-2922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6:41.9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 1600,'0'0'1054,"0"-6"113,0 5-516,1 7 3239,6 98-2369,5 0 0,27 104 0,-33-185-1310,1 0-1,0-1 1,16 30-1,-19-43-136,1-1-1,0 0 1,0 0 0,1 0-1,0-1 1,0 1 0,1-1 0,0-1-1,0 1 1,1-1 0,9 6-1,-13-10-74,0-1 1,0 1-1,0-1 0,0 1 0,1-1 0,-1-1 0,0 1 0,1 0 0,-1-1 0,1 0 0,-1 0 1,0-1-1,1 1 0,-1-1 0,0 0 0,6-1 0,-5 0-343,1 0 0,-1 0 0,0 0 0,0-1 0,5-3 0,-6 3-460,0 0 1,-1 0-1,1 0 1,-1 0-1,0 0 1,4-6-1,-2-1-2343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6:42.3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11 438 1284,'-2'0'1020,"-3"-1"-839,5 1-112,0 0 0,0 0 0,0 0 1,0 0-1,-1 0 0,1 0 0,0 0 1,0 0-1,0 0 0,0 0 0,0 0 1,-1 0-1,1 0 0,0 0 0,0 0 1,0 0-1,0-1 0,0 1 0,0 0 1,0 0-1,-1 0 0,1 0 0,0 0 1,0 0-1,0 0 0,0-1 0,0 1 1,0 0-1,0 0 0,0 0 0,0 0 1,0 0-1,0-1 0,0 1 0,0 0 1,0 0-1,0 0 0,0 0 0,0 0 1,0-1-1,0 1 0,0 0 0,0 0 1,0 0-1,0 0 0,0 0 0,0 0 1,0-1-1,0 1 0,0 0 0,0 0 0,0 0 1,1 0-1,-1 0 0,12-14 193,1 0-1,1 1 0,0 1 1,0 0-1,23-13 0,23-18 187,20-21 33,44-37 200,-107 87-402,15-15 1298,-31 28-892,0 35-86,8 64 0,-6-81-514,1 0-1,1-1 1,0 1-1,1-1 0,13 26 1,-15-35-47,1 0 0,-1-1 0,1 1 0,1-1 1,10 10-1,-13-13-20,1 0 0,0 0 0,-1-1 0,1 1 0,0-1 1,0 0-1,1 0 0,-1-1 0,0 1 0,0-1 0,7 1 0,-8-1-5,0-1-1,0 0 0,0-1 0,0 1 0,0 0 1,0-1-1,0 0 0,0 0 0,0 0 0,0 0 1,0 0-1,0 0 0,0-1 0,-1 1 0,1-1 1,0 0-1,-1 0 0,0 0 0,1 0 1,-1-1-1,0 1 0,0 0 0,0-1 0,1-3 1,1 0 26,0 0 1,-1 0-1,0-1 1,0 1-1,-1-1 0,0 0 1,0 0-1,-1 0 1,2-8-1,-3 3-2,-1 0 0,1 1-1,-2-1 1,1 1 0,-2-1-1,0 1 1,0 0 0,-1 0-1,0 0 1,-1 1-1,0-1 1,0 1 0,-1 0-1,-1 1 1,-13-17 0,10 14-185,-1 1 1,-1 0 0,0 0 0,0 2 0,-1-1-1,0 1 1,-1 1 0,0 0 0,0 1 0,-1 1-1,-15-5 1,-8 3-3390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6:43.4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0 234 1960,'1'-2'261,"0"0"-1,0 1 1,0-1 0,0 0-1,1 1 1,-1-1-1,0 1 1,1 0 0,-1 0-1,1-1 1,-1 1 0,1 0-1,-1 0 1,1 0-1,0 0 1,0 1 0,3-2-1,-3 2 326,5 2-62,13 7-126,1 0 1,-1 2 0,24 17 0,-35-22-310,38 29 490,45 42 0,-80-66-481,-1 1-1,0 1 0,0 0 0,-1 0 1,-1 1-1,0 0 0,-1 1 1,9 22-1,-15-31-70,0-1 0,0 1 0,-1 0 0,0 1 0,0-1-1,-1 0 1,0 0 0,0 0 0,0 0 0,-1 1 0,-1 6 0,1-9-10,0 0 0,0-1 1,-1 1-1,1-1 0,-1 1 1,0-1-1,0 0 0,0 0 1,0 0-1,0 0 0,-1 0 0,1 0 1,-1 0-1,0-1 0,0 1 1,0-1-1,0 0 0,-6 3 0,6-4-7,0 0 0,-1 0 1,1 0-1,-1 0 0,1-1 0,-1 0 0,1 1 0,-1-1 0,1-1 0,-1 1 0,-3-1 0,-38-10 51,39 9-43,-2 0 0,0-1 0,0 0 0,0-1-1,1 0 1,-1 0 0,1 0 0,0-1 0,1 0 0,-1 0 0,1-1 0,0 0 0,0 0 0,-8-12-1,11 13-16,0 1-1,1-1 0,-1 0 0,1 0 1,0 0-1,0 0 0,1-1 0,-1 1 0,1 0 1,1-1-1,-1 1 0,1-1 0,0 1 0,0-1 1,0 1-1,1-1 0,0 1 0,0 0 1,0-1-1,0 1 0,5-9 0,3-6-143,1 2 1,1 0-1,1 0 0,0 1 0,19-20 1,-7 12-254,1 1 0,41-29 1,135-89-1889,-111 84 1007,-88 57 1262,2-4-16,-3 3 108,-4 4 409,-7 8-410,1 0 1,0 1-1,1 0 1,0 0-1,1 0 0,0 1 1,1 0-1,-6 17 0,0 2 84,2 1-1,-10 46 0,17-64-106,1 1-1,1-1 0,0 1 0,1 0 1,0 0-1,1-1 0,4 23 0,-4-36-49,-1-1 0,0 1 0,0-1 0,0 1-1,0-1 1,0 0 0,1 1 0,-1-1 0,0 0-1,0 1 1,0-1 0,1 0 0,-1 1 0,0-1-1,1 0 1,-1 1 0,0-1 0,1 0 0,-1 0-1,0 1 1,1-1 0,-1 0 0,1 0 0,-1 0-1,0 0 1,1 1 0,-1-1 0,1 0 0,-1 0-1,1 0 1,-1 0 0,0 0 0,1 0 0,-1 0-1,1 0 1,-1 0 0,1 0 0,-1 0 0,0-1-1,1 1 1,-1 0 0,1 0 0,0-1 0,14-7 38,-15 7-49,4-2 8,-1-1-1,0 0 1,0 0-1,0 0 1,0 0-1,-1 0 1,1 0-1,-1-1 0,0 1 1,-1-1-1,1 0 1,1-7-1,0 2 1,8-32 230,-1-1 0,-2-1 0,4-60 1,-12 101-58,0 1-86,1-4-111,-1 6 31,0 0-1,0 0 0,0 0 0,0 0 0,0-1 0,0 1 1,0 0-1,0 0 0,0 0 0,0 0 0,0 0 0,0 0 1,0 0-1,1 0 0,-1 0 0,0 0 0,0 0 1,0 0-1,0 0 0,0 0 0,0 0 0,0 0 0,0 0 1,0-1-1,0 1 0,0 0 0,1 0 0,-1 0 0,0 0 1,0 0-1,0 0 0,0 0 0,0 0 0,0 0 0,0 0 1,0 0-1,0 0 0,0 1 0,0-1 0,1 0 0,-1 0 1,0 0-1,0 0 0,0 0 0,0 0 0,0 0 1,0 0-1,0 0 0,0 0 0,0 0 0,0 0 0,0 0 1,0 0-1,0 0 0,0 0 0,0 0 0,1 1 0,-1-1 1,0 0-1,0 0 0,0 0 0,0 0 0,0 0 0,0 0 1,3 5-6,0-1-1,0 0 1,1 0 0,0-1 0,0 1 0,0-1 0,0 1 0,0-1 0,1 0-1,0-1 1,-1 1 0,1-1 0,0 0 0,0 0 0,10 2 0,-4-3-84,0-1 1,-1 0 0,1 0-1,0-1 1,-1 0 0,1-1-1,-1 0 1,1-1 0,-1 0-1,0-1 1,11-5 0,-13 5 30,0 0-1,0-1 1,-1 1 0,0-1 0,0-1 0,0 1 0,-1-1 0,0 0-1,0-1 1,0 1 0,-1-1 0,0-1 0,-1 1 0,6-10-1,-7 2 64,-3 12 18,0 3-27,-1 0 0,1 0-1,0 0 1,-1-1 0,1 1 0,0 0 0,0 0 0,-1 0 0,1 0 0,0-1 0,0 1-1,-1 0 1,1 0 0,0-1 0,0 1 0,-1 0 0,1 0 0,0-1 0,0 1 0,0 0-1,0-1 1,0 1 0,-1 0 0,1 0 0,0-1 0,0 1 0,0-1 0,0 1 0,0-1 0,0 1 0,0-1 0,0 1 0,0 0 0,-1-1 0,1 1 0,0-1 0,0 1 0,0 0 0,-1-1 0,1 1 0,0 0 0,0-1 0,-1 1 0,1 0 0,0 0 0,-1-1 0,1 1 0,0 0 0,-1 0 0,1-1 0,0 1 0,-1 0 0,1 0 0,-1 0 0,1 0 0,0 0 0,-1 0 0,1-1 0,-1 1 0,-5 0 13,1 0 0,-1 0-1,1 0 1,0 1 0,-1 0 0,1 0-1,0 0 1,0 1 0,-1 0 0,1 0 0,0 0-1,1 0 1,-1 1 0,0 0 0,1 0-1,-1 0 1,1 0 0,0 1 0,0 0-1,0 0 1,-3 4 0,6-6-10,-1 0 0,1 1-1,0-1 1,0 0 0,0 1 0,0-1 0,0 1 0,1-1 0,-1 1-1,1 0 1,-1-1 0,1 1 0,0-1 0,0 1 0,0 0 0,1-1-1,0 3 1,5 18 0,1-16 10,-4-5-7,2 2-3,0-1-1,0 1 1,0-1-1,0-1 1,1 1-1,0-1 1,-1 1-1,1-1 1,0-1-1,8 2 1,-1 0-6,1 1 6,0 1 0,-1 1 0,1 0 0,-1 1 0,0 0 0,-1 1 0,0 0 0,0 1 0,-1 0 0,19 20 1,-11-7 7,-1 0 1,-2 1 0,0 0 0,23 48 0,-28-48-42,-1 2-1,-1-1 1,-1 1 0,-1 1-1,-1-1 1,-1 1 0,-2 0-1,0 0 1,-2 1 0,-3 41-1,1-60-10,-1 0 1,1 0-1,-1 0 0,0 0 0,-1 0 1,0-1-1,0 1 0,-8 12 0,9-18 29,0 1 0,0-1 0,0 1 0,0-1 0,0 0 0,0 0 0,-1 0 0,1 0 0,-1 0 0,1-1 0,-1 1 0,0-1 0,0 0 0,0 1 0,1-1 0,-1 0 0,0-1 0,0 1 0,0-1 0,-1 1 0,1-1 0,0 0 0,0 0 0,0 0 0,-5-1 0,-1-1 55,-1-1 1,1 0-1,0 0 0,0-1 1,0 0-1,0-1 1,0 0-1,1 0 1,0-1-1,0 0 0,1 0 1,0-1-1,0 0 1,0 0-1,1-1 0,0 1 1,0-2-1,-7-13 1,5 7 19,1 1 1,0-1 0,1-1 0,1 1-1,1-1 1,0 0 0,1 0 0,0 0-1,1 0 1,1-25 0,3 22-27,0 0 1,1 1-1,1-1 1,1 1-1,1 0 1,11-25-1,-5 17-13,1 1 0,1 0 0,27-34 1,-27 42-196,1 1 1,0 1 0,33-25-1,20-7-4810,-55 39 2714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6:43.7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122 363 1396,'0'0'538,"5"-7"-35,12-20 195,-2 0 0,21-48 1,-30 58-236,-2-1 1,1 0-1,2-36 1,-6 49-326,-1-1 1,0 0-1,0 1 1,0-1 0,-1 1-1,0-1 1,0 1-1,-1 0 1,1-1-1,-1 1 1,0 0 0,0 0-1,-1 0 1,0 0-1,0 0 1,0 1 0,-5-6-1,5 7-60,0 1 1,0 0-1,-1 0 0,1 0 1,-1 0-1,1 1 0,-1 0 0,1-1 1,-1 1-1,0 0 0,0 1 1,0-1-1,1 1 0,-1 0 0,0 0 1,0 0-1,0 0 0,0 1 1,-5 1-1,3-1-6,1 0 0,-1 0 0,1 1-1,-1 0 1,1 0 0,0 0 0,0 1 0,0 0 0,0 0 0,1 0 0,-1 0-1,-7 8 1,8-6-32,1-1-1,-1 1 1,1 0-1,0 1 1,0-1-1,1 0 0,-1 1 1,1 0-1,1-1 1,-1 1-1,1 0 0,0 0 1,0 0-1,0 0 1,1 0-1,0 0 1,0 0-1,1 0 0,0 0 1,0 0-1,0-1 1,0 1-1,1 0 1,0 0-1,5 8 0,-2-5-15,0 0 0,0-1-1,1 0 1,0 0 0,1 0-1,0-1 1,0 0-1,0-1 1,1 1 0,0-1-1,0-1 1,1 0 0,-1 0-1,17 7 1,-6-6-241,-1-1 0,2 0 0,22 2 0,23-1-5373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6:44.3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16 285 1024,'-2'6'974,"-1"7"-513,0 0 0,0 0 0,1 0 0,0 15 0,2 62 927,0-49-992,4 90 1074,23 140 0,-20-207-572,-7-62-590,1-8-220,3-29 110,-3-69-1,-9-39 81,6 123-251,-19-481 1653,21 476-1532,-1-5 153,2 1 0,5-34 0,-6 62-230,1 0-60,-1 0 0,1 0 1,0 0-1,0 0 0,0 0 1,-1 0-1,1 0 0,0 1 1,0-1-1,2-1 0,-3 2-7,1 0 0,-1-1 0,1 1 0,0 0-1,-1 0 1,1 0 0,-1-1 0,1 1 0,0 0 0,-1 0-1,1 0 1,-1 0 0,1 0 0,0 0 0,-1 0 0,1 0-1,0 0 1,-1 1 0,1-1 0,-1 0 0,1 0 0,0 0-1,0 1 1,0-1-1,0 1-1,0-1 1,0 0 0,-1 1-1,1-1 1,0 0-1,0 1 1,0-1 0,0 1-1,-1-1 1,1 1-1,0 0 1,0-1 0,-1 1-1,1 0 1,1 1-1,1 2 6,11 9 14,0 1-1,-1 1 0,0 1 1,18 30-1,32 73-181,-52-96 28,32 72-1465,-20-32-4235,-19-48 2919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6:44.7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1 439 1612,'9'-19'752,"1"-3"-148,10-12-8,4 1-60,0 1-76,3-5-40,1 1-56,4 6-39,2-3-45,-1 1-36,-4 6-84,4-2-92,-2 8-164,-7 1-184,-6 6-497,-1 0-919,-2 2 276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6:45.0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 1 2004,'-3'2'1143,"-3"3"-694,0 1 0,-1 0 0,2 1 0,-1-1 0,1 1 1,0 0-1,0 1 0,1-1 0,0 1 0,1 0 0,-5 12 0,3-2-103,0 0 0,2 0 0,0 1 0,1 0 1,0-1-1,2 1 0,0 0 0,1 0 0,1-1 0,6 27 0,-6-38-272,1 0-1,-1 0 1,1 0 0,1-1-1,-1 1 1,1-1-1,0 0 1,1 0 0,-1-1-1,1 1 1,0-1-1,1 0 1,-1 0 0,11 7-1,-11-9-258,0-1 0,0 1-1,0-1 1,0 0-1,0 0 1,1-1 0,-1 0-1,0 0 1,1 0 0,-1 0-1,1-1 1,-1 0 0,1 0-1,-1 0 1,1-1 0,-1 0-1,0 0 1,1 0 0,-1-1-1,5-2 1,7-3-2805,1-2 33</inkml:trace>
  <inkml:trace contextRef="#ctx0" brushRef="#br0" timeOffset="1">383 14 1300,'-14'0'1062,"11"0"-68,-1 3-77,-2 0-630,1 0-1,-1 1 1,1-1-1,0 1 1,0 1-1,1-1 1,-1 1-1,1 0 1,0 0-1,0 0 1,1 0-1,-1 1 1,-3 9-1,3-4-71,0 0 1,2 0-1,-1 0 0,1 0 1,1 0-1,0 1 0,1-1 0,1 22 1,0-24-125,1 1 0,0-1 0,0 0 0,1 0 1,0-1-1,0 1 0,1 0 0,0-1 0,0 0 0,1 0 1,8 10-1,-10-15-84,0 1 0,0-1 0,1 0 0,-1 0 0,1 0 1,0 0-1,-1-1 0,1 1 0,0-1 0,1 0 0,-1 0 0,0-1 1,0 1-1,1-1 0,-1 0 0,1 0 0,-1 0 0,1-1 0,0 0 1,-1 0-1,1 0 0,-1 0 0,1-1 0,0 1 0,-1-1 0,1 0 0,-1-1 1,7-2-1,1-1-664,-1-1 0,1 0 1,-1-1-1,-1 0 0,1-1 1,-1 0-1,0-1 0,15-18 1,-9 8-1825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6:45.4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4 1136,'-8'-4'4681,"2"9"-3338,-2 14-1989,7-15 1195,-1 2-396,1 0 1,0 0 0,0 0-1,0 0 1,1 0-1,0 1 1,0-1 0,3 12-1,0 0 314,9 28-1,-8-35-305,0 1 0,1-1 0,0 0 0,1 0 0,13 18 0,-15-23-94,0-1 0,0-1 1,1 1-1,0 0 0,0-1 0,0 0 0,0-1 1,1 1-1,-1-1 0,1 0 0,0 0 0,8 3 1,-13-6-59,0 0 0,0 0 0,1 1 0,-1-1 1,0 0-1,0 0 0,0 0 0,0 0 0,0 0 1,0-1-1,0 1 0,0 0 0,0 0 0,0-1 1,2 0-1,-1 0 16,0 1-2,0 0-1,-1 0 1,1 0-1,0-1 1,-1 1-1,1-1 1,0 1-1,-1-1 1,1 0-1,-1 0 1,1 1-1,-1-1 1,0 0-1,1 0 1,-1 0-1,0-1 1,1 1-1,-1 0 1,0 0-1,0-1 1,0 1-1,0-1 1,0 1-1,-1-1 0,1 1 1,0-1-1,-1 1 1,1-1-1,-1 0 1,1-2-1,-1 0 32,0 0-1,0-1 1,0 1-1,-1 0 1,1-1-1,-1 1 0,0 0 1,0 0-1,-1 0 1,-1-5-1,0 2 2,-1 0 0,0 1 0,0-1 0,0 1 0,-1-1 0,0 1 0,-10-9-1,-1 2-678,-28-18 0,25 18-913,11 9 615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9T14:53:44.5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20 836,'0'0'2480,"-12"-12"1697,-19 4-686,17 9-8338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6:46.1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0 270 1072,'0'0'777,"6"13"1139,6 18-801,2-1 1,1-1-1,36 53 1,-48-78-1035,0 0 0,1 0 1,-1-1-1,1 1 0,0-1 1,0 0-1,0 0 0,6 2 1,-9-4 23,0 0-90,0-1 0,0 0-1,-1 1 1,1-1 0,0 0 0,-1 0 0,1 0-1,0 0 1,0 0 0,0 1 0,-1-1-1,1 0 1,0-1 0,0 1 0,-1 0-1,1 0 1,0 0 0,0 0 0,-1-1-1,2 1 1,11-4 69,-11 2-72,0 1 0,1 0 0,-1-1-1,0 1 1,0-1 0,0 1 0,0-1-1,0 0 1,0 0 0,1-2 0,5-5 18,-4 6-6,-1-1-1,-1 0 0,1 0 0,0-1 1,2-6-1,1 0 34,12-18 484,-17 27-347,1 0-106,-2 1-81,0 1 0,0 0 0,0 0 0,0 0 0,0 0 0,0-1 0,1 1 0,-1 0 0,0 0 0,0 0-1,0 0 1,0-1 0,0 1 0,0 0 0,0 0 0,1 0 0,-1 0 0,0 0 0,0 0 0,0 0 0,0 0 0,0-1-1,1 1 1,-1 0 0,0 0 0,0 0 0,0 0 0,0 0 0,1 0 0,-1 0 0,0 0 0,0 0 0,0 0 0,1 0-1,-1 0 1,0 0 0,0 0 0,0 0 0,0 0 0,1 0 0,-1 0 0,0 0 0,0 1 0,0-1 0,0 0 0,0 0 0,1 0-1,-1 0 1,0 0 0,0 0 0,0 0 0,0 1 0,11 10 24,-8-8-3,-1-2-4,1 1-16,17 5 70,-18-7-70,1 1-1,-1-1 0,1 0 0,-1 0 1,1 0-1,-1 0 0,1-1 1,-1 1-1,1-1 0,-1 1 0,4-2 1,-4 1 12,1 0 7,0 0-19,0 0 0,0-1 0,0 1 0,0-1 0,0 0 0,0 0 0,0 0 1,-1 0-1,1-1 0,-1 1 0,1-1 0,-1 0 0,0 1 0,2-4 0,1-4 26,0 0 0,0 0-1,3-12 1,-7 20-4,2-8 38,0 4-25,0 6 101,14 45-110,-17-43-26,1 0 12,3 6 10,-4-7-25,0-1 1,0 1-1,1-1 1,-1 1-1,0-1 1,1 1-1,-1-1 1,0 1-1,1-1 1,-1 0-1,0 1 0,1-1 1,-1 0-1,1 1 1,-1-1-1,1 0 1,-1 1-1,1-1 1,-1 0-1,1 0 1,-1 1-1,1-1 1,0 0-1,0 0-3,33-8 20,0 2-1,44-2 0,-66 8-18,0 0-1,0-1 1,0 0-1,-1-1 1,16-5-1,-15 3 3,-1 0 0,0 0 0,20-13 0,-27 13-3,1 1 0,0-2 1,-1 1-1,0 0 0,0-1 1,0 0-1,-1 0 0,0 0 0,0 0 1,0 0-1,0-1 0,-1 1 1,0-1-1,0 0 0,1-8 0,1-5 8,-1 0 0,-1-1 0,-1-26 0,-1-61 2593,3 113-2563,65 137-1765,-57-107-4845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6:46.4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4 392 1012,'0'0'3984,"0"-4"-3527,-3-13-35,3 16-408,0 1 0,0 0 0,0-1 0,0 1 0,0 0-1,0-1 1,0 1 0,0 0 0,0-1 0,0 1 0,0 0 0,0-1 0,0 1-1,0 0 1,0 0 0,0-1 0,1 1 0,-1 0 0,0-1 0,0 1 0,0 0 0,0 0-1,1-1 1,-1 1 0,0 0 0,1-1 0,128-141 1778,14 5-2080,-131 126 133,-1 2-701,-2-1-1,0-1 1,10-13-1,-8 6-896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6:47.3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1489 1320,'40'-33'789,"80"-49"0,52-15-111,-166 93-646,232-128 472,40-10 43,-185 96-464,275-124 342,-312 145-366,-11 5 8,374-164 299,60-35 47,-471 215-405,177-93 211,-161 82-128,0-1 0,-1-2 1,0 0-1,-2-1 0,23-25 1,-38 36-61,4-4 9,0 0-1,1 0 1,0 2-1,0-1 1,1 1-1,17-10 1,-25 18-39,0 1 1,0-1-1,-1 1 1,1 0-1,0 1 1,0-1-1,0 1 0,0-1 1,0 1-1,0 0 1,0 1-1,0-1 1,0 1-1,0 0 1,0 0-1,0 0 1,5 2-1,2 2 2,-1 0 0,1 1 1,-2 0-1,16 12 0,-1 2 73,0 2 1,38 46 0,29 55 216,13 57 59,23 77 54,99 288 0,-177-405-297,83 227 140,74 199 49,-76-201-120,-53-155-87,145 385 346,-190-513-375,161 381 288,-154-379-288,119 263 224,34 138-288,-129-304-291,-50-134-2151,13 96 0,-20-92-143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6:48.8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1 1364,'0'0'502,"-4"4"-25,2 0-368,-1 1-1,1 0 1,-1 0 0,1 0 0,1 0-1,-1 1 1,1-1 0,0 0-1,0 1 1,1-1 0,-1 1 0,2 9-1,-1 45 770,11 69 0,17 59 151,-27-184-1005,83 456 1850,8-10-690,-28-73-507,-63-373-670,75 388 618,-48-262-516,42 201 245,13 44-37,-51-259-67,89 215-1,14-4 50,16 52 94,-100-215-66,35 198 0,-54-166-99,-7-37-148,-17-112-43,30 133 133,-26-142-137,1 1 0,2-2 0,2 0 0,2-1-1,43 64 1,-54-89-18,0 0 0,1-1 0,0 0 0,1 0-1,0-1 1,18 13 0,-22-18-9,0-1 0,0 0 0,0 0 1,0-1-1,1 1 0,-1-2 0,0 1 0,1-1 0,0 0 0,-1 0 1,1 0-1,0-1 0,-1 0 0,1-1 0,-1 1 0,8-3 0,30-7 7,-1-2 0,0-2 0,73-35 0,116-77-23,-66 33 9,31-10 28,-49 29-27,144-68 22,407-181-12,-558 266-17,-43 18 8,81-31 3,48-21 3,-200 79-11,182-86-67,-162 73 54,211-122-149,-129 68 78,-113 69 62,26-11 0,-29 15-26,1-1 1,17-12-1,-28 17 44,0 0-1,0 1 0,0-1 1,1 1-1,-1 0 0,5-1 1,-2 0-5,6-2-4,5-2 7,-10 4 11,2 0-35,37-13 5,-44 15 33,0-1-5,6-2-1,-6 2-6,1 1-1,50-20 41,-28 7-46,-18 9 12,1 0 6,-6 3 3,1 0 4,44-29-229,-42 27 78,-4 2-56,3-5-160,2-4-942,1-20-4498,-7 27 3183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7:32.0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 45 1044,'0'0'7059,"-5"0"-6978,-21-2 859,31-1-927,1-2-8,16-10 14,-21 14-11,15-12 64,-12 10-4,-4 2 51,-99 47 71,97-45-66,6-4-118,50-36-24,-53 38-52,5-3-47,-2 2-900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8:19.9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19 2172,'-2'-18'4169,"3"27"217,0 11-1672,1-6-3561,39 316 3434,-37-268-2309,-1-14-2156,2-15-4196,-3-22 2647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8:20.2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1468,'0'0'852,"5"2"-84,20 13 324,0 0 0,44 36 1,-10-6-457,96 54 464,-118-78-769,1-2-1,54 18 1,-83-34-47,-1-1 1,1 0 0,0 0-1,0-1 1,15 1 3369,-23-1-3254,-1-1-380,1 0-1,-1 0 0,1 0 0,-1 0 0,1 0 0,-1 0 0,1 0 0,-1 0 1,0 1-1,1-1 0,-1 0 0,0 0 0,1 1 0,-1-1 0,1 0 1,-1 0-1,0 1 0,0-1 0,1 0 0,-1 1 0,0-1 0,1 0 0,-1 1 1,0-1-1,0 1 0,0-1 0,0 1 0,1-1 0,-1 0 0,0 1 1,0-1-1,0 1 0,0-1 0,0 1 0,-31 82 954,-106 299 902,76-153-2553,58-217 28,1 0 0,0 0 0,0 22 0,6-4-5599,-1-19 2296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8:20.6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251 1 1296,'-7'0'511,"1"-1"-1,-1 1 1,0 1 0,0-1-1,1 1 1,-1 1-1,0-1 1,1 1 0,-1 0-1,-10 6 1,8-4-106,0 2-1,0-1 1,1 1 0,0 1-1,0-1 1,-11 13 0,8-6-81,0 1 0,1-1-1,1 1 1,1 1 0,0 0 0,0 0 0,2 1 0,-8 24-1,11-25-122,0 0 0,1-1-1,0 1 1,1 0-1,1 0 1,0 0-1,1 0 1,3 16-1,-1-19-85,-1 0-1,2-1 1,-1 1 0,2-1-1,-1 0 1,2 0 0,-1 0-1,2-1 1,-1 0-1,11 12 1,-8-12-108,0 0 0,1-1-1,0-1 1,0 1 0,16 8-1,-20-13-193,1-1-1,-1 0 1,1 0-1,0 0 1,0-1-1,-1 0 1,1-1-1,1 0 1,-1 0 0,0 0-1,13-1 1,-9-1-722,1-1 1,0 0 0,-1-1 0,0 0 0,0-1 0,17-8-1,0-4-2342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8:20.9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73 1536,'-2'-2'463,"-6"-16"6892,101 73-6301,-73-41-872,148 112 942,-146-107-991,-2 1 0,0 0-1,-1 1 1,-1 1-1,20 33 1,-34-49-111,-1 1 0,1-1 0,-2 1 0,1 0 0,-1 0 0,0 0 0,-1 0 0,1 0 0,-1 0 0,-1 1 0,1-1 0,-1 0 0,-1 0 0,-1 15 0,1-18-14,-1 1-1,1-1 1,-1 1-1,0-1 1,0 1-1,0-1 1,0 0-1,-1 0 1,1 0-1,-1 0 1,-1 0-1,1-1 1,0 1-1,-1-1 1,1 0-1,-1 0 1,0 0-1,0 0 1,0-1-1,-1 0 1,1 0 0,0 0-1,-7 1 1,8-1-1,-1-1 0,0 0 0,0 0 0,0-1 0,0 1 0,0-1 0,0 0 0,0 0 0,0 0 0,0 0 0,0-1 0,0 0 0,0 0 0,0 0 0,1 0 0,-1-1 0,0 1 0,1-1 0,-1 0 0,1 0 0,-1 0 0,-5-5 0,5 3-1,1 0 0,0 0 0,0 0 0,0-1 1,0 1-1,1-1 0,-1 0 0,1 1 0,0-1 0,1 0 0,-1 0 1,1 0-1,0 0 0,0-1 0,1 1 0,-1 0 0,1-6 1,2-13 8,1 0 0,0 1 0,2-1 0,1 1 1,0 0-1,2 1 0,1 0 0,20-39 1,-6 21-439,2 2 1,2 0-1,50-54 1,-33 52-3603,-38 35 1927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8:21.3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97 171 1012,'10'-9'571,"-1"0"0,14-20 0,-20 24-328,0 0 0,0 0 0,-1 0 0,0 0 0,0 0 0,0 0 0,0-1 0,1-9 0,-3 11-28,0 0-1,0 0 1,0 0-1,-1 1 0,1-1 1,-1 0-1,0 1 0,0-1 1,-1 1-1,-1-6 1,1 6-44,2 2-88,-1-1 1,0 1-1,0 0 1,0 0-1,0 0 1,0 0-1,0 0 1,-1 0-1,1 0 0,0 0 1,0 0-1,-1 0 1,1 1-1,-1-1 1,1 0-1,0 1 0,-1-1 1,1 1-1,-1 0 1,1 0-1,-1-1 1,-1 1-1,-1 0 79,-1 0 0,1 0 0,0 0 0,0 0 0,-1 1 1,-3 0-1,3 1-87,0 0 0,0 1 1,0-1-1,1 1 1,-1 0-1,1 0 1,0 0-1,0 1 0,0-1 1,0 1-1,1 0 1,-1 0-1,1 0 1,0 1-1,0-1 0,0 1 1,1 0-1,0 0 1,0 0-1,0 0 0,-2 9 1,3-9-33,-1 1 0,1 0 0,0 0 0,1 0 0,-1 0-1,1 0 1,1 0 0,-1 0 0,1 0 0,0 0 0,0 0 0,0 0 0,1 0 0,0 0 0,0-1 0,1 1 0,0-1 0,5 9 0,-4-10-21,0 1 1,1-1-1,0 0 1,-1-1 0,2 1-1,-1-1 1,0 0-1,1 0 1,-1 0 0,1-1-1,0 0 1,11 3-1,1-1-102,0-1 0,0-1 0,21 0 0,-20-3-191,0 1 0,-1-2 1,1-1-1,-1 0 0,1-1 0,18-8 1,-19 6-1090,-1-1-1,0-1 1,23-15 0,-19 8-1116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9T14:53:44.8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220 1 1696,'-6'0'264,"-1"0"0,1 0 0,0 1-1,-1 0 1,1 0 0,0 0 0,-1 1 0,1 0-1,0 0 1,0 1 0,1 0 0,-1 0 0,0 0-1,1 1 1,0-1 0,0 1 0,0 1 0,0-1-1,1 1 1,-1-1 0,1 1 0,0 1 0,1-1-1,-1 0 1,1 1 0,0 0 0,1 0 0,-1 0-1,-1 7 1,1-5-148,0 0-1,1 0 0,0 0 1,1 1-1,0-1 1,0 0-1,1 1 0,0-1 1,0 1-1,1-1 1,0 1-1,0-1 0,1 0 1,0 0-1,1 1 0,0-2 1,0 1-1,1 0 1,-1-1-1,2 1 0,-1-1 1,1 0-1,0 0 1,1-1-1,-1 0 0,1 0 1,8 7-1,-10-11-59,0 0-1,0 0 1,0 0-1,0 0 1,0-1 0,1 0-1,-1 0 1,0 0-1,1 0 1,5 0 0,-8-1 101,5-1-12,-2 0-89,-1-1 0,1 1-1,0 0 1,0-1-1,-1 0 1,1 0 0,-1-1-1,1 1 1,-1-1 0,0 0-1,0 0 1,0 0 0,-1-1-1,1 1 1,-1-1 0,0 0-1,1 0 1,-2 0-1,1 0 1,-1 0 0,1-1-1,-1 1 1,3-10 0,-4 6 20,1-1 0,-1 1 0,0-1 0,-1 1 0,0-1 0,-1 0 0,0 1 0,0-1 0,0 1 0,-1-1 0,-6-14 0,3 10 18,-1-1-1,0 1 1,-1 1 0,0-1-1,-1 1 1,-13-15 0,17 23-181,0 1 1,0 0-1,0-1 0,0 1 1,-1 1-1,1-1 1,-1 1-1,1 0 0,-1 0 1,0 0-1,0 0 0,0 1 1,0 0-1,0 0 1,0 0-1,0 1 0,-7 0 1,-3 0-1441,0 1 0,0 1 1,0 0-1,-25 7 0,16-1-1879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8:21.6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169 546 1716,'0'0'1526,"-2"-4"-844,-5-13 498,5 17-1039,-1 1 1,1-1-1,0 1 1,0 0-1,-1 0 1,1 0-1,0 0 1,0 0-1,0 0 0,0 0 1,0 1-1,0-1 1,-1 2-1,-23 25 820,13-10-701,0 0 1,1 1-1,1 0 0,1 1 1,1 0-1,0 0 0,2 1 1,-8 34-1,13-44-166,1 0 1,1 0-1,-1 1 0,4 19 0,-3-26-57,0-4-33,0 0-1,0 1 1,1-1-1,-1 0 1,0 1-1,1-1 1,-1 0-1,0 0 1,1 1-1,0-1 1,-1 0-1,1 0 1,0 0-1,-1 0 1,1 0-1,0 0 1,0 0 0,0 0-1,0 0 1,0 0-1,0 0 1,0 0-1,1-1 1,-1 1-1,0 0 1,0-1-1,0 1 1,1-1-1,-1 0 1,0 1-1,1-1 1,-1 0-1,2 0 1,0 1-26,0-1-1,0-1 1,1 1 0,-1 0 0,0-1 0,0 0 0,0 1-1,0-1 1,0 0 0,-1-1 0,1 1 0,5-4 0,0-1-22,-1 0 1,1-1-1,-1 0 0,-1 0 1,1 0-1,-2-1 1,8-12-1,-4 4-11,0-1 0,-2 1 0,7-20 0,-8 22 66,-4 10 22,0 1 0,-1-1 1,1 0-1,-1 1 0,0-1 1,2-8-1,0 15-22,0-1-5,13 13-64,33 22-1,-42-32-19,0-1 0,0-1 0,1 1-1,0-1 1,-1 0 0,1-1-1,0 0 1,15 2 0,-18-3 31,0 0-1,0-1 1,1 0-1,-1 0 1,0 0 0,1-1-1,-1 0 1,0 0-1,0 0 1,0 0 0,0-1-1,0 0 1,0 0 0,0-1-1,0 1 1,-1-1-1,1 0 1,-1 0 0,0 0-1,0-1 1,0 0-1,0 1 1,-1-1 0,0-1-1,1 1 1,-1 0 0,-1-1-1,1 0 1,1-4-1,3-8 54,-2 0-1,0 0 1,-1 0-1,0 0 1,-1-1-1,-2 0 0,0 1 1,-1-21-1,-2-2 225,-3 0-1,-14-61 0,-12-8 473,6 27 22,-12-34 1272,35 109-1814,-8-10 488,10 15 112,-3 6-552,0 2-175,1 0 1,0-1-1,0 1 1,0 0-1,1 0 1,-1 0-1,2 0 0,-1 1 1,0 8-1,6 65 248,-3-61-221,5 39-114,3-1-1,3 0 1,2-1 0,3-1 0,2 0 0,33 64-1,-18-57-1521,-9-24-4108,-16-24 2141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8:22.0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1 385 1200,'0'-2'887,"1"-6"-491,1 0 0,0 0 0,0 0 0,1 0 1,0 0-1,0 1 0,7-12 0,36-49 756,-29 46-854,1 1 0,1 2 0,1 0 0,35-26 1,-22 21-324,2 2 0,50-25 1,-74 43-890,-1-1 0,0 1 0,17-4 1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8:22.4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0 189 1212,'3'1'97,"-1"0"0,1 0 0,-1 0-1,0-1 1,1 0 0,0 1 0,-1-1 0,1 0-1,-1 0 1,1 0 0,-1 0 0,1-1 0,-1 1 0,1-1-1,-1 0 1,1 1 0,-1-1 0,0 0 0,1 0-1,-1-1 1,0 1 0,0 0 0,0-1 0,3-2-1,2-2 54,1 0 0,-1 0-1,-1-1 1,1 0-1,8-12 1,-11 13 63,0 0 1,0 0-1,-1 0 0,1-1 1,-1 1-1,-1-1 1,1 0-1,-1 0 0,0 0 1,-1 0-1,0 0 1,1-13-1,-2 19-122,-1-1-1,1 1 1,0 0 0,-1-1-1,1 1 1,-1-1 0,0 1-1,1 0 1,-1 0 0,0-1-1,0 1 1,0 0 0,0 0-1,0 0 1,0 0 0,0 0-1,0 0 1,-3-1 0,3 1-8,1 1-41,-1-1 0,0 1-1,0-1 1,1 1 0,-1 0-1,0 0 1,0-1 0,0 1 0,0 0-1,1 0 1,-1 0 0,0 0-1,0 0 1,0 0 0,0 0-1,1 0 1,-1 1 0,-2-1 0,2 1 66,-2-1-15,0 0 0,0 1 0,0 0 0,0 0 0,0 0 0,1 0 0,-1 0 0,0 0 0,1 1 0,-1-1 0,0 1 0,1 0 0,0 0 0,-1 0 0,-1 3 0,-2 0 66,1 1 1,0 0 0,1 0-1,-6 10 1,7-11-96,0 0 1,1 1-1,0 0 0,0-1 1,0 1-1,1 0 0,0 0 0,0 0 1,0 0-1,1 0 0,0 0 1,0 0-1,0 0 0,1 0 1,0 0-1,0 0 0,0 0 0,1 0 1,0-1-1,3 7 0,-1-4-24,1 1 0,0-2 1,0 1-1,1-1 0,0 1 0,0-2 0,1 1 0,-1-1 0,1 0 0,1 0 0,-1-1 1,12 7-1,3-2-21,0-1 1,0-1 0,0 0-1,1-2 1,0 0 0,1-2-1,-1-1 1,1-1 0,-1 0 0,1-2-1,0-1 1,25-4 0,-40 4-308,0-1 1,0 0 0,-1-1 0,1 0-1,12-6 1,-13 5-1058,-1 0 0,0 0-1,9-9 1,-1-2-1991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8:22.8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1 100 1328,'0'0'2234,"3"7"-1256,32 78 1482,17 39-60,-41-104-1851,0-1-1,17 20 1,-23-31-271,2-1 1,-1 0-1,1-1 0,0 1 1,0-1-1,1-1 0,14 9 1,-20-13-212,0 0 0,0 0 0,0 0 1,0-1-1,1 1 0,-1-1 0,0 1 0,1-1 1,-1 0-1,0 0 0,1 0 0,-1 0 1,0 0-1,1 0 0,-1-1 0,0 1 1,0-1-1,1 0 0,-1 0 0,0 1 1,0-2-1,0 1 0,0 0 0,0 0 1,0 0-1,0-1 0,0 1 0,-1-1 0,1 0 1,0 1-1,-1-1 0,0 0 0,2-3 1,2-2 14,0-1 0,0 0 1,-1-1-1,0 1 0,-1-1 1,0 1-1,3-15 0,0-8 142,-1-1 0,2-60 0,-8 72-369,0 1 0,-1-1 0,-1 1-1,0 0 1,-2 0 0,-8-22 0,4 19-1505,1 4-5138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8:23.5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0 903 1420,'1'3'940,"24"105"5651,-24-105-6399,0-1 0,0 0 0,1 1-1,-1-1 1,0 0 0,1 0-1,-1 0 1,1 0 0,0 0 0,0 0-1,0 0 1,3 2 0,-1-7-28,2-1-79,0-1 0,0 1 0,-1-1 0,1-1 0,-1 1 0,7-10 0,14-25 237,-15 21-189,1 1-1,0 0 1,2 1-1,0 1 0,16-16 1,-28 31-120,1-1 0,-1 1 0,0-1 0,1 1 0,-1 0 0,1 0 0,-1 0 0,1 0 0,0 0 0,-1 0 0,1 1 0,0 0 0,0-1 0,-1 1 1,1 0-1,0 0 0,0 0 0,0 1 0,-1-1 0,1 1 0,0-1 0,-1 1 0,1 0 0,-1 0 0,1 0 0,-1 1 0,1-1 0,-1 0 0,1 1 0,-1 0 0,3 2 0,15 15 33,0 0-58,0 0 0,2-2 0,29 19 0,-43-31-60,-1-1 1,1 0-1,0-1 1,0 0-1,1 0 1,-1-1-1,1 0 1,-1 0-1,1-1 1,-1 0-1,1-1 1,0 0-1,0 0 1,14-3-1,-9 0 3,-1-1-1,0 0 1,-1-1-1,1-1 1,-1 0-1,0 0 0,0-1 1,-1-1-1,0 0 1,0 0-1,-1-2 1,0 1-1,0-1 0,-1 0 1,0-1-1,-1 0 1,-1 0-1,0-1 0,0 0 1,-1 0-1,7-19 1,-12 28 106,0-1 1,0 1-1,0-1 0,-1 1 1,1-1-1,-1 0 1,0 1-1,0-1 1,0 0-1,0 1 0,0-1 1,-1 0-1,0 1 1,0-1-1,0 1 1,0-1-1,0 1 1,-1-1-1,-2-3 0,3 6-22,0 0-1,0 1 0,0-1 0,0 0 0,0 0 1,0 0-1,0 1 0,0-1 0,0 0 0,-1 1 1,1-1-1,0 1 0,0 0 0,-1-1 0,1 1 0,0 0 1,-1 0-1,1 0 0,0 0 0,-1 0 0,1 0 1,0 0-1,-2 0 0,-1 1 9,1 0-1,-1 0 1,0 0 0,1 0-1,-1 0 1,-4 3 0,4-1-10,0 1 0,0 0 0,0 0 0,1 0 0,-1 0 0,1 1 0,0-1 0,0 1 0,1 0 0,-1 0 1,1 0-1,0 0 0,1 0 0,-3 9 0,3-7-44,-1 0 0,1 0 0,0 0 0,0 1 1,1-1-1,0 0 0,1 1 0,0-1 0,0 0 0,0 0 0,1 1 1,0-1-1,0 0 0,1 0 0,-1-1 0,2 1 0,-1-1 0,1 1 1,0-1-1,0 0 0,1-1 0,0 1 0,0-1 0,0 0 0,0 0 1,1 0-1,0-1 0,12 8 0,-3-5-189,0 0 0,0-1 0,0-1 0,1 0 0,0-1-1,0-1 1,0 0 0,0-1 0,31 0 0,-34-3 76,0 0 0,1-1-1,-1-1 1,0 0 0,-1 0 0,1-1 0,0-1-1,-1 0 1,0-1 0,-1 0 0,1-1 0,18-15-1,-18 12 133,-1-1-1,0-1 0,-1 0 1,0 0-1,-1-1 0,0-1 1,-1 1-1,0-1 0,-2 0 1,1-1-1,-2 0 0,0 0 1,4-19-1,-2-7 253,0-1 0,-3 1 0,-1-74-1,-6 54 472,-18-118-1,12 137 254,-1 1 0,-2-1-1,-29-62 1,24 72 1275,13 38-1892,0 2-240,0 1 1,1 0-1,0 0 0,1 0 1,-1 1-1,2-1 0,-2 16 1,1 0 20,2 1 1,0-1-1,2 1 1,0-1-1,2 0 1,1 1-1,8 25 1,4-2-200,2-1 0,36 68 0,-40-91-706,0 0-1,31 37 1,-8-19-6313,-27-33 3169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8:23.9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29 519 960,'-8'-4'752,"-11"-7"1540,18 11-2220,1-1 1,0 0 0,0 1-1,0-1 1,-1 0 0,1 1-1,0-1 1,0 0 0,0 0-1,0 1 1,0-1 0,1 0-1,-1 0 1,0 1 0,0-1-1,0 0 1,1 1 0,-1-1-1,0 0 1,0 1 0,1-1-1,-1 1 1,1-1-1,-1 0 1,1 0 0,10-14 441,-11 15-512,14-13 251,0 0 1,1 1-1,0 1 1,29-17 0,-12 8-28,183-105 553,-14 8-413,-120 69-569,29-19-3811,-87 51 1931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8:24.7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38 143 1072,'-9'-5'2820,"5"3"-1736,2 1-905,1 1-1,-1-1 1,1 0-1,-1 0 0,1 0 1,0 0-1,0 0 1,-1 0-1,1-1 1,0 1-1,0 0 1,0-1-1,0 1 1,0-1-1,0 1 0,1-1 1,-1 1-1,0-1 1,1 1-1,-1-1 1,1 0-1,0 1 1,-1-1-1,1 0 1,0 1-1,0-1 0,0-2 1,1-2-51,0 0 0,1 1-1,-1-1 1,1 1 0,0-1 0,0 1 0,1 0 0,5-8-1,-6 9-66,0 1-1,1 0 1,0 0-1,-1 0 1,1 1-1,0-1 1,0 0 0,0 1-1,1 0 1,-1 0-1,1 0 1,-1 0-1,1 1 1,3-2-1,-5 2-46,0 1 1,0 0-1,0 0 1,0 0-1,0 0 0,0 0 1,0 1-1,0-1 1,0 0-1,-1 1 0,1-1 1,0 1-1,0 0 1,0 0-1,-1 0 0,1-1 1,0 2-1,-1-1 1,1 0-1,-1 0 0,0 0 1,1 1-1,-1-1 1,0 1-1,1-1 0,-1 1 1,0-1-1,0 1 1,0 0-1,0 1 0,3 4 16,-1 1 0,0-1 0,0 1 0,-1-1 0,0 1 0,2 9-1,-2 3 9,-1 0 0,-1 0 0,0 1 0,-7 37 0,-24 82 56,11-62-1,20-78-93,0 2 5,-1 0-1,0 0 1,1 0 0,-1 0 0,1 0 0,0 0-1,-1 0 1,1 0 0,0 0 0,0 0 0,1 0-1,-1 0 1,0 1 0,1-1 0,-1 0 0,1 0-1,0-1 1,-1 1 0,1 0 0,0 0 0,2 3 0,-1-4-5,0 1 1,0-1 0,0 0 0,0 0 0,0 0 0,1 0 0,-1 0 0,0 0 0,0 0-1,1-1 1,3 1 0,0 1-2,9 1 6,0-1 0,-1 0 0,1-1-1,0 0 1,17-2 0,-3-2-478,44-9-1,-60 9-1501,0-1 0,18-8 0,-18 5-864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8:25.1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 1744,'7'-9'3488,"7"8"-2810,1 0 0,-1 1 0,0 1 1,22 4-1,-15-3-477,241 26 1594,-222-26-1583,0-1 1,48-5-1,-82 4-143,0 0 0,-1-1-1,1 0 1,0 0 0,-1-1-1,1 0 1,8-3 0,-12 4 358,-63 111 2669,42-68-3059,0 0-1,3 1 1,2 1-1,1 0 1,3 1-1,1 1 0,-4 71 1,13-109-352,0 1 0,0-1 0,1 0 0,3 15 0,-3-19-589,0 0 1,0 0 0,1 0-1,0 0 1,-1-1-1,6 7 1,0 0-2631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8:25.5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 1 1312,'-3'-1'322,"-1"1"0,0 0 0,0 0 0,0 1 0,0-1 0,0 1 0,0 0 0,0 0-1,1 0 1,-1 0 0,0 0 0,1 1 0,-1 0 0,1 0 0,-1 0 0,1 0 0,0 0 0,0 1 0,0 0 0,0-1 0,1 1-1,-1 0 1,1 0 0,-1 1 0,1-1 0,0 0 0,-2 6 0,1-1-36,-1 0-1,2 0 1,-1 0-1,1 0 1,0 0-1,1 1 0,0-1 1,0 0-1,1 1 1,0-1-1,3 17 1,-1-14-115,1 0 0,0 0 1,1 0-1,0 0 0,1 0 0,0-1 1,0 0-1,1 0 0,1 0 0,0-1 1,8 9-1,-11-13-336,1 0-1,0-1 1,0 0 0,1 0 0,-1 0 0,1-1 0,0 0 0,12 5-1,-13-6-368,0-1 0,0 0 0,0 0 0,0 0 0,0-1 0,0 1 0,0-1 0,0-1 0,0 1 0,0-1-1,0 0 1,9-2 0,3-3-2827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8:25.8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1536,'0'0'5066,"5"4"-4544,29 32 64,-1 0 0,-2 2 0,-1 2 0,34 61 0,-55-85-429,0 0 0,12 33 0,-18-40-118,-1 0 0,0-1 0,0 1 0,-1 0 0,0 1 0,0-1 0,-2 16 0,1-21-29,-1-1 0,0 1 0,0 0 0,0 0 0,0-1 0,0 1 0,-1-1 0,1 1 0,-1-1 0,0 0 0,0 0 0,0 0 0,-1 0 0,1 0 0,-1 0 0,0 0 1,0-1-1,1 0 0,-2 1 0,1-1 0,-3 2 0,3-4 10,0 1 1,-1 0 0,1-1-1,0 0 1,0 0-1,0 0 1,0 0 0,0 0-1,0-1 1,0 1 0,0-1-1,0 0 1,0 0-1,0 0 1,0 0 0,-2-2-1,0-1 24,0 1-1,0-1 1,0-1 0,0 1-1,1-1 1,0 1-1,0-1 1,0-1-1,0 1 1,1 0-1,0-1 1,0 0 0,1 1-1,0-1 1,0 0-1,0-1 1,0 1-1,1 0 1,0 0-1,1-1 1,-1 1 0,1 0-1,0-1 1,2-7-1,-1 2-44,1-1 0,1 1 1,0 0-1,1 0 0,0 0 0,0 0 0,2 1 0,-1 0 0,2 0 0,-1 0 0,12-13 0,-7 9-368,1 1 0,1 0 0,0 1 0,1 1 0,0 0 0,23-15 0,-30 23 112,2-1-807,0 1 0,0-1 0,15-4 0,-5 3-1298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9T14:53:45.2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49 1448,'0'0'3106,"-2"-12"-1771,1 6 3014,1 4-4243,0 1 1,1-1-1,-1 1 1,1-1-1,-1 1 1,1-1-1,-1 1 1,1-1 0,0 1-1,0-1 1,-1 1-1,1 0 1,0 0-1,0-1 1,0 1-1,1 0 1,-1 0 0,0 0-1,0 0 1,1 0-1,1-1 1,-2 1 292,4 3-388,-5-2-32,3 2-1,0-1 1,0 1-1,0-1 0,0 0 1,1-1-1,-1 1 1,0 0-1,0-1 0,0 0 1,1 0-1,-1 0 1,0 0-1,1 0 0,-1-1 1,4 0-1,-8 13-644,-1-5-2243,-1 6-2541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8:26.4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1 623 2032,'25'17'207,"5"6"1638,-29-23-1792,0 0 0,1 1 0,-1-1 1,0 0-1,0 0 0,1 0 0,-1 0 0,0 0 0,0 0 0,3-1 0,-1 2 212,1-3-18,-1 0-128,0 0 1,1 0 0,-1 0-1,0-1 1,0 1 0,-1-1-1,1 0 1,0 0-1,-1 0 1,0 0 0,0 0-1,0 0 1,0-1-1,0 1 1,0-1 0,-1 1-1,0-1 1,0 0 0,0 1-1,0-1 1,0 0-1,-1 0 1,0 0 0,0 0-1,0 0 1,-1-6-1,1 8-27,-1 1 0,1-1 0,-1 0 0,0 0 0,0 0 0,0 0 0,0 0 0,0 1 0,0-1 0,0 1 1,-1-1-1,1 1 0,-4-3 0,-16-11 926,19 14-724,-2 1-21,1 1-209,0-1 1,0 1-1,0 0 1,0 0-1,0 0 1,0 1-1,0-1 1,0 1-1,1 0 1,-1-1-1,0 1 0,1 0 1,0 1-1,-1-1 1,1 0-1,0 1 1,-3 4-1,2-2-14,0 0 0,0 1 0,1-1 1,-1 1-1,1 0 0,1-1 0,-1 1 0,1 0 0,0 0 0,0 0 0,1 0 1,0 0-1,0 0 0,0 0 0,2 10 0,-1-12-38,0 1 0,1 0 1,-1 0-1,1-1 0,0 1 0,0-1 0,1 0 0,-1 0 1,1 1-1,0-2 0,0 1 0,0 0 0,1-1 0,-1 1 1,1-1-1,0 0 0,0 0 0,0 0 0,8 3 1,-1-1-105,-1-2 1,1 1-1,0-1 1,1-1-1,-1 0 1,0 0-1,1-1 1,-1-1 0,12-1-1,4-1-257,0-1 0,43-12 0,-44 8 51,-1-1 1,34-16-1,-45 17 159,-1 0 1,0-1-1,0 0 0,0-1 1,16-16-1,-25 22 149,-1 0-1,0 0 0,0-1 1,0 1-1,-1-1 0,1 1 1,-1-1-1,0 0 1,0 0-1,0 0 0,-1 0 1,1 0-1,-1 0 0,0 0 1,0-1-1,0 1 1,0-6-1,-6-2 124,3 10-111,1-1 51,-4 3-52,1 0 0,-1 0 0,0 0 0,1 1 0,-1 0 0,1 0 0,-1 0 0,1 0 0,-1 1 0,1-1 0,0 1 0,-1 0 0,1 1 0,0-1 0,0 1 0,1-1 0,-1 1 0,-3 4 0,1-2-19,1 1 1,0 0 0,0 1-1,0-1 1,0 1 0,1 0-1,0 0 1,1 0 0,-4 11-1,6-16-68,0 0 0,1 0-1,-1 0 1,1 0-1,0 1 1,0-1 0,-1 0-1,1 0 1,1 0-1,-1 0 1,0 0 0,0 0-1,1 0 1,-1 0 0,1 0-1,0 0 1,0 0-1,-1 0 1,1 0 0,3 3-1,-3-3-64,1 0-1,0-1 1,0 0-1,-1 1 1,1-1 0,0 0-1,1 0 1,-1 0-1,0 0 1,0 0 0,0 0-1,0-1 1,1 1-1,-1-1 1,0 1-1,1-1 1,-1 0 0,0 0-1,4 0 1,23 4-568,-15 1 770,-1 1 0,15 9 0,-16-8 113,0 0 1,0-1-1,16 5 0,-20-9-160,0-1 0,-1 0-1,1 0 1,0 0 0,0-1 0,0 0-1,0 0 1,0-1 0,0 0-1,-1-1 1,1 0 0,0 0 0,-1 0-1,1-1 1,-1 0 0,0-1 0,0 1-1,0-1 1,0-1 0,-1 1-1,0-1 1,0-1 0,10-9 0,-6 3 32,-1 0-1,1 0 1,-2-1 0,0 0 0,0 0 0,-2-1 0,1 0 0,-2 0 0,0 0 0,0-1 0,2-20 0,0-16 435,-2 0-1,-3-81 1,-26-101 2145,22 218-2024,-1 0 1,-1 0-1,-6-16 1,9 28 351,-1 10-766,0 10-78,1 0 0,0 0 0,1 0 0,4 31 0,6 9-361,37 107 1,-21-81-1315,-5-17-5170,-17-51 3228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8:26.8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4 329 1064,'-1'-2'954,"0"0"-774,1-1 0,-1 1 0,1-1 0,-1 1 1,1-1-1,0 1 0,0-1 0,0 1 0,1-1 0,-1 1 0,0-1 0,1 1 0,0-1 0,-1 1 0,1-1 0,0 1 0,0 0 0,1-1 0,-1 1 0,0 0 1,1 0-1,1-2 0,8-9 105,-1 0 1,16-14-1,-17 18-31,15-14-233,1 0 0,0 2 0,2 1 0,1 0 1,0 3-1,1 0 0,1 2 0,50-19 0,-63 29-1684,33-6-1,-28 9-65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8:27.1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95 984,'2'2'425,"34"34"2807,-34-35-2601,1-1-358,0 0-195,-1 1-4,1-1 0,0 0 0,-1 0 0,1 0-1,0-1 1,-1 1 0,1-1 0,-1 1 0,1-1 0,-1 0-1,1 0 1,-1 0 0,1 0 0,-1-1 0,0 1 0,0-1-1,0 1 1,4-4 0,-3 1 120,1-1 0,0-1 1,-1 1-1,0 0 0,-1-1 0,1 1 0,3-12 0,-5 13 10,0 0 0,-1 0 0,1 0-1,-1 0 1,0 0 0,0-6 0,-1 8-125,1 0 1,-1 1 0,1-1 0,-1 1 0,0-1 0,0 1 0,0-1 0,1 1 0,-1-1 0,-1 1 0,1 0 0,0 0 0,0-1 0,0 1-1,-2-1 1,2 2-41,1-1 0,-1 1 0,0-1 0,1 1 0,-1-1 0,0 1 0,0 0 0,1-1 0,-1 1 0,0 0 0,0 0-1,0 0 1,1-1 0,-1 1 0,0 0 0,0 0 0,-1 0 0,0 0 86,-1 0 293,-2 2-7,-1 1-304,1-1 1,-1 2-1,1-1 0,0 0 1,0 1-1,1 0 0,-1 0 1,1 1-1,-1-1 0,2 1 0,-1 0 1,0 0-1,-3 7 0,3-3 7,0 0 0,0 0 0,1 0 0,0 1 0,1 0 0,0-1-1,1 1 1,-1 11 0,2-15-59,0 0-1,0 0 1,0 0-1,1 0 1,0 0 0,1 0-1,-1-1 1,1 1-1,0 0 1,0-1 0,1 1-1,0-1 1,0 0-1,0 0 1,6 7 0,0-3-11,0-1 1,1-1 0,-1 1 0,1-2 0,1 1 0,0-1 0,0-1 0,0 0-1,0 0 1,1-1 0,-1-1 0,1 0 0,0-1 0,13 2 0,-5-2-91,1-1 0,0 0 1,-1-2-1,1 0 0,-1-2 1,0 0-1,35-10 1,-40 8-272,-2-1 1,1 0 0,-1-1 0,0 0 0,20-15 0,-16 9-2903,23-24 0,-23 15-614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8:27.8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1 179 1116,'3'-5'6813,"59"100"-4465,-45-64-1773,3-2-1,0 0 1,26 29 0,-36-48-380,-4-3 24,0 0 1,1-1-1,-1 0 0,1 0 0,0-1 1,11 7-1,-17-12-167,0 0 0,0 1 0,0-1 0,1 0-1,-1 1 1,0-1 0,0 0 0,1 0 0,-1 0 0,0 0 0,0 0 0,1-1 0,-1 1 0,0 0 0,0-1-1,0 1 1,1 0 0,-1-1 0,0 1 0,0-1 0,1 0 0,0-1 27,1 0 0,-1 0 0,0 0 0,1 0 0,-1 0 0,3-4 0,0-2 7,-1 1 0,0-1 0,0 0 0,0 0 0,-1-1-1,-1 1 1,4-15 0,4-62 234,-8 63-223,-1-21 192,-5-70 1,-1 9-4543,7 96 2264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8:28.3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67 517 1704,'-4'130'6993,"0"-124"-3621,4-6-3305,-9-20 67,0-1-1,2 0 0,0 0 0,-5-28 1,7 16 152,0 0 0,0-49 0,5 75-236,1 1 1,-1-1 0,1 0 0,0 1-1,1-1 1,-1 0 0,4-6 0,-4 11-39,0 0 1,0 0 0,0 0-1,0 0 1,0 0 0,0 1-1,0-1 1,1 0 0,-1 1-1,1-1 1,-1 1 0,1-1-1,0 1 1,0 0 0,-1 0-1,1 0 1,0 0 0,0 0-1,0 0 1,0 0 0,0 1-1,0-1 1,0 1 0,1-1-1,-1 1 1,0 0 0,0 0-1,3 0 1,10 2 15,0 0-1,0 0 1,-1 2-1,1 0 1,20 9 0,-7-1-10,47 30 0,-61-32-95,-9-7 28,-1 1 0,1-1 0,0 0 0,0 0 0,1-1 0,-1 1 0,0-1 0,1 0 0,-1-1 0,9 2 0,-13-3 45,0 0 1,0 0 0,0 0-1,0-1 1,0 1-1,0 0 1,0-1-1,0 1 1,0-1-1,0 1 1,-1-1-1,1 1 1,0-1-1,0 0 1,0 1-1,-1-1 1,1 0-1,0 0 1,-1 0-1,1 1 1,-1-1-1,1 0 1,-1 0 0,1 0-1,0-1 1,8-30-53,-7 21 54,10-38 57,-3 10 44,1 2 0,18-42 0,-24 69-70,0 0 0,1 1-1,0 0 1,1 0 0,0 0-1,0 1 1,1 0-1,0 0 1,1 1 0,-1 0-1,1 0 1,18-11 0,-21 15-22,0 0 0,0 1-1,1 0 1,-1 0 0,1 1 0,-1-1 0,1 1 0,-1 0 0,1 1 0,0-1 0,-1 1 0,8 1 0,-4 0 3,-1 1-1,1 0 1,-1 0 0,0 1 0,1 0 0,-1 0-1,9 6 1,7 6-4,-2 1 0,0 1 0,38 38 0,5 20-572,-2-1-3751,-48-61 1212,1 0 32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8:28.6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 1200,'10'-2'5275,"-5"11"-4791,0 1-1,0-1 1,-1 1 0,5 18-1,9 46 714,-5 2-2438,-13-74-95,0 1-970,-1 13 31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8:29.0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31 1012,'-10'-7'1020,"3"0"552,-2-4-424,-2 5 645,28 42-2505,-2-20-37,2-1-879,11 10 260</inkml:trace>
  <inkml:trace contextRef="#ctx0" brushRef="#br0" timeOffset="1">444 553 1408,'23'72'6197,"-23"-70"-5687,0-2-346,0 0 1,0 1 0,0-1 0,0 1 0,0-1-1,0 1 1,0-1 0,1 1 0,-1-1-1,0 1 1,0-1 0,0 1 0,0-1-1,1 1 1,-1-1 0,0 0 0,1 1-1,-1 0 1,2-1-82,-1-1-1,1 1 1,-1 0-1,1-1 1,-1 1 0,0-1-1,1 1 1,-1-1-1,0 1 1,1-1-1,-1 0 1,0 0 0,0 0-1,0 0 1,0 0-1,0 0 1,0 0 0,0 0-1,0 0 1,1-2-1,22-31 428,-18 25-230,0 0-101,59-81 1288,-56 78-1213,1 1 0,0 0-1,1 1 1,0 1-1,18-13 1,-27 21-223,0 0 0,0 0 0,1 0 1,-1 0-1,1 0 0,-1 0 0,0 1 0,1-1 0,0 1 1,-1-1-1,1 1 0,-1 0 0,1 0 0,-1 0 1,1 1-1,-1-1 0,1 1 0,-1-1 0,1 1 0,-1 0 1,1 0-1,-1 0 0,0 0 0,1 0 0,-1 0 0,4 4 1,-1-1-169,-1 0 0,1 0 0,-1 1 1,1 0-1,-1 0 0,0 0 0,-1 0 0,0 1 1,5 10-1,5 16-1775,-3-7-4270,-7-16 2349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8:29.4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34 1180,'-12'-28'4044,"11"26"-3007,1 2-969,0 0 0,0 0 0,0 0 0,0 0 0,0-1 0,0 1-1,0 0 1,0 0 0,0 0 0,0 0 0,0-1 0,0 1 0,0 0 0,0 0 0,-1 0-1,1 0 1,0 0 0,0 0 0,0-1 0,0 1 0,0 0 0,0 0 0,-1 0 0,1 0-1,0 0 1,0 0 0,0 0 0,0 0 0,-1 0 0,1 0 0,0 0 0,0 0 0,0 0-1,0 0 1,-1 0 0,1 0 0,0 0 0,0 0 0,0 0 0,0 0 0,-1 0 0,1 0 0,0 0-1,0 0 1,0 0 0,0 0 0,0 0 0,-1 0 0,1 0 0,0 0 0,0 0 0,0 1-1,0-1 1,0 0 0,-1 0 0,1 0 0,0 0 0,0 0 0,0 1 0,0-1 0,0 0-1,0 0 1,-2 12 311,1 0 0,0 0 0,0 0 0,3 21 0,11 51 696,-5-36-542,2 1 12,1 0 0,24 63 0,49 87-541,-55-133-1564,-14-21-4730,-12-32 2704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8:30.1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16 735 1820,'-1'0'190,"0"-1"1,0 0-1,0 0 0,-1 0 0,1 0 0,0-1 0,0 1 1,0 0-1,1 0 0,-1-1 0,0 1 0,0 0 1,1-1-1,-1 1 0,1-1 0,-1 1 0,1-1 1,0 1-1,-1-3 0,1 2-37,0-1 1,1 1 0,-1-1-1,1 1 1,-1-1-1,1 1 1,0 0-1,0-1 1,0 1-1,0 0 1,2-3-1,4-5 39,0 1-1,1 0 1,0 0 0,10-8-1,-10 10-8,67-60 561,84-56 0,-130 102-627,12-9 47,72-57 272,-103 77-378,0 1-1,-1-2 1,0 1 0,0-1 0,-1-1-1,-1 1 1,12-24 0,-17 30-13,0 0 1,0-1 0,0 1-1,-1-1 1,0 1 0,0-1 0,0 1-1,-1-1 1,0 0 0,0 1-1,0-1 1,-1 1 0,0-1-1,0 0 1,0 1 0,-1-1-1,0 1 1,0 0 0,0 0-1,-1 0 1,1 0 0,-1 0 0,0 0-1,-1 1 1,1-1 0,-1 1-1,0 0 1,0 0 0,0 0-1,0 1 1,-1-1 0,0 1-1,-5-3 1,7 5-10,0-1-1,0 1 0,0 0 1,0 0-1,0 1 1,0-1-1,0 0 1,0 1-1,0 0 0,-1 0 1,1 0-1,-4 0 1,5 1-23,-1-1 0,1 1 0,0 0 0,0 0 0,0 0 0,0 0 0,1 0 0,-1 1 0,0-1 0,0 0 0,1 1 0,-1 0 0,1-1 0,-1 1 0,1 0 0,0-1 1,-3 5-1,-1 3 13,1 1 0,0-1 0,0 1 0,0 0 0,2 0 0,-1 0 0,1 0 0,-1 20 0,2-14-4,2-1 0,0 1 0,0 0-1,2-1 1,5 22 0,0-12-1,1 0 1,1-1-1,1 0 0,1-1 1,1 0-1,29 38 0,-24-38-68,1-1 0,2 0 0,0-2 0,35 26 0,-46-38-11,1-1 0,1 0 0,-1 0 0,1-1 0,0-1 0,1 0 0,-1-1 0,1 0 0,0-1 0,0 0 1,0-1-1,17 0 0,-24-2 37,1-1 0,-1 1 1,1-1-1,-1-1 1,1 1-1,-1-1 1,0-1-1,0 1 1,0-1-1,0 0 1,0 0-1,0-1 1,-1 1-1,6-6 0,4-5 57,1-1 0,24-33 0,-9 11 369,-29 35-374,0 0 0,0 0-1,0 0 1,0 0 0,0 1 0,1-1-1,-1 1 1,1-1 0,4-1 0,-5 3 40,1 2-39,9 5 8,0 2 1,11 10-1,-13-10-40,0-1 0,1-1 0,14 9 0,-8-7-159,1-2-1,0 0 1,0-1 0,1-1 0,35 5 0,-42-8-23,1-1 0,0 0-1,0-1 1,0 0 0,0-1 0,0-1-1,-1 0 1,1-1 0,20-7 0,-27 8 129,-1-1-1,0 1 1,1-1 0,-1-1 0,-1 1 0,1-1 0,0 0 0,-1 0 0,0 0 0,0 0-1,0-1 1,-1 0 0,1 0 0,-1 0 0,0 0 0,0 0 0,-1-1 0,0 1 0,0-1 0,0 1-1,-1-1 1,1 0 0,-1 0 0,-1 0 0,1-7 0,-1 10 117,0 0-1,0 0 1,-1 0 0,1 1-1,-1-1 1,1 0 0,-1 0-1,0 0 1,0 1 0,0-1-1,-1 1 1,1-1 0,-1 1 0,1-1-1,-1 1 1,0 0 0,0-1-1,0 1 1,0 0 0,0 1-1,0-1 1,0 0 0,-1 0-1,1 1 1,-1 0 0,1-1 0,-1 1-1,0 0 1,0 0 0,-5-1-1,4 1 27,0 1 1,0-1-1,0 1 0,0 0 0,0 0 0,0 0 0,0 0 0,0 1 0,0-1 1,0 1-1,0 0 0,0 1 0,0-1 0,0 0 0,1 1 0,-1 0 0,1 0 1,-1 0-1,1 1 0,-4 2 0,6-4-57,0 1 0,1-1-1,-1 0 1,0 1 0,0-1 0,1 0 0,-1 1 0,1-1-1,0 1 1,-1-1 0,1 1 0,0-1 0,0 1 0,0-1-1,0 1 1,0-1 0,0 1 0,1 1 0,-1-1-22,0-1-1,0 0-1,0-1 1,1 1 0,-1 0-1,0 0 1,1 0-1,-1 0 1,1-1-1,-1 1 1,1 0 0,-1 0-1,1-1 1,-1 1-1,1 0 1,0-1 0,-1 1-1,1-1 1,0 1-1,0-1 1,1 1-1,-1 1 22,7 3-2,-1-1 0,1 1 0,-1-1 0,1 0 0,0-1 0,0 0 0,1 0 0,-1-1 0,18 3 0,-17-3-15,25 4-95,68 5 0,-82-11-760,29-3 1,-35 1-1108,1 0 1,22-8 0,-18 4-1213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8:30.8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1056,'0'0'2062,"3"5"-1186,22 43 935,-14-25-659,21 31 0,-15-28-538,-12-18-322,1 1 0,0-1-1,0 0 1,0 0 0,1-1 0,0 1 0,1-2-1,13 11 1,-19-16 109,16-6-68,-18 5-322,1 0-1,0-1 1,0 1-1,0-1 1,-1 1-1,1 0 1,0-1-1,-1 1 1,1-1-1,0 0 1,-1 1-1,1-1 1,-1 1-1,1-1 1,-1 0-1,1 0 1,-1 1-1,1-1 1,-1 0-1,0 0 1,1-1-1,0 0 25,5-10 63,1-1 0,-2 0 0,0 0-1,-1 0 1,0-1 0,4-26 0,-2 10 22,-5 28-129,-1-1 1,0 1 0,0-1-1,0 1 1,0-1 0,0 1-1,-1-4 1,-1-7-544,-2-3-384,3 13 269,-1-2-710,-1 1-2313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9T14:54:00.2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215 128 1252,'2'-27'3402,"-1"-42"0,-1 39 313,0 28-2685,-1 7-565,-66 302 1750,-48 270-562,99-460-1355,4 1 0,6 126 0,7-211-245,2 63 236,23 147-1,-13-169-162,19 91 243,-26-132-544,-6-33 155,0 0 0,0 0 0,0 0 0,0 0 0,0 0 1,-1 0-1,1 0 0,0 0 0,0-1 0,0 1 0,0 0 0,0 0 0,0 0 0,0 0 0,0 0 0,0 0 1,0 0-1,0 0 0,0 0 0,0 0 0,0 0 0,0 0 0,0 0 0,0 0 0,0 0 0,-1 0 1,1 0-1,0 0 0,0 0 0,0 0 0,0 0 0,0 0 0,0 0 0,0 0 0,0 0 0,0 0 0,0 1 1,0-1-1,0 0 0,0 0 0,0 0 0,0 0 0,0 0 0,-6-16-614,1-3-580,-6-15-1783,2 12-2270,3 9 1601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9T14:53:45.6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119 55 932,'-7'-8'989,"0"1"0,0 1 1,0-1-1,-1 1 0,0 1 0,-18-11 1675,25 17-2606,-1 0 1,1 0-1,-1 0 1,1 0-1,0 0 1,-1 0-1,1 1 1,0-1-1,0 0 1,0 1-1,0-1 1,-1 3-1,1-4 14,-1 4 15,1-1 0,-1 1 0,1-1 0,-1 1 0,1-1 0,0 1 0,0 0 0,1-1 0,-1 1 0,1 0 0,0 0 0,0-1 0,1 8 0,10 46 494,-10-50-504,1-1 1,-1 0-1,2 0 0,-1 0 1,1 0-1,-1 0 1,2 0-1,-1-1 1,1 0-1,-1 1 0,1-1 1,1-1-1,-1 1 1,1 0-1,0-1 0,0 0 1,8 5-1,-11-8-30,0-1 0,0 1 0,1 0 0,-1-1 0,1 1 0,-1-1 1,0 0-1,1 0 0,-1 0 0,1 0 0,-1 0 0,0 0 0,1-1 0,-1 1 0,1-1 0,-1 1 0,0-1 0,0 0 0,1 0 0,-1 0 0,0 0 0,0-1 0,0 1 0,0 0 0,0-1 0,0 0 0,-1 1 0,3-4 0,-2 3 24,0-1-1,0 1 1,0-1-1,0 0 1,-1 0-1,1 0 0,-1 1 1,0-2-1,0 1 1,0 0-1,0 0 1,0 0-1,-1 0 1,1 0-1,-1-1 0,0 1 1,0 0-1,0 0 1,-1-6-1,-2 1-1,1 1-1,-1-1 1,-1 1 0,1 0-1,-1 0 1,0 1 0,-1-1-1,1 1 1,-1 0 0,-1 0-1,1 0 1,-11-7-1,13 10-209,-1 0 0,0 1 0,0-1 0,0 1 0,0 0 0,-1 0 0,1 0 0,0 1-1,-1 0 1,1-1 0,-1 2 0,0-1 0,1 0 0,-1 1 0,1 0 0,-1 0 0,0 0-1,1 1 1,-1 0 0,0 0 0,-5 1 0,-9 13-6424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8:31.6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0 916 980,'0'0'3190,"1"4"-2579,3 27 682,1 50 0,-3-32-602,9 43 466,-9-75-890,-2-16-249,0 0-1,0 0 1,1 0 0,-1 0-1,0-1 1,0 1 0,0 0-1,1 0 1,-1 0 0,0 0-1,1 0 1,-1 0-1,1-1 1,-1 1 0,1 0-1,-1 0 1,1-1 0,0 1-1,-1 0 1,1-1 0,0 1-1,0 0 1,0 0-1,0-1-1,0 0 0,0 0-1,0 0 1,0 0-1,0 0 1,0 0-1,0 0 1,0-1-1,0 1 1,0 0 0,-1 0-1,1-1 1,0 1-1,0 0 1,0-1-1,0 1 1,0-1-1,0 0 1,5-4 30,-1 1 1,1-1 0,-1 0-1,6-9 1,32-47 211,-26 36 66,26-30 0,-42 53-288,0 2-30,0-1 0,-1 1 1,1-1-1,-1 1 0,1 0 0,0-1 0,-1 1 0,1 0 0,0-1 0,-1 1 0,1 0 0,0 0 0,0 0 0,-1 0 0,1 0 0,0 0 0,0 0 0,-1 0 0,2 0 0,11 0 22,-7 1-14,0 0-1,0 0 0,0 0 1,0 1-1,-1 0 1,9 4-1,10 3-1,2-2-218,1-1-1,0-2 1,1-1 0,-1-1 0,1-1-1,-1-1 1,1-2 0,-1 0-1,42-11 1,-58 10 66,-1 0 0,-1-1 1,1-1-1,0 1 0,-1-1 0,0-1 0,0 0 0,-1 0 0,0-1 0,0 0 0,0 0 0,11-15 1,-11 11 44,0 0 1,0 0-1,-1-1 1,-1 0-1,0 0 1,0-1 0,-2 0-1,1 0 1,3-19-1,-7 25 130,0 1 0,-1-1-1,1 1 1,-1-1 0,-1 0-1,1 1 1,-1-1 0,0 1-1,-1-1 1,0 1 0,0 0-1,0 0 1,-5-9 0,5 11 27,0 0 1,-1 1-1,1-1 0,-1 1 1,0-1-1,0 1 0,0 0 1,0 1-1,-1-1 0,1 0 1,-1 1-1,0 0 0,0 0 1,0 0-1,0 0 0,0 1 1,0-1-1,0 1 0,0 0 1,-7-1-1,5 3 2,0 0 0,1 0 1,-1 0-1,0 0 0,1 1 0,-1 0 0,1 0 1,-1 0-1,1 1 0,0 0 0,0 0 0,0 0 0,0 1 1,1-1-1,-7 7 0,9-7-42,0-1 0,1 0 0,-1 1 0,0-1 0,1 1 1,-1-1-1,1 1 0,0 0 0,0-1 0,0 1 0,0 0 0,0 0 0,1 0 1,-1 0-1,1 0 0,0 0 0,0 0 0,0 0 0,0 0 0,0 0 0,1 0 1,-1 0-1,1-1 0,0 1 0,0 0 0,2 4 0,0-1-16,0-1 1,1 0-1,-1-1 1,1 1-1,0-1 0,0 1 1,0-1-1,1 0 0,0-1 1,-1 1-1,1-1 1,8 4-1,10 4-124,0-1 0,38 12-1,-48-18 38,0-1 0,1-1 0,-1 0 0,1-1 0,-1 0 0,23-2 0,-14-2-38,0 0 0,-1-1-1,1-1 1,-1-1 0,0-1 0,37-19 0,-46 20 109,-1-1 1,1-1 0,-2 0-1,1 0 1,-1-1-1,-1 0 1,1-1-1,-2 0 1,1 0-1,-1-1 1,-1 0 0,10-20-1,-5 3 185,-1 0-1,-1-1 0,-2 0 1,-1 0-1,-1-1 0,3-41 1,-6 7 498,-10-125-1,4 159-166,-1 0 0,-1 1 0,-2-1 1,-15-44-1,21 72-424,0 0 0,0 0-1,0 0 1,0 0 0,0 0 0,0 0 0,0 1 0,0-1 0,-1 0 0,1 1 0,-1-1 0,1 1 0,-1-1 0,0 1 0,-2-2 0,2 2 219,0 7-15,-4 10-158,0 1 0,2-1 1,0 1-1,0 0 0,2 1 0,0-1 1,1 0-1,2 18 0,1 2 72,1 0 0,16 70 1,-6-66-148,2-1 1,1 0-1,27 48 1,-31-65-194,-6-12-117,0 0 0,1 0 1,0-1-1,10 11 0,19 12-3879,-31-30 383,10 3 42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8:32.0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66 692 1144,'-7'0'676,"-1"0"0,1-1 0,0 0 0,0 0-1,0-1 1,-12-4 0,18 6-637,1-1 0,0 1 0,0 0 0,-1-1 0,1 1 0,0 0 0,0-1 1,-1 1-1,1 0 0,0-1 0,0 1 0,0 0 0,0-1 0,0 1 0,0 0 0,0-1 0,0 1 0,-1-1 0,1 1 0,0 0 0,1-1 0,-1 0 0,0-4 174,3-2 270,4-3-306,0 0 0,1 0 0,0 1 0,1 0 0,13-11 1,56-38 351,-41 31-366,257-164 693,-104 72-415,-106 65-230,64-45-963,-115 74-433,-14 7-2756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8:33.5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0 191 1536,'0'0'5249,"1"-4"-4879,10-37 1536,-10 35-1620,1-1 0,0 1 0,0 1 0,4-8 0,-3 7-123,-1 0 58,0 1-1,0 0 0,1 0 0,5-7 0,-1 0 31,-3 7-179,1 1 0,0-1-1,0 1 1,1 0 0,6-4-1,-4 3-26,1 1-1,-1 0 0,1 0 0,15-4 0,-22 8-38,-1-1-4,0 1 0,0 0 0,0-1 0,0 1 1,0 0-1,0 0 0,0-1 0,0 1 0,0 0 0,0 0 0,0 0 0,0 0 0,0 0 0,0 0 0,0 1 0,0-1 0,0 0 0,0 1 1,0-1-1,0 0 0,0 1 0,1 0 0,24 13 38,-22-10-35,-1 0 1,1 0-1,0 0 0,-1 0 1,0 1-1,0-1 0,0 1 1,0 0-1,-1 0 0,0 0 1,0 0-1,0 0 0,-1 0 1,0 1-1,1 5 0,1 11 64,-2 1 0,-1 30 0,0-27 45,0 2-44,1-1 0,6 40 0,-5-58-53,0 0 0,1 0 0,0 0 0,0 0 0,1 0 0,0-1 0,1 0 0,0 0-1,0 0 1,12 14 0,60 58 85,-75-78-97,-1 0 0,1 0 0,-1 0 0,0 0 0,1 0 1,-1 1-1,0-1 0,0 0 0,-1 1 0,1-1 1,0 0-1,-1 1 0,1-1 0,-1 1 0,0-1 0,0 1 1,0-1-1,0 1 0,0-1 0,0 1 0,-1-1 0,1 0 1,-1 1-1,0-1 0,0 1 0,0-1 0,-2 4 1,0 0-67,-1 0 1,0 0-1,0-1 1,0 0-1,-1 1 1,0-2-1,0 1 1,-10 7-1,11-9-286,0-1-1,0 1 1,-1-1-1,1 0 0,-1 0 1,-8 2-1,7-5-4168,-17-5 1690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8:33.8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1 864,'0'0'2006,"4"4"-1146,69 92 2323,-56-75-2802,2 0-1,0-1 0,39 30 1,-28-28-131,0-2 1,1-1 0,1-1 0,1-2-1,0-1 1,70 20 0,-93-33-204,0 0 1,1 0 0,0-1-1,-1-1 1,1 0 0,-1 0-1,12-2 1,-15 1 50,0-1 0,0 0-1,0 0 1,0 0 0,0-1 0,0 1-1,-1-2 1,1 1 0,-1-1 0,10-8-1,-15 11 177,2-1 7,11-17 514,-13 18 66,-1 7-712,-6 30 17,-1-1 0,-14 40 0,-9 45 59,13-34-120,-14 95-29,26-139-733,2-1 0,2 57 1,1-97 627,4 43-1897,3-16-2136,1-13 927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8:34.4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 1 1908,'-3'0'1036,"1"0"-837,0 0 0,-1 0 0,1 1 0,0-1 0,0 1 0,0-1 0,0 1 1,0 0-1,0 0 0,0 0 0,0 0 0,0 0 0,0 0 0,0 1 0,1-1 1,-1 0-1,-1 3 0,-1 0 75,1 1 0,-1-1 0,1 1 0,1 0 0,-1 0 0,-3 9 0,0 6 314,0 0 0,-5 36 0,11-52-490,-3 14 142,1 0-1,1 0 1,1 0-1,1 0 1,0 0-1,4 19 0,-2-23-96,0-1 1,1 0-1,0-1 0,1 1 0,1-1 0,0 0 0,1 0 0,15 20 0,-17-25-149,1 0 1,0-1-1,0 0 0,1 0 0,0-1 1,0 0-1,0 0 0,0 0 1,1-1-1,0 0 0,0-1 1,0 1-1,0-2 0,0 1 1,1-1-1,14 2 0,-15-4-325,1 0-1,0 0 0,0 0 1,-1-1-1,1-1 0,-1 1 1,1-1-1,-1-1 0,0 0 1,12-5-1,12-9-2649,-6 1 35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8:34.7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1208,'0'0'5901,"3"7"-5397,3 7-252,0-1 0,0 0 0,2-1 0,8 13 0,21 23 295,44 62 432,-72-95-842,0 1 0,0 0 0,-1 0 0,-2 1 0,8 23 0,-12-33-94,-1 0 1,0 1-1,0-1 1,-1 0-1,1 0 1,-2 1-1,1-1 0,-1 0 1,-3 13-1,3-16-22,0 0 0,0 0 1,-1-1-1,0 1 0,1-1 0,-2 1 0,1-1 0,0 1 0,-1-1 0,1 0 0,-1 0 1,0 0-1,0-1 0,0 1 0,0-1 0,0 1 0,-1-1 0,-5 3 0,9-5-21,-1 0 6,0 1-1,0-1 0,-1 1 0,1-1 0,0 1 0,0-1 0,-1 0 0,1 0 0,0 1 0,-1-1 0,1 0 1,0 0-1,-1 0 0,1 0 0,0-1 0,-1 1 0,1 0 0,-1-1 0,-30-7 40,22 0-31,7 3 1,-2-1 1,1 1-1,1-1 1,-1-1-1,1 1 1,0 0-1,1-1 1,-1 0 0,2 0-1,-1 1 1,0-1-1,1 0 1,1 0-1,-1 0 1,1 0 0,0-1-1,1 1 1,1-9-1,0 5-293,0 1 1,1 0-1,0 0 0,7-16 1,-6 18-640,0 0 0,1 0 0,0 0 0,0 1 0,8-9 0,0 2-1564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8:35.5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1 656 1524,'0'0'2038,"4"-3"-1524,1-1-281,1 0-1,-1-1 0,0 1 0,0-1 1,0-1-1,-1 1 0,1-1 0,5-10 1,-6 8-12,-1 0 1,0 0 0,0-1 0,-1 1 0,0-1 0,0 0 0,-1 1 0,0-1 0,0 0 0,-2-15-1,1 22-158,0 0 1,-1 1-1,1-1 0,0 1 0,-1 0 0,1-1 0,-1 1 0,0-1 0,1 1 0,-1 0 0,0-1 0,0 1 0,0 0 0,0 0 0,0 0 0,0-1 0,0 1 0,0 0 0,-1 1 0,1-1 0,0 0 0,-1 0 0,1 0 0,0 1 0,-3-2 0,1 2 447,-1 2-376,0 1-95,2-2-24,0 0 1,1 0-1,-1 0 1,0 0-1,0 1 1,1-1-1,-1 1 1,1-1-1,0 1 1,-1 0-1,0 1 1,1 0 7,-1 0 1,1 0-1,0 0 1,1 1-1,-1-1 0,0 0 1,1 0-1,0 1 1,0-1-1,0 0 0,0 0 1,0 1-1,1-1 1,-1 0-1,1 0 0,0 1 1,2 4-1,0-1 4,0 0 0,1 0 0,-1 0 0,1 0 0,1-1 0,5 7-1,-6-9-24,-1 0 0,1 0-1,0-1 1,1 0-1,-1 1 1,1-2-1,-1 1 1,1 0 0,0-1-1,0 0 1,7 2-1,-4-2-65,1 0-1,-1-1 1,1 0-1,0 0 1,-1-1-1,14-1 1,-7-1-98,0-1-1,0 0 1,0-1 0,0 0-1,-1-1 1,0-1 0,22-12 0,-22 9 2,1-1 0,-1 0 1,-1-1-1,0-1 1,0 0-1,-1 0 0,-1-1 1,0-1-1,-1 0 1,16-30-1,-12 3 191,-13 38 27,-2-1 21,-2-10-4,3 10 69,-2 2-74,-7-7 6,7 7-1,0 1 2,0 1-63,0 0 1,0 0-1,0 1 0,0-1 1,0 0-1,0 1 1,0-1-1,1 1 0,-1 0 1,0-1-1,0 1 1,1 0-1,-1 0 0,0 0 1,1 0-1,-1 0 1,1 1-1,0-1 0,-1 0 1,1 1-1,0-1 1,0 1-1,-1-1 0,1 1 1,1 0-1,-3 3 1,1 0 3,-1 1 0,1 0 0,0 0 1,1 0-1,0 0 0,0 0 0,-1 8 1,2-11-17,0 1-54,2 13-68,-1-12-58,4 8-341,-4-11 200,-1-1 234,1-1 0,-1 0 0,0 1 0,1-1 0,-1 0 0,1 1 0,0-1 0,-1 0-1,1 1 1,-1-1 0,1 0 0,-1 0 0,1 0 0,0 0 0,-1 0 0,1 1 0,-1-1 0,1 0 0,0 0 0,-1 0 0,1-1 0,0 1 0,-1 0-1,1 0 1,-1 0 0,1 0 0,1-1 0,12-2-637,-9 2 370,-5 0 27,1 1 300,0 0 0,0 0 0,0-1 0,0 1 0,0-1 0,0 1 0,0-1 0,0 1 0,-1-1 0,1 1 0,1-2 0,-1 0-17,2 1-37,0 0 175,-2 1-49,0 0 0,0-1 0,1 1 0,-1 0-1,0 0 1,0 0 0,1 0 0,-1 0 0,0 1-1,0-1 1,0 0 0,1 0 0,-1 1 0,0-1-1,0 1 1,0-1 0,0 1 0,0 0 0,2 0-1,-1 1 111,0 0-12,6 4-83,1 0-1,-1 0 1,1-1-1,0 0 0,0-1 1,0 1-1,1-2 0,0 0 1,0 0-1,-1 0 1,1-2-1,1 1 0,-1-1 1,0 0-1,0-1 0,0-1 1,1 1-1,-1-1 1,15-4-1,-19 3-50,-1 0-1,1 0 1,-1 0-1,0 0 1,0-1 0,0 0-1,0 0 1,0 0 0,-1-1-1,1 1 1,-1-1-1,0 0 1,4-6 0,-3 4 54,-1-1 0,0 0 0,0 0 1,-1 0-1,1 0 0,-2-1 1,1 0-1,1-11 0,0-4 164,-2-1 0,-1 0-1,0 0 1,-2 1-1,-5-31 1,-1 9 720,-3 0 0,-27-80 0,36 123-884,1 1-1,0 0 1,-1 0 0,1 0 0,0 0-1,-1 0 1,0 0 0,1 0-1,-1 0 1,1 0 0,-1 0-1,0 0 1,-2-1 0,3 2-41,0 0 1,0 0-1,-1 0 1,1 0 0,0 0-1,0 0 1,-1 0-1,1 0 1,0 0-1,0 1 1,-1-1 0,1 0-1,0 0 1,0 0-1,-1 0 1,1 1-1,0-1 1,0 0-1,0 0 1,0 0 0,-1 1-1,1-1 1,0 0-1,0 0 1,0 1-1,0-1 1,0 0-1,0 1 1,0-1 0,-1 0-1,1 0 1,0 1-1,-5 30 324,5-23-308,0 0 0,0 0 1,1 0-1,0 0 0,4 13 0,0 5 24,1 6-63,2 0 1,2 0-1,1-1 1,16 34-1,-15-39-239,23 50-1140,-7-28-4062,-19-34 2317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8:35.9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12 214 904,'-12'-8'4167,"15"2"-3818,4-4-225,-1 1 0,2-1 0,-1 1-1,1 1 1,1-1 0,12-9 0,139-99-3075,-146 108 1623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8:36.2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1 131 1092,'0'0'541,"1"2"-38,1 0-314,-1 1 0,1-1 1,0 0-1,0 0 1,1 0-1,-1 0 1,0 0-1,1-1 1,-1 1-1,1-1 1,3 2-1,-4-2 90,3-3-40,0 1-173,-3 1-40,0 0 1,0-1-1,0 1 0,0-1 1,0 0-1,0 0 1,0 1-1,0-1 0,-1 0 1,3-2-1,6-3 55,-1 0 0,1 0 0,-1-1 0,-1-1 0,1 1 0,-1-1 0,7-10 0,-12 14-66,18-32 336,-20 34-235,0 0-1,0 0 1,0-1-1,0 1 1,-1-1-1,1 1 1,-1 0-1,0-1 1,0 1 0,0-1-1,0 1 1,0 0-1,-1-5 1,0 5 1000,-3 3-726,-13 3-17,16-4-345,0 1 0,1-1 0,-1 0 0,0 1 0,0-1 0,0 1 1,0-1-1,0 1 0,1-1 0,-1 1 0,0-1 0,1 1 0,-1 0 0,0-1 1,1 1-1,-1 0 0,1 0 0,-1 0 0,1-1 0,-1 3 0,-1 0 74,-4 3 36,1 0 0,0 1 0,1-1 0,-1 1 1,1 1-1,1-1 0,-1 0 0,1 1 1,-2 10-1,4-15-102,0 0 0,1 1 1,0-1-1,0 0 0,0 1 1,0-1-1,0 0 0,0 1 1,1-1-1,0 0 0,0 1 0,0-1 1,0 0-1,0 0 0,1 0 1,-1 0-1,1 0 0,0 0 1,0-1-1,0 1 0,0 0 1,0-1-1,0 0 0,1 1 1,3 2-1,3 1-10,0-1 0,1 0-1,-1 0 1,1-1 0,0 0 0,0-1 0,0 0 0,1 0-1,-1-1 1,1-1 0,-1 1 0,13-2 0,0 1-216,0-2-1,0-1 1,0-1 0,38-10 0,20-14-1523,-28 2-2812,-31 13 1878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8:37.0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62 1076,'0'0'678,"0"-2"-414,5-29 2346,-5 30-1681,1-1-646,-1 1-215,0 0 0,0 0 1,0 0-1,0 0 0,0 0 0,0 0 1,0 1-1,0-1 0,0 0 0,0 0 1,0 0-1,-1 0 0,1 0 0,0 1 1,-1-1-1,1 0 0,-1 0 0,1 0 1,-1 1-1,1-1 0,-1 0 0,1 1 1,-1-1-1,1 0 0,-1 1 0,0-1 1,0 1-1,1-1 0,-1 1 0,0-1 1,0 1-1,1 0 0,-1-1 0,-1 1 1,0-1 369,1 1-427,1 1 1,0-1 0,0 0-1,0 0 1,0 1 0,0-1-1,0 0 1,0 0 0,0 0-1,-1 1 1,1-1 0,0 0-1,0 0 1,0 0-1,0 1 1,-1-1 0,1 0-1,0 0 1,0 0 0,0 0-1,-1 0 1,1 0 0,0 1-1,0-1 1,-1 0 0,1 0-1,0 0 1,0 0-1,-1 0 1,1 0 0,-1 0 6,1 0 0,-1 0 0,0 0 0,1 1 0,-1-1 1,1 0-1,-1 0 0,1 1 0,-1-1 0,1 0 0,-1 1 0,1-1 1,0 0-1,-1 1 0,1-1 0,-1 1 0,1-1 0,0 1 0,-1-1 1,1 0-1,0 2 0,-2 2 81,1 0-1,0 0 1,1 0 0,-1 0 0,1 0-1,0 0 1,0 1 0,0-1 0,0 0-1,2 6 1,0 0 58,1-1-1,0 1 1,1-1 0,4 9-1,7 9 353,33 46 0,-23-43-258,-16-19-78,-1-1-1,15 24 1,-22-32-149,-1 0-1,1-1 1,0 1-1,0 0 1,-1 0 0,1 0-1,-1 0 1,0 0-1,0 0 1,0 0-1,0 3 1,0-4-17,0 1 1,-1-1 0,0 1-1,1-1 1,-1 1-1,0-1 1,0 0 0,1 1-1,-1-1 1,0 0-1,0 0 1,-1 1-1,1-1 1,0 0 0,0 0-1,0 0 1,-1 0-1,1-1 1,-1 1 0,1 0-1,-2 0 1,-32 13 130,17-10-504,5-2-626,0 2-1,-18 6 1,30-9-586,-14 2-3832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9T14:53:45.9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138 61 1572,'-1'-3'653,"0"-1"-1,0 0 1,-1 1 0,1 0 0,-1-1-1,0 1 1,0 0 0,0 0-1,-1 0 1,1 0 0,-1 0-1,1 0 1,-1 1 0,-4-4-1,6 6-594,0-1 304,1 1-273,-1-1-1,1 1 1,0 0-1,-1 0 0,1 0 1,0 0-1,0-1 1,-1 1-1,1 0 0,0 0 1,0-1-1,-1 1 1,1 0-1,0 0 0,0-1 1,0 1-1,0 0 1,-1-1-1,1 1 0,0 0 1,0 0-1,0-1 1,0 1-1,0 0 1,0-1-1,0 0 0,-1-1-104,-5 3-29,-17 10-301,-27 20-2534,34-14-1668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8:37.5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16 1468,'0'-2'1036,"-3"-11"7206,20 101-7139,4 0 0,47 120 0,10-38-242,-48-112-655,-16-29-684,-1-3-3832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8:37.9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13 397 1104,'-1'0'163,"0"-1"0,0 0 1,0 1-1,0-1 0,1 0 0,-1 0 0,0 0 1,0 1-1,1-1 0,-1 0 0,1 0 0,-1 0 1,0 0-1,1 0 0,0 0 0,-1-2 0,0 1 779,5-4-558,31-34 211,2 0 0,60-49 0,-63 59-435,157-128 698,-175 148-763,-16 9-67,1 0 0,0 1 0,0-1 0,-1 1-1,1-1 1,0 1 0,0 0 0,0-1 0,0 1 0,0 0 0,-1 0-1,1-1 1,0 1 0,0 0 0,0 0 0,0 0 0,1 0-1,1 3 51,-1 0 0,0 0 0,1 1-1,-1-1 1,0 0 0,-1 1 0,1-1-1,-1 1 1,2 5 0,6 39 351,-2-9-145,-1-19-149,0-1 0,1 0 0,15 27 0,-19-39-101,1 0 0,0-1 1,0 0-1,1 0 0,0 0 0,0 0 1,0-1-1,0 0 0,1 0 1,0 0-1,0-1 0,11 6 1,-14-9-21,-1 0 0,1 0 1,-1-1-1,1 1 0,0-1 0,-1 0 1,1 1-1,-1-1 0,1-1 1,0 1-1,-1 0 0,1-1 0,-1 1 1,1-1-1,2-1 0,-3 2-9,-1 0 0,0-1-1,0 0 1,1 1-1,-1-1 1,0 0-1,0 0 1,0 1 0,0-1-1,0 0 1,0 0-1,0 0 1,0 0-1,0-1 1,0 1 0,-1 0-1,1 0 1,0 0-1,-1-1 1,1 1 0,-1 0-1,0 0 1,1-1-1,-1 1 1,0 0-1,0-1 1,1 1 0,-1-1-1,0 1 1,-1 0-1,1-1 1,0 1-1,0 0 1,-1-1 0,1 1-1,-1-3 1,-1-1 1,0 0 1,0-1 0,0 1-1,-1 0 1,0 0 0,-5-8-1,1 5 4,-1 0 0,0 0 0,0 1 0,0 0 0,-1 1 0,0 0 0,-17-9 0,-2 2-1796,-39-12 1,44 17-1004,20 7 497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8:39.2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0 228 1656,'2'-2'329,"0"2"-1,-1-1 1,1 0-1,0 0 1,0 0-1,0 1 1,0-1-1,0 1 1,0 0-1,0-1 1,0 1-1,0 0 1,0 0-1,0 0 1,0 1 0,0-1-1,0 0 1,2 1-1,5 2 65,1 0-1,13 8 1,-13-7-64,27 13 232,-2 2 0,0 1 1,45 35-1,-70-48-407,0 2 0,-1-1 1,17 20-1,-23-25-167,-1 1-1,1 0 1,-1 0 0,1 0-1,-1 0 1,0 0 0,-1 1 0,1-1-1,-1 0 1,1 1 0,-2 0 0,1-1-1,0 6 1,-1-5-41,-1-1-1,1 0 1,-1 0 0,0 0-1,-1 0 1,1 0-1,-1 0 1,1-1 0,-1 1-1,0 0 1,-1-1-1,1 1 1,-1-1 0,1 0-1,-1 0 1,-5 4-1,1 0-32,0-1 0,-1-1 0,0 1 0,0-2 0,-16 9 0,18-10 23,-1-1-1,0 1 1,1-1 0,-1 0 0,0-1 0,0 0 0,-14 1 0,20-2 56,0 0 0,0 0 1,0 0-1,0 0 0,0 0 0,0-1 0,0 1 1,0 0-1,0 0 0,0-1 0,0 1 0,0-1 1,0 1-1,0-1 0,0 1 0,0-1 1,1 0-1,-1 1 0,0-1 0,0 0 0,0 0 1,1 1-1,-1-1 0,1 0 0,-1 0 0,1 0 1,-1 0-1,1 0 0,-1 0 0,1 0 1,0 0-1,-1 0 0,1 0 0,0 0 0,0 0 1,0-2-1,0-1-2,0-1 0,1 1 0,-1-1 0,1 1 0,0 0 0,3-5 0,-4 8 9,7-17-15,1 2 0,1-1-1,0 1 1,2 0 0,0 1-1,18-20 1,-28 33 14,75-84-350,140-123 0,-171 169 200,-43 39 129,-4 9-77,-7 27 88,-7 22-27,-15 109 0,31-157 34,0 0 1,0-1-1,2 17 1,-2-25 4,0 1 0,0-1 1,0 0-1,0 0 0,0 0 1,0 0-1,0 1 0,0-1 1,0 0-1,0 0 0,0 0 1,0 1-1,0-1 0,0 0 1,0 0-1,0 0 0,0 0 1,0 1-1,0-1 0,0 0 1,0 0-1,0 0 0,0 0 1,0 1-1,1-1 0,-1 0 1,0 0-1,0 0 0,0 0 1,0 0-1,0 1 0,1-1 1,-1 0-1,0 0 0,0 0 1,0 0-1,0 0 0,1 0 1,-1 0-1,0 0 0,0 0 1,0 0-1,0 0 0,1 0 1,-1 0-1,0 0 0,0 0 1,0 0-1,1 0 0,-1 0 1,0 0-1,0 0 0,0 0 1,0 0-1,1 0 0,-1 0 1,0 0-1,10-15 32,10-33 20,-18 42-51,38-104 108,-38 106-113,-3 4 4,1 0 1,0-1-1,0 1 0,0 0 1,0 0-1,0-1 1,0 1-1,0 0 0,0 0 1,1-1-1,-1 1 0,0 0 1,0 0-1,0-1 1,0 1-1,0 0 0,0 0 1,0-1-1,0 1 0,1 0 1,-1 0-1,0 0 1,0-1-1,0 1 0,0 0 1,1 0-1,-1 0 0,0 0 1,0 0-1,1-1 1,-1 1-1,0 0 0,0 0 1,1 0-1,-1 0 1,0 0-1,0 0 0,1 0 1,-1 0-1,0 0 0,0 0 1,1 0-1,-1 0 1,0 0-1,0 0 0,1 0 1,-1 0-1,0 0 0,1 0 1,3 3-5,3 3-5,1-1 0,-1 0 0,1-1 1,0 0-1,0 0 0,15 4 0,-11-7-29,1-2 0,-1 1 0,0-1 0,0-1 0,0 0 0,0-1-1,-1-1 1,1 1 0,-1-2 0,0 1 0,19-12 0,-19 10 28,0-1 1,-1-1-1,0 1 0,0-1 1,0-1-1,-1 0 1,-1 0-1,1-1 1,-2 0-1,1 0 0,7-16 1,-14 24 26,0-1 0,0 0 0,-1 1 0,1-1 1,-1 1-1,0-1 0,0 0 0,0 0 0,0-3 1,0 5-12,0-2 48,-3 2-10,2-1-37,-1 1 1,0 1-1,0-1 0,0 0 0,0 0 0,0 1 0,0-1 0,0 1 0,0-1 0,-1 1 0,1 0 0,0 0 0,0 0 0,0 0 0,0 1 0,0-1 0,0 0 0,0 1 0,0-1 0,0 1 0,0 0 0,0 0 0,-2 1 1,-4 2 6,-1 0 0,1 1 0,0 1 0,-9 7 0,9-6 3,0 0 1,0 1-1,-10 14 0,15-18-23,0 0 0,1 0 0,0 0 0,0 0 0,0 0 0,0 0 0,0 0 0,1 1 1,0-1-1,-1 7 0,2-9-40,1 1-80,4 8 86,-4-8 10,5-4 57,1 1 0,-1 1 0,0-1 0,0 1 0,-1 0 0,1 0 0,0 1 0,0 0 0,0 0 0,-1 0 0,1 1 0,-1 0-1,0 0 1,0 0 0,0 0 0,0 1 0,0 0 0,-1 0 0,0 0 0,6 8 0,17 23 150,-2 0 0,-1 2 0,-2 0-1,-2 2 1,22 58 0,1 39 107,-39-120-302,-1 1 0,-1 0 0,0 0 0,-1 0 0,-1 0 0,-2 19 0,0-21-262,-1-1 0,-7 25 0,8-34 146,0 0-1,0-1 0,0 1 0,-1 0 0,0 0 0,0-1 1,0 0-1,0 0 0,-1 0 0,-4 5 0,6-8 91,1 0 0,-1 0 0,1 0 0,-1 0 0,0-1 0,0 1 0,1 0 0,-1-1 0,0 1 0,0-1-1,-3 0 1,2 1-92,1-1-57,-2 0 55,1 0 111,1 0 0,-1-1 0,0 1 0,0-1 1,1 0-1,-1 0 0,0 0 0,1 0 0,-1 0 0,1-1 0,-1 1 0,1-1 0,0 1 0,0-1 0,-1 0 0,1 0 0,0 0 0,-3-4 0,1-1 15,1 0-1,-1-1 1,1 1-1,1-1 1,-1 0-1,1 1 0,1-1 1,-1 0-1,1 0 1,1 0-1,-1-1 1,2-8-1,1-6 24,1 1-1,0 0 0,8-24 1,57-173 51,-15 50 77,-50 158-119,5-13 57,-1 0 1,-1-1 0,-2 1-1,0-1 1,0-26 0,-4 45-51,0-4 114,-1 1 1,1-1-1,-2 1 1,-1-11-1,2 18-80,0 0 1,1 0-1,-1 0 0,0 0 1,0 0-1,0 0 1,0 0-1,0 0 0,-1 1 1,1-1-1,0 0 1,-1 1-1,0-1 0,1 1 1,-1 0-1,0-1 1,1 1-1,-1 0 0,0 0 1,0 0-1,0 0 0,-4-1 1,4 2 182,0 0-196,0 1 1,0-1-1,0 1 1,0 0-1,0 0 1,0 0-1,1 0 1,-1 0-1,0 0 1,1 1-1,-1-1 1,1 0 0,-1 1-1,1-1 1,0 1-1,0 0 1,0-1-1,-2 3 1,2 0 3,-1 0 1,1 0-1,0 0 0,0 0 1,0 0-1,0 0 1,1 0-1,0 7 1,0-1 10,1 0-1,0 0 1,1 0 0,0 0-1,0-1 1,8 18 0,-6-19-63,0-1 0,1 1 0,0-1 1,0 0-1,0 0 0,1 0 0,0-1 1,1 0-1,-1 0 0,1-1 1,0 0-1,1 0 0,-1 0 0,1-1 1,0 0-1,0-1 0,0 1 0,0-2 1,1 1-1,11 1 0,-5-1-513,1-1 0,-1-1 0,1-1 0,0 0 0,-1 0 0,1-2 0,-1 0 0,1-1 0,-1 0 0,25-10 0,-1-3-1923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8:39.5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95 328 1464,'-3'-8'6459,"-1"12"-6329,0-1-1,0 1 1,0 0-1,1 0 0,-1 0 1,1 1-1,0-1 1,-5 10-1,-2 11 139,0 1 0,2 1-1,0 0 1,2 0 0,1 0 0,1 0-1,2 1 1,0 32 0,2-58-216,2 0 12,-2-1-62,0-1 0,-1 0 0,1 0 0,0 0 1,0 1-1,0-1 0,0 0 0,0 0 0,0 0 0,0 0 0,0 1 0,0-1 0,0 0 1,1 0-1,-1 0 0,0 0 0,0 1 0,0-1 0,0 0 0,0 0 0,0 0 0,0 0 1,0 1-1,0-1 0,1 0 0,-1 0 0,0 0 0,0 0 0,0 0 0,0 0 0,0 0 1,1 1-1,-1-1 0,0 0 0,0 0 0,0 0 0,0 0 0,1 0 0,-1 0 0,0 0 1,0 0-1,0 0 0,0 0 0,1 0 0,-1 0 0,0 0 0,0 0 0,0 0 1,1 0-1,-1 0 0,0 0 0,0 0 0,0 0 0,0 0 0,1 0 0,-1-1 0,0 1 1,0 0-1,0 0 0,0 0 0,0 0 0,1-1 0,5-9 7,0-1-1,-1 1 0,0-2 1,-1 1-1,0 0 1,4-22-1,9-80 25,-12 72-24,19-192 215,-19 188-74,11-61 751,-15 104-791,0-1 38,-1 3-141,0 0 1,0-1-1,0 1 0,0 0 1,0 0-1,0 0 1,0-1-1,0 1 1,0 0-1,0 0 0,0-1 1,0 1-1,1 0 1,-1 0-1,0 0 0,0-1 1,0 1-1,0 0 1,0 0-1,0 0 1,0-1-1,1 1 0,-1 0 1,0 0-1,0 0 1,0 0-1,1 0 1,-1-1-1,0 1 0,0 0 1,0 0-1,1 0 1,-1 0-1,0 0 0,0 0 1,0 0-1,1 0 1,-1 0-1,0 0 1,0 0-1,1 0 0,-1 0 1,0 0-1,0 0 1,0 0-1,1 0 0,-1 0 1,0 0-1,0 0 1,0 0-1,1 1 1,11 20 97,-1 2 0,-1 0 0,-1 0 0,8 30 1,2 6-22,-4-16-207,46 119 506,-14-60-3253,-42-87-2055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8:39.9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12 566 1180,'-1'-2'128,"-1"1"0,1-2 1,0 1-1,0 0 0,0 0 0,0 0 0,0 0 1,1-1-1,-1 1 0,0 0 0,1-1 0,0 1 0,0 0 1,-1-1-1,2 1 0,-1-1 0,0 1 0,1-3 0,0 1-50,1 0 0,0 0 0,0 0 0,0 1 0,0-1 0,1 1-1,0-1 1,-1 1 0,1 0 0,4-3 0,51-44-326,3 2 1,78-46-1,-85 58-873,-14 8 169</inkml:trace>
  <inkml:trace contextRef="#ctx0" brushRef="#br0" timeOffset="1">712 1 1376,'0'0'2393,"-8"5"-1622,-17 15 175,1 1 1,-35 39-1,37-34-298,0 1-1,2 2 0,-23 41 0,33-49-335,0 1 0,1-1 1,1 2-1,1-1 0,-7 44 0,13-59-243,0-1 0,1 0 0,0 0 0,0 1 0,0-1 0,1 0 0,0 0-1,0 0 1,1 0 0,0 0 0,0 0 0,4 9 0,-4-11-112,0-1 0,1 0-1,-1 0 1,0 0 0,1 0 0,0 0 0,0 0-1,0-1 1,0 0 0,0 1 0,0-1 0,0 0-1,1 0 1,-1-1 0,1 1 0,0-1-1,-1 0 1,1 0 0,0 0 0,0 0 0,5 0-1,1-1-531,1-1-1,-1 1 0,1-2 1,-1 1-1,1-2 0,-1 1 0,0-2 1,0 1-1,17-9 0,8-6-2113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8:40.2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143 1 1880,'-3'0'986,"-2"1"-679,-1 0 0,1 1 0,-1 0 0,1 0 0,0 0 0,0 0 0,0 1 0,0 0 0,1 0 0,-1 0 0,1 1 0,0-1 0,-1 1 0,2 0 0,-1 0 0,0 1 0,1-1 0,0 1 0,-4 6 0,0 2-24,1 0 0,0 0-1,0 1 1,1 0 0,1 0-1,-3 20 1,5-21-121,0 0 0,1 0 0,0 0 0,1 0-1,1 1 1,0-1 0,1 0 0,0 0 0,5 16 0,-5-23-266,0-1-1,1 0 1,-1 1 0,1-1-1,0 0 1,0 0 0,1-1 0,-1 1-1,1-1 1,0 1 0,0-1-1,1-1 1,-1 1 0,1 0 0,0-1-1,0 0 1,0 0 0,0-1-1,0 1 1,1-1 0,-1 0-1,1 0 1,6 0 0,-7-1-497,1 0 0,0-1 1,0 0-1,-1 0 0,1 0 1,7-2-1,22-4-2023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8:40.5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17 1040,'-1'-2'975,"1"1"-792,-1 0 0,1 0 0,-1 0 0,0 0 0,0 0 0,1 0 0,-1 0 0,0 1-1,0-1 1,0 0 0,0 1 0,0-1 0,0 0 0,0 1 0,0 0 0,0-1 0,0 1 0,0-1 0,0 1 0,0 0 0,-1 0 0,1 0 0,0 0 0,0-1 0,0 2 0,0-1 0,-1 0 0,-1 0 0,0 1 908,3-1-1063,0 0-1,0 1 1,0-1-1,0 1 1,0-1-1,-1 0 0,1 1 1,0-1-1,0 0 1,0 1-1,0-1 1,-1 0-1,1 1 1,0-1-1,0 0 1,-1 1-1,1-1 1,0 0-1,-1 0 1,1 0-1,0 1 1,-1-1-1,1 0 1,-1 0-1,-8 9 530,4 14 563,4-20-906,3 0-26,-1-1-180,0 0-1,0 0 1,0 0-1,0 0 1,1 0-1,-1-1 0,0 1 1,1 0-1,0-1 1,-1 0-1,1 1 1,0-1-1,0 0 1,0 1-1,0-1 0,0 0 1,4 1-1,1 0-97,0-1-1,1 0 0,10 1 1,-16-2 24,2-2-81,-4 2 135,1 0 1,-1 0 0,0 0-1,0 0 1,1 0-1,-1 0 1,0 0 0,0 0-1,1 0 1,-1 0-1,0 0 1,0 0 0,1 0-1,-1 0 1,0 0-1,0-1 1,1 1 0,-1 0-1,0 0 1,0 0-1,1 0 1,-1-1 0,0 1-1,0 0 1,0 0-1,0 0 1,1-1-1,-1 1 1,0 0 0,0 0-1,0-1 1,0 1-1,0 0 1,0 0 0,0-1-1,1 1 1,-1 0-1,0 0 1,0-1 0,0 1-1,0 0 1,0 0-1,0-1 1,0 1 0,0 0-1,-1 0 1,1-1-1,0 1 1,0 0 0,0 0-1,0-1 1,0 1-1,0 0 1,0 0 0,-1-1-1,-15-21-258,15 21 225,1 0 1,-1 0 0,0 0 0,1 0 0,-1 0 0,0 0 0,0 1 0,0-1-1,0 0 1,0 0 0,0 1 0,0-1 0,0 0 0,0 1 0,0-1-1,-3 0 1,-9-5-1210,-2-5-1937,6 4 1211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8:41.0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0 471 912,'2'7'981,"-1"0"0,0 0 0,-1 0 1,0 12-1,0-12-642,0 3 221,0 0-1,1 0 1,0 0-1,1-1 1,3 15-1,-4-22-346,9 7 264,-7-8-517,-1-1 0,1 0 0,-1 1 0,1-1-1,-1 0 1,1-1 0,0 1 0,-1 0 0,1-1 0,-1 0-1,1 1 1,3-3 0,29-15-164,-27 13 102,35-25-32,-34 23 138,-7 6 7,19-10 27,26-9 7,-46 19-33,16 4 99,-15-1-74,20 36 173,-21-36-188,2 0 7,-3-2-26,0 1-1,1-1 1,-1 0 0,0 1 0,0-1-1,1 0 1,-1 1 0,0-1 0,0 0 0,1 0-1,-1 1 1,0-1 0,1 0 0,-1 0 0,0 1-1,1-1 1,-1 0 0,0 0 0,1 0-1,-1 0 1,0 0 0,1 0 0,0 1 0,6-3 1,-1 1 1,1-1 0,-1 0-1,0 0 1,1-1 0,-1 0 0,0 0-1,0 0 1,6-5 0,-1 1 2,1 0 0,17-6 0,-4 3-39,83-11 72,-98 18-41,0 0 0,-1-2 0,0 1 0,1-1 1,-1 0-1,-1-1 0,1 0 0,-1-1 0,0 1 1,-1-2-1,1 1 0,-2-1 0,1 0 0,-1 0 1,0-1-1,0 0 0,-1 0 0,-1 0 0,6-16 1,0-2 50,-1 0 1,-2-1-1,0 0 1,2-33-1,-5 26 145,5-74 1820,-11 97-1344,-2 19 54,-3 19-340,2 4-244,2 0 0,1 0 0,1 0 0,1 1 0,6 38 0,-2-23-686,1 2-3529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8:41.3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0 410 872,'0'0'1032,"15"-36"-596,2 20-64,1-2-48,15-10-48,3 0-24,5 2-32,2-2-16,2 1-16,2 0-84,-1-1-64,-1 3-72,2-2-96,-3 2-68,-2 0-276,-3 3-560,-3-1 168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8:42.4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1 1888,'-1'11'7120,"-10"62"-6627,-1-23-183,7-29-157,0 0 0,2 0 0,-2 30-1,5-50-141,0 0 1,0 0-1,0 1 0,0-1 0,1 0 0,-1 0 0,0 1 0,1-1 0,-1 0 1,1 0-1,-1 0 0,1 0 0,0 0 0,-1 0 0,1 0 0,0 0 0,0 0 1,1 1-1,-1 0 19,3-3-2,19-4 6,0-1 0,-1-2-1,0 0 1,28-15-1,-26 13-5,-17 6 7,0 1 0,0-1-1,0 0 1,-1 0 0,1 0-1,-1-1 1,-1 0 0,1 0-1,-1-1 1,0 0 0,0 0-1,6-8 1,9-29 1729,-19 42-938,0 8-752,41 277 334,-41-280-535,14 88-455,-3-34-6185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9T14:53:46.5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211 144 1628,'-3'-6'792,"0"-1"0,0 1 0,-1-1-1,0 1 1,0 0 0,0 0 0,-1 1 0,0-1 0,0 1-1,-9-7 1,13 11-444,1 0-238,-1 0-1,0-1 1,0 1-1,0 0 1,0 0-1,0 0 1,-1 0-1,1 0 1,0 0-1,0 1 1,-1-1-1,1 0 1,0 0-1,-1 1 1,1-1-1,-1 1 1,1 0-1,-1-1 1,1 1-1,-1 0 1,-2 0-1,1 0 1075,0 1-1115,-7 2-107,8-3 89,1 0 0,-1 0 0,0 1 0,1-1 0,-1 0 0,1 1-1,-1-1 1,1 1 0,0-1 0,-1 1 0,1-1 0,-1 1 0,1 0 0,0 0-1,0 0 1,-1 0 0,1 0 0,0 0 0,0 0 0,0 0 0,0 1 0,0-1-1,1 0 1,-1 0 0,0 1 0,0-1 0,0 3 0,3 16-37,0 0 1,2 0 0,0-1-1,1 0 1,1 0-1,12 27 1,-5-13 13,-11-28-16,0-1-1,0 1 1,1-1 0,-1 0 0,1 0-1,0 0 1,0 0 0,0 0 0,1-1 0,-1 1-1,1-1 1,0 0 0,0 0 0,0 0-1,0-1 1,0 0 0,1 1 0,-1-1 0,1-1-1,0 1 1,-1-1 0,1 0 0,0 0-1,0 0 1,0 0 0,0-1 0,0 0 0,-1 0-1,1-1 1,0 1 0,0-1 0,0 0-1,0 0 1,-1 0 0,1-1 0,0 0 0,-1 0-1,6-3 1,-6 3 20,0-1-1,0 0 1,0 1-1,0-1 1,0-1-1,-1 1 1,0 0-1,1-1 1,-1 0-1,-1 1 1,1-1-1,0 0 1,-1-1-1,0 1 1,0 0-1,0-1 1,-1 1-1,1-1 1,-1 1-1,0-1 1,0 0 0,-1 0-1,0 1 1,1-1-1,-2-8 1,0 5-16,0 1 1,0-1-1,0 1 1,-1-1-1,-1 1 1,1 0 0,-1-1-1,0 1 1,-1 0-1,1 1 1,-1-1-1,-6-7 1,2 6 21,1 0 0,-1 0-1,0 1 1,-1 0 0,0 1 0,0-1-1,-17-7 1,-4 1-840,0 1 1,-2 2-1,1 1 0,-53-8 1,62 16-4955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8:42.8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 1644,'1'-1'93,"-1"1"0,0-1 0,0 0 0,0 1 0,0-1 1,0 1-1,1-1 0,-1 0 0,0 1 0,1-1 0,-1 1 0,0-1 0,1 1 0,-1-1 0,1 1 0,-1 0 0,1-1 0,-1 1 0,1-1 0,-1 1 1,1 0-1,-1-1 0,1 1 0,-1 0 0,1 0 0,-1-1 0,1 1 0,0 0 0,-1 0 0,1 0 0,0 0 0,-1 0 0,1 0 0,-1 0 0,1 0 0,0 0 1,0 0-243,2 0 619,1 1-51,8 4-151,141 52 1681,-129-50-1773,-1-1 1,2-1-1,-1-1 0,42 2 1,-61-7-105,-1 1 1,0 0-1,0-1 1,1 0-1,-1 0 0,0 0 1,0 0-1,0-1 1,0 0-1,0 1 0,-1-1 1,1-1-1,0 1 1,-1-1-1,6-5 1,-7 7 164,2-4-11,-3 3 82,-3 5 1568,-7 11-1819,1 0 0,1 1 0,0 0 0,-6 19 0,-21 77 141,12-37-93,-26 81-286,-53 303 0,88-347-1456,12-96-47,2 0-1,3 28 1,1-20-1125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8:46.8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17 239 1160,'0'0'836,"-1"-4"-114,0 0-540,0 0 1,1 1 0,-1-1-1,1 0 1,0 1 0,0-1 0,0 0-1,0 1 1,1-1 0,0 0-1,0 1 1,0-1 0,0 1 0,0-1-1,0 1 1,1 0 0,0-1 0,3-4-1,59-90 910,-59 91-1044,2-3-93,0 0 0,-1-1 0,7-13 0,-13 23-99,-5 4-1400,-3 1 1510,4-1 12,0-1 1,0 0-1,1 1 1,-1 0-1,-4 4 1,4-2 31,-1 0 0,1 1 1,0-1-1,0 1 0,1 0 0,-1 1 0,-3 11 1,-13 47 359,16-48-327,-6 21 213,3 0 0,1 0 0,-2 46 0,7-57-110,2 0 1,1 0-1,1 0 1,1 0-1,10 36 0,-11-55-100,-1-1 1,1 1-1,1 0 0,-1-1 0,1 0 0,8 11 0,-9-14-29,0 0 1,1-1-1,-1 0 0,1 0 1,-1 0-1,1 0 0,0 0 1,0-1-1,0 1 0,0-1 1,1 0-1,5 1 0,-9-2-31,0-1 0,0 1 0,1-1 0,-1 0-1,0 0 1,0 0 0,0 1 0,0-1-1,1 0 1,-1-1 0,0 1 0,0 0-1,0 0 1,1 0 0,1-1 0,6-2-285,-5 2-3,0 0 0,0-1-1,0 1 1,0-1 0,0 0-1,-1 0 1,1 0-1,-1 0 1,1-1 0,-1 1-1,3-4 1,1-3-1407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8:47.9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14 512 944,'-2'0'321,"-7"0"-16,6 0 949,4-4-1062,2-3-92,0 0-1,0 0 0,1 0 0,-1 0 1,2 1-1,4-7 0,133-184 2601,-142 197-2676,1-1 0,0 0 0,-1 0 0,1 0 0,0 1-1,0-1 1,0 1 0,-1-1 0,1 0 0,0 1 0,0 0 0,0-1-1,0 1 1,0-1 0,0 1 0,0 0 0,0 0 0,0-1 0,0 1-1,0 0 1,0 0 0,0 0 0,0 0 0,0 0 0,0 1 0,0-1 0,0 0-1,0 0 1,0 1 0,0-1 0,0 0 0,0 1 0,-1-1 0,1 1-1,0-1 1,0 1 0,0 0 0,1 0 0,2 3 35,0 0-1,0-1 1,0 2 0,0-1-1,3 6 1,20 31 498,40 86 0,-25-52-144,-42-74-404,1-1 1,-1 1 0,1 0-1,-1-1 1,1 1-1,-1 0 1,1-1-1,0 1 1,-1-1-1,1 1 1,0-1-1,-1 1 1,1-1 0,0 1-1,0-1 1,-1 0-1,1 0 1,0 1-1,0-1 1,-1 0-1,1 0 1,0 0 0,2 0-1,-2 0 2,1 0 0,0-1 0,-1 1 0,1-1 0,0 1 0,-1-1 0,1 0 0,-1 0-1,1 1 1,2-4 0,3-1 15,0-2 0,-1 1-1,9-11 1,-11 11 2,9-9 17,-9 9-43,1 1 1,0-1 0,0 1 0,0 0 0,1 0 0,0 0-1,6-3 1,-10 7-15,9 0 5,-7 1 6,-1 0 1,1 0-1,-1 0 1,0 0-1,1 1 1,-1-1-1,1 1 1,-1 0-1,7 2 1,14 7 13,1-1 1,37 8 0,-60-16-14,0 0-1,-1-1 1,1 0 0,0 1 0,-1-1 0,1 0-1,0 0 1,0 1 0,0-1 0,-1-1 0,1 1-1,0 0 1,0 0 0,2-1 0,1-1-2,0 1 2,1 0-1,-1 0 0,0 0 1,0-1-1,0 0 0,0 0 1,0 0-1,0-1 0,-1 0 1,1 1-1,-1-2 0,0 1 1,1 0-1,-1-1 0,3-4 1,-3 3 4,0-1 1,0 1-1,-1-1 1,0 0-1,0 0 0,-1 0 1,0 0-1,0 0 1,0 0-1,0-1 1,-1 1-1,0-10 1,-1 11-2,0-1 0,-1 1 0,0-1 0,0 1 0,-3-10 0,3 13-2,-1 2-7,2-1 5,-1 1 0,1 0 0,-1 0 0,1-1 0,-1 1 0,1 0 1,0 0-1,-1 0 0,1 0 0,-1-1 0,1 1 0,-1 0 0,1 0 0,-1 0 0,1 0 0,-1 0 0,1 0 0,-1 0 0,1 1 0,-1-1 0,1 0 0,-1 0 0,1 0 1,-1 0-1,1 1 0,-1-1 0,1 0 0,-1 0 0,0 1 0,-3 3-2,2-2 2,1-1-1,0 0 1,-1 1-1,1-1 0,0 1 1,0 0-1,0-1 1,0 1-1,0 0 1,1-1-1,-1 1 0,0 0 1,0 4-1,-1 2-161,0 0-1,1-1 1,0 2-1,1-1 0,0 0 1,0 0-1,1 0 1,-1 0-1,2 0 1,-1 0-1,1-1 1,5 12-1,-7-17-89,1 0-1,0 0 1,1-1 0,-1 1-1,0 0 1,0-1 0,1 1-1,-1-1 1,1 1 0,-1-1-1,1 0 1,0 0 0,-1 1-1,1-1 1,0 0 0,0-1-1,0 1 1,2 1 0,10 1 1836,-12-3-1819,1 0 78,-1 0 220,0 0 1,0 0 0,0 0 0,0-1-1,0 1 1,0-1 0,0 0 0,0 1-1,0-1 1,0 0 0,3-2-1,-2 1 1029,-3 1-1051,0 0 0,0 0 0,1 1 0,-1-1 0,0 0 0,1 0 0,-1 1 0,1-1 0,-1 0 0,1 1 0,-1-1 1,1 0-1,-1 1 0,1-1 0,0 1 0,-1-1 0,1 1 0,0-1 0,0 0 0,20-9 572,-18 8-622,4-1 28,0-1 1,0-1-1,-1 0 0,0 0 1,0 0-1,0 0 1,0-1-1,-1 0 0,0 0 1,0-1-1,-1 0 0,0 1 1,0-1-1,0-1 1,-1 1-1,5-15 0,-2 0-7,-1-1-1,0 0 1,-2 1-1,1-45 1,-7-83 143,1 140-92,2 9-58,0 1 0,0 0 0,-1 0 0,1 0-1,0 0 1,0 0 0,0 0 0,0 0 0,0 0-1,0 0 1,0 0 0,0 0 0,0 0 0,0 0-1,0 0 1,0-1 0,0 1 0,0 0 0,0 0-1,-1 0 1,1 0 0,0 0 0,0 0 0,0 0-1,0 0 1,0 0 0,0 0 0,0 0-1,0 0 1,0 0 0,0 0 0,-1 0 0,1 0-1,0 0 1,0 0 0,0 0 0,0 0 0,0 0-1,0 0 1,0 1 0,0-1 0,0 0 0,0 0-1,0 0 1,0 0 0,0 0 0,-1 0 0,1 0-1,0 0 1,0 0 0,0 0 0,0 0 0,0 0-1,0 0 1,0 0 0,0 1 0,0-1 0,0 0-1,0 0 1,0 0 0,0 0 0,0 0 0,0 0-1,0 0 1,0 0 0,0 0 0,0 0 0,0 1-1,-8 24 25,7-13-5,2 5-3,-1-6-14,0 1 0,2 0 0,-1 0 0,2-1 1,6 23-1,-7-29 29,1-1 1,-1 1-1,1 0 1,0 0-1,1-1 1,-1 0-1,1 0 1,0 0-1,0 0 1,0 0-1,0-1 1,8 5-1,7 4 135,37 15 1,-35-18-119,-13-5-15,-2-2 0,0 1 1,1 1-1,8 5 1,-14-8-28,1 1 0,-1-1 0,1 1 0,-1-1 0,0 1 0,1-1 0,-1 1 1,0 0-1,0-1 0,0 1 0,-1 0 0,1 0 0,0 0 0,-1 0 0,1-1 0,0 5 1,-1-4 21,-2 3-6,-1 1-23,-1 1-1,0-1 0,-1 0 1,1 0-1,-1 0 0,-10 9 1,-2-2-321,1 0 0,-1-2 0,-1 0 0,0-1 0,-31 12 0,46-21-809,0-1-831,-13 0 28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8:48.3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1436,'0'0'2575,"2"9"-1858,17 69 1024,44 119 0,-10-40-1061,-32-102-1527,-5-21-2686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8:48.6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9 133 1236,'7'-7'251,"0"1"-1,-1-1 1,0 0 0,0 0-1,-1 0 1,0-1-1,0 0 1,5-13 0,-8 19-65,-1 0 0,0 0 0,-1 0 0,1-1 0,0 1 0,-1 0 0,1-1 0,-1 1 0,0-1 0,1 1 0,-1 0-1,-1-1 1,1 1 0,0-1 0,0 1 0,-1 0 0,1-1 0,-1 1 0,0 0 0,0-1 0,-2-3 0,-3 9 162,5-2-336,-3 1 73,0-1 0,1 2 0,-1-1 0,1 0 1,0 1-1,-1-1 0,1 1 0,0 0 0,0 0 0,1 0 0,-1 0 1,1 1-1,-3 3 0,3-1-1,-1 1 1,1-1-1,1 0 1,-1 1-1,1-1 1,0 0-1,1 1 1,0-1-1,0 1 1,0 0-1,1-1 0,-1 1 1,2-1-1,-1 0 1,5 12-1,-4-12-52,0-1-1,0 1 0,1-1 0,0 0 1,0 0-1,1 0 0,-1 0 0,1 0 1,0-1-1,0 1 0,1-1 0,-1 0 1,1 0-1,0-1 0,0 0 0,0 1 1,6 1-1,7 1-1,0-2-1,0 0 1,0 0-1,1-2 1,-1 0 0,1-1-1,34-3 1,-35 0-241,0 0 1,0-2 0,0 0 0,-1 0-1,25-11 1,-26 8-902,0 0 0,-1-2 0,16-11 0,-2-3-1348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8:49.0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178 1 1032,'-8'1'326,"1"1"0,-1 0 0,1 1 0,-1-1 0,1 2 0,0-1 0,0 1 0,0 0 0,1 0 0,-1 1 0,1 0 0,0 0 0,0 0-1,-9 13 1,7-9-65,1 1-1,0 0 1,0 1 0,1-1-1,1 1 1,-1 0-1,2 1 1,0-1-1,-3 13 1,5-16-150,1 0 1,0 1 0,1-1-1,0 0 1,0 0-1,1 0 1,0 0-1,0 0 1,1 0 0,4 13-1,3 1 166,1 0 1,16 25-1,1 3 133,-22-42-335,-4-6-42,1 0-1,-1 0 0,0 1 0,1-1 1,-1 0-1,0 1 0,-1-1 1,1 1-1,0-1 0,-1 1 1,1 0-1,-1-1 0,0 1 0,0 4 1,0-4-66,-1-1 1,0 0-1,0 0 1,0 0-1,0 0 1,0 0-1,0 0 1,-1 0-1,1 0 1,-3 2-1,-6-1-566,7-3 578,1 1-540,-3-2-621,-5 0-2220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8:49.4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0 150 940,'4'-1'902,"9"-2"-110,-9 2-126,-1-1-96,4-2-285,-1 0 0,1 0 0,-1-1 0,0 0 0,0 0 0,0 0 0,-1-1 0,1 0 0,-2 0 0,1 0-1,7-15 1,-11 19-202,0-1 0,0 1-1,0-1 1,-1 0-1,0 0 1,1 1 0,-1-1-1,0 0 1,0 0-1,0-2 1,-1-4 396,-2-6 116,3 15-536,0-1 0,0 1-1,0-1 1,0 1 0,-1-1 0,1 1 0,0-1-1,0 1 1,0 0 0,-1-1 0,1 1 0,0-1-1,-1 1 1,1 0 0,0-1 0,-1 1 0,1 0-1,0-1 1,-1 1 0,1 0 0,-1 0-1,1-1 1,-1 1 0,1 0 0,0 0 0,-1 0-1,1 0 1,-1-1 0,1 1 0,-1 0 0,1 0-1,-1 0 1,1 0 0,-2 0 0,-15 6 237,16-6-273,0 0-1,0 0 1,1 1 0,-1-1-1,0 1 1,0-1-1,0 0 1,0 1-1,1 0 1,-1-1-1,0 1 1,0-1-1,1 1 1,-1 0-1,1 0 1,-1-1-1,0 1 1,1 0 0,-1 0-1,1 1 1,-2 0 53,-2 6 28,1 0 1,-1-1-1,1 1 1,1 0-1,0 0 1,0 1 0,0-1-1,0 11 1,2-14-53,-1 1-23,0 0 0,1 1 0,0-1 0,1 0 0,-1 1 0,1-1 0,0 0 0,1 0 0,0 0 0,0 0 0,0 0 0,0 0 0,1-1 0,0 1 0,0-1 0,1 1 0,0-1 0,-1 0 0,8 6 0,-8-8-215,1 0 1,0 1 0,0-2 0,0 1-1,0 0 1,1-1 0,-1 0 0,1 0-1,-1 0 1,1-1 0,0 1 0,0-1-1,-1 0 1,1 0 0,0-1 0,0 0-1,0 0 1,0 0 0,0 0 0,0-1-1,0 1 1,-1-1 0,1-1 0,0 1-1,5-3 1,7-4-2595,-4 0 32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8:49.7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1468,'0'0'3756,"2"8"-3278,14 28 550,38 60-1,-28-55-550,-10-17-155,0 0 0,-2 1 0,-1 0 1,17 50-1,-29-72-282,0 1-1,-1-1 1,1 0 0,-1 1 0,0-1 0,0 0-1,-1 1 1,1-1 0,-2 6 0,1-7-27,1 0 1,-1-1 0,1 1 0,-1 0 0,0-1 0,0 1 0,1-1-1,-1 1 1,0-1 0,0 1 0,-1-1 0,1 0 0,0 0 0,0 1 0,-1-1-1,1 0 1,-1 0 0,1 0 0,-1 0 0,1-1 0,-3 2 0,0-1 0,0 1 0,0-1 0,1-1 0,-1 1 0,0 0 0,0-1 1,0 0-1,0 0 0,0 0 0,0 0 0,0-1 0,0 0 0,0 0 1,1 0-1,-1 0 0,0 0 0,0-1 0,-5-2 0,6 1-6,-1 1-1,0-1 0,1 1 1,0-1-1,0 0 0,-1 0 0,2 0 1,-6-7-1,7 8-6,-1-1 0,1 1 0,0 0 0,0 0 0,0-1 0,0 1 0,0-1 0,1 1 0,-1-1 0,1 1 0,-1-1 0,1 1 0,0-1-1,0 1 1,0-1 0,1-4 0,3-10-398,1 1 0,1-1-1,0 1 1,2 1 0,-1-1 0,2 1-1,0 0 1,1 1 0,15-17-1,-12 16-1707,-5 2 21</inkml:trace>
  <inkml:trace contextRef="#ctx0" brushRef="#br0" timeOffset="1">273 26 856,'0'0'1618,"3"2"-1410,5 5 20,0 1 0,0-1 0,11 16 1,-10-12-317,1 0 0,13 12 0,-11-18-1207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8:50.1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1 151 1268,'2'-1'53,"30"-24"948,-30 24-813,15-6 916,-5 6-874,-9 0 213,0 3-224,8 2-1,-1 1 0,0 0 0,-1 1 0,1 0 0,-1 0 0,11 11 0,-19-15-179,16 14-650,-16-15 402,0 0-546</inkml:trace>
  <inkml:trace contextRef="#ctx0" brushRef="#br0" timeOffset="1">190 3 1764,'-2'-3'4071,"1"7"-2579,-3 17-633,-4 32-670,-5 21-1118,8-56-1923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8:50.6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1 130 1212,'0'0'4954,"7"2"-4637,49 19 548,62 33 0,-5-2 176,-65-35 150,-46-16-950,0-1 49,-1 0-254,-1 1-1,1-1 1,-1 0 0,1 0-1,0 0 1,-1 0 0,1 0 0,-1 0-1,1 0 1,0 0 0,-1 0-1,1 0 1,-1 0 0,1 0-1,0 0 1,-1 0 0,1-1-1,-1 1 1,2-1 0,0-1 2,0-1-1,0 1 1,0-1 0,0 0 0,-1 1 0,1-1-1,-1 0 1,0 0 0,0 0 0,0 0 0,0-1-1,0-4 1,7-51 150,5-33 18,-9 44-159,-3 31-323,-1 15 17,3-8-2352,-2 4-1025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9T14:53:46.9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49 1868,'-2'-4'1214,"1"1"-847,0 1 0,-1-1 0,1 1-1,-1 0 1,1 0 0,-1 0 0,0 0 0,1 0-1,-1 0 1,0 0 0,0 0 0,-1 1 0,-1-2-1,-1-3 912,5 6-1249,-1-1 0,1 1 1,0-1-1,0 1 0,0-1 0,-1 1 0,1-1 0,0 1 0,-1 0 1,1-1-1,0 1 0,-1-1 0,1 1 0,-1 0 0,1-1 0,-1 1 0,1 0 1,0 0-1,-1-1 0,1 1 0,-1 0 0,1 0 0,-1 0 0,1 0 1,-1 0-1,0 0 0,1-1 0,-1 1 0,1 0 0,-1 0 0,1 1 0,-1-1 1,1 0-1,-1 0 0,1 0 0,-1 0 0,1 0 0,-1 0 0,1 1 1,-2-1-1,-11 8-491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8:51.0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 1828,'1'0'116,"-1"-1"1,0 1-1,1 0 0,-1 0 0,0 0 1,1 0-1,-1-1 0,1 1 0,-1 0 1,0 0-1,1 0 0,-1 0 1,0 0-1,1 0 0,-1 0 0,1 0 1,-1 0-1,0 0 0,1 0 0,-1 0 1,0 1-1,1-1 0,-1 0 0,0 0 1,1 0-1,-1 0 0,0 1 0,1-1 1,-1 0-1,0 0 0,1 0 0,-1 1 1,0-1-1,1 1 0,13 31 727,-1 1-1,-2 0 0,-1 1 1,9 53-1,-19-84-1057,1 8-162,-1 0-3920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8:51.3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13 900,'0'0'1144,"-10"-12"416,11 57-2952</inkml:trace>
  <inkml:trace contextRef="#ctx0" brushRef="#br0" timeOffset="1">356 231 1696,'0'0'2187,"0"4"-1207,1 14 227,-1 0-1,-4 23 1,2-23-694,1-1-1,0 1 1,3 28 0,2-21 162,11 41 1,-13-59-622,1 0 0,-1-1 0,1 1 0,1-1 0,-1 1 0,1-1-1,0 0 1,1 0 0,-1-1 0,8 8 0,-8-11-589,0 0-1,0 0 1,0-1 0,0 1 0,0-1 0,1 0-1,-1 0 1,0 0 0,0-1 0,1 1-1,6-1 1,-7 0-2164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8:51.7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21 166 1400,'0'0'1297,"3"-1"-728,4-1-333,0-1-1,0-1 1,0 1-1,0-1 1,-1 0-1,1-1 1,-1 0-1,0 0 1,-1 0-1,1 0 0,-1-1 1,0 0-1,-1 0 1,1 0-1,-1-1 1,5-11-1,-8 17-194,0 0-1,-1 0 0,1 0 0,-1 0 0,0 0 1,1 0-1,-1-1 0,0 1 0,0 0 1,1 0-1,-1 0 0,0-1 0,0-1 0,-1-2 307,1 2-220,-1-1-1,-1 0 0,1 1 1,0-1-1,-1 1 0,0-1 0,0 1 1,0 0-1,-2-4 0,3 7-97,1-1 0,-1 1 0,1-1 0,0 0 0,-1 1 0,1-1 1,-1 1-1,1 0 0,-1-1 0,0 1 0,1-1 0,-1 1 0,1 0 0,-1-1 0,0 1 0,1 0 0,-1 0 0,-1-1 0,0 1 71,0-2 242,-3 3 13,2 0-275,0-1 0,-1 1 0,1 0 0,0 0 0,0 0 0,0 1-1,-1-1 1,1 1 0,1-1 0,-1 1 0,0 0 0,0 0 0,1 1 0,-1-1 0,-2 3 0,0 2 12,0 1 0,1-1 0,-1 1 1,1 0-1,1 0 0,-1 0 0,2 0 1,-1 1-1,1-1 0,0 1 0,1 0 1,0 0-1,0-1 0,1 1 0,0 0 1,1 0-1,0 0 0,0-1 0,1 1 1,0 0-1,0-1 0,7 15 0,-7-19-69,0-1 1,0 0-1,0 1 0,1-1 0,0 0 0,-1 0 0,1 0 1,0-1-1,1 1 0,-1-1 0,0 1 0,1-1 0,-1 0 0,1 0 1,0-1-1,0 1 0,-1-1 0,1 0 0,0 0 0,0 0 1,0 0-1,6-1 0,1 1-33,0-1 1,0 0-1,-1-1 1,1 0-1,0 0 1,0-1-1,13-5 1,-14 3-300,1 0-1,-1-1 1,-1 0 0,1-1-1,-1 0 1,0 0-1,0-1 1,11-11 0,-6 3-2234,22-29 0,-14 14-519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8:52.5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9 271 1268,'-1'-3'431,"-1"1"0,1-1 0,0 0-1,0 0 1,1 0 0,-1 0 0,0 0 0,1 0-1,0 0 1,-1 0 0,1 0 0,1 0 0,-1 0 0,0 1-1,1-1 1,-1 0 0,1 0 0,2-6 0,1 2-308,0 0 1,1 0 0,0 0-1,0 0 1,8-7-1,1-2 366,4-6-236,31-34 328,-42 49-517,-3 4-23,0-1 0,-1 1 0,0-1 0,1 0 0,-1 0 0,-1 0 0,1 0 1,0-1-1,-1 1 0,0-1 0,3-8 0,-5 11-50,-6 6-77,-4 4 83,1 0 0,0 1 0,0 0 0,1 1 0,0 0 0,1 0 0,-9 16 0,3-2 3,1 0 0,1 1-1,1 0 1,1 1 0,2 0 0,0 0 0,2 1 0,1 0 0,1 0 0,1 0 0,3 42-1,0-60 11,1-1-1,-1 0 0,1 0 0,1 0 1,-1 0-1,1-1 0,1 1 0,0-1 1,0 1-1,0-1 0,10 11 0,-11-13-57,2-1 1,-1 1-1,0-1 0,1 0 0,0-1 0,0 1 0,0-1 0,0 0 0,0 0 0,1-1 0,0 1 0,-1-1 0,1 0 0,0-1 0,0 1 0,10 0 0,-9-2-564,0 1 0,0-2 0,0 1 0,0-1 1,0 0-1,0 0 0,0-1 0,7-2 0,0-3-1931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8:53.7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0 495 1012,'71'-80'2467,"-59"64"-657,16-29 0,-27 43-1508,-1 2-265,0 0 1,0-1 0,0 1 0,0 0-1,0-1 1,0 1 0,0 0 0,0 0 0,1-1-1,-1 1 1,0 0 0,0 0 0,0-1-1,0 1 1,0 0 0,1 0 0,-1-1-1,0 1 1,0 0 0,1 0 0,-1 0-1,0 0 1,0-1 0,0 1 0,1 0 0,-1 0-1,0 0 1,1 0 0,-1 0 0,0 0-1,0 0 1,1 0 0,-1-1 0,0 1-1,1 0 1,-1 0 0,0 0 0,0 1-1,1-1 1,-1 0 0,0 0 0,1 0-1,-1 0 1,0 0 0,0 0 0,1 0 0,9 12 218,-1 0 0,16 26 0,-23-33-211,1-1-1,-1 1 1,1-1-1,0 0 0,0 0 1,1-1-1,-1 1 1,8 6-1,-9-9 9,0-1-14,2-1-23,0 0 1,-1 0 0,0 0-1,1 0 1,-1 0-1,1-1 1,-1 1 0,0-1-1,0 0 1,0 0 0,5-4-1,36-34 571,-28 24-273,-14 15-250,12-8 94,-11 9-114,7 0-1,-8 0-14,2 1 3,18 7 12,21 11 1,-22-9-289,0-1 0,23 7 0,-32-14 58,1 1 0,1-2 1,-1 0-1,0 0 0,0-1 0,0-1 0,0 0 0,0-1 0,23-5 1,-27 4 74,1 0 0,-1 0 0,0-1 0,0 0 0,0-1 1,-1 0-1,1 0 0,-1-1 0,0 0 0,-1 0 0,0-1 0,0 0 1,11-13-1,-16 16 144,0 0 1,1 0 0,-1 0-1,-1-1 1,1 1 0,-1-1-1,1 1 1,0-9-1,-2 10 124,-2 0 18,2 1-176,-1 1 43,1-1-1,-1 1 1,1-1 0,-1 1-1,0-1 1,1 1 0,-1 0-1,0-1 1,0 1 0,0 0-1,0 0 1,0 0 0,0-1-1,-1 1 1,1 0 0,0 1-1,0-1 1,-1 0 0,1 0-1,-1 0 1,1 1 0,-1-1-1,1 1 1,-3-1 0,-2 1 26,-1 1 1,1 0-1,0 0 1,-1 1 0,1 0-1,0 0 1,0 0 0,0 1-1,0 0 1,0 0 0,1 0-1,-1 1 1,1 0 0,0 0-1,0 0 1,0 1-1,1-1 1,0 1 0,-1 0-1,2 1 1,-6 8 0,7-10-71,1 0 1,0 0 0,0 1 0,0-1 0,0 1-1,1-1 1,-1 0 0,1 1 0,0-1 0,1 1-1,-1-1 1,1 1 0,0-1 0,0 1-1,0-1 1,3 7 0,-3-10-112,-1-1 80,0 0 0,0 1 0,0-1 1,0 0-1,0 1 0,0-1 0,0 0 1,0 1-1,0-1 0,0 0 0,0 0 1,0 1-1,1-1 0,-1 0 0,0 1 1,0-1-1,0 0 0,1 0 0,-1 1 0,0-1 1,0 0-1,1 0 0,-1 1 0,0-1 1,0 0-1,1 0 0,-1 0 0,0 0 1,1 1-1,-1-1 0,0 0 0,1 0 1,-1 0-1,0 0 0,1 0 0,-1 0 1,0 0-1,1 0 0,-1 0 0,0 0 1,1 0-1,-1 0 0,0 0 0,1 0 1,-1 0-1,0 0 0,0-1 0,1 1 0,-1 0 1,0 0-1,1 0 0,6-6-59,-1 1 1,0 0-1,0-1 0,-1 0 0,0-1 0,0 1 1,0-1-1,-1 0 0,7-15 0,-2-1 31,-1-1 0,-1 0 0,-1-1 0,-1 1 0,-1-1-1,-2 0 1,0 0 0,-4-48 0,-8 23 562,10 48-449,-1-1 0,0 1 0,0 0-1,0 0 1,0 0 0,0 0-1,-1 0 1,1 0 0,0 0 0,-1 1-1,0-1 1,1 0 0,-4-2-1,3 3 237,-2 4-155,1 0-104,0 0 1,-1 0-1,1 0 0,0 1 0,1-1 1,-1 1-1,1 0 0,-1 0 0,1 0 0,0 0 1,1 0-1,-1 0 0,1 1 0,0-1 0,0 0 1,-1 6-1,2 0 0,0 1-1,0 0 1,1-1-1,0 1 1,1-1 0,0 1-1,1-1 1,0 0 0,1 0-1,8 18 1,-9-23-52,0 1-1,0-1 1,0 0 0,1 0-1,0 0 1,0-1 0,0 1-1,0-1 1,1 0 0,0 0-1,0 0 1,0-1 0,0 0-1,0 0 1,1 0 0,-1-1 0,1 0-1,0 0 1,11 3 0,-5-5-14,0 1 0,0-2 0,0 0 0,0 0 0,0-1 1,22-6-1,8-2 67,-39 10-6,1 0 0,-1 0 0,1 0 0,-1 0 0,1 1 0,-1-1 0,1 1 0,-1 0-1,0 0 1,1 0 0,-1 0 0,5 4 0,0-1 59,-1 1 0,1 0 0,8 9 1,-4-3 19,0 1 1,-1 1-1,-1 0 1,0 1 0,13 23-1,-3 1 60,13 40-1,-17-35-54,-2 0 0,-1 1 0,7 59 0,-17-77-670,-2 35 0,-1-53 235,1-7 157,-1 1 1,-1-1-1,1 1 0,0-1 1,0 0-1,0 1 1,-1-1-1,1 1 0,-1-1 1,1 0-1,-2 2 0,1-3 142,0 0 0,-1 0-1,1 0 1,0 0-1,-1 0 1,1-1 0,0 1-1,0 0 1,-1-1 0,1 1-1,0-1 1,-3 0-1,2-1-28,2 2 50,-1 0 0,1 0-1,-1 0 1,1 0-1,-1 0 1,1 0 0,0-1-1,-1 1 1,1 0-1,0 0 1,-1 0 0,1-1-1,0 1 1,-1 0-1,1-1 1,0 1 0,-1 0-1,1-1 1,0 1-1,0 0 1,-1-1 0,-19-29 46,0 0 0,2-1 0,-18-43 1,26 49 175,1 0 0,1 0 0,1-1 0,1 0 0,-4-38 0,10 53-131,0 1 0,1-1-1,0 0 1,1 0 0,0 1-1,0-1 1,1 1 0,1 0-1,-1 0 1,2 0 0,-1 0-1,9-11 1,-8 12-32,1 1 0,0 0 0,1 0 0,-1 1 0,1 0 0,1 0-1,0 0 1,0 1 0,0 0 0,0 1 0,1 0 0,0 0 0,11-4 0,-19 9-44,0 0 1,0 0-1,0-1 0,0 1 0,1 0 1,-1 0-1,0 0 0,0 0 1,0 1-1,0-1 0,0 0 0,0 0 1,1 1-1,-1-1 0,0 1 1,0-1-1,0 1 0,0-1 0,0 1 1,0-1-1,0 1 0,-1 0 1,1 0-1,0-1 0,0 1 0,0 0 1,-1 0-1,1 0 0,1 2 1,-1-1 3,1 1 1,-1 0 0,0 0 0,1-1 0,-1 1-1,0 0 1,-1 0 0,1 0 0,0 0 0,-1 5-1,0 3 12,-1 1-1,-1-1 1,0 0-1,0 0 1,-7 19 0,-28 55-960,10-26-4099,22-46 2734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8:54.0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1 1892,'0'0'2087,"-3"8"-1188,-5 12-229,0 1-1,2 0 0,1 0 0,-4 34 0,8-45-490,0 0 1,0 1-1,2-1 1,-1 0-1,1 0 0,0 1 1,1-1-1,1 0 1,-1 0-1,2-1 0,-1 1 1,9 16-1,-11-24-148,0 0 1,1 0-1,-1-1 0,0 1 0,1 0 0,-1 0 1,1-1-1,0 1 0,-1-1 0,1 1 0,0-1 0,0 0 1,0 1-1,0-1 0,0 0 0,0-1 0,0 1 1,1 0-1,-1 0 0,0-1 0,0 0 0,0 1 0,1-1 1,3 0-1,-2-1-7,0 1 0,-1-1 0,1-1 0,0 1 0,0 0 1,-1-1-1,1 0 0,-1 0 0,0 0 0,1 0 0,-1-1 0,0 1 0,0-1 1,2-2-1,-1 0-7,0 1-1,-1-1 1,0 0 0,0 0 0,0 0 0,0 0-1,-1 0 1,0-1 0,0 1 0,0-1 0,0 0-1,-1 1 1,0-1 0,-1 0 0,1 0 0,-1 0 0,0 1-1,-2-13 1,1 12-4,0-1-1,-1 1 1,1-1-1,-2 1 1,1-1 0,-1 1-1,0 0 1,0 0-1,0 0 1,-1 1 0,0-1-1,0 1 1,0 0-1,-1 0 1,0 0 0,-7-5-1,5 5-50,5 3 4,-1-1 0,0 1 0,0 0 0,0 0 1,0 0-1,-1 0 0,1 1 0,0-1 0,-1 1 0,1 0 0,-1 0 0,1 0 0,-5 0 0,-7 1-358,11 0-121,2 1-140,1-1 202,-5 2 598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8:54.8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0 541 1572,'1'-1'126,"-1"1"-1,0 0 0,1-1 1,-1 1-1,1 0 1,-1 0-1,0-1 0,1 1 1,-1 0-1,1 0 1,-1 0-1,1 0 0,-1-1 1,1 1-1,-1 0 1,0 0-1,1 0 0,-1 0 1,1 0-1,-1 0 1,1 0-1,-1 0 0,1 1 1,-1-1-1,1 0 1,-1 0-1,0 0 0,1 0 1,-1 1-1,1-1 1,-1 0-1,1 0 0,-1 1 1,1-1-1,1 15 4060,-2-9-5320,2 37 2255,2 32 132,-3-67-1134,0-1 0,1 0 0,0 0 0,0 0 0,1 0 0,0-1 0,6 12 0,-8-17-101,-1 0-1,1 0 1,0 0-1,0 0 0,0 0 1,0-1-1,-1 1 1,1 0-1,0 0 1,0-1-1,1 1 1,-1-1-1,0 1 1,0-1-1,0 1 1,0-1-1,0 0 1,0 0-1,1 1 1,-1-1-1,0 0 1,1 0-1,22-5 140,-20 4-128,0 0 15,12-4 86,-2-1-23,-2-3-55,-4 3-42,6-8 11,-12 12-13,-1 0 0,0 0 0,1 1 0,-1-1 0,1 1 0,-1 0 0,1-1 0,0 1 0,-1 0 0,3-1 0,-2-14 39,-2 12-14,-1-10 5,0 11 703,2 12-699,0 27-1,-1-28-4,0-7-29,-1 0 0,1 0 0,0 0 0,0 0 1,0-1-1,0 1 0,0 0 0,0 0 0,0 0 0,0-1 1,0 1-1,0 0 0,0 0 0,1 0 0,-1 0 0,0-1 1,1 1-1,-1 0 0,0 0 0,2 0 0,1 11 160,3-16-152,114-105 25,-116 107-42,5-3 6,-9 5-5,1-1 0,-1 1 1,1 0-1,-1 0 0,1-1 1,-1 1-1,1 0 1,-1 0-1,1 0 0,-1 0 1,1 0-1,-1 0 0,1 0 1,0-1-1,-1 1 0,1 1 1,-1-1-1,1 0 1,-1 0-1,1 0 0,0 0 1,8 1 23,-7 1-28,23 29-11,-20-24 21,1 0 0,-1 0 0,2 0 0,-1-1 0,1 0-1,8 6 1,-13-11-12,0 1-1,0-1 1,0 0-1,1 0 0,-1-1 1,1 1-1,-1 0 1,1-1-1,-1 1 1,1-1-1,-1 0 0,1 0 1,-1 0-1,1 0 1,-1 0-1,1-1 1,-1 1-1,1-1 0,-1 0 1,0 1-1,1-1 1,-1 0-1,0 0 1,4-3-1,-2 1-10,1 0 0,-1 0-1,0-1 1,1 0 0,-2 0 0,1 0 0,0-1-1,-1 1 1,5-9 0,2-7-2,-1-1 1,-1 0-1,0 0 1,-2-1-1,-1 0 1,4-28-1,5-137-39,-14 176 55,-2-154-2,0 48 2403,-2 159-2186,3-33-174,0 1 0,0-1-1,1 15 1,3 5 37,0 0 1,2 0-1,1 0 1,13 35-1,-11-42-859,1-1 0,14 24 0,-11-22-2816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8:55.2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703 432 836,'0'0'1572,"-2"-2"-885,-9-4 2224,16 2-2478,18-11-10,1 1 1,41-17 0,14-7 70,-16 5-373,-41 23-788,0-1 0,-1 0 0,-1-2 0,0 0 1,35-33-1,-38 28-1165</inkml:trace>
  <inkml:trace contextRef="#ctx0" brushRef="#br0" timeOffset="1">14 0 1880,'0'0'2064,"-14"3"1093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8:56.3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1 341 1832,'1'-3'864,"33"-133"3848,-30 120-4343,-1 1 0,1-17 0,-1 3 348,3-34 2621,-3 69-3278,3 3-28,-1-1-1,1 0 1,0 0 0,1 0 0,0-1 0,0 0-1,1-1 1,0 1 0,15 8 0,-19-13-17,1 0 0,-1 0 0,0-1 1,1 1-1,0-1 0,4 0 0,-5 0-5,-2-1 17,2-1-10,10-4-4,-11 4-5,-3 0-7,0 1 0,0-1 0,0 1 0,0-1-1,1 1 1,-1-1 0,0 1 0,0-1 0,0 1-1,1-1 1,-1 1 0,0 0 0,1-1 0,-1 1 0,0-1-1,1 1 1,-1 0 0,0-1 0,1 1 0,7-9 15,-6 5-8,25-43 203,-27 45-73,6-13 310,-4 16-447,-1 0 1,0-1 0,0 1 0,0-1 0,0 0 0,1 1 0,-1-1-1,0 0 1,0 0 0,1 0 0,-1 0 0,2 0 0,-1 0 2,2 1 24,-1-2 0,4-1-25,-1 0 0,1 0 0,-1-1 0,0 0 0,0 0 0,6-5 0,7-3 11,-10 7-12,0 0-1,1 1 1,-1 0 0,1 0-1,16-2 1,3 2-4,-23 4 0,-2 1 1,30 5 2,-33-7-1,0 0 0,-1 0-1,1 0 1,0 0 0,-1 1 0,1-1 0,0 0 0,-1 0-1,1 1 1,-1-1 0,1 0 0,-1 1 0,1-1-1,0 1 1,-1-1 0,0 1 0,1-1 0,-1 1 0,1 0-1,7 7-24,-6-6-71,0 0 1,0-1-1,0 1 1,-1 0-1,1 0 0,0 1 1,-1-1-1,0 0 1,1 0-1,-1 1 1,0-1-1,0 1 1,-1-1-1,2 5 1,-2-4-311,0-1 0,0 0 0,0 0 0,0 0 1,0 0-1,-1 0 0,1 0 0,-1 0 0,1 0 1,-1 0-1,0 0 0,0 0 0,0 0 0,-2 3 1,-6 5-2538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8:56.6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19 1044,'-2'-18'2076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9T14:53:47.3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21 2088,'-3'-12'1020,"-1"3"5805,-5 641-2988,10-585-3628,39 444 1911,27-184-630,-56-264-1291,13 34 188,-13-46 25,7 39 0,-15-84-6326,-3 8 5431,-1 1-1,1 0 1,-1-1 0,0 1-1,-2-8 1,-5-9-2715,-1 0 31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8:57.0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0 171 1096,'3'4'1040,"22"35"271,2-1 1,2-1-1,1-2 0,37 34 0,-55-58-998,1-1-1,0 0 0,0-1 1,29 15-1,-41-24-286,0 1 0,0-1 0,0 0 1,1 0-1,-1 0 0,0 0 0,0 0 0,0 0 0,1 0 0,-1 0 0,0-1 0,0 1 0,0 0 0,0-1 0,0 1 0,0-1 0,0 1 0,1-1 0,-1 0 0,-1 1 1,1-1-1,0 0 0,0 0 0,0 0 0,0 1 0,0-1 0,0-2 0,17-24 337,-14 17-311,-1 0 0,0 0 0,0 0 0,-1 0 0,1-17 0,0-52 104,-3 65-127,-3-28-207,-1 0 1,-2 1-1,-11-41 1,15 64-1305,2 16 3,0-2-1048,0-13 33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8:57.4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32 460 900,'-5'41'2156,"1"-22"-774,2 1 0,0-1 1,2 32-1,0-49-1062,1 2-29,0 14-26,0-13-24,-1 2 8,-1-4-81,1-6 861,-18-149-727,16 134-217,1-1 0,1 1 0,1-1 0,0 1 0,1 0 0,7-28 0,-8 45-76,-1 1 0,0-1 0,1 0 0,-1 0 0,1 0 0,0 0 0,-1 1 0,1-1 0,0 0-1,-1 0 1,1 1 0,0-1 0,0 1 0,-1-1 0,1 1 0,0-1 0,0 1 0,0-1 0,0 1 0,0 0 0,0-1 0,0 1 0,0 0 0,-1 0 0,3-1 0,-3 1-7,2 0 40,2 1-11,16 8 33,0 0 1,28 18-1,-25-14-21,45 20 0,-60-30-30,1 0 0,-1 0 1,12 1-1,-17-4-8,-1 0 0,1 0-1,0 0 1,0 0 0,0 0 0,-1 0 0,1-1-1,0 0 1,-1 1 0,1-1 0,0 0-1,4-3 1,-5 3-3,-1-1 0,1 1 0,-1-1 0,1 1 0,-1-1 1,0 0-1,0 0 0,1 0 0,-1 0 0,-1 0 0,1 0 0,0 0 0,0 0 0,-1 0 0,1 0 0,-1-3 0,5-33 1,-5 36-3,0-21 3,0-1-1,-2 0 1,-7-34 0,-22-67 23,-3 34-2758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8:57.7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147 672 1064,'1'-14'476,"0"4"98,0-1 0,-1 1-1,-2-14 1,2 21-406,-1-1 0,0 1-1,0 0 1,0 0 0,0 0-1,0 0 1,-1 0 0,1 0-1,-1 0 1,0 0 0,0 0-1,0 1 1,0-1 0,-4-3 0,4 5-73,0 0 0,-1-1 1,1 1-1,0 0 0,0 0 1,-1 0-1,1 0 0,0 1 1,-1-1-1,1 0 1,-1 1-1,1 0 0,-1 0 1,1 0-1,-1 0 0,1 0 1,-1 0-1,1 1 0,-1-1 1,1 1-1,-4 1 1,2-1-6,0 0 1,0 1 0,0 0 0,1 0 0,-1 0 0,0 0 0,1 0 0,0 1-1,-1 0 1,-4 6 0,5-6-57,1 0-1,0 0 1,0 0-1,0 0 1,0 1-1,0-1 1,1 1-1,0-1 1,-1 1-1,1 0 1,1-1-1,-1 1 1,1 0 0,-1 0-1,1 0 1,0-1-1,0 1 1,1 0-1,-1 0 1,1 0-1,0-1 1,0 1-1,0 0 1,0-1-1,1 1 1,-1-1-1,1 1 1,4 5-1,-1-2-77,1 0 0,0-1 0,0 1 0,1-1 0,0-1 0,0 1 0,0-1-1,0 0 1,1-1 0,0 0 0,15 6 0,-11-6-38,0 0 1,0-1-1,1 0 1,-1-1-1,1 0 1,0-1-1,0-1 1,0 0-1,-1-1 1,1 0-1,0-1 1,24-6-1,-27 4 47,0 0 0,1 0 0,-2-1 1,1 0-1,0 0 0,-1-1 0,0-1 0,-1 1 0,1-1 0,-1-1 0,-1 0 0,1 0 0,-1 0 1,-1-1-1,10-16 0,-5 6 68,-1-1 1,-2 0-1,0-1 1,-1 0-1,-1 0 1,4-26-1,19-174 892,-26 170-100,-2-1 0,-8-69 0,4 89 2103,0 45-2640,-3 11-107,1 1 1,2 0-1,-2 46 1,8-24 22,1 0 1,3-1-1,1 0 1,25 76 0,14-13-1028,-36-84 251,11 13-1771,-12-21-3069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8:58.1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1 463 1092,'40'-34'1648,"74"-46"-1,53-19-156,-146 87-1348,122-64 729,101-61-253,-241 134-1212,1 0 0,0 0 1,-1 0-1,0 0 0,5-6 0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8:59.4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0 139 1220,'0'0'1203,"3"-4"-731,20-20 427,0 0-1,41-31 1,-50 39-411,-13 14-811,0 1 0,1-1 0,-1 0 0,0 1 0,0 0 0,1-1 0,-1 1 0,4-2 0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8:59.8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0 1176,'0'0'4026,"0"4"-3904,1 8-18,0-8 47,-5 9 131,4-10-115,0-1-112,0 1 1,1-1 0,0 1-1,0-1 1,0 1-1,0-1 1,0 1-1,0-1 1,0 0-1,1 0 1,-1 1-1,1-1 1,0 0-1,0-1 1,3 5 0,35 24 507,-37-28-550,46 25 417,-35-20-232,-1 1 1,22 15-1,-33-22-164,0 1 0,0 1-1,0-1 1,-1 0 0,1 0-1,0 1 1,-1-1 0,1 1-1,1 3 1,-3-5-25,1 1 0,-1-1 0,1 1 0,-1-1 0,0 0 0,0 1 0,0-1 0,1 1 0,-1-1 0,-1 1 0,1-1 0,0 1 0,0-1 0,0 0 0,-1 1 0,1-1 0,-1 1 0,1-1 0,-1 0 0,0 1 0,-1 1 0,2-2-9,-5 6 11,0-1 0,0 0 0,0 0 0,-1 0 0,0 0 0,0-1 0,0 0 0,-1 0 0,-11 6 0,4-5-971,0-1-1,-17 4 1,28-9-932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9:00.3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1432,'0'0'1349,"6"4"-783,105 83 1393,-73-55-1349,57 38-1,-79-60-454,43 24 556,-57-33-515,12 0 246,-11 0-44,-1-3-218,10-6 20,-10 6 3,0-1 9,15-34 1640,-16 35-1314,-2 10-438,-64 371 580,17-128-1048,18 2-3305,28-216 1089,0-6 29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9:06.2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0 125 836,'0'0'2769,"3"11"-2021,89 324 3989,-84-306-4030,-7-25-438,-1-2-18,-36-141 1368,23 89-1451,-13-89-1,25 136-142,3 0-1,6-8-3,-7 9-3,4 3-7,28 15 18,0 1 0,48 33 0,2 1 7,-43-29 105,-38-25-123,7-9-4,-8 5 9,-4-6 27,0 1 0,-9-20 0,-6-5 71,-42-66 1,28 51-29,8 17-92,22 32-131,-3-1 347,1 2-1948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9:06.7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1 370 844,'0'0'3290,"4"-2"-2883,2-1-203,0-1 1,0 1-1,0-1 0,-1-1 1,1 1-1,-1-1 1,0 0-1,0 0 0,5-9 1,-7 8-112,0 0 0,-1 0 0,0 0 0,0-1 0,0 1 0,-1-1 0,0 1 0,0-1 0,-1-12 0,0 15 51,-1 0 23,-2-10-53,2 14-66,1-1 0,0 0-1,0 0 1,-1 0 0,1 1 0,0-1 0,-1 0-1,1 0 1,-1 1 0,1-1 0,-1 0-1,1 1 1,-1-1 0,1 0 0,-1 1 0,0-1-1,1 1 1,-1-1 0,0 1 0,1 0-1,-1-1 1,0 1 0,-1-1 0,-11 0 192,10 1-7,1 3-3,-2 3-156,1-1 1,0 1 0,0 0 0,1 0 0,0 0 0,0 0 0,0 0 0,1 0 0,0 0-1,0 1 1,0-1 0,1 1 0,0-1 0,0 0 0,2 10 0,-1-8-24,1 1 0,0-1 0,0 0 0,1 0 1,0 0-1,1 0 0,-1 0 0,1-1 0,1 1 0,0-1 1,10 12-1,-7-11-2,1 1 0,0-1 0,0-1 0,1 0 0,0 0 0,0-1 0,16 7 0,-22-12-82,0 0 0,0 0 0,0 0 0,1-1 1,-1 0-1,0 0 0,0 0 0,1 0 0,-1 0 0,7-3 0,-7 3 8,1-1-60,0 0-1,0 0 1,0 0 0,-1-1 0,1 0-1,-1 0 1,1 0 0,-1 0-1,0-1 1,0 1 0,0-1-1,0 0 1,5-6 0,-4 4-19,0-1 0,-1 0 0,0 0-1,0 0 1,0-1 0,-1 1 0,0-1 0,2-8 0,1-6-78,-1-1 0,-1 1 0,-1-1 0,0-40-1,-11-108 67,3 105 888,5 62 381,1 14-1019,8 29 80,17 52 0,36 90-496,-48-130-1419,-14-50 1490,1-1 0,-1 0 0,0 0 0,1 0 0,-1 1 0,0-1 0,0 0 0,0 0-1,0 1 1,0-1 0,0 0 0,0 0 0,-1 3 0,1 0-523,0 0-1566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9:07.3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53 382 1004,'-5'-2'237,"1"0"0,-1-1 0,1 1 0,0-1 0,0 0 0,0-1 0,0 1 0,0-1 0,1 1 0,0-1 0,-4-6 0,5 8 111,2-2-38,0-11-27,0 11-48,4-2-14,9-13-29,1 1 0,1 0 0,1 1 0,34-29-1,85-55 367,-55 43 169,-58 43-217,-20 13-360,12-8 506,-12 9-432,-2 1-205,0-1-1,1 1 0,-1 0 0,0 0 0,0 0 0,0 0 1,1-1-1,-1 1 0,0 0 0,0 0 0,1 0 1,-1 0-1,0 0 0,0 0 0,1 0 0,-1 0 1,0 0-1,0 0 0,1 0 0,-1 0 0,0 0 1,1 0-1,-1 0 0,0 0 0,0 0 0,1 0 0,-1 0 1,0 0-1,0 0 0,1 0 0,-1 0 0,0 1 1,0-1-1,1 0 0,-1 0 0,0 0 0,0 0 1,0 1-1,1-1 0,-1 0 0,0 0 0,0 0 0,0 1 1,0-1-1,0 0 0,1 1 0,22 92 988,3 11-290,-21-87-577,1 0 0,1-1 0,1 0 0,9 15-1,-16-29-129,3 0-64,-3-2 43,-1 0 0,0 0 0,1 1 0,-1-1 0,0 0 0,1 0 0,-1 0 0,0 0 0,1 0 0,-1 0 0,1 1 0,-1-1 0,0 0 0,1 0 1,-1 0-1,1 0 0,-1 0 0,0 0 0,1-1 0,-1 1 0,0 0 0,1 0 0,-1 0 0,1 0 0,-1 0 0,0-1 0,1 1 0,-1 0 0,0 0 1,1 0-1,-1-1 0,1 0 0,12-10-37,-10 8-3,-1-1-13,-1 1 1,1 0-1,0 0 0,-1 0 0,6-5 0,48 12-2,-16 0 78,-34-4-10,1 0 1,0-1-1,0 0 1,-1 0-1,1 0 1,0 0-1,-1-1 1,1 0-1,-1-1 0,0 1 1,0-1-1,0 0 1,9-6-1,-5-2 13,-6 7 17,0-1-1,-1 1 1,1-1 0,-1 0 0,0 0 0,-1 0 0,1 0-1,-1 0 1,0 0 0,0 0 0,0 0 0,-1 0 0,0-1-1,0 1 1,0 0 0,-1 0 0,0-1 0,-2-8 0,-1 1 91,0-1 1,-2 1-1,1 0 1,-2 0 0,-13-20-1,19 30-200,-1 1-126,-5-5 364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9T14:53:49.3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1043 1620,'-2'-50'1093,"3"0"-1,1 0 1,3 1 0,12-53-1,-10 57-532,4-6 59,-7 37-259,-1 0 0,0-1 0,0-19 0,-3 32 344,-1 12-505,-55 355 652,6-62-475,38-203-173,1 105 0,12-154-102,2-1 1,11 59-1,-13-72 103,-1-36 89,4-6-239,5-9-31,0 1 0,-1-1 0,-1-1 0,-1 0 0,0 0 0,0 0 1,6-32-1,16-124 55,-24 142-76,45-526 92,-40 425-83,2-81 583,-11 210-446,-4 13-85,0 2-46,-6 14 33,-10 51 0,-20 144 106,-57 431 90,93-585-172,11 129 1,-7-197-67,0 0 1,-1 1-1,1-1 0,0 0 1,0 1-1,0-1 0,1 0 1,-1 1-1,0-1 0,0 0 1,1 0-1,-1 0 0,1 1 0,-1-1 1,1 0-1,-1 0 0,1 0 1,0 0-1,0 0 0,0 2 1,1-5-3,-1 1-1,1-1 1,-1 1 0,1-1 0,-1 1-1,0-1 1,0 0 0,0 0 0,0 1-1,0-1 1,1-3 0,6-16 5,0-1 0,-1 0-1,-2 0 1,0-1 0,2-31-1,1 3-1,8-77 6,1-168 0,-12 155-11,7-42-7,2-101 69,-16 238 27,2 44-47,-1 12-2,-56 439 204,10-96-155,5 187 72,42-520-151,0-7 42,0 0 0,0 0 0,5 23 0,-5-34 269,3-9-269,19-74 70,23-164-1,-33 168-100,36-365 50,-44 400-70,56-411 25,-46 390-47,-9 43 0,5-38 1,-10 55 16,0 2 1,0 1-1,-1-1 1,1 0-1,0 1 1,0-1-1,0 0 1,0 1-1,0-1 1,1 0-1,-1 1 1,0-1-1,0 0 1,0 1-1,0-1 1,1 1-1,-1-1 1,0 0-1,1 1 1,-1-1-1,0 1 1,1-1-1,-1 1 1,1-1-1,-1 1 1,1-1-1,0 1 1,1 9 11,4 42 3,-3 0 0,-6 89 0,-24 112 24,8-92-9,1 0-3,-12 173 28,29-268-52,-2 54 89,18-322 136,-9-171-219,-4 172-28,2-221 36,-2 354-12,-1-77-38,31-209-1,-24 317 5,-5 32 18,0 8 2,7 59 17,-10-56-5,5 66 34,-7 114 1,0-148-29,1 3-3,-34 545 129,6-80 5,25-410-103,0 121 18,6-169-26,2 0 0,16 75 0,-20-121-28,0 1 8,1 0 0,-1 0 0,0 0 0,1 0 0,0 0 0,-1-1 0,1 1-1,0 0 1,0 0 0,0 0 0,0-1 0,1 1 0,-1 0 0,0-1 0,1 1 0,2 1 0,-1-9 24,4-13-24,0 1 0,-2-1 0,1-1 0,3-30 0,4-90-15,-10 98 15,7-177 8,-8 123-18,13-226-15,64-313-36,-70 582 35,25-112-64,-27 152 64,1 17-3,3 24 1,-4 5 18,-2-1 0,-2 1 0,-1 0 0,-3 44 0,1-12-1,-7 432 27,-1-276-7,1 256 30,12-405-13,22 113 0,-27-185-29,0 1 1,0 0 0,0-1-1,0 1 1,0 0 0,0-1-1,0 1 1,0 0 0,0-1-1,0 1 1,0 0 0,0-1-1,1 1 1,-1-1 0,0 1-1,1 0 1,-1-1 0,0 1-1,1-1 1,-1 1-1,1-1 1,-1 1 0,0-1-1,1 1 1,0-1 0,-1 0-1,1 1 1,0 0 0,7-19 31,2-39-37,12-184 32,-11-271 0,-13 222-30,4-275-49,-1 535 43,1 19-5,-1 0 0,-1 1-1,0-1 1,-1 0 0,0 0 0,-3-15-1,3 25-10,1 11 14,-12 150-14,9-129 19,-69 546-4,44-405 13,-22 147 31,42-242-22,3 0 1,3 0 0,16 147-1,-8-169 64,-6-54-36,3-6-21,4-7-20,0 0 0,-1-1 0,-1 0 0,0 0 0,-1 0 0,3-19 0,12-91 6,-15 94-10,29-374 27,-28 323-28,11-199-14,9-110-26,-10 277-34,-5 143-10,-2 42 72,-1 100 0,-16 78-14,1-84 29,7-121 2,-4 51 2,5 0-1,21 160 1,-20-238 12,-1-16-12,0 0 1,0 0-1,0 0 1,0 0-1,0-1 1,1 1 0,0 0-1,-1 0 1,1 0-1,0-1 1,0 1-1,2 3 1,0-12 3,2-10-9,0 0 0,0-1-1,-2 1 1,3-24 0,1-78-4,-5 85-5,1-379-62,-7 324 56,-40-505-357,27 495 288,10 86 64,-1 18 0,-5 24 0,-38 140-30,-67 322 23,97-395 7,-46 301-679,60-340 72,3 100 1,6-129-428,9 49 0,-7-59-414,2-1-1,0 1 1,11 24-1,6-6-2190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9:07.6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1536,'1'3'822,"32"61"2326,-27-53-2794,1 0 0,0-1 1,1 0-1,13 13 0,-16-18-210,0-1-1,0 0 0,1-1 1,-1 1-1,1-1 0,-1 0 1,1 0-1,0-1 0,12 3 1,-16-4 553,0-4-538,8-10-10,-8 10 121,-5-3-152,-3-4-53,1 1 1,-2 0 0,1 0 0,-1 1 0,-1 0-1,1 0 1,-2 1 0,1 0 0,-12-8 0,18 14-123,-1 0-105,-10-3-97,10 3-114,-12 3-771,11-1-173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9:08.2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1 260 1572,'2'-16'919,"-2"13"-102,2 1-97,2-1-507,-1 0 1,1 1 0,0 0 0,0 0-1,0 0 1,0 0 0,0 1 0,0 0-1,1 0 1,-1 0 0,0 0 0,1 0-1,-1 1 1,1 0 0,-1 0 0,1 0-1,8 2 1,0 0 8,1 1 0,0 0 0,-1 1 0,25 11 0,-29-11-116,0 1-1,0 0 1,0 1-1,-1 0 1,0 1-1,0 0 0,0 0 1,7 9-1,-13-14-83,-1 1 0,1-1 0,-1 0 0,0 1 0,0-1 0,0 1 0,0-1 0,0 1 0,0-1 0,-1 1 0,1 0 0,-1-1 0,0 1 0,0 0 0,0 0 0,0-1 0,0 1 0,0 0 0,-1-1 0,0 1 0,1 0 0,-3 3 0,2-3-5,-1 1-1,1-1 0,-1 1 0,-1-1 0,1 0 0,0 0 1,-1 0-1,1 0 0,-1-1 0,0 1 0,0-1 0,0 1 1,0-1-1,-5 3 0,7-5-14,1 0 0,-1 1 0,0-1 0,0 0 0,1 0 0,-1 1 1,0-1-1,1 0 0,-1 0 0,0 0 0,0 0 0,1 0 0,-1 0 0,0 0 0,0 0 0,1 0 0,-1-1 1,0 1-1,0 0 0,-8-2 14,8 2-15,0-1 0,0 1 0,0-1 0,0 1 0,0-1 0,0 1 1,0-1-1,0 1 0,1-1 0,-1 0 0,0 0 0,-1-1 0,1 2 1,-2-2 5,2-1-2,1-2-46,-1 0-1,0 0 1,1 0-1,0 0 1,0 0-1,0 0 1,1 0-1,0 0 1,0 0 0,0 1-1,3-10 1,26-57-752,-30 71 791,25-54-350,-4-2 0,18-64 0,-32 103 517,0 1 1259,-5 25-1222,11 51 172,5 66 1,-8 78 106,-8-138-999,-2-62 292,0-1 0,0 1 0,0-1 0,1 1 0,0-1 0,0 0 0,0 1 0,0-1 0,2 4 0,-2-5-375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9:08.6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157 206 4304,'4'-28'13,"2"1"0,0 0 0,2 0 0,1 1 0,14-27 0,-16 40 284,-4 11-243,-2-1 1484,-8 13-1387,-52 57 136,-97 82 1710,154-148-1145,69 6-555,-27-2-216,-11-1 0,13 0 0,-20-4-35,0-1 1,23-4 0,-41 4-34,0-1 0,0 0 0,0 0 0,0 0 0,-1-1 0,1 1-1,-1-1 1,0 1 0,1-1 0,-1 0 0,-1-1 0,5-5 0,20-29 675,-26 36-536,1-1-17,-2 2-113,0 1 0,1-1-1,-1 0 1,1 0 0,-1 0 0,1 0 0,0 1-1,-1-1 1,1 0 0,0 1 0,-1-1 0,1 0-1,0 1 1,0-1 0,0 1 0,0-1 0,-1 1-1,1 0 1,0-1 0,0 1 0,0 0 0,0 0-1,0-1 1,0 1 0,0 0 0,0 0 0,0 0-1,1 0 1,2 1 5,-1 1 1,1-1-1,-1 1 0,1 0 0,-1-1 1,0 1-1,0 1 0,4 3 0,29 23 118,12 11-1432,-20-19-3916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9:08.9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29 952,'-11'-17'1640,"-2"6"796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9:09.5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1504,'90'222'7165,"-63"-161"-5950,-26-59-964,3 5-120,-4-7-119,0 0-1,0 0 0,1 1 0,-1-1 1,0 0-1,0 0 0,0 0 0,0 1 1,0-1-1,1 0 0,-1 0 1,0 0-1,0 0 0,0 0 0,1 0 1,-1 0-1,0 1 0,0-1 1,1 0-1,-1 0 0,0 0 0,0 0 1,0 0-1,1 0 0,-1 0 0,0 0 1,0 0-1,1 0 0,-1 0 1,0 0-1,0 0 0,0 0 0,1-1 1,-1 1-1,0 0 0,0 0 0,0 0 1,1 0-1,-1 0 0,0 0 1,0-1-1,0 1 0,1 0 0,-1 0 1,8-11-10,0-1 29,0 1 0,1 0 0,1 1 1,0 0-1,0 0 0,13-9 0,-21 18-27,14-3-19,-13 4 22,1 0-4,25 6 13,-23-5-13,3 1-122,-1 0 0,1 0 0,0-1-1,-1 0 1,1-1 0,0 1-1,0-2 1,13-1 0,-13 0-6,0 0 0,0 0 0,0-1 0,0-1 1,0 1-1,-1-1 0,0-1 0,1 1 0,-2-1 0,1-1 0,-1 0 1,1 0-1,-2 0 0,8-8 0,-12 11 84,-1 1-1,1-1 1,-1 1 0,0-1-1,0 0 1,0 1-1,0-1 1,0 0 0,0 0-1,-1 0 1,1-5-1,-9 12 56,-24 12-2,20-8-6,10-3-5,2-3 2,-2 0 1461,10-1-1317,27 1 12,-29-1-106,-1 1 0,1-1 0,-1 1-1,1 1 1,-1-1 0,0 1 0,1 0 0,-1 0 0,-1 1 0,1-1 0,0 1 0,-1 0-1,0 0 1,7 9 0,3 4 30,-1 0 0,-1 0-1,0 1 1,-2 1 0,12 26 0,32 101 198,-50-130-251,0 0 0,0 1-1,-2-1 1,2 20 0,-4-28-18,0-1 0,0 1 0,-1 0 0,0 0 0,0-1 0,-1 1 0,1 0 0,-2-1 0,1 0 0,-8 14 0,9-19-7,0-1 0,0 1 0,-1 0-1,1 0 1,-1-1 0,0 1 0,1-1 0,-1 1 0,0-1 0,0 0-1,0 0 1,0 0 0,0 0 0,0 0 0,0 0 0,0-1 0,-4 2 0,2-2 8,0 1 0,-1-1 0,1 0 0,0 0 0,0 0 0,-1 0 0,-7-3 0,5 1 19,0-1-1,0-1 0,0 1 1,0-1-1,0-1 1,1 1-1,0-1 1,0 0-1,0 0 1,0-1-1,1 0 0,0 0 1,0 0-1,1 0 1,-1-1-1,-3-8 1,5 7-11,0 0 1,0 0 0,1 0 0,0 0-1,0-1 1,1 1 0,0-1 0,0 1-1,1-1 1,0 1 0,1-1-1,0 1 1,3-14 0,0 7-3,0 1 1,1 0-1,0-1 0,1 2 1,1-1-1,14-23 0,1 7-264,2 1-1,0 0 0,44-38 1,42-18-4721,-66 55 2073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9:09.9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228 1 1984,'-3'0'1123,"-2"0"-626,0 0 0,0 1 1,0 0-1,0 0 0,0 0 0,1 1 1,-1-1-1,-4 4 0,3-2-334,1 1 0,0-1 0,1 1 0,-1 1 0,1-1 0,0 1 0,0 0 0,0-1 0,1 2 0,-5 7 0,1-2 17,-5 10 137,0 2 1,1-1 0,2 1-1,0 1 1,-7 30 0,-18 124 625,27-119-572,0 80-1,12 61-233,2-114-633,-3-51-434,-1 1 1,-2-1-1,-4 38 0,0-44-1895,-1-3 35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9:10.2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27 602 1548,'-6'-18'738,"1"1"1,0-2-1,1 1 0,1-1 0,-1-26 1,4 37-582,1-1 1,-1 0 0,1 0 0,1 0 0,-1 0 0,1 1 0,1-1 0,0 1 0,0 0 0,1-1 0,0 1 0,0 1 0,10-14 0,7-4 20,1 1 0,50-41 0,61-32-575,22-13-322,-153 108 838,0 1-1,0-1 1,0 1-1,0 0 1,1 0-1,-1 0 0,1 0 1,-1 0-1,1 0 1,4 0-1,-5 4 148,25 55 669,-20-41-762,1 0 0,1 0 0,12 18 0,-16-28-156,0 0 1,0-1-1,1 1 0,0-1 1,0 0-1,1-1 1,-1 0-1,1 0 0,0 0 1,1-1-1,-1 0 1,1 0-1,0 0 0,0-1 1,11 2-1,-16-4-21,0-1-1,0 0 1,0 0 0,0 0-1,0 0 1,-1-1 0,1 1-1,0-1 1,0 0 0,0 1 0,4-4-1,-5 4 9,-1-1-1,0 1-1,-1 0 1,1-1 0,0 1-1,-1 0 1,1-1 0,-1 1-1,1-1 1,-1 1 0,1-1-1,-1 1 1,1-1-1,-1 1 1,1-1 0,-1 1-1,0-1 1,1 0 0,-1 1-1,0-1 1,1 0 0,-1 1-1,0-1 1,0 0 0,1-1 11,-1 2-6,0-1 0,1 0-1,-1 0 1,0 0 0,1 1 0,-1-1 0,0 0-1,0 0 1,0 0 0,0 0 0,0 1-1,0-1 1,0 0 0,0 0 0,0 0 0,0 0-1,-1 1 1,1-1 0,0 0 0,-1-1 0,1 1 17,0-1-11,0 0-1,-1 0 0,1 1 0,0-1 0,-1 0 0,1 0 0,-1 0 0,0 1 1,0-1-1,1 0 0,-1 1 0,0-1 0,-2-1 0,-1-3 22,0-2 19,-1 0 0,-1 0-1,1 1 1,-1 0 0,0 0 0,-1 0-1,-10-9 1,-6 0-33,-26-16-1,4 3-1684,43 28 103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9:10.6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0 131 1412,'4'-1'1177,"2"0"-837,0 1-1,1 0 1,-1 0 0,0 0-1,1 1 1,-1 0 0,0 0-1,0 1 1,0-1 0,1 1 0,-2 1-1,1-1 1,0 1 0,0 0-1,-1 0 1,0 1 0,0-1-1,0 1 1,5 5 0,3 4-99,-1 1 1,0 0-1,-1 1 1,-1 0-1,0 1 0,-1 0 1,0 0-1,-2 1 1,0 0-1,6 25 0,-11-37-234,-1 0-1,-1 0 1,1 0-1,-1 0 1,0 0-1,0 1 0,0-1 1,-1 0-1,1 0 1,-1 0-1,-1 0 1,1 0-1,-1 0 0,0 0 1,0 0-1,0-1 1,-1 1-1,1-1 1,-1 1-1,0-1 0,-1 0 1,1 0-1,-1-1 1,1 1-1,-1-1 1,0 1-1,-1-1 0,1-1 1,0 1-1,-1 0 1,0-1-1,1 0 1,-1 0-1,0-1 0,-9 3 1,10-3 36,0-1 1,0 1-1,1-1 1,-1 0-1,0 0 1,0 0-1,0 0 0,1-1 1,-1 1-1,0-1 1,1 0-1,-1 0 1,0-1-1,1 1 1,-1-1-1,1 0 1,0 1-1,0-2 1,-1 1-1,1 0 0,-4-5 1,4 4-7,0-1 0,1 0 1,-1 0-1,1 0 0,0 0 1,0-1-1,0 1 0,0-1 0,1 1 1,0-1-1,0 0 0,0 1 0,0-1 1,1 0-1,0 0 0,0 1 1,0-1-1,2-8 0,0-1 15,1 0-1,1 0 0,0 0 1,10-23-1,9-6-664,2 0 0,2 1 0,33-39 0,-45 60-462,16-16-2285,1 1 36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9:11.3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301 2 1264,'-8'-1'291,"-1"1"1,1 0-1,0 0 0,0 1 1,0 0-1,0 0 0,0 1 0,0 0 1,0 0-1,0 1 0,0 0 1,1 1-1,0-1 0,0 2 0,0-1 1,0 1-1,0 0 0,-9 9 1,10-8-171,0 0 1,0 1 0,1-1-1,0 1 1,0 0 0,0 1 0,1-1-1,0 1 1,1 0 0,0 0-1,0 0 1,0 0 0,1 1 0,1-1-1,-1 1 1,1-1 0,1 14-1,0-13-42,2 0 0,-1 0 0,1 0 0,1 0 0,-1 0-1,1-1 1,1 0 0,5 11 0,5 4 169,24 30 1,-23-33-113,-13-19-118,-1 1 0,0-1 0,-1 1 0,1-1 0,0 1 0,0 0 0,-1-1 0,1 1 0,-1 0 0,1-1 0,-1 1 0,0 2 0,0-3-11,0 0-1,0 0 1,0 0 0,0 0 0,0 0 0,-1 0-1,1 0 1,0 0 0,-1 0 0,1 0 0,-1-1-1,1 1 1,-1 0 0,1 0 0,-1 0 0,0-1 0,1 1-1,-1 0 1,0-1 0,0 1 0,1-1 0,-1 1-1,0-1 1,0 1 0,0-1 0,-1 1 0,-12 3-23,-1 0 0,0-1 0,0-1 0,0 0 0,0-1 0,0-1 0,-22-1 0,35 1-412,-9-3 211,-3-11-6724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9:11.6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32 1344,'0'-3'1199,"3"-25"6658,-3 40-7341,-4 218 1413,1 92-415,8-102-4199,-7-204-1208,1-13 2890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9T14:53:49.7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41 1264,'-24'-41'7824,"27"48"-7112,68 192 1111,9-3-1,122 217 0,-197-405-1797,22 40-63,65 87-1,-91-134-179,1 1 0,-1-1 0,1 1 0,0-1 0,0 0 0,0 0 0,-1 0 0,1 0 0,0 0 0,0 0 0,1 0 0,3 0 0,11-19-8255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9:12.0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1 349 1020,'3'-9'230,"1"0"0,1 1 1,-1 0-1,1 0 0,1 0 0,-1 1 0,2 0 0,11-12 0,5-1 99,35-23 0,-23 17-118,118-75 485,-104 71-531,-31 19 188,1 2 1,37-15-1,-53 23 348,-2 1-652,0 0 0,0 1 0,0-1 0,1 1 1,-1-1-1,0 1 0,0-1 0,0 1 0,0 0 0,0 0 0,0 0 0,1 1 0,0-1 53,-1 1-34,0-1-1,0 0 1,0 0-1,0 1 1,0-1-1,0 1 1,-1-1-1,1 0 1,0 1 0,-1 0-1,1-1 1,-1 1-1,0-1 1,1 1-1,-1 0 1,0-1 0,0 1-1,0-1 1,0 4-1,0-2-28,14 88 1301,-14-87-1307,1 0 0,0-1 0,1 1 0,-1-1 1,1 1-1,0-1 0,0 1 0,2 3 0,3 3 67,-6-7-72,1 0 0,0 0 0,0-1 0,0 1 1,0 0-1,0-1 0,0 0 0,1 0 0,-1 1 0,1-1 1,0-1-1,0 1 0,0 0 0,-1-1 0,1 1 1,1-1-1,-1 0 0,0 0 0,0 0 0,0 0 0,0-1 1,1 0-1,-1 1 0,0-1 0,7-1 0,-9 1-18,1 0 0,-1 0-1,1-1 1,-1 1-1,1-1 1,-1 1 0,0-1-1,1 0 1,-1 1 0,0-1-1,0 0 1,1 0-1,-1 0 1,0 0 0,0 0-1,0 0 1,0 0-1,0 0 1,0-1 0,1-1-1,-2 2-5,1 0-1,0 1 0,-1-1 0,0 0 0,1 0 0,-1 1 0,1-1 1,-1 0-1,0 0 0,1 0 0,-1 1 0,0-1 0,0 0 0,0 0 0,0 0 0,0 0 1,0 0-1,0-1 0,0-2 31,-3-3-15,-2-2-14,0-1 0,0 1 0,-1 0 0,0 1 0,-1-1 0,-13-12 0,5 9-277,-1 1 1,0 1-1,-1 0 0,-25-10 0,39 18-525,1 0-630,-6-5-1023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9:13.2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82 128 1528,'0'0'2075,"1"-1"-1093,8-4 2323,-6 8-2660,16 17 136,-1 2-1,-1 0 0,17 28 0,40 82 273,-68-120-936,-1 0 0,-1 0 0,0 0 0,4 19 1,-7-29-41,-3 4-15,1-3-70,0 1 0,0-1 0,0 0 0,0 1 0,-1-1 0,1 0 0,-1 0 0,0 0 0,0 0 0,0 0 0,-1 0 0,1 0 0,-1-1 0,1 1 0,-1-1 0,0 0 0,0 0 0,0 0 0,0 0 0,-5 2 0,0-2-7,1 1 1,-1-1 0,0 0-1,-1-1 1,1 0 0,0 0-1,0 0 1,0-1-1,-1-1 1,1 1 0,0-1-1,0-1 1,0 0-1,0 0 1,0 0 0,0-1-1,1 0 1,-1-1-1,1 1 1,0-1 0,0-1-1,0 1 1,1-1-1,-1-1 1,1 1 0,0-1-1,1 0 1,-8-10 0,5-1-2,6 13 12,2-6-10,1 3 3,0 0 0,1-1-1,0 1 1,0 0 0,1 0-1,0 1 1,0-1-1,5-7 1,10-9-220,1 0-1,1 1 1,1 1 0,1 1-1,0 0 1,2 2 0,0 1-1,31-16 1,33-13-2071,100-37 0,-186 82 2261,40-17-930,-38 17 923,2-3 15,-3 4 120,-6 6 455,-53 64-336,-30 43 83,76-99-259,1 1 1,1 0 0,0 1 0,1-1-1,1 2 1,-5 17 0,7 12 23,4-35-84,0-7-53,1-1-40,0 0 29,3 10-1164,1-18 1089,16-15 34,-21 20 128,1-1-1,-1 1 1,1-1 0,-1 1-1,0 0 1,1-1-1,-1 1 1,1-1 0,-1 1-1,0-1 1,0 1 0,1-1-1,-1 1 1,0-1 0,0 1-1,0-1 1,1 0-1,7-47 247,-1 1 0,-3-1 0,-2-57 0,-2 102 46,-1-1-179,0-14-18,1 14 496,7 9-558,-1-1-21,53 34 8,-48-33-36,-1 0 0,1-1 0,0 0 0,0-1 0,1-1 0,-1 1 0,0-2 0,1 0 0,-1 0 1,1-1-1,-1 0 0,15-3 0,-7 0 8,-1-2 0,1 0 1,-1 0-1,0-2 1,0 0-1,24-16 1,-20 9 187,-21 13-119,0 1 1,0-1 0,0 0 0,0 0 0,0 0 0,0 0 0,0 0 0,0 0 0,0-1 0,0 1 0,-1 0 0,1 0 0,0-1 0,0-1 0,-9 3 78,0-1-88,5 1-24,0 0 0,0-1 0,0 1 0,0 1 1,0-1-1,1 0 0,-1 1 0,0-1 0,0 1 0,-4 1 0,5-1-12,-17 4 140,-23 10 0,35-12-100,0 1 1,1-1-1,-1 1 1,1 0-1,0 1 1,0-1-1,0 1 1,-5 6-1,8-8-30,1 0 0,0-1 0,0 1 0,0 1 0,0-1 0,0 0 0,0 0 0,1 1 0,0-1 0,-2 5 0,3-6 1,2 1-82,8 10 44,-8-10-2,1-2-7,9 0 16,-9-1-3,1-1 0,2 0 25,-1 0 0,0 1-1,1-1 1,-1 1 0,1 0 0,-1 0-1,8 2 1,-10-1 8,-1 0 1,1 0-1,-1 0 1,1 0 0,-1 0-1,0 1 1,0-1-1,1 1 1,-1 0-1,0-1 1,0 1-1,-1 0 1,1 0-1,0 0 1,-1 1 0,1-1-1,-1 0 1,2 3-1,3 10 23,0-1 0,0 1-1,-1 0 1,-1 0 0,-1 0 0,0 1-1,-1-1 1,0 19 0,-2 18 32,-7 55 1,5-85-108,-2 0 0,0 0-1,-1-1 1,-1 1 0,-1-1 0,-2 0 0,1-1 0,-2 0-1,-1-1 1,-15 22 0,22-36 19,0 0 0,0-1 0,-1 1 0,0-1 0,0 0 0,0 0 0,0 0 0,-1-1 0,-10 6 0,14-8 99,-2-2 21,-9-2 14,9 3 17,2-4 13,-8-9-12,9 12-126,0 0 0,1 0 0,-1 0 0,1 0-1,-1 0 1,1 0 0,-1 0 0,1 0 0,0 0 0,-1 0-1,1 0 1,0 0 0,0 0 0,0 0 0,0 0 0,0-1-1,0 1 1,1-2 0,-1-1 27,0-6 3,0 0 0,1 0 1,1 1-1,-1-1 0,1 0 1,1 1-1,0 0 1,6-15-1,6-6 39,20-31 0,-32 56-72,18-27-18,1 1-1,1 2 1,36-35-1,90-75-719,-81 78 245,-49 41 157,33-43 0,-43 51 273,-3 2-20,-6 10 110,0 0 0,0 0-1,0 0 1,0 0 0,0 0 0,0-1 0,0 1-1,0 0 1,-1 0 0,1 0 0,0 0-1,0 0 1,0 0 0,0-1 0,0 1-1,0 0 1,0 0 0,0 0 0,0 0 0,-1 0-1,1 0 1,0 0 0,0 0 0,0-1-1,0 1 1,0 0 0,-1 0 0,1 0-1,0 0 1,0 0 0,0 0 0,0 0 0,0 0-1,-1 0 1,1 0 0,0 0 0,0 0-1,0 0 1,0 0 0,0 0 0,-1 0 0,1 0-1,0 0 1,0 0 0,0 1 0,0-1-1,0 0 1,-1 0 0,1 0 0,0 0-1,0 0 1,0 0 0,0 0 0,0 0 0,0 1-1,0-1 1,0 0 0,-1 0 0,-7 3 90,-1 1 0,1 0 0,-1 0 0,1 1 0,1 0 0,-1 1 0,-12 11 0,13-9-6,0 0 0,0 0 0,1 1 0,0 0 0,1 0 0,0 1 0,0-1 0,1 1 0,0 0 0,-2 12 0,5-18-90,0 0-1,1 0 1,-1 0 0,1 0-1,0 1 1,0-1 0,0 0-1,1 0 1,-1 0 0,1 0-1,0 0 1,0 0 0,1 0-1,-1 0 1,1 0 0,0 0-1,0-1 1,0 1 0,0-1-1,1 0 1,-1 1 0,1-1-1,0 0 1,0 0 0,0-1 0,0 1-1,1-1 1,6 5 0,0-2-35,1 0 0,0-1 0,0 0 1,0 0-1,0-1 0,1-1 0,-1 0 1,17 1-1,-7-2-406,0-1-1,0-1 1,36-7 0,-39 4-1418,0 0 1,31-13-1,-15-1-1000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9:13.5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173 234 1512,'1'6'836,"1"16"-58,-2-20-706,0-1 0,0 0 1,0 0-1,0 1 0,0-1 0,0 0 0,0 1 0,0-1 0,-1 0 0,1 0 0,0 1 1,-1-1-1,1 0 0,-1 0 0,-1 2 0,0 3 134,-101 299 3635,102-303-3834,-6 18 61,-18 37 0,23-55-65,0-1 13,-6 2 2,6-2 12,0-8-7,-3-9 5,1 0 0,1 1 0,1-1 0,-1-22 0,3-19 261,14-112-1,29-54 951,-39 204-1053,0 3 141,0 0 0,0 0 0,12-26 0,-15 41-304,-1 0 0,1 1 0,0-1 0,-1 0 0,1 0 0,0 0 0,0 1 0,0-1 0,0 0 0,0 1 0,1-2 0,1 0 30,0 0 399,2 8-320,2 2-93,-2-1 1,1 1 0,-1 0 0,0 0 0,0 0 0,-1 1 0,4 11 0,42 162 250,-29-78-826,-19-90-150,0 0 0,-2 1 1,0-1-1,0 1 0,-4 18 0,0-14-2076,-5 1 31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9:13.9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20 507 1644,'-3'-3'265,"1"0"-1,0 0 0,-1 0 1,1 0-1,1 0 1,-1 0-1,-2-5 1,4 5 282,0-2-68,3-2-352,-1 0 1,1 0-1,0 0 1,0 0-1,1 1 1,0-1-1,0 1 0,0 0 1,1 0-1,0 1 1,8-8-1,8-6 153,43-30 0,23-7-826,148-70-1,-163 89 214,70-48 0,-125 71 3595,-24 20-2739,-24 21 296,1 1-1,-34 42 1,53-56-582,1 1 0,0 1-1,1-1 1,0 2 0,2-1 0,-9 24 0,14-34-189,0 1 1,0 0 0,1 0 0,0 0-1,0-1 1,1 1 0,-1 0 0,2 0-1,-1 0 1,1 0 0,0 0-1,0 0 1,1 0 0,0 0 0,0-1-1,0 1 1,1-1 0,0 0 0,6 9-1,-6-11-139,0-1-1,0 0 0,0 0 1,0 0-1,1 0 0,-1-1 1,1 1-1,0-1 1,0 0-1,0 0 0,0 0 1,0-1-1,0 1 0,1-1 1,-1 0-1,0 0 0,6 0 1,3 0-1027,0-1 1,0 0-1,0-1 1,20-3-1,5-2-1934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9:14.2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191 23 952,'-2'-3'1011,"-7"-16"838,4 19-949,-15 1 831,14 3-934,-6 5-359,-1 1 0,2 0 0,0 1 1,0 0-1,0 1 0,-12 20 0,14-16-267,1 0 1,0 1-1,2 0 1,0 0-1,1 1 1,0-1-1,2 1 0,0 0 1,1 1-1,1-1 1,0 0-1,2 0 1,3 29-1,-3-44-391,-1 0-1,1 0 1,0 0-1,0 0 0,0-1 1,0 1-1,0 0 1,0 0-1,1-1 1,0 1-1,-1-1 1,1 0-1,0 1 1,0-1-1,0 0 1,1 0-1,3 3 0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9:14.6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 20 1296,'0'0'1061,"-3"-3"-56,-11-10-65,10 9 1472,0 9-1754,-14 14-73,12-9-76,5-7-479,-2 7 233,0 1 0,0 0 0,1-1 0,0 1-1,1 0 1,0 17 0,1-22-159,1 0 0,0 0 0,0-1 0,1 1 0,-1 0 0,1 0 0,0-1 0,1 1 0,-1-1 0,6 8-1,-5-10-70,0 1-1,1-1 1,-1 1-1,1-1 1,0 0-1,0-1 1,0 1-1,0-1 1,1 0-1,-1 0 1,0 0-1,1 0 1,8 1-1,3 2 21,-11-4-4,-2-2-8,12-2-2,-11 3 31,-2-3-45,8-12 37,-13 9-46,-7-18-1,10 23-14,0 0 1,-1-1-1,1 1 0,-1 0 0,0 0 0,1 0 0,-1 0 0,0 0 0,1 0 0,-1 0 0,0 0 0,0 0 0,0 0 0,0 0 0,0 1 0,0-1 0,-2-1 0,-2-1 2,-9-8 4,-1 1 0,1 1 0,-28-14 0,12 8-168,-6 0-3282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9:15.1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51 245 1644,'0'0'4953,"2"4"-4189,1 4-242,0 0-1,0 1 0,-1-1 0,0 0 1,1 16-1,-2-21-460,0 8 90,12 53 900,-12-58-951,1 1 0,1-1 0,-1 0 0,1 1 0,0-1 0,0-1-1,1 1 1,5 6 0,-7-9-70,1-1 0,-1 1 0,1-1 0,0 0 0,0 0 0,0 0 0,4 2 0,-5-3-52,2-4-108,12-10 92,-12 10 13,-4-1 1,0 0 15,0 2 6,0 1 1,0 0-1,0-1 0,0 1 0,0 0 1,0-1-1,-1 1 0,1 0 0,0 0 1,-1-1-1,1 1 0,-1 0 0,1 0 1,-1 0-1,-1-3 0,-1 0-3,-1-3-7,1 0 0,-2 1 0,1 0 0,-1 0 0,-9-9-1,8 9 6,1 1 1,0 0 0,0 0 0,0 1 0,0-1 0,-1 1-1,0 1 1,-11-7 0,-22-7-61,36 16 59,2 2-14,1 0 22,-1 0 0,0 0 0,0 0 0,1 0 0,-1 0 0,0-1 0,0 1 0,0 0 0,0-1 0,0 1 0,-1 0 0,-1 1-2,0 0-5,3 2-14,-1 2-27,1 0 0,-1 1 0,2-1 0,-1 0-1,1 0 1,0 0 0,0 0 0,0 0 0,3 7-1,-1-7 14,1-1-1,0 0 1,0 0 0,0-1-1,0 1 1,1-1-1,-1 0 1,1 0-1,0 0 1,1-1-1,-1 1 1,1-2-1,-1 1 1,1 0-1,0-1 1,0 0-1,0 0 1,0-1-1,0 0 1,0 0-1,0 0 1,1-1 0,-1 0-1,9-1 1,1 0-3,0-1 0,0-1 0,0-1 0,-1-1 0,1 0 0,-1 0 0,0-2 0,22-12 0,-17 7 102,-1-1-1,0-1 1,-1-1-1,-1 0 1,21-25-1,-36 39 53,-1 0-16,-1 1-91,0 0-1,0 0 0,0 0 1,0 1-1,0-1 0,0 0 1,0 0-1,0 0 0,0 0 1,0 0-1,0 1 0,0-1 1,0 0-1,0 0 0,0 0 1,0 0-1,1 0 0,-1 1 1,0-1-1,0 0 0,0 0 1,0 0-1,0 0 0,0 0 1,0 0-1,0 0 0,0 1 1,1-1-1,-1 0 0,0 0 1,0 0-1,0 0 0,0 0 1,0 0-1,1 0 0,-1 0 0,0 0 1,0 0-1,0 0 0,0 0 1,0 0-1,1 0 0,-1 0 1,0 0-1,0 0 0,0 0 1,0 0-1,0 0 0,1 0 1,-1 0-1,0 0 0,0 0 1,0 0-1,0 0 0,0 0 1,1 0-1,-1 0 0,0-1 1,-5 30 14,4-22 75,0-4-73,-2 10 4,3-9 65,6-4-78,-3 3-12,24 1 45,2 1-5,-26-5-32,1 1-10,30 4-18,20 0 49,-44-5-29,0 0 0,0 0 1,-1-1-1,1-1 0,0 0 0,-1 0 0,1-1 0,-1 0 0,1-1 0,-1 1 0,-1-2 0,1 0 0,0 0 0,-1 0 0,0-1 0,-1 0 0,1-1 0,-1 1 0,0-2 0,-1 1 0,1-1 0,-2 0 0,8-11 0,14-30 308,-1-1 1,29-86-1,-43 105 466,-11 28 722,-3 13-1395,-30 147 306,26-130-681,-19 60-53,21-76-919,0 0-1,-2 0 0,1-1 1,-1 1-1,-11 14 1,2-8-2290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9:15.5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1 431 1364,'0'0'724,"14"-30"-96,1 13-56,17-8-28,4-3-32,4 1-64,3 2-40,5-2-51,21-14-49,-3 3-20,-12 10-112,-8 4-176,-1 0-100,-2 0-276,-3-2-373,3 4-891,-3-3 276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9:17.5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330 65 1108,'1'-5'705,"0"0"1,0-1-1,-1 1 0,1-1 1,-1 1-1,-1-7 0,0 8-219,-6-7 1538,7 10-2009,0 1-1,0 0 1,-1-1-1,1 1 1,0 0-1,0-1 1,-1 1-1,1 0 1,0-1 0,-1 1-1,1 0 1,-1 0-1,1-1 1,0 1-1,-1 0 1,1 0-1,-1 0 1,1 0-1,0-1 1,-1 1-1,1 0 1,-1 0-1,1 0 1,-1 0-1,1 0 1,0 0-1,-1 0 1,1 0-1,-1 0 1,1 1-1,-1-1 1,1 0-1,0 0 1,-1 0-1,1 0 1,-1 1-1,1-1 1,0 0-1,-1 0 1,0 1-1,-3 1 19,-1 1 6,-1 0 1,1 0 0,0 0-1,0 1 1,1 0 0,-1 0 0,-6 7-1,-13 19 112,0 0 1,2 2-1,2 0 0,-18 38 0,16-25 65,2 0 0,-26 89 0,36-96-114,-1 3 62,-8 64 1,18-92-131,0 0 1,1 0 0,0 0-1,1 0 1,0 0-1,1 0 1,1-1 0,0 1-1,7 17 1,-7-22-8,1-1-1,0 0 0,0-1 1,1 1-1,-1-1 1,2 1-1,8 8 1,-10-12-9,0 1-1,0-1 1,0 0 0,1 0 0,-1 0 0,1-1 0,0 0 0,0 1 0,0-2-1,0 1 1,0-1 0,7 2 0,-10-3-13,-1 0 1,1 1-1,0-1 0,-1 0 1,1 0-1,0-1 0,-1 1 1,1 0-1,0 0 0,-1-1 1,1 1-1,0-1 0,-1 1 1,1-1-1,-1 0 0,1 0 1,-1 0-1,0 0 0,1 0 0,-1 0 1,0 0-1,0 0 0,1 0 1,-1-1-1,0 1 0,0 0 1,-1-1-1,1 1 0,0-1 1,0 1-1,-1-1 0,1 1 1,0-1-1,-1 1 0,0-1 1,1 0-1,-1 1 0,0-1 1,0 0-1,0 1 0,0-1 1,0 0-1,0 1 0,-1-3 0,-2-6 0,0-1 0,-1 1-1,0 0 1,-9-16-1,-1 5-498,-1 0 0,0 1 0,-2 1 0,-1 0 0,-31-25 0,31 27-3411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9:17.8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0 1468,'0'0'1580,"2"5"-928,22 57 1100,-16-38-1247,1 0 0,23 42 0,-20-48-306,0-1 0,1 0 0,27 27 0,-32-36-2,1-1 1,-1 0 0,1-1-1,0 0 1,1 0-1,-1-1 1,1 0 0,0 0-1,12 2 1,-21-6-41,0-1 0,1 0 0,-1 0 0,0 0 1,0 0-1,1 0 0,-1 0 0,0 0 0,1 0 0,-1 0 0,0-1 1,0 1-1,0 0 0,1-1 0,0 0 0,9-2 1577,-12 7-1477,-5 12-136,-1-1 1,-1 0-1,0-1 0,-11 15 1,-7 12 53,-36 72 221,-62 160 1,110-236-488,1 1 0,-8 47 0,16-62-659,2 0-1,1 0 1,0 0-1,2 0 1,3 27-1,1-26-2737,4-1 37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9T14:53:50.0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166 1 2036,'0'0'1937,"-2"4"-1018,-11 25 46,2 0 0,-13 55 0,18-61-663,-17 72 870,-14 144 0,33-203-870,2 0 1,1 1-1,2-1 1,1 0-1,10 46 1,-9-65-177,1 0 1,1 0-1,0-1 1,1 0-1,1 0 1,1-1-1,0 1 1,1-2-1,0 1 1,1-1-1,1-1 1,0 0-1,17 15 1,-21-23-66,-1-1 0,1 1 1,0-1-1,0-1 1,0 0-1,0 0 1,1 0-1,-1-1 1,1 0-1,-1 0 0,1-1 1,0 0-1,0 0 1,0-1-1,0 0 1,0 0-1,11-2 0,-14 1-23,-1 0 1,0 0-1,1 0 0,-1-1 0,0 1 0,0-1 0,0 0 0,0 0 0,0 0 0,-1-1 0,1 1 1,-1-1-1,1 0 0,-1 0 0,0 0 0,0-1 0,0 1 0,-1-1 0,1 1 0,-1-1 0,0 0 0,0 0 1,0 0-1,-1 0 0,1 0 0,-1-1 0,0 1 0,0 0 0,0-1 0,-1 1 0,1 0 0,-2-6 1,1 5-1,0-1 1,0 1 0,-1-1 0,0 1 0,0-1 0,-1 1-1,0-1 1,0 1 0,0 0 0,0 0 0,-1 0 0,0 0-1,0 1 1,-4-6 0,1 3 0,0 1-1,-1 0 1,1 0 0,-1 1-1,-1 0 1,1 0 0,-1 1-1,-10-5 1,-4 0-117,0 2-1,-1 0 1,0 1-1,0 2 1,-40-4 0,-22 6-1353,33 6-5881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9:18.2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1 295 1012,'1'-6'269,"0"-1"0,0 1 1,0 0-1,1 0 0,0 1 0,0-1 0,1 0 0,0 1 1,0-1-1,0 1 0,0 0 0,1 0 0,0 0 0,0 0 1,0 1-1,8-6 0,181-159 1554,-176 148-2256,-15 16 329,0 3-57,-8 8-617,3-3 760,0 0 6,0 0 0,0 0 0,0 0 1,0 0-1,1 1 0,0-1 0,-1 1 0,1 0 0,1-1 0,-1 1 0,-1 5 1,-21 77-59,4 0 0,4 1 0,-10 170 0,29-157 29,-1-56 7,10 92-2312,-9-117 1152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9:19.0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 8 1412,'0'0'182,"1"-6"-228,-1 6 105,0 0-1,0 0 0,0-1 1,0 1-1,0 0 0,0 0 1,1 0-1,-1 0 0,0 0 0,0 0 1,0 0-1,0 0 0,0 0 1,0-1-1,0 1 0,1 0 1,-1 0-1,0 0 0,0 0 1,0 0-1,0 0 0,0 0 0,0 0 1,1 0-1,-1 0 0,0 0 1,0 0-1,0 0 0,0 0 1,0 0-1,1 0 0,-1 0 1,0 0-1,0 0 0,0 0 0,0 0 1,0 0-1,0 0 0,1 1 1,-1-1-1,0 0 0,0 0 1,0 0-1,0 0 0,0 0 1,0 0-1,0 0 0,0 0 0,0 0 1,1 1-1,-1-1 0,0 0 1,0 0-1,0 0 0,0 0 1,0 0-1,0 0 0,0 1 1,0-1-1,0 0 0,0 0 1,0 0-1,16 26 361,-1 1 1,-1 0-1,-1 1 1,16 53 0,26 130 571,-54-205-957,3 9 43,15 77 416,-19-90-479,0 0-1,0 0 0,0 0 0,0 0 0,0 0 0,-1-1 0,1 1 0,-1 0 0,1 0 0,-1 0 0,0-1 0,1 1 0,-1 0 0,-2 2 0,2-3-16,0 1 16,-3-2-9,1 0 1,-1-1-1,1 0 0,0 0 1,-1 0-1,1 0 0,-1 0 1,1-1-1,0 1 1,-4-4-1,-31-23 16,24 17-8,-25-20 16,-68-70 1,99 92-41,3 1 11,1-7-11,5 9 9,2 1-2,1-1 1,-1 1 0,1 0-1,0 0 1,0 1 0,1-1 0,-1 1-1,1 0 1,0 0 0,0 0 0,1 1-1,5-4 1,192-85-102,-147 66 105,-33 15 84,1 0 0,25-18 0,-45 27-46,0 0 0,1 0-1,-1 1 1,0-1 0,1 1 0,8-1 0,-11 1 13,1 2-33,3 2 41,0-1-1,1-1 1,-1 1-1,1-1 1,0 0 0,0 0-1,-1-1 1,1 0-1,0 0 1,0-1 0,-1 0-1,1 0 1,-1 0 0,1-1-1,-1 0 1,1 0-1,-1-1 1,10-5 0,-9 5 70,-4 1-43,0 0 1,0 1 0,-1 0 0,1 0-1,0 0 1,6-2 0,-8 4-81,0-1 1,0 0 0,0 0 0,-1 0 0,1 1-1,0-1 1,0 0 0,0 1 0,-1-1-1,1 0 1,0 1 0,-1-1 0,1 1-1,0-1 1,-1 1 0,1 0 0,-1-1-1,1 1 1,0 0 0,-1-1 0,0 1-1,1 0 1,-1 0 0,1-1 0,-1 1 0,1 2-1,6 20 49,1 44 55,0 133 0,-6-95-75,1-15-16,2 220-173,-13-222-268,7-78 329,-1-1 0,0 1 0,-1-1 0,0 0 0,0 0 0,-1 0 1,-5 9-1,8-16 67,0 0 0,0-1 0,-1 1 0,1 0 1,0-1-1,-1 1 0,1-1 0,-1 0 0,1 1 1,-1-1-1,0 0 0,0 0 0,0 0 0,1 0 1,-1 0-1,0-1 0,0 1 0,-4 0 0,3 0 28,1-1 1,-1 0-1,0-1 0,0 1 0,0 0 0,0-1 0,0 0 0,1 1 0,-1-1 0,0 0 0,-4-3 0,-4-3 75,1 0 1,0-1-1,0 0 0,-16-17 1,17 16-26,1 0 0,0-1 0,0 0 0,1-1-1,1 1 1,-1-1 0,2-1 0,0 1 0,0-1 0,1 0 0,-4-18 0,6 20-56,1 0 1,0 0-1,1 0 1,0 1-1,0-1 1,1 0 0,1 0-1,0 0 1,0 0-1,0 1 1,2-1-1,-1 1 1,1 0-1,0 0 1,6-9-1,0 3-204,0 1-1,1 0 0,1 1 1,0 0-1,22-17 0,76-48-4272,-68 52 2164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9:19.3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73 573 1040,'-67'113'5579,"66"-111"-5341,-1 5-54,0-6 156,2-7 1747,1-11-2018,12-181 1108,-15 99-555,3-190 2067,3 209-1271,-4 79-1410,0 1 0,0 0 0,0 0 0,0 0 0,0-1-1,0 1 1,0 0 0,0 0 0,0 0 0,0-1 0,0 1 0,0 0 0,0 0 0,0 0 0,1-1 0,-1 1 0,0 0 0,0 0 0,0 0 0,0 0 0,0-1 0,0 1 0,1 0 0,-1 0 0,0 0 0,0 0 0,0 0 0,0 0-1,1-1 1,-1 1 0,0 0 0,0 0 0,0 0 0,1 0 0,-1 0 0,0 0 0,0 0 0,0 0 0,1 0 0,-1 0 0,0 0 0,0 0 0,0 0 0,1 0 0,-1 0 0,0 0 0,0 0 0,0 0 0,1 0 0,-1 0 0,0 1-1,0-1 1,0 0 0,1 0 0,-1 0 0,0 0 0,0 0 0,0 0 0,0 1 0,1-1 0,14 24 75,-1 1 1,-1 0-1,11 31 0,28 91-270,-23-58-540,-2 8-1050,-14-34-5042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9:19.7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2 510 1092,'-1'-15'1108,"11"-11"-832,2 8-52,2 1-32,0-3-136,17-6-112,-4-3-100,6 1-136,1 1-348,-2-2 120</inkml:trace>
  <inkml:trace contextRef="#ctx0" brushRef="#br0" timeOffset="1">662 1 1400,'-6'1'946,"-9"3"-518,0 1 0,1 0 1,-1 1-1,1 1 0,0 0 1,1 1-1,-1 1 0,2 0 1,-1 1-1,1 0 0,1 0 1,-18 21-1,22-22-288,0 1-1,0-1 1,1 1-1,1 0 1,-1 0-1,1 1 1,1-1-1,0 1 0,1 0 1,0 1-1,1-1 1,0 0-1,0 1 1,1-1-1,1 1 1,0-1-1,1 1 1,2 16-1,-2-23-164,1 1-1,0-1 1,-1 0-1,2 0 0,-1 0 1,0 0-1,1 0 1,0 0-1,0-1 1,1 1-1,-1-1 0,1 0 1,0 0-1,0 0 1,0-1-1,1 1 1,-1-1-1,6 3 0,-4-3-460,0-1 0,0 1 0,0-1-1,0 0 1,0 0 0,0-1 0,0 0-1,1 0 1,10 0 0,5-2-1790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9:20.0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164 1 2036,'-18'14'968,"0"1"0,0 0 0,2 1 0,-17 20 0,26-26-696,0 0-1,0 0 1,1 0 0,0 0-1,1 1 1,0 0 0,1 0-1,0 1 1,-4 20 0,7-26-239,0 0 0,1 0 1,0 0-1,0 0 0,1 0 1,-1 0-1,1 0 0,1 0 0,-1-1 1,1 1-1,0 0 0,0-1 1,1 1-1,-1-1 0,1 0 0,0 0 1,1 0-1,-1 0 0,1-1 1,0 1-1,0-1 0,1 0 0,-1 0 1,1 0-1,0-1 0,0 0 1,0 0-1,0 0 0,0 0 0,1-1 1,0 0-1,-1 0 0,1 0 1,0-1-1,0 0 0,-1 0 0,8 0 1,-2-1-683,0-1 0,0 0 0,0 0 0,0-1 0,-1 0 0,1-1 0,20-8 1,-3-1-1859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9:20.4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1 191 1124,'8'-2'191,"0"-1"0,0 1 0,0-2 0,-1 1 0,1-1-1,-1 0 1,0 0 0,0-1 0,0 0 0,-1-1 0,10-9 0,-10 9 16,0-1 0,0 0 1,-1 0-1,0 0 0,0-1 1,-1 0-1,0 0 0,0 0 1,-1 0-1,4-14 0,-7 21-136,1 0 0,-1-1 0,0 1 0,0 0 0,0 0 0,0 0 0,0-1 0,0 1 0,0 0 0,0 0 0,-1 0 0,1-1 0,0 1 0,-1 0 0,1 0 0,-1 0 0,1 0 0,-1 0-1,1 0 1,-1 0 0,0 0 0,-1-2 0,-5-6 606,4 10-374,-1 0-231,0 1-1,0 0 0,1 0 0,-1 0 0,1 0 1,0 1-1,0-1 0,-1 1 0,2 0 0,-1 0 1,0 0-1,0 0 0,-3 7 0,-1 1 38,0 1 0,1 0-1,1 0 1,0 0 0,1 1-1,0 0 1,0 0 0,2 0-1,-2 14 1,3-21-81,1 1 1,0-1-1,0 0 1,1 0-1,0 0 0,0 0 1,0 0-1,1 0 1,-1 0-1,2-1 1,-1 1-1,0 0 0,1-1 1,0 0-1,1 1 1,-1-1-1,1-1 1,0 1-1,0 0 0,0-1 1,10 7-1,-4-4-249,0 0-1,1-1 1,0-1 0,0 0-1,0 0 1,1-1-1,-1 0 1,1-1-1,0-1 1,0 0-1,1 0 1,-1-1 0,16-1-1,-27 0 50,0 0 0,1 0 0,-1 0 0,0 0 0,0 0 1,0 0-1,0-1 0,0 1 0,0 0 0,0-1 0,0 1 0,0 0 0,-1-1 0,3 0 0,-1-1-474,1 1-1369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9:20.8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305 6 1344,'-5'-1'347,"0"0"1,0 0-1,0 0 0,-1 0 0,1 1 1,0 0-1,0 0 0,0 0 0,0 1 1,0 0-1,0 0 0,0 0 0,0 1 1,0-1-1,0 1 0,-8 5 0,4-2-64,0 0-1,1 0 0,-1 1 1,1 0-1,0 0 1,1 1-1,-13 15 0,17-17-198,-1-1 0,2 0-1,-1 1 1,1 0 0,-1 0-1,1 0 1,1 0 0,-1 0-1,1 0 1,0 0 0,0 0-1,0 1 1,1-1 0,-1 0 0,2 1-1,-1-1 1,0 0 0,1 0-1,3 11 1,2 3 76,1-1 1,1 1-1,1-2 1,12 20-1,-8-15 66,11 27-1,-22-44-204,-1-1-1,1 0 1,-1 0 0,0 1-1,0-1 1,-1 1 0,1-1-1,-1 1 1,0-1 0,0 1-1,0-1 1,-1 1 0,0-1-1,0 0 1,0 1-1,0-1 1,-1 0 0,1 0-1,-1 0 1,0 0 0,0 0-1,-1 0 1,1 0 0,-1-1-1,0 1 1,0-1 0,0 0-1,0 0 1,-1 0 0,-7 5-1,-1 2-141,-1-1 0,0-1 0,0 0 0,-1 0 0,0-2 0,-1 0 0,-18 6 0,17-12-1076,12 0 866,1-1-1295,-7-13-3921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9:21.1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0 852,'0'0'6216,"-6"4"-5647,-23 10-65,28-13-454,0 0 0,0 0 0,0-1 0,0 1 0,0 1 0,0-1 0,0 0 0,0 0 0,1 0 0,-1 0 0,0 0 0,1 1 0,-1-1 1,1 0-1,-1 1 0,1-1 0,-1 0 0,1 1 0,0 1 0,1 22 484,0-19-520,-1 11 144,1-1 1,0 0-1,2 0 1,0 0-1,1 0 1,0 0-1,1-1 1,8 18-1,-5-15 20,-2 0 0,5 23 0,-6-23 36,-5-16-197,0 0 1,0 0 0,0 1 0,0-1-1,0 0 1,-1 0 0,1 0 0,-1 0-1,1 0 1,-1 0 0,0 0-1,0 0 1,0 0 0,0 0 0,0 0-1,0 0 1,0-1 0,-1 1 0,1 0-1,-1-1 1,1 1 0,-1-1-1,1 0 1,-1 1 0,0-1 0,0 0-1,0 0 1,-3 1 0,-18 5-407,22-7-11,-4 0-156,-11-4-272,12 4-728,3-4-1130,-7-13 35</inkml:trace>
  <inkml:trace contextRef="#ctx0" brushRef="#br0" timeOffset="1">289 89 1644,'10'34'1339,"-2"-1"0,-1 1 1,3 58-1,-7-40-808,0-17-203,-1 0 1,-2 0-1,-1 0 1,-10 56-1,11-90-1055,-5 12-2067,3-11 2117,1 1-1479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9:21.5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18 131 1476,'-1'-27'932,"1"6"-120,-3 3-84,2 5 452,-3-8-255,0 6-253,-1 0-660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9:21.9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13 884,'8'37'1665,"1"0"0,2 0 0,20 46 0,-30-82-1592,0 1 0,0 0 0,0-1 0,0 1 0,1-1 0,-1 0 0,0 1 0,1-1 0,-1 0 0,1 0-1,-1 0 1,1 0 0,0 0 0,-1 0 0,1 0 0,0 0 0,0-1 0,-1 1 0,1-1 0,0 1 0,0-1 0,0 0 0,0 0 0,0 0 0,0 0 0,0 0 0,-1 0 0,1 0 0,0 0-1,3-2 1,3 0 18,-1 0-1,1 0 1,-1-1-1,0 0 1,0 0-1,10-7 1,32-22 252,65-40 158,-112 70-492,1 1 0,0 1 0,-1-1 0,1 0 0,0 1 0,-1-1 0,1 1 0,0 0 0,0 0 0,-1 0 0,1 0 0,0 1 0,0-1 0,-1 1 0,1-1 0,0 1-1,-1 0 1,1 0 0,2 2 0,13 6-254,1-1 0,21 7 0,-31-13 127,0 1 1,1-2-1,-1 1 1,1-2-1,-1 1 1,14-2-1,-7 0-49,0-1 0,-1-1 0,1 0 0,22-8 1,-29 7 114,0 1 0,-1-1 1,1-1-1,-1 0 0,0 0 1,-1 0-1,1-1 0,12-13 1,-9 4 44,-11 10 9,0 2-3,1 0 35,-3-1 8,-9-11 10,11 14-47,-1 1-1,1-1 0,-1 0 0,1 1 1,-1-1-1,1 0 0,-1 1 0,1-1 1,-1 1-1,0-1 0,1 1 0,-1-1 1,0 1-1,1-1 0,-1 1 0,0 0 1,0-1-1,1 1 0,-1 0 1,-1-1-1,-7-1 60,5 0-49,1 1 0,-1 0-1,1 0 1,-1 1 0,1-1-1,-1 1 1,0-1 0,1 1-1,-1 0 1,0 1-1,1-1 1,-1 1 0,0-1-1,1 1 1,-1 0 0,-3 2-1,4-1-12,3-2-21,-1 0 18,1 0 0,0 0 1,0 0-1,-1 0 0,1 1 0,0-1 1,0 0-1,-1 0 0,1 1 0,0-1 1,0 0-1,-1 0 0,1 1 0,0-1 1,0 0-1,0 1 0,0-1 0,-1 0 1,1 1-1,0-1 0,0 0 0,0 1 1,0-1-1,0 1 0,0-1-11,0 0-1,0 1 1,0-1 0,0 0-1,0 1 1,0-1 0,0 0-1,-1 1 1,1-1 0,0 0-1,0 1 1,0-1 0,0 0-1,-1 1 1,1-1 0,0 0-1,0 0 1,-1 1 0,1-1-1,0 0 1,0 0 0,-1 0-1,1 1 1,0-1 0,-1 0-1,4 6-24,6 13 1,2 3 138,14 38 0,-11-7 50,-2 0 0,4 61 0,-3 111 104,-14-186-189,-12 76 0,11-106-58,0 6 1,-2 0 0,0 0 0,0 0 0,-1 0 0,-15 26 0,17-33-5,-2-1 1,1-1 0,-1 1 0,0 0 0,0-1 0,-1 0 0,1 0 0,-1-1 0,-1 0 0,1 0 0,-1 0 0,-14 7 0,18-11 26,0-1 1,0 1 0,0 0 0,0-1 0,0 0 0,-5 0 0,6 0-25,-1 0 140,-1-3 4,2 2-134,1-1 0,-1 0 1,0 0-1,1 0 0,-1 0 1,1 0-1,0 0 0,-1 0 1,1 0-1,0 0 0,0 0 1,1-1-1,-1 1 0,0 0 1,1-1-1,-1 1 0,1-1 1,0 1-1,0-5 0,1-8 10,0 0 0,1 0-1,1 1 1,0 0 0,1-1-1,1 1 1,0 0 0,8-13 0,4-6-198,1 1 1,24-31 0,86-88-2908,-99 119 840,-3 3-51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9T14:53:52.1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3 440 1612,'-3'6'4617,"19"-6"-4308,0-1-1,0 0 0,-1-1 1,1-1-1,-1 0 0,25-9 1,-15 6-36,480-121 1597,-323 82-1410,-73 19 379,148-54 1,-255 80-800,-1-1 0,1 1 1,-1-1-1,1 0 0,-1 1 1,1-1-1,-1 0 0,0 0 1,1 0-1,-1 0 0,0 0 1,0 0-1,0 0 0,0 0 0,0 0 1,0 0-1,0-1 0,0 1 1,0 0-1,-1-1 0,1 1 1,1-3-1,-3 2 11,1 0 0,0 0 0,0 1 0,-1-1 0,1 0 0,0 1 0,-1-1 0,0 1-1,1-1 1,-1 0 0,0 1 0,0 0 0,0-1 0,0 1 0,0-1 0,0 1 0,-2-2 0,-8-6 338,0 0 0,0 1 0,-25-14 1,29 17-192,-8-5 220,-11-4 251,24 14-563,-4-5-20,5 3-1,6 2 440,9 3-483,-1 1 0,0 0 0,-1 1-1,22 11 1,-30-14-28,1 0 1,-1 1-1,0-1 0,0 1 0,0 0 1,0 1-1,0-1 0,-1 0 0,1 1 1,-1 0-1,0 0 0,0 0 0,-1 0 1,1 0-1,-1 1 0,0-1 0,0 1 0,2 5 1,-4-6-5,0 1-1,0-1 1,0 1 0,-1-1 0,1 1 0,-1-1 0,0 1 0,-1-1 0,1 0-1,-1 1 1,1-1 0,-1 0 0,-3 5 0,-40 52-209,19-25-529,13-18-8,-10 17-4577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9:22.5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1 1728,'0'0'5513,"-1"7"-4823,-1 22-103,-4 35 683,2 83-1,18 26-403,0-59-4604,-12-102 1210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9:23.2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0 416 1308,'1'-3'107,"1"1"0,-1-1-1,0 0 1,1 1 0,0-1 0,-1 1 0,1-1-1,0 1 1,0 0 0,0 0 0,1 0 0,-1 0-1,0 0 1,1 0 0,0 1 0,-1-1 0,5-1-1,70-37 1109,47-27-82,-111 58-1006,0 0 0,-1-1 0,0 0 0,0-1 0,-1 0 0,17-24 0,-19 20-1,-1 0 0,-1 0 0,-1-1 0,0 0 0,-1-1 1,6-31-1,-8 34 44,-2 0 15,-1 11 247,-4 11-396,-2 2-21,1 1-1,0 0 0,1 0 1,0 1-1,1-1 0,0 1 1,-2 18-1,4-5 14,1 0 0,1 0 0,1-1 0,7 32 0,-7-48-21,1 0 0,0-1 1,0 0-1,0 1 0,1-1 0,1 0 0,-1-1 0,1 1 1,0-1-1,0 0 0,1 0 0,0 0 0,0-1 0,0 0 1,1 0-1,-1-1 0,1 0 0,0 0 0,1 0 0,-1-1 0,0 0 1,1-1-1,0 1 0,0-2 0,0 1 0,12 0 0,4-1-6,0-1 0,0-2 0,1 0 0,-1-2 0,0-1-1,-1 0 1,1-2 0,-1-1 0,-1 0 0,1-2-1,-1-1 1,-1 0 0,23-17 0,-38 24-3,-4 2-1,1 0-1,-1 0 1,1 0 0,0 0 0,0 1 0,0-1 0,0 1-1,0 0 1,0 0 0,0 0 0,1 0 0,-1 1-1,0-1 1,0 1 0,1 0 0,-1 0 0,5 0-1,49 15 8,-35-8-174,1-2 1,0 0-1,0-1 0,44 1 0,-42-6-175,1-1 0,-1-1 0,0-1 0,0-1 0,40-15 0,-56 17 323,0-1 0,-1 1 0,1-2 0,-1 1 0,0-1 0,0-1 0,-1 1 0,0-1 1,0-1-1,0 1 0,0-1 0,-1 0 0,-1-1 0,1 0 0,-1 1 0,0-2 0,-1 1 0,6-14 0,-9 17 139,0 0-1,0-1 1,0 1-1,-1 0 1,0 0 0,0-1-1,0 1 1,0 0-1,-1-1 1,0 1 0,0 0-1,-1 0 1,-1-6-1,2 9-66,0 1 0,0 0 0,1-1 0,-1 1-1,0 0 1,0-1 0,0 1 0,0 0 0,0 0-1,-1 0 1,1 0 0,0 0 0,0 0 0,-1 0-1,1 1 1,0-1 0,-1 0 0,1 1 0,-1-1-1,1 1 1,-1-1 0,1 1 0,-1 0 0,1 0-1,-1 0 1,0 0 0,1 0 0,-1 0 0,-1 0-1,-1 1 25,1-1 0,0 1 0,0 0-1,-1 0 1,1 0 0,0 0 0,0 0-1,0 1 1,0 0 0,1-1 0,-1 1-1,-4 4 1,1 0-3,1-1 0,0 1 0,1 1 0,-1-1 0,1 1 0,1-1 0,-1 1 0,1 0 0,0 1 0,1-1 0,-1 0 0,1 1 0,-1 14 0,3-17-106,-1 1-1,2-1 1,-1 0 0,0 0 0,1 0-1,0 0 1,1 0 0,-1 0 0,1 0-1,0 0 1,0 0 0,0-1-1,0 1 1,1-1 0,0 1 0,0-1-1,0 0 1,1 0 0,-1-1 0,1 1-1,0-1 1,6 5 0,-1-2-686,1 0 0,-1-1-1,1-1 1,0 1 0,20 5 0,-6-5-1541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9:23.5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237 0 1832,'-6'1'266,"0"1"0,0-1 0,0 1 0,1 0-1,-1 0 1,1 1 0,-1 0 0,1 0 0,0 0 0,0 1-1,0-1 1,1 1 0,-1 0 0,-5 7 0,-2 3 92,1 1 1,1 0-1,-14 24 0,8-8-55,2 2 1,0 0-1,3 1 0,0 0 0,3 0 0,0 1 0,3 0 1,1 1-1,0 56 0,7-50-277,11 63 1,-2-27-3216,-13-72 1007,-4 10 27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9:23.9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1 346 1368,'0'-6'163,"0"1"-1,0 0 0,1-1 1,0 1-1,0 0 1,0 0-1,0 0 0,1 0 1,0 0-1,0 0 1,1 0-1,-1 0 0,1 1 1,0-1-1,0 1 1,5-5-1,4-4-19,1 0 1,1 1-1,0 1 1,1 0-1,20-12 0,84-37 303,-80 43-158,1 2 0,1 2 0,0 2 0,45-7 0,-76 16-72,0 0 0,1 1 0,-1 1 1,0 0-1,1 0 0,-1 1 0,16 3 1,-22-3-147,0 1 0,1-1 0,-1 1 0,0 0 0,0 0 1,-1 0-1,1 1 0,0-1 0,-1 1 0,0 0 1,1 0-1,-1 0 0,0 0 0,0 1 0,-1-1 1,1 1-1,-1 0 0,0 0 0,4 7 0,1 8 119,-1 1 0,0 0 0,-1 0 0,2 23 0,-1 19-1056,-5-1-4097,-1-58 2734</inkml:trace>
  <inkml:trace contextRef="#ctx0" brushRef="#br0" timeOffset="1">792 109 1352,'1'-16'808,"-3"5"512,-2-10-352,0 3-216,-2 3-600,2 1-500,-1 1-1644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9:24.2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1 1632,'0'0'3274,"1"3"-2265,2 3-676,-2 0 1,1 0-1,0 0 1,-1 0-1,0 0 1,0 12 0,-3 43 1038,1-36-984,-3 67 868,-15 275 1524,13-323-2892,0-8-1480,5-9-3717,1-12 2120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9:24.6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0 844 1500,'31'-16'1303,"8"-3"-46,52-35 0,-81 47-1051,-1 0-1,1-1 1,-1 0 0,-1 0-1,1-1 1,-2 0-1,1-1 1,-1 1 0,11-22-1,-18 29-118,1 0-1,-1 0 1,0 0-1,0 0 1,1 0-1,-2 0 1,1 0-1,0 0 1,0 0 0,-1 0-1,1 1 1,-1-1-1,1 0 1,-2-3-1,1 4-12,1 0-27,-1 0 0,1 0 0,-1 0 0,1 0 0,-1 1-1,1-1 1,-1 0 0,0 1 0,0-1 0,1 0-1,-1 1 1,0-1 0,0 1 0,0-1 0,0 1 0,1-1-1,-1 1 1,0-1 0,0 1 0,0 0 0,0 0-1,0 0 1,0-1 0,0 1 0,0 0 0,0 0 0,-2 1-1,-25 4 573,18 0-477,0 0 1,1 0-1,0 0 0,0 1 1,0 1-1,0 0 0,1 0 1,0 0-1,1 1 0,0 0 1,0 1-1,-6 9 0,3-3 34,1 1 0,0 1 0,1 0 0,1 0-1,0 1 1,-4 21 0,10-34-136,0 0 0,0 1 0,1-1 0,-1 0 0,1 1 0,1-1 0,-1 1 0,1-1 0,0 0 0,0 0 0,2 6 0,-2-8-37,0 0-1,1 0 1,-1 0-1,1 0 1,-1-1-1,1 1 1,0 0-1,0-1 1,0 1-1,1-1 1,-1 0-1,0 0 1,1 0-1,0 0 1,-1 0-1,1 0 1,0-1-1,0 0 0,6 3 1,7 0-194,-1-1-1,1 0 1,0-1-1,0-1 1,0-1-1,1 0 1,20-3 0,-1-2-1851,0-2 1,42-14 0,-28 5-946</inkml:trace>
  <inkml:trace contextRef="#ctx0" brushRef="#br0" timeOffset="1">1261 1 2044,'-5'0'267,"1"-1"-1,-1 1 0,0 0 0,0 0 1,0 1-1,0-1 0,1 1 1,-1 0-1,0 1 0,1-1 1,-1 1-1,1 0 0,-1 0 1,1 0-1,0 0 0,0 1 1,0 0-1,0 0 0,0 0 1,1 0-1,-6 7 0,-10 10 187,1 1-1,1 0 1,1 2-1,1 0 0,1 0 1,1 1-1,-17 44 1,15-25-3,2 0 1,2 1-1,-11 88 1,16-72-1183,4 73 1,3-98-4774,-1-31 2656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9:24.9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3 325 1488,'0'-4'1226,"-2"-8"-104,2 8-77,1 0-53,0 1-797,0 0 1,0 0 0,0 0 0,0 0 0,1 0-1,-1 0 1,1 0 0,0 1 0,0-1 0,0 1 0,0-1-1,1 1 1,-1 0 0,1 0 0,-1 0 0,5-3 0,22-13 531,1 2 0,44-18 1,66-17 275,13-5-1047,-105 36-429,57-26-4854,-77 34 2384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9:25.8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53 1448,'0'0'1006,"-1"-2"-98,1 2-761,-1-1 0,1 1 0,0 0 0,0-1 0,0 1 0,0 0 0,-1-1 0,1 1 0,0-1 0,0 1 0,0-1 0,0 1 0,0 0 0,0-1 0,0 1 0,0-1 0,0 1 0,0 0 0,0-1 0,0 1 0,1-1 0,-1 1 0,0 0 0,0-1 0,0 1 0,0 0 0,1-1 0,-1 1 0,0 0 0,0-1 0,1 1 0,0-1-76,0 1 1,0 0 0,-1 0 0,1 0 0,0 0 0,0 0 0,0 0 0,0 0 0,-1 0-1,1 0 1,0 0 0,0 0 0,0 1 0,1-1 0,30 16 71,-12-2 34,0 1 0,-1 1 0,0 0-1,-2 2 1,0 0 0,0 1 0,-2 0 0,22 36 0,-33-46-138,1-1 0,-1 0 0,0 1 0,-1 0 1,0-1-1,0 1 0,-1 1 0,2 9 0,-4-16-42,0 0 0,0 0 0,0 0 0,0 0 0,0 0 0,0 0 0,-1 0 0,1-1 0,-1 1 0,0 0 0,0 0 0,0 0 0,0-1 0,-1 1 0,1 0 0,-1-1 0,1 0 0,-1 1 0,0-1 0,0 0 0,0 0 0,0 0 0,-1 0 0,1 0 0,0 0 0,-1-1 0,1 1 0,-1-1 0,-3 2 0,3-2-5,0 0 0,0 1 0,0-1 0,0 0 0,0-1 1,0 1-1,0-1 0,0 1 0,-1-1 0,1 0 0,0 0 0,0 0 0,0-1 0,-1 1 0,1-1 0,0 1 0,0-1 0,0 0 1,0-1-1,0 1 0,0 0 0,0-1 0,1 1 0,-1-1 0,0 0 0,1 0 0,0 0 0,-1-1 0,1 1 0,0 0 1,0-1-1,-3-4 0,3 3 3,1 1 0,0-1-1,0 1 1,0-1 0,0 1 0,1-1 0,0 1 0,-1-1 0,1 0 0,0 1 0,1-1 0,-1 0 0,1 1 0,-1-1 0,1 0-1,2-4 1,1-3-4,0 0 1,1 1-1,11-20 0,4 4-71,1 0-1,1 1 1,1 1 0,29-22 0,-7 4-244,18-12-162,-61 53 425,-1 0 5,6-4 7,-5 3 14,-5 11-93,-11 28 106,7-19 22,0 0 0,1 0 0,-7 37 0,12-45 12,1-1 0,0 0 0,0 1 0,1-1 0,1 1 0,-1-1 0,2 0 0,-1 0 0,6 13 1,-6-17-2,1 0 0,-1-1 1,1 1-1,0-1 0,0 0 1,0 1-1,1-1 0,0-1 1,-1 1-1,2 0 0,-1-1 1,0 0-1,0 0 0,1 0 1,0-1-1,-1 1 1,11 2-1,-13-4 13,1-1 0,0 1 1,-1-1-1,1 0 0,0 1 0,0-2 1,-1 1-1,1 0 0,0 0 0,0-1 1,-1 1-1,1-1 0,-1 0 0,1 0 0,0 0 1,-1 0-1,1-1 0,-1 1 0,0 0 1,0-1-1,1 0 0,-1 0 0,0 1 1,0-1-1,0 0 0,-1-1 0,1 1 1,2-4-1,-1 0 17,1 1 0,-1-1 1,0 0-1,-1 1 0,0-2 1,1 1-1,-2 0 0,1 0 1,-1 0-1,1-12 0,-2 10-18,-1 0 0,0 0 0,0 1-1,-1-1 1,0 0 0,0 1 0,-1-1 0,1 1-1,-2 0 1,1 0 0,-1 0 0,0 0-1,-1 1 1,1 0 0,-1-1 0,0 2 0,-10-9-1,-45-38-3861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9:26.2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41 836,'13'21'1814,"-6"-11"-976,0 1-1,8 20 0,-13-27-648,0 0 1,1 0-1,-1 0 1,1-1 0,-1 1-1,1-1 1,0 0-1,4 3 1,-1 1 301,1 0-115,-6-6 3,2 0-10,0 0-237,0 0 0,0 0 0,0 0 1,0-1-1,0 0 0,0 1 0,0-1 1,1 0-1,-1-1 0,0 1 0,0-1 0,0 1 1,0-1-1,0 0 0,4-1 0,6-4 174,-1 0-1,17-11 0,-17 9-69,-1 2-1,24-11 0,-31 16-200,0 0 0,0-1 0,0 1 0,0 0 0,0 1 0,0-1 0,1 1 0,-1 0 0,7 0-1,-6 2-20,1-1-1,-1 1 1,0 0-1,1 0 1,-1 1-1,0 0 1,0 0-1,0 0 0,7 6 1,3 4-7,-1 1 1,0 0 0,0 1-1,14 22 1,1 1 47,-28-36-43,5 0 0,-6-2-11,1 0 1,-1 1-1,1-1 1,-1 0-1,0 0 1,1 0-1,-1 1 1,1-1-1,-1 0 1,1 0-1,-1 0 1,1 0-1,-1 0 1,1 0-1,-1 0 1,1 0-1,-1 0 1,0 0-1,1 0 1,-1 0-1,1 0 1,-1-1-1,1 1 1,-1 0 0,1 0-1,-1 0 1,0-1-1,1 1 1,-1 0-1,1 0 1,-1-1-1,8-4 7,-1 0 0,-1 0 0,1 0 0,-1-1 0,9-10 0,14-21-26,2 1 1,1 1-1,2 2 0,53-41 1,-86 74 15,-1-1 0,1 1 0,0 0 0,-1-1 0,1 1 1,0 0-1,-1-1 0,1 1 0,0 0 0,0 0 0,-1 0 1,1 0-1,0 0 0,0 0 0,-1 0 0,1 0 0,1 0 1,0 0-4,1 0-7,0 3 5,-1 0-4,0 0 1,0 0 0,0 0-1,0 0 1,-1 0 0,1 0-1,-1 0 1,0 1-1,0-1 1,0 0 0,0 1-1,0-1 1,-1 1 0,0-1-1,0 1 1,0-1 0,0 6-1,-4 18-281,-1-1 1,-2 0-1,0 0 0,-1-1 0,-2 0 1,-13 26-1,6-20-1563,-34 45 0,40-60 1174,-36 48-2067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9:26.7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1812,'0'0'3403,"0"10"-2455,9 292 3303,-6-162-3224,-3 102-2142,-5-215-3173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9T14:53:53.1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0 844,'1'1'7451,"0"16"-3638,4 129-1690,13 136 881,-13-241-2602,2-1-1,2 0 0,1-1 0,30 72 0,7-20-88,-47-91-435,0 1 0,1 0 0,-1-1 0,0 1 0,1 0-1,-1-1 1,1 1 0,-1-1 0,1 1 0,-1-1 0,1 1-1,-1-1 1,1 1 0,-1-1 0,1 1 0,0-1 0,-1 1-1,1-1 1,0 0 0,-1 0 0,1 1 0,0-1 0,0 0-1,-1 0 1,1 0 0,0 0 0,0 0 0,-1 0 0,1 0-1,0 0 1,-1 0 0,2 0 0,0-1-381,0 0 0,0 0 0,-1 0 0,1 0 0,0-1 0,-1 1 0,1 0-1,-1-1 1,0 1 0,1-1 0,-1 0 0,0 1 0,1-4 0,10-14-3409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9:27.4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1 564 1356,'324'-130'3765,"-311"124"-3686,0-1 0,-1 0 0,1 0-1,-1-2 1,-1 1 0,0-1 0,0-1 0,-1 0 0,0-1 0,0 0-1,-1 0 1,-1-1 0,0 0 0,-1-1 0,9-18 0,-10 13-7,0-1 1,-1 0-1,-1 0 1,2-26-1,-2-72 438,-4 112-426,-2-9 32,2 11 76,-5 13-148,-8 24 11,-17 60 0,21-49 16,-9 92-1,17-116-56,1-1 1,1 0-1,1 1 0,0-1 1,2 0-1,0 0 0,8 21 1,-10-36-11,-1-1-1,1 0 1,0 1 0,1-1 0,-1 0 0,1 0 0,0-1 0,0 1 0,0 0-1,0-1 1,1 0 0,-1 0 0,1 0 0,0 0 0,0 0 0,0-1 0,5 3-1,-3-3 0,-1-1 0,1 1-1,-1-1 1,1 0 0,0 0-1,-1-1 1,1 1 0,0-2-1,0 1 1,-1 0-1,1-1 1,0 0 0,10-3-1,12-7 5,0 0 0,41-24 0,-40 19 332,41-15-1,-64 29-270,-1 0 0,0 1 0,1-1-1,-1 1 1,0 0 0,1 0 0,0 1-1,-1 0 1,1 0 0,-1 0-1,6 2 1,89 30 376,23 8-280,-96-33-349,-1-2-1,52 5 1,-64-9 51,1-1 1,-1-1-1,0 0 0,1-1 0,-1 0 0,0-1 1,26-9-1,-33 9 102,-1 0 0,0 0 0,0 0 1,0-1-1,0 0 0,-1 0 1,1-1-1,-1 1 0,0-1 0,0-1 1,-1 1-1,0 0 0,0-1 0,0 0 1,0 0-1,-1 0 0,0 0 0,3-12 1,-2 8 86,-2 0 0,0-1 0,2-21 1,-3 27 11,-1 0 0,0 0 0,-1 0 0,1 0-1,-1 0 1,0 0 0,0 0 0,-1 0 0,1 1 0,-5-9 0,6 12-47,0 0 0,-1 0 0,1 1 0,-1-1 0,1 0 0,-1 0 0,1 1-1,-1-1 1,0 0 0,1 1 0,-1-1 0,0 1 0,1-1 0,-1 1 0,0-1 0,0 1 0,1-1 0,-1 1-1,0 0 1,0-1 0,0 1 0,0 0 0,1 0 0,-1-1 0,0 1 0,0 0 0,0 0 0,0 0 0,0 0-1,0 0 1,0 1 0,1-1 0,-1 0 0,0 0 0,0 0 0,0 1 0,0-1 0,1 1 0,-1-1 0,0 0-1,0 1 1,1-1 0,-1 1 0,0 0 0,1-1 0,-2 2 0,-1 1 15,0 0 0,0 0 0,1 0 0,-1 0 0,1 1 0,0-1 0,0 1 0,-2 5 0,1 0-50,1 1 0,0-1-1,1 1 1,0-1 0,0 1 0,1 0 0,0-1-1,1 1 1,0 0 0,1-1 0,0 1 0,0-1 0,1 0-1,0 1 1,1-1 0,-1-1 0,2 1 0,0 0-1,0-1 1,0 0 0,1 0 0,0-1 0,0 0-1,1 0 1,0 0 0,11 7 0,-7-6-728,1 0-1,0-1 1,0-1-1,1 0 1,20 6-1,3-1-1618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9:28.1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0 100 1852,'0'0'1702,"3"4"-920,0 0-545,-2-3-159,0 0 0,0 0 1,0 0-1,0 1 0,-1-1 0,1 0 1,0 1-1,-1-1 0,1 0 0,-1 1 1,1-1-1,-1 1 0,1-1 0,-1 2 1,75 325 3595,-72-313-3524,2 1 0,-1-1 0,2-1 0,0 1 0,0-1 0,2 0 1,9 14-1,-16-26-114,1 0 1,-1-1-1,1 1 1,-1-1 0,1 1-1,0-1 1,0 0-1,0 0 1,0 0 0,-1 0-1,1 0 1,1 0-1,-1 0 1,0-1 0,0 1-1,0-1 1,0 1-1,0-1 1,0 0 0,1 0-1,-1 0 1,0 0-1,0 0 1,0-1 0,1 1-1,-1 0 1,0-1-1,0 0 1,0 0 0,0 1-1,0-1 1,0 0-1,3-3 1,4-1 41,-1-1 0,0-1 1,0 0-1,-1 0 0,1 0 1,6-10-1,11-18 26,-1-2 1,-1 0-1,-3-1 0,31-78 1,45-92-1444,-91 199 1065,0 0 1,0 1-1,1-1 1,12-12-1,-18 20 226,1 0 0,0 1 0,0-1-1,0 0 1,1 0 0,-1 1 0,0-1 0,0 1 0,0-1 0,0 1 0,1 0-1,-1-1 1,0 1 0,0 0 0,2 0 0,16 4-275,-19-4 320,1 0-1,-1 0 0,0 0 1,1 0-1,-1 1 0,0-1 1,1 0-1,-1 0 1,0 0-1,0 0 0,1 0 1,-1 1-1,0-1 0,0 0 1,1 0-1,-1 0 0,0 1 1,0-1-1,0 0 1,1 0-1,-1 1 0,0-1 1,0 0-1,0 1 0,0-1 1,1 1-1,6 13 31,0 1-1,-1 1 1,-1-1-1,0 1 1,-1 0-1,-1 0 1,2 32-1,-4 124 459,-3-126-368,-8 86 234,2-53-90,6-39 250,2-37 510,2-13-871,60-302 867,-59 299-956,0 0 1,1 0 0,1 0-1,0 0 1,1 1 0,7-14 0,-12 26-57,-1-1 1,1 0-1,0 0 1,0 0 0,-1 1-1,1-1 1,0 0-1,0 1 1,0-1-1,0 1 1,-1-1 0,1 1-1,0-1 1,0 1-1,0 0 1,0-1 0,0 1-1,0 0 1,0 0-1,0 0 1,0 0 0,1 0-1,-1 0 1,0 0-1,0 0 1,0 0-1,0 0 1,0 0 0,0 1-1,0-1 1,0 1-1,0-1 1,0 0 0,-1 1-1,1-1 1,0 1-1,0 0 1,1 0 0,0 1 0,1 0 1,-1 1 0,0-1 0,0 1 0,0-1 0,0 1 0,0 0 0,0 0-1,-1 0 1,1 0 0,-1 0 0,2 5 0,12 43 84,-14-49-59,0-1 2,-1-1-30,0 0-1,0 0 0,0 0 1,0 0-1,0 0 0,0-1 1,0 1-1,0 0 0,0 0 1,0 0-1,0 0 0,0 0 1,0 0-1,1 0 0,-1 0 1,0 0-1,0-1 0,0 1 1,0 0-1,0 0 0,0 0 1,0 0-1,1 0 0,-1 0 1,0 0-1,0 0 0,0 0 1,0 0-1,0 0 0,0 0 1,1 0-1,-1 0 0,0 0 1,0 0-1,0 0 0,0 0 1,0 0-1,0 0 0,1 0 1,-1 0-1,0 0 0,0 0 1,0 1-1,0-1 0,0 0 1,0 0-1,0 0 0,0 0 1,1 0-1,-1 0 0,0 0 1,0 0-1,0 0 0,0 1 1,0-1-1,0 0 0,0 0 1,0 0-1,0 0 0,0 0 1,0 0-1,0 0 0,0 1 1,0-1-1,0 0 0,0 0 1,0 0-1,0 0 0,11-36 121,11-31 110,-21 64-224,52-105 426,-47 98-383,0 0 1,1 0-1,0 0 0,1 1 1,0 0-1,1 0 0,17-13 0,-24 21-39,1 0-1,-1 0 0,0 0 1,1 0-1,-1 0 1,1 1-1,-1-1 0,1 1 1,4-1-1,-6 1-14,7 3 36,3 4-21,0 2 1,-1-1-1,0 1 1,0 1 0,-1 0-1,0 0 1,-1 1-1,0 0 1,0 0-1,-1 1 1,-1 0-1,8 20 1,-3-4-610,-2 0 0,0 1 0,-2-1 0,6 58 0,-9-36-4851,-2-27 2047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9:28.4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0 227 1792,'18'-6'2308,"-5"2"-443,-3 0-289,0-1 992,5-7-1504,-10 5 572,10-13-1188,-2 3-296,0-3-376,7-12-460,-8 4-1012,7-7-2032,-6-1 559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4T03:47:04.8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11 280 2052,'-2'-2'1222,"-7"-6"5568,14 6-6433,33-7 225,48-5-1,23-5-85,-49 5-112,-1-3 1,83-36-1,-136 50-194,-1 1 1,0-1-1,0 0 0,0 0 1,0 0-1,0-1 0,-1 0 0,1 0 1,-1 0-1,0 0 0,-1-1 0,1 1 1,-1-1-1,1 0 0,3-10 0,2-12 640,-8 24-578,0 0-12,0-10 0,0 9-9,-1 4-217,0 0-1,0-1 0,0 1 1,0 0-1,0-1 1,1 1-1,-1 0 0,0-1 1,0 1-1,0-1 1,0 1-1,0 0 0,0-1 1,0 1-1,0 0 0,0-1 1,0 1-1,-1-1 1,1 1-1,0 0 0,0-1 1,0 1-1,-1-1 17,1 1 0,0-1 0,0 1 0,0 0 0,0-1 0,0 1 0,0 0 0,-1-1 0,1 1 0,0 0 0,0-1 0,0 1 0,0-1 0,0 1 0,1 0 0,-1-1 0,0 1 0,0 0 0,0-1 0,0 1 0,0 0 0,1-1 0,-1-3 128,0 7 327,11 165 110,19 70-516,40 264 35,-59-437-101,105 539 52,-24-114-17,-90-467-39,0-1 0,-2 1 0,0 0 0,-5 32 0,3-44 0,0 0 0,-1 0 1,0 0-1,-1 0 0,0-1 0,-1 0 1,0 1-1,0-2 0,-1 1 1,-13 16-1,13-20 2,-1-1 0,1 1 0,-1-1 1,0 0-1,-1-1 0,1 1 0,-1-1 0,0-1 1,-15 6-1,5-4 8,-1-1 0,1 0 0,-29 2 1,30-6-21,1 0 1,-1-1 0,0-1 0,-23-5 0,-65-22-2284,75 20 308,14 2-3589,11 5 4032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4T03:47:05.6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55 373 1896,'-44'10'6353,"42"-9"-5010,-5 1-609,6-1-448,7 0 1424,27-1-1267,1-2-1,60-10 0,69-27 265,-57 10 188,-2-6 0,189-91 0,-272 116-99,0-1 1,-1-2-1,36-28 1,-55 40-694,3-1-350,-1-1 0,1 1 0,-1 0 1,0-1-1,5-5 0,44-31-9489,-34 29 5507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4T03:47:06.6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44 335 1612,'-9'28'1012,"1"0"-1,2 1 0,-6 44 1,8-14 161,1-26 140,1 51 1,2-81-1024,0-1 14,0-2-266,0 0 0,1 0 1,-1 0-1,0 0 0,0 0 1,0 0-1,0 0 1,0 0-1,0 0 0,0 0 1,0 0-1,0 0 0,0 0 1,0 0-1,0 0 1,0 0-1,0 0 0,0 0 1,0 0-1,0 0 1,1 0-1,-1 0 0,0 0 1,0 0-1,0 0 0,0 0 1,0 0-1,0 0 1,0 0-1,0 0 0,0 0 1,0 0-1,0 0 0,0 0 1,0 0-1,0 0 1,0 0-1,1 0 0,-1 0 1,0 0-1,0 0 0,0 0 1,0 0-1,0 0 1,0 0-1,0 0 0,0 0 1,0 0-1,0 0 0,0 0 1,0 0-1,0 1 1,7-14 350,7-33-273,10-89 813,8-178-1,-22 180 668,-10 131-1516,0 0-1,0-1 1,1 1 0,-1 0-1,0-1 1,1 1 0,0 0-1,-1 0 1,1 0-1,0-1 1,2-2 0,-2 3-121,0 0 247,4 7-102,10 15-15,-1 1 1,-1 1 0,18 41-1,26 81 134,-47-116-187,49 156-1859,-50-126-2935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4T03:47:06.9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14 232 1456,'-1'-1'175,"0"0"-1,0 1 0,0-1 1,0 0-1,0 0 1,0 0-1,1 0 1,-1 0-1,0 1 1,1-1-1,-1 0 1,0-1-1,1 1 0,0 0 1,-1 0-1,1 0 1,-1 0-1,1 0 1,0 0-1,0 0 1,0-1-1,0 1 1,0 0-1,0-2 0,1 0-53,-1 1-1,1-1 0,0 1 0,0-1 0,0 1 1,1 0-1,-1 0 0,0-1 0,3-2 0,17-19 23,1 1 0,1 1-1,51-37 1,-25 21-3459,-37 27 1510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4T03:47:07.3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18 1044,'0'0'1153,"0"-3"-74,-2-11 8570,7 22-9179,2 2-326,-3-4-39,1 1-1,-1 0 0,-1 0 1,1 0-1,-1 1 1,2 9-1,6 14 298,73 215 2058,-81-241-2380,-1 1 0,1 0 1,1-1-1,-1 1 1,1-1-1,0 0 1,0 0-1,9 8 1,-11-12-100,0 0 0,0 0 1,0 0-1,0 0 0,0 0 0,0-1 1,0 1-1,0-1 0,1 1 1,-1-1-1,0 0 0,4 0 1,-4 0-15,1 1-275,0-3-127,-1 2 258,20-14-1187,-21 13 1064,0 0-1,0-1 1,0 1 0,0 0-1,0 0 1,0-1 0,0 1-1,-1 0 1,1-1 0,0 1-1,-1-1 1,1-1 0,1-9-3302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4T03:47:07.8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1 330 1852,'0'0'6109,"6"-6"-5773,105-77 854,-43 36-367,-41 24 207,25-26 0,-43 40-764,11-11 1028,-18 18-235,2 5-921,13 9 2,-16-12-131,-1 1-1,1-1 0,-1 0 1,1 0-1,0 1 0,-1-1 1,1 1-1,-1-1 1,1 1-1,-1-1 0,1 0 1,-1 1-1,0 0 0,1-1 1,-1 1-1,0-1 0,1 1 1,-1-1-1,0 1 0,0 0 1,1-1-1,-1 2 0,5 11 180,33 39 411,-28-37-410,11 12 160,-20-25-35,-1-2-279,0 1 1,1-1-1,-1 1 0,0-1 0,0 0 1,1 1-1,-1-1 0,0 0 0,0 1 0,1-1 1,-1 1-1,0-1 0,1 0 0,-1 0 0,1 1 1,-1-1-1,0 0 0,1 0 0,-1 1 1,1-1-1,-1 0 0,1 0 0,-1 0 0,0 0 1,1 0-1,-1 0 0,1 0 0,-1 0 0,1 0 1,-1 0-1,1 0 0,-1 0 0,1 0 1,-1 0-1,1 0 0,-1 0 0,1-1 0,1-1-27,2-2 31,0-1 0,-1 1-1,0-1 1,0 0 0,0 0-1,2-6 1,-4 10-34,2-8 41,0 1 0,1 0 0,0 0 0,7-10 0,-10 16-40,-1 1-4,0 1 0,1-1-1,-1 0 1,1 0 0,-1 1-1,1-1 1,-1 0 0,1 1-1,-1-1 1,1 0 0,0 1-1,-1-1 1,1 1-1,0-1 1,0 1 0,-1-1-1,1 1 1,1-1 0,9-3 16,-2 5 1,-2 1-11,1 0 0,-1 1 0,0 0 0,0 1 0,0-1 1,-1 1-1,10 7 0,8 7 6,7 3-5,-18-12-9,-12-9 1,0 1 0,0-1 0,0 0-1,0 1 1,-1-1 0,1 0 0,0 0 0,0 1-1,0-1 1,0 0 0,0 0 0,0 0 0,2 0-1,0-1 1,0 0 0,1 0 1,-1 0-1,0 0 0,0 0 0,0-1 0,0 1 0,0-1 0,-1 0 0,1 0 0,0 0 0,-1 0 0,1 0 0,-1-1 0,0 1 0,0-1 0,0 0 0,0 1 0,0-1 0,-1 0 0,3-6 0,4-8 4,6-16 19,14-48 0,-26 73-18,-2 8-5,0-1-1,0 1 1,0-1-1,0 1 1,0-1-1,0 1 1,0-1 0,1 1-1,-1-1 1,0 1-1,0-1 1,1 1-1,-1 0 1,0-1 0,0 1-1,1-1 1,-1 1-1,1 0 1,-1 0-1,0-1 1,1 1 0,-1 0-1,1-1 1,9-5 16,-8 5 10,3 5-7,67 73 62,3 2-2620,-74-78 1735,15 3-1405,-14-4 1628,-1 1 1,1-1 0,0 1 0,-1-1 0,1 0 0,-1 1 0,1-1 0,0 0 0,2 0-1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4T03:47:08.2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17 992,'0'-1'276,"-1"0"0,1 0 0,0 0 0,-1 0 0,1 0 0,-1 1 0,0-1 0,1 0 0,-1 0 0,1 0 0,-1 1 0,0-1 0,0 0 0,0 1 0,1-1 0,-1 0 1,0 1-1,0-1 0,0 1 0,0 0 0,0-1 0,-2 0 0,1 6 269,-10 12-45,12-16-461,-1-1 0,1 1 1,-1 0-1,0 0 0,1 0 0,-1 0 0,1 0 0,0 0 1,-1 0-1,1 0 0,0 0 0,0 0 0,0 0 0,-1 1 0,1-1 1,0 0-1,0 0 0,1 2 0,-1 0 84,-1 7-11,0 0 1,0 1-1,1-1 1,1 0-1,0 0 0,0 1 1,1-1-1,0 0 1,1 0-1,0-1 1,0 1-1,1 0 0,1-1 1,-1 0-1,2 0 1,-1-1-1,1 1 1,0-1-1,1 0 0,0-1 1,0 1-1,1-1 1,16 11-1,-17-14-50,0 0 1,1-1-1,-1-1 0,1 1 1,0-1-1,12 2 0,-17-4 8,2-1 20,-4 0-83,1 1 28,-1-1 0,1 1 0,0-1 0,0 1 0,0-1 0,-1 0 0,1 0 0,0 0 0,-1 0 0,1 0 0,-1-1 0,1 1 0,-1 0-1,1-1 1,-1 1 0,0-1 0,2-2 0,-2 0 21,-1 0-1,1 0 1,-1 1 0,0-1-1,0 0 1,-1 0-1,1 0 1,-1 1-1,0-1 1,0 0 0,0 1-1,0-1 1,0 0-1,-3-2 1,-3-8 49,-1 1 1,-11-16-1,7 15-76,0 1-1,0 1 0,-1 1 0,-1-1 1,-16-9-1,0-1-495,6 3-1052,21 17 790,-7-4-1129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9T14:54:00.8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1 206 1972,'0'-8'814,"0"0"-1,1 0 1,0 0-1,0 0 1,1 0-1,0 0 1,4-9-1,-1 6-236,0 0 0,2 1 0,-1 0 0,9-11-1,-10 15-437,0 0 0,1 1-1,-1-1 1,1 1-1,0 0 1,1 1 0,-1-1-1,1 1 1,0 1-1,-1-1 1,2 1 0,-1 0-1,0 1 1,1-1 0,-1 2-1,1-1 1,8 0-1,-10 2-85,0-1 0,0 2-1,0-1 1,0 1-1,-1 0 1,1 0-1,0 0 1,0 1 0,-1 0-1,1 0 1,-1 0-1,1 1 1,-1 0 0,0 0-1,0 0 1,0 1-1,-1 0 1,1-1-1,-1 2 1,0-1 0,0 0-1,0 1 1,3 5-1,1 4-6,-1 0-1,-1 0 1,0 0-1,0 1 1,-1 0-1,-1 0 1,-1 0-1,0 0 1,-1 1-1,-1-1 0,0 1 1,-1-1-1,-1 1 1,0-1-1,-1 1 1,-6 22-1,-7 17 48,-2-1 0,-2-1 0,-30 56-1,-41 64 520,79-154-409,11-18-186,-1-1 0,1 0 0,0 1 0,0-1 1,-1 1-1,1-1 0,0 0 0,0 1 0,0-1 1,0 1-1,0-1 0,-1 0 0,1 1 0,0-1 0,0 1 1,0-1-1,0 1 0,0-1 0,0 1 0,0-1 1,1 0-1,-1 1 0,0-1 0,0 1 0,0-1 1,0 0-1,0 1 0,1-1 0,-1 1 0,0-1 1,0 0-1,1 1 0,-1-1 0,0 0 0,1 1 1,-1-1-1,0 0 0,1 0 0,-1 1 0,0-1 0,1 0 1,-1 0-1,1 1 0,-1-1 0,0 0 0,1 0 1,-1 0-1,1 0 0,-1 0 0,0 0 0,1 0 1,-1 0-1,1 0 0,-1 0 0,1 0 0,-1 0 1,1 0-1,-1 0 0,0 0 0,1 0 0,-1 0 1,1-1-1,32-5 18,-32 5-8,74-21-86,-1-3 1,-1-4-1,-2-3 0,92-55 1,-155 81-302,1 0 1,-1-1-1,0 0 1,-1 0-1,1 0 1,9-15 0,16-30-6978,-26 35 3626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9T14:53:53.5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 1 856,'0'0'2768,"-2"3"-1960,-1 3-624,-1-1-1,1 0 1,1 1-1,-1 0 0,1 0 1,0 0-1,1 0 0,-1 0 1,1 0-1,0 0 1,1 0-1,-1 0 0,1 1 1,0-1-1,1 0 1,0 0-1,0 0 0,0 0 1,1 0-1,-1 0 0,1 0 1,1 0-1,-1 0 1,1-1-1,0 1 0,1-1 1,-1 0-1,1 0 0,0 0 1,0 0-1,0-1 1,1 0-1,0 0 0,0 0 1,0 0-1,0-1 1,0 0-1,1 0 0,-1 0 1,1-1-1,7 3 0,-12-5-135,1 1 0,0 0 0,-1-1 0,1 1 0,0-1-1,0 0 1,-1 0 0,1 1 0,0-1 0,0 0 0,0-1 0,-1 1-1,1 0 1,0 0 0,0-1 0,-1 1 0,1-1 0,0 0-1,-1 1 1,1-1 0,-1 0 0,1 0 0,-1 0 0,3-2-1,-3 1-8,0 0-1,0 1 1,0-1-1,0 0 0,-1 0 1,1 0-1,-1 0 1,1 0-1,-1 0 0,0 0 1,0 0-1,0 0 0,0 0 1,0 0-1,0 0 1,-1 0-1,1 0 0,-1 0 1,1 0-1,-1 0 1,0 0-1,-1-3 0,-2-2 22,1 1 0,-1 0 0,0 0 0,0 1 0,-1-1 0,1 1-1,-1 0 1,-1 0 0,1 1 0,-1-1 0,1 1 0,-1 0 0,0 1 0,-1-1 0,-8-2-1,-45-15-1517,3 9-5478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4T03:47:08.6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100 1 1092,'0'0'9919,"-6"5"-9400,-5 3-193,1 1-1,-1 1 0,-9 12 0,14-16-152,1 1-1,1-1 0,-1 1 0,1 0 0,0 1 0,0-1 0,1 1 1,-2 8-1,4-12-124,1 0 0,0 1 0,0-1 0,0 0 0,0 1 0,1-1 0,0 0 0,0 1 0,0-1 0,1 0 0,-1 0 0,1 0 1,0 0-1,0 0 0,0 0 0,1-1 0,-1 1 0,1-1 0,0 1 0,3 2 0,8 8 87,0-1 1,31 23-1,-21-19-40,-15-12-40,0 2 0,0-1 0,-1 1-1,1 0 1,9 12 0,-17-17-45,0 0 0,0 0 0,0 0 0,-1 0-1,1 0 1,0 1 0,-1-1 0,1 0 0,-1 0 0,0 0-1,0 1 1,0-1 0,0 0 0,0 0 0,0 0 0,-1 1-1,1-1 1,-1 0 0,1 0 0,-1 0 0,0 0 0,0 0-1,0 0 1,0 0 0,0 0 0,0 0 0,-3 3 0,-3 4-106,-1 0 0,0 0 1,-15 13-1,23-22 92,-6 5-522,0-1 0,0 1 0,-1-1 1,0 0-1,-14 5 0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4T03:47:08.9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46 2192,'1'-9'-30,"9"-28"10652,-7 43-10121,4 5-233,0 1 0,-1-1 0,0 1 0,4 14 0,40 158 1352,-7-23-599,-39-146-894,1-1 1,1 0 0,0 0 0,1 0 0,14 20 0,-19-31-60,-2-3-65,1 0 0,-1 0 0,0 0 0,0 0-1,1 0 1,-1 0 0,0 0 0,1 0 0,-1 0 0,0 0 0,0 0 0,1 0-1,-1 0 1,0 1 0,0-1 0,1 0 0,-1 0 0,0 0 0,0 1 0,1-1-1,-1 0 1,0 0 0,0 0 0,0 1 0,0-1 0,0 0 0,1 0 0,-1 1-1,0 0 1,0-1-7,0 0-1,1 1 0,-1-1 0,0 1 1,0-1-1,1 0 0,-1 1 1,0-1-1,0 0 0,1 1 0,-1-1 1,0 0-1,1 1 0,-1-1 0,1 0 1,-1 0-1,0 1 0,1-1 1,-1 0-1,1 0 0,-1 0 0,1 0 1,-1 1-1,1-1 0,-1 0 0,0 0 1,1 0-1,0 0 0,1 0-155,1 0 0,-1 0 1,1 0-1,-1-1 0,1 1 0,-1 0 0,0-1 0,1 0 0,-1 1 0,0-1 0,0 0 0,1 0 0,-1 0 0,0-1 0,0 1 0,0 0 0,0-1 1,2-2-1,10-15-6595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4T03:47:09.2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0 231 1908,'0'0'9259,"10"-5"-8741,3-2-346,47-26 568,-10 2-142,-5 5-35,77-61 0,-91 53-5051,-25 27 1768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4T03:47:09.9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46 397 2072,'0'0'3141,"-1"1"-2269,-8 6 6415,12-16-6846,18-70 889,50-216 3135,-67 278-4024,-3 15-256,0-1-22,5 119 914,-4-34-976,3 1 0,26 126 0,-11-104-67,-11-51-55,-6-14-31,-3-37 45,-1 1-12,-2 2 9,1-1 0,-1 0 1,0 0-1,-1 0 0,1 0 0,-1 0 0,0-1 0,0 0 1,0 0-1,-1 0 0,1 0 0,-1-1 0,0 1 0,-11 4 1,-124 60-161,137-67 145,12-2-141,11-1 86,1-2 1,36-11-1,-24 3-670,-1-2 0,50-28 0,-22 1-8784,-44 28 5269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4T03:47:13.8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48 106 844,'0'0'3325,"-2"0"-2932,2-1-275,-1 1-1,1 0 0,-1 0 0,1 0 0,-1 0 1,1 0-1,0 0 0,-1 0 0,1 0 0,-1 0 1,1 0-1,-1 0 0,1 0 0,-1 0 0,1 0 1,0 0-1,-1 0 0,1 1 0,-1-1 0,1 0 1,0 0-1,-1 0 0,1 1 0,-1-1 0,1 0 1,0 0-1,-1 1 0,1-1 0,0 0 0,0 1 1,-1-1-1,1 1 0,0-1 0,0 0 0,-1 1 1,1 0-1,-1 1-10,1 0 1,-1 1-1,0-1 0,1 1 1,0-1-1,0 1 1,0 3-1,6 45-220,-6-51 128,32 228 743,-11-145-508,-20-81-229,3 23 1574,-18-87-1540,11 52-56,-5-21 74,-13-30 0,13 40 43,-7-24-1,5 13-1,2 6 29,8 24-92,-1-1 9,-1-7-4,2 8 30,-1-1-47,1 3-35,0 0 1,0 0-1,0-1 0,-1 1 0,1 0 1,0-1-1,0 1 0,0 0 1,0-1-1,0 1 0,0 0 1,0-1-1,0 1 0,0 0 1,0-1-1,0 1 0,0 0 1,0-1-1,0 1 0,0 0 0,0-1 1,0 1-1,0 0 0,0-1 1,1 1-1,-1 0 0,0-1 1,0 1-1,0 0 0,1-1 1,-1 1-1,0 0 0,0 0 1,1-1-1,-1 1 0,0 0 0,0 0 1,1 0-1,-1 0 0,0-1 1,1 1-1,-1 0 0,0 0 1,1 0-1,-1 0 0,0 0 1,1 0-1,-1 0 0,0 0 1,1 0-1,-1 0 0,0 0 0,1 0 1,-1 0-1,0 0 0,1 0 1,-1 0-1,0 0 0,1 0 1,-1 0-1,0 1 0,1-1 1,-1 0-1,26 12 31,159 117 187,-160-113-146,47 26 776,-71-41-648,2 0 9,10 4 683,-5-25-608,-7 11-172,-7-25 13,-1 1 0,-2 0 0,-23-54 0,14 42-198,-12-55 0,21 67-1490,8 30 912,1-5-17,-1 2-1017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4T03:47:14.4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199 37 1560,'0'0'1980,"0"-3"-1414,3-8-23,-2 8 1372,0-5-1225,-4 5 2266,0 1-2885,-1 1 0,0-1 0,1 1 0,-1 1 0,0-1 0,0 0 0,1 1 0,-1 0 1,0 0-1,0 0 0,0 0 0,1 1 0,-1-1 0,0 1 0,0 0 0,1 0 0,-6 2 1,-3 2 98,-1 0 0,0 1 1,-20 13-1,28-14-120,-1-1 0,1 1 0,0 0 0,0 0-1,0 1 1,1 0 0,0-1 0,0 2 0,-5 10 0,8-14-32,0 0 1,0 0-1,0 1 1,0-1-1,1 0 1,0 1-1,-1-1 1,1 0-1,0 1 1,1-1-1,-1 1 1,1-1-1,-1 0 1,1 1-1,0-1 1,0 0-1,0 0 1,1 0-1,-1 0 0,1 0 1,0 0-1,3 5 1,3 2 10,1-1 1,0 1-1,1-1 1,13 9-1,-22-17-26,13 9 27,0-1 1,1 0-1,19 7 0,-1 0 3,-3-2-7,-24-11-14,0-1 0,0 1-1,0 0 1,0 0 0,0 1 0,-1 0-1,1 0 1,-1 0 0,7 8 0,-11-10-11,0 0 1,-1 0 0,1 1 0,-1-1 0,0 0 0,0 0 0,1 0 0,-1 0-1,0 0 1,-1 1 0,1-1 0,-1 4 0,1-6-2,0 1 1,0 0 1,-1 0-1,1 1 0,0-1 0,0 0 1,-1 0-1,1 0 0,-1 0 0,1 0 1,-1 0-1,1 0 0,-1 0 0,0-1 0,1 1 1,-1 0-1,-2 1 0,1 2 2,-6 6-19,0 1-1,-1-1 0,0-1 0,-19 16 1,13-12-89,-33 21-1371,46-33 1031,-1 0-95,-8 4-128,8-4-194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4T03:47:15.5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31 1040,'2'-3'465,"0"0"0,-1 0 0,1 0 0,-1 0 0,0 0 0,0 0 0,1-6 5400,-8 13-5521,2-2-282,0 1 1,0 1-1,0-1 1,0 0 0,1 1-1,0 0 1,0 0-1,0 0 1,0 0-1,0 0 1,1 1 0,0-1-1,-3 9 1,-4 17 121,2 0 0,1 1 1,2-1-1,1 1 0,1 0 1,1 0-1,2 0 1,1 0-1,9 40 0,-9-61-143,0 0 1,1 0-1,0 0 0,0-1 0,2 1 0,-1-1 0,7 10 1,-8-14-16,1 1 1,0-1 0,0 0-1,1 0 1,-1 0 0,1-1-1,0 1 1,1-1 0,-1-1-1,1 1 1,9 4 0,-13-7-17,0 0 0,1 0 1,-1-1-1,1 1 0,-1-1 1,0 1-1,1-1 1,3 0-1,3 0 24,-7 1-3,3-2 2,-1 0-24,0 0 0,-1 0 1,1 0-1,0 0 0,-1-1 0,1 1 1,-1-1-1,0 0 0,1 0 0,-1 0 0,0-1 1,0 1-1,0-1 0,-1 1 0,1-1 1,0 0-1,-1 0 0,4-6 0,-5 5-1,0 1 0,-1-1-1,1 1 1,-1-1-1,1 0 1,-1 1 0,0-1-1,0 1 1,-1-1 0,1 0-1,-1 1 1,0-1-1,0 1 1,0 0 0,0-1-1,-1 1 1,1 0 0,-1-1-1,0 1 1,0 0-1,0 0 1,-3-2 0,4 3 4,-8-9-8,3 4-9,6 6 5,-1 1 0,1-1 0,-1 1 0,1-1 1,-1 1-1,1-1 0,0 0 0,-1 1 0,1-1 0,0 0 1,0 0-1,0 1 0,-1-1 0,1 0 0,0 1 0,0-1 0,0 0 1,0 0-1,3-4 6,0 1 0,0-1 0,0 1 0,1 0 0,0 1 0,0-1 0,0 1 0,8-6 0,44-24 95,-12 9 104,-43 23-196,0 1 0,0-1 0,0 1 0,1-1 0,-1 1 0,0-1 0,0 1-1,1 0 1,-1 0 0,0 0 0,1 0 0,-1 0 0,0 0 0,0 0 0,1 0 0,-1 0-1,0 0 1,1 1 0,-1-1 0,0 1 0,0-1 0,0 1 0,3 0 0,-2 1 3,0 0 0,0-1 0,0 1 0,0 0 0,0 0 0,0 0 0,0 1 0,-1-1 0,1 0 0,-1 0 0,1 1 0,-1-1 0,1 4 0,11 28-34,11 51 0,-15-32-2910,-5-34-2204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9T16:35:11.1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370 0 892,'-37'15'1309,"1"1"1,0 1-1,1 3 1,1 0-1,1 2 0,2 2 1,-55 51-1,82-71-1133,0 0 0,0 0-1,0 0 1,1 1 0,-1 0 0,1 0 0,0 0-1,1 0 1,-1 0 0,1 0 0,0 1 0,-2 9-1,4-12-109,0 0 0,0 0-1,0 0 1,1 0 0,-1 0-1,1 0 1,0 0-1,0 0 1,0 0 0,0 0-1,1 0 1,-1 0 0,1-1-1,-1 1 1,1 0-1,0-1 1,0 0 0,0 1-1,0-1 1,1 0 0,-1 0-1,0 0 1,1 0-1,0-1 1,3 3 0,15 8 135,1 0 1,1-2 0,0 0-1,0-1 1,45 10 0,130 13 396,-82-16-286,-63-10-140,-38-5-102,-1 0 0,1 1 0,-1 0 0,1 1-1,-1 1 1,0 0 0,-1 1 0,16 8 0,-28-13-63,0 0 1,0 1-1,-1-1 0,1 0 1,0 1-1,-1-1 1,1 1-1,0-1 1,-1 1-1,1-1 1,0 1-1,-1 0 1,1-1-1,-1 1 0,1 0 1,-1-1-1,0 1 1,1 0-1,-1 0 1,0-1-1,1 1 1,-1 0-1,0 0 1,0 0-1,1-1 0,-1 1 1,0 0-1,0 0 1,0 0-1,0 0 1,0-1-1,-1 1 1,1 0-1,0 0 1,0 0-1,0-1 0,-1 1 1,1 0-1,0 0 1,-1-1-1,1 1 1,-1 0-1,1 0 1,-1-1-1,0 2 1,-4 2 13,1 0 1,-1 0 0,0-1 0,0 1-1,-8 3 1,-60 31 223,-113 40 0,68-35-2480,91-33 1185,17-7 532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9T16:35:11.5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0 940,'0'0'5001,"3"3"-3977,1 2-446,1 1 0,-1 0 0,0 0 0,-1 0 0,0 0-1,0 1 1,4 9 0,-4-8-230,0 1 0,1-1 1,1 0-1,-1 0 0,10 11 0,-9-12-244,1-1 0,0 0 0,0-1 0,0 1 0,1-1 0,0 0 0,0-1 0,1 0 0,-1 0 0,1 0 0,0-1 0,-1 0 0,2-1 0,-1 0 0,0 0 0,0-1 0,1 1 0,-1-2 0,0 1 0,1-1 0,-1-1 0,1 0 0,-1 0 0,0 0 0,1-1 0,12-5 0,80-42 268,5-3-83,-105 52-286,1 0 0,-1-1 0,1 1 0,-1 0-1,1 0 1,-1 0 0,1 0 0,0 0 0,-1 0 0,1 0-1,-1 1 1,1-1 0,-1 1 0,1-1 0,-1 1 0,1-1-1,-1 1 1,0 0 0,1 0 0,-1-1 0,0 1 0,0 0-1,0 0 1,1 0 0,-1 1 0,0-1 0,0 0 0,0 0-1,-1 1 1,2 1 0,5 7 15,-1 1-1,0 0 1,4 13-1,5 7-14,-8-20-84,0-1 0,1 0 0,0 0 0,0-1 0,1 0 0,1-1 0,0 0 0,0 0 0,0-1 0,20 11 0,-25-16-155,0 0 1,1 1 0,0-2-1,-1 1 1,1-1 0,0 0-1,-1 0 1,1 0 0,0-1-1,0 0 1,0 0 0,0 0-1,-1-1 1,1 0 0,0 0-1,0-1 1,-1 1 0,1-1-1,-1 0 1,1-1 0,-1 1-1,0-1 1,0 0 0,0-1-1,5-4 1,7-9-3003,0-3 31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9T16:35:11.9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 1 1540,'0'0'655,"-5"2"-12,3 0-520,-1 0-1,0 0 0,1 1 1,-1-1-1,1 0 1,0 1-1,0 0 1,0-1-1,0 1 0,1 0 1,-1 0-1,1 0 1,-1 0-1,1 1 0,0-1 1,0 0-1,1 0 1,-1 1-1,1-1 0,-1 0 1,1 7-1,-2 29 564,2 1 0,2 0 0,1 0 0,12 53 0,-13-88-591,-1-1-1,1 1 1,0-1-1,0 1 1,1-1-1,0 0 1,-1 0-1,1 0 1,0 0-1,1 0 0,-1-1 1,1 1-1,0-1 1,0 0-1,0 0 1,0 0-1,0-1 1,9 4-1,3 1 85,0-1-1,0-1 0,0 0 1,24 3-1,55 3 357,-70-9-393,0 0 0,-1 2 0,1 0 0,-1 2 0,0 0 0,0 2 0,22 10 0,-42-15-107,0-1 1,0 0-1,0 1 0,0 0 1,-1 0-1,4 4 0,-5-6-23,-1 1 0,0-1-1,0 0 1,-1 1 0,1-1 0,0 0-1,0 1 1,0-1 0,-1 1 0,1-1-1,-1 1 1,0 0 0,1-1-1,-1 1 1,0-1 0,0 1 0,0 0-1,0-1 1,0 1 0,0 0 0,0-1-1,-1 1 1,1 1 0,-5 6 16,1 1 0,-1-2-1,-1 1 1,1-1 0,-1 1 0,-1-2 0,0 1-1,0-1 1,0 0 0,-1 0 0,0-1 0,0 0-1,-1 0 1,-17 8 0,-10 3 29,0-1 0,-56 15 1,76-26-26,0-1-1,1-1 1,-1 0 0,0-1 0,0-1 0,0-1 0,-1 0 0,1-1-1,-28-5 1,37 5-125,1-1 0,0 0 0,0 0 0,1-1 0,-1 0 0,0 0 0,1 0 0,0-1 0,-1 1 0,2-1 0,-10-9-1,10 8-204,1 0 0,0 1 0,0-2 0,0 1 0,0 0 0,1 0 0,0-1 0,0 1 0,1-1 0,-1 0 0,1 0 0,0 1 0,1-1 0,-1-11 0,3-4-2561,2-1 30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9T14:53:53.9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6 1680,'0'0'10716,"0"0"-10682,0 0 0,0 0 0,0 0-1,0 0 1,0 0 0,-1 0 0,1 0-1,0 0 1,0 0 0,0 0 0,0 0-1,0 0 1,0 0 0,-1 0 0,1 0-1,0 0 1,0 0 0,0 0 0,0 0-1,0 0 1,0 0 0,0 0 0,-1 0-1,1-1 1,0 1 0,0 0 0,0 0-1,0 0 1,0 0 0,0 0 0,0 0-1,0 0 1,0 0 0,0 0 0,-1-1-1,1 1 1,0 0 0,0 0 0,0 0-1,0 0 1,0 0 0,0 0 0,0-1-1,0 1 1,0 0 0,0 0 0,0 0-1,0 0 1,0 0 0,0 0 0,0-1-1,0 1 1,0 0 0,0 0 0,1 0-1,-1 0 1,0 0 0,0 0 0,0-1-1,0 1 1,0 0 0,0 0 0,0 0-1,0 0 1,-1 1-30,-1 0 0,1 0 1,0 0-1,-1 0 0,1 0 0,0 1 0,0-1 0,0 0 1,0 1-1,-2 2 17,-6 11-482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9T16:35:12.5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0 380 1232,'8'23'1600,"-1"0"1,-1 1-1,4 45 0,5 18 633,39 103 1440,-54-190-3631,1 1 0,-1 0 0,0 0 0,1 0 0,-1-1 0,0 1-1,1 0 1,-1-1 0,1 1 0,-1 0 0,1-1 0,0 1 0,-1-1 0,1 1 0,0-1-1,-1 1 1,1-1 0,0 1 0,-1-1 0,1 0 0,0 1 0,0-1 0,0 0 0,-1 0-1,1 0 1,0 1 0,1-1 0,0 0 6,1-1 0,-1 1 0,0 0 0,1-1 0,-1 0 0,0 1 0,0-1 0,1 0-1,2-2 1,5-3 29,-1 0 0,0-1 0,9-8 0,46-48 214,-34 32-67,39-29-1,-67 58-212,1 0-1,-1 1 1,1 0-1,-1 0 0,1 0 1,-1 0-1,1 0 1,0 0-1,0 0 0,-1 1 1,1 0-1,0-1 1,0 1-1,0 0 0,0 0 1,-1 1-1,1-1 1,5 2-1,4 1 9,-1 1 0,1 1 1,12 6-1,-17-8-16,61 36 35,-49-27-20,1-1-1,1-1 1,-1 0 0,29 8-1,-42-16-38,0 0 1,0-1-1,0 0 0,0-1 0,0 1 0,0-1 0,0-1 1,0 1-1,1-1 0,-1-1 0,0 1 0,-1-1 0,1 0 1,0-1-1,0 1 0,-1-1 0,0-1 0,7-3 0,-7 3-14,-1 1-1,1-1 0,-1 0 0,0-1 0,0 1 0,0-1 0,0 0 0,-1 0 0,0-1 1,0 1-1,0-1 0,-1 0 0,0 0 0,0 0 0,0 0 0,-1-1 0,2-6 0,-4 12 30,0 1 0,0-1-1,0 0 1,0 0-1,1 0 1,-1 1-1,0-1 1,0 0-1,-1 0 1,1 0 0,0 1-1,0-1 1,0 0-1,0 0 1,-1 0-1,1 1 1,0-1 0,-1 0-1,1 1 1,-1-1-1,1 0 1,-1 1-1,1-1 1,-1 0-1,1 1 1,-1-1 0,1 1-1,-1-1 1,0 1-1,1 0 1,-1-1-1,0 1 1,0-1 0,1 1-1,-1 0 1,0 0-1,0-1 1,1 1-1,-1 0 1,0 0 0,0 0-1,0 0 1,1 0-1,-1 0 1,0 0-1,0 0 1,0 0-1,1 1 1,-1-1 0,0 0-1,0 0 1,1 1-1,-1-1 1,0 0-1,0 1 1,1-1 0,-2 2-1,-9 3-5,0 0 0,1 1 0,-1 0-1,1 1 1,0 1 0,1-1 0,0 1 0,0 1-1,1 0 1,-10 13 0,13-14 9,-1 0 0,1 1 0,0 0 0,1 0 1,0 0-1,1 1 0,-1-1 0,2 1 0,-3 17 0,4-23 3,1 1 0,0-1 0,0 0 0,1 1 0,-1-1-1,1 1 1,0-1 0,0 0 0,1 0 0,-1 1 0,1-1 0,0 0 0,0 0 0,0-1 0,0 1 0,1 0-1,0-1 1,-1 1 0,1-1 0,1 0 0,-1 0 0,0 0 0,1-1 0,4 4 0,2-1-10,-1 0 0,1 0 0,0-1 0,1-1-1,-1 0 1,0 0 0,1-1 0,-1 0 0,14 0 0,9-1-110,55-5 1,-64 2 87,0-2 0,0 0 0,-1-2 0,1 0 0,-1-2 1,-1-1-1,0 0 0,0-2 0,-1 0 0,0-2 0,-1 0 0,0-1 0,-1-1 1,-1-1-1,0-1 0,-2 0 0,0-1 0,0-1 0,-2 0 0,0-1 1,-2-1-1,0 0 0,-1-1 0,-1 0 0,-1 0 0,-2-1 0,8-33 1,-5 6 277,-2-1 1,2-67 0,-10 89 67,0 1 0,-2 0 0,-1 0 0,-2 0 0,0 1-1,-10-29 1,14 54-240,0-1 0,0 1 0,0 0-1,0-1 1,0 1 0,0 0 0,-1-1-1,1 1 1,-1 0 0,1 0 0,-1 0-1,0 1 1,0-1 0,-4-3 0,5 5-37,0-1 1,-1 1-1,1 0 1,-1-1 0,1 1-1,0 0 1,-1 0-1,1 0 1,-1 0-1,1 0 1,0 0 0,-1 0-1,1 1 1,0-1-1,-1 0 1,1 1-1,0-1 1,-1 1 0,1 0-1,0-1 1,0 1-1,-1 0 1,1 0-1,0-1 1,0 1-1,-1 2 1,-2 1 13,-1 1 0,2 0 1,-1 0-1,0 0 0,1 0 0,0 1 0,0 0 0,1-1 1,-3 8-1,-14 54 229,18-64-269,-3 19 65,1 0-1,0 1 0,2-1 0,1 1 0,0-1 0,2 1 0,0-1 0,8 30 0,1-10-95,1-1 1,3-1-1,27 57 0,-30-76-254,0 0 0,25 31 0,-7-15-3429,-10-11-2408,-13-17 1612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9T16:35:12.9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6 949 1800,'-1'-2'206,"0"0"0,1 0 0,-1 0 0,0 0 0,1 0 0,-1 0 0,1-1 0,0 1 0,0 0 0,0 0 0,0 0 0,0-1 0,0 1 0,1 0 0,-1 0 0,1 0 0,-1 0 0,1-1 0,0 1 0,0 0 0,0 0 0,0 0 0,0 1 0,0-1 1,0 0-1,1 0 0,2-2 0,5-6 96,1 1 1,0 1 0,18-13-1,-8 7 71,228-157 988,-8 7-6635,-195 127 2987</inkml:trace>
  <inkml:trace contextRef="#ctx0" brushRef="#br0" timeOffset="1">944 47 1612,'3'-46'8645,"-3"53"-8063,-1 37-104,2-1-1,2 1 1,14 71-1,42 132 1149,90 214-9184,-127-398 4477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9T16:35:45.4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3 1144,'0'0'2166,"-12"-2"1012,-32 16 2810,42-13-5497,6 1-449,31 13 22,1-2 1,0-1 0,64 11-1,15 5 1,336 124 111,-338-105-131,200 116 1,1-1 12,-131-73-28,50 26-7,75 40 18,-206-107-31,2-4 0,114 32 0,-61-23-6,431 118 8,-429-129 4,165 34-3,30 9-2,-43-11 14,-186-45-18,13 2-4,253 69 31,-214-52 301,-39-12 369,-84-23-104,-52-12-554,32 13 521,21 6 1276,-54-19-1445,8 1-37,-9-2-325,0 0 1,1 0-1,-1 0 0,0 0 0,0 1 0,0-1 1,0 0-1,0 0 0,0 0 0,1 0 0,-1 0 1,0 0-1,0 0 0,0 0 0,0 0 1,0 0-1,0 0 0,1 0 0,-1 0 0,0 0 1,0 0-1,0 0 0,0 0 0,0 0 0,1 0 1,-1 0-1,0 0 0,0 0 0,0 0 0,0 0 1,0 0-1,1 0 0,-1 0 0,0 0 1,0 0-1,0 0 0,0-1 0,0 1 0,0 0 1,0 0-1,1 0 0,-1 0 0,0 0 0,0 0 1,0 0-1,0-1 0,0 1 0,0 0 0,0 0 1,0 0-1,0 0 0,0 0 0,0-1 1,0 1-1,0 0 0,0 0 0,0 0 0,0 0 1,0 0-1,0-1 0,0 1 0,0 0 0,0 0 1,0 0-1,0 0 0,0 0 0,0-1 0,0 1 1,-16-17 90,-1 1 1,0 0-1,-1 2 1,-1 0-1,-26-15 1,-37-29 453,-31-20 497,112 77-1036,-14-6 207,43 31-228,0-1 1,2-2-1,63 35 0,-25-15 17,-51-31-25,-1 0 0,34 13 0,-35-15 34,-15 1-11,-2-7-38,1 0-1,-1 0 1,0 0 0,-1-1-1,1 1 1,0-1 0,0 0 0,-5 3-1,-48 19-350,-1-3 0,-78 19 0,90-27 35,-268 64-2285,180-45-385,20-3-2566,1-5 51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9T16:35:16.7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247 1 1488,'-13'4'592,"0"0"0,1 0 0,-1 2 0,1-1 0,0 2 0,1-1 0,-1 2 0,1 0 0,1 0 0,0 0 0,-12 14 0,20-19-495,0 0 1,1 0-1,-1 0 0,1 0 0,0 1 1,-1-1-1,2 0 0,-1 1 1,0-1-1,1 1 0,-1-1 0,1 1 1,0 0-1,0-1 0,1 1 0,-1-1 1,1 1-1,-1-1 0,1 1 1,0-1-1,1 0 0,-1 1 0,3 4 1,3 6 118,1 0 0,0-1 0,0 0-1,14 14 1,25 23 188,-35-39-266,0 1 1,-1 0 0,0 0 0,-1 1 0,0 1-1,-1-1 1,12 25 0,-21-36-115,1 0-1,0 0 1,-1 1 0,1-1-1,-1 0 1,0 1 0,0-1 0,0 1-1,0-1 1,0 0 0,0 1-1,0-1 1,-1 0 0,1 1 0,-1-1-1,0 0 1,0 0 0,-1 3-1,-1-1-1,1 0-1,-1 0 0,0-1 1,0 0-1,0 1 1,0-1-1,-1 0 0,0-1 1,-3 4-1,-7 2 15,-1-1 1,0 0-1,0 0 0,-17 3 0,19-6-110,1-1-1,-1 0 0,0-1 1,-16 1-1,24-3-177,1 0 0,-1 0 1,0 0-1,1-1 1,-1 1-1,1-1 0,-1 0 1,1 0-1,0-1 0,-1 1 1,1-1-1,0 0 0,0 0 1,-7-6-1,5-2-4006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9T16:35:17.5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1 197 1024,'0'0'3750,"0"24"-1427,2 18-1149,2-1 1,2 1 0,2-1-1,20 64 1,-26-97-1052,-1-3 36,1 0 0,0 0 0,-1 0 0,2 0 0,-1 0 0,0-1 0,6 8 0,-7-11 150,18-10-162,-15 6-121,0 1 0,0-1-1,0 0 1,0 0 0,-1 0-1,1-1 1,-1 1 0,4-6-1,-4 5-9,-1 1 0,1-1 1,0 1-1,1 0 0,-1 0 0,0 0 0,1 1 0,5-4 0,-8 6 44,1 1-57,1 0 0,-1 1-1,0-1 1,1 1 0,-1 0-1,0-1 1,0 1 0,0 0-1,0 0 1,0 1 0,2 3-1,16 15 10,-12-17-13,0 0 0,0-1 0,0 0 0,0 0 0,1-1 0,0 0 0,-1 0 0,1-1 0,0 0 0,0-1 0,-1 0-1,1 0 1,0-1 0,0 0 0,0-1 0,-1 0 0,1 0 0,-1-1 0,0 0 0,13-6 0,0-1-33,-1-1 1,0-2-1,-1 0 1,0 0-1,-1-2 1,26-26-1,-32 27 3,-1 0 0,0 0-1,-1-1 1,-1 0 0,10-22 0,-4 3-54,16-54 0,-24 63 35,-2-1 1,-1 1 0,-1-1-1,-1-45 1,-2 70 30,-8 21-30,4-9 43,1 0 1,1 0-1,-1 0 0,2 1 0,0-1 1,0 1-1,1-1 0,2 17 1,-2 24-5,-1-41 3,-1 78-8,2-81 17,0 0 0,1 0 0,1 1-1,-1-1 1,1 0 0,0 0 0,1 0 0,4 8-1,-6-14 0,0-1 0,0 0 0,0 0 0,1 1 0,-1-1 0,0 0 0,1 0 0,-1 0 0,0-1 0,1 1 0,0 0 0,-1 0 0,1-1 0,-1 1 0,1-1 0,0 1 0,2-1 0,34 3 13,-22-2-13,46 2 2,-46-3-1,0 0 1,0 1-1,-1 1 1,1 1-1,29 8 1,-43-11-3,0 1 0,0-1 1,-1 1-1,1 0 0,0 0 0,-1 0 0,1 0 1,-1 0-1,1 0 0,-1 0 0,1 0 1,-1 1-1,0-1 0,1 0 0,-1 1 0,0-1 1,0 1-1,0 0 0,0-1 0,-1 1 0,1 0 1,1 3-1,-2-3 1,0 1-1,0-1 1,0 1 0,-1-1-1,1 1 1,-1-1 0,1 1-1,-1-1 1,0 0 0,0 1 0,0-1-1,0 0 1,0 0 0,-3 4-1,-3 3 2,0-1 0,-1 1-1,1-1 1,-2-1-1,1 0 1,-16 11 0,9-10-15,1 1 0,-1-2 0,0 0 0,0 0-1,-1-2 1,0 0 0,-22 4 0,32-8-81,0 0 0,0-1 0,0 0 0,0 0-1,0 0 1,0-1 0,0 1 0,0-2 0,1 1-1,-1-1 1,0 1 0,0-2 0,1 1 0,0-1-1,-1 1 1,1-1 0,0-1 0,0 1 0,0-1 0,1 0-1,0 0 1,-1 0 0,-4-8 0,6 7-332,0 0 0,1 0 0,0 0 0,0-1 0,1 1 0,-1-1 0,1 1 1,0-1-1,1 1 0,-1-1 0,1 0 0,0 1 0,2-12 0,3-10-2273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9T16:35:18.2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1 436 1776,'8'17'1594,"0"-1"0,9 31 0,12 81 1187,-13-51-1368,23 107 2126,-39-182-2768,4-4-741,-1 1-1,1-1 1,-1 0-1,0 0 1,0 0 0,1 0-1,-2-1 1,1 1-1,0-1 1,0 0 0,-1 0-1,4-4 1,31-41 223,77-74 0,-111 119-244,0 1 0,1 0 0,0-1-1,-1 1 1,1 0 0,0 1-1,0-1 1,0 1 0,0-1-1,0 1 1,0 0 0,0 1-1,0-1 1,1 1 0,-1 0-1,0 0 1,0 0 0,0 0-1,1 1 1,-1 0 0,0 0-1,7 2 1,8 4 2,0 1-1,0 1 1,28 18-1,10 4 28,-39-23-41,1 0 0,0-1 0,0-1 0,1-1 0,35 5 0,-45-10-41,0 1 0,-1-1 0,1-1 0,0 0 0,0 0 0,-1-1 0,1 0 0,-1-1 0,1 0 0,-1 0 0,0-1 0,0-1 0,15-9 0,-19 11 18,-1-1 1,0 1-1,0-1 1,0 0-1,0 0 1,-1 0-1,1-1 1,-1 1-1,0-1 1,0 1-1,-1-1 1,0 0-1,0 0 1,2-7-1,-3 9 11,0 0 0,-1 0 0,1 0 0,-1-1 0,0 1 0,0 0 0,0-1 0,0 1 0,0 0 1,-1 0-1,0-1 0,0 1 0,1 0 0,-2 0 0,1 0 0,0 0 0,-1 0 0,1 0 0,-1 0 0,0 1 0,0-1 0,0 0 0,0 1 0,-3-3 0,3 4 11,0 0 0,0 0 0,1 0 0,-1 0 0,0 0 0,-1 0 0,1 1 0,0-1 0,0 1-1,0-1 1,0 1 0,0 0 0,0 0 0,-1 0 0,1 0 0,0 0 0,0 0 0,0 1 0,0-1 0,0 1 0,0-1 0,0 1 0,-3 1 0,-1 1-1,0-1 1,0 2-1,0-1 0,1 0 1,-1 1-1,-5 5 1,8-6 3,-1 1 1,0 0 0,1-1-1,0 1 1,0 1 0,0-1-1,0 0 1,1 1 0,-1 0-1,1-1 1,1 1 0,-1 0 0,0 0-1,1 0 1,0 0 0,0 0-1,1 10 1,0-11 1,0 0 0,1 0 0,0-1 1,0 1-1,0 0 0,0 0 0,0 0 0,1-1 0,0 1 0,0-1 1,0 1-1,0-1 0,0 0 0,1 0 0,0 0 0,-1 0 1,1 0-1,0 0 0,0-1 0,1 1 0,-1-1 0,0 0 1,6 2-1,4 2-5,0-1 1,0-1 0,1 0-1,-1-1 1,1 0 0,0-1-1,0-1 1,0 0 0,0-1-1,0 0 1,18-4-1,-11 1-13,0-1-1,1-1 0,-2-1 0,1-1 1,-1 0-1,31-17 0,-36 15 17,-1 0 0,0-1 1,-1 0-1,0-2 0,0 1 0,-1-1 0,-1-1 0,0 0 1,-1-1-1,0 0 0,-1 0 0,-1-1 0,0 0 0,-1-1 1,-1 0-1,0 0 0,-1 0 0,-1-1 0,3-17 0,0-12 244,-2-1-1,-2 1 1,-3-1-1,-1 0 1,-2 1-1,-2-1 1,-3 1-1,-18-65 1,26 110-209,0 0 0,0 0 0,-1 0 0,1 0 1,0 0-1,-1 0 0,1 0 0,-1 0 0,1 0 1,-1 0-1,1 0 0,-1 0 0,0 0 0,1 1 1,-1-1-1,0 0 0,-1-1 0,2 2-13,-1 1-1,1-1 1,-1 0-1,1 0 1,0 0-1,-1 1 1,1-1-1,-1 0 1,1 1 0,0-1-1,-1 0 1,1 1-1,0-1 1,-1 0-1,1 1 1,0-1-1,0 1 1,-1-1-1,1 0 1,0 1-1,0-1 1,0 1-1,0-1 1,0 1-1,-1-1 1,1 1-1,-8 49 476,5-7-311,3 0 0,2 0 1,1 0-1,3 0 0,1 0 0,25 81 1,-9-60-211,2 0 1,3-2 0,62 100-1,-57-112-527,-6-11-2196,-11-14-4561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9T16:35:18.6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7 343 1832,'-1'-2'188,"0"0"0,0 0 0,0 0 0,1 0 0,-1 0 0,0-1 0,1 1 0,0 0 0,-1 0 0,1-1 0,0 1 0,0 0 0,0-1 0,1 1 0,-1 0 0,0 0 0,2-5 0,0 3 38,0-1-1,0 1 0,1 0 0,-1 0 1,1 0-1,0 0 0,0 0 0,5-4 1,7-5 201,1 0 1,1 1 0,22-12 0,-24 14-194,21-11 169,1 2 0,0 1-1,46-14 1,120-29-706,-169 51-146,31-7-3703,-37 10 1528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9T16:35:19.1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10 294 1444,'0'-6'1031,"0"-1"-1,1 1 1,0 0-1,0 0 1,1 0-1,0 0 1,4-10 0,-2 7-376,1 1 1,0-1-1,0 1 1,9-10-1,5-3-236,2 1 1,30-24-1,-43 37-132,9-6-143,0 2 1,1 0-1,0 1 0,1 1 0,-1 0 0,2 2 0,-1 0 1,31-6-1,-47 13-133,0 0 1,0 0-1,0 0 1,-1 1 0,1-1-1,0 1 1,0-1-1,-1 1 1,1 0-1,0 0 1,-1 0-1,1 1 1,-1-1 0,0 1-1,1-1 1,-1 1-1,0 0 1,0-1-1,0 1 1,0 0-1,0 1 1,-1-1 0,1 0-1,0 0 1,-1 1-1,0-1 1,1 1-1,-1-1 1,0 1-1,-1 0 1,1-1 0,0 4-1,1 14 21,0-1 0,-2 1 0,0-1-1,-2 1 1,0-1 0,-1 0 0,-8 28 0,-1 11 30,11-53-57,0-1 0,1 0 0,-1 0 0,1 1 0,0-1 0,0 0 0,1 1-1,-1-1 1,1 0 0,0 1 0,0-1 0,0 0 0,0 0 0,1 0 0,0 0 0,0 0 0,0 0 0,0-1 0,6 7 0,-3-4 1,1-2 0,0 1 0,0 0 0,1-1 0,0 0 0,-1-1 0,1 0 0,0 0 0,0 0 0,10 2 0,12 3 5,-17-5-11,-1 0-1,1 0 1,-1 2-1,1-1 1,11 8-1,-22-11 1,0-1 0,0 1 1,-1 0-1,1-1 0,0 1 0,-1 0 0,1-1 0,-1 1 1,1 0-1,-1-1 0,1 1 0,-1 0 0,1 0 0,-1 0 0,0 0 1,1-1-1,-1 1 0,0 0 0,0 0 0,0 0 0,0 0 0,0 0 1,0 0-1,0 0 0,0 0 0,0-1 0,0 1 0,0 0 1,0 0-1,-1 0 0,1 0 0,0 0 0,-1 0 0,1-1 0,-1 1 1,1 0-1,-1 0 0,-24 29 0,-11 0-224,-2-2 1,0-2 0,-2-1 0,-79 36-1,-17 10-1516,0 4-4712,94-50 3091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9T16:35:19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252 6 1732,'-4'-1'295,"1"0"0,0 0-1,-1 0 1,1 1 0,-1-1 0,1 1-1,-1-1 1,0 1 0,1 1 0,-1-1-1,1 0 1,-1 1 0,1-1 0,-1 1-1,1 0 1,0 0 0,-1 1 0,-4 2-1,1-1 4,0 1-1,1 0 1,-1 0-1,1 0 1,0 1-1,1 0 1,-1 0-1,-6 8 1,10-10-185,0 0 0,0-1 0,-1 1 0,2 1 1,-1-1-1,0 0 0,1 0 0,-1 1 0,1-1 1,0 0-1,0 1 0,0-1 0,1 1 1,-1 0-1,1-1 0,0 1 0,0-1 0,0 1 1,1 0-1,-1-1 0,2 5 0,0-4-25,0 1 0,1 0-1,-1-1 1,1 1 0,0-1-1,1 0 1,-1 0 0,1 0 0,-1-1-1,1 1 1,1-1 0,-1 0 0,0 0-1,8 4 1,55 29 368,-32-18-118,0 2 0,35 27 0,-69-47-323,1 1 0,-1 0 0,0 0 0,0 0 0,0 1 0,0-1 0,0 0 0,0 0 0,0 0 0,0 1 0,-1-1 0,1 0 1,0 1-1,-1-1 0,1 1 0,-1-1 0,0 1 0,1-1 0,-1 1 0,0-1 0,0 1 0,0-1 0,0 1 0,0-1 0,0 1 0,-1-1 0,1 1 0,0-1 0,-1 1 0,1-1 0,-1 1 0,1-1 0,-1 1 0,0-1 0,0 0 0,0 0 0,0 1 0,1-1 0,-2 0 0,1 0 1,0 0-1,0 0 0,-2 2 0,-6 4 19,0 0 0,0 0 0,-1-1 1,-13 7-1,-17 6-86,-2-1-1,0-3 1,-80 19 0,63-21-3403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9T16:35:20.7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0 446 1584,'3'47'10103,"15"104"-6829,-16-138-3062,0 0 0,0-1 1,2 0-1,-1 1 0,2-1 1,-1 0-1,2-1 0,-1 1 1,2-1-1,-1 0 0,2-1 1,13 16-1,-20-25-196,1-1 0,-1 1 1,1-1-1,0 1 0,0-1 0,-1 0 1,1 1-1,0-1 0,0 0 0,-1 0 1,1 0-1,0-1 0,0 1 0,0 0 1,-1-1-1,1 1 0,0-1 0,-1 1 1,1-1-1,0 0 0,2-1 0,-2 1-27,1-1-7,0 0 1,0 0-1,0-1 0,0 1 1,-1-1-1,1 1 0,-1-1 1,0 0-1,1 0 0,-1 0 1,3-6-1,4-5-55,6-7-124,-1 0 0,-1-1 0,13-30 0,-25 50 158,3 6-198,0 0 226,-1 1 0,0-1 1,0 1-1,0 0 0,3 8 1,-1-1-6,-4-8 14,1-1-1,-1 1 1,1-1-1,0 1 1,0-1-1,0 0 1,1 1-1,-1-1 1,1 0-1,0-1 1,-1 1-1,1 0 1,1-1-1,-1 0 1,0 1-1,0-1 1,1 0-1,-1-1 1,1 1-1,0-1 1,-1 0-1,1 1 1,0-2-1,6 2 1,-4-1 3,1-1 0,0 0 0,-1 0 0,1 0 1,-1-1-1,9-2 0,-5 0-3,7-3-7,-1-1 0,0 0 0,0-1 0,0-1 0,-1 0 0,0-2 0,-1 1 0,14-14 1,-6 2-52,0-1 0,-2 0 0,-1-1 1,0-2-1,-2 0 0,-1 0 1,-2-2-1,0 0 0,-2 0 1,-1-1-1,14-58 0,-19 56 4,-2-1-1,-1 1 0,-2-1 0,-4-57 0,2 77 65,1 9-3,1 0 1,-1 0-1,0 0 0,0 0 0,-1 0 0,1 0 0,-1 1 0,1-1 0,-1 0 0,0 0 0,0 0 0,0 0 0,-1 1 0,1-1 0,0 1 0,-1-1 1,0 1-1,0-1 0,-2-2 0,2 4 104,-16 12-64,14-8-29,1 0-1,0 0 1,1 0-1,-1 0 0,0 1 1,1 0-1,0-1 0,0 1 1,0 0-1,0 0 0,-1 5 1,-11 45 112,8-8-35,1 0 0,2 0 0,3 1 0,8 80 0,-8-124-86,0-1 0,0 1 1,1-1-1,-1 0 0,0 1 0,1-1 1,-1 1-1,1-1 0,0 0 1,0 1-1,0-1 0,0 0 0,0 0 1,1 0-1,-1 0 0,1 0 0,-1 0 1,1 0-1,0 0 0,0 0 0,0-1 1,0 1-1,0-1 0,0 0 0,0 1 1,0-1-1,0 0 0,4 1 1,93 10 136,-75-11-114,1 1 0,-1 2-1,0 0 1,0 2 0,29 10 0,-48-14-25,0 0 0,0 1 0,0-1 0,-1 1 0,1 0 0,-1 0 0,1 1 0,-1 0 0,0-1 0,-1 1 0,1 0 0,-1 1 0,1-1 0,3 7 0,-6-8-4,0 0 0,0 0-1,-1 0 1,1 0 0,0 0 0,-1 0-1,0 0 1,0 0 0,0 0 0,0 0 0,0 0-1,0 1 1,-1-1 0,0 0 0,1 0-1,-1 0 1,0-1 0,-1 1 0,1 0-1,0 0 1,-1 0 0,0-1 0,1 1 0,-1-1-1,0 0 1,-5 5 0,4-4 1,-1-1 1,1 1-1,-1-1 0,0 0 1,1 0-1,-1 0 1,0 0-1,-1-1 0,1 0 1,0 1-1,0-2 1,0 1-1,-1 0 0,1-1 1,-8 0-1,-4 0-11,0-1 0,1-1-1,-17-4 1,24 4-46,0 0 0,0-1-1,0 0 1,0 0 0,1-1 0,-1 0 0,1-1-1,0 0 1,0 0 0,0 0 0,-10-11-1,13 12-168,1 0 0,-1-1 0,1 1-1,0-1 1,0 1 0,1-1-1,-1 0 1,1 0 0,0 0 0,0 0-1,1 0 1,-1-1 0,1 1 0,0 0-1,1-1 1,-1 1 0,1-1 0,1-9-1,6-18-4920,-2 19 1920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9T14:54:02.8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380 4 1108,'-1'-1'466,"-1"1"1,0-1-1,0 1 1,0-1-1,0 1 0,1-1 1,-1 1-1,0 0 0,0 0 1,0 0-1,-3 1 1,-4 3-135,1 1 0,-1 1 0,1 0 0,0 0 0,1 0 0,-1 1 0,-8 10 0,-3 6 368,-24 38 0,-76 144 1190,98-160-1389,2 1 0,2 1-1,-18 82 1,31-109-340,2-1-1,0 1 1,1 0 0,2 0 0,2 22-1,-2-29-86,2-1-1,0 0 1,0 0 0,1 0-1,0 0 1,1 0-1,1-1 1,0 0 0,8 11-1,-7-12-16,1-2 0,0 1 0,0-1 0,1 0 0,0 0 0,0-1 0,1-1 0,0 1 0,0-2 0,1 1 0,0-1 0,21 6 0,-16-7-5,-1 0 0,1-1 0,0 0 0,0-2 0,0 0 0,0 0 0,0-2 0,-1 0-1,18-3 1,12-9 127,-43 12-159,0 0 0,0 1 0,1-2-1,-1 1 1,0 0 0,0 0 0,0-1 0,-1 1 0,1-1-1,0 1 1,-1-1 0,1 0 0,0 0 0,-1 1 0,2-5-1,-4 3-7,0 1-1,0-1 0,-1 0 1,1 1-1,-1 0 1,0-1-1,1 1 0,-1 0 1,0 0-1,0 0 1,-1 0-1,1 0 0,-3-2 1,-7-3 7,1 0 1,-1 0 0,0 2-1,0-1 1,-24-6 0,-69-11-100,2 1-2061,84 16 709,-3-6-5724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9T16:35:21.4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1 492 1168,'5'12'1222,"0"-1"1,-1 1-1,-1 1 0,4 16 1,2 10 42,44 116 2550,-50-146-3482,1 0-1,0 0 0,0 0 0,11 14 0,-14-21 213,4-5-465,1 0-59,-1 0 0,1 0 1,-1-1-1,0 0 0,0 0 0,-1 0 0,1-1 1,5-6-1,32-50 116,-32 45-105,0 1 0,0 0 0,25-24-1,-23 27-15,-7 7-12,0 0 1,1 1-1,-1 0 1,1-1-1,7-3 1,-10 7 0,0 0 0,0 0 0,0 0 0,0 0 0,0 0 0,1 1 0,-1 0 1,0-1-1,0 1 0,0 0 0,0 1 0,1-1 0,-1 0 0,0 1 0,5 2 0,70 24 23,24 9-54,-88-32-27,0-1 0,1 0 0,-1-1 0,1-1 0,19 0 0,-21-2-24,-1 0-1,1-1 0,-1 0 0,1-1 1,-1 0-1,0-1 0,0-1 0,0 0 1,-1 0-1,1-1 0,-1 0 0,-1-1 0,1-1 1,-1 0-1,0 0 0,-1 0 0,0-1 1,9-12-1,-15 16 52,0-1-1,0 0 1,-1 1 0,0-1 0,0 0-1,0 0 1,0 0 0,-1-1-1,1-7 1,-2 12 24,0-1-1,1 1 1,-1 0-1,0-1 1,0 1 0,-1 0-1,1 0 1,0-1-1,-1 1 1,1 0 0,-1-1-1,0 1 1,0 0-1,0 0 1,0 0-1,0 0 1,0 0 0,0 0-1,-1 0 1,1 0-1,-1 1 1,1-1 0,-1 1-1,0-1 1,0 1-1,-2-3 1,1 4 15,1-1 0,-1 1 1,1-1-1,-1 1 0,1 0 0,-1-1 0,1 1 1,-1 1-1,1-1 0,-1 0 0,1 1 0,-1-1 1,1 1-1,0 0 0,-1-1 0,1 1 0,0 0 1,-3 2-1,-36 24 238,41-27-248,-13 12 66,1 1-1,0 0 1,1 0-1,0 1 1,1 1 0,0 0-1,2 0 1,-1 1-1,2 0 1,-10 31-1,15-42-55,1 0 0,0-1 0,0 1 0,0 0 0,1-1 0,-1 1 0,1 0 0,0 0 0,0 0 0,1-1-1,0 1 1,-1 0 0,2-1 0,-1 1 0,0 0 0,1-1 0,0 1 0,0-1 0,0 0 0,1 0 0,-1 0 0,1 0 0,0 0 0,0 0-1,1-1 1,-1 0 0,1 1 0,-1-1 0,7 3 0,0 0-4,0 0 0,0-1 0,1 0 0,0-1 0,0-1 0,0 1 0,0-2 0,0 1 0,1-2 0,-1 0 0,15 0 0,1-1-40,0-2 1,0-1-1,-1-1 0,1-2 1,-1 0-1,0-2 1,-1-1-1,0-1 1,0-1-1,-1-1 0,0-1 1,33-25-1,-38 24 23,-1-1 0,0-1 0,-1-1 0,-1 0-1,-1-1 1,0-1 0,-2-1 0,0 1 0,-1-2 0,-1 0-1,-1 0 1,0-1 0,-2 0 0,8-36 0,-8 13 391,-2-1 1,-2 0-1,-2 0 1,-2 0-1,-2-1 0,-9-46 1,11 92-343,0 1 0,0-1 0,0 0 0,0 1 0,0-1 0,0 1 0,0-1 0,0 1 0,0-1 0,0 1 0,0-1 0,-1 0 0,1 1 0,0-1 0,0 1 1,-1-1-1,1 1 0,0-1 0,-1 1 0,1 0 0,0-1 0,-1 1 0,1-1 0,-1 1 0,0-1 0,-7 11 766,-5 30-134,10-10-408,0 0 0,2 0 0,1 0-1,2 0 1,8 51 0,-1-34 49,3-1 0,32 86 0,-32-104-217,1 0-1,25 38 0,-29-53-740,0-1-1,1 0 0,18 18 1,-27-29-306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9T16:35:21.8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35 487 2464,'-35'-21'3647,"36"20"-3486,-1-1 1,0 1 0,1-1 0,-1 1-1,1-1 1,-1 1 0,1 0 0,0-1 0,0 1-1,0 0 1,0 0 0,0 0 0,0-1-1,0 1 1,0 0 0,2-1 0,22-17 518,0 1 0,2 1 0,0 1 0,52-21 0,-32 15-216,238-104 925,-221 99-1318,14-5-265,-10 4-1723,67-37 1,-106 46-1275,-2 3 32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9T16:35:22.1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1084,'0'5'1284,"0"31"846,2 0 0,1 0 1,14 67-1,-14-90-1871,1 0-1,1 0 1,0 0 0,0-1 0,1 1-1,1-2 1,0 1 0,1-1-1,0 0 1,0 0 0,2-1-1,-1 0 1,19 15 0,-22-21-189,-1-1 0,1 1-1,-1-1 1,1 0 0,0-1 0,0 0 0,0 1 0,0-2 0,1 1 0,-1-1 0,0 0 0,1 0 0,8-1 0,-6 0 11,0-1 1,0-1-1,0 0 1,0 0 0,0 0-1,0-1 1,-1-1 0,13-6-1,0-2 457,0-2 0,-1-1 0,-1 0 0,0-2 0,32-36 0,-51 53-488,0 0-1,0-1 1,1 1-1,-1-1 1,0 1-1,1-1 1,-1 1-1,1 0 1,-1-1-1,0 1 0,1 0 1,-1-1-1,1 1 1,-1 0-1,1 0 1,-1 0-1,1-1 1,-1 1-1,1 0 0,-1 0 1,1 0-1,-1 0 1,1 0-1,-1 0 1,1 0-1,-1 0 1,1 0-1,-1 0 1,1 0-1,-1 0 0,1 0 1,-1 0-1,1 0 1,0 1-1,0 0-18,0 0 1,0 0-1,0 0 0,-1 0 0,1 1 0,0-1 0,0 0 0,-1 1 0,1-1 1,-1 0-1,1 1 0,0 1 0,5 49 125,1 144 28,4 67-2508,3-89-7149,-9-130 4738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9T16:35:23.9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123 324 1252,'-2'-1'166,"1"1"0,-1-1 0,1 0 0,-1 0 1,1 0-1,-1 0 0,1 0 0,0 0 0,-1 0 0,1 0 0,0-1 0,0 1 0,0-1 0,0 1 0,0 0 0,0-1 1,1 0-1,-1 1 0,0-1 0,1 1 0,-1-3 0,-8-17 3145,3 8-1754,5 11-1206,1-1 0,-1 1-1,-1 0 1,1-1 0,0 1 0,-1 0-1,1 0 1,-1 0 0,1 0 0,-1 0 0,-3-3-1,4 5 464,0-1-746,1 0 1,-1 0-1,1 1 0,-1-1 0,1 0 0,-1 1 0,1-1 0,-1 1 0,1-1 0,-1 0 0,0 1 0,1-1 1,-1 1-1,0 0 0,0-1 0,1 1 0,-1 0 0,0-1 0,0 1 0,0 0 0,1 0 0,-1 0 0,0 0 1,0-1-1,-1 1 0,-9-4 982,54 219-747,-26-144-216,-6-15-16,-2-12-5,1-2 0,17 43 0,3 17 94,-27-94-74,-1 0 0,0 0 0,0 0 0,-1 0 1,1 9-1,-2-16 5,-10-9 246,2-4-338,1-1 0,1 0 0,0-1 0,0 1 0,1-1 0,-5-24 0,-5-13-10,-20-74-54,20 69-2,-34-86 1,45 130 54,4 11 9,0 0 1,-1-1-1,1 1 1,-1-1-1,1 1 1,-1 0-1,0 0 1,0-1-1,1 1 1,-1 0-1,0 0 1,-2-2-1,2 2-10,1 0-5,-2-4-1,1 3 8,1 2 11,0 0 1,0-1-1,-1 1 0,1 0 1,0-1-1,0 1 1,0 0-1,0-1 1,0 1-1,0 0 0,0-1 1,0 1-1,0 0 1,0-1-1,0 1 0,0-1 1,0 1-1,0 0 1,0-1-1,0 1 1,0 0-1,0-1 0,0 1 1,0 0-1,1-1 1,-1 1-1,0 0 1,0 0-1,0-1 0,1 1 1,-1 0-1,0-1 1,0 1-1,1 0 1,-1 0-1,0 0 0,0-1 1,1 1-1,-1 0 1,0 0-1,1 0 0,-1 0 1,0-1-1,1 1 1,-1 0-1,0 0 1,1 0-1,-1 0 0,0 0 1,1 0-1,-1 0 1,0 0-1,1 0 1,-1 0-1,1 0 0,-1 0 1,12 6 15,-1-1 0,0 1 0,-1 1 1,1 0-1,-1 0 0,-1 1 0,11 11 1,14 11 6,140 119 101,3 3-59,-133-118-36,1-2-1,58 30 1,-80-49-20,16 10 30,-37-22-18,1 0 0,-1 0 0,0 0 0,1-1 0,-1 1 0,0 0-1,1-1 1,-1 0 0,1 0 0,-1 0 0,1 0 0,-1 0 0,5-1 0,-5 1-8,0-1 0,-1 0 0,1 0 0,0 0 0,0 0 0,-1-1 0,1 1 0,-1 0-1,1-1 1,-1 1 0,0-1 0,1 1 0,-1-1 0,0 0 0,0 0 0,0 1 0,0-1 0,0 0 0,-1 0 0,1 0 0,0 0-1,-1 0 1,0 0 0,1 0 0,-1 0 0,0 0 0,0 0 0,0 0 0,-1-4 0,0-6 4,0 1 1,-1-1 0,-6-18-1,7 29-14,-74-277 134,-43-177-537,113 436 261,0-1-1747,3 8-8443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9T16:35:24.3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1 190 1632,'6'-4'9592,"30"-16"-9076,113-51 1012,-9 6-1835,-120 55-284,14-9-3864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9T16:35:24.6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177 1 940,'0'0'777,"-5"0"-500,-4 1 546,1 0 0,-1 1 1,1 0-1,-1 0 1,1 1-1,-9 4 1,14-6-668,1 0 0,-1 0 0,1 1 0,0-1 0,0 1 0,-1 0 0,1 0 0,0 0 0,0 0 0,1 0 0,-1 0 0,0 0 0,1 0 0,-1 1 0,1-1 0,0 1 0,0-1 0,0 1 0,0-1 0,0 1 0,0 0 0,1 0 0,0-1 0,-1 6 0,1 34 420,2 1 0,1-2 0,10 45 0,5 5-11,27 106 407,-14-111-625,-16-46-71,20 81-1,-35-117-277,1-1 1,-1 0 0,0 1-1,0-1 1,-1 0 0,1 0-1,-1 1 1,0-1-1,1 0 1,-2 0 0,1 0-1,0 0 1,0 0 0,-1 0-1,0 0 1,1 0-1,-1 0 1,0-1 0,-1 1-1,1-1 1,0 1-1,-1-1 1,1 0 0,-1 0-1,0 0 1,1 0 0,-1-1-1,0 1 1,-4 1-1,-2 1-9,0 0 0,-1-1-1,0 0 1,1 0-1,-1-1 1,0 0 0,0-1-1,-11 0 1,15-1 15,-1 0 0,1 0 0,-1-1 0,1 0 0,-1-1 0,1 1 0,0-1 0,0 0 0,-8-4 0,11 3-6,-2-9 6,8-2 4,2 6-10,1 0-1,0 0 0,0 1 0,0 0 0,1 0 1,1 0-1,12-9 0,63-36-81,-72 46 73,228-114-1033,-24 14-3372,-181 79-64,-19 15 1686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9T16:35:25.0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282 2 1868,'-3'-1'1428,"-1"1"-1066,-1 0 0,1 0 0,0 0 0,-1 0 0,1 1 0,0-1 0,0 1 0,-1 0 0,1 0 0,0 1 0,0-1 0,-5 4 0,0 0 2,1 0-1,0 1 1,0 0-1,0 0 1,-7 9-1,-3 5 204,1 0 0,1 2 0,-17 27 0,21-28-242,2 0 0,-1 1 0,2 0 0,1 0 0,1 1 0,1 0 0,1 1 0,1-1 0,-2 31 0,6-41-217,-1 0 1,2-1-1,-1 1 1,2 0-1,0-1 1,0 1-1,1-1 1,1 0-1,0 0 1,0 0-1,1 0 1,1-1-1,0 0 0,1 0 1,0 0-1,0-1 1,1 0-1,0-1 1,12 11-1,-10-13-44,1 1-1,1-1 1,-1-1-1,1 0 0,0-1 1,0 0-1,0-1 1,1 0-1,18 3 1,-8-4-149,1 0 1,-1-1 0,0-1-1,32-3 1,-31-1-379,0-1-1,-1-1 1,37-12 0,20-17-4345,-64 24 1194,-3-1 42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9T16:35:27.3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0 218 1020,'1'-14'912,"0"0"1,1-1-1,1 2 0,5-19 1,-8 30-654,12-29 1653,-9 23-1521,0 2 101,-1 0 1,0 0-1,0 0 0,-1-1 0,1-8 1,-2 13 335,-7-21 2579,5 19-5887,8-9-6773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9T16:35:28.8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1 433 1168,'0'0'3998,"15"-19"-1796,-13 16-2067,117-166 4115,-96 133-3371,-2-1 0,30-74-1,-29 54 1674,-10 78-2017,-5-4-380,-1 0 0,-1 0 0,4 22-1,7 19 95,25 76 177,44 120 79,-46-166-360,11 27 13,-44-98-157,0 1 1,-1 0 0,-1 0-1,2 28 1,-5-41-58,-1 1 1,0-1-1,-1 0 1,1 0-1,-1 1 0,0-1 1,0 0-1,0 0 1,-1 0-1,0 0 0,0 0 1,0-1-1,-6 9 1,6-11 20,0 1-1,0-1 1,-1 1 0,1-1 0,-1 0 0,0 0-1,0 0 1,1 0 0,-1 0 0,0-1 0,-1 1-1,1-1 1,0 0 0,0 0 0,0 0 0,-1 0-1,1-1 1,0 1 0,-1-1 0,1 0 0,-1 0-1,1 0 1,-5-1 0,5 1 21,0 0 0,0 0 1,0-1-1,0 1 0,0-1 0,0 0 1,0 0-1,1 0 0,-1 0 0,0 0 1,0 0-1,1-1 0,-1 0 0,0 1 0,1-1 1,0 0-1,-1 0 0,1 0 0,0 0 1,0-1-1,0 1 0,-1-4 0,3 5 10,1 0 0,-1-1 0,1 1 0,0 0-1,0 0 1,0 0 0,-1-1 0,1 1 0,0 0-1,1 0 1,-1 0 0,2-1 0,-2 1-3,11-10-7,0 1 0,1 0 1,0 1-1,1 0 0,17-8 0,78-28-135,-65 27-45,0 3-663,66-14-1,5-2-3370,-89 24 685,-5 6 34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9T16:35:29.6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12 207 1756,'28'214'6738,"-6"-55"-4027,-27-103-909,1-59-1723,-1-3-52,-1 0-1,1-1 1,1 0 0,-1 1 0,1-2-1,0 1 1,1 0 0,0-1 0,0 0-1,0 1 1,1-1 0,0 0 0,1 0-1,0 0 1,0-1 0,1-15-1,0 19-11,0 0 0,1 0 0,-1 0 0,1 0-1,0 1 1,0-1 0,1 0 0,-1 0 0,1 1-1,0-1 1,1 1 0,-1-1 0,1 1 0,-1 0-1,1 0 1,1 0 0,-1 0 0,0 1 0,1 0-1,0-1 1,0 1 0,0 0 0,0 1 0,0-1-1,1 1 1,-1 0 0,1 0 0,-1 0 0,1 0-1,6 0 1,7 0 18,0 0-1,1 2 1,-1 0-1,1 1 1,23 5-1,-16-2-2,-1-2 0,28 0-1,-41-3-27,0 1 32,0-1-1,0 0 1,0-1 0,0 0-1,18-6 1,-27 7-20,-1 0 0,0 0 0,1 0 1,-1 0-1,0-1 0,0 1 0,0-1 0,0 1 0,0-1 0,0 0 0,-1 0 1,1 0-1,-1 0 0,1 0 0,-1 0 0,0 0 0,1 0 0,-1-1 0,0 1 1,0 0-1,-1-1 0,1 1 0,-1-1 0,1 1 0,-1-1 0,0 1 0,1-1 1,-1 1-1,-1-1 0,1 1 0,0-1 0,-1 0 0,0-2 0,-5-22 30,0 1 1,-2 0-1,-1 0 0,-2 1 0,-24-45 0,30 62-366,0-1-1,0 1 1,1-1-1,0-1 1,1 1-1,0 0 1,0-1-1,-2-16 1,5 24-370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9T14:54:03.2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5 372 1696,'-2'-7'1232,"1"0"0,0 0-1,1 0 1,0 0 0,0-12-1,2 12-966,-1-1 0,1 1 0,0 0 0,1-1 0,0 1 0,0 0 0,0 0-1,6-8 1,7-9 60,1 2-1,0 0 1,2 2-1,0 0 1,2 0-1,32-23 1,2-1-1224,-23 15-3323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9T16:35:30.1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0 137 892,'0'0'853,"11"-7"1187,166-91 1050,-124 71-3331,-52 26 141,0 1-1,1-1 1,-1 1 0,0-1 0,0 1-1,1-1 1,-1 1 0,0 0 0,1 0-1,-1-1 1,0 1 0,1 0-1,-1 0 1,0 0 0,3 1 0,-4-1 37,1 0 1,-1 0 0,1 1 0,-1-1 0,0 0 0,1 0 0,-1 1-1,1-1 1,-1 0 0,0 1 0,1-1 0,-1 0 0,0 1-1,1-1 1,-1 0 0,0 1 0,0-1 0,1 1 0,-1-1-1,0 1 1,0-1 0,0 1 0,0-1 0,0 0 0,1 1-1,-1-1 1,0 1 0,0 0 0,0 1-99,-14 19 743,10-17-301,-1 2 83,0-1-1,0 1 1,0 0 0,1 0 0,0 0-1,0 1 1,0-1 0,1 1 0,0 0 0,0 0-1,1 0 1,0 0 0,0 1 0,1-1 0,0 1-1,0-1 1,0 10 0,2 42 404,9 69 0,2-37-234,0 117 0,-19-161-364,15-54-171,0-1 1,0 1-1,1 1 1,-1 0 0,2 0-1,-1 1 1,0 0 0,14-5-1,64-19-323,36-14-948,-106 35 31,1 0 0,-1-1 0,-1 0 0,27-21 0,-25 14-1153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9T16:35:30.5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142 1 1000,'-6'2'335,"0"0"-1,1 1 1,-1 0-1,1 0 1,0 0-1,0 1 1,0 0-1,0 0 1,1 0-1,0 0 0,-1 1 1,2-1-1,-1 1 1,0 0-1,-4 10 1,-2 4 429,0 1 0,-13 41-1,18-44-477,1 1 1,1-1-1,0 1 0,1 0 0,1-1 0,1 1 0,0 0 0,1 0 0,1 0 0,1-1 0,0 1 0,2-1 0,10 29 0,-12-38-223,1-1 0,0 1 0,0-1 0,0 0 0,1 0 0,0 0 0,1 0 0,0-1 0,-1 0 1,2 0-1,-1-1 0,1 0 0,0 0 0,0 0 0,0-1 0,1 0 0,0 0 0,-1-1 0,1 0 0,0 0 0,1-1 0,-1 0 0,0-1 0,1 0 1,-1 0-1,14-1 0,-1-1-196,1-1 1,-1 0 0,0-2 0,0-1-1,0 0 1,-1-2 0,27-12-1,-5-1-2161,0-2-1,51-37 0,-54 32-581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9T16:35:30.8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133 103 1660,'-17'-3'1334,"1"0"0,-1-2 0,1 0 0,0-1 0,-18-9 0,33 15-1208,0-1 1,0 1 0,0 0 0,0-1 0,1 1 0,-1-1 0,0 0-1,0 1 1,0-1 0,1 0 0,-1 1 0,0-1 0,1 0 0,-1 0 0,0 1-1,1-1 1,-1 0 0,1 0 0,-1 0 0,1 0 0,0 0 0,-1 0-1,1 0 1,0 0 0,0 0 0,0 0 0,0 0 0,0-2 0,0 2-54,1-1 0,0 1 1,0 0-1,0-1 1,0 1-1,0 0 0,0 0 1,0 0-1,1-1 1,-1 1-1,0 0 0,1 1 1,-1-1-1,1 0 1,1-1-1,8-2 63,-1 0 0,0 0 0,1 1 0,11-2 0,-13 4-79,-1 0-1,0 1 1,0-1 0,0 2 0,1-1-1,-1 1 1,0 0 0,0 1 0,0 0 0,0 0-1,-1 1 1,1 0 0,0 0 0,-1 1 0,0 0-1,0 0 1,0 0 0,0 1 0,-1 0 0,0 1-1,9 9 1,-6-5-21,-1 1 1,-1 0-1,1 1 0,-2 0 1,1 0-1,-2 0 0,0 1 1,0 0-1,-1 0 0,0 0 1,-2 1-1,3 17 0,0 89 170,-5-75-76,10 69 0,-10-112-133,1-1 1,-1 1 0,0-1 0,0 0 0,1 1 0,-1-1 0,1 0 0,-1 1 0,1-1-1,-1 0 1,1 0 0,0 1 0,0-1 0,-1 0 0,1 0 0,0 0 0,0 0-1,0 0 1,0 0 0,1 0 0,-1 0 0,0-1 0,0 1 0,0 0 0,1-1 0,-1 1-1,0-1 1,1 1 0,-1-1 0,0 0 0,1 1 0,-1-1 0,0 0 0,1 0-1,-1 0 1,1 0 0,-1 0 0,1 0 0,-1-1 0,0 1 0,1 0 0,1-1 0,7-3-92,0 1 0,-1-1 0,1-1 0,14-9 1,-19 11 63,144-96-1448,-23 15-81,-92 61-1640,50-43 0,-56 43-152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9T16:35:31.4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24 379 1628,'0'5'1170,"10"68"1753,4 0-1,33 108 0,-41-151-2094,-6-29-761,0 0 0,0 0 0,0 0 0,0 0 0,0 0 0,0 0 0,0 0 0,0 1 1,-1-1-1,1 0 0,0 0 0,-1 0 0,1 0 0,-1 0 0,0 0 0,1 0 0,-1-1 0,1 1 0,-1 0 0,0 0 0,0 0 0,-1 0 0,1 0 289,-3-4-200,-5-6-86,1 0 0,1 0 0,0-1 0,0 0 0,0 0 1,2-1-1,-1 0 0,-6-20 0,8 22-14,1-1-1,0-1 1,1 1-1,0 0 1,0-1-1,2 1 1,-1 0 0,1-1-1,0 1 1,1-1-1,2-10 1,-2 20-42,0-1 0,-1 0 0,1 1 0,0-1 0,0 1 0,0-1 0,0 1 1,0-1-1,0 1 0,1 0 0,-1-1 0,0 1 0,1 0 0,-1 0 0,1 0 0,-1 0 0,1 0 1,-1 1-1,1-1 0,0 0 0,-1 1 0,1-1 0,0 1 0,0-1 0,1 1 0,43-1 140,57 18 41,-70-10-121,47 4 1,-69-11-63,1 0 0,-1 0 0,0-1 0,0 0 1,0-1-1,0-1 0,0 1 0,12-6 0,-18 6-7,-1-1 0,0 1 0,0-1 0,0 0 0,0-1-1,0 1 1,-1 0 0,0-1 0,1 0 0,-1 0 0,-1 0 0,1 0 0,0 0-1,-1-1 1,0 1 0,0-1 0,0 0 0,-1 1 0,0-1 0,1 0-1,-1-9 1,1 0 1,0 0-1,-2 0 1,0-1-1,0 1 1,-2 0-1,-3-19 1,-8-18-16,-2 0 0,-2 2 1,-37-74-1,54 122-565,-11-19 854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9T16:35:31.7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1 155 1076,'0'0'3327,"4"0"-2720,3-2-397,0-1 0,1 0 0,-1 0 0,0 0 1,0-1-1,-1 0 0,1 0 0,-1-1 0,7-6 1,26-17 313,3 1-266,-22 13-979,37-18-1,-46 22-1855,-9 9 979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9T16:35:32.1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0 1500,'-10'6'1861,"6"-4"-1128,0 1 1,-1-1-1,1 1 0,1 0 1,-1 0-1,-6 7 1,9-9-212,0 0-455,1-1 1,-1 1-1,1-1 0,-1 1 1,1 0-1,-1-1 0,1 1 1,-1 0-1,1-1 0,0 1 1,-1 0-1,1 0 1,0-1-1,0 1 0,0 0 1,-1 0-1,1 0 0,0-1 1,0 1-1,0 0 0,0 0 1,0 0-1,1 0 1,-1 23 621,7 50 168,3-1 0,35 129 1,-12-70-386,-17-62-263,-13-60-205,-1 1 0,-1-1 0,0 1 0,0 0-1,-1-1 1,0 1 0,-1 0 0,-2 11 0,2-16-9,-1 0 0,1 0 1,-1 0-1,-1-1 0,1 1 0,-1 0 0,0-1 1,0 0-1,0 0 0,-1 0 0,0 0 0,0 0 0,0-1 1,-1 0-1,-5 5 0,-1-1 73,3-2 43,11-8-20,40-21-14,9 3-340,69-38 1,-98 44-669,0 0 0,-1-1 1,-1-1-1,0-1 1,20-22-1,-28 24-1798,-4 3 34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9T16:35:32.4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 1 1332,'0'0'1282,"-4"1"-74,-1 3-902,0-1-1,0 1 1,0 0 0,0 0 0,1 1 0,0-1-1,-1 1 1,2 0 0,-1 0 0,0 0 0,1 1 0,0-1-1,1 1 1,-1 0 0,1 0 0,0 0 0,0 0 0,1 0-1,-1 7 1,-2 10 139,1-1 0,1 1 1,1-1-1,3 28 0,-1-33-232,1-1 0,1 0 0,1 0 1,0 0-1,1 0 0,0-1 0,2 0 0,0 0 1,0 0-1,1-1 0,14 19 0,-17-27-151,1 1-1,-1-1 1,1-1-1,0 1 1,0-1-1,1 0 1,-1 0-1,1-1 1,0 0-1,0 0 1,1-1-1,-1 0 1,1 0-1,0 0 1,0-1-1,0-1 1,0 1-1,0-1 1,0 0-1,0-1 1,0 0-1,0 0 0,0-1 1,14-3-1,-1-1-236,1-1 0,-1-1 0,-1-2 0,1 1-1,-1-2 1,34-23 0,-25 12-1717,-1-1 0,-1-2 1,36-40-1,-30 29-1514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9T16:35:32.9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30 254 1888,'-28'-18'9554,"28"14"-9315,-1 0 1,1 1 0,0-1 0,0 0-1,0 0 1,0 1 0,1-1-1,-1 0 1,1 0 0,0 1 0,0-1-1,0 1 1,1-1 0,-1 1-1,4-5 1,4-8 421,24-29 0,-8 11 199,-18 24-688,1 1-1,0 1 1,0 0-1,14-11 1,-6 5 14,-16 13-174,1 0 0,0 1 1,0-1-1,0 0 0,-1 0 0,1 1 0,0-1 1,0 1-1,0-1 0,0 1 0,0-1 0,0 1 1,0-1-1,0 1 0,1 0 0,-1 0 0,0-1 1,0 1-1,0 0 0,0 0 0,0 0 0,0 0 1,0 0-1,1 1 0,-1-1 0,0 0 0,0 0 1,0 1-1,0-1 0,0 1 0,0-1 0,0 1 1,0-1-1,0 1 0,0 0 0,0-1 0,-1 1 1,1 0-1,0 0 0,0 0 0,-1-1 0,1 1 1,0 0-1,-1 0 0,1 0 0,-1 0 0,1 0 1,-1 0-1,0 0 0,1 0 0,-1 2 0,4 6 41,-1 0 0,0 1 0,-1-1-1,2 15 1,23 148 258,-25-164-311,0-1 0,1 0 0,0 0-1,0 0 1,0 0 0,1 0 0,0-1-1,1 1 1,-1-1 0,1 0 0,0-1-1,0 1 1,1-1 0,0 0-1,0 0 1,10 5 0,8 4-161,1-1 0,0-1 0,32 9 0,-12-3-339,-43-18 425,0 1 1,1 0-1,-1 0 1,0 0-1,0 0 1,0 0-1,0 1 1,0-1-1,0 0 1,-1 1-1,1 0 1,0-1-1,-1 1 1,1 0 0,-1 0-1,0 0 1,0 0-1,0 0 1,0 0-1,0 0 1,0 0-1,0 1 1,0-1-1,-1 0 1,1 0-1,-1 1 1,0-1-1,0 0 1,0 1-1,0-1 1,0 0-1,0 1 1,-1-1-1,1 0 1,-1 1-1,1-1 1,-1 0 0,0 0-1,0 0 1,-1 3-1,-5 9-670,-1 0 0,-1-1-1,0 0 1,-18 21 0,15-21-279,-9 13-2368,2-4 32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9T16:35:33.7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56 108 1876,'0'0'3272,"-2"3"-2337,0 1-731,0 0 0,0 0 1,1 0-1,-1 0 0,1 0 1,0 0-1,1 0 0,-1 0 1,1 1-1,-1-1 1,1 0-1,1 8 0,10 60 1065,-5-40-805,33 187 1897,-3-25 386,-36-193-2701,1 0 0,-1 0-1,0 0 1,0 0 0,0-1 0,1 1-1,-1 0 1,0 0 0,0 0 0,0 0-1,0 0 1,-1 0 0,1-1 0,0 1-1,0 0 1,-1 0 0,1 0-1,0 0 1,-1-1 0,0 3 0,1-3-11,-1 0 0,1 0 0,-1 0 0,0 0 0,1 0 0,-1 0 0,1 0 0,-1 0 0,1 0 0,-1 0 0,1 0 0,-1 0 0,1 0 0,-1 0 0,1 0 0,-1-1 0,1 1 0,-1 0 0,1 0 0,-1-1 0,1 1 1,-1 0-1,1-1 0,-1 1 0,-3-3 23,0-1 0,1 1 1,-1-1-1,1 1 1,0-1-1,-6-8 1,-6-21 4,2 0 1,0-1 0,3-1 0,-11-57-1,15 63-12,-4-47 0,10 67-37,0 1 1,0 0-1,0-1 1,1 1-1,0 0 1,1 0-1,0 0 1,0 0-1,1 0 1,5-12-1,-6 18-8,-1 1 1,1-1-1,-1 0 0,1 1 0,-1-1 1,1 1-1,0 0 0,0-1 1,-1 1-1,1 0 0,0 0 1,0 0-1,0 1 0,0-1 0,1 0 1,-1 1-1,0-1 0,0 1 1,0 0-1,0 0 0,1-1 0,-1 2 1,0-1-1,4 1 0,7 0 6,-1 2 0,0-1-1,13 6 1,-16-6-9,24 11 26,0 0-1,49 29 1,-51-25-3,1-2 1,53 19 0,-84-33-22,1-1 1,-1 1-1,1 0 1,0-1-1,0 0 1,-1 1-1,1-1 1,0 0-1,-1 0 1,1 0-1,0 0 1,0 0 0,-1 0-1,1-1 1,0 1-1,-1-1 1,1 1-1,0-1 1,-1 1-1,1-1 1,-1 0-1,3-1 1,-3 0-3,0 0 0,0 1 0,0-1 0,-1 0 1,1 0-1,-1 0 0,1 1 0,-1-1 0,1 0 0,-1 0 1,0 0-1,0 0 0,0 0 0,0 0 0,-1 0 1,1 1-1,0-1 0,-1 0 0,1 0 0,-1 0 0,0 0 1,-1-2-1,-20-54 60,-33-57 1,-5-12-848,55 118 433,-1-3-2076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9T16:35:34.1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0 115 944,'20'23'6368,"-14"-22"-6174,0 0-1,0-1 1,0 0 0,-1 1 0,1-2-1,0 1 1,0-1 0,0 0 0,0 0-1,-1 0 1,11-4 0,22-8 187,-1-2 0,63-34 0,-10 4-1884,-85 43 925,6-3-217,-6 4-2645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9T14:54:03.5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1 1536,'-5'8'724,"1"0"0,0 1 0,1 0 0,0-1 0,0 1 0,1 1 0,0-1 0,0 17 0,1-17-380,2 1 0,-1-1 1,2 0-1,-1 1 0,1-1 0,0 0 1,7 16-1,-2-10-148,1 0 0,1-1-1,0 0 1,0 0 0,2-1 0,-1 0-1,2-1 1,0 0 0,21 16 0,57 34 661,-56-40-120,50 42 0,-82-63-694,0 1 1,0 0 0,-1 0 0,1-1-1,-1 1 1,1 0 0,-1 1-1,1-1 1,-1 0 0,0 0 0,0 0-1,0 1 1,0-1 0,-1 1-1,1-1 1,-1 0 0,1 1 0,-1-1-1,0 1 1,0 2 0,-1-1-2,1 0-1,-1 0 1,-1-1 0,1 1 0,0 0 0,-1-1 0,0 1 0,0-1 0,0 0-1,0 1 1,-5 4 0,-3 3 34,-1-1-1,0 0 1,0-1-1,-1 0 1,-26 13-1,26-15-162,0-1-1,-1-1 0,0 0 1,-18 4-1,25-8-334,1 0 1,-1 0-1,0-1 0,1 0 1,-10-1-1,12 1-113,0-1 0,0 1 0,0-1 0,1 0 0,-1 0 0,0 0 0,1 0 0,-1-1 0,0 1 0,1-1 0,-4-3 0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9T16:35:34.4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115 1 872,'-3'4'653,"0"-1"1,0 0-1,-1 1 0,0-1 1,1 0-1,-1-1 0,0 1 1,0-1-1,0 1 1,-5 1-1,-16 10 2334,23-13-2504,1-1-14,-1 1-376,1-1 0,-1 1 0,1 0 0,-1-1 0,1 1 0,0 0 0,-1 0 0,1 0 0,0 0 0,0 0 0,0 0 0,0 0 0,0 0 0,-2 3 0,0 20 186,2 1 0,0 0 0,2 0 1,0-1-1,9 43 0,-4-25-110,12 78 179,8 90 92,-24-186-362,-2 1 0,-3 28 0,3-48-71,-1 0 0,1 0 0,-1-1 0,0 1 0,0 0 0,-1 0 0,0-1 0,1 1-1,-2-1 1,1 1 0,0-1 0,-1 0 0,0 0 0,0 0 0,0 0 0,0-1 0,-8 7-1,10-9-2,0-1 0,0 0 0,0 1 0,-1-1 0,1 0 0,0 0 0,0 0 0,0 0 0,-1 0 0,1 0 0,0 0 0,0 0 0,0-1 0,0 1 0,-1 0 0,1-1 0,0 1 0,0-1 0,0 1 0,0-1 0,0 1 0,0-1 0,0 0 0,-1-1 0,0 1-13,-2-2 33,5 2-24,0-1-1,0 1 1,0 0-1,0-1 1,0 1-1,1 0 1,-1 0-1,0 0 1,0 0-1,1 0 1,1-2-1,-2 3 1,20-16 4,2 2 0,31-17 1,-31 19-206,41-29 1,60-65-1543,-85 71 639,18-20-1122,-23 15-2406,-19 20 1761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9T16:35:34.7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 1 1500,'-7'5'479,"1"1"-1,0 0 1,1 0 0,-1 0-1,1 0 1,1 1 0,-1 0-1,1 0 1,0 0 0,0 1-1,-3 13 1,-4 10 723,-8 47 1,13-46-795,2 0 1,1 1-1,2-1 1,1 1-1,1-1 1,2 1-1,2-1 1,0 0-1,2 0 1,2-1-1,1 0 0,1 0 1,29 55-1,-25-57-126,2-1 0,1-1 0,30 37 0,-37-52-236,0-1 0,0 0 0,1-1-1,0 0 1,1 0 0,0-2 0,1 1-1,0-2 1,16 7 0,-24-13-163,-1 1 0,1-1 0,0-1 0,0 1-1,0-1 1,0 0 0,0 0 0,0-1 0,0 1 0,0-2 0,0 1 0,-1 0 0,1-1 0,0 0-1,-1-1 1,1 1 0,-1-1 0,0 0 0,0 0 0,7-6 0,5-4-872,1-2-1,-2 0 1,29-33 0,-14 8-2329,-4-5 35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9T16:35:35.1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1 1716,'0'0'2380,"-3"3"-1332,1 1-789,0 0-1,0 0 1,0 0-1,0 0 1,0 0-1,1 0 1,0 1-1,0-1 1,0 0-1,1 1 1,-1-1-1,1 1 0,0-1 1,1 7-1,1 12 626,10 36 0,-7-33-245,-3-18-442,1 0 0,-1 0-1,1-1 1,1 0 0,-1 0-1,1 0 1,0 0-1,1 0 1,0-1 0,0 1-1,11 9 1,-15-15-174,0-1 0,0 1 0,0-1 0,0 1 0,1-1 0,-1 1 0,0-1 0,0 0 0,0 0 0,1 1 0,-1-1 0,0 0 0,0 0 0,0 0 0,1 0 0,-1-1 0,0 1 0,0 0 0,0 0 0,1-1 0,-1 1 0,0-1 0,0 1 0,0-1 0,0 1 0,0-1 0,0 0 0,1-1 0,2-1 46,0 1-1,0-1 1,-1-1 0,1 1 0,-1 0 0,3-5 0,65-108 2681,-70 116-2697,-1-1-1,1 1 1,-1-1-1,0 1 1,1-1 0,-1 1-1,1-1 1,0 1 0,-1-1-1,1 1 1,-1 0-1,1-1 1,0 1 0,-1 0-1,1 0 1,0-1 0,-1 1-1,1 0 1,0 0-1,-1 0 1,1 0 0,0 0-1,-1 0 1,1 0 0,0 0-1,-1 0 1,1 0 0,0 0-1,-1 1 1,1-1-1,0 0 1,-1 0 0,2 1-1,16 10 494,-15-8-491,1 0-1,-1 1 0,0-1 0,0 1 0,-1 0 0,1 0 0,-1 0 0,1 0 0,2 8 0,-1-1 34,30 73 444,-3 1 0,36 168 0,-54-199-348,50 203 323,-37-117-989,-6-28-3743,-19-98-536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9T16:35:38.2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42 533 1072,'3'71'5284,"11"35"-2186,-7-55-1836,-6-38-1001,2 0 207,-1 0 1,-1 1-1,0-1 0,-1 1 1,-1-1-1,-3 21 0,4-33 574,-4-5-857,-3-4-106,0-1 0,1 0 0,0 0-1,1-1 1,0 1 0,1-1 0,0 0 0,0-1 0,1 1 0,0-1-1,-1-13 1,1 7 124,1 0 0,1 0 0,1 1 0,0-1 0,1 0-1,6-31 1,-6 44-146,0 1 0,0-1 0,1 1 0,-1-1 0,1 1 0,0 0 0,0-1 0,0 1 0,0 0 0,1 1 0,-1-1 0,1 0 0,0 1 0,-1-1 0,1 1 0,1 0 0,-1 0 0,0 0 0,0 0 0,1 0 0,-1 1 0,1 0 0,-1 0 0,1 0 0,-1 0 0,1 0 0,0 1 0,0-1 0,-1 1 0,5 0 0,8 1 91,0 0-1,0 0 1,0 2 0,-1 0-1,31 9 1,13 9 80,99 28 371,-152-48-576,1 1 1,-1-1-1,1-1 0,-1 1 0,1-1 1,-1 0-1,1-1 0,-1 0 1,1 0-1,-1 0 0,0-1 0,11-3 1,-14 3-18,0 1 0,1-1 0,-1 0 1,0-1-1,0 1 0,0-1 0,0 1 1,-1-1-1,1 0 0,-1 0 0,0 0 0,1 0 1,-1 0-1,-1 0 0,1-1 0,0 1 1,-1-1-1,0 0 0,1 1 0,-2-1 1,1 0-1,0-6 0,1-13 1,-1-1-1,-1 0 1,-2 0 0,0 0-1,-1 1 1,-9-30 0,-50-139 14,41 133-22,-15-43-1159,36 100 702,20 5-6382,-10 1 2570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9T16:35:38.5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166 1 844,'-7'1'455,"1"0"0,-1 0 0,1 1 0,-1 0 0,1 0 0,0 1 0,-1 0 0,2 0 0,-1 0-1,0 1 1,0 0 0,1 0 0,0 0 0,-9 10 0,9-8-228,0 0 0,0 0 0,1 0 1,0 0-1,0 1 0,1 0 0,0 0 0,0 0 0,0 0 0,1 0 0,0 0 0,1 1 1,-1-1-1,2 1 0,-1-1 0,1 1 0,0-1 0,0 1 0,1-1 0,0 1 0,2 8 0,8 13 81,2 0-1,0 0 0,2-1 0,1-1 0,1-1 0,24 28 0,-14-17 64,-2 0 0,25 48 0,-47-80-344,-1 1 0,0-1 0,0 1 0,0 0 0,-1-1 0,0 1 0,0 0 0,0 0-1,-1 0 1,0 0 0,0 0 0,-1 0 0,1 0 0,-1 0 0,0-1 0,-1 1 0,0 0-1,0-1 1,0 1 0,0-1 0,-4 6 0,2-4-16,-1-1-1,0 1 1,0-1-1,0 0 1,-1 0 0,0-1-1,0 1 1,0-2 0,-1 1-1,0-1 1,0 1-1,0-2 1,0 1 0,-13 3-1,14-5-122,0 0 0,0-1 0,0 1-1,-1-2 1,1 1 0,0-1 0,0 0 0,-1 0 0,1 0-1,0-1 1,0 0 0,-11-3 0,13 2-245,1 1 0,0 0 0,0-1 1,0 0-1,0 0 0,0 0 0,0 0 0,1 0 1,-1-1-1,1 1 0,-1-1 0,1 0 0,0 1 1,0-1-1,0 0 0,0 0 0,1 0 0,-1-1 1,1 1-1,0 0 0,0-1 0,0 1 0,-1-6 1,1-10-2645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9T16:35:38.9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 1640,'-6'104'6228,"3"-67"-4924,1 0-1,4 47 0,-1-75-1109,1 14 701,11 43-1,-12-62-804,0 0-1,0 0 1,1 0 0,-1 0-1,1 0 1,0 0 0,0 0-1,0-1 1,0 1-1,1-1 1,0 0 0,-1 0-1,1 0 1,0 0 0,1 0-1,-1 0 1,5 2 0,-5-4-44,0 0 0,0-1 0,0 1 0,0-1 0,0 0 0,0 0 0,0 0-1,-1 0 1,1 0 0,0-1 0,0 1 0,0-1 0,0 0 0,0 0 0,-1 0 0,1 0 0,0 0 0,-1-1 0,1 1 0,3-5 0,8-3 64,-1-2 0,16-16 0,-19 17-8,38-38 210,-28 27 8,1 0 0,0 2 0,2 0 0,0 1 0,36-20 0,-58 37-275,1 0-1,0 1 0,0-1 0,0 0 1,0 0-1,0 1 0,0 0 0,0-1 1,0 1-1,0 0 0,0 0 0,0 0 1,0 0-1,0 0 0,0 0 0,0 1 1,0-1-1,0 1 0,0-1 0,0 1 1,3 1-1,-2 1 0,1-1 0,-1 1 0,0-1 0,-1 1 1,1 0-1,0 0 0,-1 0 0,0 0 0,0 0 0,4 7 0,1 5 40,-1 1 0,0 1-1,6 33 1,-1 13-1530,3 75 0,-8-100-1680,3-17-2830,-3-14 1872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9T16:35:39.2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115 165 1876,'-91'-19'6471,"90"19"-6327,0 0 1,0 0 0,0 0-1,0 0 1,0 0 0,0-1-1,-1 1 1,1 0-1,1-1 1,-1 1 0,0-1-1,0 1 1,0-1 0,0 1-1,0-1 1,0 0 0,0 1-1,1-1 1,-1 0-1,0 0 1,1 0 0,-1 1-1,0-1 1,1 0 0,-1 0-1,1-1 1,0 0-27,0 1 1,0 0-1,1 0 1,-1 0-1,0-1 1,1 1-1,-1 0 1,1 0-1,0 0 1,-1 0-1,1 0 1,0 0-1,-1 0 1,1 0-1,0 0 1,0 0-1,2-1 1,5-5 180,1 1 1,0 0-1,14-7 1,6-1 31,2 1 1,-1 2 0,2 1 0,53-10-1,-64 16-209,-1 1 1,1 1-1,0 2 0,0 0 0,0 1 0,0 0 0,-1 2 0,29 7 0,-41-7-90,-1-1 0,0 1-1,0 1 1,0-1-1,0 1 1,-1 0 0,1 1-1,-1-1 1,0 1-1,-1 1 1,1-1 0,-1 1-1,0 0 1,0 0-1,-1 0 1,0 1-1,0 0 1,0-1 0,-1 1-1,0 1 1,0-1-1,-1 0 1,0 1 0,0-1-1,-1 1 1,1 12-1,-1 6 12,0 1 0,-2 0-1,-1-1 1,-2 1 0,0-1-1,-11 36 1,-5 0 47,11-40-62,2 1-1,-7 36 1,14-48-71,5-7-155,10-8-402,64-40-445,77-57-1,79-72-2591,-183 134 2159,4-6-2203,-9 4 36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9T16:35:13.8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269 9 1200,'-8'-8'2794,"3"8"-2585,1 1 0,0 0-1,-1 0 1,1 0 0,0 1 0,0-1 0,-1 1 0,1 0 0,1 0 0,-1 1 0,0-1 0,0 1 0,1 0-1,0 0 1,-1 0 0,1 0 0,0 0 0,1 1 0,-1 0 0,0-1 0,1 1 0,0 0 0,-2 5 0,0 0-81,0-1 0,1 0 1,0 1-1,0 0 1,1 0-1,0 0 1,1 0-1,0 0 0,0 0 1,1 16-1,2-13-47,1 0 1,0 0-1,1 0 0,0-1 0,1 1 0,0-1 0,1 0 0,0 0 0,1-1 1,10 12-1,12 13 190,48 44 1,-52-55-114,-11-11-79,-11-11-31,0 0 0,0 0 1,0 0-1,0 1 1,-1-1-1,1 1 0,-1 0 1,0-1-1,0 1 0,0 0 1,0 0-1,0 1 0,0-1 1,-1 0-1,2 5 1,-4-7-30,1 1 0,-1-1 1,1 0-1,-1 0 0,1 0 1,-1 0-1,0 0 0,1 0 1,-1 0-1,0 0 1,0 0-1,0 0 0,0 0 1,0 0-1,0-1 0,0 1 1,0 0-1,0-1 0,0 1 1,-2 0-1,-24 10 160,26-11-174,-23 8 66,0-1 1,-1-2-1,0 0 1,-1-2-1,1 0 0,0-2 1,-1-1-1,-38-5 1,18-7-221,43 11-28,0 0 0,0 0 1,0 0-1,0 0 1,1-1-1,-1 0 0,0 1 1,1-1-1,-1 0 0,1 0 1,0 0-1,-4-5 0,6-9-5251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9T16:35:14.8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1 277 1776,'0'0'5020,"1"4"-4427,11 27 300,3-1 1,0 0-1,2 0 0,1-2 1,42 50-1,-57-74-853,33 34 491,-33-36-505,-1 0 1,1 0 0,0 0 0,-1-1 0,1 1 0,0-1 0,0 0 0,0 0 0,0 0 0,0 0 0,0 0 0,0-1 0,6 1 0,-5-2-26,0 0 1,0-1-1,0 0 1,0 1-1,0-1 1,-1-1-1,1 1 1,-1 0-1,0-1 1,0 0-1,1 0 1,-2 0 0,1 0-1,3-4 1,-1 1-19,9-13 14,-10 13 4,-1 1 0,1 0 1,1-1-1,-1 1 1,9-7-1,-12 11-4,18 11-2,33 21 5,-40-22 1,2-1-1,-1 0 1,1-1 0,19 7 0,-26-12-2,0 0 1,0 0-1,1-1 1,-1 0-1,0-1 1,1 1-1,-1-1 1,1-1-1,-1 1 1,13-4-1,-15 3-1,-1 0-1,0-1 0,0 1 0,0-1 1,0 0-1,0 0 0,-1 0 0,1-1 0,0 1 1,-1-1-1,0 0 0,1 0 0,-1 0 0,-1 0 1,1-1-1,0 1 0,-1-1 0,1 0 0,1-4 1,3-10-8,-1 1 1,-1-1 0,-1 0-1,0-1 1,2-36 0,-7-96-42,1 132 44,-1-16-10,2 21 4,-1 0-1,0 0 1,-1-1-1,-1 1 1,0 0 0,-1 0-1,-1 1 1,-8-24-1,11 36 14,-1 2 0,1 0 0,-1 0 0,1 0 1,-1 0-1,1 0 0,0 0 0,0 0 1,-1 1-1,1-1 0,0 0 0,-2 4 0,2-4 1,-3 6 0,-1 0 1,1 1-1,0-1 0,1 1 1,0 0-1,0 0 0,1 0 1,0 1-1,0-1 0,0 9 1,-2 4 0,-1 9-8,1 1 1,1 0 0,2 0 0,5 59 0,-4-88 5,0 1 0,1-1 1,-1 0-1,1 1 0,-1-1 1,1 0-1,0 1 0,0-1 1,0 0-1,0 0 1,0 1-1,1-1 0,-1 0 1,1 0-1,-1 0 0,1-1 1,-1 1-1,1 0 0,0-1 1,0 1-1,0-1 0,0 1 1,0-1-1,0 0 1,1 0-1,-1 0 0,0 0 1,1-1-1,2 2 0,7-1 4,0 1-1,-1-2 1,1 0-1,0 0 0,13-2 1,8-1-11,14 0-3,-25 1 8,-1 0-1,1 2 1,0 0 0,-1 2-1,1 0 1,28 7 0,-47-8 4,-1-1 0,0 1 1,0 0-1,1 0 1,-1 0-1,0 0 1,0 0-1,0 0 0,0 0 1,0 1-1,0-1 1,0 1-1,-1 0 1,1-1-1,-1 1 0,1 0 1,-1 0-1,1 0 1,-1 0-1,0 0 1,0 0-1,0 1 0,1 1 1,-2-1-2,0-1 1,0 1 0,-1-1-1,1 1 1,0-1 0,-1 1-1,0-1 1,1 1-1,-1-1 1,0 0 0,0 1-1,0-1 1,-1 0 0,1 0-1,0 0 1,-1 0-1,0 0 1,1 0 0,-1 0-1,0-1 1,-2 3 0,-7 5 5,0 0 1,-1-1 0,0-1-1,0 0 1,-1 0 0,0-1-1,-18 5 1,22-7-46,-1-2 0,1 1-1,-1-2 1,0 1 0,1-1-1,-1 0 1,0-1 0,0-1-1,0 1 1,1-1 0,-16-4 0,20 3-153,0 0 0,0 0 0,0 0 0,0-1 1,1 1-1,-1-1 0,-6-6 0,9 8-371,0-1-1,0 0 0,0-1 0,0 1 1,1 0-1,-1 0 0,1-1 1,-1 1-1,0-4 0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9T16:35:15.5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1 326 1076,'13'63'3619,"4"13"-1452,-8-49-1589,8 26 883,34 73 0,-49-120-1324,1 0-1,0-1 0,1 1 1,-1-1-1,1 1 0,0-1 1,7 6-1,-9-10-112,-1 0 0,1 0 1,-1 0-1,1 0 0,0 0 0,0-1 0,-1 1 0,1-1 0,0 1 1,0-1-1,0 0 0,-1 0 0,1 1 0,0-1 0,0-1 0,0 1 1,0 0-1,-1 0 0,1-1 0,0 1 0,0-1 0,0 1 1,-1-1-1,1 0 0,0 0 0,-1 0 0,1 0 0,-1 0 0,1 0 1,2-2-1,148-126 483,-127 107-443,-19 16-48,0 1 0,1 0 0,-1 0 0,1 1 0,0 0-1,1 0 1,-1 0 0,9-2 0,-11 5-7,-1-1 1,1 2-1,0-1 0,-1 1 1,1-1-1,0 1 0,0 1 1,-1-1-1,1 1 0,0-1 1,-1 1-1,1 1 0,-1-1 1,1 1-1,7 3 0,66 38 79,23 12-24,-87-49-58,-1 0-1,1-1 0,0-1 1,1-1-1,24 4 1,-32-7-19,1 0 1,-1 0-1,0-1 1,1 0 0,-1-1-1,0 1 1,0-1-1,0-1 1,0 1-1,0-1 1,0-1-1,-1 1 1,8-6-1,-12 8 0,1-1 0,0 0 0,0 0 0,-1-1 0,0 1 0,1 0-1,-1-1 1,0 1 0,0-1 0,0 0 0,0 0 0,-1 0 0,1 0 0,-1 0-1,0 0 1,0 0 0,0 0 0,0-1 0,0 1 0,-1 0 0,1-1-1,-1 1 1,0 0 0,0-1 0,0 1 0,-1 0 0,1-1 0,-1 1 0,1 0-1,-1 0 1,-2-4 0,2 5 6,1 1 1,-1 0-1,0-1 0,0 1 1,1 0-1,-1-1 0,0 1 1,0 0-1,-1 0 0,1 0 1,0 0-1,0 0 0,0 0 1,-1 0-1,1 0 0,-1 1 1,1-1-1,0 1 0,-1-1 1,1 1-1,-1-1 0,-2 0 1,-1 1-1,1 0 0,-1 0 0,1 0 0,-1 1 0,1-1 0,0 1 0,-1 0 0,-4 2 0,-3 1-4,1 1 1,0 0-1,0 1 0,0 0 0,-11 9 0,20-14 10,0 0 0,0 1 0,0-1 0,0 1 0,1-1-1,-1 1 1,0 0 0,1-1 0,0 1 0,-1 0 0,1 0 0,0 0 0,0 0 0,0 0 0,0 1 0,0-1 0,1 0 0,-1 0 0,1 1 0,-1-1 0,1 0 0,0 1 0,0-1-1,0 0 1,0 1 0,0-1 0,0 0 0,1 0 0,0 4 0,1-3 0,0 0 0,0 0 0,0 0 0,0 0-1,0 0 1,1-1 0,0 1 0,-1-1 0,1 1 0,0-1 0,0 0 0,0 0-1,0 0 1,0-1 0,1 1 0,-1-1 0,6 2 0,10 2-14,-1-1-1,1-1 1,-1-1 0,1-1 0,0 0 0,0-1-1,0-1 1,33-7 0,-25 3-17,-1-2-1,0 0 0,0-2 1,-1-1-1,38-20 1,-48 22 19,0-1 0,-1 0 0,0-1 0,0-1 0,-1 0 0,-1-1 1,0 0-1,0-1 0,-1 0 0,-1-1 0,10-17 0,-7 5 143,-2 1-1,-1-1 0,-2-1 1,0 0-1,-2 0 1,0-1-1,-2 1 1,-2-1-1,0 0 0,-2 0 1,0 0-1,-3 0 1,-6-35-1,9 61-74,0 1-1,0-1 0,-1 0 1,1 1-1,0-1 1,-1 1-1,1-1 0,-1 1 1,0-1-1,1 1 1,-1-1-1,0 1 0,0 0 1,0-1-1,0 1 1,0 0-1,0 0 0,-1 0 1,1 0-1,0 0 1,-1 0-1,1 0 0,-2-1 1,1 3-28,1 0 1,-1 1 0,1-1 0,-1 0-1,1 1 1,0-1 0,-1 1-1,1-1 1,0 1 0,0 0 0,0-1-1,-1 3 1,1-3 5,-6 14 53,1 0 1,0 0-1,0 0 0,2 0 0,0 1 0,0 0 1,2 0-1,-2 26 0,3-2 57,2-1 0,8 53 1,-3-64-80,1 0 1,1-1 0,1 0-1,18 35 1,-8-25-259,1-2 0,36 48 1,-4-7-8132,-46-68 4668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9T14:54:03.9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16 370 1612,'0'0'1552,"-2"-3"-153,-9-8-141,9 9-134,3-15 1617,3 8-2425,0 0 1,0 0-1,1 1 0,0 0 0,1-1 0,-1 2 0,2-1 1,7-7-1,65-56 563,-54 50-615,95-82-790,-108 93-23,16-16-637,-13 8-3764,-11 12 2046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9T16:35:15.8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0 335 1500,'10'-10'1726,"3"1"-1217,0 1 0,1 0 1,0 1-1,17-5 0,13-8-42,201-82 1250,-156 68-3527,125-67 0,-174 77-22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9T16:35:16.2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31 397 1284,'-4'-9'432,"-1"0"1,1 0-1,0 0 0,1-1 0,0 1 1,1-1-1,0 0 0,1 1 0,-1-1 1,2 0-1,0 0 0,1-14 0,1 8-180,1 1-1,0 0 0,1 0 1,1 0-1,1 0 0,0 1 1,0 0-1,2 0 1,0 1-1,0-1 0,1 2 1,1-1-1,0 2 0,19-18 1,-24 25-166,0 0 0,0 1 0,0-1 1,0 1-1,1 0 0,-1 1 0,1-1 1,0 1-1,0 0 0,10-1 0,-15 3-67,1 0 0,0 0-1,-1 0 1,1 1 0,0-1-1,-1 1 1,1-1 0,-1 1-1,1 0 1,-1-1 0,1 1 0,-1 0-1,1 0 1,-1 0 0,0 0-1,1 0 1,-1 0 0,0 1-1,0-1 1,0 0 0,0 1-1,0-1 1,0 0 0,0 1-1,-1-1 1,1 1 0,-1 0-1,2 2 1,13 46 159,-15-48-171,4 16 36,-2 0-1,-1 0 1,0 0-1,-1 0 1,-1 0-1,-1 0 0,0 0 1,-5 19-1,-10 23 72,-23 59-1,8-30 19,17-49-61,11-32-27,0 1 0,0-1 0,1 1 0,0 0 0,1 1 0,0-1 1,0 0-1,1 1 0,0 17 0,2-26-36,-1 0 1,1 0-1,-1 1 1,1-1-1,0 0 1,-1 0-1,1 0 1,0 0-1,0 0 1,0 0-1,0 0 1,0 0-1,0 0 1,0-1-1,0 1 1,0 0-1,0-1 1,0 1-1,0 0 1,1-1-1,-1 1 1,0-1-1,0 0 1,1 1-1,-1-1 1,0 0-1,1 0 1,-1 0-1,0 0 1,2 0-1,45-3 93,-2-5-166,1-3-1,-2-1 1,84-34 0,-2-15-1778,-6-9-3777,-99 56 2830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9T16:35:36.2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0 256 1888,'8'33'1138,"32"131"3314,-32-138-3850,2 0-1,0-1 0,2 0 1,15 26-1,-17-33 403,-10-18-983,0-1-1,-1 1 0,1 0 1,0 0-1,0 0 0,0 0 1,0 0-1,0 0 0,0 0 1,0 0-1,0 0 0,0 0 1,0 0-1,0 0 0,0 0 1,0 0-1,0 0 0,0 0 1,-1 0-1,1 0 0,0 0 1,0 0-1,0 0 0,0-1 1,0 1-1,0 0 0,0 0 1,0 0-1,0 1 0,0-1 1,0 0-1,-1 0 0,1 0 1,0 0-1,0 0 0,0 0 1,0 0-1,0 0 0,0 0 1,0 0-1,0 0 0,0 0 1,0 0-1,0 0 0,0 0 0,0 0 1,-1 0-1,1 0 0,0 0 1,0 0-1,0 0 0,0 1 1,0-1-1,0 0 0,0 0 1,0 0-1,0 0 0,0 0 1,-3-3 82,0 0 0,1 0 0,-1 0 1,1-1-1,0 1 0,-4-8 0,-13-35 784,3 0 0,-18-77-1,34 123-867,1-1 0,-1 1 0,0-1 0,0 1 0,0-1 0,1 1-1,-1 0 1,0-1 0,1 1 0,-1-1 0,1 1 0,-1 0-1,0-1 1,1 1 0,-1 0 0,1-1 0,-1 1 0,1 0 0,-1 0-1,1 0 1,-1-1 0,1 1 0,-1 0 0,1 0 0,-1 0-1,1 0 1,-1 0 0,1 0 0,-1 0 0,1 0 0,-1 0 0,1 0-1,-1 0 1,1 0 0,-1 0 0,1 1 0,-1-1 0,1 0-1,-1 0 1,1 1 0,-1-1 0,0 0 0,1 0 0,-1 1 0,1-1-1,-1 0 1,0 1 0,1 0 0,42 33 223,118 82 183,-141-103-377,1-2 0,0-1 1,0 0-1,1-2 0,1 0 0,34 7 0,-55-15-30,0 1 1,1-1-1,-1 0 1,0 0-1,0 0 1,1 0-1,-1 0 1,0 0-1,1 0 1,-1-1-1,0 1 1,0-1-1,0 0 1,0 1-1,1-1 1,-1 0-1,0 0 1,0-1-1,0 1 1,-1 0-1,1-1 1,2-1-1,-2 0 10,1-1 0,-1 1 0,0-1 1,0 1-1,0-1 0,-1 0 0,1 0 0,-1 0 0,0 1 0,0-1 0,0-7 0,1-7 29,-2 0 1,0 0-1,-1 0 0,-5-26 1,-71-291 307,76 331-362,-3-11-123,-1-1 0,0 1-1,-10-19 1,9 37-4808,5-2 4785,1 0 0,-1 0 0,1-1 0,-1 1 1,1 0-1,-1 0 0,1 0 0,0 0 0,0 0 1,-1 0-1,1 1 0,1 8-3864,2 3 193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9T16:35:36.6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245 12 1448,'-4'-11'4840,"-4"14"-1817,-10 18-1110,15-17-2111,-3 4 408,0 1 1,0 0 0,1 1-1,0-1 1,1 1 0,0 0-1,0 0 1,1 1 0,1-1-1,0 0 1,0 1 0,1 0-1,0-1 1,1 1 0,0 0-1,1-1 1,0 1 0,1 0-1,0-1 1,0 1 0,1-1-1,1 0 1,7 17-1,-3-13-54,1-1 0,0-1-1,1 0 1,0 0 0,14 12-1,-13-14-38,-1 1 0,0 0 0,0 0 0,-1 1 0,9 17 0,-16-26-96,-1 0-1,0 0 1,0 0 0,1 0-1,-2 0 1,1 1 0,0-1-1,-1 0 1,1 0 0,-1 1-1,0-1 1,0 0 0,0 0 0,-1 1-1,1-1 1,-1 0 0,0 0-1,-2 5 1,1-3-22,-1 0 0,0 0 0,0 0 1,0 0-1,-1-1 0,1 0 0,-1 0 0,-1 0 0,-7 7 1,-7 1-163,0 0 1,-1-2 0,0 0 0,-24 8 0,29-12-205,-1-1 1,1 0-1,-25 3 1,33-7-322,-1 0 0,0-1 0,0 0-1,0-1 1,-8-1 0,10 1-3018,-12-6 40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9T16:35:36.9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121 0 2048,'0'0'1254,"-4"3"-82,-3 3-739,1 0 0,0 0 0,0 0 0,0 1-1,1 0 1,0 0 0,1 1 0,-6 9-1,-2 8 659,-13 37 0,19-46-798,1-1 0,1 1 1,1 0-1,0 0 0,2 0 1,-1 0-1,2 1 0,0-1 0,1 0 1,0 0-1,2 0 0,5 20 0,-8-32-243,2-1-1,-1 1 0,0-1 0,1 1 1,-1-1-1,1 1 0,0-1 0,0 0 1,0 0-1,1 0 0,-1 0 0,1-1 1,0 1-1,0-1 0,-1 1 0,2-1 0,-1 0 1,0 0-1,0 0 0,1-1 0,-1 1 1,6 1-1,-4-2 6,1-1 0,0 1 0,-1-1 0,1 0 0,-1 0 0,1-1 0,-1 0 0,1 0 0,-1 0 0,1-1 0,-1 0 0,0 0 0,0 0 0,9-5 0,33-21 352,33-17 358,-72 41-649,0 1 0,0-1 0,1 2 0,-1-1 0,1 1 0,0 1 0,15-2 0,-17 3-53,0 1 0,-1 0 0,1 0 0,0 1 0,-1 0 0,0 0 0,1 0 0,-1 1 0,0-1 1,0 2-1,0-1 0,-1 1 0,1-1 0,-1 2 0,0-1 0,0 0 0,0 1 0,-1 0 0,0 0 0,8 12 0,-5-5-363,0 0 0,-1 1 0,0-1 1,0 2-1,-2-1 0,0 0 0,0 1 0,3 28 0,-6-35-229,3 24-6868,-1-20 3161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9T16:35:37.4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4 829 1552,'-1'-3'599,"0"0"0,1-1 0,-1 1-1,1 0 1,-1-1 0,1 1 0,0-7-1,12-44 1386,-4 24-670,5-19-199,2 0 1,25-56 0,53-93 818,6-13-113,-90 188-1564,-6 13-26,1 0-1,0 0 1,1 0-1,0 0 1,12-15-1,-17 25-203,1-1 0,-1 1-1,0 0 1,1 0-1,-1 0 1,0 0 0,1 0-1,-1 0 1,1 0-1,-1 0 1,0 0 0,1 0-1,-1 0 1,0 0 0,1 0-1,-1 0 1,0 0-1,1 0 1,-1 0 0,0 0-1,1 1 1,-1-1-1,0 0 1,1 0 0,-1 0-1,0 1 1,0-1-1,1 0 1,-1 0 0,0 1-1,0-1 1,1 0-1,-1 0 1,0 1 0,0-1-1,0 0 1,1 1 0,-1-1-1,0 0 1,0 1-1,0-1 1,0 0 0,0 1-1,0 0 1,7 14 19,-7-15-42,10 34 177,-3-1 0,0 1 0,1 37 0,-8-71-180,16 127 283,5-1 1,39 127-1,-28-124-368,-29-112-25,-1 0 0,-1 0 1,0 0-1,-1 0 1,-4 32-1,1-41 55,1 0 0,-1-1 0,0 1 0,0-1 0,-1 1 0,0-1 0,0 0 0,-1-1 0,0 1 0,0-1 0,-1 0 0,0 0 0,0-1 0,0 0 0,-11 8 0,3-4-4,0-1-1,0 0 1,-1-1 0,1 0-1,-2-2 1,-26 8 0,40-13 48,-12-4 6,14 4 3,-1 0-1,1 0 0,-1 0 0,1 0 0,-1 0 0,1 0 1,-1 0-1,1-1 0,-1 1 0,1 0 0,-1 0 0,1 0 1,-1 0-1,1-1 0,-1 1 0,1 0 0,-1-1 0,1 1 0,0 0 1,-1-1-1,1 1 0,-1 0 0,1-1 0,0 1 0,-1-1 1,1 1-1,0 0 0,-1-2 0,1 1-17,4-5 0,9-7-40,1 0 1,0 0-1,0 2 1,31-20-1,76-36-502,-104 57 483,611-275-6315,-513 237 2507,-27 12 270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9T16:35:50.8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45 1844,'-33'-30'7592,"33"29"-7540,0 1 0,-1-1 0,1 1 0,0-1 0,0 1 0,0-1 0,0 1 0,1-1 0,-1 1 0,0-1 0,0 1 1,0-1-1,0 1 0,0 0 0,1-1 0,-1 1 0,0-1 0,0 1 0,1-1 0,-1 1 0,0 0 0,1-1 0,-1 1 1,0 0-1,1-1 0,-1 1 0,0 0 0,1-1 0,-1 1 0,1 0 0,-1 0 0,1 0 0,-1-1 0,1 1 0,-1 0 1,0 0-1,1 0 0,-1 0 0,1 0 0,-1 0 0,1 0 0,-1 0 0,1 0 0,-1 0 0,1 0 0,-1 0 0,1 0 1,-1 0-1,1 1 0,74 13 726,140 45-1,-158-41-509,665 263 1219,-506-189-1252,139 57 64,289 120 20,-420-166-253,65 51 49,-95-48-59,-81-47-23,344 164 112,-225-116-18,-91-40-61,-73-36-55,274 119 145,-299-134-137,431 150 173,-332-126-148,241 71 99,-316-90-60,243 88 225,-1 4 343,86 23 79,-363-125-653,365 136 467,-353-131-287,80 19 0,-92-27-143,13 10 201,-22-9-197,-21-8-88,21 11 176,-13-6-181,-7-5 66,11 6 898,-14-7-973,0 0 0,0 0 0,1 0 1,-1 0-1,0 0 0,0 0 0,0 0 1,0 0-1,1 0 0,-1 0 0,0 0 1,0 0-1,0 0 0,0 0 0,1 0 1,-1 0-1,0 0 0,0 0 0,0-1 0,0 1 1,0 0-1,1 0 0,-1 0 0,0 0 1,0 0-1,0 0 0,0 0 0,0 0 1,0-1-1,0 1 0,1 0 0,-1 0 1,0 0-1,0 0 0,0 0 0,0-1 1,0 1-1,0 0 0,0 0 0,0 0 1,0 0-1,0-1 0,0 1 0,0 0 0,0 0 1,0 0-1,0 0 0,0 0 0,0-1 1,0 1-1,0 0 0,0 0 0,0 0 1,0 0-1,0-1 0,0 1 0,0 0 1,-1 0-1,1 0 0,0 0 0,0 0 1,0 0-1,0-1 0,0 1 0,0 0 1,0 0-1,-1 0 0,1 0 0,-11-24 336,-19-26 3,1 12 77,-2 0-1,-1 2 0,-2 1 1,-42-34-1,38 37 387,36 31-411,7 5-360,141 126 138,-99-93-144,-2 2 1,-2 2 0,45 56 0,-80-87-24,-1 0 1,0 1 0,-1 0-1,0 0 1,0 1 0,7 24-1,-12-31-4,0 0 0,0 0-1,0 0 1,0 0-1,-1 0 1,0 0 0,0 0-1,-1 0 1,1 0 0,-1 0-1,0 0 1,0 0-1,-1 0 1,0 0 0,1 0-1,-2 0 1,1-1 0,0 1-1,-6 6 1,-1 0-9,-1 0 0,-1-1 0,0 0 0,0-1 0,-1 0 0,0-1 0,-1 0-1,-18 8 1,-1-2-253,0-1 0,-48 12-1,11-9-1741,-138 14-1,118-25-2139,32-4-2921,19-1 1225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9T16:35:52.0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1677 1516,'-27'2'3693,"4"-1"4011,25-5-5281,15-4-2528,608-262 1914,-589 254-1757,577-203 339,-360 135-267,122-36 5,111-39-35,79-45 9,-138 37-65,-417 163-37,371-140-40,-116 63 57,43-15-10,-282 88 1,40-16 113,-65 23-62,-1 1-54,0 0 1,1 0 0,-1 0 0,0 0 0,0 0-1,0 0 1,1 0 0,-1 0 0,0 0-1,0 0 1,0 0 0,0 0 0,1 0-1,-1 0 1,0 0 0,0 0 0,0-1-1,0 1 1,0 0 0,1 0 0,-1 0 0,0 0-1,0 0 1,0 0 0,0-1 0,0 1-1,0 0 1,0 0 0,0 0 0,1 0-1,-1-1 1,0 1 0,0 0 0,0 0 0,0 0-1,0 0 1,0-1 0,0 1 0,0 0-1,0 0 1,0 0 0,0 0 0,0-1-1,0 1 1,0 0 0,-9-8 56,-17-3-33,-32-1 96,-118-19 832,141 27-562,33 4-228,8 1-129,46 6 51,65 12 40,-102-16-104,0 1 1,-1 1 0,1 0 0,-1 1-1,23 13 1,-34-17-18,1 0 0,-1 1 0,0-1 0,0 1 0,0 0 0,-1 0 0,1 0 0,-1 0 0,1 0 0,-1 1 0,0-1 0,0 1-1,-1-1 1,1 1 0,1 5 0,-2-2-1,1-1 0,-2 1 1,1 0-1,-1 0 0,0-1 0,0 1 0,-1 0 0,-1 9 0,-3 4-36,-1 0 0,-1 0 0,-1-1 0,-20 36 0,-12 11-1009,-4-1 0,-65 75 0,45-60-2564,32-37-870,2 0 41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9T16:35:53.3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13 555 1732,'-9'-10'2911,"9"10"-2804,0 0 1,0 0-1,0 0 1,-1 0 0,1 0-1,0 0 1,0 0-1,0-1 1,-1 1 0,1 0-1,0 0 1,0 0-1,0 0 1,0 0 0,-1-1-1,1 1 1,0 0-1,0 0 1,0 0-1,0-1 1,0 1 0,0 0-1,0 0 1,0 0-1,0-1 1,-1 1 0,1 0-1,0 0 1,0-1-1,0 1 1,0 0 0,0 0-1,0-1 1,1 1-1,-1 0 1,0 0-1,0 0 1,0-1 0,0 1-1,0 0 1,0 0-1,0 0 1,0-1 0,0 1-1,1 0 1,-1 0-1,0 0 1,0 0-1,0-1 1,0 1 0,1 0-1,-1 0 1,0 0-1,0 0 1,0 0 0,1 0-1,-1-1 1,0 1-1,38 0 867,63 7 0,-15 0-457,470-8 1086,-152-18-1053,106-6 11,741-43 406,-927 56-828,128-6 9,261-26-33,-167-18 345,-529 59-447,158-13 476,-172 15-399,15 2 254,-9-1-243,-1 1 0,0-1 0,1-1 0,-1 1 0,0-1 0,0-1 0,1 1 0,-1-1 0,12-5 0,-19 6 283,-1-1-339,0 1 0,-1-1 0,1 1 0,-1 0 1,0-1-1,1 1 0,-1 0 0,0-1 0,0 1 0,0 0 1,0 0-1,0 0 0,0 0 0,0 0 0,0 0 0,0 0 1,-2-1-1,-29-18 146,17 11-26,-226-159 2196,170 123-1316,69 43-524,9 5-487,13 4-13,114 51 66,-121-51-78,0 0-1,0 1 1,-1 0-1,0 1 1,0 0-1,-1 1 1,0 1-1,9 11 1,-17-18-6,0 1 0,0 0-1,-1-1 1,1 1 0,-1 0 0,0 1 0,0-1-1,-1 0 1,0 0 0,1 1 0,-2-1 0,1 1-1,-1-1 1,0 8 0,-1-4-13,0 1-1,-1-1 1,-1 0 0,1 0-1,-1 0 1,-1 0 0,-7 14-1,-6 5-289,-1-1 0,-1 0 0,-38 38 0,56-64 284,-69 75-1684,4-5-2052,24-23-3788,23-28 2175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9T16:35:54.6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4757 2060,'-8'39'6877,"6"-28"-1166,13-24-4527,13-28-1111,251-444 1780,-207 381-1668,4 4 0,128-139 1,-26 50-13,37-39 2,93-94-19,-1-2-77,242-199-63,-505 488-15,560-473 32,-183 191-253,-59 39-117,-140 105 220,132-81-10,-154 113 93,-143 103 18,21-15 27,103-95 0,-173 145-14,38-38 1,59-74-1,-93 102 3,0 1-1,9-22 0,-2 3-23,-14 29 36,-1-1-1,0 0 0,0 1 1,0-1-1,0 1 0,-1-1 1,1 0-1,-1 1 0,0-1 1,0-2-1,0 2-5,-1 2-4,1 0-1,-1 0 1,0 0-1,1 0 1,-1 0 0,0 0-1,0 0 1,1 1 0,-1-1-1,0 1 1,0 0-1,0-1 1,0 1 0,0 0-1,-3 0 1,2 0-3,-40 0 39,-77 8-1,-7 0 45,118-5-79,9-1 30,9-1 161,74 1-124,224 15 122,-292-15-183,0 1 0,1 0 0,-1 1 1,0 1-1,-1 0 0,0 1 0,1 1 0,-2 0 0,19 13 1,-25-15-31,-1 0 1,0 0 0,0 1 0,0 0-1,-1 1 1,0-1 0,0 1 0,0 0 0,-1 0-1,0 0 1,-1 0 0,1 1 0,-2 0 0,1 0-1,-1-1 1,0 1 0,0 1 0,-1-1 0,0 11-1,-1-1-203,-2 0 0,0 1 0,0-1 0,-2 0 0,-1 0 0,0 0 0,-15 33 0,-64 108-2085,78-149 2131,-77 124-5878,38-61 2263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9T14:54:04.2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0 1284,'-3'2'261,"1"1"1,-1-1-1,1 1 0,0-1 1,0 1-1,0 0 0,0-1 1,1 1-1,-1 0 0,1 0 0,-1 1 1,1-1-1,0 0 0,0 0 1,1 1-1,-1-1 0,0 5 1,2-3-31,-1 0 1,1 0-1,0 0 1,0 0-1,0 0 0,1 0 1,-1-1-1,1 1 1,0 0-1,5 6 1,6 8 134,1 0 0,1-2 1,1 1-1,20 16 0,-14-12 32,7 5-108,-14-13-27,0 0 0,-1 1 0,-1 1 0,0 0 0,12 19 0,-23-29-208,1-1 1,-1 1-1,1-1 1,-1 1-1,-1 0 1,1-1-1,-1 1 1,0 0-1,-1 0 1,1 0-1,-1 0 1,0 0-1,-1 0 1,1 0-1,-1 0 1,0 0-1,-1 0 1,0-1-1,0 1 1,0 0-1,0-1 1,-5 9-1,-7 6 25,0 1-1,-2-2 1,0 0-1,0-1 1,-2-1 0,-1 0-1,0-1 1,0-1-1,-25 13 1,40-26-173,1 0 1,-1 0-1,0-1 1,0 0 0,1 1-1,-1-1 1,0-1-1,0 1 1,0-1-1,-5 1 1,6-1-253,1-1 1,-1 1-1,0 0 0,1-1 0,-1 0 1,1 1-1,-1-1 0,1 0 1,-5-3-1,5 0-2873,-3-14 37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9T16:35:55.8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3597 1232,'-27'5'8691,"43"-17"-7961,32-18 0,-7 4-230,394-229 2375,-278 168-2270,57-24 4,-50 27-289,210-110 152,-351 182-448,511-249 483,82-2-158,-26 22-151,-474 192-143,550-258 17,-43-69 55,-384 213-156,86-64 62,-204 139-13,36-30 0,88-64-14,-209 157-12,89-76 12,-101 81-18,36-40 0,-1 2 4,-43 42 11,0 0 1,-1-1 0,-1-1 0,21-32-1,-34 48 0,0 0-1,0 0 1,0 1 0,-1-1-1,1 0 1,0-1-1,-1 1 1,1 0-1,-1 0 1,0 0 0,0 0-1,0 0 1,0 0-1,0 0 1,0-1-1,0 1 1,-1 0 0,1 0-1,-1 0 1,1 0-1,-1 0 1,0 0-1,0 0 1,0 0 0,-3-3-1,-1-2 53,-1 1 0,0 0 0,-1 0-1,1 1 1,-10-6 0,-18-18 709,34 29-751,0 0-1,0 0 1,0 0-1,0-1 1,0 1-1,-1 0 1,1 0-1,0 0 1,0-1-1,0 1 1,0 0-1,0 0 0,0 0 1,0-1-1,0 1 1,0 0-1,0 0 1,0 0-1,0-1 1,0 1-1,0 0 1,0 0-1,0 0 1,0-1-1,0 1 1,0 0-1,0 0 0,0 0 1,1 0-1,-1-1 1,0 1-1,0 0 1,0 0-1,0 0 1,0 0-1,0-1 1,1 1-1,-1 0 1,0 0-1,0 0 0,0 0 1,1 0-1,-1 0 1,0 0-1,0 0 1,0-1-1,0 1 1,1 0-1,-1 0 1,0 0-1,0 0 1,0 0-1,1 0 1,1 0-9,-1 0 1,1 0 0,-1 0 0,1 0 0,-1 0 0,1 0 0,-1 0 0,1 1 0,-1-1 0,1 0 0,2 2 0,12 4 35,-1 1 0,0 1 0,0 0 0,24 19 0,-34-23-42,1 1 1,-1 0 0,0 1 0,0-1-1,0 1 1,-1 0 0,0 1 0,0-1-1,0 0 1,-1 1 0,0 0 0,0 0-1,-1 0 1,3 11 0,-3-4-148,0 0-1,-1 0 1,0-1-1,-2 1 1,1 0 0,-1 0-1,-1 0 1,-5 18 0,-1-8-783,0 0 0,-2-1 0,-1 0 0,-14 23 1,-17 28-3612,-5-1 43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9T16:35:57.5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8275 876,'6'19'2082,"3"11"4896,-4-32-6507,2-2-313,1-1 1,-1 1-1,0-1 1,-1-1-1,1 0 1,-1 0-1,9-10 1,40-57 635,-37 47-643,113-178 962,-72 107-733,510-826 1242,-224 422-1170,-196 305-339,304-370 85,106-80-72,210-395-91,-721 967-39,89-123 11,3 1-11,442-478-46,-467 547 28,83-112 22,-93 108-56,360-398 10,-268 336 54,-54 56 6,380-410-640,-244 257 466,-53 57 57,-163 163 129,83-119-1,-127 162-19,-10 17 146,-1-1-1,-1 0 1,0-1-1,0 0 1,-1 0-1,5-16 1,-10 26-36,1-13 167,-2 14-243,0 0 0,1 0 1,-1 0-1,0 0 0,0 0 1,0 0-1,0 0 0,0 0 1,0-1-1,0 1 0,0 0 1,0 0-1,0 0 0,-1 0 1,1 0-1,0 0 0,-1 0 1,1 0-1,-1 0 0,1 0 1,-2-1-1,1 1 181,-34-4 424,19 6-438,0 0-1,1 2 0,-1 0 1,1 0-1,-21 9 1,34-11-144,3-1-53,-1 0 1,1 0-1,-1 0 0,1 0 0,-1 0 1,1 0-1,-1 0 0,1 0 0,-1 1 0,1-1 1,-1 0-1,1 0 0,-1 1 0,1-1 0,-1 0 1,1 1-1,-1-1 0,0 0 0,1 1 1,-1-1-1,1 1 0,-1-1 0,0 0 0,0 1 1,1-1-1,-1 1 0,0-1 0,0 1 1,1-1-1,-1 1 0,0-1 0,0 1 0,0 0 1,0-1-1,0 1 0,0-1 0,0 1 1,0-1-1,0 1 0,0-1 0,0 1 0,0-1 1,0 1-1,-1-1 0,1 1 0,0-1 1,0 1-1,-1-1 0,1 1 0,0-1 0,0 1 1,-1-1-1,1 1 0,-1-1 0,1 0 1,0 1-1,-1-1 0,1 0 0,-1 1 0,1-1 1,-1 0-1,1 1 0,-1-1 0,1 0 1,-1 0-1,0 1 0,34 1 37,-1-2 1,1-1-1,-1-1 0,1-2 0,32-7 1,61-7 59,-121 17-85,0 1 1,0 0-1,0 0 1,1 0-1,-1 1 1,10 2 0,-15-3-18,1 1 1,0-1 0,0 1-1,0-1 1,0 1 0,-1 0-1,1-1 1,0 1 0,-1 0-1,1 0 1,-1-1 0,1 1-1,-1 0 1,1 0 0,-1 0-1,1 0 1,-1 0 0,0 0-1,0 0 1,1 0 0,-1 0-1,0 0 1,0 0 0,0 0-1,0 1 1,-2 25 47,2-24-44,-5 27 23,-1 1 0,-1-1-1,-21 53 1,-48 82-534,46-105 42,-2 5-277,-26 56-2097,24-40-4189,18-35 2252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9T16:35:59.2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7352 1224,'-49'24'6754,"30"-14"0,487-434-4885,-452 409-1835,750-741 572,-644 638-529,278-258 17,-50 59 16,-189 161-90,-34 31-11,545-511 54,-666 630-65,503-509-4,-165 143 90,-186 201-61,-32 39-13,73-83 1,197-213 14,-132 173-20,-154 146-6,233-235-5,-126 122-20,184-201 11,-64 27-47,-40 74 118,-149 156-53,-68 74-12,-46 54 2,54-66 12,-82 96 7,0 0-1,-1-1 1,0 1 0,4-12-1,-8 19 10,-1 0-7,0 0 1,0 0-1,1 0 0,-1 0 0,0 0 1,0 0-1,0 0 0,0 0 1,0 0-1,0 0 0,0 0 1,0 0-1,-1 0 0,1 0 0,0 0 1,0 0-1,-1 0 0,1 0 1,-1 0-1,1 1 0,-1-1 1,1 0-1,-1 0 0,0 0 1,1 1-1,-1-1 0,0 0 0,1 1 1,-1-1-1,-1 0 0,-11 1 103,-1 0 0,1 1 0,0 0-1,0 1 1,-20 6 0,-68 23 790,41-9-260,58-21-565,-1 0 55,-2 2-180,8-1 789,20-2-692,1-1 0,0-1 0,0-1 0,32-8-1,102-32 140,-138 37-166,40-11 40,-11 3 193,62-25 0,-83 33 122,-27 6 57,3 1-293,12 2-8,-15-2-123,0 0-1,0 0 1,0 1 0,-1-1-1,1 0 1,-1 0-1,1 0 1,0 0-1,-1 1 1,0-1 0,1 0-1,-1 1 1,0-1-1,0 0 1,0 1 0,0-1-1,0 0 1,0 1-1,0-1 1,0 0 0,-1 2-1,1-1 27,-1 42 9,-2 1 0,-2-1 0,-2 0 0,-19 67 0,9-58-1910,-36 77-1,36-92-20,-13 27-5981,14-38 2829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4T07:01:45.1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111 78 852,'-3'0'429,"-52"14"5364,54-13-5472,-36 1 3120,36-2-3433,1 0 31,-1 0 0,0 0-1,1 0 1,-1 0 0,0 0 0,1 0 0,-1 1 0,1-1 0,-1 0-1,0 0 1,1 0 0,-1 1 0,1-1 0,-1 0 0,0 1 0,1-1-1,-1 0 1,1 1 0,-1-1 0,1 1 0,0-1 0,-1 1 0,0 0-1,6 0-34,28 6 22,-21-6-10,-1 0-1,1-1 1,21-2-1,10 0 9,-15 3-22,-14-1 1,1 0-1,26-4 1,-20 2-5,26-8 1,36-6 14,-55 10-12,-17 3 1,35-7-13,-33 6 11,-6 2 2,0 0 1,0 0-1,0 1 1,11-1-1,31-6-9,-13 0 6,66-4 1,-75 8 11,9 2-10,-33 2-6,0 0 7,12-2 2,35 0 0,1-1 27,-32 2-45,-18 1 14,2 0-20,11-1 18,-11 1 2,0 0 4,0-1-7,22 5-5,-16-2 18,15-2-7,22 7 16,-20-3-18,-20-4 6,5 0-14,-5 1 3,11 1 6,10 0-5,-17-1-1,13-1 11,10-2 18,-22 1-22,-8 1 23,43-4 4531,-44 3-4518,7-1 103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4T07:01:48.8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69 912,'0'0'1180,"-1"2"-896,-7 7 1753,-7 16 3303,15-25-5315,0 1 1,0 0-1,0 0 1,0 0 0,0 0-1,0 0 1,1 0-1,-1-1 1,0 1-1,0 0 1,1 0-1,-1 0 1,1-1-1,-1 1 1,1 0-1,-1 0 1,1-1-1,-1 1 1,1 0-1,-1-1 1,1 1 0,0-1-1,0 1 1,-1-1-1,2 1 1,1 2-43,-2-2 61,2 0-2,9 4 14,1 0 0,0-1 0,1-1 0,-1 0 0,1-1 0,-1 0 0,17-1 0,94-3 104,-41-1-125,-18 4 6,-12-1-33,-44 0-1,0 0-1,0 0 1,15-2 0,-3 0 0,22-2 11,23-2-22,7-4 3,-47 6 20,33-3-35,59-15 0,-115 21 15,111-22-81,-75 19 70,-4-1 13,-6-1-2,-18 5 1,-2 0 0,0 0-1,-1-1 1,17-5 0,-14 4 0,13-1 27,-14 2-26,-8 1 7,21-4 50,-5-1-23,-17 6 10,11-2 163,6-3-30,-17 4-107,12-3 230,15-5-3611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4T07:01:56.3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 23 1192,'0'0'2945,"5"-22"2880,7 115-3633,-11-63-1885,5 35 1,5 12 3,-1-3-225,12 71 123,-16-91-171,-4-37-10,6 33 0,-7-41-23,0-1 1,0 1-1,-1 11 0,0 1-6,10 154 34,-11-143-23,-1 24 8,0-12-14,1 40-3,1-42-8,-2 29 3,4 7 41,-2-74-34,-3 11-6,3-13-3,1 20-5,-4 26-2,-6 60 53,7-84-32,2-22-13,0 1-3,1 22 0,-1 87 9,0-110-10,0 1 0,4 52-109,11 95-55,-5-64 149,-9-84 32,-1 1 2,3 8-9,-2-8-15,-1-1 18,2 50-8,-2-49 7,0-1 8,-4 103 7,4-102-31,2 24 35,-2-25 1,0 1-22,0-1 8,0 1-1,0-1 1,-1 1-1,1-1 0,-1 1 1,1-1-1,-1 1 1,0-1-1,0 0 1,0 0-1,0 1 0,-2 2 1,1-4 18,-1-5-18,-9-11 3,9 12 3,2 0-6,0 1-1,0 0 1,-1 0 0,1 0 0,-1 0 0,1 0 0,-1 0 0,1 0 0,-1 1 0,-3-3 0,-1-2 23,-37-44 391,42 48-376,-9-8 156,3 3-75,0-1 0,0 1 0,-11-17-1,17 22-100,-7-8 136,4 5-75,-19-26 663,22 29-551,-3-4-153,3 5-33,2 2 76,12 18-84,-10-15-6,1 0-4,-1 0-1,1-1 0,0 0 0,8 5 1,-12-7 4,2 0-1,8 7 25,-5-4-26,-4-3 4,16 15-5,-8-8 1,-8-7 4,1 1-1,-1 0 1,0-1-1,1 0 1,-1 1-1,1-1 1,0 0-1,-1 1 1,1-1-1,0 0 1,2 1 0,-1-1 0,-1 0 4,24 22 22,-12-10-6,-13-11 2,0-1-33,26 29 6,-26-29-10,13 17 37,-13-17-20,-1 0 0,1 0 0,0 0 0,0 0-1,0 0 1,0 0 0,0 0 0,0 0 0,0-1 0,0 1 0,0 0 0,1-1 0,-1 1-1,0-1 1,2 2 0,12-11-11,-12 7 17,-2 1-9,-1 1-1,1-1 0,-1 0 0,1 0 0,0 1 0,-1-1 0,1 1 0,0-1 0,-1 0 0,1 1 0,0-1 0,0 1 1,-1-1-1,2 1 0,9-8-15,7-11 18,38-46 3,-2-7 24,-53 71-17,15-22-9,-27 38 2,-1 0 0,-27 25 1,-76 65-809,101-97 198,4-3-1345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4T07:02:01.4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212 848 1236,'-3'1'494,"-29"13"2532,31-12-2552,0-2-453,1 0-1,0-1 0,0 1 0,0 0 0,-1 0 0,1 0 0,0 0 0,0 0 0,0 0 0,-1 0 0,1 0 0,0 1 0,0-1 0,0 0 0,0 0 0,-1 0 1,1 0-1,0 0 0,0 0 0,0 0 0,0 0 0,-1 0 0,1 0 0,0 1 0,0-1 0,0 0 0,0 0 0,0 0 0,0 0 0,-1 0 0,1 1 0,0-1 1,0 0-1,0 0 0,0 0 0,0 1 0,0-1 0,0 0 0,0 0 0,0 1 0,4 7 1543,5 3-806,-6-8-635,1-3-18,25 3 79,0 0 0,0-3-1,49-4 1,12 0 23,140-10 75,-207 12-264,116-16 48,-98 11-50,-16 3-8,76-13 40,-38 6-31,-35 7-10,34-9 0,18-9 10,-26 8-15,53-22 0,1-15 12,-97 45-6,19-10 13,-1-1 0,28-23-1,-50 35-16,9-7 84,-1-1 0,17-18 1,-19 18 12,-10 11-68,-1-1 0,1 0 0,-1 0 1,0 0-1,3-6 0,0-2 68,2 0 22,-1-1 0,-1-1 0,0 1 0,-1-1 0,3-14 0,-5 22-73,-1-1 0,0 0 0,0 0 1,0 0-1,-1-1 0,0 1 0,0 0 0,-1 0 0,1 0 0,-1 0 0,-1 0 1,1 0-1,-1 1 0,0-1 0,0 0 0,-1 1 0,0-1 0,0 1 0,0 0 1,0 0-1,-1 0 0,0 0 0,0 1 0,-7-7 0,-3-2 69,0 0-1,-1 1 0,0 1 1,-1 0-1,0 1 1,-1 1-1,-27-12 1,-11 4-44,0 2 1,-1 2 0,-1 3-1,0 2 1,-58 0 0,42 7-56,0 4 1,1 2 0,-91 19 0,-58 27-7,172-38-14,0 2 0,2 2 0,-48 25 0,80-35-10,1 2 0,0 0 0,0 1 0,1 0 0,-16 17 0,20-20-14,7-5 24,0 0-1,-1 0 0,1 0 1,0 0-1,1 0 0,-1 0 0,0 1 1,1-1-1,-1 0 0,1 1 1,-2 3-1,0 0 2,0 1 0,0-1 0,1 1 1,0 0-1,0 0 0,1 0 0,-2 12 0,7 32 3,-1-33-6,1-1 0,1 1 1,1-1-1,0 0 0,1-1 0,1 1 0,0-1 1,1-1-1,1 0 0,1 0 0,0-1 0,0 0 1,2-1-1,-1 0 0,22 15 0,-6-7 11,2-2-1,52 25 0,-64-36-4,2 0-1,-1-1 0,1-1 0,0-1 0,37 5 1,-18-9-3,0-2 1,72-11-1,-107 11-1,111-21 2,-60 11 16,34-11-18,99-39 0,-145 43 0,82-47 1,-68 34-2,-31 16 3,1-1 0,-2-1 0,46-40 0,-65 52 6,-1-1-1,0 1 1,-1-1-1,1 0 1,-1 0 0,0-1-1,-1 1 1,1-1-1,-1 0 1,-1 0 0,4-13-1,-4 12-2,0-1 0,-1 0 0,0 0-1,0 1 1,-1-1 0,0 0 0,-1 0-1,-2-12 1,0 2-2,0 4-6,0 1 1,-1 0-1,-1 0 0,0 1 0,-9-19 0,-4-7 9,15 30-24,1 6 19,-9-14 10,-6-7-23,7 14 18,0 1-1,0 0 0,-1 1 1,0 0-1,0 0 0,-1 1 1,0 0-1,0 1 0,-1 1 1,0 0-1,-20-5 0,-12-1-5,-1 3 0,-49-4 0,14 7 25,0 3 0,0 4-1,-130 19 1,148-11-19,-90 27 0,66-8-6,-150 72 0,148-48-5,80-48-5,1 1 0,1 0 0,-1 0 0,-12 15 0,2-3 11,6-6 2,2-1-1,0 2 1,0-1 0,1 1-1,-12 24 1,7-9 7,-18 56 1,28-69-15,1-1 1,1 1-1,0 0 1,1-1-1,1 17 1,2 10-1,-1-30 1,1-1 2,0-1 0,0 1 0,1 0 1,0-1-1,1 0 0,0 0 0,0 0 1,6 8-1,3 3 1,1 0-1,18 19 1,-23-30 3,0 0 0,1-1-1,0 0 1,0 0 0,1-1-1,0 0 1,0-1-1,0 0 1,1-1 0,14 4-1,-6-3 4,1-1-1,-1-1 0,1 0 1,0-2-1,28 0 0,20 2 17,-39-1-10,0-2 0,40-3 0,-59 2-6,0-1-9,-1 0 0,1 0 1,0-1-1,13-4 0,-9 1-1163,1-1 0,-1 0 1,0-1-1,14-9 0,1 0-2216,-13 5 1165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4T07:02:03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 1344,'0'0'4883,"8"2"-4683,24 5-28,-31-6-157,0-1 0,0 0 0,0 1-1,0-1 1,0 0 0,0 1 0,0-1-1,1 0 1,-1 0 0,0 0 0,0 0 0,0 0-1,0 0 1,0-1 0,3 1 0,9-3 184,53 2 278,58-4-46,-121 5-413,1 0-2,30 0-51,-31 0 17,-1 1-83,4 0 99,-6-1-3,0 1-1,0-1 1,0 0-1,0 0 1,0 0-1,0 0 1,-1 0 0,1 0-1,0 0 1,0 0-1,0 0 1,0 0-1,0 0 1,0 0-1,0 0 1,0 0 0,0 0-1,0 0 1,0 1-1,0-1 1,0 0-1,0 0 1,0 0-1,0 0 1,0 0 0,0 0-1,0 0 1,0 0-1,0 0 1,0 0-1,0 0 1,0 0-1,0 1 1,0-1 0,0 0-1,0 0 1,0 0-1,0 0 1,0 0-1,0 0 1,0 0-1,0 0 1,0 0 0,0 0-1,1 0 1,-154 23 99,114-13 25,25-6-84,9-2-65,5-2 36,0 0-1,0 0 0,0 0 1,0 0-1,-1 0 1,1 0-1,0 0 1,0 0-1,0 0 1,0 0-1,0 0 1,0 0-1,0 0 1,0 0-1,-1 0 1,1 0-1,0 1 1,0-1-1,0 0 1,0 0-1,0 0 1,0 0-1,0 0 1,0 0-1,0 0 1,0 0-1,0 0 1,0 1-1,-1-1 1,1 0-1,0 0 1,0 0-1,0 0 1,0 0-1,0 0 1,0 0-1,0 1 1,0-1-1,0 0 1,0 0-1,0 0 1,0 0-1,0 0 1,0 0-1,0 0 1,1 0-1,-1 1 1,0-1-1,0 0 1,0 0-1,0 0 1,0 0-1,0 0 1,0 0-1,0 0 1,0 0-1,0 0 1,0 1-1,0-1 1,1 0-1,-1 0 1,0 0-1,0 0 1,0 0-1,0 0 1,0 0-1,0 0 1,1 0-1,5 4 0,-3-2-4,-1-1 1,1 1-1,-1-1 1,1 0-1,0 1 1,0-1-1,0-1 0,-1 1 1,1 0-1,0-1 1,3 1-1,42 2 27,65-5 0,5 1-65,-115 1 8,0 0-4,-3 0 27,7 1 44,-4-1-138,-6 1-464,-251 23 486,237-23 78,-64 6 240,16-1 523,62-6-600,-6 1-93,7 0 66,7-2 405,57-7-444,146-14 90,-182 16-174,-13 4-603,-15 2 587,1 0 0,0-1 0,-1 1 1,1 0-1,-1-1 0,1 1 0,0-1 0,-1 0 0,1 1 1,0-1-1,0 0 0,0 0 0,-2-1 0,1 1 1,1 0 0,0 0 0,-1 0 0,1 0 0,-1 1 0,1-1 0,-1 0-1,1 1 1,-1-1 0,0 1 0,1 0 0,-1-1 0,0 1 0,1 0 0,-1 0 0,0 0-1,1 0 1,-1 0 0,0 1 0,1-1 0,-2 1 0,-137 4-104,100-1 174,37-3 305,11-3-327,116-16 216,-34 8-173,-87 10-73,-3 0-8,8-1-11,-6 1 10,-5-1 28,-14-3-18,1 2 0,-1 0 0,-29 1 0,-57 7 174,40-1-12,61-5 17,11-1-168,145-12 82,85-18 741,-209 31 66,-27 0-92,-1 1-699,-1-1-59,1 0 0,-1 1 0,1 0 1,-1-1-1,0 1 0,1-1 1,-1 1-1,0 0 0,0 0 0,1 0 1,-1 0-1,2 2 0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4T07:02:06.1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140 27 1220,'0'0'1112,"0"-2"-604,-5-14 2841,1 8 1615,4 8-4910,3 28 33,11 41-1,-3-6 52,-10-50-97,0 1 0,-1 27 0,-1-11 50,1-27-85,-1 7 4,1-5-2,0 4-6,0-6 4,-1 45 55,0-45-56,1-1 0,0 7-7,-2 17-5,2-24 11,0 0 3,-1 5 0,1-4 187,0 1-1,-1 0 0,1-1 0,-1 1 1,0 0-1,0-1 0,-2 5 1,-9-22-184,9 10 85,-17-17 300,-27-17 520,46 37-852,-7-5 162,1 0 0,-14-14 1,17 15-166,-9-5 120,3 4-1,20 29-187,-7-17 14,6 8 21,1 0-22,1-1 0,17 15 1,-27-26 2,1 1-3,-1-3-4,0 1 0,0 0-1,0 0 1,0 0 0,0-1 0,0 1 0,-1 0 0,1 0 0,0 0 0,0 0 0,-1 0 0,1 2 0,0-2 8,3 6-13,6 2 47,-9-7-36,7 8 62,-3-2-50,-5-7-20,0-1 0,0 1 0,0-1 0,1 0 0,-1 1 0,0-1 0,0 1 0,1-1 0,-1 0 0,0 1 0,1-1 0,-1 0 0,0 1 0,1-1 0,-1 0 0,1 0 0,-1 1 0,1-1 0,-1 0 0,0 0 0,1 0 0,-1 0 0,1 0 0,-1 0 0,1 1 0,-1-1 0,1 0 0,8-6-5,0 0-1,-1-1 0,0 0 0,0 0 1,8-10-1,-11 11 0,9-12-3,23-35-1,-13 19-737,-54 84-913,6-16-5124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4T07:02:07.8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364 279 1040,'0'0'374,"-3"0"-34,-22-3 597,23 3-662,-2 0 29,0-1-258,-7 0 471,-1 1-1,1-1 0,-18 3 1,-6-1 612,19-1-670,14 1-215,-1-1 0,-52 1 3204,72-3-3403,93-16 291,231-52 81,-122 21-289,37-3-114,-233 48-24,-15 3 23,0 0 0,0-1-1,14-5 1,-20 6-19,-8 5-5,0 1 10,3-3 1,0 1 0,0-1-1,0 0 1,0-1-1,0 1 1,0-1 0,-1 1-1,-4 1 1,-20 7-2,0-1-1,-1-1 1,-32 4 0,-160 33 16,-9-7-17,167-28 33,-1-3 0,-64 0 0,87-7 74,26-4-24,12 4-52,1 0-2,-8 0-4,8 0 186,10-2-186,182-29 20,69-1-27,-10 1-25,-81 6-207,-95 12 25,-3-5-57,-27 6 62,-40 11 67,-5 1 52,-10 1 38,-16 1 44,-17 4-28,-145 26 3,-3 4 65,10-2 57,-312 57 976,464-87-546,-46 0-1,75-4 429,13-4-858,34-13 35,50-10 1,223-41 124,187-42-1022,-367 84-301,-64 14-614,0-4-3542,-54 11 2179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9T14:54:04.6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10 233 1396,'0'0'889,"-9"-34"5545,9 33-5917,0-1-342,-1 0 1,2 0-1,-1 0 1,0 0-1,0 0 1,1 0-1,-1 0 1,1 0-1,-1 0 1,1 0-1,0 0 1,0 0-1,0 1 1,0-1-1,2-3 1,24-28 1233,-19 24-1002,8-9-62,2 2 0,0 0 0,1 0 0,0 2 0,34-19 0,-51 32-332,0-1-1,0 1 0,0 1 1,0-1-1,0 0 1,0 0-1,0 1 0,0-1 1,0 1-1,0 0 1,0-1-1,0 1 0,0 0 1,1 0-1,-1 1 1,0-1-1,0 0 0,0 1 1,0-1-1,0 1 1,0 0-1,0-1 1,0 1-1,0 0 0,0 0 1,0 0-1,-1 1 1,1-1-1,0 0 0,-1 1 1,1-1-1,-1 1 1,1-1-1,-1 1 0,0 0 1,1 0-1,1 3 1,1 3 4,0 0 0,0 0 0,-1 1 0,1-1 0,-2 1 1,1-1-1,0 10 0,-1 8 14,-2-1 1,0 0-1,-2 0 0,-1 1 1,-1-1-1,-7 28 0,5-31-14,1 1 0,1 0 0,1 0 0,1 1 0,1-1 0,1 1 0,4 30 0,-1-46-13,-1-1 0,1 0 0,0 0 0,0 0 0,0 0 0,1 0 0,0-1 0,1 0 0,8 10 0,3 5 13,-15-21-18,0 1 0,-1 0 0,1-1 0,-1 1 0,1 0 0,-1-1 0,1 1 0,-1 0 0,0-1 0,1 1 0,-1 0 0,0 0 0,0 0 0,1 0 0,-1-1 1,0 1-1,0 0 0,0 0 0,0 0 0,0 0 0,0-1 0,0 1 0,0 0 0,0 0 0,-1 0 0,1 0 0,0-1 0,0 1 0,-1 0 0,1 0 0,-1-1 0,1 1 0,-1 0 0,1 0 0,-1-1 0,0 2 0,-23 9-34,21-10 2,-3 1-54,-1 0 0,0-1-1,1 0 1,-1 0 0,0 0 0,0-1 0,0 0 0,0-1-1,1 1 1,-1-1 0,0-1 0,-11-3 0,12 3-253,1 0 1,0 0 0,0-1 0,0 0-1,0 0 1,-7-6 0,8 6-344,1-1 1,-1 1 0,1-1 0,0 0 0,1 1-1,-1-1 1,1 0 0,-4-8 0,-3-9-2589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4T07:02:09.4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151 0 1844,'0'0'3078,"-3"2"-2479,-1 0-411,3-2-118,0 1 0,-1 0 1,1-1-1,0 1 1,0 0-1,-1 0 0,1-1 1,0 1-1,0 0 0,0 0 1,-1 2-1,1-2 379,-11 48 1707,8 0-1076,2-28-479,0 40 0,2 121 1311,27 184-26,-17-270-1419,-3-42-279,-5-29-104,-2-22-72,0-1 10,0 37 117,0-37-90,0 1-43,0 7-19,0-8 33,0 1 6,-2 9-13,1-9-12,1-1-4,-2 9-3,2-9 8,0 0 0,-5 21-27,5-20 30,0-3 13,0 1 0,0 0 0,0-1 0,0 1 0,0 0 0,0 0 0,0-1 0,0 1 0,0 0 0,-1-1 0,1 1 0,0 0 0,-1-1 1,1 1-1,0 0 0,-1-1 0,1 1 0,0 0 0,-2 0 0,2-1-10,-1 1 1,1-1-1,-1 0 0,1 0 1,-1 0-1,1 0 1,-1 0-1,1 0 1,-1 0-1,1 0 0,-1 0 1,0 0-1,1 0 1,-1 0-1,1 0 1,-1 0-1,1 0 0,-1 0 1,1 0-1,-1-1 1,-3-1 8,0 0 0,0-1 0,0 1 0,-5-6 0,7 6 27,0-1 10,-1 0 0,1 0 0,-1 1 1,0-1-1,0 1 0,0-1 0,-1 1 1,-5-3-1,5 2 18,2 2 16,-20-11 422,21 11-368,-14-5 258,1 3 33,5 3-79,9 0-340,0 0 1,0 0-1,0 0 1,0 0-1,0 0 1,0 0-1,0 0 1,0 0-1,0 0 1,0 0-1,0 0 1,0 0-1,0 0 1,-1 0-1,1 0 1,0 0-1,0 0 1,0 0-1,0 0 1,0 0-1,0 0 1,0 1-1,0-1 1,0 0-1,0 0 1,0 0-1,0 0 1,0 0-1,0 0 1,0 0-1,0 0 1,0 0-1,0 0 1,0 0-1,0 0 1,0 0-1,0 1 1,0-1-1,0 0 1,0 0 0,0 0-1,0 0 1,0 0-1,0 0 1,0 0-1,0 0 1,0 0-1,0 0 1,0 0-1,0 0 1,0 0-1,0 0 1,0 1-1,0-1 1,0 0-1,0 0 1,0 0-1,0 0 1,0 0-1,0 0 1,0 0-1,1 0 1,-1 0-1,102 88 419,-100-86-426,1 1 0,0-2 1,0 1-1,0 0 0,0 0 1,0-1-1,0 0 0,0 1 0,1-1 1,-1 0-1,0-1 0,1 1 1,-1-1-1,0 1 0,1-1 0,-1 0 1,1 0-1,-1-1 0,0 1 0,1-1 1,-1 1-1,1-1 0,3-2 1,-1 1-6,0-1 1,0 1 0,0-1-1,-1 0 1,0-1 0,1 0 0,-1 1-1,0-2 1,7-7 0,3-6-10,19-28 0,6-7-16,-1 8-41,-38 44 59,-5 5-90,-133 122-4017,134-123 3315,-1-1 1,1 0-1,0 0 1,-1 0-1,0 0 0,1-1 1,-5 2-1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4T07:02:11.4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131 984 1364,'0'0'3452,"-10"-3"-218,7-1-2883,0 0 1,1-1-1,-1 0 0,1 1 1,0-1-1,0 0 0,1 0 1,-1 0-1,1 0 0,0-7 0,-2-9 21,0-24 0,12-187 728,-3 144-557,-6-107-1,-3 132-376,2 28-59,-1 1 0,-2 0 0,-13-53 0,13 73-44,-4-28-1,7 40-65,7-21-58,-5 21 41,0-2 15,1 6 34,5 46-23,28 173 126,-9-59-43,18 201 71,-43-336-145,0 6-21,9 59 1,-8-82 29,1 23 80,-3-31-26,0 2 24,1 1 1,-2-1-1,1 1 1,-2 7-1,2-12-150,0 3 112,-4 11 242,-3 7-98,6-19-106,0 1-73,-9 49 297,9-49-302,1-1-8,-2 6-5,2-7-6,-3 15 87,0 7-69,2-21 1066,-2-6-1060,-8-11 5,8 11 229,-10 0-231,10 3 44,0 1-59,-2 1 18,0-1-1,0-1 1,0 1-1,0-1 0,0 0 1,0 0-1,0 0 1,1-1-1,-1 0 1,0 0-1,-7-4 1,2 0 52,1 1 1,1-2-1,-1 1 1,-13-14 0,18 16-14,-3-3-38,7 7-31,0 0 0,0 0 1,0 0-1,0 0 0,0 0 1,0 0-1,0 0 0,0 0 1,0 0-1,1 0 0,-1 0 1,0 0-1,0 0 0,0 0 1,0 0-1,0 0 0,0 0 1,0 0-1,0 0 0,0 0 1,0 0-1,0 0 0,0 0 1,0 0-1,0 0 0,0 0 1,0 0-1,1 0 0,-1 0 1,0-1-1,0 1 0,0 0 1,0 0-1,0 0 0,0 0 1,0 0-1,0 0 0,0 0 1,0 0-1,0 0 0,0 0 1,0 0-1,0 0 0,0 0 1,0 0-1,0-1 0,0 1 1,0 0-1,0 0 0,0 0 1,0 0-1,0 0 0,0 0 1,9 2-11,-1-1 12,-1 0-1,1 1 1,-1 0-1,1 1 1,-1-1 0,0 2-1,10 5 1,39 29 54,-55-38-50,0 1-12,4 4-3,-2-3 1,1 1 6,-3-2 0,0-1-4,0 1 1,-1-1 0,1 0 0,0 1 0,0-1 0,0 0 0,0 0-1,-1 1 1,1-1 0,0 0 0,0 0 0,0 0 0,1 0 0,0 0 0,0-1 1,1 1 0,-1-1 0,0 1 0,0-1 0,0 0-1,0 0 1,0 0 0,0 0 0,0 0 0,0 0 0,0 0-1,-1-1 1,1 1 0,1-2 0,4-4-2,18-11-13,38-37 0,1-1 1,64-47-194,-126 102 195,-5 5-18,-11 15 27,-1-1-1,0-1 0,-22 19 1,-61 47-2104,86-73 1461,-4 2-896,-7 2-6321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4T07:02:13.4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363 910 1000,'0'0'5317,"0"-2"-4964,-2-4 170,-5-18 1089,-4-31 1,8 40-1376,0 0 1,-11-26 0,1 2 8,-87-324 1670,82 291-1594,-15-117-1,31 172-243,0 21 37,0 20-34,7 114 188,-1-67-169,3 48 104,39 209 0,-17-154-92,-25-130-16,-4-42-88,-2-8-27,-7-17 26,1 0 1,1-1-1,-6-43 0,-3-83-17,15 145 10,-9-136 18,9-168 0,24 88 260,-23 214 176,-2 13-371,-3 13-98,2 22 136,2 53-1,2-15 70,7 198 308,-1-164-348,-1-42-31,18 76 1,-11-74-55,9 26-35,-5-24 11,-16-72-32,8 34 243,-22-30-259,10-5 16,-6-3-5,1 0 2,-1 0 0,1-1 0,0 0 0,0 0 0,-1-1-1,1 0 1,1 0 0,-10-6 0,-68-47 36,50 31 17,-30-21 391,64 45-410,-5-3-19,5 3 33,2 3 215,91 90-137,-72-70-122,50 47 56,-62-62-64,-5-4 9,1 0 0,-1 0 0,0 0 0,1-1 0,0 1 0,0-1-1,0 0 1,5 2 0,-8-4-10,1 0 0,-1 0-1,1 0 1,0-1-1,-1 1 1,1 0-1,-1-1 1,1 0-1,0 1 1,-1-1-1,1 0 1,-1 1 0,0-1-1,1 0 1,-1 0-1,0 0 1,0-1-1,2-1 1,1 0 0,18-16-22,26-31 1,-4 4 11,145-110-9,-112 97 6,-56 46 60,-38 34-52,-1-2 1,0 0 0,-1-1 0,-24 17-1,35-28 3,-25 20-7,-97 85-3,40-38 12,36-23 52,52-50-38,1 3-2,-1-1-1,1 0 0,-1 0 0,0 1 0,0-1 0,-4 3 0,-5 10 222,10-15-33,-3 5 351,2-4-1440,8-11-5371,-1 1 5412,4-4-3460,0-1 712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4T07:02:17.8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140 35 1320,'0'0'1428,"-12"1"295,11-1-1572,1 0 0,0 0 0,-1 0 1,1 0-1,0 0 0,-1 0 0,1 0 0,0 0 0,-1 0 0,1 0 0,0 0 1,-1 0-1,1 0 0,0 0 0,0 0 0,-1 0 0,1 0 0,0 0 1,-1 0-1,1 1 0,0-1 0,0 0 0,-1 0 0,1 0 0,0 1 0,0-1 1,-1 0-1,1 0 0,0 1 0,0-1 0,0 0 0,-1 0 0,1 1 1,3 1-93,0 1 0,0-1-1,0-1 1,0 1 0,1 0 0,-1-1 0,0 1 0,1-1 0,-1 0 0,1 0 0,6 0 0,50 3 191,-23-3-135,2 0-19,1-1 0,47-7 0,25 0 30,25-1-36,-26 1-40,-87 5-39,47 0 16,-60 2-21,-8 0 0,3 2-1,6 0-14,-4-2 31,-8 0-17,0 0 1,0 0-1,0 0 0,0 1 0,0-1 0,0 0 0,0 0 0,0 0 0,-1 0 0,1 0 0,0 0 1,0 0-1,0 0 0,0 0 0,0 0 0,0 0 0,0 0 0,0 0 0,0 0 0,0 0 0,0 0 1,0 0-1,0 0 0,0 0 0,0 0 0,0 0 0,0 0 0,0 0 0,0 1 0,0-1 0,0 0 1,0 0-1,0 0 0,0 0 0,0 0 0,0 0 0,0 0 0,0 0 0,0 0 0,0 0 0,0 0 1,1 0-1,-1 0 0,0 0 0,0 0 0,0 0 0,0 0 0,0 0 0,0 0 0,0 0 0,0 0 1,0 0-1,0 0 0,-10 4 87,-1 0 0,1-1 0,-1 0 1,1-1-1,-21 2 0,-193 7 1144,14-2-447,66-4-318,-31 3 225,95 2-258,78-10-374,10 1-55,208 10 18,-171-10-13,46-1 27,131-15 0,-62-7-39,-102 15 19,-32 4-9,45-9 1,-41 8 23,-28 3-5,5 0-28,-5 1 0,-5 0 26,-60 12 7,-131 19 89,-286 9 1,445-39 15,3 0 180,-41-4-1,70 3-261,1-1-41,-5 0-35,7 0 45,4-1 63,81-14-47,149-9 0,-233 25-44,269-29 0,-154 15-18,59-11-29,-155 23 42,91-12-45,-109 14 19,-13 0-51,-241 16 86,222-14-4,-39 3 0,-110 14-9,-186 34-12,314-46-16,-57 16 0,105-22 48,320-19-19,-2-20 28,-256 30-19,90-12 83,-147 19-42,-14 0-34,-51-2-1,-67 6 0,-218 31-56,258-25 30,87-8 18,-124 15-30,98-8 15,29-8 23,0 0-7,-1 0 0,1 0 0,0 1 0,0-1 0,0 0 1,0 0-1,-1 0 0,1 0 0,0 0 0,0 0 0,0 0 1,0 1-1,0-1 0,0 0 0,-1 0 0,1 0 0,0 0 1,0 0-1,0 1 0,0-1 0,0 0 0,0 0 0,0 0 1,0 1-1,0-1 0,0 0 0,0 0 0,0 0 0,0 0 0,0 1 1,0-1-1,0 0 0,0 0 0,0 0 0,0 1 0,0-1 1,0 0-1,0 0 0,0 0 0,0 0 0,0 1 0,0-1 1,1 0-1,-1 0 0,0 0 0,0 0 0,0 1 0,0-1 1,0 0-1,0 0 0,1 0 0,-1 0 0,0 0 0,0 0 0,0 0 1,0 0-1,1 1 0,-1-1 0,0 0 0,0 0 0,0 0 1,1 0-1,-1 0 0,0 0 0,0 0 0,0 0 0,1 0 1,21 4 5,1-1 1,0 0 0,27-2 0,79-6 27,-67 1-27,237-10-7,-269 11 5,22 1 166,-60 4-157,-154 31 64,13-12 198,95-11-152,52-10-112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4T07:02:19.9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162 28 1716,'-2'-8'3193,"1"2"-2921,1 2 82,-1 1 1293,1 2-927,-4-4 2359,4 5-3025,-5 13 291,1 1 0,1 0-1,-3 24 1,-1 51 558,6-71-764,-5 115 680,6 1 1,5-1 0,31 173-1,13 7 125,-36-201-517,-5-31-3,-7-47-125,-1-32-236,0 1-1,2 38 207,-2-38-236,0-1 5,0 8 0,0-8 5,0 1 5,0 9 4,1-9 1,-1 13 136,-1-14-117,-2 91 875,2-42 1083,0-48-827,-3-5-1045,-6-3 2,-1-1 1,1 0 0,0-1-1,-12-11 1,-72-56 988,76 61-700,11 9-195,0-1 0,0 0 0,-7-7 0,13 10-129,-8-6 107,2 6 303,84 102-402,-65-85-93,0-1 1,21 19-1,-32-32-20,-1 0-17,1 0 1,-1-1-1,1 1 1,-1 0-1,1-1 1,-1 1 0,1-1-1,-1 1 1,1-1-1,0 1 1,-1-1-1,1 1 1,0-1 0,0 1-1,-1-1 1,1 0-1,0 1 1,0-1-1,-1 0 1,1 0 0,0 0-1,0 1 1,1-1-1,17 2 86,-16-2-79,0-1 10,6-5-7,0 0 0,-1-1-1,1 0 1,-1 0-1,-1-1 1,9-9 0,42-60-25,-45 60 14,78-108-108,-90 124 90,5-6-26,-1 4 26,-4 7 35,-4 6-15,-1 0 0,0 0-1,0 0 1,-1-1-1,-1 1 1,-9 12 0,-94 117 67,71-88-55,20-26 29,17-23-37,0 0-4,-11 17-10977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4T07:02:25.1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184 58 1044,'0'0'2750,"0"-2"-2445,2-34 7248,-2 34-7300,0 0-374,-5-13 4971,-18 110-4194,15-48-403,-6 55 225,4-17-114,3-14-179,4-51-119,0 37 0,-2 70 29,0-27-13,4-18-18,2-27 253,-2 4 27,2 25-66,1-7-118,3 60 17,1-63-121,3-23 88,-7-21 194,12 54 0,-1-12-123,-7-32-134,6 60 405,-8-54-214,-4-45-244,1 23 104,-1-22-96,0 7-14,0-7-2,1 0-5,1 46 188,-2-46-181,0 14 30,2 15 83,-2-29-108,2 15 57,0 1-50,-2-16-18,1 0 4,6 38 113,-7-38-126,7 30 299,-7-16 1384,-21-48-1424,-30-59 0,-14-24 853,42 73-674,22 40-393,4 8-44,18 26 5,0-2 1,45 49 0,-6-10 21,-50-57-30,22 21-7,-17-20 49,-13-12-15,1-2-23,10 1 0,-10 0-4,0-2-8,4-3 1,1 0 1,-1 0 0,-1 0-1,1-1 1,-1 0 0,0 0-1,8-13 1,35-57 17,-12 16-43,-4 9 5,-23 33-2,1 1 1,1 0-1,20-23 0,-16 18-53,-14 20 58,-7 6-42,-101 110 68,27-29-1,14-6 20,62-76-19,0-1-1,0 1 0,0-1 0,-1 0 0,1 0 0,-7 3 0,9-4 15,-2-1-9,-7 2-11,7-2 0,1-1 1,-1 1-1,0 0 0,0-1 0,1 1 1,-1-1-1,1 0 0,-1 0 1,0 0-1,1 0 0,-1 0 0,-2-2 1,-30-22 3,26 19-14,-11-8-10,-19-15 35,-65-34 0,102 62-19,0 0-10,-5-3-2,5 3 27,5 6-106,5 8 95,1-1 0,0 0 0,0-1 0,1 1 0,0-2 0,17 14 0,-19-18 4,1 0 1,0-1-1,0 0 0,0 0 0,1-1 1,0 0-1,13 3 0,-18-6 2,0-1 1,0 0-1,0 0 0,0-1 1,0 1-1,0-1 0,0 0 0,0-1 1,0 1-1,-1-1 0,8-3 1,18-12-21,-1-2 1,-1 0 0,-1-2 0,27-26 0,14-11-27,-4 3-24,-63 54 44,-6 7-162,-14 16-115,-34 29 0,-47 32-1777,26-22-2705,57-47 1504,7-8-2689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4T07:02:43.7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73 1064,'-7'-8'1214,"-22"-31"2797,28 38-3723,-6-7 1086,-2-3-195,1 6 2708,8 25-3752,0-15-20,9 28 500,-6-23-469,-1 0 0,0 1-1,0-1 1,-1 12 0,2 4 88,9 57 380,1 108 0,-13-55-429,-5-57-134,-12 125-37,7-90 18,8-96-25,2-4 0,-1 0 1,3 20-1,-2-4 39,0-5-74,3 10 17,1 11 21,-4-44 1,0 1 7,3 22-22,1-3 3,0 11 13,-4-29-19,4 29-4,22 99 36,-2-48-23,-16-49 5,27 141 70,12 36-49,-41-167-38,-3-23 16,0-1 0,12 39 0,-13-53-3,-1 0-1,1 0 1,-1 0-1,0 8 0,2 10 4,1-9 0,2 11 16,-2 0 0,3 48 0,-4-44-26,3 30 40,-5-57-38,0 24 34,-1-18-21,-1 39 79,1-46-93,0-1 7,1 7-1,-1-7 6,0 0 19,0 9 19,0-8-23,0-1-18,-2 8-1,2-8 18,0 1 12,-1 26 43,1-26-50,0 0-2,-1 9-16,0-10 23,1 14 28,0-13-29,0 10-6,0-8-11,0 5 2,0 5-24,0-12 20,2 25 66,-2-25-64,-1 28 145,0-28-139,3 14 56,-2-8-65,0-7 5,0 0 0,2 25 18,-2-24-30,0-1 3,0 3 3,0 0 4,0 0-1,0 0 1,0 0 0,1 0 0,2 10 0,2 37 296,-5-49-244,0 10-28,0-10-16,1 27 157,-1-27-160,-1 26 144,1-15-137,0-12 19,-1 28 60,1-27-51,0 0-45,0 7 13,0-8 12,0 28 200,0-28-121,0 14 28,-5 26 33,5-40-139,-1 1-48,0 6 14,0-7 59,1 1-55,1 8 4,-1-8 587,0 0-567,-1 7-6,1-8 1116,-1 3-1002,-7-2-5648,2-2 4461,0-1-4374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4T07:02:48.5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181 420 1236,'0'11'14971,"0"2"-9764,-3-15-5010,-8-7 228,0 0 0,0-1 0,1 0 0,-16-21 0,11 13 33,-9-18 152,24 35-574,-6-11 77,-1-21 64,7 31-149,0 0-15,0-6 2,0 6-7,0 1 6,3-6-4,-2 6-9,-1 1-1,1-1 1,-1 1 0,1-1-1,0 1 1,-1 0-1,1-1 1,0 1 0,0 0-1,-1-1 1,1 1-1,0 0 1,0 0 0,-1 0-1,1 0 1,0 0-1,0 0 1,-1 0 0,1 0-1,0 0 1,0 0-1,0 0 1,-1 0-1,1 1 1,1-1 0,17 8 13,0 0 1,-1 1 0,0 1 0,23 16-1,66 56 12,-104-79-24,83 71 67,-61-53-27,-24-20-28,3 2 23,-4-3-34,0 0-1,1 0 1,-1 1-1,0-1 0,0 0 1,0 0-1,0 1 1,1-1-1,-1 0 1,0 0-1,0 0 0,0 0 1,1 1-1,-1-1 1,0 0-1,0 0 1,0 0-1,1 0 1,-1 0-1,0 0 0,1 1 1,-1-1-1,0 0 1,0 0-1,1 0 1,-1 0-1,0 0 0,0 0 1,1 0-1,-1 0 1,0 0-1,0 0 1,1 0-1,-1-1 0,0 1 1,1 0-1,-1 0 1,0 0-1,0 0 1,1 0-1,5-13-4,0 1 1,0-1-1,-2 0 1,1 0-1,-2 0 0,3-16 1,-1 7-9,14-41 0,-8 36 10,3-7-7,25-45 1,-28 55 13,-10 23-1,-3 4 3,-174 232 40,173-230-51,-20 24-12,10-17 33,11-11-16,-9 4 5,0-5-4,-4-5-2,7 0-4,-1 0 0,1-1 0,0 0 1,0-1-1,1 0 0,0 0 0,-9-11 0,-37-60-25,42 61 20,-12-13 40,12 13-27,29 35-54,-7-7 67,-4-5-21,231 233 75,-235-235-75,1-1 9,-1-1 0,-1 1 1,1 1-1,0-1 0,-1 0 1,0 1-1,1-1 0,-2 1 1,1 0-1,0 0 0,1 5 1,-16 0-24,8-8 24,-2-2-8,1-1 0,-1-1-1,1 1 1,-1-1-1,1 0 1,0-1-1,0 0 1,0 0 0,0 0-1,1 0 1,0-1-1,-7-7 1,-8-7-13,-17-17 10,-37-48-1,53 57-49,25 30 54,128 110 26,-131-111-19,-6-5 3,-16-11 12,-28-22 5,17 12-22,-1 2-1,-48-25 0,80 46-14,0 1 7,1 0 0,-1 0 0,0 0 0,0 0 0,0 0 0,0 0 0,1 1 0,-1-1 0,0 0 0,0 0 0,0 1 0,1-1 0,-1 0 0,0 1 0,-1 0 0,2 0 2,0-1 1,-1 1-1,1 0 0,0-1 0,0 1 0,-1 0 0,1 0 0,0-1 0,0 1 1,0 0-1,0-1 0,0 1 0,0 0 0,0 0 0,0-1 0,0 1 0,0 0 1,0 0-1,1-1 0,-1 1 0,0 0 0,0-1 0,1 2 0,66 145 96,-71-147-86,-1-1-9,1 0 0,-1 0 1,1-1-1,-1 1 1,1-1-1,-1 0 0,1-1 1,0 1-1,0-1 1,-6-5-1,-93-80-45,103 88 43,0 0 0,0 0-1,0 0 1,1 0 0,-1 0 0,0 0-1,0 0 1,0 0 0,0 0 0,1 0-1,-1 0 1,0 0 0,0 0 0,0 0-1,0 0 1,1 0 0,-1 0-1,0 0 1,0-1 0,0 1 0,0 0-1,0 0 1,1 0 0,-1 0 0,0 0-1,0 0 1,0 0 0,0-1 0,0 1-1,0 0 1,0 0 0,1 0 0,-1 0-1,0 0 1,0-1 0,0 1 0,0 0-1,0 0 1,0 0 0,0 0 0,0-1-1,0 1 1,0 0 0,0 0 0,0 0-1,0 0 1,0-1 0,0 1 0,0 0-1,0 0 1,0 0 0,0 0 0,0 0-1,0-1 1,0 1 0,0 0 0,-1 0-1,1 0 1,0 0 0,0-1 0,0 1-1,0 0 1,0 0 0,16 2 12,-15-2-17,10 2 5,0 0 0,0 1-1,0 1 1,0 0 0,11 6 0,7 3 4,11 2 15,1-1 0,46 10 0,-83-24-16,0 1 0,0-1 1,0 1-1,-1-1 0,1 0 1,0-1-1,0 1 0,0 0 1,-1-1-1,1 0 0,0 0 0,0 0 1,-1-1-1,1 1 0,-1-1 1,7-4-1,3-3 3,0-1-1,-1 0 1,1-1 0,-2 0-1,17-21 1,44-71-33,-56 78 23,39-69 3,-15 23 0,-3 13-40,-37 56 44,-1 8-12,-5 11 15,-1 0 0,-1 0-1,-15 25 1,-38 52-13,44-69 8,-53 66 31,46-61-34,-3 0 46,26-29-35,-24 24-240,23-24 224,1-1 13,-3 0-10,3 0 31,-3 3 672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4T07:02:36.9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5 186 1420,'-5'3'5846,"14"-8"-3624,44-22-733,19-18 73,-51 30-1338,2 1-1,25-12 1,-20 13-466,41-17-737,-22 16-5660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4T07:02:37.6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90 1368,'-39'15'4058,"18"-6"1287,26-11-5169,38-13 294,76-39-1,-33 13 221,-86 41-677,0 0 0,0 0 0,0 0-1,0 0 1,0 0 0,1 0 0,-1 0 0,0 0 0,0-1 0,0 1 0,0 0 0,0 0 0,0 0 0,0 0-1,0 0 1,0 0 0,0 0 0,0 0 0,0 0 0,0 0 0,1 0 0,-1 0 0,0 0 0,0 0 0,0 0-1,0 0 1,0 0 0,0 0 0,0 0 0,0 0 0,0 0 0,0 0 0,1 0 0,-1 0 0,0 0-1,0 0 1,0 0 0,0 0 0,0 0 0,0 0 0,0 0 0,0 0 0,0 0 0,0 1 0,0-1 0,0 0-1,0 0 1,1 0 0,-1 0 0,0 0 0,0 0 0,0 0 0,0 0 0,0 0 0,0 0 0,0 0 0,0 0-1,0 1 1,0-1 0,0 0 0,0 0 0,-4 7 124,-7 7-183,2-5 108,-2 1 1,1-1 0,-22 13 0,19-13-48,11-8-1,4-2 0,77-51-25,-67 47 10,-14 10-17,-19 13 2,9-8 23,9-8-8,0 1-1,0-1 0,0 0 1,0 0-1,0-1 0,0 1 1,0-1-1,-5 2 0,7-2-16,4-4-227,59-47-108,-62 50 332,-2 0-33,0 1 54,0 0 0,0-1 0,0 1 0,0 0-1,1 0 1,-1 1 0,0-1 0,-3 3 0,-25 16 15,0-6-48,28-14 28,1-2-28,-8-19-330,8 19 148,2-11-6591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9T14:54:04.9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395 1 1620,'0'0'2489,"-4"4"-1384,-14 17-364,0 1-1,1 1 0,1 0 1,2 1-1,-14 27 0,-53 138 1187,73-167-1695,-5 10 191,1 1 0,2 1 0,-8 46 0,16-66-296,1-1 0,0 1 0,1 0 1,0-1-1,1 1 0,0-1 0,2 1 0,-1-1 0,2 0 0,-1 0 1,9 19-1,-8-26-70,-1 0 1,1 0 0,0 0-1,1 0 1,-1-1-1,1 1 1,0-1 0,1 0-1,-1-1 1,1 1 0,0-1-1,0 0 1,1-1 0,-1 0-1,0 0 1,1 0-1,0 0 1,0-1 0,0-1-1,0 1 1,10 0 0,5 1 49,0-2 0,0-1 0,0-1 0,1-1 0,33-6 0,-45 5-56,0 1 0,-1-2 0,1 1 0,11-7 0,-18 8-27,0 0-1,0 0 1,0-1 0,0 0-1,0 1 1,-1-1-1,1-1 1,-1 1-1,0 0 1,0-1-1,0 0 1,3-5-1,-5 7-14,0 0-1,-1 0 1,1 0 0,-1 0-1,1 0 1,-1 0 0,0 0-1,0-1 1,0 1-1,0 0 1,-1 0 0,1 0-1,0 0 1,-1 0-1,0 0 1,1 0 0,-1 0-1,0 0 1,0 0 0,0 0-1,0 1 1,0-1-1,0 0 1,-1 1 0,1-1-1,-1 1 1,1-1-1,-3-1 1,-4-4 15,-1 0-1,0 0 1,-18-9-1,10 7-29,-1 1 1,-1 1-1,1 1 0,-1 0 0,0 1 0,0 1 0,0 1 0,-1 1 0,-20 0 1,17 2-310,0 1-1,0 1 1,0 1 0,0 1 0,0 1 0,1 0 0,-31 14 0,44-15-236,0 1-1,0 0 0,-12 9 0,-6 11-4818,17-14 1846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4T07:02:40.4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1384,'0'0'3914,"4"10"-1728,-5-3-2141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4T07:02:55.5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26 1056,'5'-9'3656,"4"-8"4566,-8 31-8164,-1-11 12,0 18 166,1-8-114,-1 0 0,-2 19 0,0 8 1,-1 0-62,2 76 44,2-38-113,10 74 62,18 10-6,-23-127-56,17 56-1,3 10-2,-17-60 21,16 44 0,-15-56-3,-1 0 0,-1 1-1,5 53 1,2 79 424,-4-72-233,-1-18 54,-3 31 267,9 77 45,-13-151-528,-1 0-1,-2 39 1,-1-4 56,3 15 37,-3-77-73,-1 21 424,2-22-72,-2-1-304,-12-3 354,0-8-280,1-1 0,1 1 1,-18-22-1,-31-47 449,4 4-25,33 45-295,23 30-257,-5-7 62,0-2 42,4 7-66,4 3 4,9 8-85,0 1 0,0 1-1,-1-1 1,10 14 0,-2 0 12,0-2-8,20 34-1,-14-22-7,-18-25-4,0 0 0,0 0 0,4 9 0,16 23 32,-25-39-28,-1-1-5,0 0 1,0 1 1,0-1 0,0 0-1,0 0 1,0 0 0,1 1-1,-1-1 1,0 0 0,0 0-1,0 0 1,0 0 0,0 0-1,1 0 1,-1 1 0,0-1-1,0 0 1,0 0 0,0 0-1,1 0 1,-1 0 0,0 0-1,0 0 1,0 0 0,1 0-1,-1 0 1,0 0 0,0 0-1,0 0 1,1 0 0,-1 0-1,0 0 1,0 0 0,0 0-1,1 0 1,-1 0 0,0 0-1,0 0 1,0 0 0,1-1-1,-1 1 1,0 0 0,0 0-1,6-6 3,-1 0 0,-1 0 0,1-1-1,-1 1 1,0-1 0,4-9 0,18-52-7,-6 18-7,-7 17 7,-3 8-4,13-25 1,10-9-200,-32 58 191,7-17-52,-7 16 81,0 1-14,2-4 12,-2 4 34,-5 5-70,-7 11 24,0 1 0,1 0-1,1 0 1,-10 25 0,-14 30 12,16-34-21,-14 39 1,29-69 16,-1 0 0,0 0 1,-6 9-1,8-14-4,1-1 0,-1 0 1,1 0-1,0 0 0,-1 0 1,1 0-1,-1 0 1,0 0-1,1 0 0,-1 0 1,1 0-1,-1-1 1,0 1-1,0 0 0,0 0 1,0-1-1,1 1 1,-1 0-1,0-1 0,0 1 1,0-1-1,0 1 1,0-1-1,0 0 0,0 1 1,-1-1-1,1 0 1,0 0-1,0 1 0,0-1 1,0 0-1,-1 0 1,0 0 15,-1-1-12,-5-2 9,0 0 0,0-1-1,1 0 1,0 0 0,-1 0 0,2-1-1,-1 0 1,0 0 0,1-1-1,0 1 1,1-2 0,-1 1 0,-7-11-1,-4-5 44,12 17-48,-10-20 51,12 20-40,0-1 1,1 1-1,-1-1 0,1 0 1,0 1-1,0-1 0,1 0 1,-1-7-1,6 16-6,7 6-8,0 1 1,-1 0-1,0 1 1,-1 0 0,0 1-1,9 14 1,13 26 25,-30-51-48,0 0 8,2 3 15,-2-3 6,0-1-21,0 1 9,0-1-1,-1 0 1,1 0-1,0 1 1,0-1-1,0 0 1,0 0-1,-1 0 1,1 0-1,0 0 1,0 0-1,0 0 1,1-1-1,8-5 2,-7 3-9,4-4 0,-1 0 7,3-4 2,0-1 0,-1 0 1,0 0-1,10-24 1,-5 10-1,2-5 1,-3 7 10,28-43-1,-33 52 2,-6 14-2,0-1-8,2-5-5,-2 5-6,-4 7-194,-81 118-2758,28-35-5548,36-55 4051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4T07:03:01.3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1 836,'0'0'18540,"2"4"-18428,10 24 296,2 7 140,20 68 0,-22-37-277,6 99-1,-15-108-202,13 133 228,-14-172-117,-1 24-1,-1-27-78,3 27 0,-3-9-14,-1-16-58,6 407 591,3-132-239,-1-109-218,-2-109-145,-1 45 27,-1-77-39,1 68 5,-4-104-10,0 15 9,1 0 0,5 27 0,-1 50 2,-1 10 13,7 82 128,8 44 65,-7-172-153,-6-38-56,-2 0-1,3 41 1,2 15-9,-2-31 19,1-2-12,-4-18-8,0 21-4,5 54 7,-9-85 6,5 35 1,4 11-13,1-15 29,0 7-18,5 6-9,2-1 520,-12-48-437,-5-12 466,1 0-485,-1-2-5,0 1 0,0-1 0,0 0 1,0 0-1,0 1 0,0-1 0,0 0 1,0 1-1,0-1 0,-1 0 1,1 0-1,0 1 0,0-1 0,0 0 1,0 0-1,0 1 0,0-1 0,-1 0 1,1 0-1,0 0 0,0 1 0,0-1 1,-1 0-1,1 0 0,0 0 0,0 1 1,-1-1-1,1 0 0,0 0 0,0 0 1,-1 0-1,1 0 0,0 0 1,0 0-1,-1 0 0,1 0 0,0 0 1,0 0-1,-1 0 0,1 0 0,0 0 1,-1 0-1,1 0 0,0 0 0,0 0 1,-1 0-1,1 0 0,0 0 0,0 0 1,-1 0-1,1 0 0,0-1 0,-1 1 1,-17-8-499,16 7 698,-2-1-196,1 1-1,0-1 1,-1 0 0,1 0 0,0 0 0,-4-4-1,-7-5 188,-7-6-134,1-1 1,0 0-1,2-2 0,0 0 0,1-1 0,1-1 0,-20-37 0,4 5 70,31 52-161,-1-2 21,1 4-40,0-1 0,1 0 0,-1 0 0,0 1 0,0-1 0,1 0-1,-1 0 1,0 0 0,1 0 0,-1 0 0,1 0 0,-1 0 0,1 0 0,-1-1-1,0 0-6,1 2 3,-1-1 1,1 1 0,0 0-1,-1 0 1,1-1 0,0 1 0,0-1-1,-1 1 1,1 0 0,0-1-1,0 1 1,0 0 0,0-1-1,-1 1 1,1-1 0,0 1-1,0-1 1,0 1 0,0 0-1,0-1 1,0 1 0,0-1-1,0 1 1,0-1 0,0 1-1,0-1 1,0 1 0,1 0-1,-1-1 1,0 0 0,3 0-2,-2 0 1,0 0 0,0 1 0,0-1 1,1 1-1,-1-1 0,0 1 0,0 0 0,0-1 0,0 1 0,1 0 0,0 0 0,2 2-6,26 14 2,-18-7-2,-4-2 2,24 22 12,52 59 1,-69-67 8,4 2-13,-17-22-8,4 8-19,-5-8 25,-1-1 0,0 1-1,1-1 1,-1 0-1,0 1 1,1-1-1,-1 1 1,1-1-1,-1 0 1,0 0-1,1 1 1,-1-1 0,1 0-1,-1 0 1,1 1-1,-1-1 1,1 0-1,-1 0 1,1 0-1,-1 0 1,1 0-1,0 0 1,-1 0-1,1 0 1,-1 0 0,1 0-1,11-7-18,-1 0-1,0 0 1,-1-1-1,18-17 1,48-49-173,-74 73 138,3-3 98,-5 4-78,-1 0 0,1 0 0,0 0 0,0 0 0,0 0 0,0 0 0,0 0 0,0 0 0,0 1-1,0-1 1,0 0 0,0 0 0,0 0 0,0 0 0,0 0 0,-1 0 0,1 0 0,0 0 0,0 1 0,0-1 0,0 0-1,0 0 1,0 0 0,0 0 0,0 0 0,0 0 0,0 0 0,0 0 0,0 1 0,0-1 0,0 0 0,0 0-1,1 0 1,-1 0 0,0 0 0,0 0 0,0 0 0,0 0 0,0 1 0,0-1 0,0 0 0,0 0 0,0 0-1,0 0 1,0 0 0,0 0 0,0 0 0,1 0 0,-1 0 0,0 0 0,0 0 0,0 0 0,0 0 0,0 0-1,0 0 1,0 1 0,1-1 0,-1 0 0,0 0 0,0 0 0,0 0 0,0 0 0,0 0 0,0-1 0,-64 140-4017,35-81 30,3-1-4231,17-36 2832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4T07:03:02.2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64 596 1832,'-3'0'960,"-34"-10"3221,34 9-3164,-11-3 1131,7 3-674,11 0 1378,16 0-2710,-1-1 1,1-1-1,0 0 0,37-13 0,319-118 664,-27 9-393,94-6-562,-369 112-710,99-38 1,-129 39-2317,67-39 0,-101 50 646,0 1 32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4T07:03:02.6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328 516 1000,'-62'35'976,"25"-16"-201,1 2-1,2 2 1,-62 51 0,73-55-128,17-14-222,0-1-1,1 1 0,0 0 1,0 0-1,-7 9 1199,17-13-1271,4 0-258,0-1 0,0-1 0,0 1-1,1-1 1,-1-1 0,0 0 0,15-5 0,2 0 39,62-20 275,99-45 0,-129 48-285,96-39 89,192-77 247,-49 26-173,-104 39-401,120-41-1229,-298 112 1102,142-45-1595,-55 14-2491,-80 27 2295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9T14:54:05.3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3892 0 1032,'-13'3'1347,"-526"147"4961,38 10-3869,146-35-1163,-674 235 1143,632-221-1690,-70 42 115,340-128-674,-108 48 329,170-69-1378,-92 60 0,151-88 884,19-7-4724,66-21 1383,17-6 37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9T14:54:01.2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18 964,'0'-1'256,"-1"-1"0,0 1 0,1 0 0,-1 0 0,0 0 0,0 0 0,0 0 1,0 0-1,0 0 0,0 1 0,0-1 0,0 0 0,-1 0 0,1 1 0,0-1 0,0 1 0,-1-1 0,1 1 0,0 0 0,-3-1 0,3 1-120,0 0 0,0 1 0,0-1 0,0 1 0,0-1 0,0 1 0,0-1 0,1 1 1,-1 0-1,0-1 0,0 1 0,0 0 0,1-1 0,-1 1 0,0 0 0,1 0 0,-1 0 0,1 0 0,-1 0 0,0 1 0,-3 8 233,1 0 0,0 0 0,0 0 0,-1 11 0,3-14-216,-2 9 70,1 0 0,1 1 0,0-1-1,1 1 1,1 0 0,1-1 0,0 0 0,1 1-1,1-1 1,0 0 0,1 0 0,11 20-1,-11-23-102,2-1 0,0-1 0,0 1-1,1-1 1,1 0 0,-1-1-1,2 0 1,0 0 0,0-1-1,0-1 1,1 1 0,0-2-1,1 0 1,0 0 0,19 8-1,6-8 1581,-35-7-1384,10-21 957,-10 11-912,-1 1-1,0 0 0,0 0 1,-1 0-1,-2-19 0,-1-10 1790,4 42-2124,-1 1 0,1-1 0,0 0-1,0 1 1,0-1 0,0 0 0,3 4-1,4 17 59,66 182 6,-26-79-1904,-42-109 584,-1 0 1,4 23-1,-6 10-6823,-6-27 3166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9T14:54:05.7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3529 0 1212,'-18'15'893,"-1"-2"0,0 0 0,-1-2 0,0 0 0,-34 13 0,5-2-146,-158 67 827,-288 101 373,145-64-901,305-110-942,-519 179 985,11-3-171,-322 162-928,753-297-2001,43-18-2763,39-17 1502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9T14:54:06.9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247 30 1752,'2'-3'189,"1"0"0,-1 1-1,1-1 1,0 1 0,0 0 0,0 0 0,0 0-1,0 0 1,1 1 0,-1-1 0,0 1-1,1 0 1,-1 0 0,1 0 0,-1 0-1,1 1 1,0 0 0,-1-1 0,1 1-1,-1 0 1,1 1 0,0-1 0,-1 1 0,1-1-1,-1 1 1,1 0 0,-1 0 0,1 1-1,3 1 1,0 0-85,1 1-1,-1 0 1,1 0 0,-1 0-1,0 1 1,-1 0 0,1 0-1,-1 1 1,0 0 0,-1 0-1,1 0 1,4 8 0,-6-7-47,0 0 1,-1 1-1,0-1 1,0 1 0,-1 0-1,0 0 1,-1 0-1,1 0 1,-1 0-1,-1 16 1,-1-11-6,0 0-1,-1 1 1,-1-1 0,0 0 0,0-1 0,-7 16-1,-1-4-28,-1-1 0,-1 0 0,-1-1-1,-1 0 1,-1-1 0,-23 24 0,9-13-76,-46 38 0,65-62 54,0 0-1,0-1 1,-1 0-1,1 0 1,-1-1-1,-1-1 0,1 0 1,-26 6-1,35-10 26,0 0 0,1-1 0,-1 1 0,0-1-1,0 0 1,0 0 0,0 0 0,0 0 0,0 0 0,0-1-1,1 1 1,-1-1 0,0 0 0,0 0 0,0 0 0,1 0-1,-1 0 1,1 0 0,-1-1 0,1 0 0,-1 1 0,1-1-1,0 0 1,0 0 0,0 0 0,0 0 0,0 0 0,0-1-1,1 1 1,-1-1 0,1 1 0,-1-1 0,1 1 0,0-1-1,-1-4 1,2 6-7,0-1 1,0 0-1,0 0 0,1 0 0,-1 0 0,1 0 0,-1 0 1,1 0-1,-1 1 0,1-1 0,0 0 0,0 1 0,0-1 1,0 0-1,0 1 0,0-1 0,1 1 0,-1-1 0,0 1 0,1 0 1,1-2-1,1-1 17,1 1 1,-1-1-1,1 1 1,0 0-1,9-5 0,-5 6-6,1-1-1,-1 1 1,1 1-1,0 0 0,0 0 1,0 1-1,-1 0 1,1 0-1,0 1 0,12 3 1,15 5-269,47 16 0,-52-14-307,62 19-4665,-70-22 2800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9T14:54:07.3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1 245 904,'3'-19'1092,"3"3"-152,3-3-84,3 2-92,3-2-120,0 3-59,6 0-65,0-3-64,0 0-64,1 5-128,-1 0-136,-3 1-120,-3-1-144,-3 6-152,-3 0-116,0 3-468,-6-4-2649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9T14:54:07.7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243 0 1264,'0'0'772,"-26"21"2369,16-12-2756,1 0 0,0 1 0,1 0 0,0 0 0,1 1 0,0 0 1,1 0-1,0 0 0,-5 15 0,9-21-325,0 0 1,1 1 0,0-1 0,-1 0 0,2 1-1,-1-1 1,1 1 0,0 0 0,0-1 0,0 1-1,1-1 1,0 1 0,0-1 0,0 0 0,1 1-1,0-1 1,0 0 0,0 0 0,0 0 0,1 0-1,0-1 1,0 1 0,0 0 0,8 7 0,11 6 79,0 0 1,1-2-1,1-1 1,1 0-1,0-2 0,35 14 1,-19-9 194,57 35-1,-96-52-323,-1-1-1,0 1 0,0 0 0,1-1 0,-1 1 1,0 0-1,0 0 0,0 0 0,0 0 0,0 0 1,0 0-1,0 0 0,0 0 0,0 1 0,0-1 0,-1 0 1,1 0-1,0 1 0,-1-1 0,1 0 0,-1 1 1,0-1-1,1 1 0,-1-1 0,0 1 0,0-1 1,0 0-1,0 1 0,0-1 0,0 1 0,0-1 0,-1 1 1,1-1-1,0 0 0,-1 1 0,1-1 0,-1 0 1,0 1-1,1-1 0,-1 0 0,-1 2 0,-4 3 21,1 0-1,-1 0 0,-1 0 0,1-1 1,-13 8-1,12-8-29,-9 4 27,0 1 0,-1-2 0,0 0 1,-1-1-1,-32 9 0,-95 11 93,144-26-120,-22 2 40,-37 0 1,51-3-142,1 0 1,0 0 0,-1-1 0,1-1-1,0 1 1,0-1 0,-15-7-1,21 8-112,0 0-1,1-1 0,0 1 1,-1-1-1,1 1 1,0-1-1,0 0 0,0 1 1,0-1-1,0 0 0,0 0 1,0 0-1,0 0 0,1 0 1,-1 0-1,1 0 0,0 0 1,-1 0-1,1 0 0,0 0 1,0 0-1,0 0 0,1 0 1,-1 0-1,0 0 0,1 0 1,1-3-1,5-19-2679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9T14:54:08.0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624 1 1084,'-15'11'623,"0"1"0,1 0 0,0 1 0,1 1 0,1 0-1,-13 18 1,2 1 565,-32 64-1,42-71-781,1 1 0,2-1 0,0 2 0,-5 29 0,12-43-253,1 1-1,0 0 1,1 0 0,1 0-1,0 0 1,1 0 0,0 0-1,2 0 1,5 21 0,-4-26-75,0-1 0,1 0 1,0 0-1,1 0 0,-1 0 1,2-1-1,-1 0 1,1 0-1,0-1 0,1 0 1,0 0-1,0-1 0,0 0 1,1 0-1,0-1 0,0 0 1,0-1-1,1 0 0,-1 0 1,14 3-1,-20-7-41,1 0 0,-1 1 0,0-1 0,1-1 0,-1 1 0,0 0 0,5-2 0,12 0 186,-22-1-157,2 2-64,0 1 1,0-1-1,-1 1 0,1-1 1,0 1-1,0-1 1,0 1-1,-1-1 1,1 1-1,0-1 0,0 1 1,-1-1-1,1 1 1,-1-1-1,1 1 0,0 0 1,-1-1-1,1 1 1,-1 0-1,1-1 1,-1 1-1,1 0 0,-1 0 1,1-1-1,-1 1 1,-15-7 12,1 1 1,-1 1-1,-1 0 1,-30-5-1,-74-1-85,41 4-181,49 4-34,0 2 0,0 1-1,-34 4 1,43-1-1719,1 1 1,-38 12-1,42-10-809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9T14:54:08.4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3252 1 2112,'-507'133'5373,"412"-110"-4909,-414 103 1665,-18 12-465,526-138-1660,-460 123 1287,-161 60-113,432-127-839,-46 15 188,185-58-405,-1 1-3211,225-90-2539,-75 35 2710</inkml:trace>
  <inkml:trace contextRef="#ctx0" brushRef="#br0" timeOffset="1">3071 145 1680,'-243'90'1893,"187"-71"-1595,-1636 483 5799,1193-397-6470,492-103-28,0-1 0,0-1 1,1 1-1,-1-1 0,0 0 0,0-1 1,1 0-1,-1 0 0,0 0 0,-9-4 0,5-2-1865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9T14:54:09.0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456 20 1388,'-2'-18'5385,"1"17"-4314,-4 5-555,-20 22-131,0 2 0,2 0 0,1 1 0,2 2 0,0 0 0,2 1 0,2 0 0,1 2 0,-14 46 0,25-69-303,2 1 0,0-1 0,0 1 0,1 0 1,0 0-1,1-1 0,1 1 0,-1 0 0,2 0 1,0-1-1,0 1 0,7 18 0,-7-24-49,1-1 1,-1 1-1,1-1 0,0 1 0,1-1 1,-1 0-1,1 0 0,0 0 1,0-1-1,0 1 0,1-1 0,0 0 1,0 0-1,0-1 0,0 1 1,0-1-1,1 0 0,-1-1 0,1 1 1,0-1-1,0 0 0,0-1 0,0 1 1,0-1-1,8 0 0,-11 0-23,4 0 32,0-1 1,0 1-1,-1-1 1,1 0-1,0 0 1,0-1 0,0 0-1,-1 0 1,1-1-1,0 0 1,-1 0-1,8-4 1,-14 5-35,1 0-1,0 0 1,0 0 0,-1 0-1,1 0 1,-1 0 0,1 0-1,-1 0 1,0-1 0,1 1-1,-1 0 1,0 0 0,0 0-1,0-1 1,0 1 0,0 0 0,0 0-1,0 0 1,0-1 0,0 1-1,-1 0 1,1 0 0,0 0-1,-1 0 1,1-1 0,-1 1-1,0 0 1,1 0 0,-1 0-1,0 0 1,1 0 0,-1 0-1,0 0 1,-1 0 0,-7-7 9,-1 0 1,0 1 0,0 0-1,-1 1 1,1 0 0,-1 1-1,-1 0 1,1 1 0,-1 0 0,0 1-1,-19-3 1,4 2-294,0 1-1,0 1 1,-1 1 0,-32 4 0,-8 7-1861,22 0-2435,19-3 1351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9T14:54:11.5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18 1984,'-3'-2'594,"0"0"-1,0 0 1,0 0-1,0 0 1,-1 0-1,1 1 1,0 0 0,-1-1-1,-5 0 1,9 2-495,-1 0 0,0 0 1,1 0-1,-1 0 1,0 1-1,1-1 0,-1 0 1,1 0-1,-1 0 1,1 1-1,-1-1 0,0 0 1,1 1-1,-1-1 0,1 0 1,-1 1-1,1-1 1,0 1-1,-1-1 0,1 1 1,-1 0-1,-7 24-27,5 7 292,2-1 0,1 0 0,1 1 0,2-1 0,1 0 0,2 0-1,0 0 1,3-1 0,11 31 0,-6-26-208,1-1 0,2 0 0,1-1 0,2-1 0,1 0 0,2-2 0,27 29 0,-30-40-64,0 0 1,2-2-1,0-1 0,0 0 1,41 19-1,-13-10 72,90 28 0,-85-37-84,1-3 0,0-2-1,0-3 1,91 2-1,228-26 172,-231 0-174,163-39 0,-165 30-2,-69 13-27,102-30-1,-158 37-35,243-88 59,-226 78-36,-1-1 1,0-2-1,-1-1 1,-2-2-1,40-33 1,-64 49 45,-1-1 0,-1 1 0,1-1 0,-1 0 1,0 0-1,0 0 0,0-1 0,-1 0 0,0 1 0,-1-1 1,0 0-1,0 0 0,0 0 0,-1-1 0,1 1 1,-2 0-1,1-10 0,-2 7 79,1 0-1,-1 0 1,-1 0-1,0 1 1,0-1 0,-1 1-1,0-1 1,-1 1-1,0 0 1,0 0 0,-1 1-1,-8-12 1,6 10 238,0-1 1,-11-19-1,17 28-122,5 6-246,15 15 0,5 4-5,0 1 0,-1 1 0,-2 2 0,0 0 0,-2 1 0,22 43 0,-25-36-7,-2 1 0,-2 1-1,14 62 1,-23-77-66,0 0-1,-2 0 1,0 0 0,-2 0 0,0 0-1,-1 0 1,-10 40 0,5-34-313,-2 0 1,-1 0 0,-1-1 0,-2-1 0,0 0 0,-2-1-1,-26 36 1,25-42-1267,-1 0 0,0-1-1,-1-1 1,-1-1 0,-31 21 0,17-17-2795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9T14:54:11.8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1816,'3'3'1171,"2"2"-740,1 1 1,-1 1-1,-1-1 0,1 1 1,-1 0-1,0 0 0,0 0 1,4 14-1,18 72 1049,-10-33-526,101 397 3096,-54-193-2793,-58-247-1447,8 39 67,-12-51-297,0 0 0,-1-1 1,0 1-1,1-1 0,-2 1 0,1 0 0,0-1 1,-1 1-1,-1 5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9T14:54:12.2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149 43 1668,'-3'77'4441,"1"-42"-3411,2 38-1,1-64-832,0 1 0,1-1 0,0 0 0,0 1 1,1-1-1,1 0 0,7 16 0,-9-22-133,0 0-1,0 0 1,0 0 0,0 0-1,0 0 1,0 0 0,1 0-1,0-1 1,-1 1-1,1-1 1,0 0 0,0 0-1,0 0 1,1 0 0,-1 0-1,0-1 1,1 1 0,-1-1-1,1 0 1,-1 0 0,1 0-1,5 0 1,-6-1 5,-1 0 1,0 0-1,1-1 0,-1 1 0,0 0 1,1-1-1,-1 1 0,0-1 1,0 0-1,1 0 0,-1 0 0,0 0 1,0 0-1,0-1 0,0 1 0,0 0 1,-1-1-1,1 1 0,3-4 1,-3 1 29,0 1 1,0-1 0,-1 1 0,1-1 0,-1 1-1,1-1 1,-1 0 0,0 1 0,-1-1 0,1 0 0,0-5-1,-1-1 116,0 0 0,-1 0 0,0 0 0,0 0 0,-1-1 0,-1 2-1,1-1 1,-6-13 0,2 12-23,0 0-1,0 0 1,-1 1 0,0 0-1,-1 0 1,0 0 0,-1 1-1,1 1 1,-2-1-1,-10-7 1,3 5-187,0 1 0,-1 1 1,1 0-1,-2 1 0,-30-8 0,20 7-1638,5 1-5998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9T14:53:15.1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28 105 1672,'-10'-34'4603,"8"24"-3019,-1 1 1,1 0-1,-8-16 2119,13 31-3484,91 152 716,-50-80-521,86 117 1,-97-155 223,66 60 0,-96-98-607,-2 0 133,1-1 1,-1 1-1,1-1 1,0 1-1,0-1 1,0 0 0,0 0-1,0 1 1,4 0-1,0-7 748,-3-15-618,-7-53 236,-23-127 1,18 148-398,-4-29-1,-15-90-2366,27 168 1596,1-3-382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9T14:54:12.6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31 2196,'12'-3'1424,"-3"0"797,3 0 159,-9-2-912,-15-6-1544,-3 8-1124,6 1-2357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9T14:54:13.0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22 1600,'1'3'275,"0"-1"0,-1 1 0,1-1 0,-1 1 0,0 0 0,0-1 0,0 1-1,0 0 1,0-1 0,-1 1 0,1-1 0,-1 1 0,0 0 0,0-1 0,0 0 0,0 1 0,-2 4 0,-8 28 998,10-26-1092,-1 8 175,1 0 1,0 0 0,2 0 0,3 26-1,-3-37-303,0-1-1,1 1 0,0-1 1,0 1-1,0-1 0,1 0 1,0 0-1,0 0 0,0 0 1,1-1-1,-1 1 0,1-1 1,0 0-1,1 0 0,-1 0 1,1 0-1,7 4 0,-3-3-6,0 0 0,0-1 0,0 0-1,1-1 1,-1 1 0,1-2 0,0 0-1,19 3 1,-25-5-4,-1 0-1,0 0 1,0 0 0,1 0-1,-1 0 1,0 0-1,0-1 1,0 0 0,0 1-1,0-1 1,0 0-1,0-1 1,0 1-1,0-1 1,0 1 0,0-1-1,-1 0 1,1 0-1,-1 0 1,1 0 0,-1 0-1,0-1 1,0 1-1,0-1 1,0 1 0,0-1-1,0 0 1,-1 0-1,0 0 1,1 0 0,0-5-1,0 1 41,0 0 1,-1-1-1,0 1 0,-1-1 0,0 1 1,0-1-1,0 1 0,-1-1 0,0 1 1,-1-1-1,1 1 0,-1 0 0,-1 0 0,0 0 1,0 0-1,0 0 0,-6-8 0,3 6-63,0 1-1,0-1 1,-1 2-1,-1-1 0,1 1 1,-1 0-1,-1 0 0,1 1 1,-1 0-1,0 1 1,-18-9-1,-83-22-3673,77 26-157,9 2 787</inkml:trace>
  <inkml:trace contextRef="#ctx0" brushRef="#br0" timeOffset="1">998 3 2156,'12'-3'4824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9T14:54:13.4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35 1116,'3'-8'705,"-3"6"-323,0 0 1,1 0 0,-1 0-1,1 0 1,0 0 0,0 0-1,0 0 1,0 0 0,0 0-1,0 1 1,3-5 1740,1 12-1303,6 11-427,-1 0 0,0 1-1,-2 0 1,0 0-1,6 20 1,22 111 1136,-26-99-1232,0-1 118,-1 1 0,2 63 1,-8-12-80,-5 262-524,0-329-1208,3-20-4620</inkml:trace>
  <inkml:trace contextRef="#ctx0" brushRef="#br0" timeOffset="1">492 381 1420,'0'0'2539,"0"5"-1548,-3 45 1631,1-35-2124,1 0 0,0 0 0,1 1 0,3 15-1,-2-25-428,0-1-1,1 0 1,-1 0-1,1 0 0,0 0 1,0 0-1,1 0 0,-1-1 1,1 1-1,0-1 0,1 1 1,-1-1-1,1 0 1,0-1-1,0 1 0,4 3 1,4 1 70,0-1 0,1 0 0,0-1 0,0 0 0,0-1 0,0-1 0,1 0 0,16 3-1,-27-7-58,-1 0 0,1 0-1,-1 0 1,0 0 0,1 0-1,-1-1 1,1 1 0,-1-1-1,0 1 1,0-1 0,4-1-1,-5 1-30,0 1-1,-1 0 1,1-1-1,0 1 1,-1-1-1,1 1 1,0-1-1,-1 1 1,1-1 0,-1 1-1,1-1 1,-1 0-1,1 1 1,-1-1-1,0 0 1,1 1-1,-1-1 1,0 0-1,1 0 1,-1 1-1,0-1 1,0 0-1,1 0 1,-1 1-1,0-1 1,0 0-1,0 0 1,0 0-1,0 1 1,0-1-1,-1 0 1,1 0-1,0 0 1,0 1-1,-1-1 1,1 0-1,0 1 1,-1-1-1,1 0 1,-1 0-1,-9-13 130,0 0-1,-2 1 0,1 0 0,-2 1 0,0 0 1,0 1-1,-1 0 0,-23-13 0,8 4-465,-27-24-1,35 26-271,-14-14-2024,13 10-2564,10 8 1407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9T14:54:14.2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42 1832,'6'-6'492,"-4"5"317,0 0 0,0-1 0,-1 0 1,1 1-1,-1-1 0,1 0 0,-1 0 1,1 0-1,-1 0 0,0 0 0,0 0 1,0 0-1,1-5 2098,3 2-1258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9T14:54:14.6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98 566 960,'9'-88'2763,"33"-148"1,-14 95-565,-25 126-1835,-3 7-78,1 1 1,0 0-1,0-1 0,1 1 0,0 0 0,1 0 0,-1 0 0,1 0 1,1 0-1,4-7 673,-9 21-300,-51 404 1702,43-354-2199,-59 395 819,41-244-603,18-123-265,-32 429 624,43-134-312,28-13-1480,-8-257-238,-17-93-314,1-1 1,9 21-1,-8-27-2037,1-1 33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9T14:54:15.0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0 313 2564,'8'-19'593,"0"0"0,1 1-1,1 0 1,0 1 0,2 0 0,0 1-1,1 0 1,0 0 0,1 2-1,1 0 1,0 0 0,18-11 0,-13 12-212,1 0 0,1 1 0,0 2 0,0 0 1,1 1-1,35-8 0,-52 15-305,1 1 1,0 0-1,-1 0 0,1 1 0,0-1 0,0 1 1,0 1-1,-1-1 0,1 1 0,0 0 1,-1 1-1,1 0 0,-1 0 0,1 0 1,-1 1-1,0 0 0,0 0 0,0 0 1,0 1-1,-1 0 0,0 0 0,1 1 1,-1-1-1,-1 1 0,1 0 0,-1 0 0,8 12 1,-7-6-17,0 0 0,0 0 1,-1 1-1,0-1 0,-1 1 1,-1 0-1,0 0 0,0 0 1,-1 0-1,-1 0 0,0 0 0,-1 0 1,0 0-1,0 0 0,-6 19 1,-5 13 102,-1-2-1,-34 73 1,-27 23 290,54-106-289,1 2-1,2 0 1,1 1 0,-13 47 0,28-81-156,1 1 1,-1-1 0,1 0-1,0 0 1,0 0 0,-1 0 0,1 0 0,0 0-1,0 0 1,0 1 0,0-1 0,0 0 0,0 0-1,1 0 1,-1 0 0,0 0 0,1 0 0,0 2-1,-1-2-8,0 0-1,1-1 0,-1 1 0,1 0 0,-1-1 1,1 1-1,-1 0 0,1-1 0,-1 1 0,1-1 1,0 1-1,-1-1 0,1 1 0,0-1 0,0 1 1,-1-1-1,1 0 0,0 0 0,0 1 0,-1-1 1,1 0-1,0 0 0,0 0 0,0 0 0,0 0 1,-1 1-1,1-2 0,0 1 0,0 0 1,1 0-1,1-1-17,4 1-47,0 0 0,0-1 0,-1 0 0,1-1 0,0 1 0,0-1-1,9-4 1,47-24-518,-56 26 513,38-22-807,0-1-1,-2-3 0,-2-2 0,58-56 1,-22 1-4324,-41 42 1950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9T14:54:15.3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 0 2144,'-9'11'765,"1"-1"1,0 2-1,1-1 0,0 1 1,1 0-1,-9 26 0,13-33-629,-5 12 234,1 1-1,1 0 0,1 0 1,0 1-1,1-1 0,1 1 1,1 0-1,0-1 0,2 1 1,0 0-1,1 0 0,8 33 0,-6-40-236,0 0 0,0 0 0,1-1 0,0 0 0,1 0 0,0 0 0,1-1 0,0 1 0,1-2-1,0 1 1,0-1 0,1 0 0,0-1 0,1 0 0,0-1 0,0 0 0,1 0 0,0-1 0,0 0-1,12 4 1,0-3 68,1-1-1,-1 0 0,1-2 1,-1-1-1,1 0 0,0-2 1,0-1-1,1-1 0,-2-1 1,1-1-1,0-1 0,0-1 1,-1-1-1,0-1 0,-1-1 1,25-13-1,-44 20-149,11-6 278,1 0 1,0 1 0,1 1-1,-1 0 1,1 1 0,29-4-1,-43 8-300,0 0 0,0 1 0,-1-1 0,1 1-1,0-1 1,-1 1 0,1 0 0,-1-1 0,1 1 0,-1 0-1,1 0 1,-1 0 0,1 0 0,-1 0 0,0 0-1,0 1 1,0-1 0,1 0 0,-1 1 0,0-1 0,-1 1-1,1-1 1,0 1 0,0-1 0,-1 1 0,2 3 0,1 4 43,-1 1 0,1-1 1,0 14-1,-2-17-45,4 42 120,-2 1-1,-5 72 1,-20 97-439,7-88-359,-10 46-1445,2-27-2514,17-98-159,0-2 43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9T14:54:16.0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5562 1 1020,'-273'38'5985,"-235"60"-2466,154-26-2108,170-36-819,-204 45 536,-306 74 297,272-64-754,-529 115 342,645-151-798,-59 13-87,-173 40-362,69-60-1543,465-48 1732,-3 1-63,1 0 1,-1-1-1,0 0 0,1 0 0,-1 0 0,0-1 0,1 0 0,-1 0 0,1-1 0,-1 0 0,1 0 0,0-1 0,-7-3 0,13 6 76,-1-1 0,1 1 1,-1-1-1,1 1 0,-1-1 1,1 1-1,-1-1 0,1 0 0,-1 1 1,1-1-1,0 0 0,-1 1 1,1-1-1,0 0 0,0 0 0,-1 1 1,1-1-1,0 0 0,0 0 0,0 1 1,0-1-1,0 0 0,0 0 1,0 1-1,0-1 0,0 0 0,1 0 1,-1 1-1,0-1 0,0 0 0,1 1 1,-1-1-1,0 0 0,1 0 1,20-22-721,-2 8 248,1 1 1,0 1-1,24-11 1,-22 12-5,90-43-2347,73-17 30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9T14:54:16.4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5975 24 1564,'9'0'275,"-6"0"-97,1 0 1,-1 0-1,1-1 1,-1 1-1,1-1 0,-1 0 1,1 0-1,-1 0 1,1 0-1,-1 0 1,0-1-1,3-1 0,-5 2 689,-339-9 3301,-51 15-2760,2 4-301,-666 54 497,819-43-1399,-303 35 69,235-21-259,-745 120-742,8 50-1961,692-133 870,146-29-842,43-7 31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9T14:54:16.9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0 190 2044,'7'-9'605,"-1"-1"0,1 1 0,0 1 0,1-1 0,0 1 1,0 1-1,1-1 0,16-9 0,10-5 78,37-16 1,-64 34-481,7-3-11,0 0 1,0 2 0,1-1 0,0 2 0,0 0 0,0 1 0,21-1 0,-26 3-70,-1 1 1,1 0-1,-1 1 0,1 1 0,-1-1 1,1 1-1,-1 1 0,0 0 0,0 1 0,0-1 1,-1 2-1,13 7 0,-14-8-47,-1 2-1,0-1 1,0 1 0,0 0-1,0 0 1,-1 1 0,0 0 0,-1 0-1,0 0 1,0 1 0,0-1-1,-1 1 1,0 0 0,0 1-1,-1-1 1,2 11 0,-3-8-11,0 1 1,-1-1-1,0 1 0,-1 0 1,-1-1-1,0 1 1,0-1-1,-1 1 1,-1-1-1,0 0 1,0 1-1,-6 10 1,-4 8 117,-2-1 0,0 0 0,-36 48 0,-74 70 613,63-86 16,-74 57-1,130-111-132,18-10-408,39-19-365,-12 5 58,43-14-197,186-66-1652,-87 29-627,-68 9-3621,-73 34 2682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9T14:53:15.8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73 307 1232,'0'0'6886,"15"5"-5981,-13 85 854,15 94-1,-14-163-1665,24 138 1012,-13-87 422,-13-70-1060,-44-95 1317,-17-51-1575,49 117-182,1-1 0,-8-36 0,9 30 10,9 6-21,2 12-38,8 17 16,20 11 17,-1 2 0,0 1-1,-1 2 1,-1 0 0,30 25 0,16 10-25,-48-35 55,0 0 257,48 24-1,-71-40 181,1-4-349,0-1-104,0-1-1,-1 1 1,0-1 0,0 1-1,0-1 1,0 0-1,0 0 1,-1 0 0,0 0-1,0 0 1,-1 0-1,1-1 1,-1 1 0,0 0-1,-1 0 1,0-6-1,-3-21 55,-11-43 0,10 54-54,-93-362 71,96 375-200,1 4-164,0 0 0,0 1-1,-1-1 1,1 0 0,-1 1 0,1-1-1,-1 1 1,0-1 0,-4-3 0,5 6-310,2 6-1762,-1 3 1724,1 7 197,4 4-5169,0-3 2169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9T14:54:17.3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201 175 1320,'1'-3'1396,"1"-1"-1044,0-1-1,1 1 1,0-1 0,0 1 0,1 0 0,-1 0 0,1 1 0,0-1 0,0 1 0,7-6 0,52-29 877,-46 28-931,6-2 31,0 0 0,2 1-1,-1 1 1,1 1 0,1 2 0,26-5 0,-51 12-299,0-1 0,1 1 1,-1 0-1,0-1 1,0 1-1,1 0 0,-1 0 1,0 0-1,1 0 1,-1 0-1,0 0 0,1 1 1,-1-1-1,0 0 1,1 1-1,-1-1 0,0 1 1,0-1-1,0 1 1,1 0-1,1 1 0,-3-1 3,1 0-1,-1 0 0,0 0 1,1 0-1,-1 0 0,0 0 1,0 0-1,0 0 0,0 0 1,0 0-1,0 0 0,0 0 1,0 0-1,0 0 0,-1 0 1,1 0-1,0 0 0,-1 0 1,1 0-1,-2 2 0,-3 7 141,-1 0-1,0 0 0,-13 13 0,18-21-182,-107 118 1144,-24 32-45,125-144-1025,1 1 0,1 0-1,0 0 1,0 1 0,0 0 0,1 0 0,-3 13 0,6-19-37,0-1-1,0 1 1,1 0 0,0 0 0,0-1-1,0 1 1,0 0 0,0 0 0,1-1-1,-1 1 1,1 0 0,0-1-1,0 1 1,1-1 0,-1 1 0,1-1-1,0 1 1,0-1 0,0 0 0,0 0-1,0 0 1,1 0 0,4 4-1,16 11 178,48 31 0,-46-34 234,44 36 0,-68-50-407,0-1 0,0 1 0,-1 0 0,1-1 0,0 1 0,0 0 0,0 0 0,-1 0 0,1 0 1,0 0-1,-1 0 0,1 0 0,-1 0 0,1 0 0,-1 0 0,0 0 0,1 0 0,-1 0 0,0 0 0,0 0 0,0 1 0,1-1 0,-1 0 0,0 0 0,-1 0 1,1 0-1,0 0 0,0 0 0,0 1 0,-1-1 0,1 0 0,-1 0 0,1 0 0,-1 0 0,1 0 0,-1 0 0,1 0 0,-1 0 0,0 0 0,0-1 0,1 1 1,-1 0-1,0 0 0,0-1 0,-1 2 0,-6 3 54,0 0 0,0 0 1,0-1-1,-14 5 0,16-7 0,-36 14 183,-69 18 0,87-29-284,-1 0 1,0-2-1,0 0 1,-38-2-1,60-1-126,0 0-1,-1 0 1,1 0 0,0 0-1,0 0 1,-1-1-1,1 1 1,0-1 0,0 0-1,0 0 1,0 0-1,0-1 1,0 1 0,0-1-1,0 1 1,0-1-1,1 0 1,-1 0 0,1 0-1,-4-4 1,6 5 19,-1 0 0,1 0 0,0 0 0,-1 0 0,1-1 0,0 1 0,0 0 1,-1 0-1,1-1 0,0 1 0,0 0 0,0 0 0,1-1 0,-1 1 0,0 0 0,0 0 0,1 0 0,-1-1 1,1 1-1,-1 0 0,1 0 0,-1 0 0,1 0 0,0 0 0,-1 0 0,1 0 0,0 0 0,1-1 0,29-30-4937,-1 6 1444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9T14:54:17.7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368 31 1904,'-1'-3'469,"-1"1"0,0-1 0,0 1-1,0 0 1,0 0 0,-1 0 0,1 0-1,-1 0 1,1 1 0,-1-1 0,1 1 0,-1 0-1,0-1 1,0 1 0,1 0 0,-6 0 0,6 1-371,-1 1 0,1 0 1,0 0-1,-1 0 0,1 0 1,0 0-1,0 0 0,0 1 1,0-1-1,0 1 0,0 0 1,0-1-1,0 1 1,1 0-1,-1 0 0,1 0 1,-1 0-1,1 0 0,0 0 1,-2 4-1,-22 53 1003,24-55-1032,-12 28 311,1 1 0,2 1-1,1 0 1,-6 60 0,14-86-336,0 1 1,1 0-1,0 0 1,1-1-1,0 1 1,0 0-1,1-1 1,0 1 0,1-1-1,0 0 1,0 0-1,0 0 1,1 0-1,1 0 1,-1-1 0,1 0-1,0 0 1,1 0-1,0 0 1,0-1-1,0 0 1,0 0-1,1-1 1,0 0 0,9 5-1,-4-4 70,0 0 0,1 0 0,0-1 1,0-1-1,0 0 0,18 3 0,-28-7 1706,-11-3-1592,-27-7-32,-2 1 0,-68-6 0,48 7-425,23 3-274,-41-7-1791,29-3-5995,36 11 4475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9T14:54:18.1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5176 0 3424,'-390'25'7037,"221"-19"-5932,-191 21 795,-56 1-398,-244 26 279,-463 143 255,-176 172-1458,882-219-2159,114-44-2273,264-97-2027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9T14:54:18.5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6521 0 2268,'-1'3'429,"-1"-1"0,0 0 1,0 0-1,0 0 0,0 0 0,0 0 0,-1-1 0,1 1 0,0 0 0,-1-1 1,1 0-1,-1 0 0,0 0 0,-4 2 0,-48 9 1478,33-8-1215,-850 150 5918,444-82-5060,-1072 223 912,110 22-2881,1081-247-187,-493 106-1875,434-96 411,-98 19-4490,196-46 1994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05:17:45.6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76 1920,'-3'-15'2779,"0"2"3720,129 217-4094,-86-136-1899,-32-55-408,16 30 482,3-1-1,1-1 1,43 47 0,-40-55 3040,-29-36-3518,1 0 0,-1 0 0,0 0-1,-1 0 1,1 0 0,0 0 0,-1 0 0,0-1 0,0 1 0,0 0 0,1-6 0,3-41 384,-5 38-396,2-248 1115,-3 138-774,0 105-577,0 0 0,-6-29 0,1 34-651,-5 15-5769,-3 7 5351,7 1-3860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05:17:46.0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5 536 1876,'0'0'7764,"-1"10"-7325,1-4-382,-2 11 213,1-1 1,0 1-1,3 25 0,45 208 2146,-28-165 1195,-18-100-3535,-1 1 0,0-1 1,-1 1-1,-4-16 1,-1-25 100,-2-119 456,8 160-467,-1 0 0,0 0 0,-4-15 0,4 28 60,2-2-152,1-4-69,-2 6-2,0 1 1,0 0-1,0 0 1,1 0 0,-1 0-1,0 0 1,0 0-1,0 0 1,0-1 0,0 1-1,0 0 1,0 0-1,0 0 1,0 0 0,0 0-1,1 0 1,-1 0-1,0 0 1,0 0 0,0 0-1,0 0 1,0 0-1,0 0 1,1 0 0,-1 0-1,0 0 1,0 0-1,0 0 1,0 0 0,0 0-1,0 0 1,0 0-1,1 0 1,-1 0-1,0 0 1,0 0 0,0 0-1,0 0 1,0 0-1,0 0 1,0 0 0,1 0-1,-1 0 1,0 0-1,0 0 1,0 0 0,0 1-1,0-1 1,0 0-1,0 0 1,0 0 0,0 0-1,28 30 100,0-1-1,2-1 1,66 46-1,-95-74-97,0 1-1,0-1 1,-1 0 0,1 1-1,0-1 1,0 0 0,-1 0-1,1 0 1,0 0-1,0 0 1,0 0 0,-1 0-1,1 0 1,0 0 0,0 0-1,0 0 1,-1 0 0,1 0-1,0-1 1,0 1-1,0 0 1,-1-1 0,1 1-1,1-1 1,11-11 23,-10 7-23,0 0-1,-1-1 1,1 1 0,-1-1-1,0 0 1,0 0-1,-1 0 1,0 0 0,0 0-1,0-11 1,0 9-2,2-32 16,-2 1 1,-4-48-1,-17-79 136,9 78-10,-32-119-255,41 198-2,-2 1 34,3 8-975,-3 35-9460,4-27 6494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05:17:46.4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61 150 1512,'2'-1'895,"12"-1"-185,-1-2 0,0 1 0,0-2 0,19-9 0,-26 11-494,0 0 0,0 0 0,-1-1 0,0 0 0,0 0 1,0 0-1,0-1 0,-1 1 0,1-1 0,-1-1 1,6-9-1,-9 12-60,0 0 1,0 1-1,0-1 1,0 0-1,-1 0 1,1 0-1,-1 0 1,0 1-1,0-1 1,0-4-1,0 4 266,-3 0-13,2 1-320,-1 0 0,0 1-1,0-1 1,-1 0 0,1 1 0,0 0 0,0-1 0,-1 1-1,1 0 1,-1 0 0,1 1 0,-1-1 0,1 0 0,-1 1-1,0-1 1,1 1 0,-1 0 0,0 0 0,1 0 0,-1 0-1,-5 1 1,-3 2 108,0 0 1,0 0-1,0 1 0,1 1 0,0 0 1,0 0-1,-12 8 0,17-9-108,0-1-1,0 1 1,0 0 0,1 0-1,0 1 1,-1-1 0,2 1-1,-1 0 1,0 0 0,1 1-1,0-1 1,0 0 0,1 1-1,-4 11 1,5-13-51,1 1 0,0 0 1,-1-1-1,2 1 0,-1 0 1,0 0-1,1-1 0,0 1 1,0 0-1,1-1 0,-1 1 1,1-1-1,0 0 0,0 1 1,0-1-1,1 0 0,-1 0 1,1-1-1,0 1 0,4 4 1,4 3-205,0-1 0,1 0 0,0 0 0,24 14 0,-19-14-1247,36 14-1,-4-6-4468,-27-13 2595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05:17:46.8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188 930 1740,'5'0'4465,"5"-53"-2923,-3 0 0,0-81 0,-5 67-863,-1 50-542,5-165 1007,-21-197 2124,9 337-2035,6 40-444,0 16-634,11 152 250,3-69-190,27 97 0,-30-155-251,29 96 179,-32-110-720,2 0 1,1-2-1,18 30 1,-18-43-642</inkml:trace>
  <inkml:trace contextRef="#ctx0" brushRef="#br0" timeOffset="1">223 549 2388,'-57'-33'3173,"-89"-37"-1,126 56-1201,22 10-1609,1-1-288,1 1 0,-1-1-1,1 0 1,0 1 0,0 0-1,1 0 1,-1 0 0,6-3-1,46-28 110,-44 28-185,204-108-2110,-148 75-1954,-44 24 1530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05:17:55.3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2926 33 1300,'0'0'2198,"-1"-3"-1625,-11-26 3987,11 28-3646,-3 1-702,3 0-179,1 0-1,-1 0 0,0 0 0,1 0 0,-1 0 1,0 0-1,0 0 0,1 0 0,-1 1 0,0-1 0,1 0 1,-1 0-1,0 1 0,1-1 0,-2 1 0,-3 4 21,1 1 0,0-1-1,0 1 1,0 0 0,1 1 0,0-1-1,0 0 1,0 1 0,-2 9-1,-12 69 209,11-53-182,-36 208 383,-19 367-1,59-494-402,-11 145 60,2-174-83,-40 228 81,42-277-99,-1 0 1,-2-1-1,-20 40 0,25-60-13,0 0 0,-1-1 0,0 0 0,-1 0-1,-15 16 1,7-10 1,-2 0 0,0-2 0,-37 27 0,7-14-9,-1-3 0,-1-1 0,-2-3 0,0-3 0,-1-1 0,-70 13 0,-137 18-130,134-26 66,13-5 28,-96 21-35,-23 9 54,113-25 14,-268 36 37,326-52 0,-82 8 484,111-14-158,-35 6 1,26-1-256,-50 15 22,82-20-101,0 0 1,0 1-1,-15 6 0,24-8 25,-2 0-21,-1 0-763,-16 5 2264,13-4-3948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05:17:57.1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1974 1632,'0'0'3536,"-6"5"-2478,7-1 2668,3 1-3662,0-1 0,1 0 0,-1 0-1,1-1 1,0 1 0,0-1 0,0 0-1,10 4 1,53 17 257,-27-11-146,276 80 442,8-28-338,-215-50-293,1-5 0,143-4 0,217-34-13,-105-27 22,-339 50 3,47-9 3,-1-3 0,-1-4 0,-1-3-1,75-35 1,-95 31 6,-2-3-1,90-72 1,-13-17-5,-97 90 2,14-14-3,-3-1 1,-2-3-1,54-85 1,-83 118-1,12-18 93,29-66-1,-46 88-68,10-23 160,16-59 1,-22 55-3,4-67 1,-10 57-101,22-328 426,-14 288-466,2-36 2,-1-27 57,-11 133 37,0 0 0,-2 0 0,-2-18 0,3 33-63,0 1-8,-2-12 176,-2 0 0,-6-13 0,10 24-146,0 1-56,-11-20 96,11 20-94,0 0-21,-21-31 101,21 30-121,-3 1-60,4 1 30,0 1-1,-1 0 1,1-1-1,0 1 1,-1-1-1,1 1 0,0 0 1,-1-1-1,1 1 1,0 0-1,-1-1 0,1 1 1,-1 0-1,1 0 1,-1-1-1,1 1 1,-1 0-1,1 0 0,-1 0 1,1 0-1,-1 0 1,0 0-1,-31 4-2989,8 3-2443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E9EAC-6593-B26E-472D-AB6D12BC8D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B84E2D-7F71-9535-C16B-25C55FE0F3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87EEC9-22F8-D4EF-B15E-3CF70311F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552B7-D8E5-42C7-A3F7-30F1EF3D61B5}" type="datetimeFigureOut">
              <a:rPr lang="en-IN" smtClean="0"/>
              <a:t>19-05-2024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237BA-B1F3-BA94-5BF5-E679C8336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71610-235D-2105-4F39-09684DCCF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816F6-9A31-465D-A47A-C777F18974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1607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21E44-C93D-4C6B-3DDF-E72BBBC1A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CB7ED0-FDDA-53B2-372B-8019BE93F8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C70EB5-F1CF-5EA4-B5E2-E94DDDEA6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552B7-D8E5-42C7-A3F7-30F1EF3D61B5}" type="datetimeFigureOut">
              <a:rPr lang="en-IN" smtClean="0"/>
              <a:t>19-05-2024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F322E6-D788-3BD1-2585-A5F7733BF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69462A-0B92-389D-EA59-CD3A0BD49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816F6-9A31-465D-A47A-C777F18974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6119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7CBD3C-C772-9736-C1C4-C45D519165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A88383-360F-F338-C05D-29F795F25C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D75289-6F45-5C68-58FE-2E388494F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552B7-D8E5-42C7-A3F7-30F1EF3D61B5}" type="datetimeFigureOut">
              <a:rPr lang="en-IN" smtClean="0"/>
              <a:t>19-05-2024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8AF5F3-7B7D-E920-6D8F-0D2339095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DBBEE6-3ACB-AEFA-F6F7-69C0E0659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816F6-9A31-465D-A47A-C777F18974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7630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EADF9-E933-847C-9A96-904790A87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A74E5D-4A8E-0E47-CE48-2CC2DA1C2F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13CA71-8811-B885-44A6-37E870BAE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552B7-D8E5-42C7-A3F7-30F1EF3D61B5}" type="datetimeFigureOut">
              <a:rPr lang="en-IN" smtClean="0"/>
              <a:t>19-05-2024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FEDE2C-1217-8991-B3F8-6928B2DF8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03C103-4BB0-F30C-ABD1-239CFEE25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816F6-9A31-465D-A47A-C777F18974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3818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5B383-DFF3-DF87-821C-ACAB2B4CF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916C54-FEAA-D318-20F0-77EBA0B0E3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D7F737-FE3D-8F7D-989D-3C7D38B26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552B7-D8E5-42C7-A3F7-30F1EF3D61B5}" type="datetimeFigureOut">
              <a:rPr lang="en-IN" smtClean="0"/>
              <a:t>19-05-2024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B67BA6-F200-9B2A-8301-DC2CE02F3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68C118-3C90-0161-B3AE-37EC038B1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816F6-9A31-465D-A47A-C777F18974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3655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46BB1-AA64-8061-6E87-FBC0EE951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A07668-81F1-A5B4-CE47-07AD90D288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4BE6E1-EBA5-F05E-377B-1C32EF35A8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FB8566-8F3E-1538-16C9-8B295FE6C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552B7-D8E5-42C7-A3F7-30F1EF3D61B5}" type="datetimeFigureOut">
              <a:rPr lang="en-IN" smtClean="0"/>
              <a:t>19-05-2024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2A452F-C57A-8E34-E756-D35DF307B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9515C0-4FC0-97C0-7DA7-706531847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816F6-9A31-465D-A47A-C777F18974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8567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B6D42-B2FD-87AC-4A71-F869ECCBA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AE466C-0D86-9CA4-8DB0-95363F5D0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463E82-601E-4DE5-C6CF-A93A5BE1F4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9F420A-E14D-AF3F-C9E9-BDD1125356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515E35-8EB8-EEEE-D7F2-683AABA553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81572D-F162-5BB2-7059-37125C32A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552B7-D8E5-42C7-A3F7-30F1EF3D61B5}" type="datetimeFigureOut">
              <a:rPr lang="en-IN" smtClean="0"/>
              <a:t>19-05-2024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E0BE9E-7627-1B07-CC87-E1B15B9B1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E8EEC9-BCCF-BC7E-5971-403130175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816F6-9A31-465D-A47A-C777F18974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9564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FA410-8979-345D-BDDB-16D50471E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08BE98-A088-590D-8461-C36E4E6F2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552B7-D8E5-42C7-A3F7-30F1EF3D61B5}" type="datetimeFigureOut">
              <a:rPr lang="en-IN" smtClean="0"/>
              <a:t>19-05-2024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7D8A5B-824A-ED25-1362-5E92EC2AA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774375-0A42-1B3C-DADA-E6355BFEE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816F6-9A31-465D-A47A-C777F18974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9701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DD3923-1613-5479-57CC-098F348E3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552B7-D8E5-42C7-A3F7-30F1EF3D61B5}" type="datetimeFigureOut">
              <a:rPr lang="en-IN" smtClean="0"/>
              <a:t>19-05-2024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0D8AAB-0843-11A2-DDCC-090078E2C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2F6841-3085-8D9C-B736-140A36D57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816F6-9A31-465D-A47A-C777F18974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5844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C8D74-5301-2E6D-1F27-F76149879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6480A7-9AB0-C270-767E-562341A0C5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876716-9E95-4061-DCF1-D20A92B4D5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FBCBCA-C3D1-34B1-F2C7-211EB9225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552B7-D8E5-42C7-A3F7-30F1EF3D61B5}" type="datetimeFigureOut">
              <a:rPr lang="en-IN" smtClean="0"/>
              <a:t>19-05-2024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8334EE-50D9-0158-2FD8-248E86746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B10085-CB8A-DF44-033D-EE36A0FC8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816F6-9A31-465D-A47A-C777F18974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2756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FB2E8-7F7D-4941-7B94-B55D5A8FE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F4E965-541D-D490-2B78-329D4DC2CC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8865DB-F47E-6BA0-3E0A-1D17F12AB3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6CBCB5-2EFC-FC2D-3D8B-C7016B4CC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552B7-D8E5-42C7-A3F7-30F1EF3D61B5}" type="datetimeFigureOut">
              <a:rPr lang="en-IN" smtClean="0"/>
              <a:t>19-05-2024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0127E9-BEB0-D07B-4CB4-88FCF218A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D01F45-0DA6-3A29-B191-5D8CB6E35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816F6-9A31-465D-A47A-C777F18974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6442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E84A4A-5707-A09A-C6CF-EEF37915E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803B4C-D49F-211D-E20F-C38BC3BDB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C6222D-26D2-A969-9A1C-7DE632EFD2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C552B7-D8E5-42C7-A3F7-30F1EF3D61B5}" type="datetimeFigureOut">
              <a:rPr lang="en-IN" smtClean="0"/>
              <a:t>19-05-2024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C54FE8-6B5D-4479-8134-966106CB7E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2AC90D-4987-81AE-8A95-FE8E87B781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7816F6-9A31-465D-A47A-C777F18974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6406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75.xml"/><Relationship Id="rId117" Type="http://schemas.openxmlformats.org/officeDocument/2006/relationships/customXml" Target="../ink/ink221.xml"/><Relationship Id="rId21" Type="http://schemas.openxmlformats.org/officeDocument/2006/relationships/image" Target="../media/image102.png"/><Relationship Id="rId42" Type="http://schemas.openxmlformats.org/officeDocument/2006/relationships/customXml" Target="../ink/ink183.xml"/><Relationship Id="rId47" Type="http://schemas.openxmlformats.org/officeDocument/2006/relationships/image" Target="../media/image115.png"/><Relationship Id="rId63" Type="http://schemas.openxmlformats.org/officeDocument/2006/relationships/image" Target="../media/image123.png"/><Relationship Id="rId68" Type="http://schemas.openxmlformats.org/officeDocument/2006/relationships/customXml" Target="../ink/ink196.xml"/><Relationship Id="rId84" Type="http://schemas.openxmlformats.org/officeDocument/2006/relationships/image" Target="../media/image133.png"/><Relationship Id="rId89" Type="http://schemas.openxmlformats.org/officeDocument/2006/relationships/customXml" Target="../ink/ink207.xml"/><Relationship Id="rId112" Type="http://schemas.openxmlformats.org/officeDocument/2006/relationships/image" Target="../media/image147.png"/><Relationship Id="rId133" Type="http://schemas.openxmlformats.org/officeDocument/2006/relationships/customXml" Target="../ink/ink229.xml"/><Relationship Id="rId138" Type="http://schemas.openxmlformats.org/officeDocument/2006/relationships/image" Target="../media/image160.png"/><Relationship Id="rId154" Type="http://schemas.openxmlformats.org/officeDocument/2006/relationships/image" Target="../media/image168.png"/><Relationship Id="rId159" Type="http://schemas.openxmlformats.org/officeDocument/2006/relationships/customXml" Target="../ink/ink242.xml"/><Relationship Id="rId175" Type="http://schemas.openxmlformats.org/officeDocument/2006/relationships/customXml" Target="../ink/ink250.xml"/><Relationship Id="rId170" Type="http://schemas.openxmlformats.org/officeDocument/2006/relationships/image" Target="../media/image176.png"/><Relationship Id="rId16" Type="http://schemas.openxmlformats.org/officeDocument/2006/relationships/customXml" Target="../ink/ink170.xml"/><Relationship Id="rId107" Type="http://schemas.openxmlformats.org/officeDocument/2006/relationships/customXml" Target="../ink/ink216.xml"/><Relationship Id="rId11" Type="http://schemas.openxmlformats.org/officeDocument/2006/relationships/image" Target="../media/image97.png"/><Relationship Id="rId32" Type="http://schemas.openxmlformats.org/officeDocument/2006/relationships/customXml" Target="../ink/ink178.xml"/><Relationship Id="rId37" Type="http://schemas.openxmlformats.org/officeDocument/2006/relationships/image" Target="../media/image110.png"/><Relationship Id="rId53" Type="http://schemas.openxmlformats.org/officeDocument/2006/relationships/image" Target="../media/image118.png"/><Relationship Id="rId58" Type="http://schemas.openxmlformats.org/officeDocument/2006/relationships/customXml" Target="../ink/ink191.xml"/><Relationship Id="rId74" Type="http://schemas.openxmlformats.org/officeDocument/2006/relationships/customXml" Target="../ink/ink199.xml"/><Relationship Id="rId79" Type="http://schemas.openxmlformats.org/officeDocument/2006/relationships/image" Target="../media/image131.png"/><Relationship Id="rId102" Type="http://schemas.openxmlformats.org/officeDocument/2006/relationships/image" Target="../media/image142.png"/><Relationship Id="rId123" Type="http://schemas.openxmlformats.org/officeDocument/2006/relationships/customXml" Target="../ink/ink224.xml"/><Relationship Id="rId128" Type="http://schemas.openxmlformats.org/officeDocument/2006/relationships/image" Target="../media/image155.png"/><Relationship Id="rId144" Type="http://schemas.openxmlformats.org/officeDocument/2006/relationships/image" Target="../media/image163.png"/><Relationship Id="rId149" Type="http://schemas.openxmlformats.org/officeDocument/2006/relationships/customXml" Target="../ink/ink237.xml"/><Relationship Id="rId5" Type="http://schemas.openxmlformats.org/officeDocument/2006/relationships/image" Target="../media/image94.png"/><Relationship Id="rId90" Type="http://schemas.openxmlformats.org/officeDocument/2006/relationships/image" Target="../media/image136.png"/><Relationship Id="rId95" Type="http://schemas.openxmlformats.org/officeDocument/2006/relationships/customXml" Target="../ink/ink210.xml"/><Relationship Id="rId160" Type="http://schemas.openxmlformats.org/officeDocument/2006/relationships/image" Target="../media/image171.png"/><Relationship Id="rId165" Type="http://schemas.openxmlformats.org/officeDocument/2006/relationships/customXml" Target="../ink/ink245.xml"/><Relationship Id="rId181" Type="http://schemas.openxmlformats.org/officeDocument/2006/relationships/customXml" Target="../ink/ink253.xml"/><Relationship Id="rId186" Type="http://schemas.openxmlformats.org/officeDocument/2006/relationships/image" Target="../media/image184.png"/><Relationship Id="rId22" Type="http://schemas.openxmlformats.org/officeDocument/2006/relationships/customXml" Target="../ink/ink173.xml"/><Relationship Id="rId27" Type="http://schemas.openxmlformats.org/officeDocument/2006/relationships/image" Target="../media/image105.png"/><Relationship Id="rId43" Type="http://schemas.openxmlformats.org/officeDocument/2006/relationships/image" Target="../media/image113.png"/><Relationship Id="rId48" Type="http://schemas.openxmlformats.org/officeDocument/2006/relationships/customXml" Target="../ink/ink186.xml"/><Relationship Id="rId64" Type="http://schemas.openxmlformats.org/officeDocument/2006/relationships/customXml" Target="../ink/ink194.xml"/><Relationship Id="rId69" Type="http://schemas.openxmlformats.org/officeDocument/2006/relationships/image" Target="../media/image126.png"/><Relationship Id="rId113" Type="http://schemas.openxmlformats.org/officeDocument/2006/relationships/customXml" Target="../ink/ink219.xml"/><Relationship Id="rId118" Type="http://schemas.openxmlformats.org/officeDocument/2006/relationships/image" Target="../media/image150.png"/><Relationship Id="rId134" Type="http://schemas.openxmlformats.org/officeDocument/2006/relationships/image" Target="../media/image158.png"/><Relationship Id="rId139" Type="http://schemas.openxmlformats.org/officeDocument/2006/relationships/customXml" Target="../ink/ink232.xml"/><Relationship Id="rId80" Type="http://schemas.openxmlformats.org/officeDocument/2006/relationships/customXml" Target="../ink/ink202.xml"/><Relationship Id="rId85" Type="http://schemas.openxmlformats.org/officeDocument/2006/relationships/customXml" Target="../ink/ink205.xml"/><Relationship Id="rId150" Type="http://schemas.openxmlformats.org/officeDocument/2006/relationships/image" Target="../media/image166.png"/><Relationship Id="rId155" Type="http://schemas.openxmlformats.org/officeDocument/2006/relationships/customXml" Target="../ink/ink240.xml"/><Relationship Id="rId171" Type="http://schemas.openxmlformats.org/officeDocument/2006/relationships/customXml" Target="../ink/ink248.xml"/><Relationship Id="rId176" Type="http://schemas.openxmlformats.org/officeDocument/2006/relationships/image" Target="../media/image179.png"/><Relationship Id="rId12" Type="http://schemas.openxmlformats.org/officeDocument/2006/relationships/customXml" Target="../ink/ink168.xml"/><Relationship Id="rId17" Type="http://schemas.openxmlformats.org/officeDocument/2006/relationships/image" Target="../media/image100.png"/><Relationship Id="rId33" Type="http://schemas.openxmlformats.org/officeDocument/2006/relationships/image" Target="../media/image108.png"/><Relationship Id="rId38" Type="http://schemas.openxmlformats.org/officeDocument/2006/relationships/customXml" Target="../ink/ink181.xml"/><Relationship Id="rId59" Type="http://schemas.openxmlformats.org/officeDocument/2006/relationships/image" Target="../media/image121.png"/><Relationship Id="rId103" Type="http://schemas.openxmlformats.org/officeDocument/2006/relationships/customXml" Target="../ink/ink214.xml"/><Relationship Id="rId108" Type="http://schemas.openxmlformats.org/officeDocument/2006/relationships/image" Target="../media/image145.png"/><Relationship Id="rId124" Type="http://schemas.openxmlformats.org/officeDocument/2006/relationships/image" Target="../media/image153.png"/><Relationship Id="rId129" Type="http://schemas.openxmlformats.org/officeDocument/2006/relationships/customXml" Target="../ink/ink227.xml"/><Relationship Id="rId54" Type="http://schemas.openxmlformats.org/officeDocument/2006/relationships/customXml" Target="../ink/ink189.xml"/><Relationship Id="rId70" Type="http://schemas.openxmlformats.org/officeDocument/2006/relationships/customXml" Target="../ink/ink197.xml"/><Relationship Id="rId75" Type="http://schemas.openxmlformats.org/officeDocument/2006/relationships/image" Target="../media/image129.png"/><Relationship Id="rId91" Type="http://schemas.openxmlformats.org/officeDocument/2006/relationships/customXml" Target="../ink/ink208.xml"/><Relationship Id="rId96" Type="http://schemas.openxmlformats.org/officeDocument/2006/relationships/image" Target="../media/image139.png"/><Relationship Id="rId140" Type="http://schemas.openxmlformats.org/officeDocument/2006/relationships/image" Target="../media/image161.png"/><Relationship Id="rId145" Type="http://schemas.openxmlformats.org/officeDocument/2006/relationships/customXml" Target="../ink/ink235.xml"/><Relationship Id="rId161" Type="http://schemas.openxmlformats.org/officeDocument/2006/relationships/customXml" Target="../ink/ink243.xml"/><Relationship Id="rId166" Type="http://schemas.openxmlformats.org/officeDocument/2006/relationships/image" Target="../media/image174.png"/><Relationship Id="rId182" Type="http://schemas.openxmlformats.org/officeDocument/2006/relationships/image" Target="../media/image182.png"/><Relationship Id="rId187" Type="http://schemas.openxmlformats.org/officeDocument/2006/relationships/customXml" Target="../ink/ink25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65.xml"/><Relationship Id="rId23" Type="http://schemas.openxmlformats.org/officeDocument/2006/relationships/image" Target="../media/image103.png"/><Relationship Id="rId28" Type="http://schemas.openxmlformats.org/officeDocument/2006/relationships/customXml" Target="../ink/ink176.xml"/><Relationship Id="rId49" Type="http://schemas.openxmlformats.org/officeDocument/2006/relationships/image" Target="../media/image116.png"/><Relationship Id="rId114" Type="http://schemas.openxmlformats.org/officeDocument/2006/relationships/image" Target="../media/image148.png"/><Relationship Id="rId119" Type="http://schemas.openxmlformats.org/officeDocument/2006/relationships/customXml" Target="../ink/ink222.xml"/><Relationship Id="rId44" Type="http://schemas.openxmlformats.org/officeDocument/2006/relationships/customXml" Target="../ink/ink184.xml"/><Relationship Id="rId60" Type="http://schemas.openxmlformats.org/officeDocument/2006/relationships/customXml" Target="../ink/ink192.xml"/><Relationship Id="rId65" Type="http://schemas.openxmlformats.org/officeDocument/2006/relationships/image" Target="../media/image124.png"/><Relationship Id="rId81" Type="http://schemas.openxmlformats.org/officeDocument/2006/relationships/image" Target="../media/image132.png"/><Relationship Id="rId86" Type="http://schemas.openxmlformats.org/officeDocument/2006/relationships/image" Target="../media/image134.png"/><Relationship Id="rId130" Type="http://schemas.openxmlformats.org/officeDocument/2006/relationships/image" Target="../media/image156.png"/><Relationship Id="rId135" Type="http://schemas.openxmlformats.org/officeDocument/2006/relationships/customXml" Target="../ink/ink230.xml"/><Relationship Id="rId151" Type="http://schemas.openxmlformats.org/officeDocument/2006/relationships/customXml" Target="../ink/ink238.xml"/><Relationship Id="rId156" Type="http://schemas.openxmlformats.org/officeDocument/2006/relationships/image" Target="../media/image169.png"/><Relationship Id="rId177" Type="http://schemas.openxmlformats.org/officeDocument/2006/relationships/customXml" Target="../ink/ink251.xml"/><Relationship Id="rId172" Type="http://schemas.openxmlformats.org/officeDocument/2006/relationships/image" Target="../media/image177.png"/><Relationship Id="rId13" Type="http://schemas.openxmlformats.org/officeDocument/2006/relationships/image" Target="../media/image98.png"/><Relationship Id="rId18" Type="http://schemas.openxmlformats.org/officeDocument/2006/relationships/customXml" Target="../ink/ink171.xml"/><Relationship Id="rId39" Type="http://schemas.openxmlformats.org/officeDocument/2006/relationships/image" Target="../media/image111.png"/><Relationship Id="rId109" Type="http://schemas.openxmlformats.org/officeDocument/2006/relationships/customXml" Target="../ink/ink217.xml"/><Relationship Id="rId34" Type="http://schemas.openxmlformats.org/officeDocument/2006/relationships/customXml" Target="../ink/ink179.xml"/><Relationship Id="rId50" Type="http://schemas.openxmlformats.org/officeDocument/2006/relationships/customXml" Target="../ink/ink187.xml"/><Relationship Id="rId55" Type="http://schemas.openxmlformats.org/officeDocument/2006/relationships/image" Target="../media/image119.png"/><Relationship Id="rId76" Type="http://schemas.openxmlformats.org/officeDocument/2006/relationships/customXml" Target="../ink/ink200.xml"/><Relationship Id="rId97" Type="http://schemas.openxmlformats.org/officeDocument/2006/relationships/customXml" Target="../ink/ink211.xml"/><Relationship Id="rId104" Type="http://schemas.openxmlformats.org/officeDocument/2006/relationships/image" Target="../media/image143.png"/><Relationship Id="rId120" Type="http://schemas.openxmlformats.org/officeDocument/2006/relationships/image" Target="../media/image151.png"/><Relationship Id="rId125" Type="http://schemas.openxmlformats.org/officeDocument/2006/relationships/customXml" Target="../ink/ink225.xml"/><Relationship Id="rId141" Type="http://schemas.openxmlformats.org/officeDocument/2006/relationships/customXml" Target="../ink/ink233.xml"/><Relationship Id="rId146" Type="http://schemas.openxmlformats.org/officeDocument/2006/relationships/image" Target="../media/image164.png"/><Relationship Id="rId167" Type="http://schemas.openxmlformats.org/officeDocument/2006/relationships/customXml" Target="../ink/ink246.xml"/><Relationship Id="rId188" Type="http://schemas.openxmlformats.org/officeDocument/2006/relationships/image" Target="../media/image185.png"/><Relationship Id="rId7" Type="http://schemas.openxmlformats.org/officeDocument/2006/relationships/image" Target="../media/image95.png"/><Relationship Id="rId71" Type="http://schemas.openxmlformats.org/officeDocument/2006/relationships/image" Target="../media/image127.png"/><Relationship Id="rId92" Type="http://schemas.openxmlformats.org/officeDocument/2006/relationships/image" Target="../media/image137.png"/><Relationship Id="rId162" Type="http://schemas.openxmlformats.org/officeDocument/2006/relationships/image" Target="../media/image172.png"/><Relationship Id="rId183" Type="http://schemas.openxmlformats.org/officeDocument/2006/relationships/customXml" Target="../ink/ink254.xml"/><Relationship Id="rId2" Type="http://schemas.openxmlformats.org/officeDocument/2006/relationships/customXml" Target="../ink/ink163.xml"/><Relationship Id="rId29" Type="http://schemas.openxmlformats.org/officeDocument/2006/relationships/image" Target="../media/image106.png"/><Relationship Id="rId24" Type="http://schemas.openxmlformats.org/officeDocument/2006/relationships/customXml" Target="../ink/ink174.xml"/><Relationship Id="rId40" Type="http://schemas.openxmlformats.org/officeDocument/2006/relationships/customXml" Target="../ink/ink182.xml"/><Relationship Id="rId45" Type="http://schemas.openxmlformats.org/officeDocument/2006/relationships/image" Target="../media/image114.png"/><Relationship Id="rId66" Type="http://schemas.openxmlformats.org/officeDocument/2006/relationships/customXml" Target="../ink/ink195.xml"/><Relationship Id="rId87" Type="http://schemas.openxmlformats.org/officeDocument/2006/relationships/customXml" Target="../ink/ink206.xml"/><Relationship Id="rId110" Type="http://schemas.openxmlformats.org/officeDocument/2006/relationships/image" Target="../media/image146.png"/><Relationship Id="rId115" Type="http://schemas.openxmlformats.org/officeDocument/2006/relationships/customXml" Target="../ink/ink220.xml"/><Relationship Id="rId131" Type="http://schemas.openxmlformats.org/officeDocument/2006/relationships/customXml" Target="../ink/ink228.xml"/><Relationship Id="rId136" Type="http://schemas.openxmlformats.org/officeDocument/2006/relationships/image" Target="../media/image159.png"/><Relationship Id="rId157" Type="http://schemas.openxmlformats.org/officeDocument/2006/relationships/customXml" Target="../ink/ink241.xml"/><Relationship Id="rId178" Type="http://schemas.openxmlformats.org/officeDocument/2006/relationships/image" Target="../media/image180.png"/><Relationship Id="rId61" Type="http://schemas.openxmlformats.org/officeDocument/2006/relationships/image" Target="../media/image122.png"/><Relationship Id="rId82" Type="http://schemas.openxmlformats.org/officeDocument/2006/relationships/customXml" Target="../ink/ink203.xml"/><Relationship Id="rId152" Type="http://schemas.openxmlformats.org/officeDocument/2006/relationships/image" Target="../media/image167.png"/><Relationship Id="rId173" Type="http://schemas.openxmlformats.org/officeDocument/2006/relationships/customXml" Target="../ink/ink249.xml"/><Relationship Id="rId19" Type="http://schemas.openxmlformats.org/officeDocument/2006/relationships/image" Target="../media/image101.png"/><Relationship Id="rId14" Type="http://schemas.openxmlformats.org/officeDocument/2006/relationships/customXml" Target="../ink/ink169.xml"/><Relationship Id="rId30" Type="http://schemas.openxmlformats.org/officeDocument/2006/relationships/customXml" Target="../ink/ink177.xml"/><Relationship Id="rId35" Type="http://schemas.openxmlformats.org/officeDocument/2006/relationships/image" Target="../media/image109.png"/><Relationship Id="rId56" Type="http://schemas.openxmlformats.org/officeDocument/2006/relationships/customXml" Target="../ink/ink190.xml"/><Relationship Id="rId77" Type="http://schemas.openxmlformats.org/officeDocument/2006/relationships/image" Target="../media/image130.png"/><Relationship Id="rId100" Type="http://schemas.openxmlformats.org/officeDocument/2006/relationships/image" Target="../media/image141.png"/><Relationship Id="rId105" Type="http://schemas.openxmlformats.org/officeDocument/2006/relationships/customXml" Target="../ink/ink215.xml"/><Relationship Id="rId126" Type="http://schemas.openxmlformats.org/officeDocument/2006/relationships/image" Target="../media/image154.png"/><Relationship Id="rId147" Type="http://schemas.openxmlformats.org/officeDocument/2006/relationships/customXml" Target="../ink/ink236.xml"/><Relationship Id="rId168" Type="http://schemas.openxmlformats.org/officeDocument/2006/relationships/image" Target="../media/image175.png"/><Relationship Id="rId8" Type="http://schemas.openxmlformats.org/officeDocument/2006/relationships/customXml" Target="../ink/ink166.xml"/><Relationship Id="rId51" Type="http://schemas.openxmlformats.org/officeDocument/2006/relationships/image" Target="../media/image117.png"/><Relationship Id="rId72" Type="http://schemas.openxmlformats.org/officeDocument/2006/relationships/customXml" Target="../ink/ink198.xml"/><Relationship Id="rId93" Type="http://schemas.openxmlformats.org/officeDocument/2006/relationships/customXml" Target="../ink/ink209.xml"/><Relationship Id="rId98" Type="http://schemas.openxmlformats.org/officeDocument/2006/relationships/image" Target="../media/image140.png"/><Relationship Id="rId121" Type="http://schemas.openxmlformats.org/officeDocument/2006/relationships/customXml" Target="../ink/ink223.xml"/><Relationship Id="rId142" Type="http://schemas.openxmlformats.org/officeDocument/2006/relationships/image" Target="../media/image162.png"/><Relationship Id="rId163" Type="http://schemas.openxmlformats.org/officeDocument/2006/relationships/customXml" Target="../ink/ink244.xml"/><Relationship Id="rId184" Type="http://schemas.openxmlformats.org/officeDocument/2006/relationships/image" Target="../media/image183.png"/><Relationship Id="rId3" Type="http://schemas.openxmlformats.org/officeDocument/2006/relationships/image" Target="../media/image93.png"/><Relationship Id="rId25" Type="http://schemas.openxmlformats.org/officeDocument/2006/relationships/image" Target="../media/image104.png"/><Relationship Id="rId46" Type="http://schemas.openxmlformats.org/officeDocument/2006/relationships/customXml" Target="../ink/ink185.xml"/><Relationship Id="rId67" Type="http://schemas.openxmlformats.org/officeDocument/2006/relationships/image" Target="../media/image125.png"/><Relationship Id="rId116" Type="http://schemas.openxmlformats.org/officeDocument/2006/relationships/image" Target="../media/image149.png"/><Relationship Id="rId137" Type="http://schemas.openxmlformats.org/officeDocument/2006/relationships/customXml" Target="../ink/ink231.xml"/><Relationship Id="rId158" Type="http://schemas.openxmlformats.org/officeDocument/2006/relationships/image" Target="../media/image170.png"/><Relationship Id="rId20" Type="http://schemas.openxmlformats.org/officeDocument/2006/relationships/customXml" Target="../ink/ink172.xml"/><Relationship Id="rId41" Type="http://schemas.openxmlformats.org/officeDocument/2006/relationships/image" Target="../media/image112.png"/><Relationship Id="rId62" Type="http://schemas.openxmlformats.org/officeDocument/2006/relationships/customXml" Target="../ink/ink193.xml"/><Relationship Id="rId83" Type="http://schemas.openxmlformats.org/officeDocument/2006/relationships/customXml" Target="../ink/ink204.xml"/><Relationship Id="rId88" Type="http://schemas.openxmlformats.org/officeDocument/2006/relationships/image" Target="../media/image135.png"/><Relationship Id="rId111" Type="http://schemas.openxmlformats.org/officeDocument/2006/relationships/customXml" Target="../ink/ink218.xml"/><Relationship Id="rId132" Type="http://schemas.openxmlformats.org/officeDocument/2006/relationships/image" Target="../media/image157.png"/><Relationship Id="rId153" Type="http://schemas.openxmlformats.org/officeDocument/2006/relationships/customXml" Target="../ink/ink239.xml"/><Relationship Id="rId174" Type="http://schemas.openxmlformats.org/officeDocument/2006/relationships/image" Target="../media/image178.png"/><Relationship Id="rId179" Type="http://schemas.openxmlformats.org/officeDocument/2006/relationships/customXml" Target="../ink/ink252.xml"/><Relationship Id="rId15" Type="http://schemas.openxmlformats.org/officeDocument/2006/relationships/image" Target="../media/image99.png"/><Relationship Id="rId36" Type="http://schemas.openxmlformats.org/officeDocument/2006/relationships/customXml" Target="../ink/ink180.xml"/><Relationship Id="rId57" Type="http://schemas.openxmlformats.org/officeDocument/2006/relationships/image" Target="../media/image120.png"/><Relationship Id="rId106" Type="http://schemas.openxmlformats.org/officeDocument/2006/relationships/image" Target="../media/image144.png"/><Relationship Id="rId127" Type="http://schemas.openxmlformats.org/officeDocument/2006/relationships/customXml" Target="../ink/ink226.xml"/><Relationship Id="rId10" Type="http://schemas.openxmlformats.org/officeDocument/2006/relationships/customXml" Target="../ink/ink167.xml"/><Relationship Id="rId31" Type="http://schemas.openxmlformats.org/officeDocument/2006/relationships/image" Target="../media/image107.png"/><Relationship Id="rId52" Type="http://schemas.openxmlformats.org/officeDocument/2006/relationships/customXml" Target="../ink/ink188.xml"/><Relationship Id="rId73" Type="http://schemas.openxmlformats.org/officeDocument/2006/relationships/image" Target="../media/image128.png"/><Relationship Id="rId78" Type="http://schemas.openxmlformats.org/officeDocument/2006/relationships/customXml" Target="../ink/ink201.xml"/><Relationship Id="rId94" Type="http://schemas.openxmlformats.org/officeDocument/2006/relationships/image" Target="../media/image138.png"/><Relationship Id="rId99" Type="http://schemas.openxmlformats.org/officeDocument/2006/relationships/customXml" Target="../ink/ink212.xml"/><Relationship Id="rId101" Type="http://schemas.openxmlformats.org/officeDocument/2006/relationships/customXml" Target="../ink/ink213.xml"/><Relationship Id="rId122" Type="http://schemas.openxmlformats.org/officeDocument/2006/relationships/image" Target="../media/image152.png"/><Relationship Id="rId143" Type="http://schemas.openxmlformats.org/officeDocument/2006/relationships/customXml" Target="../ink/ink234.xml"/><Relationship Id="rId148" Type="http://schemas.openxmlformats.org/officeDocument/2006/relationships/image" Target="../media/image165.png"/><Relationship Id="rId164" Type="http://schemas.openxmlformats.org/officeDocument/2006/relationships/image" Target="../media/image173.png"/><Relationship Id="rId169" Type="http://schemas.openxmlformats.org/officeDocument/2006/relationships/customXml" Target="../ink/ink247.xml"/><Relationship Id="rId185" Type="http://schemas.openxmlformats.org/officeDocument/2006/relationships/customXml" Target="../ink/ink255.xml"/><Relationship Id="rId4" Type="http://schemas.openxmlformats.org/officeDocument/2006/relationships/customXml" Target="../ink/ink164.xml"/><Relationship Id="rId9" Type="http://schemas.openxmlformats.org/officeDocument/2006/relationships/image" Target="../media/image96.png"/><Relationship Id="rId180" Type="http://schemas.openxmlformats.org/officeDocument/2006/relationships/image" Target="../media/image18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customXml" Target="../ink/ink260.xml"/><Relationship Id="rId13" Type="http://schemas.openxmlformats.org/officeDocument/2006/relationships/image" Target="NULL"/><Relationship Id="rId18" Type="http://schemas.openxmlformats.org/officeDocument/2006/relationships/customXml" Target="../ink/ink265.xml"/><Relationship Id="rId3" Type="http://schemas.openxmlformats.org/officeDocument/2006/relationships/image" Target="NULL"/><Relationship Id="rId21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customXml" Target="../ink/ink262.xml"/><Relationship Id="rId17" Type="http://schemas.openxmlformats.org/officeDocument/2006/relationships/image" Target="NULL"/><Relationship Id="rId2" Type="http://schemas.openxmlformats.org/officeDocument/2006/relationships/customXml" Target="../ink/ink257.xml"/><Relationship Id="rId16" Type="http://schemas.openxmlformats.org/officeDocument/2006/relationships/customXml" Target="../ink/ink264.xml"/><Relationship Id="rId20" Type="http://schemas.openxmlformats.org/officeDocument/2006/relationships/customXml" Target="../ink/ink26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59.xml"/><Relationship Id="rId11" Type="http://schemas.openxmlformats.org/officeDocument/2006/relationships/image" Target="NULL"/><Relationship Id="rId5" Type="http://schemas.openxmlformats.org/officeDocument/2006/relationships/image" Target="NULL"/><Relationship Id="rId15" Type="http://schemas.openxmlformats.org/officeDocument/2006/relationships/image" Target="NULL"/><Relationship Id="rId23" Type="http://schemas.openxmlformats.org/officeDocument/2006/relationships/image" Target="NULL"/><Relationship Id="rId10" Type="http://schemas.openxmlformats.org/officeDocument/2006/relationships/customXml" Target="../ink/ink261.xml"/><Relationship Id="rId19" Type="http://schemas.openxmlformats.org/officeDocument/2006/relationships/image" Target="NULL"/><Relationship Id="rId4" Type="http://schemas.openxmlformats.org/officeDocument/2006/relationships/customXml" Target="../ink/ink258.xml"/><Relationship Id="rId9" Type="http://schemas.openxmlformats.org/officeDocument/2006/relationships/image" Target="NULL"/><Relationship Id="rId14" Type="http://schemas.openxmlformats.org/officeDocument/2006/relationships/customXml" Target="../ink/ink263.xml"/><Relationship Id="rId22" Type="http://schemas.openxmlformats.org/officeDocument/2006/relationships/customXml" Target="../ink/ink267.xml"/></Relationships>
</file>

<file path=ppt/slides/_rels/slide15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270.png"/><Relationship Id="rId299" Type="http://schemas.openxmlformats.org/officeDocument/2006/relationships/image" Target="../media/image218.png"/><Relationship Id="rId303" Type="http://schemas.openxmlformats.org/officeDocument/2006/relationships/image" Target="../media/image220.png"/><Relationship Id="rId21" Type="http://schemas.openxmlformats.org/officeDocument/2006/relationships/image" Target="../media/image790.png"/><Relationship Id="rId42" Type="http://schemas.openxmlformats.org/officeDocument/2006/relationships/customXml" Target="../ink/ink288.xml"/><Relationship Id="rId63" Type="http://schemas.openxmlformats.org/officeDocument/2006/relationships/image" Target="../media/image1000.png"/><Relationship Id="rId84" Type="http://schemas.openxmlformats.org/officeDocument/2006/relationships/customXml" Target="../ink/ink309.xml"/><Relationship Id="rId138" Type="http://schemas.openxmlformats.org/officeDocument/2006/relationships/customXml" Target="../ink/ink336.xml"/><Relationship Id="rId159" Type="http://schemas.openxmlformats.org/officeDocument/2006/relationships/image" Target="../media/image1480.png"/><Relationship Id="rId170" Type="http://schemas.openxmlformats.org/officeDocument/2006/relationships/customXml" Target="../ink/ink352.xml"/><Relationship Id="rId191" Type="http://schemas.openxmlformats.org/officeDocument/2006/relationships/image" Target="../media/image1640.png"/><Relationship Id="rId205" Type="http://schemas.openxmlformats.org/officeDocument/2006/relationships/image" Target="../media/image1711.png"/><Relationship Id="rId226" Type="http://schemas.openxmlformats.org/officeDocument/2006/relationships/customXml" Target="../ink/ink380.xml"/><Relationship Id="rId247" Type="http://schemas.openxmlformats.org/officeDocument/2006/relationships/image" Target="../media/image192.png"/><Relationship Id="rId107" Type="http://schemas.openxmlformats.org/officeDocument/2006/relationships/image" Target="../media/image1220.png"/><Relationship Id="rId268" Type="http://schemas.openxmlformats.org/officeDocument/2006/relationships/customXml" Target="../ink/ink401.xml"/><Relationship Id="rId289" Type="http://schemas.openxmlformats.org/officeDocument/2006/relationships/image" Target="../media/image213.png"/><Relationship Id="rId11" Type="http://schemas.openxmlformats.org/officeDocument/2006/relationships/image" Target="../media/image740.png"/><Relationship Id="rId32" Type="http://schemas.openxmlformats.org/officeDocument/2006/relationships/customXml" Target="../ink/ink283.xml"/><Relationship Id="rId53" Type="http://schemas.openxmlformats.org/officeDocument/2006/relationships/image" Target="../media/image950.png"/><Relationship Id="rId74" Type="http://schemas.openxmlformats.org/officeDocument/2006/relationships/customXml" Target="../ink/ink304.xml"/><Relationship Id="rId128" Type="http://schemas.openxmlformats.org/officeDocument/2006/relationships/customXml" Target="../ink/ink331.xml"/><Relationship Id="rId149" Type="http://schemas.openxmlformats.org/officeDocument/2006/relationships/image" Target="../media/image1430.png"/><Relationship Id="rId5" Type="http://schemas.openxmlformats.org/officeDocument/2006/relationships/image" Target="../media/image711.png"/><Relationship Id="rId95" Type="http://schemas.openxmlformats.org/officeDocument/2006/relationships/image" Target="../media/image1160.png"/><Relationship Id="rId160" Type="http://schemas.openxmlformats.org/officeDocument/2006/relationships/customXml" Target="../ink/ink347.xml"/><Relationship Id="rId181" Type="http://schemas.openxmlformats.org/officeDocument/2006/relationships/image" Target="../media/image1590.png"/><Relationship Id="rId216" Type="http://schemas.openxmlformats.org/officeDocument/2006/relationships/customXml" Target="../ink/ink375.xml"/><Relationship Id="rId237" Type="http://schemas.openxmlformats.org/officeDocument/2006/relationships/image" Target="../media/image187.png"/><Relationship Id="rId258" Type="http://schemas.openxmlformats.org/officeDocument/2006/relationships/customXml" Target="../ink/ink396.xml"/><Relationship Id="rId279" Type="http://schemas.openxmlformats.org/officeDocument/2006/relationships/image" Target="../media/image208.png"/><Relationship Id="rId22" Type="http://schemas.openxmlformats.org/officeDocument/2006/relationships/customXml" Target="../ink/ink278.xml"/><Relationship Id="rId43" Type="http://schemas.openxmlformats.org/officeDocument/2006/relationships/image" Target="../media/image900.png"/><Relationship Id="rId64" Type="http://schemas.openxmlformats.org/officeDocument/2006/relationships/customXml" Target="../ink/ink299.xml"/><Relationship Id="rId118" Type="http://schemas.openxmlformats.org/officeDocument/2006/relationships/customXml" Target="../ink/ink326.xml"/><Relationship Id="rId139" Type="http://schemas.openxmlformats.org/officeDocument/2006/relationships/image" Target="../media/image1380.png"/><Relationship Id="rId290" Type="http://schemas.openxmlformats.org/officeDocument/2006/relationships/customXml" Target="../ink/ink412.xml"/><Relationship Id="rId304" Type="http://schemas.openxmlformats.org/officeDocument/2006/relationships/customXml" Target="../ink/ink419.xml"/><Relationship Id="rId85" Type="http://schemas.openxmlformats.org/officeDocument/2006/relationships/image" Target="../media/image1111.png"/><Relationship Id="rId150" Type="http://schemas.openxmlformats.org/officeDocument/2006/relationships/customXml" Target="../ink/ink342.xml"/><Relationship Id="rId171" Type="http://schemas.openxmlformats.org/officeDocument/2006/relationships/image" Target="../media/image1540.png"/><Relationship Id="rId192" Type="http://schemas.openxmlformats.org/officeDocument/2006/relationships/customXml" Target="../ink/ink363.xml"/><Relationship Id="rId206" Type="http://schemas.openxmlformats.org/officeDocument/2006/relationships/customXml" Target="../ink/ink370.xml"/><Relationship Id="rId227" Type="http://schemas.openxmlformats.org/officeDocument/2006/relationships/image" Target="../media/image1820.png"/><Relationship Id="rId248" Type="http://schemas.openxmlformats.org/officeDocument/2006/relationships/customXml" Target="../ink/ink391.xml"/><Relationship Id="rId269" Type="http://schemas.openxmlformats.org/officeDocument/2006/relationships/image" Target="../media/image203.png"/><Relationship Id="rId12" Type="http://schemas.openxmlformats.org/officeDocument/2006/relationships/customXml" Target="../ink/ink273.xml"/><Relationship Id="rId33" Type="http://schemas.openxmlformats.org/officeDocument/2006/relationships/image" Target="../media/image850.png"/><Relationship Id="rId108" Type="http://schemas.openxmlformats.org/officeDocument/2006/relationships/customXml" Target="../ink/ink321.xml"/><Relationship Id="rId129" Type="http://schemas.openxmlformats.org/officeDocument/2006/relationships/image" Target="../media/image1330.png"/><Relationship Id="rId280" Type="http://schemas.openxmlformats.org/officeDocument/2006/relationships/customXml" Target="../ink/ink407.xml"/><Relationship Id="rId54" Type="http://schemas.openxmlformats.org/officeDocument/2006/relationships/customXml" Target="../ink/ink294.xml"/><Relationship Id="rId75" Type="http://schemas.openxmlformats.org/officeDocument/2006/relationships/image" Target="../media/image1060.png"/><Relationship Id="rId96" Type="http://schemas.openxmlformats.org/officeDocument/2006/relationships/customXml" Target="../ink/ink315.xml"/><Relationship Id="rId140" Type="http://schemas.openxmlformats.org/officeDocument/2006/relationships/customXml" Target="../ink/ink337.xml"/><Relationship Id="rId161" Type="http://schemas.openxmlformats.org/officeDocument/2006/relationships/image" Target="../media/image1490.png"/><Relationship Id="rId182" Type="http://schemas.openxmlformats.org/officeDocument/2006/relationships/customXml" Target="../ink/ink358.xml"/><Relationship Id="rId217" Type="http://schemas.openxmlformats.org/officeDocument/2006/relationships/image" Target="../media/image1770.png"/><Relationship Id="rId6" Type="http://schemas.openxmlformats.org/officeDocument/2006/relationships/customXml" Target="../ink/ink270.xml"/><Relationship Id="rId238" Type="http://schemas.openxmlformats.org/officeDocument/2006/relationships/customXml" Target="../ink/ink386.xml"/><Relationship Id="rId259" Type="http://schemas.openxmlformats.org/officeDocument/2006/relationships/image" Target="../media/image198.png"/><Relationship Id="rId23" Type="http://schemas.openxmlformats.org/officeDocument/2006/relationships/image" Target="../media/image800.png"/><Relationship Id="rId119" Type="http://schemas.openxmlformats.org/officeDocument/2006/relationships/image" Target="../media/image1280.png"/><Relationship Id="rId270" Type="http://schemas.openxmlformats.org/officeDocument/2006/relationships/customXml" Target="../ink/ink402.xml"/><Relationship Id="rId291" Type="http://schemas.openxmlformats.org/officeDocument/2006/relationships/image" Target="../media/image214.png"/><Relationship Id="rId305" Type="http://schemas.openxmlformats.org/officeDocument/2006/relationships/image" Target="../media/image221.png"/><Relationship Id="rId44" Type="http://schemas.openxmlformats.org/officeDocument/2006/relationships/customXml" Target="../ink/ink289.xml"/><Relationship Id="rId65" Type="http://schemas.openxmlformats.org/officeDocument/2006/relationships/image" Target="../media/image1011.png"/><Relationship Id="rId86" Type="http://schemas.openxmlformats.org/officeDocument/2006/relationships/customXml" Target="../ink/ink310.xml"/><Relationship Id="rId130" Type="http://schemas.openxmlformats.org/officeDocument/2006/relationships/customXml" Target="../ink/ink332.xml"/><Relationship Id="rId151" Type="http://schemas.openxmlformats.org/officeDocument/2006/relationships/image" Target="../media/image1440.png"/><Relationship Id="rId172" Type="http://schemas.openxmlformats.org/officeDocument/2006/relationships/customXml" Target="../ink/ink353.xml"/><Relationship Id="rId193" Type="http://schemas.openxmlformats.org/officeDocument/2006/relationships/image" Target="../media/image1650.png"/><Relationship Id="rId207" Type="http://schemas.openxmlformats.org/officeDocument/2006/relationships/image" Target="../media/image1720.png"/><Relationship Id="rId228" Type="http://schemas.openxmlformats.org/officeDocument/2006/relationships/customXml" Target="../ink/ink381.xml"/><Relationship Id="rId249" Type="http://schemas.openxmlformats.org/officeDocument/2006/relationships/image" Target="../media/image193.png"/><Relationship Id="rId13" Type="http://schemas.openxmlformats.org/officeDocument/2006/relationships/image" Target="../media/image750.png"/><Relationship Id="rId109" Type="http://schemas.openxmlformats.org/officeDocument/2006/relationships/image" Target="../media/image1230.png"/><Relationship Id="rId260" Type="http://schemas.openxmlformats.org/officeDocument/2006/relationships/customXml" Target="../ink/ink397.xml"/><Relationship Id="rId281" Type="http://schemas.openxmlformats.org/officeDocument/2006/relationships/image" Target="../media/image209.png"/><Relationship Id="rId34" Type="http://schemas.openxmlformats.org/officeDocument/2006/relationships/customXml" Target="../ink/ink284.xml"/><Relationship Id="rId55" Type="http://schemas.openxmlformats.org/officeDocument/2006/relationships/image" Target="../media/image960.png"/><Relationship Id="rId76" Type="http://schemas.openxmlformats.org/officeDocument/2006/relationships/customXml" Target="../ink/ink305.xml"/><Relationship Id="rId97" Type="http://schemas.openxmlformats.org/officeDocument/2006/relationships/image" Target="../media/image1170.png"/><Relationship Id="rId120" Type="http://schemas.openxmlformats.org/officeDocument/2006/relationships/customXml" Target="../ink/ink327.xml"/><Relationship Id="rId141" Type="http://schemas.openxmlformats.org/officeDocument/2006/relationships/image" Target="../media/image1390.png"/><Relationship Id="rId7" Type="http://schemas.openxmlformats.org/officeDocument/2006/relationships/image" Target="../media/image720.png"/><Relationship Id="rId162" Type="http://schemas.openxmlformats.org/officeDocument/2006/relationships/customXml" Target="../ink/ink348.xml"/><Relationship Id="rId183" Type="http://schemas.openxmlformats.org/officeDocument/2006/relationships/image" Target="../media/image1600.png"/><Relationship Id="rId218" Type="http://schemas.openxmlformats.org/officeDocument/2006/relationships/customXml" Target="../ink/ink376.xml"/><Relationship Id="rId239" Type="http://schemas.openxmlformats.org/officeDocument/2006/relationships/image" Target="../media/image188.png"/><Relationship Id="rId250" Type="http://schemas.openxmlformats.org/officeDocument/2006/relationships/customXml" Target="../ink/ink392.xml"/><Relationship Id="rId271" Type="http://schemas.openxmlformats.org/officeDocument/2006/relationships/image" Target="../media/image204.png"/><Relationship Id="rId292" Type="http://schemas.openxmlformats.org/officeDocument/2006/relationships/customXml" Target="../ink/ink413.xml"/><Relationship Id="rId306" Type="http://schemas.openxmlformats.org/officeDocument/2006/relationships/customXml" Target="../ink/ink420.xml"/><Relationship Id="rId24" Type="http://schemas.openxmlformats.org/officeDocument/2006/relationships/customXml" Target="../ink/ink279.xml"/><Relationship Id="rId40" Type="http://schemas.openxmlformats.org/officeDocument/2006/relationships/customXml" Target="../ink/ink287.xml"/><Relationship Id="rId45" Type="http://schemas.openxmlformats.org/officeDocument/2006/relationships/image" Target="../media/image911.png"/><Relationship Id="rId66" Type="http://schemas.openxmlformats.org/officeDocument/2006/relationships/customXml" Target="../ink/ink300.xml"/><Relationship Id="rId87" Type="http://schemas.openxmlformats.org/officeDocument/2006/relationships/image" Target="../media/image1120.png"/><Relationship Id="rId110" Type="http://schemas.openxmlformats.org/officeDocument/2006/relationships/customXml" Target="../ink/ink322.xml"/><Relationship Id="rId115" Type="http://schemas.openxmlformats.org/officeDocument/2006/relationships/image" Target="../media/image1260.png"/><Relationship Id="rId131" Type="http://schemas.openxmlformats.org/officeDocument/2006/relationships/image" Target="../media/image1340.png"/><Relationship Id="rId136" Type="http://schemas.openxmlformats.org/officeDocument/2006/relationships/customXml" Target="../ink/ink335.xml"/><Relationship Id="rId157" Type="http://schemas.openxmlformats.org/officeDocument/2006/relationships/image" Target="../media/image1470.png"/><Relationship Id="rId178" Type="http://schemas.openxmlformats.org/officeDocument/2006/relationships/customXml" Target="../ink/ink356.xml"/><Relationship Id="rId301" Type="http://schemas.openxmlformats.org/officeDocument/2006/relationships/image" Target="../media/image219.png"/><Relationship Id="rId61" Type="http://schemas.openxmlformats.org/officeDocument/2006/relationships/image" Target="../media/image990.png"/><Relationship Id="rId82" Type="http://schemas.openxmlformats.org/officeDocument/2006/relationships/customXml" Target="../ink/ink308.xml"/><Relationship Id="rId152" Type="http://schemas.openxmlformats.org/officeDocument/2006/relationships/customXml" Target="../ink/ink343.xml"/><Relationship Id="rId173" Type="http://schemas.openxmlformats.org/officeDocument/2006/relationships/image" Target="../media/image1550.png"/><Relationship Id="rId194" Type="http://schemas.openxmlformats.org/officeDocument/2006/relationships/customXml" Target="../ink/ink364.xml"/><Relationship Id="rId199" Type="http://schemas.openxmlformats.org/officeDocument/2006/relationships/image" Target="../media/image1680.png"/><Relationship Id="rId203" Type="http://schemas.openxmlformats.org/officeDocument/2006/relationships/image" Target="../media/image1700.png"/><Relationship Id="rId208" Type="http://schemas.openxmlformats.org/officeDocument/2006/relationships/customXml" Target="../ink/ink371.xml"/><Relationship Id="rId229" Type="http://schemas.openxmlformats.org/officeDocument/2006/relationships/image" Target="../media/image1830.png"/><Relationship Id="rId19" Type="http://schemas.openxmlformats.org/officeDocument/2006/relationships/image" Target="../media/image780.png"/><Relationship Id="rId224" Type="http://schemas.openxmlformats.org/officeDocument/2006/relationships/customXml" Target="../ink/ink379.xml"/><Relationship Id="rId240" Type="http://schemas.openxmlformats.org/officeDocument/2006/relationships/customXml" Target="../ink/ink387.xml"/><Relationship Id="rId245" Type="http://schemas.openxmlformats.org/officeDocument/2006/relationships/image" Target="../media/image191.png"/><Relationship Id="rId261" Type="http://schemas.openxmlformats.org/officeDocument/2006/relationships/image" Target="../media/image199.png"/><Relationship Id="rId266" Type="http://schemas.openxmlformats.org/officeDocument/2006/relationships/customXml" Target="../ink/ink400.xml"/><Relationship Id="rId287" Type="http://schemas.openxmlformats.org/officeDocument/2006/relationships/image" Target="../media/image212.png"/><Relationship Id="rId14" Type="http://schemas.openxmlformats.org/officeDocument/2006/relationships/customXml" Target="../ink/ink274.xml"/><Relationship Id="rId30" Type="http://schemas.openxmlformats.org/officeDocument/2006/relationships/customXml" Target="../ink/ink282.xml"/><Relationship Id="rId35" Type="http://schemas.openxmlformats.org/officeDocument/2006/relationships/image" Target="../media/image860.png"/><Relationship Id="rId56" Type="http://schemas.openxmlformats.org/officeDocument/2006/relationships/customXml" Target="../ink/ink295.xml"/><Relationship Id="rId77" Type="http://schemas.openxmlformats.org/officeDocument/2006/relationships/image" Target="../media/image1070.png"/><Relationship Id="rId100" Type="http://schemas.openxmlformats.org/officeDocument/2006/relationships/customXml" Target="../ink/ink317.xml"/><Relationship Id="rId105" Type="http://schemas.openxmlformats.org/officeDocument/2006/relationships/image" Target="../media/image1211.png"/><Relationship Id="rId126" Type="http://schemas.openxmlformats.org/officeDocument/2006/relationships/customXml" Target="../ink/ink330.xml"/><Relationship Id="rId147" Type="http://schemas.openxmlformats.org/officeDocument/2006/relationships/image" Target="../media/image1420.png"/><Relationship Id="rId168" Type="http://schemas.openxmlformats.org/officeDocument/2006/relationships/customXml" Target="../ink/ink351.xml"/><Relationship Id="rId282" Type="http://schemas.openxmlformats.org/officeDocument/2006/relationships/customXml" Target="../ink/ink408.xml"/><Relationship Id="rId8" Type="http://schemas.openxmlformats.org/officeDocument/2006/relationships/customXml" Target="../ink/ink271.xml"/><Relationship Id="rId51" Type="http://schemas.openxmlformats.org/officeDocument/2006/relationships/image" Target="../media/image940.png"/><Relationship Id="rId72" Type="http://schemas.openxmlformats.org/officeDocument/2006/relationships/customXml" Target="../ink/ink303.xml"/><Relationship Id="rId93" Type="http://schemas.openxmlformats.org/officeDocument/2006/relationships/image" Target="../media/image1150.png"/><Relationship Id="rId98" Type="http://schemas.openxmlformats.org/officeDocument/2006/relationships/customXml" Target="../ink/ink316.xml"/><Relationship Id="rId121" Type="http://schemas.openxmlformats.org/officeDocument/2006/relationships/image" Target="../media/image1290.png"/><Relationship Id="rId142" Type="http://schemas.openxmlformats.org/officeDocument/2006/relationships/customXml" Target="../ink/ink338.xml"/><Relationship Id="rId163" Type="http://schemas.openxmlformats.org/officeDocument/2006/relationships/image" Target="../media/image1500.png"/><Relationship Id="rId184" Type="http://schemas.openxmlformats.org/officeDocument/2006/relationships/customXml" Target="../ink/ink359.xml"/><Relationship Id="rId189" Type="http://schemas.openxmlformats.org/officeDocument/2006/relationships/image" Target="../media/image1630.png"/><Relationship Id="rId219" Type="http://schemas.openxmlformats.org/officeDocument/2006/relationships/image" Target="../media/image1780.png"/><Relationship Id="rId3" Type="http://schemas.openxmlformats.org/officeDocument/2006/relationships/image" Target="../media/image700.png"/><Relationship Id="rId214" Type="http://schemas.openxmlformats.org/officeDocument/2006/relationships/customXml" Target="../ink/ink374.xml"/><Relationship Id="rId230" Type="http://schemas.openxmlformats.org/officeDocument/2006/relationships/customXml" Target="../ink/ink382.xml"/><Relationship Id="rId235" Type="http://schemas.openxmlformats.org/officeDocument/2006/relationships/image" Target="../media/image186.png"/><Relationship Id="rId251" Type="http://schemas.openxmlformats.org/officeDocument/2006/relationships/image" Target="../media/image194.png"/><Relationship Id="rId256" Type="http://schemas.openxmlformats.org/officeDocument/2006/relationships/customXml" Target="../ink/ink395.xml"/><Relationship Id="rId277" Type="http://schemas.openxmlformats.org/officeDocument/2006/relationships/image" Target="../media/image207.png"/><Relationship Id="rId298" Type="http://schemas.openxmlformats.org/officeDocument/2006/relationships/customXml" Target="../ink/ink416.xml"/><Relationship Id="rId25" Type="http://schemas.openxmlformats.org/officeDocument/2006/relationships/image" Target="../media/image811.png"/><Relationship Id="rId46" Type="http://schemas.openxmlformats.org/officeDocument/2006/relationships/customXml" Target="../ink/ink290.xml"/><Relationship Id="rId67" Type="http://schemas.openxmlformats.org/officeDocument/2006/relationships/image" Target="../media/image1020.png"/><Relationship Id="rId116" Type="http://schemas.openxmlformats.org/officeDocument/2006/relationships/customXml" Target="../ink/ink325.xml"/><Relationship Id="rId137" Type="http://schemas.openxmlformats.org/officeDocument/2006/relationships/image" Target="../media/image1370.png"/><Relationship Id="rId158" Type="http://schemas.openxmlformats.org/officeDocument/2006/relationships/customXml" Target="../ink/ink346.xml"/><Relationship Id="rId272" Type="http://schemas.openxmlformats.org/officeDocument/2006/relationships/customXml" Target="../ink/ink403.xml"/><Relationship Id="rId293" Type="http://schemas.openxmlformats.org/officeDocument/2006/relationships/image" Target="../media/image215.png"/><Relationship Id="rId302" Type="http://schemas.openxmlformats.org/officeDocument/2006/relationships/customXml" Target="../ink/ink418.xml"/><Relationship Id="rId307" Type="http://schemas.openxmlformats.org/officeDocument/2006/relationships/image" Target="../media/image222.png"/><Relationship Id="rId20" Type="http://schemas.openxmlformats.org/officeDocument/2006/relationships/customXml" Target="../ink/ink277.xml"/><Relationship Id="rId41" Type="http://schemas.openxmlformats.org/officeDocument/2006/relationships/image" Target="../media/image890.png"/><Relationship Id="rId62" Type="http://schemas.openxmlformats.org/officeDocument/2006/relationships/customXml" Target="../ink/ink298.xml"/><Relationship Id="rId83" Type="http://schemas.openxmlformats.org/officeDocument/2006/relationships/image" Target="../media/image1101.png"/><Relationship Id="rId88" Type="http://schemas.openxmlformats.org/officeDocument/2006/relationships/customXml" Target="../ink/ink311.xml"/><Relationship Id="rId111" Type="http://schemas.openxmlformats.org/officeDocument/2006/relationships/image" Target="../media/image1240.png"/><Relationship Id="rId132" Type="http://schemas.openxmlformats.org/officeDocument/2006/relationships/customXml" Target="../ink/ink333.xml"/><Relationship Id="rId153" Type="http://schemas.openxmlformats.org/officeDocument/2006/relationships/image" Target="../media/image1450.png"/><Relationship Id="rId174" Type="http://schemas.openxmlformats.org/officeDocument/2006/relationships/customXml" Target="../ink/ink354.xml"/><Relationship Id="rId179" Type="http://schemas.openxmlformats.org/officeDocument/2006/relationships/image" Target="../media/image1580.png"/><Relationship Id="rId195" Type="http://schemas.openxmlformats.org/officeDocument/2006/relationships/image" Target="../media/image1660.png"/><Relationship Id="rId209" Type="http://schemas.openxmlformats.org/officeDocument/2006/relationships/image" Target="../media/image1730.png"/><Relationship Id="rId190" Type="http://schemas.openxmlformats.org/officeDocument/2006/relationships/customXml" Target="../ink/ink362.xml"/><Relationship Id="rId204" Type="http://schemas.openxmlformats.org/officeDocument/2006/relationships/customXml" Target="../ink/ink369.xml"/><Relationship Id="rId220" Type="http://schemas.openxmlformats.org/officeDocument/2006/relationships/customXml" Target="../ink/ink377.xml"/><Relationship Id="rId225" Type="http://schemas.openxmlformats.org/officeDocument/2006/relationships/image" Target="../media/image1811.png"/><Relationship Id="rId241" Type="http://schemas.openxmlformats.org/officeDocument/2006/relationships/image" Target="../media/image189.png"/><Relationship Id="rId246" Type="http://schemas.openxmlformats.org/officeDocument/2006/relationships/customXml" Target="../ink/ink390.xml"/><Relationship Id="rId267" Type="http://schemas.openxmlformats.org/officeDocument/2006/relationships/image" Target="../media/image202.png"/><Relationship Id="rId288" Type="http://schemas.openxmlformats.org/officeDocument/2006/relationships/customXml" Target="../ink/ink411.xml"/><Relationship Id="rId15" Type="http://schemas.openxmlformats.org/officeDocument/2006/relationships/image" Target="../media/image760.png"/><Relationship Id="rId36" Type="http://schemas.openxmlformats.org/officeDocument/2006/relationships/customXml" Target="../ink/ink285.xml"/><Relationship Id="rId57" Type="http://schemas.openxmlformats.org/officeDocument/2006/relationships/image" Target="../media/image970.png"/><Relationship Id="rId106" Type="http://schemas.openxmlformats.org/officeDocument/2006/relationships/customXml" Target="../ink/ink320.xml"/><Relationship Id="rId127" Type="http://schemas.openxmlformats.org/officeDocument/2006/relationships/image" Target="../media/image1320.png"/><Relationship Id="rId262" Type="http://schemas.openxmlformats.org/officeDocument/2006/relationships/customXml" Target="../ink/ink398.xml"/><Relationship Id="rId283" Type="http://schemas.openxmlformats.org/officeDocument/2006/relationships/image" Target="../media/image210.png"/><Relationship Id="rId10" Type="http://schemas.openxmlformats.org/officeDocument/2006/relationships/customXml" Target="../ink/ink272.xml"/><Relationship Id="rId31" Type="http://schemas.openxmlformats.org/officeDocument/2006/relationships/image" Target="../media/image840.png"/><Relationship Id="rId52" Type="http://schemas.openxmlformats.org/officeDocument/2006/relationships/customXml" Target="../ink/ink293.xml"/><Relationship Id="rId73" Type="http://schemas.openxmlformats.org/officeDocument/2006/relationships/image" Target="../media/image1050.png"/><Relationship Id="rId78" Type="http://schemas.openxmlformats.org/officeDocument/2006/relationships/customXml" Target="../ink/ink306.xml"/><Relationship Id="rId94" Type="http://schemas.openxmlformats.org/officeDocument/2006/relationships/customXml" Target="../ink/ink314.xml"/><Relationship Id="rId99" Type="http://schemas.openxmlformats.org/officeDocument/2006/relationships/image" Target="../media/image1180.png"/><Relationship Id="rId101" Type="http://schemas.openxmlformats.org/officeDocument/2006/relationships/image" Target="../media/image1190.png"/><Relationship Id="rId122" Type="http://schemas.openxmlformats.org/officeDocument/2006/relationships/customXml" Target="../ink/ink328.xml"/><Relationship Id="rId143" Type="http://schemas.openxmlformats.org/officeDocument/2006/relationships/image" Target="../media/image1400.png"/><Relationship Id="rId148" Type="http://schemas.openxmlformats.org/officeDocument/2006/relationships/customXml" Target="../ink/ink341.xml"/><Relationship Id="rId164" Type="http://schemas.openxmlformats.org/officeDocument/2006/relationships/customXml" Target="../ink/ink349.xml"/><Relationship Id="rId169" Type="http://schemas.openxmlformats.org/officeDocument/2006/relationships/image" Target="../media/image1530.png"/><Relationship Id="rId185" Type="http://schemas.openxmlformats.org/officeDocument/2006/relationships/image" Target="../media/image1611.png"/><Relationship Id="rId4" Type="http://schemas.openxmlformats.org/officeDocument/2006/relationships/customXml" Target="../ink/ink269.xml"/><Relationship Id="rId9" Type="http://schemas.openxmlformats.org/officeDocument/2006/relationships/image" Target="../media/image730.png"/><Relationship Id="rId180" Type="http://schemas.openxmlformats.org/officeDocument/2006/relationships/customXml" Target="../ink/ink357.xml"/><Relationship Id="rId210" Type="http://schemas.openxmlformats.org/officeDocument/2006/relationships/customXml" Target="../ink/ink372.xml"/><Relationship Id="rId215" Type="http://schemas.openxmlformats.org/officeDocument/2006/relationships/image" Target="../media/image1760.png"/><Relationship Id="rId236" Type="http://schemas.openxmlformats.org/officeDocument/2006/relationships/customXml" Target="../ink/ink385.xml"/><Relationship Id="rId257" Type="http://schemas.openxmlformats.org/officeDocument/2006/relationships/image" Target="../media/image197.png"/><Relationship Id="rId278" Type="http://schemas.openxmlformats.org/officeDocument/2006/relationships/customXml" Target="../ink/ink406.xml"/><Relationship Id="rId26" Type="http://schemas.openxmlformats.org/officeDocument/2006/relationships/customXml" Target="../ink/ink280.xml"/><Relationship Id="rId231" Type="http://schemas.openxmlformats.org/officeDocument/2006/relationships/image" Target="../media/image1840.png"/><Relationship Id="rId252" Type="http://schemas.openxmlformats.org/officeDocument/2006/relationships/customXml" Target="../ink/ink393.xml"/><Relationship Id="rId273" Type="http://schemas.openxmlformats.org/officeDocument/2006/relationships/image" Target="../media/image205.png"/><Relationship Id="rId294" Type="http://schemas.openxmlformats.org/officeDocument/2006/relationships/customXml" Target="../ink/ink414.xml"/><Relationship Id="rId308" Type="http://schemas.openxmlformats.org/officeDocument/2006/relationships/customXml" Target="../ink/ink421.xml"/><Relationship Id="rId47" Type="http://schemas.openxmlformats.org/officeDocument/2006/relationships/image" Target="../media/image920.png"/><Relationship Id="rId68" Type="http://schemas.openxmlformats.org/officeDocument/2006/relationships/customXml" Target="../ink/ink301.xml"/><Relationship Id="rId89" Type="http://schemas.openxmlformats.org/officeDocument/2006/relationships/image" Target="../media/image1130.png"/><Relationship Id="rId112" Type="http://schemas.openxmlformats.org/officeDocument/2006/relationships/customXml" Target="../ink/ink323.xml"/><Relationship Id="rId133" Type="http://schemas.openxmlformats.org/officeDocument/2006/relationships/image" Target="../media/image1350.png"/><Relationship Id="rId154" Type="http://schemas.openxmlformats.org/officeDocument/2006/relationships/customXml" Target="../ink/ink344.xml"/><Relationship Id="rId175" Type="http://schemas.openxmlformats.org/officeDocument/2006/relationships/image" Target="../media/image1560.png"/><Relationship Id="rId196" Type="http://schemas.openxmlformats.org/officeDocument/2006/relationships/customXml" Target="../ink/ink365.xml"/><Relationship Id="rId200" Type="http://schemas.openxmlformats.org/officeDocument/2006/relationships/customXml" Target="../ink/ink367.xml"/><Relationship Id="rId16" Type="http://schemas.openxmlformats.org/officeDocument/2006/relationships/customXml" Target="../ink/ink275.xml"/><Relationship Id="rId221" Type="http://schemas.openxmlformats.org/officeDocument/2006/relationships/image" Target="../media/image1790.png"/><Relationship Id="rId242" Type="http://schemas.openxmlformats.org/officeDocument/2006/relationships/customXml" Target="../ink/ink388.xml"/><Relationship Id="rId263" Type="http://schemas.openxmlformats.org/officeDocument/2006/relationships/image" Target="../media/image200.png"/><Relationship Id="rId284" Type="http://schemas.openxmlformats.org/officeDocument/2006/relationships/customXml" Target="../ink/ink409.xml"/><Relationship Id="rId37" Type="http://schemas.openxmlformats.org/officeDocument/2006/relationships/image" Target="../media/image870.png"/><Relationship Id="rId58" Type="http://schemas.openxmlformats.org/officeDocument/2006/relationships/customXml" Target="../ink/ink296.xml"/><Relationship Id="rId79" Type="http://schemas.openxmlformats.org/officeDocument/2006/relationships/image" Target="../media/image1080.png"/><Relationship Id="rId102" Type="http://schemas.openxmlformats.org/officeDocument/2006/relationships/customXml" Target="../ink/ink318.xml"/><Relationship Id="rId123" Type="http://schemas.openxmlformats.org/officeDocument/2006/relationships/image" Target="../media/image1300.png"/><Relationship Id="rId144" Type="http://schemas.openxmlformats.org/officeDocument/2006/relationships/customXml" Target="../ink/ink339.xml"/><Relationship Id="rId90" Type="http://schemas.openxmlformats.org/officeDocument/2006/relationships/customXml" Target="../ink/ink312.xml"/><Relationship Id="rId165" Type="http://schemas.openxmlformats.org/officeDocument/2006/relationships/image" Target="../media/image1511.png"/><Relationship Id="rId186" Type="http://schemas.openxmlformats.org/officeDocument/2006/relationships/customXml" Target="../ink/ink360.xml"/><Relationship Id="rId211" Type="http://schemas.openxmlformats.org/officeDocument/2006/relationships/image" Target="../media/image1740.png"/><Relationship Id="rId232" Type="http://schemas.openxmlformats.org/officeDocument/2006/relationships/customXml" Target="../ink/ink383.xml"/><Relationship Id="rId253" Type="http://schemas.openxmlformats.org/officeDocument/2006/relationships/image" Target="../media/image195.png"/><Relationship Id="rId274" Type="http://schemas.openxmlformats.org/officeDocument/2006/relationships/customXml" Target="../ink/ink404.xml"/><Relationship Id="rId295" Type="http://schemas.openxmlformats.org/officeDocument/2006/relationships/image" Target="../media/image216.png"/><Relationship Id="rId309" Type="http://schemas.openxmlformats.org/officeDocument/2006/relationships/image" Target="../media/image223.png"/><Relationship Id="rId27" Type="http://schemas.openxmlformats.org/officeDocument/2006/relationships/image" Target="../media/image820.png"/><Relationship Id="rId48" Type="http://schemas.openxmlformats.org/officeDocument/2006/relationships/customXml" Target="../ink/ink291.xml"/><Relationship Id="rId69" Type="http://schemas.openxmlformats.org/officeDocument/2006/relationships/image" Target="../media/image1030.png"/><Relationship Id="rId113" Type="http://schemas.openxmlformats.org/officeDocument/2006/relationships/image" Target="../media/image1250.png"/><Relationship Id="rId134" Type="http://schemas.openxmlformats.org/officeDocument/2006/relationships/customXml" Target="../ink/ink334.xml"/><Relationship Id="rId80" Type="http://schemas.openxmlformats.org/officeDocument/2006/relationships/customXml" Target="../ink/ink307.xml"/><Relationship Id="rId155" Type="http://schemas.openxmlformats.org/officeDocument/2006/relationships/image" Target="../media/image1460.png"/><Relationship Id="rId176" Type="http://schemas.openxmlformats.org/officeDocument/2006/relationships/customXml" Target="../ink/ink355.xml"/><Relationship Id="rId197" Type="http://schemas.openxmlformats.org/officeDocument/2006/relationships/image" Target="../media/image1670.png"/><Relationship Id="rId201" Type="http://schemas.openxmlformats.org/officeDocument/2006/relationships/image" Target="../media/image1690.png"/><Relationship Id="rId222" Type="http://schemas.openxmlformats.org/officeDocument/2006/relationships/customXml" Target="../ink/ink378.xml"/><Relationship Id="rId243" Type="http://schemas.openxmlformats.org/officeDocument/2006/relationships/image" Target="../media/image190.png"/><Relationship Id="rId264" Type="http://schemas.openxmlformats.org/officeDocument/2006/relationships/customXml" Target="../ink/ink399.xml"/><Relationship Id="rId285" Type="http://schemas.openxmlformats.org/officeDocument/2006/relationships/image" Target="../media/image211.png"/><Relationship Id="rId17" Type="http://schemas.openxmlformats.org/officeDocument/2006/relationships/image" Target="../media/image770.png"/><Relationship Id="rId38" Type="http://schemas.openxmlformats.org/officeDocument/2006/relationships/customXml" Target="../ink/ink286.xml"/><Relationship Id="rId59" Type="http://schemas.openxmlformats.org/officeDocument/2006/relationships/image" Target="../media/image980.png"/><Relationship Id="rId103" Type="http://schemas.openxmlformats.org/officeDocument/2006/relationships/image" Target="../media/image1200.png"/><Relationship Id="rId124" Type="http://schemas.openxmlformats.org/officeDocument/2006/relationships/customXml" Target="../ink/ink329.xml"/><Relationship Id="rId310" Type="http://schemas.openxmlformats.org/officeDocument/2006/relationships/customXml" Target="../ink/ink422.xml"/><Relationship Id="rId70" Type="http://schemas.openxmlformats.org/officeDocument/2006/relationships/customXml" Target="../ink/ink302.xml"/><Relationship Id="rId91" Type="http://schemas.openxmlformats.org/officeDocument/2006/relationships/image" Target="../media/image1140.png"/><Relationship Id="rId145" Type="http://schemas.openxmlformats.org/officeDocument/2006/relationships/image" Target="../media/image1411.png"/><Relationship Id="rId166" Type="http://schemas.openxmlformats.org/officeDocument/2006/relationships/customXml" Target="../ink/ink350.xml"/><Relationship Id="rId187" Type="http://schemas.openxmlformats.org/officeDocument/2006/relationships/image" Target="../media/image1620.png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373.xml"/><Relationship Id="rId233" Type="http://schemas.openxmlformats.org/officeDocument/2006/relationships/image" Target="../media/image1850.png"/><Relationship Id="rId254" Type="http://schemas.openxmlformats.org/officeDocument/2006/relationships/customXml" Target="../ink/ink394.xml"/><Relationship Id="rId28" Type="http://schemas.openxmlformats.org/officeDocument/2006/relationships/customXml" Target="../ink/ink281.xml"/><Relationship Id="rId49" Type="http://schemas.openxmlformats.org/officeDocument/2006/relationships/image" Target="../media/image930.png"/><Relationship Id="rId114" Type="http://schemas.openxmlformats.org/officeDocument/2006/relationships/customXml" Target="../ink/ink324.xml"/><Relationship Id="rId275" Type="http://schemas.openxmlformats.org/officeDocument/2006/relationships/image" Target="../media/image206.png"/><Relationship Id="rId296" Type="http://schemas.openxmlformats.org/officeDocument/2006/relationships/customXml" Target="../ink/ink415.xml"/><Relationship Id="rId300" Type="http://schemas.openxmlformats.org/officeDocument/2006/relationships/customXml" Target="../ink/ink417.xml"/><Relationship Id="rId60" Type="http://schemas.openxmlformats.org/officeDocument/2006/relationships/customXml" Target="../ink/ink297.xml"/><Relationship Id="rId81" Type="http://schemas.openxmlformats.org/officeDocument/2006/relationships/image" Target="../media/image1090.png"/><Relationship Id="rId135" Type="http://schemas.openxmlformats.org/officeDocument/2006/relationships/image" Target="../media/image1360.png"/><Relationship Id="rId156" Type="http://schemas.openxmlformats.org/officeDocument/2006/relationships/customXml" Target="../ink/ink345.xml"/><Relationship Id="rId177" Type="http://schemas.openxmlformats.org/officeDocument/2006/relationships/image" Target="../media/image1570.png"/><Relationship Id="rId198" Type="http://schemas.openxmlformats.org/officeDocument/2006/relationships/customXml" Target="../ink/ink366.xml"/><Relationship Id="rId202" Type="http://schemas.openxmlformats.org/officeDocument/2006/relationships/customXml" Target="../ink/ink368.xml"/><Relationship Id="rId223" Type="http://schemas.openxmlformats.org/officeDocument/2006/relationships/image" Target="../media/image1800.png"/><Relationship Id="rId244" Type="http://schemas.openxmlformats.org/officeDocument/2006/relationships/customXml" Target="../ink/ink389.xml"/><Relationship Id="rId18" Type="http://schemas.openxmlformats.org/officeDocument/2006/relationships/customXml" Target="../ink/ink276.xml"/><Relationship Id="rId39" Type="http://schemas.openxmlformats.org/officeDocument/2006/relationships/image" Target="../media/image880.png"/><Relationship Id="rId265" Type="http://schemas.openxmlformats.org/officeDocument/2006/relationships/image" Target="../media/image201.png"/><Relationship Id="rId286" Type="http://schemas.openxmlformats.org/officeDocument/2006/relationships/customXml" Target="../ink/ink410.xml"/><Relationship Id="rId50" Type="http://schemas.openxmlformats.org/officeDocument/2006/relationships/customXml" Target="../ink/ink292.xml"/><Relationship Id="rId104" Type="http://schemas.openxmlformats.org/officeDocument/2006/relationships/customXml" Target="../ink/ink319.xml"/><Relationship Id="rId125" Type="http://schemas.openxmlformats.org/officeDocument/2006/relationships/image" Target="../media/image1311.png"/><Relationship Id="rId146" Type="http://schemas.openxmlformats.org/officeDocument/2006/relationships/customXml" Target="../ink/ink340.xml"/><Relationship Id="rId167" Type="http://schemas.openxmlformats.org/officeDocument/2006/relationships/image" Target="../media/image1520.png"/><Relationship Id="rId188" Type="http://schemas.openxmlformats.org/officeDocument/2006/relationships/customXml" Target="../ink/ink361.xml"/><Relationship Id="rId311" Type="http://schemas.openxmlformats.org/officeDocument/2006/relationships/image" Target="../media/image224.png"/><Relationship Id="rId71" Type="http://schemas.openxmlformats.org/officeDocument/2006/relationships/image" Target="../media/image1040.png"/><Relationship Id="rId92" Type="http://schemas.openxmlformats.org/officeDocument/2006/relationships/customXml" Target="../ink/ink313.xml"/><Relationship Id="rId213" Type="http://schemas.openxmlformats.org/officeDocument/2006/relationships/image" Target="../media/image1750.png"/><Relationship Id="rId234" Type="http://schemas.openxmlformats.org/officeDocument/2006/relationships/customXml" Target="../ink/ink384.xml"/><Relationship Id="rId2" Type="http://schemas.openxmlformats.org/officeDocument/2006/relationships/customXml" Target="../ink/ink268.xml"/><Relationship Id="rId29" Type="http://schemas.openxmlformats.org/officeDocument/2006/relationships/image" Target="../media/image830.png"/><Relationship Id="rId255" Type="http://schemas.openxmlformats.org/officeDocument/2006/relationships/image" Target="../media/image196.png"/><Relationship Id="rId276" Type="http://schemas.openxmlformats.org/officeDocument/2006/relationships/customXml" Target="../ink/ink405.xml"/><Relationship Id="rId297" Type="http://schemas.openxmlformats.org/officeDocument/2006/relationships/image" Target="../media/image217.png"/></Relationships>
</file>

<file path=ppt/slides/_rels/slide16.xml.rels><?xml version="1.0" encoding="UTF-8" standalone="yes"?>
<Relationships xmlns="http://schemas.openxmlformats.org/package/2006/relationships"><Relationship Id="rId117" Type="http://schemas.openxmlformats.org/officeDocument/2006/relationships/image" Target="NULL"/><Relationship Id="rId299" Type="http://schemas.openxmlformats.org/officeDocument/2006/relationships/image" Target="NULL"/><Relationship Id="rId303" Type="http://schemas.openxmlformats.org/officeDocument/2006/relationships/image" Target="NULL"/><Relationship Id="rId21" Type="http://schemas.openxmlformats.org/officeDocument/2006/relationships/image" Target="NULL"/><Relationship Id="rId42" Type="http://schemas.openxmlformats.org/officeDocument/2006/relationships/customXml" Target="../ink/ink443.xml"/><Relationship Id="rId63" Type="http://schemas.openxmlformats.org/officeDocument/2006/relationships/image" Target="NULL"/><Relationship Id="rId84" Type="http://schemas.openxmlformats.org/officeDocument/2006/relationships/customXml" Target="../ink/ink464.xml"/><Relationship Id="rId138" Type="http://schemas.openxmlformats.org/officeDocument/2006/relationships/customXml" Target="../ink/ink491.xml"/><Relationship Id="rId159" Type="http://schemas.openxmlformats.org/officeDocument/2006/relationships/image" Target="NULL"/><Relationship Id="rId324" Type="http://schemas.openxmlformats.org/officeDocument/2006/relationships/customXml" Target="../ink/ink584.xml"/><Relationship Id="rId170" Type="http://schemas.openxmlformats.org/officeDocument/2006/relationships/customXml" Target="../ink/ink507.xml"/><Relationship Id="rId191" Type="http://schemas.openxmlformats.org/officeDocument/2006/relationships/image" Target="NULL"/><Relationship Id="rId205" Type="http://schemas.openxmlformats.org/officeDocument/2006/relationships/image" Target="NULL"/><Relationship Id="rId226" Type="http://schemas.openxmlformats.org/officeDocument/2006/relationships/customXml" Target="../ink/ink535.xml"/><Relationship Id="rId247" Type="http://schemas.openxmlformats.org/officeDocument/2006/relationships/image" Target="NULL"/><Relationship Id="rId107" Type="http://schemas.openxmlformats.org/officeDocument/2006/relationships/image" Target="NULL"/><Relationship Id="rId268" Type="http://schemas.openxmlformats.org/officeDocument/2006/relationships/customXml" Target="../ink/ink556.xml"/><Relationship Id="rId289" Type="http://schemas.openxmlformats.org/officeDocument/2006/relationships/image" Target="NULL"/><Relationship Id="rId11" Type="http://schemas.openxmlformats.org/officeDocument/2006/relationships/image" Target="NULL"/><Relationship Id="rId32" Type="http://schemas.openxmlformats.org/officeDocument/2006/relationships/customXml" Target="../ink/ink438.xml"/><Relationship Id="rId53" Type="http://schemas.openxmlformats.org/officeDocument/2006/relationships/image" Target="NULL"/><Relationship Id="rId74" Type="http://schemas.openxmlformats.org/officeDocument/2006/relationships/customXml" Target="../ink/ink459.xml"/><Relationship Id="rId128" Type="http://schemas.openxmlformats.org/officeDocument/2006/relationships/customXml" Target="../ink/ink486.xml"/><Relationship Id="rId149" Type="http://schemas.openxmlformats.org/officeDocument/2006/relationships/image" Target="NULL"/><Relationship Id="rId314" Type="http://schemas.openxmlformats.org/officeDocument/2006/relationships/customXml" Target="../ink/ink579.xml"/><Relationship Id="rId335" Type="http://schemas.openxmlformats.org/officeDocument/2006/relationships/image" Target="NULL"/><Relationship Id="rId5" Type="http://schemas.openxmlformats.org/officeDocument/2006/relationships/image" Target="NULL"/><Relationship Id="rId95" Type="http://schemas.openxmlformats.org/officeDocument/2006/relationships/image" Target="NULL"/><Relationship Id="rId160" Type="http://schemas.openxmlformats.org/officeDocument/2006/relationships/customXml" Target="../ink/ink502.xml"/><Relationship Id="rId181" Type="http://schemas.openxmlformats.org/officeDocument/2006/relationships/image" Target="NULL"/><Relationship Id="rId216" Type="http://schemas.openxmlformats.org/officeDocument/2006/relationships/customXml" Target="../ink/ink530.xml"/><Relationship Id="rId237" Type="http://schemas.openxmlformats.org/officeDocument/2006/relationships/image" Target="NULL"/><Relationship Id="rId258" Type="http://schemas.openxmlformats.org/officeDocument/2006/relationships/customXml" Target="../ink/ink551.xml"/><Relationship Id="rId279" Type="http://schemas.openxmlformats.org/officeDocument/2006/relationships/image" Target="NULL"/><Relationship Id="rId22" Type="http://schemas.openxmlformats.org/officeDocument/2006/relationships/customXml" Target="../ink/ink433.xml"/><Relationship Id="rId43" Type="http://schemas.openxmlformats.org/officeDocument/2006/relationships/image" Target="NULL"/><Relationship Id="rId64" Type="http://schemas.openxmlformats.org/officeDocument/2006/relationships/customXml" Target="../ink/ink454.xml"/><Relationship Id="rId118" Type="http://schemas.openxmlformats.org/officeDocument/2006/relationships/customXml" Target="../ink/ink481.xml"/><Relationship Id="rId139" Type="http://schemas.openxmlformats.org/officeDocument/2006/relationships/image" Target="NULL"/><Relationship Id="rId290" Type="http://schemas.openxmlformats.org/officeDocument/2006/relationships/customXml" Target="../ink/ink567.xml"/><Relationship Id="rId304" Type="http://schemas.openxmlformats.org/officeDocument/2006/relationships/customXml" Target="../ink/ink574.xml"/><Relationship Id="rId325" Type="http://schemas.openxmlformats.org/officeDocument/2006/relationships/image" Target="NULL"/><Relationship Id="rId85" Type="http://schemas.openxmlformats.org/officeDocument/2006/relationships/image" Target="NULL"/><Relationship Id="rId150" Type="http://schemas.openxmlformats.org/officeDocument/2006/relationships/customXml" Target="../ink/ink497.xml"/><Relationship Id="rId171" Type="http://schemas.openxmlformats.org/officeDocument/2006/relationships/image" Target="NULL"/><Relationship Id="rId192" Type="http://schemas.openxmlformats.org/officeDocument/2006/relationships/customXml" Target="../ink/ink518.xml"/><Relationship Id="rId206" Type="http://schemas.openxmlformats.org/officeDocument/2006/relationships/customXml" Target="../ink/ink525.xml"/><Relationship Id="rId227" Type="http://schemas.openxmlformats.org/officeDocument/2006/relationships/image" Target="NULL"/><Relationship Id="rId248" Type="http://schemas.openxmlformats.org/officeDocument/2006/relationships/customXml" Target="../ink/ink546.xml"/><Relationship Id="rId269" Type="http://schemas.openxmlformats.org/officeDocument/2006/relationships/image" Target="NULL"/><Relationship Id="rId12" Type="http://schemas.openxmlformats.org/officeDocument/2006/relationships/customXml" Target="../ink/ink428.xml"/><Relationship Id="rId33" Type="http://schemas.openxmlformats.org/officeDocument/2006/relationships/image" Target="NULL"/><Relationship Id="rId108" Type="http://schemas.openxmlformats.org/officeDocument/2006/relationships/customXml" Target="../ink/ink476.xml"/><Relationship Id="rId129" Type="http://schemas.openxmlformats.org/officeDocument/2006/relationships/image" Target="NULL"/><Relationship Id="rId280" Type="http://schemas.openxmlformats.org/officeDocument/2006/relationships/customXml" Target="../ink/ink562.xml"/><Relationship Id="rId315" Type="http://schemas.openxmlformats.org/officeDocument/2006/relationships/image" Target="NULL"/><Relationship Id="rId336" Type="http://schemas.openxmlformats.org/officeDocument/2006/relationships/customXml" Target="../ink/ink590.xml"/><Relationship Id="rId54" Type="http://schemas.openxmlformats.org/officeDocument/2006/relationships/customXml" Target="../ink/ink449.xml"/><Relationship Id="rId75" Type="http://schemas.openxmlformats.org/officeDocument/2006/relationships/image" Target="NULL"/><Relationship Id="rId96" Type="http://schemas.openxmlformats.org/officeDocument/2006/relationships/customXml" Target="../ink/ink470.xml"/><Relationship Id="rId140" Type="http://schemas.openxmlformats.org/officeDocument/2006/relationships/customXml" Target="../ink/ink492.xml"/><Relationship Id="rId161" Type="http://schemas.openxmlformats.org/officeDocument/2006/relationships/image" Target="NULL"/><Relationship Id="rId182" Type="http://schemas.openxmlformats.org/officeDocument/2006/relationships/customXml" Target="../ink/ink513.xml"/><Relationship Id="rId217" Type="http://schemas.openxmlformats.org/officeDocument/2006/relationships/image" Target="NULL"/><Relationship Id="rId6" Type="http://schemas.openxmlformats.org/officeDocument/2006/relationships/customXml" Target="../ink/ink425.xml"/><Relationship Id="rId238" Type="http://schemas.openxmlformats.org/officeDocument/2006/relationships/customXml" Target="../ink/ink541.xml"/><Relationship Id="rId259" Type="http://schemas.openxmlformats.org/officeDocument/2006/relationships/image" Target="NULL"/><Relationship Id="rId23" Type="http://schemas.openxmlformats.org/officeDocument/2006/relationships/image" Target="NULL"/><Relationship Id="rId119" Type="http://schemas.openxmlformats.org/officeDocument/2006/relationships/image" Target="NULL"/><Relationship Id="rId270" Type="http://schemas.openxmlformats.org/officeDocument/2006/relationships/customXml" Target="../ink/ink557.xml"/><Relationship Id="rId291" Type="http://schemas.openxmlformats.org/officeDocument/2006/relationships/image" Target="NULL"/><Relationship Id="rId305" Type="http://schemas.openxmlformats.org/officeDocument/2006/relationships/image" Target="NULL"/><Relationship Id="rId326" Type="http://schemas.openxmlformats.org/officeDocument/2006/relationships/customXml" Target="../ink/ink585.xml"/><Relationship Id="rId44" Type="http://schemas.openxmlformats.org/officeDocument/2006/relationships/customXml" Target="../ink/ink444.xml"/><Relationship Id="rId65" Type="http://schemas.openxmlformats.org/officeDocument/2006/relationships/image" Target="NULL"/><Relationship Id="rId86" Type="http://schemas.openxmlformats.org/officeDocument/2006/relationships/customXml" Target="../ink/ink465.xml"/><Relationship Id="rId130" Type="http://schemas.openxmlformats.org/officeDocument/2006/relationships/customXml" Target="../ink/ink487.xml"/><Relationship Id="rId151" Type="http://schemas.openxmlformats.org/officeDocument/2006/relationships/image" Target="NULL"/><Relationship Id="rId172" Type="http://schemas.openxmlformats.org/officeDocument/2006/relationships/customXml" Target="../ink/ink508.xml"/><Relationship Id="rId193" Type="http://schemas.openxmlformats.org/officeDocument/2006/relationships/image" Target="NULL"/><Relationship Id="rId207" Type="http://schemas.openxmlformats.org/officeDocument/2006/relationships/image" Target="NULL"/><Relationship Id="rId228" Type="http://schemas.openxmlformats.org/officeDocument/2006/relationships/customXml" Target="../ink/ink536.xml"/><Relationship Id="rId249" Type="http://schemas.openxmlformats.org/officeDocument/2006/relationships/image" Target="NULL"/><Relationship Id="rId13" Type="http://schemas.openxmlformats.org/officeDocument/2006/relationships/image" Target="NULL"/><Relationship Id="rId109" Type="http://schemas.openxmlformats.org/officeDocument/2006/relationships/image" Target="NULL"/><Relationship Id="rId260" Type="http://schemas.openxmlformats.org/officeDocument/2006/relationships/customXml" Target="../ink/ink552.xml"/><Relationship Id="rId281" Type="http://schemas.openxmlformats.org/officeDocument/2006/relationships/image" Target="NULL"/><Relationship Id="rId316" Type="http://schemas.openxmlformats.org/officeDocument/2006/relationships/customXml" Target="../ink/ink580.xml"/><Relationship Id="rId337" Type="http://schemas.openxmlformats.org/officeDocument/2006/relationships/image" Target="NULL"/><Relationship Id="rId34" Type="http://schemas.openxmlformats.org/officeDocument/2006/relationships/customXml" Target="../ink/ink439.xml"/><Relationship Id="rId55" Type="http://schemas.openxmlformats.org/officeDocument/2006/relationships/image" Target="NULL"/><Relationship Id="rId76" Type="http://schemas.openxmlformats.org/officeDocument/2006/relationships/customXml" Target="../ink/ink460.xml"/><Relationship Id="rId97" Type="http://schemas.openxmlformats.org/officeDocument/2006/relationships/image" Target="NULL"/><Relationship Id="rId120" Type="http://schemas.openxmlformats.org/officeDocument/2006/relationships/customXml" Target="../ink/ink482.xml"/><Relationship Id="rId141" Type="http://schemas.openxmlformats.org/officeDocument/2006/relationships/image" Target="NULL"/><Relationship Id="rId7" Type="http://schemas.openxmlformats.org/officeDocument/2006/relationships/image" Target="NULL"/><Relationship Id="rId162" Type="http://schemas.openxmlformats.org/officeDocument/2006/relationships/customXml" Target="../ink/ink503.xml"/><Relationship Id="rId183" Type="http://schemas.openxmlformats.org/officeDocument/2006/relationships/image" Target="NULL"/><Relationship Id="rId218" Type="http://schemas.openxmlformats.org/officeDocument/2006/relationships/customXml" Target="../ink/ink531.xml"/><Relationship Id="rId239" Type="http://schemas.openxmlformats.org/officeDocument/2006/relationships/image" Target="NULL"/><Relationship Id="rId250" Type="http://schemas.openxmlformats.org/officeDocument/2006/relationships/customXml" Target="../ink/ink547.xml"/><Relationship Id="rId271" Type="http://schemas.openxmlformats.org/officeDocument/2006/relationships/image" Target="NULL"/><Relationship Id="rId292" Type="http://schemas.openxmlformats.org/officeDocument/2006/relationships/customXml" Target="../ink/ink568.xml"/><Relationship Id="rId306" Type="http://schemas.openxmlformats.org/officeDocument/2006/relationships/customXml" Target="../ink/ink575.xml"/><Relationship Id="rId24" Type="http://schemas.openxmlformats.org/officeDocument/2006/relationships/customXml" Target="../ink/ink434.xml"/><Relationship Id="rId45" Type="http://schemas.openxmlformats.org/officeDocument/2006/relationships/image" Target="NULL"/><Relationship Id="rId66" Type="http://schemas.openxmlformats.org/officeDocument/2006/relationships/customXml" Target="../ink/ink455.xml"/><Relationship Id="rId87" Type="http://schemas.openxmlformats.org/officeDocument/2006/relationships/image" Target="NULL"/><Relationship Id="rId110" Type="http://schemas.openxmlformats.org/officeDocument/2006/relationships/customXml" Target="../ink/ink477.xml"/><Relationship Id="rId131" Type="http://schemas.openxmlformats.org/officeDocument/2006/relationships/image" Target="NULL"/><Relationship Id="rId327" Type="http://schemas.openxmlformats.org/officeDocument/2006/relationships/image" Target="NULL"/><Relationship Id="rId152" Type="http://schemas.openxmlformats.org/officeDocument/2006/relationships/customXml" Target="../ink/ink498.xml"/><Relationship Id="rId173" Type="http://schemas.openxmlformats.org/officeDocument/2006/relationships/image" Target="NULL"/><Relationship Id="rId194" Type="http://schemas.openxmlformats.org/officeDocument/2006/relationships/customXml" Target="../ink/ink519.xml"/><Relationship Id="rId208" Type="http://schemas.openxmlformats.org/officeDocument/2006/relationships/customXml" Target="../ink/ink526.xml"/><Relationship Id="rId229" Type="http://schemas.openxmlformats.org/officeDocument/2006/relationships/image" Target="NULL"/><Relationship Id="rId240" Type="http://schemas.openxmlformats.org/officeDocument/2006/relationships/customXml" Target="../ink/ink542.xml"/><Relationship Id="rId261" Type="http://schemas.openxmlformats.org/officeDocument/2006/relationships/image" Target="NULL"/><Relationship Id="rId14" Type="http://schemas.openxmlformats.org/officeDocument/2006/relationships/customXml" Target="../ink/ink429.xml"/><Relationship Id="rId35" Type="http://schemas.openxmlformats.org/officeDocument/2006/relationships/image" Target="NULL"/><Relationship Id="rId56" Type="http://schemas.openxmlformats.org/officeDocument/2006/relationships/customXml" Target="../ink/ink450.xml"/><Relationship Id="rId77" Type="http://schemas.openxmlformats.org/officeDocument/2006/relationships/image" Target="NULL"/><Relationship Id="rId100" Type="http://schemas.openxmlformats.org/officeDocument/2006/relationships/customXml" Target="../ink/ink472.xml"/><Relationship Id="rId282" Type="http://schemas.openxmlformats.org/officeDocument/2006/relationships/customXml" Target="../ink/ink563.xml"/><Relationship Id="rId317" Type="http://schemas.openxmlformats.org/officeDocument/2006/relationships/image" Target="NULL"/><Relationship Id="rId338" Type="http://schemas.openxmlformats.org/officeDocument/2006/relationships/customXml" Target="../ink/ink591.xml"/><Relationship Id="rId8" Type="http://schemas.openxmlformats.org/officeDocument/2006/relationships/customXml" Target="../ink/ink426.xml"/><Relationship Id="rId98" Type="http://schemas.openxmlformats.org/officeDocument/2006/relationships/customXml" Target="../ink/ink471.xml"/><Relationship Id="rId121" Type="http://schemas.openxmlformats.org/officeDocument/2006/relationships/image" Target="NULL"/><Relationship Id="rId142" Type="http://schemas.openxmlformats.org/officeDocument/2006/relationships/customXml" Target="../ink/ink493.xml"/><Relationship Id="rId163" Type="http://schemas.openxmlformats.org/officeDocument/2006/relationships/image" Target="NULL"/><Relationship Id="rId184" Type="http://schemas.openxmlformats.org/officeDocument/2006/relationships/customXml" Target="../ink/ink514.xml"/><Relationship Id="rId219" Type="http://schemas.openxmlformats.org/officeDocument/2006/relationships/image" Target="NULL"/><Relationship Id="rId3" Type="http://schemas.openxmlformats.org/officeDocument/2006/relationships/image" Target="NULL"/><Relationship Id="rId214" Type="http://schemas.openxmlformats.org/officeDocument/2006/relationships/customXml" Target="../ink/ink529.xml"/><Relationship Id="rId230" Type="http://schemas.openxmlformats.org/officeDocument/2006/relationships/customXml" Target="../ink/ink537.xml"/><Relationship Id="rId235" Type="http://schemas.openxmlformats.org/officeDocument/2006/relationships/image" Target="NULL"/><Relationship Id="rId251" Type="http://schemas.openxmlformats.org/officeDocument/2006/relationships/image" Target="NULL"/><Relationship Id="rId256" Type="http://schemas.openxmlformats.org/officeDocument/2006/relationships/customXml" Target="../ink/ink550.xml"/><Relationship Id="rId277" Type="http://schemas.openxmlformats.org/officeDocument/2006/relationships/image" Target="NULL"/><Relationship Id="rId298" Type="http://schemas.openxmlformats.org/officeDocument/2006/relationships/customXml" Target="../ink/ink571.xml"/><Relationship Id="rId25" Type="http://schemas.openxmlformats.org/officeDocument/2006/relationships/image" Target="NULL"/><Relationship Id="rId46" Type="http://schemas.openxmlformats.org/officeDocument/2006/relationships/customXml" Target="../ink/ink445.xml"/><Relationship Id="rId67" Type="http://schemas.openxmlformats.org/officeDocument/2006/relationships/image" Target="NULL"/><Relationship Id="rId116" Type="http://schemas.openxmlformats.org/officeDocument/2006/relationships/customXml" Target="../ink/ink480.xml"/><Relationship Id="rId137" Type="http://schemas.openxmlformats.org/officeDocument/2006/relationships/image" Target="NULL"/><Relationship Id="rId158" Type="http://schemas.openxmlformats.org/officeDocument/2006/relationships/customXml" Target="../ink/ink501.xml"/><Relationship Id="rId272" Type="http://schemas.openxmlformats.org/officeDocument/2006/relationships/customXml" Target="../ink/ink558.xml"/><Relationship Id="rId293" Type="http://schemas.openxmlformats.org/officeDocument/2006/relationships/image" Target="NULL"/><Relationship Id="rId302" Type="http://schemas.openxmlformats.org/officeDocument/2006/relationships/customXml" Target="../ink/ink573.xml"/><Relationship Id="rId307" Type="http://schemas.openxmlformats.org/officeDocument/2006/relationships/image" Target="NULL"/><Relationship Id="rId323" Type="http://schemas.openxmlformats.org/officeDocument/2006/relationships/image" Target="NULL"/><Relationship Id="rId328" Type="http://schemas.openxmlformats.org/officeDocument/2006/relationships/customXml" Target="../ink/ink586.xml"/><Relationship Id="rId20" Type="http://schemas.openxmlformats.org/officeDocument/2006/relationships/customXml" Target="../ink/ink432.xml"/><Relationship Id="rId41" Type="http://schemas.openxmlformats.org/officeDocument/2006/relationships/image" Target="NULL"/><Relationship Id="rId62" Type="http://schemas.openxmlformats.org/officeDocument/2006/relationships/customXml" Target="../ink/ink453.xml"/><Relationship Id="rId83" Type="http://schemas.openxmlformats.org/officeDocument/2006/relationships/image" Target="NULL"/><Relationship Id="rId88" Type="http://schemas.openxmlformats.org/officeDocument/2006/relationships/customXml" Target="../ink/ink466.xml"/><Relationship Id="rId111" Type="http://schemas.openxmlformats.org/officeDocument/2006/relationships/image" Target="NULL"/><Relationship Id="rId132" Type="http://schemas.openxmlformats.org/officeDocument/2006/relationships/customXml" Target="../ink/ink488.xml"/><Relationship Id="rId153" Type="http://schemas.openxmlformats.org/officeDocument/2006/relationships/image" Target="NULL"/><Relationship Id="rId174" Type="http://schemas.openxmlformats.org/officeDocument/2006/relationships/customXml" Target="../ink/ink509.xml"/><Relationship Id="rId179" Type="http://schemas.openxmlformats.org/officeDocument/2006/relationships/image" Target="NULL"/><Relationship Id="rId195" Type="http://schemas.openxmlformats.org/officeDocument/2006/relationships/image" Target="NULL"/><Relationship Id="rId209" Type="http://schemas.openxmlformats.org/officeDocument/2006/relationships/image" Target="NULL"/><Relationship Id="rId190" Type="http://schemas.openxmlformats.org/officeDocument/2006/relationships/customXml" Target="../ink/ink517.xml"/><Relationship Id="rId204" Type="http://schemas.openxmlformats.org/officeDocument/2006/relationships/customXml" Target="../ink/ink524.xml"/><Relationship Id="rId220" Type="http://schemas.openxmlformats.org/officeDocument/2006/relationships/customXml" Target="../ink/ink532.xml"/><Relationship Id="rId225" Type="http://schemas.openxmlformats.org/officeDocument/2006/relationships/image" Target="NULL"/><Relationship Id="rId241" Type="http://schemas.openxmlformats.org/officeDocument/2006/relationships/image" Target="NULL"/><Relationship Id="rId246" Type="http://schemas.openxmlformats.org/officeDocument/2006/relationships/customXml" Target="../ink/ink545.xml"/><Relationship Id="rId267" Type="http://schemas.openxmlformats.org/officeDocument/2006/relationships/image" Target="NULL"/><Relationship Id="rId288" Type="http://schemas.openxmlformats.org/officeDocument/2006/relationships/customXml" Target="../ink/ink566.xml"/><Relationship Id="rId15" Type="http://schemas.openxmlformats.org/officeDocument/2006/relationships/image" Target="NULL"/><Relationship Id="rId36" Type="http://schemas.openxmlformats.org/officeDocument/2006/relationships/customXml" Target="../ink/ink440.xml"/><Relationship Id="rId57" Type="http://schemas.openxmlformats.org/officeDocument/2006/relationships/image" Target="NULL"/><Relationship Id="rId106" Type="http://schemas.openxmlformats.org/officeDocument/2006/relationships/customXml" Target="../ink/ink475.xml"/><Relationship Id="rId127" Type="http://schemas.openxmlformats.org/officeDocument/2006/relationships/image" Target="NULL"/><Relationship Id="rId262" Type="http://schemas.openxmlformats.org/officeDocument/2006/relationships/customXml" Target="../ink/ink553.xml"/><Relationship Id="rId283" Type="http://schemas.openxmlformats.org/officeDocument/2006/relationships/image" Target="NULL"/><Relationship Id="rId313" Type="http://schemas.openxmlformats.org/officeDocument/2006/relationships/image" Target="NULL"/><Relationship Id="rId318" Type="http://schemas.openxmlformats.org/officeDocument/2006/relationships/customXml" Target="../ink/ink581.xml"/><Relationship Id="rId339" Type="http://schemas.openxmlformats.org/officeDocument/2006/relationships/image" Target="NULL"/><Relationship Id="rId10" Type="http://schemas.openxmlformats.org/officeDocument/2006/relationships/customXml" Target="../ink/ink427.xml"/><Relationship Id="rId31" Type="http://schemas.openxmlformats.org/officeDocument/2006/relationships/image" Target="NULL"/><Relationship Id="rId52" Type="http://schemas.openxmlformats.org/officeDocument/2006/relationships/customXml" Target="../ink/ink448.xml"/><Relationship Id="rId73" Type="http://schemas.openxmlformats.org/officeDocument/2006/relationships/image" Target="NULL"/><Relationship Id="rId78" Type="http://schemas.openxmlformats.org/officeDocument/2006/relationships/customXml" Target="../ink/ink461.xml"/><Relationship Id="rId94" Type="http://schemas.openxmlformats.org/officeDocument/2006/relationships/customXml" Target="../ink/ink469.xml"/><Relationship Id="rId99" Type="http://schemas.openxmlformats.org/officeDocument/2006/relationships/image" Target="NULL"/><Relationship Id="rId101" Type="http://schemas.openxmlformats.org/officeDocument/2006/relationships/image" Target="NULL"/><Relationship Id="rId122" Type="http://schemas.openxmlformats.org/officeDocument/2006/relationships/customXml" Target="../ink/ink483.xml"/><Relationship Id="rId143" Type="http://schemas.openxmlformats.org/officeDocument/2006/relationships/image" Target="NULL"/><Relationship Id="rId148" Type="http://schemas.openxmlformats.org/officeDocument/2006/relationships/customXml" Target="../ink/ink496.xml"/><Relationship Id="rId164" Type="http://schemas.openxmlformats.org/officeDocument/2006/relationships/customXml" Target="../ink/ink504.xml"/><Relationship Id="rId169" Type="http://schemas.openxmlformats.org/officeDocument/2006/relationships/image" Target="NULL"/><Relationship Id="rId185" Type="http://schemas.openxmlformats.org/officeDocument/2006/relationships/image" Target="NULL"/><Relationship Id="rId334" Type="http://schemas.openxmlformats.org/officeDocument/2006/relationships/customXml" Target="../ink/ink589.xml"/><Relationship Id="rId4" Type="http://schemas.openxmlformats.org/officeDocument/2006/relationships/customXml" Target="../ink/ink424.xml"/><Relationship Id="rId9" Type="http://schemas.openxmlformats.org/officeDocument/2006/relationships/image" Target="NULL"/><Relationship Id="rId180" Type="http://schemas.openxmlformats.org/officeDocument/2006/relationships/customXml" Target="../ink/ink512.xml"/><Relationship Id="rId210" Type="http://schemas.openxmlformats.org/officeDocument/2006/relationships/customXml" Target="../ink/ink527.xml"/><Relationship Id="rId215" Type="http://schemas.openxmlformats.org/officeDocument/2006/relationships/image" Target="NULL"/><Relationship Id="rId236" Type="http://schemas.openxmlformats.org/officeDocument/2006/relationships/customXml" Target="../ink/ink540.xml"/><Relationship Id="rId257" Type="http://schemas.openxmlformats.org/officeDocument/2006/relationships/image" Target="NULL"/><Relationship Id="rId278" Type="http://schemas.openxmlformats.org/officeDocument/2006/relationships/customXml" Target="../ink/ink561.xml"/><Relationship Id="rId26" Type="http://schemas.openxmlformats.org/officeDocument/2006/relationships/customXml" Target="../ink/ink435.xml"/><Relationship Id="rId231" Type="http://schemas.openxmlformats.org/officeDocument/2006/relationships/image" Target="NULL"/><Relationship Id="rId252" Type="http://schemas.openxmlformats.org/officeDocument/2006/relationships/customXml" Target="../ink/ink548.xml"/><Relationship Id="rId273" Type="http://schemas.openxmlformats.org/officeDocument/2006/relationships/image" Target="NULL"/><Relationship Id="rId294" Type="http://schemas.openxmlformats.org/officeDocument/2006/relationships/customXml" Target="../ink/ink569.xml"/><Relationship Id="rId308" Type="http://schemas.openxmlformats.org/officeDocument/2006/relationships/customXml" Target="../ink/ink576.xml"/><Relationship Id="rId329" Type="http://schemas.openxmlformats.org/officeDocument/2006/relationships/image" Target="NULL"/><Relationship Id="rId47" Type="http://schemas.openxmlformats.org/officeDocument/2006/relationships/image" Target="NULL"/><Relationship Id="rId68" Type="http://schemas.openxmlformats.org/officeDocument/2006/relationships/customXml" Target="../ink/ink456.xml"/><Relationship Id="rId89" Type="http://schemas.openxmlformats.org/officeDocument/2006/relationships/image" Target="NULL"/><Relationship Id="rId112" Type="http://schemas.openxmlformats.org/officeDocument/2006/relationships/customXml" Target="../ink/ink478.xml"/><Relationship Id="rId133" Type="http://schemas.openxmlformats.org/officeDocument/2006/relationships/image" Target="NULL"/><Relationship Id="rId154" Type="http://schemas.openxmlformats.org/officeDocument/2006/relationships/customXml" Target="../ink/ink499.xml"/><Relationship Id="rId175" Type="http://schemas.openxmlformats.org/officeDocument/2006/relationships/image" Target="NULL"/><Relationship Id="rId340" Type="http://schemas.openxmlformats.org/officeDocument/2006/relationships/customXml" Target="../ink/ink592.xml"/><Relationship Id="rId196" Type="http://schemas.openxmlformats.org/officeDocument/2006/relationships/customXml" Target="../ink/ink520.xml"/><Relationship Id="rId200" Type="http://schemas.openxmlformats.org/officeDocument/2006/relationships/customXml" Target="../ink/ink522.xml"/><Relationship Id="rId16" Type="http://schemas.openxmlformats.org/officeDocument/2006/relationships/customXml" Target="../ink/ink430.xml"/><Relationship Id="rId221" Type="http://schemas.openxmlformats.org/officeDocument/2006/relationships/image" Target="NULL"/><Relationship Id="rId242" Type="http://schemas.openxmlformats.org/officeDocument/2006/relationships/customXml" Target="../ink/ink543.xml"/><Relationship Id="rId263" Type="http://schemas.openxmlformats.org/officeDocument/2006/relationships/image" Target="NULL"/><Relationship Id="rId284" Type="http://schemas.openxmlformats.org/officeDocument/2006/relationships/customXml" Target="../ink/ink564.xml"/><Relationship Id="rId319" Type="http://schemas.openxmlformats.org/officeDocument/2006/relationships/image" Target="NULL"/><Relationship Id="rId37" Type="http://schemas.openxmlformats.org/officeDocument/2006/relationships/image" Target="NULL"/><Relationship Id="rId58" Type="http://schemas.openxmlformats.org/officeDocument/2006/relationships/customXml" Target="../ink/ink451.xml"/><Relationship Id="rId79" Type="http://schemas.openxmlformats.org/officeDocument/2006/relationships/image" Target="NULL"/><Relationship Id="rId102" Type="http://schemas.openxmlformats.org/officeDocument/2006/relationships/customXml" Target="../ink/ink473.xml"/><Relationship Id="rId123" Type="http://schemas.openxmlformats.org/officeDocument/2006/relationships/image" Target="NULL"/><Relationship Id="rId144" Type="http://schemas.openxmlformats.org/officeDocument/2006/relationships/customXml" Target="../ink/ink494.xml"/><Relationship Id="rId330" Type="http://schemas.openxmlformats.org/officeDocument/2006/relationships/customXml" Target="../ink/ink587.xml"/><Relationship Id="rId90" Type="http://schemas.openxmlformats.org/officeDocument/2006/relationships/customXml" Target="../ink/ink467.xml"/><Relationship Id="rId165" Type="http://schemas.openxmlformats.org/officeDocument/2006/relationships/image" Target="NULL"/><Relationship Id="rId186" Type="http://schemas.openxmlformats.org/officeDocument/2006/relationships/customXml" Target="../ink/ink515.xml"/><Relationship Id="rId211" Type="http://schemas.openxmlformats.org/officeDocument/2006/relationships/image" Target="NULL"/><Relationship Id="rId232" Type="http://schemas.openxmlformats.org/officeDocument/2006/relationships/customXml" Target="../ink/ink538.xml"/><Relationship Id="rId253" Type="http://schemas.openxmlformats.org/officeDocument/2006/relationships/image" Target="NULL"/><Relationship Id="rId274" Type="http://schemas.openxmlformats.org/officeDocument/2006/relationships/customXml" Target="../ink/ink559.xml"/><Relationship Id="rId295" Type="http://schemas.openxmlformats.org/officeDocument/2006/relationships/image" Target="NULL"/><Relationship Id="rId309" Type="http://schemas.openxmlformats.org/officeDocument/2006/relationships/image" Target="NULL"/><Relationship Id="rId27" Type="http://schemas.openxmlformats.org/officeDocument/2006/relationships/image" Target="NULL"/><Relationship Id="rId48" Type="http://schemas.openxmlformats.org/officeDocument/2006/relationships/customXml" Target="../ink/ink446.xml"/><Relationship Id="rId69" Type="http://schemas.openxmlformats.org/officeDocument/2006/relationships/image" Target="NULL"/><Relationship Id="rId113" Type="http://schemas.openxmlformats.org/officeDocument/2006/relationships/image" Target="NULL"/><Relationship Id="rId134" Type="http://schemas.openxmlformats.org/officeDocument/2006/relationships/customXml" Target="../ink/ink489.xml"/><Relationship Id="rId320" Type="http://schemas.openxmlformats.org/officeDocument/2006/relationships/customXml" Target="../ink/ink582.xml"/><Relationship Id="rId80" Type="http://schemas.openxmlformats.org/officeDocument/2006/relationships/customXml" Target="../ink/ink462.xml"/><Relationship Id="rId155" Type="http://schemas.openxmlformats.org/officeDocument/2006/relationships/image" Target="NULL"/><Relationship Id="rId176" Type="http://schemas.openxmlformats.org/officeDocument/2006/relationships/customXml" Target="../ink/ink510.xml"/><Relationship Id="rId197" Type="http://schemas.openxmlformats.org/officeDocument/2006/relationships/image" Target="NULL"/><Relationship Id="rId341" Type="http://schemas.openxmlformats.org/officeDocument/2006/relationships/image" Target="NULL"/><Relationship Id="rId201" Type="http://schemas.openxmlformats.org/officeDocument/2006/relationships/image" Target="NULL"/><Relationship Id="rId222" Type="http://schemas.openxmlformats.org/officeDocument/2006/relationships/customXml" Target="../ink/ink533.xml"/><Relationship Id="rId243" Type="http://schemas.openxmlformats.org/officeDocument/2006/relationships/image" Target="NULL"/><Relationship Id="rId264" Type="http://schemas.openxmlformats.org/officeDocument/2006/relationships/customXml" Target="../ink/ink554.xml"/><Relationship Id="rId285" Type="http://schemas.openxmlformats.org/officeDocument/2006/relationships/image" Target="NULL"/><Relationship Id="rId17" Type="http://schemas.openxmlformats.org/officeDocument/2006/relationships/image" Target="NULL"/><Relationship Id="rId38" Type="http://schemas.openxmlformats.org/officeDocument/2006/relationships/customXml" Target="../ink/ink441.xml"/><Relationship Id="rId59" Type="http://schemas.openxmlformats.org/officeDocument/2006/relationships/image" Target="NULL"/><Relationship Id="rId103" Type="http://schemas.openxmlformats.org/officeDocument/2006/relationships/image" Target="NULL"/><Relationship Id="rId124" Type="http://schemas.openxmlformats.org/officeDocument/2006/relationships/customXml" Target="../ink/ink484.xml"/><Relationship Id="rId310" Type="http://schemas.openxmlformats.org/officeDocument/2006/relationships/customXml" Target="../ink/ink577.xml"/><Relationship Id="rId70" Type="http://schemas.openxmlformats.org/officeDocument/2006/relationships/customXml" Target="../ink/ink457.xml"/><Relationship Id="rId91" Type="http://schemas.openxmlformats.org/officeDocument/2006/relationships/image" Target="NULL"/><Relationship Id="rId145" Type="http://schemas.openxmlformats.org/officeDocument/2006/relationships/image" Target="NULL"/><Relationship Id="rId166" Type="http://schemas.openxmlformats.org/officeDocument/2006/relationships/customXml" Target="../ink/ink505.xml"/><Relationship Id="rId187" Type="http://schemas.openxmlformats.org/officeDocument/2006/relationships/image" Target="NULL"/><Relationship Id="rId331" Type="http://schemas.openxmlformats.org/officeDocument/2006/relationships/image" Target="NULL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528.xml"/><Relationship Id="rId233" Type="http://schemas.openxmlformats.org/officeDocument/2006/relationships/image" Target="NULL"/><Relationship Id="rId254" Type="http://schemas.openxmlformats.org/officeDocument/2006/relationships/customXml" Target="../ink/ink549.xml"/><Relationship Id="rId28" Type="http://schemas.openxmlformats.org/officeDocument/2006/relationships/customXml" Target="../ink/ink436.xml"/><Relationship Id="rId49" Type="http://schemas.openxmlformats.org/officeDocument/2006/relationships/image" Target="NULL"/><Relationship Id="rId114" Type="http://schemas.openxmlformats.org/officeDocument/2006/relationships/customXml" Target="../ink/ink479.xml"/><Relationship Id="rId275" Type="http://schemas.openxmlformats.org/officeDocument/2006/relationships/image" Target="NULL"/><Relationship Id="rId296" Type="http://schemas.openxmlformats.org/officeDocument/2006/relationships/customXml" Target="../ink/ink570.xml"/><Relationship Id="rId300" Type="http://schemas.openxmlformats.org/officeDocument/2006/relationships/customXml" Target="../ink/ink572.xml"/><Relationship Id="rId60" Type="http://schemas.openxmlformats.org/officeDocument/2006/relationships/customXml" Target="../ink/ink452.xml"/><Relationship Id="rId81" Type="http://schemas.openxmlformats.org/officeDocument/2006/relationships/image" Target="NULL"/><Relationship Id="rId135" Type="http://schemas.openxmlformats.org/officeDocument/2006/relationships/image" Target="NULL"/><Relationship Id="rId156" Type="http://schemas.openxmlformats.org/officeDocument/2006/relationships/customXml" Target="../ink/ink500.xml"/><Relationship Id="rId177" Type="http://schemas.openxmlformats.org/officeDocument/2006/relationships/image" Target="NULL"/><Relationship Id="rId198" Type="http://schemas.openxmlformats.org/officeDocument/2006/relationships/customXml" Target="../ink/ink521.xml"/><Relationship Id="rId321" Type="http://schemas.openxmlformats.org/officeDocument/2006/relationships/image" Target="NULL"/><Relationship Id="rId202" Type="http://schemas.openxmlformats.org/officeDocument/2006/relationships/customXml" Target="../ink/ink523.xml"/><Relationship Id="rId223" Type="http://schemas.openxmlformats.org/officeDocument/2006/relationships/image" Target="NULL"/><Relationship Id="rId244" Type="http://schemas.openxmlformats.org/officeDocument/2006/relationships/customXml" Target="../ink/ink544.xml"/><Relationship Id="rId18" Type="http://schemas.openxmlformats.org/officeDocument/2006/relationships/customXml" Target="../ink/ink431.xml"/><Relationship Id="rId39" Type="http://schemas.openxmlformats.org/officeDocument/2006/relationships/image" Target="NULL"/><Relationship Id="rId265" Type="http://schemas.openxmlformats.org/officeDocument/2006/relationships/image" Target="NULL"/><Relationship Id="rId286" Type="http://schemas.openxmlformats.org/officeDocument/2006/relationships/customXml" Target="../ink/ink565.xml"/><Relationship Id="rId50" Type="http://schemas.openxmlformats.org/officeDocument/2006/relationships/customXml" Target="../ink/ink447.xml"/><Relationship Id="rId104" Type="http://schemas.openxmlformats.org/officeDocument/2006/relationships/customXml" Target="../ink/ink474.xml"/><Relationship Id="rId125" Type="http://schemas.openxmlformats.org/officeDocument/2006/relationships/image" Target="NULL"/><Relationship Id="rId146" Type="http://schemas.openxmlformats.org/officeDocument/2006/relationships/customXml" Target="../ink/ink495.xml"/><Relationship Id="rId167" Type="http://schemas.openxmlformats.org/officeDocument/2006/relationships/image" Target="NULL"/><Relationship Id="rId188" Type="http://schemas.openxmlformats.org/officeDocument/2006/relationships/customXml" Target="../ink/ink516.xml"/><Relationship Id="rId311" Type="http://schemas.openxmlformats.org/officeDocument/2006/relationships/image" Target="NULL"/><Relationship Id="rId332" Type="http://schemas.openxmlformats.org/officeDocument/2006/relationships/customXml" Target="../ink/ink588.xml"/><Relationship Id="rId71" Type="http://schemas.openxmlformats.org/officeDocument/2006/relationships/image" Target="NULL"/><Relationship Id="rId92" Type="http://schemas.openxmlformats.org/officeDocument/2006/relationships/customXml" Target="../ink/ink468.xml"/><Relationship Id="rId213" Type="http://schemas.openxmlformats.org/officeDocument/2006/relationships/image" Target="NULL"/><Relationship Id="rId234" Type="http://schemas.openxmlformats.org/officeDocument/2006/relationships/customXml" Target="../ink/ink539.xml"/><Relationship Id="rId2" Type="http://schemas.openxmlformats.org/officeDocument/2006/relationships/customXml" Target="../ink/ink423.xml"/><Relationship Id="rId29" Type="http://schemas.openxmlformats.org/officeDocument/2006/relationships/image" Target="NULL"/><Relationship Id="rId255" Type="http://schemas.openxmlformats.org/officeDocument/2006/relationships/image" Target="NULL"/><Relationship Id="rId276" Type="http://schemas.openxmlformats.org/officeDocument/2006/relationships/customXml" Target="../ink/ink560.xml"/><Relationship Id="rId297" Type="http://schemas.openxmlformats.org/officeDocument/2006/relationships/image" Target="NULL"/><Relationship Id="rId40" Type="http://schemas.openxmlformats.org/officeDocument/2006/relationships/customXml" Target="../ink/ink442.xml"/><Relationship Id="rId115" Type="http://schemas.openxmlformats.org/officeDocument/2006/relationships/image" Target="NULL"/><Relationship Id="rId136" Type="http://schemas.openxmlformats.org/officeDocument/2006/relationships/customXml" Target="../ink/ink490.xml"/><Relationship Id="rId157" Type="http://schemas.openxmlformats.org/officeDocument/2006/relationships/image" Target="NULL"/><Relationship Id="rId178" Type="http://schemas.openxmlformats.org/officeDocument/2006/relationships/customXml" Target="../ink/ink511.xml"/><Relationship Id="rId301" Type="http://schemas.openxmlformats.org/officeDocument/2006/relationships/image" Target="NULL"/><Relationship Id="rId322" Type="http://schemas.openxmlformats.org/officeDocument/2006/relationships/customXml" Target="../ink/ink583.xml"/><Relationship Id="rId61" Type="http://schemas.openxmlformats.org/officeDocument/2006/relationships/image" Target="NULL"/><Relationship Id="rId82" Type="http://schemas.openxmlformats.org/officeDocument/2006/relationships/customXml" Target="../ink/ink463.xml"/><Relationship Id="rId199" Type="http://schemas.openxmlformats.org/officeDocument/2006/relationships/image" Target="NULL"/><Relationship Id="rId203" Type="http://schemas.openxmlformats.org/officeDocument/2006/relationships/image" Target="NULL"/><Relationship Id="rId19" Type="http://schemas.openxmlformats.org/officeDocument/2006/relationships/image" Target="NULL"/><Relationship Id="rId224" Type="http://schemas.openxmlformats.org/officeDocument/2006/relationships/customXml" Target="../ink/ink534.xml"/><Relationship Id="rId245" Type="http://schemas.openxmlformats.org/officeDocument/2006/relationships/image" Target="NULL"/><Relationship Id="rId266" Type="http://schemas.openxmlformats.org/officeDocument/2006/relationships/customXml" Target="../ink/ink555.xml"/><Relationship Id="rId287" Type="http://schemas.openxmlformats.org/officeDocument/2006/relationships/image" Target="NULL"/><Relationship Id="rId30" Type="http://schemas.openxmlformats.org/officeDocument/2006/relationships/customXml" Target="../ink/ink437.xml"/><Relationship Id="rId105" Type="http://schemas.openxmlformats.org/officeDocument/2006/relationships/image" Target="NULL"/><Relationship Id="rId126" Type="http://schemas.openxmlformats.org/officeDocument/2006/relationships/customXml" Target="../ink/ink485.xml"/><Relationship Id="rId147" Type="http://schemas.openxmlformats.org/officeDocument/2006/relationships/image" Target="NULL"/><Relationship Id="rId168" Type="http://schemas.openxmlformats.org/officeDocument/2006/relationships/customXml" Target="../ink/ink506.xml"/><Relationship Id="rId312" Type="http://schemas.openxmlformats.org/officeDocument/2006/relationships/customXml" Target="../ink/ink578.xml"/><Relationship Id="rId333" Type="http://schemas.openxmlformats.org/officeDocument/2006/relationships/image" Target="NULL"/><Relationship Id="rId51" Type="http://schemas.openxmlformats.org/officeDocument/2006/relationships/image" Target="NULL"/><Relationship Id="rId72" Type="http://schemas.openxmlformats.org/officeDocument/2006/relationships/customXml" Target="../ink/ink458.xml"/><Relationship Id="rId93" Type="http://schemas.openxmlformats.org/officeDocument/2006/relationships/image" Target="NULL"/><Relationship Id="rId189" Type="http://schemas.openxmlformats.org/officeDocument/2006/relationships/image" Target="NUL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customXml" Target="../ink/ink596.xml"/><Relationship Id="rId13" Type="http://schemas.openxmlformats.org/officeDocument/2006/relationships/image" Target="NULL"/><Relationship Id="rId18" Type="http://schemas.openxmlformats.org/officeDocument/2006/relationships/customXml" Target="../ink/ink601.xml"/><Relationship Id="rId26" Type="http://schemas.openxmlformats.org/officeDocument/2006/relationships/customXml" Target="../ink/ink605.xml"/><Relationship Id="rId3" Type="http://schemas.openxmlformats.org/officeDocument/2006/relationships/image" Target="NULL"/><Relationship Id="rId21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customXml" Target="../ink/ink598.xml"/><Relationship Id="rId17" Type="http://schemas.openxmlformats.org/officeDocument/2006/relationships/image" Target="NULL"/><Relationship Id="rId25" Type="http://schemas.openxmlformats.org/officeDocument/2006/relationships/image" Target="NULL"/><Relationship Id="rId2" Type="http://schemas.openxmlformats.org/officeDocument/2006/relationships/customXml" Target="../ink/ink593.xml"/><Relationship Id="rId16" Type="http://schemas.openxmlformats.org/officeDocument/2006/relationships/customXml" Target="../ink/ink600.xml"/><Relationship Id="rId20" Type="http://schemas.openxmlformats.org/officeDocument/2006/relationships/customXml" Target="../ink/ink602.xml"/><Relationship Id="rId29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95.xml"/><Relationship Id="rId11" Type="http://schemas.openxmlformats.org/officeDocument/2006/relationships/image" Target="NULL"/><Relationship Id="rId24" Type="http://schemas.openxmlformats.org/officeDocument/2006/relationships/customXml" Target="../ink/ink604.xml"/><Relationship Id="rId5" Type="http://schemas.openxmlformats.org/officeDocument/2006/relationships/image" Target="NULL"/><Relationship Id="rId15" Type="http://schemas.openxmlformats.org/officeDocument/2006/relationships/image" Target="NULL"/><Relationship Id="rId23" Type="http://schemas.openxmlformats.org/officeDocument/2006/relationships/image" Target="NULL"/><Relationship Id="rId28" Type="http://schemas.openxmlformats.org/officeDocument/2006/relationships/customXml" Target="../ink/ink606.xml"/><Relationship Id="rId10" Type="http://schemas.openxmlformats.org/officeDocument/2006/relationships/customXml" Target="../ink/ink597.xml"/><Relationship Id="rId19" Type="http://schemas.openxmlformats.org/officeDocument/2006/relationships/image" Target="NULL"/><Relationship Id="rId4" Type="http://schemas.openxmlformats.org/officeDocument/2006/relationships/customXml" Target="../ink/ink594.xml"/><Relationship Id="rId9" Type="http://schemas.openxmlformats.org/officeDocument/2006/relationships/image" Target="NULL"/><Relationship Id="rId14" Type="http://schemas.openxmlformats.org/officeDocument/2006/relationships/customXml" Target="../ink/ink599.xml"/><Relationship Id="rId22" Type="http://schemas.openxmlformats.org/officeDocument/2006/relationships/customXml" Target="../ink/ink603.xml"/><Relationship Id="rId27" Type="http://schemas.openxmlformats.org/officeDocument/2006/relationships/image" Target="NUL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6" Type="http://schemas.openxmlformats.org/officeDocument/2006/relationships/customXml" Target="../ink/ink619.xml"/><Relationship Id="rId21" Type="http://schemas.openxmlformats.org/officeDocument/2006/relationships/image" Target="../media/image234.png"/><Relationship Id="rId42" Type="http://schemas.openxmlformats.org/officeDocument/2006/relationships/customXml" Target="../ink/ink627.xml"/><Relationship Id="rId47" Type="http://schemas.openxmlformats.org/officeDocument/2006/relationships/image" Target="../media/image247.png"/><Relationship Id="rId63" Type="http://schemas.openxmlformats.org/officeDocument/2006/relationships/image" Target="../media/image255.png"/><Relationship Id="rId68" Type="http://schemas.openxmlformats.org/officeDocument/2006/relationships/customXml" Target="../ink/ink640.xml"/><Relationship Id="rId84" Type="http://schemas.openxmlformats.org/officeDocument/2006/relationships/customXml" Target="../ink/ink648.xml"/><Relationship Id="rId89" Type="http://schemas.openxmlformats.org/officeDocument/2006/relationships/image" Target="../media/image268.png"/><Relationship Id="rId112" Type="http://schemas.openxmlformats.org/officeDocument/2006/relationships/customXml" Target="../ink/ink662.xml"/><Relationship Id="rId2" Type="http://schemas.openxmlformats.org/officeDocument/2006/relationships/customXml" Target="../ink/ink607.xml"/><Relationship Id="rId16" Type="http://schemas.openxmlformats.org/officeDocument/2006/relationships/customXml" Target="../ink/ink614.xml"/><Relationship Id="rId29" Type="http://schemas.openxmlformats.org/officeDocument/2006/relationships/image" Target="../media/image238.png"/><Relationship Id="rId107" Type="http://schemas.openxmlformats.org/officeDocument/2006/relationships/image" Target="../media/image277.png"/><Relationship Id="rId11" Type="http://schemas.openxmlformats.org/officeDocument/2006/relationships/image" Target="../media/image229.png"/><Relationship Id="rId24" Type="http://schemas.openxmlformats.org/officeDocument/2006/relationships/customXml" Target="../ink/ink618.xml"/><Relationship Id="rId32" Type="http://schemas.openxmlformats.org/officeDocument/2006/relationships/customXml" Target="../ink/ink622.xml"/><Relationship Id="rId37" Type="http://schemas.openxmlformats.org/officeDocument/2006/relationships/image" Target="../media/image242.png"/><Relationship Id="rId40" Type="http://schemas.openxmlformats.org/officeDocument/2006/relationships/customXml" Target="../ink/ink626.xml"/><Relationship Id="rId45" Type="http://schemas.openxmlformats.org/officeDocument/2006/relationships/image" Target="../media/image246.png"/><Relationship Id="rId53" Type="http://schemas.openxmlformats.org/officeDocument/2006/relationships/image" Target="../media/image250.png"/><Relationship Id="rId58" Type="http://schemas.openxmlformats.org/officeDocument/2006/relationships/customXml" Target="../ink/ink635.xml"/><Relationship Id="rId66" Type="http://schemas.openxmlformats.org/officeDocument/2006/relationships/customXml" Target="../ink/ink639.xml"/><Relationship Id="rId74" Type="http://schemas.openxmlformats.org/officeDocument/2006/relationships/customXml" Target="../ink/ink643.xml"/><Relationship Id="rId79" Type="http://schemas.openxmlformats.org/officeDocument/2006/relationships/image" Target="../media/image263.png"/><Relationship Id="rId87" Type="http://schemas.openxmlformats.org/officeDocument/2006/relationships/image" Target="../media/image267.png"/><Relationship Id="rId102" Type="http://schemas.openxmlformats.org/officeDocument/2006/relationships/customXml" Target="../ink/ink657.xml"/><Relationship Id="rId110" Type="http://schemas.openxmlformats.org/officeDocument/2006/relationships/customXml" Target="../ink/ink661.xml"/><Relationship Id="rId5" Type="http://schemas.openxmlformats.org/officeDocument/2006/relationships/image" Target="../media/image226.png"/><Relationship Id="rId61" Type="http://schemas.openxmlformats.org/officeDocument/2006/relationships/image" Target="../media/image254.png"/><Relationship Id="rId82" Type="http://schemas.openxmlformats.org/officeDocument/2006/relationships/customXml" Target="../ink/ink647.xml"/><Relationship Id="rId90" Type="http://schemas.openxmlformats.org/officeDocument/2006/relationships/customXml" Target="../ink/ink651.xml"/><Relationship Id="rId95" Type="http://schemas.openxmlformats.org/officeDocument/2006/relationships/image" Target="../media/image271.png"/><Relationship Id="rId19" Type="http://schemas.openxmlformats.org/officeDocument/2006/relationships/image" Target="../media/image233.png"/><Relationship Id="rId14" Type="http://schemas.openxmlformats.org/officeDocument/2006/relationships/customXml" Target="../ink/ink613.xml"/><Relationship Id="rId22" Type="http://schemas.openxmlformats.org/officeDocument/2006/relationships/customXml" Target="../ink/ink617.xml"/><Relationship Id="rId27" Type="http://schemas.openxmlformats.org/officeDocument/2006/relationships/image" Target="../media/image237.png"/><Relationship Id="rId30" Type="http://schemas.openxmlformats.org/officeDocument/2006/relationships/customXml" Target="../ink/ink621.xml"/><Relationship Id="rId35" Type="http://schemas.openxmlformats.org/officeDocument/2006/relationships/image" Target="../media/image241.png"/><Relationship Id="rId43" Type="http://schemas.openxmlformats.org/officeDocument/2006/relationships/image" Target="../media/image245.png"/><Relationship Id="rId48" Type="http://schemas.openxmlformats.org/officeDocument/2006/relationships/customXml" Target="../ink/ink630.xml"/><Relationship Id="rId56" Type="http://schemas.openxmlformats.org/officeDocument/2006/relationships/customXml" Target="../ink/ink634.xml"/><Relationship Id="rId64" Type="http://schemas.openxmlformats.org/officeDocument/2006/relationships/customXml" Target="../ink/ink638.xml"/><Relationship Id="rId69" Type="http://schemas.openxmlformats.org/officeDocument/2006/relationships/image" Target="../media/image258.png"/><Relationship Id="rId77" Type="http://schemas.openxmlformats.org/officeDocument/2006/relationships/image" Target="../media/image262.png"/><Relationship Id="rId100" Type="http://schemas.openxmlformats.org/officeDocument/2006/relationships/customXml" Target="../ink/ink656.xml"/><Relationship Id="rId105" Type="http://schemas.openxmlformats.org/officeDocument/2006/relationships/image" Target="../media/image276.png"/><Relationship Id="rId113" Type="http://schemas.openxmlformats.org/officeDocument/2006/relationships/image" Target="../media/image280.png"/><Relationship Id="rId8" Type="http://schemas.openxmlformats.org/officeDocument/2006/relationships/customXml" Target="../ink/ink610.xml"/><Relationship Id="rId51" Type="http://schemas.openxmlformats.org/officeDocument/2006/relationships/image" Target="../media/image249.png"/><Relationship Id="rId72" Type="http://schemas.openxmlformats.org/officeDocument/2006/relationships/customXml" Target="../ink/ink642.xml"/><Relationship Id="rId80" Type="http://schemas.openxmlformats.org/officeDocument/2006/relationships/customXml" Target="../ink/ink646.xml"/><Relationship Id="rId85" Type="http://schemas.openxmlformats.org/officeDocument/2006/relationships/image" Target="../media/image266.png"/><Relationship Id="rId93" Type="http://schemas.openxmlformats.org/officeDocument/2006/relationships/image" Target="../media/image270.png"/><Relationship Id="rId98" Type="http://schemas.openxmlformats.org/officeDocument/2006/relationships/customXml" Target="../ink/ink655.xml"/><Relationship Id="rId3" Type="http://schemas.openxmlformats.org/officeDocument/2006/relationships/image" Target="../media/image225.png"/><Relationship Id="rId12" Type="http://schemas.openxmlformats.org/officeDocument/2006/relationships/customXml" Target="../ink/ink612.xml"/><Relationship Id="rId17" Type="http://schemas.openxmlformats.org/officeDocument/2006/relationships/image" Target="../media/image232.png"/><Relationship Id="rId25" Type="http://schemas.openxmlformats.org/officeDocument/2006/relationships/image" Target="../media/image236.png"/><Relationship Id="rId33" Type="http://schemas.openxmlformats.org/officeDocument/2006/relationships/image" Target="../media/image240.png"/><Relationship Id="rId38" Type="http://schemas.openxmlformats.org/officeDocument/2006/relationships/customXml" Target="../ink/ink625.xml"/><Relationship Id="rId46" Type="http://schemas.openxmlformats.org/officeDocument/2006/relationships/customXml" Target="../ink/ink629.xml"/><Relationship Id="rId59" Type="http://schemas.openxmlformats.org/officeDocument/2006/relationships/image" Target="../media/image253.png"/><Relationship Id="rId67" Type="http://schemas.openxmlformats.org/officeDocument/2006/relationships/image" Target="../media/image257.png"/><Relationship Id="rId103" Type="http://schemas.openxmlformats.org/officeDocument/2006/relationships/image" Target="../media/image275.png"/><Relationship Id="rId108" Type="http://schemas.openxmlformats.org/officeDocument/2006/relationships/customXml" Target="../ink/ink660.xml"/><Relationship Id="rId20" Type="http://schemas.openxmlformats.org/officeDocument/2006/relationships/customXml" Target="../ink/ink616.xml"/><Relationship Id="rId41" Type="http://schemas.openxmlformats.org/officeDocument/2006/relationships/image" Target="../media/image244.png"/><Relationship Id="rId54" Type="http://schemas.openxmlformats.org/officeDocument/2006/relationships/customXml" Target="../ink/ink633.xml"/><Relationship Id="rId62" Type="http://schemas.openxmlformats.org/officeDocument/2006/relationships/customXml" Target="../ink/ink637.xml"/><Relationship Id="rId70" Type="http://schemas.openxmlformats.org/officeDocument/2006/relationships/customXml" Target="../ink/ink641.xml"/><Relationship Id="rId75" Type="http://schemas.openxmlformats.org/officeDocument/2006/relationships/image" Target="../media/image261.png"/><Relationship Id="rId83" Type="http://schemas.openxmlformats.org/officeDocument/2006/relationships/image" Target="../media/image265.png"/><Relationship Id="rId88" Type="http://schemas.openxmlformats.org/officeDocument/2006/relationships/customXml" Target="../ink/ink650.xml"/><Relationship Id="rId91" Type="http://schemas.openxmlformats.org/officeDocument/2006/relationships/image" Target="../media/image269.png"/><Relationship Id="rId96" Type="http://schemas.openxmlformats.org/officeDocument/2006/relationships/customXml" Target="../ink/ink654.xml"/><Relationship Id="rId111" Type="http://schemas.openxmlformats.org/officeDocument/2006/relationships/image" Target="../media/image279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609.xml"/><Relationship Id="rId15" Type="http://schemas.openxmlformats.org/officeDocument/2006/relationships/image" Target="../media/image231.png"/><Relationship Id="rId23" Type="http://schemas.openxmlformats.org/officeDocument/2006/relationships/image" Target="../media/image235.png"/><Relationship Id="rId28" Type="http://schemas.openxmlformats.org/officeDocument/2006/relationships/customXml" Target="../ink/ink620.xml"/><Relationship Id="rId36" Type="http://schemas.openxmlformats.org/officeDocument/2006/relationships/customXml" Target="../ink/ink624.xml"/><Relationship Id="rId49" Type="http://schemas.openxmlformats.org/officeDocument/2006/relationships/image" Target="../media/image248.png"/><Relationship Id="rId57" Type="http://schemas.openxmlformats.org/officeDocument/2006/relationships/image" Target="../media/image252.png"/><Relationship Id="rId106" Type="http://schemas.openxmlformats.org/officeDocument/2006/relationships/customXml" Target="../ink/ink659.xml"/><Relationship Id="rId10" Type="http://schemas.openxmlformats.org/officeDocument/2006/relationships/customXml" Target="../ink/ink611.xml"/><Relationship Id="rId31" Type="http://schemas.openxmlformats.org/officeDocument/2006/relationships/image" Target="../media/image239.png"/><Relationship Id="rId44" Type="http://schemas.openxmlformats.org/officeDocument/2006/relationships/customXml" Target="../ink/ink628.xml"/><Relationship Id="rId52" Type="http://schemas.openxmlformats.org/officeDocument/2006/relationships/customXml" Target="../ink/ink632.xml"/><Relationship Id="rId60" Type="http://schemas.openxmlformats.org/officeDocument/2006/relationships/customXml" Target="../ink/ink636.xml"/><Relationship Id="rId65" Type="http://schemas.openxmlformats.org/officeDocument/2006/relationships/image" Target="../media/image256.png"/><Relationship Id="rId73" Type="http://schemas.openxmlformats.org/officeDocument/2006/relationships/image" Target="../media/image260.png"/><Relationship Id="rId78" Type="http://schemas.openxmlformats.org/officeDocument/2006/relationships/customXml" Target="../ink/ink645.xml"/><Relationship Id="rId81" Type="http://schemas.openxmlformats.org/officeDocument/2006/relationships/image" Target="../media/image264.png"/><Relationship Id="rId86" Type="http://schemas.openxmlformats.org/officeDocument/2006/relationships/customXml" Target="../ink/ink649.xml"/><Relationship Id="rId94" Type="http://schemas.openxmlformats.org/officeDocument/2006/relationships/customXml" Target="../ink/ink653.xml"/><Relationship Id="rId99" Type="http://schemas.openxmlformats.org/officeDocument/2006/relationships/image" Target="../media/image273.png"/><Relationship Id="rId101" Type="http://schemas.openxmlformats.org/officeDocument/2006/relationships/image" Target="../media/image274.png"/><Relationship Id="rId4" Type="http://schemas.openxmlformats.org/officeDocument/2006/relationships/customXml" Target="../ink/ink608.xml"/><Relationship Id="rId9" Type="http://schemas.openxmlformats.org/officeDocument/2006/relationships/image" Target="../media/image228.png"/><Relationship Id="rId13" Type="http://schemas.openxmlformats.org/officeDocument/2006/relationships/image" Target="../media/image230.png"/><Relationship Id="rId18" Type="http://schemas.openxmlformats.org/officeDocument/2006/relationships/customXml" Target="../ink/ink615.xml"/><Relationship Id="rId39" Type="http://schemas.openxmlformats.org/officeDocument/2006/relationships/image" Target="../media/image243.png"/><Relationship Id="rId109" Type="http://schemas.openxmlformats.org/officeDocument/2006/relationships/image" Target="../media/image278.png"/><Relationship Id="rId34" Type="http://schemas.openxmlformats.org/officeDocument/2006/relationships/customXml" Target="../ink/ink623.xml"/><Relationship Id="rId50" Type="http://schemas.openxmlformats.org/officeDocument/2006/relationships/customXml" Target="../ink/ink631.xml"/><Relationship Id="rId55" Type="http://schemas.openxmlformats.org/officeDocument/2006/relationships/image" Target="../media/image251.png"/><Relationship Id="rId76" Type="http://schemas.openxmlformats.org/officeDocument/2006/relationships/customXml" Target="../ink/ink644.xml"/><Relationship Id="rId97" Type="http://schemas.openxmlformats.org/officeDocument/2006/relationships/image" Target="../media/image272.png"/><Relationship Id="rId104" Type="http://schemas.openxmlformats.org/officeDocument/2006/relationships/customXml" Target="../ink/ink658.xml"/><Relationship Id="rId7" Type="http://schemas.openxmlformats.org/officeDocument/2006/relationships/image" Target="../media/image227.png"/><Relationship Id="rId71" Type="http://schemas.openxmlformats.org/officeDocument/2006/relationships/image" Target="../media/image259.png"/><Relationship Id="rId92" Type="http://schemas.openxmlformats.org/officeDocument/2006/relationships/customXml" Target="../ink/ink65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80.png"/><Relationship Id="rId13" Type="http://schemas.openxmlformats.org/officeDocument/2006/relationships/customXml" Target="../ink/ink668.xml"/><Relationship Id="rId18" Type="http://schemas.openxmlformats.org/officeDocument/2006/relationships/image" Target="../media/image2330.png"/><Relationship Id="rId26" Type="http://schemas.openxmlformats.org/officeDocument/2006/relationships/image" Target="../media/image2370.png"/><Relationship Id="rId39" Type="http://schemas.openxmlformats.org/officeDocument/2006/relationships/customXml" Target="../ink/ink681.xml"/><Relationship Id="rId3" Type="http://schemas.openxmlformats.org/officeDocument/2006/relationships/customXml" Target="../ink/ink663.xml"/><Relationship Id="rId21" Type="http://schemas.openxmlformats.org/officeDocument/2006/relationships/customXml" Target="../ink/ink672.xml"/><Relationship Id="rId34" Type="http://schemas.openxmlformats.org/officeDocument/2006/relationships/image" Target="../media/image2411.png"/><Relationship Id="rId42" Type="http://schemas.openxmlformats.org/officeDocument/2006/relationships/image" Target="../media/image2450.png"/><Relationship Id="rId7" Type="http://schemas.openxmlformats.org/officeDocument/2006/relationships/customXml" Target="../ink/ink665.xml"/><Relationship Id="rId12" Type="http://schemas.openxmlformats.org/officeDocument/2006/relationships/image" Target="../media/image2300.png"/><Relationship Id="rId17" Type="http://schemas.openxmlformats.org/officeDocument/2006/relationships/customXml" Target="../ink/ink670.xml"/><Relationship Id="rId25" Type="http://schemas.openxmlformats.org/officeDocument/2006/relationships/customXml" Target="../ink/ink674.xml"/><Relationship Id="rId33" Type="http://schemas.openxmlformats.org/officeDocument/2006/relationships/customXml" Target="../ink/ink678.xml"/><Relationship Id="rId38" Type="http://schemas.openxmlformats.org/officeDocument/2006/relationships/image" Target="../media/image2430.png"/><Relationship Id="rId46" Type="http://schemas.openxmlformats.org/officeDocument/2006/relationships/image" Target="../media/image2470.png"/><Relationship Id="rId2" Type="http://schemas.openxmlformats.org/officeDocument/2006/relationships/image" Target="../media/image281.png"/><Relationship Id="rId16" Type="http://schemas.openxmlformats.org/officeDocument/2006/relationships/image" Target="../media/image2320.png"/><Relationship Id="rId20" Type="http://schemas.openxmlformats.org/officeDocument/2006/relationships/image" Target="../media/image2340.png"/><Relationship Id="rId29" Type="http://schemas.openxmlformats.org/officeDocument/2006/relationships/customXml" Target="../ink/ink676.xml"/><Relationship Id="rId41" Type="http://schemas.openxmlformats.org/officeDocument/2006/relationships/customXml" Target="../ink/ink68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70.png"/><Relationship Id="rId11" Type="http://schemas.openxmlformats.org/officeDocument/2006/relationships/customXml" Target="../ink/ink667.xml"/><Relationship Id="rId24" Type="http://schemas.openxmlformats.org/officeDocument/2006/relationships/image" Target="../media/image2360.png"/><Relationship Id="rId32" Type="http://schemas.openxmlformats.org/officeDocument/2006/relationships/image" Target="../media/image2400.png"/><Relationship Id="rId37" Type="http://schemas.openxmlformats.org/officeDocument/2006/relationships/customXml" Target="../ink/ink680.xml"/><Relationship Id="rId40" Type="http://schemas.openxmlformats.org/officeDocument/2006/relationships/image" Target="../media/image2440.png"/><Relationship Id="rId45" Type="http://schemas.openxmlformats.org/officeDocument/2006/relationships/customXml" Target="../ink/ink684.xml"/><Relationship Id="rId5" Type="http://schemas.openxmlformats.org/officeDocument/2006/relationships/customXml" Target="../ink/ink664.xml"/><Relationship Id="rId15" Type="http://schemas.openxmlformats.org/officeDocument/2006/relationships/customXml" Target="../ink/ink669.xml"/><Relationship Id="rId23" Type="http://schemas.openxmlformats.org/officeDocument/2006/relationships/customXml" Target="../ink/ink673.xml"/><Relationship Id="rId28" Type="http://schemas.openxmlformats.org/officeDocument/2006/relationships/image" Target="../media/image2380.png"/><Relationship Id="rId36" Type="http://schemas.openxmlformats.org/officeDocument/2006/relationships/image" Target="../media/image2420.png"/><Relationship Id="rId10" Type="http://schemas.openxmlformats.org/officeDocument/2006/relationships/image" Target="../media/image2290.png"/><Relationship Id="rId19" Type="http://schemas.openxmlformats.org/officeDocument/2006/relationships/customXml" Target="../ink/ink671.xml"/><Relationship Id="rId31" Type="http://schemas.openxmlformats.org/officeDocument/2006/relationships/customXml" Target="../ink/ink677.xml"/><Relationship Id="rId44" Type="http://schemas.openxmlformats.org/officeDocument/2006/relationships/image" Target="../media/image2460.png"/><Relationship Id="rId4" Type="http://schemas.openxmlformats.org/officeDocument/2006/relationships/image" Target="../media/image2260.png"/><Relationship Id="rId9" Type="http://schemas.openxmlformats.org/officeDocument/2006/relationships/customXml" Target="../ink/ink666.xml"/><Relationship Id="rId14" Type="http://schemas.openxmlformats.org/officeDocument/2006/relationships/image" Target="../media/image2311.png"/><Relationship Id="rId22" Type="http://schemas.openxmlformats.org/officeDocument/2006/relationships/image" Target="../media/image2350.png"/><Relationship Id="rId27" Type="http://schemas.openxmlformats.org/officeDocument/2006/relationships/customXml" Target="../ink/ink675.xml"/><Relationship Id="rId30" Type="http://schemas.openxmlformats.org/officeDocument/2006/relationships/image" Target="../media/image2390.png"/><Relationship Id="rId35" Type="http://schemas.openxmlformats.org/officeDocument/2006/relationships/customXml" Target="../ink/ink679.xml"/><Relationship Id="rId43" Type="http://schemas.openxmlformats.org/officeDocument/2006/relationships/customXml" Target="../ink/ink68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3.xml"/><Relationship Id="rId117" Type="http://schemas.openxmlformats.org/officeDocument/2006/relationships/image" Target="../media/image58.png"/><Relationship Id="rId21" Type="http://schemas.openxmlformats.org/officeDocument/2006/relationships/image" Target="../media/image10.png"/><Relationship Id="rId42" Type="http://schemas.openxmlformats.org/officeDocument/2006/relationships/customXml" Target="../ink/ink21.xml"/><Relationship Id="rId47" Type="http://schemas.openxmlformats.org/officeDocument/2006/relationships/image" Target="../media/image23.png"/><Relationship Id="rId63" Type="http://schemas.openxmlformats.org/officeDocument/2006/relationships/image" Target="../media/image31.png"/><Relationship Id="rId68" Type="http://schemas.openxmlformats.org/officeDocument/2006/relationships/customXml" Target="../ink/ink34.xml"/><Relationship Id="rId84" Type="http://schemas.openxmlformats.org/officeDocument/2006/relationships/customXml" Target="../ink/ink42.xml"/><Relationship Id="rId89" Type="http://schemas.openxmlformats.org/officeDocument/2006/relationships/image" Target="../media/image44.png"/><Relationship Id="rId112" Type="http://schemas.openxmlformats.org/officeDocument/2006/relationships/customXml" Target="../ink/ink56.xml"/><Relationship Id="rId133" Type="http://schemas.openxmlformats.org/officeDocument/2006/relationships/image" Target="../media/image66.png"/><Relationship Id="rId138" Type="http://schemas.openxmlformats.org/officeDocument/2006/relationships/customXml" Target="../ink/ink69.xml"/><Relationship Id="rId154" Type="http://schemas.openxmlformats.org/officeDocument/2006/relationships/customXml" Target="../ink/ink77.xml"/><Relationship Id="rId159" Type="http://schemas.openxmlformats.org/officeDocument/2006/relationships/image" Target="../media/image79.png"/><Relationship Id="rId175" Type="http://schemas.openxmlformats.org/officeDocument/2006/relationships/customXml" Target="../ink/ink88.xml"/><Relationship Id="rId170" Type="http://schemas.openxmlformats.org/officeDocument/2006/relationships/image" Target="../media/image84.png"/><Relationship Id="rId16" Type="http://schemas.openxmlformats.org/officeDocument/2006/relationships/customXml" Target="../ink/ink8.xml"/><Relationship Id="rId107" Type="http://schemas.openxmlformats.org/officeDocument/2006/relationships/image" Target="../media/image53.png"/><Relationship Id="rId11" Type="http://schemas.openxmlformats.org/officeDocument/2006/relationships/image" Target="../media/image5.png"/><Relationship Id="rId32" Type="http://schemas.openxmlformats.org/officeDocument/2006/relationships/customXml" Target="../ink/ink16.xml"/><Relationship Id="rId37" Type="http://schemas.openxmlformats.org/officeDocument/2006/relationships/image" Target="../media/image18.png"/><Relationship Id="rId53" Type="http://schemas.openxmlformats.org/officeDocument/2006/relationships/image" Target="../media/image26.png"/><Relationship Id="rId58" Type="http://schemas.openxmlformats.org/officeDocument/2006/relationships/customXml" Target="../ink/ink29.xml"/><Relationship Id="rId74" Type="http://schemas.openxmlformats.org/officeDocument/2006/relationships/customXml" Target="../ink/ink37.xml"/><Relationship Id="rId79" Type="http://schemas.openxmlformats.org/officeDocument/2006/relationships/image" Target="../media/image39.png"/><Relationship Id="rId102" Type="http://schemas.openxmlformats.org/officeDocument/2006/relationships/customXml" Target="../ink/ink51.xml"/><Relationship Id="rId123" Type="http://schemas.openxmlformats.org/officeDocument/2006/relationships/image" Target="../media/image61.png"/><Relationship Id="rId128" Type="http://schemas.openxmlformats.org/officeDocument/2006/relationships/customXml" Target="../ink/ink64.xml"/><Relationship Id="rId144" Type="http://schemas.openxmlformats.org/officeDocument/2006/relationships/customXml" Target="../ink/ink72.xml"/><Relationship Id="rId149" Type="http://schemas.openxmlformats.org/officeDocument/2006/relationships/image" Target="../media/image74.png"/><Relationship Id="rId5" Type="http://schemas.openxmlformats.org/officeDocument/2006/relationships/image" Target="../media/image2.png"/><Relationship Id="rId90" Type="http://schemas.openxmlformats.org/officeDocument/2006/relationships/customXml" Target="../ink/ink45.xml"/><Relationship Id="rId95" Type="http://schemas.openxmlformats.org/officeDocument/2006/relationships/image" Target="../media/image47.png"/><Relationship Id="rId160" Type="http://schemas.openxmlformats.org/officeDocument/2006/relationships/customXml" Target="../ink/ink80.xml"/><Relationship Id="rId165" Type="http://schemas.openxmlformats.org/officeDocument/2006/relationships/image" Target="../media/image82.png"/><Relationship Id="rId181" Type="http://schemas.openxmlformats.org/officeDocument/2006/relationships/customXml" Target="../ink/ink91.xml"/><Relationship Id="rId186" Type="http://schemas.openxmlformats.org/officeDocument/2006/relationships/image" Target="../media/image92.png"/><Relationship Id="rId22" Type="http://schemas.openxmlformats.org/officeDocument/2006/relationships/customXml" Target="../ink/ink11.xml"/><Relationship Id="rId27" Type="http://schemas.openxmlformats.org/officeDocument/2006/relationships/image" Target="../media/image13.png"/><Relationship Id="rId43" Type="http://schemas.openxmlformats.org/officeDocument/2006/relationships/image" Target="../media/image21.png"/><Relationship Id="rId48" Type="http://schemas.openxmlformats.org/officeDocument/2006/relationships/customXml" Target="../ink/ink24.xml"/><Relationship Id="rId64" Type="http://schemas.openxmlformats.org/officeDocument/2006/relationships/customXml" Target="../ink/ink32.xml"/><Relationship Id="rId69" Type="http://schemas.openxmlformats.org/officeDocument/2006/relationships/image" Target="../media/image34.png"/><Relationship Id="rId113" Type="http://schemas.openxmlformats.org/officeDocument/2006/relationships/image" Target="../media/image56.png"/><Relationship Id="rId118" Type="http://schemas.openxmlformats.org/officeDocument/2006/relationships/customXml" Target="../ink/ink59.xml"/><Relationship Id="rId134" Type="http://schemas.openxmlformats.org/officeDocument/2006/relationships/customXml" Target="../ink/ink67.xml"/><Relationship Id="rId139" Type="http://schemas.openxmlformats.org/officeDocument/2006/relationships/image" Target="../media/image69.png"/><Relationship Id="rId80" Type="http://schemas.openxmlformats.org/officeDocument/2006/relationships/customXml" Target="../ink/ink40.xml"/><Relationship Id="rId85" Type="http://schemas.openxmlformats.org/officeDocument/2006/relationships/image" Target="../media/image42.png"/><Relationship Id="rId150" Type="http://schemas.openxmlformats.org/officeDocument/2006/relationships/customXml" Target="../ink/ink75.xml"/><Relationship Id="rId155" Type="http://schemas.openxmlformats.org/officeDocument/2006/relationships/image" Target="../media/image77.png"/><Relationship Id="rId171" Type="http://schemas.openxmlformats.org/officeDocument/2006/relationships/customXml" Target="../ink/ink86.xml"/><Relationship Id="rId176" Type="http://schemas.openxmlformats.org/officeDocument/2006/relationships/image" Target="../media/image87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33" Type="http://schemas.openxmlformats.org/officeDocument/2006/relationships/image" Target="../media/image16.png"/><Relationship Id="rId38" Type="http://schemas.openxmlformats.org/officeDocument/2006/relationships/customXml" Target="../ink/ink19.xml"/><Relationship Id="rId59" Type="http://schemas.openxmlformats.org/officeDocument/2006/relationships/image" Target="../media/image29.png"/><Relationship Id="rId103" Type="http://schemas.openxmlformats.org/officeDocument/2006/relationships/image" Target="../media/image51.png"/><Relationship Id="rId108" Type="http://schemas.openxmlformats.org/officeDocument/2006/relationships/customXml" Target="../ink/ink54.xml"/><Relationship Id="rId124" Type="http://schemas.openxmlformats.org/officeDocument/2006/relationships/customXml" Target="../ink/ink62.xml"/><Relationship Id="rId129" Type="http://schemas.openxmlformats.org/officeDocument/2006/relationships/image" Target="../media/image64.png"/><Relationship Id="rId54" Type="http://schemas.openxmlformats.org/officeDocument/2006/relationships/customXml" Target="../ink/ink27.xml"/><Relationship Id="rId70" Type="http://schemas.openxmlformats.org/officeDocument/2006/relationships/customXml" Target="../ink/ink35.xml"/><Relationship Id="rId75" Type="http://schemas.openxmlformats.org/officeDocument/2006/relationships/image" Target="../media/image37.png"/><Relationship Id="rId91" Type="http://schemas.openxmlformats.org/officeDocument/2006/relationships/image" Target="../media/image45.png"/><Relationship Id="rId96" Type="http://schemas.openxmlformats.org/officeDocument/2006/relationships/customXml" Target="../ink/ink48.xml"/><Relationship Id="rId140" Type="http://schemas.openxmlformats.org/officeDocument/2006/relationships/customXml" Target="../ink/ink70.xml"/><Relationship Id="rId145" Type="http://schemas.openxmlformats.org/officeDocument/2006/relationships/image" Target="../media/image72.png"/><Relationship Id="rId161" Type="http://schemas.openxmlformats.org/officeDocument/2006/relationships/image" Target="../media/image80.png"/><Relationship Id="rId166" Type="http://schemas.openxmlformats.org/officeDocument/2006/relationships/customXml" Target="../ink/ink83.xml"/><Relationship Id="rId182" Type="http://schemas.openxmlformats.org/officeDocument/2006/relationships/image" Target="../media/image90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.xml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49" Type="http://schemas.openxmlformats.org/officeDocument/2006/relationships/image" Target="../media/image24.png"/><Relationship Id="rId114" Type="http://schemas.openxmlformats.org/officeDocument/2006/relationships/customXml" Target="../ink/ink57.xml"/><Relationship Id="rId119" Type="http://schemas.openxmlformats.org/officeDocument/2006/relationships/image" Target="../media/image59.png"/><Relationship Id="rId44" Type="http://schemas.openxmlformats.org/officeDocument/2006/relationships/customXml" Target="../ink/ink22.xml"/><Relationship Id="rId60" Type="http://schemas.openxmlformats.org/officeDocument/2006/relationships/customXml" Target="../ink/ink30.xml"/><Relationship Id="rId65" Type="http://schemas.openxmlformats.org/officeDocument/2006/relationships/image" Target="../media/image32.png"/><Relationship Id="rId81" Type="http://schemas.openxmlformats.org/officeDocument/2006/relationships/image" Target="../media/image40.png"/><Relationship Id="rId86" Type="http://schemas.openxmlformats.org/officeDocument/2006/relationships/customXml" Target="../ink/ink43.xml"/><Relationship Id="rId130" Type="http://schemas.openxmlformats.org/officeDocument/2006/relationships/customXml" Target="../ink/ink65.xml"/><Relationship Id="rId135" Type="http://schemas.openxmlformats.org/officeDocument/2006/relationships/image" Target="../media/image67.png"/><Relationship Id="rId151" Type="http://schemas.openxmlformats.org/officeDocument/2006/relationships/image" Target="../media/image75.png"/><Relationship Id="rId156" Type="http://schemas.openxmlformats.org/officeDocument/2006/relationships/customXml" Target="../ink/ink78.xml"/><Relationship Id="rId177" Type="http://schemas.openxmlformats.org/officeDocument/2006/relationships/customXml" Target="../ink/ink89.xml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72" Type="http://schemas.openxmlformats.org/officeDocument/2006/relationships/image" Target="../media/image85.png"/><Relationship Id="rId180" Type="http://schemas.openxmlformats.org/officeDocument/2006/relationships/image" Target="../media/image89.png"/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39" Type="http://schemas.openxmlformats.org/officeDocument/2006/relationships/image" Target="../media/image19.png"/><Relationship Id="rId109" Type="http://schemas.openxmlformats.org/officeDocument/2006/relationships/image" Target="../media/image54.png"/><Relationship Id="rId34" Type="http://schemas.openxmlformats.org/officeDocument/2006/relationships/customXml" Target="../ink/ink17.xml"/><Relationship Id="rId50" Type="http://schemas.openxmlformats.org/officeDocument/2006/relationships/customXml" Target="../ink/ink25.xml"/><Relationship Id="rId55" Type="http://schemas.openxmlformats.org/officeDocument/2006/relationships/image" Target="../media/image27.png"/><Relationship Id="rId76" Type="http://schemas.openxmlformats.org/officeDocument/2006/relationships/customXml" Target="../ink/ink38.xml"/><Relationship Id="rId97" Type="http://schemas.openxmlformats.org/officeDocument/2006/relationships/image" Target="../media/image48.png"/><Relationship Id="rId104" Type="http://schemas.openxmlformats.org/officeDocument/2006/relationships/customXml" Target="../ink/ink52.xml"/><Relationship Id="rId120" Type="http://schemas.openxmlformats.org/officeDocument/2006/relationships/customXml" Target="../ink/ink60.xml"/><Relationship Id="rId125" Type="http://schemas.openxmlformats.org/officeDocument/2006/relationships/image" Target="../media/image62.png"/><Relationship Id="rId141" Type="http://schemas.openxmlformats.org/officeDocument/2006/relationships/image" Target="../media/image70.png"/><Relationship Id="rId146" Type="http://schemas.openxmlformats.org/officeDocument/2006/relationships/customXml" Target="../ink/ink73.xml"/><Relationship Id="rId167" Type="http://schemas.openxmlformats.org/officeDocument/2006/relationships/customXml" Target="../ink/ink84.xml"/><Relationship Id="rId7" Type="http://schemas.openxmlformats.org/officeDocument/2006/relationships/image" Target="../media/image3.png"/><Relationship Id="rId71" Type="http://schemas.openxmlformats.org/officeDocument/2006/relationships/image" Target="../media/image35.png"/><Relationship Id="rId92" Type="http://schemas.openxmlformats.org/officeDocument/2006/relationships/customXml" Target="../ink/ink46.xml"/><Relationship Id="rId162" Type="http://schemas.openxmlformats.org/officeDocument/2006/relationships/customXml" Target="../ink/ink81.xml"/><Relationship Id="rId183" Type="http://schemas.openxmlformats.org/officeDocument/2006/relationships/customXml" Target="../ink/ink92.xml"/><Relationship Id="rId2" Type="http://schemas.openxmlformats.org/officeDocument/2006/relationships/customXml" Target="../ink/ink1.xml"/><Relationship Id="rId29" Type="http://schemas.openxmlformats.org/officeDocument/2006/relationships/image" Target="../media/image14.png"/><Relationship Id="rId24" Type="http://schemas.openxmlformats.org/officeDocument/2006/relationships/customXml" Target="../ink/ink12.xml"/><Relationship Id="rId40" Type="http://schemas.openxmlformats.org/officeDocument/2006/relationships/customXml" Target="../ink/ink20.xml"/><Relationship Id="rId45" Type="http://schemas.openxmlformats.org/officeDocument/2006/relationships/image" Target="../media/image22.png"/><Relationship Id="rId66" Type="http://schemas.openxmlformats.org/officeDocument/2006/relationships/customXml" Target="../ink/ink33.xml"/><Relationship Id="rId87" Type="http://schemas.openxmlformats.org/officeDocument/2006/relationships/image" Target="../media/image43.png"/><Relationship Id="rId110" Type="http://schemas.openxmlformats.org/officeDocument/2006/relationships/customXml" Target="../ink/ink55.xml"/><Relationship Id="rId115" Type="http://schemas.openxmlformats.org/officeDocument/2006/relationships/image" Target="../media/image57.png"/><Relationship Id="rId131" Type="http://schemas.openxmlformats.org/officeDocument/2006/relationships/image" Target="../media/image65.png"/><Relationship Id="rId136" Type="http://schemas.openxmlformats.org/officeDocument/2006/relationships/customXml" Target="../ink/ink68.xml"/><Relationship Id="rId157" Type="http://schemas.openxmlformats.org/officeDocument/2006/relationships/image" Target="../media/image78.png"/><Relationship Id="rId178" Type="http://schemas.openxmlformats.org/officeDocument/2006/relationships/image" Target="../media/image88.png"/><Relationship Id="rId61" Type="http://schemas.openxmlformats.org/officeDocument/2006/relationships/image" Target="../media/image30.png"/><Relationship Id="rId82" Type="http://schemas.openxmlformats.org/officeDocument/2006/relationships/customXml" Target="../ink/ink41.xml"/><Relationship Id="rId152" Type="http://schemas.openxmlformats.org/officeDocument/2006/relationships/customXml" Target="../ink/ink76.xml"/><Relationship Id="rId173" Type="http://schemas.openxmlformats.org/officeDocument/2006/relationships/customXml" Target="../ink/ink87.xml"/><Relationship Id="rId19" Type="http://schemas.openxmlformats.org/officeDocument/2006/relationships/image" Target="../media/image9.png"/><Relationship Id="rId14" Type="http://schemas.openxmlformats.org/officeDocument/2006/relationships/customXml" Target="../ink/ink7.xml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56" Type="http://schemas.openxmlformats.org/officeDocument/2006/relationships/customXml" Target="../ink/ink28.xml"/><Relationship Id="rId77" Type="http://schemas.openxmlformats.org/officeDocument/2006/relationships/image" Target="../media/image38.png"/><Relationship Id="rId100" Type="http://schemas.openxmlformats.org/officeDocument/2006/relationships/customXml" Target="../ink/ink50.xml"/><Relationship Id="rId105" Type="http://schemas.openxmlformats.org/officeDocument/2006/relationships/image" Target="../media/image52.png"/><Relationship Id="rId126" Type="http://schemas.openxmlformats.org/officeDocument/2006/relationships/customXml" Target="../ink/ink63.xml"/><Relationship Id="rId147" Type="http://schemas.openxmlformats.org/officeDocument/2006/relationships/image" Target="../media/image73.png"/><Relationship Id="rId168" Type="http://schemas.openxmlformats.org/officeDocument/2006/relationships/image" Target="../media/image83.png"/><Relationship Id="rId8" Type="http://schemas.openxmlformats.org/officeDocument/2006/relationships/customXml" Target="../ink/ink4.xml"/><Relationship Id="rId51" Type="http://schemas.openxmlformats.org/officeDocument/2006/relationships/image" Target="../media/image25.png"/><Relationship Id="rId72" Type="http://schemas.openxmlformats.org/officeDocument/2006/relationships/customXml" Target="../ink/ink36.xml"/><Relationship Id="rId93" Type="http://schemas.openxmlformats.org/officeDocument/2006/relationships/image" Target="../media/image46.png"/><Relationship Id="rId98" Type="http://schemas.openxmlformats.org/officeDocument/2006/relationships/customXml" Target="../ink/ink49.xml"/><Relationship Id="rId121" Type="http://schemas.openxmlformats.org/officeDocument/2006/relationships/image" Target="../media/image60.png"/><Relationship Id="rId142" Type="http://schemas.openxmlformats.org/officeDocument/2006/relationships/customXml" Target="../ink/ink71.xml"/><Relationship Id="rId163" Type="http://schemas.openxmlformats.org/officeDocument/2006/relationships/image" Target="../media/image81.png"/><Relationship Id="rId184" Type="http://schemas.openxmlformats.org/officeDocument/2006/relationships/image" Target="../media/image91.png"/><Relationship Id="rId3" Type="http://schemas.openxmlformats.org/officeDocument/2006/relationships/image" Target="../media/image1.png"/><Relationship Id="rId25" Type="http://schemas.openxmlformats.org/officeDocument/2006/relationships/image" Target="../media/image12.png"/><Relationship Id="rId46" Type="http://schemas.openxmlformats.org/officeDocument/2006/relationships/customXml" Target="../ink/ink23.xml"/><Relationship Id="rId67" Type="http://schemas.openxmlformats.org/officeDocument/2006/relationships/image" Target="../media/image33.png"/><Relationship Id="rId116" Type="http://schemas.openxmlformats.org/officeDocument/2006/relationships/customXml" Target="../ink/ink58.xml"/><Relationship Id="rId137" Type="http://schemas.openxmlformats.org/officeDocument/2006/relationships/image" Target="../media/image68.png"/><Relationship Id="rId158" Type="http://schemas.openxmlformats.org/officeDocument/2006/relationships/customXml" Target="../ink/ink79.xml"/><Relationship Id="rId20" Type="http://schemas.openxmlformats.org/officeDocument/2006/relationships/customXml" Target="../ink/ink10.xml"/><Relationship Id="rId41" Type="http://schemas.openxmlformats.org/officeDocument/2006/relationships/image" Target="../media/image20.png"/><Relationship Id="rId62" Type="http://schemas.openxmlformats.org/officeDocument/2006/relationships/customXml" Target="../ink/ink31.xml"/><Relationship Id="rId83" Type="http://schemas.openxmlformats.org/officeDocument/2006/relationships/image" Target="../media/image41.png"/><Relationship Id="rId88" Type="http://schemas.openxmlformats.org/officeDocument/2006/relationships/customXml" Target="../ink/ink44.xml"/><Relationship Id="rId111" Type="http://schemas.openxmlformats.org/officeDocument/2006/relationships/image" Target="../media/image55.png"/><Relationship Id="rId132" Type="http://schemas.openxmlformats.org/officeDocument/2006/relationships/customXml" Target="../ink/ink66.xml"/><Relationship Id="rId153" Type="http://schemas.openxmlformats.org/officeDocument/2006/relationships/image" Target="../media/image76.png"/><Relationship Id="rId174" Type="http://schemas.openxmlformats.org/officeDocument/2006/relationships/image" Target="../media/image86.png"/><Relationship Id="rId179" Type="http://schemas.openxmlformats.org/officeDocument/2006/relationships/customXml" Target="../ink/ink90.xml"/><Relationship Id="rId15" Type="http://schemas.openxmlformats.org/officeDocument/2006/relationships/image" Target="../media/image7.png"/><Relationship Id="rId36" Type="http://schemas.openxmlformats.org/officeDocument/2006/relationships/customXml" Target="../ink/ink18.xml"/><Relationship Id="rId57" Type="http://schemas.openxmlformats.org/officeDocument/2006/relationships/image" Target="../media/image28.png"/><Relationship Id="rId106" Type="http://schemas.openxmlformats.org/officeDocument/2006/relationships/customXml" Target="../ink/ink53.xml"/><Relationship Id="rId127" Type="http://schemas.openxmlformats.org/officeDocument/2006/relationships/image" Target="../media/image63.png"/><Relationship Id="rId10" Type="http://schemas.openxmlformats.org/officeDocument/2006/relationships/customXml" Target="../ink/ink5.xml"/><Relationship Id="rId31" Type="http://schemas.openxmlformats.org/officeDocument/2006/relationships/image" Target="../media/image15.png"/><Relationship Id="rId52" Type="http://schemas.openxmlformats.org/officeDocument/2006/relationships/customXml" Target="../ink/ink26.xml"/><Relationship Id="rId73" Type="http://schemas.openxmlformats.org/officeDocument/2006/relationships/image" Target="../media/image36.png"/><Relationship Id="rId78" Type="http://schemas.openxmlformats.org/officeDocument/2006/relationships/customXml" Target="../ink/ink39.xml"/><Relationship Id="rId94" Type="http://schemas.openxmlformats.org/officeDocument/2006/relationships/customXml" Target="../ink/ink47.xml"/><Relationship Id="rId99" Type="http://schemas.openxmlformats.org/officeDocument/2006/relationships/image" Target="../media/image49.png"/><Relationship Id="rId101" Type="http://schemas.openxmlformats.org/officeDocument/2006/relationships/image" Target="../media/image50.png"/><Relationship Id="rId122" Type="http://schemas.openxmlformats.org/officeDocument/2006/relationships/customXml" Target="../ink/ink61.xml"/><Relationship Id="rId143" Type="http://schemas.openxmlformats.org/officeDocument/2006/relationships/image" Target="../media/image71.png"/><Relationship Id="rId148" Type="http://schemas.openxmlformats.org/officeDocument/2006/relationships/customXml" Target="../ink/ink74.xml"/><Relationship Id="rId164" Type="http://schemas.openxmlformats.org/officeDocument/2006/relationships/customXml" Target="../ink/ink82.xml"/><Relationship Id="rId169" Type="http://schemas.openxmlformats.org/officeDocument/2006/relationships/customXml" Target="../ink/ink85.xml"/><Relationship Id="rId185" Type="http://schemas.openxmlformats.org/officeDocument/2006/relationships/customXml" Target="../ink/ink93.xml"/></Relationships>
</file>

<file path=ppt/slides/_rels/slide7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06.xml"/><Relationship Id="rId117" Type="http://schemas.openxmlformats.org/officeDocument/2006/relationships/image" Target="../media/image580.png"/><Relationship Id="rId21" Type="http://schemas.openxmlformats.org/officeDocument/2006/relationships/image" Target="../media/image1010.png"/><Relationship Id="rId42" Type="http://schemas.openxmlformats.org/officeDocument/2006/relationships/customXml" Target="../ink/ink114.xml"/><Relationship Id="rId47" Type="http://schemas.openxmlformats.org/officeDocument/2006/relationships/image" Target="../media/image2310.png"/><Relationship Id="rId63" Type="http://schemas.openxmlformats.org/officeDocument/2006/relationships/image" Target="../media/image311.png"/><Relationship Id="rId68" Type="http://schemas.openxmlformats.org/officeDocument/2006/relationships/customXml" Target="../ink/ink127.xml"/><Relationship Id="rId84" Type="http://schemas.openxmlformats.org/officeDocument/2006/relationships/customXml" Target="../ink/ink135.xml"/><Relationship Id="rId89" Type="http://schemas.openxmlformats.org/officeDocument/2006/relationships/image" Target="../media/image440.png"/><Relationship Id="rId112" Type="http://schemas.openxmlformats.org/officeDocument/2006/relationships/customXml" Target="../ink/ink149.xml"/><Relationship Id="rId133" Type="http://schemas.openxmlformats.org/officeDocument/2006/relationships/image" Target="../media/image660.png"/><Relationship Id="rId138" Type="http://schemas.openxmlformats.org/officeDocument/2006/relationships/customXml" Target="../ink/ink162.xml"/><Relationship Id="rId16" Type="http://schemas.openxmlformats.org/officeDocument/2006/relationships/customXml" Target="../ink/ink101.xml"/><Relationship Id="rId107" Type="http://schemas.openxmlformats.org/officeDocument/2006/relationships/image" Target="../media/image530.png"/><Relationship Id="rId11" Type="http://schemas.openxmlformats.org/officeDocument/2006/relationships/image" Target="../media/image510.png"/><Relationship Id="rId32" Type="http://schemas.openxmlformats.org/officeDocument/2006/relationships/customXml" Target="../ink/ink109.xml"/><Relationship Id="rId37" Type="http://schemas.openxmlformats.org/officeDocument/2006/relationships/image" Target="../media/image1810.png"/><Relationship Id="rId53" Type="http://schemas.openxmlformats.org/officeDocument/2006/relationships/image" Target="../media/image2610.png"/><Relationship Id="rId58" Type="http://schemas.openxmlformats.org/officeDocument/2006/relationships/customXml" Target="../ink/ink122.xml"/><Relationship Id="rId74" Type="http://schemas.openxmlformats.org/officeDocument/2006/relationships/customXml" Target="../ink/ink130.xml"/><Relationship Id="rId79" Type="http://schemas.openxmlformats.org/officeDocument/2006/relationships/image" Target="../media/image390.png"/><Relationship Id="rId102" Type="http://schemas.openxmlformats.org/officeDocument/2006/relationships/customXml" Target="../ink/ink144.xml"/><Relationship Id="rId123" Type="http://schemas.openxmlformats.org/officeDocument/2006/relationships/image" Target="../media/image611.png"/><Relationship Id="rId128" Type="http://schemas.openxmlformats.org/officeDocument/2006/relationships/customXml" Target="../ink/ink157.xml"/><Relationship Id="rId5" Type="http://schemas.openxmlformats.org/officeDocument/2006/relationships/image" Target="../media/image283.png"/><Relationship Id="rId90" Type="http://schemas.openxmlformats.org/officeDocument/2006/relationships/customXml" Target="../ink/ink138.xml"/><Relationship Id="rId95" Type="http://schemas.openxmlformats.org/officeDocument/2006/relationships/image" Target="../media/image470.png"/><Relationship Id="rId22" Type="http://schemas.openxmlformats.org/officeDocument/2006/relationships/customXml" Target="../ink/ink104.xml"/><Relationship Id="rId27" Type="http://schemas.openxmlformats.org/officeDocument/2006/relationships/image" Target="../media/image1310.png"/><Relationship Id="rId43" Type="http://schemas.openxmlformats.org/officeDocument/2006/relationships/image" Target="../media/image2110.png"/><Relationship Id="rId48" Type="http://schemas.openxmlformats.org/officeDocument/2006/relationships/customXml" Target="../ink/ink117.xml"/><Relationship Id="rId64" Type="http://schemas.openxmlformats.org/officeDocument/2006/relationships/customXml" Target="../ink/ink125.xml"/><Relationship Id="rId69" Type="http://schemas.openxmlformats.org/officeDocument/2006/relationships/image" Target="../media/image340.png"/><Relationship Id="rId113" Type="http://schemas.openxmlformats.org/officeDocument/2006/relationships/image" Target="../media/image560.png"/><Relationship Id="rId118" Type="http://schemas.openxmlformats.org/officeDocument/2006/relationships/customXml" Target="../ink/ink152.xml"/><Relationship Id="rId134" Type="http://schemas.openxmlformats.org/officeDocument/2006/relationships/customXml" Target="../ink/ink160.xml"/><Relationship Id="rId139" Type="http://schemas.openxmlformats.org/officeDocument/2006/relationships/image" Target="../media/image690.png"/><Relationship Id="rId8" Type="http://schemas.openxmlformats.org/officeDocument/2006/relationships/customXml" Target="../ink/ink97.xml"/><Relationship Id="rId51" Type="http://schemas.openxmlformats.org/officeDocument/2006/relationships/image" Target="../media/image2510.png"/><Relationship Id="rId72" Type="http://schemas.openxmlformats.org/officeDocument/2006/relationships/customXml" Target="../ink/ink129.xml"/><Relationship Id="rId80" Type="http://schemas.openxmlformats.org/officeDocument/2006/relationships/customXml" Target="../ink/ink133.xml"/><Relationship Id="rId85" Type="http://schemas.openxmlformats.org/officeDocument/2006/relationships/image" Target="../media/image420.png"/><Relationship Id="rId93" Type="http://schemas.openxmlformats.org/officeDocument/2006/relationships/image" Target="../media/image460.png"/><Relationship Id="rId98" Type="http://schemas.openxmlformats.org/officeDocument/2006/relationships/customXml" Target="../ink/ink142.xml"/><Relationship Id="rId121" Type="http://schemas.openxmlformats.org/officeDocument/2006/relationships/image" Target="../media/image600.png"/><Relationship Id="rId3" Type="http://schemas.openxmlformats.org/officeDocument/2006/relationships/image" Target="../media/image1100.png"/><Relationship Id="rId12" Type="http://schemas.openxmlformats.org/officeDocument/2006/relationships/customXml" Target="../ink/ink99.xml"/><Relationship Id="rId17" Type="http://schemas.openxmlformats.org/officeDocument/2006/relationships/image" Target="../media/image810.png"/><Relationship Id="rId25" Type="http://schemas.openxmlformats.org/officeDocument/2006/relationships/image" Target="../media/image1210.png"/><Relationship Id="rId33" Type="http://schemas.openxmlformats.org/officeDocument/2006/relationships/image" Target="../media/image1610.png"/><Relationship Id="rId38" Type="http://schemas.openxmlformats.org/officeDocument/2006/relationships/customXml" Target="../ink/ink112.xml"/><Relationship Id="rId46" Type="http://schemas.openxmlformats.org/officeDocument/2006/relationships/customXml" Target="../ink/ink116.xml"/><Relationship Id="rId59" Type="http://schemas.openxmlformats.org/officeDocument/2006/relationships/image" Target="../media/image290.png"/><Relationship Id="rId67" Type="http://schemas.openxmlformats.org/officeDocument/2006/relationships/image" Target="../media/image330.png"/><Relationship Id="rId103" Type="http://schemas.openxmlformats.org/officeDocument/2006/relationships/image" Target="../media/image511.png"/><Relationship Id="rId108" Type="http://schemas.openxmlformats.org/officeDocument/2006/relationships/customXml" Target="../ink/ink147.xml"/><Relationship Id="rId116" Type="http://schemas.openxmlformats.org/officeDocument/2006/relationships/customXml" Target="../ink/ink151.xml"/><Relationship Id="rId124" Type="http://schemas.openxmlformats.org/officeDocument/2006/relationships/customXml" Target="../ink/ink155.xml"/><Relationship Id="rId129" Type="http://schemas.openxmlformats.org/officeDocument/2006/relationships/image" Target="../media/image640.png"/><Relationship Id="rId137" Type="http://schemas.openxmlformats.org/officeDocument/2006/relationships/image" Target="../media/image680.png"/><Relationship Id="rId20" Type="http://schemas.openxmlformats.org/officeDocument/2006/relationships/customXml" Target="../ink/ink103.xml"/><Relationship Id="rId41" Type="http://schemas.openxmlformats.org/officeDocument/2006/relationships/image" Target="../media/image2010.png"/><Relationship Id="rId54" Type="http://schemas.openxmlformats.org/officeDocument/2006/relationships/customXml" Target="../ink/ink120.xml"/><Relationship Id="rId62" Type="http://schemas.openxmlformats.org/officeDocument/2006/relationships/customXml" Target="../ink/ink124.xml"/><Relationship Id="rId70" Type="http://schemas.openxmlformats.org/officeDocument/2006/relationships/customXml" Target="../ink/ink128.xml"/><Relationship Id="rId75" Type="http://schemas.openxmlformats.org/officeDocument/2006/relationships/image" Target="../media/image370.png"/><Relationship Id="rId83" Type="http://schemas.openxmlformats.org/officeDocument/2006/relationships/image" Target="../media/image411.png"/><Relationship Id="rId88" Type="http://schemas.openxmlformats.org/officeDocument/2006/relationships/customXml" Target="../ink/ink137.xml"/><Relationship Id="rId91" Type="http://schemas.openxmlformats.org/officeDocument/2006/relationships/image" Target="../media/image450.png"/><Relationship Id="rId96" Type="http://schemas.openxmlformats.org/officeDocument/2006/relationships/customXml" Target="../ink/ink141.xml"/><Relationship Id="rId111" Type="http://schemas.openxmlformats.org/officeDocument/2006/relationships/image" Target="../media/image550.png"/><Relationship Id="rId132" Type="http://schemas.openxmlformats.org/officeDocument/2006/relationships/customXml" Target="../ink/ink159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96.xml"/><Relationship Id="rId15" Type="http://schemas.openxmlformats.org/officeDocument/2006/relationships/image" Target="../media/image710.png"/><Relationship Id="rId23" Type="http://schemas.openxmlformats.org/officeDocument/2006/relationships/image" Target="../media/image1110.png"/><Relationship Id="rId28" Type="http://schemas.openxmlformats.org/officeDocument/2006/relationships/customXml" Target="../ink/ink107.xml"/><Relationship Id="rId36" Type="http://schemas.openxmlformats.org/officeDocument/2006/relationships/customXml" Target="../ink/ink111.xml"/><Relationship Id="rId49" Type="http://schemas.openxmlformats.org/officeDocument/2006/relationships/image" Target="../media/image2410.png"/><Relationship Id="rId57" Type="http://schemas.openxmlformats.org/officeDocument/2006/relationships/image" Target="../media/image284.png"/><Relationship Id="rId106" Type="http://schemas.openxmlformats.org/officeDocument/2006/relationships/customXml" Target="../ink/ink146.xml"/><Relationship Id="rId114" Type="http://schemas.openxmlformats.org/officeDocument/2006/relationships/customXml" Target="../ink/ink150.xml"/><Relationship Id="rId119" Type="http://schemas.openxmlformats.org/officeDocument/2006/relationships/image" Target="../media/image590.png"/><Relationship Id="rId127" Type="http://schemas.openxmlformats.org/officeDocument/2006/relationships/image" Target="../media/image630.png"/><Relationship Id="rId10" Type="http://schemas.openxmlformats.org/officeDocument/2006/relationships/customXml" Target="../ink/ink98.xml"/><Relationship Id="rId31" Type="http://schemas.openxmlformats.org/officeDocument/2006/relationships/image" Target="../media/image1510.png"/><Relationship Id="rId44" Type="http://schemas.openxmlformats.org/officeDocument/2006/relationships/customXml" Target="../ink/ink115.xml"/><Relationship Id="rId52" Type="http://schemas.openxmlformats.org/officeDocument/2006/relationships/customXml" Target="../ink/ink119.xml"/><Relationship Id="rId60" Type="http://schemas.openxmlformats.org/officeDocument/2006/relationships/customXml" Target="../ink/ink123.xml"/><Relationship Id="rId65" Type="http://schemas.openxmlformats.org/officeDocument/2006/relationships/image" Target="../media/image320.png"/><Relationship Id="rId73" Type="http://schemas.openxmlformats.org/officeDocument/2006/relationships/image" Target="../media/image360.png"/><Relationship Id="rId78" Type="http://schemas.openxmlformats.org/officeDocument/2006/relationships/customXml" Target="../ink/ink132.xml"/><Relationship Id="rId81" Type="http://schemas.openxmlformats.org/officeDocument/2006/relationships/image" Target="../media/image400.png"/><Relationship Id="rId86" Type="http://schemas.openxmlformats.org/officeDocument/2006/relationships/customXml" Target="../ink/ink136.xml"/><Relationship Id="rId94" Type="http://schemas.openxmlformats.org/officeDocument/2006/relationships/customXml" Target="../ink/ink140.xml"/><Relationship Id="rId99" Type="http://schemas.openxmlformats.org/officeDocument/2006/relationships/image" Target="../media/image490.png"/><Relationship Id="rId101" Type="http://schemas.openxmlformats.org/officeDocument/2006/relationships/image" Target="../media/image500.png"/><Relationship Id="rId122" Type="http://schemas.openxmlformats.org/officeDocument/2006/relationships/customXml" Target="../ink/ink154.xml"/><Relationship Id="rId130" Type="http://schemas.openxmlformats.org/officeDocument/2006/relationships/customXml" Target="../ink/ink158.xml"/><Relationship Id="rId135" Type="http://schemas.openxmlformats.org/officeDocument/2006/relationships/image" Target="../media/image670.png"/><Relationship Id="rId4" Type="http://schemas.openxmlformats.org/officeDocument/2006/relationships/customXml" Target="../ink/ink95.xml"/><Relationship Id="rId9" Type="http://schemas.openxmlformats.org/officeDocument/2006/relationships/image" Target="../media/image410.png"/><Relationship Id="rId13" Type="http://schemas.openxmlformats.org/officeDocument/2006/relationships/image" Target="../media/image610.png"/><Relationship Id="rId18" Type="http://schemas.openxmlformats.org/officeDocument/2006/relationships/customXml" Target="../ink/ink102.xml"/><Relationship Id="rId39" Type="http://schemas.openxmlformats.org/officeDocument/2006/relationships/image" Target="../media/image1910.png"/><Relationship Id="rId109" Type="http://schemas.openxmlformats.org/officeDocument/2006/relationships/image" Target="../media/image540.png"/><Relationship Id="rId34" Type="http://schemas.openxmlformats.org/officeDocument/2006/relationships/customXml" Target="../ink/ink110.xml"/><Relationship Id="rId50" Type="http://schemas.openxmlformats.org/officeDocument/2006/relationships/customXml" Target="../ink/ink118.xml"/><Relationship Id="rId55" Type="http://schemas.openxmlformats.org/officeDocument/2006/relationships/image" Target="../media/image2710.png"/><Relationship Id="rId76" Type="http://schemas.openxmlformats.org/officeDocument/2006/relationships/customXml" Target="../ink/ink131.xml"/><Relationship Id="rId97" Type="http://schemas.openxmlformats.org/officeDocument/2006/relationships/image" Target="../media/image480.png"/><Relationship Id="rId104" Type="http://schemas.openxmlformats.org/officeDocument/2006/relationships/customXml" Target="../ink/ink145.xml"/><Relationship Id="rId120" Type="http://schemas.openxmlformats.org/officeDocument/2006/relationships/customXml" Target="../ink/ink153.xml"/><Relationship Id="rId125" Type="http://schemas.openxmlformats.org/officeDocument/2006/relationships/image" Target="../media/image620.png"/><Relationship Id="rId7" Type="http://schemas.openxmlformats.org/officeDocument/2006/relationships/image" Target="../media/image310.png"/><Relationship Id="rId71" Type="http://schemas.openxmlformats.org/officeDocument/2006/relationships/image" Target="../media/image350.png"/><Relationship Id="rId92" Type="http://schemas.openxmlformats.org/officeDocument/2006/relationships/customXml" Target="../ink/ink139.xml"/><Relationship Id="rId2" Type="http://schemas.openxmlformats.org/officeDocument/2006/relationships/customXml" Target="../ink/ink94.xml"/><Relationship Id="rId29" Type="http://schemas.openxmlformats.org/officeDocument/2006/relationships/image" Target="../media/image1410.png"/><Relationship Id="rId24" Type="http://schemas.openxmlformats.org/officeDocument/2006/relationships/customXml" Target="../ink/ink105.xml"/><Relationship Id="rId40" Type="http://schemas.openxmlformats.org/officeDocument/2006/relationships/customXml" Target="../ink/ink113.xml"/><Relationship Id="rId45" Type="http://schemas.openxmlformats.org/officeDocument/2006/relationships/image" Target="../media/image2210.png"/><Relationship Id="rId66" Type="http://schemas.openxmlformats.org/officeDocument/2006/relationships/customXml" Target="../ink/ink126.xml"/><Relationship Id="rId87" Type="http://schemas.openxmlformats.org/officeDocument/2006/relationships/image" Target="../media/image430.png"/><Relationship Id="rId110" Type="http://schemas.openxmlformats.org/officeDocument/2006/relationships/customXml" Target="../ink/ink148.xml"/><Relationship Id="rId115" Type="http://schemas.openxmlformats.org/officeDocument/2006/relationships/image" Target="../media/image570.png"/><Relationship Id="rId131" Type="http://schemas.openxmlformats.org/officeDocument/2006/relationships/image" Target="../media/image650.png"/><Relationship Id="rId136" Type="http://schemas.openxmlformats.org/officeDocument/2006/relationships/customXml" Target="../ink/ink161.xml"/><Relationship Id="rId61" Type="http://schemas.openxmlformats.org/officeDocument/2006/relationships/image" Target="../media/image300.png"/><Relationship Id="rId82" Type="http://schemas.openxmlformats.org/officeDocument/2006/relationships/customXml" Target="../ink/ink134.xml"/><Relationship Id="rId19" Type="http://schemas.openxmlformats.org/officeDocument/2006/relationships/image" Target="../media/image910.png"/><Relationship Id="rId14" Type="http://schemas.openxmlformats.org/officeDocument/2006/relationships/customXml" Target="../ink/ink100.xml"/><Relationship Id="rId30" Type="http://schemas.openxmlformats.org/officeDocument/2006/relationships/customXml" Target="../ink/ink108.xml"/><Relationship Id="rId35" Type="http://schemas.openxmlformats.org/officeDocument/2006/relationships/image" Target="../media/image1710.png"/><Relationship Id="rId56" Type="http://schemas.openxmlformats.org/officeDocument/2006/relationships/customXml" Target="../ink/ink121.xml"/><Relationship Id="rId77" Type="http://schemas.openxmlformats.org/officeDocument/2006/relationships/image" Target="../media/image380.png"/><Relationship Id="rId100" Type="http://schemas.openxmlformats.org/officeDocument/2006/relationships/customXml" Target="../ink/ink143.xml"/><Relationship Id="rId105" Type="http://schemas.openxmlformats.org/officeDocument/2006/relationships/image" Target="../media/image520.png"/><Relationship Id="rId126" Type="http://schemas.openxmlformats.org/officeDocument/2006/relationships/customXml" Target="../ink/ink15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0D572-9392-9C67-3099-96FF6419E6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Virtual Networking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806251-488F-DF26-2ABF-1DE9548680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76407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AC04C-D96E-D000-6B70-1867415D0E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IP Addressing and Endpoints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538A86-1B2E-C2C3-506A-44499DB61A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35667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B4C3D-F5BD-696A-68C5-F143B924D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 Addressing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E701DD-8AAD-67C2-FC4D-1B0A17256E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Communicate with other Azure resources, your on-premises network and internet.</a:t>
            </a:r>
          </a:p>
          <a:p>
            <a:r>
              <a:rPr lang="en-US" dirty="0"/>
              <a:t>Private IP – Communication within </a:t>
            </a:r>
            <a:r>
              <a:rPr lang="en-US" dirty="0" err="1"/>
              <a:t>VNets</a:t>
            </a:r>
            <a:endParaRPr lang="en-US" dirty="0"/>
          </a:p>
          <a:p>
            <a:r>
              <a:rPr lang="en-US" dirty="0"/>
              <a:t>Public IP – Communication with internet or Azure Public facing services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928010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077EB-00AA-C00A-494C-4D875DE07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Public IP Address</a:t>
            </a:r>
            <a:endParaRPr lang="en-I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12CD528-EB6B-1FF1-F179-8CE95B51396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7122032"/>
              </p:ext>
            </p:extLst>
          </p:nvPr>
        </p:nvGraphicFramePr>
        <p:xfrm>
          <a:off x="838200" y="1825625"/>
          <a:ext cx="10515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1646160675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0351447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Public IP Address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IP Address Association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81032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Virtual Machine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NIC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2091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Load Balancer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Front-end configuration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859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VPN Gateway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Gateway IP configuration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9298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Application Gateway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Front-end configuration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644255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BC9FD64-2BDA-5995-60D2-0292B98977A7}"/>
              </a:ext>
            </a:extLst>
          </p:cNvPr>
          <p:cNvSpPr txBox="1"/>
          <p:nvPr/>
        </p:nvSpPr>
        <p:spPr>
          <a:xfrm>
            <a:off x="1203434" y="460878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A1B0C8-6E7E-DD64-7747-57A0D93C2331}"/>
              </a:ext>
            </a:extLst>
          </p:cNvPr>
          <p:cNvSpPr txBox="1"/>
          <p:nvPr/>
        </p:nvSpPr>
        <p:spPr>
          <a:xfrm>
            <a:off x="1429407" y="4330262"/>
            <a:ext cx="13168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SKU:</a:t>
            </a: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dirty="0"/>
              <a:t>Basic</a:t>
            </a: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dirty="0"/>
              <a:t>Standard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936265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077EB-00AA-C00A-494C-4D875DE07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Private IP Address</a:t>
            </a:r>
            <a:endParaRPr lang="en-I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12CD528-EB6B-1FF1-F179-8CE95B51396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3291591"/>
              </p:ext>
            </p:extLst>
          </p:nvPr>
        </p:nvGraphicFramePr>
        <p:xfrm>
          <a:off x="838200" y="1825625"/>
          <a:ext cx="10515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1646160675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0351447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Public IP Address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IP Address Association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81032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Virtual Machine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NIC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2091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Internal Load Balancer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Front-end configuration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859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Application Gateway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Front-end configuration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644255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BC9FD64-2BDA-5995-60D2-0292B98977A7}"/>
              </a:ext>
            </a:extLst>
          </p:cNvPr>
          <p:cNvSpPr txBox="1"/>
          <p:nvPr/>
        </p:nvSpPr>
        <p:spPr>
          <a:xfrm>
            <a:off x="1203434" y="460878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A1B0C8-6E7E-DD64-7747-57A0D93C2331}"/>
              </a:ext>
            </a:extLst>
          </p:cNvPr>
          <p:cNvSpPr txBox="1"/>
          <p:nvPr/>
        </p:nvSpPr>
        <p:spPr>
          <a:xfrm>
            <a:off x="1429407" y="4330262"/>
            <a:ext cx="353321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10.0.0.0/16</a:t>
            </a:r>
          </a:p>
          <a:p>
            <a:r>
              <a:rPr lang="en-US" dirty="0"/>
              <a:t>Allocated – 10.0.0.4 – 10.0.0.9</a:t>
            </a: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dirty="0"/>
              <a:t>Dynamic – 10.0.0.10</a:t>
            </a: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dirty="0"/>
              <a:t>Static – 10.0.0.10 – 10.0.255.254</a:t>
            </a:r>
            <a:endParaRPr lang="en-IN" dirty="0"/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62C87862-1FEC-55A0-45F3-617DDAFF5691}"/>
              </a:ext>
            </a:extLst>
          </p:cNvPr>
          <p:cNvGrpSpPr/>
          <p:nvPr/>
        </p:nvGrpSpPr>
        <p:grpSpPr>
          <a:xfrm>
            <a:off x="6150100" y="3430161"/>
            <a:ext cx="5950440" cy="2094480"/>
            <a:chOff x="6150100" y="3430161"/>
            <a:chExt cx="5950440" cy="2094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B5BF6B77-DCF9-FEF0-7AE3-E9D74196869D}"/>
                    </a:ext>
                  </a:extLst>
                </p14:cNvPr>
                <p14:cNvContentPartPr/>
                <p14:nvPr/>
              </p14:nvContentPartPr>
              <p14:xfrm>
                <a:off x="6670300" y="4036401"/>
                <a:ext cx="64800" cy="31140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B5BF6B77-DCF9-FEF0-7AE3-E9D74196869D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661660" y="4027761"/>
                  <a:ext cx="82440" cy="32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0D4101E1-CAE7-AB9A-B928-3852D7B2CE8C}"/>
                    </a:ext>
                  </a:extLst>
                </p14:cNvPr>
                <p14:cNvContentPartPr/>
                <p14:nvPr/>
              </p14:nvContentPartPr>
              <p14:xfrm>
                <a:off x="6799540" y="4063761"/>
                <a:ext cx="209520" cy="16884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0D4101E1-CAE7-AB9A-B928-3852D7B2CE8C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790540" y="4054761"/>
                  <a:ext cx="22716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2B30346E-65DC-408A-3DA1-9EB26F455E80}"/>
                    </a:ext>
                  </a:extLst>
                </p14:cNvPr>
                <p14:cNvContentPartPr/>
                <p14:nvPr/>
              </p14:nvContentPartPr>
              <p14:xfrm>
                <a:off x="7129660" y="4070601"/>
                <a:ext cx="9000" cy="2448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2B30346E-65DC-408A-3DA1-9EB26F455E80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121020" y="4061961"/>
                  <a:ext cx="2664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28C4D5FE-D958-52AF-12F8-B6C39120D04A}"/>
                    </a:ext>
                  </a:extLst>
                </p14:cNvPr>
                <p14:cNvContentPartPr/>
                <p14:nvPr/>
              </p14:nvContentPartPr>
              <p14:xfrm>
                <a:off x="7274380" y="4017681"/>
                <a:ext cx="292320" cy="22320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28C4D5FE-D958-52AF-12F8-B6C39120D04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265380" y="4008681"/>
                  <a:ext cx="30996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624EB068-A4AB-80FD-830E-11D7859D7D01}"/>
                    </a:ext>
                  </a:extLst>
                </p14:cNvPr>
                <p14:cNvContentPartPr/>
                <p14:nvPr/>
              </p14:nvContentPartPr>
              <p14:xfrm>
                <a:off x="7706020" y="3989241"/>
                <a:ext cx="183960" cy="24192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624EB068-A4AB-80FD-830E-11D7859D7D0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697380" y="3980601"/>
                  <a:ext cx="201600" cy="25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AA512F0F-358B-73EB-A55D-4A87C5B5B3CE}"/>
                    </a:ext>
                  </a:extLst>
                </p14:cNvPr>
                <p14:cNvContentPartPr/>
                <p14:nvPr/>
              </p14:nvContentPartPr>
              <p14:xfrm>
                <a:off x="7888900" y="4058721"/>
                <a:ext cx="34920" cy="648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AA512F0F-358B-73EB-A55D-4A87C5B5B3CE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880260" y="4050081"/>
                  <a:ext cx="5256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91FF9995-1644-0E85-7914-88F05CFDB824}"/>
                    </a:ext>
                  </a:extLst>
                </p14:cNvPr>
                <p14:cNvContentPartPr/>
                <p14:nvPr/>
              </p14:nvContentPartPr>
              <p14:xfrm>
                <a:off x="8068900" y="3900321"/>
                <a:ext cx="288000" cy="39564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91FF9995-1644-0E85-7914-88F05CFDB824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059900" y="3891321"/>
                  <a:ext cx="305640" cy="41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306F0B57-060B-CA14-C8F1-9FF22D7F2AB5}"/>
                    </a:ext>
                  </a:extLst>
                </p14:cNvPr>
                <p14:cNvContentPartPr/>
                <p14:nvPr/>
              </p14:nvContentPartPr>
              <p14:xfrm>
                <a:off x="8775580" y="4090041"/>
                <a:ext cx="206640" cy="5760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306F0B57-060B-CA14-C8F1-9FF22D7F2AB5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766580" y="4081401"/>
                  <a:ext cx="22428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93AD6951-2829-2F17-D667-07985EB4B0B1}"/>
                    </a:ext>
                  </a:extLst>
                </p14:cNvPr>
                <p14:cNvContentPartPr/>
                <p14:nvPr/>
              </p14:nvContentPartPr>
              <p14:xfrm>
                <a:off x="9157540" y="3923001"/>
                <a:ext cx="114840" cy="26568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93AD6951-2829-2F17-D667-07985EB4B0B1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9148540" y="3914001"/>
                  <a:ext cx="132480" cy="28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B1DD6AB3-D900-023F-EE5A-1F03F3522C59}"/>
                    </a:ext>
                  </a:extLst>
                </p14:cNvPr>
                <p14:cNvContentPartPr/>
                <p14:nvPr/>
              </p14:nvContentPartPr>
              <p14:xfrm>
                <a:off x="9284260" y="4004361"/>
                <a:ext cx="111600" cy="6408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B1DD6AB3-D900-023F-EE5A-1F03F3522C59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9275620" y="3995361"/>
                  <a:ext cx="12924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0C197D66-443E-40BE-5729-D4D8FC88E6A6}"/>
                    </a:ext>
                  </a:extLst>
                </p14:cNvPr>
                <p14:cNvContentPartPr/>
                <p14:nvPr/>
              </p14:nvContentPartPr>
              <p14:xfrm>
                <a:off x="9542020" y="3956841"/>
                <a:ext cx="10080" cy="1404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0C197D66-443E-40BE-5729-D4D8FC88E6A6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9533380" y="3948201"/>
                  <a:ext cx="2772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7241E441-1C87-331F-6564-BD2CE18ED79A}"/>
                    </a:ext>
                  </a:extLst>
                </p14:cNvPr>
                <p14:cNvContentPartPr/>
                <p14:nvPr/>
              </p14:nvContentPartPr>
              <p14:xfrm>
                <a:off x="9698260" y="3903201"/>
                <a:ext cx="97920" cy="14400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7241E441-1C87-331F-6564-BD2CE18ED79A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9689620" y="3894201"/>
                  <a:ext cx="11556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BEBF40A7-CF02-4E89-1145-3ABB7C796A41}"/>
                    </a:ext>
                  </a:extLst>
                </p14:cNvPr>
                <p14:cNvContentPartPr/>
                <p14:nvPr/>
              </p14:nvContentPartPr>
              <p14:xfrm>
                <a:off x="9888340" y="3935601"/>
                <a:ext cx="10080" cy="21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BEBF40A7-CF02-4E89-1145-3ABB7C796A41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879700" y="3926601"/>
                  <a:ext cx="2772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86FE30D0-258C-3F5A-6AC7-1E9CDFE9BA21}"/>
                    </a:ext>
                  </a:extLst>
                </p14:cNvPr>
                <p14:cNvContentPartPr/>
                <p14:nvPr/>
              </p14:nvContentPartPr>
              <p14:xfrm>
                <a:off x="10013260" y="3827961"/>
                <a:ext cx="250200" cy="11988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86FE30D0-258C-3F5A-6AC7-1E9CDFE9BA21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0004620" y="3818961"/>
                  <a:ext cx="26784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75A71BDA-8F9F-838A-9C8C-1518B0E2951F}"/>
                    </a:ext>
                  </a:extLst>
                </p14:cNvPr>
                <p14:cNvContentPartPr/>
                <p14:nvPr/>
              </p14:nvContentPartPr>
              <p14:xfrm>
                <a:off x="10340500" y="3776121"/>
                <a:ext cx="171720" cy="30744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75A71BDA-8F9F-838A-9C8C-1518B0E2951F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0331860" y="3767121"/>
                  <a:ext cx="189360" cy="32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6610FB9E-773E-58A5-931E-0114A2F8D121}"/>
                    </a:ext>
                  </a:extLst>
                </p14:cNvPr>
                <p14:cNvContentPartPr/>
                <p14:nvPr/>
              </p14:nvContentPartPr>
              <p14:xfrm>
                <a:off x="10626700" y="3852441"/>
                <a:ext cx="197280" cy="16632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6610FB9E-773E-58A5-931E-0114A2F8D121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0618060" y="3843801"/>
                  <a:ext cx="21492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DFDEA6DB-41BD-0B1C-2DF1-3C4343C50160}"/>
                    </a:ext>
                  </a:extLst>
                </p14:cNvPr>
                <p14:cNvContentPartPr/>
                <p14:nvPr/>
              </p14:nvContentPartPr>
              <p14:xfrm>
                <a:off x="10983820" y="3721041"/>
                <a:ext cx="155160" cy="24804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DFDEA6DB-41BD-0B1C-2DF1-3C4343C50160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0975180" y="3712401"/>
                  <a:ext cx="172800" cy="26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EFFD8DB9-5CBD-9DD4-D512-086D54802ACE}"/>
                    </a:ext>
                  </a:extLst>
                </p14:cNvPr>
                <p14:cNvContentPartPr/>
                <p14:nvPr/>
              </p14:nvContentPartPr>
              <p14:xfrm>
                <a:off x="10949260" y="3692961"/>
                <a:ext cx="297360" cy="22284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EFFD8DB9-5CBD-9DD4-D512-086D54802ACE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0940260" y="3683961"/>
                  <a:ext cx="31500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165292DD-D670-743E-99A7-A5083F38CCEE}"/>
                    </a:ext>
                  </a:extLst>
                </p14:cNvPr>
                <p14:cNvContentPartPr/>
                <p14:nvPr/>
              </p14:nvContentPartPr>
              <p14:xfrm>
                <a:off x="11216020" y="3754161"/>
                <a:ext cx="172440" cy="15444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165292DD-D670-743E-99A7-A5083F38CCEE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1207020" y="3745161"/>
                  <a:ext cx="19008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87BCD579-AE47-DFD5-B35E-6E4C89192424}"/>
                    </a:ext>
                  </a:extLst>
                </p14:cNvPr>
                <p14:cNvContentPartPr/>
                <p14:nvPr/>
              </p14:nvContentPartPr>
              <p14:xfrm>
                <a:off x="11454340" y="3430161"/>
                <a:ext cx="617040" cy="38988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87BCD579-AE47-DFD5-B35E-6E4C89192424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1445700" y="3421521"/>
                  <a:ext cx="634680" cy="40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3B1EFC38-C048-C228-DCA5-63D55BDBC88B}"/>
                    </a:ext>
                  </a:extLst>
                </p14:cNvPr>
                <p14:cNvContentPartPr/>
                <p14:nvPr/>
              </p14:nvContentPartPr>
              <p14:xfrm>
                <a:off x="11325460" y="3763161"/>
                <a:ext cx="775080" cy="25956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3B1EFC38-C048-C228-DCA5-63D55BDBC88B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1316820" y="3754521"/>
                  <a:ext cx="792720" cy="27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E0AA34AE-287A-06D8-3D82-4E99380236D9}"/>
                    </a:ext>
                  </a:extLst>
                </p14:cNvPr>
                <p14:cNvContentPartPr/>
                <p14:nvPr/>
              </p14:nvContentPartPr>
              <p14:xfrm>
                <a:off x="11222860" y="3837681"/>
                <a:ext cx="784440" cy="30960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E0AA34AE-287A-06D8-3D82-4E99380236D9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1213860" y="3828681"/>
                  <a:ext cx="802080" cy="32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2097C818-F932-FDC8-5AE8-CB58D5587262}"/>
                    </a:ext>
                  </a:extLst>
                </p14:cNvPr>
                <p14:cNvContentPartPr/>
                <p14:nvPr/>
              </p14:nvContentPartPr>
              <p14:xfrm>
                <a:off x="10252660" y="4262481"/>
                <a:ext cx="717480" cy="28008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2097C818-F932-FDC8-5AE8-CB58D5587262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0244020" y="4253481"/>
                  <a:ext cx="735120" cy="29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AFD21CE5-941A-74C8-B9F6-9F012A50BBAC}"/>
                    </a:ext>
                  </a:extLst>
                </p14:cNvPr>
                <p14:cNvContentPartPr/>
                <p14:nvPr/>
              </p14:nvContentPartPr>
              <p14:xfrm>
                <a:off x="6150100" y="3690801"/>
                <a:ext cx="67320" cy="20448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AFD21CE5-941A-74C8-B9F6-9F012A50BBAC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141460" y="3682161"/>
                  <a:ext cx="8496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1A5E06F7-6867-95CF-1195-47A7B53DF099}"/>
                    </a:ext>
                  </a:extLst>
                </p14:cNvPr>
                <p14:cNvContentPartPr/>
                <p14:nvPr/>
              </p14:nvContentPartPr>
              <p14:xfrm>
                <a:off x="6256660" y="3748041"/>
                <a:ext cx="81720" cy="4104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1A5E06F7-6867-95CF-1195-47A7B53DF099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247660" y="3739041"/>
                  <a:ext cx="9936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3D69A9F8-756F-A3A6-7823-EF2421284023}"/>
                    </a:ext>
                  </a:extLst>
                </p14:cNvPr>
                <p14:cNvContentPartPr/>
                <p14:nvPr/>
              </p14:nvContentPartPr>
              <p14:xfrm>
                <a:off x="6435220" y="3758121"/>
                <a:ext cx="10800" cy="1620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3D69A9F8-756F-A3A6-7823-EF2421284023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426220" y="3749121"/>
                  <a:ext cx="2844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0D8EC678-EDFB-AB53-475B-27FF9D28D315}"/>
                    </a:ext>
                  </a:extLst>
                </p14:cNvPr>
                <p14:cNvContentPartPr/>
                <p14:nvPr/>
              </p14:nvContentPartPr>
              <p14:xfrm>
                <a:off x="6556180" y="3670281"/>
                <a:ext cx="148680" cy="12276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0D8EC678-EDFB-AB53-475B-27FF9D28D315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547180" y="3661641"/>
                  <a:ext cx="16632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50F30187-BA37-0983-7E28-79CFC45AA6CC}"/>
                    </a:ext>
                  </a:extLst>
                </p14:cNvPr>
                <p14:cNvContentPartPr/>
                <p14:nvPr/>
              </p14:nvContentPartPr>
              <p14:xfrm>
                <a:off x="6811060" y="3688281"/>
                <a:ext cx="10440" cy="1944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50F30187-BA37-0983-7E28-79CFC45AA6CC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6802060" y="3679641"/>
                  <a:ext cx="2808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198155C0-0473-66D5-732B-73C837608FC5}"/>
                    </a:ext>
                  </a:extLst>
                </p14:cNvPr>
                <p14:cNvContentPartPr/>
                <p14:nvPr/>
              </p14:nvContentPartPr>
              <p14:xfrm>
                <a:off x="6938860" y="3606921"/>
                <a:ext cx="122400" cy="12240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198155C0-0473-66D5-732B-73C837608FC5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929860" y="3597921"/>
                  <a:ext cx="14004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CED1477F-4069-218B-3119-C35F21E6E403}"/>
                    </a:ext>
                  </a:extLst>
                </p14:cNvPr>
                <p14:cNvContentPartPr/>
                <p14:nvPr/>
              </p14:nvContentPartPr>
              <p14:xfrm>
                <a:off x="7166380" y="3640041"/>
                <a:ext cx="15480" cy="2988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CED1477F-4069-218B-3119-C35F21E6E403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157740" y="3631041"/>
                  <a:ext cx="3312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4144FC7C-AE17-40C4-9038-5B23AB74BDF5}"/>
                    </a:ext>
                  </a:extLst>
                </p14:cNvPr>
                <p14:cNvContentPartPr/>
                <p14:nvPr/>
              </p14:nvContentPartPr>
              <p14:xfrm>
                <a:off x="7298860" y="3551841"/>
                <a:ext cx="119520" cy="10044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4144FC7C-AE17-40C4-9038-5B23AB74BDF5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290220" y="3543201"/>
                  <a:ext cx="13716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80A4BDF1-5665-47D4-686E-4D2F32E3D556}"/>
                    </a:ext>
                  </a:extLst>
                </p14:cNvPr>
                <p14:cNvContentPartPr/>
                <p14:nvPr/>
              </p14:nvContentPartPr>
              <p14:xfrm>
                <a:off x="7532500" y="3445281"/>
                <a:ext cx="14040" cy="26928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80A4BDF1-5665-47D4-686E-4D2F32E3D556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7523500" y="3436641"/>
                  <a:ext cx="31680" cy="28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C44573AA-84FB-2EE6-719A-65D962F08474}"/>
                    </a:ext>
                  </a:extLst>
                </p14:cNvPr>
                <p14:cNvContentPartPr/>
                <p14:nvPr/>
              </p14:nvContentPartPr>
              <p14:xfrm>
                <a:off x="7621420" y="3509721"/>
                <a:ext cx="156600" cy="20232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C44573AA-84FB-2EE6-719A-65D962F08474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7612420" y="3500721"/>
                  <a:ext cx="17424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27933B2D-C3F5-24DD-3EAD-C3FFFA8392F7}"/>
                    </a:ext>
                  </a:extLst>
                </p14:cNvPr>
                <p14:cNvContentPartPr/>
                <p14:nvPr/>
              </p14:nvContentPartPr>
              <p14:xfrm>
                <a:off x="7839580" y="3479121"/>
                <a:ext cx="154800" cy="14832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27933B2D-C3F5-24DD-3EAD-C3FFFA8392F7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7830580" y="3470481"/>
                  <a:ext cx="17244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8F7EF276-1B22-7612-2ED4-1CB5C248246E}"/>
                    </a:ext>
                  </a:extLst>
                </p14:cNvPr>
                <p14:cNvContentPartPr/>
                <p14:nvPr/>
              </p14:nvContentPartPr>
              <p14:xfrm>
                <a:off x="6908980" y="4746681"/>
                <a:ext cx="73080" cy="23292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8F7EF276-1B22-7612-2ED4-1CB5C248246E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6900340" y="4738041"/>
                  <a:ext cx="90720" cy="25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3F54C732-EA26-B247-3610-795D31E47604}"/>
                    </a:ext>
                  </a:extLst>
                </p14:cNvPr>
                <p14:cNvContentPartPr/>
                <p14:nvPr/>
              </p14:nvContentPartPr>
              <p14:xfrm>
                <a:off x="7092940" y="4763241"/>
                <a:ext cx="125280" cy="14904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3F54C732-EA26-B247-3610-795D31E47604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7084300" y="4754241"/>
                  <a:ext cx="14292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65F5D742-4CE4-9A73-5214-9D673777BA26}"/>
                    </a:ext>
                  </a:extLst>
                </p14:cNvPr>
                <p14:cNvContentPartPr/>
                <p14:nvPr/>
              </p14:nvContentPartPr>
              <p14:xfrm>
                <a:off x="7293460" y="4849281"/>
                <a:ext cx="16200" cy="1980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65F5D742-4CE4-9A73-5214-9D673777BA26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7284820" y="4840281"/>
                  <a:ext cx="3384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C4579203-8312-45D0-4F19-1A65651DB279}"/>
                    </a:ext>
                  </a:extLst>
                </p14:cNvPr>
                <p14:cNvContentPartPr/>
                <p14:nvPr/>
              </p14:nvContentPartPr>
              <p14:xfrm>
                <a:off x="7422700" y="4781601"/>
                <a:ext cx="143280" cy="13068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C4579203-8312-45D0-4F19-1A65651DB279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7414060" y="4772961"/>
                  <a:ext cx="16092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EFD32AEA-3A48-FBB7-0CD4-834CD2078DD7}"/>
                    </a:ext>
                  </a:extLst>
                </p14:cNvPr>
                <p14:cNvContentPartPr/>
                <p14:nvPr/>
              </p14:nvContentPartPr>
              <p14:xfrm>
                <a:off x="7753900" y="4751361"/>
                <a:ext cx="4680" cy="1908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EFD32AEA-3A48-FBB7-0CD4-834CD2078DD7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7744900" y="4742361"/>
                  <a:ext cx="2232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9906E7B5-34FD-BD54-9101-C69999D62713}"/>
                    </a:ext>
                  </a:extLst>
                </p14:cNvPr>
                <p14:cNvContentPartPr/>
                <p14:nvPr/>
              </p14:nvContentPartPr>
              <p14:xfrm>
                <a:off x="7841740" y="4697721"/>
                <a:ext cx="157680" cy="11088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9906E7B5-34FD-BD54-9101-C69999D62713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7833100" y="4688721"/>
                  <a:ext cx="17532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F93FCB0A-4602-E3EA-87C3-56DC8839C8B8}"/>
                    </a:ext>
                  </a:extLst>
                </p14:cNvPr>
                <p14:cNvContentPartPr/>
                <p14:nvPr/>
              </p14:nvContentPartPr>
              <p14:xfrm>
                <a:off x="8128300" y="4729761"/>
                <a:ext cx="14400" cy="612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F93FCB0A-4602-E3EA-87C3-56DC8839C8B8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119660" y="4721121"/>
                  <a:ext cx="3204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6B5E2C2E-0553-F556-5B3D-CCC911CF221B}"/>
                    </a:ext>
                  </a:extLst>
                </p14:cNvPr>
                <p14:cNvContentPartPr/>
                <p14:nvPr/>
              </p14:nvContentPartPr>
              <p14:xfrm>
                <a:off x="8269420" y="4578921"/>
                <a:ext cx="377280" cy="24588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6B5E2C2E-0553-F556-5B3D-CCC911CF221B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8260780" y="4570281"/>
                  <a:ext cx="39492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46F28FA6-F134-2C3D-5D60-9080A2372983}"/>
                    </a:ext>
                  </a:extLst>
                </p14:cNvPr>
                <p14:cNvContentPartPr/>
                <p14:nvPr/>
              </p14:nvContentPartPr>
              <p14:xfrm>
                <a:off x="7090420" y="4971681"/>
                <a:ext cx="1410840" cy="31032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46F28FA6-F134-2C3D-5D60-9080A2372983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7081780" y="4962681"/>
                  <a:ext cx="1428480" cy="32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95B0FB01-E3E4-0754-F85D-BCFE8EF51F6B}"/>
                    </a:ext>
                  </a:extLst>
                </p14:cNvPr>
                <p14:cNvContentPartPr/>
                <p14:nvPr/>
              </p14:nvContentPartPr>
              <p14:xfrm>
                <a:off x="7095820" y="5064561"/>
                <a:ext cx="1519560" cy="34380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95B0FB01-E3E4-0754-F85D-BCFE8EF51F6B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7086820" y="5055561"/>
                  <a:ext cx="1537200" cy="36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C551F395-69E7-83F4-BA02-F13DFA4D158E}"/>
                    </a:ext>
                  </a:extLst>
                </p14:cNvPr>
                <p14:cNvContentPartPr/>
                <p14:nvPr/>
              </p14:nvContentPartPr>
              <p14:xfrm>
                <a:off x="8789620" y="4759281"/>
                <a:ext cx="419040" cy="13500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C551F395-69E7-83F4-BA02-F13DFA4D158E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8780980" y="4750281"/>
                  <a:ext cx="43668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EAE3517C-76AD-0AAB-5E45-30E6C11A021E}"/>
                    </a:ext>
                  </a:extLst>
                </p14:cNvPr>
                <p14:cNvContentPartPr/>
                <p14:nvPr/>
              </p14:nvContentPartPr>
              <p14:xfrm>
                <a:off x="9369580" y="4733721"/>
                <a:ext cx="57960" cy="22788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EAE3517C-76AD-0AAB-5E45-30E6C11A021E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9360580" y="4725081"/>
                  <a:ext cx="75600" cy="24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3FF83938-CBCA-81C1-736A-75B18AF2CFB1}"/>
                    </a:ext>
                  </a:extLst>
                </p14:cNvPr>
                <p14:cNvContentPartPr/>
                <p14:nvPr/>
              </p14:nvContentPartPr>
              <p14:xfrm>
                <a:off x="9266260" y="4796001"/>
                <a:ext cx="228960" cy="21492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3FF83938-CBCA-81C1-736A-75B18AF2CFB1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9257260" y="4787001"/>
                  <a:ext cx="24660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A0A7AEAC-5750-BB55-2E49-0E2F88FFFE13}"/>
                    </a:ext>
                  </a:extLst>
                </p14:cNvPr>
                <p14:cNvContentPartPr/>
                <p14:nvPr/>
              </p14:nvContentPartPr>
              <p14:xfrm>
                <a:off x="9518260" y="4823001"/>
                <a:ext cx="557280" cy="29952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A0A7AEAC-5750-BB55-2E49-0E2F88FFFE13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9509260" y="4814001"/>
                  <a:ext cx="574920" cy="31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EE754A99-C9AB-375A-F17D-5C4A94711AB1}"/>
                    </a:ext>
                  </a:extLst>
                </p14:cNvPr>
                <p14:cNvContentPartPr/>
                <p14:nvPr/>
              </p14:nvContentPartPr>
              <p14:xfrm>
                <a:off x="10178140" y="4801401"/>
                <a:ext cx="153720" cy="13140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EE754A99-C9AB-375A-F17D-5C4A94711AB1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10169140" y="4792401"/>
                  <a:ext cx="17136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75A48AAC-914F-B070-D1DC-40BB06674767}"/>
                    </a:ext>
                  </a:extLst>
                </p14:cNvPr>
                <p14:cNvContentPartPr/>
                <p14:nvPr/>
              </p14:nvContentPartPr>
              <p14:xfrm>
                <a:off x="10416100" y="4803201"/>
                <a:ext cx="245520" cy="11052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75A48AAC-914F-B070-D1DC-40BB06674767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10407460" y="4794561"/>
                  <a:ext cx="26316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470B04E0-253B-BD2A-8776-86CCC2B569B3}"/>
                    </a:ext>
                  </a:extLst>
                </p14:cNvPr>
                <p14:cNvContentPartPr/>
                <p14:nvPr/>
              </p14:nvContentPartPr>
              <p14:xfrm>
                <a:off x="10748380" y="4686921"/>
                <a:ext cx="50040" cy="23004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470B04E0-253B-BD2A-8776-86CCC2B569B3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10739380" y="4677921"/>
                  <a:ext cx="67680" cy="24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DF82B960-CD0C-3B10-41BA-EC0B30A41ADA}"/>
                    </a:ext>
                  </a:extLst>
                </p14:cNvPr>
                <p14:cNvContentPartPr/>
                <p14:nvPr/>
              </p14:nvContentPartPr>
              <p14:xfrm>
                <a:off x="10864660" y="4811121"/>
                <a:ext cx="173160" cy="18828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DF82B960-CD0C-3B10-41BA-EC0B30A41ADA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10856020" y="4802121"/>
                  <a:ext cx="19080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AC4D5EF0-4376-BA33-BC75-12BCAD40EBED}"/>
                    </a:ext>
                  </a:extLst>
                </p14:cNvPr>
                <p14:cNvContentPartPr/>
                <p14:nvPr/>
              </p14:nvContentPartPr>
              <p14:xfrm>
                <a:off x="10358500" y="5148081"/>
                <a:ext cx="162360" cy="37656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AC4D5EF0-4376-BA33-BC75-12BCAD40EBED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10349500" y="5139081"/>
                  <a:ext cx="180000" cy="39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20B0E5B0-16E8-D7B4-50D2-9F71D1DAABD5}"/>
                    </a:ext>
                  </a:extLst>
                </p14:cNvPr>
                <p14:cNvContentPartPr/>
                <p14:nvPr/>
              </p14:nvContentPartPr>
              <p14:xfrm>
                <a:off x="10338340" y="5142681"/>
                <a:ext cx="400680" cy="32508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20B0E5B0-16E8-D7B4-50D2-9F71D1DAABD5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10329700" y="5134041"/>
                  <a:ext cx="418320" cy="34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0764DF6D-DF89-A42B-507A-4810C8E343BD}"/>
                    </a:ext>
                  </a:extLst>
                </p14:cNvPr>
                <p14:cNvContentPartPr/>
                <p14:nvPr/>
              </p14:nvContentPartPr>
              <p14:xfrm>
                <a:off x="10824700" y="5231241"/>
                <a:ext cx="101880" cy="10512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0764DF6D-DF89-A42B-507A-4810C8E343BD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10815700" y="5222241"/>
                  <a:ext cx="11952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4ACAADBD-3D85-1E9C-E938-198EC1742A43}"/>
                    </a:ext>
                  </a:extLst>
                </p14:cNvPr>
                <p14:cNvContentPartPr/>
                <p14:nvPr/>
              </p14:nvContentPartPr>
              <p14:xfrm>
                <a:off x="11027380" y="5223681"/>
                <a:ext cx="106560" cy="13680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4ACAADBD-3D85-1E9C-E938-198EC1742A43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11018740" y="5214681"/>
                  <a:ext cx="12420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BB7159F5-9DD3-FCA5-E1E7-124B05BCD81B}"/>
                    </a:ext>
                  </a:extLst>
                </p14:cNvPr>
                <p14:cNvContentPartPr/>
                <p14:nvPr/>
              </p14:nvContentPartPr>
              <p14:xfrm>
                <a:off x="11151220" y="5100561"/>
                <a:ext cx="346320" cy="20304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BB7159F5-9DD3-FCA5-E1E7-124B05BCD81B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11142580" y="5091921"/>
                  <a:ext cx="36396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79117815-F46E-02BD-834A-329445BDA383}"/>
                    </a:ext>
                  </a:extLst>
                </p14:cNvPr>
                <p14:cNvContentPartPr/>
                <p14:nvPr/>
              </p14:nvContentPartPr>
              <p14:xfrm>
                <a:off x="11267500" y="5123241"/>
                <a:ext cx="186120" cy="10008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79117815-F46E-02BD-834A-329445BDA383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11258500" y="5114241"/>
                  <a:ext cx="20376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79891147-5239-FC40-CDC0-22BAA308F0A2}"/>
                    </a:ext>
                  </a:extLst>
                </p14:cNvPr>
                <p14:cNvContentPartPr/>
                <p14:nvPr/>
              </p14:nvContentPartPr>
              <p14:xfrm>
                <a:off x="11542180" y="4992921"/>
                <a:ext cx="16560" cy="1872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79891147-5239-FC40-CDC0-22BAA308F0A2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11533540" y="4983921"/>
                  <a:ext cx="3420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6786205C-D464-1606-4BCB-70A41DD44592}"/>
                    </a:ext>
                  </a:extLst>
                </p14:cNvPr>
                <p14:cNvContentPartPr/>
                <p14:nvPr/>
              </p14:nvContentPartPr>
              <p14:xfrm>
                <a:off x="11609500" y="5111361"/>
                <a:ext cx="108360" cy="9000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6786205C-D464-1606-4BCB-70A41DD44592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11600500" y="5102721"/>
                  <a:ext cx="12600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6BAA3DE6-9922-BBA8-C7A5-C933FBE26F80}"/>
                    </a:ext>
                  </a:extLst>
                </p14:cNvPr>
                <p14:cNvContentPartPr/>
                <p14:nvPr/>
              </p14:nvContentPartPr>
              <p14:xfrm>
                <a:off x="11696260" y="5078241"/>
                <a:ext cx="178920" cy="17640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6BAA3DE6-9922-BBA8-C7A5-C933FBE26F80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11687260" y="5069241"/>
                  <a:ext cx="196560" cy="194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023CC3FD-088F-CEB6-70C4-A3AEBD794C35}"/>
              </a:ext>
            </a:extLst>
          </p:cNvPr>
          <p:cNvGrpSpPr/>
          <p:nvPr/>
        </p:nvGrpSpPr>
        <p:grpSpPr>
          <a:xfrm>
            <a:off x="6396700" y="6015321"/>
            <a:ext cx="1320120" cy="404280"/>
            <a:chOff x="6396700" y="6015321"/>
            <a:chExt cx="1320120" cy="404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96C060BD-675B-2F51-E266-7E05EB134A99}"/>
                    </a:ext>
                  </a:extLst>
                </p14:cNvPr>
                <p14:cNvContentPartPr/>
                <p14:nvPr/>
              </p14:nvContentPartPr>
              <p14:xfrm>
                <a:off x="6396700" y="6158601"/>
                <a:ext cx="57600" cy="26100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96C060BD-675B-2F51-E266-7E05EB134A99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6387700" y="6149601"/>
                  <a:ext cx="75240" cy="27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946BA8F7-D7B8-E57A-009D-31BE0C3F3452}"/>
                    </a:ext>
                  </a:extLst>
                </p14:cNvPr>
                <p14:cNvContentPartPr/>
                <p14:nvPr/>
              </p14:nvContentPartPr>
              <p14:xfrm>
                <a:off x="6475900" y="6219801"/>
                <a:ext cx="87480" cy="9468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946BA8F7-D7B8-E57A-009D-31BE0C3F3452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6467260" y="6211161"/>
                  <a:ext cx="10512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7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7E77ECFD-9C46-93FC-F276-530D9536F1F4}"/>
                    </a:ext>
                  </a:extLst>
                </p14:cNvPr>
                <p14:cNvContentPartPr/>
                <p14:nvPr/>
              </p14:nvContentPartPr>
              <p14:xfrm>
                <a:off x="6711340" y="6226281"/>
                <a:ext cx="10080" cy="576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7E77ECFD-9C46-93FC-F276-530D9536F1F4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6702700" y="6217281"/>
                  <a:ext cx="2772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9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5CB15B12-54DE-0F02-C402-E9E52DDE4395}"/>
                    </a:ext>
                  </a:extLst>
                </p14:cNvPr>
                <p14:cNvContentPartPr/>
                <p14:nvPr/>
              </p14:nvContentPartPr>
              <p14:xfrm>
                <a:off x="6791980" y="6158961"/>
                <a:ext cx="209880" cy="14292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5CB15B12-54DE-0F02-C402-E9E52DDE4395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6782980" y="6150321"/>
                  <a:ext cx="22752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1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23449C9E-1B5E-517D-69DC-80076C420F9B}"/>
                    </a:ext>
                  </a:extLst>
                </p14:cNvPr>
                <p14:cNvContentPartPr/>
                <p14:nvPr/>
              </p14:nvContentPartPr>
              <p14:xfrm>
                <a:off x="7080700" y="6109281"/>
                <a:ext cx="126000" cy="15840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23449C9E-1B5E-517D-69DC-80076C420F9B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7071700" y="6100641"/>
                  <a:ext cx="14364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3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0CF1C1AA-AF1C-4EB6-FF23-E4C6B1808FA9}"/>
                    </a:ext>
                  </a:extLst>
                </p14:cNvPr>
                <p14:cNvContentPartPr/>
                <p14:nvPr/>
              </p14:nvContentPartPr>
              <p14:xfrm>
                <a:off x="7399660" y="6185601"/>
                <a:ext cx="9000" cy="2664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0CF1C1AA-AF1C-4EB6-FF23-E4C6B1808FA9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7390660" y="6176961"/>
                  <a:ext cx="2664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5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19DE331D-7D76-43CE-7D24-E8D4FCB38CB4}"/>
                    </a:ext>
                  </a:extLst>
                </p14:cNvPr>
                <p14:cNvContentPartPr/>
                <p14:nvPr/>
              </p14:nvContentPartPr>
              <p14:xfrm>
                <a:off x="7473820" y="6015321"/>
                <a:ext cx="117720" cy="31572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19DE331D-7D76-43CE-7D24-E8D4FCB38CB4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7464820" y="6006321"/>
                  <a:ext cx="135360" cy="33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7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CD0C100D-A485-2A7A-A883-13834E003661}"/>
                    </a:ext>
                  </a:extLst>
                </p14:cNvPr>
                <p14:cNvContentPartPr/>
                <p14:nvPr/>
              </p14:nvContentPartPr>
              <p14:xfrm>
                <a:off x="7616380" y="6162201"/>
                <a:ext cx="100440" cy="5040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CD0C100D-A485-2A7A-A883-13834E003661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7607740" y="6153201"/>
                  <a:ext cx="118080" cy="68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CDD240D4-E799-C6F1-2A2A-422DFFCFDF16}"/>
              </a:ext>
            </a:extLst>
          </p:cNvPr>
          <p:cNvGrpSpPr/>
          <p:nvPr/>
        </p:nvGrpSpPr>
        <p:grpSpPr>
          <a:xfrm>
            <a:off x="7973140" y="5773761"/>
            <a:ext cx="3953520" cy="972720"/>
            <a:chOff x="7973140" y="5773761"/>
            <a:chExt cx="3953520" cy="972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9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AEAF53B4-8C5D-FF36-E1CB-5C13021AFD9D}"/>
                    </a:ext>
                  </a:extLst>
                </p14:cNvPr>
                <p14:cNvContentPartPr/>
                <p14:nvPr/>
              </p14:nvContentPartPr>
              <p14:xfrm>
                <a:off x="7973140" y="6198561"/>
                <a:ext cx="160920" cy="2880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AEAF53B4-8C5D-FF36-E1CB-5C13021AFD9D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7964500" y="6189561"/>
                  <a:ext cx="17856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1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F40FA3B1-E182-0BA3-7F42-75775CE6F73A}"/>
                    </a:ext>
                  </a:extLst>
                </p14:cNvPr>
                <p14:cNvContentPartPr/>
                <p14:nvPr/>
              </p14:nvContentPartPr>
              <p14:xfrm>
                <a:off x="8347540" y="5893281"/>
                <a:ext cx="123120" cy="29628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F40FA3B1-E182-0BA3-7F42-75775CE6F73A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8338900" y="5884281"/>
                  <a:ext cx="140760" cy="31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3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B87E78C5-D7C9-AB2C-1DFC-3613CFAFB05D}"/>
                    </a:ext>
                  </a:extLst>
                </p14:cNvPr>
                <p14:cNvContentPartPr/>
                <p14:nvPr/>
              </p14:nvContentPartPr>
              <p14:xfrm>
                <a:off x="8474620" y="5995521"/>
                <a:ext cx="129960" cy="9756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B87E78C5-D7C9-AB2C-1DFC-3613CFAFB05D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8465980" y="5986521"/>
                  <a:ext cx="14760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5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E544A5B6-BCE6-5431-98A4-8212AE803E7C}"/>
                    </a:ext>
                  </a:extLst>
                </p14:cNvPr>
                <p14:cNvContentPartPr/>
                <p14:nvPr/>
              </p14:nvContentPartPr>
              <p14:xfrm>
                <a:off x="8706100" y="5962761"/>
                <a:ext cx="15480" cy="1908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E544A5B6-BCE6-5431-98A4-8212AE803E7C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8697100" y="5953761"/>
                  <a:ext cx="3312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7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2E4D8C41-005B-775A-1CFA-3D954E855406}"/>
                    </a:ext>
                  </a:extLst>
                </p14:cNvPr>
                <p14:cNvContentPartPr/>
                <p14:nvPr/>
              </p14:nvContentPartPr>
              <p14:xfrm>
                <a:off x="8836060" y="5907681"/>
                <a:ext cx="152280" cy="13320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2E4D8C41-005B-775A-1CFA-3D954E855406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8827060" y="5899041"/>
                  <a:ext cx="16992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9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B32CBE03-F742-F68A-01E8-F103D5FE4287}"/>
                    </a:ext>
                  </a:extLst>
                </p14:cNvPr>
                <p14:cNvContentPartPr/>
                <p14:nvPr/>
              </p14:nvContentPartPr>
              <p14:xfrm>
                <a:off x="9058900" y="5893281"/>
                <a:ext cx="210960" cy="14004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B32CBE03-F742-F68A-01E8-F103D5FE4287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9050260" y="5884281"/>
                  <a:ext cx="22860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1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1FDE0E4A-A7CB-5FBD-9BC2-CD338431C631}"/>
                    </a:ext>
                  </a:extLst>
                </p14:cNvPr>
                <p14:cNvContentPartPr/>
                <p14:nvPr/>
              </p14:nvContentPartPr>
              <p14:xfrm>
                <a:off x="9446980" y="5935401"/>
                <a:ext cx="24840" cy="2196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1FDE0E4A-A7CB-5FBD-9BC2-CD338431C631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9438340" y="5926401"/>
                  <a:ext cx="4248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3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1BEB4BFF-0D28-00A0-4094-CE5222673B39}"/>
                    </a:ext>
                  </a:extLst>
                </p14:cNvPr>
                <p14:cNvContentPartPr/>
                <p14:nvPr/>
              </p14:nvContentPartPr>
              <p14:xfrm>
                <a:off x="9554980" y="5837481"/>
                <a:ext cx="189720" cy="28620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1BEB4BFF-0D28-00A0-4094-CE5222673B39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9545980" y="5828481"/>
                  <a:ext cx="207360" cy="30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5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96F57404-92E4-8E55-7EAD-595E570BE72B}"/>
                    </a:ext>
                  </a:extLst>
                </p14:cNvPr>
                <p14:cNvContentPartPr/>
                <p14:nvPr/>
              </p14:nvContentPartPr>
              <p14:xfrm>
                <a:off x="9796180" y="5773761"/>
                <a:ext cx="138240" cy="14616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96F57404-92E4-8E55-7EAD-595E570BE72B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9787180" y="5765121"/>
                  <a:ext cx="15588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7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BE9240DF-47C3-DEA0-AEC9-D9ECD242DE11}"/>
                    </a:ext>
                  </a:extLst>
                </p14:cNvPr>
                <p14:cNvContentPartPr/>
                <p14:nvPr/>
              </p14:nvContentPartPr>
              <p14:xfrm>
                <a:off x="9767740" y="5926401"/>
                <a:ext cx="72360" cy="16848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BE9240DF-47C3-DEA0-AEC9-D9ECD242DE11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9759100" y="5917761"/>
                  <a:ext cx="9000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9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6D14BA55-5547-6EB2-FD98-5AF330590760}"/>
                    </a:ext>
                  </a:extLst>
                </p14:cNvPr>
                <p14:cNvContentPartPr/>
                <p14:nvPr/>
              </p14:nvContentPartPr>
              <p14:xfrm>
                <a:off x="9977620" y="5868801"/>
                <a:ext cx="157680" cy="23040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6D14BA55-5547-6EB2-FD98-5AF330590760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9968620" y="5859801"/>
                  <a:ext cx="17532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1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3AF1A753-4599-64E7-0099-25FB51EE3729}"/>
                    </a:ext>
                  </a:extLst>
                </p14:cNvPr>
                <p14:cNvContentPartPr/>
                <p14:nvPr/>
              </p14:nvContentPartPr>
              <p14:xfrm>
                <a:off x="9539140" y="6292161"/>
                <a:ext cx="541800" cy="33300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3AF1A753-4599-64E7-0099-25FB51EE3729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9530500" y="6283521"/>
                  <a:ext cx="559440" cy="35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3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C8F88B2F-2417-3E7F-7D6A-6938FF7CA5CE}"/>
                    </a:ext>
                  </a:extLst>
                </p14:cNvPr>
                <p14:cNvContentPartPr/>
                <p14:nvPr/>
              </p14:nvContentPartPr>
              <p14:xfrm>
                <a:off x="10238980" y="6253281"/>
                <a:ext cx="146520" cy="23328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C8F88B2F-2417-3E7F-7D6A-6938FF7CA5CE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10230340" y="6244281"/>
                  <a:ext cx="16416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5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B1354AF2-3742-342E-6F76-90B966A164E7}"/>
                    </a:ext>
                  </a:extLst>
                </p14:cNvPr>
                <p14:cNvContentPartPr/>
                <p14:nvPr/>
              </p14:nvContentPartPr>
              <p14:xfrm>
                <a:off x="10376860" y="6212241"/>
                <a:ext cx="110160" cy="23940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B1354AF2-3742-342E-6F76-90B966A164E7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10368220" y="6203241"/>
                  <a:ext cx="127800" cy="25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7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B3208030-3983-32C7-FABD-0B115DD914F1}"/>
                    </a:ext>
                  </a:extLst>
                </p14:cNvPr>
                <p14:cNvContentPartPr/>
                <p14:nvPr/>
              </p14:nvContentPartPr>
              <p14:xfrm>
                <a:off x="10373980" y="6094881"/>
                <a:ext cx="515520" cy="30456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B3208030-3983-32C7-FABD-0B115DD914F1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10365340" y="6085881"/>
                  <a:ext cx="533160" cy="32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9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1EBC0919-FBBC-E41C-C961-FB2F70F6B76A}"/>
                    </a:ext>
                  </a:extLst>
                </p14:cNvPr>
                <p14:cNvContentPartPr/>
                <p14:nvPr/>
              </p14:nvContentPartPr>
              <p14:xfrm>
                <a:off x="10660540" y="6013521"/>
                <a:ext cx="209880" cy="20880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1EBC0919-FBBC-E41C-C961-FB2F70F6B76A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10651900" y="6004521"/>
                  <a:ext cx="22752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1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7E7E3C6E-451C-1509-104F-53DD75888D3D}"/>
                    </a:ext>
                  </a:extLst>
                </p14:cNvPr>
                <p14:cNvContentPartPr/>
                <p14:nvPr/>
              </p14:nvContentPartPr>
              <p14:xfrm>
                <a:off x="10903180" y="6057441"/>
                <a:ext cx="234360" cy="16848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7E7E3C6E-451C-1509-104F-53DD75888D3D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10894180" y="6048801"/>
                  <a:ext cx="25200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3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2EE66202-DEB5-796E-06FF-67C9C326607B}"/>
                    </a:ext>
                  </a:extLst>
                </p14:cNvPr>
                <p14:cNvContentPartPr/>
                <p14:nvPr/>
              </p14:nvContentPartPr>
              <p14:xfrm>
                <a:off x="10702300" y="6470361"/>
                <a:ext cx="138240" cy="27612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2EE66202-DEB5-796E-06FF-67C9C326607B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10693660" y="6461721"/>
                  <a:ext cx="155880" cy="29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5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F7A5068B-E978-FDD4-B49A-DEE32573FE83}"/>
                    </a:ext>
                  </a:extLst>
                </p14:cNvPr>
                <p14:cNvContentPartPr/>
                <p14:nvPr/>
              </p14:nvContentPartPr>
              <p14:xfrm>
                <a:off x="10616980" y="6480441"/>
                <a:ext cx="444240" cy="24264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F7A5068B-E978-FDD4-B49A-DEE32573FE83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10607980" y="6471441"/>
                  <a:ext cx="461880" cy="26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7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58F205E4-22B6-3BB0-8B68-8A24D09C167C}"/>
                    </a:ext>
                  </a:extLst>
                </p14:cNvPr>
                <p14:cNvContentPartPr/>
                <p14:nvPr/>
              </p14:nvContentPartPr>
              <p14:xfrm>
                <a:off x="10972300" y="6502401"/>
                <a:ext cx="203040" cy="9144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58F205E4-22B6-3BB0-8B68-8A24D09C167C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10963660" y="6493401"/>
                  <a:ext cx="22068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9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E32D660E-257F-51B1-B59A-5B63EC4DDFAC}"/>
                    </a:ext>
                  </a:extLst>
                </p14:cNvPr>
                <p14:cNvContentPartPr/>
                <p14:nvPr/>
              </p14:nvContentPartPr>
              <p14:xfrm>
                <a:off x="11212060" y="6393681"/>
                <a:ext cx="112320" cy="11196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E32D660E-257F-51B1-B59A-5B63EC4DDFAC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11203060" y="6385041"/>
                  <a:ext cx="12996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1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BFE0D170-D455-9301-FE9A-1C47D389B5FD}"/>
                    </a:ext>
                  </a:extLst>
                </p14:cNvPr>
                <p14:cNvContentPartPr/>
                <p14:nvPr/>
              </p14:nvContentPartPr>
              <p14:xfrm>
                <a:off x="11306020" y="6239601"/>
                <a:ext cx="418680" cy="25992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BFE0D170-D455-9301-FE9A-1C47D389B5FD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11297380" y="6230601"/>
                  <a:ext cx="436320" cy="27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3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8425A585-B370-D37C-8170-4EDDD3C8A6FF}"/>
                    </a:ext>
                  </a:extLst>
                </p14:cNvPr>
                <p14:cNvContentPartPr/>
                <p14:nvPr/>
              </p14:nvContentPartPr>
              <p14:xfrm>
                <a:off x="11378380" y="6080121"/>
                <a:ext cx="353160" cy="32220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8425A585-B370-D37C-8170-4EDDD3C8A6FF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11369380" y="6071121"/>
                  <a:ext cx="370800" cy="33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5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9DE6EF6F-8ADF-BE93-F65A-44BB09DC28C4}"/>
                    </a:ext>
                  </a:extLst>
                </p14:cNvPr>
                <p14:cNvContentPartPr/>
                <p14:nvPr/>
              </p14:nvContentPartPr>
              <p14:xfrm>
                <a:off x="11693020" y="6214041"/>
                <a:ext cx="107640" cy="10152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9DE6EF6F-8ADF-BE93-F65A-44BB09DC28C4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11684020" y="6205401"/>
                  <a:ext cx="12528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7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E8C8C7A5-3F2D-70AF-7081-AD87E0DAC51C}"/>
                    </a:ext>
                  </a:extLst>
                </p14:cNvPr>
                <p14:cNvContentPartPr/>
                <p14:nvPr/>
              </p14:nvContentPartPr>
              <p14:xfrm>
                <a:off x="11696260" y="6206841"/>
                <a:ext cx="230400" cy="10368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E8C8C7A5-3F2D-70AF-7081-AD87E0DAC51C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11687260" y="6197841"/>
                  <a:ext cx="248040" cy="1213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109198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11AA7-361D-A372-5A91-25CCB0380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Endpoint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FB57F-0CEC-66AD-73AA-D48B6807F1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provides the identity of your virtual network to the Azure service.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3E14EED-3AD9-82D0-1718-E639503A75BF}"/>
              </a:ext>
            </a:extLst>
          </p:cNvPr>
          <p:cNvSpPr/>
          <p:nvPr/>
        </p:nvSpPr>
        <p:spPr>
          <a:xfrm>
            <a:off x="1382110" y="3000703"/>
            <a:ext cx="4482662" cy="27064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C29FD0-F045-0ADD-F361-50B31C7799ED}"/>
              </a:ext>
            </a:extLst>
          </p:cNvPr>
          <p:cNvSpPr/>
          <p:nvPr/>
        </p:nvSpPr>
        <p:spPr>
          <a:xfrm>
            <a:off x="1713186" y="3290230"/>
            <a:ext cx="3053255" cy="193915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Virtual Machine</a:t>
            </a:r>
          </a:p>
          <a:p>
            <a:pPr algn="ctr"/>
            <a:r>
              <a:rPr lang="en-US" dirty="0"/>
              <a:t>Private IP: 10.0.0.4</a:t>
            </a: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1017AD2-4AA9-5E93-D283-76E807E54D32}"/>
              </a:ext>
            </a:extLst>
          </p:cNvPr>
          <p:cNvSpPr/>
          <p:nvPr/>
        </p:nvSpPr>
        <p:spPr>
          <a:xfrm>
            <a:off x="7320455" y="2958662"/>
            <a:ext cx="1834055" cy="274845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Azure Service</a:t>
            </a:r>
          </a:p>
          <a:p>
            <a:pPr algn="ctr"/>
            <a:r>
              <a:rPr lang="en-US" dirty="0"/>
              <a:t>Storage Account</a:t>
            </a:r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00B073F-C8DB-1EDF-F6DE-DDEB430D76B5}"/>
              </a:ext>
            </a:extLst>
          </p:cNvPr>
          <p:cNvSpPr/>
          <p:nvPr/>
        </p:nvSpPr>
        <p:spPr>
          <a:xfrm>
            <a:off x="1465547" y="5296856"/>
            <a:ext cx="941322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</a:t>
            </a:r>
            <a:r>
              <a:rPr lang="en-US" sz="2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Vnet</a:t>
            </a:r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&gt;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43AA6D7-CDA3-7C64-BC4C-E1269489307E}"/>
              </a:ext>
            </a:extLst>
          </p:cNvPr>
          <p:cNvSpPr/>
          <p:nvPr/>
        </p:nvSpPr>
        <p:spPr>
          <a:xfrm>
            <a:off x="1713186" y="4817918"/>
            <a:ext cx="1182414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Sub</a:t>
            </a:r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net&gt;</a:t>
            </a:r>
          </a:p>
        </p:txBody>
      </p:sp>
      <p:sp>
        <p:nvSpPr>
          <p:cNvPr id="11" name="Thought Bubble: Cloud 10">
            <a:extLst>
              <a:ext uri="{FF2B5EF4-FFF2-40B4-BE49-F238E27FC236}">
                <a16:creationId xmlns:a16="http://schemas.microsoft.com/office/drawing/2014/main" id="{B2EF8FFB-DD75-7EC1-9852-A833649EE16E}"/>
              </a:ext>
            </a:extLst>
          </p:cNvPr>
          <p:cNvSpPr/>
          <p:nvPr/>
        </p:nvSpPr>
        <p:spPr>
          <a:xfrm>
            <a:off x="9677400" y="3091053"/>
            <a:ext cx="2264980" cy="1168756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Internet</a:t>
            </a:r>
            <a:endParaRPr lang="en-IN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56C51A4-769F-9E71-B7BE-F627A616115A}"/>
              </a:ext>
            </a:extLst>
          </p:cNvPr>
          <p:cNvCxnSpPr/>
          <p:nvPr/>
        </p:nvCxnSpPr>
        <p:spPr>
          <a:xfrm flipH="1">
            <a:off x="9154510" y="3699641"/>
            <a:ext cx="499242" cy="409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7BFC5F7C-0117-8510-7197-EBED637E8E23}"/>
              </a:ext>
            </a:extLst>
          </p:cNvPr>
          <p:cNvSpPr/>
          <p:nvPr/>
        </p:nvSpPr>
        <p:spPr>
          <a:xfrm>
            <a:off x="4939862" y="3986841"/>
            <a:ext cx="2356945" cy="674497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 Endpoint</a:t>
            </a:r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D7B69CCA-72D6-B460-5D27-5879E1271004}"/>
                  </a:ext>
                </a:extLst>
              </p14:cNvPr>
              <p14:cNvContentPartPr/>
              <p14:nvPr/>
            </p14:nvContentPartPr>
            <p14:xfrm>
              <a:off x="6384687" y="3689681"/>
              <a:ext cx="463320" cy="2325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D7B69CCA-72D6-B460-5D27-5879E127100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76047" y="3681041"/>
                <a:ext cx="480960" cy="250200"/>
              </a:xfrm>
              <a:prstGeom prst="rect">
                <a:avLst/>
              </a:prstGeom>
            </p:spPr>
          </p:pic>
        </mc:Fallback>
      </mc:AlternateContent>
      <p:grpSp>
        <p:nvGrpSpPr>
          <p:cNvPr id="18" name="Group 17">
            <a:extLst>
              <a:ext uri="{FF2B5EF4-FFF2-40B4-BE49-F238E27FC236}">
                <a16:creationId xmlns:a16="http://schemas.microsoft.com/office/drawing/2014/main" id="{9EB036F8-DCD7-5FCB-BB67-76A6504CAA96}"/>
              </a:ext>
            </a:extLst>
          </p:cNvPr>
          <p:cNvGrpSpPr/>
          <p:nvPr/>
        </p:nvGrpSpPr>
        <p:grpSpPr>
          <a:xfrm>
            <a:off x="9333087" y="3283961"/>
            <a:ext cx="233280" cy="257040"/>
            <a:chOff x="9333087" y="3283961"/>
            <a:chExt cx="233280" cy="257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FE40D36B-2791-40B7-C7E3-0893C6A6C331}"/>
                    </a:ext>
                  </a:extLst>
                </p14:cNvPr>
                <p14:cNvContentPartPr/>
                <p14:nvPr/>
              </p14:nvContentPartPr>
              <p14:xfrm>
                <a:off x="9333087" y="3357761"/>
                <a:ext cx="233280" cy="11484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FE40D36B-2791-40B7-C7E3-0893C6A6C331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324087" y="3349121"/>
                  <a:ext cx="25092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DCB9D065-4AD7-C955-E96A-30E7ABB927AC}"/>
                    </a:ext>
                  </a:extLst>
                </p14:cNvPr>
                <p14:cNvContentPartPr/>
                <p14:nvPr/>
              </p14:nvContentPartPr>
              <p14:xfrm>
                <a:off x="9432447" y="3283961"/>
                <a:ext cx="59760" cy="2570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DCB9D065-4AD7-C955-E96A-30E7ABB927AC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423807" y="3275321"/>
                  <a:ext cx="77400" cy="274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69B8EF7-D9EB-3AF7-6185-8CD2E38F87D1}"/>
              </a:ext>
            </a:extLst>
          </p:cNvPr>
          <p:cNvGrpSpPr/>
          <p:nvPr/>
        </p:nvGrpSpPr>
        <p:grpSpPr>
          <a:xfrm>
            <a:off x="7393407" y="2564321"/>
            <a:ext cx="279360" cy="337320"/>
            <a:chOff x="7393407" y="2564321"/>
            <a:chExt cx="279360" cy="337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6335088A-65D4-AEC7-1AD4-AD1238E726A6}"/>
                    </a:ext>
                  </a:extLst>
                </p14:cNvPr>
                <p14:cNvContentPartPr/>
                <p14:nvPr/>
              </p14:nvContentPartPr>
              <p14:xfrm>
                <a:off x="7483047" y="2648201"/>
                <a:ext cx="30600" cy="15768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6335088A-65D4-AEC7-1AD4-AD1238E726A6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474407" y="2639561"/>
                  <a:ext cx="4824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FDED3A15-C3F9-E83E-62D4-59121D9D6DAE}"/>
                    </a:ext>
                  </a:extLst>
                </p14:cNvPr>
                <p14:cNvContentPartPr/>
                <p14:nvPr/>
              </p14:nvContentPartPr>
              <p14:xfrm>
                <a:off x="7393407" y="2564321"/>
                <a:ext cx="279360" cy="3373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FDED3A15-C3F9-E83E-62D4-59121D9D6DAE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384407" y="2555321"/>
                  <a:ext cx="297000" cy="354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75D23C6-5E0A-A098-C072-0E9BF6D9B88B}"/>
              </a:ext>
            </a:extLst>
          </p:cNvPr>
          <p:cNvGrpSpPr/>
          <p:nvPr/>
        </p:nvGrpSpPr>
        <p:grpSpPr>
          <a:xfrm>
            <a:off x="1523607" y="2679881"/>
            <a:ext cx="443520" cy="379080"/>
            <a:chOff x="1523607" y="2679881"/>
            <a:chExt cx="443520" cy="379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C8DCA8B1-26FB-393F-1B72-39D18351ACAE}"/>
                    </a:ext>
                  </a:extLst>
                </p14:cNvPr>
                <p14:cNvContentPartPr/>
                <p14:nvPr/>
              </p14:nvContentPartPr>
              <p14:xfrm>
                <a:off x="1523607" y="2784281"/>
                <a:ext cx="267480" cy="2145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C8DCA8B1-26FB-393F-1B72-39D18351ACAE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514967" y="2775641"/>
                  <a:ext cx="28512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F5A6129A-AD53-9BE8-8A50-304ACF918F34}"/>
                    </a:ext>
                  </a:extLst>
                </p14:cNvPr>
                <p14:cNvContentPartPr/>
                <p14:nvPr/>
              </p14:nvContentPartPr>
              <p14:xfrm>
                <a:off x="1538727" y="2679881"/>
                <a:ext cx="428400" cy="3790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F5A6129A-AD53-9BE8-8A50-304ACF918F34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530087" y="2671241"/>
                  <a:ext cx="446040" cy="396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82E6A90F-1C8F-D0AF-FD30-481BBFD48040}"/>
              </a:ext>
            </a:extLst>
          </p:cNvPr>
          <p:cNvGrpSpPr/>
          <p:nvPr/>
        </p:nvGrpSpPr>
        <p:grpSpPr>
          <a:xfrm>
            <a:off x="5191287" y="3651881"/>
            <a:ext cx="480600" cy="510840"/>
            <a:chOff x="5191287" y="3651881"/>
            <a:chExt cx="480600" cy="510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9C188697-1968-C858-A51A-82A03F5BD72E}"/>
                    </a:ext>
                  </a:extLst>
                </p14:cNvPr>
                <p14:cNvContentPartPr/>
                <p14:nvPr/>
              </p14:nvContentPartPr>
              <p14:xfrm>
                <a:off x="5312967" y="3762401"/>
                <a:ext cx="128160" cy="2516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9C188697-1968-C858-A51A-82A03F5BD72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303967" y="3753401"/>
                  <a:ext cx="145800" cy="26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67C9CDD9-78AB-A280-B4EB-452C9486FFF0}"/>
                    </a:ext>
                  </a:extLst>
                </p14:cNvPr>
                <p14:cNvContentPartPr/>
                <p14:nvPr/>
              </p14:nvContentPartPr>
              <p14:xfrm>
                <a:off x="5191287" y="3651881"/>
                <a:ext cx="480600" cy="5108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67C9CDD9-78AB-A280-B4EB-452C9486FFF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182287" y="3643241"/>
                  <a:ext cx="498240" cy="528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283E25D5-891A-7566-816E-AEAE95B554CF}"/>
              </a:ext>
            </a:extLst>
          </p:cNvPr>
          <p:cNvGrpSpPr/>
          <p:nvPr/>
        </p:nvGrpSpPr>
        <p:grpSpPr>
          <a:xfrm>
            <a:off x="8039967" y="4708481"/>
            <a:ext cx="558720" cy="720720"/>
            <a:chOff x="8039967" y="4708481"/>
            <a:chExt cx="558720" cy="720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3823AC39-3AB6-0C3D-1F9E-5C30B10263DD}"/>
                    </a:ext>
                  </a:extLst>
                </p14:cNvPr>
                <p14:cNvContentPartPr/>
                <p14:nvPr/>
              </p14:nvContentPartPr>
              <p14:xfrm>
                <a:off x="8219607" y="5028881"/>
                <a:ext cx="130680" cy="3416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3823AC39-3AB6-0C3D-1F9E-5C30B10263DD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8210967" y="5020241"/>
                  <a:ext cx="148320" cy="35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033020F8-F42B-66D7-0EFD-E495FCE296B9}"/>
                    </a:ext>
                  </a:extLst>
                </p14:cNvPr>
                <p14:cNvContentPartPr/>
                <p14:nvPr/>
              </p14:nvContentPartPr>
              <p14:xfrm>
                <a:off x="8039967" y="4708481"/>
                <a:ext cx="558720" cy="7207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033020F8-F42B-66D7-0EFD-E495FCE296B9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031327" y="4699481"/>
                  <a:ext cx="576360" cy="7383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9718166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FFD3D69A-95C5-07AE-57E7-47BF2BE6C8DA}"/>
                  </a:ext>
                </a:extLst>
              </p14:cNvPr>
              <p14:cNvContentPartPr/>
              <p14:nvPr/>
            </p14:nvContentPartPr>
            <p14:xfrm>
              <a:off x="9447207" y="2658281"/>
              <a:ext cx="1711440" cy="78336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FFD3D69A-95C5-07AE-57E7-47BF2BE6C8D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438207" y="2649641"/>
                <a:ext cx="1729080" cy="80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1C380D26-D3C9-EDC1-91CF-E3385F4DD6A6}"/>
                  </a:ext>
                </a:extLst>
              </p14:cNvPr>
              <p14:cNvContentPartPr/>
              <p14:nvPr/>
            </p14:nvContentPartPr>
            <p14:xfrm>
              <a:off x="7937727" y="1749281"/>
              <a:ext cx="51120" cy="98280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1C380D26-D3C9-EDC1-91CF-E3385F4DD6A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929087" y="1740641"/>
                <a:ext cx="68760" cy="11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19BCDC06-FDEC-D26D-DDC8-DAAFE782373C}"/>
                  </a:ext>
                </a:extLst>
              </p14:cNvPr>
              <p14:cNvContentPartPr/>
              <p14:nvPr/>
            </p14:nvContentPartPr>
            <p14:xfrm>
              <a:off x="7929087" y="1766201"/>
              <a:ext cx="47880" cy="73080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19BCDC06-FDEC-D26D-DDC8-DAAFE782373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920447" y="1757561"/>
                <a:ext cx="65520" cy="9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F01485E6-0059-C8AC-ECFC-244C90331034}"/>
                  </a:ext>
                </a:extLst>
              </p14:cNvPr>
              <p14:cNvContentPartPr/>
              <p14:nvPr/>
            </p14:nvContentPartPr>
            <p14:xfrm>
              <a:off x="5327007" y="873761"/>
              <a:ext cx="1341000" cy="535320"/>
            </p14:xfrm>
          </p:contentPart>
        </mc:Choice>
        <mc:Fallback xmlns=""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F01485E6-0059-C8AC-ECFC-244C9033103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318367" y="864761"/>
                <a:ext cx="1358640" cy="55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2ADB4901-A2E6-DF29-C83B-74605355436F}"/>
                  </a:ext>
                </a:extLst>
              </p14:cNvPr>
              <p14:cNvContentPartPr/>
              <p14:nvPr/>
            </p14:nvContentPartPr>
            <p14:xfrm>
              <a:off x="3166647" y="851441"/>
              <a:ext cx="4831920" cy="117828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2ADB4901-A2E6-DF29-C83B-74605355436F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158007" y="842801"/>
                <a:ext cx="4849560" cy="119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E823006E-E074-784F-632B-E22C0D37F049}"/>
                  </a:ext>
                </a:extLst>
              </p14:cNvPr>
              <p14:cNvContentPartPr/>
              <p14:nvPr/>
            </p14:nvContentPartPr>
            <p14:xfrm>
              <a:off x="5167887" y="589721"/>
              <a:ext cx="17280" cy="11916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E823006E-E074-784F-632B-E22C0D37F049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158887" y="580721"/>
                <a:ext cx="34920" cy="13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2AD69BFD-65FC-01A5-589A-1116B0C46D66}"/>
                  </a:ext>
                </a:extLst>
              </p14:cNvPr>
              <p14:cNvContentPartPr/>
              <p14:nvPr/>
            </p14:nvContentPartPr>
            <p14:xfrm>
              <a:off x="5162127" y="530321"/>
              <a:ext cx="123840" cy="19512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2AD69BFD-65FC-01A5-589A-1116B0C46D66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153127" y="521681"/>
                <a:ext cx="141480" cy="21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93E15B91-C3D6-0370-1FC1-B864C917D80C}"/>
                  </a:ext>
                </a:extLst>
              </p14:cNvPr>
              <p14:cNvContentPartPr/>
              <p14:nvPr/>
            </p14:nvContentPartPr>
            <p14:xfrm>
              <a:off x="5246007" y="526721"/>
              <a:ext cx="54000" cy="17136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93E15B91-C3D6-0370-1FC1-B864C917D80C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237007" y="518081"/>
                <a:ext cx="71640" cy="18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1B59F0D9-5A40-9292-C9E1-E2B3DED71974}"/>
                  </a:ext>
                </a:extLst>
              </p14:cNvPr>
              <p14:cNvContentPartPr/>
              <p14:nvPr/>
            </p14:nvContentPartPr>
            <p14:xfrm>
              <a:off x="5358687" y="592961"/>
              <a:ext cx="51840" cy="7668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1B59F0D9-5A40-9292-C9E1-E2B3DED71974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350047" y="583961"/>
                <a:ext cx="69480" cy="9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F7324575-F9F3-AE62-9C77-925EC7514E76}"/>
                  </a:ext>
                </a:extLst>
              </p14:cNvPr>
              <p14:cNvContentPartPr/>
              <p14:nvPr/>
            </p14:nvContentPartPr>
            <p14:xfrm>
              <a:off x="5419887" y="469481"/>
              <a:ext cx="154440" cy="22644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F7324575-F9F3-AE62-9C77-925EC7514E76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411247" y="460481"/>
                <a:ext cx="172080" cy="24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2427F469-E269-3C1F-E3DC-5EE1DC3F076A}"/>
                  </a:ext>
                </a:extLst>
              </p14:cNvPr>
              <p14:cNvContentPartPr/>
              <p14:nvPr/>
            </p14:nvContentPartPr>
            <p14:xfrm>
              <a:off x="5735967" y="512321"/>
              <a:ext cx="74520" cy="15768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2427F469-E269-3C1F-E3DC-5EE1DC3F076A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727327" y="503321"/>
                <a:ext cx="92160" cy="17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507AF0F9-AA90-105A-FA28-D0CA89FCFF57}"/>
                  </a:ext>
                </a:extLst>
              </p14:cNvPr>
              <p14:cNvContentPartPr/>
              <p14:nvPr/>
            </p14:nvContentPartPr>
            <p14:xfrm>
              <a:off x="5876727" y="460481"/>
              <a:ext cx="48960" cy="19440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507AF0F9-AA90-105A-FA28-D0CA89FCFF57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868087" y="451481"/>
                <a:ext cx="66600" cy="21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393877F2-D072-61DD-7D18-D216AADF5A6D}"/>
                  </a:ext>
                </a:extLst>
              </p14:cNvPr>
              <p14:cNvContentPartPr/>
              <p14:nvPr/>
            </p14:nvContentPartPr>
            <p14:xfrm>
              <a:off x="5828127" y="541121"/>
              <a:ext cx="219600" cy="11448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393877F2-D072-61DD-7D18-D216AADF5A6D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819127" y="532481"/>
                <a:ext cx="237240" cy="13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454F8805-380F-D51F-2E5B-084C1A18A824}"/>
                  </a:ext>
                </a:extLst>
              </p14:cNvPr>
              <p14:cNvContentPartPr/>
              <p14:nvPr/>
            </p14:nvContentPartPr>
            <p14:xfrm>
              <a:off x="6058167" y="501521"/>
              <a:ext cx="160560" cy="15048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454F8805-380F-D51F-2E5B-084C1A18A824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049167" y="492881"/>
                <a:ext cx="178200" cy="16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DC07334D-250A-C4BD-0407-B8793E6A954D}"/>
                  </a:ext>
                </a:extLst>
              </p14:cNvPr>
              <p14:cNvContentPartPr/>
              <p14:nvPr/>
            </p14:nvContentPartPr>
            <p14:xfrm>
              <a:off x="6265887" y="462281"/>
              <a:ext cx="286920" cy="28404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DC07334D-250A-C4BD-0407-B8793E6A954D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257247" y="453641"/>
                <a:ext cx="304560" cy="30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E51E92C9-A65C-BAAA-3619-7B05B79E5658}"/>
                  </a:ext>
                </a:extLst>
              </p14:cNvPr>
              <p14:cNvContentPartPr/>
              <p14:nvPr/>
            </p14:nvContentPartPr>
            <p14:xfrm>
              <a:off x="6541287" y="503321"/>
              <a:ext cx="165960" cy="10980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E51E92C9-A65C-BAAA-3619-7B05B79E5658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532647" y="494321"/>
                <a:ext cx="183600" cy="12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5644C5F8-8239-CC07-3A94-DF3E32CA64C3}"/>
                  </a:ext>
                </a:extLst>
              </p14:cNvPr>
              <p14:cNvContentPartPr/>
              <p14:nvPr/>
            </p14:nvContentPartPr>
            <p14:xfrm>
              <a:off x="5269047" y="490721"/>
              <a:ext cx="70560" cy="22032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5644C5F8-8239-CC07-3A94-DF3E32CA64C3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5260407" y="481721"/>
                <a:ext cx="88200" cy="23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25FCA0E7-CC76-366E-7469-3468E2E3445F}"/>
                  </a:ext>
                </a:extLst>
              </p14:cNvPr>
              <p14:cNvContentPartPr/>
              <p14:nvPr/>
            </p14:nvContentPartPr>
            <p14:xfrm>
              <a:off x="5350767" y="698441"/>
              <a:ext cx="1800" cy="1260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25FCA0E7-CC76-366E-7469-3468E2E3445F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342127" y="689801"/>
                <a:ext cx="19440" cy="3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DB783FF5-CF78-9F7D-AF3E-C672667D4BCB}"/>
                  </a:ext>
                </a:extLst>
              </p14:cNvPr>
              <p14:cNvContentPartPr/>
              <p14:nvPr/>
            </p14:nvContentPartPr>
            <p14:xfrm>
              <a:off x="5440767" y="967721"/>
              <a:ext cx="78840" cy="24084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DB783FF5-CF78-9F7D-AF3E-C672667D4BCB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5432127" y="958721"/>
                <a:ext cx="96480" cy="25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20765779-7843-93EB-D095-AD46A0200281}"/>
                  </a:ext>
                </a:extLst>
              </p14:cNvPr>
              <p14:cNvContentPartPr/>
              <p14:nvPr/>
            </p14:nvContentPartPr>
            <p14:xfrm>
              <a:off x="5556687" y="1050881"/>
              <a:ext cx="254160" cy="14472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20765779-7843-93EB-D095-AD46A0200281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5548047" y="1042241"/>
                <a:ext cx="271800" cy="16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E67964EF-F3FC-2D96-D840-440523A632B0}"/>
                  </a:ext>
                </a:extLst>
              </p14:cNvPr>
              <p14:cNvContentPartPr/>
              <p14:nvPr/>
            </p14:nvContentPartPr>
            <p14:xfrm>
              <a:off x="5847927" y="945401"/>
              <a:ext cx="62640" cy="24768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E67964EF-F3FC-2D96-D840-440523A632B0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5839287" y="936401"/>
                <a:ext cx="80280" cy="26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994211E9-B8DC-2FD2-460C-ECF167F9B27F}"/>
                  </a:ext>
                </a:extLst>
              </p14:cNvPr>
              <p14:cNvContentPartPr/>
              <p14:nvPr/>
            </p14:nvContentPartPr>
            <p14:xfrm>
              <a:off x="5948727" y="1113161"/>
              <a:ext cx="38160" cy="11232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994211E9-B8DC-2FD2-460C-ECF167F9B27F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5940087" y="1104521"/>
                <a:ext cx="55800" cy="12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41B99596-C6DD-4960-D2ED-9092880033A2}"/>
                  </a:ext>
                </a:extLst>
              </p14:cNvPr>
              <p14:cNvContentPartPr/>
              <p14:nvPr/>
            </p14:nvContentPartPr>
            <p14:xfrm>
              <a:off x="5945487" y="1016321"/>
              <a:ext cx="1440" cy="1008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41B99596-C6DD-4960-D2ED-9092880033A2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5936847" y="1007681"/>
                <a:ext cx="19080" cy="2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0C4307BE-3176-8888-1CB2-19D678C0AA67}"/>
                  </a:ext>
                </a:extLst>
              </p14:cNvPr>
              <p14:cNvContentPartPr/>
              <p14:nvPr/>
            </p14:nvContentPartPr>
            <p14:xfrm>
              <a:off x="5739207" y="1144481"/>
              <a:ext cx="80280" cy="4860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0C4307BE-3176-8888-1CB2-19D678C0AA67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5730567" y="1135481"/>
                <a:ext cx="97920" cy="6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97CDADF3-D567-492B-2EA0-5F00797A0970}"/>
                  </a:ext>
                </a:extLst>
              </p14:cNvPr>
              <p14:cNvContentPartPr/>
              <p14:nvPr/>
            </p14:nvContentPartPr>
            <p14:xfrm>
              <a:off x="6034047" y="1104521"/>
              <a:ext cx="96480" cy="12528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97CDADF3-D567-492B-2EA0-5F00797A0970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6025407" y="1095881"/>
                <a:ext cx="114120" cy="14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3C7AAB0F-36C8-3C17-5FF7-3D2500215F09}"/>
                  </a:ext>
                </a:extLst>
              </p14:cNvPr>
              <p14:cNvContentPartPr/>
              <p14:nvPr/>
            </p14:nvContentPartPr>
            <p14:xfrm>
              <a:off x="6265887" y="1030721"/>
              <a:ext cx="62640" cy="4572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3C7AAB0F-36C8-3C17-5FF7-3D2500215F09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6257247" y="1022081"/>
                <a:ext cx="80280" cy="6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FF713EF3-3CEE-BBE0-B023-F318037377B6}"/>
                  </a:ext>
                </a:extLst>
              </p14:cNvPr>
              <p14:cNvContentPartPr/>
              <p14:nvPr/>
            </p14:nvContentPartPr>
            <p14:xfrm>
              <a:off x="6297207" y="1029641"/>
              <a:ext cx="122400" cy="240480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FF713EF3-3CEE-BBE0-B023-F318037377B6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6288567" y="1021001"/>
                <a:ext cx="140040" cy="25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FAD795B4-F5B8-9DEB-85FC-6EC1E83CB303}"/>
                  </a:ext>
                </a:extLst>
              </p14:cNvPr>
              <p14:cNvContentPartPr/>
              <p14:nvPr/>
            </p14:nvContentPartPr>
            <p14:xfrm>
              <a:off x="1626567" y="977081"/>
              <a:ext cx="98640" cy="19836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FAD795B4-F5B8-9DEB-85FC-6EC1E83CB303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1617567" y="968441"/>
                <a:ext cx="11628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CBC97352-204E-C11F-D8B3-6477A0451CCC}"/>
                  </a:ext>
                </a:extLst>
              </p14:cNvPr>
              <p14:cNvContentPartPr/>
              <p14:nvPr/>
            </p14:nvContentPartPr>
            <p14:xfrm>
              <a:off x="1802247" y="1006241"/>
              <a:ext cx="120600" cy="16056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CBC97352-204E-C11F-D8B3-6477A0451CCC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1793607" y="997241"/>
                <a:ext cx="138240" cy="17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04384830-407E-DF8F-D9DC-B2C7DC9B9547}"/>
                  </a:ext>
                </a:extLst>
              </p14:cNvPr>
              <p14:cNvContentPartPr/>
              <p14:nvPr/>
            </p14:nvContentPartPr>
            <p14:xfrm>
              <a:off x="1956327" y="947921"/>
              <a:ext cx="246960" cy="23796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04384830-407E-DF8F-D9DC-B2C7DC9B9547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1947687" y="939281"/>
                <a:ext cx="264600" cy="25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72F9A15F-8AE0-3B57-F018-48E65682924B}"/>
                  </a:ext>
                </a:extLst>
              </p14:cNvPr>
              <p14:cNvContentPartPr/>
              <p14:nvPr/>
            </p14:nvContentPartPr>
            <p14:xfrm>
              <a:off x="2058207" y="990761"/>
              <a:ext cx="144360" cy="7452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72F9A15F-8AE0-3B57-F018-48E65682924B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2049207" y="982121"/>
                <a:ext cx="162000" cy="9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39C045BE-1475-0C53-B1C9-7CD133F668B0}"/>
                  </a:ext>
                </a:extLst>
              </p14:cNvPr>
              <p14:cNvContentPartPr/>
              <p14:nvPr/>
            </p14:nvContentPartPr>
            <p14:xfrm>
              <a:off x="2085927" y="1332401"/>
              <a:ext cx="128880" cy="720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39C045BE-1475-0C53-B1C9-7CD133F668B0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2077287" y="1323761"/>
                <a:ext cx="146520" cy="2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57082955-193D-CF61-7C2C-059AE6D2A8BF}"/>
                  </a:ext>
                </a:extLst>
              </p14:cNvPr>
              <p14:cNvContentPartPr/>
              <p14:nvPr/>
            </p14:nvContentPartPr>
            <p14:xfrm>
              <a:off x="2434767" y="1317281"/>
              <a:ext cx="197640" cy="900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57082955-193D-CF61-7C2C-059AE6D2A8BF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2426127" y="1308281"/>
                <a:ext cx="215280" cy="2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D613452E-A611-B1EA-5DDB-86FF2E3CF8B3}"/>
                  </a:ext>
                </a:extLst>
              </p14:cNvPr>
              <p14:cNvContentPartPr/>
              <p14:nvPr/>
            </p14:nvContentPartPr>
            <p14:xfrm>
              <a:off x="2824287" y="1271921"/>
              <a:ext cx="235080" cy="684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D613452E-A611-B1EA-5DDB-86FF2E3CF8B3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2815287" y="1263281"/>
                <a:ext cx="252720" cy="2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751B8A92-6548-24C2-C3C0-A8237174FA6E}"/>
                  </a:ext>
                </a:extLst>
              </p14:cNvPr>
              <p14:cNvContentPartPr/>
              <p14:nvPr/>
            </p14:nvContentPartPr>
            <p14:xfrm>
              <a:off x="3265287" y="1198481"/>
              <a:ext cx="624960" cy="5292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751B8A92-6548-24C2-C3C0-A8237174FA6E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3256647" y="1189841"/>
                <a:ext cx="642600" cy="7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CDA00205-A240-E3A8-DB07-25207AF013D4}"/>
                  </a:ext>
                </a:extLst>
              </p14:cNvPr>
              <p14:cNvContentPartPr/>
              <p14:nvPr/>
            </p14:nvContentPartPr>
            <p14:xfrm>
              <a:off x="4075287" y="1151321"/>
              <a:ext cx="199080" cy="2700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CDA00205-A240-E3A8-DB07-25207AF013D4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4066287" y="1142681"/>
                <a:ext cx="216720" cy="4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D51D34AC-A9A7-2C0B-83FD-409746A1AFF1}"/>
                  </a:ext>
                </a:extLst>
              </p14:cNvPr>
              <p14:cNvContentPartPr/>
              <p14:nvPr/>
            </p14:nvContentPartPr>
            <p14:xfrm>
              <a:off x="2014287" y="1384601"/>
              <a:ext cx="2422800" cy="190728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D51D34AC-A9A7-2C0B-83FD-409746A1AFF1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2005287" y="1375961"/>
                <a:ext cx="2440440" cy="192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99DCF023-2F7F-D7E2-418C-D27C64BE0688}"/>
                  </a:ext>
                </a:extLst>
              </p14:cNvPr>
              <p14:cNvContentPartPr/>
              <p14:nvPr/>
            </p14:nvContentPartPr>
            <p14:xfrm>
              <a:off x="4262127" y="1155641"/>
              <a:ext cx="83880" cy="202716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99DCF023-2F7F-D7E2-418C-D27C64BE0688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4253487" y="1146641"/>
                <a:ext cx="101520" cy="204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D721CE23-52A4-7318-6008-136C2BDFB7AB}"/>
                  </a:ext>
                </a:extLst>
              </p14:cNvPr>
              <p14:cNvContentPartPr/>
              <p14:nvPr/>
            </p14:nvContentPartPr>
            <p14:xfrm>
              <a:off x="2696487" y="2002721"/>
              <a:ext cx="119160" cy="22968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D721CE23-52A4-7318-6008-136C2BDFB7AB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2687847" y="1993721"/>
                <a:ext cx="136800" cy="24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1AE0FDFB-5516-6E54-0BCE-668CEF4AE746}"/>
                  </a:ext>
                </a:extLst>
              </p14:cNvPr>
              <p14:cNvContentPartPr/>
              <p14:nvPr/>
            </p14:nvContentPartPr>
            <p14:xfrm>
              <a:off x="2845527" y="1992281"/>
              <a:ext cx="181440" cy="16884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1AE0FDFB-5516-6E54-0BCE-668CEF4AE746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2836527" y="1983281"/>
                <a:ext cx="199080" cy="18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16019E92-9036-C71D-1F85-7E7A5734C84A}"/>
                  </a:ext>
                </a:extLst>
              </p14:cNvPr>
              <p14:cNvContentPartPr/>
              <p14:nvPr/>
            </p14:nvContentPartPr>
            <p14:xfrm>
              <a:off x="2587767" y="1814441"/>
              <a:ext cx="513360" cy="46224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16019E92-9036-C71D-1F85-7E7A5734C84A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2579127" y="1805801"/>
                <a:ext cx="531000" cy="47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F250800B-95AA-D7A3-1185-DF460DFDEC2A}"/>
                  </a:ext>
                </a:extLst>
              </p14:cNvPr>
              <p14:cNvContentPartPr/>
              <p14:nvPr/>
            </p14:nvContentPartPr>
            <p14:xfrm>
              <a:off x="2600367" y="1936121"/>
              <a:ext cx="522000" cy="41400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F250800B-95AA-D7A3-1185-DF460DFDEC2A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2591727" y="1927121"/>
                <a:ext cx="539640" cy="43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FC8677B2-9CC5-054B-A752-22D0A14EACF9}"/>
                  </a:ext>
                </a:extLst>
              </p14:cNvPr>
              <p14:cNvContentPartPr/>
              <p14:nvPr/>
            </p14:nvContentPartPr>
            <p14:xfrm>
              <a:off x="1745727" y="1272281"/>
              <a:ext cx="370800" cy="12420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FC8677B2-9CC5-054B-A752-22D0A14EACF9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1736727" y="1263281"/>
                <a:ext cx="388440" cy="14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F7DB8432-4D3B-F764-590A-E17687E26236}"/>
                  </a:ext>
                </a:extLst>
              </p14:cNvPr>
              <p14:cNvContentPartPr/>
              <p14:nvPr/>
            </p14:nvContentPartPr>
            <p14:xfrm>
              <a:off x="1746807" y="1329161"/>
              <a:ext cx="368280" cy="13068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F7DB8432-4D3B-F764-590A-E17687E26236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1738167" y="1320521"/>
                <a:ext cx="385920" cy="14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C25BCD4E-FE4A-7BC0-A3A3-7F40EE382CF5}"/>
                  </a:ext>
                </a:extLst>
              </p14:cNvPr>
              <p14:cNvContentPartPr/>
              <p14:nvPr/>
            </p14:nvContentPartPr>
            <p14:xfrm>
              <a:off x="1331007" y="738401"/>
              <a:ext cx="966600" cy="957240"/>
            </p14:xfrm>
          </p:contentPart>
        </mc:Choice>
        <mc:Fallback xmlns=""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C25BCD4E-FE4A-7BC0-A3A3-7F40EE382CF5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1322367" y="729761"/>
                <a:ext cx="984240" cy="97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7F122B5D-B134-398D-BCB9-3858CD7B8C1D}"/>
                  </a:ext>
                </a:extLst>
              </p14:cNvPr>
              <p14:cNvContentPartPr/>
              <p14:nvPr/>
            </p14:nvContentPartPr>
            <p14:xfrm>
              <a:off x="3669207" y="1355801"/>
              <a:ext cx="3774240" cy="1670040"/>
            </p14:xfrm>
          </p:contentPart>
        </mc:Choice>
        <mc:Fallback xmlns=""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7F122B5D-B134-398D-BCB9-3858CD7B8C1D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3660207" y="1347161"/>
                <a:ext cx="3791880" cy="168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60966353-AD86-8474-E001-29F8B691B240}"/>
                  </a:ext>
                </a:extLst>
              </p14:cNvPr>
              <p14:cNvContentPartPr/>
              <p14:nvPr/>
            </p14:nvContentPartPr>
            <p14:xfrm>
              <a:off x="4461567" y="1712921"/>
              <a:ext cx="98640" cy="194760"/>
            </p14:xfrm>
          </p:contentPart>
        </mc:Choice>
        <mc:Fallback xmlns=""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60966353-AD86-8474-E001-29F8B691B240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4452567" y="1703921"/>
                <a:ext cx="116280" cy="21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0B0FB4B1-1CB5-3437-9BD9-DAB9BE16381E}"/>
                  </a:ext>
                </a:extLst>
              </p14:cNvPr>
              <p14:cNvContentPartPr/>
              <p14:nvPr/>
            </p14:nvContentPartPr>
            <p14:xfrm>
              <a:off x="4627167" y="1736681"/>
              <a:ext cx="121320" cy="139680"/>
            </p14:xfrm>
          </p:contentPart>
        </mc:Choice>
        <mc:Fallback xmlns=""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0B0FB4B1-1CB5-3437-9BD9-DAB9BE16381E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4618167" y="1728041"/>
                <a:ext cx="138960" cy="15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1124D5C1-C80E-D533-B7FA-07C3E1CC51BF}"/>
                  </a:ext>
                </a:extLst>
              </p14:cNvPr>
              <p14:cNvContentPartPr/>
              <p14:nvPr/>
            </p14:nvContentPartPr>
            <p14:xfrm>
              <a:off x="4758927" y="1745321"/>
              <a:ext cx="113040" cy="129960"/>
            </p14:xfrm>
          </p:contentPart>
        </mc:Choice>
        <mc:Fallback xmlns=""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1124D5C1-C80E-D533-B7FA-07C3E1CC51BF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4750287" y="1736681"/>
                <a:ext cx="130680" cy="14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4AFE5064-3DC6-EC93-D853-2A52B851FB43}"/>
                  </a:ext>
                </a:extLst>
              </p14:cNvPr>
              <p14:cNvContentPartPr/>
              <p14:nvPr/>
            </p14:nvContentPartPr>
            <p14:xfrm>
              <a:off x="4935687" y="1709681"/>
              <a:ext cx="113040" cy="138240"/>
            </p14:xfrm>
          </p:contentPart>
        </mc:Choice>
        <mc:Fallback xmlns=""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4AFE5064-3DC6-EC93-D853-2A52B851FB43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4926687" y="1701041"/>
                <a:ext cx="130680" cy="15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69320DDE-88ED-1446-1877-451F07EDE020}"/>
                  </a:ext>
                </a:extLst>
              </p14:cNvPr>
              <p14:cNvContentPartPr/>
              <p14:nvPr/>
            </p14:nvContentPartPr>
            <p14:xfrm>
              <a:off x="5061687" y="1721561"/>
              <a:ext cx="55440" cy="151560"/>
            </p14:xfrm>
          </p:contentPart>
        </mc:Choice>
        <mc:Fallback xmlns=""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69320DDE-88ED-1446-1877-451F07EDE020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5052687" y="1712561"/>
                <a:ext cx="73080" cy="16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7C13CDF4-B946-81F8-2741-AA73A81C05E6}"/>
                  </a:ext>
                </a:extLst>
              </p14:cNvPr>
              <p14:cNvContentPartPr/>
              <p14:nvPr/>
            </p14:nvContentPartPr>
            <p14:xfrm>
              <a:off x="5051967" y="1627601"/>
              <a:ext cx="7560" cy="25920"/>
            </p14:xfrm>
          </p:contentPart>
        </mc:Choice>
        <mc:Fallback xmlns=""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7C13CDF4-B946-81F8-2741-AA73A81C05E6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5043327" y="1618601"/>
                <a:ext cx="25200" cy="4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B0F1054C-4424-FAAB-DD1F-2002CF976965}"/>
                  </a:ext>
                </a:extLst>
              </p14:cNvPr>
              <p14:cNvContentPartPr/>
              <p14:nvPr/>
            </p14:nvContentPartPr>
            <p14:xfrm>
              <a:off x="5161407" y="1775921"/>
              <a:ext cx="88920" cy="133560"/>
            </p14:xfrm>
          </p:contentPart>
        </mc:Choice>
        <mc:Fallback xmlns=""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B0F1054C-4424-FAAB-DD1F-2002CF976965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5152767" y="1766921"/>
                <a:ext cx="106560" cy="15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71CB474D-0927-1E12-BAFA-27D9F7F3A61C}"/>
                  </a:ext>
                </a:extLst>
              </p14:cNvPr>
              <p14:cNvContentPartPr/>
              <p14:nvPr/>
            </p14:nvContentPartPr>
            <p14:xfrm>
              <a:off x="5282367" y="1811561"/>
              <a:ext cx="100440" cy="95400"/>
            </p14:xfrm>
          </p:contentPart>
        </mc:Choice>
        <mc:Fallback xmlns=""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71CB474D-0927-1E12-BAFA-27D9F7F3A61C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5273367" y="1802561"/>
                <a:ext cx="118080" cy="11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074CAD49-3BA3-9564-CF76-125CD49607E5}"/>
                  </a:ext>
                </a:extLst>
              </p14:cNvPr>
              <p14:cNvContentPartPr/>
              <p14:nvPr/>
            </p14:nvContentPartPr>
            <p14:xfrm>
              <a:off x="5680167" y="1707521"/>
              <a:ext cx="68760" cy="55080"/>
            </p14:xfrm>
          </p:contentPart>
        </mc:Choice>
        <mc:Fallback xmlns=""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074CAD49-3BA3-9564-CF76-125CD49607E5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5671167" y="1698521"/>
                <a:ext cx="86400" cy="7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82B13851-8ABA-5DA6-3E16-2D5F94E1187D}"/>
                  </a:ext>
                </a:extLst>
              </p14:cNvPr>
              <p14:cNvContentPartPr/>
              <p14:nvPr/>
            </p14:nvContentPartPr>
            <p14:xfrm>
              <a:off x="5630127" y="1737761"/>
              <a:ext cx="63720" cy="177120"/>
            </p14:xfrm>
          </p:contentPart>
        </mc:Choice>
        <mc:Fallback xmlns=""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82B13851-8ABA-5DA6-3E16-2D5F94E1187D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5621127" y="1728761"/>
                <a:ext cx="81360" cy="19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C9FFA89B-0CB7-A246-AD6C-8F9196246D77}"/>
                  </a:ext>
                </a:extLst>
              </p14:cNvPr>
              <p14:cNvContentPartPr/>
              <p14:nvPr/>
            </p14:nvContentPartPr>
            <p14:xfrm>
              <a:off x="5634807" y="1836401"/>
              <a:ext cx="190440" cy="84960"/>
            </p14:xfrm>
          </p:contentPart>
        </mc:Choice>
        <mc:Fallback xmlns=""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C9FFA89B-0CB7-A246-AD6C-8F9196246D77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5626167" y="1827401"/>
                <a:ext cx="208080" cy="10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D5FBC7C6-E3C2-D413-19D4-5813377B7E8B}"/>
                  </a:ext>
                </a:extLst>
              </p14:cNvPr>
              <p14:cNvContentPartPr/>
              <p14:nvPr/>
            </p14:nvContentPartPr>
            <p14:xfrm>
              <a:off x="5909487" y="1698521"/>
              <a:ext cx="127800" cy="245520"/>
            </p14:xfrm>
          </p:contentPart>
        </mc:Choice>
        <mc:Fallback xmlns=""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D5FBC7C6-E3C2-D413-19D4-5813377B7E8B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5900487" y="1689881"/>
                <a:ext cx="145440" cy="26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D8C9ADE1-9575-FB6C-6718-AC5E72F14A40}"/>
                  </a:ext>
                </a:extLst>
              </p14:cNvPr>
              <p14:cNvContentPartPr/>
              <p14:nvPr/>
            </p14:nvContentPartPr>
            <p14:xfrm>
              <a:off x="6084807" y="1839281"/>
              <a:ext cx="65520" cy="238680"/>
            </p14:xfrm>
          </p:contentPart>
        </mc:Choice>
        <mc:Fallback xmlns=""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D8C9ADE1-9575-FB6C-6718-AC5E72F14A40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6076167" y="1830641"/>
                <a:ext cx="83160" cy="25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F96F2B0C-5478-C4FF-AAE3-743959539750}"/>
                  </a:ext>
                </a:extLst>
              </p14:cNvPr>
              <p14:cNvContentPartPr/>
              <p14:nvPr/>
            </p14:nvContentPartPr>
            <p14:xfrm>
              <a:off x="6205407" y="1861601"/>
              <a:ext cx="73440" cy="91080"/>
            </p14:xfrm>
          </p:contentPart>
        </mc:Choice>
        <mc:Fallback xmlns=""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F96F2B0C-5478-C4FF-AAE3-743959539750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6196407" y="1852601"/>
                <a:ext cx="91080" cy="10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786770EB-6331-1E59-C6A6-F57FB38756E5}"/>
                  </a:ext>
                </a:extLst>
              </p14:cNvPr>
              <p14:cNvContentPartPr/>
              <p14:nvPr/>
            </p14:nvContentPartPr>
            <p14:xfrm>
              <a:off x="6301167" y="1859441"/>
              <a:ext cx="44640" cy="98280"/>
            </p14:xfrm>
          </p:contentPart>
        </mc:Choice>
        <mc:Fallback xmlns=""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786770EB-6331-1E59-C6A6-F57FB38756E5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6292527" y="1850441"/>
                <a:ext cx="62280" cy="11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4D9BB84A-5AFC-F1EC-7D6D-C5E39ABDFA74}"/>
                  </a:ext>
                </a:extLst>
              </p14:cNvPr>
              <p14:cNvContentPartPr/>
              <p14:nvPr/>
            </p14:nvContentPartPr>
            <p14:xfrm>
              <a:off x="6297207" y="1744961"/>
              <a:ext cx="18360" cy="25560"/>
            </p14:xfrm>
          </p:contentPart>
        </mc:Choice>
        <mc:Fallback xmlns=""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4D9BB84A-5AFC-F1EC-7D6D-C5E39ABDFA74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6288207" y="1736321"/>
                <a:ext cx="36000" cy="4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34C9BA6D-20EB-DAD3-C744-DAA4F5CBAF60}"/>
                  </a:ext>
                </a:extLst>
              </p14:cNvPr>
              <p14:cNvContentPartPr/>
              <p14:nvPr/>
            </p14:nvContentPartPr>
            <p14:xfrm>
              <a:off x="6386847" y="1843601"/>
              <a:ext cx="190080" cy="92880"/>
            </p14:xfrm>
          </p:contentPart>
        </mc:Choice>
        <mc:Fallback xmlns=""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34C9BA6D-20EB-DAD3-C744-DAA4F5CBAF60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6377847" y="1834601"/>
                <a:ext cx="207720" cy="11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B5B0E366-8B65-C462-0695-253E5929370C}"/>
                  </a:ext>
                </a:extLst>
              </p14:cNvPr>
              <p14:cNvContentPartPr/>
              <p14:nvPr/>
            </p14:nvContentPartPr>
            <p14:xfrm>
              <a:off x="6584127" y="1721201"/>
              <a:ext cx="80280" cy="221400"/>
            </p14:xfrm>
          </p:contentPart>
        </mc:Choice>
        <mc:Fallback xmlns=""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B5B0E366-8B65-C462-0695-253E5929370C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6575127" y="1712561"/>
                <a:ext cx="97920" cy="23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EE291ADE-C290-E650-DD5A-8EA7CFE98659}"/>
                  </a:ext>
                </a:extLst>
              </p14:cNvPr>
              <p14:cNvContentPartPr/>
              <p14:nvPr/>
            </p14:nvContentPartPr>
            <p14:xfrm>
              <a:off x="6498807" y="1780601"/>
              <a:ext cx="202680" cy="77040"/>
            </p14:xfrm>
          </p:contentPart>
        </mc:Choice>
        <mc:Fallback xmlns=""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EE291ADE-C290-E650-DD5A-8EA7CFE98659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6490167" y="1771601"/>
                <a:ext cx="220320" cy="9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F8D06889-B260-D919-B515-07BE0886089E}"/>
                  </a:ext>
                </a:extLst>
              </p14:cNvPr>
              <p14:cNvContentPartPr/>
              <p14:nvPr/>
            </p14:nvContentPartPr>
            <p14:xfrm>
              <a:off x="1031487" y="1510601"/>
              <a:ext cx="470520" cy="363240"/>
            </p14:xfrm>
          </p:contentPart>
        </mc:Choice>
        <mc:Fallback xmlns=""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F8D06889-B260-D919-B515-07BE0886089E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1022847" y="1501601"/>
                <a:ext cx="488160" cy="380880"/>
              </a:xfrm>
              <a:prstGeom prst="rect">
                <a:avLst/>
              </a:prstGeom>
            </p:spPr>
          </p:pic>
        </mc:Fallback>
      </mc:AlternateContent>
      <p:grpSp>
        <p:nvGrpSpPr>
          <p:cNvPr id="177" name="Group 176">
            <a:extLst>
              <a:ext uri="{FF2B5EF4-FFF2-40B4-BE49-F238E27FC236}">
                <a16:creationId xmlns:a16="http://schemas.microsoft.com/office/drawing/2014/main" id="{09792FFF-7592-0DC1-D9E9-915084AFA3D7}"/>
              </a:ext>
            </a:extLst>
          </p:cNvPr>
          <p:cNvGrpSpPr/>
          <p:nvPr/>
        </p:nvGrpSpPr>
        <p:grpSpPr>
          <a:xfrm>
            <a:off x="672927" y="3684281"/>
            <a:ext cx="4047840" cy="2833920"/>
            <a:chOff x="672927" y="3684281"/>
            <a:chExt cx="4047840" cy="2833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18810FDE-23DE-18AB-32C4-E32FFB641E92}"/>
                    </a:ext>
                  </a:extLst>
                </p14:cNvPr>
                <p14:cNvContentPartPr/>
                <p14:nvPr/>
              </p14:nvContentPartPr>
              <p14:xfrm>
                <a:off x="672927" y="4508321"/>
                <a:ext cx="149760" cy="31716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18810FDE-23DE-18AB-32C4-E32FFB641E92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663927" y="4499321"/>
                  <a:ext cx="167400" cy="33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9450CEE5-7577-F813-65AD-7C57A4699F04}"/>
                    </a:ext>
                  </a:extLst>
                </p14:cNvPr>
                <p14:cNvContentPartPr/>
                <p14:nvPr/>
              </p14:nvContentPartPr>
              <p14:xfrm>
                <a:off x="837807" y="4674281"/>
                <a:ext cx="191880" cy="16056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9450CEE5-7577-F813-65AD-7C57A4699F04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828807" y="4665281"/>
                  <a:ext cx="20952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55EC5C22-DD5E-6522-6D26-5E1D56450018}"/>
                    </a:ext>
                  </a:extLst>
                </p14:cNvPr>
                <p14:cNvContentPartPr/>
                <p14:nvPr/>
              </p14:nvContentPartPr>
              <p14:xfrm>
                <a:off x="1026447" y="4531721"/>
                <a:ext cx="59760" cy="20052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55EC5C22-DD5E-6522-6D26-5E1D56450018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017447" y="4522721"/>
                  <a:ext cx="7740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9C8A28C6-8FFF-93C6-DFBC-60DC63BF7854}"/>
                    </a:ext>
                  </a:extLst>
                </p14:cNvPr>
                <p14:cNvContentPartPr/>
                <p14:nvPr/>
              </p14:nvContentPartPr>
              <p14:xfrm>
                <a:off x="1122207" y="4591841"/>
                <a:ext cx="158040" cy="5112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9C8A28C6-8FFF-93C6-DFBC-60DC63BF7854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113207" y="4582841"/>
                  <a:ext cx="17568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EDCF863A-B5D2-1DBD-E989-C6339E218DEE}"/>
                    </a:ext>
                  </a:extLst>
                </p14:cNvPr>
                <p14:cNvContentPartPr/>
                <p14:nvPr/>
              </p14:nvContentPartPr>
              <p14:xfrm>
                <a:off x="1298247" y="4475201"/>
                <a:ext cx="162720" cy="9324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EDCF863A-B5D2-1DBD-E989-C6339E218DEE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289247" y="4466201"/>
                  <a:ext cx="18036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748A33E3-7839-C8DA-9791-8CF75F879E64}"/>
                    </a:ext>
                  </a:extLst>
                </p14:cNvPr>
                <p14:cNvContentPartPr/>
                <p14:nvPr/>
              </p14:nvContentPartPr>
              <p14:xfrm>
                <a:off x="1445847" y="4295201"/>
                <a:ext cx="290160" cy="27108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748A33E3-7839-C8DA-9791-8CF75F879E64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437207" y="4286201"/>
                  <a:ext cx="307800" cy="28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E2B7F5B1-E423-0C1C-58E5-501A16470EA6}"/>
                    </a:ext>
                  </a:extLst>
                </p14:cNvPr>
                <p14:cNvContentPartPr/>
                <p14:nvPr/>
              </p14:nvContentPartPr>
              <p14:xfrm>
                <a:off x="1754007" y="4264961"/>
                <a:ext cx="145440" cy="13716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E2B7F5B1-E423-0C1C-58E5-501A16470EA6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745367" y="4256321"/>
                  <a:ext cx="16308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BA0C571B-C6B3-9633-CF83-2558C7C3ADEA}"/>
                    </a:ext>
                  </a:extLst>
                </p14:cNvPr>
                <p14:cNvContentPartPr/>
                <p14:nvPr/>
              </p14:nvContentPartPr>
              <p14:xfrm>
                <a:off x="2257647" y="3897401"/>
                <a:ext cx="91800" cy="33984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BA0C571B-C6B3-9633-CF83-2558C7C3ADEA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2248647" y="3888761"/>
                  <a:ext cx="109440" cy="35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3C7A7FA1-AB0A-2753-CB9D-98E1708C46AF}"/>
                    </a:ext>
                  </a:extLst>
                </p14:cNvPr>
                <p14:cNvContentPartPr/>
                <p14:nvPr/>
              </p14:nvContentPartPr>
              <p14:xfrm>
                <a:off x="2411007" y="3988841"/>
                <a:ext cx="298800" cy="20412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3C7A7FA1-AB0A-2753-CB9D-98E1708C46AF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2402007" y="3980201"/>
                  <a:ext cx="31644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455AF0CD-47F7-89F3-429F-1B547649BB70}"/>
                    </a:ext>
                  </a:extLst>
                </p14:cNvPr>
                <p14:cNvContentPartPr/>
                <p14:nvPr/>
              </p14:nvContentPartPr>
              <p14:xfrm>
                <a:off x="2675967" y="3916841"/>
                <a:ext cx="122400" cy="8604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455AF0CD-47F7-89F3-429F-1B547649BB70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2667327" y="3908201"/>
                  <a:ext cx="14004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7C686461-10C3-5AE4-B2A3-3BFA8A8DFC95}"/>
                    </a:ext>
                  </a:extLst>
                </p14:cNvPr>
                <p14:cNvContentPartPr/>
                <p14:nvPr/>
              </p14:nvContentPartPr>
              <p14:xfrm>
                <a:off x="2778207" y="3804881"/>
                <a:ext cx="125640" cy="17172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7C686461-10C3-5AE4-B2A3-3BFA8A8DFC95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2769207" y="3796241"/>
                  <a:ext cx="14328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D9FFA817-59AE-947B-3F21-A52E065ACA7A}"/>
                    </a:ext>
                  </a:extLst>
                </p14:cNvPr>
                <p14:cNvContentPartPr/>
                <p14:nvPr/>
              </p14:nvContentPartPr>
              <p14:xfrm>
                <a:off x="2918967" y="3721001"/>
                <a:ext cx="146160" cy="28980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D9FFA817-59AE-947B-3F21-A52E065ACA7A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2909967" y="3712361"/>
                  <a:ext cx="163800" cy="30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BEAF8601-48F4-0E62-85ED-F2E106E2C339}"/>
                    </a:ext>
                  </a:extLst>
                </p14:cNvPr>
                <p14:cNvContentPartPr/>
                <p14:nvPr/>
              </p14:nvContentPartPr>
              <p14:xfrm>
                <a:off x="3106527" y="3770681"/>
                <a:ext cx="96840" cy="17676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BEAF8601-48F4-0E62-85ED-F2E106E2C339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3097527" y="3761681"/>
                  <a:ext cx="11448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EDCA3E15-5F88-2E11-FB50-24AA64FDB8FA}"/>
                    </a:ext>
                  </a:extLst>
                </p14:cNvPr>
                <p14:cNvContentPartPr/>
                <p14:nvPr/>
              </p14:nvContentPartPr>
              <p14:xfrm>
                <a:off x="3200847" y="3684281"/>
                <a:ext cx="198360" cy="24300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EDCA3E15-5F88-2E11-FB50-24AA64FDB8FA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3191847" y="3675281"/>
                  <a:ext cx="216000" cy="26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9DA18655-B410-AB26-DA38-4B49F6356FB4}"/>
                    </a:ext>
                  </a:extLst>
                </p14:cNvPr>
                <p14:cNvContentPartPr/>
                <p14:nvPr/>
              </p14:nvContentPartPr>
              <p14:xfrm>
                <a:off x="808647" y="3937361"/>
                <a:ext cx="2562480" cy="120636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9DA18655-B410-AB26-DA38-4B49F6356FB4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799647" y="3928361"/>
                  <a:ext cx="2580120" cy="122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F1425892-45FD-FB8B-894C-73016332BBB2}"/>
                    </a:ext>
                  </a:extLst>
                </p14:cNvPr>
                <p14:cNvContentPartPr/>
                <p14:nvPr/>
              </p14:nvContentPartPr>
              <p14:xfrm>
                <a:off x="1003407" y="3728561"/>
                <a:ext cx="2995920" cy="129168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F1425892-45FD-FB8B-894C-73016332BBB2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994767" y="3719561"/>
                  <a:ext cx="3013560" cy="130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22DB5E17-EB98-4D20-D3E2-F56617FA2635}"/>
                    </a:ext>
                  </a:extLst>
                </p14:cNvPr>
                <p14:cNvContentPartPr/>
                <p14:nvPr/>
              </p14:nvContentPartPr>
              <p14:xfrm>
                <a:off x="1113207" y="5350001"/>
                <a:ext cx="281160" cy="22212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22DB5E17-EB98-4D20-D3E2-F56617FA2635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1104207" y="5341361"/>
                  <a:ext cx="298800" cy="23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DECB5F31-B2F2-619A-54E1-5797B5E6E126}"/>
                    </a:ext>
                  </a:extLst>
                </p14:cNvPr>
                <p14:cNvContentPartPr/>
                <p14:nvPr/>
              </p14:nvContentPartPr>
              <p14:xfrm>
                <a:off x="1397607" y="5215001"/>
                <a:ext cx="144000" cy="27540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DECB5F31-B2F2-619A-54E1-5797B5E6E126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1388967" y="5206001"/>
                  <a:ext cx="161640" cy="29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B8D64CF7-3E51-0FD9-0678-C39FA45D5B01}"/>
                    </a:ext>
                  </a:extLst>
                </p14:cNvPr>
                <p14:cNvContentPartPr/>
                <p14:nvPr/>
              </p14:nvContentPartPr>
              <p14:xfrm>
                <a:off x="1609287" y="5249201"/>
                <a:ext cx="95760" cy="16164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B8D64CF7-3E51-0FD9-0678-C39FA45D5B01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600287" y="5240201"/>
                  <a:ext cx="11340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86120E6F-2EAC-0022-D2C4-F40249A1D500}"/>
                    </a:ext>
                  </a:extLst>
                </p14:cNvPr>
                <p14:cNvContentPartPr/>
                <p14:nvPr/>
              </p14:nvContentPartPr>
              <p14:xfrm>
                <a:off x="1728087" y="5125721"/>
                <a:ext cx="263520" cy="22824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86120E6F-2EAC-0022-D2C4-F40249A1D500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1719087" y="5116721"/>
                  <a:ext cx="28116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71D5CC2C-F084-8F0B-81AC-E4418A9B533E}"/>
                    </a:ext>
                  </a:extLst>
                </p14:cNvPr>
                <p14:cNvContentPartPr/>
                <p14:nvPr/>
              </p14:nvContentPartPr>
              <p14:xfrm>
                <a:off x="2025807" y="5027801"/>
                <a:ext cx="77760" cy="17892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71D5CC2C-F084-8F0B-81AC-E4418A9B533E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2016807" y="5018801"/>
                  <a:ext cx="9540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01593F69-67E6-934D-2CCE-A5C28DD25E2A}"/>
                    </a:ext>
                  </a:extLst>
                </p14:cNvPr>
                <p14:cNvContentPartPr/>
                <p14:nvPr/>
              </p14:nvContentPartPr>
              <p14:xfrm>
                <a:off x="2170167" y="5031401"/>
                <a:ext cx="86760" cy="4788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01593F69-67E6-934D-2CCE-A5C28DD25E2A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2161527" y="5022761"/>
                  <a:ext cx="10440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90FE81DD-13B3-DEEB-9E53-2C3C2BBB6068}"/>
                    </a:ext>
                  </a:extLst>
                </p14:cNvPr>
                <p14:cNvContentPartPr/>
                <p14:nvPr/>
              </p14:nvContentPartPr>
              <p14:xfrm>
                <a:off x="2264847" y="4828721"/>
                <a:ext cx="113040" cy="27684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90FE81DD-13B3-DEEB-9E53-2C3C2BBB6068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2255847" y="4819721"/>
                  <a:ext cx="130680" cy="29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5241DC8F-DE17-028B-7639-F31695D372C0}"/>
                    </a:ext>
                  </a:extLst>
                </p14:cNvPr>
                <p14:cNvContentPartPr/>
                <p14:nvPr/>
              </p14:nvContentPartPr>
              <p14:xfrm>
                <a:off x="2312007" y="4740161"/>
                <a:ext cx="263520" cy="39348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5241DC8F-DE17-028B-7639-F31695D372C0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2303367" y="4731161"/>
                  <a:ext cx="281160" cy="41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CFD5BB2A-0988-0296-29E0-DF8ABEA575DE}"/>
                    </a:ext>
                  </a:extLst>
                </p14:cNvPr>
                <p14:cNvContentPartPr/>
                <p14:nvPr/>
              </p14:nvContentPartPr>
              <p14:xfrm>
                <a:off x="2382567" y="4844201"/>
                <a:ext cx="230040" cy="14580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CFD5BB2A-0988-0296-29E0-DF8ABEA575DE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2373927" y="4835561"/>
                  <a:ext cx="24768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4B954264-02E2-DD55-4FCD-401DE5922666}"/>
                    </a:ext>
                  </a:extLst>
                </p14:cNvPr>
                <p14:cNvContentPartPr/>
                <p14:nvPr/>
              </p14:nvContentPartPr>
              <p14:xfrm>
                <a:off x="2819607" y="4624601"/>
                <a:ext cx="156600" cy="26856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4B954264-02E2-DD55-4FCD-401DE5922666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2810967" y="4615601"/>
                  <a:ext cx="174240" cy="28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4DE0D470-2FB4-CE0B-92F9-55CE580EDC9C}"/>
                    </a:ext>
                  </a:extLst>
                </p14:cNvPr>
                <p14:cNvContentPartPr/>
                <p14:nvPr/>
              </p14:nvContentPartPr>
              <p14:xfrm>
                <a:off x="2971887" y="4578161"/>
                <a:ext cx="101520" cy="24768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4DE0D470-2FB4-CE0B-92F9-55CE580EDC9C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2962887" y="4569521"/>
                  <a:ext cx="119160" cy="26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476E5C83-F5C7-352B-7957-42EE16C2C5BB}"/>
                    </a:ext>
                  </a:extLst>
                </p14:cNvPr>
                <p14:cNvContentPartPr/>
                <p14:nvPr/>
              </p14:nvContentPartPr>
              <p14:xfrm>
                <a:off x="2989887" y="4592201"/>
                <a:ext cx="229320" cy="17460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476E5C83-F5C7-352B-7957-42EE16C2C5BB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2980887" y="4583201"/>
                  <a:ext cx="24696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54CC473F-6B50-8004-7B68-78CB83BC2117}"/>
                    </a:ext>
                  </a:extLst>
                </p14:cNvPr>
                <p14:cNvContentPartPr/>
                <p14:nvPr/>
              </p14:nvContentPartPr>
              <p14:xfrm>
                <a:off x="3164487" y="4320401"/>
                <a:ext cx="706680" cy="43668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54CC473F-6B50-8004-7B68-78CB83BC2117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3155847" y="4311761"/>
                  <a:ext cx="724320" cy="45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C4AA743E-80C6-3C54-EF98-790D0B9247F6}"/>
                    </a:ext>
                  </a:extLst>
                </p14:cNvPr>
                <p14:cNvContentPartPr/>
                <p14:nvPr/>
              </p14:nvContentPartPr>
              <p14:xfrm>
                <a:off x="2943807" y="5270441"/>
                <a:ext cx="118080" cy="17964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C4AA743E-80C6-3C54-EF98-790D0B9247F6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2935167" y="5261441"/>
                  <a:ext cx="13572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C6CCFB80-D22A-01D8-1482-B2BBBC12439E}"/>
                    </a:ext>
                  </a:extLst>
                </p14:cNvPr>
                <p14:cNvContentPartPr/>
                <p14:nvPr/>
              </p14:nvContentPartPr>
              <p14:xfrm>
                <a:off x="3087087" y="5140121"/>
                <a:ext cx="209520" cy="30564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C6CCFB80-D22A-01D8-1482-B2BBBC12439E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3078087" y="5131121"/>
                  <a:ext cx="227160" cy="32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C3D4F233-3C9E-B213-C6A0-4E4AFA84B40D}"/>
                    </a:ext>
                  </a:extLst>
                </p14:cNvPr>
                <p14:cNvContentPartPr/>
                <p14:nvPr/>
              </p14:nvContentPartPr>
              <p14:xfrm>
                <a:off x="1791807" y="6263681"/>
                <a:ext cx="262800" cy="25452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C3D4F233-3C9E-B213-C6A0-4E4AFA84B40D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1782807" y="6255041"/>
                  <a:ext cx="280440" cy="27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273FAFE9-C503-B80A-EA6C-98E28BFC3AEF}"/>
                    </a:ext>
                  </a:extLst>
                </p14:cNvPr>
                <p14:cNvContentPartPr/>
                <p14:nvPr/>
              </p14:nvContentPartPr>
              <p14:xfrm>
                <a:off x="2069727" y="6194201"/>
                <a:ext cx="115560" cy="20016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273FAFE9-C503-B80A-EA6C-98E28BFC3AEF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2060727" y="6185561"/>
                  <a:ext cx="13320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823BEEBF-C32B-4974-8616-6B8D5A740A59}"/>
                    </a:ext>
                  </a:extLst>
                </p14:cNvPr>
                <p14:cNvContentPartPr/>
                <p14:nvPr/>
              </p14:nvContentPartPr>
              <p14:xfrm>
                <a:off x="2016087" y="5995841"/>
                <a:ext cx="315360" cy="25344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823BEEBF-C32B-4974-8616-6B8D5A740A59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2007447" y="5987201"/>
                  <a:ext cx="333000" cy="27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7FE8C995-C1FB-FE59-FB30-3CDA83270A1A}"/>
                    </a:ext>
                  </a:extLst>
                </p14:cNvPr>
                <p14:cNvContentPartPr/>
                <p14:nvPr/>
              </p14:nvContentPartPr>
              <p14:xfrm>
                <a:off x="2301567" y="6030761"/>
                <a:ext cx="320040" cy="23292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7FE8C995-C1FB-FE59-FB30-3CDA83270A1A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2292567" y="6021761"/>
                  <a:ext cx="337680" cy="25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5AA2D9CD-FBB2-C9AE-2E7F-0B619A0D7846}"/>
                    </a:ext>
                  </a:extLst>
                </p14:cNvPr>
                <p14:cNvContentPartPr/>
                <p14:nvPr/>
              </p14:nvContentPartPr>
              <p14:xfrm>
                <a:off x="2601447" y="5979641"/>
                <a:ext cx="81000" cy="20376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5AA2D9CD-FBB2-C9AE-2E7F-0B619A0D7846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2592447" y="5970641"/>
                  <a:ext cx="9864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EC1403FC-90AB-EAC4-DF7D-1C1C3526E9DA}"/>
                    </a:ext>
                  </a:extLst>
                </p14:cNvPr>
                <p14:cNvContentPartPr/>
                <p14:nvPr/>
              </p14:nvContentPartPr>
              <p14:xfrm>
                <a:off x="2700087" y="5998001"/>
                <a:ext cx="107280" cy="5436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EC1403FC-90AB-EAC4-DF7D-1C1C3526E9DA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2691087" y="5989001"/>
                  <a:ext cx="12492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768CB95A-83EF-8117-C438-A3F44103ED27}"/>
                    </a:ext>
                  </a:extLst>
                </p14:cNvPr>
                <p14:cNvContentPartPr/>
                <p14:nvPr/>
              </p14:nvContentPartPr>
              <p14:xfrm>
                <a:off x="2790447" y="5760761"/>
                <a:ext cx="150840" cy="30132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768CB95A-83EF-8117-C438-A3F44103ED27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2781447" y="5751761"/>
                  <a:ext cx="168480" cy="31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2ADC9A08-69D2-2ABB-0A61-35063DA6EDF9}"/>
                    </a:ext>
                  </a:extLst>
                </p14:cNvPr>
                <p14:cNvContentPartPr/>
                <p14:nvPr/>
              </p14:nvContentPartPr>
              <p14:xfrm>
                <a:off x="2870007" y="5797481"/>
                <a:ext cx="206640" cy="21600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2ADC9A08-69D2-2ABB-0A61-35063DA6EDF9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2861367" y="5788481"/>
                  <a:ext cx="22428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34C5CD6E-B9AF-CA69-D12A-32BE433E48C6}"/>
                    </a:ext>
                  </a:extLst>
                </p14:cNvPr>
                <p14:cNvContentPartPr/>
                <p14:nvPr/>
              </p14:nvContentPartPr>
              <p14:xfrm>
                <a:off x="3173487" y="5524241"/>
                <a:ext cx="268560" cy="52740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34C5CD6E-B9AF-CA69-D12A-32BE433E48C6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3164487" y="5515601"/>
                  <a:ext cx="286200" cy="54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03925A83-9C6C-7FD6-2D85-DF08D2247B93}"/>
                    </a:ext>
                  </a:extLst>
                </p14:cNvPr>
                <p14:cNvContentPartPr/>
                <p14:nvPr/>
              </p14:nvContentPartPr>
              <p14:xfrm>
                <a:off x="3440607" y="5587241"/>
                <a:ext cx="92880" cy="9792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03925A83-9C6C-7FD6-2D85-DF08D2247B93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3431607" y="5578241"/>
                  <a:ext cx="11052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D853D44B-B18B-1A48-FB5D-27965FF17283}"/>
                    </a:ext>
                  </a:extLst>
                </p14:cNvPr>
                <p14:cNvContentPartPr/>
                <p14:nvPr/>
              </p14:nvContentPartPr>
              <p14:xfrm>
                <a:off x="3430527" y="5348561"/>
                <a:ext cx="303120" cy="36900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D853D44B-B18B-1A48-FB5D-27965FF17283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3421887" y="5339561"/>
                  <a:ext cx="320760" cy="38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C7A5D2C3-7F55-1657-4E9F-3A737502DC62}"/>
                    </a:ext>
                  </a:extLst>
                </p14:cNvPr>
                <p14:cNvContentPartPr/>
                <p14:nvPr/>
              </p14:nvContentPartPr>
              <p14:xfrm>
                <a:off x="3730047" y="5085041"/>
                <a:ext cx="203040" cy="47052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C7A5D2C3-7F55-1657-4E9F-3A737502DC62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3721047" y="5076401"/>
                  <a:ext cx="220680" cy="48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826B90C5-909D-D3ED-5B62-4CCBF17D776A}"/>
                    </a:ext>
                  </a:extLst>
                </p14:cNvPr>
                <p14:cNvContentPartPr/>
                <p14:nvPr/>
              </p14:nvContentPartPr>
              <p14:xfrm>
                <a:off x="3940647" y="5191601"/>
                <a:ext cx="93960" cy="17892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826B90C5-909D-D3ED-5B62-4CCBF17D776A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3932007" y="5182961"/>
                  <a:ext cx="11160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11AC3831-C974-DC4F-DB3C-C3DD7C97D312}"/>
                    </a:ext>
                  </a:extLst>
                </p14:cNvPr>
                <p14:cNvContentPartPr/>
                <p14:nvPr/>
              </p14:nvContentPartPr>
              <p14:xfrm>
                <a:off x="3969807" y="5128961"/>
                <a:ext cx="131400" cy="23292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11AC3831-C974-DC4F-DB3C-C3DD7C97D312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3961167" y="5119961"/>
                  <a:ext cx="149040" cy="25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C536382C-7D03-7208-8833-D5AAC9BE4BB8}"/>
                    </a:ext>
                  </a:extLst>
                </p14:cNvPr>
                <p14:cNvContentPartPr/>
                <p14:nvPr/>
              </p14:nvContentPartPr>
              <p14:xfrm>
                <a:off x="4047567" y="5138681"/>
                <a:ext cx="135000" cy="22464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C536382C-7D03-7208-8833-D5AAC9BE4BB8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4038567" y="5130041"/>
                  <a:ext cx="15264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BF2C1231-E9FD-C0D0-9A65-DC8AB97E5220}"/>
                    </a:ext>
                  </a:extLst>
                </p14:cNvPr>
                <p14:cNvContentPartPr/>
                <p14:nvPr/>
              </p14:nvContentPartPr>
              <p14:xfrm>
                <a:off x="4147647" y="4866161"/>
                <a:ext cx="573120" cy="43380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BF2C1231-E9FD-C0D0-9A65-DC8AB97E5220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4138647" y="4857521"/>
                  <a:ext cx="590760" cy="451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28">
            <p14:nvContentPartPr>
              <p14:cNvPr id="178" name="Ink 177">
                <a:extLst>
                  <a:ext uri="{FF2B5EF4-FFF2-40B4-BE49-F238E27FC236}">
                    <a16:creationId xmlns:a16="http://schemas.microsoft.com/office/drawing/2014/main" id="{6FD3268C-C7EF-D4EE-252A-62D9BDB7EA9C}"/>
                  </a:ext>
                </a:extLst>
              </p14:cNvPr>
              <p14:cNvContentPartPr/>
              <p14:nvPr/>
            </p14:nvContentPartPr>
            <p14:xfrm>
              <a:off x="372327" y="5043281"/>
              <a:ext cx="256320" cy="486720"/>
            </p14:xfrm>
          </p:contentPart>
        </mc:Choice>
        <mc:Fallback xmlns="">
          <p:pic>
            <p:nvPicPr>
              <p:cNvPr id="178" name="Ink 177">
                <a:extLst>
                  <a:ext uri="{FF2B5EF4-FFF2-40B4-BE49-F238E27FC236}">
                    <a16:creationId xmlns:a16="http://schemas.microsoft.com/office/drawing/2014/main" id="{6FD3268C-C7EF-D4EE-252A-62D9BDB7EA9C}"/>
                  </a:ext>
                </a:extLst>
              </p:cNvPr>
              <p:cNvPicPr/>
              <p:nvPr/>
            </p:nvPicPr>
            <p:blipFill>
              <a:blip r:embed="rId229"/>
              <a:stretch>
                <a:fillRect/>
              </a:stretch>
            </p:blipFill>
            <p:spPr>
              <a:xfrm>
                <a:off x="363687" y="5034641"/>
                <a:ext cx="273960" cy="504360"/>
              </a:xfrm>
              <a:prstGeom prst="rect">
                <a:avLst/>
              </a:prstGeom>
            </p:spPr>
          </p:pic>
        </mc:Fallback>
      </mc:AlternateContent>
      <p:grpSp>
        <p:nvGrpSpPr>
          <p:cNvPr id="195" name="Group 194">
            <a:extLst>
              <a:ext uri="{FF2B5EF4-FFF2-40B4-BE49-F238E27FC236}">
                <a16:creationId xmlns:a16="http://schemas.microsoft.com/office/drawing/2014/main" id="{2810E7FB-B0F8-889D-AC2F-F6FDF85ED9DD}"/>
              </a:ext>
            </a:extLst>
          </p:cNvPr>
          <p:cNvGrpSpPr/>
          <p:nvPr/>
        </p:nvGrpSpPr>
        <p:grpSpPr>
          <a:xfrm>
            <a:off x="7505367" y="1769081"/>
            <a:ext cx="3426840" cy="3269160"/>
            <a:chOff x="7505367" y="1769081"/>
            <a:chExt cx="3426840" cy="3269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909B8051-DFA4-6DDF-F5D8-5BAFA14FD290}"/>
                    </a:ext>
                  </a:extLst>
                </p14:cNvPr>
                <p14:cNvContentPartPr/>
                <p14:nvPr/>
              </p14:nvContentPartPr>
              <p14:xfrm>
                <a:off x="9348567" y="2582681"/>
                <a:ext cx="393840" cy="3214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909B8051-DFA4-6DDF-F5D8-5BAFA14FD290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9339927" y="2574041"/>
                  <a:ext cx="411480" cy="33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9F15C22A-56D4-855A-B047-65429EED3814}"/>
                    </a:ext>
                  </a:extLst>
                </p14:cNvPr>
                <p14:cNvContentPartPr/>
                <p14:nvPr/>
              </p14:nvContentPartPr>
              <p14:xfrm>
                <a:off x="9648807" y="2827121"/>
                <a:ext cx="137520" cy="813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9F15C22A-56D4-855A-B047-65429EED3814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9640167" y="2818121"/>
                  <a:ext cx="15516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3FA5EEBB-37DA-8C08-DAAB-4AD906D0689A}"/>
                    </a:ext>
                  </a:extLst>
                </p14:cNvPr>
                <p14:cNvContentPartPr/>
                <p14:nvPr/>
              </p14:nvContentPartPr>
              <p14:xfrm>
                <a:off x="9628287" y="2994521"/>
                <a:ext cx="145800" cy="284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3FA5EEBB-37DA-8C08-DAAB-4AD906D0689A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9619287" y="2985521"/>
                  <a:ext cx="16344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F3865123-B5FE-AA6E-1524-15FFE2FE31E6}"/>
                    </a:ext>
                  </a:extLst>
                </p14:cNvPr>
                <p14:cNvContentPartPr/>
                <p14:nvPr/>
              </p14:nvContentPartPr>
              <p14:xfrm>
                <a:off x="9712167" y="2997401"/>
                <a:ext cx="14400" cy="1976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F3865123-B5FE-AA6E-1524-15FFE2FE31E6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9703167" y="2988401"/>
                  <a:ext cx="3204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F42223D0-2B12-AC84-54BC-0518C898BB77}"/>
                    </a:ext>
                  </a:extLst>
                </p14:cNvPr>
                <p14:cNvContentPartPr/>
                <p14:nvPr/>
              </p14:nvContentPartPr>
              <p14:xfrm>
                <a:off x="9692007" y="3116921"/>
                <a:ext cx="258840" cy="7812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F42223D0-2B12-AC84-54BC-0518C898BB77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9683367" y="3108281"/>
                  <a:ext cx="27648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319D2D5E-A236-A22E-D31D-87086B7FD2B8}"/>
                    </a:ext>
                  </a:extLst>
                </p14:cNvPr>
                <p14:cNvContentPartPr/>
                <p14:nvPr/>
              </p14:nvContentPartPr>
              <p14:xfrm>
                <a:off x="10037967" y="2982281"/>
                <a:ext cx="38520" cy="17784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319D2D5E-A236-A22E-D31D-87086B7FD2B8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10028967" y="2973281"/>
                  <a:ext cx="5616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F3D2B7E4-533C-81E7-7AAC-1981180C809A}"/>
                    </a:ext>
                  </a:extLst>
                </p14:cNvPr>
                <p14:cNvContentPartPr/>
                <p14:nvPr/>
              </p14:nvContentPartPr>
              <p14:xfrm>
                <a:off x="10001247" y="3042761"/>
                <a:ext cx="124920" cy="543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F3D2B7E4-533C-81E7-7AAC-1981180C809A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9992607" y="3034121"/>
                  <a:ext cx="14256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0C2D63FF-F6D0-2629-161A-C0FC1EA66CE4}"/>
                    </a:ext>
                  </a:extLst>
                </p14:cNvPr>
                <p14:cNvContentPartPr/>
                <p14:nvPr/>
              </p14:nvContentPartPr>
              <p14:xfrm>
                <a:off x="10219047" y="3065081"/>
                <a:ext cx="123120" cy="7668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0C2D63FF-F6D0-2629-161A-C0FC1EA66CE4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10210047" y="3056081"/>
                  <a:ext cx="14076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5883E637-4D1C-9012-97C5-E6EF968CA628}"/>
                    </a:ext>
                  </a:extLst>
                </p14:cNvPr>
                <p14:cNvContentPartPr/>
                <p14:nvPr/>
              </p14:nvContentPartPr>
              <p14:xfrm>
                <a:off x="10355127" y="3001721"/>
                <a:ext cx="219600" cy="1623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5883E637-4D1C-9012-97C5-E6EF968CA628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10346127" y="2992721"/>
                  <a:ext cx="23724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05207E6A-70E7-1630-C843-F4017922D754}"/>
                    </a:ext>
                  </a:extLst>
                </p14:cNvPr>
                <p14:cNvContentPartPr/>
                <p14:nvPr/>
              </p14:nvContentPartPr>
              <p14:xfrm>
                <a:off x="10630167" y="2884361"/>
                <a:ext cx="210960" cy="2703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05207E6A-70E7-1630-C843-F4017922D754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10621527" y="2875721"/>
                  <a:ext cx="228600" cy="28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92CE266E-BBBD-351C-D7B3-5A00164DF512}"/>
                    </a:ext>
                  </a:extLst>
                </p14:cNvPr>
                <p14:cNvContentPartPr/>
                <p14:nvPr/>
              </p14:nvContentPartPr>
              <p14:xfrm>
                <a:off x="10685607" y="2943041"/>
                <a:ext cx="246600" cy="871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92CE266E-BBBD-351C-D7B3-5A00164DF512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10676607" y="2934401"/>
                  <a:ext cx="26424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93F2362C-58AE-3BFD-9398-F2CD0D58AFFE}"/>
                    </a:ext>
                  </a:extLst>
                </p14:cNvPr>
                <p14:cNvContentPartPr/>
                <p14:nvPr/>
              </p14:nvContentPartPr>
              <p14:xfrm>
                <a:off x="7744407" y="2029721"/>
                <a:ext cx="155160" cy="2012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93F2362C-58AE-3BFD-9398-F2CD0D58AFFE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7735407" y="2021081"/>
                  <a:ext cx="17280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91A42FDF-F6B5-B884-AF0D-13866E3011C4}"/>
                    </a:ext>
                  </a:extLst>
                </p14:cNvPr>
                <p14:cNvContentPartPr/>
                <p14:nvPr/>
              </p14:nvContentPartPr>
              <p14:xfrm>
                <a:off x="7999287" y="2022521"/>
                <a:ext cx="96120" cy="21132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91A42FDF-F6B5-B884-AF0D-13866E3011C4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7990287" y="2013521"/>
                  <a:ext cx="11376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24F9C16D-8DB2-930A-7D34-04B0631EBC86}"/>
                    </a:ext>
                  </a:extLst>
                </p14:cNvPr>
                <p14:cNvContentPartPr/>
                <p14:nvPr/>
              </p14:nvContentPartPr>
              <p14:xfrm>
                <a:off x="7976607" y="2005961"/>
                <a:ext cx="291600" cy="1335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24F9C16D-8DB2-930A-7D34-04B0631EBC86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7967967" y="1997321"/>
                  <a:ext cx="30924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933F2F62-B39A-FBD9-7BDE-85A3AA00D5C7}"/>
                    </a:ext>
                  </a:extLst>
                </p14:cNvPr>
                <p14:cNvContentPartPr/>
                <p14:nvPr/>
              </p14:nvContentPartPr>
              <p14:xfrm>
                <a:off x="8272887" y="1999121"/>
                <a:ext cx="480240" cy="3531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933F2F62-B39A-FBD9-7BDE-85A3AA00D5C7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8263887" y="1990481"/>
                  <a:ext cx="497880" cy="37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D7B85FCC-0CB1-2289-CD9F-F003D843F483}"/>
                    </a:ext>
                  </a:extLst>
                </p14:cNvPr>
                <p14:cNvContentPartPr/>
                <p14:nvPr/>
              </p14:nvContentPartPr>
              <p14:xfrm>
                <a:off x="8783727" y="1974641"/>
                <a:ext cx="155160" cy="1238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D7B85FCC-0CB1-2289-CD9F-F003D843F483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8775087" y="1965641"/>
                  <a:ext cx="17280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3AD44DD1-9770-1157-E278-DFBD67E914FD}"/>
                    </a:ext>
                  </a:extLst>
                </p14:cNvPr>
                <p14:cNvContentPartPr/>
                <p14:nvPr/>
              </p14:nvContentPartPr>
              <p14:xfrm>
                <a:off x="7882287" y="2471441"/>
                <a:ext cx="106200" cy="23292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3AD44DD1-9770-1157-E278-DFBD67E914FD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7873647" y="2462801"/>
                  <a:ext cx="123840" cy="25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5030492D-82CE-4E66-923B-F5D5B57145E9}"/>
                    </a:ext>
                  </a:extLst>
                </p14:cNvPr>
                <p14:cNvContentPartPr/>
                <p14:nvPr/>
              </p14:nvContentPartPr>
              <p14:xfrm>
                <a:off x="7888047" y="2510681"/>
                <a:ext cx="256680" cy="1724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5030492D-82CE-4E66-923B-F5D5B57145E9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7879047" y="2502041"/>
                  <a:ext cx="27432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F354F758-6CD2-4753-FD87-E5ABAA3B245C}"/>
                    </a:ext>
                  </a:extLst>
                </p14:cNvPr>
                <p14:cNvContentPartPr/>
                <p14:nvPr/>
              </p14:nvContentPartPr>
              <p14:xfrm>
                <a:off x="8178927" y="2549921"/>
                <a:ext cx="78120" cy="1008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F354F758-6CD2-4753-FD87-E5ABAA3B245C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8170287" y="2541281"/>
                  <a:ext cx="9576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860C191A-9795-2607-2E99-D76C69378A57}"/>
                    </a:ext>
                  </a:extLst>
                </p14:cNvPr>
                <p14:cNvContentPartPr/>
                <p14:nvPr/>
              </p14:nvContentPartPr>
              <p14:xfrm>
                <a:off x="8298087" y="2547761"/>
                <a:ext cx="54360" cy="813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860C191A-9795-2607-2E99-D76C69378A57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8289087" y="2538761"/>
                  <a:ext cx="7200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2616C798-C0B7-AE81-8E42-D8AC54C0BB39}"/>
                    </a:ext>
                  </a:extLst>
                </p14:cNvPr>
                <p14:cNvContentPartPr/>
                <p14:nvPr/>
              </p14:nvContentPartPr>
              <p14:xfrm>
                <a:off x="8413287" y="2414561"/>
                <a:ext cx="428040" cy="21564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2616C798-C0B7-AE81-8E42-D8AC54C0BB39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8404647" y="2405561"/>
                  <a:ext cx="445680" cy="23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F51609E4-A7F9-BF56-ACE2-BF9D75D89DFF}"/>
                    </a:ext>
                  </a:extLst>
                </p14:cNvPr>
                <p14:cNvContentPartPr/>
                <p14:nvPr/>
              </p14:nvContentPartPr>
              <p14:xfrm>
                <a:off x="8704527" y="2450561"/>
                <a:ext cx="197640" cy="8712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F51609E4-A7F9-BF56-ACE2-BF9D75D89DFF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8695887" y="2441561"/>
                  <a:ext cx="21528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F53EC0B0-9F59-129B-D140-CF5F97E90388}"/>
                    </a:ext>
                  </a:extLst>
                </p14:cNvPr>
                <p14:cNvContentPartPr/>
                <p14:nvPr/>
              </p14:nvContentPartPr>
              <p14:xfrm>
                <a:off x="7617687" y="1805441"/>
                <a:ext cx="1569600" cy="80028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F53EC0B0-9F59-129B-D140-CF5F97E90388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7608687" y="1796801"/>
                  <a:ext cx="1587240" cy="81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5256B533-0632-50F4-A77D-AF5CAA3618F6}"/>
                    </a:ext>
                  </a:extLst>
                </p14:cNvPr>
                <p14:cNvContentPartPr/>
                <p14:nvPr/>
              </p14:nvContentPartPr>
              <p14:xfrm>
                <a:off x="7548207" y="1889681"/>
                <a:ext cx="1669320" cy="98532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5256B533-0632-50F4-A77D-AF5CAA3618F6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7539207" y="1880681"/>
                  <a:ext cx="1686960" cy="10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05003BA5-3E41-78FB-FA92-4B8F9DC7B8FF}"/>
                    </a:ext>
                  </a:extLst>
                </p14:cNvPr>
                <p14:cNvContentPartPr/>
                <p14:nvPr/>
              </p14:nvContentPartPr>
              <p14:xfrm>
                <a:off x="7575927" y="1897601"/>
                <a:ext cx="66600" cy="90792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05003BA5-3E41-78FB-FA92-4B8F9DC7B8FF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7567287" y="1888601"/>
                  <a:ext cx="84240" cy="9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59CC5758-9410-BD35-E63C-1E06BC67E6AE}"/>
                    </a:ext>
                  </a:extLst>
                </p14:cNvPr>
                <p14:cNvContentPartPr/>
                <p14:nvPr/>
              </p14:nvContentPartPr>
              <p14:xfrm>
                <a:off x="7505367" y="1769081"/>
                <a:ext cx="1770120" cy="108468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59CC5758-9410-BD35-E63C-1E06BC67E6AE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7496367" y="1760081"/>
                  <a:ext cx="1787760" cy="11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10FB71B0-BDF3-F476-F453-E365D695269C}"/>
                    </a:ext>
                  </a:extLst>
                </p14:cNvPr>
                <p14:cNvContentPartPr/>
                <p14:nvPr/>
              </p14:nvContentPartPr>
              <p14:xfrm>
                <a:off x="8749887" y="2929721"/>
                <a:ext cx="242280" cy="131976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10FB71B0-BDF3-F476-F453-E365D695269C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8740887" y="2920721"/>
                  <a:ext cx="259920" cy="133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782C5AC7-F944-3C8D-6D80-CAADF831222A}"/>
                    </a:ext>
                  </a:extLst>
                </p14:cNvPr>
                <p14:cNvContentPartPr/>
                <p14:nvPr/>
              </p14:nvContentPartPr>
              <p14:xfrm>
                <a:off x="8838447" y="4109441"/>
                <a:ext cx="236520" cy="14652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782C5AC7-F944-3C8D-6D80-CAADF831222A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8829447" y="4100801"/>
                  <a:ext cx="25416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E14638E3-4484-5ACB-2FAE-BF83A9E1E8FC}"/>
                    </a:ext>
                  </a:extLst>
                </p14:cNvPr>
                <p14:cNvContentPartPr/>
                <p14:nvPr/>
              </p14:nvContentPartPr>
              <p14:xfrm>
                <a:off x="8619207" y="4468001"/>
                <a:ext cx="182880" cy="29088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E14638E3-4484-5ACB-2FAE-BF83A9E1E8FC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8610207" y="4459361"/>
                  <a:ext cx="200520" cy="30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8170D737-85C3-8B72-BC08-CB1B94410321}"/>
                    </a:ext>
                  </a:extLst>
                </p14:cNvPr>
                <p14:cNvContentPartPr/>
                <p14:nvPr/>
              </p14:nvContentPartPr>
              <p14:xfrm>
                <a:off x="8828367" y="4420481"/>
                <a:ext cx="248760" cy="29268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8170D737-85C3-8B72-BC08-CB1B94410321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8819367" y="4411841"/>
                  <a:ext cx="266400" cy="31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586AFB80-6E45-6382-C78B-84969C0B4210}"/>
                    </a:ext>
                  </a:extLst>
                </p14:cNvPr>
                <p14:cNvContentPartPr/>
                <p14:nvPr/>
              </p14:nvContentPartPr>
              <p14:xfrm>
                <a:off x="8973807" y="4391681"/>
                <a:ext cx="398160" cy="24264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586AFB80-6E45-6382-C78B-84969C0B4210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8964807" y="4383041"/>
                  <a:ext cx="415800" cy="26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D4738005-490A-6B36-3507-189ECEDF4C4E}"/>
                    </a:ext>
                  </a:extLst>
                </p14:cNvPr>
                <p14:cNvContentPartPr/>
                <p14:nvPr/>
              </p14:nvContentPartPr>
              <p14:xfrm>
                <a:off x="9458727" y="4337321"/>
                <a:ext cx="90360" cy="13608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D4738005-490A-6B36-3507-189ECEDF4C4E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9449727" y="4328681"/>
                  <a:ext cx="10800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82E83142-6121-96A9-E0E3-1897DB4ED9B7}"/>
                    </a:ext>
                  </a:extLst>
                </p14:cNvPr>
                <p14:cNvContentPartPr/>
                <p14:nvPr/>
              </p14:nvContentPartPr>
              <p14:xfrm>
                <a:off x="9590847" y="4194401"/>
                <a:ext cx="187920" cy="31104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82E83142-6121-96A9-E0E3-1897DB4ED9B7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9582207" y="4185401"/>
                  <a:ext cx="205560" cy="32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92778870-E9DD-C08E-5A03-D13717D6AE7D}"/>
                    </a:ext>
                  </a:extLst>
                </p14:cNvPr>
                <p14:cNvContentPartPr/>
                <p14:nvPr/>
              </p14:nvContentPartPr>
              <p14:xfrm>
                <a:off x="9716127" y="4287281"/>
                <a:ext cx="211680" cy="15048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92778870-E9DD-C08E-5A03-D13717D6AE7D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9707487" y="4278641"/>
                  <a:ext cx="22932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64453D36-1E7D-40F6-EDFC-E83B70085D99}"/>
                    </a:ext>
                  </a:extLst>
                </p14:cNvPr>
                <p14:cNvContentPartPr/>
                <p14:nvPr/>
              </p14:nvContentPartPr>
              <p14:xfrm>
                <a:off x="9842487" y="4187921"/>
                <a:ext cx="21960" cy="4392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64453D36-1E7D-40F6-EDFC-E83B70085D99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9833847" y="4179281"/>
                  <a:ext cx="3960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BDF96B64-68A3-45D6-BF85-35227C3AD05B}"/>
                    </a:ext>
                  </a:extLst>
                </p14:cNvPr>
                <p14:cNvContentPartPr/>
                <p14:nvPr/>
              </p14:nvContentPartPr>
              <p14:xfrm>
                <a:off x="9974247" y="4264241"/>
                <a:ext cx="34920" cy="14904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BDF96B64-68A3-45D6-BF85-35227C3AD05B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9965607" y="4255601"/>
                  <a:ext cx="5256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877253C6-4A89-BE4F-D7B5-8D6B1FC7D62D}"/>
                    </a:ext>
                  </a:extLst>
                </p14:cNvPr>
                <p14:cNvContentPartPr/>
                <p14:nvPr/>
              </p14:nvContentPartPr>
              <p14:xfrm>
                <a:off x="10047687" y="4252361"/>
                <a:ext cx="251640" cy="41508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877253C6-4A89-BE4F-D7B5-8D6B1FC7D62D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10039047" y="4243361"/>
                  <a:ext cx="269280" cy="43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F713939C-CF76-1B18-2F81-D0C1B48B4324}"/>
                    </a:ext>
                  </a:extLst>
                </p14:cNvPr>
                <p14:cNvContentPartPr/>
                <p14:nvPr/>
              </p14:nvContentPartPr>
              <p14:xfrm>
                <a:off x="9972807" y="4299881"/>
                <a:ext cx="130320" cy="14724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F713939C-CF76-1B18-2F81-D0C1B48B4324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9964167" y="4290881"/>
                  <a:ext cx="14796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75BEB264-3163-63D4-209E-B5F73848BBC5}"/>
                    </a:ext>
                  </a:extLst>
                </p14:cNvPr>
                <p14:cNvContentPartPr/>
                <p14:nvPr/>
              </p14:nvContentPartPr>
              <p14:xfrm>
                <a:off x="9854727" y="4342001"/>
                <a:ext cx="39960" cy="102960"/>
              </p14:xfrm>
            </p:contentPart>
          </mc:Choice>
          <mc:Fallback xmlns=""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75BEB264-3163-63D4-209E-B5F73848BBC5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9845727" y="4333361"/>
                  <a:ext cx="5760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57B05C20-5737-E781-0F26-018E90768234}"/>
                    </a:ext>
                  </a:extLst>
                </p14:cNvPr>
                <p14:cNvContentPartPr/>
                <p14:nvPr/>
              </p14:nvContentPartPr>
              <p14:xfrm>
                <a:off x="8616327" y="4586801"/>
                <a:ext cx="1462320" cy="37512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57B05C20-5737-E781-0F26-018E90768234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8607327" y="4577801"/>
                  <a:ext cx="1479960" cy="39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0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8EDC6DC6-2352-4CC5-1106-CFDEA0A5D8E6}"/>
                    </a:ext>
                  </a:extLst>
                </p14:cNvPr>
                <p14:cNvContentPartPr/>
                <p14:nvPr/>
              </p14:nvContentPartPr>
              <p14:xfrm>
                <a:off x="8659527" y="4559801"/>
                <a:ext cx="1472040" cy="47844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8EDC6DC6-2352-4CC5-1106-CFDEA0A5D8E6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8650887" y="4551161"/>
                  <a:ext cx="1489680" cy="4960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3753749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B3CA1093-FBBA-5206-1002-ACD46B9ADC7E}"/>
                  </a:ext>
                </a:extLst>
              </p14:cNvPr>
              <p14:cNvContentPartPr/>
              <p14:nvPr/>
            </p14:nvContentPartPr>
            <p14:xfrm>
              <a:off x="4106967" y="1866641"/>
              <a:ext cx="2245680" cy="107820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B3CA1093-FBBA-5206-1002-ACD46B9ADC7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97967" y="1857641"/>
                <a:ext cx="2263320" cy="1095840"/>
              </a:xfrm>
              <a:prstGeom prst="rect">
                <a:avLst/>
              </a:prstGeom>
            </p:spPr>
          </p:pic>
        </mc:Fallback>
      </mc:AlternateContent>
      <p:grpSp>
        <p:nvGrpSpPr>
          <p:cNvPr id="63" name="Group 62">
            <a:extLst>
              <a:ext uri="{FF2B5EF4-FFF2-40B4-BE49-F238E27FC236}">
                <a16:creationId xmlns:a16="http://schemas.microsoft.com/office/drawing/2014/main" id="{2DBA74C1-F2F8-E75C-4D8E-55162AEE4684}"/>
              </a:ext>
            </a:extLst>
          </p:cNvPr>
          <p:cNvGrpSpPr/>
          <p:nvPr/>
        </p:nvGrpSpPr>
        <p:grpSpPr>
          <a:xfrm>
            <a:off x="1640967" y="1579001"/>
            <a:ext cx="2753640" cy="2185200"/>
            <a:chOff x="1640967" y="1579001"/>
            <a:chExt cx="2753640" cy="2185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6D3DCE83-63E2-01F5-5946-ADCACB61E4E3}"/>
                    </a:ext>
                  </a:extLst>
                </p14:cNvPr>
                <p14:cNvContentPartPr/>
                <p14:nvPr/>
              </p14:nvContentPartPr>
              <p14:xfrm>
                <a:off x="2104287" y="2463521"/>
                <a:ext cx="107280" cy="13752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6D3DCE83-63E2-01F5-5946-ADCACB61E4E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095647" y="2454521"/>
                  <a:ext cx="12492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35171BFC-0D47-DD65-5506-597622C441CD}"/>
                    </a:ext>
                  </a:extLst>
                </p14:cNvPr>
                <p14:cNvContentPartPr/>
                <p14:nvPr/>
              </p14:nvContentPartPr>
              <p14:xfrm>
                <a:off x="2267727" y="2449481"/>
                <a:ext cx="96120" cy="813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35171BFC-0D47-DD65-5506-597622C441CD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259087" y="2440841"/>
                  <a:ext cx="11376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1B385304-D120-E1F8-4605-D8ECECACC6DA}"/>
                    </a:ext>
                  </a:extLst>
                </p14:cNvPr>
                <p14:cNvContentPartPr/>
                <p14:nvPr/>
              </p14:nvContentPartPr>
              <p14:xfrm>
                <a:off x="2443047" y="2256161"/>
                <a:ext cx="183600" cy="21744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1B385304-D120-E1F8-4605-D8ECECACC6D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434047" y="2247521"/>
                  <a:ext cx="20124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49097740-10AB-5469-17ED-B15225DA9D0B}"/>
                    </a:ext>
                  </a:extLst>
                </p14:cNvPr>
                <p14:cNvContentPartPr/>
                <p14:nvPr/>
              </p14:nvContentPartPr>
              <p14:xfrm>
                <a:off x="2465727" y="2279561"/>
                <a:ext cx="125280" cy="10368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49097740-10AB-5469-17ED-B15225DA9D0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456727" y="2270921"/>
                  <a:ext cx="14292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DE1C4881-BAF2-58D6-7319-184B8DF65F0C}"/>
                    </a:ext>
                  </a:extLst>
                </p14:cNvPr>
                <p14:cNvContentPartPr/>
                <p14:nvPr/>
              </p14:nvContentPartPr>
              <p14:xfrm>
                <a:off x="2786847" y="2914241"/>
                <a:ext cx="107640" cy="1371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DE1C4881-BAF2-58D6-7319-184B8DF65F0C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778207" y="2905241"/>
                  <a:ext cx="12528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D49286EC-BC31-FA23-A7E3-AA84E0D8E802}"/>
                    </a:ext>
                  </a:extLst>
                </p14:cNvPr>
                <p14:cNvContentPartPr/>
                <p14:nvPr/>
              </p14:nvContentPartPr>
              <p14:xfrm>
                <a:off x="2939487" y="2862041"/>
                <a:ext cx="171360" cy="1195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D49286EC-BC31-FA23-A7E3-AA84E0D8E80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930487" y="2853041"/>
                  <a:ext cx="18900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02895633-271D-DA5A-45B7-BDC89A4B048B}"/>
                    </a:ext>
                  </a:extLst>
                </p14:cNvPr>
                <p14:cNvContentPartPr/>
                <p14:nvPr/>
              </p14:nvContentPartPr>
              <p14:xfrm>
                <a:off x="2736447" y="2630921"/>
                <a:ext cx="585360" cy="3582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02895633-271D-DA5A-45B7-BDC89A4B048B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727447" y="2622281"/>
                  <a:ext cx="603000" cy="37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A2D634B8-55EE-2AF1-E55B-4028DAC3AE8A}"/>
                    </a:ext>
                  </a:extLst>
                </p14:cNvPr>
                <p14:cNvContentPartPr/>
                <p14:nvPr/>
              </p14:nvContentPartPr>
              <p14:xfrm>
                <a:off x="2686047" y="2887961"/>
                <a:ext cx="652680" cy="3218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A2D634B8-55EE-2AF1-E55B-4028DAC3AE8A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677407" y="2879321"/>
                  <a:ext cx="670320" cy="33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DCC4A1AD-A771-2A66-F7D1-75B8D77A98B5}"/>
                    </a:ext>
                  </a:extLst>
                </p14:cNvPr>
                <p14:cNvContentPartPr/>
                <p14:nvPr/>
              </p14:nvContentPartPr>
              <p14:xfrm>
                <a:off x="1680207" y="1579001"/>
                <a:ext cx="2228040" cy="19209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DCC4A1AD-A771-2A66-F7D1-75B8D77A98B5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671207" y="1570361"/>
                  <a:ext cx="2245680" cy="19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212C9F36-D776-C5CF-06E8-443F09C960D0}"/>
                    </a:ext>
                  </a:extLst>
                </p14:cNvPr>
                <p14:cNvContentPartPr/>
                <p14:nvPr/>
              </p14:nvContentPartPr>
              <p14:xfrm>
                <a:off x="1640967" y="2380001"/>
                <a:ext cx="2255040" cy="13842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212C9F36-D776-C5CF-06E8-443F09C960D0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632327" y="2371361"/>
                  <a:ext cx="2272680" cy="140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6A9E92C9-7923-1D28-A7D6-188C9B9F0072}"/>
                    </a:ext>
                  </a:extLst>
                </p14:cNvPr>
                <p14:cNvContentPartPr/>
                <p14:nvPr/>
              </p14:nvContentPartPr>
              <p14:xfrm>
                <a:off x="2731407" y="1904081"/>
                <a:ext cx="1323000" cy="39060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6A9E92C9-7923-1D28-A7D6-188C9B9F0072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722407" y="1895441"/>
                  <a:ext cx="1340640" cy="40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FCC45AE9-2EF8-C488-5F18-CA1210D3102F}"/>
                    </a:ext>
                  </a:extLst>
                </p14:cNvPr>
                <p14:cNvContentPartPr/>
                <p14:nvPr/>
              </p14:nvContentPartPr>
              <p14:xfrm>
                <a:off x="2772447" y="2203241"/>
                <a:ext cx="1225800" cy="25848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FCC45AE9-2EF8-C488-5F18-CA1210D3102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763447" y="2194601"/>
                  <a:ext cx="1243440" cy="27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F4856D38-0B2B-52FB-F4DC-BDC5966BC4E5}"/>
                    </a:ext>
                  </a:extLst>
                </p14:cNvPr>
                <p14:cNvContentPartPr/>
                <p14:nvPr/>
              </p14:nvContentPartPr>
              <p14:xfrm>
                <a:off x="4024167" y="1777721"/>
                <a:ext cx="27360" cy="1407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F4856D38-0B2B-52FB-F4DC-BDC5966BC4E5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015527" y="1768721"/>
                  <a:ext cx="4500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B023D375-FA1F-39C8-A83D-BAF9AAD23D01}"/>
                    </a:ext>
                  </a:extLst>
                </p14:cNvPr>
                <p14:cNvContentPartPr/>
                <p14:nvPr/>
              </p14:nvContentPartPr>
              <p14:xfrm>
                <a:off x="4018407" y="2197481"/>
                <a:ext cx="16920" cy="1929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B023D375-FA1F-39C8-A83D-BAF9AAD23D01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009407" y="2188481"/>
                  <a:ext cx="3456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D0A18A8B-3B64-A635-B04F-BED973222134}"/>
                    </a:ext>
                  </a:extLst>
                </p14:cNvPr>
                <p14:cNvContentPartPr/>
                <p14:nvPr/>
              </p14:nvContentPartPr>
              <p14:xfrm>
                <a:off x="4033887" y="1766201"/>
                <a:ext cx="344160" cy="1915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D0A18A8B-3B64-A635-B04F-BED973222134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025247" y="1757201"/>
                  <a:ext cx="36180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ED2DC5CB-E9CF-B05C-16F0-1AD854794D28}"/>
                    </a:ext>
                  </a:extLst>
                </p14:cNvPr>
                <p14:cNvContentPartPr/>
                <p14:nvPr/>
              </p14:nvContentPartPr>
              <p14:xfrm>
                <a:off x="4037127" y="1924241"/>
                <a:ext cx="357480" cy="5169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ED2DC5CB-E9CF-B05C-16F0-1AD854794D28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028487" y="1915241"/>
                  <a:ext cx="375120" cy="53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894096EA-9CE3-6E1A-4EC8-40826DC029F1}"/>
                    </a:ext>
                  </a:extLst>
                </p14:cNvPr>
                <p14:cNvContentPartPr/>
                <p14:nvPr/>
              </p14:nvContentPartPr>
              <p14:xfrm>
                <a:off x="3187527" y="2191361"/>
                <a:ext cx="81000" cy="1591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894096EA-9CE3-6E1A-4EC8-40826DC029F1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178527" y="2182721"/>
                  <a:ext cx="9864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081044DF-6A05-DFEF-D835-3CEEE6D1D4CC}"/>
                    </a:ext>
                  </a:extLst>
                </p14:cNvPr>
                <p14:cNvContentPartPr/>
                <p14:nvPr/>
              </p14:nvContentPartPr>
              <p14:xfrm>
                <a:off x="3265287" y="2220521"/>
                <a:ext cx="71280" cy="5616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081044DF-6A05-DFEF-D835-3CEEE6D1D4CC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256287" y="2211881"/>
                  <a:ext cx="8892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21842159-7C11-1209-24ED-BA55954652B3}"/>
                    </a:ext>
                  </a:extLst>
                </p14:cNvPr>
                <p14:cNvContentPartPr/>
                <p14:nvPr/>
              </p14:nvContentPartPr>
              <p14:xfrm>
                <a:off x="3335487" y="2201801"/>
                <a:ext cx="36000" cy="7668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21842159-7C11-1209-24ED-BA55954652B3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326487" y="2192801"/>
                  <a:ext cx="5364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84861A12-6065-5769-C094-287A65E6B601}"/>
                    </a:ext>
                  </a:extLst>
                </p14:cNvPr>
                <p14:cNvContentPartPr/>
                <p14:nvPr/>
              </p14:nvContentPartPr>
              <p14:xfrm>
                <a:off x="3388767" y="2170121"/>
                <a:ext cx="92520" cy="5832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84861A12-6065-5769-C094-287A65E6B601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379767" y="2161481"/>
                  <a:ext cx="11016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1988F2A3-CE9B-3E6B-AA7A-059E8499EA99}"/>
                    </a:ext>
                  </a:extLst>
                </p14:cNvPr>
                <p14:cNvContentPartPr/>
                <p14:nvPr/>
              </p14:nvContentPartPr>
              <p14:xfrm>
                <a:off x="3506487" y="2173361"/>
                <a:ext cx="37440" cy="4752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1988F2A3-CE9B-3E6B-AA7A-059E8499EA99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497847" y="2164361"/>
                  <a:ext cx="55080" cy="6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D4AC7C6C-708E-223A-94A6-5E58A4C5C9AD}"/>
                    </a:ext>
                  </a:extLst>
                </p14:cNvPr>
                <p14:cNvContentPartPr/>
                <p14:nvPr/>
              </p14:nvContentPartPr>
              <p14:xfrm>
                <a:off x="3469767" y="2085161"/>
                <a:ext cx="11520" cy="2124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D4AC7C6C-708E-223A-94A6-5E58A4C5C9AD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461127" y="2076521"/>
                  <a:ext cx="2916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85E7D942-17F2-DD16-5C38-BB48ACACEAF5}"/>
                    </a:ext>
                  </a:extLst>
                </p14:cNvPr>
                <p14:cNvContentPartPr/>
                <p14:nvPr/>
              </p14:nvContentPartPr>
              <p14:xfrm>
                <a:off x="3570207" y="2127281"/>
                <a:ext cx="51840" cy="14184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85E7D942-17F2-DD16-5C38-BB48ACACEAF5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561207" y="2118641"/>
                  <a:ext cx="6948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91048379-2B76-A45D-AF86-3BA1A01F96AB}"/>
                    </a:ext>
                  </a:extLst>
                </p14:cNvPr>
                <p14:cNvContentPartPr/>
                <p14:nvPr/>
              </p14:nvContentPartPr>
              <p14:xfrm>
                <a:off x="3524127" y="2126561"/>
                <a:ext cx="169920" cy="2847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91048379-2B76-A45D-AF86-3BA1A01F96AB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515487" y="2117921"/>
                  <a:ext cx="187560" cy="30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70EB49DB-DF88-5A96-0603-AD93603D795C}"/>
                    </a:ext>
                  </a:extLst>
                </p14:cNvPr>
                <p14:cNvContentPartPr/>
                <p14:nvPr/>
              </p14:nvContentPartPr>
              <p14:xfrm>
                <a:off x="3521967" y="2265161"/>
                <a:ext cx="301680" cy="20988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70EB49DB-DF88-5A96-0603-AD93603D795C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513327" y="2256521"/>
                  <a:ext cx="31932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272C6929-F232-89CB-80B6-C803CAA7F2F8}"/>
                    </a:ext>
                  </a:extLst>
                </p14:cNvPr>
                <p14:cNvContentPartPr/>
                <p14:nvPr/>
              </p14:nvContentPartPr>
              <p14:xfrm>
                <a:off x="3877287" y="2260121"/>
                <a:ext cx="16920" cy="6048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272C6929-F232-89CB-80B6-C803CAA7F2F8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868647" y="2251481"/>
                  <a:ext cx="3456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D003072C-E622-620D-3342-58137DB68F96}"/>
                    </a:ext>
                  </a:extLst>
                </p14:cNvPr>
                <p14:cNvContentPartPr/>
                <p14:nvPr/>
              </p14:nvContentPartPr>
              <p14:xfrm>
                <a:off x="3904287" y="2252921"/>
                <a:ext cx="19800" cy="6444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D003072C-E622-620D-3342-58137DB68F96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895287" y="2244281"/>
                  <a:ext cx="37440" cy="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BD40C953-43D9-B5E7-C2AC-73EA1215EC44}"/>
                    </a:ext>
                  </a:extLst>
                </p14:cNvPr>
                <p14:cNvContentPartPr/>
                <p14:nvPr/>
              </p14:nvContentPartPr>
              <p14:xfrm>
                <a:off x="3829047" y="2144201"/>
                <a:ext cx="5040" cy="288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BD40C953-43D9-B5E7-C2AC-73EA1215EC44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820047" y="2135201"/>
                  <a:ext cx="2268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660BA7BD-A1CF-B900-1844-013A8A50360C}"/>
                    </a:ext>
                  </a:extLst>
                </p14:cNvPr>
                <p14:cNvContentPartPr/>
                <p14:nvPr/>
              </p14:nvContentPartPr>
              <p14:xfrm>
                <a:off x="3931647" y="2104601"/>
                <a:ext cx="182160" cy="18504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660BA7BD-A1CF-B900-1844-013A8A50360C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922647" y="2095601"/>
                  <a:ext cx="19980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C7D6F689-650F-E143-9424-37C732D11562}"/>
                    </a:ext>
                  </a:extLst>
                </p14:cNvPr>
                <p14:cNvContentPartPr/>
                <p14:nvPr/>
              </p14:nvContentPartPr>
              <p14:xfrm>
                <a:off x="4029567" y="2071841"/>
                <a:ext cx="137520" cy="12636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C7D6F689-650F-E143-9424-37C732D11562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4020567" y="2063201"/>
                  <a:ext cx="15516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49D74776-BCA7-95CA-54A9-E989A671BAFF}"/>
                    </a:ext>
                  </a:extLst>
                </p14:cNvPr>
                <p14:cNvContentPartPr/>
                <p14:nvPr/>
              </p14:nvContentPartPr>
              <p14:xfrm>
                <a:off x="2589567" y="2579441"/>
                <a:ext cx="694800" cy="50580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49D74776-BCA7-95CA-54A9-E989A671BAFF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2580567" y="2570801"/>
                  <a:ext cx="712440" cy="52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16E84BE7-85D8-11E7-943B-1470ED7F13B5}"/>
                    </a:ext>
                  </a:extLst>
                </p14:cNvPr>
                <p14:cNvContentPartPr/>
                <p14:nvPr/>
              </p14:nvContentPartPr>
              <p14:xfrm>
                <a:off x="2622327" y="2910641"/>
                <a:ext cx="741600" cy="41760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16E84BE7-85D8-11E7-943B-1470ED7F13B5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2613687" y="2901641"/>
                  <a:ext cx="759240" cy="43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827F4E4F-677B-E623-F5AA-43E3DEBB2E59}"/>
                    </a:ext>
                  </a:extLst>
                </p14:cNvPr>
                <p14:cNvContentPartPr/>
                <p14:nvPr/>
              </p14:nvContentPartPr>
              <p14:xfrm>
                <a:off x="2598927" y="2540201"/>
                <a:ext cx="749160" cy="49500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827F4E4F-677B-E623-F5AA-43E3DEBB2E59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2589927" y="2531561"/>
                  <a:ext cx="766800" cy="51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4FAD0589-9698-0CE9-9F78-2290CC6C3CAE}"/>
                    </a:ext>
                  </a:extLst>
                </p14:cNvPr>
                <p14:cNvContentPartPr/>
                <p14:nvPr/>
              </p14:nvContentPartPr>
              <p14:xfrm>
                <a:off x="2629527" y="2891921"/>
                <a:ext cx="781920" cy="45216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4FAD0589-9698-0CE9-9F78-2290CC6C3CAE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2620527" y="2883281"/>
                  <a:ext cx="799560" cy="46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1EF75174-F7B4-5141-6DCD-90C61CB96EE1}"/>
                    </a:ext>
                  </a:extLst>
                </p14:cNvPr>
                <p14:cNvContentPartPr/>
                <p14:nvPr/>
              </p14:nvContentPartPr>
              <p14:xfrm>
                <a:off x="2626647" y="2956001"/>
                <a:ext cx="204120" cy="44964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1EF75174-F7B4-5141-6DCD-90C61CB96EE1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2617647" y="2947001"/>
                  <a:ext cx="221760" cy="46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4380F923-73EF-0B80-B066-D25AFD70FA20}"/>
                    </a:ext>
                  </a:extLst>
                </p14:cNvPr>
                <p14:cNvContentPartPr/>
                <p14:nvPr/>
              </p14:nvContentPartPr>
              <p14:xfrm>
                <a:off x="2617647" y="2549201"/>
                <a:ext cx="635400" cy="45144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4380F923-73EF-0B80-B066-D25AFD70FA20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2608647" y="2540201"/>
                  <a:ext cx="653040" cy="46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BBC5DCD6-78A8-A94E-8B3A-28C69CB878A7}"/>
                    </a:ext>
                  </a:extLst>
                </p14:cNvPr>
                <p14:cNvContentPartPr/>
                <p14:nvPr/>
              </p14:nvContentPartPr>
              <p14:xfrm>
                <a:off x="2783967" y="2986241"/>
                <a:ext cx="536040" cy="36900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BBC5DCD6-78A8-A94E-8B3A-28C69CB878A7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2775327" y="2977241"/>
                  <a:ext cx="553680" cy="386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A56A54DC-0B6B-1B16-4268-82F9AAF2C69B}"/>
              </a:ext>
            </a:extLst>
          </p:cNvPr>
          <p:cNvGrpSpPr/>
          <p:nvPr/>
        </p:nvGrpSpPr>
        <p:grpSpPr>
          <a:xfrm>
            <a:off x="6034767" y="600881"/>
            <a:ext cx="1899000" cy="2550960"/>
            <a:chOff x="6034767" y="600881"/>
            <a:chExt cx="1899000" cy="2550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281DA366-FF65-67C6-2ADB-E8A75FF35908}"/>
                    </a:ext>
                  </a:extLst>
                </p14:cNvPr>
                <p14:cNvContentPartPr/>
                <p14:nvPr/>
              </p14:nvContentPartPr>
              <p14:xfrm>
                <a:off x="6426807" y="1602401"/>
                <a:ext cx="132480" cy="2703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281DA366-FF65-67C6-2ADB-E8A75FF35908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6418167" y="1593401"/>
                  <a:ext cx="150120" cy="28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707E9C69-9460-1BCF-0411-2F0B8E06A818}"/>
                    </a:ext>
                  </a:extLst>
                </p14:cNvPr>
                <p14:cNvContentPartPr/>
                <p14:nvPr/>
              </p14:nvContentPartPr>
              <p14:xfrm>
                <a:off x="6610047" y="1541561"/>
                <a:ext cx="119880" cy="2332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707E9C69-9460-1BCF-0411-2F0B8E06A818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6601047" y="1532921"/>
                  <a:ext cx="13752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F96311E1-DC69-BFB2-33C0-744B2026A291}"/>
                    </a:ext>
                  </a:extLst>
                </p14:cNvPr>
                <p14:cNvContentPartPr/>
                <p14:nvPr/>
              </p14:nvContentPartPr>
              <p14:xfrm>
                <a:off x="6568647" y="1557761"/>
                <a:ext cx="237960" cy="1576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F96311E1-DC69-BFB2-33C0-744B2026A291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6560007" y="1549121"/>
                  <a:ext cx="25560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A80B52BE-A4F5-55BE-240B-5BC9CE062F56}"/>
                    </a:ext>
                  </a:extLst>
                </p14:cNvPr>
                <p14:cNvContentPartPr/>
                <p14:nvPr/>
              </p14:nvContentPartPr>
              <p14:xfrm>
                <a:off x="6797967" y="1452641"/>
                <a:ext cx="444240" cy="30888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A80B52BE-A4F5-55BE-240B-5BC9CE062F56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6788967" y="1444001"/>
                  <a:ext cx="461880" cy="32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5E74000C-6168-8772-57B8-A8F6BFFE71CD}"/>
                    </a:ext>
                  </a:extLst>
                </p14:cNvPr>
                <p14:cNvContentPartPr/>
                <p14:nvPr/>
              </p14:nvContentPartPr>
              <p14:xfrm>
                <a:off x="7217727" y="1417001"/>
                <a:ext cx="108360" cy="13068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5E74000C-6168-8772-57B8-A8F6BFFE71CD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7208727" y="1408361"/>
                  <a:ext cx="12600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55D24001-3FDD-E514-4683-8AC5E3B5A466}"/>
                    </a:ext>
                  </a:extLst>
                </p14:cNvPr>
                <p14:cNvContentPartPr/>
                <p14:nvPr/>
              </p14:nvContentPartPr>
              <p14:xfrm>
                <a:off x="6676287" y="1997681"/>
                <a:ext cx="105840" cy="3495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55D24001-3FDD-E514-4683-8AC5E3B5A466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6667647" y="1988681"/>
                  <a:ext cx="123480" cy="36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81D8414B-99D0-CF42-AB0E-6689043819E6}"/>
                    </a:ext>
                  </a:extLst>
                </p14:cNvPr>
                <p14:cNvContentPartPr/>
                <p14:nvPr/>
              </p14:nvContentPartPr>
              <p14:xfrm>
                <a:off x="6679527" y="2056361"/>
                <a:ext cx="147240" cy="15840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81D8414B-99D0-CF42-AB0E-6689043819E6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6670887" y="2047721"/>
                  <a:ext cx="16488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2B72F304-6E44-0BF9-FE55-8CAC51A63660}"/>
                    </a:ext>
                  </a:extLst>
                </p14:cNvPr>
                <p14:cNvContentPartPr/>
                <p14:nvPr/>
              </p14:nvContentPartPr>
              <p14:xfrm>
                <a:off x="6861687" y="1994801"/>
                <a:ext cx="208800" cy="15984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2B72F304-6E44-0BF9-FE55-8CAC51A63660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6853047" y="1986161"/>
                  <a:ext cx="22644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D4A852B7-09A4-F272-4CC1-537251815D5C}"/>
                    </a:ext>
                  </a:extLst>
                </p14:cNvPr>
                <p14:cNvContentPartPr/>
                <p14:nvPr/>
              </p14:nvContentPartPr>
              <p14:xfrm>
                <a:off x="7105767" y="1967441"/>
                <a:ext cx="70200" cy="1083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D4A852B7-09A4-F272-4CC1-537251815D5C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7096767" y="1958441"/>
                  <a:ext cx="8784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8A4C40D3-B3C8-E672-15AD-CE0781E80DFB}"/>
                    </a:ext>
                  </a:extLst>
                </p14:cNvPr>
                <p14:cNvContentPartPr/>
                <p14:nvPr/>
              </p14:nvContentPartPr>
              <p14:xfrm>
                <a:off x="7209087" y="1841801"/>
                <a:ext cx="317880" cy="17712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8A4C40D3-B3C8-E672-15AD-CE0781E80DFB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7200087" y="1833161"/>
                  <a:ext cx="33552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1C373F34-9303-2BAD-F3D4-7E5877B37353}"/>
                    </a:ext>
                  </a:extLst>
                </p14:cNvPr>
                <p14:cNvContentPartPr/>
                <p14:nvPr/>
              </p14:nvContentPartPr>
              <p14:xfrm>
                <a:off x="7444527" y="1832441"/>
                <a:ext cx="124920" cy="14112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1C373F34-9303-2BAD-F3D4-7E5877B37353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7435887" y="1823441"/>
                  <a:ext cx="14256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985962E8-EA59-3A5F-AC1D-D67C82019195}"/>
                    </a:ext>
                  </a:extLst>
                </p14:cNvPr>
                <p14:cNvContentPartPr/>
                <p14:nvPr/>
              </p14:nvContentPartPr>
              <p14:xfrm>
                <a:off x="6069327" y="600881"/>
                <a:ext cx="1837800" cy="194040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985962E8-EA59-3A5F-AC1D-D67C82019195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6060687" y="591881"/>
                  <a:ext cx="1855440" cy="19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35E760AC-94FF-8EFA-9E30-B674AA5FB375}"/>
                    </a:ext>
                  </a:extLst>
                </p14:cNvPr>
                <p14:cNvContentPartPr/>
                <p14:nvPr/>
              </p14:nvContentPartPr>
              <p14:xfrm>
                <a:off x="6034767" y="1122161"/>
                <a:ext cx="1899000" cy="202968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35E760AC-94FF-8EFA-9E30-B674AA5FB375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6025767" y="1113521"/>
                  <a:ext cx="1916640" cy="20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A19D63A6-2738-4D21-0DC4-4185CA22F4FA}"/>
                    </a:ext>
                  </a:extLst>
                </p14:cNvPr>
                <p14:cNvContentPartPr/>
                <p14:nvPr/>
              </p14:nvContentPartPr>
              <p14:xfrm>
                <a:off x="6039087" y="1134761"/>
                <a:ext cx="36720" cy="1800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A19D63A6-2738-4D21-0DC4-4185CA22F4FA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6030087" y="1125761"/>
                  <a:ext cx="54360" cy="35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175ADBD2-854C-A05C-6427-525CBE45940F}"/>
              </a:ext>
            </a:extLst>
          </p:cNvPr>
          <p:cNvGrpSpPr/>
          <p:nvPr/>
        </p:nvGrpSpPr>
        <p:grpSpPr>
          <a:xfrm>
            <a:off x="3046047" y="4032401"/>
            <a:ext cx="5290920" cy="2411640"/>
            <a:chOff x="3046047" y="4032401"/>
            <a:chExt cx="5290920" cy="2411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462CA791-F359-4362-4D9A-9362C9985901}"/>
                    </a:ext>
                  </a:extLst>
                </p14:cNvPr>
                <p14:cNvContentPartPr/>
                <p14:nvPr/>
              </p14:nvContentPartPr>
              <p14:xfrm>
                <a:off x="3046047" y="4519841"/>
                <a:ext cx="21600" cy="19008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462CA791-F359-4362-4D9A-9362C9985901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3037047" y="4511201"/>
                  <a:ext cx="3924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0F969343-F96B-BFBC-6C7C-D1B17947873A}"/>
                    </a:ext>
                  </a:extLst>
                </p14:cNvPr>
                <p14:cNvContentPartPr/>
                <p14:nvPr/>
              </p14:nvContentPartPr>
              <p14:xfrm>
                <a:off x="3072327" y="4411841"/>
                <a:ext cx="210600" cy="40788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0F969343-F96B-BFBC-6C7C-D1B17947873A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3063327" y="4402841"/>
                  <a:ext cx="228240" cy="42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3C468B8A-4841-B385-CFCD-37C5368814F1}"/>
                    </a:ext>
                  </a:extLst>
                </p14:cNvPr>
                <p14:cNvContentPartPr/>
                <p14:nvPr/>
              </p14:nvContentPartPr>
              <p14:xfrm>
                <a:off x="3370047" y="4522721"/>
                <a:ext cx="130320" cy="21456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3C468B8A-4841-B385-CFCD-37C5368814F1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3361407" y="4513721"/>
                  <a:ext cx="14796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83BA5CA3-3A6D-B6D3-3C80-FEE3894E34CB}"/>
                    </a:ext>
                  </a:extLst>
                </p14:cNvPr>
                <p14:cNvContentPartPr/>
                <p14:nvPr/>
              </p14:nvContentPartPr>
              <p14:xfrm>
                <a:off x="3535647" y="4504721"/>
                <a:ext cx="182880" cy="22140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83BA5CA3-3A6D-B6D3-3C80-FEE3894E34CB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3527007" y="4496081"/>
                  <a:ext cx="200520" cy="23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0B60B59A-BFB4-AB4E-0F26-271792F3ACD2}"/>
                    </a:ext>
                  </a:extLst>
                </p14:cNvPr>
                <p14:cNvContentPartPr/>
                <p14:nvPr/>
              </p14:nvContentPartPr>
              <p14:xfrm>
                <a:off x="3794127" y="4517681"/>
                <a:ext cx="165240" cy="9720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0B60B59A-BFB4-AB4E-0F26-271792F3ACD2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3785127" y="4509041"/>
                  <a:ext cx="18288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3C9F19F3-1F2F-46EB-86BC-DF0CE160BFAF}"/>
                    </a:ext>
                  </a:extLst>
                </p14:cNvPr>
                <p14:cNvContentPartPr/>
                <p14:nvPr/>
              </p14:nvContentPartPr>
              <p14:xfrm>
                <a:off x="3989967" y="4276121"/>
                <a:ext cx="207360" cy="32040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3C9F19F3-1F2F-46EB-86BC-DF0CE160BFAF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3980967" y="4267121"/>
                  <a:ext cx="225000" cy="33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C0F48597-B503-8544-18E2-121503032EA9}"/>
                    </a:ext>
                  </a:extLst>
                </p14:cNvPr>
                <p14:cNvContentPartPr/>
                <p14:nvPr/>
              </p14:nvContentPartPr>
              <p14:xfrm>
                <a:off x="4066647" y="4363601"/>
                <a:ext cx="148680" cy="13860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C0F48597-B503-8544-18E2-121503032EA9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4058007" y="4354961"/>
                  <a:ext cx="16632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3454D20F-3B12-77CC-5BA4-B2FDA2745DC3}"/>
                    </a:ext>
                  </a:extLst>
                </p14:cNvPr>
                <p14:cNvContentPartPr/>
                <p14:nvPr/>
              </p14:nvContentPartPr>
              <p14:xfrm>
                <a:off x="4276167" y="4394561"/>
                <a:ext cx="204120" cy="12456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3454D20F-3B12-77CC-5BA4-B2FDA2745DC3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4267167" y="4385561"/>
                  <a:ext cx="22176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F2E02F32-7D59-2ED2-C7BA-0FA48A8AF6DF}"/>
                    </a:ext>
                  </a:extLst>
                </p14:cNvPr>
                <p14:cNvContentPartPr/>
                <p14:nvPr/>
              </p14:nvContentPartPr>
              <p14:xfrm>
                <a:off x="4824087" y="4294481"/>
                <a:ext cx="120240" cy="16596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F2E02F32-7D59-2ED2-C7BA-0FA48A8AF6DF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4815447" y="4285841"/>
                  <a:ext cx="13788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FA44D2CA-787A-A400-DB2E-119C7D577B6B}"/>
                    </a:ext>
                  </a:extLst>
                </p14:cNvPr>
                <p14:cNvContentPartPr/>
                <p14:nvPr/>
              </p14:nvContentPartPr>
              <p14:xfrm>
                <a:off x="5020647" y="4032401"/>
                <a:ext cx="498960" cy="37584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FA44D2CA-787A-A400-DB2E-119C7D577B6B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5011647" y="4023401"/>
                  <a:ext cx="516600" cy="39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E3B09379-1903-2816-FB5E-8241BD114AF3}"/>
                    </a:ext>
                  </a:extLst>
                </p14:cNvPr>
                <p14:cNvContentPartPr/>
                <p14:nvPr/>
              </p14:nvContentPartPr>
              <p14:xfrm>
                <a:off x="5321607" y="4079921"/>
                <a:ext cx="280800" cy="18684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E3B09379-1903-2816-FB5E-8241BD114AF3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5312607" y="4071281"/>
                  <a:ext cx="29844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FA9F07F8-A981-9A50-5C0C-210866FB2DF0}"/>
                    </a:ext>
                  </a:extLst>
                </p14:cNvPr>
                <p14:cNvContentPartPr/>
                <p14:nvPr/>
              </p14:nvContentPartPr>
              <p14:xfrm>
                <a:off x="3175287" y="5122481"/>
                <a:ext cx="146520" cy="18648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FA9F07F8-A981-9A50-5C0C-210866FB2DF0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3166647" y="5113481"/>
                  <a:ext cx="16416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8B47F228-D9BF-D07A-A1F3-0340DBBDAA73}"/>
                    </a:ext>
                  </a:extLst>
                </p14:cNvPr>
                <p14:cNvContentPartPr/>
                <p14:nvPr/>
              </p14:nvContentPartPr>
              <p14:xfrm>
                <a:off x="3332247" y="5090801"/>
                <a:ext cx="218880" cy="23580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8B47F228-D9BF-D07A-A1F3-0340DBBDAA73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3323607" y="5081801"/>
                  <a:ext cx="236520" cy="25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EEDCA484-DF43-64E8-B091-10B3FC8BCD26}"/>
                    </a:ext>
                  </a:extLst>
                </p14:cNvPr>
                <p14:cNvContentPartPr/>
                <p14:nvPr/>
              </p14:nvContentPartPr>
              <p14:xfrm>
                <a:off x="3727167" y="5124641"/>
                <a:ext cx="79560" cy="12600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EEDCA484-DF43-64E8-B091-10B3FC8BCD26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3718167" y="5115641"/>
                  <a:ext cx="9720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039E79FA-2E5E-EF55-6392-274A7F816C2F}"/>
                    </a:ext>
                  </a:extLst>
                </p14:cNvPr>
                <p14:cNvContentPartPr/>
                <p14:nvPr/>
              </p14:nvContentPartPr>
              <p14:xfrm>
                <a:off x="3848487" y="5069201"/>
                <a:ext cx="121320" cy="17892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039E79FA-2E5E-EF55-6392-274A7F816C2F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3839487" y="5060561"/>
                  <a:ext cx="13896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40DA536D-F5B4-C122-202D-E14AF4705F64}"/>
                    </a:ext>
                  </a:extLst>
                </p14:cNvPr>
                <p14:cNvContentPartPr/>
                <p14:nvPr/>
              </p14:nvContentPartPr>
              <p14:xfrm>
                <a:off x="4030647" y="4867601"/>
                <a:ext cx="348840" cy="28440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40DA536D-F5B4-C122-202D-E14AF4705F64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4022007" y="4858601"/>
                  <a:ext cx="366480" cy="30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27731242-25F6-EAA7-B13E-F731ADB59691}"/>
                    </a:ext>
                  </a:extLst>
                </p14:cNvPr>
                <p14:cNvContentPartPr/>
                <p14:nvPr/>
              </p14:nvContentPartPr>
              <p14:xfrm>
                <a:off x="4253487" y="4962281"/>
                <a:ext cx="164520" cy="11880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27731242-25F6-EAA7-B13E-F731ADB59691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4244487" y="4953281"/>
                  <a:ext cx="18216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8D29B8D5-7442-BF5B-7F21-8A84F458EDB6}"/>
                    </a:ext>
                  </a:extLst>
                </p14:cNvPr>
                <p14:cNvContentPartPr/>
                <p14:nvPr/>
              </p14:nvContentPartPr>
              <p14:xfrm>
                <a:off x="4475607" y="4934201"/>
                <a:ext cx="209160" cy="12420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8D29B8D5-7442-BF5B-7F21-8A84F458EDB6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4466967" y="4925561"/>
                  <a:ext cx="22680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18E11DFA-F481-3561-2920-515C0570A6BD}"/>
                    </a:ext>
                  </a:extLst>
                </p14:cNvPr>
                <p14:cNvContentPartPr/>
                <p14:nvPr/>
              </p14:nvContentPartPr>
              <p14:xfrm>
                <a:off x="4992207" y="4796321"/>
                <a:ext cx="117720" cy="17208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18E11DFA-F481-3561-2920-515C0570A6BD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4983567" y="4787321"/>
                  <a:ext cx="13536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53F5D0E7-8A2A-F77E-7533-8216063C47E4}"/>
                    </a:ext>
                  </a:extLst>
                </p14:cNvPr>
                <p14:cNvContentPartPr/>
                <p14:nvPr/>
              </p14:nvContentPartPr>
              <p14:xfrm>
                <a:off x="5194887" y="4745921"/>
                <a:ext cx="354600" cy="23544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53F5D0E7-8A2A-F77E-7533-8216063C47E4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5185887" y="4736921"/>
                  <a:ext cx="37224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52245561-2EE7-E057-3B90-5F3308661850}"/>
                    </a:ext>
                  </a:extLst>
                </p14:cNvPr>
                <p14:cNvContentPartPr/>
                <p14:nvPr/>
              </p14:nvContentPartPr>
              <p14:xfrm>
                <a:off x="5759007" y="4784441"/>
                <a:ext cx="25200" cy="8568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52245561-2EE7-E057-3B90-5F3308661850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5750367" y="4775441"/>
                  <a:ext cx="4284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FFAF0B14-7A04-FC03-10AC-2A127D4224F1}"/>
                    </a:ext>
                  </a:extLst>
                </p14:cNvPr>
                <p14:cNvContentPartPr/>
                <p14:nvPr/>
              </p14:nvContentPartPr>
              <p14:xfrm>
                <a:off x="5701407" y="4595441"/>
                <a:ext cx="294480" cy="22932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FFAF0B14-7A04-FC03-10AC-2A127D4224F1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5692407" y="4586441"/>
                  <a:ext cx="31212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470BCEE5-E94F-DF78-5238-757BBEAC0DAA}"/>
                    </a:ext>
                  </a:extLst>
                </p14:cNvPr>
                <p14:cNvContentPartPr/>
                <p14:nvPr/>
              </p14:nvContentPartPr>
              <p14:xfrm>
                <a:off x="6457407" y="4402841"/>
                <a:ext cx="75960" cy="27000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470BCEE5-E94F-DF78-5238-757BBEAC0DAA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6448407" y="4394201"/>
                  <a:ext cx="93600" cy="28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87AE4AC9-78DC-7347-4E3F-0C1B5F11EE9A}"/>
                    </a:ext>
                  </a:extLst>
                </p14:cNvPr>
                <p14:cNvContentPartPr/>
                <p14:nvPr/>
              </p14:nvContentPartPr>
              <p14:xfrm>
                <a:off x="6404127" y="4383041"/>
                <a:ext cx="648720" cy="26496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87AE4AC9-78DC-7347-4E3F-0C1B5F11EE9A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6395127" y="4374401"/>
                  <a:ext cx="666360" cy="28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E82E5895-EEF8-F420-E019-FC24FBE60CE3}"/>
                    </a:ext>
                  </a:extLst>
                </p14:cNvPr>
                <p14:cNvContentPartPr/>
                <p14:nvPr/>
              </p14:nvContentPartPr>
              <p14:xfrm>
                <a:off x="7311327" y="4422281"/>
                <a:ext cx="86760" cy="8532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E82E5895-EEF8-F420-E019-FC24FBE60CE3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7302687" y="4413281"/>
                  <a:ext cx="10440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C77BD430-8BCD-7615-312F-D3920F51FAB3}"/>
                    </a:ext>
                  </a:extLst>
                </p14:cNvPr>
                <p14:cNvContentPartPr/>
                <p14:nvPr/>
              </p14:nvContentPartPr>
              <p14:xfrm>
                <a:off x="7475127" y="4072001"/>
                <a:ext cx="502200" cy="43596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C77BD430-8BCD-7615-312F-D3920F51FAB3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7466127" y="4063001"/>
                  <a:ext cx="519840" cy="45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3F4D79FC-92F6-0074-1C3E-2D18DAB683CB}"/>
                    </a:ext>
                  </a:extLst>
                </p14:cNvPr>
                <p14:cNvContentPartPr/>
                <p14:nvPr/>
              </p14:nvContentPartPr>
              <p14:xfrm>
                <a:off x="7791927" y="4058681"/>
                <a:ext cx="341280" cy="24948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3F4D79FC-92F6-0074-1C3E-2D18DAB683CB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7782927" y="4050041"/>
                  <a:ext cx="358920" cy="26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8B34D295-731B-73A0-3DC6-34D09EFB2A33}"/>
                    </a:ext>
                  </a:extLst>
                </p14:cNvPr>
                <p14:cNvContentPartPr/>
                <p14:nvPr/>
              </p14:nvContentPartPr>
              <p14:xfrm>
                <a:off x="3347727" y="5618921"/>
                <a:ext cx="143640" cy="24336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8B34D295-731B-73A0-3DC6-34D09EFB2A33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3338727" y="5609921"/>
                  <a:ext cx="161280" cy="26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87627269-69F7-0825-0119-1A087441371D}"/>
                    </a:ext>
                  </a:extLst>
                </p14:cNvPr>
                <p14:cNvContentPartPr/>
                <p14:nvPr/>
              </p14:nvContentPartPr>
              <p14:xfrm>
                <a:off x="3493167" y="5516681"/>
                <a:ext cx="245160" cy="39996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87627269-69F7-0825-0119-1A087441371D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3484167" y="5508041"/>
                  <a:ext cx="262800" cy="41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CE994298-5742-2A39-AACD-A129B139E02A}"/>
                    </a:ext>
                  </a:extLst>
                </p14:cNvPr>
                <p14:cNvContentPartPr/>
                <p14:nvPr/>
              </p14:nvContentPartPr>
              <p14:xfrm>
                <a:off x="3921567" y="5609921"/>
                <a:ext cx="132840" cy="18612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CE994298-5742-2A39-AACD-A129B139E02A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3912927" y="5601281"/>
                  <a:ext cx="15048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21DE7B90-B8F2-9283-11A4-59B17F3F8F9C}"/>
                    </a:ext>
                  </a:extLst>
                </p14:cNvPr>
                <p14:cNvContentPartPr/>
                <p14:nvPr/>
              </p14:nvContentPartPr>
              <p14:xfrm>
                <a:off x="4085367" y="5585081"/>
                <a:ext cx="80640" cy="18504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21DE7B90-B8F2-9283-11A4-59B17F3F8F9C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4076367" y="5576081"/>
                  <a:ext cx="9828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4859D3D6-2820-19A6-1467-F3C9B28ECAC1}"/>
                    </a:ext>
                  </a:extLst>
                </p14:cNvPr>
                <p14:cNvContentPartPr/>
                <p14:nvPr/>
              </p14:nvContentPartPr>
              <p14:xfrm>
                <a:off x="4261047" y="5444681"/>
                <a:ext cx="324720" cy="23616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4859D3D6-2820-19A6-1467-F3C9B28ECAC1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4252407" y="5436041"/>
                  <a:ext cx="342360" cy="2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522B44C6-545D-E358-B4CB-A02E97240809}"/>
                    </a:ext>
                  </a:extLst>
                </p14:cNvPr>
                <p14:cNvContentPartPr/>
                <p14:nvPr/>
              </p14:nvContentPartPr>
              <p14:xfrm>
                <a:off x="4513407" y="5524241"/>
                <a:ext cx="87480" cy="7704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522B44C6-545D-E358-B4CB-A02E97240809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4504407" y="5515601"/>
                  <a:ext cx="10512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1DB37268-3035-3A33-2ADD-122C7FA4F8C3}"/>
                    </a:ext>
                  </a:extLst>
                </p14:cNvPr>
                <p14:cNvContentPartPr/>
                <p14:nvPr/>
              </p14:nvContentPartPr>
              <p14:xfrm>
                <a:off x="4658487" y="5489321"/>
                <a:ext cx="206280" cy="8208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1DB37268-3035-3A33-2ADD-122C7FA4F8C3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4649847" y="5480681"/>
                  <a:ext cx="22392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A244F199-5603-C662-802B-F89FAB6B3D67}"/>
                    </a:ext>
                  </a:extLst>
                </p14:cNvPr>
                <p14:cNvContentPartPr/>
                <p14:nvPr/>
              </p14:nvContentPartPr>
              <p14:xfrm>
                <a:off x="5464167" y="5300681"/>
                <a:ext cx="56520" cy="14256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A244F199-5603-C662-802B-F89FAB6B3D67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5455527" y="5291681"/>
                  <a:ext cx="7416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BEEE10EE-27A1-BE94-1317-6DCF86C1C825}"/>
                    </a:ext>
                  </a:extLst>
                </p14:cNvPr>
                <p14:cNvContentPartPr/>
                <p14:nvPr/>
              </p14:nvContentPartPr>
              <p14:xfrm>
                <a:off x="5584047" y="5193041"/>
                <a:ext cx="87480" cy="24084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BEEE10EE-27A1-BE94-1317-6DCF86C1C825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5575407" y="5184401"/>
                  <a:ext cx="105120" cy="25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F1455B31-3F7B-43F5-F568-FB1E60275B78}"/>
                    </a:ext>
                  </a:extLst>
                </p14:cNvPr>
                <p14:cNvContentPartPr/>
                <p14:nvPr/>
              </p14:nvContentPartPr>
              <p14:xfrm>
                <a:off x="5550927" y="5253881"/>
                <a:ext cx="234000" cy="14328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F1455B31-3F7B-43F5-F568-FB1E60275B78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5541927" y="5244881"/>
                  <a:ext cx="25164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01735C53-DB9F-EA3A-7482-52219559DAF9}"/>
                    </a:ext>
                  </a:extLst>
                </p14:cNvPr>
                <p14:cNvContentPartPr/>
                <p14:nvPr/>
              </p14:nvContentPartPr>
              <p14:xfrm>
                <a:off x="5774487" y="5155961"/>
                <a:ext cx="538560" cy="33300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01735C53-DB9F-EA3A-7482-52219559DAF9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5765487" y="5147321"/>
                  <a:ext cx="556200" cy="35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47E0F7ED-4854-3928-424A-4906EEF45FAA}"/>
                    </a:ext>
                  </a:extLst>
                </p14:cNvPr>
                <p14:cNvContentPartPr/>
                <p14:nvPr/>
              </p14:nvContentPartPr>
              <p14:xfrm>
                <a:off x="6409887" y="4983881"/>
                <a:ext cx="118800" cy="23400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47E0F7ED-4854-3928-424A-4906EEF45FAA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6400887" y="4975241"/>
                  <a:ext cx="13644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07203BC1-079E-B47B-9A06-6DE0A9622E74}"/>
                    </a:ext>
                  </a:extLst>
                </p14:cNvPr>
                <p14:cNvContentPartPr/>
                <p14:nvPr/>
              </p14:nvContentPartPr>
              <p14:xfrm>
                <a:off x="6397287" y="4983161"/>
                <a:ext cx="256320" cy="20520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07203BC1-079E-B47B-9A06-6DE0A9622E74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6388287" y="4974521"/>
                  <a:ext cx="27396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346D2276-C0D8-D52E-A564-417DCEA1A0ED}"/>
                    </a:ext>
                  </a:extLst>
                </p14:cNvPr>
                <p14:cNvContentPartPr/>
                <p14:nvPr/>
              </p14:nvContentPartPr>
              <p14:xfrm>
                <a:off x="6665487" y="5029961"/>
                <a:ext cx="72360" cy="15336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346D2276-C0D8-D52E-A564-417DCEA1A0ED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6656487" y="5021321"/>
                  <a:ext cx="9000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8E9C5ECD-6136-DAB6-14B5-38852F046AD5}"/>
                    </a:ext>
                  </a:extLst>
                </p14:cNvPr>
                <p14:cNvContentPartPr/>
                <p14:nvPr/>
              </p14:nvContentPartPr>
              <p14:xfrm>
                <a:off x="6796527" y="5079281"/>
                <a:ext cx="31680" cy="2952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8E9C5ECD-6136-DAB6-14B5-38852F046AD5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6787527" y="5070281"/>
                  <a:ext cx="4932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E3E79847-C6B0-5899-C0AD-496C211911C6}"/>
                    </a:ext>
                  </a:extLst>
                </p14:cNvPr>
                <p14:cNvContentPartPr/>
                <p14:nvPr/>
              </p14:nvContentPartPr>
              <p14:xfrm>
                <a:off x="6872847" y="4884161"/>
                <a:ext cx="268200" cy="21996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E3E79847-C6B0-5899-C0AD-496C211911C6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6863847" y="4875521"/>
                  <a:ext cx="285840" cy="23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A62A41EF-747B-BBCE-BD6C-71EEACA90D84}"/>
                    </a:ext>
                  </a:extLst>
                </p14:cNvPr>
                <p14:cNvContentPartPr/>
                <p14:nvPr/>
              </p14:nvContentPartPr>
              <p14:xfrm>
                <a:off x="7035927" y="4851041"/>
                <a:ext cx="214200" cy="14760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A62A41EF-747B-BBCE-BD6C-71EEACA90D84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7026927" y="4842401"/>
                  <a:ext cx="23184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943DA7B4-7993-BA51-CD02-F84163AC230B}"/>
                    </a:ext>
                  </a:extLst>
                </p14:cNvPr>
                <p14:cNvContentPartPr/>
                <p14:nvPr/>
              </p14:nvContentPartPr>
              <p14:xfrm>
                <a:off x="3533127" y="6049841"/>
                <a:ext cx="128160" cy="19548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943DA7B4-7993-BA51-CD02-F84163AC230B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3524487" y="6041201"/>
                  <a:ext cx="14580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122DA76F-3BE1-6692-53F9-5FDE34C02432}"/>
                    </a:ext>
                  </a:extLst>
                </p14:cNvPr>
                <p14:cNvContentPartPr/>
                <p14:nvPr/>
              </p14:nvContentPartPr>
              <p14:xfrm>
                <a:off x="3679647" y="6027881"/>
                <a:ext cx="154440" cy="41616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122DA76F-3BE1-6692-53F9-5FDE34C02432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3670647" y="6019241"/>
                  <a:ext cx="172080" cy="43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DDC58E1C-5F96-8D11-AC56-79FB3E86CB90}"/>
                    </a:ext>
                  </a:extLst>
                </p14:cNvPr>
                <p14:cNvContentPartPr/>
                <p14:nvPr/>
              </p14:nvContentPartPr>
              <p14:xfrm>
                <a:off x="4123527" y="5978921"/>
                <a:ext cx="70200" cy="24048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DDC58E1C-5F96-8D11-AC56-79FB3E86CB90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4114527" y="5970281"/>
                  <a:ext cx="87840" cy="25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D08DFA7D-531B-F657-454B-298DBB7B514B}"/>
                    </a:ext>
                  </a:extLst>
                </p14:cNvPr>
                <p14:cNvContentPartPr/>
                <p14:nvPr/>
              </p14:nvContentPartPr>
              <p14:xfrm>
                <a:off x="4134327" y="5991521"/>
                <a:ext cx="439200" cy="19368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D08DFA7D-531B-F657-454B-298DBB7B514B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4125327" y="5982521"/>
                  <a:ext cx="45684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2C9BFB00-C34A-BD2E-939D-367A9E521DB8}"/>
                    </a:ext>
                  </a:extLst>
                </p14:cNvPr>
                <p14:cNvContentPartPr/>
                <p14:nvPr/>
              </p14:nvContentPartPr>
              <p14:xfrm>
                <a:off x="4569927" y="5940041"/>
                <a:ext cx="62640" cy="19116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2C9BFB00-C34A-BD2E-939D-367A9E521DB8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4560927" y="5931041"/>
                  <a:ext cx="8028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4D6E6E7D-6D5C-2FAF-C115-07A7958FA8CC}"/>
                    </a:ext>
                  </a:extLst>
                </p14:cNvPr>
                <p14:cNvContentPartPr/>
                <p14:nvPr/>
              </p14:nvContentPartPr>
              <p14:xfrm>
                <a:off x="4686207" y="6058481"/>
                <a:ext cx="181800" cy="9540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4D6E6E7D-6D5C-2FAF-C115-07A7958FA8CC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4677567" y="6049481"/>
                  <a:ext cx="19944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1BD3C2A0-6B22-F818-B7B4-A0A8DA8AA06D}"/>
                    </a:ext>
                  </a:extLst>
                </p14:cNvPr>
                <p14:cNvContentPartPr/>
                <p14:nvPr/>
              </p14:nvContentPartPr>
              <p14:xfrm>
                <a:off x="4969527" y="5879561"/>
                <a:ext cx="64080" cy="18288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1BD3C2A0-6B22-F818-B7B4-A0A8DA8AA06D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4960887" y="5870921"/>
                  <a:ext cx="8172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CBCE3A6E-4DFC-363E-C827-90EFDD8F7CE3}"/>
                    </a:ext>
                  </a:extLst>
                </p14:cNvPr>
                <p14:cNvContentPartPr/>
                <p14:nvPr/>
              </p14:nvContentPartPr>
              <p14:xfrm>
                <a:off x="5051607" y="5944001"/>
                <a:ext cx="81720" cy="9540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CBCE3A6E-4DFC-363E-C827-90EFDD8F7CE3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5042607" y="5935001"/>
                  <a:ext cx="9936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F6C0005A-4B66-A7B7-5C5B-4E06FAD13080}"/>
                    </a:ext>
                  </a:extLst>
                </p14:cNvPr>
                <p14:cNvContentPartPr/>
                <p14:nvPr/>
              </p14:nvContentPartPr>
              <p14:xfrm>
                <a:off x="5143407" y="5913761"/>
                <a:ext cx="134280" cy="15480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F6C0005A-4B66-A7B7-5C5B-4E06FAD13080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5134767" y="5904761"/>
                  <a:ext cx="15192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E5C3CD55-F76F-B672-55B6-E0522B5B4C9C}"/>
                    </a:ext>
                  </a:extLst>
                </p14:cNvPr>
                <p14:cNvContentPartPr/>
                <p14:nvPr/>
              </p14:nvContentPartPr>
              <p14:xfrm>
                <a:off x="5315127" y="5891081"/>
                <a:ext cx="68400" cy="6732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E5C3CD55-F76F-B672-55B6-E0522B5B4C9C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5306487" y="5882081"/>
                  <a:ext cx="86040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24B69A90-43E7-9670-62DC-8788197BB43D}"/>
                    </a:ext>
                  </a:extLst>
                </p14:cNvPr>
                <p14:cNvContentPartPr/>
                <p14:nvPr/>
              </p14:nvContentPartPr>
              <p14:xfrm>
                <a:off x="5237007" y="5878841"/>
                <a:ext cx="147240" cy="10044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24B69A90-43E7-9670-62DC-8788197BB43D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5228367" y="5869841"/>
                  <a:ext cx="16488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EBBC0BF2-A852-99F5-E8A3-59EA83DA8264}"/>
                    </a:ext>
                  </a:extLst>
                </p14:cNvPr>
                <p14:cNvContentPartPr/>
                <p14:nvPr/>
              </p14:nvContentPartPr>
              <p14:xfrm>
                <a:off x="5487927" y="5872001"/>
                <a:ext cx="29520" cy="8964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EBBC0BF2-A852-99F5-E8A3-59EA83DA8264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5478927" y="5863001"/>
                  <a:ext cx="4716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99A9CDEC-23E2-0F3F-04A6-6A4B24264D08}"/>
                    </a:ext>
                  </a:extLst>
                </p14:cNvPr>
                <p14:cNvContentPartPr/>
                <p14:nvPr/>
              </p14:nvContentPartPr>
              <p14:xfrm>
                <a:off x="5434287" y="5716481"/>
                <a:ext cx="171720" cy="21312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99A9CDEC-23E2-0F3F-04A6-6A4B24264D08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5425647" y="5707841"/>
                  <a:ext cx="18936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F1D00DE3-A089-2E7D-ECF4-31E8815E2BA6}"/>
                    </a:ext>
                  </a:extLst>
                </p14:cNvPr>
                <p14:cNvContentPartPr/>
                <p14:nvPr/>
              </p14:nvContentPartPr>
              <p14:xfrm>
                <a:off x="5668647" y="5820521"/>
                <a:ext cx="132480" cy="10332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F1D00DE3-A089-2E7D-ECF4-31E8815E2BA6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5660007" y="5811521"/>
                  <a:ext cx="15012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1474CF1A-D973-0F22-AED2-70D6387079A2}"/>
                    </a:ext>
                  </a:extLst>
                </p14:cNvPr>
                <p14:cNvContentPartPr/>
                <p14:nvPr/>
              </p14:nvContentPartPr>
              <p14:xfrm>
                <a:off x="6112167" y="5719361"/>
                <a:ext cx="82800" cy="21780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1474CF1A-D973-0F22-AED2-70D6387079A2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6103167" y="5710721"/>
                  <a:ext cx="10044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2781C2C2-DE79-34D8-0BB0-9F0F5D86DA9C}"/>
                    </a:ext>
                  </a:extLst>
                </p14:cNvPr>
                <p14:cNvContentPartPr/>
                <p14:nvPr/>
              </p14:nvContentPartPr>
              <p14:xfrm>
                <a:off x="6156807" y="5708921"/>
                <a:ext cx="454680" cy="31104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2781C2C2-DE79-34D8-0BB0-9F0F5D86DA9C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6147807" y="5699921"/>
                  <a:ext cx="472320" cy="32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4FCC3EBD-3CDF-4A06-DAF3-1C496D064220}"/>
                    </a:ext>
                  </a:extLst>
                </p14:cNvPr>
                <p14:cNvContentPartPr/>
                <p14:nvPr/>
              </p14:nvContentPartPr>
              <p14:xfrm>
                <a:off x="6678087" y="5744201"/>
                <a:ext cx="61200" cy="11628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4FCC3EBD-3CDF-4A06-DAF3-1C496D064220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6669087" y="5735561"/>
                  <a:ext cx="7884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5381A64C-271E-66DC-D0F5-D1AD959B37F9}"/>
                    </a:ext>
                  </a:extLst>
                </p14:cNvPr>
                <p14:cNvContentPartPr/>
                <p14:nvPr/>
              </p14:nvContentPartPr>
              <p14:xfrm>
                <a:off x="6780327" y="5573201"/>
                <a:ext cx="246960" cy="27360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5381A64C-271E-66DC-D0F5-D1AD959B37F9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6771327" y="5564201"/>
                  <a:ext cx="264600" cy="29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CFB979B3-B79D-2FAD-5922-712174CCC94C}"/>
                    </a:ext>
                  </a:extLst>
                </p14:cNvPr>
                <p14:cNvContentPartPr/>
                <p14:nvPr/>
              </p14:nvContentPartPr>
              <p14:xfrm>
                <a:off x="6698247" y="5555561"/>
                <a:ext cx="405360" cy="15588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CFB979B3-B79D-2FAD-5922-712174CCC94C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6689247" y="5546561"/>
                  <a:ext cx="42300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8A5B1FF4-0537-EFB6-D089-B309A3A90C42}"/>
                    </a:ext>
                  </a:extLst>
                </p14:cNvPr>
                <p14:cNvContentPartPr/>
                <p14:nvPr/>
              </p14:nvContentPartPr>
              <p14:xfrm>
                <a:off x="7275327" y="5618921"/>
                <a:ext cx="193680" cy="12312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8A5B1FF4-0537-EFB6-D089-B309A3A90C42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7266687" y="5609921"/>
                  <a:ext cx="21132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3C6E0439-EAC6-DC95-BB36-9B022CCA7BB9}"/>
                    </a:ext>
                  </a:extLst>
                </p14:cNvPr>
                <p14:cNvContentPartPr/>
                <p14:nvPr/>
              </p14:nvContentPartPr>
              <p14:xfrm>
                <a:off x="7268127" y="5456561"/>
                <a:ext cx="1080" cy="684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3C6E0439-EAC6-DC95-BB36-9B022CCA7BB9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7259127" y="5447921"/>
                  <a:ext cx="1872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33757902-6A51-60F6-882C-E0268B33824B}"/>
                    </a:ext>
                  </a:extLst>
                </p14:cNvPr>
                <p14:cNvContentPartPr/>
                <p14:nvPr/>
              </p14:nvContentPartPr>
              <p14:xfrm>
                <a:off x="7576647" y="5393561"/>
                <a:ext cx="123480" cy="16524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33757902-6A51-60F6-882C-E0268B33824B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7567647" y="5384561"/>
                  <a:ext cx="14112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46B19892-1D9C-8602-A667-78203BAC24D0}"/>
                    </a:ext>
                  </a:extLst>
                </p14:cNvPr>
                <p14:cNvContentPartPr/>
                <p14:nvPr/>
              </p14:nvContentPartPr>
              <p14:xfrm>
                <a:off x="7775367" y="5319761"/>
                <a:ext cx="118080" cy="23400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46B19892-1D9C-8602-A667-78203BAC24D0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7766367" y="5311121"/>
                  <a:ext cx="13572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59B4BF40-B183-185A-7BF8-930C0D963927}"/>
                    </a:ext>
                  </a:extLst>
                </p14:cNvPr>
                <p14:cNvContentPartPr/>
                <p14:nvPr/>
              </p14:nvContentPartPr>
              <p14:xfrm>
                <a:off x="7976967" y="5188361"/>
                <a:ext cx="236160" cy="28008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59B4BF40-B183-185A-7BF8-930C0D963927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7967967" y="5179361"/>
                  <a:ext cx="253800" cy="29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98937642-B9A0-197D-A329-32E906EE504A}"/>
                    </a:ext>
                  </a:extLst>
                </p14:cNvPr>
                <p14:cNvContentPartPr/>
                <p14:nvPr/>
              </p14:nvContentPartPr>
              <p14:xfrm>
                <a:off x="8065167" y="5203121"/>
                <a:ext cx="271800" cy="16668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98937642-B9A0-197D-A329-32E906EE504A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8056527" y="5194481"/>
                  <a:ext cx="289440" cy="184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ADBCC00B-F198-8530-A3A8-759CE692B62F}"/>
              </a:ext>
            </a:extLst>
          </p:cNvPr>
          <p:cNvGrpSpPr/>
          <p:nvPr/>
        </p:nvGrpSpPr>
        <p:grpSpPr>
          <a:xfrm>
            <a:off x="3651567" y="6454841"/>
            <a:ext cx="244440" cy="412560"/>
            <a:chOff x="3651567" y="6454841"/>
            <a:chExt cx="244440" cy="412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C877E241-E408-C987-07C5-F5728446484E}"/>
                    </a:ext>
                  </a:extLst>
                </p14:cNvPr>
                <p14:cNvContentPartPr/>
                <p14:nvPr/>
              </p14:nvContentPartPr>
              <p14:xfrm>
                <a:off x="3651567" y="6532601"/>
                <a:ext cx="51120" cy="5004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C877E241-E408-C987-07C5-F5728446484E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3642567" y="6523961"/>
                  <a:ext cx="6876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8B700A94-84E3-3611-7B07-1C89FF0A2640}"/>
                    </a:ext>
                  </a:extLst>
                </p14:cNvPr>
                <p14:cNvContentPartPr/>
                <p14:nvPr/>
              </p14:nvContentPartPr>
              <p14:xfrm>
                <a:off x="3682887" y="6552041"/>
                <a:ext cx="71640" cy="11412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8B700A94-84E3-3611-7B07-1C89FF0A2640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3674247" y="6543041"/>
                  <a:ext cx="8928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1F2FC166-BE6A-65E7-4D79-03D1C716E2EC}"/>
                    </a:ext>
                  </a:extLst>
                </p14:cNvPr>
                <p14:cNvContentPartPr/>
                <p14:nvPr/>
              </p14:nvContentPartPr>
              <p14:xfrm>
                <a:off x="3758847" y="6454841"/>
                <a:ext cx="137160" cy="41256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1F2FC166-BE6A-65E7-4D79-03D1C716E2EC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3749847" y="6445841"/>
                  <a:ext cx="154800" cy="430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E1897A40-5E9B-8E68-18A9-BEB79ACD9C38}"/>
              </a:ext>
            </a:extLst>
          </p:cNvPr>
          <p:cNvGrpSpPr/>
          <p:nvPr/>
        </p:nvGrpSpPr>
        <p:grpSpPr>
          <a:xfrm>
            <a:off x="4231887" y="6402641"/>
            <a:ext cx="1255320" cy="363600"/>
            <a:chOff x="4231887" y="6402641"/>
            <a:chExt cx="1255320" cy="363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A5EECAA3-FA73-3709-D6D5-0A2D37AC4B19}"/>
                    </a:ext>
                  </a:extLst>
                </p14:cNvPr>
                <p14:cNvContentPartPr/>
                <p14:nvPr/>
              </p14:nvContentPartPr>
              <p14:xfrm>
                <a:off x="4231887" y="6527921"/>
                <a:ext cx="117720" cy="18216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A5EECAA3-FA73-3709-D6D5-0A2D37AC4B19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4222887" y="6519281"/>
                  <a:ext cx="13536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DFCC2DE3-151B-AD4E-91C4-58B00138F5AA}"/>
                    </a:ext>
                  </a:extLst>
                </p14:cNvPr>
                <p14:cNvContentPartPr/>
                <p14:nvPr/>
              </p14:nvContentPartPr>
              <p14:xfrm>
                <a:off x="4401087" y="6512441"/>
                <a:ext cx="160920" cy="17568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DFCC2DE3-151B-AD4E-91C4-58B00138F5AA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4392447" y="6503441"/>
                  <a:ext cx="17856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B4023BBB-7FD7-48E5-5C75-BB02418B3296}"/>
                    </a:ext>
                  </a:extLst>
                </p14:cNvPr>
                <p14:cNvContentPartPr/>
                <p14:nvPr/>
              </p14:nvContentPartPr>
              <p14:xfrm>
                <a:off x="4474167" y="6528281"/>
                <a:ext cx="262800" cy="13788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B4023BBB-7FD7-48E5-5C75-BB02418B3296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4465167" y="6519641"/>
                  <a:ext cx="28044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FD8EE693-B8D8-B478-E9C8-6A62B262E305}"/>
                    </a:ext>
                  </a:extLst>
                </p14:cNvPr>
                <p14:cNvContentPartPr/>
                <p14:nvPr/>
              </p14:nvContentPartPr>
              <p14:xfrm>
                <a:off x="4782687" y="6537641"/>
                <a:ext cx="60480" cy="6120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FD8EE693-B8D8-B478-E9C8-6A62B262E305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4774047" y="6529001"/>
                  <a:ext cx="7812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74922940-7874-1084-ADDA-5D31C1FAB09A}"/>
                    </a:ext>
                  </a:extLst>
                </p14:cNvPr>
                <p14:cNvContentPartPr/>
                <p14:nvPr/>
              </p14:nvContentPartPr>
              <p14:xfrm>
                <a:off x="4835247" y="6458081"/>
                <a:ext cx="136080" cy="18216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74922940-7874-1084-ADDA-5D31C1FAB09A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4826607" y="6449441"/>
                  <a:ext cx="15372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291D0E5B-893E-841C-DDE0-32CCBF29684F}"/>
                    </a:ext>
                  </a:extLst>
                </p14:cNvPr>
                <p14:cNvContentPartPr/>
                <p14:nvPr/>
              </p14:nvContentPartPr>
              <p14:xfrm>
                <a:off x="4927407" y="6534041"/>
                <a:ext cx="185400" cy="9216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291D0E5B-893E-841C-DDE0-32CCBF29684F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4918407" y="6525041"/>
                  <a:ext cx="20304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3A39787F-98C6-C260-AA19-CB3E56CE6DD4}"/>
                    </a:ext>
                  </a:extLst>
                </p14:cNvPr>
                <p14:cNvContentPartPr/>
                <p14:nvPr/>
              </p14:nvContentPartPr>
              <p14:xfrm>
                <a:off x="5069247" y="6402641"/>
                <a:ext cx="9000" cy="1044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3A39787F-98C6-C260-AA19-CB3E56CE6DD4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5060247" y="6394001"/>
                  <a:ext cx="2664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348AC86A-79A6-4B70-9019-3B225C0F9703}"/>
                    </a:ext>
                  </a:extLst>
                </p14:cNvPr>
                <p14:cNvContentPartPr/>
                <p14:nvPr/>
              </p14:nvContentPartPr>
              <p14:xfrm>
                <a:off x="5175447" y="6517121"/>
                <a:ext cx="311760" cy="24912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348AC86A-79A6-4B70-9019-3B225C0F9703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5166447" y="6508121"/>
                  <a:ext cx="329400" cy="266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22D1A1CB-F28F-304A-5593-FB809A3B2941}"/>
              </a:ext>
            </a:extLst>
          </p:cNvPr>
          <p:cNvGrpSpPr/>
          <p:nvPr/>
        </p:nvGrpSpPr>
        <p:grpSpPr>
          <a:xfrm>
            <a:off x="5800407" y="6266561"/>
            <a:ext cx="435240" cy="428400"/>
            <a:chOff x="5800407" y="6266561"/>
            <a:chExt cx="435240" cy="428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3EAE7DE4-5AEC-B011-A255-14EB0318C0B3}"/>
                    </a:ext>
                  </a:extLst>
                </p14:cNvPr>
                <p14:cNvContentPartPr/>
                <p14:nvPr/>
              </p14:nvContentPartPr>
              <p14:xfrm>
                <a:off x="5860167" y="6266561"/>
                <a:ext cx="82080" cy="41148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3EAE7DE4-5AEC-B011-A255-14EB0318C0B3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5851527" y="6257921"/>
                  <a:ext cx="99720" cy="42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DB7D1AB6-E717-34BB-030F-290D5299461E}"/>
                    </a:ext>
                  </a:extLst>
                </p14:cNvPr>
                <p14:cNvContentPartPr/>
                <p14:nvPr/>
              </p14:nvContentPartPr>
              <p14:xfrm>
                <a:off x="5800407" y="6478241"/>
                <a:ext cx="260280" cy="21672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DB7D1AB6-E717-34BB-030F-290D5299461E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5791407" y="6469601"/>
                  <a:ext cx="27792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5A99A55B-D271-E6CD-BEE9-D5F9B8B6AC92}"/>
                    </a:ext>
                  </a:extLst>
                </p14:cNvPr>
                <p14:cNvContentPartPr/>
                <p14:nvPr/>
              </p14:nvContentPartPr>
              <p14:xfrm>
                <a:off x="6135207" y="6372401"/>
                <a:ext cx="100440" cy="18576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5A99A55B-D271-E6CD-BEE9-D5F9B8B6AC92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6126207" y="6363761"/>
                  <a:ext cx="118080" cy="203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CCA023D5-22BE-164B-E015-73D0903C2CB6}"/>
              </a:ext>
            </a:extLst>
          </p:cNvPr>
          <p:cNvGrpSpPr/>
          <p:nvPr/>
        </p:nvGrpSpPr>
        <p:grpSpPr>
          <a:xfrm>
            <a:off x="6545607" y="6107081"/>
            <a:ext cx="1899720" cy="485280"/>
            <a:chOff x="6545607" y="6107081"/>
            <a:chExt cx="1899720" cy="485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B0F9889F-FAD6-54DB-19FF-4FCA1B2B6E2E}"/>
                    </a:ext>
                  </a:extLst>
                </p14:cNvPr>
                <p14:cNvContentPartPr/>
                <p14:nvPr/>
              </p14:nvContentPartPr>
              <p14:xfrm>
                <a:off x="6545607" y="6387521"/>
                <a:ext cx="108360" cy="16272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B0F9889F-FAD6-54DB-19FF-4FCA1B2B6E2E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6536967" y="6378881"/>
                  <a:ext cx="12600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D822F6F0-4008-0EF0-7E7C-F9DB75E0632C}"/>
                    </a:ext>
                  </a:extLst>
                </p14:cNvPr>
                <p14:cNvContentPartPr/>
                <p14:nvPr/>
              </p14:nvContentPartPr>
              <p14:xfrm>
                <a:off x="6714087" y="6302921"/>
                <a:ext cx="2880" cy="28944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D822F6F0-4008-0EF0-7E7C-F9DB75E0632C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6705447" y="6294281"/>
                  <a:ext cx="20520" cy="30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B44B8C02-0301-B1B3-1EF5-0CEE40E12864}"/>
                    </a:ext>
                  </a:extLst>
                </p14:cNvPr>
                <p14:cNvContentPartPr/>
                <p14:nvPr/>
              </p14:nvContentPartPr>
              <p14:xfrm>
                <a:off x="6614367" y="6391121"/>
                <a:ext cx="231840" cy="12564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B44B8C02-0301-B1B3-1EF5-0CEE40E12864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6605727" y="6382481"/>
                  <a:ext cx="24948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1040D987-4C17-F87C-D316-35590F1BE4AE}"/>
                    </a:ext>
                  </a:extLst>
                </p14:cNvPr>
                <p14:cNvContentPartPr/>
                <p14:nvPr/>
              </p14:nvContentPartPr>
              <p14:xfrm>
                <a:off x="6898407" y="6283121"/>
                <a:ext cx="496440" cy="30384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1040D987-4C17-F87C-D316-35590F1BE4AE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6889767" y="6274121"/>
                  <a:ext cx="514080" cy="32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2E83DEB3-A39E-54D3-3200-E03BAA6A2D16}"/>
                    </a:ext>
                  </a:extLst>
                </p14:cNvPr>
                <p14:cNvContentPartPr/>
                <p14:nvPr/>
              </p14:nvContentPartPr>
              <p14:xfrm>
                <a:off x="7534167" y="6153161"/>
                <a:ext cx="83520" cy="24516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2E83DEB3-A39E-54D3-3200-E03BAA6A2D16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7525167" y="6144521"/>
                  <a:ext cx="101160" cy="26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B6902B2C-634D-F77E-0965-F8BA69F968C9}"/>
                    </a:ext>
                  </a:extLst>
                </p14:cNvPr>
                <p14:cNvContentPartPr/>
                <p14:nvPr/>
              </p14:nvContentPartPr>
              <p14:xfrm>
                <a:off x="7479087" y="6192401"/>
                <a:ext cx="252720" cy="18288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B6902B2C-634D-F77E-0965-F8BA69F968C9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7470447" y="6183401"/>
                  <a:ext cx="27036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75C9323A-4FFD-2E0F-95D9-12A51BD2792D}"/>
                    </a:ext>
                  </a:extLst>
                </p14:cNvPr>
                <p14:cNvContentPartPr/>
                <p14:nvPr/>
              </p14:nvContentPartPr>
              <p14:xfrm>
                <a:off x="7817847" y="6190961"/>
                <a:ext cx="69120" cy="15264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75C9323A-4FFD-2E0F-95D9-12A51BD2792D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7808847" y="6182321"/>
                  <a:ext cx="8676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8A4B33E0-C4DF-ACEA-47BD-E5CEDDFAF861}"/>
                    </a:ext>
                  </a:extLst>
                </p14:cNvPr>
                <p14:cNvContentPartPr/>
                <p14:nvPr/>
              </p14:nvContentPartPr>
              <p14:xfrm>
                <a:off x="7953567" y="6202121"/>
                <a:ext cx="66600" cy="8748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8A4B33E0-C4DF-ACEA-47BD-E5CEDDFAF861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7944927" y="6193121"/>
                  <a:ext cx="8424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EC57EC75-EA1B-6A74-B0A3-C512D97F1B75}"/>
                    </a:ext>
                  </a:extLst>
                </p14:cNvPr>
                <p14:cNvContentPartPr/>
                <p14:nvPr/>
              </p14:nvContentPartPr>
              <p14:xfrm>
                <a:off x="8065167" y="6107081"/>
                <a:ext cx="334800" cy="17064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EC57EC75-EA1B-6A74-B0A3-C512D97F1B75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8056167" y="6098441"/>
                  <a:ext cx="35244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332410A5-73FF-6928-ED29-546205CD19A3}"/>
                    </a:ext>
                  </a:extLst>
                </p14:cNvPr>
                <p14:cNvContentPartPr/>
                <p14:nvPr/>
              </p14:nvContentPartPr>
              <p14:xfrm>
                <a:off x="8201967" y="6119321"/>
                <a:ext cx="243360" cy="15516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332410A5-73FF-6928-ED29-546205CD19A3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8193327" y="6110321"/>
                  <a:ext cx="261000" cy="172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9543BCFA-844C-7061-D5A5-1F2C9A5BAD21}"/>
              </a:ext>
            </a:extLst>
          </p:cNvPr>
          <p:cNvGrpSpPr/>
          <p:nvPr/>
        </p:nvGrpSpPr>
        <p:grpSpPr>
          <a:xfrm>
            <a:off x="9247407" y="3235001"/>
            <a:ext cx="2681280" cy="1014840"/>
            <a:chOff x="9247407" y="3235001"/>
            <a:chExt cx="2681280" cy="1014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CF54E06C-49F2-0EA4-F3F6-F0D2BF6A42C8}"/>
                    </a:ext>
                  </a:extLst>
                </p14:cNvPr>
                <p14:cNvContentPartPr/>
                <p14:nvPr/>
              </p14:nvContentPartPr>
              <p14:xfrm>
                <a:off x="9247407" y="3369641"/>
                <a:ext cx="120240" cy="31860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CF54E06C-49F2-0EA4-F3F6-F0D2BF6A42C8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9238767" y="3360641"/>
                  <a:ext cx="137880" cy="33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B8BBB299-7988-CDA1-01F1-50C86FCA33F9}"/>
                    </a:ext>
                  </a:extLst>
                </p14:cNvPr>
                <p14:cNvContentPartPr/>
                <p14:nvPr/>
              </p14:nvContentPartPr>
              <p14:xfrm>
                <a:off x="9422367" y="3267401"/>
                <a:ext cx="115920" cy="44136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B8BBB299-7988-CDA1-01F1-50C86FCA33F9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9413727" y="3258401"/>
                  <a:ext cx="133560" cy="45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BE07E365-3B41-006F-7C33-ED9DFBEB43EE}"/>
                    </a:ext>
                  </a:extLst>
                </p14:cNvPr>
                <p14:cNvContentPartPr/>
                <p14:nvPr/>
              </p14:nvContentPartPr>
              <p14:xfrm>
                <a:off x="9705327" y="3318881"/>
                <a:ext cx="96480" cy="31356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BE07E365-3B41-006F-7C33-ED9DFBEB43EE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9696687" y="3309881"/>
                  <a:ext cx="114120" cy="33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0AFBE2BC-52F4-AB81-F13F-3C881A7D9EA2}"/>
                    </a:ext>
                  </a:extLst>
                </p14:cNvPr>
                <p14:cNvContentPartPr/>
                <p14:nvPr/>
              </p14:nvContentPartPr>
              <p14:xfrm>
                <a:off x="9810807" y="3454601"/>
                <a:ext cx="252000" cy="38448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0AFBE2BC-52F4-AB81-F13F-3C881A7D9EA2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9802167" y="3445601"/>
                  <a:ext cx="269640" cy="40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3D49A30C-8AB3-0108-F3D0-E57F828EBD2C}"/>
                    </a:ext>
                  </a:extLst>
                </p14:cNvPr>
                <p14:cNvContentPartPr/>
                <p14:nvPr/>
              </p14:nvContentPartPr>
              <p14:xfrm>
                <a:off x="10305087" y="3362441"/>
                <a:ext cx="77040" cy="25056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3D49A30C-8AB3-0108-F3D0-E57F828EBD2C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10296447" y="3353801"/>
                  <a:ext cx="94680" cy="26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6B81FC44-E68E-A7D4-15C2-DBD4B49244C2}"/>
                    </a:ext>
                  </a:extLst>
                </p14:cNvPr>
                <p14:cNvContentPartPr/>
                <p14:nvPr/>
              </p14:nvContentPartPr>
              <p14:xfrm>
                <a:off x="10271967" y="3392681"/>
                <a:ext cx="238320" cy="18360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6B81FC44-E68E-A7D4-15C2-DBD4B49244C2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10263327" y="3384041"/>
                  <a:ext cx="25596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27ED3F88-BB95-D7D6-1F74-7940DF2AEDAC}"/>
                    </a:ext>
                  </a:extLst>
                </p14:cNvPr>
                <p14:cNvContentPartPr/>
                <p14:nvPr/>
              </p14:nvContentPartPr>
              <p14:xfrm>
                <a:off x="10513887" y="3430121"/>
                <a:ext cx="96840" cy="13788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27ED3F88-BB95-D7D6-1F74-7940DF2AEDAC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10504887" y="3421481"/>
                  <a:ext cx="11448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7D2EF6DE-98F6-01B8-6EF9-40FAFFC8AA70}"/>
                    </a:ext>
                  </a:extLst>
                </p14:cNvPr>
                <p14:cNvContentPartPr/>
                <p14:nvPr/>
              </p14:nvContentPartPr>
              <p14:xfrm>
                <a:off x="10679847" y="3399521"/>
                <a:ext cx="105480" cy="13032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7D2EF6DE-98F6-01B8-6EF9-40FAFFC8AA70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10671207" y="3390881"/>
                  <a:ext cx="12312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BF70CA4E-C469-F347-510D-B619834BAAF8}"/>
                    </a:ext>
                  </a:extLst>
                </p14:cNvPr>
                <p14:cNvContentPartPr/>
                <p14:nvPr/>
              </p14:nvContentPartPr>
              <p14:xfrm>
                <a:off x="10823127" y="3330041"/>
                <a:ext cx="109800" cy="20448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BF70CA4E-C469-F347-510D-B619834BAAF8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10814127" y="3321401"/>
                  <a:ext cx="12744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0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18759E2F-91C8-A2C9-76A2-FB6681D426C9}"/>
                    </a:ext>
                  </a:extLst>
                </p14:cNvPr>
                <p14:cNvContentPartPr/>
                <p14:nvPr/>
              </p14:nvContentPartPr>
              <p14:xfrm>
                <a:off x="10972887" y="3362441"/>
                <a:ext cx="119880" cy="21060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18759E2F-91C8-A2C9-76A2-FB6681D426C9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10963887" y="3353441"/>
                  <a:ext cx="13752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2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EB24EB03-B89A-0159-9F22-3846E769EFE9}"/>
                    </a:ext>
                  </a:extLst>
                </p14:cNvPr>
                <p14:cNvContentPartPr/>
                <p14:nvPr/>
              </p14:nvContentPartPr>
              <p14:xfrm>
                <a:off x="11073687" y="3235001"/>
                <a:ext cx="6840" cy="4716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EB24EB03-B89A-0159-9F22-3846E769EFE9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11064687" y="3226361"/>
                  <a:ext cx="2448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4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C2EB7CC7-9043-CAA7-AA7F-2F30B83FBC65}"/>
                    </a:ext>
                  </a:extLst>
                </p14:cNvPr>
                <p14:cNvContentPartPr/>
                <p14:nvPr/>
              </p14:nvContentPartPr>
              <p14:xfrm>
                <a:off x="11199687" y="3446681"/>
                <a:ext cx="302040" cy="33948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C2EB7CC7-9043-CAA7-AA7F-2F30B83FBC65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11190687" y="3437681"/>
                  <a:ext cx="319680" cy="35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6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E8C54097-A193-B131-70EF-EE9F6F217F2B}"/>
                    </a:ext>
                  </a:extLst>
                </p14:cNvPr>
                <p14:cNvContentPartPr/>
                <p14:nvPr/>
              </p14:nvContentPartPr>
              <p14:xfrm>
                <a:off x="9884247" y="4052921"/>
                <a:ext cx="10800" cy="19692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E8C54097-A193-B131-70EF-EE9F6F217F2B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9875247" y="4044281"/>
                  <a:ext cx="2844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CB51AD57-6C54-FC0D-820F-F99423BEDEE5}"/>
                    </a:ext>
                  </a:extLst>
                </p14:cNvPr>
                <p14:cNvContentPartPr/>
                <p14:nvPr/>
              </p14:nvContentPartPr>
              <p14:xfrm>
                <a:off x="9809367" y="4066961"/>
                <a:ext cx="541800" cy="15012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CB51AD57-6C54-FC0D-820F-F99423BEDEE5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9800367" y="4057961"/>
                  <a:ext cx="55944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0A17FD1D-7933-87DE-EEB1-262D7A15110D}"/>
                    </a:ext>
                  </a:extLst>
                </p14:cNvPr>
                <p14:cNvContentPartPr/>
                <p14:nvPr/>
              </p14:nvContentPartPr>
              <p14:xfrm>
                <a:off x="10518207" y="3970481"/>
                <a:ext cx="85680" cy="27936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0A17FD1D-7933-87DE-EEB1-262D7A15110D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10509207" y="3961481"/>
                  <a:ext cx="103320" cy="29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2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9D6CE6C6-DB26-9B0B-CB5C-AE95D7A1D248}"/>
                    </a:ext>
                  </a:extLst>
                </p14:cNvPr>
                <p14:cNvContentPartPr/>
                <p14:nvPr/>
              </p14:nvContentPartPr>
              <p14:xfrm>
                <a:off x="10446207" y="4122041"/>
                <a:ext cx="285840" cy="12600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9D6CE6C6-DB26-9B0B-CB5C-AE95D7A1D248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10437567" y="4113401"/>
                  <a:ext cx="30348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4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974AE212-6EAA-C460-78CD-53A177EB1299}"/>
                    </a:ext>
                  </a:extLst>
                </p14:cNvPr>
                <p14:cNvContentPartPr/>
                <p14:nvPr/>
              </p14:nvContentPartPr>
              <p14:xfrm>
                <a:off x="10803687" y="3940601"/>
                <a:ext cx="14400" cy="26100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974AE212-6EAA-C460-78CD-53A177EB1299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10795047" y="3931961"/>
                  <a:ext cx="32040" cy="27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6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CAFF6B55-D114-59F7-920D-D2776C25B646}"/>
                    </a:ext>
                  </a:extLst>
                </p14:cNvPr>
                <p14:cNvContentPartPr/>
                <p14:nvPr/>
              </p14:nvContentPartPr>
              <p14:xfrm>
                <a:off x="10925367" y="3865001"/>
                <a:ext cx="454320" cy="35100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CAFF6B55-D114-59F7-920D-D2776C25B646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10916367" y="3856001"/>
                  <a:ext cx="471960" cy="36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8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70FE6B25-F44A-0A10-7A71-6B893FE52F5D}"/>
                    </a:ext>
                  </a:extLst>
                </p14:cNvPr>
                <p14:cNvContentPartPr/>
                <p14:nvPr/>
              </p14:nvContentPartPr>
              <p14:xfrm>
                <a:off x="11176287" y="4017641"/>
                <a:ext cx="231840" cy="11700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70FE6B25-F44A-0A10-7A71-6B893FE52F5D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11167647" y="4009001"/>
                  <a:ext cx="24948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0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3CC5DC05-0B72-CC6F-1A86-72B2F30D1498}"/>
                    </a:ext>
                  </a:extLst>
                </p14:cNvPr>
                <p14:cNvContentPartPr/>
                <p14:nvPr/>
              </p14:nvContentPartPr>
              <p14:xfrm>
                <a:off x="11396967" y="3983081"/>
                <a:ext cx="197280" cy="150120"/>
              </p14:xfrm>
            </p:contentPart>
          </mc:Choice>
          <mc:Fallback xmlns=""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3CC5DC05-0B72-CC6F-1A86-72B2F30D1498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11387967" y="3974081"/>
                  <a:ext cx="21492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44213F10-42F0-524A-385F-3327822ED53D}"/>
                    </a:ext>
                  </a:extLst>
                </p14:cNvPr>
                <p14:cNvContentPartPr/>
                <p14:nvPr/>
              </p14:nvContentPartPr>
              <p14:xfrm>
                <a:off x="11641767" y="3981281"/>
                <a:ext cx="286920" cy="16596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44213F10-42F0-524A-385F-3327822ED53D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11632767" y="3972641"/>
                  <a:ext cx="304560" cy="183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8E4B0BFA-B74B-A22D-8605-4F509E6C3A57}"/>
              </a:ext>
            </a:extLst>
          </p:cNvPr>
          <p:cNvGrpSpPr/>
          <p:nvPr/>
        </p:nvGrpSpPr>
        <p:grpSpPr>
          <a:xfrm>
            <a:off x="10028247" y="4529201"/>
            <a:ext cx="597960" cy="309600"/>
            <a:chOff x="10028247" y="4529201"/>
            <a:chExt cx="597960" cy="309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3C6CD4E2-EC76-B0F9-C75B-935F8379E85D}"/>
                    </a:ext>
                  </a:extLst>
                </p14:cNvPr>
                <p14:cNvContentPartPr/>
                <p14:nvPr/>
              </p14:nvContentPartPr>
              <p14:xfrm>
                <a:off x="10048047" y="4579241"/>
                <a:ext cx="5040" cy="25956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3C6CD4E2-EC76-B0F9-C75B-935F8379E85D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10039407" y="4570241"/>
                  <a:ext cx="22680" cy="27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6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7A439EDE-D121-67D2-5436-33A1D869397B}"/>
                    </a:ext>
                  </a:extLst>
                </p14:cNvPr>
                <p14:cNvContentPartPr/>
                <p14:nvPr/>
              </p14:nvContentPartPr>
              <p14:xfrm>
                <a:off x="10028247" y="4529201"/>
                <a:ext cx="597960" cy="22968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7A439EDE-D121-67D2-5436-33A1D869397B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10019607" y="4520561"/>
                  <a:ext cx="615600" cy="247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38">
            <p14:nvContentPartPr>
              <p14:cNvPr id="196" name="Ink 195">
                <a:extLst>
                  <a:ext uri="{FF2B5EF4-FFF2-40B4-BE49-F238E27FC236}">
                    <a16:creationId xmlns:a16="http://schemas.microsoft.com/office/drawing/2014/main" id="{7BD3C672-F1BA-E277-39D3-91FD12864AC2}"/>
                  </a:ext>
                </a:extLst>
              </p14:cNvPr>
              <p14:cNvContentPartPr/>
              <p14:nvPr/>
            </p14:nvContentPartPr>
            <p14:xfrm>
              <a:off x="10838967" y="4553321"/>
              <a:ext cx="428040" cy="232560"/>
            </p14:xfrm>
          </p:contentPart>
        </mc:Choice>
        <mc:Fallback xmlns="">
          <p:pic>
            <p:nvPicPr>
              <p:cNvPr id="196" name="Ink 195">
                <a:extLst>
                  <a:ext uri="{FF2B5EF4-FFF2-40B4-BE49-F238E27FC236}">
                    <a16:creationId xmlns:a16="http://schemas.microsoft.com/office/drawing/2014/main" id="{7BD3C672-F1BA-E277-39D3-91FD12864AC2}"/>
                  </a:ext>
                </a:extLst>
              </p:cNvPr>
              <p:cNvPicPr/>
              <p:nvPr/>
            </p:nvPicPr>
            <p:blipFill>
              <a:blip r:embed="rId339"/>
              <a:stretch>
                <a:fillRect/>
              </a:stretch>
            </p:blipFill>
            <p:spPr>
              <a:xfrm>
                <a:off x="10829967" y="4544321"/>
                <a:ext cx="445680" cy="25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0">
            <p14:nvContentPartPr>
              <p14:cNvPr id="197" name="Ink 196">
                <a:extLst>
                  <a:ext uri="{FF2B5EF4-FFF2-40B4-BE49-F238E27FC236}">
                    <a16:creationId xmlns:a16="http://schemas.microsoft.com/office/drawing/2014/main" id="{E21BF651-2060-1C54-C157-B1F11E255CF1}"/>
                  </a:ext>
                </a:extLst>
              </p14:cNvPr>
              <p14:cNvContentPartPr/>
              <p14:nvPr/>
            </p14:nvContentPartPr>
            <p14:xfrm>
              <a:off x="11493447" y="4704881"/>
              <a:ext cx="63720" cy="81720"/>
            </p14:xfrm>
          </p:contentPart>
        </mc:Choice>
        <mc:Fallback xmlns="">
          <p:pic>
            <p:nvPicPr>
              <p:cNvPr id="197" name="Ink 196">
                <a:extLst>
                  <a:ext uri="{FF2B5EF4-FFF2-40B4-BE49-F238E27FC236}">
                    <a16:creationId xmlns:a16="http://schemas.microsoft.com/office/drawing/2014/main" id="{E21BF651-2060-1C54-C157-B1F11E255CF1}"/>
                  </a:ext>
                </a:extLst>
              </p:cNvPr>
              <p:cNvPicPr/>
              <p:nvPr/>
            </p:nvPicPr>
            <p:blipFill>
              <a:blip r:embed="rId341"/>
              <a:stretch>
                <a:fillRect/>
              </a:stretch>
            </p:blipFill>
            <p:spPr>
              <a:xfrm>
                <a:off x="11484447" y="4696241"/>
                <a:ext cx="81360" cy="99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248375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ACFB4-FE65-E396-FDD3-7E8293360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Endpoint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81BC79-2E48-CC50-9D24-65F91E7DE2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Improved security for your Azure service resources</a:t>
            </a:r>
          </a:p>
          <a:p>
            <a:r>
              <a:rPr lang="en-US" dirty="0"/>
              <a:t>Optimal routing for Azure service traffic from your virtual network</a:t>
            </a:r>
          </a:p>
          <a:p>
            <a:r>
              <a:rPr lang="en-US" dirty="0"/>
              <a:t>Endpoints always take service traffic directly from Microsoft Backbone Network</a:t>
            </a:r>
          </a:p>
          <a:p>
            <a:r>
              <a:rPr lang="en-US" dirty="0"/>
              <a:t>Simple to setup with less </a:t>
            </a:r>
            <a:r>
              <a:rPr lang="en-US"/>
              <a:t>management overhead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741362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D9441-D576-F091-764C-0B1A3BCBD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Endpoint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5CDA4B-341A-62DC-C131-48F2F07CFD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https://learn.microsoft.com/en-us/azure/virtual-network/virtual-network-service-endpoints-overview</a:t>
            </a:r>
          </a:p>
        </p:txBody>
      </p:sp>
    </p:spTree>
    <p:extLst>
      <p:ext uri="{BB962C8B-B14F-4D97-AF65-F5344CB8AC3E}">
        <p14:creationId xmlns:p14="http://schemas.microsoft.com/office/powerpoint/2010/main" val="13630967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A86BA-66E2-BD62-4090-6E907535B5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Network Security Group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80114E-1C4A-04D6-2A4A-22A32E4AD2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8878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B8DFB-79EF-F5C3-1414-90F30B396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Networking Components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DAAD4-A195-C7E1-4C63-80668BE01B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Virtual Network</a:t>
            </a:r>
          </a:p>
          <a:p>
            <a:r>
              <a:rPr lang="en-US" dirty="0"/>
              <a:t>Subnets</a:t>
            </a:r>
          </a:p>
          <a:p>
            <a:r>
              <a:rPr lang="en-US" dirty="0"/>
              <a:t>NICs</a:t>
            </a:r>
          </a:p>
          <a:p>
            <a:r>
              <a:rPr lang="en-US" dirty="0"/>
              <a:t>NSGs</a:t>
            </a:r>
          </a:p>
          <a:p>
            <a:r>
              <a:rPr lang="en-US" dirty="0"/>
              <a:t>Load Balancer</a:t>
            </a:r>
          </a:p>
          <a:p>
            <a:r>
              <a:rPr lang="en-US" dirty="0"/>
              <a:t>Public IP</a:t>
            </a:r>
          </a:p>
          <a:p>
            <a:r>
              <a:rPr lang="en-US" dirty="0"/>
              <a:t>Traffic Manager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858076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A1A6D-5F41-57EE-91B8-B2E94133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Security Group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4AB7A5-9363-E1BD-2ED6-DD8552B7C5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Limit the network traffic to resources in a virtual network.</a:t>
            </a:r>
          </a:p>
          <a:p>
            <a:r>
              <a:rPr lang="en-US" dirty="0"/>
              <a:t>NSG contains a set of rules that allow or deny inbound or outbound network traffic.</a:t>
            </a:r>
          </a:p>
          <a:p>
            <a:r>
              <a:rPr lang="en-US" dirty="0"/>
              <a:t>NSG can be attached to:</a:t>
            </a:r>
          </a:p>
          <a:p>
            <a:pPr lvl="1"/>
            <a:r>
              <a:rPr lang="en-US" dirty="0"/>
              <a:t>NIC</a:t>
            </a:r>
          </a:p>
          <a:p>
            <a:pPr lvl="1"/>
            <a:r>
              <a:rPr lang="en-US" dirty="0"/>
              <a:t>Subnet</a:t>
            </a:r>
            <a:endParaRPr lang="en-IN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69020FC-698B-9054-00EC-14CD460638AA}"/>
              </a:ext>
            </a:extLst>
          </p:cNvPr>
          <p:cNvGrpSpPr/>
          <p:nvPr/>
        </p:nvGrpSpPr>
        <p:grpSpPr>
          <a:xfrm>
            <a:off x="3119487" y="3694721"/>
            <a:ext cx="1897200" cy="870840"/>
            <a:chOff x="3119487" y="3694721"/>
            <a:chExt cx="1897200" cy="870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B0EEE27D-C8F3-DA98-AFEC-69A126CBD4B7}"/>
                    </a:ext>
                  </a:extLst>
                </p14:cNvPr>
                <p14:cNvContentPartPr/>
                <p14:nvPr/>
              </p14:nvContentPartPr>
              <p14:xfrm>
                <a:off x="3119487" y="3694721"/>
                <a:ext cx="331560" cy="87084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B0EEE27D-C8F3-DA98-AFEC-69A126CBD4B7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110487" y="3685721"/>
                  <a:ext cx="349200" cy="88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3F8C15AD-BBEE-306D-975D-9E603D5D1627}"/>
                    </a:ext>
                  </a:extLst>
                </p14:cNvPr>
                <p14:cNvContentPartPr/>
                <p14:nvPr/>
              </p14:nvContentPartPr>
              <p14:xfrm>
                <a:off x="3631767" y="4020521"/>
                <a:ext cx="377640" cy="14004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3F8C15AD-BBEE-306D-975D-9E603D5D1627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623127" y="4011521"/>
                  <a:ext cx="39528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9EDF02BA-8E8F-91B7-D7D0-BA57AA372B94}"/>
                    </a:ext>
                  </a:extLst>
                </p14:cNvPr>
                <p14:cNvContentPartPr/>
                <p14:nvPr/>
              </p14:nvContentPartPr>
              <p14:xfrm>
                <a:off x="4173927" y="3902801"/>
                <a:ext cx="113040" cy="2430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9EDF02BA-8E8F-91B7-D7D0-BA57AA372B9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164927" y="3894161"/>
                  <a:ext cx="130680" cy="26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D5159032-3821-C3B3-BE32-CC504739B350}"/>
                    </a:ext>
                  </a:extLst>
                </p14:cNvPr>
                <p14:cNvContentPartPr/>
                <p14:nvPr/>
              </p14:nvContentPartPr>
              <p14:xfrm>
                <a:off x="4194087" y="4049681"/>
                <a:ext cx="77400" cy="8352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D5159032-3821-C3B3-BE32-CC504739B350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185447" y="4041041"/>
                  <a:ext cx="9504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5B265998-75A1-D08C-EF82-E79F985440FF}"/>
                    </a:ext>
                  </a:extLst>
                </p14:cNvPr>
                <p14:cNvContentPartPr/>
                <p14:nvPr/>
              </p14:nvContentPartPr>
              <p14:xfrm>
                <a:off x="4337007" y="3920441"/>
                <a:ext cx="91080" cy="1512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5B265998-75A1-D08C-EF82-E79F985440F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328367" y="3911801"/>
                  <a:ext cx="10872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1AC8FE7E-FC42-F998-E9B7-2BE35C181F23}"/>
                    </a:ext>
                  </a:extLst>
                </p14:cNvPr>
                <p14:cNvContentPartPr/>
                <p14:nvPr/>
              </p14:nvContentPartPr>
              <p14:xfrm>
                <a:off x="4340247" y="3908201"/>
                <a:ext cx="348120" cy="1191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1AC8FE7E-FC42-F998-E9B7-2BE35C181F23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331607" y="3899561"/>
                  <a:ext cx="36576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A21A63ED-8F91-F82B-E1C3-97670760A8C8}"/>
                    </a:ext>
                  </a:extLst>
                </p14:cNvPr>
                <p14:cNvContentPartPr/>
                <p14:nvPr/>
              </p14:nvContentPartPr>
              <p14:xfrm>
                <a:off x="4713927" y="3856361"/>
                <a:ext cx="75960" cy="1080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A21A63ED-8F91-F82B-E1C3-97670760A8C8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704927" y="3847361"/>
                  <a:ext cx="9360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2838CD77-796A-4107-499D-0C7D6C3879EC}"/>
                    </a:ext>
                  </a:extLst>
                </p14:cNvPr>
                <p14:cNvContentPartPr/>
                <p14:nvPr/>
              </p14:nvContentPartPr>
              <p14:xfrm>
                <a:off x="4787007" y="3824681"/>
                <a:ext cx="72000" cy="1753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2838CD77-796A-4107-499D-0C7D6C3879EC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778367" y="3816041"/>
                  <a:ext cx="8964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A853A591-2C70-64C9-051A-CB68562DDA4B}"/>
                    </a:ext>
                  </a:extLst>
                </p14:cNvPr>
                <p14:cNvContentPartPr/>
                <p14:nvPr/>
              </p14:nvContentPartPr>
              <p14:xfrm>
                <a:off x="4888527" y="3778961"/>
                <a:ext cx="97920" cy="1954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A853A591-2C70-64C9-051A-CB68562DDA4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879527" y="3769961"/>
                  <a:ext cx="11556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3C08EA5B-E568-8613-8B82-639FFB702D05}"/>
                    </a:ext>
                  </a:extLst>
                </p14:cNvPr>
                <p14:cNvContentPartPr/>
                <p14:nvPr/>
              </p14:nvContentPartPr>
              <p14:xfrm>
                <a:off x="4895007" y="3841601"/>
                <a:ext cx="121680" cy="831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3C08EA5B-E568-8613-8B82-639FFB702D05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886007" y="3832961"/>
                  <a:ext cx="139320" cy="100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ABCEDE96-A745-85BC-917C-0BA377808E21}"/>
                  </a:ext>
                </a:extLst>
              </p14:cNvPr>
              <p14:cNvContentPartPr/>
              <p14:nvPr/>
            </p14:nvContentPartPr>
            <p14:xfrm>
              <a:off x="5273727" y="3700481"/>
              <a:ext cx="119160" cy="30132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ABCEDE96-A745-85BC-917C-0BA377808E21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264727" y="3691481"/>
                <a:ext cx="136800" cy="318960"/>
              </a:xfrm>
              <a:prstGeom prst="rect">
                <a:avLst/>
              </a:prstGeom>
            </p:spPr>
          </p:pic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90BEAE5C-8FCF-7DFF-9196-01510179739F}"/>
              </a:ext>
            </a:extLst>
          </p:cNvPr>
          <p:cNvGrpSpPr/>
          <p:nvPr/>
        </p:nvGrpSpPr>
        <p:grpSpPr>
          <a:xfrm>
            <a:off x="5489367" y="3650081"/>
            <a:ext cx="509040" cy="272880"/>
            <a:chOff x="5489367" y="3650081"/>
            <a:chExt cx="509040" cy="272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DA260577-D5FA-F9D0-2795-43EF4DA3FA5C}"/>
                    </a:ext>
                  </a:extLst>
                </p14:cNvPr>
                <p14:cNvContentPartPr/>
                <p14:nvPr/>
              </p14:nvContentPartPr>
              <p14:xfrm>
                <a:off x="5489367" y="3733961"/>
                <a:ext cx="125280" cy="1890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DA260577-D5FA-F9D0-2795-43EF4DA3FA5C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480727" y="3724961"/>
                  <a:ext cx="14292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01F289A9-2F54-02B5-E15F-F34764AE6CBD}"/>
                    </a:ext>
                  </a:extLst>
                </p14:cNvPr>
                <p14:cNvContentPartPr/>
                <p14:nvPr/>
              </p14:nvContentPartPr>
              <p14:xfrm>
                <a:off x="5656767" y="3701561"/>
                <a:ext cx="102960" cy="1922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01F289A9-2F54-02B5-E15F-F34764AE6CBD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647767" y="3692921"/>
                  <a:ext cx="12060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31F8272B-B0D5-AB91-5368-7F98136D62D1}"/>
                    </a:ext>
                  </a:extLst>
                </p14:cNvPr>
                <p14:cNvContentPartPr/>
                <p14:nvPr/>
              </p14:nvContentPartPr>
              <p14:xfrm>
                <a:off x="5845047" y="3650081"/>
                <a:ext cx="153360" cy="20340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31F8272B-B0D5-AB91-5368-7F98136D62D1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836047" y="3641441"/>
                  <a:ext cx="171000" cy="2210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4911645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AEA45-FA53-F71C-A8CD-39D8ABB9D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NSG Rules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86F5A-E42D-09B8-3211-41DAF27EFC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Default Inbound Rules – Deny all inbound traffic except from the virtual network and Azure load balancers</a:t>
            </a:r>
          </a:p>
          <a:p>
            <a:r>
              <a:rPr lang="en-US" dirty="0"/>
              <a:t>Default Outbound Rules – Only allow outbound traffic to the internet and the virtual network</a:t>
            </a:r>
          </a:p>
          <a:p>
            <a:r>
              <a:rPr lang="en-US" dirty="0"/>
              <a:t>The default rules cannot be deleted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7359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0D6C8EEB-3E9D-108E-30C8-8AB739FCEE15}"/>
                  </a:ext>
                </a:extLst>
              </p14:cNvPr>
              <p14:cNvContentPartPr/>
              <p14:nvPr/>
            </p14:nvContentPartPr>
            <p14:xfrm>
              <a:off x="2001100" y="1405521"/>
              <a:ext cx="268560" cy="2667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0D6C8EEB-3E9D-108E-30C8-8AB739FCEE1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92100" y="1396521"/>
                <a:ext cx="286200" cy="28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B3E9FF3-47A8-C895-E863-9DF95A3A524B}"/>
                  </a:ext>
                </a:extLst>
              </p14:cNvPr>
              <p14:cNvContentPartPr/>
              <p14:nvPr/>
            </p14:nvContentPartPr>
            <p14:xfrm>
              <a:off x="2326180" y="1499481"/>
              <a:ext cx="317520" cy="11088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CB3E9FF3-47A8-C895-E863-9DF95A3A524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317540" y="1490481"/>
                <a:ext cx="335160" cy="12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C23C399-3EEC-43AF-81EF-0AF8774EA230}"/>
                  </a:ext>
                </a:extLst>
              </p14:cNvPr>
              <p14:cNvContentPartPr/>
              <p14:nvPr/>
            </p14:nvContentPartPr>
            <p14:xfrm>
              <a:off x="2588260" y="1320201"/>
              <a:ext cx="208440" cy="27180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C23C399-3EEC-43AF-81EF-0AF8774EA23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579260" y="1311561"/>
                <a:ext cx="226080" cy="28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4397E6B3-E8D2-6D7B-D954-269674B0A401}"/>
                  </a:ext>
                </a:extLst>
              </p14:cNvPr>
              <p14:cNvContentPartPr/>
              <p14:nvPr/>
            </p14:nvContentPartPr>
            <p14:xfrm>
              <a:off x="2793100" y="1273761"/>
              <a:ext cx="561600" cy="33228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4397E6B3-E8D2-6D7B-D954-269674B0A40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784100" y="1265121"/>
                <a:ext cx="579240" cy="34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C1499830-CC94-0878-2DDE-737B04CC85BB}"/>
                  </a:ext>
                </a:extLst>
              </p14:cNvPr>
              <p14:cNvContentPartPr/>
              <p14:nvPr/>
            </p14:nvContentPartPr>
            <p14:xfrm>
              <a:off x="3176500" y="1167561"/>
              <a:ext cx="431280" cy="36936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C1499830-CC94-0878-2DDE-737B04CC85B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167860" y="1158921"/>
                <a:ext cx="448920" cy="38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4C0B92A9-1C64-3858-E72E-60D01C758D0F}"/>
                  </a:ext>
                </a:extLst>
              </p14:cNvPr>
              <p14:cNvContentPartPr/>
              <p14:nvPr/>
            </p14:nvContentPartPr>
            <p14:xfrm>
              <a:off x="3726940" y="1316601"/>
              <a:ext cx="2048760" cy="790560"/>
            </p14:xfrm>
          </p:contentPart>
        </mc:Choice>
        <mc:Fallback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4C0B92A9-1C64-3858-E72E-60D01C758D0F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717940" y="1307961"/>
                <a:ext cx="2066400" cy="808200"/>
              </a:xfrm>
              <a:prstGeom prst="rect">
                <a:avLst/>
              </a:prstGeom>
            </p:spPr>
          </p:pic>
        </mc:Fallback>
      </mc:AlternateContent>
      <p:grpSp>
        <p:nvGrpSpPr>
          <p:cNvPr id="131" name="Group 130">
            <a:extLst>
              <a:ext uri="{FF2B5EF4-FFF2-40B4-BE49-F238E27FC236}">
                <a16:creationId xmlns:a16="http://schemas.microsoft.com/office/drawing/2014/main" id="{0B73FF98-389C-73F4-7DDF-5B4231A41024}"/>
              </a:ext>
            </a:extLst>
          </p:cNvPr>
          <p:cNvGrpSpPr/>
          <p:nvPr/>
        </p:nvGrpSpPr>
        <p:grpSpPr>
          <a:xfrm>
            <a:off x="2112700" y="1907361"/>
            <a:ext cx="5136480" cy="4530600"/>
            <a:chOff x="2112700" y="1907361"/>
            <a:chExt cx="5136480" cy="4530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641D63D7-7F03-2AAA-62A8-A9A440C68220}"/>
                    </a:ext>
                  </a:extLst>
                </p14:cNvPr>
                <p14:cNvContentPartPr/>
                <p14:nvPr/>
              </p14:nvContentPartPr>
              <p14:xfrm>
                <a:off x="2112700" y="2979441"/>
                <a:ext cx="105480" cy="20484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641D63D7-7F03-2AAA-62A8-A9A440C68220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104060" y="2970801"/>
                  <a:ext cx="12312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34BDCDA2-77BF-656B-6069-35B678695592}"/>
                    </a:ext>
                  </a:extLst>
                </p14:cNvPr>
                <p14:cNvContentPartPr/>
                <p14:nvPr/>
              </p14:nvContentPartPr>
              <p14:xfrm>
                <a:off x="2330500" y="2945241"/>
                <a:ext cx="358920" cy="21888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34BDCDA2-77BF-656B-6069-35B67869559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321860" y="2936601"/>
                  <a:ext cx="376560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E534EB7C-D9FE-AD7A-2C3F-C321D4114973}"/>
                    </a:ext>
                  </a:extLst>
                </p14:cNvPr>
                <p14:cNvContentPartPr/>
                <p14:nvPr/>
              </p14:nvContentPartPr>
              <p14:xfrm>
                <a:off x="2736580" y="2810961"/>
                <a:ext cx="576720" cy="32724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E534EB7C-D9FE-AD7A-2C3F-C321D4114973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727940" y="2801961"/>
                  <a:ext cx="594360" cy="34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4A9D19B9-6D9F-A895-2F03-8A0BCC1DF56D}"/>
                    </a:ext>
                  </a:extLst>
                </p14:cNvPr>
                <p14:cNvContentPartPr/>
                <p14:nvPr/>
              </p14:nvContentPartPr>
              <p14:xfrm>
                <a:off x="3112060" y="2911041"/>
                <a:ext cx="236520" cy="12348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4A9D19B9-6D9F-A895-2F03-8A0BCC1DF56D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103060" y="2902401"/>
                  <a:ext cx="25416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390A3D0F-68ED-4F21-9D20-6A7843EBDB98}"/>
                    </a:ext>
                  </a:extLst>
                </p14:cNvPr>
                <p14:cNvContentPartPr/>
                <p14:nvPr/>
              </p14:nvContentPartPr>
              <p14:xfrm>
                <a:off x="3481420" y="2773161"/>
                <a:ext cx="221760" cy="31320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390A3D0F-68ED-4F21-9D20-6A7843EBDB98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472780" y="2764521"/>
                  <a:ext cx="239400" cy="33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A650C903-79DD-61DD-D1C9-8AC33188046E}"/>
                    </a:ext>
                  </a:extLst>
                </p14:cNvPr>
                <p14:cNvContentPartPr/>
                <p14:nvPr/>
              </p14:nvContentPartPr>
              <p14:xfrm>
                <a:off x="2167420" y="3734721"/>
                <a:ext cx="137520" cy="18612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A650C903-79DD-61DD-D1C9-8AC33188046E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158420" y="3725721"/>
                  <a:ext cx="15516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D44B8FC7-8BE3-1E7E-2C85-46C7DA2B91BF}"/>
                    </a:ext>
                  </a:extLst>
                </p14:cNvPr>
                <p14:cNvContentPartPr/>
                <p14:nvPr/>
              </p14:nvContentPartPr>
              <p14:xfrm>
                <a:off x="2421940" y="3571641"/>
                <a:ext cx="393120" cy="29412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D44B8FC7-8BE3-1E7E-2C85-46C7DA2B91B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412940" y="3562641"/>
                  <a:ext cx="410760" cy="31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617327C6-37C0-886E-842E-470A174C785E}"/>
                    </a:ext>
                  </a:extLst>
                </p14:cNvPr>
                <p14:cNvContentPartPr/>
                <p14:nvPr/>
              </p14:nvContentPartPr>
              <p14:xfrm>
                <a:off x="2883100" y="3488481"/>
                <a:ext cx="583560" cy="29736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617327C6-37C0-886E-842E-470A174C785E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874460" y="3479481"/>
                  <a:ext cx="601200" cy="31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6C228AA3-869D-1652-68FA-EC9BE996A315}"/>
                    </a:ext>
                  </a:extLst>
                </p14:cNvPr>
                <p14:cNvContentPartPr/>
                <p14:nvPr/>
              </p14:nvContentPartPr>
              <p14:xfrm>
                <a:off x="3251740" y="3462921"/>
                <a:ext cx="335520" cy="17532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6C228AA3-869D-1652-68FA-EC9BE996A315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242740" y="3454281"/>
                  <a:ext cx="35316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9E27ADD9-D4C1-DD4A-3E4D-29A1AFEE7491}"/>
                    </a:ext>
                  </a:extLst>
                </p14:cNvPr>
                <p14:cNvContentPartPr/>
                <p14:nvPr/>
              </p14:nvContentPartPr>
              <p14:xfrm>
                <a:off x="3659620" y="3394521"/>
                <a:ext cx="194760" cy="36540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9E27ADD9-D4C1-DD4A-3E4D-29A1AFEE7491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650620" y="3385521"/>
                  <a:ext cx="212400" cy="38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902CE844-7A29-13E5-53B3-66D228737672}"/>
                    </a:ext>
                  </a:extLst>
                </p14:cNvPr>
                <p14:cNvContentPartPr/>
                <p14:nvPr/>
              </p14:nvContentPartPr>
              <p14:xfrm>
                <a:off x="2502580" y="4315041"/>
                <a:ext cx="292320" cy="32580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902CE844-7A29-13E5-53B3-66D228737672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493940" y="4306401"/>
                  <a:ext cx="309960" cy="34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444B0AB0-1E12-9798-DFAC-908DBC96B2F5}"/>
                    </a:ext>
                  </a:extLst>
                </p14:cNvPr>
                <p14:cNvContentPartPr/>
                <p14:nvPr/>
              </p14:nvContentPartPr>
              <p14:xfrm>
                <a:off x="2880940" y="4273281"/>
                <a:ext cx="138960" cy="6840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444B0AB0-1E12-9798-DFAC-908DBC96B2F5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872300" y="4264641"/>
                  <a:ext cx="15660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EDFBE88A-FAD9-00A8-09AC-211B9BF7564D}"/>
                    </a:ext>
                  </a:extLst>
                </p14:cNvPr>
                <p14:cNvContentPartPr/>
                <p14:nvPr/>
              </p14:nvContentPartPr>
              <p14:xfrm>
                <a:off x="2943580" y="4268961"/>
                <a:ext cx="239760" cy="33480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EDFBE88A-FAD9-00A8-09AC-211B9BF7564D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934940" y="4260321"/>
                  <a:ext cx="257400" cy="35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323BA8B0-373B-42BB-2248-2A160172BE7A}"/>
                    </a:ext>
                  </a:extLst>
                </p14:cNvPr>
                <p14:cNvContentPartPr/>
                <p14:nvPr/>
              </p14:nvContentPartPr>
              <p14:xfrm>
                <a:off x="3266140" y="4209921"/>
                <a:ext cx="223200" cy="26352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323BA8B0-373B-42BB-2248-2A160172BE7A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257140" y="4201281"/>
                  <a:ext cx="240840" cy="28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E9D05AF4-CEE0-1135-49C9-04E670B7078F}"/>
                    </a:ext>
                  </a:extLst>
                </p14:cNvPr>
                <p14:cNvContentPartPr/>
                <p14:nvPr/>
              </p14:nvContentPartPr>
              <p14:xfrm>
                <a:off x="3047260" y="4263201"/>
                <a:ext cx="15480" cy="7848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E9D05AF4-CEE0-1135-49C9-04E670B7078F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038260" y="4254561"/>
                  <a:ext cx="3312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1A5ECB10-5DFE-89D4-A472-CC902718C958}"/>
                    </a:ext>
                  </a:extLst>
                </p14:cNvPr>
                <p14:cNvContentPartPr/>
                <p14:nvPr/>
              </p14:nvContentPartPr>
              <p14:xfrm>
                <a:off x="3574660" y="4113441"/>
                <a:ext cx="349920" cy="35568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1A5ECB10-5DFE-89D4-A472-CC902718C958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566020" y="4104801"/>
                  <a:ext cx="367560" cy="37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2EA79A2F-EEE1-4229-2E01-9B83F322780B}"/>
                    </a:ext>
                  </a:extLst>
                </p14:cNvPr>
                <p14:cNvContentPartPr/>
                <p14:nvPr/>
              </p14:nvContentPartPr>
              <p14:xfrm>
                <a:off x="2592580" y="5030361"/>
                <a:ext cx="170280" cy="22932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2EA79A2F-EEE1-4229-2E01-9B83F322780B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583940" y="5021361"/>
                  <a:ext cx="18792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2AFDBE31-648E-B6E6-5B3F-AEF4E1ABF355}"/>
                    </a:ext>
                  </a:extLst>
                </p14:cNvPr>
                <p14:cNvContentPartPr/>
                <p14:nvPr/>
              </p14:nvContentPartPr>
              <p14:xfrm>
                <a:off x="2773660" y="4955841"/>
                <a:ext cx="236880" cy="25308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2AFDBE31-648E-B6E6-5B3F-AEF4E1ABF355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764660" y="4946841"/>
                  <a:ext cx="254520" cy="27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A1B921CA-20B2-8DDC-CD3C-818CD5D298DF}"/>
                    </a:ext>
                  </a:extLst>
                </p14:cNvPr>
                <p14:cNvContentPartPr/>
                <p14:nvPr/>
              </p14:nvContentPartPr>
              <p14:xfrm>
                <a:off x="3015940" y="4952961"/>
                <a:ext cx="226800" cy="20556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A1B921CA-20B2-8DDC-CD3C-818CD5D298DF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007300" y="4944321"/>
                  <a:ext cx="24444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BBD67984-7D3E-C285-C849-97B5C154F346}"/>
                    </a:ext>
                  </a:extLst>
                </p14:cNvPr>
                <p14:cNvContentPartPr/>
                <p14:nvPr/>
              </p14:nvContentPartPr>
              <p14:xfrm>
                <a:off x="3339220" y="4892481"/>
                <a:ext cx="318600" cy="19944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BBD67984-7D3E-C285-C849-97B5C154F346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330580" y="4883481"/>
                  <a:ext cx="33624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2AAF6E5E-AED7-CD7C-614F-3C5286D61A54}"/>
                    </a:ext>
                  </a:extLst>
                </p14:cNvPr>
                <p14:cNvContentPartPr/>
                <p14:nvPr/>
              </p14:nvContentPartPr>
              <p14:xfrm>
                <a:off x="2651260" y="5572881"/>
                <a:ext cx="173520" cy="27576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2AAF6E5E-AED7-CD7C-614F-3C5286D61A54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642620" y="5563881"/>
                  <a:ext cx="191160" cy="29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CBC09321-5AA1-6121-233F-9BC676B13EB6}"/>
                    </a:ext>
                  </a:extLst>
                </p14:cNvPr>
                <p14:cNvContentPartPr/>
                <p14:nvPr/>
              </p14:nvContentPartPr>
              <p14:xfrm>
                <a:off x="2893900" y="5510601"/>
                <a:ext cx="90360" cy="5616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CBC09321-5AA1-6121-233F-9BC676B13EB6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2885260" y="5501961"/>
                  <a:ext cx="10800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4D4BC309-8025-1B5D-EB4A-E60E3520EC9C}"/>
                    </a:ext>
                  </a:extLst>
                </p14:cNvPr>
                <p14:cNvContentPartPr/>
                <p14:nvPr/>
              </p14:nvContentPartPr>
              <p14:xfrm>
                <a:off x="2948260" y="5528241"/>
                <a:ext cx="156960" cy="30060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4D4BC309-8025-1B5D-EB4A-E60E3520EC9C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2939260" y="5519241"/>
                  <a:ext cx="174600" cy="31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D7E8446B-03C1-59D6-F8A7-913B8A50BAB9}"/>
                    </a:ext>
                  </a:extLst>
                </p14:cNvPr>
                <p14:cNvContentPartPr/>
                <p14:nvPr/>
              </p14:nvContentPartPr>
              <p14:xfrm>
                <a:off x="3094420" y="5582961"/>
                <a:ext cx="226800" cy="19080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D7E8446B-03C1-59D6-F8A7-913B8A50BAB9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085420" y="5574321"/>
                  <a:ext cx="24444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C1724D48-A224-5B86-5777-21504BBF9E6D}"/>
                    </a:ext>
                  </a:extLst>
                </p14:cNvPr>
                <p14:cNvContentPartPr/>
                <p14:nvPr/>
              </p14:nvContentPartPr>
              <p14:xfrm>
                <a:off x="3431740" y="5436081"/>
                <a:ext cx="192960" cy="24228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C1724D48-A224-5B86-5777-21504BBF9E6D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423100" y="5427081"/>
                  <a:ext cx="210600" cy="25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3982643B-77AB-72D5-3041-88BC8B3BD76C}"/>
                    </a:ext>
                  </a:extLst>
                </p14:cNvPr>
                <p14:cNvContentPartPr/>
                <p14:nvPr/>
              </p14:nvContentPartPr>
              <p14:xfrm>
                <a:off x="2749180" y="6171561"/>
                <a:ext cx="174960" cy="25560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3982643B-77AB-72D5-3041-88BC8B3BD76C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2740540" y="6162561"/>
                  <a:ext cx="192600" cy="27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CA3EFA3D-1F27-5501-3C0F-175340C3918F}"/>
                    </a:ext>
                  </a:extLst>
                </p14:cNvPr>
                <p14:cNvContentPartPr/>
                <p14:nvPr/>
              </p14:nvContentPartPr>
              <p14:xfrm>
                <a:off x="2973460" y="6095601"/>
                <a:ext cx="139320" cy="5076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CA3EFA3D-1F27-5501-3C0F-175340C3918F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2964460" y="6086961"/>
                  <a:ext cx="15696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7702708C-EDEB-B812-F4FC-BBC18319E686}"/>
                    </a:ext>
                  </a:extLst>
                </p14:cNvPr>
                <p14:cNvContentPartPr/>
                <p14:nvPr/>
              </p14:nvContentPartPr>
              <p14:xfrm>
                <a:off x="3059140" y="6119001"/>
                <a:ext cx="169560" cy="29412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7702708C-EDEB-B812-F4FC-BBC18319E686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3050140" y="6110361"/>
                  <a:ext cx="187200" cy="31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6B63BD3C-DBC3-99A9-6A71-877DF08938D8}"/>
                    </a:ext>
                  </a:extLst>
                </p14:cNvPr>
                <p14:cNvContentPartPr/>
                <p14:nvPr/>
              </p14:nvContentPartPr>
              <p14:xfrm>
                <a:off x="3246340" y="6074001"/>
                <a:ext cx="220320" cy="34524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6B63BD3C-DBC3-99A9-6A71-877DF08938D8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237700" y="6065361"/>
                  <a:ext cx="237960" cy="36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69610303-8470-DB4C-7A96-04F0F1EAA4B5}"/>
                    </a:ext>
                  </a:extLst>
                </p14:cNvPr>
                <p14:cNvContentPartPr/>
                <p14:nvPr/>
              </p14:nvContentPartPr>
              <p14:xfrm>
                <a:off x="3553780" y="6008481"/>
                <a:ext cx="194040" cy="42948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69610303-8470-DB4C-7A96-04F0F1EAA4B5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3544780" y="5999841"/>
                  <a:ext cx="211680" cy="44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92728D74-BD8A-17A4-1E0F-16624014CB25}"/>
                    </a:ext>
                  </a:extLst>
                </p14:cNvPr>
                <p14:cNvContentPartPr/>
                <p14:nvPr/>
              </p14:nvContentPartPr>
              <p14:xfrm>
                <a:off x="5847700" y="3351321"/>
                <a:ext cx="211320" cy="32040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92728D74-BD8A-17A4-1E0F-16624014CB25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5839060" y="3342681"/>
                  <a:ext cx="228960" cy="33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6C2A1198-9638-FD68-4EBF-4EB0E9D04DFC}"/>
                    </a:ext>
                  </a:extLst>
                </p14:cNvPr>
                <p14:cNvContentPartPr/>
                <p14:nvPr/>
              </p14:nvContentPartPr>
              <p14:xfrm>
                <a:off x="6172060" y="3288681"/>
                <a:ext cx="96840" cy="29412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6C2A1198-9638-FD68-4EBF-4EB0E9D04DFC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6163060" y="3280041"/>
                  <a:ext cx="114480" cy="31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3C833811-2042-9AC6-38E6-B5358D31CDAE}"/>
                    </a:ext>
                  </a:extLst>
                </p14:cNvPr>
                <p14:cNvContentPartPr/>
                <p14:nvPr/>
              </p14:nvContentPartPr>
              <p14:xfrm>
                <a:off x="6368980" y="3337641"/>
                <a:ext cx="203040" cy="20664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3C833811-2042-9AC6-38E6-B5358D31CDAE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6359980" y="3329001"/>
                  <a:ext cx="22068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AC5C3825-92BA-4520-C9F6-4489F103986B}"/>
                    </a:ext>
                  </a:extLst>
                </p14:cNvPr>
                <p14:cNvContentPartPr/>
                <p14:nvPr/>
              </p14:nvContentPartPr>
              <p14:xfrm>
                <a:off x="6823300" y="3239361"/>
                <a:ext cx="425880" cy="20952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AC5C3825-92BA-4520-C9F6-4489F103986B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6814660" y="3230721"/>
                  <a:ext cx="44352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2567859C-85C2-DDC4-146B-A67DF628CD99}"/>
                    </a:ext>
                  </a:extLst>
                </p14:cNvPr>
                <p14:cNvContentPartPr/>
                <p14:nvPr/>
              </p14:nvContentPartPr>
              <p14:xfrm>
                <a:off x="2113420" y="2151801"/>
                <a:ext cx="142560" cy="20736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2567859C-85C2-DDC4-146B-A67DF628CD99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2104780" y="2143161"/>
                  <a:ext cx="160200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742C7E26-CA07-1250-681E-01ACDF9378C5}"/>
                    </a:ext>
                  </a:extLst>
                </p14:cNvPr>
                <p14:cNvContentPartPr/>
                <p14:nvPr/>
              </p14:nvContentPartPr>
              <p14:xfrm>
                <a:off x="2319700" y="2151081"/>
                <a:ext cx="369000" cy="20628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742C7E26-CA07-1250-681E-01ACDF9378C5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2311060" y="2142081"/>
                  <a:ext cx="38664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65EF55CC-E1E4-8C25-10AF-11C58B2F1119}"/>
                    </a:ext>
                  </a:extLst>
                </p14:cNvPr>
                <p14:cNvContentPartPr/>
                <p14:nvPr/>
              </p14:nvContentPartPr>
              <p14:xfrm>
                <a:off x="2729020" y="2081601"/>
                <a:ext cx="569160" cy="27720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65EF55CC-E1E4-8C25-10AF-11C58B2F1119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2720380" y="2072601"/>
                  <a:ext cx="586800" cy="29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FD5C18E3-2B23-D9E7-01BD-E5A71B81F293}"/>
                    </a:ext>
                  </a:extLst>
                </p14:cNvPr>
                <p14:cNvContentPartPr/>
                <p14:nvPr/>
              </p14:nvContentPartPr>
              <p14:xfrm>
                <a:off x="3105940" y="2195001"/>
                <a:ext cx="262080" cy="12060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FD5C18E3-2B23-D9E7-01BD-E5A71B81F293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096940" y="2186001"/>
                  <a:ext cx="27972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D0FA5379-3EBE-A977-C101-7A9A2F081222}"/>
                    </a:ext>
                  </a:extLst>
                </p14:cNvPr>
                <p14:cNvContentPartPr/>
                <p14:nvPr/>
              </p14:nvContentPartPr>
              <p14:xfrm>
                <a:off x="3521380" y="2025801"/>
                <a:ext cx="261360" cy="25236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D0FA5379-3EBE-A977-C101-7A9A2F081222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512740" y="2017161"/>
                  <a:ext cx="279000" cy="27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7303D8AB-4821-644B-B4A1-AC9F3FB6A368}"/>
                    </a:ext>
                  </a:extLst>
                </p14:cNvPr>
                <p14:cNvContentPartPr/>
                <p14:nvPr/>
              </p14:nvContentPartPr>
              <p14:xfrm>
                <a:off x="5446660" y="2179161"/>
                <a:ext cx="185400" cy="22464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7303D8AB-4821-644B-B4A1-AC9F3FB6A368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5437660" y="2170521"/>
                  <a:ext cx="20304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87AC89F1-5518-B6F5-7683-0D9866749C72}"/>
                    </a:ext>
                  </a:extLst>
                </p14:cNvPr>
                <p14:cNvContentPartPr/>
                <p14:nvPr/>
              </p14:nvContentPartPr>
              <p14:xfrm>
                <a:off x="5707300" y="2138841"/>
                <a:ext cx="120960" cy="23940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87AC89F1-5518-B6F5-7683-0D9866749C72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5698300" y="2130201"/>
                  <a:ext cx="138600" cy="25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ADBEB731-9A00-A274-904C-46215251F8AC}"/>
                    </a:ext>
                  </a:extLst>
                </p14:cNvPr>
                <p14:cNvContentPartPr/>
                <p14:nvPr/>
              </p14:nvContentPartPr>
              <p14:xfrm>
                <a:off x="5921140" y="2111841"/>
                <a:ext cx="202320" cy="21960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ADBEB731-9A00-A274-904C-46215251F8AC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5912500" y="2102841"/>
                  <a:ext cx="21996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C05AA8BE-A938-F321-EA6F-590BDFBB12DC}"/>
                    </a:ext>
                  </a:extLst>
                </p14:cNvPr>
                <p14:cNvContentPartPr/>
                <p14:nvPr/>
              </p14:nvContentPartPr>
              <p14:xfrm>
                <a:off x="6392020" y="1907361"/>
                <a:ext cx="483840" cy="40932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C05AA8BE-A938-F321-EA6F-590BDFBB12DC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6383020" y="1898721"/>
                  <a:ext cx="501480" cy="42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098E177C-C17F-5FB1-0310-1576ABAD61A8}"/>
                    </a:ext>
                  </a:extLst>
                </p14:cNvPr>
                <p14:cNvContentPartPr/>
                <p14:nvPr/>
              </p14:nvContentPartPr>
              <p14:xfrm>
                <a:off x="3828820" y="2056761"/>
                <a:ext cx="2658600" cy="118332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098E177C-C17F-5FB1-0310-1576ABAD61A8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3819820" y="2048121"/>
                  <a:ext cx="2676240" cy="120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A8E84AA4-0FEB-C5AA-9F3F-4E7C2814D393}"/>
                    </a:ext>
                  </a:extLst>
                </p14:cNvPr>
                <p14:cNvContentPartPr/>
                <p14:nvPr/>
              </p14:nvContentPartPr>
              <p14:xfrm>
                <a:off x="3884980" y="2291841"/>
                <a:ext cx="1614960" cy="60480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A8E84AA4-0FEB-C5AA-9F3F-4E7C2814D393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3875980" y="2282841"/>
                  <a:ext cx="1632600" cy="62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516C1BC4-63AC-A6CB-C5E4-19EC58A92E6B}"/>
                    </a:ext>
                  </a:extLst>
                </p14:cNvPr>
                <p14:cNvContentPartPr/>
                <p14:nvPr/>
              </p14:nvContentPartPr>
              <p14:xfrm>
                <a:off x="4075060" y="3248721"/>
                <a:ext cx="1906200" cy="24984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516C1BC4-63AC-A6CB-C5E4-19EC58A92E6B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4066060" y="3239721"/>
                  <a:ext cx="1923840" cy="26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49D7D14F-91BC-2F2D-6171-76F91445C849}"/>
                    </a:ext>
                  </a:extLst>
                </p14:cNvPr>
                <p14:cNvContentPartPr/>
                <p14:nvPr/>
              </p14:nvContentPartPr>
              <p14:xfrm>
                <a:off x="4066420" y="2484441"/>
                <a:ext cx="1861200" cy="173052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49D7D14F-91BC-2F2D-6171-76F91445C849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4057420" y="2475801"/>
                  <a:ext cx="1878840" cy="174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13C64C36-FD21-E051-FC45-461F4884F43D}"/>
                    </a:ext>
                  </a:extLst>
                </p14:cNvPr>
                <p14:cNvContentPartPr/>
                <p14:nvPr/>
              </p14:nvContentPartPr>
              <p14:xfrm>
                <a:off x="3975700" y="3655161"/>
                <a:ext cx="2237400" cy="129708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13C64C36-FD21-E051-FC45-461F4884F43D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3966700" y="3646521"/>
                  <a:ext cx="2255040" cy="131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5D97CBCB-C732-DD9E-A238-CD96A378E691}"/>
                    </a:ext>
                  </a:extLst>
                </p14:cNvPr>
                <p14:cNvContentPartPr/>
                <p14:nvPr/>
              </p14:nvContentPartPr>
              <p14:xfrm>
                <a:off x="3828820" y="2521881"/>
                <a:ext cx="2481840" cy="299700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5D97CBCB-C732-DD9E-A238-CD96A378E691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3820180" y="2513241"/>
                  <a:ext cx="2499480" cy="301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E713D7E6-EA25-AF94-0FB7-0C5F9B533390}"/>
                    </a:ext>
                  </a:extLst>
                </p14:cNvPr>
                <p14:cNvContentPartPr/>
                <p14:nvPr/>
              </p14:nvContentPartPr>
              <p14:xfrm>
                <a:off x="4029340" y="3583161"/>
                <a:ext cx="2700360" cy="265932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E713D7E6-EA25-AF94-0FB7-0C5F9B533390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4020340" y="3574521"/>
                  <a:ext cx="2718000" cy="26769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6894192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BB5CE99-A8C8-385B-CD77-169042F9C5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6157" y="957331"/>
            <a:ext cx="7434891" cy="557204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6538B60-F3B8-29A0-6599-291F96A33166}"/>
                  </a:ext>
                </a:extLst>
              </p14:cNvPr>
              <p14:cNvContentPartPr/>
              <p14:nvPr/>
            </p14:nvContentPartPr>
            <p14:xfrm>
              <a:off x="2817447" y="3326081"/>
              <a:ext cx="465840" cy="403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6538B60-F3B8-29A0-6599-291F96A3316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808447" y="3317441"/>
                <a:ext cx="483480" cy="5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3813684-BD2D-6977-EC8F-C1D0EB1BFB9E}"/>
                  </a:ext>
                </a:extLst>
              </p14:cNvPr>
              <p14:cNvContentPartPr/>
              <p14:nvPr/>
            </p14:nvContentPartPr>
            <p14:xfrm>
              <a:off x="3580647" y="3771041"/>
              <a:ext cx="491760" cy="558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3813684-BD2D-6977-EC8F-C1D0EB1BFB9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572007" y="3762041"/>
                <a:ext cx="509400" cy="7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33D4C761-622A-356C-1AC0-3EDD5EAA8A9E}"/>
                  </a:ext>
                </a:extLst>
              </p14:cNvPr>
              <p14:cNvContentPartPr/>
              <p14:nvPr/>
            </p14:nvContentPartPr>
            <p14:xfrm>
              <a:off x="3496767" y="2470001"/>
              <a:ext cx="145080" cy="7808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3D4C761-622A-356C-1AC0-3EDD5EAA8A9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488127" y="2461361"/>
                <a:ext cx="162720" cy="798480"/>
              </a:xfrm>
              <a:prstGeom prst="rect">
                <a:avLst/>
              </a:prstGeom>
            </p:spPr>
          </p:pic>
        </mc:Fallback>
      </mc:AlternateContent>
      <p:grpSp>
        <p:nvGrpSpPr>
          <p:cNvPr id="24" name="Group 23">
            <a:extLst>
              <a:ext uri="{FF2B5EF4-FFF2-40B4-BE49-F238E27FC236}">
                <a16:creationId xmlns:a16="http://schemas.microsoft.com/office/drawing/2014/main" id="{66EADB0B-6BFE-8299-480C-537A417E67B3}"/>
              </a:ext>
            </a:extLst>
          </p:cNvPr>
          <p:cNvGrpSpPr/>
          <p:nvPr/>
        </p:nvGrpSpPr>
        <p:grpSpPr>
          <a:xfrm>
            <a:off x="2750127" y="3075521"/>
            <a:ext cx="1249200" cy="1334880"/>
            <a:chOff x="2750127" y="3075521"/>
            <a:chExt cx="1249200" cy="1334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0E352B7C-C5F8-354C-F7FD-9D1D3447897F}"/>
                    </a:ext>
                  </a:extLst>
                </p14:cNvPr>
                <p14:cNvContentPartPr/>
                <p14:nvPr/>
              </p14:nvContentPartPr>
              <p14:xfrm>
                <a:off x="2750127" y="3075521"/>
                <a:ext cx="640440" cy="3477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0E352B7C-C5F8-354C-F7FD-9D1D3447897F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741127" y="3066521"/>
                  <a:ext cx="658080" cy="36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7C670C47-91DC-F15E-AC40-52D7603B1772}"/>
                    </a:ext>
                  </a:extLst>
                </p14:cNvPr>
                <p14:cNvContentPartPr/>
                <p14:nvPr/>
              </p14:nvContentPartPr>
              <p14:xfrm>
                <a:off x="3541767" y="3332561"/>
                <a:ext cx="182520" cy="435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7C670C47-91DC-F15E-AC40-52D7603B1772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532767" y="3323561"/>
                  <a:ext cx="20016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F0D26B52-42B1-2613-A1C4-6F1E19F0BA0C}"/>
                    </a:ext>
                  </a:extLst>
                </p14:cNvPr>
                <p14:cNvContentPartPr/>
                <p14:nvPr/>
              </p14:nvContentPartPr>
              <p14:xfrm>
                <a:off x="3552927" y="3418961"/>
                <a:ext cx="94680" cy="1623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F0D26B52-42B1-2613-A1C4-6F1E19F0BA0C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544287" y="3410321"/>
                  <a:ext cx="11232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95DD8C2C-729C-C7BC-450A-0E2B909B7E20}"/>
                    </a:ext>
                  </a:extLst>
                </p14:cNvPr>
                <p14:cNvContentPartPr/>
                <p14:nvPr/>
              </p14:nvContentPartPr>
              <p14:xfrm>
                <a:off x="3537807" y="3740441"/>
                <a:ext cx="461520" cy="1029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95DD8C2C-729C-C7BC-450A-0E2B909B7E20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3529167" y="3731441"/>
                  <a:ext cx="47916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827F2E0F-F837-8237-9961-95AF49458928}"/>
                    </a:ext>
                  </a:extLst>
                </p14:cNvPr>
                <p14:cNvContentPartPr/>
                <p14:nvPr/>
              </p14:nvContentPartPr>
              <p14:xfrm>
                <a:off x="3465087" y="4007921"/>
                <a:ext cx="135720" cy="3945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827F2E0F-F837-8237-9961-95AF49458928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3456447" y="3998921"/>
                  <a:ext cx="153360" cy="41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B0052851-84DB-620D-DA17-3166822729A0}"/>
                    </a:ext>
                  </a:extLst>
                </p14:cNvPr>
                <p14:cNvContentPartPr/>
                <p14:nvPr/>
              </p14:nvContentPartPr>
              <p14:xfrm>
                <a:off x="3470487" y="3964361"/>
                <a:ext cx="175320" cy="42264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B0052851-84DB-620D-DA17-3166822729A0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3461847" y="3955721"/>
                  <a:ext cx="192960" cy="44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F09E3610-B849-B3F2-ED63-850ACD480622}"/>
                    </a:ext>
                  </a:extLst>
                </p14:cNvPr>
                <p14:cNvContentPartPr/>
                <p14:nvPr/>
              </p14:nvContentPartPr>
              <p14:xfrm>
                <a:off x="3453927" y="3951041"/>
                <a:ext cx="239040" cy="4593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F09E3610-B849-B3F2-ED63-850ACD480622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3445287" y="3942041"/>
                  <a:ext cx="256680" cy="477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96D3F9A-7B1D-7DCF-BF25-72F283DA366C}"/>
              </a:ext>
            </a:extLst>
          </p:cNvPr>
          <p:cNvGrpSpPr/>
          <p:nvPr/>
        </p:nvGrpSpPr>
        <p:grpSpPr>
          <a:xfrm>
            <a:off x="4418727" y="2658641"/>
            <a:ext cx="436320" cy="1500840"/>
            <a:chOff x="4418727" y="2658641"/>
            <a:chExt cx="436320" cy="1500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F2C2FB58-751A-653C-CA8D-658395398271}"/>
                    </a:ext>
                  </a:extLst>
                </p14:cNvPr>
                <p14:cNvContentPartPr/>
                <p14:nvPr/>
              </p14:nvContentPartPr>
              <p14:xfrm>
                <a:off x="4418727" y="3359201"/>
                <a:ext cx="384840" cy="6048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F2C2FB58-751A-653C-CA8D-658395398271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4409727" y="3350561"/>
                  <a:ext cx="40248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30D6DCAB-2B84-5E44-56DD-77A06F94574E}"/>
                    </a:ext>
                  </a:extLst>
                </p14:cNvPr>
                <p14:cNvContentPartPr/>
                <p14:nvPr/>
              </p14:nvContentPartPr>
              <p14:xfrm>
                <a:off x="4678287" y="2658641"/>
                <a:ext cx="150840" cy="6192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30D6DCAB-2B84-5E44-56DD-77A06F94574E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4669287" y="2650001"/>
                  <a:ext cx="168480" cy="63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732784FA-C682-B670-9371-98D66176DF19}"/>
                    </a:ext>
                  </a:extLst>
                </p14:cNvPr>
                <p14:cNvContentPartPr/>
                <p14:nvPr/>
              </p14:nvContentPartPr>
              <p14:xfrm>
                <a:off x="4655247" y="3452081"/>
                <a:ext cx="199800" cy="7074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732784FA-C682-B670-9371-98D66176DF19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4646247" y="3443441"/>
                  <a:ext cx="217440" cy="725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8B2116D1-A570-0024-278E-BD8DF0EECF88}"/>
                  </a:ext>
                </a:extLst>
              </p14:cNvPr>
              <p14:cNvContentPartPr/>
              <p14:nvPr/>
            </p14:nvContentPartPr>
            <p14:xfrm>
              <a:off x="6440487" y="2409521"/>
              <a:ext cx="92160" cy="113580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8B2116D1-A570-0024-278E-BD8DF0EECF88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6431847" y="2400881"/>
                <a:ext cx="109800" cy="115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13CA7EA1-29E9-FAB3-E816-C622339EE40F}"/>
                  </a:ext>
                </a:extLst>
              </p14:cNvPr>
              <p14:cNvContentPartPr/>
              <p14:nvPr/>
            </p14:nvContentPartPr>
            <p14:xfrm>
              <a:off x="6430767" y="3363881"/>
              <a:ext cx="243720" cy="20016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13CA7EA1-29E9-FAB3-E816-C622339EE40F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6422127" y="3354881"/>
                <a:ext cx="261360" cy="217800"/>
              </a:xfrm>
              <a:prstGeom prst="rect">
                <a:avLst/>
              </a:prstGeom>
            </p:spPr>
          </p:pic>
        </mc:Fallback>
      </mc:AlternateContent>
      <p:grpSp>
        <p:nvGrpSpPr>
          <p:cNvPr id="38" name="Group 37">
            <a:extLst>
              <a:ext uri="{FF2B5EF4-FFF2-40B4-BE49-F238E27FC236}">
                <a16:creationId xmlns:a16="http://schemas.microsoft.com/office/drawing/2014/main" id="{57655452-F252-364E-94CE-5C5C37E1EABC}"/>
              </a:ext>
            </a:extLst>
          </p:cNvPr>
          <p:cNvGrpSpPr/>
          <p:nvPr/>
        </p:nvGrpSpPr>
        <p:grpSpPr>
          <a:xfrm>
            <a:off x="6354087" y="3711281"/>
            <a:ext cx="324720" cy="759960"/>
            <a:chOff x="6354087" y="3711281"/>
            <a:chExt cx="324720" cy="759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BAECBEBB-9FC9-4469-CAFD-AC42628C270F}"/>
                    </a:ext>
                  </a:extLst>
                </p14:cNvPr>
                <p14:cNvContentPartPr/>
                <p14:nvPr/>
              </p14:nvContentPartPr>
              <p14:xfrm>
                <a:off x="6354087" y="4181801"/>
                <a:ext cx="133560" cy="6840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BAECBEBB-9FC9-4469-CAFD-AC42628C270F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6345087" y="4172801"/>
                  <a:ext cx="15120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54B51B3C-E1B8-560C-6F60-2D6F4021CE59}"/>
                    </a:ext>
                  </a:extLst>
                </p14:cNvPr>
                <p14:cNvContentPartPr/>
                <p14:nvPr/>
              </p14:nvContentPartPr>
              <p14:xfrm>
                <a:off x="6360207" y="4220321"/>
                <a:ext cx="93240" cy="410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54B51B3C-E1B8-560C-6F60-2D6F4021CE59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6351207" y="4211681"/>
                  <a:ext cx="11088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5231F3F4-467F-86AA-AB45-1E1CA131B241}"/>
                    </a:ext>
                  </a:extLst>
                </p14:cNvPr>
                <p14:cNvContentPartPr/>
                <p14:nvPr/>
              </p14:nvContentPartPr>
              <p14:xfrm>
                <a:off x="6402327" y="4237961"/>
                <a:ext cx="1800" cy="648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5231F3F4-467F-86AA-AB45-1E1CA131B241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6393687" y="4229321"/>
                  <a:ext cx="1944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C98C0CFF-84DC-1E05-62ED-AA06C0BB397A}"/>
                    </a:ext>
                  </a:extLst>
                </p14:cNvPr>
                <p14:cNvContentPartPr/>
                <p14:nvPr/>
              </p14:nvContentPartPr>
              <p14:xfrm>
                <a:off x="6534087" y="3711281"/>
                <a:ext cx="144720" cy="7599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C98C0CFF-84DC-1E05-62ED-AA06C0BB397A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6525087" y="3702281"/>
                  <a:ext cx="162360" cy="777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377E16A8-41B7-23B7-5A78-013DA71AE451}"/>
                  </a:ext>
                </a:extLst>
              </p14:cNvPr>
              <p14:cNvContentPartPr/>
              <p14:nvPr/>
            </p14:nvContentPartPr>
            <p14:xfrm>
              <a:off x="8218527" y="2445881"/>
              <a:ext cx="163080" cy="134820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377E16A8-41B7-23B7-5A78-013DA71AE451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8209527" y="2437241"/>
                <a:ext cx="180720" cy="136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615A0E47-7E44-CFFD-9EA8-6F25A7D721E2}"/>
                  </a:ext>
                </a:extLst>
              </p14:cNvPr>
              <p14:cNvContentPartPr/>
              <p14:nvPr/>
            </p14:nvContentPartPr>
            <p14:xfrm>
              <a:off x="7848087" y="4151561"/>
              <a:ext cx="623160" cy="21492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615A0E47-7E44-CFFD-9EA8-6F25A7D721E2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7839087" y="4142561"/>
                <a:ext cx="640800" cy="23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8032E514-6634-FBA5-9047-0DF6A690E9E4}"/>
                  </a:ext>
                </a:extLst>
              </p14:cNvPr>
              <p14:cNvContentPartPr/>
              <p14:nvPr/>
            </p14:nvContentPartPr>
            <p14:xfrm>
              <a:off x="7647207" y="4162361"/>
              <a:ext cx="738720" cy="26892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8032E514-6634-FBA5-9047-0DF6A690E9E4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7638567" y="4153361"/>
                <a:ext cx="756360" cy="286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451073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E6311BD-5F0A-E410-1C38-E15723A1B9BC}"/>
              </a:ext>
            </a:extLst>
          </p:cNvPr>
          <p:cNvSpPr txBox="1"/>
          <p:nvPr/>
        </p:nvSpPr>
        <p:spPr>
          <a:xfrm>
            <a:off x="594943" y="488731"/>
            <a:ext cx="1105982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You are working as a Senior Cloud Architect in an organization. You have been asked to deploy three tier application.</a:t>
            </a:r>
          </a:p>
          <a:p>
            <a:r>
              <a:rPr lang="en-US" dirty="0"/>
              <a:t>Which of the below would you use to ensure minimum management overhead.</a:t>
            </a:r>
          </a:p>
          <a:p>
            <a:endParaRPr lang="en-US" dirty="0"/>
          </a:p>
          <a:p>
            <a:r>
              <a:rPr lang="en-US" dirty="0"/>
              <a:t>A. 1 </a:t>
            </a:r>
            <a:r>
              <a:rPr lang="en-US" dirty="0" err="1"/>
              <a:t>Vnet</a:t>
            </a:r>
            <a:r>
              <a:rPr lang="en-US" dirty="0"/>
              <a:t> 1 Subnet</a:t>
            </a:r>
          </a:p>
          <a:p>
            <a:r>
              <a:rPr lang="en-US" dirty="0"/>
              <a:t>B. 1 </a:t>
            </a:r>
            <a:r>
              <a:rPr lang="en-US" dirty="0" err="1"/>
              <a:t>Vnet</a:t>
            </a:r>
            <a:r>
              <a:rPr lang="en-US" dirty="0"/>
              <a:t> 3 Subnet</a:t>
            </a:r>
          </a:p>
          <a:p>
            <a:r>
              <a:rPr lang="en-US" dirty="0"/>
              <a:t>C. 3 </a:t>
            </a:r>
            <a:r>
              <a:rPr lang="en-US" dirty="0" err="1"/>
              <a:t>Vnet</a:t>
            </a:r>
            <a:r>
              <a:rPr lang="en-US" dirty="0"/>
              <a:t> 3 subnet</a:t>
            </a:r>
          </a:p>
          <a:p>
            <a:r>
              <a:rPr lang="en-US" dirty="0"/>
              <a:t>D. 3 </a:t>
            </a:r>
            <a:r>
              <a:rPr lang="en-US" dirty="0" err="1"/>
              <a:t>Vnet</a:t>
            </a:r>
            <a:r>
              <a:rPr lang="en-US" dirty="0"/>
              <a:t> 1 subnet 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679FA3-8E11-63D1-8E58-306D5C1373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6007" y="1665173"/>
            <a:ext cx="5609890" cy="4572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561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50319-9DE0-C288-699B-BB3A9F1F2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Network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9B0451-3180-B717-4340-E474538C29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a representation of your own network in the cloud.</a:t>
            </a:r>
          </a:p>
          <a:p>
            <a:r>
              <a:rPr lang="en-US" dirty="0"/>
              <a:t>It is a logical isolation of the Azure cloud dedicated to your subscription.</a:t>
            </a:r>
          </a:p>
          <a:p>
            <a:r>
              <a:rPr lang="en-US" dirty="0"/>
              <a:t>Each </a:t>
            </a:r>
            <a:r>
              <a:rPr lang="en-US" dirty="0" err="1"/>
              <a:t>VNet</a:t>
            </a:r>
            <a:r>
              <a:rPr lang="en-US" dirty="0"/>
              <a:t> has its own CIDR block.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6167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C2F16-2875-16EA-AE62-8F43B9766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Network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8153A-CBFE-AD54-C658-B02F0F3BAF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CIDR – Classless Interdomain Routing</a:t>
            </a:r>
          </a:p>
          <a:p>
            <a:r>
              <a:rPr lang="en-US" dirty="0"/>
              <a:t>10.0.0.0/16 – Address Space - 65536 IP Addresses</a:t>
            </a:r>
          </a:p>
          <a:p>
            <a:r>
              <a:rPr lang="en-US" dirty="0"/>
              <a:t>32 – 16 = 16</a:t>
            </a:r>
          </a:p>
          <a:p>
            <a:r>
              <a:rPr lang="en-US" dirty="0"/>
              <a:t>2 to the power 16 = 65536</a:t>
            </a:r>
          </a:p>
          <a:p>
            <a:r>
              <a:rPr lang="en-US" dirty="0"/>
              <a:t>10.0.0.0/24 – 256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553873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8594A-B041-3330-B755-283EBE06F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Private IP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FE24C-30C8-51C8-57F2-9A5A6143AB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10.0.0.0 – 10.255.255.255</a:t>
            </a:r>
          </a:p>
          <a:p>
            <a:r>
              <a:rPr lang="en-US" dirty="0"/>
              <a:t>172.16.0.0 - 172.31.255.255</a:t>
            </a:r>
          </a:p>
          <a:p>
            <a:r>
              <a:rPr lang="en-US" dirty="0"/>
              <a:t>192.168.0.0 - 192.168.255.255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15890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A29157D-5FBD-8EE2-DF49-F5D036EC8DDF}"/>
              </a:ext>
            </a:extLst>
          </p:cNvPr>
          <p:cNvSpPr/>
          <p:nvPr/>
        </p:nvSpPr>
        <p:spPr>
          <a:xfrm>
            <a:off x="2276669" y="1259633"/>
            <a:ext cx="5691674" cy="36855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A4157B5F-9390-EC1E-EB85-7ECCF2F44844}"/>
              </a:ext>
            </a:extLst>
          </p:cNvPr>
          <p:cNvGrpSpPr/>
          <p:nvPr/>
        </p:nvGrpSpPr>
        <p:grpSpPr>
          <a:xfrm>
            <a:off x="433300" y="204921"/>
            <a:ext cx="10747080" cy="5376600"/>
            <a:chOff x="433300" y="204921"/>
            <a:chExt cx="10747080" cy="5376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698E8442-A97C-E06D-6E27-3D6741A83060}"/>
                    </a:ext>
                  </a:extLst>
                </p14:cNvPr>
                <p14:cNvContentPartPr/>
                <p14:nvPr/>
              </p14:nvContentPartPr>
              <p14:xfrm>
                <a:off x="8667940" y="1248921"/>
                <a:ext cx="116280" cy="16740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698E8442-A97C-E06D-6E27-3D6741A83060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658940" y="1239921"/>
                  <a:ext cx="13392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244DD695-8A23-8FCD-A1D0-420946191293}"/>
                    </a:ext>
                  </a:extLst>
                </p14:cNvPr>
                <p14:cNvContentPartPr/>
                <p14:nvPr/>
              </p14:nvContentPartPr>
              <p14:xfrm>
                <a:off x="8888620" y="1345761"/>
                <a:ext cx="3600" cy="612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244DD695-8A23-8FCD-A1D0-42094619129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879620" y="1337121"/>
                  <a:ext cx="2124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14EEF840-3782-3791-B644-999FC3FE52F5}"/>
                    </a:ext>
                  </a:extLst>
                </p14:cNvPr>
                <p14:cNvContentPartPr/>
                <p14:nvPr/>
              </p14:nvContentPartPr>
              <p14:xfrm>
                <a:off x="8992660" y="1183041"/>
                <a:ext cx="155880" cy="13752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14EEF840-3782-3791-B644-999FC3FE52F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984020" y="1174041"/>
                  <a:ext cx="17352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A0BA655C-E292-CD36-958E-DE57EBF3530F}"/>
                    </a:ext>
                  </a:extLst>
                </p14:cNvPr>
                <p14:cNvContentPartPr/>
                <p14:nvPr/>
              </p14:nvContentPartPr>
              <p14:xfrm>
                <a:off x="9246100" y="1119681"/>
                <a:ext cx="271440" cy="13716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A0BA655C-E292-CD36-958E-DE57EBF3530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9237460" y="1111041"/>
                  <a:ext cx="28908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C7348E84-6F2A-1E00-31C7-96555F0D7DEE}"/>
                    </a:ext>
                  </a:extLst>
                </p14:cNvPr>
                <p14:cNvContentPartPr/>
                <p14:nvPr/>
              </p14:nvContentPartPr>
              <p14:xfrm>
                <a:off x="9677740" y="691281"/>
                <a:ext cx="78840" cy="72432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C7348E84-6F2A-1E00-31C7-96555F0D7DEE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669100" y="682281"/>
                  <a:ext cx="96480" cy="74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5403BDF5-8B27-3D57-A4ED-42E87FE04E5E}"/>
                    </a:ext>
                  </a:extLst>
                </p14:cNvPr>
                <p14:cNvContentPartPr/>
                <p14:nvPr/>
              </p14:nvContentPartPr>
              <p14:xfrm>
                <a:off x="9815620" y="962721"/>
                <a:ext cx="270720" cy="29628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5403BDF5-8B27-3D57-A4ED-42E87FE04E5E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806980" y="953721"/>
                  <a:ext cx="288360" cy="31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7330C26E-DB68-0B57-EC17-DBB74006713B}"/>
                    </a:ext>
                  </a:extLst>
                </p14:cNvPr>
                <p14:cNvContentPartPr/>
                <p14:nvPr/>
              </p14:nvContentPartPr>
              <p14:xfrm>
                <a:off x="10111180" y="853281"/>
                <a:ext cx="151200" cy="32652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7330C26E-DB68-0B57-EC17-DBB74006713B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0102180" y="844641"/>
                  <a:ext cx="168840" cy="34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8408F9CE-0D1E-303E-D6CC-48BEF2E1B8AA}"/>
                    </a:ext>
                  </a:extLst>
                </p14:cNvPr>
                <p14:cNvContentPartPr/>
                <p14:nvPr/>
              </p14:nvContentPartPr>
              <p14:xfrm>
                <a:off x="3134020" y="717201"/>
                <a:ext cx="157680" cy="22032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8408F9CE-0D1E-303E-D6CC-48BEF2E1B8AA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125380" y="708561"/>
                  <a:ext cx="17532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893DAEDA-8DCB-3C08-546B-5D9B31304B82}"/>
                    </a:ext>
                  </a:extLst>
                </p14:cNvPr>
                <p14:cNvContentPartPr/>
                <p14:nvPr/>
              </p14:nvContentPartPr>
              <p14:xfrm>
                <a:off x="3357580" y="626841"/>
                <a:ext cx="156960" cy="30276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893DAEDA-8DCB-3C08-546B-5D9B31304B82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348940" y="617841"/>
                  <a:ext cx="174600" cy="32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CE6F67A5-CB3E-B8EF-1908-B86A90028126}"/>
                    </a:ext>
                  </a:extLst>
                </p14:cNvPr>
                <p14:cNvContentPartPr/>
                <p14:nvPr/>
              </p14:nvContentPartPr>
              <p14:xfrm>
                <a:off x="3610300" y="576801"/>
                <a:ext cx="388080" cy="30744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CE6F67A5-CB3E-B8EF-1908-B86A90028126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601660" y="568161"/>
                  <a:ext cx="405720" cy="32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42E0C5D1-A68E-258E-E2E3-120A58B5B44A}"/>
                    </a:ext>
                  </a:extLst>
                </p14:cNvPr>
                <p14:cNvContentPartPr/>
                <p14:nvPr/>
              </p14:nvContentPartPr>
              <p14:xfrm>
                <a:off x="3795340" y="584721"/>
                <a:ext cx="293400" cy="11880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42E0C5D1-A68E-258E-E2E3-120A58B5B44A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786340" y="575721"/>
                  <a:ext cx="31104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F7B5991A-8977-D8A6-5543-C02AF020035F}"/>
                    </a:ext>
                  </a:extLst>
                </p14:cNvPr>
                <p14:cNvContentPartPr/>
                <p14:nvPr/>
              </p14:nvContentPartPr>
              <p14:xfrm>
                <a:off x="4420660" y="768681"/>
                <a:ext cx="289080" cy="6084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F7B5991A-8977-D8A6-5543-C02AF020035F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411660" y="759681"/>
                  <a:ext cx="30672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2A9D219E-D03A-D622-399A-A40BA58BF113}"/>
                    </a:ext>
                  </a:extLst>
                </p14:cNvPr>
                <p14:cNvContentPartPr/>
                <p14:nvPr/>
              </p14:nvContentPartPr>
              <p14:xfrm>
                <a:off x="4841500" y="513081"/>
                <a:ext cx="226800" cy="3027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2A9D219E-D03A-D622-399A-A40BA58BF113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832500" y="504441"/>
                  <a:ext cx="244440" cy="32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8183CED6-C5F4-D153-6BC7-ACB71B517D53}"/>
                    </a:ext>
                  </a:extLst>
                </p14:cNvPr>
                <p14:cNvContentPartPr/>
                <p14:nvPr/>
              </p14:nvContentPartPr>
              <p14:xfrm>
                <a:off x="5131660" y="666801"/>
                <a:ext cx="59040" cy="14328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8183CED6-C5F4-D153-6BC7-ACB71B517D53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123020" y="657801"/>
                  <a:ext cx="7668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7BCB6B10-5D1A-B0E0-9CDA-6A651A3CDC84}"/>
                    </a:ext>
                  </a:extLst>
                </p14:cNvPr>
                <p14:cNvContentPartPr/>
                <p14:nvPr/>
              </p14:nvContentPartPr>
              <p14:xfrm>
                <a:off x="5076580" y="446481"/>
                <a:ext cx="289080" cy="41364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7BCB6B10-5D1A-B0E0-9CDA-6A651A3CDC84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067580" y="437841"/>
                  <a:ext cx="306720" cy="43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422B4608-CC51-76C8-FC3A-66A2C892DE0A}"/>
                    </a:ext>
                  </a:extLst>
                </p14:cNvPr>
                <p14:cNvContentPartPr/>
                <p14:nvPr/>
              </p14:nvContentPartPr>
              <p14:xfrm>
                <a:off x="5179180" y="557361"/>
                <a:ext cx="196200" cy="1461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422B4608-CC51-76C8-FC3A-66A2C892DE0A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170540" y="548361"/>
                  <a:ext cx="21384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13A79ACC-763F-DC96-33D8-F4EFC17D537B}"/>
                    </a:ext>
                  </a:extLst>
                </p14:cNvPr>
                <p14:cNvContentPartPr/>
                <p14:nvPr/>
              </p14:nvContentPartPr>
              <p14:xfrm>
                <a:off x="5463940" y="490401"/>
                <a:ext cx="307800" cy="3495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13A79ACC-763F-DC96-33D8-F4EFC17D537B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455300" y="481761"/>
                  <a:ext cx="325440" cy="36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C12F474B-59A8-313B-0AB8-ED5E05021EC5}"/>
                    </a:ext>
                  </a:extLst>
                </p14:cNvPr>
                <p14:cNvContentPartPr/>
                <p14:nvPr/>
              </p14:nvContentPartPr>
              <p14:xfrm>
                <a:off x="4840780" y="767601"/>
                <a:ext cx="1169640" cy="33192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C12F474B-59A8-313B-0AB8-ED5E05021EC5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832140" y="758601"/>
                  <a:ext cx="1187280" cy="34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5E85BEEE-6AC4-7037-24F8-54E2007FEB79}"/>
                    </a:ext>
                  </a:extLst>
                </p14:cNvPr>
                <p14:cNvContentPartPr/>
                <p14:nvPr/>
              </p14:nvContentPartPr>
              <p14:xfrm>
                <a:off x="4922860" y="894681"/>
                <a:ext cx="1086120" cy="25740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5E85BEEE-6AC4-7037-24F8-54E2007FEB79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913860" y="885681"/>
                  <a:ext cx="1103760" cy="27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C2D0FF4A-7697-8ED2-0146-961284E8D1BA}"/>
                    </a:ext>
                  </a:extLst>
                </p14:cNvPr>
                <p14:cNvContentPartPr/>
                <p14:nvPr/>
              </p14:nvContentPartPr>
              <p14:xfrm>
                <a:off x="2041780" y="1346841"/>
                <a:ext cx="1131120" cy="10335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C2D0FF4A-7697-8ED2-0146-961284E8D1BA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032780" y="1337841"/>
                  <a:ext cx="1148760" cy="10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A937F5D5-A193-CEAF-7BFE-A1CB373E7329}"/>
                    </a:ext>
                  </a:extLst>
                </p14:cNvPr>
                <p14:cNvContentPartPr/>
                <p14:nvPr/>
              </p14:nvContentPartPr>
              <p14:xfrm>
                <a:off x="2186140" y="2288961"/>
                <a:ext cx="1063800" cy="13413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A937F5D5-A193-CEAF-7BFE-A1CB373E7329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177500" y="2279961"/>
                  <a:ext cx="1081440" cy="135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DA9651AD-363D-8C3A-1C7E-3E9354B038CE}"/>
                    </a:ext>
                  </a:extLst>
                </p14:cNvPr>
                <p14:cNvContentPartPr/>
                <p14:nvPr/>
              </p14:nvContentPartPr>
              <p14:xfrm>
                <a:off x="3050500" y="3306681"/>
                <a:ext cx="631440" cy="158112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DA9651AD-363D-8C3A-1C7E-3E9354B038CE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041500" y="3297681"/>
                  <a:ext cx="649080" cy="159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CC06DBFD-B967-93E1-C308-5D62FB784033}"/>
                    </a:ext>
                  </a:extLst>
                </p14:cNvPr>
                <p14:cNvContentPartPr/>
                <p14:nvPr/>
              </p14:nvContentPartPr>
              <p14:xfrm>
                <a:off x="3212140" y="1067121"/>
                <a:ext cx="1140120" cy="156060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CC06DBFD-B967-93E1-C308-5D62FB784033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203500" y="1058121"/>
                  <a:ext cx="1157760" cy="157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5DCE4864-6A0E-58C7-203D-A93EA9BB5014}"/>
                    </a:ext>
                  </a:extLst>
                </p14:cNvPr>
                <p14:cNvContentPartPr/>
                <p14:nvPr/>
              </p14:nvContentPartPr>
              <p14:xfrm>
                <a:off x="3121060" y="1167561"/>
                <a:ext cx="89280" cy="26532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5DCE4864-6A0E-58C7-203D-A93EA9BB5014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112060" y="1158921"/>
                  <a:ext cx="106920" cy="28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3D16F355-426E-9750-292C-93EBC7EB150A}"/>
                    </a:ext>
                  </a:extLst>
                </p14:cNvPr>
                <p14:cNvContentPartPr/>
                <p14:nvPr/>
              </p14:nvContentPartPr>
              <p14:xfrm>
                <a:off x="4305460" y="917361"/>
                <a:ext cx="1574640" cy="131724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3D16F355-426E-9750-292C-93EBC7EB150A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296820" y="908361"/>
                  <a:ext cx="1592280" cy="133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08555EBD-6C9D-171F-BF93-4E3D539AB3DD}"/>
                    </a:ext>
                  </a:extLst>
                </p14:cNvPr>
                <p14:cNvContentPartPr/>
                <p14:nvPr/>
              </p14:nvContentPartPr>
              <p14:xfrm>
                <a:off x="5588860" y="1700001"/>
                <a:ext cx="2497680" cy="78048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08555EBD-6C9D-171F-BF93-4E3D539AB3DD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579860" y="1691001"/>
                  <a:ext cx="2515320" cy="79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CBA2C06E-1774-9A24-976B-2F1CC8249CDA}"/>
                    </a:ext>
                  </a:extLst>
                </p14:cNvPr>
                <p14:cNvContentPartPr/>
                <p14:nvPr/>
              </p14:nvContentPartPr>
              <p14:xfrm>
                <a:off x="3414460" y="2184921"/>
                <a:ext cx="1263960" cy="149256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CBA2C06E-1774-9A24-976B-2F1CC8249CDA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405820" y="2175921"/>
                  <a:ext cx="1281600" cy="151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60EFE6B8-16FC-5681-8173-76B1DC043110}"/>
                    </a:ext>
                  </a:extLst>
                </p14:cNvPr>
                <p14:cNvContentPartPr/>
                <p14:nvPr/>
              </p14:nvContentPartPr>
              <p14:xfrm>
                <a:off x="4207900" y="3320001"/>
                <a:ext cx="834480" cy="169200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60EFE6B8-16FC-5681-8173-76B1DC043110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4198900" y="3311001"/>
                  <a:ext cx="852120" cy="170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A53830B8-B893-17CC-F86A-FF1A95D1985F}"/>
                    </a:ext>
                  </a:extLst>
                </p14:cNvPr>
                <p14:cNvContentPartPr/>
                <p14:nvPr/>
              </p14:nvContentPartPr>
              <p14:xfrm>
                <a:off x="4650700" y="2093481"/>
                <a:ext cx="2232720" cy="172764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A53830B8-B893-17CC-F86A-FF1A95D1985F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642060" y="2084481"/>
                  <a:ext cx="2250360" cy="174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989BC514-CEDA-595C-063C-6CB628AA4AEB}"/>
                    </a:ext>
                  </a:extLst>
                </p14:cNvPr>
                <p14:cNvContentPartPr/>
                <p14:nvPr/>
              </p14:nvContentPartPr>
              <p14:xfrm>
                <a:off x="6206620" y="3104721"/>
                <a:ext cx="515880" cy="190728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989BC514-CEDA-595C-063C-6CB628AA4AEB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197980" y="3096081"/>
                  <a:ext cx="533520" cy="19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B4674560-1041-EED7-4BA4-5B7BB4E7644A}"/>
                    </a:ext>
                  </a:extLst>
                </p14:cNvPr>
                <p14:cNvContentPartPr/>
                <p14:nvPr/>
              </p14:nvContentPartPr>
              <p14:xfrm>
                <a:off x="6459700" y="3261321"/>
                <a:ext cx="1882080" cy="57456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B4674560-1041-EED7-4BA4-5B7BB4E7644A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6450700" y="3252681"/>
                  <a:ext cx="1899720" cy="59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5F661D4A-B4D4-E81C-6DD1-2EF587DECC87}"/>
                    </a:ext>
                  </a:extLst>
                </p14:cNvPr>
                <p14:cNvContentPartPr/>
                <p14:nvPr/>
              </p14:nvContentPartPr>
              <p14:xfrm>
                <a:off x="6464020" y="658521"/>
                <a:ext cx="507240" cy="113004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5F661D4A-B4D4-E81C-6DD1-2EF587DECC87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6455380" y="649881"/>
                  <a:ext cx="524880" cy="114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BD06E579-89AA-C1B2-55D2-85EAAD6B5F13}"/>
                    </a:ext>
                  </a:extLst>
                </p14:cNvPr>
                <p14:cNvContentPartPr/>
                <p14:nvPr/>
              </p14:nvContentPartPr>
              <p14:xfrm>
                <a:off x="7110220" y="491121"/>
                <a:ext cx="108000" cy="20160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BD06E579-89AA-C1B2-55D2-85EAAD6B5F13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7101220" y="482121"/>
                  <a:ext cx="12564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3D390AC3-DE71-5106-D83E-DA06F2943D3E}"/>
                    </a:ext>
                  </a:extLst>
                </p14:cNvPr>
                <p14:cNvContentPartPr/>
                <p14:nvPr/>
              </p14:nvContentPartPr>
              <p14:xfrm>
                <a:off x="7233700" y="324801"/>
                <a:ext cx="418680" cy="30492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3D390AC3-DE71-5106-D83E-DA06F2943D3E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7225060" y="316161"/>
                  <a:ext cx="436320" cy="32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FAA61098-10B6-FE38-0896-48DDDE66BDB4}"/>
                    </a:ext>
                  </a:extLst>
                </p14:cNvPr>
                <p14:cNvContentPartPr/>
                <p14:nvPr/>
              </p14:nvContentPartPr>
              <p14:xfrm>
                <a:off x="7701700" y="204921"/>
                <a:ext cx="556200" cy="39168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FAA61098-10B6-FE38-0896-48DDDE66BDB4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7693060" y="196281"/>
                  <a:ext cx="573840" cy="40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C035B017-D199-9FFE-BB77-B44B30D761E9}"/>
                    </a:ext>
                  </a:extLst>
                </p14:cNvPr>
                <p14:cNvContentPartPr/>
                <p14:nvPr/>
              </p14:nvContentPartPr>
              <p14:xfrm>
                <a:off x="8008060" y="221481"/>
                <a:ext cx="379080" cy="17028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C035B017-D199-9FFE-BB77-B44B30D761E9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7999420" y="212841"/>
                  <a:ext cx="39672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59ED94B3-4C72-01CC-F693-F5C6DEE4C5CE}"/>
                    </a:ext>
                  </a:extLst>
                </p14:cNvPr>
                <p14:cNvContentPartPr/>
                <p14:nvPr/>
              </p14:nvContentPartPr>
              <p14:xfrm>
                <a:off x="7347460" y="638721"/>
                <a:ext cx="939960" cy="29556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59ED94B3-4C72-01CC-F693-F5C6DEE4C5CE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7338460" y="629721"/>
                  <a:ext cx="957600" cy="31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D49D9E2F-1083-2DA1-C9CE-C9A6D3CE8E0B}"/>
                    </a:ext>
                  </a:extLst>
                </p14:cNvPr>
                <p14:cNvContentPartPr/>
                <p14:nvPr/>
              </p14:nvContentPartPr>
              <p14:xfrm>
                <a:off x="7282660" y="750681"/>
                <a:ext cx="1038960" cy="31500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D49D9E2F-1083-2DA1-C9CE-C9A6D3CE8E0B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7274020" y="742041"/>
                  <a:ext cx="1056600" cy="33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117BA343-5C59-7191-37B4-C851F76509A8}"/>
                    </a:ext>
                  </a:extLst>
                </p14:cNvPr>
                <p14:cNvContentPartPr/>
                <p14:nvPr/>
              </p14:nvContentPartPr>
              <p14:xfrm>
                <a:off x="5845900" y="1234161"/>
                <a:ext cx="705960" cy="23220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117BA343-5C59-7191-37B4-C851F76509A8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836900" y="1225161"/>
                  <a:ext cx="72360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FC8E460C-05AA-3DC7-74F7-C5164C77BCCD}"/>
                    </a:ext>
                  </a:extLst>
                </p14:cNvPr>
                <p14:cNvContentPartPr/>
                <p14:nvPr/>
              </p14:nvContentPartPr>
              <p14:xfrm>
                <a:off x="5894140" y="1255761"/>
                <a:ext cx="1254240" cy="51588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FC8E460C-05AA-3DC7-74F7-C5164C77BCCD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5885140" y="1246761"/>
                  <a:ext cx="1271880" cy="53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44C65DC6-3AD3-A56B-CF4C-DBFDC4D8951E}"/>
                    </a:ext>
                  </a:extLst>
                </p14:cNvPr>
                <p14:cNvContentPartPr/>
                <p14:nvPr/>
              </p14:nvContentPartPr>
              <p14:xfrm>
                <a:off x="6072340" y="1281321"/>
                <a:ext cx="1650240" cy="68220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44C65DC6-3AD3-A56B-CF4C-DBFDC4D8951E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6063700" y="1272321"/>
                  <a:ext cx="1667880" cy="69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F2B47EBB-2E8C-0A3C-58D7-EE4FC74332BA}"/>
                    </a:ext>
                  </a:extLst>
                </p14:cNvPr>
                <p14:cNvContentPartPr/>
                <p14:nvPr/>
              </p14:nvContentPartPr>
              <p14:xfrm>
                <a:off x="6621700" y="1751841"/>
                <a:ext cx="1356120" cy="35856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F2B47EBB-2E8C-0A3C-58D7-EE4FC74332BA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6613060" y="1742841"/>
                  <a:ext cx="1373760" cy="37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876F5E99-E007-6CBF-1ED8-EC85E2A99392}"/>
                    </a:ext>
                  </a:extLst>
                </p14:cNvPr>
                <p14:cNvContentPartPr/>
                <p14:nvPr/>
              </p14:nvContentPartPr>
              <p14:xfrm>
                <a:off x="7285540" y="2050281"/>
                <a:ext cx="600120" cy="17244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876F5E99-E007-6CBF-1ED8-EC85E2A99392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7276900" y="2041281"/>
                  <a:ext cx="61776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389C7809-5522-B937-7843-A48CAFFF0928}"/>
                    </a:ext>
                  </a:extLst>
                </p14:cNvPr>
                <p14:cNvContentPartPr/>
                <p14:nvPr/>
              </p14:nvContentPartPr>
              <p14:xfrm>
                <a:off x="2369740" y="849321"/>
                <a:ext cx="389160" cy="21816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389C7809-5522-B937-7843-A48CAFFF0928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2360740" y="840321"/>
                  <a:ext cx="40680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DE989034-FAD4-F90C-94A7-AD7830D0C643}"/>
                    </a:ext>
                  </a:extLst>
                </p14:cNvPr>
                <p14:cNvContentPartPr/>
                <p14:nvPr/>
              </p14:nvContentPartPr>
              <p14:xfrm>
                <a:off x="507460" y="1295721"/>
                <a:ext cx="80640" cy="21852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DE989034-FAD4-F90C-94A7-AD7830D0C643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498820" y="1287081"/>
                  <a:ext cx="9828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2EDE5A89-5C64-E602-CE55-8DE546617880}"/>
                    </a:ext>
                  </a:extLst>
                </p14:cNvPr>
                <p14:cNvContentPartPr/>
                <p14:nvPr/>
              </p14:nvContentPartPr>
              <p14:xfrm>
                <a:off x="603940" y="1261521"/>
                <a:ext cx="46080" cy="13248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2EDE5A89-5C64-E602-CE55-8DE546617880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595300" y="1252881"/>
                  <a:ext cx="6372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F4384088-D7BF-D405-EF5E-DD09AFA7AE33}"/>
                    </a:ext>
                  </a:extLst>
                </p14:cNvPr>
                <p14:cNvContentPartPr/>
                <p14:nvPr/>
              </p14:nvContentPartPr>
              <p14:xfrm>
                <a:off x="761620" y="1275201"/>
                <a:ext cx="20880" cy="720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F4384088-D7BF-D405-EF5E-DD09AFA7AE33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752980" y="1266201"/>
                  <a:ext cx="3852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60FB09F6-A590-EF99-800B-457AB055830F}"/>
                    </a:ext>
                  </a:extLst>
                </p14:cNvPr>
                <p14:cNvContentPartPr/>
                <p14:nvPr/>
              </p14:nvContentPartPr>
              <p14:xfrm>
                <a:off x="792220" y="1163601"/>
                <a:ext cx="104040" cy="12564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60FB09F6-A590-EF99-800B-457AB055830F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783220" y="1154961"/>
                  <a:ext cx="12168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BE26E271-22AD-2CCD-F8EB-E511CE756B8A}"/>
                    </a:ext>
                  </a:extLst>
                </p14:cNvPr>
                <p14:cNvContentPartPr/>
                <p14:nvPr/>
              </p14:nvContentPartPr>
              <p14:xfrm>
                <a:off x="924700" y="1210761"/>
                <a:ext cx="29520" cy="1800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BE26E271-22AD-2CCD-F8EB-E511CE756B8A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915700" y="1201761"/>
                  <a:ext cx="4716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46759B80-CF02-A685-7624-C8F5AFDF7742}"/>
                    </a:ext>
                  </a:extLst>
                </p14:cNvPr>
                <p14:cNvContentPartPr/>
                <p14:nvPr/>
              </p14:nvContentPartPr>
              <p14:xfrm>
                <a:off x="1068700" y="1086561"/>
                <a:ext cx="67320" cy="8604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46759B80-CF02-A685-7624-C8F5AFDF7742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059700" y="1077561"/>
                  <a:ext cx="8496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ACDE9AC2-032B-A52B-2D40-F811056AD103}"/>
                    </a:ext>
                  </a:extLst>
                </p14:cNvPr>
                <p14:cNvContentPartPr/>
                <p14:nvPr/>
              </p14:nvContentPartPr>
              <p14:xfrm>
                <a:off x="1219180" y="1089081"/>
                <a:ext cx="49680" cy="2232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ACDE9AC2-032B-A52B-2D40-F811056AD103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210540" y="1080081"/>
                  <a:ext cx="6732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41E24F73-ECF7-3D43-A0BD-0555A92F48FA}"/>
                    </a:ext>
                  </a:extLst>
                </p14:cNvPr>
                <p14:cNvContentPartPr/>
                <p14:nvPr/>
              </p14:nvContentPartPr>
              <p14:xfrm>
                <a:off x="1298380" y="927081"/>
                <a:ext cx="127080" cy="12780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41E24F73-ECF7-3D43-A0BD-0555A92F48FA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289740" y="918081"/>
                  <a:ext cx="14472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5F512B4F-693D-A5E4-119B-F1B921CF6634}"/>
                    </a:ext>
                  </a:extLst>
                </p14:cNvPr>
                <p14:cNvContentPartPr/>
                <p14:nvPr/>
              </p14:nvContentPartPr>
              <p14:xfrm>
                <a:off x="1526620" y="931041"/>
                <a:ext cx="23760" cy="1800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5F512B4F-693D-A5E4-119B-F1B921CF6634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517620" y="922041"/>
                  <a:ext cx="4140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CC124CFE-0237-A55A-FA14-115FEB5C5C24}"/>
                    </a:ext>
                  </a:extLst>
                </p14:cNvPr>
                <p14:cNvContentPartPr/>
                <p14:nvPr/>
              </p14:nvContentPartPr>
              <p14:xfrm>
                <a:off x="1606900" y="660321"/>
                <a:ext cx="63360" cy="61164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CC124CFE-0237-A55A-FA14-115FEB5C5C24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598260" y="651321"/>
                  <a:ext cx="81000" cy="62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B4AB7214-57C0-D126-1093-69AF5CE3E2C7}"/>
                    </a:ext>
                  </a:extLst>
                </p14:cNvPr>
                <p14:cNvContentPartPr/>
                <p14:nvPr/>
              </p14:nvContentPartPr>
              <p14:xfrm>
                <a:off x="1496740" y="609561"/>
                <a:ext cx="210960" cy="73872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B4AB7214-57C0-D126-1093-69AF5CE3E2C7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487740" y="600561"/>
                  <a:ext cx="228600" cy="75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33395475-A13C-5B47-4CAF-8DCD32991449}"/>
                    </a:ext>
                  </a:extLst>
                </p14:cNvPr>
                <p14:cNvContentPartPr/>
                <p14:nvPr/>
              </p14:nvContentPartPr>
              <p14:xfrm>
                <a:off x="1887700" y="710001"/>
                <a:ext cx="189360" cy="36792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33395475-A13C-5B47-4CAF-8DCD32991449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878700" y="701001"/>
                  <a:ext cx="207000" cy="38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D52F853E-183B-45FE-F9A1-D40ADE9969C5}"/>
                    </a:ext>
                  </a:extLst>
                </p14:cNvPr>
                <p14:cNvContentPartPr/>
                <p14:nvPr/>
              </p14:nvContentPartPr>
              <p14:xfrm>
                <a:off x="2098300" y="506241"/>
                <a:ext cx="149760" cy="37224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D52F853E-183B-45FE-F9A1-D40ADE9969C5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2089300" y="497601"/>
                  <a:ext cx="167400" cy="38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D67E4A21-AD03-BDD0-3534-6478F3136433}"/>
                    </a:ext>
                  </a:extLst>
                </p14:cNvPr>
                <p14:cNvContentPartPr/>
                <p14:nvPr/>
              </p14:nvContentPartPr>
              <p14:xfrm>
                <a:off x="7687660" y="1543761"/>
                <a:ext cx="452160" cy="16056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D67E4A21-AD03-BDD0-3534-6478F3136433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7678660" y="1535121"/>
                  <a:ext cx="46980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37698F65-8988-800A-C8A8-67BC27F9343C}"/>
                    </a:ext>
                  </a:extLst>
                </p14:cNvPr>
                <p14:cNvContentPartPr/>
                <p14:nvPr/>
              </p14:nvContentPartPr>
              <p14:xfrm>
                <a:off x="8235940" y="1332081"/>
                <a:ext cx="70920" cy="29520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37698F65-8988-800A-C8A8-67BC27F9343C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8226940" y="1323081"/>
                  <a:ext cx="88560" cy="31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081672D3-C68B-7EAE-02C1-C4F2FDCBFF0D}"/>
                    </a:ext>
                  </a:extLst>
                </p14:cNvPr>
                <p14:cNvContentPartPr/>
                <p14:nvPr/>
              </p14:nvContentPartPr>
              <p14:xfrm>
                <a:off x="8336740" y="1407321"/>
                <a:ext cx="76680" cy="8136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081672D3-C68B-7EAE-02C1-C4F2FDCBFF0D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8327740" y="1398681"/>
                  <a:ext cx="9432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1BA48CD7-B24B-AB89-004D-946843DFA35D}"/>
                    </a:ext>
                  </a:extLst>
                </p14:cNvPr>
                <p14:cNvContentPartPr/>
                <p14:nvPr/>
              </p14:nvContentPartPr>
              <p14:xfrm>
                <a:off x="8488660" y="1363401"/>
                <a:ext cx="10440" cy="1152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1BA48CD7-B24B-AB89-004D-946843DFA35D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8480020" y="1354761"/>
                  <a:ext cx="2808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B4740DD4-07DB-6A77-788F-4BD1ABCBBA70}"/>
                    </a:ext>
                  </a:extLst>
                </p14:cNvPr>
                <p14:cNvContentPartPr/>
                <p14:nvPr/>
              </p14:nvContentPartPr>
              <p14:xfrm>
                <a:off x="679180" y="1830681"/>
                <a:ext cx="160920" cy="36000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B4740DD4-07DB-6A77-788F-4BD1ABCBBA70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670180" y="1821681"/>
                  <a:ext cx="178560" cy="37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3A8BDB69-A888-1098-D770-D8801B109A9C}"/>
                    </a:ext>
                  </a:extLst>
                </p14:cNvPr>
                <p14:cNvContentPartPr/>
                <p14:nvPr/>
              </p14:nvContentPartPr>
              <p14:xfrm>
                <a:off x="909940" y="1840041"/>
                <a:ext cx="100440" cy="13392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3A8BDB69-A888-1098-D770-D8801B109A9C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901300" y="1831401"/>
                  <a:ext cx="11808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87334480-7BA1-1E70-4ECE-AD8457A21DD6}"/>
                    </a:ext>
                  </a:extLst>
                </p14:cNvPr>
                <p14:cNvContentPartPr/>
                <p14:nvPr/>
              </p14:nvContentPartPr>
              <p14:xfrm>
                <a:off x="891580" y="1927881"/>
                <a:ext cx="132480" cy="24768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87334480-7BA1-1E70-4ECE-AD8457A21DD6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882580" y="1919241"/>
                  <a:ext cx="150120" cy="26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19843578-6B1F-BA0E-BCA6-FDDCF851319F}"/>
                    </a:ext>
                  </a:extLst>
                </p14:cNvPr>
                <p14:cNvContentPartPr/>
                <p14:nvPr/>
              </p14:nvContentPartPr>
              <p14:xfrm>
                <a:off x="1123060" y="1807641"/>
                <a:ext cx="122040" cy="13356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19843578-6B1F-BA0E-BCA6-FDDCF851319F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114420" y="1798641"/>
                  <a:ext cx="13968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FC36F09F-A21F-05A4-ECB6-CC789028AC02}"/>
                    </a:ext>
                  </a:extLst>
                </p14:cNvPr>
                <p14:cNvContentPartPr/>
                <p14:nvPr/>
              </p14:nvContentPartPr>
              <p14:xfrm>
                <a:off x="1098220" y="1894761"/>
                <a:ext cx="108000" cy="26208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FC36F09F-A21F-05A4-ECB6-CC789028AC02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089580" y="1885761"/>
                  <a:ext cx="12564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DED4B311-ECEE-3481-396F-E84008DE8BD9}"/>
                    </a:ext>
                  </a:extLst>
                </p14:cNvPr>
                <p14:cNvContentPartPr/>
                <p14:nvPr/>
              </p14:nvContentPartPr>
              <p14:xfrm>
                <a:off x="1237180" y="1809801"/>
                <a:ext cx="115560" cy="24264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DED4B311-ECEE-3481-396F-E84008DE8BD9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1228180" y="1800801"/>
                  <a:ext cx="133200" cy="26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5F642209-5A29-4AB1-C0DE-5C7EEB5D46F9}"/>
                    </a:ext>
                  </a:extLst>
                </p14:cNvPr>
                <p14:cNvContentPartPr/>
                <p14:nvPr/>
              </p14:nvContentPartPr>
              <p14:xfrm>
                <a:off x="1354540" y="1652841"/>
                <a:ext cx="208800" cy="29988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5F642209-5A29-4AB1-C0DE-5C7EEB5D46F9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345540" y="1644201"/>
                  <a:ext cx="226440" cy="31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9D73F723-C2A3-036D-4AA7-7A1D7E1DEB72}"/>
                    </a:ext>
                  </a:extLst>
                </p14:cNvPr>
                <p14:cNvContentPartPr/>
                <p14:nvPr/>
              </p14:nvContentPartPr>
              <p14:xfrm>
                <a:off x="433300" y="1977921"/>
                <a:ext cx="1401480" cy="50436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9D73F723-C2A3-036D-4AA7-7A1D7E1DEB72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424660" y="1968921"/>
                  <a:ext cx="1419120" cy="52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EE753235-73BE-E467-DEA6-A2C139AFA098}"/>
                    </a:ext>
                  </a:extLst>
                </p14:cNvPr>
                <p14:cNvContentPartPr/>
                <p14:nvPr/>
              </p14:nvContentPartPr>
              <p14:xfrm>
                <a:off x="599980" y="2060001"/>
                <a:ext cx="1270800" cy="50040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EE753235-73BE-E467-DEA6-A2C139AFA098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590980" y="2051001"/>
                  <a:ext cx="1288440" cy="51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085F776D-A91B-927E-5F39-CE69F350DEB3}"/>
                    </a:ext>
                  </a:extLst>
                </p14:cNvPr>
                <p14:cNvContentPartPr/>
                <p14:nvPr/>
              </p14:nvContentPartPr>
              <p14:xfrm>
                <a:off x="8923540" y="1712961"/>
                <a:ext cx="167760" cy="23004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085F776D-A91B-927E-5F39-CE69F350DEB3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8914540" y="1703961"/>
                  <a:ext cx="185400" cy="24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E11AB522-E632-214B-051E-69BDC3631456}"/>
                    </a:ext>
                  </a:extLst>
                </p14:cNvPr>
                <p14:cNvContentPartPr/>
                <p14:nvPr/>
              </p14:nvContentPartPr>
              <p14:xfrm>
                <a:off x="9209740" y="1689201"/>
                <a:ext cx="83880" cy="8856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E11AB522-E632-214B-051E-69BDC3631456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9201100" y="1680201"/>
                  <a:ext cx="10152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29868260-CF85-557A-CE15-2A881F51F7E8}"/>
                    </a:ext>
                  </a:extLst>
                </p14:cNvPr>
                <p14:cNvContentPartPr/>
                <p14:nvPr/>
              </p14:nvContentPartPr>
              <p14:xfrm>
                <a:off x="9157180" y="1714761"/>
                <a:ext cx="189720" cy="23832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29868260-CF85-557A-CE15-2A881F51F7E8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9148180" y="1705761"/>
                  <a:ext cx="20736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15E35A0B-E5B2-4503-CCF2-AE2ACCA9DAC7}"/>
                    </a:ext>
                  </a:extLst>
                </p14:cNvPr>
                <p14:cNvContentPartPr/>
                <p14:nvPr/>
              </p14:nvContentPartPr>
              <p14:xfrm>
                <a:off x="9368500" y="1594161"/>
                <a:ext cx="225000" cy="25956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15E35A0B-E5B2-4503-CCF2-AE2ACCA9DAC7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9359500" y="1585521"/>
                  <a:ext cx="242640" cy="27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ED08F9FB-6B62-0079-BA99-77D6EBCDDE4C}"/>
                    </a:ext>
                  </a:extLst>
                </p14:cNvPr>
                <p14:cNvContentPartPr/>
                <p14:nvPr/>
              </p14:nvContentPartPr>
              <p14:xfrm>
                <a:off x="8786380" y="1923921"/>
                <a:ext cx="1170720" cy="31752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ED08F9FB-6B62-0079-BA99-77D6EBCDDE4C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8777740" y="1915281"/>
                  <a:ext cx="1188360" cy="33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53C238A0-47F7-C16F-42D6-CB5ED888839B}"/>
                    </a:ext>
                  </a:extLst>
                </p14:cNvPr>
                <p14:cNvContentPartPr/>
                <p14:nvPr/>
              </p14:nvContentPartPr>
              <p14:xfrm>
                <a:off x="9480100" y="1608921"/>
                <a:ext cx="169200" cy="22536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53C238A0-47F7-C16F-42D6-CB5ED888839B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9471460" y="1600281"/>
                  <a:ext cx="186840" cy="24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D5608A91-25F5-1176-9A8C-854494966923}"/>
                    </a:ext>
                  </a:extLst>
                </p14:cNvPr>
                <p14:cNvContentPartPr/>
                <p14:nvPr/>
              </p14:nvContentPartPr>
              <p14:xfrm>
                <a:off x="7537540" y="4095441"/>
                <a:ext cx="1055160" cy="45612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D5608A91-25F5-1176-9A8C-854494966923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7528540" y="4086441"/>
                  <a:ext cx="1072800" cy="47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0CEC15A2-5DC8-2AAC-6F56-2CBE62C0F762}"/>
                    </a:ext>
                  </a:extLst>
                </p14:cNvPr>
                <p14:cNvContentPartPr/>
                <p14:nvPr/>
              </p14:nvContentPartPr>
              <p14:xfrm>
                <a:off x="8863420" y="3877641"/>
                <a:ext cx="105120" cy="38736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0CEC15A2-5DC8-2AAC-6F56-2CBE62C0F762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8854780" y="3869001"/>
                  <a:ext cx="122760" cy="40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F0D97A57-A087-15D7-46E0-4A2D98DD1AE8}"/>
                    </a:ext>
                  </a:extLst>
                </p14:cNvPr>
                <p14:cNvContentPartPr/>
                <p14:nvPr/>
              </p14:nvContentPartPr>
              <p14:xfrm>
                <a:off x="9055300" y="3981681"/>
                <a:ext cx="109440" cy="13248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F0D97A57-A087-15D7-46E0-4A2D98DD1AE8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9046300" y="3972681"/>
                  <a:ext cx="12708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8A2E471C-D899-C77D-96D7-F6C4126B0289}"/>
                    </a:ext>
                  </a:extLst>
                </p14:cNvPr>
                <p14:cNvContentPartPr/>
                <p14:nvPr/>
              </p14:nvContentPartPr>
              <p14:xfrm>
                <a:off x="9360940" y="3971601"/>
                <a:ext cx="13320" cy="1116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8A2E471C-D899-C77D-96D7-F6C4126B0289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9351940" y="3962961"/>
                  <a:ext cx="3096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C6DD5CEA-B8FE-9CC1-4F06-94FEBD301FA9}"/>
                    </a:ext>
                  </a:extLst>
                </p14:cNvPr>
                <p14:cNvContentPartPr/>
                <p14:nvPr/>
              </p14:nvContentPartPr>
              <p14:xfrm>
                <a:off x="9436900" y="3875841"/>
                <a:ext cx="363960" cy="12708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C6DD5CEA-B8FE-9CC1-4F06-94FEBD301FA9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9427900" y="3866841"/>
                  <a:ext cx="38160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AF49D417-33BB-59FD-77C5-F0180C4746BB}"/>
                    </a:ext>
                  </a:extLst>
                </p14:cNvPr>
                <p14:cNvContentPartPr/>
                <p14:nvPr/>
              </p14:nvContentPartPr>
              <p14:xfrm>
                <a:off x="9863500" y="3602961"/>
                <a:ext cx="257040" cy="37980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AF49D417-33BB-59FD-77C5-F0180C4746BB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9854500" y="3593961"/>
                  <a:ext cx="274680" cy="39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DA8AE76F-A5D6-09D7-8177-786CC1717C07}"/>
                    </a:ext>
                  </a:extLst>
                </p14:cNvPr>
                <p14:cNvContentPartPr/>
                <p14:nvPr/>
              </p14:nvContentPartPr>
              <p14:xfrm>
                <a:off x="10054660" y="3863961"/>
                <a:ext cx="11520" cy="1512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DA8AE76F-A5D6-09D7-8177-786CC1717C07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0045660" y="3855321"/>
                  <a:ext cx="2916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7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C7316CBA-BF4A-691B-A3F2-A00EA78AA75A}"/>
                    </a:ext>
                  </a:extLst>
                </p14:cNvPr>
                <p14:cNvContentPartPr/>
                <p14:nvPr/>
              </p14:nvContentPartPr>
              <p14:xfrm>
                <a:off x="10357060" y="3192921"/>
                <a:ext cx="74880" cy="96516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C7316CBA-BF4A-691B-A3F2-A00EA78AA75A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10348060" y="3183921"/>
                  <a:ext cx="92520" cy="9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9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DFC5CBAC-C0FF-0521-9469-45364E329140}"/>
                    </a:ext>
                  </a:extLst>
                </p14:cNvPr>
                <p14:cNvContentPartPr/>
                <p14:nvPr/>
              </p14:nvContentPartPr>
              <p14:xfrm>
                <a:off x="10548580" y="3642921"/>
                <a:ext cx="308880" cy="31464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DFC5CBAC-C0FF-0521-9469-45364E329140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10539580" y="3633921"/>
                  <a:ext cx="326520" cy="33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1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6C389C85-BD7F-A68D-3012-3B0CFE191219}"/>
                    </a:ext>
                  </a:extLst>
                </p14:cNvPr>
                <p14:cNvContentPartPr/>
                <p14:nvPr/>
              </p14:nvContentPartPr>
              <p14:xfrm>
                <a:off x="10889140" y="3499281"/>
                <a:ext cx="291240" cy="57276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6C389C85-BD7F-A68D-3012-3B0CFE191219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10880140" y="3490281"/>
                  <a:ext cx="308880" cy="59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3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D305BBF1-5B47-3C6D-843E-B348E4D30D1C}"/>
                    </a:ext>
                  </a:extLst>
                </p14:cNvPr>
                <p14:cNvContentPartPr/>
                <p14:nvPr/>
              </p14:nvContentPartPr>
              <p14:xfrm>
                <a:off x="8564980" y="4237641"/>
                <a:ext cx="2002320" cy="38160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D305BBF1-5B47-3C6D-843E-B348E4D30D1C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8556340" y="4229001"/>
                  <a:ext cx="2019960" cy="39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5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905AEA20-F6FF-4AFE-366D-9411D26D07E5}"/>
                    </a:ext>
                  </a:extLst>
                </p14:cNvPr>
                <p14:cNvContentPartPr/>
                <p14:nvPr/>
              </p14:nvContentPartPr>
              <p14:xfrm>
                <a:off x="8775580" y="4273281"/>
                <a:ext cx="2171880" cy="24948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905AEA20-F6FF-4AFE-366D-9411D26D07E5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8766580" y="4264641"/>
                  <a:ext cx="2189520" cy="26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7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36256553-A239-A09C-00AC-661F1D6F1850}"/>
                    </a:ext>
                  </a:extLst>
                </p14:cNvPr>
                <p14:cNvContentPartPr/>
                <p14:nvPr/>
              </p14:nvContentPartPr>
              <p14:xfrm>
                <a:off x="8778820" y="4871961"/>
                <a:ext cx="335880" cy="29628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36256553-A239-A09C-00AC-661F1D6F1850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8769820" y="4862961"/>
                  <a:ext cx="353520" cy="31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9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642A4033-58E3-02C8-B23E-FEC75D20B2C3}"/>
                    </a:ext>
                  </a:extLst>
                </p14:cNvPr>
                <p14:cNvContentPartPr/>
                <p14:nvPr/>
              </p14:nvContentPartPr>
              <p14:xfrm>
                <a:off x="9254020" y="4760001"/>
                <a:ext cx="200160" cy="29124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642A4033-58E3-02C8-B23E-FEC75D20B2C3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9245020" y="4751001"/>
                  <a:ext cx="217800" cy="30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1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944356EF-4ECE-F183-2F86-1E88C61DB8FC}"/>
                    </a:ext>
                  </a:extLst>
                </p14:cNvPr>
                <p14:cNvContentPartPr/>
                <p14:nvPr/>
              </p14:nvContentPartPr>
              <p14:xfrm>
                <a:off x="9581260" y="4751361"/>
                <a:ext cx="146880" cy="20304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944356EF-4ECE-F183-2F86-1E88C61DB8FC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9572260" y="4742721"/>
                  <a:ext cx="16452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3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E3528CEF-FE22-51FC-1A01-F020D1D8C244}"/>
                    </a:ext>
                  </a:extLst>
                </p14:cNvPr>
                <p14:cNvContentPartPr/>
                <p14:nvPr/>
              </p14:nvContentPartPr>
              <p14:xfrm>
                <a:off x="8471380" y="5026401"/>
                <a:ext cx="1863720" cy="34956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E3528CEF-FE22-51FC-1A01-F020D1D8C244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8462380" y="5017401"/>
                  <a:ext cx="1881360" cy="36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5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D95C37BD-0B92-9862-C715-DEDADCA78130}"/>
                    </a:ext>
                  </a:extLst>
                </p14:cNvPr>
                <p14:cNvContentPartPr/>
                <p14:nvPr/>
              </p14:nvContentPartPr>
              <p14:xfrm>
                <a:off x="8065300" y="5091921"/>
                <a:ext cx="2347560" cy="48960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D95C37BD-0B92-9862-C715-DEDADCA78130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8056660" y="5082921"/>
                  <a:ext cx="2365200" cy="5072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0489839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5EF4DF7-2514-9D65-33BE-F19018B00041}"/>
              </a:ext>
            </a:extLst>
          </p:cNvPr>
          <p:cNvSpPr/>
          <p:nvPr/>
        </p:nvSpPr>
        <p:spPr>
          <a:xfrm>
            <a:off x="1781503" y="1996966"/>
            <a:ext cx="4708635" cy="29901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1D28A17E-0793-7377-C421-7BDBA7CA6D3B}"/>
              </a:ext>
            </a:extLst>
          </p:cNvPr>
          <p:cNvGrpSpPr/>
          <p:nvPr/>
        </p:nvGrpSpPr>
        <p:grpSpPr>
          <a:xfrm>
            <a:off x="1655367" y="180761"/>
            <a:ext cx="5711040" cy="5011920"/>
            <a:chOff x="1655367" y="180761"/>
            <a:chExt cx="5711040" cy="5011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0B6D0CC7-A4DB-584C-D069-F7B0ECF2F90E}"/>
                    </a:ext>
                  </a:extLst>
                </p14:cNvPr>
                <p14:cNvContentPartPr/>
                <p14:nvPr/>
              </p14:nvContentPartPr>
              <p14:xfrm>
                <a:off x="3695847" y="1519961"/>
                <a:ext cx="137880" cy="20880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0B6D0CC7-A4DB-584C-D069-F7B0ECF2F90E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687207" y="1511321"/>
                  <a:ext cx="15552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CF1FEDED-B6CD-612E-1D1A-76DE68C068A1}"/>
                    </a:ext>
                  </a:extLst>
                </p14:cNvPr>
                <p14:cNvContentPartPr/>
                <p14:nvPr/>
              </p14:nvContentPartPr>
              <p14:xfrm>
                <a:off x="3937047" y="1374881"/>
                <a:ext cx="105120" cy="35244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CF1FEDED-B6CD-612E-1D1A-76DE68C068A1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928047" y="1366241"/>
                  <a:ext cx="122760" cy="37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E7E0991C-DDAD-1192-FD17-B7A5880F51DF}"/>
                    </a:ext>
                  </a:extLst>
                </p14:cNvPr>
                <p14:cNvContentPartPr/>
                <p14:nvPr/>
              </p14:nvContentPartPr>
              <p14:xfrm>
                <a:off x="4092207" y="1575761"/>
                <a:ext cx="92160" cy="1234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E7E0991C-DDAD-1192-FD17-B7A5880F51D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083207" y="1567121"/>
                  <a:ext cx="10980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6215F736-E4E2-C03E-FDFD-793BAA5384B2}"/>
                    </a:ext>
                  </a:extLst>
                </p14:cNvPr>
                <p14:cNvContentPartPr/>
                <p14:nvPr/>
              </p14:nvContentPartPr>
              <p14:xfrm>
                <a:off x="4199487" y="1401881"/>
                <a:ext cx="151200" cy="3348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6215F736-E4E2-C03E-FDFD-793BAA5384B2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190487" y="1393241"/>
                  <a:ext cx="168840" cy="35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7141C41F-5539-FDC5-2174-7B84D7664912}"/>
                    </a:ext>
                  </a:extLst>
                </p14:cNvPr>
                <p14:cNvContentPartPr/>
                <p14:nvPr/>
              </p14:nvContentPartPr>
              <p14:xfrm>
                <a:off x="1725927" y="2002001"/>
                <a:ext cx="1053720" cy="9759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7141C41F-5539-FDC5-2174-7B84D7664912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716927" y="1993001"/>
                  <a:ext cx="1071360" cy="9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0120E263-E71A-DD1E-F15C-09AA5E7D210D}"/>
                    </a:ext>
                  </a:extLst>
                </p14:cNvPr>
                <p14:cNvContentPartPr/>
                <p14:nvPr/>
              </p14:nvContentPartPr>
              <p14:xfrm>
                <a:off x="2658687" y="2048081"/>
                <a:ext cx="1221840" cy="8085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0120E263-E71A-DD1E-F15C-09AA5E7D210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649687" y="2039441"/>
                  <a:ext cx="1239480" cy="82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320E7520-302C-AA53-DED7-7C42AD872B54}"/>
                    </a:ext>
                  </a:extLst>
                </p14:cNvPr>
                <p14:cNvContentPartPr/>
                <p14:nvPr/>
              </p14:nvContentPartPr>
              <p14:xfrm>
                <a:off x="1655367" y="2842601"/>
                <a:ext cx="1334520" cy="10612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320E7520-302C-AA53-DED7-7C42AD872B54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646727" y="2833601"/>
                  <a:ext cx="1352160" cy="10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704343DA-EB48-6232-85A2-A3C6A66FF0E2}"/>
                    </a:ext>
                  </a:extLst>
                </p14:cNvPr>
                <p14:cNvContentPartPr/>
                <p14:nvPr/>
              </p14:nvContentPartPr>
              <p14:xfrm>
                <a:off x="2545647" y="3676361"/>
                <a:ext cx="413280" cy="13312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704343DA-EB48-6232-85A2-A3C6A66FF0E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537007" y="3667721"/>
                  <a:ext cx="430920" cy="134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C3F864BA-354C-1571-425D-75A2777E0FF7}"/>
                    </a:ext>
                  </a:extLst>
                </p14:cNvPr>
                <p14:cNvContentPartPr/>
                <p14:nvPr/>
              </p14:nvContentPartPr>
              <p14:xfrm>
                <a:off x="2859567" y="2470001"/>
                <a:ext cx="1136520" cy="16736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C3F864BA-354C-1571-425D-75A2777E0FF7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850927" y="2461001"/>
                  <a:ext cx="1154160" cy="169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613E2484-3599-F6F7-24C7-07CCFD15DB70}"/>
                    </a:ext>
                  </a:extLst>
                </p14:cNvPr>
                <p14:cNvContentPartPr/>
                <p14:nvPr/>
              </p14:nvContentPartPr>
              <p14:xfrm>
                <a:off x="3992487" y="2046641"/>
                <a:ext cx="1150920" cy="8582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613E2484-3599-F6F7-24C7-07CCFD15DB70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983487" y="2037641"/>
                  <a:ext cx="1168560" cy="87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9818157F-5658-E900-2B02-8C20AF436F3A}"/>
                    </a:ext>
                  </a:extLst>
                </p14:cNvPr>
                <p14:cNvContentPartPr/>
                <p14:nvPr/>
              </p14:nvContentPartPr>
              <p14:xfrm>
                <a:off x="4892127" y="2521481"/>
                <a:ext cx="1787400" cy="6102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9818157F-5658-E900-2B02-8C20AF436F3A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883127" y="2512481"/>
                  <a:ext cx="1805040" cy="62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DFEDF2CD-79F4-71B9-7BCA-A3A7CC63B463}"/>
                    </a:ext>
                  </a:extLst>
                </p14:cNvPr>
                <p14:cNvContentPartPr/>
                <p14:nvPr/>
              </p14:nvContentPartPr>
              <p14:xfrm>
                <a:off x="3757767" y="3064001"/>
                <a:ext cx="2166120" cy="6724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DFEDF2CD-79F4-71B9-7BCA-A3A7CC63B463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749127" y="3055361"/>
                  <a:ext cx="2183760" cy="69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270760C6-6647-7708-361B-55ED45421504}"/>
                    </a:ext>
                  </a:extLst>
                </p14:cNvPr>
                <p14:cNvContentPartPr/>
                <p14:nvPr/>
              </p14:nvContentPartPr>
              <p14:xfrm>
                <a:off x="3619527" y="3778241"/>
                <a:ext cx="400320" cy="134064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270760C6-6647-7708-361B-55ED45421504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610887" y="3769601"/>
                  <a:ext cx="417960" cy="135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6187CC00-9CD3-52E6-0481-5990DB002816}"/>
                    </a:ext>
                  </a:extLst>
                </p14:cNvPr>
                <p14:cNvContentPartPr/>
                <p14:nvPr/>
              </p14:nvContentPartPr>
              <p14:xfrm>
                <a:off x="5102367" y="3647561"/>
                <a:ext cx="583200" cy="15451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6187CC00-9CD3-52E6-0481-5990DB002816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093367" y="3638921"/>
                  <a:ext cx="600840" cy="156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B8B9C5BD-6BAC-AE97-2440-EF13D6AB29C8}"/>
                    </a:ext>
                  </a:extLst>
                </p14:cNvPr>
                <p14:cNvContentPartPr/>
                <p14:nvPr/>
              </p14:nvContentPartPr>
              <p14:xfrm>
                <a:off x="3440967" y="1160681"/>
                <a:ext cx="1234800" cy="8182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B8B9C5BD-6BAC-AE97-2440-EF13D6AB29C8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431967" y="1151681"/>
                  <a:ext cx="1252440" cy="83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145E3AF3-CAE0-C370-888D-72ADF5A1423B}"/>
                    </a:ext>
                  </a:extLst>
                </p14:cNvPr>
                <p14:cNvContentPartPr/>
                <p14:nvPr/>
              </p14:nvContentPartPr>
              <p14:xfrm>
                <a:off x="5485407" y="1600961"/>
                <a:ext cx="660240" cy="8229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145E3AF3-CAE0-C370-888D-72ADF5A1423B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476407" y="1591961"/>
                  <a:ext cx="677880" cy="84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8C938996-0761-7223-D42A-78D04CBD36D8}"/>
                    </a:ext>
                  </a:extLst>
                </p14:cNvPr>
                <p14:cNvContentPartPr/>
                <p14:nvPr/>
              </p14:nvContentPartPr>
              <p14:xfrm>
                <a:off x="6229167" y="1366241"/>
                <a:ext cx="99000" cy="2624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8C938996-0761-7223-D42A-78D04CBD36D8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220167" y="1357601"/>
                  <a:ext cx="116640" cy="28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6EA7DD15-C76B-CFB9-0E6D-26C0B67983D6}"/>
                    </a:ext>
                  </a:extLst>
                </p14:cNvPr>
                <p14:cNvContentPartPr/>
                <p14:nvPr/>
              </p14:nvContentPartPr>
              <p14:xfrm>
                <a:off x="6390807" y="1149881"/>
                <a:ext cx="433080" cy="3596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6EA7DD15-C76B-CFB9-0E6D-26C0B67983D6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382167" y="1141241"/>
                  <a:ext cx="450720" cy="37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C3CCCBA0-B7D8-1985-FA24-492D73B733B5}"/>
                    </a:ext>
                  </a:extLst>
                </p14:cNvPr>
                <p14:cNvContentPartPr/>
                <p14:nvPr/>
              </p14:nvContentPartPr>
              <p14:xfrm>
                <a:off x="6821367" y="996881"/>
                <a:ext cx="374040" cy="3405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C3CCCBA0-B7D8-1985-FA24-492D73B733B5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812727" y="988241"/>
                  <a:ext cx="391680" cy="35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BA148423-5DCF-F43D-87FC-334114BE3839}"/>
                    </a:ext>
                  </a:extLst>
                </p14:cNvPr>
                <p14:cNvContentPartPr/>
                <p14:nvPr/>
              </p14:nvContentPartPr>
              <p14:xfrm>
                <a:off x="7065807" y="973481"/>
                <a:ext cx="154440" cy="19728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BA148423-5DCF-F43D-87FC-334114BE3839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056807" y="964841"/>
                  <a:ext cx="17208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2052CE30-D0A1-409F-C345-F763CAA95CE2}"/>
                    </a:ext>
                  </a:extLst>
                </p14:cNvPr>
                <p14:cNvContentPartPr/>
                <p14:nvPr/>
              </p14:nvContentPartPr>
              <p14:xfrm>
                <a:off x="7271007" y="974561"/>
                <a:ext cx="95400" cy="1519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2052CE30-D0A1-409F-C345-F763CAA95CE2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262007" y="965561"/>
                  <a:ext cx="11304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2FE60E5D-2CA0-CB3A-8099-986BA28439F0}"/>
                    </a:ext>
                  </a:extLst>
                </p14:cNvPr>
                <p14:cNvContentPartPr/>
                <p14:nvPr/>
              </p14:nvContentPartPr>
              <p14:xfrm>
                <a:off x="4326567" y="820121"/>
                <a:ext cx="141480" cy="26748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2FE60E5D-2CA0-CB3A-8099-986BA28439F0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317927" y="811481"/>
                  <a:ext cx="159120" cy="28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8526C9C8-8614-A139-7DE2-2AE5475D047D}"/>
                    </a:ext>
                  </a:extLst>
                </p14:cNvPr>
                <p14:cNvContentPartPr/>
                <p14:nvPr/>
              </p14:nvContentPartPr>
              <p14:xfrm>
                <a:off x="4556247" y="693041"/>
                <a:ext cx="79560" cy="11988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8526C9C8-8614-A139-7DE2-2AE5475D047D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547247" y="684401"/>
                  <a:ext cx="9720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A8C468D1-5F44-4FEF-5531-19CD7B9275A2}"/>
                    </a:ext>
                  </a:extLst>
                </p14:cNvPr>
                <p14:cNvContentPartPr/>
                <p14:nvPr/>
              </p14:nvContentPartPr>
              <p14:xfrm>
                <a:off x="4689087" y="704561"/>
                <a:ext cx="180000" cy="8208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A8C468D1-5F44-4FEF-5531-19CD7B9275A2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680087" y="695921"/>
                  <a:ext cx="19764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F4F6607A-7094-6151-C7E4-FB16EDBB70F6}"/>
                    </a:ext>
                  </a:extLst>
                </p14:cNvPr>
                <p14:cNvContentPartPr/>
                <p14:nvPr/>
              </p14:nvContentPartPr>
              <p14:xfrm>
                <a:off x="4944327" y="569561"/>
                <a:ext cx="84960" cy="1270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F4F6607A-7094-6151-C7E4-FB16EDBB70F6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935687" y="560561"/>
                  <a:ext cx="10260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B54EFC59-5FED-2B37-BAD3-6B4391B664BC}"/>
                    </a:ext>
                  </a:extLst>
                </p14:cNvPr>
                <p14:cNvContentPartPr/>
                <p14:nvPr/>
              </p14:nvContentPartPr>
              <p14:xfrm>
                <a:off x="5082567" y="482081"/>
                <a:ext cx="136440" cy="1281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B54EFC59-5FED-2B37-BAD3-6B4391B664BC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073567" y="473441"/>
                  <a:ext cx="15408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26E6D738-776E-7EB3-E076-536CF973BB57}"/>
                    </a:ext>
                  </a:extLst>
                </p14:cNvPr>
                <p14:cNvContentPartPr/>
                <p14:nvPr/>
              </p14:nvContentPartPr>
              <p14:xfrm>
                <a:off x="5273007" y="506561"/>
                <a:ext cx="5040" cy="108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26E6D738-776E-7EB3-E076-536CF973BB57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264367" y="497561"/>
                  <a:ext cx="2268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5AF4E078-12C8-89F4-FD63-AF4B183ADFEE}"/>
                    </a:ext>
                  </a:extLst>
                </p14:cNvPr>
                <p14:cNvContentPartPr/>
                <p14:nvPr/>
              </p14:nvContentPartPr>
              <p14:xfrm>
                <a:off x="5362647" y="393161"/>
                <a:ext cx="106200" cy="633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5AF4E078-12C8-89F4-FD63-AF4B183ADFEE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354007" y="384521"/>
                  <a:ext cx="12384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517AFF2F-AE07-33A5-01FD-CC0672FFDE80}"/>
                    </a:ext>
                  </a:extLst>
                </p14:cNvPr>
                <p14:cNvContentPartPr/>
                <p14:nvPr/>
              </p14:nvContentPartPr>
              <p14:xfrm>
                <a:off x="5540127" y="180761"/>
                <a:ext cx="11520" cy="41364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517AFF2F-AE07-33A5-01FD-CC0672FFDE80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531127" y="171761"/>
                  <a:ext cx="29160" cy="43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9929A6C0-D309-FEA3-077F-F34F98A2CF50}"/>
                    </a:ext>
                  </a:extLst>
                </p14:cNvPr>
                <p14:cNvContentPartPr/>
                <p14:nvPr/>
              </p14:nvContentPartPr>
              <p14:xfrm>
                <a:off x="5605287" y="186521"/>
                <a:ext cx="231480" cy="3009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9929A6C0-D309-FEA3-077F-F34F98A2CF50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596287" y="177881"/>
                  <a:ext cx="249120" cy="31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79DDD71E-D677-BFCB-523E-FD68EE3DE4B5}"/>
                    </a:ext>
                  </a:extLst>
                </p14:cNvPr>
                <p14:cNvContentPartPr/>
                <p14:nvPr/>
              </p14:nvContentPartPr>
              <p14:xfrm>
                <a:off x="5690607" y="633641"/>
                <a:ext cx="210960" cy="12744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79DDD71E-D677-BFCB-523E-FD68EE3DE4B5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5681967" y="625001"/>
                  <a:ext cx="22860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1ABCD38A-3774-E7E0-8C3B-3A65015EE0DF}"/>
                    </a:ext>
                  </a:extLst>
                </p14:cNvPr>
                <p14:cNvContentPartPr/>
                <p14:nvPr/>
              </p14:nvContentPartPr>
              <p14:xfrm>
                <a:off x="6059247" y="446081"/>
                <a:ext cx="86760" cy="19512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1ABCD38A-3774-E7E0-8C3B-3A65015EE0DF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6050607" y="437081"/>
                  <a:ext cx="10440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0A0C1673-488B-F012-9C6F-3E8FC184F6B5}"/>
                    </a:ext>
                  </a:extLst>
                </p14:cNvPr>
                <p14:cNvContentPartPr/>
                <p14:nvPr/>
              </p14:nvContentPartPr>
              <p14:xfrm>
                <a:off x="6256167" y="357521"/>
                <a:ext cx="59040" cy="6948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0A0C1673-488B-F012-9C6F-3E8FC184F6B5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6247167" y="348521"/>
                  <a:ext cx="7668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958D9CE7-FB35-B41A-75D1-072421AFBE3D}"/>
                    </a:ext>
                  </a:extLst>
                </p14:cNvPr>
                <p14:cNvContentPartPr/>
                <p14:nvPr/>
              </p14:nvContentPartPr>
              <p14:xfrm>
                <a:off x="6231687" y="316481"/>
                <a:ext cx="255600" cy="2685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958D9CE7-FB35-B41A-75D1-072421AFBE3D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6222687" y="307841"/>
                  <a:ext cx="273240" cy="28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A649C86B-2AB2-C2AA-47A6-D0F4A980B918}"/>
                    </a:ext>
                  </a:extLst>
                </p14:cNvPr>
                <p14:cNvContentPartPr/>
                <p14:nvPr/>
              </p14:nvContentPartPr>
              <p14:xfrm>
                <a:off x="6398007" y="395321"/>
                <a:ext cx="95040" cy="12672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A649C86B-2AB2-C2AA-47A6-D0F4A980B918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6389007" y="386681"/>
                  <a:ext cx="11268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707F885C-B21A-3966-1877-D33FA2404A92}"/>
                    </a:ext>
                  </a:extLst>
                </p14:cNvPr>
                <p14:cNvContentPartPr/>
                <p14:nvPr/>
              </p14:nvContentPartPr>
              <p14:xfrm>
                <a:off x="6549927" y="271841"/>
                <a:ext cx="141480" cy="1875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707F885C-B21A-3966-1877-D33FA2404A92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6540927" y="262841"/>
                  <a:ext cx="15912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1DDE974B-7831-3B8F-4E97-E9B03FCC2B11}"/>
                    </a:ext>
                  </a:extLst>
                </p14:cNvPr>
                <p14:cNvContentPartPr/>
                <p14:nvPr/>
              </p14:nvContentPartPr>
              <p14:xfrm>
                <a:off x="6695367" y="197681"/>
                <a:ext cx="114480" cy="23904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1DDE974B-7831-3B8F-4E97-E9B03FCC2B11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6686727" y="189041"/>
                  <a:ext cx="132120" cy="256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089723FE-0023-2138-D5CD-46F6CB74515F}"/>
                  </a:ext>
                </a:extLst>
              </p14:cNvPr>
              <p14:cNvContentPartPr/>
              <p14:nvPr/>
            </p14:nvContentPartPr>
            <p14:xfrm>
              <a:off x="5894007" y="160241"/>
              <a:ext cx="1016280" cy="67320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089723FE-0023-2138-D5CD-46F6CB74515F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5885007" y="151241"/>
                <a:ext cx="1033920" cy="690840"/>
              </a:xfrm>
              <a:prstGeom prst="rect">
                <a:avLst/>
              </a:prstGeom>
            </p:spPr>
          </p:pic>
        </mc:Fallback>
      </mc:AlternateContent>
      <p:grpSp>
        <p:nvGrpSpPr>
          <p:cNvPr id="68" name="Group 67">
            <a:extLst>
              <a:ext uri="{FF2B5EF4-FFF2-40B4-BE49-F238E27FC236}">
                <a16:creationId xmlns:a16="http://schemas.microsoft.com/office/drawing/2014/main" id="{464148AF-5B78-9A33-CE14-8429C6C58E3D}"/>
              </a:ext>
            </a:extLst>
          </p:cNvPr>
          <p:cNvGrpSpPr/>
          <p:nvPr/>
        </p:nvGrpSpPr>
        <p:grpSpPr>
          <a:xfrm>
            <a:off x="6113607" y="1825961"/>
            <a:ext cx="2093400" cy="983520"/>
            <a:chOff x="6113607" y="1825961"/>
            <a:chExt cx="2093400" cy="983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E133CA3D-EC8B-B0C8-A88D-08A5F69E8BA1}"/>
                    </a:ext>
                  </a:extLst>
                </p14:cNvPr>
                <p14:cNvContentPartPr/>
                <p14:nvPr/>
              </p14:nvContentPartPr>
              <p14:xfrm>
                <a:off x="6113607" y="2320601"/>
                <a:ext cx="469080" cy="13608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E133CA3D-EC8B-B0C8-A88D-08A5F69E8BA1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6104607" y="2311601"/>
                  <a:ext cx="48672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A81BF4F2-2790-99FD-0595-D6CB79D1EE24}"/>
                    </a:ext>
                  </a:extLst>
                </p14:cNvPr>
                <p14:cNvContentPartPr/>
                <p14:nvPr/>
              </p14:nvContentPartPr>
              <p14:xfrm>
                <a:off x="6755847" y="2236361"/>
                <a:ext cx="38880" cy="18432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A81BF4F2-2790-99FD-0595-D6CB79D1EE24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6746847" y="2227361"/>
                  <a:ext cx="5652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F16303C4-D5D2-84F5-DD6A-79BC0C191857}"/>
                    </a:ext>
                  </a:extLst>
                </p14:cNvPr>
                <p14:cNvContentPartPr/>
                <p14:nvPr/>
              </p14:nvContentPartPr>
              <p14:xfrm>
                <a:off x="6896967" y="2230601"/>
                <a:ext cx="182880" cy="9504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F16303C4-D5D2-84F5-DD6A-79BC0C191857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6888327" y="2221961"/>
                  <a:ext cx="20052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CAE41FFA-F1EF-AC60-D2E0-14686709A04A}"/>
                    </a:ext>
                  </a:extLst>
                </p14:cNvPr>
                <p14:cNvContentPartPr/>
                <p14:nvPr/>
              </p14:nvContentPartPr>
              <p14:xfrm>
                <a:off x="7126647" y="2203241"/>
                <a:ext cx="46080" cy="7596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CAE41FFA-F1EF-AC60-D2E0-14686709A04A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7118007" y="2194601"/>
                  <a:ext cx="6372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F13D6657-3CBA-B7C4-B7F2-244FAB51C067}"/>
                    </a:ext>
                  </a:extLst>
                </p14:cNvPr>
                <p14:cNvContentPartPr/>
                <p14:nvPr/>
              </p14:nvContentPartPr>
              <p14:xfrm>
                <a:off x="7233567" y="2129441"/>
                <a:ext cx="110520" cy="7596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F13D6657-3CBA-B7C4-B7F2-244FAB51C067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7224567" y="2120801"/>
                  <a:ext cx="12816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7699AB13-9016-CDD3-ECC5-58850BE469E4}"/>
                    </a:ext>
                  </a:extLst>
                </p14:cNvPr>
                <p14:cNvContentPartPr/>
                <p14:nvPr/>
              </p14:nvContentPartPr>
              <p14:xfrm>
                <a:off x="7402767" y="2148161"/>
                <a:ext cx="11880" cy="1980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7699AB13-9016-CDD3-ECC5-58850BE469E4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7394127" y="2139521"/>
                  <a:ext cx="2952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457247BE-1711-57DE-BF5E-A5C67D1F8F59}"/>
                    </a:ext>
                  </a:extLst>
                </p14:cNvPr>
                <p14:cNvContentPartPr/>
                <p14:nvPr/>
              </p14:nvContentPartPr>
              <p14:xfrm>
                <a:off x="7500327" y="2013521"/>
                <a:ext cx="96480" cy="10548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457247BE-1711-57DE-BF5E-A5C67D1F8F59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7491687" y="2004521"/>
                  <a:ext cx="11412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D57BD40A-BDCB-3160-1E13-C82D0DF84938}"/>
                    </a:ext>
                  </a:extLst>
                </p14:cNvPr>
                <p14:cNvContentPartPr/>
                <p14:nvPr/>
              </p14:nvContentPartPr>
              <p14:xfrm>
                <a:off x="7672407" y="1825961"/>
                <a:ext cx="27360" cy="45324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D57BD40A-BDCB-3160-1E13-C82D0DF84938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7663767" y="1816961"/>
                  <a:ext cx="45000" cy="47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6E3BAEB0-F7B9-F83D-311C-A4A9EE723233}"/>
                    </a:ext>
                  </a:extLst>
                </p14:cNvPr>
                <p14:cNvContentPartPr/>
                <p14:nvPr/>
              </p14:nvContentPartPr>
              <p14:xfrm>
                <a:off x="7766727" y="1954121"/>
                <a:ext cx="153360" cy="19548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6E3BAEB0-F7B9-F83D-311C-A4A9EE723233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7758087" y="1945121"/>
                  <a:ext cx="17100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FAD744A1-72F0-C0B3-D5B0-884E8931CDFC}"/>
                    </a:ext>
                  </a:extLst>
                </p14:cNvPr>
                <p14:cNvContentPartPr/>
                <p14:nvPr/>
              </p14:nvContentPartPr>
              <p14:xfrm>
                <a:off x="7971927" y="1892561"/>
                <a:ext cx="97200" cy="20808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FAD744A1-72F0-C0B3-D5B0-884E8931CDFC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7963287" y="1883561"/>
                  <a:ext cx="11484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030B6286-9A41-8E03-EF65-8116940ADA6D}"/>
                    </a:ext>
                  </a:extLst>
                </p14:cNvPr>
                <p14:cNvContentPartPr/>
                <p14:nvPr/>
              </p14:nvContentPartPr>
              <p14:xfrm>
                <a:off x="7211967" y="2496641"/>
                <a:ext cx="244080" cy="23580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030B6286-9A41-8E03-EF65-8116940ADA6D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7203327" y="2488001"/>
                  <a:ext cx="261720" cy="25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3DE86837-A80F-F864-7C3B-F1838709E742}"/>
                    </a:ext>
                  </a:extLst>
                </p14:cNvPr>
                <p14:cNvContentPartPr/>
                <p14:nvPr/>
              </p14:nvContentPartPr>
              <p14:xfrm>
                <a:off x="7588527" y="2547401"/>
                <a:ext cx="79920" cy="13104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3DE86837-A80F-F864-7C3B-F1838709E742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7579527" y="2538401"/>
                  <a:ext cx="9756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EFCF75C4-0C72-2F9D-50CE-83039434FD25}"/>
                    </a:ext>
                  </a:extLst>
                </p14:cNvPr>
                <p14:cNvContentPartPr/>
                <p14:nvPr/>
              </p14:nvContentPartPr>
              <p14:xfrm>
                <a:off x="7745847" y="2458121"/>
                <a:ext cx="79920" cy="9396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EFCF75C4-0C72-2F9D-50CE-83039434FD25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7737207" y="2449481"/>
                  <a:ext cx="9756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F8BDF1D8-1D86-4D8E-AE28-6D2EBC6734B6}"/>
                    </a:ext>
                  </a:extLst>
                </p14:cNvPr>
                <p14:cNvContentPartPr/>
                <p14:nvPr/>
              </p14:nvContentPartPr>
              <p14:xfrm>
                <a:off x="7731807" y="2512841"/>
                <a:ext cx="82080" cy="13356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F8BDF1D8-1D86-4D8E-AE28-6D2EBC6734B6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7723167" y="2503841"/>
                  <a:ext cx="9972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088446CF-75AA-AD03-FC14-5FA4C455CD40}"/>
                    </a:ext>
                  </a:extLst>
                </p14:cNvPr>
                <p14:cNvContentPartPr/>
                <p14:nvPr/>
              </p14:nvContentPartPr>
              <p14:xfrm>
                <a:off x="7877967" y="2420321"/>
                <a:ext cx="140040" cy="19800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088446CF-75AA-AD03-FC14-5FA4C455CD40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7869327" y="2411681"/>
                  <a:ext cx="15768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50161E6E-E351-206F-D8F1-78F49B8FE4E4}"/>
                    </a:ext>
                  </a:extLst>
                </p14:cNvPr>
                <p14:cNvContentPartPr/>
                <p14:nvPr/>
              </p14:nvContentPartPr>
              <p14:xfrm>
                <a:off x="7457847" y="2370281"/>
                <a:ext cx="749160" cy="43920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50161E6E-E351-206F-D8F1-78F49B8FE4E4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7449207" y="2361641"/>
                  <a:ext cx="766800" cy="456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07D3F8CB-47DC-35F2-B47D-6F62A6DB700F}"/>
              </a:ext>
            </a:extLst>
          </p:cNvPr>
          <p:cNvGrpSpPr/>
          <p:nvPr/>
        </p:nvGrpSpPr>
        <p:grpSpPr>
          <a:xfrm>
            <a:off x="6196767" y="3910361"/>
            <a:ext cx="2485440" cy="1183320"/>
            <a:chOff x="6196767" y="3910361"/>
            <a:chExt cx="2485440" cy="1183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CBD27B01-6D9D-22EB-FEAF-FF204E3770AB}"/>
                    </a:ext>
                  </a:extLst>
                </p14:cNvPr>
                <p14:cNvContentPartPr/>
                <p14:nvPr/>
              </p14:nvContentPartPr>
              <p14:xfrm>
                <a:off x="6196767" y="4152641"/>
                <a:ext cx="551520" cy="9756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CBD27B01-6D9D-22EB-FEAF-FF204E3770AB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6188127" y="4144001"/>
                  <a:ext cx="56916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5103D581-6B21-FB15-4CE5-A7EEC2A3C32A}"/>
                    </a:ext>
                  </a:extLst>
                </p14:cNvPr>
                <p14:cNvContentPartPr/>
                <p14:nvPr/>
              </p14:nvContentPartPr>
              <p14:xfrm>
                <a:off x="6892647" y="4133201"/>
                <a:ext cx="12960" cy="25308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5103D581-6B21-FB15-4CE5-A7EEC2A3C32A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6883647" y="4124201"/>
                  <a:ext cx="30600" cy="27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F467DEA1-84FF-C289-7E44-28CA47615F6D}"/>
                    </a:ext>
                  </a:extLst>
                </p14:cNvPr>
                <p14:cNvContentPartPr/>
                <p14:nvPr/>
              </p14:nvContentPartPr>
              <p14:xfrm>
                <a:off x="7038807" y="4211321"/>
                <a:ext cx="91440" cy="9432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F467DEA1-84FF-C289-7E44-28CA47615F6D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7030167" y="4202681"/>
                  <a:ext cx="10908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CFCCCBDB-7F9D-4C0F-1249-ED7ADBEE2E7A}"/>
                    </a:ext>
                  </a:extLst>
                </p14:cNvPr>
                <p14:cNvContentPartPr/>
                <p14:nvPr/>
              </p14:nvContentPartPr>
              <p14:xfrm>
                <a:off x="7250127" y="4187201"/>
                <a:ext cx="4680" cy="2556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CFCCCBDB-7F9D-4C0F-1249-ED7ADBEE2E7A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7241127" y="4178201"/>
                  <a:ext cx="2232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DCFC30C7-9E88-BA49-D7CD-1DD35528C447}"/>
                    </a:ext>
                  </a:extLst>
                </p14:cNvPr>
                <p14:cNvContentPartPr/>
                <p14:nvPr/>
              </p14:nvContentPartPr>
              <p14:xfrm>
                <a:off x="7427247" y="4146881"/>
                <a:ext cx="101160" cy="12528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DCFC30C7-9E88-BA49-D7CD-1DD35528C447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7418247" y="4137881"/>
                  <a:ext cx="11880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72F47339-82CF-F640-1617-154E0500C594}"/>
                    </a:ext>
                  </a:extLst>
                </p14:cNvPr>
                <p14:cNvContentPartPr/>
                <p14:nvPr/>
              </p14:nvContentPartPr>
              <p14:xfrm>
                <a:off x="7629207" y="4078841"/>
                <a:ext cx="136080" cy="18648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72F47339-82CF-F640-1617-154E0500C594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7620207" y="4070201"/>
                  <a:ext cx="15372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7116F997-C9B7-13BB-9E97-14DFA5DAA001}"/>
                    </a:ext>
                  </a:extLst>
                </p14:cNvPr>
                <p14:cNvContentPartPr/>
                <p14:nvPr/>
              </p14:nvContentPartPr>
              <p14:xfrm>
                <a:off x="7874367" y="4141121"/>
                <a:ext cx="163800" cy="9504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7116F997-C9B7-13BB-9E97-14DFA5DAA001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7865727" y="4132121"/>
                  <a:ext cx="18144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82119E89-BE64-0FB0-EE99-3BC61967DCA9}"/>
                    </a:ext>
                  </a:extLst>
                </p14:cNvPr>
                <p14:cNvContentPartPr/>
                <p14:nvPr/>
              </p14:nvContentPartPr>
              <p14:xfrm>
                <a:off x="8125647" y="3910361"/>
                <a:ext cx="197280" cy="46836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82119E89-BE64-0FB0-EE99-3BC61967DCA9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8117007" y="3901361"/>
                  <a:ext cx="214920" cy="48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921C6383-2B6B-551E-F792-ADA0E8229F19}"/>
                    </a:ext>
                  </a:extLst>
                </p14:cNvPr>
                <p14:cNvContentPartPr/>
                <p14:nvPr/>
              </p14:nvContentPartPr>
              <p14:xfrm>
                <a:off x="8322567" y="4091801"/>
                <a:ext cx="153720" cy="19872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921C6383-2B6B-551E-F792-ADA0E8229F19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8313567" y="4082801"/>
                  <a:ext cx="17136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795831D6-20BE-5D52-478B-5C1052EC4554}"/>
                    </a:ext>
                  </a:extLst>
                </p14:cNvPr>
                <p14:cNvContentPartPr/>
                <p14:nvPr/>
              </p14:nvContentPartPr>
              <p14:xfrm>
                <a:off x="8575287" y="4146161"/>
                <a:ext cx="106920" cy="14688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795831D6-20BE-5D52-478B-5C1052EC4554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8566287" y="4137161"/>
                  <a:ext cx="12456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99B7BB11-679D-B2FB-7934-8F094B6ABA4A}"/>
                    </a:ext>
                  </a:extLst>
                </p14:cNvPr>
                <p14:cNvContentPartPr/>
                <p14:nvPr/>
              </p14:nvContentPartPr>
              <p14:xfrm>
                <a:off x="7493487" y="4422281"/>
                <a:ext cx="234720" cy="35208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99B7BB11-679D-B2FB-7934-8F094B6ABA4A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7484487" y="4413281"/>
                  <a:ext cx="252360" cy="36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9202FCF2-F37B-1DAE-699A-ACB282AA999C}"/>
                    </a:ext>
                  </a:extLst>
                </p14:cNvPr>
                <p14:cNvContentPartPr/>
                <p14:nvPr/>
              </p14:nvContentPartPr>
              <p14:xfrm>
                <a:off x="7800567" y="4704521"/>
                <a:ext cx="165240" cy="20052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9202FCF2-F37B-1DAE-699A-ACB282AA999C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7791927" y="4695881"/>
                  <a:ext cx="18288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4140412F-A33A-95DC-FE48-96A1228DB789}"/>
                    </a:ext>
                  </a:extLst>
                </p14:cNvPr>
                <p14:cNvContentPartPr/>
                <p14:nvPr/>
              </p14:nvContentPartPr>
              <p14:xfrm>
                <a:off x="8002887" y="4693001"/>
                <a:ext cx="135360" cy="20376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4140412F-A33A-95DC-FE48-96A1228DB789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7993887" y="4684361"/>
                  <a:ext cx="15300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CF55FBD9-A02A-19D0-7DE9-FC07B2D67C1C}"/>
                    </a:ext>
                  </a:extLst>
                </p14:cNvPr>
                <p14:cNvContentPartPr/>
                <p14:nvPr/>
              </p14:nvContentPartPr>
              <p14:xfrm>
                <a:off x="8208087" y="4680041"/>
                <a:ext cx="129600" cy="17712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CF55FBD9-A02A-19D0-7DE9-FC07B2D67C1C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8199447" y="4671401"/>
                  <a:ext cx="14724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8228D79B-D572-62BA-906E-815D2B6129A9}"/>
                    </a:ext>
                  </a:extLst>
                </p14:cNvPr>
                <p14:cNvContentPartPr/>
                <p14:nvPr/>
              </p14:nvContentPartPr>
              <p14:xfrm>
                <a:off x="7781847" y="4570241"/>
                <a:ext cx="742320" cy="52344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8228D79B-D572-62BA-906E-815D2B6129A9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7772847" y="4561241"/>
                  <a:ext cx="759960" cy="5410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012632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11A89-1B65-9351-32E5-F3E265C3B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Subnets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4DAF08-7D67-1EA7-FD5A-81DC603E8E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Virtual network can be segmented into one or more subnets.</a:t>
            </a:r>
          </a:p>
          <a:p>
            <a:r>
              <a:rPr lang="en-US" dirty="0"/>
              <a:t>Subnets provide logical division within your networks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13172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F44B6-39A3-D826-C127-9BB604F59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Subnets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02A448-2AC6-170A-81BA-F98AD4E519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Service Requirement</a:t>
            </a:r>
          </a:p>
          <a:p>
            <a:r>
              <a:rPr lang="en-US" dirty="0"/>
              <a:t>Service Endpoints</a:t>
            </a:r>
          </a:p>
          <a:p>
            <a:r>
              <a:rPr lang="en-US" dirty="0"/>
              <a:t>Network Security Group – Zero or one network security group to each subnet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689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1456</TotalTime>
  <Words>456</Words>
  <Application>Microsoft Office PowerPoint</Application>
  <PresentationFormat>Widescreen</PresentationFormat>
  <Paragraphs>97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 Theme</vt:lpstr>
      <vt:lpstr>Virtual Networking</vt:lpstr>
      <vt:lpstr>Azure Networking Components</vt:lpstr>
      <vt:lpstr>Virtual Network</vt:lpstr>
      <vt:lpstr>Virtual Network</vt:lpstr>
      <vt:lpstr>Private IP</vt:lpstr>
      <vt:lpstr>PowerPoint Presentation</vt:lpstr>
      <vt:lpstr>PowerPoint Presentation</vt:lpstr>
      <vt:lpstr>Subnets</vt:lpstr>
      <vt:lpstr>Subnets</vt:lpstr>
      <vt:lpstr>IP Addressing and Endpoints</vt:lpstr>
      <vt:lpstr>IP Addressing</vt:lpstr>
      <vt:lpstr>Public IP Address</vt:lpstr>
      <vt:lpstr>Private IP Address</vt:lpstr>
      <vt:lpstr>Service Endpoint</vt:lpstr>
      <vt:lpstr>PowerPoint Presentation</vt:lpstr>
      <vt:lpstr>PowerPoint Presentation</vt:lpstr>
      <vt:lpstr>Service Endpoint</vt:lpstr>
      <vt:lpstr>Service Endpoint</vt:lpstr>
      <vt:lpstr>Network Security Group</vt:lpstr>
      <vt:lpstr>Network Security Group</vt:lpstr>
      <vt:lpstr>NSG Rules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Virtual Networking</dc:title>
  <dc:creator>Ayush Rathi</dc:creator>
  <cp:lastModifiedBy>Ayush Rathi</cp:lastModifiedBy>
  <cp:revision>19</cp:revision>
  <dcterms:created xsi:type="dcterms:W3CDTF">2023-02-26T04:03:17Z</dcterms:created>
  <dcterms:modified xsi:type="dcterms:W3CDTF">2024-05-19T16:53:28Z</dcterms:modified>
</cp:coreProperties>
</file>