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81" r:id="rId7"/>
    <p:sldId id="279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77" r:id="rId16"/>
    <p:sldId id="282" r:id="rId17"/>
    <p:sldId id="283" r:id="rId18"/>
    <p:sldId id="270" r:id="rId19"/>
    <p:sldId id="269" r:id="rId20"/>
    <p:sldId id="271" r:id="rId21"/>
    <p:sldId id="272" r:id="rId22"/>
    <p:sldId id="273" r:id="rId23"/>
    <p:sldId id="274" r:id="rId24"/>
    <p:sldId id="275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58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71 1300,'-8'-25'7355,"8"24"-7251,0 1 0,-1 0 0,1 0 0,-1 0-1,1-1 1,0 1 0,-1 0 0,1 0 0,-1 0-1,1 0 1,-1 0 0,1 0 0,-1 0-1,1 0 1,-1 0 0,1 0 0,-1 0 0,1 0-1,0 0 1,-1 0 0,1 0 0,-1 0 0,1 1-1,-1-1 1,1 0 0,-1 0 0,1 0 0,0 1-1,-1 0 1,-16 14 914,-7 21-287,13-15-423,1-1 0,0 2 0,2-1 0,0 1 1,-6 32-1,13-46-254,-1 0-1,1 0 1,1 0 0,-1 0 0,1 0-1,1 1 1,-1-1 0,1 0 0,1 0 0,0 0-1,0 0 1,0 0 0,1-1 0,0 1 0,1-1-1,-1 1 1,1-1 0,10 12 0,-10-15-31,1 0-1,-1 0 1,1 0 0,1 0 0,-1-1-1,0 1 1,1-1 0,0-1 0,0 1 0,0-1-1,0 0 1,0 0 0,0-1 0,0 0-1,0 0 1,1 0 0,-1-1 0,0 0-1,1 0 1,-1-1 0,0 1 0,0-2-1,7-1 1,-6 2-9,0-1 1,0 0-1,0-1 0,0 1 0,-1-1 1,1-1-1,-1 1 0,0-1 0,0-1 0,0 1 1,0-1-1,-1 0 0,0 0 0,0 0 0,0-1 1,-1 1-1,0-1 0,0 0 0,5-12 1,-5 6 5,0 0 0,-1 0 1,-1 0-1,0-1 1,-1 1-1,0-1 1,-1 1-1,0-1 1,-1 1-1,0-1 0,-1 1 1,-1-1-1,0 1 1,0 0-1,-1 0 1,-1 1-1,0-1 0,0 1 1,-2 0-1,1 0 1,-1 1-1,-1 0 1,1 0-1,-2 0 1,-12-11-1,14 17-10,0 0-1,0 0 1,0 0 0,0 1 0,-1 0-1,1 0 1,-1 1 0,0 0 0,-9-1-1,-6 0-949,-42-1-1,42 1-671,11 0-5006,-3-2 3077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16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11 606 1108,'-7'32'5205,"6"-30"-5091,1 0 0,-1 0 1,1 0-1,-1 0 1,1 0-1,0 0 1,0 0-1,0 0 0,0 0 1,0 0-1,0 0 1,1 0-1,-1 0 1,1 0-1,-1 0 0,1 0 1,0 0-1,0 0 1,0 0-1,0 0 1,0-1-1,0 1 0,0 0 1,1-1-1,-1 1 1,0-1-1,1 1 0,-1-1 1,1 0-1,0 0 1,-1 0-1,1 0 1,0 0-1,0 0 0,0 0 1,0 0-1,0-1 1,0 1-1,0-1 1,3 1-1,3 1-4,0-1 0,0-1 0,1 1 0,-1-1 1,0 0-1,0-1 0,1 0 0,-1-1 0,9-2 0,4-2 52,-1-1 1,1-2-1,-2 0 0,25-15 1,-33 17-103,-1 0 1,1-1 0,-1-1-1,-1 1 1,0-2-1,0 1 1,-1-1-1,11-18 1,-5-8 227,-9 19-73,-5 15-201,0 1 1,0-1-1,0 1 1,0-1-1,0 1 1,0-1-1,0 1 1,-1-1-1,1 1 1,0-1-1,-1 1 1,0 0-1,1-1 1,-1 1 0,0 0-1,1-1 1,-1 1-1,0 0 1,0 0-1,0 0 1,0 0-1,0 0 1,-1 0-1,1 0 1,0 0-1,0 0 1,-1 0-1,1 1 1,0-1-1,-1 0 1,1 1-1,-3-1 1,1 0 12,-1 3-10,-2 0-12,-1 1 1,1 0-1,1 0 1,-1 1-1,0-1 1,1 1-1,0 1 1,0-1-1,0 1 1,0-1-1,1 2 1,-1-1-1,2 0 1,-1 1-1,0 0 0,1-1 1,0 1-1,0 1 1,1-1-1,0 0 1,0 1-1,-1 6 1,1-4-1,0 0 0,1 0 0,0 0 1,1 0-1,0 0 0,0 0 0,0 0 1,2 0-1,-1 0 0,1-1 0,0 1 1,1 0-1,0-1 0,0 1 0,1-1 0,6 11 1,-7-14-2,1-1 1,0 1-1,0 0 0,1-1 1,-1 0-1,1 0 1,0-1-1,0 1 1,0-1-1,0 0 0,1 0 1,10 3-1,-7-3 3,1 0 0,-1-1-1,1-1 1,0 0 0,0 0-1,-1-1 1,16-1 0,-7-1-11,0-1 0,0-1 0,-1-1 1,1 0-1,-1-1 0,0-1 0,0 0 1,17-12-1,-23 12-14,1-1-1,-1-1 1,-1 0 0,1 0-1,-2-1 1,1-1 0,-1 1 0,-1-2-1,11-17 1,-9 11-4,-1-1 1,-1 0-1,-1 0 0,-1-1 0,7-34 1,-5-6-5,-3 1 0,-3-1 0,-6-81 0,2 109 254,-1 1 1,-13-52 0,12 75-141,4 8-84,0 0 0,0 0 0,0 0-1,0 0 1,0-1 0,-1 1 0,1 0 0,0 0-1,0 0 1,0 0 0,0 0 0,0 0-1,-1 0 1,1 0 0,0 0 0,0 0 0,0 0-1,0 0 1,-1 0 0,1 0 0,0 0-1,0 0 1,0 0 0,0 0 0,0 0 0,-1 0-1,1 0 1,0 0 0,0 0 0,0 0-1,0 0 1,0 1 0,-1-1 0,1 0-1,0 0 1,0 0 0,0 0 0,0 0 0,0 0-1,0 0 1,0 1 0,-1-1 0,1 0-1,0 0 1,0 0 0,0 0 0,0 0 0,0 1-1,0-1 1,0 0 0,0 0 0,0 0-1,0 0 1,0 0 0,0 1 0,-7 17 16,0 0-1,2 0 1,0 0 0,1 1 0,1-1 0,1 1 0,0 31 0,12 144 36,-9-179-57,3 27 42,2 0 0,2 0 0,22 69 1,-24-92-23,1-1 1,1-1-1,1 1 1,0-1-1,1-1 1,1 0 0,0 0-1,1-1 1,1 0-1,21 17 1,-32-29-87,1-1 1,-1 0-1,1 1 1,0-1-1,0-1 1,0 1-1,0 0 1,0-1-1,0 1 1,0-1-1,0 0 1,1 0-1,-1 0 1,0-1-1,1 1 1,-1-1-1,0 0 0,1 1 1,-1-2-1,1 1 1,-1 0-1,1-1 1,-1 1-1,0-1 1,0 0-1,1 0 1,-1-1-1,0 1 1,0-1-1,0 1 1,0-1-1,0 0 1,0 0-1,-1 0 1,1 0-1,2-3 1,1-3-513,0 0 1,0 0 0,0 0 0,-1 0-1,0-1 1,-1 0 0,0 0 0,-1 0-1,1-1 1,-2 1 0,3-11 0,1-21-2365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59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3588 86 960,'-5'-16'972,"4"13"1433,0 1-1727,-19-42 4691,20 43-4675,-5-14 553,1 10 320,61 167-1353,-33-100-168,-3 0 0,16 79-1,-30-101-26,-3 1 0,-1-1-1,-2 1 1,-1-1 0,-3 1-1,-14 77 1,-1-12 3,-13 53 26,21-125-41,-1 1 1,-2-2-1,-1 1 0,-2-2 1,-1 0-1,-33 45 0,-209 266 31,204-278-30,-4-2 1,-2-3-1,-121 94 1,-85 12 22,161-104-24,-11 3-3,-3-4 0,-158 55 0,106-61 4,37-13-6,-56 8-17,113-32 10,-222 46 19,113-37 11,99-15-9,-348 75 109,360-71 120,-28 6 134,3 3-2,35-7-271,52-12-95,11-4-6,0-1 0,0 1-1,0-1 1,0 1-1,0-1 1,-6 1-1,7-1 32,-16 4-482,12-2-2281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0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 1308,'-14'-11'3133,"19"12"-812,30 18-1134,-13-4-768,0 1-1,36 36 1,33 45 344,-33-31-232,71 107 0,-32-33-195,71 113 122,-101-140-302,75 132 111,-22 10-21,-75-119-156,-32-90-62,4 18 22,-4 1-1,9 104 1,0 228 129,-27-163-123,5 99 45,3-208-89,-9 81 79,4-174-73,-1-6 48,-1 14 522,-14 62 0,-37 58 809,43-128-1180,-14 40 494,25-70-656,-1 8 377,1-9-1022,1-8-3224,15-92-1609,-8 62 2023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2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4579 1548,'0'0'671,"-1"2"-81,1-2-438,-1 1 0,1-1-1,-1 1 1,1 0 0,0 0 0,-1-1 0,1 1-1,0 0 1,-1 0 0,1-1 0,0 1 0,0 0-1,0 0 1,0 0 0,0-1 0,0 1 0,0 0 0,0 0-1,0 0 1,0-1 0,0 1 0,1 0 0,-1 0-1,0-1 1,0 1 0,1 1 0,1 0-45,-1 0 1,1-1 0,-1 1-1,1 0 1,0-1-1,-1 1 1,1-1-1,0 0 1,3 2-1,2 1-33,1 0-1,-1-1 0,1-1 1,15 5-1,9-3 44,-1-1 0,1-1 0,0-2 0,-1-1 0,1-1 0,0-2 0,35-9 0,-2-4-3,0-3 1,82-36 0,-22-5 8,176-114 0,-118 55-84,14-10-15,52-38 6,-164 108-23,364-289 9,-192 92 278,-230 229-248,86-104 180,-96 112-190,82-110 312,-83 108-271,13-20 200,-2-1-1,32-68 1,28-97 513,-42 95-478,-23 54-25,-3-1 0,13-77 0,-16 62-45,18-91 87,-28 120-248,3-77 0,-2-19 7,-2 64-55,-5 17 67,-14-110 1,7 113-34,-11-59 74,4 43-91,-16-88 112,10 61 23,-10-19 396,27 105-489,-1 1 1,-6-17-1,-1-4 58,-33-82 374,25 69-198,-18-36 18,9 22-135,22 47-184,-1-1 14,0 0-1,-14-23 1,18 35-32,1-2 8,-1 0 0,0 0 0,0 0 0,-7-9 0,6 9-10,3 5-19,0-2 8,-16-26 33,16 27-29,0 0 4,-6-8-4,2 2-22,4 6-303,-1 0 0,1 0 1,-1 0-1,1 0 0,-1 0 0,1 0 0,-4-2 0,4 4 448,-1-2-1041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3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2368 900,'-47'4'2639,"-30"3"2073,75-6-4362,-24 2 1473,23-2-1129,11-2-598,321-35 380,3-27-274,-331 63-202,250-62 120,-152 36-79,50-20 10,-84 25-35,217-88 56,-164 54-22,165-105 0,90-94-2,-360 245-47,293-232 38,-257 196-33,-2-3 1,-2-2 0,69-101-1,-77 96 0,-3-2-1,-2-1 0,-3-2 0,22-65 0,30-155 8,-68 234-15,-5 19 0,8-53 0,15-117-1397,-31 194 1063,-1 0-1138,-3-9 739,3 8-553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4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1552,'-1'7'679,"1"2"-466,1-1 0,-1 0 0,1 1 0,1-1 0,0 0 1,0 0-1,0 0 0,1 0 0,0 0 0,5 7 0,15 22 339,0-2 0,3 0-1,0-2 1,57 53 0,140 102 691,-192-164-1127,105 72 344,-109-78-375,146 99 323,80 36-4,-193-118-330,123 62 109,3-7 0,256 84 0,-214-104-95,-202-62-79,366 85 126,-303-74-116,293 55 75,102-7 27,-475-66-119,555 40 129,-391-46-84,200-30-1,-326 28-26,-1-2 0,0-2 0,84-32-1,-125 41-31,0 0-1,0 0 0,-1-1 0,1 0 0,-1 0 1,1 0-1,-1 0 0,0-1 0,0 1 1,-1-1-1,4-5 0,-5 7-236,-3-8-1199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4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1408 1160,'6'9'521,"1"0"1,0-1-1,0 0 1,1 0-1,0-1 0,1 0 1,14 9-1,7 2 330,34 14-1,-28-16-350,138 59 807,-119-53-947,136 42 359,-142-49-575,80 21 339,188 26-1,168-17 62,3-42-263,-249-9-154,293-47 0,1-40-42,21-33-84,-551 126-1,397-112-226,-64-12-118,-245 84 200,-1-3-1,-3-5 1,141-101-1,-38-4-35,-145 112 111,77-93 1,2-28 4,54-67 340,-83 104 35,-81 105-258,-2-2-1,-1 1 1,-1-1-1,12-34 1,-15 14-550,-7 41 403,0-1-1,-1 0 0,1 1 0,0-1 0,0 1 0,-1-1 0,1 1 1,0-1-1,-1 1 0,0-1 0,1 1 0,-1 0 0,0-1 1,-2-1-1,-5-7-3757,-5-2 1310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1632,'0'0'853,"0"-2"-106,4-8 211,-4 9-892,0 1 1,0-1 0,0 1-1,1-1 1,-1 1-1,0 0 1,0-1-1,0 1 1,1 0-1,-1-1 1,0 1 0,1 0-1,-1-1 1,0 1-1,1 0 1,-1-1-1,0 1 1,1 0-1,-1 0 1,0 0-1,1-1 1,-1 1 0,1 0-1,-1 0 1,0 0-1,1 0 1,-1 0-1,1 0 1,-1 0-1,1 0 1,-1 0-1,0 0 1,1 0 0,-1 0-1,1 0 1,-1 0-1,1 0 1,0 0-1,28 19 615,0 0 0,45 41-1,44 54 287,95 138 359,-22 13-486,-173-239-778,183 297 587,-175-272-558,-3 0 0,21 68-1,-20-54-26,-2-2-2,-2 1-1,-4 0 0,-2 1 1,7 81-1,-14-49-2,-5 1 1,-3 0-1,-6-1 0,-23 127 1,-64 204 96,69-331-130,-32 112 46,18-80-1,-34 99 39,53-174-91,-3 0 1,-31 53-1,37-73-656,16-32 223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10 856,'-5'-9'4572,"3"14"-3959,-1 7-332,1 0 0,0 0 0,1 0 1,0 0-1,2 15 0,8 69 768,-3-47-583,84 593 2467,-35-407-2289,-30-135-420,99 314 501,26-7-249,-149-405-474,201 473 400,-112-291-46,171 258 0,-56-145-91,-28-15-104,-146-228-123,26 63 0,-25-48 22,20 63-598,-22-49 36,-25-67 230,0 1-1,-1-1 0,-1 1 1,1 20-1,-3-34-210,-1 2-348,0 3-52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9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2188 362 1220,'2'-3'401,"1"-1"1,-1 1-1,0-1 0,-1 1 1,1-1-1,-1 0 0,1 0 1,-1 0-1,0 0 0,-1 0 1,1 0-1,-1 0 0,0 0 1,1 0-1,-2-5 0,0 2-118,0 0-1,-1 1 1,0-1 0,0 1-1,-1-1 1,0 1 0,0-1-1,-5-6 1,-2-3-88,-2 1 0,0 1 0,-1 0 0,0 1-1,-25-20 1,17 19-106,-1 0 0,-1 1 0,0 1 0,0 1 0,-2 1 0,1 2 0,-1 0 0,0 1 0,-31-3 0,-10 1 12,-1 3-1,-90 3 1,94 5-42,-95 16 0,-236 77 92,301-64-120,0 4 0,-95 51 0,181-82-30,-127 70 38,108-57-32,0 0 0,-41 39 0,41-30 23,2 0 1,1 1 0,1 2-1,2 0 1,1 1 0,1 1 0,-16 38-1,16-24 40,2 0-1,2 1 1,2 1-1,-10 82 0,17-81 6,2-1-1,2 1 1,2-1-1,3 1 0,17 88 1,-13-103-19,1-1 0,2 0 1,1 0-1,1-1 0,2 0 1,1-2-1,2 0 0,0 0 0,26 28 1,-6-16 20,1-2 0,2-1 1,1-3-1,2-1 0,1-2 1,2-3-1,86 42 0,-96-55-41,43 21 52,103 33 0,-81-40-38,2-6 1,0-4-1,1-4 1,1-6-1,150-2 0,209-46 72,-370 23-63,-2-5 0,0-3 0,-1-4 0,131-59-1,-175 62-4,-1-1-1,-1-3 0,-1-2 1,-2-2-1,-2-1 0,0-3 1,53-61-1,-62 60 24,-3-2-1,-1-1 1,-1-1-1,-3-2 1,-1 0-1,-3-1 1,-1-1-1,18-67 1,-29 78 3,-1 0 0,-1 0 0,-2-1 1,-2 0-1,-1 0 0,-6-57 0,2 64-29,-2 0 1,-2 1-1,0-1 1,-2 1-1,0 0 1,-2 1-1,-1 0 1,-24-37-1,16 33-7,-2 1 0,-1 0 0,-1 2 1,-42-38-1,30 36-4,-1 1 1,-2 2 0,-59-30-1,18 18 6,-144-48-1,160 68-91,0 3 0,-114-13 1,-410 3-1024,293 37-1140,3 11-4172,191-13 2240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2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2225 2172,'-16'10'1053,"1"0"884,-1-1-1,0-1 0,-30 12 0,28-17-12,15-2-1112,-1-4-79,2 2-569,1 0-125,0 1-1,0-1 1,0 1 0,0-1-1,0 0 1,0 1-1,1-1 1,-1 0-1,0 0 1,1 1 0,-1-1-1,0 0 1,1 0-1,-1 0 1,1 0 0,-1 0-1,1 0 1,0 0-1,-1 0 1,1 0-1,0 0 1,0 0 0,-1 0-1,1 0 1,0 0-1,0 0 1,1-2-1,-1-12 164,2-1 0,0 1-1,1-1 1,1 1 0,6-18-1,39-85 327,-40 99-447,146-269 560,-117 226-496,96-148 230,-32 62-108,7 4-1,6 6 1,242-226 0,-56 100 44,-159 140-161,-83 73-80,91-83 175,-114 102-146,10-11-51,-45 41-240,4 0 521,-2-1-3108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17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55 329 1344,'-33'0'2098,"29"0"-854,1 0-678,-9 0-47,9 0 1783,13-3-1895,429-151 2061,-276 79-2194,-30 14-1912,-79 31-2774,-38 24 2156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3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64 1092,'-2'-5'688,"-1"-1"1,0 1-1,0 0 0,0 0 0,-7-8 0,7 10-378,1 1 0,-1 0-1,1 0 1,-1 0-1,0 0 1,1 1-1,-1-1 1,0 1-1,0 0 1,0 0-1,-1 0 1,-4-1 0,3 1-39,-1 0 0,1 1 0,0 0 0,0 0 0,-7 0 0,10 1-165,0-1 1,-1 0-1,1 1 1,-1 0-1,1-1 1,0 1-1,0 0 1,-1 0-1,1 0 1,0 1-1,0-1 1,0 0-1,0 1 1,0-1-1,1 1 1,-4 3-1,1 2 7,0 0 0,0 1 0,0-1-1,1 1 1,0 0 0,0 0 0,1 0-1,0 0 1,0 1 0,1-1-1,0 1 1,1-1 0,0 11 0,2-1 6,1-1-1,1 1 1,1 0 0,0-1 0,1 0 0,1-1 0,16 30 0,6 3 392,42 50 1,-21-30 190,-47-65-667,21 35 1012,-23-38-963,0 1-1,0 0 1,0 0-1,0 0 1,-1 0-1,1 0 1,-1 0-1,1 0 0,-1 0 1,0 1-1,0-1 1,0 0-1,0 0 1,0 0-1,0 0 1,-1 0-1,1 0 1,-1 3-1,-4 3 31,0-1 0,0 0 0,-1 0 0,0-1 0,0 1 0,-1-1 0,1-1 0,-1 1 0,-1-1 0,1 0 0,-1-1 0,-14 7 0,6-4-142,1-2 1,-1 0-1,0 0 1,-1-1-1,1-2 0,-21 3 1,16-7-1073,20 1 965,0 1 0,0 0-1,0 0 1,0-1 0,0 1 0,0-1 0,0 1 0,0-1-1,0 1 1,0-1 0,1 1 0,-1-1 0,0 0 0,0 0 0,1 1-1,-1-1 1,0 0 0,1 0 0,-1 0 0,1 0 0,-1 0-1,1 1 1,0-1 0,-1 0 0,1 0 0,0 0 0,-1 0-1,1 0 1,0-2 0,0-22-6025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3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1 701 924,'0'0'7709,"0"8"-7026,0 5-496,4 68 1561,-3-68-1404,1 0 0,0 0 1,1-1-1,7 21 1,-7-24-190,1-1 0,1 1 0,-1-1 0,1 0 0,1 0 0,0-1 0,0 1 0,0-1 0,10 8 0,-12-12-103,0 0 1,0-1-1,0 1 1,0-1 0,1 0-1,-1 0 1,1 0 0,-1-1-1,1 1 1,0-1 0,0 0-1,0 0 1,0-1 0,0 0-1,-1 0 1,1 0-1,0 0 1,0-1 0,7-1-1,2-2 4,-1 0 0,0-1 0,-1-1 0,1 0 0,-1 0 0,0-2 0,-1 1 0,1-1 0,13-14 0,4-6 589,49-61 0,-51 52 972,-26 36-1283,-1 1-180,1-1-138,-1 1 0,0 0 1,1-1-1,-1 1 0,0 0 1,0 0-1,1-1 0,-1 1 0,0 0 1,1 0-1,-1 0 0,1-1 1,-1 1-1,0 0 0,1 0 1,-1 0-1,0 0 0,1 0 1,-1 0-1,1 0 0,-1 0 1,0 0-1,1 0 0,-1 0 1,1 0-1,-1 0 0,0 0 1,1 0-1,-1 1 0,1-1 1,-1 0-1,0 0 0,1 0 1,-1 0-1,0 1 0,1-1 1,-1 1-1,26 23 93,-22-21-100,1 0 0,-1-1 0,1 1 0,-1-1 0,1 0 0,0 0 0,0-1 0,0 0 0,7 2 0,-3-2-16,0 0 0,0 0 1,1-1-1,11-1 0,-11-1-14,1 0 0,0-1 0,0 0 0,-1-1 0,1 0 0,-1-1 0,0 0 0,-1 0-1,1-1 1,-1-1 0,0 1 0,-1-1 0,1-1 0,-1 0 0,-1 0 0,0 0 0,8-12 0,-3 1-4,0 0-1,-1-1 1,-1 0 0,-1 0 0,0-1 0,-2-1 0,7-32-1,-7 17 25,-1 0-1,-2 0 1,-1 0-1,-3 0 1,0-1-1,-3 1 1,-1 0-1,-17-69 0,3 52 98,16 49-85,0 0 0,-1 0-1,1 0 1,-1 1-1,0-1 1,-1 1 0,-7-8-1,11 12-9,-1-1 0,1 1 0,-1 0 0,0-1 0,1 1 0,-1 0 1,0 0-1,0-1 0,1 1 0,-1 0 0,0 0 0,0 0 0,1 0 0,-1 0 0,0 0 0,1 0 0,-1 0 0,0 0 0,0 0 0,1 1 0,-1-1 0,0 0 0,1 0 0,-1 1 1,0-1-1,1 0 0,-1 1 0,0-1 0,1 1 0,-1 0 0,-15 13 6,16-13-8,-6 8 3,0 1 0,0 0 0,1 1 0,1-1 0,0 1 0,0 0 0,-3 21 0,5-26-2,-5 20-13,2 1-1,1-1 0,-1 35 0,5-51 10,0 0 0,0 1-1,1-1 1,1 0 0,0 0-1,0 0 1,1 0 0,0 0-1,1 0 1,0-1 0,8 15-1,-8-19 3,0-1 0,0 1 0,1 0 0,-1-1 0,1 0 1,0 0-1,0 0 0,7 3 0,48 23 8,-38-20-8,74 29-1,-60-26 6,-1 1 0,44 26 0,-30-6 0,-45-31 0,-1 1-1,1-1 0,-1 0 1,0 1-1,1 0 1,-2 0-1,1 0 0,0 0 1,2 6-1,-2 7 7,-3-13-5,-2 4 19,-2-2-18,0-1 0,0 1 0,0-1 1,0 0-1,-1 0 0,0 0 0,0-1 0,-1 0 0,1 0 0,-1 0 0,0-1 0,0 1 1,0-1-1,-10 3 0,3-2 2,0-1 0,-1 0 0,1-1 0,-1-1 0,1 0 0,-1-1 0,-18-1 0,6-2-92,1-1 0,0-1 1,-25-9-1,33 8-547,-26-13 0,38 17 26,0-1-1,0 0 0,1 1 1,-1-2-1,1 1 1,0 0-1,0-1 0,0 0 1,-4-5-1,7 5-3323,-1-13 35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4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1 629 1000,'3'-4'8630,"11"62"-7298,-9-31-797,2-1-1,1 0 1,17 40-1,-13-41-338,-6-10 26,1-1 0,1 0 0,15 22 1,-12-27 24,-8-7-198,-3-2-36,1 0 1,0 1-1,-1-1 0,1 0 0,-1 1 0,1-1 0,0 0 1,-1 0-1,1 0 0,0 1 0,-1-1 0,1 0 0,0 0 1,-1 0-1,1 0 0,0 0 0,-1 0 0,1-1 0,0 1 0,-1 0 1,1 0-1,0-1 0,0 1 30,2 0 127,3-3-12,19-10 283,-2-1 1,1-1 0,27-24 0,-25 19 48,-24 19-402,0 0-9,4-1-38,0 1 0,1-1 0,-1 1 0,0 1 0,1-1 0,-1 1 1,0 1-1,1-1 0,6 2 0,13 0 8,-14-1-14,3 0 4,0-1 1,0 0 0,0 0 0,27-6 0,-37 5-43,-1-1 0,1 0 1,-1 0-1,0 0 1,1 0-1,-1-1 0,0 1 1,0-1-1,-1 0 0,1-1 1,0 1-1,-1 0 0,0-1 1,0 0-1,0 0 0,0 0 1,-1 0-1,3-6 0,-2 3-16,0 0 0,-1-1 0,0 1 0,0-1-1,-1 1 1,0-1 0,-1 1 0,1-1 0,-1 0-1,-1 1 1,1-1 0,-1 0 0,-1 1 0,0-1 0,0 1-1,0 0 1,-5-12 0,5 16 2,0 0 0,0 0 1,-1 0-1,1 0 0,-1 0 0,1 1 0,-1-1 0,-5-3 1,7 5 9,0 1 1,0-1-1,1 1 1,-1 0-1,0-1 1,0 1 0,0 0-1,0 0 1,0 0-1,0 0 1,1 0-1,-1 0 1,0 0 0,0 0-1,0 0 1,0 0-1,0 0 1,0 1-1,0-1 1,1 0-1,-1 1 1,0-1 0,0 0-1,0 1 1,-13 9-23,14-10 30,-1 1-3,0-1 0,0 1 0,0-1 0,1 1 0,-1-1 0,0 1 0,1-1 0,-1 1 0,1 0 0,-1-1 0,0 1 0,1 0-1,-1 0 1,1-1 0,0 1 0,-1 0 0,1 0 0,-1 1 0,0 1-5,1-2 5,-1 0-1,1 0 1,0-1-1,-1 1 1,1 0-1,-1 0 1,1 0 0,0 0-1,0 0 1,0 0-1,0 0 1,0 0 0,0 0-1,0 0 1,0 0-1,0 0 1,0 0 0,0 1-1,1 1-7,-1-1 4,0 0 1,0 1-1,0-1 1,0 0-1,0 0 1,0 0-1,1 0 1,0 1-1,-1-1 0,2 3 1,1 3-4,-1-1-20,0 0-1,1 0 1,0-1-1,0 1 1,1-1 0,0 1-1,0-1 1,0 0 0,1 0-1,-1-1 1,2 0-1,-1 0 1,0 0 0,1 0-1,0-1 1,0 0 0,0 0-1,1 0 1,0-1-1,-1 0 1,1 0 0,9 2-1,-9-3-5,1 0-1,-1-1 0,0 0 0,0 0 1,1-1-1,-1 1 0,1-2 0,-1 1 0,0-1 1,0 0-1,1 0 0,-1-1 0,0 0 1,0-1-1,0 1 0,0-1 0,-1-1 1,1 1-1,-1-1 0,0 0 0,0 0 1,6-7-1,-3 2 33,-1-1 1,-1-1 0,0 1-1,0-1 1,-1 0 0,0-1-1,-1 1 1,0-1-1,-1 0 1,-1 0 0,4-21-1,-1-7 173,-1-1 1,-2-56-1,-34-260 2074,27 330-1924,-4-15 534,7 40 106,1 12-850,2 22-21,2 1 0,1-1 0,9 35 0,50 125 37,-50-159-1289,1-1-1,1 0 0,35 51 1,-50-82 613,1 3 149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4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54 548 952,'-4'-3'234,"0"0"0,0 1 1,0-2-1,0 1 0,1 0 0,0-1 0,-1 1 0,1-1 1,1 0-1,-1 0 0,0 0 0,1-1 0,0 1 0,0-1 1,0 1-1,1-1 0,-2-7 0,2 10-173,1 0 0,0 0 0,0 0 0,1 0 0,-1-1 0,0 1 0,1 0 1,-1 0-1,1 0 0,0 0 0,0-2 0,2-3 74,2-8 57,1 1 0,0 0 1,1 0-1,0 1 0,1 0 0,1 0 0,11-13 0,77-74 749,-77 81-781,84-67 488,-9 10-1664,-68 53-2371,-17 12 1257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2224,'0'0'5430,"-6"4"-4611,-7 5-282,2-1 1,-15 15 0,22-20-408,0 1 0,1 0 0,0 0 0,-1 0 0,2 0 0,-1 0 0,0 1 0,1-1 0,0 1 0,0 0 0,0-1 0,-1 9 0,2-8-58,1 1 0,0 0-1,0 0 1,1-1-1,0 1 1,0-1 0,0 1-1,0 0 1,1-1-1,0 0 1,0 1 0,1-1-1,-1 0 1,1 0-1,0 0 1,1-1 0,-1 1-1,7 6 1,2 1 83,1 0-1,0-1 1,0 0 0,30 16 0,-3-4 108,-15-9 275,38 26 0,-63-40-538,0 0 1,0 0-1,1 1 0,-1-1 1,0 0-1,0 0 0,0 0 1,1 0-1,-1 1 0,0-1 1,0 0-1,0 0 0,1 1 1,-1-1-1,0 0 0,0 0 1,0 1-1,0-1 0,0 0 1,0 0-1,0 1 0,0-1 1,0 0-1,0 1 0,0-1 1,0 0-1,0 0 0,0 1 1,0-1-1,0 0 0,0 1 1,0-1-1,0 0 0,0 0 1,0 1-1,0-1 0,0 0 1,-1 0-1,1 1 0,0-1 1,0 0-1,0 0 0,0 1 0,-1-1 1,1 0-1,0 0 0,0 0 1,0 1-1,-1-1 0,1 0 1,-1 0-1,-14 7-530,13-6 526,-21 6-1890,-37 7 0,23-5-1596,5-2 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8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27 703 1232,'-15'40'11697,"11"-54"-11526,2 1 0,0-1 0,0 0-1,1 0 1,1 0 0,0-1 0,1 1-1,1 0 1,0 1 0,5-20 0,5-11 242,2 1 1,21-44-1,-12 41-37,2 0 0,37-49 0,-18 28-11,-26 39-61,1 1 0,43-48 0,-60 74-328,0 0 0,-1 0-1,1-1 1,0 1 0,0 0 0,-1 0-1,1 0 1,0 1 0,0-1 0,0 0 0,3 0-1,-3 1-333,3 2-1777,11 3 833,2 3-4760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37 904,'-11'-22'3639,"3"8"3320,59 102-3436,6 2-2333,30 38-1534,-62-103-4360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9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31 1388,'-2'-19'7748,"0"26"-7203,-5 20-53,6-27-469,1 1-1,0 0 1,0-1 0,0 1 0,0-1-1,-1 1 1,1 0 0,0-1 0,0 1-1,0-1 1,0 1 0,1 0 0,-1-1-1,0 1 1,0 0 0,0-1-1,0 1 1,1 0 0,2 9 104,1-1 0,0 0 1,1 0-1,0 0 0,0 0 0,1-1 0,0 0 0,0 0 1,1 0-1,0-1 0,1 0 0,-1 0 0,1-1 0,1 0 1,14 8-1,-9-8-29,0 0 1,1 0-1,0-2 0,0 0 1,0 0-1,27 1 1,-34-4-28,0-1 0,0 0 0,-1-1 0,1 1 0,0-2 0,-1 1 0,1-1 0,-1 0 0,0-1 0,1 1 1,-1-2-1,0 1 0,-1-1 0,1 0 0,9-7 0,-15 10-2,1-1 1,0 1-1,0-1 1,-1 0-1,1 0 0,-1 0 1,1 0-1,-1 0 1,0 0-1,0 0 0,1 0 1,-2-1-1,1 1 1,0 0-1,0-1 0,-1 1 1,1 0-1,-1-4 1,0 3 13,0 0 1,-1-1 0,1 1-1,-1 0 1,0-1 0,0 1-1,0 0 1,0 0 0,-1 0 0,1 0-1,-5-5 1,1 0 39,-1 1 0,0 0 1,-1 1-1,1-1 0,-2 1 1,1 1-1,0-1 0,-15-7 0,8 7 22,0 0-1,-1 1 0,0 1 0,0 0 1,-18-2-1,-23 0-1238,4 5-4141</inkml:trace>
  <inkml:trace contextRef="#ctx0" brushRef="#br0" timeOffset="1">499 13 1020,'0'0'15351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9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15 1800,'-3'-3'1401,"-8"-9"2006,-3 14-1636,9 0-999,1 5-544,0 0 1,1 0-1,0 0 0,0 1 1,1-1-1,0 1 0,0-1 1,1 1-1,0 0 0,0-1 1,1 1-1,0 0 0,0 0 1,2 10-1,0-2-34,1 0-1,1 0 1,0-1-1,1 0 1,0 0 0,11 19-1,-11-25-73,0-1 1,1 1-1,-1-1 0,2-1 0,13 14 0,-15-17-66,0 0-1,0 0 1,0 0-1,0-1 1,1 0-1,-1 0 1,1 0-1,0-1 1,0 0-1,6 2 1,-9-4-8,-1 1 0,1-1 0,0 0 0,-1 0 0,1-1 0,0 1 0,-1 0 0,1-1 0,-1 1 0,1-1 0,-1 0 0,1 0 0,-1 0 0,1 0 0,-1 0 0,0-1 0,0 1 0,0-1 0,3-2 0,-3 2-1,-1 1-1,0 0 0,1-1 0,-1 1 0,0-1 1,0 1-1,0-1 0,-1 0 0,1 1 1,0-1-1,0-2 0,1-3 66,1 0 23,0 0-1,-1-1 1,-1 1 0,1-1-1,-1 1 1,0-1 0,-1 0-1,0 1 1,0-1-1,-1 1 1,1-1 0,-2 0-1,1 1 1,-1-1 0,0 1-1,-1 0 1,0 0-1,0 0 1,-6-10 0,4 8-99,-1 0 0,0 0 0,-1 0 0,1 1 0,-2 0 0,1 0 1,-1 0-1,0 1 0,-1 0 0,0 1 0,0 0 0,-18-9 0,-14 3-2858,38 11 1471,-19 4-9516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0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0 356 2008,'0'0'9161,"18"-8"-9013</inkml:trace>
  <inkml:trace contextRef="#ctx0" brushRef="#br0" timeOffset="1">216 1 1620,'0'0'4005,"-5"4"-3191,1-2-694,1 1-1,1 0 0,-1 0 1,0 0-1,1 0 1,-1 0-1,1 1 0,0-1 1,0 0-1,0 1 0,1 0 1,-1-1-1,1 1 1,0 0-1,0 0 0,0 0 1,0 0-1,1 0 0,0 0 1,0 5-1,0 1 62,1 0 0,0 0 0,1 0 0,0 0 0,1 0-1,0 0 1,0-1 0,1 0 0,0 1 0,1-1 0,8 12 0,-8-13-54,0-1 0,1-1 0,0 1 1,0-1-1,0 0 0,1-1 1,-1 1-1,1-1 0,1 0 0,-1-1 1,1 0-1,0 0 0,12 4 1,-19-8 170,4-1 15,-2 0-215,-1 0 1,1 1-1,0-1 1,-1-1-1,1 1 1,-1 0-1,1-1 1,-1 1-1,0-1 1,1 1-1,-1-1 1,0 0-1,0 0 1,0 0-1,0-1 1,-1 1-1,1 0 1,0-1-1,-1 1 1,0-1-1,0 1 1,0-1-1,0 1 1,0-1-1,1-5 1,-2-2 103,0-1 1,0 1-1,-1 0 1,-1 0-1,0 0 1,0 0-1,-1 0 1,0 0-1,-6-12 1,-5-7 215,-28-42 1,40 68-418,1 1-123,0 1-1,0 0 1,0-1 0,-1 1 0,1 0 0,0 0 0,-1 0 0,1-1 0,-1 2-1,1-1 1,-4-2 0,3 2-836,-1 0 0,0 1 0,1-1 0,-1 1 0,0-1 0,1 1 0,-1 0 0,-4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17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9 169 1892,'0'0'1064,"-9"-1"4993,410-68-3151,-283 47-2372,81-11 679,-188 32-1097,-4 0-134,0 0 0,0 0 0,0 0 0,11-5 0,-17 6-346,7-8-1452,-2-1-3118,7-7 1972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0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1352,'13'2'8033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1864,'0'-3'1349,"0"-3"3031,2 28 950,0-12-6393,-1-5 1137,0 0 1,0 0-1,1-1 0,0 1 1,0-1-1,0 1 1,1-1-1,-1 0 0,1 0 1,0 0-1,0 0 1,7 6-1,-9-9-56,5 4 44,1 0 1,-1 0-1,1-1 0,0 1 0,0-1 0,0-1 0,0 1 1,1-1-1,-1-1 0,1 1 0,0-1 0,0-1 0,0 1 1,0-2-1,0 1 0,10-1 0,-12 0 3,1-1 0,-1 1 0,0-1 0,1-1 0,-1 1-1,0-1 1,0 0 0,0-1 0,7-3 0,-9 4 35,0-1 1,-1 1-1,1-1 1,-1 0-1,0 0 0,0 0 1,0 0-1,0 0 1,-1-1-1,1 0 1,-1 1-1,0-1 1,0 0-1,2-6 0,-3 8-45,0 0-1,0 0 0,-1-1 0,1 1 0,-1 0 0,0-1 0,0 1 0,1 0 0,-2-1 0,1 1 0,0-1 0,0 1 0,-1 0 0,1 0 0,-1-1 0,0 1 0,1 0 0,-1 0 0,0-1 0,0 1 0,-1 0 1,1 0-1,0 0 0,-1 1 0,1-1 0,-1 0 0,0 0 0,1 1 0,-1-1 0,-3-1 0,-4-2-29,0 0 1,1 1 0,-1 0-1,0 0 1,-19-4-1,21 7-270,-1-1 0,1 1 1,-1 0-1,0 1 0,0 0 0,-13 1 0,-10 3-5192,22-3 3101,-7 1-1539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1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31 506 1780,'0'0'7702,"-3"-7"-7237,3 7-454,-2-5 88,0 0 0,0 0 0,0-1 0,1 1 1,0-1-1,0 1 0,0-1 0,1-6 0,-1-183 2828,0 115-4,-12-86 0,12 163-1759,3 527-47,-4 69 217,3-571 43,0-13-3593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1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0 294 1716,'2'-46'5879,"-1"43"-4928,2-4-848,-3 7-36,0 0 1,0 0-1,0 0 0,0 0 1,0-1-1,0 1 0,0 0 1,0 0-1,0 0 1,0 0-1,0 0 0,1-1 1,-1 1-1,0 0 0,0 0 1,0 0-1,0 0 0,0 0 1,0 0-1,0 0 1,1-1-1,-1 1 0,0 0 1,0 0-1,0 0 0,0 0 1,0 0-1,1 0 1,-1 0-1,0 0 0,0 0 1,0 0-1,0 0 0,1 0 1,-1 0-1,0 0 0,0 0 1,0 0-1,0 0 1,0 0-1,1 0 0,-1 0 1,0 0-1,0 0 0,0 0 1,0 0-1,0 1 1,1-1-1,-1 0 0,0 0 1,0 0-1,0 0 0,0 0 1,0 0-1,0 0 1,0 1-1,1-1 0,-1 0 1,0 0-1,0 0 0,0 0 1,0 0-1,0 1 0,0-1 1,0 0-1,31 79 1852,35 140 0,-21-58-793,-26-88-810,-4-10-3897,-14-60 1284</inkml:trace>
  <inkml:trace contextRef="#ctx0" brushRef="#br0" timeOffset="1">455 26 1984,'-4'-16'2322,"1"7"2005,-2 16-3703,0-2-489,1-1-37,0 0-1,1 0 1,0 0 0,0 1-1,0-1 1,0 1 0,1 0 0,-1 0-1,-2 9 1,-5 21 309,2 0 0,1 1 0,2 0 0,-1 68 0,6-81-286,2 0 0,0 0 1,2-1-1,0 1 0,2-1 0,0 0 0,1-1 0,1 1 0,12 19 0,-16-32-72,2 0 0,-1-1-1,1 0 1,0 0 0,1-1-1,0 1 1,0-1 0,0-1 0,1 1-1,0-1 1,1-1 0,-1 0-1,1 0 1,0 0 0,0-1-1,0 0 1,1-1 0,0 0 0,-1-1-1,11 2 1,-17-4-6,-1-1 0,0 1 1,0 0-1,1-1 0,-1 1 0,0-1 0,0 0 1,0 1-1,1-1 0,-1 0 0,0-1 0,0 1 1,0 0-1,2-3 0,-3 3 5,0 0 1,-1-1-1,1 1 0,0 0 1,-1-1-1,1 1 0,-1-1 0,0 1 1,1-4-1,-4 1 80,1 0-90,2 2-25,-1 1 0,1-1 1,-1 1-1,0 0 0,0-1 0,0 1 0,0 0 0,0-1 1,0 1-1,0 0 0,0 0 0,0 0 0,-3-1 0,-13-12 75,-1 1 0,-35-18 0,-49-18-2132,65 32-409,15 8-1314,1 2 36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2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 1708,'-4'-2'11749,"-7"155"-8495,-1-67-1558,7-63-868,2 2-1,-1 24 0,4-47-601,1 0 3,0-1-159,0 0-50,-1 0-1,0 0 1,1-1-1,-1 1 1,1 0-1,0-1 1,-1 1-1,1 0 1,0-1-1,-1 1 0,1-1 1,0 1-1,-1-1 1,1 1-1,0-1 1,0 0-1,0 1 1,-1-1-1,1 0 1,0 0-1,0 1 1,0-1-1,0 0 0,0 0 1,0 0-1,-1 0 1,2 0-1,17-1 110,0-1-1,-1-1 0,1-1 0,25-8 1,70-32 160,-52 18-148,-6 2 20,-2-4 0,57-37 0,-107 63-141,0-1 0,0 0 0,0 0 0,0 0 0,-1 0 0,1-1 0,-1 0 0,0 0 0,0 0 0,0 0 0,3-8 0,-5 10 2,-1-15 15,-10 4-20,7 9-7,-13-8 0,14 11-5,0-1 2,-27-15 232,27 16 96,6 5-285,-1-1-41,0 0-1,-1 0 0,1 0 1,-1 0-1,0 1 0,0-1 1,0 0-1,-1 1 0,1-1 1,-1 1-1,0 0 1,0-1-1,0 1 0,0 5 1,-1 2 13,0 0 0,-1 0 0,-1 0 1,0 0-1,-4 15 0,-23 51-720,9-26-1395,10-26-2075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3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12 2224,'1'-2'1309,"3"-8"3410,-9 16-3984,-8 8-284,1 1-1,1 0 0,-13 24 0,7-8 106,3 1 1,-20 60-1,29-75-393,1 0-1,1 0 1,1 0-1,0 0 1,1 0-1,1 0 1,3 32-1,-1-43-111,-1 1 0,1 0 0,1-1 0,-1 0 0,1 1-1,0-1 1,1 0 0,0-1 0,-1 1 0,2 0 0,-1-1-1,1 0 1,0 0 0,0-1 0,0 1 0,0-1 0,1 0 0,8 4-1,-9-5-7,0 0-1,1 0 0,-1-1 0,1 0 1,-1 0-1,1 0 0,0-1 1,0 0-1,0 0 0,0-1 0,0 1 1,0-1-1,0 0 0,0-1 1,0 0-1,-1 0 0,1 0 0,0 0 1,0-1-1,-1 0 0,7-3 0,-11 4-13,1 1 0,-1-1 0,1 0 0,-1 0 0,1 0 0,-1 0 0,0-1 0,1 1 0,-1 0-1,0 0 1,0-1 0,0 1 0,0-1 0,0 1 0,-1-1 0,1 1 0,0-1 0,-1 0-1,1 1 1,-1-1 0,1 0 0,-1 1 0,0-1 0,0 0 0,0 0 0,0-1 0,0-2 14,-1 1 0,0-1 0,0 1 1,-1 0-1,1 0 0,-1-1 0,-4-5 1,-2-4-13,-1 1 0,0 1 1,0 0-1,-2 0 0,1 1 1,-14-10-1,-15-12-2687,5 4-4257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3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2076,'0'0'3003,"0"-3"-1685,1-2-882,0 0 0,0 0 0,1-1 0,-1 1 0,1 1 0,0-1 0,1 0 0,-1 0 0,1 1 0,0-1 0,0 1 0,0 0 1,5-4-1,8-8 312,33-26 0,-5 5-652,-42 35-719,1 0 0,-1-1-1,1 1 1,-1-1 0,0 0 0,3-6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4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16 288 1252,'-1'3'134,"-3"10"1039,0 1 1,-3 25-1,7-33-912,0-1 0,0 1-1,1-1 1,-1 1-1,1-1 1,0 1 0,1-1-1,-1 1 1,1-1 0,4 7-1,2 3 155,2-1-1,0 0 1,0 0-1,1-1 1,1 0-1,0-1 1,21 16-1,34 35 1065,-66-62-1413,1 1 0,-1 0-1,1-1 1,-1 1 0,0 0-1,0 0 1,0 0-1,0 0 1,0 0 0,0 0-1,0 0 1,-1 0 0,1 4-1,-1-5-40,0 1-1,0 0 0,-1 0 1,1-1-1,0 1 0,-1 0 0,1-1 1,-1 1-1,0-1 0,0 1 1,1-1-1,-1 1 0,0-1 1,0 1-1,-1-1 0,0 2 1,-4 3 21,0 0 1,-1 0 0,1-1 0,-1 1-1,-1-1 1,-14 7 0,0-2-1660,-27 8-1,40-15 632</inkml:trace>
  <inkml:trace contextRef="#ctx0" brushRef="#br0" timeOffset="1">538 200 2076,'8'-15'1647,"1"1"0,0 1 0,1-1 0,19-19 0,51-41 34,-70 66-1401,-8 6-565,0 0 1,-1-1-1,1 1 1,-1 0-1,1 0 1,-1-1-1,0 1 1,0-1-1,1-3 1,-1 5-118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1504,'0'4'314,"1"1"0,-1 0 0,1-1 0,0 1 0,0 0 0,0-1 0,1 1 0,0-1-1,-1 0 1,2 1 0,-1-1 0,0 0 0,1 0 0,0-1 0,0 1 0,0 0 0,0-1 0,1 0 0,3 3 0,10 8 330,0-1 1,34 18-1,-51-30-620,37 19 722,-18-11-54,-1 2 0,33 24 0,-50-34-664,0 0 0,-1-1-1,1 1 1,0 0-1,0 0 1,-1-1-1,1 1 1,-1 0 0,1 0-1,-1 0 1,1 0-1,-1 0 1,0 0-1,1 0 1,-1 0 0,0 0-1,0 0 1,1 0-1,-1 0 1,0 0-1,0 0 1,0 0 0,0 0-1,-1 0 1,1 0-1,0 0 1,0 0-1,-1 0 1,1 0-1,0 0 1,-1 0 0,1 0-1,-1-1 1,1 1-1,-1 0 1,0 0-1,1 0 1,-1 0 0,-1 1-1,-3 3 27,-1 0 0,0-1 0,0 1-1,-8 4 1,8-5-5,-13 7-237,1 0 0,-41 15 0,18-13-6506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4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11 248 1804,'0'0'1817,"-2"-2"-1022,-3-8 2498,4 7-2742,-1-7-40,1 7 1339,1-13-1047,0 12-415,1 1-6,3-11 97,1 1-1,0 0 1,0 1 0,1-1 0,12-16 0,-10 18-238,0 0 0,1 1 0,0 0 0,1 0 0,14-10 0,-4 3 36,-18 15-209,1 1-3,25-9 70,-25 9-107,11 1 31,-11 0 8,0 2-33,-1-1-28,0 0-1,0 0-1,0 1 1,0-1-1,0 0 1,-1 1-1,1-1 1,0 1-1,-1-1 1,1 1 0,-1 0-1,1-1 1,-1 1-1,0 0 1,0 0-1,0 0 1,0 0-1,0 0 1,0 0-1,0 3 1,1 10 11,-1 0 1,-1 0-1,0 0 0,-1 0 1,0 0-1,-7 26 0,4-19 9,-3 41 1,8-58-23,-1 0 0,1 0 1,0-1-1,0 1 0,0 0 1,1-1-1,0 1 0,0-1 1,0 0-1,0 0 0,0 0 1,1 0-1,0 0 1,0 0-1,6 5 0,3 3 14,2 0 1,25 16-1,-31-22-20,2 1 20,1 0-14,-1 0-1,0 0 0,-1 1 0,1 0 1,13 17-1,-22-24 35,-3 1-34,-1-1 0,1 1-1,0-1 1,0 1 0,0 0 0,0 0-1,-1 2 1,1-2-9,0 0-1,0 0 1,0-1-1,0 1 1,0 0-1,0-1 1,0 1-1,-5 1 1,-9 4-302,0-2 1,-30 7 0,38-10-349,-1-1-1,1 0 1,0 0-1,-1-1 1,1 0-1,-1 0 1,-11-3-1,14 1-2972,-13-5 34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17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 1232,'-17'4'1051,"1"1"0,-1 0 0,1 1 0,-25 14 0,28-12-697,0 0 0,1 1 0,0 0 1,0 1-1,1 1 0,0 0 1,1 0-1,0 1 0,-8 14 1,5-6 9,1 2 0,0-1 0,2 1 0,0 1 0,2 0 0,0 0 0,2 1 0,1 0 0,-4 31 0,8-39-202,0-1 1,1 0-1,1 0 1,0 1-1,1-1 1,0 0-1,2 0 0,0-1 1,0 1-1,1-1 1,1 0-1,0 0 1,1 0-1,1-1 1,0 0-1,11 13 1,-7-11-54,2-1 0,-1 0 1,2-1-1,-1 0 0,2-1 1,0-1-1,0-1 0,1 0 1,0-1-1,1-1 0,0 0 1,0-2-1,0 0 0,1-1 1,27 4-1,-45-9-113,22 3-67,0-1 0,0-2 0,33-2 0,-50 1-245,1 0 0,0 0 0,-1-1 0,1 0 0,-1 0 0,0-1 0,1 0 0,-1 0 0,0 0 0,-1-1 0,1 1 0,-1-2 0,1 1 0,-1 0 0,0-1 0,5-7 0,13-19-4959,-13 17 1977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5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23 2092,'0'0'2918,"-1"-4"-2116,-1 1-562,-2-12 935,1 15-557,-7 0-48,7 0-33,-3 3-31,-10 7-265,0 0 1,1 2-1,0 0 0,1 0 0,1 2 0,0-1 1,-15 22-1,11-12-42,1 1 0,1 0 0,1 1 0,-15 38 0,22-44-117,1 0 1,1 0-1,0 0 0,2 1 1,0 0-1,1 0 0,1 0 1,1 0-1,0 0 0,5 26 1,-3-39-58,0 0 0,0 0 0,0 0 0,1 0 0,0 0 0,0 0 0,1 0 0,0-1 1,0 0-1,1 0 0,-1 0 0,1 0 0,1-1 0,-1 0 0,1 0 0,0 0 0,0-1 0,0 0 1,0 0-1,1 0 0,0-1 0,0 0 0,0 0 0,0-1 0,0 0 0,0 0 0,1-1 1,8 1-1,-11-1-3,1-1 0,-1 0 0,0 0 0,0-1 0,0 0 1,0 0-1,0 0 0,8-4 0,-12 5-15,0-1 1,0 0 0,0 1-1,0-1 1,0 0-1,0 0 1,-1 0-1,1 0 1,0 0-1,-1 0 1,1 0-1,0 0 1,-1 0-1,1-2 1,-5-15 24,4 17-32,0 1 0,0-1 1,0 1-1,0 0 1,-1-1-1,1 1 0,0 0 1,0-1-1,0 1 0,0 0 1,-1-1-1,1 1 1,0 0-1,0 0 0,-1-1 1,1 1-1,0 0 0,0 0 1,-1-1-1,1 1 1,0 0-1,-1 0 0,-9-7-15,0 1-1,0 0 0,-1 0 1,-20-6-1,-50-12-601,-1 0-5944,64 16 3332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8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1429 194 912,'0'0'3316,"0"2"-2713,-5 8 3283,5-9-3791,0-1 0,0 0 0,0 0 0,0 1 0,0-1-1,0 0 1,0 1 0,0-1 0,0 0 0,-1 1 0,1-1-1,0 0 1,0 0 0,0 1 0,0-1 0,-1 0 0,1 0-1,0 1 1,0-1 0,-1 0 0,1 0 0,0 0-1,0 0 1,-1 1 0,1-1 0,0 0 0,-1 0 0,1 0-1,0 0 1,-1 0 0,-89-12 1807,-12-2-1248,84 13-577,-118-2 371,111 4-392,0 1 1,1 1 0,-37 10-1,32-6-29,0 3 0,0 0 1,-48 25-1,24-6-4,-45 29 4,-137 120 60,87-39-57,120-109-12,2 0 1,-45 69 0,55-70-11,1 2 0,1-1-1,2 2 1,1 0 0,2 0 0,1 1 0,2 0-1,-5 58 1,8-49 10,-2 10-5,2 0-1,2 0 1,9 66 0,-6-103-6,0 0 1,1 0 0,1 0-1,1-1 1,0 0 0,1 0-1,0 0 1,1-1 0,1 0 0,0 0-1,1 0 1,0-1 0,1-1-1,0 0 1,1 0 0,12 9-1,-2-5 5,1-1-1,1 0 0,0-2 0,1-1 0,0 0 0,1-2 0,27 6 0,15 1 10,100 10-1,-98-20-2,97-4-1,68-19 14,-124 4-11,0-6 1,124-37 0,-85 10-28,235-108 0,-302 117 16,-2-5-1,141-96 1,-173 102-11,-2-1-1,79-86 1,-117 115-3,67-85 40,-65 78 29,0 0-1,-1-1 1,-1 0 0,11-29-1,-8 9 124,-2 0 0,-2 0 0,-1-1 1,-1-1-1,-3 1 0,-1 0 0,-1-1 0,-2 1 0,-2 0 0,-2 0 0,-1 0 0,-2 1 1,-19-54-1,16 61 40,-1 0 0,-23-36 0,26 50-127,-1 0 0,0 1 1,-1 0-1,0 1 0,-21-18 0,29 28-84,-32-26 163,-42-26 0,65 47-163,0 1-1,-1 1 1,1 0-1,-1 0 0,-1 1 1,1 1-1,-23-4 0,-24 1-2,0 3 0,-1 2 0,-62 7 0,89-2-11,-199 23 15,182-18-20,0 3 0,-71 25 0,74-19-15,-15 5-223,-77 39 0,-44 40-1855,64-33-4385,96-54 3880,-10 6-1550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9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61 202 2124,'-2'1'1430,"-1"0"-1007,0 0-1,1 0 0,-1 0 0,0 1 0,1-1 0,-1 1 1,1-1-1,-1 1 0,1 0 0,0 0 0,0 0 0,0 0 1,-3 4-1,1 1 230,0-1 1,1 0-1,0 1 1,-3 9-1,5-15-584,1 0 0,0 1 1,0-1-1,0 0 0,-1 0 0,1 0 0,0 0 0,0 0 0,0 1 1,1-1-1,-1 0 0,0 0 0,0 0 0,1 0 0,-1 1 0,2 2 122,-2-1-105,1 0 0,0 0 0,0 0 0,1-1 0,-1 1 0,0 0 0,1-1 0,0 1 0,-1-1 0,1 0 0,0 1 0,0-1 0,0 0 0,1 0 0,-1 0 0,0-1 0,1 1 0,-1 0 0,1-1 0,5 2 0,4 3 113,1-2 0,0 0 0,15 3 0,-28-7-196,28 5 259,0-1 0,1-1 0,-1-2-1,43-2 1,111-22 453,-27-6 370,218-69 1,-358 93-943,18-5 507,-1-1 1,0-1-1,34-20 1,-59 27-151,0-1 0,1 0 0,-2 0 0,1 0 0,-1 0 0,11-15 0,25-47 3334,-36 58-3397,-5 9-265,0-1-1550,5-9 4002,-3 3-6065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0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12 1992,'-9'-12'8556,"9"13"-8477,-2 9 3327,1 3-3292,1-11-776,0 18 1126,1-1 0,1 1 0,4 19-1,0 2 120,7 35 629,30 99-1,-29-124-1354,-12-44-435,4 14-290,1-10-7202,0-6 4051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9 900,'0'0'1609,"0"-2"-256,-2 15 6724,1-1-7780,-1 0 1,2-1-1,0 1 0,0 0 1,3 16-1,0-18-105,0 1-1,1-1 0,0 0 1,1 0-1,0 0 1,0 0-1,1-1 0,0 0 1,13 14-1,-16-19-131,1 0-1,0 0 1,1-1-1,-1 1 1,0-1 0,1 0-1,0 0 1,0 0 0,0-1-1,0 0 1,0 0-1,0 0 1,1-1 0,-1 1-1,1-1 1,-1 0-1,1-1 1,-1 0 0,1 1-1,8-2 1,-12 0-33,0 1 1,0 0-1,0-1 0,0 1 1,-1-1-1,1 0 0,0 0 1,0 1-1,0-1 0,-1 0 1,1-1-1,0 1 0,-1 0 1,1 0-1,-1-1 1,0 1-1,1-1 0,-1 1 1,0-1-1,0 1 0,0-1 1,0 0-1,0 0 0,0 1 1,0-1-1,-1 0 0,1 0 1,0-3-1,-1 0 57,1 0 0,-1 0-1,0 0 1,0 0 0,-1 0-1,1 0 1,-1 0 0,0 0-1,-3-8 1,-2 1-70,1 0-1,-1 1 1,-1 0 0,0 0-1,-1 0 1,0 1-1,0 0 1,-1 1 0,0 0-1,-1 0 1,0 1 0,0 0-1,-1 0 1,0 2-1,-14-8 1,16 11-757,-3 0-1372,10 3 1889,1 0 1,0 0 0,0 1 0,0-1-1,0 0 1,0 0 0,0 1-1,0-1 1,0 1 0,0-1-1,-2 2 1,0 0-604,-4 10-6981</inkml:trace>
  <inkml:trace contextRef="#ctx0" brushRef="#br0" timeOffset="1">465 182 2700,'3'0'527,"-1"-1"-1,0 0 1,0 1-1,0-1 1,0 0-1,0 0 1,0 0 0,0 0-1,0-1 1,0 1-1,0 0 1,0-1-1,-1 1 1,1-1-1,-1 0 1,1 0-1,-1 1 1,0-1 0,1 0-1,-1 0 1,0 0-1,1-6 1611,0-7-2827,-2 8-719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1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2432,'0'0'6419,"-4"3"-5623,4-2-791,-2 0 117,0 1 0,0 0 0,0 1-1,0-1 1,0 0 0,1 0 0,-1 1 0,1-1 0,0 1 0,-1-1-1,1 1 1,0 0 0,1-1 0,-1 1 0,0 5 0,0 1 109,0 0 0,1 0 0,1 1 1,0-1-1,0 0 0,1 0 0,0 0 0,0 0 1,5 10-1,-6-16-145,0 1 0,1 0 0,0-1 0,0 1 0,0-1 1,0 1-1,1-1 0,-1 0 0,1 0 0,0 0 0,-1-1 0,2 1 0,-1 0 1,0-1-1,0 0 0,1 0 0,-1 0 0,1 0 0,0-1 0,-1 1 0,1-1 1,0 0-1,5 1 0,-7-2-1,-1 0 0,0 0 1,1 0-1,-1 0 0,0-1 0,1 1 1,-1 0-1,0-1 0,0 1 0,1-1 1,-1 1-1,0-1 0,0 0 0,0 1 1,0-1-1,1 0 0,-1 0 0,0 0 1,0 0-1,-1 0 0,1 0 1,0 0-1,0 0 0,0-1 0,0 0 298,-1-1-18,-1 0-281,1 0 0,-1 0 0,0 0 0,0 0 0,0 0 0,0 0 0,0 0 0,-1 0 0,1 0 0,-1 0-1,0 0 1,0 1 0,0-1 0,-3-2 0,-4-3 181,1 1 1,-20-12-1,21 15-493,0-1 0,0 0 0,1 0 0,-1 0 0,1-1 0,-8-9 0,14 14-512,-5-7-117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1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1004,'3'1'446,"0"-1"-1,-1 0 1,1 0 0,0 0-1,0-1 1,0 1 0,-1-1 0,1 0-1,0 1 1,3-3 0,-4 2 699,12-4 2049,-10 2-5561</inkml:trace>
  <inkml:trace contextRef="#ctx0" brushRef="#br0" timeOffset="1">191 1 1844,'0'0'3345,"-3"4"-2381,-1 0-708,1 0-1,0 0 1,1 0-1,-1 0 1,1 1-1,0-1 1,0 1-1,0-1 1,1 1-1,-1 0 1,1 0-1,0 0 1,0 5-1,1 0 107,0 0-1,1 1 0,0-1 1,4 18-1,-4-23-237,0 0 0,1-1 0,0 0 0,0 1 0,0-1 0,0 0 1,0 0-1,1 0 0,0 0 0,0 0 0,0-1 0,5 6 0,-5-8-22,0 1 0,0-1 1,0 0-1,0 0 0,0 0 1,1 0-1,-1 0 0,0-1 1,0 1-1,0-1 0,1 0 0,-1 0 1,0 0-1,0-1 0,1 1 1,-1-1-1,0 1 0,0-1 1,0 0-1,0 0 0,0-1 0,5-2 1,-5 2 36,-1 0-1,0 0 1,1 0 0,-1-1 0,0 1 0,0-1 0,-1 0 0,1 1-1,0-1 1,-1 0 0,2-5 0,-2 5-24,0-1 1,0 0 0,-1 0-1,1 0 1,-1 0-1,0 0 1,0 0-1,0 1 1,-1-1-1,1 0 1,-1 0-1,0 0 1,0 1-1,-3-7 1,1 3-5,0 0 1,-1 1-1,0-1 0,0 1 0,-1 0 1,-8-9-1,12 14-335,-25-22 194,11 14-2324,-1 5-6166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1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1504,'3'0'1876,"20"-8"4536,-19 1-4171,-2 2 1358,-3-25-1917,1 27-2464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2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62 1656,'0'0'8911,"-3"5"-8182,-1 9-118,0 0-1,-4 19 1,7-26-427,0 0 1,0 0 0,1 0-1,0 0 1,0 0 0,1 0 0,0 0-1,2 8 1,-2-10-97,1 1-1,1-1 1,-1 0-1,1 0 1,-1 0-1,1 0 1,1-1-1,-1 1 1,1-1-1,0 0 1,0 0-1,0 0 1,0 0-1,1-1 1,-1 0-1,1 0 1,0 0-1,0 0 1,0-1-1,1 0 1,-1 0 0,0 0-1,1-1 1,-1 0-1,1 0 1,-1 0-1,1-1 1,0 1-1,-1-1 1,1-1-1,0 1 1,-1-1-1,1 0 1,-1 0-1,1-1 1,6-2-1,-6 1-12,-1 0 0,0 0-1,0 0 1,0-1 0,-1 1 0,1-1-1,-1 0 1,0-1 0,0 1-1,0-1 1,-1 1 0,1-1-1,-1 0 1,0-1 0,-1 1 0,1 0-1,-1-1 1,0 0 0,0 1-1,-1-1 1,0 0 0,0 0-1,0 0 1,-1 0 0,0 0 0,0 0-1,0 1 1,-1-1 0,0 0-1,0 0 1,0 0 0,-1 0 0,0 1-1,0-1 1,0 1 0,-1-1-1,0 1 1,0 0 0,0 0-1,-1 0 1,1 1 0,-1-1 0,0 1-1,-1 0 1,-8-7 0,2 4-267,1 1-1,-1 0 1,0 1 0,0 0 0,0 1 0,-19-5 0,22 7-419,-1 1 0,0 0 0,1 0-1,-11 1 1,14 0-362,-1 1-1,1 0 0,-1 0 0,1 0 0,-1 1 1,1-1-1,-5 4 0,-3 2-3336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2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8 695 1728,'19'-104'5766,"-5"36"-3131,6-100 0,-14 66-940,3-131 4499,-10 215-4950,1 18-1225,0 0-1,0 0 1,0 0-1,0 0 0,-1 0 1,1 0-1,0 0 1,0 0-1,0 0 1,0 1-1,0-1 0,0 0 1,0 0-1,0 0 1,0 0-1,0 0 0,0 0 1,0 0-1,0 0 1,-1 0-1,1 0 1,0 0-1,0 0 0,0 0 1,0 0-1,0 0 1,0 0-1,0 0 0,0 0 1,0 0-1,0 0 1,0 0-1,0 0 1,-1-1-1,1 1 0,0 0 1,0 0-1,0 0 1,0 0-1,0 0 1,0 0-1,0 0 0,0 0 1,0 0-1,0 0 1,0 0-1,0 0 0,0 0 1,0 0-1,0 0 1,0 0-1,0-1 1,0 1-1,0 0 0,0 0 1,0 0-1,0 0 1,0 0-1,0 0 0,0 0 1,0 0-1,0 0 1,0 0-1,0 0 1,0 0-1,0-1 0,-9 29 572,-6 44-159,-10 111 0,10 74 167,11-162-325,1 104 344,5 43 196,1-80-1081,-3-160-198,0 1-212,0 9-236,0-9-254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1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1384,'0'0'4191,"3"2"-3435,0 1-511,1 0 0,-1 0 0,0 0 1,0 0-1,0 1 0,0-1 0,-1 1 0,0 0 0,1 0 0,1 5 0,20 52 1149,-12-30-826,78 220 1539,-89-241-2841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2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1560,'9'-31'2521,"1"1"0,1 1 0,22-40-1,-28 60-2145,0 1 0,1-1 0,0 1-1,0 1 1,1-1 0,0 1 0,0 0 0,1 1-1,-1-1 1,1 1 0,1 1 0,-1 0-1,1 0 1,19-7 0,-25 11-296,1 0 1,0 0-1,0 0 0,0 0 1,0 1-1,0-1 1,0 1-1,0 0 0,0 0 1,0 1-1,0-1 1,0 1-1,-1 0 0,1 0 1,0 0-1,0 0 0,0 1 1,-1-1-1,1 1 1,-1 0-1,6 5 0,-5-4-22,-1 1 0,1-1 0,-1 1 0,0 0 0,0 1-1,0-1 1,-1 0 0,0 1 0,0-1 0,0 1 0,0 0-1,-1 0 1,1 0 0,-1 0 0,-1 0 0,1 0 0,0 6 0,-2 8 15,0-1 1,-1 1 0,0-1 0,-2 0 0,0 0 0,-1 0 0,-1 0 0,-10 19 0,-3 4 71,-2-2 1,-34 48 0,39-64 468,-34 39 1,49-61-301,104-35 1494,-97 32-1695,100-34-1670,-53 16-1868,-22 0-6282,-19 11 5088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3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1 117 900,'21'-108'9604,"-21"106"-8904,3-5 3809,-2 46-3807,-2-6-81,3 43 1,-1-67-512,0 0 0,0 1-1,1-1 1,0 0 0,1 0-1,0 0 1,0-1 0,1 1 0,0-1-1,6 9 1,-9-15-69,1 0 1,-1 0-1,1-1 0,0 1 0,-1 0 0,1 0 1,0-1-1,0 1 0,0-1 0,0 0 0,0 0 1,0 1-1,1-1 0,-1-1 0,0 1 0,0 0 1,1 0-1,3 0 0,-3-1 59,0-1 0,0 1 1,0 0-1,0-1 0,0 0 0,0 0 0,0 0 0,0 0 0,0 0 1,-1 0-1,1-1 0,4-3 0,4-3 444,-1-1 1,-1 0-1,0-1 0,0 0 1,8-12-1,-16 21-449,1-2 231,10-15 458,-11 18-731,-1-1 1,0 1-1,0 0 1,0-1-1,0 1 1,0 0-1,1 0 0,-1-1 1,0 1-1,0 0 1,0-1-1,1 1 0,-1 0 1,0 0-1,0-1 1,1 1-1,-1 0 1,0 0-1,1 0 0,-1 0 1,0-1-1,1 1 1,-1 0-1,0 0 1,1 0-1,-1 0 0,0 0 1,1 0-1,-1 0 1,0 0-1,1 0 1,-1 0-1,0 0 0,1 0 1,-1 0-1,1 0 1,-1 0-1,1 1 1,3 6-11,-1 1 1,1-1 0,-1 1 0,-1 0-1,3 14 1,2 28-934,-1 94 0,-10-80-3287,-4 1-5017,4-41 3227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44 1384,'-14'-43'16573,"-13"140"-14146,-14 49-350,26-97-933,-16 85 0,30-130-1114,0 1 105,0 1 1,1 0-1,0-1 0,0 1 0,0 7 0,1-11-99,-1-1 0,0 0 0,0 1 0,1-1 0,-1 0 0,1 1 0,0-1 0,-1 0 0,1 0 0,0 1 0,0-1 0,-1 0 0,1 0 0,0 0 0,0 0 0,0 0 0,0 0 0,1 0-1,-1 0 1,0-1 0,0 1 0,0 0 0,1-1 0,-1 1 0,0-1 0,1 1 0,-1-1 0,2 1 0,15 2 91,1-1 0,0-1 0,-1 0 1,1-2-1,21-2 0,95-20 224,-55 7-153,109-25 148,-110 15-81,-77 25-259,0 0-1,0 0 1,0 0 0,0 0 0,0-1-1,-1 1 1,1-1 0,0 1 0,-1-1-1,1 1 1,-1-1 0,1 0-1,-1 0 1,0 0 0,0 0 0,0 0-1,0 0 1,0 0 0,0 0 0,0-1-1,-1 1 1,1 0 0,-1 0 0,0-5-1,0 5-11,-1-1-8,-12-20-2,11 20 13,-15-11 12,7 2-88,14 13-37,12 12 61,-14-11 55,0-1-1,-1 1 1,1 0 0,-1-1 0,1 1 0,-1 0 0,0 0 0,0 0 0,0 1 0,0-1 0,0 0 0,0 0 0,-1 0-1,1 1 1,-1-1 0,1 0 0,-1 4 0,0-1 1,0 0 0,-1 1 0,1-1 0,-1 1 0,-2 5 0,-1 3-70,-1 0 1,0-1 0,-1 1 0,-1-1 0,-9 13 0,-45 56-1787,43-59 918,7-11-795,0 0 1,-15 12 0,9-9-5585,7-7 1301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4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13 172 2248,'-3'-8'1051,"1"-1"1,0 1-1,0 0 0,1-1 1,-1 1-1,2-1 0,-1 1 0,2-1 1,0-13-1,0 18-864,-1 1-1,1 0 1,0-1 0,0 1 0,0-1 0,0 1-1,1 0 1,-1 0 0,1 0 0,0 0 0,0 0-1,0 0 1,0 0 0,1 1 0,-1-1 0,1 1-1,-1-1 1,1 1 0,0 0 0,0 0 0,0 0-1,0 1 1,0-1 0,0 1 0,1 0 0,3-2-1,-5 3-135,0-1 1,0 0-1,0 1 0,0 0 0,0-1 0,-1 1 0,1 0 1,0 0-1,0 0 0,0 0 0,0 0 0,0 1 0,0-1 1,0 1-1,-1-1 0,1 1 0,0-1 0,0 1 0,-1 0 1,1 0-1,0 0 0,-1 0 0,1 0 0,-1 0 0,1 1 1,-1-1-1,1 0 0,-1 1 0,0-1 0,0 1 0,0-1 1,0 1-1,1 2 0,0 1 10,-1 0 0,0 0 0,0 0 1,0 0-1,0 0 0,-1 0 0,0 0 0,0 1 1,0-1-1,-1 0 0,0 0 0,-1 5 0,-3 7 39,0 0 1,-2 0-1,-11 24 0,-33 47 331,25-43-8,25-43-378,0 0 1,0-1-1,0 1 1,0 0-1,1 0 0,-1 0 1,1 0-1,0 0 1,-1 0-1,1 0 0,0 0 1,0 0-1,0 2 1,1-3-35,-1 0 0,0-1 0,0 1 1,0-1-1,1 1 0,-1-1 0,0 1 0,0-1 1,1 1-1,-1-1 0,0 1 0,1-1 1,-1 1-1,1-1 0,-1 0 0,1 1 1,-1-1-1,1 0 0,-1 1 0,1-1 1,0 0-1,0 1-14,0-1 0,1 0 0,-1 0 0,1 1 0,-1-1 0,1 0 0,-1 0 0,1-1 0,-1 1 1,1 0-1,-1 0 0,2-1 0,14-4-585,-1-1 1,0-1-1,0 0 1,26-16-1,-23 10-4392,27-23 1,-30 21 537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5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1 261 2224,'0'0'2611,"0"-3"-1391,0-2-794,0 0-1,0 0 0,0 0 1,1 0-1,0 0 0,0 0 1,0 1-1,1-1 0,-1 0 1,1 1-1,1-1 0,-1 1 1,0-1-1,1 1 0,0 0 1,0 0-1,4-3 0,9-12 262,2 2-1,23-19 1,-17 16-5,12-9 41,14-14-2370,-47 36 116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5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1780,'-4'10'5325,"0"0"-3274,1-5-1662,0 0 0,1 0 1,-1 1-1,1-1 0,1 1 1,-1-1-1,1 1 0,0 0 1,0 0-1,1 11 1,1-12-303,0 0 0,0 0 0,1 0 0,0 0 0,0 0 1,0-1-1,1 1 0,-1-1 0,1 1 0,0-1 1,1 0-1,-1 0 0,1 0 0,-1-1 0,8 6 0,8 5 74,1 0 0,26 12 0,-8-4 182,-29-16-268,2 0 326,-1 1 0,15 12 0,-23-17-118,-3 0-12,0 0-226,1 0 0,-1 0 0,0 0 0,0-1 0,0 1 0,0 0 0,0-1 0,0 1 0,-1-1 0,1 1 0,0-1 0,-1 0 0,1 1 0,-1-1 0,0 0 0,-1 1 0,-35 15 293,10-6-138,9-2-892,-33 11 0,50-20-199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5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15 1220,'0'0'1687,"0"-2"-128,0 1-1395,0 1 0,0-1 0,0 1 0,0-1 0,0 1-1,-1-1 1,1 1 0,0-1 0,0 1 0,0-1 0,0 1-1,-1-1 1,1 1 0,0 0 0,0-1 0,-1 1 0,1-1-1,0 1 1,0 0 0,-1-1 0,1 1 0,-1 0 0,1-1-1,0 1 1,-1 0 0,1 0 0,-1-1 0,0 1 0,-16 2 1797,13 0-1811,0-1 0,0 1 0,0 0-1,1 0 1,-1 1 0,0-1 0,1 1 0,-4 3 0,-4 3 147,-16 12 361,0 2 1,2 1 0,1 0 0,-41 55 0,53-62-457,0 1-1,2 1 1,0 0-1,1 0 1,0 1-1,2 0 1,1 1-1,0 0 1,-3 24-1,8-40-150,1 1-1,0-1 0,0 0 0,0 0 0,1 0 0,-1 1 1,1-1-1,0 0 0,1 0 0,-1 0 0,1 0 1,0 0-1,0-1 0,4 6 0,-4-7-19,1 1 0,-1-1-1,1 0 1,0 0 0,0 0-1,0-1 1,0 1 0,1-1-1,-1 0 1,0 0-1,1 0 1,0 0 0,0 0-1,-1-1 1,1 1 0,0-1-1,0 0 1,5 0 0,-5 0-5,0-1 0,0 1 0,-1-1 0,1 0 0,0 0 0,0 0 0,-1-1 0,1 1 0,0-1-1,-1 0 1,1 0 0,-1 0 0,1-1 0,-1 1 0,1-1 0,-1 0 0,0 1 0,5-5 0,-8 6-20,0-1-1,1 0 1,-1 1-1,0-1 1,1 0 0,-1 0-1,0 1 1,0-1-1,0 0 1,0 0-1,0 0 1,0 1-1,0-1 1,0 0 0,0 0-1,0 1 1,0-1-1,0 0 1,0 0-1,-1 1 1,1-1-1,0 0 1,-1 0 0,1 1-1,0-1 1,-1 0-1,-12-17 30,13 17-32,-8-6-29,1-1 1,-1 1-1,0 1 1,-1 0-1,1 0 1,-14-6-1,6 3-133,-53-29-1510,23 19-7022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0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1298 113 836,'-5'-7'752,"-1"-1"-1,0 1 1,0 1-1,0-1 1,-1 1-1,0 0 1,0 0-1,0 1 1,-12-7 0,6 6-278,0 0 0,0 1 0,0 0 0,-1 1 0,-20-4 0,6 4-192,-1 1-1,0 2 1,1 1 0,-1 1 0,-36 6 0,-9 6 344,1 4 1,-94 34 0,144-42-507,-26 14-1,-2 1 28,17-7-81,2 0 0,0 2 1,1 2-1,1 0 0,1 2 1,1 2-1,1 0 0,-45 56 0,48-52-47,10-14-1,-16 25 0,12-11-2,2 0-1,0 1 1,-13 37-1,26-57-11,0 0-1,0 0 1,1 0-1,1 0 1,0 1-1,0-1 0,1 0 1,0 1-1,1-1 1,0 1-1,0-1 1,1 0-1,1 0 1,4 14-1,2-5 7,0 0 1,1-1-1,1 0 0,1-1 0,0 0 1,2 0-1,0-2 0,0 0 0,1 0 1,22 15-1,-1-3-5,2-2 0,1-2 0,72 32 0,-67-37-1,1-3 0,0-1 0,1-2-1,0-2 1,90 6 0,-47-13-18,1-3 0,104-15-1,39-18-135,-24-26 41,-208 58 108,34-11-9,-1-1-1,-1-3 0,-1 0 0,0-2 1,-1-2-1,34-27 0,-39 27 68,-1-2 0,-1-1 0,-1 0 1,29-40-1,-40 46 62,-1-1 0,0 0-1,-2-1 1,0 0 0,-1 0 0,-1-1 0,0 0 0,3-24 0,-6 28 53,-2-1-1,0 1 1,-1-1-1,0 0 1,-1 1-1,-1-1 1,-1 1-1,0-1 0,-2 1 1,-7-27-1,5 28-54,0 1-1,-1 0 0,0 0 0,-1 0 0,-1 1 0,0 0 0,-16-17 0,10 15 12,-1 0 0,-1 1 0,0 1 0,-34-20 0,8 11-161,-1 2 0,-1 2 0,-1 1 0,-54-10 1,27 10-1951,-1 5 1,-82-5 0,107 15-2624,4 2 40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4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 1396,'-7'-9'4273,"7"9"-4112,0 0 0,0-1 0,0 1 0,0 0 0,-1 0 0,1 0 0,0-1 0,0 1 0,0 0 0,-1 0 0,1 0 0,0 0 0,0 0 0,-1-1 0,1 1 0,0 0 0,0 0 0,-1 0 0,1 0 0,0 0 0,0 0 0,-1 0 0,1 0 0,0 0 0,-1 0 0,1 0 0,0 0 0,0 0 0,-1 0 0,1 0 0,0 0-1,0 0 1,-1 0 0,1 0 0,-1 1 0,1 4 829,-1-1-805,1 0 1,0 1-1,0-1 1,0 0-1,1 1 1,-1-1 0,1 0-1,0 0 1,0 0-1,1 0 1,-1 0-1,1 0 1,0 0-1,0 0 1,0 0-1,1-1 1,2 4-1,6 5 74,0-1 0,1 0 0,0-1 0,1-1-1,0 0 1,0 0 0,1-2 0,0 0 0,1 0-1,21 6 1,10 1 214,0-3-1,60 7 0,458 22 2134,-318-47-1414,-112 1 23,-126 6-951,0 0-1,1-1 1,-1 0 0,0 0 0,15-5 0,-19 4-109,1 0 0,-1-1 0,0 1 0,0-1 0,0 0 0,0 0 0,0-1 0,-1 1 0,1-1 0,-1 1 0,4-7 0,34-60-6367,-12 32-3385,-11 21 3582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5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26 904,'8'-26'14440,"-9"64"-13303,-10 55-1,-1 15 57,10-66-873,-7 305 1399,13-300-3614,2-20-3150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18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30 286 1996,'0'-5'1900,"-6"-6"-1120,3 6 497,-3-4-285,0 4-84,-3-3-1352</inkml:trace>
  <inkml:trace contextRef="#ctx0" brushRef="#br0" timeOffset="1">452 1 1020,'2'6'7316,"5"31"-6367,4 73 330,5-1-1,4-2 1,58 176 0,-40-176-558,87 173 0,-108-246-580,16 33-1089,-33-66 381,3 6-764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5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1092,'0'0'7666,"-4"6"-6889,-1 5-420,1-1 1,0 1 0,0 0-1,-2 13 1,4-17-171,1 0 1,0 0 0,1 0-1,0 0 1,0 0-1,0 0 1,1 0-1,0 0 1,3 11 0,-2-11-110,1-1 1,1 1-1,-1-1 1,1 0 0,0 0-1,1 0 1,-1 0-1,1-1 1,0 0 0,1 0-1,-1 0 1,1-1 0,0 0-1,0 0 1,0 0-1,1-1 1,-1 1 0,1-2-1,0 1 1,0-1-1,0 0 1,0 0 0,0-1-1,0 0 1,1 0 0,-1-1-1,0 0 1,0 0-1,1-1 1,-1 0 0,0 0-1,0-1 1,9-2-1,-13 3-34,-1 0-1,0-1 1,0 1-1,0 0 1,1-1-1,-1 1 1,-1-1-1,1 0 0,0 0 1,0 0-1,-1 0 1,1 0-1,-1 0 1,1 0-1,-1 0 1,0 0-1,0-1 0,0 1 1,0-1-1,0 1 1,-1 0-1,1-1 1,-1 1-1,1-1 1,-1-3-1,0 1 20,0 0 0,0 0 0,-1 0 0,1-1 1,-1 1-1,0 0 0,-1 0 0,1 0 0,-1 1 0,0-1 0,-5-8 0,3 7-24,0 0 1,0 1-1,-1-1 0,0 1 0,0 1 0,0-1 0,-1 1 0,0-1 1,0 2-1,-11-7 0,3 4-528,0 1 0,0 0 0,-29-6 0,11 11-4570,22 0 1984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5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1812,'6'-11'3377,"-4"7"-1093,-1 0 1,0 1-1,-1-1 1,1 0-1,0-7 1,-1 1-1259,0 0-3586,0 1-4319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6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1212,'0'0'8278,"-6"4"-7534,3-1-615,-1-1-21,1 0 0,0 1 0,0-1 0,0 1 0,0 0 1,0 0-1,1 0 0,-1 0 0,1 1 0,-3 3 0,-3 8 211,0 0 1,1 1 0,1-1-1,1 1 1,0 1-1,1-1 1,0 1 0,2-1-1,0 1 1,0 19-1,2-32-267,1 1 0,0 0 0,-1-1 0,2 0-1,-1 1 1,0-1 0,1 1 0,0-1 0,0 0 0,0 0-1,0 0 1,1 0 0,0-1 0,0 1 0,0-1-1,6 7 1,-4-7-3,0 1-1,1 0 0,-1-1 1,1 0-1,-1 0 0,1-1 1,0 0-1,0 0 0,0 0 1,1 0-1,8 0 0,-8-1 11,1-1 0,-1 0 0,1 0-1,-1-1 1,1 1 0,-1-2 0,0 1-1,0-1 1,13-5 0,-15 5 1,0 0 1,-1 0-1,1-1 0,-1 0 0,0 0 1,0 0-1,0 0 0,0-1 1,0 0-1,-1 0 0,0 0 0,0 0 1,0 0-1,4-7 0,-4 3 30,0 0 0,0-1 0,-1 1 0,0-1 0,0 0 0,-1 1 0,0-1 0,-1 0-1,0 0 1,0 0 0,-1 0 0,0 1 0,0-1 0,-6-16 0,5 18-108,0 1 0,0 0 0,-1 0 1,0-1-1,0 2 0,-1-1 0,1 0 0,-1 1 1,-1-1-1,1 1 0,-1 0 0,0 1 0,0-1 1,0 1-1,0 0 0,-1 0 0,0 1 0,0-1 1,0 1-1,-7-2 0,1 1-703,-1 1 1,-18-3-1,24 5-1131,0 1 0,0 0 0,-11 1 1,4 1-2531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34 358 2088,'1'0'265,"0"0"0,-1-1 0,1 1 0,0 0-1,-1-1 1,1 1 0,0-1 0,-1 1 0,1-1 0,-1 1 0,1-1-1,-1 0 1,1 1 0,-1-1 0,1 1 0,-1-1 0,1 0-1,-1 0 1,0 1 0,0-1 0,1 0 0,-1 0 0,0 1 0,0-1-1,0 0 1,0 0 0,0 1 0,0-1 0,0 0 0,0 0 0,0 0-1,0 1 1,0-1 0,0 0 0,-1-1 0,1 1-82,-1-2 1078,0-1-686,0 0-1,-1 0 1,0 0-1,1 0 1,-2 0-1,-3-6 1,-1-3 585,-3-10-352,4 8-1535,1 2-3462</inkml:trace>
  <inkml:trace contextRef="#ctx0" brushRef="#br0" timeOffset="1">260 5 2072,'2'-1'1469,"-2"0"-815,1 1-436,-1 0 1,0-1-1,0 1 0,1 0 0,-1 0 0,0 0 0,1 0 0,-1-1 0,0 1 0,1 0 1,-1 0-1,0 0 0,1 0 0,-1 0 0,0 0 0,1 0 0,-1 0 0,0 0 0,1 0 1,-1 0-1,0 0 0,1 0 0,-1 0 0,0 0 0,1 0 0,-1 1 0,0-1 1,1 0-1,-1 0 0,0 0 0,0 0 0,1 1 0,-1-1 0,1 0 0,7 17 2458,0 26-1740,-7-41-492,53 323 5482,-34-240-5507,-10-50-3882,-8-27 1898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6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37 157 1880,'-1'-14'2121,"-1"0"-1,1 1 1,-2-1-1,-5-14 1,6 19-1335,-1 0 1,-1 1-1,-8-16 0,12 23-1135</inkml:trace>
  <inkml:trace contextRef="#ctx0" brushRef="#br0" timeOffset="1">342 26 1864,'-1'-3'1500,"-6"-11"-171,6 13-1160,1 1 0,0-1 0,-1 1 0,1-1 0,-1 0 0,0 1 0,1-1 0,-1 1 0,1-1 0,-1 1 0,0 0 0,1-1 0,-1 1 0,0 0 0,1-1 0,-1 1 0,0 0 0,0 0 0,1-1 0,-1 1 0,0 0 0,0 0 0,0 0 0,1 0 0,-1 0 0,0 0 0,0 0 0,1 1 0,-2-1 0,-6 0 997,3 3-964,-1 0-1,2 1 1,-1-1-1,0 1 1,1 0-1,-1 0 1,1 1-1,0-1 1,1 1-1,-1 0 1,1 0-1,0 0 1,0 1-1,0-1 1,1 1 0,0-1-1,0 1 1,0 0-1,1 0 1,0 0-1,0 0 1,1 0-1,-1 8 1,1-8-151,0-1 0,1 1 1,-1-1-1,1 1 0,0-1 1,1 1-1,-1-1 0,1 0 1,0 0-1,1 1 0,-1-1 1,1-1-1,0 1 0,0 0 1,0-1-1,1 0 0,-1 1 1,1-1-1,0-1 0,1 1 1,-1-1-1,1 1 0,-1-1 1,1 0-1,8 3 0,-6-3-12,1-1 0,-1 1 0,1-1 0,-1-1 0,1 0-1,0 0 1,-1 0 0,1-1 0,0 0 0,0 0 0,-1-1 0,11-2 0,-16 1-16,1 1-1,-1-1 1,1 0 0,-1 0 0,0 1 0,0-1 0,0-1 0,0 1 0,-1 0 0,1 0 0,-1-1 0,2-2 0,-1 0 0,0 0 1,-1 0 0,0 0-1,0 0 1,0 0 0,-1 0 0,1 0-1,-1 0 1,0 0 0,-1 0-1,1 0 1,-1 0 0,0 0-1,0 0 1,-3-5 0,0-1-57,0 1 1,0 0-1,-1 1 1,0-1-1,-13-15 1,13 19-561,-21-26 145,3 15-7763,11 10 4119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7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1 782 952,'4'0'564,"0"1"0,-1-1 0,1 0 0,0-1 0,0 1 0,0-1 0,-1 0-1,1 0 1,0 0 0,-1 0 0,1 0 0,-1-1 0,1 0 0,-1 0 0,0 0 0,1 0 0,-1 0 0,0-1 0,0 1-1,-1-1 1,1 0 0,-1 0 0,1 0 0,3-6 0,-4 5-630,15-20 665,-2 8-8456,-8 10 4319</inkml:trace>
  <inkml:trace contextRef="#ctx0" brushRef="#br0" timeOffset="1">512 79 2228,'11'-22'1740,"5"-12"1482,-11 11 3170,-5 23-6370,0 0 1,0 0-1,0 0 1,0 1-1,0-1 1,0 0-1,0 0 1,0 0-1,0 0 1,0 0-1,0 0 1,0 1-1,0-1 1,0 0-1,0 0 1,0 0-1,0 0 1,0 0-1,0 0 1,0 0-1,0 1 1,0-1-1,0 0 1,0 0-1,0 0 1,0 0-1,0 0 1,0 0-1,0 0 1,0 1-1,1-1 1,-1 0-1,0 0 1,0 0-1,0 0 1,0 0-1,0 0 1,0 0-1,0 0 1,0 0-1,0 0 1,1 0-1,-1 1 1,0-1-1,0 0 1,0 0-1,0 0 1,0 0-1,0 0 0,1 0 1,-1 0-1,0 0 1,0 0-1,0 0 1,0 0-1,0 0 1,0 0-1,1 0 1,-1-1-1,0 1 1,0 0-1,0 0 1,0 0-1,-43 249 3413,-105 292-528,82-358-2151,3-17-111,22-87-1923,29-61-575,0 0 1,-15 16 0,19-26-3263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7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250 115 1236,'4'-11'1283,"1"0"1,0 1-1,0 0 0,13-18 1,-15 23-806,1 1 1,0 0-1,-1 1 1,1-1 0,1 1-1,-1-1 1,0 1-1,1 1 1,0-1-1,-1 1 1,1-1-1,7-1 1,-11 4-412,0 0-1,0-1 1,0 1 0,0 0-1,0 0 1,0 0 0,1 0-1,-1 0 1,0 1 0,0-1 0,0 0-1,0 0 1,0 1 0,0-1-1,2 1 1,0 1 103,-1-1-93,1-1 0,-1 1 0,0 1 0,0-1 0,0 0-1,0 0 1,0 1 0,0-1 0,0 1 0,-1 0 0,1 0 0,-1-1-1,1 1 1,-1 0 0,1 0 0,-1 0 0,0 1 0,0-1 0,0 0-1,0 0 1,1 5 0,-1-1 18,0-1 0,0 1-1,0 0 1,-1 0 0,1 0 0,-1-1 0,-2 10-1,0-4 1,-1 0-1,0 0 1,-1 0-1,0 0 1,-1-1 0,0 0-1,-11 16 1,-2-1 114,-33 36-1,-2-8 195,-113 87-1,123-106-237,35-27-81,0 0-1,-13 14 0,20-20 104,18-2-359,0 0 0,0-2 0,-1 0 0,31-9 0,62-29-1639,-94 35 1474,87-42-3287,-52 23-1377,-14 8 1073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8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0 844,'4'1'12080,"-3"7"-9338,-4 10-3767,3-18 1043,0 1 0,0-1 0,0 1 1,0-1-1,0 1 0,0 0 0,0-1 1,0 1-1,0-1 0,1 1 0,-1-1 0,0 1 1,0-1-1,0 1 0,1-1 0,-1 1 1,0-1-1,1 1 0,-1-1 0,0 1 1,1-1-1,-1 1 0,0-1 0,1 0 0,-1 1 1,1-1-1,-1 0 0,1 1 0,-1-1 1,1 0-1,-1 0 0,1 1 0,0-1 1,0 0 51,3 3 37,1 0-1,-1-1 0,1 0 0,0 0 1,0 0-1,0 0 0,0-1 0,0 0 0,6 1 1,44 1 418,-54-3-490,17-2 359,0-1 1,0 0-1,-1-1 1,0-1-1,19-8 1,-26 10 279,-9 2-623,-1 1 1,1 0 0,0 0 0,0 0 0,0 0 0,0 0 0,0 0 0,0 0-1,0 0 1,0 0 0,0 0 0,-1 0 0,1 0 0,0 1 0,0-1 0,0 0 0,0 1-1,0-1 1,-1 1 0,1-1 0,0 1 0,0-1 0,-1 1 0,1-1 0,0 1 0,-1 0-1,1-1 1,-1 1 0,1 0 0,-1 0 0,1-1 0,-1 1 0,1 0 0,-1 0-1,0 0 1,1 0 0,-1 0 0,0 1 0,2 4 81,0 1 0,-1 0 0,1 12 0,-1-14-58,2 30-249,-2 1-1,-1-1 0,-5 38 1,-6-14-3598,-5-2-4212,8-37 3229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9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0 1896,'0'0'4681,"-2"4"-3634,-116 188 3981,16-28-3123,-84 150 986,169-285-2610,-30 58 606,41-73-595,0-1 0,1 1 0,1-1 0,-5 27 0,9-39-256,0 0 0,0 1 0,0-1 0,-1 0 0,2 0-1,-1 0 1,0 1 0,0-1 0,0 0 0,0 0 0,1 0 0,-1 0 0,1 1 0,-1-1 0,1 0 0,-1 0 0,1 0 0,0 0 0,-1 0 0,1 0 0,0 0 0,0-1 0,1 2-1,0 0 7,0-1 0,0 0 0,1 0 0,-1 0 0,0 0 0,1 0 0,-1 0 0,1-1 0,-1 1 0,5 0 0,6-1 44,-1 0-1,1 0 1,18-4-1,-25 3-47,28-6 96,1-2 1,-1-1-1,58-26 1,-48 19-37,-14 5-9,0-1 0,-1-1 0,-1-2 0,0-1 0,-1-1 0,48-42 0,-75 59-79,1 1-1,-1 0 1,1-1 0,-1 1 0,0 0-1,1-1 1,-1 1 0,1 0 0,-1 0 0,1-1-1,-1 1 1,1 0 0,-1 0 0,1 0-1,-1 0 1,1-1 0,-1 1 0,1 0 0,-1 0-1,1 0 1,-1 0 0,1 0 0,-1 0-1,1 0 1,-1 1 0,1-1 0,0 0 0,0 1 2,0-1 0,0 1 1,0 0-1,0 0 0,0 0 1,0-1-1,0 1 1,0 0-1,0 0 0,-1 0 1,2 2-1,10 27 187,-8-17-162,-2-1 0,0 1 0,0-1 0,-1 1 0,-1 0 0,0 0 0,-1-1 0,-3 22 1,0-19-1469,1-1 1,-2 0 0,-12 27-1,12-25-4674,3-10 4394,-1 4-3184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50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1412,'8'-12'993,"1"1"-1,0-1 1,1 2-1,0 0 0,1 0 1,0 1-1,1 0 1,12-7-1,-4 4-289,-1 2 1,1 1-1,22-8 0,-36 15-510,0 0 1,0 1-1,0-1 0,1 1 1,-1 0-1,0 1 0,1 0 1,-1 0-1,0 0 0,1 1 1,-1-1-1,0 2 0,0-1 1,1 1-1,9 3 0,-14-3-109,0-1 0,1 0 0,-1 1 0,0 0 0,0-1 0,0 1 1,0 0-1,0 0 0,0 0 0,-1 0 0,1 0 0,0 1 0,-1-1 0,0 0 0,2 5 0,-1-2 0,-1-1 0,0 1-1,0 0 1,-1-1 0,0 1 0,1 0 0,-1 0 0,-1 6-1,-2 4 54,0 0 0,-1-1 0,0 1-1,-11 21 1,-20 36 353,-54 82 0,18-35 104,70-117-485,3 1-90,6 10-47,-8-13 25,0 0 1,0 0-1,0 0 1,0 0-1,0 1 1,1-1-1,-1 0 1,0 0-1,0 0 1,0 0 0,0 0-1,0 1 1,0-1-1,0 0 1,0 0-1,1 0 1,-1 0-1,0 0 1,0 0-1,0 0 1,0 0 0,0 0-1,1 1 1,-1-1-1,0 0 1,0 0-1,0 0 1,0 0-1,1 0 1,-1 0-1,0 0 1,0 0-1,0 0 1,0 0 0,1 0-1,-1 0 1,0 0-1,16-3-367,1 0-1,-2 0 0,1-2 1,19-7-1,64-32-2255,-84 37 2066,56-32-6047,-38 17 2452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19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14 405 1876,'-13'-24'3865,"13"22"-3689,0-1 0,0 0 0,0 1 0,0-1 0,1 1 0,-1-1-1,1 0 1,-1 1 0,1-1 0,0 1 0,0-1 0,0 1 0,1 0 0,-1-1 0,0 1-1,1 0 1,0 0 0,-1 0 0,1 0 0,0 0 0,4-3 0,7-7 145,1 1 0,16-10 0,-16 11-109,49-32 566,83-41 1,-17 11-1656,-71 36-315,-19 8-3174,-27 17 1742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50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190 224 1984,'0'0'1171,"1"-2"-56,11-20 2725,17-27 0,-16 31-2971,0 0 1,2 1 0,27-25 0,17-12 1289,-58 53-1795,-6 4-192,-6 2-89,-11 5 98,0 2 1,-26 18-1,38-23-128,0 1-1,1 1 1,0 0-1,1 0 1,0 0 0,0 1-1,-11 20 1,17-26-39,0 1-1,0 0 1,0 0 0,1 0 0,-1 0-1,1 0 1,1 0 0,-1 0 0,1 0-1,-1 0 1,2 0 0,-1 0 0,0 0-1,1 0 1,0 0 0,0 0 0,1 0-1,0 0 1,-1 0 0,1 0 0,5 6-1,13 24 23,-11-23-10,-2 0 0,0 1 0,0 0 0,9 27 1,-15-36-22,0 0 0,-1-1 0,1 1 0,-1 0 0,0 0 0,0 0 0,0 0 0,0 0 0,-1 0 0,1 0 0,-1 0 0,0 0 0,0-1 0,-1 1 0,1 0 0,-1-1 0,1 1 0,-1-1 0,-1 1 0,1-1-1,0 0 1,-1 0 0,-2 3 0,-3 1-4,0 0 0,0 0 0,-1-1 0,1-1 0,-1 1 0,-1-1-1,-9 4 1,0-2-216,-1 0 0,-31 6 0,19-9-745,15-6-1493,16 2 2125,1 0-1,-1 0 0,0-1 0,1 1 0,-1 0 0,1 0 0,-1-1 1,1 1-1,-1 0 0,1-1 0,-1 1 0,1-1 0,-1 1 0,1 0 0,0-1 1,-1 1-1,1-1 0,-1 1 0,1-2 0,-4-7-3911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51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 2112,'-7'9'9046,"-38"39"-7113,19-20-1113,1 1 0,-24 36 0,38-48-509,0 1 0,1 1 0,1-1 0,0 2 0,-8 31 0,15-46-265,1 0 0,1 0 1,-1 0-1,1 0 0,-1 0 0,1 0 1,1 0-1,-1 0 0,1 0 0,0 0 1,0 0-1,0 0 0,1 0 0,0 0 0,0-1 1,0 1-1,0-1 0,1 1 0,-1-1 1,1 0-1,4 5 0,-1-3-6,1 0-1,-1 0 1,1-1-1,0 0 1,0 0-1,1-1 1,-1 1-1,1-2 1,0 1-1,0-1 1,10 3-1,-18-6-34,0 0-1,1 0 1,-1 0-1,1 0 1,-1 0 0,0 1-1,1-1 1,-1 0-1,0 0 1,1 0-1,-1 0 1,0 0-1,1 0 1,-1 0-1,1 0 1,-1 0-1,0 0 1,1-1-1,-1 1 1,0 0-1,1 0 1,-1 0-1,0 0 1,1 0-1,-1-1 1,1 1-1,-3-8 110,-9-8-53,5 10-53,0 1 0,0-1 0,-1 1 0,1 0-1,-1 0 1,-12-5 0,-2-3 1,-13-8-55,-75-53-1201,105 71 770,1 0 0,-1 0 0,1 0-1,0-1 1,0 1 0,0-1-1,0 0 1,1 0 0,-1 0 0,1 0-1,-2-7 1,4 5-3414,4-12 37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51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1545 116 1764,'-1'-5'250,"-1"0"0,0 0 0,1 1 0,-2-1 0,1 0 0,0 1 0,-1 0 0,0-1 1,0 1-1,0 0 0,-1 1 0,1-1 0,-1 1 0,0-1 0,0 1 0,0 0 0,0 0 0,-1 1 0,1-1 0,-10-3 0,-3 0 240,0 0-1,-1 1 1,0 1-1,-29-3 1,17 4-17,0 2 0,0 1-1,0 2 1,-53 8 0,33 1 67,1 1-1,-48 20 1,54-15-103,1 2 1,-60 36 0,6 6 152,2 5 0,3 3 0,-85 86 1,132-112-334,3 2 0,1 2 0,-56 85 0,82-107-152,0 0-1,2 1 1,-18 54-1,25-60-52,0-1-1,2 1 0,0 0 1,1 0-1,1 0 0,3 31 1,0-38-41,1 0 1,0 0-1,1 0 0,1 0 1,0 0-1,0-1 0,2 0 1,-1 0-1,1 0 1,1-1-1,13 15 0,-9-11-23,2-1-1,-1 0 1,2-1 0,-1 0-1,2-2 1,0 1-1,0-2 1,1 0-1,19 8 1,-8-7-36,0-2 1,1 0 0,0-2 0,0-1 0,50 4-1,45-4-221,207-17-1,-242-1 102,114-32-1,-120 21 32,106-45-1,-183 66 133,52-21-57,-1-3-1,-1-2 0,64-44 1,-92 52 103,0-2 1,-2 0-1,-1-2 1,0 0 0,-2-2-1,-1-1 1,21-32-1,-35 44 32,0-1-1,0 0 0,-2 0 1,0-1-1,-1 1 0,0-1 1,-1-1-1,-1 1 0,-1-1 1,-1 1-1,0-1 0,-1 1 1,-3-23-1,0 23-10,0-1-1,-1 1 1,-1 0 0,0 0-1,-1 0 1,-1 1-1,-1 0 1,0 0 0,-1 1-1,0 0 1,-2 1-1,-13-16 1,2 7-9,0 2 0,-2 1 0,0 1 0,-1 0 0,0 2 0,-47-22-1,31 17-174,-1 3 0,-1 1 0,0 2 0,-1 2 0,-1 2 0,-60-8 0,-104 0-1060,163 19-811,1 1 1,0 3-1,-48 8 1,10 8-2558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3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70 160 1128,'-19'-49'7070,"-31"-61"1,59 134-3665,6 28-2616,-4-13-300,93 453 2311,-95-437-2625,4 33-138,4 22-4720,-17-109 3936,1 2 147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37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0 2064,'-5'14'765,"0"1"0,0-1 0,2 1 0,0 0 0,0 0-1,2 0 1,0 28 0,0-21-45,0-4-259,1 0 0,0 0 0,2 0 0,0-1 1,1 1-1,1-1 0,1 1 0,12 30 0,-14-41-339,0 0 0,1-1 0,0 1 0,0-1-1,0 1 1,1-1 0,0-1 0,0 1 0,1-1-1,0 0 1,0 0 0,0 0 0,0-1 0,1 0-1,-1 0 1,1-1 0,0 1 0,1-2 0,-1 1 0,0-1-1,1 0 1,-1 0 0,9 0 0,1-1 61,1-1 0,0-1 0,0 0 0,34-7 1,-40 5-107,0 0 0,-1 0 0,0-2 0,1 1 0,-1-1 0,-1-1 0,1 0 0,12-9 0,-21 13-56,1 0 1,-1-1-1,1 1 0,-1-1 0,0 1 0,0-1 0,0 0 1,0 0-1,0 0 0,-1 0 0,1 0 0,-1 0 0,0 0 1,0 0-1,0 0 0,-1-1 0,1 1 0,-1 0 1,1-1-1,-1 1 0,0 0 0,0-1 0,-1 1 0,1-1 1,-1 1-1,0 0 0,0 0 0,0-1 0,0 1 0,0 0 1,-1 0-1,1 0 0,-4-5 0,-1 0 3,1 1 1,-1-1-1,0 1 0,0 0 1,-1 1-1,0 0 0,0 0 0,-1 0 1,1 1-1,-1 0 0,-9-4 1,1 2-36,0 2 0,0 0 1,-1 0-1,1 2 0,-1 0 0,0 0 1,0 2-1,0 0 0,0 1 0,0 1 1,0 1-1,0 0 0,0 1 0,0 1 1,1 0-1,0 1 0,0 1 0,-30 16 1,31-14-749,0 1 0,1 1 0,1 0 0,-1 1 1,2 1-1,0 0 0,-12 14 0,15-13-3153,5-4 37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38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 2640,'1'0'407,"0"-1"-1,-1 1 1,1 0-1,0-1 0,-1 1 1,1 0-1,0 0 1,-1 0-1,1 0 1,0 0-1,0 0 0,-1 0 1,1 0-1,0 0 1,-1 0-1,1 0 1,0 0-1,0 0 0,-1 1 1,1-1-1,0 0 1,-1 1-1,1-1 1,-1 0-1,1 1 1,0-1-1,-1 1 0,1-1 1,-1 1-1,1 0 1,-1 8 4685,-4 3-3488,-1 0-4168,-4 7-1435,4-11-1462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38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8 158 1084,'-3'25'1023,"0"0"1,2 0-1,0 0 1,2 0-1,1 0 0,0 0 1,2 0-1,1 0 0,14 39 1,-14-53-814,0 0 1,1-1-1,0 0 1,1 0-1,0 0 1,0-1-1,1 0 1,1 0-1,-1-1 1,1 0-1,1 0 1,-1-1-1,1-1 1,1 0 0,-1 0-1,1-1 1,0 0-1,0 0 1,0-2-1,1 1 1,21 2-1,-17-3-81,1-1 0,-1-1 0,1 0 0,0-1 0,-1-1 0,1-1 0,-1 0 0,0-1 0,1-1 0,-1-1 0,-1 0 0,1-1 0,-1 0 0,0-1 0,17-12 0,-27 16-45,0 0 1,0-1-1,0 0 0,0 0 1,-1 0-1,0-1 0,0 0 1,0 1-1,0-1 0,-1-1 1,0 1-1,0 0 0,0-1 1,-1 1-1,0-1 0,0 0 1,0 0-1,-1 0 0,0 0 1,0 0-1,0 0 0,-1 0 1,0 0-1,0-1 0,0 1 1,-1 0-1,0 0 0,0 0 1,-1 0-1,0 0 0,0 0 1,0 1-1,0-1 0,-1 1 1,0-1-1,0 1 0,-1 0 1,0 0-1,1 0 0,-2 1 1,1-1-1,0 1 0,-1 0 1,0 0-1,0 1 0,-5-4 1,-3 0 18,-1 0 1,1 0 0,-1 1-1,0 1 1,0 1 0,-1 0 0,1 0-1,-1 2 1,0 0 0,-20-1-1,11 3-114,-1 1-1,1 1 1,-1 1 0,1 1-1,-35 10 1,41-6-814,-4 0-1899</inkml:trace>
  <inkml:trace contextRef="#ctx0" brushRef="#br0" timeOffset="1">790 0 2360,'15'17'18741,"-11"-10"-19279,-2-2-1875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38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1400,'-7'9'916,"0"1"1,1 1-1,1-1 0,-1 1 0,2 0 1,-1 0-1,2 1 0,-5 18 1,1 6 356,-2 54 1,7-65-820,2 0 1,0 0-1,2 0 1,1 0-1,0 0 0,2 0 1,1-1-1,18 45 1,-20-58-354,1-1 0,0-1 0,1 1 0,0-1 1,0 0-1,1 0 0,0 0 0,1-1 0,0 0 0,0-1 1,0 0-1,1 0 0,0-1 0,1 0 0,0 0 0,-1-1 0,2-1 1,-1 0-1,0 0 0,1-1 0,0 0 0,12 2 0,-11-4-59,0 0 0,1 0 0,-1-2 1,0 1-1,0-1 0,0-1 0,-1 0 0,1-1 0,0 0 0,-1-1 0,0 0 0,1-1 0,-2 0 0,1 0 0,-1-2 0,1 1 0,-2-1 0,11-9 0,-16 12-7,0-1 0,0 0 0,0-1 0,-1 1 0,0-1 0,0 1 0,0-1 0,-1 0 0,0 0 0,0 0 0,0 0 0,-1 0 0,0-1 0,1-11 0,-2 5 33,0 0 0,-1 1 0,0-1 0,-1 1-1,0 0 1,-7-20 0,0 8 18,-1 1-1,-1 0 1,0 0 0,-2 1-1,-1 0 1,-1 1 0,-17-20-1,19 27-66,0 1 0,-1 0 0,0 0 0,-1 1 0,0 1 0,-1 1 0,0 0 0,-1 1 0,0 1 0,-23-8 0,30 13-175,1 1 0,-1 0 0,0 1 0,0 0 0,0 0 0,-14 2 0,-19 8-2639,40-8 1962,0 1-1,-1-1 1,1 1-1,0 0 0,0 0 1,0 0-1,0 0 0,0 0 1,-2 4-1,-1 1-3378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39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2324,'1'5'11015,"-1"-5"-10832,-12 5 3036,-14 1-2027,9-5-1247,-9-1-2100,11-8-5019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39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1892,'0'0'1115,"27"-6"16509,-24 6-17494,-2 0 55,1 0 0,0 0 1,0-1-1,-1 1 1,1 0-1,0-1 0,-1 1 1,1-1-1,0 1 1,-1-1-1,1 0 0,-1 0 1,1 0-1,-1 0 0,2-1 1,-3 1 317,6 35-133,4 42-29,-8-49-196,1-1 1,1 1-1,15 46 1,-17-65-121,1-1-1,0 0 1,1 0 0,0 0-1,0 0 1,1-1 0,-1 0-1,1 0 1,1 0 0,-1 0-1,1-1 1,0 0 0,0 0-1,1 0 1,-1-1 0,1 0-1,12 5 1,-9-5 1,1 0 0,0-1 1,0 0-1,0-1 0,0 0 0,1-1 0,-1 0 0,1-1 0,-1 0 1,0-1-1,1 0 0,-1-1 0,0 0 0,0-1 0,0 0 1,0-1-1,0 0 0,-1-1 0,0 0 0,0 0 0,0-1 1,-1 0-1,1-1 0,-1 0 0,-1-1 0,0 0 0,0 0 0,0-1 1,8-12-1,-1-2 389,16-34 1,-10 18 470,-21 38-837,0 0 0,1 0 0,-1 0 0,1 0 0,-1 0 0,1 0 0,0 1 0,-1-1 0,1 0 0,0 0 0,0 1 0,-1-1 0,1 0 0,0 1 0,0-1 0,0 1 0,0-1 0,1 0 0,-1 1-25,-1 1 1,1-1 0,-1 0 0,1 0-1,-1 0 1,1 0 0,0 0 0,-1 1 0,1-1-1,-1 0 1,1 1 0,-1-1 0,0 0 0,1 1-1,-1-1 1,1 0 0,-1 1 0,1-1-1,-1 1 1,0-1 0,1 1 0,-1-1 0,1 2-1,14 42 497,-11-29-441,19 70 193,-4 2 0,-3-1 0,6 130 1,-19-174-642,15 129-1342,-1-88-1558,11 0-3395,-19-64 297,4-5 50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19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15 864,'0'0'5072,"11"7"-2355,4 43-833,-12-38-1700,0 0 1,1 0-1,0 0 1,8 14 0,-9-19-130,1 0 1,0-1 0,0 0 0,0 0-1,1 0 1,0 0 0,0-1-1,1 1 1,7 4 0,-9-7-30,0-1 1,1 0-1,-1-1 1,1 1-1,0-1 1,-1 0-1,1 0 0,0 0 1,0-1-1,0 1 1,-1-1-1,1 0 1,0-1-1,0 1 1,0-1-1,6-2 0,-1 1 11,0-1 0,0-1-1,0 1 1,-1-1-1,0-1 1,0 0-1,0 0 1,0-1-1,9-8 1,-5 2 129,0 0 0,0-2 0,-2 1 0,16-23 0,-20 26-77,0 0 70,0 0 0,-1-1 0,8-17 0,-5 15 75,1 16-75,4 19-56,-13-19-115,14 29 58,-2 1 0,17 59-1,-6-13-17,0-7 29,29 147 1,-47-187-93,-3 0 1,0 1 0,-3-1-1,0 1 1,-6 32 0,4-53-15,0 0 1,-1 0-1,-1 0 1,0 0 0,-1 0-1,0-1 1,-7 12 0,8-17 10,0 1 0,-1-1 0,0 0 0,0-1 0,-1 1 0,0-1 1,0 0-1,0 0 0,0-1 0,-1 0 0,1 0 0,-11 4 0,10-5 28,1-1 0,-1-1 0,0 1 0,0-1-1,0 0 1,0 0 0,0-1 0,0 0 0,0 0-1,0-1 1,0 0 0,0 0 0,1-1 0,-1 0-1,0 0 1,1 0 0,-1-1 0,1 0 0,0 0 0,-1-1-1,2 1 1,-1-1 0,0-1 0,1 1 0,-8-9-1,6 6 20,1 1 0,0-1 0,0-1-1,1 1 1,0-1 0,0 0 0,1 0-1,0-1 1,0 1 0,1-1 0,0 0-1,1 0 1,0 0 0,0 0 0,1 0-1,0 0 1,0 0 0,2-18 0,3 6-14,1 1 1,1-1-1,1 1 1,0 0 0,2 0-1,0 1 1,1 0 0,22-30-1,-9 20-157,0 0 0,3 1 0,0 2 0,34-27 0,-7 14-1140,2 3-1,107-53 1,-106 60-1836,-24 12 434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40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25 155 2340,'-25'4'7091,"36"-10"-1591,16-4-2489,-3 3-3385,126-34 1971,-1 0-1823,-45 17-2940,-29 4-3548,-42 11 2515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40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51 1180,'-5'-35'6194,"3"19"-867,16 40-3149,11 31-940,20 65 0,10 26 9,-15-50-585,14 30 138,-29-72-445,-16-32-496,1 0-1,1-1 1,16 23-1,-24-37-531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41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32 1896,'4'-3'8177,"2"15"-7689,-1 1 1,2-1-1,0 0 0,0-1 0,1 0 1,1 0-1,0 0 0,15 13 1,-20-20-405,1-1 1,-1 0 0,1 0-1,0 0 1,0-1 0,1 1-1,-1-1 1,0 0 0,1-1-1,-1 1 1,1-1 0,-1 0-1,1-1 1,0 1 0,-1-1-1,1 0 1,0-1 0,-1 1-1,1-1 1,0 0 0,-1 0-1,1-1 1,8-3 0,-12 4-59,0 0 0,0 1 0,-1-1 0,1 0 0,0 0 1,0 0-1,-1 0 0,1 0 0,0-1 0,-1 1 1,1 0-1,-1-1 0,0 1 0,1-1 0,-1 1 1,0-1-1,0 0 0,0 0 0,0 1 0,0-1 1,-1 0-1,1 0 0,0 0 0,-1 0 0,1 0 0,-1 0 1,0 0-1,0-3 0,0 1 4,-1 1 0,1 0-1,-1-1 1,0 1 0,0 0-1,-1 0 1,1 0 0,-1 0 0,1 0-1,-1 0 1,0 0 0,0 0 0,0 0-1,-1 1 1,-3-4 0,1 2-1,-1 0 0,1 0 0,-1 1-1,1-1 1,-1 1 0,0 1 0,0-1 0,-1 1 0,-10-2 0,-63-7 25,8 3-900,54 4-190,-9-2-737,11 0-4727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41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1148,'5'2'1677,"-4"-2"-1397,-1 0 1,1 1 0,0-1-1,0 0 1,0 0 0,-1 1-1,1-1 1,0 1-1,-1-1 1,1 1 0,0-1-1,-1 1 1,1-1-1,0 1 1,-1-1 0,1 1-1,-1 0 1,1-1 0,-1 1-1,1 0 1,-1 0-1,0-1 1,1 1 0,-1 0-1,0 0 1,1 0 0,-1-1-1,0 1 1,0 0-1,0 0 1,0 0 0,0 0-1,0-1 1,0 2-1,0-1-269,0-1-1,0 1 0,0-1 0,-1 0 0,1 1 0,0-1 0,0 1 0,0-1 0,0 0 0,0 1 0,-1-1 0,1 0 0,0 1 0,0-1 0,-1 0 0,1 0 0,0 1 0,-1-1 0,1 0 0,0 0 0,-1 1 0,1-1 0,0 0 0,-1 0 0,1 0 0,0 1 0,-1-1 0,1 0 0,0 0 0,-1 0 0,1 0 0,-1 0 0,1 0 0,0 0 1,-1 0-1,1 0 0,-1 0 0,1 0 0,0 0 0,-1 0 0,1 0 0,-1 0 0,1-1 0,-1 1 0,1 0-188,-1 0-1,1 0 1,0-1 0,-1 1 0,1 0-1,-1 0 1,1 0 0,0 0-1,-1 0 1,1 0 0,-1 0 0,1 0-1,-1 0 1,1 0 0,0 0 0,-1 0-1,1 1 1,-1-1 0,1 0 0,0 0-1,-1 0 1,1 0 0,0 1 0,-1-1-1,1 0 1,0 0 0,-1 1 0,1-1-1,0 0 1,-1 1 0,1-1-1,0 0 1,0 1 0,-1-1 0,1 1-1,0-1 1,0 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42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1980,'0'0'5219,"0"5"-4529,-4 24 145,2 1 0,2 0 0,0 0-1,6 31 1,-4-45-648,1-1 1,1 1-1,0-1 0,1 1 1,0-2-1,2 1 0,0 0 0,0-1 1,16 21-1,-20-31-155,1 0 0,-1-1 0,1 1 0,0-1 0,0 0-1,1 0 1,-1 0 0,1-1 0,-1 1 0,1-1 0,0 0 0,0-1 0,-1 1 0,1-1 0,1 0 0,-1 0 0,0 0 0,0-1 0,0 0-1,0 0 1,0 0 0,0 0 0,1-1 0,-1 0 0,0 0 0,0-1 0,0 1 0,-1-1 0,1 0 0,0 0 0,-1-1 0,1 1 0,-1-1-1,5-4 1,-5 3-9,-1 0-1,0 0 0,-1 0 1,1 0-1,-1-1 1,1 1-1,-1-1 0,0 1 1,-1-1-1,1 0 0,-1 0 1,0 0-1,-1 0 0,1 0 1,-1 0-1,0 0 0,0 0 1,0 0-1,-2-9 1,-1-3 73,0 0 0,-2 0 1,0 0-1,-9-20 1,8 23 18,0 1 1,-1 0 0,-1 1-1,0 0 1,-1 0-1,-12-13 1,17 20-91,-1 1 0,1 0 1,-1-1-1,0 2 0,0-1 1,-1 0-1,1 1 0,-1 0 1,1 1-1,-1-1 0,0 1 1,0 0-1,0 0 0,0 1 1,0 0-1,-10-1 0,-22 7-794,20 1-1533,6 4-4216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42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3 852,'24'2'10822,"-32"-2"-9530,-11-5-6735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42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14 1904,'-4'10'586,"1"0"1,-1 0-1,2 0 0,0 0 0,0 1 0,1-1 1,0 1-1,0-1 0,1 1 0,1 0 0,0-1 1,0 1-1,1-1 0,6 18 0,-5-19-413,1-1 0,-1 0-1,1-1 1,1 1 0,0-1 0,0 1 0,0-1-1,1-1 1,0 1 0,0-1 0,1 0 0,0-1-1,0 1 1,0-1 0,0-1 0,1 1-1,16 6 1,-11-7-66,1 1 0,-1-2-1,1 1 1,0-2 0,0 0 0,0-1-1,17 0 1,-21-2-53,0 1-1,0-1 1,0-1 0,0 0-1,0-1 1,-1 1 0,1-2-1,-1 0 1,0 0 0,16-9-1,-23 11-19,1 0-1,-1 0 0,0-1 1,0 1-1,-1 0 0,1-1 1,0 1-1,-1-1 0,1 1 0,-1-1 1,0 0-1,0 0 0,0 0 1,0 1-1,0-1 0,-1 0 1,1 0-1,-1 0 0,0 0 0,0 0 1,0 0-1,0 0 0,-1 0 1,1 0-1,-1 0 0,1 0 1,-1 0-1,0 0 0,0 1 0,-1-1 1,1 0-1,0 1 0,-1-1 1,0 1-1,0-1 0,1 1 1,-1 0-1,-1-1 0,-3-2 1,-2-1 31,0 0 1,-1 1-1,0-1 1,0 2 0,0-1-1,-1 1 1,0 1-1,-11-3 1,-83-15 219,99 20-272,-81-11 121,3 1-2302,27 0-5201,36 7 3656</inkml:trace>
  <inkml:trace contextRef="#ctx0" brushRef="#br0" timeOffset="1">682 3 2128,'0'0'1772,"12"-3"1993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4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3 952,'0'0'1410,"-13"-3"3160,4 4-4189,1 1 0,-1 0-1,1 0 1,0 0 0,-1 1 0,1 1 0,1-1 0,-1 1 0,0 1-1,1-1 1,-11 10 0,-1 1 85,0 1 0,1 0 0,-17 22 1,30-32-374,-15 17 448,0 2-1,-22 37 0,38-54-434,0-1 0,0 1 0,1-1 0,0 1 0,0 0 0,1 0 0,0 0 0,1 1 0,-1-1 0,2 0 0,-1 1 0,1-1 0,0 1 0,2 8 0,-2-16-91,0 0 0,1 1 0,-1-1 0,0 0 0,1 0 0,-1 0 0,1 0 0,-1 0 1,1 1-1,0-1 0,-1 0 0,1 0 0,0-1 0,0 1 0,0 0 0,0 0 0,0 0 0,0 0 0,0-1 0,0 1 0,0 0 1,0-1-1,0 1 0,0-1 0,0 0 0,0 1 0,1-1 0,-1 0 0,0 1 0,0-1 0,0 0 0,1 0 0,-1 0 0,0 0 1,0 0-1,1-1 0,-1 1 0,0 0 0,0 0 0,0-1 0,0 1 0,1-1 0,-1 1 0,2-2 0,1 0 24,1 0 0,-1 0 0,1-1 0,-1 1-1,0-1 1,0 0 0,0 0 0,0 0 0,4-7 0,21-36 503,25-52 0,-51 91-474,5-12 151,6-16 111,-13 34-310,0 0 0,-1 0 0,1-1 1,0 1-1,-1 0 0,1 0 0,0 0 0,0 1 0,0-1 0,0 0 0,0 0 0,0 0 1,0 1-1,0-1 0,1 0 0,-1 1 0,0-1 0,0 1 0,0 0 0,1-1 1,-1 1-1,2-1 0,0 2-8,0 0 1,0 0 0,0 0-1,0 0 1,0 1 0,0-1-1,0 1 1,0 0 0,-1 0-1,1 0 1,-1 0 0,5 4-1,27 31 67,-7-3-30,-1 1 0,-2 1 1,37 73-1,-54-93-36,-1 1-1,0 0 1,-1 0 0,-1 1 0,0 0-1,1 18 1,-5-27-8,1 0 0,-2 0-1,1 0 1,-1-1 0,0 1 0,-1 0 0,0-1-1,0 1 1,-1-1 0,0 0 0,-1 1 0,0-1 0,0-1-1,-6 10 1,0-4 14,-1-1 0,-1 0 1,1-1-1,-2 0 0,1-1 0,-1-1 0,-1 0 0,0 0 0,0-1 1,-1-1-1,0-1 0,-19 7 0,8-5-887,0-2 0,-36 5 0,-54-3-8699,102-8 5602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43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2052,'5'11'5446,"7"-6"-3388,20-7-1892,-24 1 367,55-9 540,71-19 1,-28 4-353,-68 18-424,-14 4 113,-1-2 0,-1-1 0,30-11 0,-50 16-229,-12-16 1517,-9 4-601,0 0-1,0 2 1,-42-18 0,73 36-945,0 1 0,0 0 0,-1 1 0,0 1 0,0 0 0,-1 0 0,-1 1 0,0 0 0,0 0 0,-1 1 0,0 1 0,-1-1 0,7 18 0,-11-20-126,-1 1-1,0-1 0,0 1 1,-1-1-1,-1 1 1,1-1-1,-2 1 0,0 0 1,0-1-1,0 1 1,-2-1-1,-3 12 0,-21 45-1082,-8-2-4014,25-47 2565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4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16 235 2236,'0'0'2430,"-1"4"-1335,-13 190 5177,14-163-5680,1 0 0,2 0 0,1 0 0,11 43 0,-11-60-399,11 29 807,-15-42-590,2-4-328,0-1-53,0 0 1,0 0-1,-1 0 0,1 0 0,-1 0 1,0 0-1,-1-1 0,1 1 0,-1 0 0,1 0 1,-2-8-1,-4-56 265,3 48-225,-29-460 2155,31 475-2121,0 0 0,0 0 0,0 0 1,1 0-1,0 0 0,0 0 0,0 0 0,0 0 1,5-9-1,-5 13 18,18 6 240,-8 2-309,0 1 1,0 0-1,-1 1 0,0 0 1,-1 1-1,9 11 1,51 73 116,-53-72-120,39 60 68,43 59-447,-82-122-25,23 35-1854,-31-35-104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19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10 922 1056,'-9'-1'1134,"9"1"-1057,0 0 0,0 0 0,0 0 0,0 0 0,0 0 0,0 0 0,0 0 0,1 0 0,-1-1 0,0 1 0,0 0-1,0 0 1,0 0 0,0 0 0,0 0 0,0 0 0,0 0 0,0 0 0,0-1 0,0 1 0,0 0 0,0 0 0,0 0-1,0 0 1,0 0 0,0 0 0,0-1 0,0 1 0,0 0 0,0 0 0,0 0 0,0 0 0,0 0 0,0 0 0,0-1-1,0 1 1,0 0 0,0 0 0,0 0 0,0 0 0,0 0 0,0 0 0,0 0 0,0 0 0,0-1 0,-1 1 0,1 0-1,0 0 1,0 0 0,0 0 0,0 0 0,0 0 0,0 0 0,26-12 339,1 2 0,40-10 0,-15 6-193,456-125 731,-149 40-611,46-25-41,-279 84-242,-57 19-35,344-105-10,222-46-787,-332 97 17,-78 20-3180,-192 46 2247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44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9 617 1144,'0'0'95,"0"0"0,0 1 0,0-1 1,-1 0-1,1 0 0,0 0 0,0 0 0,-1 0 0,1 0 0,0 0 0,0 0 0,0 0 0,-1 0 1,1 0-1,0 0 0,0 0 0,-1 0 0,1 0 0,0 0 0,0 0 0,-1 0 0,1 0 1,0 0-1,0 0 0,-1 0 0,1 0 0,0 0 0,0 0 0,0-1 0,-1 1 0,1 0 1,0 0-1,0 0 0,0 0 0,0-1 0,-1 1 0,1 0 0,0 0 0,0 0 0,0-1 0,0 1 1,0 0-1,0 0 0,-1 0 0,1-1 0,0 1 0,0 0 0,0 0 0,0-1 0,0 1 1,0 0-1,0 0 0,0-1 0,0 1 0,0 0 0,0 0 0,0-1 0,0 1 0,1 0 0,16-15 1801,38-17-1899,-50 29 411,126-59 512,-92 46-989,0-2 1,-2-2-1,57-38 1,-78 46-177,0 0 0,0-2 1,-2 0-1,1 0 0,11-17 1,-22 25 251,0 0 1,-1 0 0,0 0-1,0 0 1,0 0 0,-1-1-1,0 1 1,0-1 0,0 0 0,-1 0-1,0 1 1,0-1 0,-1 0-1,0 0 1,0 0 0,-1 0-1,0 0 1,-3-12 0,-3-10 453,4 14 169,0 1 0,-1 0 0,-1-1 0,0 1 0,-1 1 0,-14-24 0,19 35 515,1 8-781,5 25-10,1-1-1,1 1 1,1-1-1,2 0 1,22 47-1,-5-23-39,3-1-1,38 53 0,-53-84-927,2-1 0,0 0 1,1-2-1,26 23 0,-41-40-263,0 0 0,0-1 0,0 1 0,0 0 0,0-1 0,0 0 0,5 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45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48 1476,'0'-2'262,"-1"1"0,1 0 0,-1 0 0,1-1 0,-1 1 0,1 0 0,0-1 0,0 1 0,-1 0 0,1-1 0,0 1 0,0 0 0,1-1 0,-1 1 0,0 0 0,0-1 0,1 1 0,-1 0 0,0-1 0,1 1 0,0 0 0,-1 0 0,1 0 0,0-1 0,1-1 0,0 2-69,0-1 0,0 1 0,0 0-1,0 0 1,0 0 0,1 0 0,-1 0 0,0 0-1,1 1 1,-1-1 0,0 1 0,1 0 0,3-1-1,7 1 88,0 1-1,0 0 0,0 0 0,23 7 0,3 3 148,-1 1 0,47 23-1,-66-26-271,0 1 1,-1 1-1,0 1 0,-1 0 0,0 1 0,20 21 0,-33-30-118,0 1-1,0-1 0,-1 1 0,0-1 1,0 1-1,0 0 0,0 0 1,-1 0-1,0 1 0,0-1 0,0 0 1,-1 1-1,1-1 0,-1 1 0,-1 0 1,1-1-1,-1 1 0,0 0 1,-1 10-1,-1-9-17,0-1 1,0 1 0,-1 0-1,1-1 1,-1 0-1,-1 1 1,1-1-1,-1 0 1,0-1 0,-1 1-1,1-1 1,-1 0-1,0 0 1,0 0 0,-11 7-1,8-7-5,-1 1 0,1-2 0,-1 1 1,0-1-1,0 0 0,0-1 0,-1 0 0,1 0 0,-1-1 0,0-1 0,0 1 0,1-1 1,-1-1-1,-11-1 0,16 1-6,1-1 1,-1 0-1,0 0 0,1 0 1,-1 0-1,1-1 0,0 0 1,-1 0-1,1 0 1,0 0-1,0-1 0,0 0 1,1 0-1,-1 0 1,1 0-1,-1 0 0,1-1 1,0 1-1,0-1 1,1 0-1,-1 0 0,1 0 1,0 0-1,0-1 0,0 1 1,0 0-1,1-1 1,0 1-1,0-1 0,0 0 1,0-5-1,0 1 4,1-1-1,-1 1 0,2-1 1,-1 1-1,2-1 1,-1 1-1,1 0 1,0 0-1,1-1 1,0 1-1,1 1 1,0-1-1,0 1 0,1-1 1,10-13-1,-4 8-144,0 1-1,2 0 1,0 0-1,0 2 0,1-1 1,0 2-1,25-14 1,-28 17-845,0 1 0,1 0 0,-1 1 0,2 0 0,20-5 0,-23 6-1998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4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33 937 1620,'18'-1'2987,"-10"-2"-2666,1-1-1,-1 1 1,0-2 0,-1 1-1,1-1 1,-1 0 0,0 0-1,0-1 1,0 0 0,-1 0-1,0-1 1,0 0 0,-1 0-1,1 0 1,-2-1 0,1 1-1,-1-1 1,0 0 0,-1-1-1,4-12 1,-6 20-275,-1 0 0,0 0 1,0 0-1,0 0 0,1 0 0,-1 0 0,0 0 0,0 0 1,-1 0-1,1 0 0,0 0 0,0 0 0,0 0 0,-1 0 1,1 0-1,0 0 0,-1 0 0,1 0 0,-1 0 1,1 0-1,-1 0 0,1 1 0,-1-1 0,0 0 0,0 0 1,0 0-1,-1 0 5,1 1 0,-1-1-1,1 1 1,-1-1 0,0 1 0,1 0 0,-1 0 0,1 0 0,-1 0-1,0 0 1,1 0 0,-1 0 0,0 0 0,1 1 0,-2-1 0,-4 3 53,-1-1 1,1 1 0,1 0-1,-1 0 1,0 1 0,-11 8 0,9-4-47,1 0 0,0 1 1,0 0-1,1 1 0,0-1 1,1 1-1,0 1 0,1-1 1,-6 14-1,9-18-38,0-1 0,0 1 0,0 0-1,0 0 1,1 0 0,0 0 0,0 0 0,1 0 0,0 0 0,0 0 0,0 0 0,0 0 0,1 0 0,0 0 0,1-1-1,-1 1 1,1 0 0,0 0 0,1-1 0,2 7 0,-1-8-18,0-1 0,-1 1-1,1 0 1,0-1 0,1 0 0,-1 0-1,1 0 1,-1-1 0,1 0 0,0 1 0,0-2-1,0 1 1,0 0 0,0-1 0,7 1-1,8 1-85,1-1 0,28 0 0,-29-3 0,0-1 0,0 0 0,0-2 0,-1 0 0,29-10 0,91-44-373,-107 43 363,-11 6 74,0-1-1,-1-1 0,-1-1 0,0 0 0,0-2 1,-2 0-1,0-1 0,0 0 0,-1-2 1,-1 0-1,-1 0 0,16-27 0,-27 40 82,-1-1 0,-1 1 0,1-1 0,0 0-1,-1 0 1,0 0 0,0 0 0,-1 0 0,1 0 0,-1 0-1,0 0 1,-1 0 0,1 0 0,-1 0 0,0 0 0,0 0 0,0 1-1,-1-1 1,-2-5 0,3 8-41,-1 0 0,0 0 1,0-1-1,0 1 0,0 0 0,0 1 1,0-1-1,-1 0 0,1 1 0,-1-1 1,1 1-1,-1 0 0,1-1 0,-1 1 0,0 1 1,0-1-1,1 0 0,-1 1 0,0-1 1,0 1-1,0 0 0,0 0 0,0 0 0,1 0 1,-1 1-1,0-1 0,0 1 0,0-1 1,1 1-1,-1 0 0,0 0 0,1 0 1,-5 3-1,-3 1 3,1 0 0,1 1 1,-1 0-1,1 1 0,0-1 1,0 1-1,-12 15 0,11-10-5,0-1 0,1 2 0,0-1 0,1 1 0,0 0-1,1 1 1,1-1 0,0 1 0,1 0 0,0 0 0,1 1 0,-2 25 0,5-38-21,0-1 0,0 0 0,0 0 0,0 1 0,0-1 0,0 0 0,1 1 0,-1-1 0,0 0 0,1 1 0,-1-1 0,0 0 0,1 0 0,0 0 0,-1 1 0,1-1 0,0 0 0,0 0 0,-1 0 0,1 0 0,0 0 0,0 0 0,0 0 0,0-1 0,0 1 0,0 0 0,1-1-1,-1 1 1,0 0 0,0-1 0,0 1 0,1-1 0,-1 0 0,0 1 0,0-1 0,1 0 0,-1 0 0,0 0 0,1 0 0,-1 0 0,0 0 0,3 0 0,3-1-79,0-1-1,-1 1 0,1-1 1,0-1-1,0 1 0,9-6 1,4-5-287,-1-1 0,0-1 1,-1 0-1,0-1 0,-1-1 1,22-31-1,-38 48 328,0-1 1,0 1-1,0-1 0,0 1 1,0 0-1,0-1 1,0 1-1,0 0 0,0 0 1,0 0-1,1 0 1,-1 0-1,0 0 0,0 0 1,0 0-1,0 0 1,0 0-1,0 1 1,2 0-1,30 9-964,-8-3 521,-12-7 266,1 0-1,0-1 1,0-1 0,-1-1 0,1 0-1,-1 0 1,0-1 0,0-1-1,19-9 1,-14 5 70,1-1-1,-2-1 1,1-1-1,-2-1 1,24-21-1,-32 26 213,-1 1 265,0 0-1,0 0 1,10-16 1468,-21 27-1551,-13 15 8,0 1 0,1 0 0,2 1 0,0 1 0,-12 27 0,20-39-188,5-8-44,0 0-1,0 0 1,0 0-1,0 1 1,0-1-1,1 0 1,-1 0-1,1 1 1,0-1-1,-1 0 1,1 1-1,0-1 1,0 0-1,1 1 1,-1-1-1,0 0 1,1 1-1,0-1 1,-1 0-1,1 0 1,0 0-1,0 1 1,2 2-1,-2-4-27,18-11-168,-16 8 135,0-1 1,0 1 0,0-1-1,-1 1 1,1-1-1,-1 0 1,0 0 0,0 0-1,0-1 1,0 1 0,2-5-1,13-40-268,-15 41 248,4-19-16,-2-1 0,0 0 0,-2 1 0,-1-1 0,-2 0-1,-3-33 1,2 30 50,-6-47 204,-4 0-1,-35-124 1,42 183-99,-5-20 396,-20-47 0,30 84-464,0 1-1,0 0 1,0-1 0,0 1 0,0 0 0,0-1-1,-1 1 1,1 0 0,0 0 0,0-1 0,0 1-1,0 0 1,-1-1 0,1 1 0,0 0 0,0 0-1,-1 0 1,1-1 0,0 1 0,0 0 0,-1 0 0,1 0-1,0 0 1,-1-1 0,1 1 0,0 0 0,-1 0-1,1 0 1,0 0 0,-1 0 0,1 0 0,0 0-1,-1 0 1,1 0 0,0 0 0,-1 0 0,-9 10 107,-2 18-52,2 5 8,1 0 0,1 1 0,2 0 0,-2 38 0,7-58-59,1 0 0,0 0 0,1 0 1,1 0-1,0 0 0,1 0 1,0 0-1,1 0 0,1-1 0,0 0 1,1 0-1,13 22 0,-16-30-34,0-1 0,0 1 1,1-1-1,0 0 0,-1-1 0,1 1 0,1-1 0,-1 1 0,0-1 0,1 0 1,0-1-1,0 1 0,-1-1 0,2 0 0,-1 0 0,0 0 0,0-1 0,11 2 0,-9-3-45,1 0-1,-1-1 0,1 0 0,-1 0 0,1 0 0,-1-1 1,1 0-1,-1-1 0,0 1 0,0-1 0,0-1 0,-1 1 1,8-6-1,22-16-425,61-56 1,-96 79 484,0 1 0,1-1 0,-1 1 0,1 0 0,0-1 0,-1 1 0,1 0 0,0 0 0,0 0 0,0 0 0,-1 1 0,1-1 0,0 0 0,0 1 0,0-1 0,3 1 0,-4 0 14,1 1-1,-1 0 0,1-1 0,-1 1 1,0 0-1,0 0 0,1 0 0,-1 0 0,0 1 1,0-1-1,0 0 0,0 0 0,0 1 1,0-1-1,-1 0 0,1 1 0,0-1 0,-1 1 1,1-1-1,-1 1 0,1 2 0,2 4 19,0-1 0,0 1 0,1-1 0,0 0-1,1 0 1,-1 0 0,1-1 0,8 9 0,-11-13-19,0 0 1,1 0-1,-1 0 1,0-1-1,1 1 1,-1-1-1,1 0 1,-1 1-1,1-1 1,0 0-1,-1-1 1,1 1-1,0 0 1,0-1-1,0 0 1,0 1-1,-1-1 1,1 0-1,0 0 1,0-1-1,0 1 1,0-1-1,-1 1 1,1-1-1,0 0 1,5-2-1,-5 1 13,0 1 1,0 0-1,0 0 0,0 0 1,0 0-1,1 0 0,-1 1 1,0 0-1,1-1 0,-1 1 1,0 0-1,1 1 0,-1-1 1,0 1-1,0-1 0,7 3 1,-6-1 12,0 0 0,1 1 0,-1-1 0,0 1 0,-1 0 0,1 0 0,0 1 0,-1-1 0,0 1 0,5 5 0,4 10 67,-2-1 0,0 1 0,0 1 1,7 26-1,-8-24-78,0 4 37,-1-1-1,0 1 1,-2 1-1,2 27 1,-6-41-36,-1-1 0,0 1 1,-2 0-1,1-1 1,-1 1-1,-1-1 0,0 1 1,-1-1-1,0 0 0,-10 23 1,9-28-15,-1-1 1,1 1 0,-1-1 0,0 0 0,-1 0 0,1-1 0,-1 0 0,0 0 0,0 0-1,-1-1 1,0 1 0,0-2 0,0 1 0,0-1 0,-13 4 0,16-5 5,0-1 1,0 0-1,-1 0 0,1 0 1,0-1-1,-1 0 1,1 1-1,0-2 1,-1 1-1,1 0 1,0-1-1,-1 0 0,1 0 1,0 0-1,0 0 1,0-1-1,0 0 1,0 1-1,0-1 1,0-1-1,0 1 0,1-1 1,-1 1-1,1-1 1,0 0-1,0 0 1,0-1-1,0 1 1,-3-6-1,-1-3-15,1-1 1,0 0-1,1 0 0,1-1 0,0 1 1,0-1-1,2 0 0,-1 0 0,2 0 1,0 0-1,1 0 0,0 0 0,1 0 1,0 0-1,2 0 0,-1 0 0,2 0 1,0 1-1,0-1 0,10-19 0,-13 32-4,9-23-248,2 0-1,16-24 0,-24 41 7,1 0 0,1 0 0,-1 1 0,1 0 0,0 0 0,0 1 0,1-1 0,0 1 0,0 1 0,14-8 0,16 4-4981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47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2152 1 1368,'-62'28'1692,"-230"94"2366,110-55-2386,-179 60 742,264-95-2085,-430 129 1775,204-67-1187,136-38-762,72-24-2427,110-31 1785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47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2178 0 1844,'0'0'3576,"-4"4"-2505,-7 6-623,-1-2 0,1 0 0,-1 0 0,-1-1 0,0-1-1,-26 10 1,-2 2 127,-611 268 3463,104-73-2466,100-51-1051,154-68-5586,252-82 1503,4-5 37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53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 1608,'0'-1'180,"-1"1"-1,1 0 1,-1-1-1,1 1 1,-1 0 0,1 0-1,-1 0 1,1 0-1,-1 0 1,1 0-1,-1-1 1,1 1-1,-1 0 1,0 0 0,1 1-1,-1-1 1,1 0-1,-1 0 1,1 0-1,-1 0 1,1 0 0,-1 1-1,1-1 1,-2 1-1,0 2 20,-1 1 0,1 0 0,0 0 0,0 0 0,0 0-1,0 1 1,1-1 0,0 1 0,0-1 0,0 0 0,0 1 0,1 0-1,0-1 1,0 1 0,0-1 0,0 1 0,1-1 0,0 1 0,0-1 0,0 1-1,2 5 1,4 12 54,1 1-1,1-1 0,1-1 1,1 0-1,1 0 0,1-1 1,1-1-1,0 0 0,1-1 1,1 0-1,1-1 0,35 27 1,-22-22-103,0-2 0,2 0 1,0-3-1,1 0 0,1-2 1,0-1-1,63 15 0,-24-12 33,-1-3 0,123 7-1,-83-23-48,1-5 0,-1-4 0,168-40 0,-22-12 20,-232 57-68,0-2-1,0-2 0,-1 0 0,39-22 1,-62 31-36,0 0 0,0 0 0,0-1 0,-1 1 0,1 0 0,0-1 0,-1 1 0,1-1 0,-1 0 0,1 1 0,-1-1 0,1 0 0,-1 0 0,0 0 0,0 0 0,0 0 0,0 0 1,-1 0-1,2-4 0,-2 2 62,0 0 1,-1 0-1,1-1 1,-1 1-1,0 0 1,0 0 0,0 0-1,-3-7 1,3 9-41,-1-1 3,-1-1-1,1 0 0,-1 0 1,1 0-1,0 0 1,1 0-1,-2-5 0,3 9-73,-5-14 1,4 13 34,-169-6 66,166 7-96,-121-10 525,123 10-475,-20-3 390,60 12-367,1-1 1,0-2 0,61 1 0,-23-1 125,-19-9 241,-56 3-333,43 3 1417,-45-3-1523,1 0 0,-1 0 0,1 0-1,-1 0 1,0 0 0,1 0 0,-1 0 0,1 0-1,-1 0 1,1 0 0,-1 0 0,1 1 0,-1-1 0,1 0-1,-1 0 1,1 0 0,-1 1 0,0-1 0,1 0-1,-1 0 1,0 1 0,1-1 0,-1 1 0,0-1 0,1 0-1,-1 1 1,0-1 0,1 0 0,-1 1 0,0 0-1,1 0 60,-16 32 233,-3-1-187,2 1-84,-2-1-1,-2-1 1,0-1 0,-2 0 0,-43 43 0,33-46-910,-1-1 0,-72 42 0,-18-6-9095,88-47 4648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57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63 1468,'0'-7'1400,"-1"-1"-1,0 1 1,0 0-1,0-1 1,-1 1-1,-4-11 2607,7 23-3627,3 9-178,118 382 2581,-106-349-2592,-8-22-1201,1 0 1,14 27-1,-20-49-755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57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 1812,'1'-5'6916,"0"10"-3922,0 0-2873,0-1 1,0 0-1,1 0 1,-1 1-1,1-1 1,0 0-1,0-1 1,0 1 0,1 0-1,3 4 1,-2-4 75,1 1-24,0 0 0,0 0 0,0-1 0,0 0 0,1 0 0,-1 0 0,1 0 0,0-1 1,0 0-1,0 0 0,1-1 0,-1 0 0,1 0 0,-1 0 0,1-1 0,0 0 0,13 0 0,-17-1-118,1 0-1,0 0 1,-1-1 0,1 1-1,0-1 1,-1 0 0,1 0 0,-1 0-1,0-1 1,1 1 0,-1-1-1,0 0 1,0 0 0,0 0 0,0 0-1,5-5 1,-7 5 10,-6-13 101,-7 5-130,11 8-42,0 1-1,0 0 1,0 0 0,0 1-1,-1-1 1,1 0-1,0 0 1,0 0-1,-1 1 1,1-1 0,0 1-1,-1-1 1,1 1-1,-1 0 1,1-1-1,-1 1 1,1 0 0,0 0-1,-3 0 1,-6-1-153,-8-1-490,0 1-1,0 1 1,-28 2 0,39-1 372,-31-1-2992,24 0-124,1 0-152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58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 1832,'2'-4'7736,"-1"23"-5890,-1-18-1590,-11 9 49,-7 4-3956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58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1928,'0'0'2102,"-4"4"-1192,-1 3-659,0-1 0,0 1 0,1 0 0,0 1 0,0-1 0,1 1 0,0-1 0,0 1 0,1 0 0,0 0 0,0 0 0,1 0-1,0 1 1,1-1 0,-1 0 0,2 1 0,-1-1 0,1 0 0,0 0 0,5 15 0,-4-14-134,1-1-1,0 1 1,1-1-1,0 0 1,0 0-1,1 0 1,0-1-1,0 1 1,0-1-1,1-1 1,1 1-1,-1-1 0,1 0 1,0 0-1,0-1 1,0 0-1,1 0 1,0 0-1,14 5 1,-9-6-22,1 0 1,0-1 0,0-1-1,-1 0 1,1-1-1,0 0 1,28-3 0,-34 2-53,0-1 0,0-1 0,-1 1 0,1-1 0,0 0 0,-1-1 0,1 0 0,-1 0 0,0 0 0,0-1 0,0 0 0,0-1 0,-1 1 0,0-1 0,8-8 0,-12 11-13,0 0 0,-1-1-1,1 1 1,-1-1 0,1 1 0,-1-1-1,0 1 1,0-1 0,0 0 0,0 0-1,0 1 1,-1-1 0,1 0 0,-1 0-1,0 0 1,0 0 0,0 0 0,-1-5-1,0 3 14,-1 0-1,1 0 0,-1 0 1,0 1-1,-1-1 1,1 0-1,-1 1 0,0 0 1,-6-8-1,-5-2 58,0 0 0,-2 1 0,1 1 0,-21-13-1,20 16-240,1 0 0,-1 1 0,-1 1 0,0 1 0,0 0 0,0 1 0,0 1 0,-1 0 0,-26-1 0,44 5 120,-23 2-1651,11 3-3507,-1-1 1908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2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65 705 1032,'-55'8'2984,"45"-6"2126,966-230-3532,-501 125-1247,-10 5-98,84-19 42,-303 66-166,105-41 692,-266 73-1400,-63 18 116,5-5-1864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58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54 2032,'-3'-15'8140,"3"14"-8032,-1 0-1,0 1 0,1-1 1,-1 0-1,0 0 0,0 0 1,1 1-1,-1-1 0,0 0 1,0 1-1,0-1 0,0 1 1,0-1-1,0 1 0,0-1 1,0 1-1,-2-1 0,2 1 281,-3-7 522,4 7-883,-1-1-1,1 1 0,0 0 1,0-1-1,-1 1 0,1 0 1,0-1-1,0 1 0,-1 0 1,1-1-1,0 1 0,0-1 1,0 1-1,0 0 0,0-1 1,0 1-1,0-1 0,0 1 1,-1-1-1,1 1 0,1 0 1,-1-1-1,0 1 0,0-1 1,0 1-1,0-1 0,1 0-98,6-6-1299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5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1684,'0'0'4356,"-3"4"-3503,-2 4-580,1 1-1,-1 0 1,2 1 0,-1-1 0,1 1 0,1-1 0,-1 1 0,2 0 0,-1 0 0,2 0 0,-1 0-1,1 0 1,1 0 0,0 0 0,0 0 0,3 11 0,-2-13-196,0 0 0,0-1 0,0 0 0,1 1 0,0-1 0,1 0 0,-1 0 0,1 0 0,1-1 0,-1 1 0,1-1 0,0 0 0,1-1 0,-1 1 0,1-1 0,0 0 0,0 0 0,1-1 0,-1 0 0,1 0 0,14 6 0,-4-5 45,-1 0 0,1-1 1,26 2-1,-37-5-96,0-1 0,0 0 0,-1 0 0,1-1 0,0 1 0,0-1 0,-1 0-1,1-1 1,0 0 0,-1 0 0,0 0 0,1 0 0,-1-1 0,8-5 0,-10 5-7,0 1 0,-1-1-1,1 1 1,-1-1 0,1 0 0,-1 0-1,0 0 1,0 0 0,0 0 0,-1-1 0,1 1-1,-1 0 1,0-1 0,0 0 0,0 1-1,0-1 1,-1 1 0,1-1 0,-1 0 0,0 1-1,0-1 1,0 0 0,-1 1 0,1-1 0,-1 0-1,0 1 1,0-1 0,0 1 0,-1-1-1,-2-5 1,-4-8 27,-1 2 0,0-1 1,-1 1-1,-21-24 0,26 34-107,0 0 0,0 0 0,-1 0 0,0 0 0,0 1 0,0 0 0,0 1 0,-1-1 0,1 1 0,-1 0 0,0 1 0,0 0 0,-9-2 0,10 3-609,0 0-1,1 0 1,-1 1 0,0 0-1,0 0 1,0 1-1,1-1 1,-1 1-1,0 0 1,-9 4 0,6 0-2347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59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1612,'0'0'1082,"11"-3"6699,20 6-5406,-35 8-1901,-13 37 77,17-47-532,0 18 737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00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1 984,'0'0'1208,"-3"0"-132,-1 2-799,0-1 0,0 1 0,0 0 0,1 0 0,-1 0-1,0 0 1,1 1 0,0 0 0,-1-1 0,1 1 0,0 1 0,0-1-1,1 0 1,-1 1 0,1-1 0,-1 1 0,1 0 0,-3 7 0,-1 2 148,1 0 1,0 0 0,1 1 0,-5 25 0,8-34-333,1 0-1,-1-1 1,1 1 0,0 0 0,1-1 0,-1 1 0,1 0 0,0-1-1,0 1 1,0-1 0,1 1 0,-1-1 0,1 0 0,0 0 0,0 0-1,1 0 1,-1 0 0,1 0 0,0 0 0,0-1 0,0 1 0,1-1-1,-1 0 1,1 0 0,0 0 0,0-1 0,0 1 0,0-1 0,0 0-1,0 0 1,0-1 0,1 1 0,-1-1 0,1 0 0,8 1 0,1-1 36,-1-1 1,1-1-1,-1 0 1,1-1 0,-1 0-1,0-1 1,16-6-1,-25 8-77,1-1 1,-1 1-1,1-1 0,-1 0 0,0-1 0,0 1 0,0-1 0,0 0 0,0 0 0,-1 0 1,1 0-1,-1-1 0,0 1 0,0-1 0,0 0 0,0 0 0,-1 0 0,1 0 1,-1 0-1,0-1 0,-1 1 0,1-1 0,1-8 0,-3 9-24,0 1 1,0-1-1,-1 0 0,0 1 0,1-1 0,-1 1 1,0-1-1,-1 0 0,1 1 0,-1 0 0,1-1 1,-1 1-1,0 0 0,0 0 0,0 0 0,-1 0 1,1 0-1,-1 1 0,0-1 0,1 1 0,-6-3 1,-4-4 19,0 0 0,-1 2 1,-24-12-1,14 10-294,-1 1 1,0 1-1,-33-5 0,-23-6-5495,70 18-753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0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 2448,'5'-5'7608,"-5"20"-4498,-5 44-3135,2-30 983,-6 95 342,-12 285 735,21-383-2444,0 20-699,0-17-3077,3-19-3215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01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0 251 844,'15'-53'4936,"-13"42"-3925,0 0 1,1 0 0,1 0-1,0 0 1,10-18 0,-7 17-617,1 0 0,0 1 0,1 0 0,0 1 0,0 0 0,15-12 0,-20 19-321,-1 0-1,1 1 0,-1-1 0,1 1 0,0 0 1,0 0-1,0 1 0,0-1 0,0 1 0,1 0 0,-1 0 1,0 0-1,1 0 0,-1 1 0,0-1 0,1 1 0,-1 1 1,0-1-1,1 0 0,-1 1 0,0 0 0,1 0 0,-1 0 1,7 4-1,-5-2-45,0 0 0,-1 1 0,1 0 0,-1 0 0,0 0-1,0 0 1,0 1 0,-1 0 0,1 0 0,-1 0 0,0 1 0,-1-1 0,1 1 0,-1 0 0,0 0 0,-1 0 0,0 0 0,0 0 0,0 1-1,0-1 1,-1 1 0,0-1 0,-1 1 0,1-1 0,-1 1 0,0 0 0,-1-1 0,-2 12 0,-2 10 17,-2 0 0,-1 0 1,-1-1-1,-1 0 0,-16 29 0,1-9 124,-59 81 0,84-128-159,0 0-1,-1 1 0,1-1 1,0 0-1,0 0 1,-1 0-1,1 1 0,0-1 1,0 0-1,-1 0 0,1 1 1,0-1-1,0 0 0,0 1 1,0-1-1,0 0 1,-1 1-1,1-1 0,0 0 1,0 1-1,0-1 0,0 0 1,0 0-1,0 1 1,0-1-1,0 0 0,0 1 1,0-1-1,0 0 0,0 1 1,1-1-1,-1 0 0,0 1 1,0-1-1,0 0 1,0 1-1,0-1 0,1 0 1,-1 0-1,0 1 0,1-1 1,15 0 73,23-11-105,4-3-80,-5 2-1045,68-34 0,-104 45 963,29-17-1736,-12 2-4225,-13 9 2635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01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1268,'-1'-17'6602,"16"31"-215,4 5-6394,-8-12 199,0-1-1,1 0 1,-1-1 0,1 0 0,1-1-1,-1-1 1,1 1 0,-1-2-1,1 0 1,0 0 0,0-1-1,15-1 1,-25-1-91,1 1 0,-1-1 0,0 1-1,0-1 1,0 0 0,0 0 0,0 0 0,0 0-1,0-1 1,0 0 0,0 1 0,-1-1 0,4-2-1,4-3 308,9-11 911,-17 15-1128,0 1 0,0 0 0,0 0 0,0 0 0,0 0 0,1 0 0,-1 1 0,3-3 0,-4 4 237,2 2-312,2 3-61,0 0 0,0 0 0,0 0 0,-1 1 0,0-1 0,0 1 0,0 0 0,-1 1 0,6 11 0,20 70 8,-22-65-152,4 13-1440,11 67 0,-18-43-7722,-4-46 4402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50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1224,'3'-24'8789,"4"34"-7956,5 16-306,6 30 298,-2 2 0,9 67-1,-16-72-268,3-1 0,1 0-1,31 74 1,-10-39 276,-34-86-806,6-18-9677,-3 1 6338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51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1076,'0'0'2196,"0"3"-1242,4 53 2651,-4-41-3048,1 0 0,0 0-1,5 20 1,0-10-140,2 0 1,1-1-1,0 0 1,2-1-1,17 28 1,-23-43-305,0 0-1,0-1 1,1 0-1,-1 0 1,2-1-1,-1 0 1,1 0-1,0 0 1,0-1-1,0 0 1,1 0 0,0-1-1,0 0 1,0 0-1,0-1 1,0 0-1,1 0 1,16 2-1,-20-5-69,-1 1-1,1-1 0,0 0 1,-1-1-1,1 1 1,-1-1-1,0 0 0,1 0 1,-1 0-1,0-1 0,1 0 1,-1 1-1,0-1 0,0-1 1,0 1-1,-1-1 1,1 1-1,-1-1 0,5-4 1,-6 5-29,0-1 0,0 0 0,-1 1 1,1-1-1,0 0 0,-1 0 0,0 0 1,0 0-1,0 0 0,0 0 0,0 0 1,0 0-1,-1-1 0,0 1 0,1 0 1,-1 0-1,-1-1 0,1 1 0,0 0 1,-1 0-1,1 0 0,-1-1 0,0 1 0,0 0 1,0 0-1,-1 0 0,-1-3 0,-5-7 1,-1 0-1,-1 0 1,0 1-1,0 0 0,-1 0 1,-1 2-1,0-1 1,0 1-1,-1 1 0,0 0 1,-1 1-1,0 1 1,0 0-1,-29-9 0,36 14-32,0 0 0,0 1 0,0 0 0,0 0 0,0 1 0,0 0-1,0 0 1,-9 2 0,-18 9-1953,31-10 1177,1 1-1,-1 0 1,0 0 0,1 0 0,-1 0 0,1 0 0,0 0-1,-3 4 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29:52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11 960,'0'0'2110,"9"0"-1300,-4 0 3849,-3 0-4515,-1 0-1,1 0 0,0 0 0,-1 0 0,1-1 0,-1 1 0,1 0 0,-1-1 0,1 0 0,-1 1 0,1-1 0,-1 0 0,1 0 0,-1 1 1,0-1-1,3-3 706,-4 7-819,1 0 1,-1 0-1,0 0 0,0 0 0,0 0 0,0 0 0,0 0 0,-1 0 0,0 0 0,1 0 0,-3 4 0,1 4 475,2-7-387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59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1528,'0'0'16505,"2"-3"-16679,4-8-206,-5 9-209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23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3047 0 952,'89'787'5730,"-83"-318"-4165,-12-384-1294,-4 0-1,-3-1 0,-35 121 0,29-145-128,-3-1-1,-2-1 1,-2-1-1,-4-1 0,-1-1 1,-67 85-1,50-83-48,-2-1-1,-3-3 0,-2-3 0,-2-2 1,-2-2-1,-2-3 0,-2-3 0,-2-2 1,-1-4-1,-1-2 0,-2-3 1,-1-4-1,-2-2 0,-90 16 0,7-13-4,-1-7-1,-1-6 0,-295-16 0,-5-32-34,395 32-57,28 2 4,-44-6 0,44 3-849,-62 2 0,75 2 332,-60 11-4774,66-9 3325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09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1176,'-5'1'324,"1"1"-1,-1 0 1,1 0-1,0 0 1,-1 0-1,1 0 1,0 1-1,0 0 1,1 0-1,-1 0 1,0 1-1,1-1 1,0 1-1,0-1 1,0 1-1,0 0 1,1 1-1,0-1 1,-1 0-1,2 0 1,-1 1-1,-2 6 1,1-2-154,1 0 0,0 0 0,0 0 0,1 0 0,0 0 0,1 0 0,0 0 0,0 0-1,1 0 1,0 0 0,3 12 0,-1-10-28,0 0 1,2-1-1,-1 1 0,1-1 0,1 0 0,0 0 0,0 0 1,1-1-1,0 0 0,13 12 0,-15-16-101,0-1 0,1 0 0,-1 0 0,1-1 1,0 0-1,0 0 0,0 0 0,0-1 0,1 0 0,-1 0 0,1 0 0,-1-1 0,1 0 0,-1-1 0,1 1 1,0-1-1,-1 0 0,1-1 0,13-2 0,-5 0 23,-1 0 1,1-2-1,0 0 1,-1 0-1,0-1 1,-1-1-1,19-12 1,-28 17-35,-1 0 0,1-1 0,-1 1 0,0-1 0,0 0 0,0 0 0,0-1 0,0 1 1,-1 0-1,1-1 0,-1 0 0,0 1 0,0-1 0,0 0 0,-1 0 0,1 0 1,-1 0-1,0 0 0,0-1 0,-1 1 0,1 0 0,-1 0 0,0-1 0,0 1 1,0 0-1,-1 0 0,1-1 0,-1 1 0,0 0 0,-1 0 0,-1-5 0,1 2 1,-1 1 0,0 0-1,-1 0 1,1 0 0,-1 0 0,0 0-1,-1 1 1,1-1 0,-1 1-1,0 1 1,-1-1 0,1 1-1,-1-1 1,1 2 0,-1-1 0,-1 1-1,1-1 1,0 2 0,-10-4-1,5 3-98,0 1 0,0 1 0,0-1 0,0 2 0,0-1 0,0 2 0,-1-1 0,1 1 0,0 1 0,0 0 0,-14 5 0,13-2-551,1-1 1,-1 2 0,1-1 0,-15 11 0,8-4-3472,11-8 848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09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1856,'0'0'1821,"12"-31"11519,-12 30-12693,-2-12 2194,-1 6-5660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10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1284,'0'0'3897,"-3"4"-2821,-1 2-780,-1 0 0,1 0 0,1 1 0,-1-1 0,1 1 0,0 0 0,0 0 1,1 0-1,0 1 0,0-1 0,1 0 0,0 1 0,0-1 0,1 1 0,0-1 1,0 1-1,1-1 0,0 1 0,0-1 0,1 1 0,0-1 0,0 0 0,4 9 1,-3-9-189,1 1 1,0 0 0,0-1-1,1 0 1,0 0 0,0 0-1,1-1 1,0 0 0,0 0-1,0 0 1,1-1-1,-1 0 1,1 0 0,1 0-1,-1-1 1,1 0 0,-1-1-1,1 0 1,0 0 0,17 3-1,-11-3 6,1-1 0,0-1 0,0-1-1,25-1 1,-35 0-85,-1 1 1,1-1-1,0 0 0,0 0 1,-1 0-1,1-1 0,-1 0 1,1 1-1,-1-2 0,0 1 1,1 0-1,-1-1 0,0 0 1,-1 0-1,1 0 0,0-1 1,-1 1-1,4-5 1,-6 5-19,0 1 1,0 0 0,-1-1 0,1 1 0,0-1 0,-1 1 0,0-1 0,0 1-1,0 0 1,0-1 0,0 1 0,0-1 0,0 1 0,-1-1 0,1 1 0,-1-1-1,0 1 1,0 0 0,0-1 0,0 1 0,0 0 0,0 0 0,-1 0 0,-1-3-1,-5-7 39,-2 0-1,-18-18 1,22 23-22,-4-2-21,1 1 0,-1 1-1,-1-1 1,1 2 0,-1-1 0,-1 2 0,1-1 0,-1 2 0,-20-7-1,4 4-480,-1 1 0,1 1 0,-34-1 0,9 6-1523,27 3-4034,9-1 2662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10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2256,'20'8'9819,"-2"0"-6245,-17-8-3942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10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1004,'7'-3'10006,"4"23"-9271,0 0 0,0 0 0,-2 1 0,6 23 0,14 31 611,16 29 112,54 113 641,-75-161-1825,-19-41-812,1-1-1,0 0 1,1-1 0,1 1 0,10 13 0,-9-20-1245</inkml:trace>
  <inkml:trace contextRef="#ctx0" brushRef="#br0" timeOffset="1">634 148 1744,'0'0'3332,"1"4"-2391,6 27 718,-1-6 18,12 38 0,-13-52-1456,0-1 0,1 1 0,0-1-1,0-1 1,1 1 0,0-1 0,1 0 0,0 0-1,0-1 1,1 0 0,0-1 0,1 0-1,-1 0 1,19 8 0,-20-11-154,0 0 1,1-1-1,-1 0 1,1-1-1,-1 1 1,1-2-1,0 1 1,-1-1-1,1-1 1,0 0-1,0 0 1,0 0-1,0-1 1,-1-1-1,1 1 1,0-2-1,-1 1 1,1-1-1,-1 0 1,9-5-1,-12 5-41,0-1 0,-1 1-1,0-1 1,1 0-1,-2 0 1,1 0 0,0-1-1,-1 1 1,0-1-1,0 0 1,0 0 0,0 0-1,-1 0 1,0 0-1,0-1 1,0 1 0,-1-1-1,0 1 1,0-1-1,0 1 1,0-11 0,-1 6 1,0 0 1,-1 0 0,0 0 0,0 0-1,-1 0 1,0 0 0,-1 0 0,0 1-1,-1-1 1,0 1 0,-7-13 0,9 18-50,-1 0 0,-1 0 1,1 0-1,-1 0 1,1 0-1,-1 1 1,0-1-1,0 1 0,-1 0 1,1 1-1,0-1 1,-1 1-1,0 0 1,-6-3-1,3 3-88,-1 0 0,0 1 0,1 0 0,-1 0 0,0 0 0,1 1 1,-17 2-1,-2 3-389,0 1 0,1 2 0,0 0 0,-36 17 0,36-13-1530,1 2-1,-46 30 1,42-19-1077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13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1 862 1320,'9'-2'638,"278"-62"1475,-94 15-1581,469-93 462,-117 23-495,-390 88-366,204-46 120,279-60 134,-165 34-184,-176 32-463,-189 45-25,67-12-2915,-159 35 1881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1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37 938 1464,'-12'6'870,"-13"4"4533,79-13-5008,-1-3 1,-1-1-1,62-18 1,-29 6-178,461-105 575,477-137 65,-500 138-521,-487 115-323,502-110 247,-274 62-123,-176 39-106,114-24 50,102-34 86,20 5 1470,-322 69-1428,10 1-151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18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1284,'0'0'4385,"12"-2"-2663,106 14 255,153-4-1,401-39 412,-637 26-1657,-34 4-326,19-3 455,-19 4-819,-1-1-1,1 1 1,-1-1-1,0 0 1,1 1 0,-1-1-1,0 0 1,1 1-1,-1-1 1,0 0-1,0 1 1,1-1 0,-1 0-1,0 0 1,0 1-1,0-1 1,0 0-1,0 0 1,0 1 0,0-1-1,0 0 1,-1 1-1,1-1 1,0 0-1,0 0 1,-1 0 0,-15-25 610,-27-17 344,41 41-907,-8-8 194,4 5-56,1 0-1,-1 0 1,0 1 0,-12-8 0,17 11 262,8 3-454,-3-1-30,14 2 22,0 1 0,20 8 0,-34-11-19,-1 0 1,1 0-1,-1 1 1,0-1-1,0 1 1,0-1-1,0 1 1,0 0-1,0 0 1,0 1-1,-1-1 1,1 0-1,-1 1 0,1 0 1,-1-1-1,0 1 1,0 0-1,0 0 1,-1 1-1,3 4 1,-4-5-2,0-1-1,0 0 1,0 0-1,-1 1 1,1-1 0,-1 0-1,1 0 1,-1 1 0,0-1-1,0 0 1,0 0 0,0 0-1,-3 3 1,-20 26 21,19-25-19,-93 92 55,-3 6-2761,86-76-702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18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1800,'0'0'3913,"1"4"-2779,24 106 3509,34 119-1579,-46-185-2577,10 26 143,-14-48-854,-2 0-1,0 0 1,4 33 0,-6-1-7241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1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37 1744,'3'-3'249,"-1"0"0,1 0-1,-1 1 1,1-1 0,0 1-1,0 0 1,0-1 0,0 1-1,0 1 1,1-1 0,-1 0 0,0 1-1,1 0 1,-1-1 0,1 2-1,0-1 1,-1 0 0,1 1 0,4-1-1,12 0 158,0 0-1,24 3 0,-33-1-169,18 1 158,0 1 0,-1 2 0,48 14-1,-63-15-251,-1 0-1,0 0 0,-1 2 0,1-1 0,-1 2 0,0-1 0,-1 2 0,0-1 0,0 1 0,16 17 0,-22-21-70,-1 1 1,0-1-1,0 1 1,0 0-1,-1-1 0,0 1 1,0 0-1,0 1 1,0-1-1,-1 0 0,0 0 1,0 1-1,0-1 1,-1 0-1,0 8 0,-1-5 3,0 0 0,0 0 0,-1-1 0,0 1 0,-1 0-1,0-1 1,0 1 0,0-1 0,-7 9 0,-4 4 107,0-1 1,-2 0-1,0-2 1,-1 0-1,-36 28 1,26-24 13,-1-2 0,0 0 0,-1-2 0,-1-1 0,-64 23 0,64-29-99,8-2 44,-1-1 0,-29 5 1,47-11-128,-1 0 0,0-1 0,1 1 1,-1-1-1,0-1 0,1 1 0,-1-1 1,1 0-1,-1 0 0,1 0 0,-1-1 0,1 0 1,0 0-1,-9-5 0,13 6-85,-1 0 0,1 0 0,-1 0-1,1 0 1,-1-1 0,1 1 0,0 0 0,-1-1-1,1 1 1,0-1 0,0 0 0,0 1 0,1-1-1,-1 0 1,0 1 0,0-1 0,1 0 0,-1 0-1,1 0 1,0 0 0,0 1 0,-1-1 0,1 0-1,0 0 1,0 0 0,1 0 0,-1 0 0,1-2-1,0 0-567,1-1 0,-1 1-1,1 0 1,0 0 0,0 0 0,1 0-1,-1 0 1,1 0 0,0 1 0,5-6-1,7-5-2542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24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1596 185 1220,'1'-3'858,"0"-4"-600,2-1 1,-1 1-1,1 0 1,0 0-1,0 1 1,1-1-1,0 1 1,0 0 0,1 0-1,0 0 1,0 0-1,0 1 1,1 0-1,-1 0 1,1 0-1,0 1 1,1-1 0,-1 2-1,12-6 1,2-1-78,0 1 0,0 0 1,1 2-1,0 0 0,0 1 1,1 2-1,0 0 0,0 1 1,0 1-1,0 1 1,0 1-1,0 1 0,23 5 1,-11 0 41,0 2 0,-1 1 0,0 2 0,0 1 1,-2 1-1,44 25 0,-37-14-41,-1 1 1,-2 1-1,0 3 0,44 46 0,-31-21-26,-2 2 0,-3 2 0,-3 2-1,-2 1 1,59 131 0,-72-131-82,-3 1 0,-3 0 0,-2 2 0,-3 0 0,-2 1 0,2 67 0,-12-45-11,-2-1 0,-5 1 0,-3-1 1,-25 106-1,10-93-5,-4-1 1,-4-1-1,-79 164 1,52-159 9,-122 163 0,126-198-47,-89 86 0,90-100-3,-1-2 0,-3-3 0,-2-2 0,-82 49 0,32-32-3,-3-5 1,-179 67-1,81-54-7,-218 44 1,342-98-44,-1-3 1,-1-5 0,-155-3-1,211-8-206,-57-12 0,75 11-64,0-1 0,0-1 0,0 0 0,0 0 0,1-2 0,-16-9 0,25 13-470,1 1 0,0-1 0,-1 0 0,1 0 0,1-1 0,-5-5 0,3 0-2108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19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1256,'4'3'404,"-1"-1"1,0 1-1,-1 0 1,1 0-1,0 0 0,-1 0 1,0 1-1,0-1 0,0 1 1,0-1-1,0 1 0,-1 0 1,1 0-1,-1 0 0,0-1 1,1 8-1,-1-3-50,2-1-1,-1 0 1,1 0 0,6 11-1,-4-9-46,0-1 0,1-1 0,0 1 0,1-1 0,0 0 0,0-1 0,15 11 0,-16-13-211,0-1 1,0-1-1,0 1 1,0-1-1,0 0 1,1-1-1,-1 1 1,1-1-1,-1 0 0,1-1 1,0 0-1,7 0 1,0-2 103,0 0 1,-1-1 0,1 0-1,-1-1 1,0-1-1,0 0 1,0 0-1,-1-2 1,0 1-1,0-1 1,0-1-1,-1 0 1,0-1-1,-1 0 1,0-1 0,0 0-1,8-12 1,1 3 1033,-19 19-1213,1 0 0,0 0 1,-1 0-1,1 0 0,-1 0 0,1 0 0,-1 0 1,1 0-1,-1 0 0,1 0 0,0 0 0,-1 0 1,1 0-1,-1 0 0,1 1 0,-1-1 1,1 0-1,-1 0 0,1 1 0,-1-1 0,1 0 1,-1 1-1,0-1 0,1 1 0,-1-1 0,1 0 1,-1 1-1,0-1 0,0 1 0,1-1 1,-1 1-1,0-1 0,0 1 0,1-1 0,-1 1 1,0-1-1,0 1 0,0-1 0,0 2 0,28 90 380,-10-30-272,-13-47-105,63 211 328,-58-185-358,-2 1 1,-2 0-1,2 64 1,-8-99-49,-1 0 0,1 0 1,-1 0-1,0 0 0,-1-1 0,0 1 1,0 0-1,0-1 0,-1 1 1,1-1-1,-2 0 0,1 0 0,-8 11 1,8-14 26,0 0 0,0 0 0,0-1 0,0 1 0,-1-1 1,1 1-1,-1-1 0,1 0 0,-1 0 0,0-1 0,1 1 0,-1-1 1,0 0-1,0 0 0,0 0 0,0 0 0,-1-1 0,1 0 0,0 0 1,0 0-1,0 0 0,0 0 0,0-1 0,-5-1 0,-3-1 9,0-2 1,0 1-1,0-1 0,1-1 0,0 0 0,0 0 0,1-1 0,-1-1 0,1 0 0,1 0 0,0-1 0,0 0 0,1 0 0,0-1 0,0 0 0,-10-19 0,13 19 9,-1 1 0,2-2 0,-1 1 0,1 0 0,1-1 0,0 0 0,0 0 0,1 1 0,1-2 0,0 1 0,0 0 0,1 0 0,1 0 0,-1 0 0,2 0 0,0 0 0,0 0-1,1 0 1,4-12 0,1 9-128,0-1 0,0 1 0,2 0 0,-1 1 1,2 0-1,0 1 0,0 0 0,1 1 0,18-13 0,6-2-494,1 2 1,49-25-1,85-28-1586,-134 62 1648,100-37-998,-136 52 1630,-1-1-1,1 1 1,-1-1 0,1 1 0,-1 0 0,1-1 0,-1 1 0,1 0 0,-1-1 0,1 1 0,0 0 0,-1 0 0,1-1 0,-1 1 0,1 0-1,0 0 1,-1 0 0,1 0 0,0 0 0,-1 0 0,1 0 0,0 0 0,-1 0 0,1 0 0,0 0 0,-1 1 0,1-1 0,0 0-1,-1 0 1,1 1 0,-1-1 0,1 0 0,-1 1 0,1-1 0,-1 0 0,1 1 0,-1-1 0,1 1 0,-1-1 0,1 1 0,-1-1-1,1 1 1,-1-1 0,0 1 0,0 0 0,1-1 0,-1 1 0,0-1 0,0 1 0,1 0 0,-1-1 0,0 1 0,0 0 0,0-1 0,0 1-1,0 0 1,0 0 0,20 96 1677,-20-95-1482,0-2-241,0 0 0,0 0 0,0 0 0,0 1 0,0-1 0,0 0 0,0 0 0,0 0 0,0 0 0,0 1 0,0-1 0,0 0 0,0 0 0,0 0 0,0 1 0,0-1 0,0 0 0,0 0 0,0 0 0,0 0 0,0 1 0,0-1 0,0 0 0,0 0 0,0 0 0,1 0 0,-1 0 0,0 1 0,0-1 0,0 0 0,0 0 0,0 0 0,0 0 0,1 0 0,-1 0 0,0 0 0,0 1 0,0-1 0,0 0 0,0 0 0,1 0 0,-1 0 0,0 0 0,0 0 0,0 0 0,0 0 0,1 0 0,-1 0 0,0 0 0,0 0 0,0 0 0,0 0 0,1 0 0,-1 0 0,0 0 0,0 0 0,0 0 0,0 0 0,1-1 0,-1 1 0,0 0 0,0 0 0,0 0 0,0 0 0,0 0 0,1 0 0,-1-1 0,9-9 219,-1-1 1,13-22-1,-16 24-105,0 0 0,0 1-1,1 0 1,0 0 0,0 0-1,1 1 1,0 0 0,0 0-1,1 1 1,10-8 0,-14 13-106,0-1 0,0 1 1,0 0-1,1 0 0,-1 0 1,1 1-1,-1 0 0,1-1 1,-1 1-1,0 1 0,1-1 0,-1 1 1,1 0-1,-1 0 0,6 2 1,8 3 32,0 1 1,19 11 0,-29-14-32,22 14-331,0 1 1,-1 2-1,47 43 1,-26-22-1263,-2-3-797,-13-16-4447,-22-14 3001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20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8 1728,'-14'-8'4009,"7"9"-3609,0 0-1,0 1 1,0-1 0,1 1-1,-1 1 1,1-1-1,-1 1 1,1 0 0,0 1-1,0 0 1,0 0-1,1 0 1,-1 0 0,1 1-1,0 0 1,0 0-1,-7 10 1,3-3-76,0 1 1,1-1-1,0 1 0,1 1 0,0 0 1,1 0-1,-5 19 0,8-19-80,0 0 1,1 1-1,0-1 0,1 24 1,1-33-216,1 0 0,0 0 1,-1 0-1,2 0 0,-1 0 0,1 0 1,2 6-1,-3-9-50,0 0 1,0 0 0,0 0-1,0-1 1,1 1-1,-1 0 1,1-1-1,-1 1 1,1-1 0,0 1-1,-1-1 1,1 0-1,0 1 1,0-1-1,0 0 1,0-1 0,3 2-1,-3-1-9,1 0 1,-1-1-1,0 0 0,1 1 1,-1-1-1,1 0 0,-1 0 0,1 0 1,-1-1-1,1 1 0,-1 0 0,1-1 1,-1 0-1,0 1 0,1-1 1,-1 0-1,0 0 0,4-3 0,-2 1 7,0 0-1,0-1 0,0 1 0,0-1 1,-1 0-1,0 0 0,1 0 0,2-7 1,2-3 102,-1-1 1,-1 0 0,0-1-1,6-25 1,-5 13 170,0 0 251,-1 0 0,-1-1 0,1-32 0,-6 61-491,0 0 1,0 0 0,0-1 0,0 1-1,0 0 1,0 0 0,0-1 0,0 1-1,0 0 1,1 0 0,-1 0 0,0-1-1,0 1 1,0 0 0,0 0 0,0 0-1,0 0 1,1-1 0,-1 1 0,0 0-1,0 0 1,0 0 0,0 0-1,1 0 1,-1-1 0,0 1 0,0 0-1,0 0 1,1 0 0,-1 0 0,0 0-1,0 0 1,1 0 0,-1 0 0,0 0-1,0 0 1,0 0 0,1 0 0,-1 0-1,0 0 1,0 0 0,1 0 0,-1 0-1,0 0 1,0 0 0,0 0 0,1 0-1,-1 1 1,0-1 0,0 0 0,0 0-1,1 0 1,-1 0 0,0 0-1,0 1 1,0-1 0,11 7 171,-11-7-198,83 71-289,-16-13-2805,-20-23-4016,-35-24 3095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21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1696,'7'-10'4262,"-7"9"-4085,0 1 1,0 0 0,0-1-1,0 1 1,0 0 0,0 0 0,1-1-1,-1 1 1,0 0 0,0 0 0,0-1-1,1 1 1,-1 0 0,0 0-1,0-1 1,0 1 0,1 0 0,-1 0-1,0 0 1,1 0 0,-1-1 0,0 1-1,0 0 1,1 0 0,-1 0-1,0 0 1,1 0 0,-1 0 0,0 0-1,1 0 1,-1 0 0,0 0 0,1 0-1,-1 0 1,0 0 0,0 0-1,1 0 1,7 24 854,-2 0 0,0 1-1,-2 0 1,3 48 0,3 42 1948,-10-114-2938,0-1 1,0 1-1,-1-1 1,1 1-1,0-1 1,0 1-1,0-1 1,1 1-1,-1-1 1,0 1-1,0-1 1,0 1-1,0-1 1,0 1-1,0-1 0,1 0 1,-1 1-1,0-1 1,0 1-1,1-1 1,-1 0-1,0 1 1,1-1-1,0 1 1,7-6 803,7-20-416,-13 18-395,1 1-1,0-1 1,0 0 0,1 1-1,0 0 1,0-1 0,0 2-1,1-1 1,0 0 0,0 1-1,0 0 1,1 0 0,0 1-1,-1-1 1,11-4 0,-14 8-33,0 0 0,0 0 1,0 1-1,0-1 0,0 1 1,0 0-1,0-1 0,1 1 1,-1 0-1,0 0 0,0 0 1,0 1-1,0-1 0,0 0 1,0 1-1,1-1 0,-1 1 1,0 0-1,0 0 0,-1 0 0,1 0 1,0 0-1,0 0 0,0 0 1,-1 1-1,3 1 0,2 2-1,-1 0-1,0 0 1,0 1-1,0-1 0,-1 1 1,5 8-1,21 26-541,-30-39 473,3-4-162,9-12 201,-1-1 0,19-32-1,-18 26 48,25-32 0,-32 48-14,-1 0 0,2 1 0,-1 0 0,0 0 0,1 0 0,0 1 0,0 0 0,0 0 0,1 1 0,6-4 0,-7 7-3,-1 0-1,1 0 1,-1 0-1,0 1 1,1 0-1,8 2 1,-14-3 0,6 2-1,-1 1-1,0 0 1,1 0 0,-1 0 0,0 0-1,-1 1 1,1-1 0,4 6-1,4 2-12,-5-4-45,-1 1 0,0 0 0,0 0 0,0 1-1,-1 0 1,0 0 0,6 14 0,13 34-2054,-11-20-3301,-5-13-808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2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0 356 1800,'2'-1'398,"-1"1"1,1-1-1,-1 0 0,1 0 0,0 1 0,-1-1 0,1 1 1,0-1-1,-1 1 0,1 0 0,0 0 0,0 0 0,-1 0 1,4 0-1,-3 1-179,0 1 0,0-1 0,0 0 0,-1 1 1,1 0-1,0-1 0,-1 1 0,0 0 0,1 0 1,-1 0-1,2 3 0,8 18 444,0 0 1,-1 0-1,-2 1 0,0 0 0,4 26 1,0-6-119,-9-33-588,12 32-2540</inkml:trace>
  <inkml:trace contextRef="#ctx0" brushRef="#br0" timeOffset="1">40 142 1992,'-3'-19'1500,"-1"1"1,-7-19-1,-1-9 2501,9 38-2521,2 1-1336,1 0-5348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21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0 2084,'0'0'1725,"-5"2"-108,-21 6-291,0 1 1,1 1-1,0 1 1,1 2-1,-42 28 1,48-29-828,1 2 1,1 0 0,0 0-1,1 2 1,0 0-1,1 1 1,1 0-1,-12 21 1,21-31-320,1 0-1,0 0 1,0 0 0,0 0 0,1 0 0,0 0-1,1 1 1,-1-1 0,2 1 0,-1-1-1,1 1 1,0 0 0,0-1 0,2 11-1,0-12-96,0 0-1,0 0 0,0 0 0,1 0 0,-1-1 1,1 1-1,1-1 0,-1 0 0,1 0 1,0 0-1,0 0 0,0 0 0,1-1 0,0 0 1,0 0-1,0-1 0,0 1 0,6 2 0,10 4-185,1-1-1,0-1 0,0-1 0,1-1 0,0-1 0,0-1 1,0-1-1,0-1 0,0-2 0,44-2 0,-55 0-465,-1 0 0,0 0-1,1-1 1,-1 0 0,15-7-1,2-8-7721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22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1027 1692,'-9'18'6580,"8"-26"-1472,10-32-2815,13-44-902,16-130 0,-9 39-619,-4 30-157,22-91 648,-41 211-1105,1 0 167,0 0 0,15-31 1,-22 55-312,0 0 0,1 1 0,-1-1 0,0 0 0,1 1 0,-1-1 1,1 1-1,-1-1 0,0 0 0,1 1 0,0 0 0,-1-1 0,1 1 1,-1-1-1,1 1 0,-1-1 0,1 1 0,0 0 0,-1 0 0,1-1 0,0 1 1,-1 0-1,1 0 0,0 0 0,0 0 0,-1 0 0,1-1 0,0 1 1,-1 1-1,1-1 0,0 0 0,0 0 0,-1 0 0,1 0 0,0 0 0,-1 1 1,1-1-1,0 0 0,-1 1 0,1-1 0,-1 0 0,1 1 0,1 0 1,1 2 19,0-1 0,1 1 0,-1 0 0,0 0 0,-1 1 0,5 5 0,8 16 39,-1 0-1,-1 1 0,-1 1 0,-2 0 0,10 34 0,24 151-255,-2-10-2098,-28-133-713,-12-36-5960,-2-20 4718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22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30 737 1620,'-3'-1'401,"1"0"0,-1-1 0,1 1 0,0-1 0,-1 0 0,1 0 0,0 0 0,0 0 0,0 0 0,1 0 0,-3-3 0,4 3-273,-1 1 1,1-1-1,0 1 1,0-1-1,0 1 1,0-1-1,0 1 1,0 0-1,0-1 1,0 1-1,1-1 1,-1 1-1,0-1 1,1 1-1,-1 0 1,1-1-1,0 1 1,-1 0-1,1-1 1,0 1-1,0 0 1,0 0-1,2-2 1,9-10 176,0 1 0,1 1 0,0 0 0,20-12 0,5-5 1,92-63 394,-4 2-235,-65 41-224,-2-3 0,-2-3 0,-3-1 1,67-89-1,-114 135-79,-5 4-48,1 1-1,0 0 0,0 0 1,1 0-1,-1 1 1,1-1-1,0 1 0,5-4 1,-8 7 724,-15 176 620,2-29-959,10-117-392,2 0 0,1 0 0,1 0 0,1-1 0,2 1 1,12 41-1,-17-70-118,1 0 0,-1 1 0,0-1 1,1 0-1,-1 1 0,1-1 0,0 0 1,-1 0-1,1 0 0,0 0 1,0 1-1,0-1 0,0 0 0,0 0 1,0-1-1,0 1 0,0 0 0,0 0 1,0 0-1,0-1 0,0 1 0,1-1 1,-1 1-1,0-1 0,3 1 0,-3-1-10,1 0 0,0-1 0,0 1 0,0 0 0,0-1-1,-1 0 1,1 0 0,0 1 0,0-1 0,-1 0 0,1 0-1,-1 0 1,1-1 0,-1 1 0,3-3 0,4-5-64,0 0 1,0-1-1,-1-1 0,7-11 1,-3-1 22,-1 0 0,-1 0 0,0-1 0,5-29 0,14-104 187,-19 100 43,-1 12 58,-2 18 617,-1 0 0,1-36 0,7 126 171,13 241 363,2 19-606,-20-261-1967,19 73 0,-15-121-525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23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2 2156,'0'0'95,"0"0"0,0 0 0,0-1 0,0 1 0,0 0 0,-1 0 0,1 0 0,0 0 0,0 0 0,0 0 0,0 0 0,-1 0 0,1-1 0,0 1 0,0 0 0,0 0 0,0 0 0,-1 0 0,1 0 0,0 0 0,0 0 0,0 0 1,-1 0-1,1 0 0,0 0 0,0 0 0,0 0 0,0 0 0,-1 0 0,1 0 0,0 1 0,0-1 0,0 0 0,0 0 0,-1 0 0,1 0 0,0 0 0,0 0 0,0 0 0,0 0 0,0 1 0,-1-1 0,1 0 0,-10 12 1430,-10 19-800,18-27-181,-8 14 198,0 1 0,1 0 0,-6 23 0,11-32-439,2 0 0,-1 1 0,1-1 0,1 1 1,0 0-1,0-1 0,2 22 0,-1-30-260,1-1 1,-1 1-1,1 0 0,-1-1 0,1 1 1,-1 0-1,1-1 0,0 1 0,0-1 1,0 1-1,0-1 0,0 0 1,0 1-1,0-1 0,0 0 0,0 0 1,1 0-1,-1 0 0,0 0 0,1 0 1,1 1-1,1 0 8,0-1 0,0 0-1,-1 0 1,1 0 0,0 0 0,0 0 0,0-1-1,8 0 1,0-1-4,0 0 0,0-1 0,-1 0 0,1-1-1,15-6 1,-21 6-17,1 0 1,0 0-1,-1-1 0,0 0 1,0 0-1,0-1 0,0 1 1,-1-1-1,0-1 0,0 1 1,0-1-1,-1 0 0,6-9 0,-8 12 3,0 0 0,-1 0-1,0 0 1,0 0-1,0 0 1,0-1-1,0 1 1,-1 0-1,1-1 1,-1 1 0,0-1-1,0 1 1,0 0-1,0-1 1,-1 1-1,0 0 1,1-1-1,-1 1 1,0 0 0,0 0-1,-1-1 1,1 1-1,-1 0 1,0 1-1,1-1 1,-1 0-1,-1 0 1,1 1-1,0-1 1,-6-4 0,1 1-5,-1 1 0,0-1 1,0 1-1,0 1 0,-1 0 1,0 0-1,1 0 0,-1 1 1,-1 0-1,1 1 0,-11-1 1,-43-4-1450,2 7-4147,46 0 3170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23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45 1692,'17'-23'4068,"-5"1"7606,-27 32-11283,2 3 21,1 0 1,1 1-1,0 0 1,0 1-1,2 0 0,-9 17 1,10-17-136,0 0 0,1 1 0,1 0 0,0 0 0,-4 26 0,8-37-259,1 1-1,1-1 1,-1 0-1,1 1 1,0-1-1,0 0 1,1 0-1,-1 1 1,1-1-1,0 0 1,1 0-1,-1 0 1,1 0-1,0 0 0,0 0 1,1 0-1,-1-1 1,1 1-1,0-1 1,0 0-1,7 7 1,-5-8-225,0-1 0,0 1 1,0-1-1,0-1 0,0 1 0,1-1 1,-1 0-1,1 0 0,-1 0 0,0-1 1,1 0-1,-1 0 0,1 0 1,-1-1-1,9-1 0,6-2-1528,-1-1-1,0-1 0,0-1 1,-1 0-1,21-13 0,-7 1-2449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24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217 316 1788,'-4'-8'1338,"0"0"0,-1 1 0,-1-1 0,1 1 0,-1 0 0,0 0 0,-10-7 0,14 13-1187,0 0 0,0 0-1,0 0 1,1 1 0,-1-1-1,0 1 1,0 0-1,0-1 1,0 1 0,0 0-1,0 0 1,0 0-1,0 0 1,0 1 0,0-1-1,0 0 1,-2 2-1,-2 2-16,0 0 0,0 1 0,1 0 0,0 0 0,0 1 0,0-1-1,1 1 1,0 0 0,0 0 0,0 0 0,-2 8 0,-6 12 213,-13 41 0,21-55-277,-2 4 49,1 0-1,1 0 1,0 1 0,1-1-1,-1 18 1,4-33-110,0 0 1,0 0 0,0 0-1,0 0 1,0 0-1,0 0 1,0 0 0,0 0-1,0 0 1,1 0-1,-1 0 1,0 0 0,0 0-1,1 0 1,-1 0 0,1-1-1,-1 1 1,1 0-1,-1 0 1,1 0 0,0-1-1,-1 1 1,1 0-1,0 0 1,1 0 0,-1-1-10,0 0 0,0 0 1,0 0-1,1 0 0,-1 0 1,0 0-1,0 0 0,0 0 1,0 0-1,0-1 0,0 1 0,1 0 1,-1-1-1,0 1 0,0-1 1,0 1-1,0-1 0,1-1 1,3-2-40,0 0 0,1 0 0,-2-1 0,1 0 0,0 0 1,5-8-1,1-5-47,0 2 0,1-1 0,28-29 0,-39 46 80,0-1 0,-1 1 1,1 0-1,0 0 0,0-1 1,0 1-1,0 0 0,0 0 1,0 0-1,-1 0 0,1 0 1,0 0-1,0 0 0,0 0 0,0 0 1,0 0-1,0 0 0,-1 1 1,1-1-1,0 0 0,0 1 1,0-1-1,-1 1 0,1-1 1,0 1-1,0-1 0,-1 1 1,1-1-1,0 1 0,-1-1 1,1 1-1,-1 0 0,1 0 1,-1-1-1,1 1 0,-1 0 1,1 0-1,-1 1 0,2 0-16,4 6-27,-1 1 1,1 0-1,5 15 1,-7-16-5,0 0 1,0 0-1,1 0 1,0 0-1,7 8 0,-10-14 35,0 0 0,0 0 0,0 0-1,1-1 1,-1 1 0,1-1-1,-1 1 1,1-1 0,0 0-1,-1 0 1,1 0 0,0 0 0,0 0-1,0-1 1,0 1 0,0-1-1,0 0 1,-1 0 0,1 0-1,5-1 1,0 0-11,0 0 1,0-1-1,0 0 0,-1 0 0,1-1 1,-1 0-1,1 0 0,-1-1 0,0 0 1,0 0-1,-1 0 0,1-1 0,-1 0 1,11-12-1,-9 7 15,1-1 0,-2 0 0,1-1 0,-2 0 1,1 0-1,-2-1 0,1 1 0,3-16 0,1-15 210,-2 0 1,-1-1-1,-3 0 0,-1-66 1,-3 103-95,-2-41 336,2 45-343,0 0 0,0 0 0,-1 0-1,0 0 1,1 0 0,-1 1 0,0-1 0,-1 0-1,1 0 1,0 0 0,-4-4 0,2 10 40,-1 1-101,1 0 0,-1 1 0,1-1 0,0 1-1,1 0 1,-1 0 0,1 0 0,0 0 0,0 1 0,0-1 0,1 0 0,-1 10-1,-2 13 90,0 35 0,3-38-43,1-11-44,1 0-1,0-1 1,0 1-1,1-1 1,1 0-1,7 22 1,-7-26-24,1-1 1,-1 1-1,2-1 0,-1 0 0,1 0 1,0 0-1,0 0 0,1-1 1,0 0-1,11 9 0,-12-12-39,-1-1 0,1-1-1,0 1 1,0-1 0,0 0-1,0 0 1,0 0 0,0 0-1,1-1 1,-1 0 0,0 0 0,1-1-1,-1 0 1,1 0 0,-1 0-1,1 0 1,-1-1 0,1 0-1,-1 0 1,9-3 0,-3 0-27,0 0 0,-1-1-1,1 0 1,-1-1 0,0 0 0,0 0 0,-1-1 0,14-14-1,-7 6 31,-2-2-1,0 0 1,0 0-1,18-35 1,-26 41 84,-3 5-3,0 0 0,0 0 1,0 1-1,1-1 1,-1 1-1,1 0 1,6-5-1,-9 9 130,1 3-137,1 4-30,0 0 0,0 0-1,-1 0 1,0 0-1,0 0 1,0 0 0,-1 1-1,0-1 1,1 12-1,3 13-4,21 87-621,-8-41-2855,-20-59-4574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25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1572,'17'-15'402,"1"1"0,1 0 0,0 1-1,0 1 1,1 1 0,1 1 0,0 1-1,0 0 1,1 2 0,36-8 0,-42 12-275,0 0 1,0 1 0,0 1-1,1 1 1,-1 1-1,0 0 1,0 1-1,0 0 1,0 1 0,0 1-1,0 1 1,-1 0-1,21 11 1,1 2 91,-2 1 1,0 2-1,-1 2 0,37 32 1,-32-19 27,-1 2 1,-2 1 0,47 68-1,71 126 353,-151-228-595,264 445 923,-200-336-678,-6 3 0,62 166 0,-76-150-50,45 208 0,-80-280-156,-3 0 1,-2 1-1,-4 1 0,-2-1 1,-2 0-1,-4 0 1,-23 116-1,18-132-28,-16 78 62,-63 179 1,-41-24 3,92-203-70,-312 513-201,318-539 49,3-6-680,-1-1 0,-71 76 1,98-115 285,-1-1 0,0 1 0,-1-1 0,1 0 0,0 0 0,-1 0 0,0-1 0,-9 4 1,-1-1-1928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24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27 278 876,'-3'-1'1320,"-2"0"-1347,-14-6 9862,22 5-9292,7-5-219,1 0-1,0 0 1,1 1-1,0 1 1,0 0-1,20-6 1,16-7 123,161-82-1471,-79 19-6156,-104 61 3977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25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31 1680,'0'0'1390,"-19"-31"10555,18 31-11962,1 0 0,-1 0 0,0 0-1,1 0 1,-1 0 0,1 0 0,-1 0-1,0 0 1,1 0 0,-1 1 0,1-1-1,-1 0 1,1 0 0,-1 0 0,0 1-1,1-1 1,-1 0 0,1 1 0,-1-1-1,1 0 1,0 1 0,-1-1 0,1 1-1,-1-1 1,1 0 0,0 1 0,-1-1-1,1 1 1,0-1 0,-1 1 0,1 0-1,0-1 1,0 1 0,0-1 0,-1 2-1,-5 25-2706,4-15-1405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25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1104,'0'0'6297,"-2"5"-5385,-3 11-45,0 1 1,1 0-1,1 0 1,-2 30-1,5-42-773,0 0 0,1 0 0,-1 0-1,1 0 1,0 0 0,0-1 0,0 1 0,1 0 0,0 0 0,0-1-1,0 1 1,0-1 0,1 1 0,-1-1 0,1 0 0,0 0 0,1 0-1,-1-1 1,1 1 0,-1-1 0,1 0 0,6 4 0,-5-3 3,1-1 1,-1 0 0,1 0-1,0-1 1,0 1 0,0-1-1,0-1 1,0 1 0,1-1-1,-1 0 1,0 0 0,1-1-1,-1 0 1,0 0 0,1 0 0,-1-1-1,0 0 1,1 0 0,-1-1-1,0 0 1,7-2 0,-13 3-68,1 1 0,-1 0 1,1 0-1,0-1 1,-1 1-1,1 0 1,-1-1-1,1 1 1,-1 0-1,1-1 1,-1 1-1,1-1 0,-1 1 1,1-1-1,-1 1 1,0-1-1,1 1 1,-1-1-1,0 0 1,1 1-1,-1-1 0,0 1 1,0-1-1,0 0 1,0 1-1,1-1 1,-1 0-1,0 1 1,0-1-1,0 0 1,0 1-1,-1-1 0,1 0 1,0 1-1,0-1 1,0 1-1,0-1 1,-1 0-1,1 1 1,0-1-1,0 1 0,-1-1 1,1 0-1,-1 1 1,1-1-1,0 1 1,-1-1-1,1 1 1,-1 0-1,1-1 1,-1 1-1,1-1 0,-1 1 1,0 0-1,0-1 1,-33-21 166,32 21-119,-28-14-156,-43-15 0,45 20-861,1-2 0,-29-16 0,44 22 44,0 0-998,4 0-3308,0-1 1537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26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1488,'2'0'231,"-1"1"0,1-1 0,-1 0 0,1 1-1,-1-1 1,1 1 0,-1-1 0,0 1 0,1 0 0,-1-1 0,0 1-1,1 0 1,-1 0 0,0 0 0,0 0 0,0 0 0,0 0 0,0 0-1,0 1 1,0-1 0,0 0 0,0 0 0,-1 1 0,1-1 0,0 1-1,-1-1 1,0 0 0,1 3 0,2 7 486,0 0 0,-1 1 0,1 11 0,3 16 877,2-12-826,-7-20-512,0-1 0,1 0-1,0 0 1,0 0 0,0 0-1,1-1 1,-1 1 0,2-1-1,-1 1 1,8 8-1,-10-13 18,2-1-162,-1-1 0,1 0 0,0 1 0,-1-1 0,1 0 1,0 0-1,-1 0 0,1-1 0,-1 1 0,0 0 0,1-1 0,-1 0 0,2-1 0,32-33 833,-16 16-493,-16 17-385,10-11 288,0 2 1,2 0 0,27-17-1,-39 27-308,0 0 0,0 0 0,0 0 0,0 1 0,0-1 0,0 1 0,1 0 0,-1 0 0,1 1 0,-1-1 0,0 1 0,1 0 1,-1 0-1,1 0 0,-1 1 0,1-1 0,-1 1 0,0 0 0,1 1 0,-1-1 0,7 4 0,-3 0-86,1 1 0,-1-1 0,0 1 0,-1 1 1,1 0-1,-1 0 0,-1 0 0,1 1 0,-1 0 1,-1 0-1,1 0 0,-2 1 0,1 0 0,-1 0 1,0 0-1,-1 0 0,0 1 0,3 18 0,-3-12-610,-1 0 0,-1 1 0,-1-1 0,-3 25 0,1-20-1490,-2 0 0,-1 0 0,-7 20 0,1-5-2226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31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43 2036,'-2'-4'836,"1"1"0,0-1-1,-1 1 1,0-1 0,0 1 0,0 0-1,-5-7 1,1 3 3678,6 7-4476,0 0 0,0 0 0,0 0 0,0 0 0,0-1 0,0 1 1,0 0-1,-1 0 0,1 0 0,0 0 0,0 0 0,0 0 0,0 0 0,0 0 0,0 0 0,0 0 0,-1 0 0,1 0 0,0 0 0,0-1 1,0 1-1,0 0 0,0 0 0,0 0 0,-1 0 0,1 0 0,0 0 0,0 0 0,0 0 0,0 0 0,0 1 0,0-1 0,-1 0 1,1 0-1,0 0 0,0 0 0,0 0 0,0 0 0,0 0 0,0 0 0,-1 0 0,1 0 0,0 0 0,0 0 0,0 0 0,0 1 1,0-1-1,0 0 0,0 0 0,0 0 0,0 0 0,0 0 0,0 0 0,0 0 0,0 1 0,0-1 0,-1 0 0,1 0 0,0 0 1,0 0-1,0 0 0,0 1 0,4 58 1059,2 0 1,14 62-1,2 10-275,-14-83-497,3-1 0,2 0 0,26 64 0,-35-102-277,5 19-13,15 32-2504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31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1756,'-1'5'1037,"0"7"-557,0 0-1,0-1 1,2 1 0,-1 0-1,2-1 1,-1 1-1,2 0 1,-1-1 0,1 0-1,7 16 1,-7-19-247,1-1 0,-1 1 1,1-1-1,0 0 0,1 0 0,0 0 1,0-1-1,0 0 0,1 0 0,0 0 0,0 0 1,0-1-1,1 0 0,-1 0 0,1-1 1,10 5-1,-15-8-190,-1-1 0,1 1-1,0 0 1,0-1 0,0 1 0,-1-1 0,1 0 0,0 0 0,0 0 0,0 1 0,0-2 0,-1 1 0,1 0-1,0 0 1,0 0 0,0-1 0,0 1 0,-1-1 0,1 0 0,0 1 0,-1-1 0,1 0 0,0 0 0,-1 0-1,1 0 1,-1 0 0,1-1 0,-1 1 0,0 0 0,0-1 0,1 1 0,-1-1 0,0 1 0,0-1 0,0-1-1,1 0 6,-1 0 0,0 0 0,0 0 0,-1-1 0,1 1 0,-1 0 0,1 0 1,-1-1-1,0 1 0,0 0 0,0 0 0,-1-1 0,1 1 0,-1 0 0,0 0 0,0 0 0,0-1 0,0 1 0,-1 0 0,-1-3 0,-4-4 52,0 0 1,0 0-1,-1 1 1,0 0-1,-19-15 1,22 20-154,0 0-1,0 0 1,-1 1-1,1 0 1,-1 0-1,0 0 1,0 1 0,0 0-1,0 0 1,0 0-1,0 1 1,-13-1-1,-26 7-2393,19 6-2893,17-3 2312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31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15 1212,'9'-4'10931,"-9"3"-10819,0 1 1,0-1-1,-1 1 0,1-1 0,0 1 0,0-1 0,0 1 1,0 0-1,-1-1 0,1 1 0,0-1 0,-1 1 1,1-1-1,0 1 0,-1 0 0,1-1 0,0 1 1,-1 0-1,1-1 0,0 1 0,-1 0 0,1 0 1,-1-1-1,1 1 0,-1 0 0,1 0 0,-1 0 1,1-1-1,-1 1 0,1 0 0,-1 0 0,1 0 1,-1 0-1,1 0 0,-1 0 0,1 0 0,-1 0 1,0 1-1,-11 6-1832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3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79 113 1716,'-3'10'807,"1"1"-1,0 0 1,1 0 0,0 0-1,1-1 1,2 20 0,0-17-490,0 0-1,1-1 1,0 1 0,1-1 0,1 0 0,0 0 0,0 0-1,1-1 1,8 12 0,-10-18-132,1 0 0,0 0 0,0 0 0,1-1-1,-1 1 1,1-1 0,0-1 0,0 1 0,0-1 0,0 0 0,1 0 0,-1-1 0,1 0 0,12 2 0,-16-4-112,0-1 0,0 1 0,0-1 0,0 0 0,0 0 0,-1 0 0,1-1 0,0 1 0,-1-1 0,1 1 0,-1-1 0,1 0 0,-1 0 0,0 0 1,1 0-1,2-5 0,-4 5-25,0 0 0,-1-1 0,1 1-1,-1 0 1,0 0 0,1-1 0,-1 1 0,0 0 0,0-1 0,-1 1 0,1 0 0,0-1 0,-1 1 0,0 0 0,1-1 0,-1 1 0,0 0 0,0 0 0,-2-3 0,-25-37 399,21 35-401,0 0 0,0 0 0,-1 0 0,0 1 0,0 0 0,0 1 0,0 0-1,-1 0 1,0 1 0,0 0 0,-1 0 0,1 1 0,-19-3 0,20 5-573,-1 0 0,1 0 0,0 1 0,-10 1 0,11 0-596,0 1 0,0-1 0,0 1 1,0 0-1,-7 4 0</inkml:trace>
  <inkml:trace contextRef="#ctx0" brushRef="#br0" timeOffset="1">582 10 2268,'0'0'8220,"1"-9"-6643,-1 10-1522,0-1 1,-1 0-1,1 0 0,0 0 1,0 0-1,0 0 0,0 0 1,0 0-1,0 0 0,0 0 1,0 0-1,0 0 0,0-1 1,0 1-1,-1 0 498,1 0-498,-1 6-635,-2 3-231,-1 1-3499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32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66 2156,'-5'17'598,"0"0"-1,2 0 1,0 0-1,0 1 1,2-1-1,0 1 1,2-1-1,-1 1 1,2-1-1,1 1 1,0-1-1,9 30 1,-9-39-463,0-1 0,0 0 0,1 1 1,0-1-1,0 0 0,0-1 0,1 1 0,0-1 1,1 0-1,-1 0 0,1-1 0,0 1 1,13 8-1,-14-12-84,-1 1 0,1-1 0,0 0 0,-1 0 1,1 0-1,0-1 0,0 0 0,0 0 0,0 0 0,0 0 0,0-1 1,1 0-1,-1 0 0,0 0 0,0-1 0,0 1 0,0-1 0,0-1 1,0 1-1,0-1 0,0 0 0,7-4 0,-5 3-8,-1 0 1,0-1-1,-1 0 0,1 0 0,-1-1 1,0 0-1,0 0 0,0 0 0,0 0 1,-1-1-1,0 1 0,0-1 0,-1 0 1,0 0-1,0-1 0,0 1 0,-1-1 0,0 1 1,0-1-1,0 0 0,-1 0 0,0 0 1,0 0-1,-1 0 0,0 0 0,0 0 1,-1 0-1,0 0 0,0 0 0,-1 1 1,1-1-1,-1 0 0,-1 1 0,0-1 0,1 1 1,-2 0-1,1 0 0,-1 0 0,-6-8 1,-4-3 113,-1-1 0,-1 2 0,0 0 0,-1 1 1,-1 1-1,-22-14 0,25 19-496,1 2 0,-1 0 0,-25-9 0,27 12-1050,0 1 0,0 0 0,-1 1 1,-25 0-1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32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74 2448,'7'-16'3641,"-5"14"-2926,-1 0-1,0-1 1,0 1 0,0-1 0,0 1 0,0-1 0,0 1 0,-1-1 0,1 1 0,-1-1 0,0 0 0,0 1 0,0-1 0,0 0 0,0 1 0,-2-7 2126,2 9-2854,0-1 1,0 1-1,0 0 1,0-1 0,0 1-1,0 0 1,0-1-1,0 1 1,0 0 0,0 0-1,0-1 1,0 1-1,0 0 1,0-1 0,0 1-1,-1 0 1,1 0-1,0-1 1,0 1 0,0 0-1,-1 0 1,1 0 0,0-1-1,0 1 1,0 0-1,-1 0 1,1 0 0,0 0-1,0-1 1,-1 1-1,1 0 1,0 0 0,-1 0-1,1 0 1,0 0-1,0 0 1,-1 0 0,1 0-1,0 0 1,-1 0-1,1 0 1,0 0 0,-1 0-1,1 0 1,0 0-1,0 0 1,-1 0 0,1 0-1,0 0 1,-1 0 0,1 1-1,0-1 1,0 0-1,-1 0 1,1 0 0,0 1-1,-11 4-2926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26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4335 1432,'36'-3'572,"1"-1"1,-1-2-1,0-1 0,54-19 0,-59 17-380,87-30 508,-2-6-1,147-78 1,-124 59-395,131-66 486,-84 33-371,189-101 355,16-46-41,-280 162-375,130-124-1,-170 131-143,-4-3 1,-3-2-1,75-123 0,-97 125-50,-3-2-1,43-126 1,-77 191-154,119-385 359,-102 281-233,11-189-1,-31 140-13,-24-206 0,14 294-66,-33-142 0,27 171-97,-3 1-1,-1 0 0,-41-75 0,35 78-186,-3 1 0,-2 1-1,-62-73 1,87 114 101,1 1 0,-1-1 0,-1 1 0,1 0 0,0 0 0,-1 1 0,1-1 0,-1 1-1,0 0 1,0 0 0,-5-1 0,8 4 42,-1-1 0,1 1 0,0 0 0,-1-1 0,1 1-1,0 0 1,0 0 0,-1 1 0,1-1 0,0 0 0,0 1 0,0-1 0,0 1-1,1 0 1,-1-1 0,0 1 0,-1 3 0,1-2-103,-7 6-673,1 1-1,1 0 1,-11 20-1,-6 13-1294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33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1176,'4'-6'9470,"23"77"-7308,23 91 1,-11-31-693,146 318 1199,-182-441-3523,13 26 1280,-14-22-3561,-2-3-3929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3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68 1720,'0'0'1171,"1"4"-51,3 7-63,-2-6-387,0 0 0,0 0 0,0-1 0,1 1 0,-1 0 0,6 5-1,-7-8-502,1 0 0,0-1 0,0 0-1,-1 1 1,1-1 0,0 0 0,0 0-1,0 0 1,0 0 0,0 0 0,1 0-1,-1 0 1,0-1 0,0 1 0,1-1-1,-1 0 1,0 0 0,0 0 0,1 0-1,3 0 1,8-2 84,0 0 1,0-1-1,-1 0 0,0-1 0,18-8 1,-26 10-136,0 0 0,1-1 0,-1 0 0,0 0 0,-1-1-1,1 1 1,-1-1 0,1 0 0,-1 0 0,0 0 0,0-1 0,-1 0 0,0 1 0,0-1 0,0 0 0,3-7 0,-6 11-85,1 0 0,-1 0 0,1 0 0,-1 0 0,0 0 0,1-1 0,-1 1 1,0 0-1,0 0 0,0 0 0,0 0 0,0-1 0,0 1 0,0 0 0,-1 0 0,1 0 0,0 0 0,-1-1 0,1 1 0,-1 0 0,1 0 0,-1 0 0,1 0 0,-1 0 0,0 0 0,1 0 0,-1 0 0,0 0 0,0 1 0,0-1 1,0 0-1,0 0 0,0 1 0,0-1 0,0 1 0,0-1 0,0 1 0,0-1 0,0 1 0,0-1 0,0 1 0,0 0 0,-1 0 0,1 0 0,0 0 0,-2 0 0,-6-1 70,0 0 0,0 1 0,1 0 0,-19 4 0,-8 3-347,-56 22 0,30-9-3603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34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1388,'5'0'7397,"15"-1"-3671,126-10-2529,9-13-513,-105 10-2814,-1-5-3323,-28 9 2372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34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1128,'0'2'7423,"0"0"-7372,0 0 0,0 0 1,1-1-1,-1 1 0,0 0 1,1 0-1,0-1 0,-1 1 1,1 0-1,0-1 0,1 3 1,160 301 4915,-93-170-3910,-54-107-938,48 105 747,-58-120-979,0 1 0,-1 0 0,-1 0 0,0 1 0,-1-1 0,0 1 0,-2 27-1,1-22-509,-4 15-3279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3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128 118 1000,'0'0'3872,"-2"5"-2790,0 3-521,0 0-1,0 0 1,1 0 0,0 0-1,1 0 1,0 0 0,0 0 0,2 15-1,-1-20-439,-1 0 0,1 0 0,0 0 0,0 0 0,0 0-1,1 0 1,-1-1 0,0 1 0,1 0 0,0-1 0,0 1 0,0-1-1,0 1 1,0-1 0,0 0 0,1 0 0,-1 0 0,1 0 0,-1 0-1,1-1 1,0 1 0,0-1 0,0 0 0,0 1 0,0-1-1,3 0 1,1-1-43,1 0-1,-1 0 0,1-1 1,-1 0-1,0-1 1,0 0-1,0 0 0,0 0 1,0-1-1,0 0 1,12-8-1,-12 8-21,0-1 1,-1 0-1,1 0 0,-1 0 1,0-1-1,-1 0 0,1 0 1,-1-1-1,0 1 0,7-12 1,-10 13-9,0 0 1,0 0 0,0 0 0,-1-1 0,1 1 0,-1 0 0,0-1 0,-1 1 0,1-1 0,-1 1-1,0-1 1,0 0 0,0 1 0,0-1 0,-1 1 0,0-1 0,0 1 0,0 0 0,-3-6 0,3 5-21,-2 0 0,1 0 0,0 0 0,-1 0 0,0 1 1,0-1-1,0 1 0,-1 0 0,1 0 0,-1 0 0,0 0 0,0 0 1,-1 1-1,1 0 0,-1 0 0,-4-2 0,2 2 47,-1 0-1,1 1 1,0 0-1,-1 0 1,1 1-1,-1-1 0,0 2 1,1-1-1,-1 1 1,-10 2-1,2 0-461,1 0-1,0 1 1,0 1 0,-24 10-1,23-7-1559,0 0 0,0 2 0,-20 13 0,23-11-1907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35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52 2012,'3'-8'4293,"-9"-6"-1805,-3 6-524,-1 0-380,-2 0-388,6 2-1252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35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1332,'0'28'1564,"-1"2"-392,1 0 0,2 0 1,1 0-1,8 34 1,-8-55-1043,-1 0 0,2 0 0,-1 0 1,1-1-1,1 1 0,-1-1 0,1 0 1,1-1-1,0 1 0,0-1 1,0 0-1,1 0 0,0-1 0,0 0 1,0 0-1,1-1 0,15 9 0,-17-11-34,1-1 0,0 0 0,0 0 0,0 0 0,0-1 0,0 0 0,0 0 0,0 0 0,0-1 0,14-2 0,-19 2-54,1 0 0,-1 0 0,1 0 0,-1-1-1,1 0 1,-1 1 0,1-1 0,-1 0-1,1 0 1,-1 0 0,0 0 0,0-1-1,0 1 1,0-1 0,0 1 0,0-1 0,0 0-1,0 1 1,0-1 0,-1 0 0,1 0-1,-1-1 1,1 1 0,-1 0 0,0 0-1,0-1 1,0 1 0,0 0 0,-1-1 0,1 1-1,0-1 1,-1 1 0,1-6 0,-2 4 2,0-1 1,0 0 0,0 0 0,0 1 0,-1-1 0,1 1 0,-1 0 0,0-1 0,-1 1 0,1 0 0,-1 0 0,0 0-1,0 0 1,0 1 0,0-1 0,-1 1 0,-4-4 0,-2-1 27,-1 0 0,0 0 1,-1 1-1,1 1 0,-14-6 0,3 4-128,0 1 0,-1 0 1,0 2-1,0 1 0,0 1 0,-1 1 0,-26 0 1,30 3-2390,1 1 1,-31 5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35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1528,'39'-25'13725</inkml:trace>
  <inkml:trace contextRef="#ctx0" brushRef="#br0" timeOffset="1">372 33 1200,'-11'44'1928,"-6"36"1187,16-72-2869,0 0-1,1-1 0,0 1 1,0-1-1,0 1 0,1 0 1,0-1-1,3 8 0,1 1 171,0-1-1,1 0 0,1 0 0,10 17 0,-14-27-323,1-1 0,0 1 0,0-1 0,0 1 0,0-1 0,1 0 0,-1-1 0,1 1 0,0-1 1,0 0-1,0 0 0,1 0 0,-1-1 0,12 3 0,-14-4-36,1 0-1,-1 0 1,1 0 0,0-1 0,0 1-1,-1-1 1,1 0 0,0 0 0,-1-1 0,1 1-1,0-1 1,0 0 0,-1 0 0,1 0-1,-1 0 1,1-1 0,-1 1 0,0-1 0,1 0-1,-1 0 1,0 0 0,0 0 0,0-1 0,-1 1-1,1-1 1,2-3 0,-2 2 41,0-1 1,0 1-1,-1-1 1,0 0-1,0 0 1,0 1-1,0-1 0,-1 0 1,0 0-1,0-1 1,0 1-1,-1 0 1,1 0-1,-1 0 1,-1-1-1,1 1 1,-1 0-1,-1-8 0,-3-1 20,0 0-1,-1 0 0,-1 0 1,0 1-1,-1 0 0,0 1 1,-1-1-1,0 2 0,-1-1 1,0 1-1,-1 1 0,0 0 1,-1 0-1,0 1 0,0 1 1,-1 0-1,0 1 0,-16-7 1,1 7-1561,-8 10-6704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36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60 2408,'-2'-3'1983,"-4"-2"-427,0 0 1,-1 0-1,1 1 0,-1-1 0,0 2 0,-14-7 1,15 4-461,19-8-12873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36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179 114 992,'0'-5'649,"0"-1"-1,0 0 1,1 0-1,0 0 1,0 0 0,1 1-1,-1-1 1,1 0-1,0 1 1,1 0-1,0-1 1,-1 1 0,7-8-1,-6 10-509,-1 1-1,1-1 1,-1 1-1,1 0 1,0 0-1,0 0 1,0 0 0,0 1-1,0-1 1,0 1-1,0 0 1,1 0-1,-1 0 1,0 0-1,1 0 1,-1 1 0,1-1-1,-1 1 1,1 0-1,-1 0 1,1 1-1,-1-1 1,0 1-1,7 1 1,-2 0-56,1 1 0,-1 0-1,0 0 1,0 1 0,0 0 0,0 0-1,-1 1 1,1 0 0,-1 0 0,-1 1 0,1-1-1,-1 2 1,0-1 0,0 1 0,-1 0 0,0 0-1,0 0 1,0 1 0,-1 0 0,0 0 0,-1 0-1,5 16 1,-4-6-21,0 0 0,-1 0 1,-1 0-1,-1 0 0,0 0 0,-1 0 0,-2 0 0,1 0 0,-2 0 0,-6 22 0,1-13-27,-2 0 0,-1 0-1,-1-1 1,-2 0-1,0-1 1,-2-1-1,0 0 1,-2-1-1,0-1 1,-2-1-1,0-1 1,-1 0-1,-1-2 1,-1 0-1,-1-2 1,-26 15-1,40-25-2,0-1 0,0-1 0,-20 7 0,28-10-11,-1-1-1,1 1 1,0-1-1,-1 1 1,1-1-1,-1 0 1,1 0-1,0 0 1,-1 0-1,1 0 1,0-1-1,-1 1 1,1-1-1,0 1 1,-1-1-1,1 0 1,0 0-1,0 0 1,0 0-1,0 0 1,0-1-1,0 1 1,0 0-1,-3-3 1,5 3-3,-1 0-1,1 1 1,0-1-1,-1 0 1,1 0 0,0 1-1,-1-1 1,1 0 0,0 0-1,0 1 1,-1-1 0,1 0-1,0 0 1,0 0-1,0 1 1,0-1 0,0 0-1,0 0 1,0 0 0,1 1-1,-1-1 1,0 0 0,0 0-1,1 1 1,-1-1-1,0 0 1,1 0 0,-1 1-1,1-1 1,-1 0 0,1 1-1,-1-1 1,1 1-1,-1-1 1,1 1 0,-1-1-1,1 1 1,0-1 0,-1 1-1,1-1 1,1 0 0,32-13 361,-15 12-324,-1 1-1,1 0 1,0 2-1,0 0 1,-1 1-1,1 1 1,32 9-1,18 2-241,-68-13 172,16 2-458,0 0 0,0 0 0,0-2 0,0 0 0,0-1-1,0-1 1,1-1 0,-1 0 0,16-5 0,-4-9-6088,-17 8 3184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26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248 737 1332,'-13'-11'531,"11"9"451,-9-8 707,-46-64 879,41 52-2424,1-1 0,2-1 1,0-1-1,1 0 0,2 0 0,-14-53 1,-24-169-1013,46 237 783,-5-87-1182,5 57-824,-1 17 530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37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0 406 1832,'1'-7'619,"0"1"-1,0 0 1,1 0-1,-1 0 0,1 1 1,1-1-1,-1 0 1,7-10-1,30-42 1685,-39 57-2249,28-32 624,1 2-1,2 0 1,0 2-1,52-35 1,-76 58-588,27-16 129,-25 17-351,0 0 1,-1 0 0,0-1-1,1-1 1,-2 0 0,1 0-1,-1 0 1,7-9 0,-14 15-563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37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1400,'0'2'361,"1"0"0,-1 0 0,1 1-1,0-1 1,-1 0 0,1 0 0,0 0 0,0 0 0,0 0-1,1 0 1,-1 0 0,0 0 0,1 0 0,-1-1-1,4 4 1,33 25 2378,-19-16-1934,-10-7-476,-1 0 1,0 1-1,0 0 1,0 1-1,-1 0 1,0 0-1,-1 0 0,6 12 1,-10-16-206,0 0 1,0 0-1,0 1 1,-1-1-1,0 1 1,0-1-1,0 1 1,-1 0-1,0-1 1,0 1-1,0 0 0,-1-1 1,0 1-1,0-1 1,0 1-1,-1-1 1,0 0-1,-3 8 1,-2 2 20,-1-1 1,0-1-1,-1 1 1,-1-1-1,0-1 1,-1 0-1,0 0 1,-14 10-1,4-5-1528,-44 28 0,63-44 238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3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1232,'0'0'2800,"1"4"-1558,5 49 2495,-6-43-3267,0 0 0,1-1 0,0 1 0,1-1 1,0 0-1,1 1 0,6 16 0,-7-21-370,1 0 0,0 0 0,0 0 1,0 0-1,0-1 0,0 0 0,1 1 0,0-1 1,0-1-1,0 1 0,1 0 0,-1-1 0,1 0 1,0 0-1,-1-1 0,1 1 0,1-1 1,-1 0-1,0 0 0,0 0 0,1-1 0,-1 0 1,9 1-1,-5-3-45,-1 1 1,1-1 0,0-1-1,-1 0 1,1 0 0,-1 0-1,0-1 1,0 0-1,0-1 1,11-6 0,3-5 66,-1 0 0,22-21 0,16-12 425,-59 48-512,1-1-1,0 1 1,-1-1-1,1 1 1,0-1-1,0 1 1,0-1-1,0 1 1,-1 0 0,1-1-1,0 1 1,0 0-1,0 0 1,0-1-1,0 1 1,0 0-1,0 0 1,0 0-1,-1 0 1,1 0-1,0 1 1,0-1-1,0 0 1,0 0 0,0 1-1,1 0 1,0 0-10,-1 0 1,1 0 0,-1 1-1,0-1 1,0 1 0,0-1 0,0 1-1,0-1 1,0 1 0,0 0-1,0-1 1,0 4 0,2 3 22,-1 1 1,-1-1-1,1 1 1,-1 14 0,2 245-676,-1-175-864,-1-47-687,-1 0-3497,0-21 1882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38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15 360 1488,'6'-46'14638,"-15"84"-12752,6-29-1559,0 0 1,1 0 0,1 0 0,-1 12 0,2-18-265,0 1 1,0 0-1,0 0 0,1 0 0,0 0 0,0-1 1,0 1-1,0 0 0,0-1 0,1 1 0,0-1 1,-1 1-1,1-1 0,1 0 0,-1 0 1,0 0-1,1 0 0,-1 0 0,1-1 0,0 1 1,0-1-1,0 1 0,0-1 0,1 0 1,-1 0-1,1-1 0,-1 1 0,1-1 0,-1 0 1,1 0-1,0 0 0,7 1 0,10 1 20,0-2 0,-1 0-1,1-1 1,36-5 0,16-5 41,-1-4 0,77-24 0,142-58 84,-280 92-202,498-181 242,-364 135-180,-142 49-68,-1 0 1,1 0-1,-1 0 0,1 0 1,-1-1-1,0 1 0,0-1 1,1 0-1,-1 0 1,0 1-1,0-2 0,-1 1 1,3-3-1,-3 4 6,-8-6 4,-1-4 117,-12-3 544,-1 1 1,-33-14 0,52 26-406,-1 0-108,-2-1-173,4 4 524,12 13-498,-1-1 0,-1 1 0,0 1 0,-1 0 0,-1 0 0,0 1 0,-1 0 0,-1 0 0,-1 0 0,0 0 0,-1 1 0,0 25 0,-4-16-154,-1 0 0,-2-1 0,-1 1 0,-1-1 0,-1 0 0,-1 0 0,-2 0 0,-13 25 0,-11 15-1550,-72 102-1,35-73-1497,19-26-4657,36-45 2897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39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176 101 1128,'8'-34'7568,"-7"32"-7018,1 0 164,-1-1 0,1 0 0,-1 1-1,0-1 1,0 0 0,0 0 0,0 0 0,0 0-1,0-5 1,-1 6-399,1 1-333,3-2 23,-3 2 601,-1 0-548,0-1-1,0 1 1,0 0 0,0 0 0,0 0 0,-1 0 0,1-1 0,0 1 0,-1 0 0,1 0 0,-1 0 0,1 0 0,-1 0 0,1 0 0,-1 0 0,0 0 0,1 0 0,-1 0-1,0 0 1,-2-1 0,2 1 307,-4 3-232,-2 1-89,1 1 0,-1-1 1,0 1-1,1 1 0,0-1 1,0 1-1,0 0 0,1 1 1,-1-1-1,1 1 0,1 0 1,-1 0-1,1 1 0,0-1 1,0 1-1,1 0 0,-3 9 1,4-11-38,0 1 0,1 0 1,0 0-1,0 0 0,0 0 1,0 0-1,1 0 1,0 0-1,1 0 0,-1 0 1,1 0-1,0 0 0,1 0 1,-1-1-1,1 1 1,0 0-1,1-1 0,-1 1 1,1-1-1,0 0 0,1 0 1,-1 0-1,7 6 0,9 7-38,1-1 0,1-1 0,0-2 0,1 0-1,0-1 1,38 16 0,20 12-71,-79-40 100,1-1-1,0 1 1,-1 0-1,0 0 1,1 0-1,-1 0 1,0 0-1,1 0 0,-1 0 1,0 0-1,0 1 1,0-1-1,0 0 1,0 1-1,0-1 1,0 1-1,-1-1 0,1 1 1,0-1-1,-1 1 1,1 3-1,-1-4 2,0 1-1,-1 0 0,1 0 1,0-1-1,-1 1 0,0 0 1,1-1-1,-1 1 0,0 0 1,0-1-1,0 1 1,0-1-1,0 1 0,0-1 1,-1 0-1,-1 3 0,-7 4 0,-1 0 0,0-1 0,0 0 0,-16 7 0,23-12 2,-267 118-2368,243-111 657,10-7-5520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40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2276,'15'-38'9950,"45"191"-6774,-49-122-2808,19 46 451,72 135 0,-83-178-1091,29 55-763,-44-78-190,0-1 1,0 1-1,3 18 0,-6-21-2313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40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27 845 1512,'-4'-7'611,"0"0"0,1-1 0,-1 0 0,2 1 0,-1-1 0,1 0 0,-2-12 0,4 16-469,0 0 0,0 1 0,0-1 0,0 0 0,1 1 0,-1-1 0,1 1 0,0-1 0,0 1 0,1-1 0,-1 1 0,1-1 0,-1 1 0,1 0 0,0 0 0,0 0 0,0 0 0,1 0 0,2-2 0,10-9 133,0 1 1,1 1-1,1 0 0,35-18 1,78-26 196,-76 34-329,237-100 507,-247 94-127,-29 17 19,-13 9-196,-7-16 746,5 17-1058,-1 1-1,-1-1 1,1 0 0,0 0 0,0 1 0,0-1 0,0 0 0,0 1 0,-1-1 0,1 1 0,0-1 0,0 1 0,-1 0 0,1 0-1,0 0 1,-1-1 0,1 1 0,0 0 0,-1 0 0,1 1 0,0-1 0,-2 1 0,0 0 8,0 0 0,0 0 0,1 0 0,-1 1 0,1-1 0,-1 1 0,1 0 0,0 0-1,-4 4 1,-1 2 4,0 0-1,1 0 1,0 1-1,1 0 1,-6 13-1,1-1-13,2 0-1,0 0 0,2 1 1,0 0-1,1 0 0,1 0 0,1 1 1,2-1-1,0 31 0,2-42-24,-1-7-5,0 0 0,0-1 0,0 1 0,0 0 0,1-1 0,0 1 0,0-1 0,0 1 1,0-1-1,0 1 0,1-1 0,-1 0 0,4 5 0,-4-7 5,3-1-11,19 0 5,-22-1 0,1 0 0,-1 0 0,1 0 0,-1 0 0,1 0-1,-1-1 1,0 1 0,0 0 0,0-1 0,0 1 0,2-4 0,-2 3-1,11-12 3,0-1 0,-2-1 0,17-31 0,11-16 5,-37 61-11,2 2 5,34 3 14,-17 0-17,24-2-7,-30 0 7,0 0-1,0-1 1,-1-1-1,1 0 1,15-4-1,-16 2-12,1-1 0,-1 0 1,0 0-1,0-2 0,-1 1 0,1-2 0,-1 0 0,14-11 1,-18 12 8,-1-1 0,1 0 0,-2 0 1,1-1-1,-1 0 0,0 0 1,-1-1-1,0 1 0,0-1 0,-1 0 1,0-1-1,4-14 0,-4 6 50,0 0-1,0 0 1,-2-1-1,0 1 1,-2-1 0,0 0-1,-3-21 1,-1 8 236,-3 2 0,0-1 0,-18-45 1,20 63-138,5 9-58,-1 0-1,-1 1 0,1-1 0,0 1 0,-1-1 0,0 1 1,1 0-1,-1 0 0,-1 0 0,1 0 0,0 0 1,-6-5-1,6 7 358,0 6-325,1-1-92,0 0-1,-1 0 0,2 1 1,-1-1-1,0 0 1,1 1-1,0-1 1,0 1-1,0-1 1,0 0-1,1 1 0,0-1 1,0 0-1,0 1 1,0-1-1,1 0 1,0 0-1,4 8 0,-3-6-3,1 0-1,0-1 0,0 1 0,0-1 1,1 0-1,-1 0 0,1 0 0,0 0 1,1-1-1,-1 0 0,1 0 0,0-1 1,0 1-1,0-1 0,0 0 0,1-1 0,-1 0 1,1 0-1,7 1 0,-10-2-1,1-3-2,77-33 264,-80 34-275,0 1 1,-1 0-1,1-1 0,-1 1 0,1 0 0,0 0 0,-1 0 1,1 0-1,0 0 0,-1 1 0,1-1 0,0 0 0,-1 1 1,1-1-1,-1 1 0,1 0 0,-1-1 0,1 1 0,-1 0 1,0 0-1,1 0 0,1 1 0,25 25 33,-24-23-30,11 13-267,0 1 0,-1 0 1,0 0-1,-2 2 0,0-1 0,-2 2 0,11 27 1,-18-41-271,-1 0 0,0 1 0,-1-1 0,1 12 0,-6 1-7021,-1-8 3599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41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21 579 1680,'-2'0'514,"0"-1"1,1 0-1,-1 0 0,0 0 0,0 0 1,1 0-1,-1 0 0,0 0 0,1-1 0,-2-1 1,4 0-407,1 0 0,-1 1 1,1-1-1,0 1 1,0-1-1,0 1 0,1-1 1,-1 1-1,0 0 0,1 0 1,0 0-1,-1 0 1,4-1-1,49-27 281,-37 20-275,27-14-194,104-62-627,-56 22-3009,-62 37 1622</inkml:trace>
  <inkml:trace contextRef="#ctx0" brushRef="#br0" timeOffset="1">582 77 1572,'-2'-20'1288,"2"17"-1017,-1-1 1,1 1-1,0 0 0,-1 0 0,0 0 1,1-1-1,-1 1 0,0 0 0,-1 0 1,1 0-1,-1 1 0,1-1 0,-1 0 0,0 0 1,-3-3-1,3 4 47,-3-1 377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41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 1536,'0'0'6630,"-7"5"-5511,-15 13-352,1 1-1,1 1 1,0 1 0,1 0 0,-20 32 0,27-35-435,1 0 0,1 0 0,1 0 0,1 1 1,0 1-1,1 0 0,2 0 0,-6 30 1,10-46-287,1 0 1,-1-1-1,1 1 1,0-1 0,0 1-1,1-1 1,-1 1 0,1 0-1,-1-1 1,1 1 0,0-1-1,1 0 1,-1 1-1,0-1 1,1 0 0,0 0-1,0 0 1,0 0 0,0 0-1,0 0 1,1 0-1,-1-1 1,1 0 0,0 1-1,0-1 1,0 0 0,0 0-1,0 0 1,0-1 0,0 1-1,0-1 1,1 1-1,-1-1 1,1 0 0,5 0-1,13 3 0,0 0-1,0-2 0,0-1 0,1-1 0,-1-1 0,0 0 1,0-2-1,1-1 0,34-10 0,14-9-1746,104-51 0,-140 58 528,-5 1-4928,-20 11 2263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41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2 444 1928,'0'37'2638,"-1"1"-1274,1-1 0,2 0 0,12 61 0,-10-76-937,-3-16-211,0-1 0,0 0 0,0 1 0,0-1 1,1 0-1,0 0 0,0 1 0,4 5 1577,-6-13-1754,0 1 0,1-1 1,-1 1-1,0-1 0,1 1 1,-1-1-1,1 1 0,0 0 0,-1-1 1,1 1-1,2-3 0,1-5 65,0-6 99,-1 0 0,-1 0 0,0-19 0,2-13 132,2-15 192,-3-1 0,-5-69 0,-1 80-79,3 1-1,1 0 0,3 0 1,12-57-1,-15 105-399,0 0 1,0 0-1,0 0 0,1 0 1,0 0-1,-1 1 0,1-1 1,0 0-1,4-3 1,-6 6-29,1-1 1,0 0 0,0 0-1,-1 0 1,1 1 0,0-1-1,0 1 1,0-1 0,0 0 0,0 1-1,0 0 1,0-1 0,0 1-1,0-1 1,0 1 0,0 0 0,0 0-1,0 0 1,0 0 0,1 0-1,-1 0 1,0 0 0,0 0-1,0 0 1,0 0 0,0 1 0,0-1-1,0 0 1,0 1 0,0-1-1,0 1 1,0-1 0,0 1 0,1 0-1,8 7 46,-1 1 1,0 0-1,-1 0 0,0 1 0,13 20 1,29 63 98,-24-43-108,-3-1-589,34 105 0,-50-135 210,-4-8-30,0-1 0,-1 0 0,-1 1 0,1 0 0,-1-1 0,-1 1 0,-2 19 0,2-23-612,-1-1 0,-1 0 1,1 0-1,-1 0 0,0-1 1,0 1-1,-1 0 0,-6 10 0,1-7-2939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27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2965 1540,'5'19'309,"2"1"1,0-2-1,1 1 0,1-1 0,1-1 1,0 1-1,16 18 0,1-2 119,1-1-1,40 34 0,-31-33-157,2-2-1,0-2 0,3-1 0,0-3 0,1-1 0,77 31 0,-43-23-23,2-5 1,2-2-1,0-5 1,144 20-1,-129-32 4,1-5 0,166-13 0,-142-3 106,233-53 0,27-46 110,-379 110-462,477-184 630,-387 142-471,-2-4 0,-2-4-1,-3-3 1,133-111 0,-197 147-144,42-37 61,-2-2 1,-3-3-1,62-82 0,-53 44-1,55-113 0,-80 131-31,-4-2-1,-3-2 0,32-121 1,-17 35 38,41-259 0,-41-64-10,-48 459-74,8-198 0,-10 171-49,-13-99 0,10 141-37,0-1-1,-2 1 0,0-1 0,-1 2 0,-1-1 0,-1 1 0,0 0 0,-2 0 0,-19-28 0,27 44 21,1 0 7,0 0 0,0 0 0,-1 1-1,1-1 1,0 0 0,-1 1 0,0-1 0,1 1-1,-1-1 1,0 1 0,0 0 0,0 0 0,0 0 0,0 0-1,0 0 1,0 0 0,0 0 0,0 1 0,0-1-1,0 1 1,0 0 0,-1-1 0,1 1 0,0 0-1,0 0 1,0 1 0,-1-1 0,1 0 0,0 1 0,0-1-1,0 1 1,0 0 0,0-1 0,-3 3 0,-14 11-580,0 1 0,0 1 0,1 0 0,1 2 0,1 0 0,-21 30 0,-12 31-1664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42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70 628 1468,'-6'-1'645,"-1"0"-1,1 0 1,0-1-1,0 0 1,-9-4 0,13 6-486,1-1 0,-1 0 0,1 0 0,-1 0 0,1 0 0,0 0 0,0 0 0,-1 0 0,1 0 0,0 0 0,0-1 0,0 1 0,0 0 0,0-1 0,1 1 0,-1-1 0,0 1 0,1-1 0,-1 1 0,1-1 0,-1 1 0,1-1 0,0 0 0,-1-2 0,2 2-103,0 0-1,-1 1 1,1-1 0,0 0-1,0 1 1,0-1 0,0 1-1,0-1 1,0 1 0,0-1-1,0 1 1,1 0 0,-1 0-1,0-1 1,1 1 0,1-1-1,3-3 194,69-56 395,3 4-1,106-59 1,14-10-140,-34-7 967,-163 132-1393,-1 0 0,1 0-1,0 0 1,0 0 0,0 0 0,0 1 0,0-1-1,0 0 1,1 0 0,-1 1 0,0-1 0,0 1 0,0-1-1,1 1 1,-1 0 0,0-1 0,1 1 0,0 0-1,-1 1-43,0 0-1,0 0 1,0 0-1,0 0 1,0 0-1,0 1 1,0-1-1,-1 0 1,1 1-1,-1-1 1,1 0-1,-1 1 1,1-1-1,-1 1 1,0-1-1,0 1 1,1-1-1,-2 3 1,13 61 446,33 111 0,-36-148-409,2 0-1,1-1 1,1 0-1,1-1 0,2-1 1,24 33-1,-37-55-116,-1 1 0,1 0 0,1-1 0,-1 1 0,0-1 0,1 0 0,0 0 0,0 0 0,0 0 0,0-1 0,0 0 0,0 0 0,1 0 0,-1 0 0,10 2 0,-13-4 30,-1 0 1,1 0 0,0 0 0,0 0-1,0-1 1,0 1 0,-1 0 0,1 0-1,0 0 1,0-1 0,0 1 0,-1 0 0,1-1-1,0 1 1,0-1 0,-1 1 0,1-1-1,0 1 1,-1-1 0,1 1 0,-1-1-1,1 0 1,-1 1 0,1-1 0,-1 0-1,1 1 1,-1-1 0,0 0 0,1 0 0,-1 0-1,0 1 1,1-1 0,-1 0 0,0 0-1,0 0 1,0 0 0,0 1 0,0-1-1,0-1 1,-6-38-136,3 31 76,-5-27-36,-3 1 0,-15-38 0,7 23 62,10 26 67,-11-30 343,2-1 0,-21-111 0,39 151 278,6 18-51,9 20-119,-14-21-524,66 141 826,-18-32-410,144 240-720,-170-324-522,-5-14-2744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42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7 2512,'-5'-7'2045,"-2"8"3548,5 0-5483,1 0 0,-1 0 0,0 0 0,0 0 0,0 0 0,1 1 0,-1-1 0,0 1 0,1-1 0,-1 1-1,1-1 1,0 1 0,0 0 0,-2 3 0,1-1 121,0 1 0,1 0 1,0-1-1,0 1 0,0 0 0,0 8 0,1-5-99,0 0 0,1 0 0,0 0-1,0 0 1,1 0 0,0-1 0,0 1 0,1-1 0,0 1-1,0-1 1,1 0 0,-1 0 0,2-1 0,-1 1-1,1-1 1,0 0 0,0 0 0,8 7 0,-8-9-94,0 1 1,1-1-1,-1 0 1,1 0-1,0-1 1,-1 0-1,2 0 1,-1 0-1,0-1 1,1 0-1,-1 0 1,1 0-1,-1-1 1,1 0-1,0 0 1,0-1-1,-1 0 1,1 0-1,0 0 1,0-1-1,11-3 1,-16 4-28,1-1 0,-1 0 0,1 1 0,-1-1 0,0 0 0,1 0 0,-1-1 0,0 1 0,0 0 0,0-1 0,0 1 1,0-1-1,0 0 0,0 1 0,0-1 0,-1 0 0,1 0 0,-1 0 0,1-1 0,-1 1 0,0 0 0,0 0 0,0-1 0,0 1 0,0-1 0,-1 1 0,1-1 0,-1 1 0,0-1 1,1 1-1,-1-1 0,0 1 0,0-1 0,-1 1 0,1-1 0,-1-2 0,-1 0 8,1-1 0,-1 1 0,0 0 0,-1 0 1,1 0-1,-1 0 0,0 1 0,0-1 0,-1 1 0,1-1 1,-1 1-1,0 1 0,0-1 0,-1 0 0,-6-4 0,-4 0-1,1 1-1,-2 1 1,1 0-1,0 1 1,-1 0-1,0 2 1,0 0-1,-1 0 1,-18 1 0,-22 1-464,-75 9 1,0 0-3525,123-10-1420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4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1128,'1'-1'254,"0"1"0,0-1 0,-1 1 0,1-1 0,0 1 0,0-1 0,0 1-1,0-1 1,0 1 0,0 0 0,0-1 0,0 1 0,0 0 0,0 0 0,0 0 0,0 0 0,0 0 0,0 0 0,0 0-1,0 0 1,0 0 0,0 1 0,0-1 0,0 0 0,0 1 0,0-1 0,1 1 0,-1 1 155,-1 0-1,1 0 1,-1 0 0,0 0 0,0 0-1,1 0 1,-1 0 0,0 0 0,-1 0-1,1 0 1,-1 3 0,-1 21 145,8 78 1660,-5-94-2073,0 0-1,1 0 0,1 0 1,0 0-1,0 0 1,1 0-1,0-1 0,6 10 1,-7-14-197,0 0 1,1-1 0,0 1-1,0-1 1,0 0-1,0 0 1,9 6 0,-11-9-63,1 1 1,0-1 0,0 0 0,0 0 0,-1 0 0,1 0 0,0 0-1,1 0 1,-1-1 0,0 0 0,0 0 0,0 1 0,0-2 0,0 1 0,0 0-1,0-1 1,0 1 0,4-2 0,6-3-444,1 0-1,-1 0 1,-1-2-1,18-10 1,-22 11-475,1 0-1,-2 0 1,1-1 0,10-12-1,-2-2-1892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43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119 495 5789,'2'-4'108,"0"1"1,0 0-1,0-1 1,-1 0-1,0 1 1,1-1-1,-1 0 1,-1 0-1,1 0 1,0 0-1,-1 0 1,0 0-1,0 0 1,0 1-1,-1-1 1,1 0-1,-1 0 1,0 0-1,0 0 1,0 0-1,0 1 1,-4-7-1,4 9 39,1-1 1,-1 1-1,0 0 0,0-1 0,-1 1 0,1 0 1,0 0-1,0-1 0,-1 1 0,1 0 1,0 0-1,-1 0 0,1 1 0,-1-1 0,1 0 1,-1 0-1,0 1 0,1-1 0,-1 1 0,-3-1 1,2 1 405,2 1-513,-1 0-1,1 0 1,-1 0 0,1 0-1,0 1 1,-1-1 0,1 0-1,0 1 1,0-1 0,-1 3-1,1-3 11,-9 14 74,1 0-1,1 0 1,1 1-1,0 0 1,0 0-1,2 0 1,0 1-1,1 0 1,1 0-1,0 0 1,0 25-1,2-33-83,1 1 0,0-1 1,0 1-1,1 0 0,0-1 0,1 1 0,4 12 0,-6-21-42,0 0-1,1 0 1,-1 0 0,0-1 0,1 1-1,-1 0 1,1 0 0,-1-1-1,1 1 1,0 0 0,-1-1 0,1 1-1,0 0 1,-1-1 0,1 1-1,0-1 1,0 1 0,-1-1 0,1 0-1,0 1 1,0-1 0,0 0-1,0 0 1,0 1 0,0-1 0,-1 0-1,1 0 1,0 0 0,0 0-1,0 0 1,0 0 0,0 0 0,0 0-1,0-1 1,22-11-177,-22 12 181,7-8-54,1 0-1,-2-1 1,1 1 0,-1-2 0,0 1 0,-1-1 0,0 0 0,4-11 0,-1 5 37,-9 15 36,0 1-18,0 0-1,1 1 1,-1-1 0,0 0 0,0 0 0,0 0-1,0 0 1,0 0 0,0 0 0,0 0-1,1 1 1,-1-1 0,0 0 0,0 0 0,0 0-1,0 0 1,1 0 0,-1 0 0,0 0-1,0 0 1,0 0 0,0 0 0,0 0 0,1 0-1,-1 0 1,0 0 0,0 0 0,0 0-1,0 0 1,1 0 0,-1 0 0,0 0 0,0 0-1,0 0 1,0 0 0,1 0 0,-1 0-1,0 0 1,0-1 0,0 1 0,0 0 0,0 0-1,0 0 1,1 0 0,-1 0 0,0 0-1,0-1 1,0 1 0,0 0 0,0 0 0,0 0-1,0 0 1,0 0 0,0-1 0,0 1-1,0 0 1,0 0 0,0 0 0,0 0 0,1-1-1,-1 1 1,-1 0 0,1 0 0,0 0-1,0-1 1,1 7-8,2 8 14,-1-1-1,2 0 0,-1 0 1,10 20-1,-12-32-25,0 0-1,0 1 1,0-1-1,0 0 1,1 0 0,-1 0-1,0 0 1,1 0-1,-1 0 1,1-1 0,-1 1-1,1 0 1,-1-1-1,1 1 1,-1-1 0,1 1-1,-1-1 1,1 0-1,0 0 1,-1 0 0,1 0-1,0 0 1,-1 0-1,1 0 1,0 0 0,-1-1-1,3 0 1,3 0-53,0-1-1,-1 0 1,1-1 0,-1 0 0,9-4 0,-2-2-1,1-1 1,-2 0-1,0-1 1,0 0-1,-1-1 1,0 0-1,-1-1 1,17-27-1,-6 2 2,-1 0 0,18-49 0,-18 25 434,-2 0-1,-4-1 0,13-121 0,-27 176 396,-2 10-291,-6 21-133,-8 39-178,10-30-46,1 0 0,2 0 1,1 39-1,2-57-81,1 1 0,1-1 0,1 1 0,0-1 0,0 0 0,2 0 0,0 0 0,0 0 0,11 18 0,-12-26-24,0-1-1,0 0 0,0-1 0,1 1 0,-1-1 0,1 0 0,0 0 0,0 0 0,0 0 0,1-1 0,-1 0 0,1 0 0,0-1 0,0 0 1,0 0-1,0 0 0,0-1 0,1 1 0,-1-2 0,0 1 0,0-1 0,1 1 0,10-3 0,1 1-10,0-2 0,0 0 0,0-1 0,-1-1 0,0 0 0,0-1 0,20-11 0,-17 6-3,0-1 0,-1-1 1,-1 0-1,0-2 0,0 0 0,-2-1 1,0-1-1,20-27 0,-13 12 209,-1-2-1,-2 0 0,31-74 1,-29 27 1086,-21 79-440,-4 9-742,-7 27-296,1 1 1,2 1-1,1-1 0,2 1 1,1 0-1,2 0 1,4 43-1,-4-33-1667,-6-19-5738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43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15 894 1572,'-1'0'91,"1"0"0,-1 0 0,0 0-1,1 0 1,-1 0 0,1 0 0,-1 0-1,0 0 1,1-1 0,-1 1 0,1 0 0,-1 0-1,1-1 1,-1 1 0,1 0 0,-1-1 0,1 1-1,-1-1 1,1 1 0,0-1 0,-1 1-1,1 0 1,0-1 0,-1 0 0,1 1 0,0-1-1,-1 1 1,1-1 0,0 1 0,0-1 0,0 1-1,0-1 1,-1 0 0,1 1 0,0-1-1,0 1 1,0-1 0,0 0 0,0 1 0,1-1-1,-1 1 1,0-1 0,0 0 0,0 1 0,0-1-1,1 1 1,-1-1 0,0 1 0,0-1-1,1 1 1,-1-1 0,1 1 0,-1-1 0,0 1-1,1-1 1,-1 1 0,1 0 0,-1-1 0,1 1-1,0-1 1,42-30 1126,-32 24-821,214-132 1313,-119 70-1959,-46 32-2227,101-85 0,-118 83 189</inkml:trace>
  <inkml:trace contextRef="#ctx0" brushRef="#br0" timeOffset="1">968 41 2268,'6'-14'1176,"-6"9"476,3-6-247,0 0-1273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44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 1632,'-18'22'1427,"0"1"0,-17 31 0,30-45-1118,0 0 1,1 0 0,0 1-1,1-1 1,0 1 0,0 0-1,1 0 1,0 0 0,0 18-1,2-25-245,0-1-1,0 1 0,0-1 0,1 1 1,-1-1-1,1 0 0,0 1 0,-1-1 1,1 0-1,0 0 0,1 1 0,-1-1 0,0 0 1,0 0-1,1 0 0,-1 0 0,1-1 1,0 1-1,2 2 0,-1-2 6,1 1 1,0-1-1,0 0 1,0 0-1,0 0 1,0-1-1,0 1 0,1-1 1,-1 0-1,5 0 1,-2 0 1,0 0 0,0 0 0,0-1 1,0 0-1,0-1 0,1 0 1,-1 0-1,0 0 0,0-1 1,-1 0-1,1 0 0,9-5 0,-14 6-32,0-1-1,-1 1 0,1 0 0,0 0 0,-1-1 0,0 1 1,1-1-1,-1 1 0,0-1 0,0 0 0,1 1 0,-1-1 1,-1 0-1,1 0 0,0 0 0,0 0 0,-1 0 0,1 0 0,-1 0 1,1 0-1,-1 0 0,0 0 0,0 0 0,0 0 0,0 0 1,0 0-1,-1 0 0,1 0 0,-1 0 0,1 0 0,-1 0 1,0 0-1,1 0 0,-1 0 0,0 1 0,-2-4 0,-3-4 22,0 1 0,0 0 0,0 0-1,-1 1 1,0 0 0,-9-8 0,-7 1-418,0 0 0,-1 2 1,0 0-1,-1 2 0,-38-11 0,53 17 2,-1 2-161,9 2 134,0 0 0,1-1 0,-1 1 0,0 0 0,0-1 0,0 0 0,0 1 0,0-1 0,1 0 1,-1 0-1,0 0 0,1 0 0,-3-1 0,-1-5-1995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0:44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4592,'4'-3'90,"0"-1"0,1 1-1,-1 0 1,1 0-1,-1 1 1,1-1 0,0 1-1,0 0 1,7-2 0,-10 4 218,2-1 31,0 1-171,1-1 1,-1 1-1,1 0 1,-1 1-1,1-1 1,-1 1-1,1 0 0,-1 0 1,1 0-1,-1 0 1,0 1-1,1 0 1,5 4-1,10 10 483,-1 2-1,0 0 1,25 34 0,-7-8 280,-36-43-868,0 1 0,0-1 0,0 0 1,0 0-1,0 0 0,0 0 0,0 0 0,1 0 0,-1 0 1,0 0-1,1-1 0,-1 1 0,1 0 0,-1-1 1,1 1-1,-1-1 0,1 0 0,-1 1 0,1-1 1,-1 0-1,1 0 0,-1 0 0,1 0 0,-1 0 1,1 0-1,0-1 0,-1 1 0,1 0 0,-1-1 0,1 1 1,-1-1-1,0 0 0,3-1 0,3-3 109,0 0 0,-1-1 0,0 0 0,0 0 0,7-10 0,7-6 161,-11 12-134,1 1 1,1 1-1,-1 0 1,1 0 0,24-11-1,-32 18-170,-1 1 0,1-1 0,0 1 0,0 0 0,0 0 0,-1 0 0,1 0 0,0 0-1,0 1 1,0-1 0,-1 1 0,1 0 0,0 0 0,-1 0 0,4 1 0,35 22 80,-35-19-166,0 0-1,0 1 0,-1 0 0,1 0 1,-1 0-1,-1 1 0,1 0 1,-1-1-1,-1 1 0,1 1 0,3 9 1,6 35-2081,-4 0-4126,-6-30 2484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5:23:45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24575,'4'0'0,"1"1"0,-1 0 0,1 0 0,-1 0 0,0 1 0,0-1 0,1 1 0,-1 0 0,-1 1 0,1-1 0,0 1 0,6 5 0,3 3 0,23 26 0,-2 3 0,48 72 0,-67-87 0,-1-1 0,-2 1 0,0 1 0,14 50 0,-22-60 0,-1-4 0,0 0 0,0 0 0,2-1 0,-1 1 0,8 10 0,-11-19 0,0-1 0,0 0 0,1 0 0,-1 0 0,1-1 0,0 1 0,0 0 0,-1-1 0,1 1 0,0-1 0,0 1 0,0-1 0,1 0 0,-1 0 0,0 0 0,0 0 0,1 0 0,-1 0 0,1-1 0,-1 1 0,0-1 0,1 0 0,-1 1 0,1-1 0,-1 0 0,1-1 0,-1 1 0,1 0 0,-1-1 0,0 1 0,4-2 0,2-2 0,0 0 0,0-1 0,0 1 0,-1-2 0,0 1 0,0-1 0,0 0 0,9-11 0,6-5 0,54-41 0,2 4 0,119-68 0,3-1 0,-166 102 0,40-38 0,25-18 0,-87 74-1365,-2 3-5461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5:23:4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24575,'11'0'0,"-1"1"0,0 0 0,-1 1 0,1 0 0,0 1 0,0 0 0,-1 1 0,17 8 0,6 6 0,33 26 0,3 0 0,-14-12 0,1-2 0,86 32 0,-119-55-118,-11-4-21,0 0 1,-1 1-1,1 0 1,-1 1-1,0 0 1,0 0-1,-1 1 1,15 12-1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5:23:50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24575,'1'63'0,"1"-29"0,-2 0 0,-6 48 0,2-63 0,-1-1 0,-8 22 0,-7 22 0,8-19 0,-2-1 0,-23 48 0,19-48 0,7-16 0,7-18 0,0 0 0,0 1 0,1 0 0,1 0 0,-1 0 0,1 0 0,1 0 0,-1 12 0,2-7-1365,0-1-5461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28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1344,'-2'3'594,"-1"7"-327,-1 0 1,2 0 0,-1 0 0,1 0 0,1 1-1,0-1 1,0 1 0,2 15 0,12 94 713,1-37-613,3-1-1,4 0 1,4-2-1,3 0 1,44 85-1,-40-97-130,3-2 1,3-2-1,87 113 0,-80-122-59,3-2-1,95 82 0,-88-91-23,3-2 0,115 64 1,-15-25 120,247 88 0,412 38 291,-145-126-213,-320-65-113,694-57-1,-375-53-121,-555 74-70,-2-5 0,120-43 0,-211 60-44,62-19-12,-3-4-1,152-80 1,-134 53-80,166-128 0,-263 183 86,58-45-44,-2-3 0,-2-2 0,57-69-1,-63 57-19,-3-2 0,-2-3 0,-4-1-1,58-135 1,-91 183-9,-1-1 0,9-45 1,-15 61 17,-1 1 0,-1 0 0,1-1 1,-1 1-1,0 0 0,-1-1 0,0 1 0,0-1 1,0 1-1,-1 0 0,0 0 0,-1 0 0,-5-11 1,5 14-21,0 0 1,0 0-1,-1 0 1,0 1-1,0 0 1,0 0-1,0 0 1,0 0 0,0 1-1,-1-1 1,1 1-1,-1 0 1,0 0-1,1 1 1,-1 0-1,0-1 1,0 2 0,0-1-1,-9 0 1,-7 0-405,0 2 1,0 0 0,-26 4 0,-7 6-1486,3 2 28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5:49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24575,'0'5'0,"0"11"0,2 14 0,4 13 0,0 7 0,3 3 0,-2-1 0,4-3 0,0-9 0,-2-8 0,-2-7 0,-3-5 0,1-6 0,2-6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5:52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0 24575,'-11'0'0,"0"0"0,0 1 0,0 1 0,0-1 0,0 2 0,-15 4 0,20-4 0,0-1 0,1 1 0,-1 0 0,1 1 0,0-1 0,0 1 0,0 0 0,0 1 0,0-1 0,1 1 0,0 0 0,-6 8 0,0 4 0,1 1 0,0 0 0,2 0 0,0 0 0,-9 38 0,7-11 0,-5 64 0,8-24 0,8 120 0,-1-197 0,0-1 0,1 0 0,0 1 0,0-1 0,1 0 0,0 0 0,0 0 0,1 0 0,-1-1 0,2 0 0,7 11 0,6 4 0,37 33 0,-48-48 0,5 4 0,2 0 0,-1 0 0,1-1 0,1-1 0,-1-1 0,2 0 0,-1 0 0,0-2 0,1 0 0,25 4 0,-4-3 0,0-1 0,1-3 0,58-2 0,-86-1 0,0 0 0,1 0 0,-1-1 0,0 0 0,-1-1 0,13-4 0,-16 4 0,-1 0 0,1 0 0,-1 0 0,1 0 0,-1-1 0,0 0 0,-1 0 0,1-1 0,-1 1 0,0-1 0,5-6 0,10-18 0,-2 0 0,20-44 0,-28 54 0,-2-1 0,-1 0 0,0 0 0,-2 0 0,4-26 0,-8 37 0,0 1 0,0-1 0,-1 1 0,0-1 0,-1 1 0,0 0 0,0 0 0,-1-1 0,0 1 0,0 1 0,0-1 0,-6-7 0,-7-11 0,-1 1 0,-23-23 0,16 18 0,-128-165 0,148 190 0,0 1 0,1 0 0,-1 1 0,-1-1 0,1 1 0,0 0 0,-1 0 0,0 0 0,0 0 0,1 1 0,-2 0 0,1 0 0,0 0 0,0 1 0,-9-2 0,-5-2 0,-8-1-20,0 2-1,0 1 1,-1 1-1,1 1 1,-28 3-1,-3-1-1221,46-1-5584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0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24575,'21'-1'0,"1"-1"0,-1-2 0,0 0 0,29-10 0,21-4 0,-40 12 0,0 1 0,0 2 0,0 1 0,33 2 0,-62 0 0,1 0 0,-1 0 0,1 0 0,-1 1 0,1-1 0,-1 1 0,1-1 0,-1 1 0,1 0 0,-1 0 0,0 0 0,0 0 0,1 1 0,-1-1 0,0 1 0,0-1 0,0 1 0,-1 0 0,1-1 0,0 1 0,-1 0 0,1 0 0,-1 0 0,1 1 0,-1-1 0,0 0 0,0 0 0,0 1 0,0-1 0,0 1 0,-1-1 0,1 0 0,-1 1 0,1 3 0,1 16 0,-1 1 0,-1-1 0,-1 1 0,-1-1 0,-1 0 0,-1 1 0,-1-2 0,0 1 0,-2 0 0,-1-1 0,0 0 0,-2-1 0,-13 22 0,-13 17 0,-69 86 0,105-144 0,-1 0 0,0-1 0,1 1 0,-1 0 0,0-1 0,0 1 0,1 0 0,-1-1 0,0 1 0,0-1 0,0 1 0,0-1 0,0 0 0,-1 1 0,2-1 0,0 0 0,0 0 0,-1 0 0,1 0 0,0 0 0,0 0 0,-1 0 0,1 0 0,0 0 0,-1 0 0,1-1 0,0 1 0,0 0 0,-1 0 0,1 0 0,0 0 0,0 0 0,0-1 0,-1 1 0,1 0 0,0 0 0,0 0 0,0-1 0,0 1 0,-1 0 0,1 0 0,0-1 0,0 1 0,0 0 0,0-1 0,-1 0 0,1-1 0,0 1 0,0-1 0,0 1 0,0-1 0,0 1 0,0-1 0,0 1 0,0-1 0,1 1 0,-1-1 0,0 1 0,1-1 0,-1 1 0,1-1 0,1-1 0,0 0 0,0 0 0,1 0 0,0 0 0,-1 0 0,1 1 0,0-1 0,0 1 0,0 0 0,1 0 0,-1 0 0,0 0 0,1 0 0,0 1 0,5-2 0,7-1 0,1 0 0,19-1 0,4-2 0,90-27 44,-68 16-749,78-11 1,-117 26-6122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0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24575,'-1'4'0,"0"0"0,0 0 0,-1-1 0,1 1 0,-1 0 0,0-1 0,0 1 0,0-1 0,-5 6 0,-1 2 0,-47 84 0,49-82 0,1 0 0,0 0 0,1 0 0,0 1 0,-3 26 0,0 17 0,2-20 0,0 45 0,4-47 0,1-4 0,3 32 0,-1-52 0,0 0 0,0 0 0,1 0 0,0-1 0,1 1 0,8 15 0,100 187 0,-108-206 0,1 1 0,0-1 0,0-1 0,1 1 0,0-1 0,0 1 0,0-2 0,1 1 0,11 7 0,6 1 0,41 19 0,-36-20 0,-6-3 0,0-1 0,1-1 0,0-1 0,1-1 0,49 5 0,129-5 0,-176-6 0,1 0 0,40-6 0,-55 4 0,-1-1 0,-1 0 0,1 0 0,0-1 0,21-11 0,-5-1 0,-1-2 0,0-1 0,-2-1 0,0-1 0,-1-1 0,32-38 0,-52 55 0,0 0 0,-1-1 0,1 1 0,-1-1 0,0 0 0,0 0 0,-1 0 0,0 0 0,0-1 0,0 1 0,-1 0 0,1-12 0,-1 9 0,-2 0 0,1 0 0,-1 0 0,-1 0 0,0 0 0,0 0 0,-1 1 0,-4-12 0,-4-2 0,-1 0 0,0 1 0,-2 1 0,0 0 0,-32-32 0,-12-7 0,-77-60 0,-75-41 0,155 119 0,42 31 0,-33-22 0,41 30 0,1-1 0,0 1 0,-1 1 0,1-1 0,-1 1 0,1-1 0,-1 1 0,0 1 0,-7-1 0,-136-10 0,110 11 0,-64 1 0,98 0 0,0 0 0,0 0 0,0 0 0,1 0 0,-1 1 0,0 0 0,1 0 0,-1 0 0,1 0 0,-1 0 0,1 1 0,0-1 0,0 1 0,0 0 0,-3 4 0,-14 11 0,20-17-68,-1-1 0,1 1-1,-1-1 1,1 1 0,-1-1 0,0 1-1,1-1 1,-1 0 0,0 1 0,0-1-1,1 0 1,-1 0 0,0 1 0,1-1-1,-1 0 1,0 0 0,0 0 0,0 0-1,0 0 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24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24575,'6'5'0,"-1"-1"0,1 0 0,0-1 0,0 1 0,0-1 0,11 4 0,13 7 0,-23-11 0,0 1 0,-1 0 0,0 1 0,0 0 0,9 9 0,-13-12 0,0 1 0,0 0 0,0 0 0,-1 0 0,1 0 0,-1 1 0,1-1 0,-1 0 0,0 1 0,0-1 0,-1 0 0,1 1 0,-1-1 0,1 6 0,-3 167 0,0-155 0,1-19 0,1 0 0,0 0 0,-1 0 0,1 0 0,0 1 0,0-1 0,0 0 0,1 0 0,-1 0 0,1 2 0,0-3 0,-1 0 0,1 0 0,0 0 0,0 0 0,-1 0 0,1 0 0,0-1 0,0 1 0,0 0 0,0-1 0,0 1 0,0-1 0,0 1 0,0-1 0,1 1 0,-1-1 0,0 0 0,0 0 0,0 1 0,0-1 0,1 0 0,-1 0 0,1 0 0,22 1 0,30-3 0,-30 1 0,28 2 0,-51-1 0,1 0 0,-1 1 0,1-1 0,-1 1 0,1-1 0,-1 1 0,1 0 0,-1-1 0,0 1 0,1 0 0,-1 0 0,0 0 0,0 0 0,0 0 0,1 0 0,-1 0 0,0 1 0,-1-1 0,1 0 0,0 1 0,0-1 0,0 0 0,-1 1 0,1-1 0,-1 1 0,1-1 0,-1 1 0,0-1 0,1 1 0,-1 0 0,0 1 0,1 8 0,-1 0 0,0 0 0,-2 17 0,1-10 0,1-10 0,-1 6 0,1 0 0,-2 0 0,0 0 0,-4 14 0,5-24 0,-1 1 0,1-1 0,-2 0 0,1 1 0,0-1 0,-1 0 0,1 0 0,-1-1 0,0 1 0,-1 0 0,1-1 0,0 0 0,-1 0 0,0 0 0,-8 5 0,3-3 0,0-1 0,-1 0 0,1 0 0,-1-1 0,-18 4 0,-51 2 0,74-9 0,4 0-54,0 0-1,-1 0 0,1 1 1,0-1-1,0 0 1,-1 0-1,1 1 0,0-1 1,0 1-1,0-1 1,0 1-1,0-1 0,0 1 1,0 0-1,0-1 0,0 1 1,0 0-1,0 0 1,0 0-1,0 0 0,0 0 1,1 0-1,-1 0 1,0 1-1,-2 7-6771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2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45 24575,'-3'0'0,"-1"1"0,1-1 0,0 1 0,0 0 0,-1 0 0,1 0 0,0 0 0,0 1 0,0-1 0,0 1 0,0 0 0,1 0 0,-1 0 0,-2 3 0,-6 5 0,-18 22 0,18-19 0,0 3 0,0 0 0,0 1 0,2 0 0,0 0 0,1 1 0,-8 28 0,-7 15 0,15-40 0,0 1 0,2 0 0,1 0 0,0 0 0,-1 32 0,0-4 0,2-21 0,0 34 0,3 94 0,3 144 0,-1-292 0,0 1 0,0-1 0,1 1 0,1-1 0,-1 0 0,1 0 0,1 0 0,0 0 0,9 16 0,-6-14 0,1-1 0,0 0 0,1 0 0,0 0 0,1-1 0,15 12 0,-1-5 0,0-2 0,1 0 0,0-1 0,1-2 0,1 0 0,27 6 0,-43-14 0,17 6 0,1-1 0,-1-1 0,1-2 0,49 3 0,-24-7 0,126-6 0,-157 1 0,0-1 0,0-1 0,0-1 0,-1-1 0,0 0 0,0-2 0,-1-1 0,-1 0 0,35-26 0,7-13 0,87-88 0,-107 96 0,-31 31 0,-1 2 0,0 0 0,13-18 0,-21 23 0,1 0 0,-1 0 0,0 0 0,0 0 0,-1 0 0,1 0 0,-1 0 0,0-1 0,0 1 0,0 0 0,0-1 0,-1-4 0,0-15 0,-2 0 0,-1 1 0,-1-1 0,-10-36 0,-40-92 0,27 80 0,15 37 0,-5-14 0,-2 0 0,-30-54 0,40 89 0,1 0 0,-2 0 0,0 1 0,0 1 0,-1-1 0,-1 2 0,0-1 0,0 2 0,-1 0 0,-1 0 0,-18-9 0,-143-69 0,157 81 0,-1 0 0,-1 1 0,1 1 0,-1 1 0,-21-2 0,14 2 0,-43-12 0,63 14 0,0-1 0,1 0 0,-10-6 0,12 6 0,0 0 0,-1 1 0,1 0 0,0 0 0,-1 0 0,0 1 0,1-1 0,-1 1 0,0 0 0,-5 0 0,-58-6 0,-22 0 0,47 7-1365,30 0-5461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33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24575,'-2'41'0,"-1"-1"0,-12 62 0,-29 77 0,35-148 0,-110 324 0,92-282 0,23-62 0,2-8 0,1 0 0,-1 0 0,1 1 0,0-1 0,0 1 0,1-1 0,-1 1 0,1 4 0,0-8 0,0 1 0,0-1 0,0 0 0,1 1 0,-1-1 0,0 0 0,0 0 0,0 1 0,1-1 0,-1 0 0,0 0 0,0 0 0,1 1 0,-1-1 0,0 0 0,1 0 0,-1 0 0,0 0 0,1 0 0,-1 1 0,0-1 0,1 0 0,-1 0 0,0 0 0,1 0 0,-1 0 0,0 0 0,1 0 0,-1 0 0,0 0 0,1 0 0,-1 0 0,0 0 0,1-1 0,-1 1 0,0 0 0,0 0 0,1 0 0,-1 0 0,0-1 0,1 1 0,-1 0 0,0 0 0,1-1 0,18-10 0,-17 10 0,88-48 0,17-11 0,-104 58 0,0 0 0,-1 0 0,1-1 0,0 0 0,-1 1 0,0-1 0,1 0 0,-1 0 0,0 0 0,-1-1 0,1 1 0,0 0 0,1-6 0,1-4 0,-1 0 0,2-19 0,0 2 0,32-174 0,-38 222 0,2 27 0,-1-6 0,0 5 0,2 0 0,1 0 0,16 76 0,-16-105 0,0 1 0,-2 0 0,0 18 0,-1-18 0,1 1 0,5 30 0,-3-36-1365,-1 0-5461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36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702 1 24575,'-367'0'0,"364"-1"0,-1 2 0,1-1 0,-1 0 0,1 1 0,-1-1 0,1 1 0,-1 0 0,1 0 0,0 0 0,0 1 0,-1-1 0,1 1 0,-4 3 0,2-1 0,0 1 0,0 0 0,0 0 0,1 1 0,-7 10 0,-29 44 0,3 2 0,2 2 0,-39 99 0,62-130 0,2 0 0,2 1 0,0 0 0,-1 37 0,-6 541 0,16-442 0,-1-146 0,1-1 0,1 0 0,1 0 0,2 0 0,10 34 0,-8-39 0,0 0 0,1-1 0,1 0 0,1 0 0,0-1 0,1-1 0,15 17 0,-6-11 0,0-2 0,1 0 0,1-1 0,1-2 0,0 0 0,32 15 0,12 2 0,81 26 0,-110-47 0,0-1 0,1-2 0,0-1 0,41 1 0,-3-4 0,85-7 0,-149 1 0,0 0 0,0-2 0,0 1 0,-1-2 0,1 0 0,-1 0 0,0-1 0,0-1 0,0 0 0,12-8 0,9-9 0,57-54 0,-58 49 0,-2 1 0,40-45 0,-57 55 0,0 0 0,-1 0 0,-1-1 0,15-34 0,-5 4 0,17-65 0,-31 83 0,0 1 0,-2-1 0,1-51 0,-7-65 0,-1 123 0,0 0 0,-2 0 0,-1 0 0,-10-28 0,-90-224 0,84 226 0,-2 2 0,-2 0 0,-45-63 0,47 79 0,-1 1 0,-2 0 0,0 2 0,-57-45 0,71 65 0,-1 1 0,1 0 0,-1 1 0,0 0 0,-1 1 0,1 1 0,-21-5 0,-19-5 0,-78-34 0,115 41 0,0-2 0,-21-16 0,24 16 0,-1 0 0,0 1 0,-21-10 0,21 14 0,0-1 0,-1 2 0,0 0 0,1 0 0,-18 0 0,-77 4 0,45 0 0,49-1-1365,3 0-5461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12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6197 1 1128,'0'0'3706,"3"0"-3520,-2 0-70,1-1-1,-1 1 0,1 1 0,-1-1 1,1 0-1,-1 0 0,1 0 0,-1 1 1,0-1-1,1 1 0,-1-1 1,0 1-1,1-1 0,0 2 0,0-1 391,2 3-470,-4-4 44,1 1 1,0-1 0,-1 1 0,1-1-1,-1 1 1,1-1 0,-1 1 0,1-1-1,-1 1 1,1 0 0,-1-1 0,0 1-1,1-1 1,-1 1 0,0 0 0,1 1-1,1 0-67,-9 20 172,-12 29-48,-41 80-1,13-42-80,-86 120-1,71-127 3,43-56-42,-28 30-1,8-12 11,-1 1 30,-76 66-1,76-75-14,-293 224 417,257-205-324,-151 89 115,94-64-88,-102 47 258,78-46-140,-48 21 75,49-27-158,-356 151 132,113-56-112,230-99-75,154-65-129,-169 61 163,-14 3 16,187-66-180,-85 27 138,-143 30-1,-27-21-6,-3-25-78,94-12-61,-254 37 0,206-1-6,4 0 6,-51-6-29,242-30 37,0-2-1,0 0 0,-35-5 1,50 2 26,-1-1 1,1 0 0,0-2-1,0 1 1,0-2 0,1 1-1,0-2 1,0 0 0,-20-15-1,15 11 48,-26-21 238,41 30-277,-3 0 45,1 0 0,-1 0 0,1-1 0,0 0 0,-5-3 1,4 2 31,-16-12 863,111 112-749,154 125 0,-163-166-22,-79-54-157,4 1-4,-6-2-47,0 1 1,1-1-1,-1 0 0,0 0 1,0 0-1,0 0 0,0 0 0,0 0 1,1 0-1,-1 0 0,0 0 0,0 0 1,0 0-1,0 0 0,1 0 0,-1 0 1,0 0-1,0 0 0,0 0 0,0 0 1,1 0-1,-1-1 0,0 1 1,0 0-1,0 0 0,0 0 0,0 0 1,1 0-1,-1 0 0,0 0 0,0 0 1,0-1-1,0 1 0,0 0 0,0 0 1,0 0-1,0 0 0,1 0 0,-1-1 1,0 1-1,0 0 0,0 0 1,0 0-1,0 0 0,0-1 0,0 1 1,0 0-1,0-20 21,0 19-27,0 0 1,0 0-1,0 0 0,0 0 0,0 0 1,-1 0-1,1 0 0,0 0 1,0 0-1,-1 0 0,1 0 1,-1 0-1,1 0 0,-1 1 1,1-1-1,-1 0 0,1 0 0,-1 0 1,-1-1-1,-1-1 4,-9-15 13,-2 1 0,0 0 0,-1 1 0,0 0 0,-1 1 0,-1 1 0,0 1 0,-1 0 0,-1 1 0,-29-14 0,10 7 12,-32-23 203,68 41-200,0-1-21,2 1-13,-1 0 0,0 0 0,1 0 0,-1 0 0,0 0 1,1 0-1,-1 0 0,1 0 0,0 0 0,-1 0 0,1 0 0,0-1 1,0 1-1,0 0 0,0 0 0,0 0 0,0-1 0,0 1 1,0 0-1,0 0 0,0 0 0,1-1 0,-1 1 0,0 0 0,1 0 1,-1 0-1,1 0 0,0 0 0,-1 0 0,1 0 0,1-1 1,3-7-26,1 1 1,13-14 0,-16 19 9,49-48-341,1 3 1,91-63-1,-77 61 9,199-139-975,-105 94-221,-69 42-64,9-11-2051,-16 15 36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3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1032,'0'0'1048,"2"4"-69,8 14-80,-2 0-1,8 20 1,4 12 251,-15-40-969,7 18 629,1-1-1,2 0 1,0-1-1,36 45 1,-49-69-683,1 2 184,1 0-1,-1 0 1,1-1-1,0 1 1,0-1-1,0 0 0,0 0 1,7 3-1,-9-5 173,2-2-31,13-2-12,-11 0-34,0-6-223,0 0 1,-1-1-1,0 1 0,-1-1 0,0 0 1,0 0-1,-1-1 0,3-20 1,6-92 444,-12 104-526,2 1-580,-2 1 1,0-1 0,-1 0 0,-5-24-1,1 32-1086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28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3163 170 1056,'5'-15'411,"0"1"0,1 1-1,0-1 1,1 1 0,1 0 0,0 0-1,1 1 1,0 0 0,1 1 0,0 0-1,12-10 1,-20 20-365,0 0-1,0 0 0,-1 0 0,1 0 1,0 0-1,0 1 0,0-1 1,0 1-1,0 0 0,0-1 1,0 1-1,0 0 0,0 0 1,0 0-1,0 0 0,0 1 1,0-1-1,0 0 0,0 1 1,0 0-1,0-1 0,0 1 1,-1 0-1,1 0 0,0 0 1,0 0-1,-1 0 0,1 0 0,-1 1 1,1-1-1,1 3 0,6 4 86,0 1 0,-1 0 0,11 19 0,-7-11-4,-2 1 0,0 1 0,-2 0 0,0 0 0,6 22 0,20 104 307,-34-143-428,37 281 482,-33-176-294,-5-1 1,-14 109-1,3-121-47,-3-1 0,-50 166 0,-23 14 86,53-188-138,-5-2 0,-77 123 1,94-169-70,-23 38 36,-2-1-1,-114 129 1,44-79 33,-205 167-1,-175 76 17,214-184-59,-537 253 1,716-388-91,-2-5 0,-176 45 0,250-80-88,-55 4 0,75-11 37,0-1 1,-1 0-1,1-1 0,0 0 1,0-1-1,-24-7 1,33 8 19,0-1 1,0 0 0,1 0 0,-1 0-1,1 0 1,-1-1 0,1 1 0,0-1-1,0 0 1,0 0 0,0 0 0,0 0 0,1 0-1,0-1 1,-1 1 0,1-1 0,0 0-1,1 0 1,-3-6 0,2 4-287,1 0-1,-1-1 1,1 1 0,1 0 0,-1-1-1,1 1 1,0-1 0,0 1-1,1-1 1,0 1 0,0 0 0,3-9-1,12-21-1734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1 924,'0'0'5052,"2"3"-4507,7 11 25,-1 0 1,-1 1 0,0-1 0,8 29 0,-5-14-34,7 19 4245,-10-94-4057,-5 37-608,1-9 239,-2 10-219,1 0 0,0 0 0,5-12 0,-7 19-125,0 1 0,1-1-1,-1 0 1,0 0 0,1 1 0,-1-1-1,1 1 1,-1-1 0,1 0-1,-1 1 1,1-1 0,-1 1 0,1-1-1,-1 1 1,1-1 0,0 1 0,-1 0-1,1-1 1,0 1 0,-1 0 0,1-1-1,0 1 1,0 0 0,1 0-1,-1 0 4,1 0 0,0 0 0,-1 0 0,1 0-1,0 1 1,-1-1 0,1 1 0,0-1 0,-1 1-1,4 1 1,-1 0-18,0 1-1,0 0 0,0 0 1,0 0-1,0 0 0,6 8 1,35 56-1347,-24-34-914,1-1-3466,-14-23 2291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4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63 584 1588,'0'0'1980,"2"1"-1484,-1-1-425,0 0-1,0 0 1,0 1 0,0-1 0,-1 0 0,1 0 0,0 0-1,0 0 1,0 0 0,-1-1 0,1 1 0,0 0 0,0 0-1,0 0 1,-1-1 0,1 1 0,1-1 0,0 0 39,-1-1 0,1 0 1,0 0-1,-1 0 0,0 0 0,1 0 1,-1 0-1,1-2 0,1-2 98,0 0-1,0 0 0,-1-1 0,0 1 1,2-9-1,-4 12-109,1 1 0,-1-1 1,0 1-1,0-1 0,0 1 0,0-1 0,0 0 0,-1 1 1,1-1-1,-1 1 0,1-1 0,-1 1 0,0 0 0,0-1 1,0 1-1,0 0 0,0-1 0,-3-1 0,3 3-63,0 0-1,-1 1 1,1-1-1,-1 1 0,1-1 1,-1 1-1,0-1 1,1 1-1,-1 0 1,1 0-1,-1 0 1,1 0-1,-1 0 1,0 0-1,1 1 1,-1-1-1,1 0 0,-3 2 1,-1-1-8,1 1 1,0 0-1,0 0 1,0 0-1,1 0 1,-1 1-1,1 0 1,-1 0-1,1 0 1,0 0-1,0 0 0,0 0 1,0 1-1,1 0 1,-1-1-1,1 1 1,0 0-1,0 0 1,0 0-1,-2 8 1,4-10-21,-1 0 0,0 0 0,1 0 1,0 1-1,-1-1 0,1 0 0,0 0 0,0 0 1,0 0-1,0 0 0,1 0 0,-1 0 1,0 0-1,2 3 0,0 1 18,-2-4-20,1-1 0,0 1-1,0-1 1,0 0 0,0 1 0,0-1 0,0 0-1,0 1 1,0-1 0,0 0 0,0 0-1,1 0 1,-1 0 0,0 0 0,1-1 0,-1 1-1,1 0 1,-1-1 0,1 1 0,-1 0 0,1-1-1,0 0 1,-1 1 0,3-1 0,4 1 6,0 0 0,-1-1 0,12-1 1,-19 1-12,13-1 11,0 0 1,0-1 0,-1-1 0,1 0 0,0-1 0,-1 0-1,0-1 1,0 0 0,0-1 0,0 0 0,10-9 0,-15 10-3,0 0 0,-1-1-1,1 0 1,-1-1 0,0 1 0,-1-1 0,0 0 0,0-1 0,0 1 0,-1-1 0,0 0 0,-1 0 0,0 0 0,0 0 0,-1-1 0,1 1 0,0-15 0,-1-19 187,-2 0 0,-2 1 0,-1-1 1,-3 0-1,-10-41 0,8 55 632,-18-44-1,22 63-583,3 7 480,1 5-708,0 0 1,1 1-1,-1-1 0,1 0 0,0 0 0,0 1 0,1 3 0,2 4 9,8 31 62,2 0-1,2-1 1,1-1 0,44 72 0,-53-99-275,0 0 0,1 0 0,0-1 1,1-1-1,1 1 0,0-2 0,0 1 0,19 12 1,-17-20-1004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16 288 1552,'-12'-2'3888,"11"2"-3814,1-1-1,0 1 1,-1 0 0,1-1 0,0 1 0,-1-1 0,1 1 0,0-1-1,0 1 1,0-1 0,0 0 0,0 1 0,-1-1 0,1 1-1,0-1 1,0 1 0,0-1 0,0 1 0,1-1 0,-1 1-1,0-1 1,0 0 0,0 1 0,1-1 0,9-16 448,22-13-109,169-119 780,-154 114-1680,-33 26 14,15-13-3577,-17 12 2182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5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21 148 1268,'-4'-17'4019,"-12"-35"2345,20 59-5992,92 141 1417,-77-123-1249,1-1 0,0-1 1,47 40-1,-65-62-425,-1 0 0,1 0 0,-1 0 0,1 0 0,0 0 0,-1 0 0,1 0 0,0 0 0,0-1 0,0 1 0,-1 0 0,1-1 0,0 0 0,0 1 0,0-1 0,0 0 0,0 0 0,0 0 0,3-1-1,-4 0-59,1 1 0,-1-1-1,1 0 1,-1 0-1,0 0 1,1 0-1,-1 0 1,0 0-1,0 0 1,0 0 0,0-1-1,0 1 1,0 0-1,0-1 1,0 1-1,-1-1 1,1 1-1,0-1 1,-1 1 0,1-1-1,-1 1 1,0-1-1,1-3 1,3-27 141,0 0 0,-3-1 0,-1 1 0,-1-1 0,-2 1 0,-1-1 1,-10-38-1,4 34-1552,10 36 700,-4-5 54,2 1-1460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6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1252,'2'0'243,"-1"0"0,0 0-1,1 0 1,-1 1 0,1-1-1,-1 0 1,1 1 0,-1-1 0,0 0-1,1 1 1,-1 0 0,0-1-1,1 1 1,0 1 0,0 0 155,0 1 0,0-1 1,-1 1-1,1 0 0,-1-1 0,0 1 1,2 3-1,5 20 707,-1 0 1,7 45 0,-8-38-123,-5-31-683,-1 5 2415,-1-7-2628,-1-4-60,-1-3 22,0 1 0,0-1 0,1 1 0,0-1 0,0 0 1,0 0-1,1 0 0,0 0 0,0 0 0,1-8 0,0 10-16,0-1-4,0 1 0,1 0 0,-1-1 0,1 1 0,0 0-1,1-1 1,-1 1 0,1 0 0,0 0 0,0 0 0,4-5 0,-4 7-19,0 0 0,1 1 1,0-1-1,-1 1 1,1 0-1,0 0 1,0 0-1,0 0 1,0 0-1,1 1 1,-1-1-1,0 1 1,1 0-1,-1 0 1,1 0-1,-1 1 1,1-1-1,6 1 1,5 0 28,-1 1 0,0 0 0,19 5-1,-15-3-12,-16-2 124,1-3-108,0 1-28,10-3 54,-13 1-19,4-17 78,8-26 0,-10 40-124,0 1 0,0 0-1,0 0 1,1 0 0,0 0 0,0 0-1,0 1 1,1-1 0,-1 1 0,6-5 0,11-2 26,-11 7-28,-8 4 0,0-1 0,1 1 0,-1-1 0,0 1 0,0 0 0,0 0 0,0-1 0,1 1 0,-1 0 0,0 0 0,0 0 0,1 0 0,-1 0 0,2 1 0,3 0 2,-1-1-168,1 0 1,0 0-1,0 1 1,-1 0-1,1 0 1,-1 0-1,1 1 1,-1 0 0,1 0-1,-1 0 1,0 1-1,0 0 1,0 0-1,0 0 1,-1 0-1,1 1 1,-1 0 0,0 0-1,0 0 1,0 0-1,0 1 1,3 6-1,-6-10-127,-1 0-1,1-1 0,-1 1 0,0 0 1,1 0-1,-1-1 0,0 1 0,0 0 1,1 0-1,-1-1 0,0 1 1,0 0-1,0 0 0,0 0 0,0 1 1,-1 0-793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61 731 1632,'-49'3'8076,"47"-3"-7551,-4-1-432,6 1-56,-1 0 1,1 0 0,0 0 0,0 0 0,0 0 0,0-1 0,-1 1 0,1 0 0,0 0 0,0 0-1,0 0 1,0 0 0,-1-1 0,1 1 0,0 0 0,0 0 0,0 0 0,0 0 0,0-1-1,0 1 1,0 0 0,-1 0 0,1 0 0,0-1 0,0 1 0,0 0 0,0 0 0,0 0 0,0-1-1,0 1 1,0 0 0,0 0 0,0 0 0,0-1 0,0 1 0,0 0 0,0 0 0,1-1-1,-1 1 1,0 0 0,0 0 0,0 0 0,0 0 0,0-1 0,0 1 0,0 0 0,1 0 0,-1 0-1,0 0 1,0-1 0,0 1 0,0 0 0,1 0 0,-1 0 0,24-25 292,52-39 0,207-127 362,-143 100-481,102-51 105,-61 39-134,-34 17 81,-140 82-206,1 0-1,-1 0 1,15-5 0,-21 9-39,4 0 16,0 2-16,0-1 0,0 1-1,0 0 1,0 0 0,-1 0-1,1 1 1,-1 0 0,0 0-1,1 0 1,-1 0 0,-1 0-1,1 1 1,5 6 0,6 9 127,22 35 1,-23-32-81,94 168 333,-78-133-317,37 68 132,57 153 1,-121-269-312,1 1-1,-2 0 1,1 0 0,-1 0-1,-1 1 1,1-1 0,-2 0 0,0 19-1,-1-24-165,0 0 0,0 0 0,0 0-1,-1 0 1,0 0 0,0-1-1,0 1 1,-3 5 0,2-6-340,0 0-1,0 0 1,0-1 0,-1 1 0,1-1 0,-1 0 0,0 0 0,0 0 0,-7 4 0,-8 2-2679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7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1024,'0'0'678,"-2"0"-70,-7 0-82,6 1-49,1 0-16,-6 3-184,0 1-1,1 0 1,-1 1-1,1 0 1,1 0-1,-1 0 1,1 1-1,0 0 1,1 0-1,-1 0 1,1 1-1,-6 13 1,5-6-87,1-1 0,1 1 0,0-1 0,1 1-1,1 0 1,0 1 0,1-1 0,1 24 0,2-10 70,2 0 0,0 0 0,14 44 0,51 110 654,-55-154-781,0 0 0,2 0 0,2-2 0,0 0 0,30 32 0,-40-49-107,1-2 0,1 1-1,0-1 1,0-1-1,1 0 1,-1 0-1,2-1 1,-1 0-1,1-1 1,-1-1 0,1 0-1,1 0 1,-1-1-1,0-1 1,1 0-1,-1 0 1,1-1-1,0-1 1,-1 0 0,22-4-1,-1-2 13,-1-2 0,0-2 0,54-23 0,86-54 44,-145 73-75,346-207 73,134-147-346,-483 351-54,-14 11-943,-1-1 0,13-12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8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2368 1424,'-29'-1'2604,"26"0"-2140,3-1-57,-1 1-383,1 1-1,0 0 1,0-1 0,-1 1-1,1 0 1,0-1 0,0 1-1,0-1 1,0 1 0,-1 0-1,1-1 1,0 1 0,0-1-1,0 1 1,0-1 0,0 1-1,0 0 1,0-1 0,0 1-1,0-1 1,0 1-1,1-1 1,-1 1 0,0 0-1,0-1 1,0 1 0,0-1-1,1 1 1,-1 0 0,0-1-1,0 1 1,1 0 0,-1-1-1,0 1 1,0 0 0,1-1-1,-1 1 1,0 0 0,1-1-1,38-33 289,2 1-1,49-31 1,105-53-13,-109 67-178,318-180 149,-103 69-127,-110 69-57,-86 44-49,-56 24-23,259-115 51,-43 37 7,206-83 25,-123 55-23,83-15-16,-171 57-17,-12-1 1,-103 36-26,195-75 30,-66 25-21,-59 23-7,224-79 49,-183 80 251,-253 78-218,24-7 523,-25 7 87,0 0-666,3-1-39,-4 2-1,-1 0-1,0-1 1,0 1-1,0 0 1,0 0 0,0 0-1,0 0 1,0 0-1,0 0 1,1 0 0,-1 0-1,0 0 1,0 0-1,0 0 1,0 0 0,0 0-1,0 0 1,0 0-1,1 0 1,-1 0 0,0 0-1,0 0 1,0 0-1,0 0 1,0 0 0,0 0-1,1 0 1,-1 0-1,0 0 1,0 0 0,0 0-1,0 0 1,0 1-1,0-1 1,0 0 0,0 0-1,1 0 1,-1 0-1,0 0 1,0 0 0,0 0-1,0 0 1,0 0-1,0 1 1,0-1 0,0 0-1,0 0 1,0 0-1,0 0 1,0 0 0,0 0-1,0 1 1,0-1-1,0 0 1,0 0 0,0 0-1,0 0 1,0 0-1,0 0 1,0 0 0,0 1-1,0-1 1,0 0-1,0 0 1,0 0 0,0 0-1,-2 5-3,-6 16 14,1 0-1,-5 33 1,8-23-9,-17 156 28,20-18-5,34 288 1,51 192 45,-49-383-43,-12-83-12,30 290 17,-28-162-5,44 449 71,20-235-44,-52-336-41,65 264-286,-79-359 57,73 303-4797,-72-312 2627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0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34 1180,'-1'-2'485,"1"2"-470,-3-4 405,1 0 0,0 1 0,-1 0 0,0-1 0,0 1 0,0 0 0,-6-4 0,7 15-256,-1 3-80,1 0 0,0 1-1,1-1 1,0 1 0,1-1-1,1 13 1,7 50 398,18 81 0,29 70-14,-32-134-275,145 461 753,33-12-54,-105-290-677,101 430 247,-152-425-366,-13-68-29,-15-106-23,47 135 1,-51-181-31,2-1 0,1 0 1,2-1-1,1-1 0,2-1 0,29 34 1,-33-48-8,0-1 0,1-1 0,0-1 0,1 0 0,1-2 0,0 0 0,1-1 0,0-1 0,1-1 0,0-1 0,35 8 0,-7-8 3,-1-2-1,1-2 0,0-2 1,94-10-1,81-24 15,-159 21-19,470-99 4,-214 29 28,-54 4-10,-166 46-20,-23 7-4,279-80 19,30 0 2,-149 29-14,-1 1-13,-34 25 32,0 9 0,232-14 1,-316 44-34,115-11 42,-140 14-22,23-4-6,-105 9-7,172-36 24,-172 34-29,-2 1 1,40-7 14,-32 5-7,-15 4-9,-3 2 28,0-1 4,0 0-1,0 0 1,0 0 0,0-1 0,0 1-1,0 0 1,0 0 0,0-1 0,0 1 0,0 0-1,0-1 1,0 1 0,0-1 0,1 0 0,8-3-852,-3 4-4028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3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1084 836,'-2'0'533,"-11"-1"260,7 1 1132,11-1 1676,258-38-2794,-89-8-508,-147 39-264,40-11 36,161-48 153,93-43 10,-127 53-95,-96 29-85,37-14 9,118-33 91,71-12-28,156-42 62,-265 73-108,-70 19-16,-127 33-52,291-85 125,-230 62-70,138-68 1,-176 75-9,29-17 82,-68 36-159,7-6-110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29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1232,'9'-6'214,"0"1"0,0 0-1,1 0 1,-1 1 0,1 1 0,0-1 0,0 2-1,0-1 1,0 1 0,0 1 0,1 0 0,-1 0-1,0 1 1,17 2 0,12 3 169,1 1-1,49 15 1,-84-20-346,42 11 297,-1 2 0,88 41 1,-29 0 99,119 83 0,-162-92-178,-2 2 0,79 81 0,-43-26 211,148 208 0,-109-111-118,-9 6-1,-9 5 1,159 403 0,-197-347-216,-62-199-132,4 7-47,-4 1 1,-3 1 0,-4 1-1,1 147 1,-31 271-350,7-401 135,-36 131 0,-43 74-551,88-288 771,-25 74-767,-4-2 0,-84 157 1,103-220-35,0 0 1,-18 18-1,2-3-722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4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19 257 1012,'0'0'3296,"-2"6"-2887,-2 8-140,0-1 1,1 1-1,1 0 0,0 0 1,0 22-1,7 79 1101,-2-74-1034,-2-28-221,1 1 1,0-1-1,1 1 0,0-1 1,1 0-1,1 0 1,0-1-1,11 20 1,-13-27-88,1-1 0,0 1 0,0-1 0,0 0 1,0-1-1,1 1 0,0-1 0,0 0 0,0 0 1,0 0-1,0-1 0,0 1 0,1-1 0,-1-1 1,1 1-1,-1-1 0,1 0 0,6 1 0,8-1 7,0 0 0,0-1 0,38-5 0,154-31 87,154-59-16,69-14-90,61 21-488,-250 46 187,190-56 32,-184 35-148,-115 28 1,167-37-355,-122 29 397,-152 36 301,-27 6 44,-1 0-5,9-3-4,-8 4-61,-1-1-223,0 0 0,0 0 0,0 0 0,0 0 0,0-1 0,0 1 0,0 0 0,-1-1 1,1 1-1,1-3 0,-3 4 295,2-2-1405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5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75 379 944,'0'0'4325,"0"3"-4246,-1 4-309,0-7 285,1 0-1,0-1 1,0 1-1,0 0 1,0 0-1,0 0 1,0 0 0,0 0-1,0 0 1,0 0-1,0 0 1,0 0-1,0 0 1,-1 0-1,1 0 1,0 0-1,0 0 1,0 0-1,0 0 1,0 0 0,0 0-1,0 0 1,0 0-1,0 0 1,-1 0-1,1 0 1,0 0-1,0 0 1,0 0-1,0 0 1,0 0 0,0 0-1,0 0 1,0 0-1,0 0 1,-1 0-1,1 0 1,0 0-1,0 0 1,0 0-1,0 0 1,0 1 0,0-1-1,0 0 1,0 0-1,0 0 1,0 0-1,0 0 1,0 0-1,0 0 1,0 0-1,0 0 1,0 0-1,0 1 1,0-1 0,0 0-1,0 0 1,0 0-1,0 0 1,-11-28 57,-6-32 1,1-19-601,-8-122-1,23 182-290,1 16 358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5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0 876,'0'0'3614,"0"6"-3178,12 226 1999,7-17-1021,-4-135-1402,-15-78-320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2 952,'0'0'433,"-3"-2"1411,4 5-982,9 8-382,27 21-245,20 6 223,1-3-1,2-2 0,1-3 0,100 34 0,-51-29-81,-32-11-48,88 40 0,-148-55-310,0 2 1,-1 0-1,0 1 0,-1 0 1,-1 2-1,16 16 0,-28-27-299,-1 0 0,1 0 1,-1 1-1,0-1 0,0 0 0,-1 1 0,1-1 0,-1 1 1,0 0-1,1 0 0,-2-1 0,1 1 0,0 0 1,-1 7-1,0-8-1407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6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1435 1364,'0'0'2648,"6"-7"-2306,27-38 226,39-71 0,-60 95-516,135-216 610,-43 71-379,-103 165-283,212-319 356,-41 104-74,28-39-116,-177 221-525,-14 17-2939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7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29 1052,'0'0'1176,"3"-13"5039,-17 1-5989,11 9 188,-2 5-223,-8 2-54,1 2-1,-1 0 1,2 0 0,-1 1-1,1 1 1,-19 16-1,12-8 14,1 0-1,1 2 0,-19 24 1,34-39-132,-1 0 0,0 0 0,1-1 0,-1 1 0,1 0 0,0 0 0,0 0 0,0 1 0,0-1 0,1 0 0,-1 0 0,1 0 0,0 0 0,-1 1 0,2-1 0,-1 0 0,0 0 0,1 1 0,1 4 0,0-3 11,0 1 0,1-2 0,-1 1 0,1 0 0,0-1 0,0 1-1,1-1 1,-1 0 0,1 0 0,5 4 0,88 80 328,-95-86-319,0 1 4,-2-3-39,0 0 0,1 0 0,-1 0-1,0 0 1,0 1 0,0-1 0,1 0 0,-1 0-1,0 0 1,0 1 0,0-1 0,0 0 0,0 0-1,0 1 1,0-1 0,1 0 0,-1 0 0,0 1-1,0-1 1,0 0 0,0 0 0,0 1 0,0-1-1,0 0 1,0 0 0,0 1 0,0-1 0,0 0 0,-1 0-1,1 1 1,0-1 0,0 0 0,0 0 0,0 1-1,0-1 1,0 0 0,-1 0 0,1 0 0,0 1-1,0-1 1,0 0 0,-1 0 0,-5 8-219,-2-1-1,1 0 1,-1-1 0,0 0-1,0 0 1,0 0 0,-15 6 0,21-11-312,-7 3-397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8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8 156 1192,'2'-2'733,"6"-4"-88,-6 5 887,8-9 25,-5 4-1345,0 1 0,-1-1 0,1 0 1,-1 0-1,0 0 0,-1 0 0,1-1 1,-1 1-1,-1-1 0,1 0 0,-1 0 1,0 0-1,1-11 0,-3 16 79,-2-9 120,2 10-362,0 0 1,0 0-1,0 0 0,-1 0 0,1 0 1,0 0-1,0 0 0,-1-1 1,1 1-1,-1 0 0,1 0 0,-1 0 1,1 0-1,-1 1 0,0-1 1,1 0-1,-1 0 0,0 0 0,-1-1 1,0 2-6,1-1 0,-1 1 1,0-1-1,1 1 0,-1 0 1,0 0-1,0 0 0,1 0 1,-1 0-1,0 0 1,1 1-1,-1-1 0,0 0 1,1 1-1,-1 0 0,0-1 1,1 1-1,-1 0 0,1 0 1,-1-1-1,1 1 1,-1 1-1,1-1 0,0 0 1,0 0-1,-1 0 0,-1 3 1,1-2-11,0 1 0,0-1 1,0 1-1,0 0 0,1-1 1,-1 1-1,1 0 0,0 0 1,-1 0-1,1 0 0,0 0 1,1 0-1,-1 0 0,1 1 1,-1-1-1,1 0 0,0 6 1,1-6-14,-1 0 1,1 1-1,-1-1 1,1 0-1,0 1 1,0-1-1,1 0 1,-1 0-1,1 0 1,0 0-1,-1 0 1,1 0-1,0-1 1,1 1-1,2 2 1,0-1-61,0-1 0,0-1 0,0 1 0,1-1 1,-1 0-1,1 0 0,-1 0 0,1-1 0,-1 1 0,1-2 1,0 1-1,0-1 0,7 0 0,-6 0-511,0 0 1,-1-1-1,1 0 1,0 0-1,0 0 0,-1-1 1,1 0-1,-1 0 0,0-1 1,0 0-1,10-6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8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39 1268,'-2'-2'646,"-4"-5"-24,5 5-10,0 0-18,-9-9 1958,13 18 20,18 26-1469,33 53-304,-54-84-785,1 0-1,0 0 1,-1 0 0,1 0-1,-1 0 1,1 0-1,-1 0 1,0 0-1,0 0 1,0 0 0,0 0-1,-1 3 1,1-4-8,0 1 31,-5 11 23,4-12-53,1 1 0,-1-1 0,0 0 0,0 0 0,0 0-1,0 0 1,0 0 0,0 0 0,0 0 0,-1 0-1,1 0 1,0-1 0,0 1 0,-4 1 0,-18 5 76,17-5-36,4-1 21,-1-1 17,-9 0 7,9 1 81,0-2-104,-7-4-5,8 4-7,0-2-4,1 1-45,0 0 1,0-1-1,0 1 0,0-1 1,0 1-1,1-1 1,-1 1-1,1-1 0,-1 1 1,1-1-1,0 1 1,0-1-1,0 0 0,1 1 1,-1-1-1,0 1 1,2-5-1,5-12-582,15-30 1,13-2-1707,-18 27-1284,-10 13 1346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9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4 912,'0'0'581,"2"-2"-24,-1 2-424,0 0-1,0 0 1,0-1-1,0 1 1,-1 0 0,1 0-1,0 0 1,0 0-1,0 0 1,0 0-1,0 0 1,0 0 0,0 0-1,-1 1 1,1-1-1,0 0 1,0 0-1,0 1 1,0-1 0,0 1-1,-1-1 1,1 1-1,0-1 1,-1 1-1,1-1 1,0 1 0,-1 0-1,1-1 1,0 1-1,-1 0 1,1-1-1,0 2 1,0 0-481,21 21 1267,-6-5-298,0-1-1,2 0 0,0-1 1,36 23-1,-21-22 142,-32-16-680,4-2-826,12-5 354,-16 6 261,0-1 1,0 1-1,0-1 0,0 1 1,0-1-1,0 1 1,0-1-1,-1 0 1,1 1-1,0-1 1,0 0-1,0 0 1,-1 0-1,1 0 1,0 0-1,-1 1 1,1-1-1,-1 0 1,1 0-1,0-2 1,1-3-2227,5-7 313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9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1300,'6'-6'7367,"26"51"-6604,-22-29-616,1-1 0,19 20-1,-30-34-288,10 12-689,-6-7 21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30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4560 904,'0'3'222,"1"0"-1,-1 0 0,1 0 1,0 0-1,0 0 1,0 0-1,1 0 1,-1-1-1,1 1 1,-1 0-1,1-1 1,0 1-1,3 3 1,30 26 669,-16-18-553,0-1-1,1-1 1,0-1 0,1-1 0,0 0 0,43 12 0,-3-6 158,77 9 0,118-2 199,-210-21-600,-32-1-67,35 2 122,0-1 0,1-3-1,63-10 1,77-20 202,-2-8 0,-1-9 0,234-93 0,316-182 452,-38-70-402,-483 249-311,-7-9 0,332-316 1,4-111 48,-63-51 44,-161 101 7,-96 70-49,-79 121-47,-128 286-91,-1-2 0,-3 0 0,-3 0 0,7-75 1,-18 120-57,1 0 0,-2 0 0,1 0 1,-1 0-1,-1 0 0,0 1 0,0-1 1,-1 0-1,-7-16 0,9 23-14,0 1 0,-1-1 0,0 0 0,0 1 0,1-1-1,-2 1 1,1-1 0,0 1 0,0 0 0,-1 0 0,1 0 0,-1 0-1,0 1 1,1-1 0,-1 1 0,0-1 0,0 1 0,0 0 0,0 0-1,0 0 1,0 1 0,0-1 0,0 1 0,-1 0 0,1-1 0,0 1-1,0 1 1,0-1 0,0 0 0,0 1 0,-1 0 0,1-1 0,0 1-1,-4 3 1,-11 3-624,0 0-1,1 2 1,0 0 0,0 2-1,1-1 1,-20 18-1,-27 30-1814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9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59 2208,'-2'-4'1123,"-21"-38"3386,22 40-3647,-3-4-48,3 2-1492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00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1 992,'0'0'3245,"-2"5"-2298,-7 11-277,1 1 0,0 0 0,1 0 0,1 1 0,1 0 0,1 0-1,0 0 1,-2 34 0,6-32-162,1 0 0,6 39 0,-6-52-412,1 0 1,-1 0-1,1-1 0,1 1 0,0 0 0,-1-1 0,2 1 1,-1-1-1,1 0 0,0 0 0,7 7 0,-10-11-136,1-1 0,-1 0 0,0 0 0,1 0 0,-1 0 0,1 0 0,-1 0 0,1 0-1,0-1 1,-1 1 0,1-1 0,0 1 0,0-1 0,2 1 0,-3-1-441,4-1-174,0-1 33,0 1-1,0-1 0,-1 0 1,1 0-1,0-1 0,-1 1 0,0-1 1,8-6-1,2-5-2327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00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368 171 1200,'5'-6'1132,"-2"2"2023,2-3-2792,0 1 0,-1-1 0,0 0-1,0 0 1,0-1 0,-1 1 0,3-11 0,-5 13-190,0 0 1,0 0 0,0 0-1,-1 0 1,0 0 0,0 0 0,0-1-1,0 1 1,-1 0 0,0 0-1,0 0 1,-3-9 0,3 12-108,0 1 1,0 0 0,0-1 0,0 1-1,0 0 1,0 0 0,0 0-1,0-1 1,0 1 0,-1 0 0,1 1-1,0-1 1,-3-1 0,4 2-57,-2-1 192,-1 1-23,1 0-151,0 0 10,-1 0 0,1 0 0,0 1 0,-1-1 0,1 0-1,0 1 1,0 0 0,0 0 0,0-1 0,-1 1 0,1 0 0,0 0 0,1 1 0,-1-1 0,0 0 0,0 1-1,0-1 1,1 1 0,-4 3 0,1 3 19,-1 1-1,1 0 1,0-1-1,1 1 1,0 1 0,1-1-1,0 0 1,0 1-1,1-1 1,0 1 0,1-1-1,0 1 1,1 15-1,0-22-46,-1 0-1,0 0 1,1 1-1,0-1 1,0 0-1,0 0 1,0 0-1,0 0 0,1 0 1,-1 0-1,1 0 1,0 0-1,0-1 1,0 1-1,0-1 1,0 1-1,1-1 1,-1 0-1,4 3 1,1-1-282,0-1 1,1 0 0,0 0 0,-1 0-1,16 3 1,-7-2-599,26 8-3182,-38-10 1853,4 4 31</inkml:trace>
  <inkml:trace contextRef="#ctx0" brushRef="#br0" timeOffset="1">22 754 1400,'-1'-2'987,"-2"-1"-739,1 0-1,0 0 1,0 0 0,0-1 0,1 1 0,-1 0-1,1-1 1,0 1 0,0-1 0,0 1-1,0-1 1,1 1 0,-1-1 0,1 0 0,0 1-1,0-1 1,0 0 0,1 1 0,1-8 0,2-4 77,1 0 1,0 0 0,12-21 0,3-9 680,-19 43-195,-3 10-751,1 0-80,-4 18 149,-1 48-1,6-66-195,0 0-1,0 0 1,1 1-1,1-1 1,-1 0 0,1 0-1,0 0 1,1 0-1,0-1 1,7 15-1,-8-20-241,1 0-1,-1 0 0,0 0 1,1 0-1,-1 0 0,1 0 1,0-1-1,-1 1 0,1-1 0,0 0 1,0 0-1,0 0 0,0 0 1,0 0-1,0-1 0,6 1 1,3-1-1733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01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14 494 1384,'-13'9'2719,"13"-9"-2685,0 0-1,0 0 1,1 0 0,-1 0 0,0 0 0,0 0-1,0 0 1,0 0 0,0 0 0,0 0 0,0-1-1,0 1 1,0 0 0,0 0 0,0 0 0,0 0 0,0 0-1,0 0 1,0 0 0,0 0 0,0 0 0,0 0-1,0 0 1,0 0 0,0 0 0,0 0 0,0 0 0,0-1-1,0 1 1,0 0 0,0 0 0,0 0 0,0 0-1,0 0 1,0 0 0,0 0 0,0 0 0,0 0-1,0 0 1,0 0 0,0 0 0,0 0 0,0 0 0,0 0-1,0 0 1,0-1 0,0 1 0,0 0 0,0 0-1,0 0 1,0 0 0,-1 0 0,1 0 0,0 0-1,0 0 1,0 0 0,0 0 0,0 0 0,0 0 0,0 0-1,0 0 1,0 0 0,0 0 0,0 0 0,14-18 1637,-12 14-2068,75-81 1264,-45 45-544,-31 39-285,6-9-17,-6 10-6,-1-1 1,0 1 0,1-1-1,-1 1 1,1 0 0,-1-1-1,1 1 1,-1 0 0,1-1-1,-1 1 1,1 0 0,-1-1-1,1 1 1,-1 0 0,1 0-1,-1 0 1,1 0 0,0 0-1,-1 0 1,1-1 0,-1 1-1,1 1 1,0-1 0,-1 0-1,1 0 1,0 0 0,34 25 375,-33-24-318,9 8 411,8-2-25,-17-6-313,2-2-106,24-9 37,-18 6-98,-8 4-35,1-1-28,46-12-1368,-47 13 1213,1 0-21,6-1-25,-1-1 0,0 1 0,0-2-1,0 1 1,0-1 0,0 0 0,0-1 0,13-7 0,2-5-295,29-25 1,-25 19 851,-26 21 913,-5 7-1053,-56 101 665,59-105-628,7-8-594,-1 0 373,1 1-1,-1-1 1,-1-1-1,1 1 1,-1 0-1,0-1 1,0 0-1,-1 0 1,3-8-1,2-15 157,-1 0 0,-2 0 1,0-1-1,-3 0 0,0 1 0,-5-56 0,3 84 1008,2 9-1123,5 20-11,-6-26 13,0 0 0,0 0 0,-1 0 0,1 0 0,0 0 0,0 0 0,0 0 0,0 0 0,0 0 0,0 0 0,1 0 0,-1-1 0,0 1 0,0 0 0,0-1 0,1 1 0,-1-1 0,0 0 0,1 1 0,-1-1 0,0 0 0,1 0 0,-1 0 0,0 1 0,1-2 0,-1 1 0,2 0-1,8 1-37,-4 1 36,-1 0 1,1 1 0,-1 0 0,0 0-1,0 0 1,0 1 0,0 0-1,-1 0 1,0 0 0,1 1-1,-2-1 1,1 1 0,0 1 0,-1-1-1,4 7 1,8 13 10,0 2-1,12 32 1,-15-32 3,10 28 22,-2 1-1,20 89 0,-38-136-17,-2-6-7,0 0 0,0-1-1,-1 1 1,1 0 0,-1 0 0,0 0 0,0 0 0,0 0 0,0-1 0,0 1 0,0 0 0,-1 0 0,-1 3 0,2-4-10,-4 1 7,4-3 9,0 1 1,0-1-1,0 0 0,0 0 1,-1 0-1,1 1 0,0-1 1,0 0-1,0 0 0,0 0 1,-1 1-1,1-1 0,0 0 1,0 0-1,-1 0 0,1 0 0,0 1 1,0-1-1,-1 0 0,1 0 1,0 0-1,0 0 0,-1 0 1,1 0-1,0 0 0,0 0 1,-1 0-1,1 0 0,0 0 1,0 0-1,-1 0 0,1 0 1,0 0-1,-1 0 0,1 0 1,0 0-1,0 0 0,-1-1 1,1 1-1,0 0 0,0 0 0,0 0 1,-1 0-1,1 0 0,0-1 1,-9-8 79,1 0 0,1 0 1,0-1-1,0 0 0,1-1 1,0 1-1,1-1 0,0 0 0,1 0 1,-4-14-1,0-5 141,1 0-1,-5-62 1,11 74-139,2-1 1,0 0 0,1 1 0,1-1 0,0 1 0,2 0-1,0 0 1,1 0 0,0 1 0,2 0 0,0 0 0,1 0 0,1 1-1,0 1 1,14-17 0,-24 32-81,0 0-1,1-1 1,-1 1 0,0 0 0,0-1-1,0 1 1,0 0 0,1-1-1,-1 1 1,0 0 0,0 0-1,1-1 1,-1 1 0,0 0 0,0 0-1,1-1 1,-1 1 0,0 0-1,1 0 1,-1 0 0,0-1-1,1 1 1,-1 0 0,0 0 0,1 0-1,-1 0 1,0 0 0,1 0-1,-1 0 1,1 0 0,-1 0-1,0 0 1,1 0 0,-1 0 0,0 0-1,1 0 1,-1 0 0,0 1-1,1-1 1,-1 0 0,0 0-1,1 0 1,-1 0 0,0 1 0,1-1-1,-1 0 1,0 0 0,0 1-1,1-1 1,-1 0 0,0 0-1,0 1 1,1-1 0,-1 0 0,0 1-1,5 17 131,-5-12-124,0 0 1,0 0-1,-1 0 0,0 0 1,0 0-1,-1 0 0,0-1 1,-3 9-1,2-5-11,-50 123-1709,41-106-511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01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1644,'0'0'2267,"0"6"-1629,-1 56 1303,1-54-1674,0 0-1,1 0 1,0 0 0,0 0-1,0 0 1,1 0 0,1-1-1,-1 1 1,8 13 0,-9-19-66,-1-2-156,0 0 1,0 1-1,0-1 1,0 0-1,0 1 1,1-1-1,-1 0 1,0 0-1,0 0 1,0 1-1,1-1 1,-1 0-1,0 0 1,0 0-1,1 1 1,-1-1-1,0 0 1,0 0 0,1 0-1,-1 0 1,0 0-1,0 0 1,1 0-1,-1 1 1,0-1-1,1 0 1,-1 0-1,0 0 1,0 0-1,1 0 1,-1 0-1,0 0 1,1-1-1,-1 1 1,0 0-1,0 0 1,1 0 0,-1 0-1,0 0 1,0 0-1,1 0 1,-1-1-1,0 1 1,0 0-1,1 0 1,9-15 186,-7 11-11,-5-6 56,0-5 197,-1 9-782,0-1 0,-1 1 0,-7-11 0,9 15-266,-5-8-1094,5 6-1629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02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1 924,'1'2'952,"20"72"3702,-1-4-3579,-8-40-4823,-12-28 2155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02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 1716,'0'0'1420,"-13"-8"860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0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0 448 1284,'4'9'872,"1"0"1,-1-1-1,2 0 1,11 15-1,-16-21-287,4 4 367,1-7 2027,64-58-1287,-66 56-1614,1 0 0,-1 1 0,1-1 0,0 1-1,0 0 1,-1 0 0,1 1 0,1 0 0,6-2 0,2 2 108,30 0-1,-33 2-133,-1-1 0,1 0-1,-1 0 1,1-2 0,-1 1-1,1-1 1,15-5 0,-19 3-37,1 1 1,-1-1-1,0 0 1,0-1-1,0 1 1,6-8-1,-9 9-4,0-1-1,0 0 0,-1 0 0,0 0 0,0-1 0,0 1 0,0-1 0,-1 1 0,1-1 0,-1 0 0,2-9 0,1-16 106,-1 0 0,-2 0 1,-1-1-1,-3-34 0,0-3 291,-4 1 509,17 116-763,21 57 0,-25-89-811,5 13-440,-2-8-5462,-4-10 3119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03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13 351 1200,'-2'-1'870,"1"0"-766,1 1 0,-1-1-1,0 1 1,1-1 0,-1 1 0,0-1-1,1 0 1,-1 1 0,1-1 0,-1 0-1,1 1 1,-1-1 0,1 0-1,-1 0 1,1 1 0,0-1 0,-1 0-1,1 0 1,0 0 0,0 0 0,0 1-1,-1-1 1,1 0 0,0 0 0,0 0-1,0 0 1,1 0 0,-1 1-1,0-1 1,0 0 0,0 0 0,1 0-1,-1 0 1,0 1 0,1-1 0,-1 0-1,0 0 1,1 1 0,-1-1 0,2-1-1,36-38 493,3 2 0,87-64 0,19-16-4525,-126 99 2171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19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1008 1284,'-29'-1'2562,"26"1"-2056,-4 0 114,0 1 0,0-1 0,1 1 0,-12 4-1,17-5-313,-13 2 334,-56 11 3694,69-13-3720,-6 2-469,4-2-73,5-3 357,257-178-105,-230 162-314,301-190-35,9-14-184,-275 178 227,41-53 161,-13 17-96,-27 18 209,-64 62-228,16-15 1140,12-16 814,-27 31-1968,21-15-30,-14 10-31,-3 2 23,-4 3 15,9-6 38,-5 3-51,-4 3 9,10-10-4,-11 10-23,0 0 1,-1 1-1,1-1 1,0 0-1,0 1 1,-1-1-1,1 1 1,0-1-1,0 1 1,0-1-1,0 1 0,0 0 1,0-1-1,0 1 1,0 0-1,2 0 1,6 9-1,0 0-1,0 1 1,-1 0 0,14 22 0,-3-4 13,14 21 56,44 90 0,13 60-14,-58-125-26,120 330-457,-140-365-68,-2 0-1,-2 1 0,7 73 0,-13-61-3276,-3 55 0,-3-56-56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5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10 1296,'0'0'5704,"-2"6"-5037,0 7-449,0 0-1,1 1 1,0-1 0,1 1 0,0-1 0,1 1 0,1-1 0,0 0 0,1 0 0,0 0 0,1 0-1,1 0 1,0-1 0,0 1 0,2-1 0,-1-1 0,9 12 0,-8-13-148,0 0 1,1-1-1,0 0 1,1-1-1,-1 0 0,2 0 1,-1-1-1,1 0 1,0-1-1,0 0 1,1 0-1,0-1 0,0-1 1,0 0-1,0 0 1,1-1-1,-1 0 1,1-1-1,0-1 0,14 1 1,-20-2-19,-1 0 1,0 0-1,0-1 1,0 1 0,0-1-1,0-1 1,0 1-1,0-1 1,0 1-1,0-1 1,-1-1-1,1 1 1,6-5-1,-9 5 11,0 0 0,0 0-1,0-1 1,0 1-1,0-1 1,0 0 0,0 1-1,-1-1 1,0 0 0,1 0-1,-1 0 1,0 0-1,-1 0 1,1 0 0,0 0-1,-1 0 1,0 0-1,1-1 1,-1 1 0,0 0-1,-1 0 1,0-5-1,-2-4 104,0 0-1,0 1 1,-1-1-1,-1 1 1,0 0-1,0 1 0,-1-1 1,-1 1-1,1 0 1,-2 1-1,1-1 0,-11-8 1,-6-5 96,-1 0 0,-1 2 0,-32-20 0,51 37-358,0-1-1,0 1 1,0 1 0,-1-1 0,1 1 0,-1 1 0,0-1 0,0 1 0,-11-1 0,14 3-98,-1-1-1,1 2 1,0-1 0,0 0 0,0 1 0,0 0 0,1 0 0,-1 1 0,0 0 0,0-1 0,1 1 0,-1 1 0,1-1 0,-1 1 0,1 0 0,-4 3 0,-29 27-6441,28-25 3188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30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1400,'11'2'233,"-1"1"0,1 0 0,-1 1 0,1 0 0,-1 1 0,0 0-1,0 0 1,-1 1 0,11 9 0,3 4 129,0 1 1,22 27-1,12 19 221,57 88 1,-60-71-34,63 129 0,126 355 974,-183-417-1209,273 844 1215,-172-335-910,-125-453-379,10 264 1,-44-438-228,3 62 31,-4 0 0,-15 123 0,-4-88-115,-6 0-1,-67 211 1,-90 72-1451,167-388 385,0 0-1,-2-1 1,-25 30-1,14-26-1245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20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42 1252,'-10'-3'693,"8"2"-54,0 0-51,-67-32 5337,67 33-5524,2-1-318,0 1 1,-1 0 0,1-1 0,0 1-1,-1 0 1,1 0 0,0-1 0,-1 1 0,1 0-1,-1 0 1,1 0 0,0 0 0,-1-1-1,1 1 1,-1 0 0,1 0 0,-1 0 0,1 0-1,0 0 1,-1 0 0,1 0 0,-1 0-1,1 0 1,-1 0 0,0 1 0,0 0-56,0 0-1,0 1 1,1-1 0,-1 1 0,0-1 0,0 1 0,1 0-1,-1-1 1,1 1 0,-1-1 0,1 1 0,0 0 0,0 0 0,0-1-1,0 1 1,0 0 0,0 2 0,7 35 239,-5-26-202,92 347 1173,-89-343-1204,111 347 597,-95-301-538,49 120 188,-37-120-198,-32-62-73,-1 0-6,0 0 0,0 0 0,1 0 0,-1 0 0,1 0 0,-1-1 0,0 1 0,1 0 0,-1 0-1,1 0 1,0-1 0,-1 1 0,1 0 0,1 0 0,5 4 5,-6-4-7,0 0 1,1-1-1,-1 1 1,1 0 0,-1-1-1,0 1 1,1-1-1,-1 0 1,1 0-1,0 1 1,-1-1 0,1 0-1,-1 0 1,1 0-1,-1 0 1,1-1-1,-1 1 1,1 0 0,-1-1-1,3 0 1,3-1-2,0 0 1,0 0-1,0-1 0,-1 0 1,1 0-1,-1-1 1,0 0-1,0 0 0,8-7 1,8-5-26,176-123-4,144-90-698,99-37-1017,-422 254 1655,183-115-998,-32 17 543,-14 6 660,-154 102-43,0 1-9,1 0 0,-1 0 0,1-1 0,-1 1 0,1-1 0,-1 1 1,0-1-1,0 0 0,2-3 0,7-4 461,-10 8-400,-9 7-989,-103 62-1845,62-38-224,8-6 376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25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1090 980,'-6'-7'2607,"-15"-24"3680,20 30-6266,1 1 0,-1 0 1,1-1-1,-1 1 1,1 0-1,-1-1 1,0 1-1,1 0 1,-1 0-1,0-1 1,1 1-1,-1 0 0,0 0 1,1 0-1,-1 0 1,0 0-1,1 0 1,-1 0-1,0 0 1,0 0-1,1 1 1,-1-1-1,0 0 1,1 0-1,-2 1 0,-13 2 130,11-2-99,-6 3 66,10-4-96,-1 1-1,0-1 1,0 1-1,0-1 0,0 1 1,0-1-1,0 0 0,0 1 1,0-1-1,0 0 1,0 0-1,-2 0 0,-2 1 183,-1 0 0,1 1 0,-1 0 0,-7 3-1,8-3-119,3-2 226,-22 7 1058,9-2-570,5 0-66,16-13-706,110-123 50,-89 104-75,89-81 28,111-67-4,107-68 16,-69 69-25,-225 148-18,-38 25 11,0-1-4,0 0-1,0 0 1,0 1-1,0-1 1,1 1 0,-1-1-1,5-1 1,-7 3-5,1-1 0,1 0-2,118-84 463,-114 81-469,19-10 32,64-40-7,-87 53-8,8-2 7,8-12-20,-13 11 5,-3 3 1,1 5-99,15 28 96,-2 2 1,22 59-1,-9-17 6,92 172-2,19-4 8,-98-173 17,-5-8-16,97 181 8,-119-214-27,-6-13-77,0 0-1,-2 0 1,0 1 0,0 0-1,-2 0 1,4 21-1,-9-31-271,-1 0-1,1-1 1,-1 1-1,-1-1 1,1 0-1,-6 14 1,6-18-252,0-1 1,0 0-1,0 1 1,0-1-1,0 0 1,-1 0-1,1 0 1,-4 4-1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2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43 1276,'-21'-40'3955,"20"38"-2001,4 11-1725,182 491 2063,-93-265-1384,-35-89-305,28 116 246,-65-200-615,-6-24-15,-13-35 14,-1-12-245,0-27 2,2 24 2,11-5 2,0 0 0,1 1 0,1 1 0,1 0 0,17-13 0,94-62 14,-124 88-7,41-27 4,251-154 9,-102 77 3,20-10-14,61-40 0,-122 59-41,-46 22 24,-37 25 7,14-14 7,-47 34-36,-35 29 18,1-1 12,9-10-31,-25 21 37,0 1 0,-193 125-72,-55 34-178,-131 61-542,80-53-925,165-98-2931,120-67 2430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2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59 876,'-2'-3'571,"-17"-36"1970,18 37-1521,0 0-832,-4-8-25,4 7 704,4 14-661,79 207 850,19 7-314,-33-77-429,-51-109-210,99 215 610,-60-143-425,29 61 164,-48-104-148,-36-66-323,-6-7-3406,-19-17 1304,5 2 31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28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1102 1064,'0'0'4189,"-2"-1"-3979,0 0 71,1 0 0,-1 0 0,1 0 0,0 0 0,-1 0 1,1 0-1,0 0 0,0-1 0,-1 1 0,0-3 0,1 3-241,3-2-4,49-60 85,116-111-1,82-38-57,-216 186-45,241-185 53,-31 17-20,-93 37-44,-149 156 5,0-1 12,24-32 1006,-24 33-916,1-2-131,-2 3 19,1 0 0,-1 0 0,0 0 0,0-1 0,0 1-1,0 0 1,0 0 0,0 0 0,1-1 0,-1 1 0,0 0 0,0 0 0,0 0-1,0 0 1,1-1 0,-1 1 0,0 0 0,0 0 0,0 0 0,1 0-1,-1 0 1,0 0 0,0 0 0,1 0 0,-1 0 0,0 0 0,0-1 0,1 1-1,-1 0 1,0 0 0,0 1 0,1-1 0,-1 0 0,0 0 0,0 0 0,0 0-1,1 0 1,-1 0 0,0 0 0,0 0 0,1 0 0,-1 0 0,0 1-1,0-1 1,0 0 0,1 0 0,-1 1 0,25 29 134,0 2 1,25 46-1,36 78 159,-65-115-216,153 362 434,-151-345-467,75 220-1239,-65-177-1490,-24-68 567,2 8-401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2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126 970 1116,'-2'1'455,"-22"16"1416,21-15-1545,-20 9 932,-5 0 162,25-10-1179,-25 7 956,25-7-760,-5 1-319,8-2-107,0 0 0,0 0 0,0 0 0,0 1 0,0-1 0,0 0 0,-1 0 0,1 0 0,0 0 1,0 0-1,0-1 0,0 1 0,0 0 0,0 0 0,-1 0 0,1 0 0,0 0 0,0 0 0,0 0 0,0 0 0,0 0 0,0 0 1,0 0-1,0 0 0,-1 0 0,1 0 0,0 0 0,0-1 0,0 1 0,0 0 0,0 0 0,0 0 0,0 0 0,0 0 1,0 0-1,0 0 0,0-1 0,0 1 0,0 0 0,0 0 0,0 0 0,0 0 0,0 0 0,0 0 0,0-1 0,0 1 1,0 0-1,0 0 0,0 0 0,0 0 0,0 0 0,0 0 0,0 0 0,0-1 0,0 1 0,0 0 0,0 0 0,0 0 0,0 0 1,0 0-1,1 0 0,-1 0 0,0 0 0,0-1 0,0 1 0,0 0 0,0 0 0,11-15 7,1 0 0,0 0 0,0 2 1,19-17-1,63-48 37,-90 74-54,537-374 140,-515 361-140,340-208 43,-47 30 4,-272 169 593,-45 25-289,8-6 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38 1732,'0'-2'838,"2"-21"4251,-3 21-4741,-3-6-28,3 5 266,-7 4-378,1 0 1,-1 1-1,0-1 0,1 1 1,-1 1-1,1 0 0,-1 0 1,1 0-1,0 1 0,1 0 1,-9 6-1,2-1-53,2 0 0,-1 1 0,1 0 1,1 1-1,-10 12 0,13-14-81,1 0 1,0 0 0,1 1-1,0 0 1,1 0-1,-1 0 1,2 0-1,0 0 1,0 1-1,-2 17 1,4-20-42,1 1 0,0-1 0,1 1 1,-1-1-1,2 1 0,-1-1 0,1 1 0,1-1 0,-1 0 1,1 0-1,1 0 0,-1 0 0,1-1 0,6 9 0,-1-5 5,0 1-1,0-2 1,1 1 0,0-1-1,1-1 1,23 16-1,79 38 177,-30-19-65,-79-41-129,21 14 125,-25-16-128,1-1 1,0 1-1,0 0 1,-1 0-1,1-1 1,0 1-1,-1 0 0,1 0 1,-1 0-1,1 0 1,-1 0-1,0 0 1,1 0-1,-1 0 1,0 0-1,0 0 1,1 0-1,-1 0 1,0 0-1,0 0 0,0 0 1,0 0-1,0 0 1,-1 0-1,1 0 1,0 0-1,-1 1 1,-2 4 12,-1 0 1,0 0 0,0-1-1,0 1 1,-1-1 0,1 0-1,-2 0 1,1-1 0,0 1 0,-1-1-1,-8 5 1,-12 5 37,-38 16-1,47-23-42,8-2-163,-1-1 0,1-1 0,0 0 0,-1 0 0,0-1-1,1 0 1,-1 0 0,0-1 0,0-1 0,0 1 0,0-2 0,0 1-1,-15-4 1,22 3-253,1 0 0,-1 0 0,1 0 0,-1-1-1,1 1 1,0-1 0,-1 1 0,1-1 0,0 0 0,0 0-1,0 1 1,0-2 0,1 1 0,-1 0 0,-2-4 0,-2-8-2922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1600,'0'0'1054,"0"-6"113,0 5-516,1 7 3239,6 98-2369,5 0 0,27 104 0,-33-185-1310,1 0-1,0-1 1,16 30-1,-19-43-136,1-1-1,0 0 1,0 0 0,1 0-1,0-1 1,0 1 0,1-1 0,0-1-1,0 1 1,1-1 0,9 6-1,-13-10-74,0-1 1,0 1-1,0-1 0,0 1 0,1-1 0,-1-1 0,0 1 0,1 0 0,-1-1 0,1 0 0,-1 0 1,0-1-1,1 1 0,-1-1 0,0 0 0,6-1 0,-5 0-343,1 0 0,-1 0 0,0 0 0,0-1 0,5-3 0,-6 3-460,0 0 1,-1 0-1,1 0 1,-1 0-1,0 0 1,4-6-1,-2-1-2343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11 438 1284,'-2'0'1020,"-3"-1"-839,5 1-112,0 0 0,0 0 0,0 0 1,0 0-1,-1 0 0,1 0 0,0 0 1,0 0-1,0 0 0,0 0 0,0 0 1,-1 0-1,1 0 0,0 0 0,0 0 1,0 0-1,0-1 0,0 1 0,0 0 1,0 0-1,-1 0 0,1 0 0,0 0 1,0 0-1,0 0 0,0-1 0,0 1 1,0 0-1,0 0 0,0 0 0,0 0 1,0 0-1,0-1 0,0 1 0,0 0 1,0 0-1,0 0 0,0 0 0,0 0 1,0-1-1,0 1 0,0 0 0,0 0 1,0 0-1,0 0 0,0 0 0,0 0 1,0-1-1,0 1 0,0 0 0,0 0 0,0 0 1,1 0-1,-1 0 0,12-14 193,1 0-1,1 1 0,0 1 1,0 0-1,23-13 0,23-18 187,20-21 33,44-37 200,-107 87-402,15-15 1298,-31 28-892,0 35-86,8 64 0,-6-81-514,1 0-1,1-1 1,0 1-1,1-1 0,13 26 1,-15-35-47,1 0 0,-1-1 0,1 1 0,1-1 1,10 10-1,-13-13-20,1 0 0,0 0 0,-1-1 0,1 1 0,0-1 1,0 0-1,1 0 0,-1-1 0,0 1 0,0-1 0,7 1 0,-8-1-5,0-1-1,0 0 0,0-1 0,0 1 0,0 0 1,0-1-1,0 0 0,0 0 0,0 0 0,0 0 1,0 0-1,0 0 0,0-1 0,-1 1 0,1-1 1,0 0-1,-1 0 0,0 0 0,1 0 1,-1-1-1,0 1 0,0 0 0,0-1 0,1-3 1,1 0 26,0 0 1,-1 0-1,0-1 1,0 1-1,-1-1 0,0 0 1,0 0-1,-1 0 1,2-8-1,-3 3-2,-1 0 0,1 1-1,-2-1 1,1 1 0,-2-1-1,0 1 1,0 0 0,-1 0-1,0 0 1,-1 1-1,0-1 1,0 1 0,-1 0-1,-1 1 1,-13-17 0,10 14-185,-1 1 1,-1 0 0,0 0 0,0 2 0,-1-1-1,0 1 1,-1 1 0,0 0 0,0 1 0,-1 1-1,-15-5 1,-8 3-3390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0 234 1960,'1'-2'261,"0"0"-1,0 1 1,0-1 0,0 0-1,1 1 1,-1-1-1,0 1 1,1 0 0,-1 0-1,1-1 1,-1 1 0,1 0-1,-1 0 1,1 0-1,0 0 1,0 1 0,3-2-1,-3 2 326,5 2-62,13 7-126,1 0 1,-1 2 0,24 17 0,-35-22-310,38 29 490,45 42 0,-80-66-481,-1 1-1,0 1 0,0 0 0,-1 0 1,-1 1-1,0 0 0,-1 1 1,9 22-1,-15-31-70,0-1 0,0 1 0,-1 0 0,0 1 0,0-1-1,-1 0 1,0 0 0,0 0 0,0 0 0,-1 1 0,-1 6 0,1-9-10,0 0 0,0-1 1,-1 1-1,1-1 0,-1 1 1,0-1-1,0 0 0,0 0 1,0 0-1,0 0 0,-1 0 0,1 0 1,-1 0-1,0-1 0,0 1 1,0-1-1,0 0 0,-6 3 0,6-4-7,0 0 0,-1 0 1,1 0-1,-1 0 0,1-1 0,-1 0 0,1 1 0,-1-1 0,1-1 0,-1 1 0,-3-1 0,-38-10 51,39 9-43,-2 0 0,0-1 0,0 0 0,0-1-1,1 0 1,-1 0 0,1 0 0,0-1 0,1 0 0,-1 0 0,1-1 0,0 0 0,0 0 0,-8-12-1,11 13-16,0 1-1,1-1 0,-1 0 0,1 0 1,0 0-1,0 0 0,1-1 0,-1 1 0,1 0 1,1-1-1,-1 1 0,1-1 0,0 1 0,0-1 1,0 1-1,1-1 0,0 1 0,0 0 1,0-1-1,0 1 0,5-9 0,3-6-143,1 2 1,1 0-1,1 0 0,0 1 0,19-20 1,-7 12-254,1 1 0,41-29 1,135-89-1889,-111 84 1007,-88 57 1262,2-4-16,-3 3 108,-4 4 409,-7 8-410,1 0 1,0 1-1,1 0 1,0 0-1,1 0 0,0 1 1,1 0-1,-6 17 0,0 2 84,2 1-1,-10 46 0,17-64-106,1 1-1,1-1 0,0 1 0,1 0 1,0 0-1,1-1 0,4 23 0,-4-36-49,-1-1 0,0 1 0,0-1 0,0 1-1,0-1 1,0 0 0,1 1 0,-1-1 0,0 0-1,0 1 1,0-1 0,1 0 0,-1 1 0,0-1-1,1 0 1,-1 1 0,0-1 0,1 0 0,-1 0-1,0 1 1,1-1 0,-1 0 0,1 0 0,-1 0-1,0 0 1,1 1 0,-1-1 0,1 0 0,-1 0-1,1 0 1,-1 0 0,0 0 0,1 0 0,-1 0-1,1 0 1,-1 0 0,1 0 0,-1 0 0,0-1-1,1 1 1,-1 0 0,1 0 0,0-1 0,14-7 38,-15 7-49,4-2 8,-1-1-1,0 0 1,0 0-1,0 0 1,0 0-1,-1 0 1,1 0-1,-1-1 0,0 1 1,-1-1-1,1 0 1,1-7-1,0 2 1,8-32 230,-1-1 0,-2-1 0,4-60 1,-12 101-58,0 1-86,1-4-111,-1 6 31,0 0-1,0 0 0,0 0 0,0 0 0,0-1 0,0 1 1,0 0-1,0 0 0,0 0 0,0 0 0,0 0 0,0 0 1,0 0-1,1 0 0,-1 0 0,0 0 0,0 0 1,0 0-1,0 0 0,0 0 0,0 0 0,0 0 0,0 0 1,0-1-1,0 1 0,0 0 0,1 0 0,-1 0 0,0 0 1,0 0-1,0 0 0,0 0 0,0 0 0,0 0 0,0 0 1,0 0-1,0 0 0,0 1 0,0-1 0,1 0 0,-1 0 1,0 0-1,0 0 0,0 0 0,0 0 0,0 0 1,0 0-1,0 0 0,0 0 0,0 0 0,0 0 0,0 0 1,0 0-1,0 0 0,0 0 0,0 0 0,1 1 0,-1-1 1,0 0-1,0 0 0,0 0 0,0 0 0,0 0 0,0 0 1,3 5-6,0-1-1,0 0 1,1 0 0,0-1 0,0 1 0,0-1 0,0 1 0,0-1 0,1 0-1,0-1 1,-1 1 0,1-1 0,0 0 0,0 0 0,10 2 0,-4-3-84,0-1 1,-1 0 0,1 0-1,0-1 1,-1 0 0,1-1-1,-1 0 1,1-1 0,-1 0-1,0-1 1,11-5 0,-13 5 30,0 0-1,0-1 1,-1 1 0,0-1 0,0-1 0,0 1 0,-1-1 0,0 0-1,0-1 1,0 1 0,-1-1 0,0-1 0,-1 1 0,6-10-1,-7 2 64,-3 12 18,0 3-27,-1 0 0,1 0-1,0 0 1,-1-1 0,1 1 0,0 0 0,0 0 0,-1 0 0,1 0 0,0-1 0,0 1-1,-1 0 1,1 0 0,0-1 0,0 1 0,-1 0 0,1 0 0,0-1 0,0 1 0,0 0-1,0-1 1,0 1 0,-1 0 0,1 0 0,0-1 0,0 1 0,0-1 0,0 1 0,0-1 0,0 1 0,0-1 0,0 1 0,0 0 0,-1-1 0,1 1 0,0-1 0,0 1 0,0 0 0,-1-1 0,1 1 0,0 0 0,0-1 0,-1 1 0,1 0 0,0 0 0,-1-1 0,1 1 0,0 0 0,-1 0 0,1-1 0,0 1 0,-1 0 0,1 0 0,-1 0 0,1 0 0,0 0 0,-1 0 0,1-1 0,-1 1 0,-5 0 13,1 0 0,-1 0-1,1 0 1,0 1 0,-1 0 0,1 0-1,0 0 1,0 1 0,-1 0 0,1 0 0,0 0-1,1 0 1,-1 1 0,0 0 0,1 0-1,-1 0 1,1 0 0,0 1 0,0 0-1,0 0 1,-3 4 0,6-6-10,-1 0 0,1 1-1,0-1 1,0 0 0,0 1 0,0-1 0,0 1 0,1-1 0,-1 1-1,1 0 1,-1-1 0,1 1 0,0-1 0,0 1 0,0 0 0,1-1-1,0 3 1,5 18 0,1-16 10,-4-5-7,2 2-3,0-1-1,0 1 1,0-1-1,0-1 1,1 1-1,0-1 1,-1 1-1,1-1 1,0-1-1,8 2 1,-1 0-6,1 1 6,0 1 0,-1 1 0,1 0 0,-1 1 0,0 0 0,-1 1 0,0 0 0,0 1 0,-1 0 0,19 20 1,-11-7 7,-1 0 1,-2 1 0,0 0 0,23 48 0,-28-48-42,-1 2-1,-1-1 1,-1 1 0,-1 1-1,-1-1 1,-1 1 0,-2 0-1,0 0 1,-2 1 0,-3 41-1,1-60-10,-1 0 1,1 0-1,-1 0 0,0 0 0,-1 0 1,0-1-1,0 1 0,-8 12 0,9-18 29,0 1 0,0-1 0,0 1 0,0-1 0,0 0 0,0 0 0,-1 0 0,1 0 0,-1 0 0,1-1 0,-1 1 0,0-1 0,0 0 0,0 1 0,1-1 0,-1 0 0,0-1 0,0 1 0,0-1 0,-1 1 0,1-1 0,0 0 0,0 0 0,0 0 0,-5-1 0,-1-1 55,-1-1 1,1 0-1,0 0 0,0-1 1,0 0-1,0-1 1,0 0-1,1 0 1,0-1-1,0 0 0,1 0 1,0-1-1,0 0 1,0 0-1,1-1 0,0 1 1,0-2-1,-7-13 1,5 7 19,1 1 1,0-1 0,1-1 0,1 1-1,1-1 1,0 0 0,1 0 0,0 0-1,1 0 1,1-25 0,3 22-27,0 0 1,1 1-1,1-1 1,1 1-1,1 0 1,11-25-1,-5 17-13,1 1 0,1 0 0,27-34 1,-27 42-196,1 1 1,0 1 0,33-25-1,20-7-4810,-55 39 2714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31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1460 1680,'2'6'225,"0"-1"-1,1 1 1,0-1-1,-1 0 1,2 0 0,-1 0-1,0 0 1,1 0-1,0-1 1,0 1-1,1-1 1,-1 0 0,1 0-1,0-1 1,-1 0-1,2 0 1,-1 0-1,11 4 1,0 0-13,1 0-1,1-2 1,-1 0 0,1-1 0,23 2-1,-32-5-154,66 8 475,0-4 0,88-5-1,452-65 887,-207 0-692,1558-382 1016,-1689 368-1540,400-170 0,-546 184-210,214-140-1,-317 186-22,0-1 1,-1-1 0,34-35-1,-49 43-172,0-1-1,-1-1 0,-1 1 1,0-2-1,-1 1 0,-1-2 1,12-31-1,-9 16-2416,8-47 1,-10 38-129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3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122 363 1396,'0'0'538,"5"-7"-35,12-20 195,-2 0 0,21-48 1,-30 58-236,-2-1 1,1 0-1,2-36 1,-6 49-326,-1-1 1,0 0-1,0 1 1,0-1 0,-1 1-1,0-1 1,0 1-1,-1 0 1,1-1-1,-1 1 1,0 0 0,0 0-1,-1 0 1,0 0-1,0 0 1,0 1 0,-5-6-1,5 7-60,0 1 1,0 0-1,-1 0 0,1 0 1,-1 0-1,1 1 0,-1 0 0,1-1 1,-1 1-1,0 0 0,0 1 1,0-1-1,1 1 0,-1 0 0,0 0 1,0 0-1,0 0 0,0 1 1,-5 1-1,3-1-6,1 0 0,-1 0 0,1 1-1,-1 0 1,1 0 0,0 0 0,0 1 0,0 0 0,0 0 0,1 0 0,-1 0-1,-7 8 1,8-6-32,1-1-1,-1 1 1,1 0-1,0 1 1,0-1-1,1 0 0,-1 1 1,1 0-1,1-1 1,-1 1-1,1 0 0,0 0 1,0 0-1,0 0 1,1 0-1,0 0 1,0 0-1,1 0 0,0 0 1,0 0-1,0-1 1,0 1-1,1 0 1,0 0-1,5 8 0,-2-5-15,0 0 0,0-1-1,1 0 1,0 0 0,1 0-1,0-1 1,0 0-1,0-1 1,1 1 0,0-1-1,0-1 1,1 0 0,-1 0-1,17 7 1,-6-6-241,-1-1 0,2 0 0,22 2 0,23-1-5373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4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16 285 1024,'-2'6'974,"-1"7"-513,0 0 0,0 0 0,1 0 0,0 15 0,2 62 927,0-49-992,4 90 1074,23 140 0,-20-207-572,-7-62-590,1-8-220,3-29 110,-3-69-1,-9-39 81,6 123-251,-19-481 1653,21 476-1532,-1-5 153,2 1 0,5-34 0,-6 62-230,1 0-60,-1 0 0,1 0 1,0 0-1,0 0 0,0 0 1,-1 0-1,1 0 0,0 1 1,0-1-1,2-1 0,-3 2-7,1 0 0,-1-1 0,1 1 0,0 0-1,-1 0 1,1 0 0,-1-1 0,1 1 0,0 0 0,-1 0-1,1 0 1,-1 0 0,1 0 0,0 0 0,-1 0 0,1 0-1,0 0 1,-1 1 0,1-1 0,-1 0 0,1 0 0,0 0-1,0 1 1,0-1-1,0 1-1,0-1 1,0 0 0,-1 1-1,1-1 1,0 0-1,0 1 1,0-1 0,0 1-1,-1-1 1,1 1-1,0 0 1,0-1 0,-1 1-1,1 0 1,1 1-1,1 2 6,11 9 14,0 1-1,-1 1 0,0 1 1,18 30-1,32 73-181,-52-96 28,32 72-1465,-20-32-4235,-19-48 2919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4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1 439 1612,'9'-19'752,"1"-3"-148,10-12-8,4 1-60,0 1-76,3-5-40,1 1-56,4 6-39,2-3-45,-1 1-36,-4 6-84,4-2-92,-2 8-164,-7 1-184,-6 6-497,-1 0-919,-2 2 276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5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2004,'-3'2'1143,"-3"3"-694,0 1 0,-1 0 0,2 1 0,-1-1 0,1 1 1,0 0-1,0 1 0,1-1 0,0 1 0,1 0 0,-5 12 0,3-2-103,0 0 0,2 0 0,0 1 0,1 0 1,0-1-1,2 1 0,0 0 0,1 0 0,1-1 0,6 27 0,-6-38-272,1 0-1,-1 0 1,1 0 0,1-1-1,-1 1 1,1-1-1,0 0 1,1 0 0,-1-1-1,1 1 1,0-1-1,1 0 1,-1 0 0,11 7-1,-11-9-258,0-1 0,0 1-1,0-1 1,0 0-1,0 0 1,1-1 0,-1 0-1,0 0 1,1 0 0,-1 0-1,1-1 1,-1 0 0,1 0-1,-1 0 1,1-1 0,-1 0-1,0 0 1,1 0 0,-1-1-1,5-2 1,7-3-2805,1-2 33</inkml:trace>
  <inkml:trace contextRef="#ctx0" brushRef="#br0" timeOffset="1">383 14 1300,'-14'0'1062,"11"0"-68,-1 3-77,-2 0-630,1 0-1,-1 1 1,1-1-1,0 1 1,0 1-1,1-1 1,-1 1-1,1 0 1,0 0-1,0 0 1,1 0-1,-1 1 1,-3 9-1,3-4-71,0 0 1,2 0-1,-1 0 0,1 0 1,1 0-1,0 1 0,1-1 0,1 22 1,0-24-125,1 1 0,0-1 0,0 0 0,1 0 1,0-1-1,0 1 0,1 0 0,0-1 0,0 0 0,1 0 1,8 10-1,-10-15-84,0 1 0,0-1 0,1 0 0,-1 0 0,1 0 1,0 0-1,-1-1 0,1 1 0,0-1 0,1 0 0,-1 0 0,0-1 1,0 1-1,1-1 0,-1 0 0,1 0 0,-1 0 0,1-1 0,0 0 1,-1 0-1,1 0 0,-1 0 0,1-1 0,0 1 0,-1-1 0,1 0 0,-1-1 1,7-2-1,1-1-664,-1-1 0,1 0 1,-1-1-1,-1 0 0,1-1 1,-1 0-1,0-1 0,15-18 1,-9 8-1825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5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 1136,'-8'-4'4681,"2"9"-3338,-2 14-1989,7-15 1195,-1 2-396,1 0 1,0 0 0,0 0-1,0 0 1,1 0-1,0 1 1,0-1 0,3 12-1,0 0 314,9 28-1,-8-35-305,0 1 0,1-1 0,0 0 0,1 0 0,13 18 0,-15-23-94,0-1 0,0-1 1,1 1-1,0 0 0,0-1 0,0 0 0,0-1 1,1 1-1,-1-1 0,1 0 0,0 0 0,8 3 1,-13-6-59,0 0 0,0 0 0,1 1 0,-1-1 1,0 0-1,0 0 0,0 0 0,0 0 0,0 0 1,0-1-1,0 1 0,0 0 0,0 0 0,0-1 1,2 0-1,-1 0 16,0 1-2,0 0-1,-1 0 1,1 0-1,0-1 1,-1 1-1,1-1 1,0 1-1,-1-1 1,1 0-1,-1 0 1,1 1-1,-1-1 1,0 0-1,1 0 1,-1 0-1,0-1 1,1 1-1,-1 0 1,0 0-1,0-1 1,0 1-1,0-1 1,0 1-1,-1-1 0,1 1 1,0-1-1,-1 1 1,1-1-1,-1 0 1,1-2-1,-1 0 32,0 0-1,0-1 1,0 1-1,-1 0 1,1-1-1,-1 1 0,0 0 1,0 0-1,-1 0 1,-1-5-1,0 2 2,-1 0 0,0 1 0,0-1 0,0 1 0,-1-1 0,0 1 0,-10-9-1,-1 2-678,-28-18 0,25 18-913,11 9 615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6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0 270 1072,'0'0'777,"6"13"1139,6 18-801,2-1 1,1-1-1,36 53 1,-48-78-1035,0 0 0,1 0 1,-1-1-1,1 1 0,0-1 1,0 0-1,0 0 0,6 2 1,-9-4 23,0 0-90,0-1 0,0 0-1,-1 1 1,1-1 0,0 0 0,-1 0 0,1 0-1,0 0 1,0 0 0,0 1 0,-1-1-1,1 0 1,0-1 0,0 1 0,-1 0-1,1 0 1,0 0 0,0 0 0,-1-1-1,2 1 1,11-4 69,-11 2-72,0 1 0,1 0 0,-1-1-1,0 1 1,0-1 0,0 1 0,0-1-1,0 0 1,0 0 0,1-2 0,5-5 18,-4 6-6,-1-1-1,-1 0 0,1 0 0,0-1 1,2-6-1,1 0 34,12-18 484,-17 27-347,1 0-106,-2 1-81,0 1 0,0 0 0,0 0 0,0 0 0,0 0 0,0-1 0,1 1 0,-1 0 0,0 0 0,0 0-1,0 0 1,0-1 0,0 1 0,0 0 0,0 0 0,1 0 0,-1 0 0,0 0 0,0 0 0,0 0 0,0 0 0,0-1-1,1 1 1,-1 0 0,0 0 0,0 0 0,0 0 0,0 0 0,1 0 0,-1 0 0,0 0 0,0 0 0,0 0 0,1 0-1,-1 0 1,0 0 0,0 0 0,0 0 0,0 0 0,1 0 0,-1 0 0,0 0 0,0 1 0,0-1 0,0 0 0,0 0 0,1 0-1,-1 0 1,0 0 0,0 0 0,0 0 0,0 1 0,11 10 24,-8-8-3,-1-2-4,1 1-16,17 5 70,-18-7-70,1 1-1,-1-1 0,1 0 0,-1 0 1,1 0-1,-1 0 0,1-1 1,-1 1-1,1-1 0,-1 1 0,4-2 1,-4 1 12,1 0 7,0 0-19,0 0 0,0-1 0,0 1 0,0-1 0,0 0 0,0 0 0,0 0 1,-1 0-1,1-1 0,-1 1 0,1-1 0,-1 0 0,0 1 0,2-4 0,1-4 26,0 0 0,0 0-1,3-12 1,-7 20-4,2-8 38,0 4-25,0 6 101,14 45-110,-17-43-26,1 0 12,3 6 10,-4-7-25,0-1 1,0 1-1,1-1 1,-1 1-1,0-1 1,1 1-1,-1-1 1,0 1-1,1-1 1,-1 0-1,0 1 0,1-1 1,-1 0-1,1 1 1,-1-1-1,1 0 1,-1 1-1,1-1 1,-1 0-1,1 0 1,-1 1-1,1-1 1,0 0-1,0 0-3,33-8 20,0 2-1,44-2 0,-66 8-18,0 0-1,0-1 1,0 0-1,-1-1 1,16-5-1,-15 3 3,-1 0 0,0 0 0,20-13 0,-27 13-3,1 1 0,0-2 1,-1 1-1,0 0 0,0-1 1,0 0-1,-1 0 0,0 0 0,0 0 1,0 0-1,0-1 0,-1 1 1,0-1-1,0 0 0,1-8 0,1-5 8,-1 0 0,-1-1 0,-1-26 0,-1-61 2593,3 113-2563,65 137-1765,-57-107-4845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6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4 392 1012,'0'0'3984,"0"-4"-3527,-3-13-35,3 16-408,0 1 0,0 0 0,0-1 0,0 1 0,0 0-1,0-1 1,0 1 0,0 0 0,0-1 0,0 1 0,0 0 0,0-1 0,0 1-1,0 0 1,0 0 0,0-1 0,1 1 0,-1 0 0,0-1 0,0 1 0,0 0 0,0 0-1,1-1 1,-1 1 0,0 0 0,1-1 0,128-141 1778,14 5-2080,-131 126 133,-1 2-701,-2-1-1,0-1 1,10-13-1,-8 6-896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7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1489 1320,'40'-33'789,"80"-49"0,52-15-111,-166 93-646,232-128 472,40-10 43,-185 96-464,275-124 342,-312 145-366,-11 5 8,374-164 299,60-35 47,-471 215-405,177-93 211,-161 82-128,0-1 0,-1-2 1,0 0-1,-2-1 0,23-25 1,-38 36-61,4-4 9,0 0-1,1 0 1,0 2-1,0-1 1,1 1-1,17-10 1,-25 18-39,0 1 1,0-1-1,-1 1 1,1 0-1,0 1 1,0-1-1,0 1 0,0-1 1,0 1-1,0 0 1,0 1-1,0-1 1,0 1-1,0 0 1,0 0-1,0 0 1,5 2-1,2 2 2,-1 0 0,1 1 1,-2 0-1,16 12 0,-1 2 73,0 2 1,38 46 0,29 55 216,13 57 59,23 77 54,99 288 0,-177-405-297,83 227 140,74 199 49,-76-201-120,-53-155-87,145 385 346,-190-513-375,161 381 288,-154-379-288,119 263 224,34 138-288,-129-304-291,-50-134-2151,13 96 0,-20-92-143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8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1364,'0'0'502,"-4"4"-25,2 0-368,-1 1-1,1 0 1,-1 0 0,1 0 0,1 0-1,-1 1 1,1-1 0,0 0-1,0 1 1,1-1 0,-1 1 0,2 9-1,-1 45 770,11 69 0,17 59 151,-27-184-1005,83 456 1850,8-10-690,-28-73-507,-63-373-670,75 388 618,-48-262-516,42 201 245,13 44-37,-51-259-67,89 215-1,14-4 50,16 52 94,-100-215-66,35 198 0,-54-166-99,-7-37-148,-17-112-43,30 133 133,-26-142-137,1 1 0,2-2 0,2 0 0,2-1-1,43 64 1,-54-89-18,0 0 0,1-1 0,0 0 0,1 0-1,0-1 1,18 13 0,-22-18-9,0-1 0,0 0 0,0 0 1,0-1-1,1 1 0,-1-2 0,0 1 0,1-1 0,0 0 0,-1 0 1,1 0-1,0-1 0,-1 0 0,1-1 0,-1 1 0,8-3 0,30-7 7,-1-2 0,0-2 0,73-35 0,116-77-23,-66 33 9,31-10 28,-49 29-27,144-68 22,407-181-12,-558 266-17,-43 18 8,81-31 3,48-21 3,-200 79-11,182-86-67,-162 73 54,211-122-149,-129 68 78,-113 69 62,26-11 0,-29 15-26,1-1 1,17-12-1,-28 17 44,0 0-1,0 1 0,0-1 1,1 1-1,-1 0 0,5-1 1,-2 0-5,6-2-4,5-2 7,-10 4 11,2 0-35,37-13 5,-44 15 33,0-1-5,6-2-1,-6 2-6,1 1-1,50-20 41,-28 7-46,-18 9 12,1 0 6,-6 3 3,1 0 4,44-29-229,-42 27 78,-4 2-56,3-5-160,2-4-942,1-20-4498,-7 27 3183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32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45 1044,'0'0'7059,"-5"0"-6978,-21-2 859,31-1-927,1-2-8,16-10 14,-21 14-11,15-12 64,-12 10-4,-4 2 51,-99 47 71,97-45-66,6-4-118,50-36-24,-53 38-52,5-3-47,-2 2-900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33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3094 852,'-10'4'1281,"0"1"1,0 0-1,-12 7 1,-8 5 1842,28-16-2606,1-1-430,0 0 0,0 1 0,1-1 0,-1 0 1,0 0-1,0 0 0,0 0 0,0 0 0,0 0 0,0 0 0,1 0 0,-1-1 0,0 1 0,0 0 0,0 0 0,0-1 0,1 1 0,-1 0 1,0-1-1,0 1 0,1-1 0,-1 1 0,0-1 0,1 0 0,-1 1 0,0-1 0,1 1 0,-1-1 0,1 0 0,-1 0 0,1 1 0,-1-1 1,1 0-1,0 0 0,-1 0 0,1 1 0,0-1 0,0 0 0,-1 0 0,1-1 0,-11-44 87,10 39 88,-21-136 467,-5-238 0,26 344-696,-6-401 298,14 328-191,44-213 0,-22 193-25,72-201 1,-74 258-85,3 0 0,72-124 0,-61 135-18,2 2 0,4 2 0,1 2 0,3 2 0,75-61 1,-57 61-1,3 2 1,1 4 0,2 3 0,97-41 0,-152 77-1,1 1 0,1 1 0,-1 1 0,1 0 0,0 2 0,0 1 0,1 0 0,39 2 0,-62 1-10,0 0-1,0 0 1,0 0 0,0 0 0,0 0 0,-1 0-1,1-1 1,0 1 0,0 0 0,0 0 0,0 0-1,0 0 1,0 0 0,0 0 0,0 0 0,0 0-1,0-1 1,0 1 0,0 0 0,0 0 0,0 0-1,0 0 1,0 0 0,0 0 0,0 0 0,1 0-1,-1 0 1,0-1 0,0 1 0,0 0 0,0 0-1,0 0 1,0 0 0,0 0 0,0 0 0,0 0-1,0 0 1,0 0 0,0 0 0,1 0 0,-1 0-1,0 0 1,0-1 0,0 1 0,0 0-1,0 0 1,0 0 0,0 0 0,0 0 0,0 0-1,1 0 1,-1 0 0,0 0 0,0 0 0,0 0-1,0 0 1,0 0 0,0 0 0,0 0 0,0 1-1,1-1 1,-14-9 42,-26-7-78,30 14 32,-25-9 28,1 2-1,-53-7 0,13 6 283,70 10 708,9 0-890,149-9 915,-85 4-449,-68 5-476,45-3 492,-47 3-573,1 0 0,-1 0 0,1 0 1,-1 0-1,1 0 0,-1 0 0,1 0 0,-1 0 0,1 0 0,-1 0 0,1 0 0,-1 0 0,1 0 0,-1 0 1,1 0-1,-1 0 0,1 1 0,-1-1 0,1 0 0,-1 0 0,0 1 0,1-1 0,-1 0 0,1 1 0,-1-1 1,0 0-1,1 1 0,-1-1 0,0 1 0,1-1 0,-1 0 0,0 1 0,0-1 0,1 1 0,-1-1 0,0 1 0,0-1 1,0 1-1,0-1 0,0 1 0,0-1 0,0 1 0,0-1 0,0 1 0,0-1 0,0 1 0,0-1 0,0 1 1,0-1-1,0 1 0,0-1 0,0 1 0,-1-1 0,1 1 0,0-1 0,0 0 0,-1 2 0,-15 38-245,11-30 385,-24 58-393,-74 126 0,54-116-4370,48-76 3862,-1 0-604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19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19 2172,'-2'-18'4169,"3"27"217,0 11-1672,1-6-3561,39 316 3434,-37-268-2309,-1-14-2156,2-15-4196,-3-22 2647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0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1468,'0'0'852,"5"2"-84,20 13 324,0 0 0,44 36 1,-10-6-457,96 54 464,-118-78-769,1-2-1,54 18 1,-83-34-47,-1-1 1,1 0 0,0 0-1,0-1 1,15 1 3369,-23-1-3254,-1-1-380,1 0-1,-1 0 0,1 0 0,-1 0 0,1 0 0,-1 0 0,1 0 0,-1 0 1,0 1-1,1-1 0,-1 0 0,0 0 0,1 1 0,-1-1 0,1 0 1,-1 0-1,0 1 0,0-1 0,1 0 0,-1 1 0,0-1 0,1 0 0,-1 1 1,0-1-1,0 1 0,0-1 0,0 1 0,1-1 0,-1 0 0,0 1 1,0-1-1,0 1 0,0-1 0,0 1 0,-31 82 954,-106 299 902,76-153-2553,58-217 28,1 0 0,0 0 0,0 22 0,6-4-5599,-1-19 2296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0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 1296,'-7'0'511,"1"-1"-1,-1 1 1,0 1 0,0-1-1,1 1 1,-1 1-1,0-1 1,1 1 0,-1 0-1,-10 6 1,8-4-106,0 2-1,0-1 1,1 1 0,0 1-1,0-1 1,-11 13 0,8-6-81,0 1 0,1-1-1,1 1 1,1 1 0,0 0 0,0 0 0,2 1 0,-8 24-1,11-25-122,0 0 0,1-1-1,0 1 1,1 0-1,1 0 1,0 0-1,1 0 1,3 16-1,-1-19-85,-1 0-1,2-1 1,-1 1 0,2-1-1,-1 0 1,2 0 0,-1 0-1,2-1 1,-1 0-1,11 12 1,-8-12-108,0 0 0,1-1-1,0-1 1,0 1 0,16 8-1,-20-13-193,1-1-1,-1 0 1,1 0-1,0 0 1,0-1-1,-1 0 1,1-1-1,1 0 1,-1 0 0,0 0-1,13-1 1,-9-1-722,1-1 1,0 0 0,-1-1 0,0 0 0,0-1 0,17-8-1,0-4-2342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0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73 1536,'-2'-2'463,"-6"-16"6892,101 73-6301,-73-41-872,148 112 942,-146-107-991,-2 1 0,0 0-1,-1 1 1,-1 1-1,20 33 1,-34-49-111,-1 1 0,1-1 0,-2 1 0,1 0 0,-1 0 0,0 0 0,-1 0 0,1 0 0,-1 0 0,-1 1 0,1-1 0,-1 0 0,-1 0 0,-1 15 0,1-18-14,-1 1-1,1-1 1,-1 1-1,0-1 1,0 1-1,0-1 1,0 0-1,-1 0 1,1 0-1,-1 0 1,-1 0-1,1-1 1,0 1-1,-1-1 1,1 0-1,-1 0 1,0 0-1,0 0 1,0-1-1,-1 0 1,1 0 0,0 0-1,-7 1 1,8-1-1,-1-1 0,0 0 0,0 0 0,0-1 0,0 1 0,0-1 0,0 0 0,0 0 0,0 0 0,0 0 0,0-1 0,0 0 0,0 0 0,0 0 0,1 0 0,-1-1 0,0 1 0,1-1 0,-1 0 0,1 0 0,-1 0 0,-5-5 0,5 3-1,1 0 0,0 0 0,0 0 0,0-1 1,0 1-1,1-1 0,-1 0 0,1 1 0,0-1 0,1 0 0,-1 0 1,1 0-1,0 0 0,0-1 0,1 1 0,-1 0 0,1-6 1,2-13 8,1 0 0,0 1 0,2-1 0,1 1 1,0 0-1,2 1 0,1 0 0,20-39 1,-6 21-439,2 2 1,2 0-1,50-54 1,-33 52-3603,-38 35 1927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1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97 171 1012,'10'-9'571,"-1"0"0,14-20 0,-20 24-328,0 0 0,0 0 0,-1 0 0,0 0 0,0 0 0,0 0 0,0-1 0,1-9 0,-3 11-28,0 0-1,0 0 1,0 0-1,-1 1 0,1-1 1,-1 0-1,0 1 0,0-1 1,-1 1-1,-1-6 1,1 6-44,2 2-88,-1-1 1,0 1-1,0 0 1,0 0-1,0 0 1,0 0-1,0 0 1,-1 0-1,1 0 0,0 0 1,0 0-1,-1 0 1,1 1-1,-1-1 1,1 0-1,0 1 0,-1-1 1,1 1-1,-1 0 1,1 0-1,-1-1 1,-1 1-1,-1 0 79,-1 0 0,1 0 0,0 0 0,0 0 0,-1 1 1,-3 0-1,3 1-87,0 0 0,0 1 1,0-1-1,1 1 1,-1 0-1,1 0 1,0 0-1,0 1 0,0-1 1,0 1-1,1 0 1,-1 0-1,1 0 1,0 1-1,0-1 0,0 1 1,1 0-1,0 0 1,0 0-1,0 0 0,-2 9 1,3-9-33,-1 1 0,1 0 0,0 0 0,1 0 0,-1 0-1,1 0 1,1 0 0,-1 0 0,1 0 0,0 0 0,0 0 0,0 0 0,1 0 0,0 0 0,0-1 0,1 1 0,0-1 0,5 9 0,-4-10-21,0 1 1,1-1-1,0 0 1,-1-1 0,2 1-1,-1-1 1,0 0-1,1 0 1,-1 0 0,1-1-1,0 0 1,11 3-1,1-1-102,0-1 0,0-1 0,21 0 0,-20-3-191,0 1 0,-1-2 1,1-1-1,-1 0 0,1-1 0,18-8 1,-19 6-1090,-1-1-1,0-1 1,23-15 0,-19 8-1116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1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169 546 1716,'0'0'1526,"-2"-4"-844,-5-13 498,5 17-1039,-1 1 1,1-1-1,0 1 1,0 0-1,-1 0 1,1 0-1,0 0 1,0 0-1,0 0 0,0 0 1,0 1-1,0-1 1,-1 2-1,-23 25 820,13-10-701,0 0 1,1 1-1,1 0 0,1 1 1,1 0-1,0 0 0,2 1 1,-8 34-1,13-44-166,1 0 1,1 0-1,-1 1 0,4 19 0,-3-26-57,0-4-33,0 0-1,0 1 1,1-1-1,-1 0 1,0 1-1,1-1 1,-1 0-1,0 0 1,1 1-1,0-1 1,-1 0-1,1 0 1,0 0-1,-1 0 1,1 0-1,0 0 1,0 0 0,0 0-1,0 0 1,0 0-1,0 0 1,0 0-1,1-1 1,-1 1-1,0 0 1,0-1-1,0 1 1,1-1-1,-1 0 1,0 1-1,1-1 1,-1 0-1,2 0 1,0 1-26,0-1-1,0-1 1,1 1 0,-1 0 0,0-1 0,0 0 0,0 1-1,0-1 1,0 0 0,-1-1 0,1 1 0,5-4 0,0-1-22,-1 0 1,1-1-1,-1 0 0,-1 0 1,1 0-1,-2-1 1,8-12-1,-4 4-11,0-1 0,-2 1 0,7-20 0,-8 22 66,-4 10 22,0 1 0,-1-1 1,1 0-1,-1 1 0,0-1 1,2-8-1,0 15-22,0-1-5,13 13-64,33 22-1,-42-32-19,0-1 0,0-1 0,1 1-1,0-1 1,-1 0 0,1-1-1,0 0 1,15 2 0,-18-3 31,0 0-1,0-1 1,1 0-1,-1 0 1,0 0 0,1-1-1,-1 0 1,0 0-1,0 0 1,0 0 0,0-1-1,0 0 1,0 0 0,0-1-1,0 1 1,-1-1-1,1 0 1,-1 0 0,0 0-1,0-1 1,0 0-1,0 1 1,-1-1 0,0-1-1,1 1 1,-1 0 0,-1-1-1,1 0 1,1-4-1,3-8 54,-2 0-1,0 0 1,-1 0-1,0 0 1,-1-1-1,-2 0 0,0 1 1,-1-21-1,-2-2 225,-3 0-1,-14-61 0,-12-8 473,6 27 22,-12-34 1272,35 109-1814,-8-10 488,10 15 112,-3 6-552,0 2-175,1 0 1,0-1-1,0 1 1,0 0-1,1 0 1,-1 0-1,2 0 0,-1 1 1,0 8-1,6 65 248,-3-61-221,5 39-114,3-1-1,3 0 1,2-1 0,3-1 0,2 0 0,33 64-1,-18-57-1521,-9-24-4108,-16-24 2141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2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1 385 1200,'0'-2'887,"1"-6"-491,1 0 0,0 0 0,0 0 0,1 0 1,0 0-1,0 1 0,7-12 0,36-49 756,-29 46-854,1 1 0,1 2 0,1 0 0,35-26 1,-22 21-324,2 2 0,50-25 1,-74 43-890,-1-1 0,0 1 0,17-4 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2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0 189 1212,'3'1'97,"-1"0"0,1 0 0,-1 0-1,0-1 1,1 0 0,0 1 0,-1-1 0,1 0-1,-1 0 1,1 0 0,-1 0 0,1-1 0,-1 1 0,1-1-1,-1 0 1,1 1 0,-1-1 0,0 0 0,1 0-1,-1-1 1,0 1 0,0 0 0,0-1 0,3-2-1,2-2 54,1 0 0,-1 0-1,-1-1 1,1 0-1,8-12 1,-11 13 63,0 0 1,0 0-1,-1 0 0,1-1 1,-1 1-1,-1-1 1,1 0-1,-1 0 0,0 0 1,-1 0-1,0 0 1,1-13-1,-2 19-122,-1-1-1,1 1 1,0 0 0,-1-1-1,1 1 1,-1-1 0,0 1-1,1 0 1,-1 0 0,0-1-1,0 1 1,0 0 0,0 0-1,0 0 1,0 0 0,0 0-1,0 0 1,-3-1 0,3 1-8,1 1-41,-1-1 0,0 1-1,0-1 1,1 1 0,-1 0-1,0 0 1,0-1 0,0 1 0,0 0-1,1 0 1,-1 0 0,0 0-1,0 0 1,0 0 0,0 0-1,1 0 1,-1 1 0,-2-1 0,2 1 66,-2-1-15,0 0 0,0 1 0,0 0 0,0 0 0,0 0 0,1 0 0,-1 0 0,0 0 0,1 1 0,-1-1 0,0 1 0,1 0 0,0 0 0,-1 0 0,-1 3 0,-2 0 66,1 1 1,0 0 0,1 0-1,-6 10 1,7-11-96,0 0 1,1 1-1,0 0 0,0-1 1,0 1-1,1 0 0,0 0 0,0 0 1,0 0-1,1 0 0,0 0 1,0 0-1,0 0 0,1 0 1,0 0-1,0 0 0,0 0 0,1 0 1,0-1-1,3 7 0,-1-4-24,1 1 0,0-2 1,0 1-1,1-1 0,0 1 0,0-2 0,1 1 0,-1-1 0,1 0 0,1 0 0,-1-1 1,12 7-1,3-2-21,0-1 1,0-1 0,0 0-1,1-2 1,0 0 0,1-2-1,-1-1 1,1-1 0,-1 0 0,1-2-1,0-1 1,25-4 0,-40 4-308,0-1 1,0 0 0,-1-1 0,1 0-1,12-6 1,-13 5-1058,-1 0 0,0 0-1,9-9 1,-1-2-1991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2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1328,'0'0'2234,"3"7"-1256,32 78 1482,17 39-60,-41-104-1851,0-1-1,17 20 1,-23-31-271,2-1 1,-1 0-1,1-1 0,0 1 1,0-1-1,1-1 0,14 9 1,-20-13-212,0 0 0,0 0 0,0 0 1,0-1-1,1 1 0,-1-1 0,0 1 0,1-1 1,-1 0-1,0 0 0,1 0 0,-1 0 1,0 0-1,1 0 0,-1-1 0,0 1 1,0-1-1,1 0 0,-1 0 0,0 1 1,0-2-1,0 1 0,0 0 0,0 0 1,0 0-1,0-1 0,0 1 0,-1-1 0,1 0 1,0 1-1,-1-1 0,0 0 0,2-3 1,2-2 14,0-1 0,0 0 1,-1-1-1,0 1 0,-1-1 1,0 1-1,3-15 0,0-8 142,-1-1 0,2-60 0,-8 72-369,0 1 0,-1-1 0,-1 1-1,0 0 1,-2 0 0,-8-22 0,4 19-1505,1 4-5138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3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0 903 1420,'1'3'940,"24"105"5651,-24-105-6399,0-1 0,0 0 0,1 1-1,-1-1 1,0 0 0,1 0-1,-1 0 1,1 0 0,0 0 0,0 0-1,0 0 1,3 2 0,-1-7-28,2-1-79,0-1 0,0 1 0,-1-1 0,1-1 0,-1 1 0,7-10 0,14-25 237,-15 21-189,1 1-1,0 0 1,2 1-1,0 1 0,16-16 1,-28 31-120,1-1 0,-1 1 0,0-1 0,1 1 0,-1 0 0,1 0 0,-1 0 0,1 0 0,0 0 0,-1 0 0,1 1 0,0 0 0,0-1 0,-1 1 1,1 0-1,0 0 0,0 0 0,0 1 0,-1-1 0,1 1 0,0-1 0,-1 1 0,1 0 0,-1 0 0,1 0 0,-1 1 0,1-1 0,-1 0 0,1 1 0,-1 0 0,3 2 0,15 15 33,0 0-58,0 0 0,2-2 0,29 19 0,-43-31-60,-1-1 1,1 0-1,0-1 1,0 0-1,1 0 1,-1-1-1,1 0 1,-1 0-1,1-1 1,-1 0-1,1-1 1,0 0-1,0 0 1,14-3-1,-9 0 3,-1-1-1,0 0 1,-1-1-1,1-1 1,-1 0-1,0 0 0,0-1 1,-1-1-1,0 0 1,0 0-1,-1-2 1,0 1-1,0-1 0,-1 0 1,0-1-1,-1 0 1,-1 0-1,0-1 0,0 0 1,-1 0-1,7-19 1,-12 28 106,0-1 1,0 1-1,0-1 0,-1 1 1,1-1-1,-1 0 1,0 1-1,0-1 1,0 0-1,0 1 0,0-1 1,-1 0-1,0 1 1,0-1-1,0 1 1,0-1-1,0 1 1,-1-1-1,-2-3 0,3 6-22,0 0-1,0 1 0,0-1 0,0 0 0,0 0 1,0 0-1,0 1 0,0-1 0,0 0 0,-1 1 1,1-1-1,0 1 0,0 0 0,-1-1 0,1 1 0,0 0 1,-1 0-1,1 0 0,0 0 0,-1 0 0,1 0 1,0 0-1,-2 0 0,-1 1 9,1 0-1,-1 0 1,0 0 0,1 0-1,-1 0 1,-4 3 0,4-1-10,0 1 0,0 0 0,0 0 0,1 0 0,-1 0 0,1 1 0,0-1 0,0 1 0,1 0 0,-1 0 1,1 0-1,0 0 0,1 0 0,-3 9 0,3-7-44,-1 0 0,1 0 0,0 0 0,0 1 1,1-1-1,0 0 0,1 1 0,0-1 0,0 0 0,0 0 0,1 1 1,0-1-1,0 0 0,1 0 0,-1-1 0,2 1 0,-1-1 0,1 1 1,0-1-1,0 0 0,1-1 0,0 1 0,0-1 0,0 0 0,0 0 1,1 0-1,0-1 0,12 8 0,-3-5-189,0 0 0,0-1 0,0-1 0,1 0 0,0-1-1,0-1 1,0 0 0,0-1 0,31 0 0,-34-3 76,0 0 0,1-1-1,-1-1 1,0 0 0,-1 0 0,1-1 0,0-1-1,-1 0 1,0-1 0,-1 0 0,1-1 0,18-15-1,-18 12 133,-1-1-1,0-1 0,-1 0 1,0 0-1,-1-1 0,0-1 1,-1 1-1,0-1 0,-2 0 1,1-1-1,-2 0 0,0 0 1,4-19-1,-2-7 253,0-1 0,-3 1 0,-1-74-1,-6 54 472,-18-118-1,12 137 254,-1 1 0,-2-1-1,-29-62 1,24 72 1275,13 38-1892,0 2-240,0 1 1,1 0-1,0 0 0,1 0 1,-1 1-1,2-1 0,-2 16 1,1 0 20,2 1 1,0-1-1,2 1 1,0-1-1,2 0 1,1 1-1,8 25 1,4-2-200,2-1 0,36 68 0,-40-91-706,0 0-1,31 37 1,-8-19-6313,-27-33 3169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34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26 952,'0'0'1143,"4"-12"4536,-4 12-5460,0 0 1,0-1-1,1 1 0,-1-1 0,0 1 0,0 0 0,0-1 0,0 1 0,0-1 0,0 1 1,0-1-1,0 1 0,0-1 0,0 1 0,0-1 0,0 1 0,0 0 0,0-1 0,0 1 0,0-1 1,-1 1-1,1-1 0,0 1 0,0 0 0,0-1 0,-1 1 0,1-1 0,0 1 0,-1 0 1,1-1-1,-5 1-110,0-1 1,-1 1-1,1 0 1,0 0-1,0 1 1,0 0-1,0 0 1,0 0-1,0 0 1,0 1 0,0 0-1,0 0 1,1 0-1,-1 1 1,1-1-1,-1 1 1,1 0-1,0 1 1,0-1-1,1 1 1,-1-1-1,1 1 1,-1 0 0,1 0-1,-2 5 1,1-4-60,1 0 1,-1 1-1,2-1 1,-1 1-1,0-1 1,1 1-1,0 0 1,0 0-1,1 0 1,0 0-1,0 0 1,0 0 0,1 0-1,0 0 1,0 0-1,0 0 1,1 1-1,0-1 1,0 0-1,1 0 1,3 9-1,1-4 3,1 1 0,0-1-1,0 0 1,2-1-1,-1 0 1,1 0 0,12 10-1,11 5 97,34 22 1,-34-26 50,34 31 0,-65-52-193,0 1 1,-1-1 0,1 1-1,-1-1 1,0 1 0,1-1-1,-1 1 1,1-1-1,-1 1 1,0 0 0,1-1-1,-1 1 1,0-1 0,0 1-1,1 0 1,-1-1-1,0 1 1,0 0 0,0-1-1,0 1 1,0 0 0,0-1-1,0 1 1,0 0-1,0 0 1,0-1 0,-1 1-1,1 0 1,0 0 0,-2 1 1,1 0 0,0 0 1,0 0-1,-1 0 1,1-1-1,-1 1 1,0-1-1,0 1 1,-2 1-1,-48 25 49,47-26-40,-21 8 5,0-1 1,-44 8-1,1 1-1758,67-18 1068,-2-1-1132,1 1 1412,2 0 213,-1 0 0,1 0 0,0 0 0,0 0-1,-1-1 1,1 1 0,0 0 0,0-1 0,0 1-1,-1 0 1,1-1 0,0 0 0,0 1 0,0-1-1,0 0 1,0 1 0,-2-3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3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29 519 960,'-8'-4'752,"-11"-7"1540,18 11-2220,1-1 1,0 0 0,0 1-1,0-1 1,-1 0 0,1 1-1,0-1 1,0 0 0,0 0-1,0 1 1,0-1 0,1 0-1,-1 0 1,0 1 0,0-1-1,0 0 1,1 1 0,-1-1-1,0 0 1,0 1 0,1-1-1,-1 1 1,1-1-1,-1 0 1,1 0 0,10-14 441,-11 15-512,14-13 251,0 0 1,1 1-1,0 1 1,29-17 0,-12 8-28,183-105 553,-14 8-413,-120 69-569,29-19-3811,-87 51 1931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4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38 143 1072,'-9'-5'2820,"5"3"-1736,2 1-905,1 1-1,-1-1 1,1 0-1,-1 0 0,1 0 1,0 0-1,0 0 1,-1 0-1,1-1 1,0 1-1,0 0 1,0-1-1,0 1 1,0-1-1,0 1 0,1-1 1,-1 1-1,0-1 1,1 1-1,-1-1 1,1 0-1,0 1 1,-1-1-1,1 0 1,0 1-1,0-1 0,0-2 1,1-2-51,0 0 0,1 1-1,-1-1 1,1 1 0,0-1 0,0 1 0,1 0 0,5-8-1,-6 9-66,0 1-1,1 0 1,0 0-1,-1 0 1,1 1-1,0-1 1,0 0 0,0 1-1,1 0 1,-1 0-1,1 0 1,-1 0-1,1 1 1,3-2-1,-5 2-46,0 1 1,0 0-1,0 0 1,0 0-1,0 0 0,0 0 1,0 1-1,0-1 1,0 0-1,-1 1 0,1-1 1,0 1-1,0 0 1,0 0-1,-1 0 0,1-1 1,0 2-1,-1-1 1,1 0-1,-1 0 0,0 0 1,1 1-1,-1-1 1,0 1-1,1-1 0,-1 1 1,0-1-1,0 1 1,0 0-1,0 1 0,3 4 16,-1 1 0,0-1 0,0 1 0,-1-1 0,0 1 0,2 9-1,-2 3 9,-1 0 0,-1 0 0,0 1 0,-7 37 0,-24 82 56,11-62-1,20-78-93,0 2 5,-1 0-1,0 0 1,1 0 0,-1 0 0,1 0 0,0 0-1,-1 0 1,1 0 0,0 0 0,0 0 0,1 0-1,-1 0 1,0 1 0,1-1 0,-1 0 0,1 0-1,0-1 1,-1 1 0,1 0 0,0 0 0,2 3 0,-1-4-5,0 1 1,0-1 0,0 0 0,0 0 0,0 0 0,1 0 0,-1 0 0,0 0 0,0 0-1,1-1 1,3 1 0,0 1-2,9 1 6,0-1 0,-1 0 0,1-1-1,0 0 1,17-2 0,-3-2-478,44-9-1,-60 9-1501,0-1 0,18-8 0,-18 5-864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5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1744,'7'-9'3488,"7"8"-2810,1 0 0,-1 1 0,0 1 1,22 4-1,-15-3-477,241 26 1594,-222-26-1583,0-1 1,48-5-1,-82 4-143,0 0 0,-1-1-1,1 0 1,0 0 0,-1-1-1,1 0 1,8-3 0,-12 4 358,-63 111 2669,42-68-3059,0 0-1,3 1 1,2 1-1,1 0 1,3 1-1,1 1 0,-4 71 1,13-109-352,0 1 0,0-1 0,1 0 0,3 15 0,-3-19-589,0 0 1,0 0 0,1 0-1,0 0 1,-1-1-1,6 7 1,0 0-2631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5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1312,'-3'-1'322,"-1"1"0,0 0 0,0 0 0,0 1 0,0-1 0,0 1 0,0 0 0,0 0-1,1 0 1,-1 0 0,0 0 0,1 1 0,-1 0 0,1 0 0,-1 0 0,1 0 0,0 0 0,0 1 0,0 0 0,0-1 0,1 1-1,-1 0 1,1 0 0,-1 1 0,1-1 0,0 0 0,-2 6 0,1-1-36,-1 0-1,2 0 1,-1 0-1,1 0 1,0 0-1,1 1 0,0-1 1,0 0-1,1 1 1,0-1-1,3 17 1,-1-14-115,1 0 0,0 0 1,1 0-1,0 0 0,1 0 0,0-1 1,0 0-1,1 0 0,1 0 0,0-1 1,8 9-1,-11-13-336,1 0-1,0-1 1,0 0 0,1 0 0,-1 0 0,1-1 0,0 0 0,12 5-1,-13-6-368,0-1 0,0 0 0,0 0 0,0 0 0,0-1 0,0 1 0,0-1 0,0-1 0,0 1 0,0-1-1,0 0 1,9-2 0,3-3-2827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5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1536,'0'0'5066,"5"4"-4544,29 32 64,-1 0 0,-2 2 0,-1 2 0,34 61 0,-55-85-429,0 0 0,12 33 0,-18-40-118,-1 0 0,0-1 0,0 1 0,-1 0 0,0 1 0,0-1 0,-2 16 0,1-21-29,-1-1 0,0 1 0,0 0 0,0 0 0,0-1 0,0 1 0,-1-1 0,1 1 0,-1-1 0,0 0 0,0 0 0,0 0 0,-1 0 0,1 0 0,-1 0 0,0 0 1,0-1-1,1 0 0,-2 1 0,1-1 0,-3 2 0,3-4 10,0 1 1,-1 0 0,1-1-1,0 0 1,0 0-1,0 0 1,0 0 0,0 0-1,0-1 1,0 1 0,0-1-1,0 0 1,0 0-1,0 0 1,0 0 0,-2-2-1,0-1 24,0 1-1,0-1 1,0-1 0,0 1-1,1-1 1,0 1-1,0-1 1,0-1-1,0 1 1,1 0-1,0-1 1,0 0 0,1 1-1,0-1 1,0 0-1,0-1 1,0 1-1,1 0 1,0 0-1,1-1 1,-1 1 0,1 0-1,0-1 1,2-7-1,-1 2-44,1-1 0,1 1 1,0 0-1,1 0 0,0 0 0,0 0 0,2 1 0,-1 0 0,2 0 0,-1 0 0,12-13 0,-7 9-368,1 1 0,1 0 0,0 1 0,1 1 0,0 0 0,23-15 0,-30 23 112,2-1-807,0 1 0,0-1 0,15-4 0,-5 3-1298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6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1 623 2032,'25'17'207,"5"6"1638,-29-23-1792,0 0 0,1 1 0,-1-1 1,0 0-1,0 0 0,1 0 0,-1 0 0,0 0 0,0 0 0,3-1 0,-1 2 212,1-3-18,-1 0-128,0 0 1,1 0 0,-1 0-1,0-1 1,0 1 0,-1-1-1,1 0 1,0 0-1,-1 0 1,0 0 0,0 0-1,0 0 1,0-1-1,0 1 1,0-1 0,-1 1-1,0-1 1,0 0 0,0 1-1,0-1 1,0 0-1,-1 0 1,0 0 0,0 0-1,0 0 1,-1-6-1,1 8-27,-1 1 0,1-1 0,-1 0 0,0 0 0,0 0 0,0 0 0,0 0 0,0 1 0,0-1 0,0 1 1,-1-1-1,1 1 0,-4-3 0,-16-11 926,19 14-724,-2 1-21,1 1-209,0-1 1,0 1-1,0 0 1,0 0-1,0 0 1,0 1-1,0-1 1,0 1-1,1 0 1,-1-1-1,0 1 0,1 0 1,0 1-1,-1-1 1,1 0-1,0 1 1,-3 4-1,2-2-14,0 0 0,0 1 0,1-1 1,-1 1-1,1 0 0,1-1 0,-1 1 0,1 0 0,0 0 0,0 0 0,1 0 1,0 0-1,0 0 0,0 0 0,2 10 0,-1-12-38,0 1 0,1 0 1,-1 0-1,1-1 0,0 1 0,0-1 0,1 0 0,-1 0 1,1 1-1,0-2 0,0 1 0,0 0 0,1-1 0,-1 1 1,1-1-1,0 0 0,0 0 0,0 0 0,8 3 1,-1-1-105,-1-2 1,1 1-1,0-1 1,1-1-1,-1 0 1,0 0-1,1-1 1,-1-1 0,12-1-1,4-1-257,0-1 0,43-12 0,-44 8 51,-1-1 1,34-16-1,-45 17 159,-1 0 1,0-1-1,0 0 0,0-1 1,16-16-1,-25 22 149,-1 0-1,0 0 0,0-1 1,0 1-1,-1-1 0,1 1 1,-1-1-1,0 0 1,0 0-1,0 0 0,-1 0 1,1 0-1,-1 0 0,0 0 1,0-1-1,0 1 1,0-6-1,-6-2 124,3 10-111,1-1 51,-4 3-52,1 0 0,-1 0 0,0 0 0,1 1 0,-1 0 0,1 0 0,-1 0 0,1 0 0,-1 1 0,1-1 0,0 1 0,-1 0 0,1 1 0,0-1 0,0 1 0,1-1 0,-1 1 0,-3 4 0,1-2-19,1 1 1,0 0 0,0 1-1,0-1 1,0 1 0,1 0-1,0 0 1,1 0 0,-4 11-1,6-16-68,0 0 0,1 0-1,-1 0 1,1 0-1,0 1 1,0-1 0,-1 0-1,1 0 1,1 0-1,-1 0 1,0 0 0,0 0-1,1 0 1,-1 0 0,1 0-1,0 0 1,0 0-1,-1 0 1,1 0 0,3 3-1,-3-3-64,1 0-1,0-1 1,0 0-1,-1 1 1,1-1 0,0 0-1,1 0 1,-1 0-1,0 0 1,0 0 0,0 0-1,0-1 1,1 1-1,-1-1 1,0 1-1,1-1 1,-1 0 0,0 0-1,4 0 1,23 4-568,-15 1 770,-1 1 0,15 9 0,-16-8 113,0 0 1,0-1-1,16 5 0,-20-9-160,0-1 0,-1 0-1,1 0 1,0 0 0,0-1 0,0 0-1,0 0 1,0-1 0,0 0-1,-1-1 1,1 0 0,0 0 0,-1 0-1,1-1 1,-1 0 0,0-1 0,0 1-1,0-1 1,0-1 0,-1 1-1,0-1 1,0-1 0,10-9 0,-6 3 32,-1 0-1,1 0 1,-2-1 0,0 0 0,0 0 0,-2-1 0,1 0 0,-2 0 0,0 0 0,0-1 0,2-20 0,0-16 435,-2 0-1,-3-81 1,-26-101 2145,22 218-2024,-1 0 1,-1 0-1,-6-16 1,9 28 351,-1 10-766,0 10-78,1 0 0,0 0 0,1 0 0,4 31 0,6 9-361,37 107 1,-21-81-1315,-5-17-5170,-17-51 3228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6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4 329 1064,'-1'-2'954,"0"0"-774,1-1 0,-1 1 0,1-1 0,-1 1 1,1-1-1,0 1 0,0-1 0,0 1 0,1-1 0,-1 1 0,0-1 0,1 1 0,0-1 0,-1 1 0,1-1 0,0 1 0,0 0 0,1-1 0,-1 1 0,0 0 1,1 0-1,1-2 0,8-9 105,-1 0 1,16-14-1,-17 18-31,15-14-233,1 0 0,0 2 0,2 1 0,1 0 1,0 3-1,1 0 0,1 2 0,50-19 0,-63 29-1684,33-6-1,-28 9-65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7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95 984,'2'2'425,"34"34"2807,-34-35-2601,1-1-358,0 0-195,-1 1-4,1-1 0,0 0 0,-1 0 0,1 0-1,0-1 1,-1 1 0,1-1 0,-1 1 0,1-1 0,-1 0-1,1 0 1,-1 0 0,1 0 0,-1-1 0,0 1 0,0-1-1,0 1 1,4-4 0,-3 1 120,1-1 0,0-1 1,-1 1-1,0 0 0,-1-1 0,1 1 0,3-12 0,-5 13 10,0 0 0,-1 0 0,1 0-1,-1 0 1,0 0 0,0-6 0,-1 8-125,1 0 1,-1 1 0,1-1 0,-1 1 0,0-1 0,0 1 0,0-1 0,1 1 0,-1-1 0,-1 1 0,1 0 0,0 0 0,0-1 0,0 1-1,-2-1 1,2 2-41,1-1 0,-1 1 0,0-1 0,1 1 0,-1-1 0,0 1 0,0 0 0,1-1 0,-1 1 0,0 0 0,0 0-1,0 0 1,1-1 0,-1 1 0,0 0 0,0 0 0,-1 0 0,0 0 86,-1 0 293,-2 2-7,-1 1-304,1-1 1,-1 2-1,1-1 0,0 0 1,0 1-1,1 0 0,-1 0 1,1 1-1,-1-1 0,2 1 0,-1 0 1,0 0-1,-3 7 0,3-3 7,0 0 0,0 0 0,1 0 0,0 1 0,1 0 0,0-1-1,1 1 1,-1 11 0,2-15-59,0 0-1,0 0 1,0 0-1,1 0 1,0 0 0,1 0-1,-1-1 1,1 1-1,0 0 1,0-1 0,1 1-1,0-1 1,0 0-1,0 0 1,6 7 0,0-3-11,0-1 1,1-1 0,-1 1 0,1-2 0,1 1 0,0-1 0,0-1 0,0 0-1,0 0 1,1-1 0,-1-1 0,1 0 0,0-1 0,13 2 0,-5-2-91,1-1 0,0 0 1,-1-2-1,1 0 0,-1-2 1,0 0-1,35-10 1,-40 8-272,-2-1 1,1 0 0,-1-1 0,0 0 0,20-15 0,-16 9-2903,23-24 0,-23 15-614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7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1 179 1116,'3'-5'6813,"59"100"-4465,-45-64-1773,3-2-1,0 0 1,26 29 0,-36-48-380,-4-3 24,0 0 1,1-1-1,-1 0 0,1 0 0,0-1 1,11 7-1,-17-12-167,0 0 0,0 1 0,0-1 0,1 0-1,-1 1 1,0-1 0,0 0 0,1 0 0,-1 0 0,0 0 0,0 0 0,1-1 0,-1 1 0,0 0 0,0-1-1,0 1 1,1 0 0,-1-1 0,0 1 0,0-1 0,1 0 0,0-1 27,1 0 0,-1 0 0,0 0 0,1 0 0,-1 0 0,3-4 0,0-2 7,-1 1 0,0-1 0,0 0 0,0 0 0,-1-1-1,-1 1 1,4-15 0,4-62 234,-8 63-223,-1-21 192,-5-70 1,-1 9-4543,7 96 2264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8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67 517 1704,'-4'130'6993,"0"-124"-3621,4-6-3305,-9-20 67,0-1-1,2 0 0,0 0 0,-5-28 1,7 16 152,0 0 0,0-49 0,5 75-236,1 1 1,-1-1 0,1 0 0,0 1-1,1-1 1,-1 0 0,4-6 0,-4 11-39,0 0 1,0 0 0,0 0-1,0 0 1,0 0 0,0 1-1,0-1 1,1 0 0,-1 1-1,1-1 1,-1 1 0,1-1-1,0 1 1,0 0 0,-1 0-1,1 0 1,0 0 0,0 0-1,0 0 1,0 0 0,0 1-1,0-1 1,0 1 0,1-1-1,-1 1 1,0 0 0,0 0-1,3 0 1,10 2 15,0 0-1,0 0 1,-1 2-1,1 0 1,20 9 0,-7-1-10,47 30 0,-61-32-95,-9-7 28,-1 1 0,1-1 0,0 0 0,0 0 0,1-1 0,-1 1 0,0-1 0,1 0 0,-1-1 0,9 2 0,-13-3 45,0 0 1,0 0 0,0 0-1,0-1 1,0 1-1,0 0 1,0-1-1,0 1 1,0-1-1,0 1 1,-1-1-1,1 1 1,0-1-1,0 0 1,0 1-1,-1-1 1,1 0-1,0 0 1,-1 0-1,1 1 1,-1-1-1,1 0 1,-1 0 0,1 0-1,0-1 1,8-30-53,-7 21 54,10-38 57,-3 10 44,1 2 0,18-42 0,-24 69-70,0 0 0,1 1-1,0 0 1,1 0 0,0 0-1,0 1 1,1 0-1,0 0 1,1 1 0,-1 0-1,1 0 1,18-11 0,-21 15-22,0 0 0,0 1-1,1 0 1,-1 0 0,1 1 0,-1-1 0,1 1 0,-1 0 0,1 1 0,0-1 0,-1 1 0,8 1 0,-4 0 3,-1 1-1,1 0 1,-1 0 0,0 1 0,1 0 0,-1 0-1,9 6 1,7 6-4,-2 1 0,0 1 0,38 38 0,5 20-572,-2-1-3751,-48-61 1212,1 0 32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35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1 613 924,'0'0'144,"0"0"1,0 0-1,0-1 0,0 1 0,0 0 1,0 0-1,0-1 0,0 1 0,0 0 0,0-1 1,0 1-1,0 0 0,0 0 0,0-1 1,0 1-1,0 0 0,0 0 0,1-1 1,-1 1-1,0 0 0,0 0 0,0 0 1,1-1-1,-1 1 0,0 0 0,0 0 1,0 0-1,1-1 0,-1 1 0,0 0 1,0 0-1,1 0 0,-1 0 0,0 0 0,0 0 1,1 0-1,-1 0 0,0 0 0,1 0 1,-1 0-1,0 0 0,5 10 4084,-3-2-5011,14 47 2348,-14-45-1289,1-1 1,-1 1-1,2-1 0,3 9 1,-1-6 94,0-1 0,0 0 0,14 17 0,-16-24-248,1 1 0,0-1 0,-1 0 0,1-1 0,0 1 0,1-1 0,-1 0 0,1 0 0,10 4 0,-8-5-70,0 0 0,0 0 0,0 0 0,0-1 0,1 0 0,-1-1 0,1 0 0,-1 0 0,0-1 1,1 0-1,-1-1 0,0 1 0,0-2 0,0 1 0,0-1 0,0 0 0,-1-1 0,1 0 0,-1 0 0,9-6 0,1-3 4,0 0-1,-1-1 1,-1-1-1,0 0 1,-1-1 0,21-31-1,4-21 526,-28 50-37,-4 16-131,-6 3-371,1 1 0,-1 0-1,0 0 1,0 0 0,0 0-1,0 0 1,-1 0 0,1 0-1,-1 1 1,1 1 0,12 30 12,-11-29-43,1-1 1,0 0-1,0 0 1,0 0-1,1 0 1,0 0 0,-1-1-1,1 0 1,1 1-1,-1-1 1,0-1-1,1 1 1,-1-1-1,10 4 1,-6-4-2,0 0 0,0 0 0,0-1 0,0 1-1,0-2 1,0 0 0,1 0 0,15-2 0,-14 1-3,0-1-1,-1 0 0,1-1 0,-1 0 1,1 0-1,-1-1 0,0-1 0,0 1 1,0-1-1,-1-1 0,0 0 0,0 0 1,0 0-1,-1-1 0,12-14 1,-13 11-3,-1 0 1,0 0-1,0-1 1,-1 1 0,-1-1-1,5-21 1,-3-1 17,2-36-1,-5-34 22,-21-179 0,18 271-48,-3-17-38,-1 25 21,-2 14 11,2 2 12,2 1 0,-1 0 0,2 0 0,0 0 0,-1 26 0,2-20 1,-4 57 16,4 0 0,3 1 0,15 91 0,-17-165-15,0-2 15,1 1-1,-1 0 1,0-1-1,1 1 1,0-1-1,-1 1 1,1-1-1,0 0 1,0 1 0,0-1-1,1 0 1,-1 1-1,0-1 1,4 3-1,-4-4 73,4-2-70,27-4-8,0 1 0,0 2 1,0 1-1,1 1 1,-1 2-1,48 9 1,-79-11-14,0 0 1,0 0-1,1 0 1,-1 1-1,0-1 1,0 0-1,0 1 0,0-1 1,0 1-1,0-1 1,0 1-1,0 0 1,0-1-1,0 1 1,0 0-1,1 1 1,-2-2-4,1 1 1,-1-1-1,0 1 1,0-1 0,0 1-1,1-1 1,-1 1-1,0 0 1,0-1-1,0 1 1,0-1-1,0 1 1,0 0-1,0-1 1,0 1-1,0 0 1,0-1-1,0 1 1,-1-1-1,1 1 1,-1 0-1,0 2-8,0 0-1,-1-1 0,0 0 1,0 1-1,0-1 0,0 0 0,0 0 1,0 0-1,-5 3 0,1-1-28,-1-1 0,1 0 0,-1 0-1,0-1 1,0 1 0,-1-2 0,1 1-1,0-1 1,0 0 0,-11 0 0,-4-1-201,-1-1 0,-22-4 0,40 4 117,0-1-1,1 1 0,-1 0 0,0-1 0,1 0 0,-1 0 0,1-1 0,-1 1 0,1-1 0,0 0 0,0 0 0,-6-6 0,-5-10-3016,7-2-3655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8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1200,'10'-2'5275,"-5"11"-4791,0 1-1,0-1 1,-1 1 0,5 18-1,9 46 714,-5 2-2438,-13-74-95,0 1-970,-1 13 31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9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31 1012,'-10'-7'1020,"3"0"552,-2-4-424,-2 5 645,28 42-2505,-2-20-37,2-1-879,11 10 260</inkml:trace>
  <inkml:trace contextRef="#ctx0" brushRef="#br0" timeOffset="1">444 553 1408,'23'72'6197,"-23"-70"-5687,0-2-346,0 0 1,0 1 0,0-1 0,0 1 0,0-1-1,0 1 1,0-1 0,1 1 0,-1-1-1,0 1 1,0-1 0,0 1 0,0-1-1,1 1 1,-1-1 0,0 0 0,1 1-1,-1 0 1,2-1-82,-1-1-1,1 1 1,-1 0-1,1-1 1,-1 1 0,0-1-1,1 1 1,-1-1-1,0 1 1,1-1-1,-1 0 1,0 0 0,0 0-1,0 0 1,0 0-1,0 0 1,0 0 0,0 0-1,0 0 1,1-2-1,22-31 428,-18 25-230,0 0-101,59-81 1288,-56 78-1213,1 1 0,0 0-1,1 1 1,0 1-1,18-13 1,-27 21-223,0 0 0,0 0 0,1 0 1,-1 0-1,1 0 0,-1 0 0,0 1 0,1-1 0,0 1 1,-1-1-1,1 1 0,-1 0 0,1 0 0,-1 0 1,1 1-1,-1-1 0,1 1 0,-1-1 0,1 1 0,-1 0 1,1 0-1,-1 0 0,0 0 0,1 0 0,-1 0 0,4 4 1,-1-1-169,-1 0 0,1 0 0,-1 1 1,1 0-1,-1 0 0,0 0 0,-1 0 0,0 1 1,5 10-1,5 16-1775,-3-7-4270,-7-16 2349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9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34 1180,'-12'-28'4044,"11"26"-3007,1 2-969,0 0 0,0 0 0,0 0 0,0 0 0,0-1 0,0 1-1,0 0 1,0 0 0,0 0 0,0 0 0,0-1 0,0 1 0,0 0 0,0 0 0,-1 0-1,1 0 1,0 0 0,0 0 0,0-1 0,0 1 0,0 0 0,0 0 0,-1 0 0,1 0-1,0 0 1,0 0 0,0 0 0,0 0 0,-1 0 0,1 0 0,0 0 0,0 0 0,0 0-1,0 0 1,-1 0 0,1 0 0,0 0 0,0 0 0,0 0 0,0 0 0,-1 0 0,1 0 0,0 0-1,0 0 1,0 0 0,0 0 0,0 0 0,-1 0 0,1 0 0,0 0 0,0 0 0,0 1-1,0-1 1,0 0 0,-1 0 0,1 0 0,0 0 0,0 0 0,0 1 0,0-1 0,0 0-1,0 0 1,-2 12 311,1 0 0,0 0 0,0 0 0,3 21 0,11 51 696,-5-36-542,2 1 12,1 0 0,24 63 0,49 87-541,-55-133-1564,-14-21-4730,-12-32 2704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0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16 735 1820,'-1'0'190,"0"-1"1,0 0-1,0 0 0,-1 0 0,1 0 0,0-1 0,0 1 1,0 0-1,1 0 0,-1-1 0,0 1 0,0 0 1,1-1-1,-1 1 0,1-1 0,-1 1 0,1-1 1,0 1-1,-1-3 0,1 2-37,0-1 1,1 1 0,-1-1-1,1 1 1,-1-1-1,1 1 1,0 0-1,0-1 1,0 1-1,0 0 1,2-3-1,4-5 39,0 1-1,1 0 1,0 0 0,10-8-1,-10 10-8,67-60 561,84-56 0,-130 102-627,12-9 47,72-57 272,-103 77-378,0 1-1,-1-2 1,0 1 0,0-1 0,-1-1-1,-1 1 1,12-24 0,-17 30-13,0 0 1,0-1 0,0 1-1,-1-1 1,0 1 0,0-1 0,0 1-1,-1-1 1,0 0 0,0 1-1,0-1 1,-1 1 0,0-1-1,0 0 1,0 1 0,-1-1-1,0 1 1,0 0 0,0 0-1,-1 0 1,1 0 0,-1 0 0,0 0-1,-1 1 1,1-1 0,-1 1-1,0 0 1,0 0 0,0 0-1,0 1 1,-1-1 0,0 1-1,-5-3 1,7 5-10,0-1-1,0 1 0,0 0 1,0 0-1,0 1 1,0-1-1,0 0 1,0 1-1,0 0 0,-1 0 1,1 0-1,-4 0 1,5 1-23,-1-1 0,1 1 0,0 0 0,0 0 0,0 0 0,0 0 0,1 0 0,-1 1 0,0-1 0,0 0 0,1 1 0,-1 0 0,1-1 0,-1 1 0,1 0 0,0-1 1,-3 5-1,-1 3 13,1 1 0,0-1 0,0 1 0,0 0 0,2 0 0,-1 0 0,1 0 0,-1 20 0,2-14-4,2-1 0,0 1 0,0 0-1,2-1 1,5 22 0,0-12-1,1 0 1,1-1-1,1 0 0,1-1 1,1 0-1,29 38 0,-24-38-68,1-1 0,2 0 0,0-2 0,35 26 0,-46-38-11,1-1 0,1 0 0,-1 0 0,1-1 0,0-1 0,1 0 0,-1-1 0,1 0 0,0-1 0,0 0 1,0-1-1,17 0 0,-24-2 37,1-1 0,-1 1 1,1-1-1,-1-1 1,1 1-1,-1-1 1,0-1-1,0 1 1,0-1-1,0 0 1,0 0-1,0-1 1,-1 1-1,6-6 0,4-5 57,1-1 0,24-33 0,-9 11 369,-29 35-374,0 0 0,0 0-1,0 0 1,0 0 0,0 1 0,1-1-1,-1 1 1,1-1 0,4-1 0,-5 3 40,1 2-39,9 5 8,0 2 1,11 10-1,-13-10-40,0-1 0,1-1 0,14 9 0,-8-7-159,1-2-1,0 0 1,0-1 0,1-1 0,35 5 0,-42-8-23,1-1 0,0 0-1,0-1 1,0 0 0,0-1 0,0-1-1,-1 0 1,1-1 0,20-7 0,-27 8 129,-1-1-1,0 1 1,1-1 0,-1-1 0,-1 1 0,1-1 0,0 0 0,-1 0 0,0 0 0,0 0-1,0-1 1,-1 0 0,1 0 0,-1 0 0,0 0 0,0 0 0,-1-1 0,0 1 0,0-1 0,0 1-1,-1-1 1,1 0 0,-1 0 0,-1 0 0,1-7 0,-1 10 117,0 0-1,0 0 1,-1 0 0,1 1-1,-1-1 1,1 0 0,-1 0-1,0 0 1,0 1 0,0-1-1,-1 1 1,1-1 0,-1 1 0,1-1-1,-1 1 1,0 0 0,0-1-1,0 1 1,0 0 0,0 1-1,0-1 1,0 0 0,-1 0-1,1 1 1,-1 0 0,1-1 0,-1 1-1,0 0 1,0 0 0,-5-1-1,4 1 27,0 1 1,0-1-1,0 1 0,0 0 0,0 0 0,0 0 0,0 0 0,0 1 0,0-1 1,0 1-1,0 0 0,0 1 0,0-1 0,0 0 0,1 1 0,-1 0 0,1 0 1,-1 0-1,1 1 0,-4 2 0,6-4-57,0 1 0,1-1-1,-1 0 1,0 1 0,0-1 0,1 0 0,-1 1 0,1-1-1,0 1 1,-1-1 0,1 1 0,0-1 0,0 1 0,0-1-1,0 1 1,0-1 0,0 1 0,1 1 0,-1-1-22,0-1-1,0 0-1,0-1 1,1 1 0,-1 0-1,0 0 1,1 0-1,-1 0 1,1-1-1,-1 1 1,1 0 0,-1 0-1,1-1 1,-1 1-1,1 0 1,0-1 0,-1 1-1,1-1 1,0 1-1,0-1 1,1 1-1,-1 1 22,7 3-2,-1-1 0,1 1 0,-1-1 0,1 0 0,0-1 0,0 0 0,1 0 0,-1-1 0,18 3 0,-17-3-15,25 4-95,68 5 0,-82-11-760,29-3 1,-35 1-1108,1 0 1,22-8 0,-18 4-1213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1056,'0'0'2062,"3"5"-1186,22 43 935,-14-25-659,21 31 0,-15-28-538,-12-18-322,1 1 0,0-1-1,0 0 1,0 0 0,1-1 0,0 1 0,1-2-1,13 11 1,-19-16 109,16-6-68,-18 5-322,1 0-1,0-1 1,0 1-1,0-1 1,-1 1-1,1 0 1,0-1-1,-1 1 1,1-1-1,0 0 1,-1 1-1,1-1 1,-1 1-1,1-1 1,-1 0-1,1 0 1,-1 1-1,1-1 1,-1 0-1,0 0 1,1-1-1,0 0 25,5-10 63,1-1 0,-2 0 0,0 0-1,-1 0 1,0-1 0,4-26 0,-2 10 22,-5 28-129,-1-1 1,0 1 0,0-1-1,0 1 1,0-1 0,0 1-1,-1-4 1,-1-7-544,-2-3-384,3 13 269,-1-2-710,-1 1-2313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0 916 980,'0'0'3190,"1"4"-2579,3 27 682,1 50 0,-3-32-602,9 43 466,-9-75-890,-2-16-249,0 0-1,0 0 1,1 0 0,-1 0-1,0-1 1,0 1 0,0 0-1,1 0 1,-1 0 0,0 0-1,1 0 1,-1 0-1,1-1 1,-1 1 0,1 0-1,-1 0 1,1-1 0,0 1-1,-1 0 1,1-1 0,0 1-1,0 0 1,0 0-1,0-1-1,0 0 0,0 0-1,0 0 1,0 0-1,0 0 1,0 0-1,0 0 1,0-1-1,0 1 1,0 0 0,-1 0-1,1-1 1,0 1-1,0 0 1,0-1-1,0 1 1,0-1-1,0 0 1,5-4 30,-1 1 1,1-1 0,-1 0-1,6-9 1,32-47 211,-26 36 66,26-30 0,-42 53-288,0 2-30,0-1 0,-1 1 1,1-1-1,-1 1 0,1 0 0,0-1 0,-1 1 0,1 0 0,0-1 0,-1 1 0,1 0 0,0 0 0,0 0 0,-1 0 0,1 0 0,0 0 0,0 0 0,-1 0 0,2 0 0,11 0 22,-7 1-14,0 0-1,0 0 0,0 0 1,0 1-1,-1 0 1,9 4-1,10 3-1,2-2-218,1-1-1,0-2 1,1-1 0,-1-1 0,1-1-1,-1-1 1,1-2 0,-1 0-1,42-11 1,-58 10 66,-1 0 0,-1-1 1,1-1-1,0 1 0,-1-1 0,0-1 0,0 0 0,-1 0 0,0-1 0,0 0 0,0 0 0,11-15 1,-11 11 44,0 0 1,0 0-1,-1-1 1,-1 0-1,0 0 1,0-1 0,-2 0-1,1 0 1,3-19-1,-7 25 130,0 1 0,-1-1-1,1 1 1,-1-1 0,-1 0-1,1 1 1,-1-1 0,0 1-1,-1-1 1,0 1 0,0 0-1,0 0 1,-5-9 0,5 11 27,0 0 1,-1 1-1,1-1 0,-1 1 1,0-1-1,0 1 0,0 0 1,0 1-1,-1-1 0,1 0 1,-1 1-1,0 0 0,0 0 1,0 0-1,0 0 0,0 1 1,0-1-1,0 1 0,0 0 1,-7-1-1,5 3 2,0 0 0,1 0 1,-1 0-1,0 0 0,1 1 0,-1 0 0,1 0 1,-1 0-1,1 1 0,0 0 0,0 0 0,0 0 0,0 1 1,1-1-1,-7 7 0,9-7-42,0-1 0,1 0 0,-1 1 0,0-1 0,1 1 1,-1-1-1,1 1 0,0 0 0,0-1 0,0 1 0,0 0 0,0 0 0,1 0 1,-1 0-1,1 0 0,0 0 0,0 0 0,0 0 0,0 0 0,0 0 0,1 0 1,-1 0-1,1-1 0,0 1 0,0 0 0,2 4 0,0-1-16,0-1 1,1 0-1,-1-1 1,1 1-1,0-1 0,0 1 1,0-1-1,1 0 0,0-1 1,-1 1-1,1-1 1,8 4-1,10 4-124,0-1 0,38 12-1,-48-18 38,0-1 0,1-1 0,-1 0 0,1-1 0,-1 0 0,23-2 0,-14-2-38,0 0 0,-1-1-1,1-1 1,-1-1 0,0-1 0,37-19 0,-46 20 109,-1-1 1,1-1 0,-2 0-1,1 0 1,-1-1-1,-1 0 1,1-1-1,-2 0 1,1 0-1,-1-1 1,-1 0 0,10-20-1,-5 3 185,-1 0-1,-1-1 0,-2 0 1,-1 0-1,-1-1 0,3-41 1,-6 7 498,-10-125-1,4 159-166,-1 0 0,-1 1 0,-2-1 1,-15-44-1,21 72-424,0 0 0,0 0-1,0 0 1,0 0 0,0 0 0,0 0 0,0 1 0,0-1 0,-1 0 0,1 1 0,-1-1 0,1 1 0,-1-1 0,0 1 0,-2-2 0,2 2 219,0 7-15,-4 10-158,0 1 0,2-1 1,0 1-1,0 0 0,2 1 0,0-1 1,1 0-1,2 18 0,1 2 72,1 0 0,16 70 1,-6-66-148,2-1 1,1 0-1,27 48 1,-31-65-194,-6-12-117,0 0 0,1 0 1,0-1-1,10 11 0,19 12-3879,-31-30 383,10 3 42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2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66 692 1144,'-7'0'676,"-1"0"0,1-1 0,0 0 0,0 0-1,0-1 1,-12-4 0,18 6-637,1-1 0,0 1 0,0 0 0,-1-1 0,1 1 0,0 0 0,0-1 1,-1 1-1,1 0 0,0-1 0,0 1 0,0 0 0,0-1 0,0 1 0,0 0 0,0-1 0,0 1 0,-1-1 0,1 1 0,0 0 0,1-1 0,-1 0 0,0-4 174,3-2 270,4-3-306,0 0 0,1 0 0,0 1 0,1 0 0,13-11 1,56-38 351,-41 31-366,257-164 693,-104 72-415,-106 65-230,64-45-963,-115 74-433,-14 7-2756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3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1536,'0'0'5249,"1"-4"-4879,10-37 1536,-10 35-1620,1-1 0,0 1 0,0 1 0,4-8 0,-3 7-123,-1 0 58,0 1-1,0 0 0,1 0 0,5-7 0,-1 0 31,-3 7-179,1 1 0,0-1-1,0 1 1,1 0 0,6-4-1,-4 3-26,1 1-1,-1 0 0,1 0 0,15-4 0,-22 8-38,-1-1-4,0 1 0,0 0 0,0-1 0,0 1 1,0 0-1,0 0 0,0-1 0,0 1 0,0 0 0,0 0 0,0 0 0,0 0 0,0 0 0,0 0 0,0 1 0,0-1 0,0 0 0,0 1 1,0-1-1,0 0 0,0 1 0,1 0 0,24 13 38,-22-10-35,-1 0 1,1 0-1,0 0 0,-1 0 1,0 1-1,0-1 0,0 1 1,0 0-1,-1 0 0,0 0 1,0 0-1,0 0 0,-1 0 1,0 1-1,1 5 0,1 11 64,-2 1 0,-1 30 0,0-27 45,0 2-44,1-1 0,6 40 0,-5-58-53,0 0 0,1 0 0,0 0 0,0 0 0,1 0 0,0-1 0,1 0 0,0 0-1,0 0 1,12 14 0,60 58 85,-75-78-97,-1 0 0,1 0 0,-1 0 0,0 0 0,1 0 1,-1 1-1,0-1 0,0 0 0,-1 1 0,1-1 1,0 0-1,-1 1 0,1-1 0,-1 1 0,0-1 0,0 1 1,0-1-1,0 1 0,0-1 0,0 1 0,-1-1 0,1 0 1,-1 1-1,0-1 0,0 1 0,0-1 0,-2 4 1,0 0-67,-1 0 1,0 0-1,0-1 1,0 0-1,-1 1 1,0-2-1,0 1 1,-10 7-1,11-9-286,0-1-1,0 1 1,-1-1-1,1 0 0,-1 0 1,-8 2-1,7-5-4168,-17-5 1690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1 864,'0'0'2006,"4"4"-1146,69 92 2323,-56-75-2802,2 0-1,0-1 0,39 30 1,-28-28-131,0-2 1,1-1 0,1-1 0,1-2-1,0-1 1,70 20 0,-93-33-204,0 0 1,1 0 0,0-1-1,-1-1 1,1 0 0,-1 0-1,12-2 1,-15 1 50,0-1 0,0 0-1,0 0 1,0 0 0,0-1 0,0 1-1,-1-2 1,1 1 0,-1-1 0,10-8-1,-15 11 177,2-1 7,11-17 514,-13 18 66,-1 7-712,-6 30 17,-1-1 0,-14 40 0,-9 45 59,13-34-120,-14 95-29,26-139-733,2-1 0,2 57 1,1-97 627,4 43-1897,3-16-2136,1-13 927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4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 1908,'-3'0'1036,"1"0"-837,0 0 0,-1 0 0,1 1 0,0-1 0,0 1 0,0-1 0,0 1 1,0 0-1,0 0 0,0 0 0,0 0 0,0 0 0,0 0 0,0 1 0,1-1 1,-1 0-1,-1 3 0,-1 0 75,1 1 0,-1-1 0,1 1 0,1 0 0,-1 0 0,-3 9 0,0 6 314,0 0 0,-5 36 0,11-52-490,-3 14 142,1 0-1,1 0 1,1 0-1,1 0 1,0 0-1,4 19 0,-2-23-96,0-1 1,1 0-1,0-1 0,1 1 0,1-1 0,0 0 0,1 0 0,15 20 0,-17-25-149,1 0 1,0-1-1,0 0 0,1 0 0,0-1 1,0 0-1,0 0 0,0 0 1,1-1-1,0 0 0,0-1 1,0 1-1,0-2 0,0 1 1,1-1-1,14 2 0,-15-4-325,1 0-1,0 0 0,0 0 1,-1-1-1,1-1 0,-1 1 1,1-1-1,-1-1 0,0 0 1,12-5-1,12-9-2649,-6 1 35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36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1 686 1408,'0'0'2944,"6"-1"2676,1 35-4878,1 0-1,2-1 0,1 0 0,1-1 1,18 32-1,15 43 593,-40-96-849,0 1-1,0-1 1,13 21 1191,-14-36-1536,2-4-89,-1 0-1,0 0 0,0-1 0,-1 1 1,0-1-1,0 0 0,-1 0 0,0-1 0,2-15 1,-1 7 2,1 1 0,8-20 0,3-1 19,-13 27-57,1 0 0,0 0 0,1 1-1,0 0 1,1 0 0,0 1 0,13-17 0,-17 25-12,-1 0-1,1 0 1,0 1-1,0-1 1,-1 0-1,1 1 1,0-1-1,0 1 1,0-1-1,-1 1 1,1 0-1,0 0 1,0 0-1,0 0 1,0 0-1,0 0 1,0 0-1,0 1 1,-1-1-1,1 1 0,0-1 1,0 1-1,0 0 1,-1-1-1,1 1 1,1 2-1,10 4 20,-1 0-1,17 16 1,-8-8-15,-11-9-2,1-1-1,-1 0 1,1-1-1,-1 0 0,1-1 1,0 0-1,1 0 0,-1-1 1,0-1-1,1 0 1,-1-1-1,21-1 0,-23 0-46,0 0 0,1-1 1,-1 0-1,0 0 0,0-1 0,-1 0 0,1 0 0,0-1 0,-1 0 0,0-1 0,0 0 0,0 0 0,-1-1 0,0 0 0,0 0 0,9-10 0,-11 9-15,-1-1-1,1 1 0,-1-1 0,0 0 1,-1-1-1,0 1 0,0 0 0,-1-1 1,0 0-1,0 1 0,0-12 0,-1 12 19,-1 1-1,0 0 0,0-1 0,-1 1 1,0 0-1,0-1 0,-1 1 0,0 0 1,0 0-1,-1 0 0,1 0 0,-2 1 1,-6-13-1,8 17 30,0 1 0,1 0 0,-1 0 0,0-1 0,0 1 0,0 0 0,0 1 0,0-1 0,0 0 0,0 0 0,0 1 0,0-1 0,0 1 0,0 0 1,-1 0-1,1 0 0,0 0 0,0 0 0,0 0 0,0 0 0,-1 1 0,1-1 0,0 1 0,0 0 0,0-1 0,0 1 0,0 0 0,0 0 0,0 0 0,1 0 0,-1 1 0,0-1 0,1 0 0,-1 1 0,1 0 0,-3 2 0,-3 6 4,2-1-1,-1 1 1,1 1-1,1-1 1,-1 1-1,2 0 0,0 0 1,0 0-1,1 0 1,0 0-1,1 0 1,0 1-1,1-1 1,0 1-1,2 11 0,0-16 4,-1 1-1,1-1 0,0 0 0,0 0 0,1 0 0,0 0 1,0 0-1,1-1 0,0 1 0,0-1 0,0 0 1,1 0-1,0-1 0,0 1 0,0-1 0,1 0 0,0 0 1,0-1-1,0 0 0,0 0 0,1 0 0,0-1 0,12 5 1,1-2 1,1-1 1,0-1-1,1-1 1,-1-1-1,1-1 1,-1-1-1,1 0 1,-1-2-1,1 0 1,-1-2-1,0 0 1,0-2-1,0 0 1,-1-1-1,21-10 1,-30 11-10,-1 1 1,1-2 0,-1 1 0,-1-1 0,1-1 0,-1 0-1,-1 0 1,1-1 0,-2 0 0,1 0 0,12-20 0,-12 14-2,-1-1 1,-1 1 0,0-1-1,0 0 1,-2-1 0,0 1-1,2-28 1,-4 0 32,-2 1 1,-1-1-1,-3 1 1,-1 0-1,-20-72 1,-53-140 1036,70 238-843,8 17-210,0 0-1,0-1 1,0 1 0,0 0-1,0 0 1,0 0 0,0 0-1,-1 0 1,1 0-1,0 0 1,0-1 0,0 1-1,0 0 1,0 0-1,0 0 1,0 0 0,0 0-1,-1 0 1,1 0-1,0 0 1,0 0 0,0 0-1,0 0 1,0 0 0,0 0-1,-1 0 1,1 0-1,0 0 1,0 0 0,0 0-1,0 0 1,0 0-1,0 0 1,-1 0 0,1 0-1,0 0 1,0 0-1,0 0 1,0 0 0,0 0-1,0 0 1,-1 0 0,1 0-1,0 0 1,0 0-1,0 0 1,0 0 0,0 1-1,0-1 1,-1 0-1,-4 32 155,2 27-81,3-1-1,13 102 1,-7-120-45,2-1 1,2 0 0,2 0 0,30 68 0,-33-90-12,0-1-1,1 0 1,1 0 0,0-1-1,1-1 1,20 20-1,-23-26-83,0 0-1,0-1 1,0 0 0,1-1-1,0 0 1,0 0-1,1-1 1,-1-1-1,1 0 1,0 0 0,17 3-1,-24-6-102,0-1 0,0 0-1,0 0 1,-1 0 0,1 0 0,0-1 0,0 1-1,-1-1 1,1 0 0,0 0 0,5-3 0,-8 3-228,1 0-1,0 0 1,0 0 0,0 0 0,-1 0 0,1-1 0,0 1-1,-1-1 1,1 1 0,-1-1 0,0 0 0,0 1 0,1-1 0,-1 0-1,0 0 1,0 0 0,-1 0 0,1 0 0,0 0 0,-1 0 0,1-3-1,0-7-3419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4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1208,'0'0'5901,"3"7"-5397,3 7-252,0-1 0,0 0 0,2-1 0,8 13 0,21 23 295,44 62 432,-72-95-842,0 1 0,0 0 0,-1 0 0,-2 1 0,8 23 0,-12-33-94,-1 0 1,0 1-1,0-1 1,-1 0-1,1 0 1,-2 1-1,1-1 0,-1 0 1,-3 13-1,3-16-22,0 0 0,0 0 1,-1-1-1,0 1 0,1-1 0,-2 1 0,1-1 0,0 1 0,-1-1 0,1 0 0,-1 0 1,0 0-1,0-1 0,0 1 0,0-1 0,0 1 0,-1-1 0,-5 3 0,9-5-21,-1 0 6,0 1-1,0-1 0,-1 1 0,1-1 0,0 1 0,0-1 0,-1 0 0,1 0 0,0 1 0,-1-1 0,1 0 1,0 0-1,-1 0 0,1 0 0,0-1 0,-1 1 0,1 0 0,-1-1 0,-30-7 40,22 0-31,7 3 1,-2-1 1,1 1-1,1-1 1,-1-1-1,1 1 1,0 0-1,1-1 1,-1 0 0,2 0-1,-1 1 1,0-1-1,1 0 1,1 0-1,-1 0 1,1 0 0,0-1-1,1 1 1,1-9-1,0 5-293,0 1 1,1 0-1,0 0 0,7-16 1,-6 18-640,0 0 0,1 0 0,0 0 0,0 1 0,8-9 0,0 2-1564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5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1 656 1524,'0'0'2038,"4"-3"-1524,1-1-281,1 0-1,-1-1 0,0 1 0,0-1 1,0-1-1,-1 1 0,1-1 0,5-10 1,-6 8-12,-1 0 1,0 0 0,0-1 0,-1 1 0,0-1 0,0 0 0,-1 1 0,0-1 0,0 0 0,-2-15-1,1 22-158,0 0 1,-1 1-1,1-1 0,0 1 0,-1 0 0,1-1 0,-1 1 0,0-1 0,1 1 0,-1 0 0,0-1 0,0 1 0,0 0 0,0 0 0,0 0 0,0-1 0,0 1 0,0 0 0,-1 1 0,1-1 0,0 0 0,-1 0 0,1 0 0,0 1 0,-3-2 0,1 2 447,-1 2-376,0 1-95,2-2-24,0 0 1,1 0-1,-1 0 1,0 0-1,0 1 1,1-1-1,-1 1 1,1-1-1,0 1 1,-1 0-1,0 1 1,1 0 7,-1 0 1,1 0-1,0 0 1,1 1-1,-1-1 0,0 0 1,1 0-1,0 1 1,0-1-1,0 0 0,0 0 1,0 1-1,1-1 1,-1 0-1,1 0 0,0 1 1,2 4-1,0-1 4,0 0 0,1 0 0,-1 0 0,1 0 0,1-1 0,5 7-1,-6-9-24,-1 0 0,1 0-1,0-1 1,1 0-1,-1 1 1,1-2-1,-1 1 1,1 0 0,0-1-1,0 0 1,7 2-1,-4-2-65,1 0-1,-1-1 1,1 0-1,0 0 1,-1-1-1,14-1 1,-7-1-98,0-1-1,0 0 1,0-1 0,0 0-1,-1-1 1,0-1 0,22-12 0,-22 9 2,1-1 0,-1 0 1,-1-1-1,0-1 1,0 0-1,-1 0 0,-1-1 1,0-1-1,-1 0 1,16-30-1,-12 3 191,-13 38 27,-2-1 21,-2-10-4,3 10 69,-2 2-74,-7-7 6,7 7-1,0 1 2,0 1-63,0 0 1,0 0-1,0 1 0,0-1 1,0 0-1,0 1 1,0-1-1,1 1 0,-1 0 1,0-1-1,0 1 1,1 0-1,-1 0 0,0 0 1,1 0-1,-1 0 1,1 1-1,0-1 0,-1 0 1,1 1-1,0-1 1,0 1-1,-1-1 0,1 1 1,1 0-1,-3 3 1,1 0 3,-1 1 0,1 0 0,0 0 1,1 0-1,0 0 0,0 0 0,-1 8 1,2-11-17,0 1-54,2 13-68,-1-12-58,4 8-341,-4-11 200,-1-1 234,1-1 0,-1 0 0,0 1 0,1-1 0,-1 0 0,1 1 0,0-1 0,-1 0-1,1 1 1,-1-1 0,1 0 0,-1 0 0,1 0 0,0 0 0,-1 0 0,1 1 0,-1-1 0,1 0 0,0 0 0,-1 0 0,1-1 0,0 1 0,-1 0-1,1 0 1,-1 0 0,1 0 0,1-1 0,12-2-637,-9 2 370,-5 0 27,1 1 300,0 0 0,0 0 0,0-1 0,0 1 0,0-1 0,0 1 0,0-1 0,0 1 0,-1-1 0,1 1 0,1-2 0,-1 0-17,2 1-37,0 0 175,-2 1-49,0 0 0,0-1 0,1 1 0,-1 0-1,0 0 1,0 0 0,1 0 0,-1 0 0,0 1-1,0-1 1,0 0 0,1 0 0,-1 1 0,0-1-1,0 1 1,0-1 0,0 1 0,0 0 0,2 0-1,-1 1 111,0 0-12,6 4-83,1 0-1,-1 0 1,1-1-1,0 0 0,0-1 1,0 1-1,1-2 0,0 0 1,0 0-1,-1 0 1,1-2-1,1 1 0,-1-1 1,0 0-1,0-1 0,0-1 1,1 1-1,-1-1 1,15-4-1,-19 3-50,-1 0-1,1 0 1,-1 0-1,0 0 1,0-1 0,0 0-1,0 0 1,0 0 0,-1-1-1,1 1 1,-1-1-1,0 0 1,4-6 0,-3 4 54,-1-1 0,0 0 0,0 0 1,-1 0-1,1 0 0,-2-1 1,1 0-1,1-11 0,0-4 164,-2-1 0,-1 0-1,0 0 1,-2 1-1,-5-31 1,-1 9 720,-3 0 0,-27-80 0,36 123-884,1 1-1,0 0 1,-1 0 0,1 0 0,0 0-1,-1 0 1,0 0 0,1 0-1,-1 0 1,1 0 0,-1 0-1,0 0 1,-2-1 0,3 2-41,0 0 1,0 0-1,-1 0 1,1 0 0,0 0-1,0 0 1,-1 0-1,1 0 1,0 0-1,0 1 1,-1-1 0,1 0-1,0 0 1,0 0-1,-1 0 1,1 1-1,0-1 1,0 0-1,0 0 1,0 0 0,-1 1-1,1-1 1,0 0-1,0 0 1,0 1-1,0-1 1,0 0-1,0 1 1,0-1 0,-1 0-1,1 0 1,0 1-1,-5 30 324,5-23-308,0 0 0,0 0 1,1 0-1,0 0 0,4 13 0,0 5 24,1 6-63,2 0 1,2 0-1,1-1 1,16 34-1,-15-39-239,23 50-1140,-7-28-4062,-19-34 2317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5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12 214 904,'-12'-8'4167,"15"2"-3818,4-4-225,-1 1 0,2-1 0,-1 1-1,1 1 1,1-1 0,12-9 0,139-99-3075,-146 108 1623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1092,'0'0'541,"1"2"-38,1 0-314,-1 1 0,1-1 1,0 0-1,0 0 1,1 0-1,-1 0 1,0 0-1,1-1 1,-1 1-1,1-1 1,3 2-1,-4-2 90,3-3-40,0 1-173,-3 1-40,0 0 1,0-1-1,0 1 0,0-1 1,0 0-1,0 0 1,0 1-1,0-1 0,-1 0 1,3-2-1,6-3 55,-1 0 0,1 0 0,-1-1 0,-1-1 0,1 1 0,-1-1 0,7-10 0,-12 14-66,18-32 336,-20 34-235,0 0-1,0 0 1,0-1-1,0 1 1,-1-1-1,1 1 1,-1 0-1,0-1 1,0 1 0,0-1-1,0 1 1,0 0-1,-1-5 1,0 5 1000,-3 3-726,-13 3-17,16-4-345,0 1 0,1-1 0,-1 0 0,0 1 0,0-1 0,0 1 1,0-1-1,0 1 0,1-1 0,-1 1 0,0-1 0,1 1 0,-1 0 0,0-1 1,1 1-1,-1 0 0,1 0 0,-1 0 0,1-1 0,-1 3 0,-1 0 74,-4 3 36,1 0 0,0 1 0,1-1 0,-1 1 1,1 1-1,1-1 0,-1 0 0,1 1 1,-2 10-1,4-15-102,0 0 0,1 1 1,0-1-1,0 0 0,0 1 1,0-1-1,0 0 0,0 1 1,1-1-1,0 0 0,0 1 0,0-1 1,0 0-1,0 0 0,1 0 1,-1 0-1,1 0 0,0 0 1,0-1-1,0 1 0,0 0 1,0-1-1,0 0 0,1 1 1,3 2-1,3 1-10,0-1 0,1 0-1,-1 0 1,1-1 0,0 0 0,0-1 0,0 0 0,1 0-1,-1-1 1,1-1 0,-1 1 0,13-2 0,0 1-216,0-2-1,0-1 1,0-1 0,38-10 0,20-14-1523,-28 2-2812,-31 13 1878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7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62 1076,'0'0'678,"0"-2"-414,5-29 2346,-5 30-1681,1-1-646,-1 1-215,0 0 0,0 0 1,0 0-1,0 0 0,0 0 0,0 0 1,0 1-1,0-1 0,0 0 0,0 0 1,0 0-1,-1 0 0,1 0 0,0 1 1,-1-1-1,1 0 0,-1 0 0,1 0 1,-1 1-1,1-1 0,-1 0 0,1 1 1,-1-1-1,1 0 0,-1 1 0,0-1 1,0 1-1,1-1 0,-1 1 0,0-1 1,0 1-1,1 0 0,-1-1 0,-1 1 1,0-1 369,1 1-427,1 1 1,0-1 0,0 0-1,0 0 1,0 1 0,0-1-1,0 0 1,0 0 0,0 0-1,-1 1 1,1-1 0,0 0-1,0 0 1,0 0-1,0 1 1,-1-1 0,1 0-1,0 0 1,0 0 0,0 0-1,-1 0 1,1 0 0,0 1-1,0-1 1,-1 0 0,1 0-1,0 0 1,0 0-1,-1 0 1,1 0 0,-1 0 6,1 0 0,-1 0 0,0 0 0,1 1 0,-1-1 1,1 0-1,-1 0 0,1 1 0,-1-1 0,1 0 0,-1 1 0,1-1 1,0 0-1,-1 1 0,1-1 0,-1 1 0,1-1 0,0 1 0,-1-1 1,1 0-1,0 2 0,-2 2 81,1 0-1,0 0 1,1 0 0,-1 0 0,1 0-1,0 0 1,0 1 0,0-1 0,0 0-1,2 6 1,0 0 58,1-1-1,0 1 1,1-1 0,4 9-1,7 9 353,33 46 0,-23-43-258,-16-19-78,-1-1-1,15 24 1,-22-32-149,-1 0-1,1-1 1,0 1-1,0 0 1,-1 0 0,1 0-1,-1 0 1,0 0-1,0 0 1,0 0-1,0 3 1,0-4-17,0 1 1,-1-1 0,0 1-1,1-1 1,-1 1-1,0-1 1,0 0 0,1 1-1,-1-1 1,0 0-1,0 0 1,-1 1-1,1-1 1,0 0 0,0 0-1,0 0 1,-1 0-1,1-1 1,-1 1 0,1 0-1,-2 0 1,-32 13 130,17-10-504,5-2-626,0 2-1,-18 6 1,30-9-586,-14 2-3832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7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16 1468,'0'-2'1036,"-3"-11"7206,20 101-7139,4 0 0,47 120 0,10-38-242,-48-112-655,-16-29-684,-1-3-3832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7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13 397 1104,'-1'0'163,"0"-1"0,0 0 1,0 1-1,0-1 0,1 0 0,-1 0 0,0 0 1,0 1-1,1-1 0,-1 0 0,1 0 0,-1 0 1,0 0-1,1 0 0,0 0 0,-1-2 0,0 1 779,5-4-558,31-34 211,2 0 0,60-49 0,-63 59-435,157-128 698,-175 148-763,-16 9-67,1 0 0,0 1 0,0-1 0,-1 1-1,1-1 1,0 1 0,0 0 0,0-1 0,0 1 0,0 0 0,-1 0-1,1-1 1,0 1 0,0 0 0,0 0 0,0 0 0,1 0-1,1 3 51,-1 0 0,0 0 0,1 1-1,-1-1 1,0 0 0,-1 1 0,1-1-1,-1 1 1,2 5 0,6 39 351,-2-9-145,-1-19-149,0-1 0,1 0 0,15 27 0,-19-39-101,1 0 0,0-1 1,0 0-1,1 0 0,0 0 0,0 0 1,0-1-1,0 0 0,1 0 1,0 0-1,0-1 0,11 6 1,-14-9-21,-1 0 0,1 0 1,-1-1-1,1 1 0,0-1 0,-1 0 1,1 1-1,-1-1 0,1-1 1,0 1-1,-1 0 0,1-1 0,-1 1 1,1-1-1,2-1 0,-3 2-9,-1 0 0,0-1-1,0 0 1,1 1-1,-1-1 1,0 0-1,0 0 1,0 1 0,0-1-1,0 0 1,0 0-1,0 0 1,0 0-1,0-1 1,0 1 0,-1 0-1,1 0 1,0 0-1,-1-1 1,1 1 0,-1 0-1,0 0 1,1-1-1,-1 1 1,0 0-1,0-1 1,1 1 0,-1-1-1,0 1 1,-1 0-1,1-1 1,0 1-1,0 0 1,-1-1 0,1 1-1,-1-3 1,-1-1 1,0 0 1,0-1 0,0 1-1,-1 0 1,0 0 0,-5-8-1,1 5 4,-1 0 0,0 0 0,0 1 0,0 0 0,-1 1 0,0 0 0,-17-9 0,-2 2-1796,-39-12 1,44 17-1004,20 7 497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1656,'2'-2'329,"0"2"-1,-1-1 1,1 0-1,0 0 1,0 0-1,0 1 1,0-1-1,0 1 1,0 0-1,0-1 1,0 1-1,0 0 1,0 0-1,0 0 1,0 1 0,0-1-1,0 0 1,2 1-1,5 2 65,1 0-1,13 8 1,-13-7-64,27 13 232,-2 2 0,0 1 1,45 35-1,-70-48-407,0 2 0,-1-1 1,17 20-1,-23-25-167,-1 1-1,1 0 1,-1 0 0,1 0-1,-1 0 1,0 0 0,-1 1 0,1-1-1,-1 0 1,1 1 0,-2 0 0,1-1-1,0 6 1,-1-5-41,-1-1-1,1 0 1,-1 0 0,0 0-1,-1 0 1,1 0-1,-1 0 1,1-1 0,-1 1-1,0 0 1,-1-1-1,1 1 1,-1-1 0,1 0-1,-1 0 1,-5 4-1,1 0-32,0-1 0,-1-1 0,0 1 0,0-2 0,-16 9 0,18-10 23,-1-1-1,0 1 1,1-1 0,-1 0 0,0-1 0,0 0 0,-14 1 0,20-2 56,0 0 0,0 0 1,0 0-1,0 0 0,0 0 0,0-1 0,0 1 1,0 0-1,0 0 0,0-1 0,0 1 0,0-1 1,0 1-1,0-1 0,0 1 0,0-1 1,1 0-1,-1 1 0,0-1 0,0 0 0,0 0 1,1 1-1,-1-1 0,1 0 0,-1 0 0,1 0 1,-1 0-1,1 0 0,-1 0 0,1 0 1,0 0-1,-1 0 0,1 0 0,0 0 0,0 0 1,0-2-1,0-1-2,0-1 0,1 1 0,-1-1 0,1 1 0,0 0 0,3-5 0,-4 8 9,7-17-15,1 2 0,1-1-1,0 1 1,2 0 0,0 1-1,18-20 1,-28 33 14,75-84-350,140-123 0,-171 169 200,-43 39 129,-4 9-77,-7 27 88,-7 22-27,-15 109 0,31-157 34,0 0 1,0-1-1,2 17 1,-2-25 4,0 1 0,0-1 1,0 0-1,0 0 0,0 0 1,0 0-1,0 1 0,0-1 1,0 0-1,0 0 0,0 0 1,0 1-1,0-1 0,0 0 1,0 0-1,0 0 0,0 0 1,0 1-1,0-1 0,0 0 1,0 0-1,0 0 0,0 0 1,0 1-1,1-1 0,-1 0 1,0 0-1,0 0 0,0 0 1,0 0-1,0 1 0,1-1 1,-1 0-1,0 0 0,0 0 1,0 0-1,0 0 0,1 0 1,-1 0-1,0 0 0,0 0 1,0 0-1,0 0 0,1 0 1,-1 0-1,0 0 0,0 0 1,0 0-1,1 0 0,-1 0 1,0 0-1,0 0 0,0 0 1,0 0-1,1 0 0,-1 0 1,0 0-1,10-15 32,10-33 20,-18 42-51,38-104 108,-38 106-113,-3 4 4,1 0 1,0-1-1,0 1 0,0 0 1,0 0-1,0-1 1,0 1-1,0 0 0,0 0 1,1-1-1,-1 1 0,0 0 1,0 0-1,0-1 1,0 1-1,0 0 0,0 0 1,0-1-1,0 1 0,1 0 1,-1 0-1,0 0 1,0-1-1,0 1 0,0 0 1,1 0-1,-1 0 0,0 0 1,0 0-1,1-1 1,-1 1-1,0 0 0,0 0 1,1 0-1,-1 0 1,0 0-1,0 0 0,1 0 1,-1 0-1,0 0 0,0 0 1,1 0-1,-1 0 1,0 0-1,0 0 0,1 0 1,-1 0-1,0 0 0,1 0 1,3 3-5,3 3-5,1-1 0,-1 0 0,1-1 1,0 0-1,0 0 0,15 4 0,-11-7-29,1-2 0,-1 1 0,0-1 0,0-1 0,0 0 0,0-1-1,-1-1 1,1 1 0,-1-2 0,0 1 0,19-12 0,-19 10 28,0-1 1,-1-1-1,0 1 0,0-1 1,0-1-1,-1 0 1,-1 0-1,1-1 1,-2 0-1,1 0 0,7-16 1,-14 24 26,0-1 0,0 0 0,-1 1 0,1-1 1,-1 1-1,0-1 0,0 0 0,0 0 0,0-3 1,0 5-12,0-2 48,-3 2-10,2-1-37,-1 1 1,0 1-1,0-1 0,0 0 0,0 0 0,0 1 0,0-1 0,0 1 0,0-1 0,-1 1 0,1 0 0,0 0 0,0 0 0,0 0 0,0 1 0,0-1 0,0 0 0,0 1 0,0-1 0,0 1 0,0 0 0,0 0 0,-2 1 1,-4 2 6,-1 0 0,1 1 0,0 1 0,-9 7 0,9-6 3,0 0 1,0 1-1,-10 14 0,15-18-23,0 0 0,1 0 0,0 0 0,0 0 0,0 0 0,0 0 0,0 0 0,1 1 1,0-1-1,-1 7 0,2-9-40,1 1-80,4 8 86,-4-8 10,5-4 57,1 1 0,-1 1 0,0-1 0,0 1 0,-1 0 0,1 0 0,0 1 0,0 0 0,0 0 0,-1 0 0,1 1 0,-1 0-1,0 0 1,0 0 0,0 0 0,0 1 0,0 0 0,-1 0 0,0 0 0,6 8 0,17 23 150,-2 0 0,-1 2 0,-2 0-1,-2 2 1,22 58 0,1 39 107,-39-120-302,-1 1 0,-1 0 0,0 0 0,-1 0 0,-1 0 0,-2 19 0,0-21-262,-1-1 0,-7 25 0,8-34 146,0 0-1,0-1 0,0 1 0,-1 0 0,0 0 0,0-1 1,0 0-1,0 0 0,-1 0 0,-4 5 0,6-8 91,1 0 0,-1 0 0,1 0 0,-1 0 0,0-1 0,0 1 0,1 0 0,-1-1 0,0 1 0,0-1-1,-3 0 1,2 1-92,1-1-57,-2 0 55,1 0 111,1 0 0,-1-1 0,0 1 0,0-1 1,1 0-1,-1 0 0,0 0 0,1 0 0,-1 0 0,1-1 0,-1 1 0,1-1 0,0 1 0,0-1 0,-1 0 0,1 0 0,0 0 0,-3-4 0,1-1 15,1 0-1,-1-1 1,1 1-1,1-1 1,-1 0-1,1 1 0,1-1 1,-1 0-1,1 0 1,1 0-1,-1-1 1,2-8-1,1-6 24,1 1-1,0 0 0,8-24 1,57-173 51,-15 50 77,-50 158-119,5-13 57,-1 0 1,-1-1 0,-2 1-1,0-1 1,0-26 0,-4 45-51,0-4 114,-1 1 1,1-1-1,-2 1 1,-1-11-1,2 18-80,0 0 1,1 0-1,-1 0 0,0 0 1,0 0-1,0 0 1,0 0-1,0 0 0,-1 1 1,1-1-1,0 0 1,-1 1-1,0-1 0,1 1 1,-1 0-1,0-1 1,1 1-1,-1 0 0,0 0 1,0 0-1,0 0 0,-4-1 1,4 2 182,0 0-196,0 1 1,0-1-1,0 1 1,0 0-1,0 0 1,0 0-1,1 0 1,-1 0-1,0 0 1,1 1-1,-1-1 1,1 0 0,-1 1-1,1-1 1,0 1-1,0 0 1,0-1-1,-2 3 1,2 0 3,-1 0 1,1 0-1,0 0 0,0 0 1,0 0-1,0 0 1,1 0-1,0 7 1,0-1 10,1 0-1,0 0 1,1 0 0,0 0-1,0-1 1,8 18 0,-6-19-63,0-1 0,1 1 0,0-1 1,0 0-1,0 0 0,1 0 0,0-1 1,1 0-1,-1 0 0,1-1 1,0 0-1,1 0 0,-1 0 0,1-1 1,0 0-1,0-1 0,0 1 0,0-2 1,1 1-1,11 1 0,-5-1-513,1-1 0,-1-1 0,1-1 0,0 0 0,-1 0 0,1-2 0,-1 0 0,1-1 0,-1 0 0,25-10 0,-1-3-1923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9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95 328 1464,'-3'-8'6459,"-1"12"-6329,0-1-1,0 1 1,0 0-1,1 0 0,-1 0 1,1 1-1,0-1 1,-5 10-1,-2 11 139,0 1 0,2 1-1,0 0 1,2 0 0,1 0 0,1 0-1,2 1 1,0 32 0,2-58-216,2 0 12,-2-1-62,0-1 0,-1 0 0,1 0 0,0 0 1,0 1-1,0-1 0,0 0 0,0 0 0,0 0 0,0 0 0,0 1 0,0-1 0,0 0 1,1 0-1,-1 0 0,0 0 0,0 1 0,0-1 0,0 0 0,0 0 0,0 0 0,0 0 1,0 1-1,0-1 0,1 0 0,-1 0 0,0 0 0,0 0 0,0 0 0,0 0 0,0 0 1,1 1-1,-1-1 0,0 0 0,0 0 0,0 0 0,0 0 0,1 0 0,-1 0 0,0 0 1,0 0-1,0 0 0,0 0 0,1 0 0,-1 0 0,0 0 0,0 0 0,0 0 1,1 0-1,-1 0 0,0 0 0,0 0 0,0 0 0,0 0 0,1 0 0,-1-1 0,0 1 1,0 0-1,0 0 0,0 0 0,0 0 0,1-1 0,5-9 7,0-1-1,-1 1 0,0-2 1,-1 1-1,0 0 1,4-22-1,9-80 25,-12 72-24,19-192 215,-19 188-74,11-61 751,-15 104-791,0-1 38,-1 3-141,0 0 1,0-1-1,0 1 0,0 0 1,0 0-1,0 0 1,0-1-1,0 1 1,0 0-1,0 0 0,0-1 1,0 1-1,1 0 1,-1 0-1,0 0 0,0-1 1,0 1-1,0 0 1,0 0-1,0 0 1,0-1-1,1 1 0,-1 0 1,0 0-1,0 0 1,0 0-1,1 0 1,-1-1-1,0 1 0,0 0 1,0 0-1,1 0 1,-1 0-1,0 0 0,0 0 1,0 0-1,1 0 1,-1 0-1,0 0 1,0 0-1,1 0 0,-1 0 1,0 0-1,0 0 1,0 0-1,1 0 0,-1 0 1,0 0-1,0 0 1,0 0-1,1 1 1,11 20 97,-1 2 0,-1 0 0,-1 0 0,8 30 1,2 6-22,-4-16-207,46 119 506,-14-60-3253,-42-87-2055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9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12 566 1180,'-1'-2'128,"-1"1"0,1-2 1,0 1-1,0 0 0,0 0 0,0 0 0,0 0 1,1-1-1,-1 1 0,0 0 0,1-1 0,0 1 0,0 0 1,-1-1-1,2 1 0,-1-1 0,0 1 0,1-3 0,0 1-50,1 0 0,0 0 0,0 0 0,0 1 0,0-1 0,1 1-1,0-1 1,-1 1 0,1 0 0,4-3 0,51-44-326,3 2 1,78-46-1,-85 58-873,-14 8 169</inkml:trace>
  <inkml:trace contextRef="#ctx0" brushRef="#br0" timeOffset="1">712 1 1376,'0'0'2393,"-8"5"-1622,-17 15 175,1 1 1,-35 39-1,37-34-298,0 1-1,2 2 0,-23 41 0,33-49-335,0 1 0,1-1 1,1 2-1,1-1 0,-7 44 0,13-59-243,0-1 0,1 0 0,0 0 0,0 1 0,0-1 0,1 0 0,0 0-1,0 0 1,1 0 0,0 0 0,0 0 0,4 9 0,-4-11-112,0-1 0,1 0-1,-1 0 1,0 0 0,1 0 0,0 0 0,0 0-1,0-1 1,0 0 0,0 1 0,0-1 0,0 0-1,1 0 1,-1-1 0,1 1 0,0-1-1,-1 0 1,1 0 0,0 0 0,0 0 0,5 0-1,1-1-531,1-1-1,-1 1 0,1-2 1,-1 1-1,1-2 0,-1 1 0,0-2 1,0 1-1,17-9 0,8-6-2113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36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15 471 1732,'0'0'105,"-1"1"1,1-1-1,-1 0 0,1 0 1,-1 0-1,0 0 0,1 1 1,-1-1-1,1 0 0,-1 0 1,1 0-1,-1 0 0,0 0 1,1 0-1,-1-1 0,1 1 1,-1 0-1,1 0 0,-1 0 1,1 0-1,-1-1 0,0 1 1,1 0-1,-1-1 0,8-9 1386,27-13-268,22-8-273,2 3 1,71-25 0,-37 17-409,123-47 540,99-42-278,-278 109-1144,30-15-582,-28 4-4168,-31 21 2415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0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1880,'-3'0'986,"-2"1"-679,-1 0 0,1 1 0,-1 0 0,1 0 0,0 0 0,0 0 0,0 1 0,0 0 0,1 0 0,-1 0 0,1 1 0,0-1 0,-1 1 0,2 0 0,-1 0 0,0 1 0,1-1 0,0 1 0,-4 6 0,0 2-24,1 0 0,0 0-1,0 1 1,1 0 0,1 0-1,-3 20 1,5-21-121,0 0 0,1 0 0,0 0 0,1 0-1,1 1 1,0-1 0,1 0 0,0 0 0,5 16 0,-5-23-266,0-1-1,1 0 1,-1 1 0,1-1-1,0 0 1,0 0 0,1-1 0,-1 1-1,1-1 1,0 1 0,0-1-1,1-1 1,-1 1 0,1 0 0,0-1-1,0 0 1,0 0 0,0-1-1,0 1 1,1-1 0,-1 0-1,1 0 1,6 0 0,-7-1-497,1 0 0,0-1 1,0 0-1,-1 0 0,1 0 1,7-2-1,22-4-2023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17 1040,'-1'-2'975,"1"1"-792,-1 0 0,1 0 0,-1 0 0,0 0 0,0 0 0,1 0 0,-1 0 0,0 1-1,0-1 1,0 0 0,0 1 0,0-1 0,0 0 0,0 1 0,0 0 0,0-1 0,0 1 0,0-1 0,0 1 0,0 0 0,-1 0 0,1 0 0,0 0 0,0-1 0,0 2 0,0-1 0,-1 0 0,-1 0 0,0 1 908,3-1-1063,0 0-1,0 1 1,0-1-1,0 1 1,0-1-1,-1 0 0,1 1 1,0-1-1,0 0 1,0 1-1,0-1 1,-1 0-1,1 1 1,0-1-1,0 0 1,-1 1-1,1-1 1,0 0-1,-1 0 1,1 0-1,0 1 1,-1-1-1,1 0 1,-1 0-1,-8 9 530,4 14 563,4-20-906,3 0-26,-1-1-180,0 0-1,0 0 1,0 0-1,0 0 1,1 0-1,-1-1 0,0 1 1,1 0-1,0-1 1,-1 0-1,1 1 1,0-1-1,0 0 1,0 1-1,0-1 0,0 0 1,4 1-1,1 0-97,0-1-1,1 0 0,10 1 1,-16-2 24,2-2-81,-4 2 135,1 0 1,-1 0 0,0 0-1,0 0 1,1 0-1,-1 0 1,0 0 0,0 0-1,1 0 1,-1 0-1,0 0 1,0 0 0,1 0-1,-1 0 1,0 0-1,0-1 1,1 1 0,-1 0-1,0 0 1,0 0-1,1 0 1,-1-1 0,0 1-1,0 0 1,0 0-1,0 0 1,1-1-1,-1 1 1,0 0 0,0 0-1,0-1 1,0 1-1,0 0 1,0 0 0,0-1-1,1 1 1,-1 0-1,0 0 1,0-1 0,0 1-1,0 0 1,0 0-1,0-1 1,0 1 0,0 0-1,-1 0 1,1-1-1,0 1 1,0 0 0,0 0-1,0-1 1,0 1-1,0 0 1,0 0 0,-1-1-1,-15-21-258,15 21 225,1 0 1,-1 0 0,0 0 0,1 0 0,-1 0 0,0 0 0,0 1 0,0-1-1,0 0 1,0 0 0,0 1 0,0-1 0,0 0 0,0 1 0,0-1-1,-3 0 1,-9-5-1210,-2-5-1937,6 4 1211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1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0 471 912,'2'7'981,"-1"0"0,0 0 0,-1 0 1,0 12-1,0-12-642,0 3 221,0 0-1,1 0 1,0 0-1,1-1 1,3 15-1,-4-22-346,9 7 264,-7-8-517,-1-1 0,1 0 0,-1 1 0,1-1-1,-1 0 1,1-1 0,0 1 0,-1 0 0,1-1 0,-1 0-1,1 1 1,3-3 0,29-15-164,-27 13 102,35-25-32,-34 23 138,-7 6 7,19-10 27,26-9 7,-46 19-33,16 4 99,-15-1-74,20 36 173,-21-36-188,2 0 7,-3-2-26,0 1-1,1-1 1,-1 0 0,0 1 0,0-1-1,1 0 1,-1 1 0,0-1 0,0 0 0,1 0-1,-1 1 1,0-1 0,1 0 0,-1 0 0,0 1-1,1-1 1,-1 0 0,0 0 0,1 0-1,-1 0 1,0 0 0,1 0 0,0 1 0,6-3 1,-1 1 1,1-1 0,-1 0-1,0 0 1,1-1 0,-1 0 0,0 0-1,0 0 1,6-5 0,-1 1 2,1 0 0,17-6 0,-4 3-39,83-11 72,-98 18-41,0 0 0,-1-2 0,0 1 0,1-1 1,-1 0-1,-1-1 0,1 0 0,-1-1 0,0 1 1,-1-2-1,1 1 0,-2-1 0,1 0 0,-1 0 1,0-1-1,0 0 0,-1 0 0,-1 0 0,6-16 1,0-2 50,-1 0 1,-2-1-1,0 0 1,2-33-1,-5 26 145,5-74 1820,-11 97-1344,-2 19 54,-3 19-340,2 4-244,2 0 0,1 0 0,1 0 0,1 1 0,6 38 0,-2-23-686,1 2-3529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1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0 410 872,'0'0'1032,"15"-36"-596,2 20-64,1-2-48,15-10-48,3 0-24,5 2-32,2-2-16,2 1-16,2 0-84,-1-1-64,-1 3-72,2-2-96,-3 2-68,-2 0-276,-3 3-560,-3-1 168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1888,'-1'11'7120,"-10"62"-6627,-1-23-183,7-29-157,0 0 0,2 0 0,-2 30-1,5-50-141,0 0 1,0 0-1,0 1 0,0-1 0,1 0 0,-1 0 0,0 1 0,1-1 0,-1 0 1,1 0-1,-1 0 0,1 0 0,0 0 0,-1 0 0,1 0 0,0 0 0,0 0 1,1 1-1,-1 0 19,3-3-2,19-4 6,0-1 0,-1-2-1,0 0 1,28-15-1,-26 13-5,-17 6 7,0 1 0,0-1-1,0 0 1,-1 0 0,1 0-1,-1-1 1,-1 0 0,1 0-1,-1-1 1,0 0 0,0 0-1,6-8 1,9-29 1729,-19 42-938,0 8-752,41 277 334,-41-280-535,14 88-455,-3-34-6185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1644,'1'-1'93,"-1"1"0,0-1 0,0 0 0,0 1 0,0-1 1,0 1-1,1-1 0,-1 0 0,0 1 0,1-1 0,-1 1 0,0-1 0,1 1 0,-1-1 0,1 1 0,-1 0 0,1-1 0,-1 1 0,1-1 0,-1 1 1,1 0-1,-1-1 0,1 1 0,-1 0 0,1 0 0,-1-1 0,1 1 0,0 0 0,-1 0 0,1 0 0,0 0 0,-1 0 0,1 0 0,-1 0 0,1 0 0,0 0 1,0 0-243,2 0 619,1 1-51,8 4-151,141 52 1681,-129-50-1773,-1-1 1,2-1-1,-1-1 0,42 2 1,-61-7-105,-1 1 1,0 0-1,0-1 1,1 0-1,-1 0 0,0 0 1,0 0-1,0-1 1,0 0-1,0 1 0,-1-1 1,1-1-1,0 1 1,-1-1-1,6-5 1,-7 7 164,2-4-11,-3 3 82,-3 5 1568,-7 11-1819,1 0 0,1 1 0,0 0 0,-6 19 0,-21 77 141,12-37-93,-26 81-286,-53 303 0,88-347-1456,12-96-47,2 0-1,3 28 1,1-20-1125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6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17 239 1160,'0'0'836,"-1"-4"-114,0 0-540,0 0 1,1 1 0,-1-1-1,1 0 1,0 1 0,0-1 0,0 0-1,0 1 1,1-1 0,0 0-1,0 1 1,0-1 0,0 1 0,0-1-1,0 1 1,1 0 0,0-1 0,3-4-1,59-90 910,-59 91-1044,2-3-93,0 0 0,-1-1 0,7-13 0,-13 23-99,-5 4-1400,-3 1 1510,4-1 12,0-1 1,0 0-1,1 1 1,-1 0-1,-4 4 1,4-2 31,-1 0 0,1 1 1,0-1-1,0 1 0,1 0 0,-1 1 0,-3 11 1,-13 47 359,16-48-327,-6 21 213,3 0 0,1 0 0,-2 46 0,7-57-110,2 0 1,1 0-1,1 0 1,1 0-1,10 36 0,-11-55-100,-1-1 1,1 1-1,1 0 0,-1-1 0,1 0 0,8 11 0,-9-14-29,0 0 1,1-1-1,-1 0 0,1 0 1,-1 0-1,1 0 0,0 0 1,0-1-1,0 1 0,0-1 1,1 0-1,5 1 0,-9-2-31,0-1 0,0 1 0,1-1 0,-1 0-1,0 0 1,0 0 0,0 1 0,0-1-1,1 0 1,-1-1 0,0 1 0,0 0-1,0 0 1,1 0 0,1-1 0,6-2-285,-5 2-3,0 0 0,0-1-1,0 1 1,0-1 0,0 0-1,-1 0 1,1 0-1,-1 0 1,1-1 0,-1 1-1,3-4 1,1-3-1407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7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14 512 944,'-2'0'321,"-7"0"-16,6 0 949,4-4-1062,2-3-92,0 0-1,0 0 0,1 0 0,-1 0 1,2 1-1,4-7 0,133-184 2601,-142 197-2676,1-1 0,0 0 0,-1 0 0,1 0 0,0 1-1,0-1 1,0 1 0,-1-1 0,1 0 0,0 1 0,0 0 0,0-1-1,0 1 1,0-1 0,0 1 0,0 0 0,0 0 0,0-1 0,0 1-1,0 0 1,0 0 0,0 0 0,0 0 0,0 0 0,0 1 0,0-1 0,0 0-1,0 0 1,0 1 0,0-1 0,0 0 0,0 1 0,-1-1 0,1 1-1,0-1 1,0 1 0,0 0 0,1 0 0,2 3 35,0 0-1,0-1 1,0 2 0,0-1-1,3 6 1,20 31 498,40 86 0,-25-52-144,-42-74-404,1-1 1,-1 1 0,1 0-1,-1-1 1,1 1-1,-1 0 1,1-1-1,0 1 1,-1-1-1,1 1 1,0-1-1,-1 1 1,1-1 0,0 1-1,0-1 1,-1 0-1,1 0 1,0 1-1,0-1 1,-1 0-1,1 0 1,0 0 0,2 0-1,-2 0 2,1 0 0,0-1 0,-1 1 0,1-1 0,0 1 0,-1-1 0,1 0 0,-1 0-1,1 1 1,2-4 0,3-1 15,0-2 0,-1 1-1,9-11 1,-11 11 2,9-9 17,-9 9-43,1 1 1,0-1 0,0 1 0,0 0 0,1 0 0,0 0-1,6-3 1,-10 7-15,9 0 5,-7 1 6,-1 0 1,1 0-1,-1 0 1,0 0-1,1 1 1,-1-1-1,1 1 1,-1 0-1,7 2 1,14 7 13,1-1 1,37 8 0,-60-16-14,0 0-1,-1-1 1,1 0 0,0 1 0,-1-1 0,1 0-1,0 0 1,0 1 0,0-1 0,-1-1 0,1 1-1,0 0 1,0 0 0,2-1 0,1-1-2,0 1 2,1 0-1,-1 0 0,0 0 1,0-1-1,0 0 0,0 0 1,0 0-1,0-1 0,-1 0 1,1 1-1,-1-2 0,0 1 1,1 0-1,-1-1 0,3-4 1,-3 3 4,0-1 1,0 1-1,-1-1 1,0 0-1,0 0 0,-1 0 1,0 0-1,0 0 1,0 0-1,0-1 1,-1 1-1,0-10 1,-1 11-2,0-1 0,-1 1 0,0-1 0,0 1 0,-3-10 0,3 13-2,-1 2-7,2-1 5,-1 1 0,1 0 0,-1 0 0,1-1 0,-1 1 0,1 0 1,0 0-1,-1 0 0,1 0 0,-1-1 0,1 1 0,-1 0 0,1 0 0,-1 0 0,1 0 0,-1 0 0,1 0 0,-1 0 0,1 1 0,-1-1 0,1 0 0,-1 0 0,1 0 1,-1 0-1,1 1 0,-1-1 0,1 0 0,-1 0 0,0 1 0,-3 3-2,2-2 2,1-1-1,0 0 1,-1 1-1,1-1 0,0 1 1,0 0-1,0-1 1,0 1-1,0 0 1,1-1-1,-1 1 0,0 0 1,0 4-1,-1 2-161,0 0-1,1-1 1,0 2-1,1-1 0,0 0 1,0 0-1,1 0 1,-1 0-1,2 0 1,-1 0-1,1-1 1,5 12-1,-7-17-89,1 0-1,0 0 1,1-1 0,-1 1-1,0 0 1,0-1 0,1 1-1,-1-1 1,1 1 0,-1-1-1,1 0 1,0 0 0,-1 1-1,1-1 1,0 0 0,0-1-1,0 1 1,2 1 0,10 1 1836,-12-3-1819,1 0 78,-1 0 220,0 0 1,0 0 0,0 0 0,0-1-1,0 1 1,0-1 0,0 0 0,0 1-1,0-1 1,0 0 0,3-2-1,-2 1 1029,-3 1-1051,0 0 0,0 0 0,1 1 0,-1-1 0,0 0 0,1 0 0,-1 1 0,1-1 0,-1 0 0,1 1 0,-1-1 1,1 0-1,-1 1 0,1-1 0,0 1 0,-1-1 0,1 1 0,0-1 0,0 0 0,20-9 572,-18 8-622,4-1 28,0-1 1,0-1-1,-1 0 0,0 0 1,0 0-1,0 0 1,0-1-1,-1 0 0,0 0 1,0-1-1,-1 0 0,0 1 1,0-1-1,0-1 1,-1 1-1,5-15 0,-2 0-7,-1-1-1,0 0 1,-2 1-1,1-45 1,-7-83 143,1 140-92,2 9-58,0 1 0,0 0 0,-1 0 0,1 0-1,0 0 1,0 0 0,0 0 0,0 0 0,0 0-1,0 0 1,0 0 0,0 0 0,0 0 0,0 0-1,0 0 1,0-1 0,0 1 0,0 0 0,0 0-1,-1 0 1,1 0 0,0 0 0,0 0 0,0 0-1,0 0 1,0 0 0,0 0 0,0 0-1,0 0 1,0 0 0,0 0 0,-1 0 0,1 0-1,0 0 1,0 0 0,0 0 0,0 0 0,0 0-1,0 0 1,0 1 0,0-1 0,0 0 0,0 0-1,0 0 1,0 0 0,0 0 0,-1 0 0,1 0-1,0 0 1,0 0 0,0 0 0,0 0 0,0 0-1,0 0 1,0 0 0,0 1 0,0-1 0,0 0-1,0 0 1,0 0 0,0 0 0,0 0 0,0 0-1,0 0 1,0 0 0,0 0 0,0 0 0,0 1-1,-8 24 25,7-13-5,2 5-3,-1-6-14,0 1 0,2 0 0,-1 0 0,2-1 1,6 23-1,-7-29 29,1-1 1,-1 1-1,1 0 1,0 0-1,1-1 1,-1 0-1,1 0 1,0 0-1,0 0 1,0 0-1,0-1 1,8 5-1,7 4 135,37 15 1,-35-18-119,-13-5-15,-2-2 0,0 1 1,1 1-1,8 5 1,-14-8-28,1 1 0,-1-1 0,1 1 0,-1-1 0,0 1 0,1-1 0,-1 1 1,0 0-1,0-1 0,0 1 0,-1 0 0,1 0 0,0 0 0,-1 0 0,1-1 0,0 5 1,-1-4 21,-2 3-6,-1 1-23,-1 1-1,0-1 0,-1 0 1,1 0-1,-1 0 0,-10 9 1,-2-2-321,1 0 0,-1-2 0,-1 0 0,0-1 0,-31 12 0,46-21-809,0-1-831,-13 0 28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8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1436,'0'0'2575,"2"9"-1858,17 69 1024,44 119 0,-10-40-1061,-32-102-1527,-5-21-2686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8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9 133 1236,'7'-7'251,"0"1"-1,-1-1 1,0 0 0,0 0-1,-1 0 1,0-1-1,0 0 1,5-13 0,-8 19-65,-1 0 0,0 0 0,-1 0 0,1-1 0,0 1 0,-1 0 0,1-1 0,-1 1 0,0-1 0,1 1 0,-1 0-1,-1-1 1,1 1 0,0-1 0,0 1 0,-1 0 0,1-1 0,-1 1 0,0 0 0,0-1 0,-2-3 0,-3 9 162,5-2-336,-3 1 73,0-1 0,1 2 0,-1-1 0,1 0 1,0 1-1,-1-1 0,1 1 0,0 0 0,0 0 0,1 0 0,-1 0 1,1 1-1,-3 3 0,3-1-1,-1 1 1,1-1-1,1 0 1,-1 1-1,1-1 1,0 0-1,1 1 1,0-1-1,0 1 1,0 0-1,1-1 0,-1 1 1,2-1-1,-1 0 1,5 12-1,-4-12-52,0-1-1,0 1 0,1-1 0,0 0 1,0 0-1,1 0 0,-1 0 0,1 0 1,0-1-1,0 1 0,1-1 0,-1 0 1,1 0-1,0-1 0,0 0 0,0 1 1,6 1-1,7 1-1,0-2-1,0 0 1,0 0-1,1-2 1,-1 0 0,1-1-1,34-3 1,-35 0-241,0 0 1,0-2 0,0 0 0,-1 0-1,25-11 1,-26 8-902,0 0 0,-1-2 0,16-11 0,-2-3-1348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37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122 788 1560,'-122'32'7914,"180"-48"-4002,66-21-3833,-91 27 291,198-55 54,107-34 75,84-23-50,-337 98-384,498-144 526,-41-3-88,-421 120-41,-114 49-438,0-1 1,0 0 0,-1-1-1,0 1 1,1-1 0,-1 0-1,-1-1 1,1 0 0,9-10-1,-14 14-200,-1 0 88,0 1 0,0 0 0,0-1 0,0 1 0,-1-1 1,1 1-1,0 0 0,0-1 0,-1 1 0,1 0 0,0-1 1,-1 1-1,1 0 0,0-1 0,0 1 0,-1 0 0,1 0 1,-1-1-1,1 1 0,0 0 0,-1 0 0,1 0 0,-1 0 1,1-1-1,0 1 0,-1 0 0,1 0 0,-1 0 0,1 0 1,-1 0-1,1 0 0,0 0 0,-1 0 0,1 0 0,-1 0 1,1 1-1,-1-1 0,-19 4 169,17-3-413,-20 5-1336,0 1 0,-27 14 0,29-12 10,-19 10-1337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9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 1032,'-8'1'326,"1"1"0,-1 0 0,1 1 0,-1-1 0,1 2 0,0-1 0,0 1 0,0 0 0,1 0 0,-1 1 0,1 0 0,0 0 0,0 0-1,-9 13 1,7-9-65,1 1-1,0 0 1,0 1 0,1-1-1,1 1 1,-1 0-1,2 1 1,0-1-1,-3 13 1,5-16-150,1 0 1,0 1 0,1-1-1,0 0 1,0 0-1,1 0 1,0 0-1,0 0 1,1 0 0,4 13-1,3 1 166,1 0 1,16 25-1,1 3 133,-22-42-335,-4-6-42,1 0-1,-1 0 0,0 1 0,1-1 1,-1 0-1,0 1 0,-1-1 1,1 1-1,0-1 0,-1 1 1,1 0-1,-1-1 0,0 1 0,0 4 1,0-4-66,-1-1 1,0 0-1,0 0 1,0 0-1,0 0 1,0 0-1,0 0 1,-1 0-1,1 0 1,-3 2-1,-6-1-566,7-3 578,1 1-540,-3-2-621,-5 0-2220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9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0 150 940,'4'-1'902,"9"-2"-110,-9 2-126,-1-1-96,4-2-285,-1 0 0,1 0 0,-1-1 0,0 0 0,0 0 0,0 0 0,-1-1 0,1 0 0,-2 0 0,1 0-1,7-15 1,-11 19-202,0-1 0,0 1-1,0-1 1,-1 0-1,0 0 1,1 1 0,-1-1-1,0 0 1,0 0-1,0-2 1,-1-4 396,-2-6 116,3 15-536,0-1 0,0 1-1,0-1 1,0 1 0,-1-1 0,1 1 0,0-1-1,0 1 1,0 0 0,-1-1 0,1 1 0,0-1-1,-1 1 1,1 0 0,0-1 0,-1 1 0,1 0-1,0-1 1,-1 1 0,1 0 0,-1 0-1,1-1 1,-1 1 0,1 0 0,0 0 0,-1 0-1,1 0 1,-1-1 0,1 1 0,-1 0 0,1 0-1,-1 0 1,1 0 0,-2 0 0,-15 6 237,16-6-273,0 0-1,0 0 1,1 1 0,-1-1-1,0 1 1,0-1-1,0 0 1,0 1-1,1 0 1,-1-1-1,0 1 1,0-1-1,1 1 1,-1 0-1,1 0 1,-1-1-1,0 1 1,1 0 0,-1 0-1,1 1 1,-2 0 53,-2 6 28,1 0 1,-1-1-1,1 1 1,1 0-1,0 0 1,0 1 0,0-1-1,0 11 1,2-14-53,-1 1-23,0 0 0,1 1 0,0-1 0,1 0 0,-1 1 0,1-1 0,0 0 0,1 0 0,0 0 0,0 0 0,0 0 0,0 0 0,1-1 0,0 1 0,0-1 0,1 1 0,0-1 0,-1 0 0,8 6 0,-8-8-215,1 0 1,0 1 0,0-2 0,0 1-1,0 0 1,1-1 0,-1 0 0,1 0-1,-1 0 1,1-1 0,0 1 0,0-1-1,-1 0 1,1 0 0,0-1 0,0 0-1,0 0 1,0 0 0,0 0 0,0-1-1,0 1 1,-1-1 0,1-1 0,0 1-1,5-3 1,7-4-2595,-4 0 32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9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1468,'0'0'3756,"2"8"-3278,14 28 550,38 60-1,-28-55-550,-10-17-155,0 0 0,-2 1 0,-1 0 1,17 50-1,-29-72-282,0 1-1,-1-1 1,1 0 0,-1 1 0,0-1 0,0 0-1,-1 1 1,1-1 0,-2 6 0,1-7-27,1 0 1,-1-1 0,1 1 0,-1 0 0,0-1 0,0 1 0,1-1-1,-1 1 1,0-1 0,0 1 0,-1-1 0,1 0 0,0 0 0,0 1 0,-1-1-1,1 0 1,-1 0 0,1 0 0,-1 0 0,1-1 0,-3 2 0,0-1 0,0 1 0,0-1 0,1-1 0,-1 1 0,0 0 0,0-1 1,0 0-1,0 0 0,0 0 0,0 0 0,0-1 0,0 0 0,0 0 1,1 0-1,-1 0 0,0 0 0,0-1 0,-5-2 0,6 1-6,-1 1-1,0-1 0,1 1 1,0-1-1,0 0 0,-1 0 0,2 0 1,-6-7-1,7 8-6,-1-1 0,1 1 0,0 0 0,0 0 0,0-1 0,0 1 0,0-1 0,1 1 0,-1-1 0,1 1 0,-1-1 0,1 1 0,0-1-1,0 1 1,0-1 0,1-4 0,3-10-398,1 1 0,1-1-1,0 1 1,2 1 0,-1-1 0,2 1-1,0 0 1,1 1 0,15-17-1,-12 16-1707,-5 2 21</inkml:trace>
  <inkml:trace contextRef="#ctx0" brushRef="#br0" timeOffset="1">273 26 856,'0'0'1618,"3"2"-1410,5 5 20,0 1 0,0-1 0,11 16 1,-10-12-317,1 0 0,13 12 0,-11-18-1207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0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1268,'2'-1'53,"30"-24"948,-30 24-813,15-6 916,-5 6-874,-9 0 213,0 3-224,8 2-1,-1 1 0,0 0 0,-1 1 0,1 0 0,-1 0 0,11 11 0,-19-15-179,16 14-650,-16-15 402,0 0-546</inkml:trace>
  <inkml:trace contextRef="#ctx0" brushRef="#br0" timeOffset="1">190 3 1764,'-2'-3'4071,"1"7"-2579,-3 17-633,-4 32-670,-5 21-1118,8-56-1923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0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1212,'0'0'4954,"7"2"-4637,49 19 548,62 33 0,-5-2 176,-65-35 150,-46-16-950,0-1 49,-1 0-254,-1 1-1,1-1 1,-1 0 0,1 0-1,0 0 1,-1 0 0,1 0 0,-1 0-1,1 0 1,0 0 0,-1 0-1,1 0 1,-1 0 0,1 0-1,0 0 1,-1 0 0,1-1-1,-1 1 1,2-1 0,0-1 2,0-1-1,0 1 1,0-1 0,0 0 0,-1 1 0,1-1-1,-1 0 1,0 0 0,0 0 0,0 0 0,0-1-1,0-4 1,7-51 150,5-33 18,-9 44-159,-3 31-323,-1 15 17,3-8-2352,-2 4-1025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1828,'1'0'116,"-1"-1"1,0 1-1,1 0 0,-1 0 0,0 0 1,1 0-1,-1-1 0,1 1 0,-1 0 1,0 0-1,1 0 0,-1 0 1,0 0-1,1 0 0,-1 0 0,1 0 1,-1 0-1,0 0 0,1 0 0,-1 0 1,0 1-1,1-1 0,-1 0 0,0 0 1,1 0-1,-1 0 0,0 1 0,1-1 1,-1 0-1,0 0 0,1 0 0,-1 1 1,0-1-1,1 1 0,13 31 727,-1 1-1,-2 0 0,-1 1 1,9 53-1,-19-84-1057,1 8-162,-1 0-3920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1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13 900,'0'0'1144,"-10"-12"416,11 57-2952</inkml:trace>
  <inkml:trace contextRef="#ctx0" brushRef="#br0" timeOffset="1">356 231 1696,'0'0'2187,"0"4"-1207,1 14 227,-1 0-1,-4 23 1,2-23-694,1-1-1,0 1 1,3 28 0,2-21 162,11 41 1,-13-59-622,1 0 0,-1-1 0,1 1 0,1-1 0,-1 1 0,1-1-1,0 0 1,1 0 0,-1-1 0,8 8 0,-8-11-589,0 0-1,0 0 1,0-1 0,0 1 0,0-1 0,1 0-1,-1 0 1,0 0 0,0-1 0,1 1-1,6-1 1,-7 0-2164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1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21 166 1400,'0'0'1297,"3"-1"-728,4-1-333,0-1-1,0-1 1,0 1-1,0-1 1,-1 0-1,1-1 1,-1 0-1,0 0 1,-1 0-1,1 0 0,-1-1 1,0 0-1,-1 0 1,1 0-1,-1-1 1,5-11-1,-8 17-194,0 0-1,-1 0 0,1 0 0,-1 0 0,0 0 1,1 0-1,-1-1 0,0 1 0,0 0 1,1 0-1,-1 0 0,0-1 0,0-1 0,-1-2 307,1 2-220,-1-1-1,-1 0 0,1 1 1,0-1-1,-1 1 0,0-1 0,0 1 1,0 0-1,-2-4 0,3 7-97,1-1 0,-1 1 0,1-1 0,0 0 0,-1 1 0,1-1 1,-1 1-1,1 0 0,-1-1 0,0 1 0,1-1 0,-1 1 0,1 0 0,-1-1 0,0 1 0,1 0 0,-1 0 0,-1-1 0,0 1 71,0-2 242,-3 3 13,2 0-275,0-1 0,-1 1 0,1 0 0,0 0 0,0 0 0,0 1-1,-1-1 1,1 1 0,1-1 0,-1 1 0,0 0 0,0 0 0,1 1 0,-1-1 0,-2 3 0,0 2 12,0 1 0,1-1 0,-1 1 1,1 0-1,1 0 0,-1 0 0,2 0 1,-1 1-1,1-1 0,0 1 0,1 0 1,0 0-1,0-1 0,1 1 0,0 0 1,1 0-1,0 0 0,0-1 0,1 1 1,0 0-1,0-1 0,7 15 0,-7-19-69,0-1 1,0 0-1,0 1 0,1-1 0,0 0 0,-1 0 0,1 0 1,0-1-1,1 1 0,-1-1 0,0 1 0,1-1 0,-1 0 0,1 0 1,0-1-1,0 1 0,-1-1 0,1 0 0,0 0 0,0 0 1,0 0-1,6-1 0,1 1-33,0-1 1,0 0-1,-1-1 1,1 0-1,0 0 1,0-1-1,13-5 1,-14 3-300,1 0-1,-1-1 1,-1 0 0,1-1-1,-1 0 1,0 0-1,0-1 1,11-11 0,-6 3-2234,22-29 0,-14 14-519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9 271 1268,'-1'-3'431,"-1"1"0,1-1 0,0 0-1,0 0 1,1 0 0,-1 0 0,0 0 0,1 0-1,0 0 1,-1 0 0,1 0 0,1 0 0,-1 0 0,0 1-1,1-1 1,-1 0 0,1 0 0,2-6 0,1 2-308,0 0 1,1 0 0,0 0-1,0 0 1,8-7-1,1-2 366,4-6-236,31-34 328,-42 49-517,-3 4-23,0-1 0,-1 1 0,0-1 0,1 0 0,-1 0 0,-1 0 0,1 0 1,0-1-1,-1 1 0,0-1 0,3-8 0,-5 11-50,-6 6-77,-4 4 83,1 0 0,0 1 0,0 0 0,1 1 0,0 0 0,1 0 0,-9 16 0,3-2 3,1 0 0,1 1-1,1 0 1,1 1 0,2 0 0,0 0 0,2 1 0,1 0 0,1 0 0,1 0 0,3 42-1,0-60 11,1-1-1,-1 0 0,1 0 0,1 0 1,-1 0-1,1-1 0,1 1 0,0-1 1,0 1-1,0-1 0,10 11 0,-11-13-57,2-1 1,-1 1-1,0-1 0,1 0 0,0-1 0,0 1 0,0-1 0,0 0 0,0 0 0,1-1 0,0 1 0,-1-1 0,1 0 0,0-1 0,0 1 0,10 0 0,-9-2-564,0 1 0,0-2 0,0 1 0,0-1 1,0 0-1,0 0 0,0-1 0,7-2 0,0-3-1931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3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0 495 1012,'71'-80'2467,"-59"64"-657,16-29 0,-27 43-1508,-1 2-265,0 0 1,0-1 0,0 1 0,0 0-1,0-1 1,0 1 0,0 0 0,0 0 0,1-1-1,-1 1 1,0 0 0,0 0 0,0-1-1,0 1 1,0 0 0,1 0 0,-1-1-1,0 1 1,0 0 0,1 0 0,-1 0-1,0 0 1,0-1 0,0 1 0,1 0 0,-1 0-1,0 0 1,1 0 0,-1 0 0,0 0-1,0 0 1,1 0 0,-1-1 0,0 1-1,1 0 1,-1 0 0,0 0 0,0 1-1,1-1 1,-1 0 0,0 0 0,1 0-1,-1 0 1,0 0 0,0 0 0,1 0 0,9 12 218,-1 0 0,16 26 0,-23-33-211,1-1-1,-1 1 1,1-1-1,0 0 0,0 0 1,1-1-1,-1 1 1,8 6-1,-9-9 9,0-1-14,2-1-23,0 0 1,-1 0 0,0 0-1,1 0 1,-1 0-1,1-1 1,-1 1 0,0-1-1,0 0 1,0 0 0,5-4-1,36-34 571,-28 24-273,-14 15-250,12-8 94,-11 9-114,7 0-1,-8 0-14,2 1 3,18 7 12,21 11 1,-22-9-289,0-1 0,23 7 0,-32-14 58,1 1 0,1-2 1,-1 0-1,0 0 0,0-1 0,0-1 0,0 0 0,0-1 0,23-5 1,-27 4 74,1 0 0,-1 0 0,0-1 0,0 0 0,0-1 1,-1 0-1,1 0 0,-1-1 0,0 0 0,-1 0 0,0-1 0,0 0 1,11-13-1,-16 16 144,0 0 1,1 0 0,-1 0-1,-1-1 1,1 1 0,-1-1-1,1 1 1,0-9-1,-2 10 124,-2 0 18,2 1-176,-1 1 43,1-1-1,-1 1 1,1-1 0,-1 1-1,0-1 1,1 1 0,-1 0-1,0-1 1,0 1 0,0 0-1,0 0 1,0 0 0,0-1-1,-1 1 1,1 0 0,0 1-1,0-1 1,-1 0 0,1 0-1,-1 0 1,1 1 0,-1-1-1,1 1 1,-3-1 0,-2 1 26,-1 1 1,1 0-1,0 0 1,-1 1 0,1 0-1,0 0 1,0 0 0,0 1-1,0 0 1,0 0 0,1 0-1,-1 1 1,1 0 0,0 0-1,0 0 1,0 1-1,1-1 1,0 1 0,-1 0-1,2 1 1,-6 8 0,7-10-71,1 0 1,0 0 0,0 1 0,0-1 0,0 1-1,1-1 1,-1 0 0,1 1 0,0-1 0,1 1-1,-1-1 1,1 1 0,0-1 0,0 1-1,0-1 1,3 7 0,-3-10-112,-1-1 80,0 0 0,0 1 0,0-1 1,0 0-1,0 1 0,0-1 0,0 0 1,0 1-1,0-1 0,0 0 0,0 0 1,0 1-1,1-1 0,-1 0 0,0 1 1,0-1-1,0 0 0,1 0 0,-1 1 0,0-1 1,0 0-1,1 0 0,-1 1 0,0-1 1,0 0-1,1 0 0,-1 0 0,0 0 1,1 1-1,-1-1 0,0 0 0,1 0 1,-1 0-1,0 0 0,1 0 0,-1 0 1,0 0-1,1 0 0,-1 0 0,0 0 1,1 0-1,-1 0 0,0 0 0,1 0 1,-1 0-1,0 0 0,0-1 0,1 1 0,-1 0 1,0 0-1,1 0 0,6-6-59,-1 1 1,0 0-1,0-1 0,-1 0 0,0-1 0,0 1 1,0-1-1,-1 0 0,7-15 0,-2-1 31,-1-1 0,-1 0 0,-1-1 0,-1 1 0,-1-1-1,-2 0 1,0 0 0,-4-48 0,-8 23 562,10 48-449,-1-1 0,0 1 0,0 0-1,0 0 1,0 0 0,0 0-1,-1 0 1,1 0 0,0 0 0,-1 1-1,0-1 1,1 0 0,-4-2-1,3 3 237,-2 4-155,1 0-104,0 0 1,-1 0-1,1 0 0,0 1 0,1-1 1,-1 1-1,1 0 0,-1 0 0,1 0 0,0 0 1,1 0-1,-1 0 0,1 1 0,0-1 0,0 0 1,-1 6-1,2 0 0,0 1-1,0 0 1,1-1-1,0 1 1,1-1 0,0 1-1,1-1 1,0 0 0,1 0-1,8 18 1,-9-23-52,0 1-1,0-1 1,0 0 0,1 0-1,0 0 1,0-1 0,0 1-1,0-1 1,1 0 0,0 0-1,0 0 1,0-1 0,0 0-1,0 0 1,1 0 0,-1-1 0,1 0-1,0 0 1,11 3 0,-5-5-14,0 1 0,0-2 0,0 0 0,0 0 0,0-1 1,22-6-1,8-2 67,-39 10-6,1 0 0,-1 0 0,1 0 0,-1 0 0,1 1 0,-1-1 0,1 1 0,-1 0-1,0 0 1,1 0 0,-1 0 0,5 4 0,0-1 59,-1 1 0,1 0 0,8 9 1,-4-3 19,0 1 1,-1 1-1,-1 0 1,0 1 0,13 23-1,-3 1 60,13 40-1,-17-35-54,-2 0 0,-1 1 0,7 59 0,-17-77-670,-2 35 0,-1-53 235,1-7 157,-1 1 1,-1-1-1,1 1 0,0-1 1,0 0-1,0 1 1,-1-1-1,1 1 0,-1-1 1,1 0-1,-2 2 0,1-3 142,0 0 0,-1 0-1,1 0 1,0 0-1,-1 0 1,1-1 0,0 1-1,0 0 1,-1-1 0,1 1-1,0-1 1,-3 0-1,2-1-28,2 2 50,-1 0 0,1 0-1,-1 0 1,1 0-1,-1 0 1,1 0 0,0-1-1,-1 1 1,1 0-1,0 0 1,-1 0 0,1-1-1,0 1 1,-1 0-1,1-1 1,0 1 0,-1 0-1,1-1 1,0 1-1,0 0 1,-1-1 0,-19-29 46,0 0 0,2-1 0,-18-43 1,26 49 175,1 0 0,1 0 0,1-1 0,1 0 0,-4-38 0,10 53-131,0 1 0,1-1-1,0 0 1,1 0 0,0 1-1,0-1 1,1 1 0,1 0-1,-1 0 1,2 0 0,-1 0-1,9-11 1,-8 12-32,1 1 0,0 0 0,1 0 0,-1 1 0,1 0 0,1 0-1,0 0 1,0 1 0,0 0 0,0 1 0,1 0 0,0 0 0,11-4 0,-19 9-44,0 0 1,0 0-1,0-1 0,0 1 0,1 0 1,-1 0-1,0 0 0,0 0 1,0 1-1,0-1 0,0 0 0,0 0 1,1 1-1,-1-1 0,0 1 1,0-1-1,0 1 0,0-1 0,0 1 1,0-1-1,0 1 0,-1 0 1,1 0-1,0-1 0,0 1 0,0 0 1,-1 0-1,1 0 0,1 2 1,-1-1 3,1 1 1,-1 0 0,0 0 0,1-1 0,-1 1-1,0 0 1,-1 0 0,1 0 0,0 0 0,-1 5-1,0 3 12,-1 1-1,-1-1 1,0 0-1,0 0 1,-7 19 0,-28 55-960,10-26-4099,22-46 2734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37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175 806 1412,'-144'54'6266,"122"-42"-4496,20-10-1273,-4-2 139,17-4 709,210-63-413,93-26-208,307-83 124,-75 21-300,5 7 113,-438 117-405,88-30 602,-144 44 55,0-3 0,85-43 0,-136 60-733,0 0-1,-1 0 1,1-1 0,-1 1 0,0-1 0,7-7 0,-11 10-55,4-5-42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4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1892,'0'0'2087,"-3"8"-1188,-5 12-229,0 1-1,2 0 0,1 0 0,-4 34 0,8-45-490,0 0 1,0 1-1,2-1 1,-1 0-1,1 0 0,0 1 1,1-1-1,1 0 1,-1 0-1,2-1 0,-1 1 1,9 16-1,-11-24-148,0 0 1,1 0-1,-1-1 0,0 1 0,1 0 0,-1 0 1,1-1-1,0 1 0,-1-1 0,1 1 0,0-1 0,0 0 1,0 1-1,0-1 0,0 0 0,0-1 0,0 1 1,1 0-1,-1 0 0,0-1 0,0 0 0,0 1 0,1-1 1,3 0-1,-2-1-7,0 1 0,-1-1 0,1-1 0,0 1 0,0 0 1,-1-1-1,1 0 0,-1 0 0,0 0 0,1 0 0,-1-1 0,0 1 0,0-1 1,2-2-1,-1 0-7,0 1-1,-1-1 1,0 0 0,0 0 0,0 0 0,0 0-1,-1 0 1,0-1 0,0 1 0,0-1 0,0 0-1,-1 1 1,0-1 0,-1 0 0,1 0 0,-1 0 0,0 1-1,-2-13 1,1 12-4,0-1-1,-1 1 1,1-1-1,-2 1 1,1-1 0,-1 1-1,0 0 1,0 0-1,0 0 1,-1 1 0,0-1-1,0 1 1,0 0-1,-1 0 1,0 0 0,-7-5-1,5 5-50,5 3 4,-1-1 0,0 1 0,0 0 0,0 0 1,0 0-1,-1 0 0,1 1 0,0-1 0,-1 1 0,1 0 0,-1 0 0,1 0 0,-5 0 0,-7 1-358,11 0-121,2 1-140,1-1 202,-5 2 598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4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0 541 1572,'1'-1'126,"-1"1"-1,0 0 0,1-1 1,-1 1-1,1 0 1,-1 0-1,0-1 0,1 1 1,-1 0-1,1 0 1,-1 0-1,1 0 0,-1-1 1,1 1-1,-1 0 1,0 0-1,1 0 0,-1 0 1,1 0-1,-1 0 1,1 0-1,-1 0 0,1 1 1,-1-1-1,1 0 1,-1 0-1,0 0 0,1 0 1,-1 1-1,1-1 1,-1 0-1,1 0 0,-1 1 1,1-1-1,1 15 4060,-2-9-5320,2 37 2255,2 32 132,-3-67-1134,0-1 0,1 0 0,0 0 0,0 0 0,1 0 0,0-1 0,6 12 0,-8-17-101,-1 0-1,1 0 1,0 0-1,0 0 0,0 0 1,0-1-1,-1 1 1,1 0-1,0 0 1,0-1-1,1 1 1,-1-1-1,0 1 1,0-1-1,0 1 1,0-1-1,0 0 1,0 0-1,1 1 1,-1-1-1,0 0 1,1 0-1,22-5 140,-20 4-128,0 0 15,12-4 86,-2-1-23,-2-3-55,-4 3-42,6-8 11,-12 12-13,-1 0 0,0 0 0,1 1 0,-1-1 0,1 1 0,-1 0 0,1-1 0,0 1 0,-1 0 0,3-1 0,-2-14 39,-2 12-14,-1-10 5,0 11 703,2 12-699,0 27-1,-1-28-4,0-7-29,-1 0 0,1 0 0,0 0 0,0 0 1,0-1-1,0 1 0,0 0 0,0 0 0,0 0 0,0-1 1,0 1-1,0 0 0,0 0 0,1 0 0,-1 0 0,0-1 1,1 1-1,-1 0 0,0 0 0,2 0 0,1 11 160,3-16-152,114-105 25,-116 107-42,5-3 6,-9 5-5,1-1 0,-1 1 1,1 0-1,-1 0 0,1-1 1,-1 1-1,1 0 1,-1 0-1,1 0 0,-1 0 1,1 0-1,-1 0 0,1 0 1,0-1-1,-1 1 0,1 1 1,-1-1-1,1 0 1,-1 0-1,1 0 0,0 0 1,8 1 23,-7 1-28,23 29-11,-20-24 21,1 0 0,-1 0 0,2 0 0,-1-1 0,1 0-1,8 6 1,-13-11-12,0 1-1,0-1 1,0 0-1,1 0 0,-1-1 1,1 1-1,-1 0 1,1-1-1,-1 1 1,1-1-1,-1 0 0,1 0 1,-1 0-1,1 0 1,-1 0-1,1-1 1,-1 1-1,1-1 0,-1 0 1,0 1-1,1-1 1,-1 0-1,0 0 1,4-3-1,-2 1-10,1 0 0,-1 0-1,0-1 1,1 0 0,-2 0 0,1 0 0,0-1-1,-1 1 1,5-9 0,2-7-2,-1-1 1,-1 0-1,0 0 1,-2-1-1,-1 0 1,4-28-1,5-137-39,-14 176 55,-2-154-2,0 48 2403,-2 159-2186,3-33-174,0 1 0,0-1-1,1 15 1,3 5 37,0 0 1,2 0-1,1 0 1,13 35-1,-11-42-859,1-1 0,14 24 0,-11-22-2816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5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703 432 836,'0'0'1572,"-2"-2"-885,-9-4 2224,16 2-2478,18-11-10,1 1 1,41-17 0,14-7 70,-16 5-373,-41 23-788,0-1 0,-1 0 0,-1-2 0,0 0 1,35-33-1,-38 28-1165</inkml:trace>
  <inkml:trace contextRef="#ctx0" brushRef="#br0" timeOffset="1">14 0 1880,'0'0'2064,"-14"3"1093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6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1 341 1832,'1'-3'864,"33"-133"3848,-30 120-4343,-1 1 0,1-17 0,-1 3 348,3-34 2621,-3 69-3278,3 3-28,-1-1-1,1 0 1,0 0 0,1 0 0,0-1 0,0 0-1,1-1 1,0 1 0,15 8 0,-19-13-17,1 0 0,-1 0 0,0-1 1,1 1-1,0-1 0,4 0 0,-5 0-5,-2-1 17,2-1-10,10-4-4,-11 4-5,-3 0-7,0 1 0,0-1 0,0 1 0,0-1-1,1 1 1,-1-1 0,0 1 0,0-1 0,0 1-1,1-1 1,-1 1 0,0 0 0,1-1 0,-1 1 0,0-1-1,1 1 1,-1 0 0,0-1 0,1 1 0,7-9 15,-6 5-8,25-43 203,-27 45-73,6-13 310,-4 16-447,-1 0 1,0-1 0,0 1 0,0-1 0,0 0 0,1 1 0,-1-1-1,0 0 1,0 0 0,1 0 0,-1 0 0,2 0 0,-1 0 2,2 1 24,-1-2 0,4-1-25,-1 0 0,1 0 0,-1-1 0,0 0 0,0 0 0,6-5 0,7-3 11,-10 7-12,0 0-1,1 1 1,-1 0 0,1 0-1,16-2 1,3 2-4,-23 4 0,-2 1 1,30 5 2,-33-7-1,0 0 0,-1 0-1,1 0 1,0 0 0,-1 1 0,1-1 0,0 0 0,-1 0-1,1 1 1,-1-1 0,1 0 0,-1 1 0,1-1-1,0 1 1,-1-1 0,0 1 0,1-1 0,-1 1 0,1 0-1,7 7-24,-6-6-71,0 0 1,0-1-1,0 1 1,-1 0-1,1 0 0,0 1 1,-1-1-1,0 0 1,1 0-1,-1 1 1,0-1-1,0 1 1,-1-1-1,2 5 1,-2-4-311,0-1 0,0 0 0,0 0 0,0 0 1,0 0-1,-1 0 0,1 0 0,-1 0 0,1 0 1,-1 0-1,0 0 0,0 0 0,0 0 0,-2 3 1,-6 5-2538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19 1044,'-2'-18'2076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7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1096,'3'4'1040,"22"35"271,2-1 1,2-1-1,1-2 0,37 34 0,-55-58-998,1-1-1,0 0 0,0-1 1,29 15-1,-41-24-286,0 1 0,0-1 0,0 0 1,1 0-1,-1 0 0,0 0 0,0 0 0,0 0 0,1 0 0,-1 0 0,0-1 0,0 1 0,0 0 0,0-1 0,0 1 0,0-1 0,0 1 0,1-1 0,-1 0 0,-1 1 1,1-1-1,0 0 0,0 0 0,0 0 0,0 1 0,0-1 0,0-2 0,17-24 337,-14 17-311,-1 0 0,0 0 0,0 0 0,-1 0 0,1-17 0,0-52 104,-3 65-127,-3-28-207,-1 0 1,-2 1-1,-11-41 1,15 64-1305,2 16 3,0-2-1048,0-13 33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7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32 460 900,'-5'41'2156,"1"-22"-774,2 1 0,0-1 1,2 32-1,0-49-1062,1 2-29,0 14-26,0-13-24,-1 2 8,-1-4-81,1-6 861,-18-149-727,16 134-217,1-1 0,1 1 0,1-1 0,0 1 0,1 0 0,7-28 0,-8 45-76,-1 1 0,0-1 0,1 0 0,-1 0 0,1 0 0,0 0 0,-1 1 0,1-1 0,0 0-1,-1 0 1,1 1 0,0-1 0,0 1 0,-1-1 0,1 1 0,0-1 0,0 1 0,0-1 0,0 1 0,0 0 0,0-1 0,0 1 0,0 0 0,-1 0 0,3-1 0,-3 1-7,2 0 40,2 1-11,16 8 33,0 0 1,28 18-1,-25-14-21,45 20 0,-60-30-30,1 0 0,-1 0 1,12 1-1,-17-4-8,-1 0 0,1 0-1,0 0 1,0 0 0,0 0 0,-1 0 0,1-1-1,0 0 1,-1 1 0,1-1 0,0 0-1,4-3 1,-5 3-3,-1-1 0,1 1 0,-1-1 0,1 1 0,-1-1 1,0 0-1,0 0 0,1 0 0,-1 0 0,-1 0 0,1 0 0,0 0 0,0 0 0,-1 0 0,1 0 0,-1-3 0,5-33 1,-5 36-3,0-21 3,0-1-1,-2 0 1,-7-34 0,-22-67 23,-3 34-2758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7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147 672 1064,'1'-14'476,"0"4"98,0-1 0,-1 1-1,-2-14 1,2 21-406,-1-1 0,0 1-1,0 0 1,0 0 0,0 0-1,0 0 1,-1 0 0,1 0-1,-1 0 1,0 0 0,0 0-1,0 1 1,0-1 0,-4-3 0,4 5-73,0 0 0,-1-1 1,1 1-1,0 0 0,0 0 1,-1 0-1,1 0 0,0 1 1,-1-1-1,1 0 1,-1 1-1,1 0 0,-1 0 1,1 0-1,-1 0 0,1 0 1,-1 0-1,1 1 0,-1-1 1,1 1-1,-4 1 1,2-1-6,0 0 1,0 1 0,0 0 0,1 0 0,-1 0 0,0 0 0,1 0 0,0 1-1,-1 0 1,-4 6 0,5-6-57,1 0-1,0 0 1,0 0-1,0 0 1,0 1-1,0-1 1,1 1-1,0-1 1,-1 1-1,1 0 1,1-1-1,-1 1 1,1 0 0,-1 0-1,1 0 1,0-1-1,0 1 1,1 0-1,-1 0 1,1 0-1,0-1 1,0 1-1,0 0 1,0-1-1,1 1 1,-1-1-1,1 1 1,4 5-1,-1-2-77,1 0 0,0-1 0,0 1 0,1-1 0,0-1 0,0 1 0,0-1-1,0 0 1,1-1 0,0 0 0,15 6 0,-11-6-38,0 0 1,0-1-1,1 0 1,-1-1-1,1 0 1,0-1-1,0-1 1,0 0-1,-1-1 1,1 0-1,0-1 1,24-6-1,-27 4 47,0 0 0,1 0 0,-2-1 1,1 0-1,0 0 0,-1-1 0,0-1 0,-1 1 0,1-1 0,-1-1 0,-1 0 0,1 0 0,-1 0 1,-1-1-1,10-16 0,-5 6 68,-1-1 1,-2 0-1,0-1 1,-1 0-1,-1 0 1,4-26-1,19-174 892,-26 170-100,-2-1 0,-8-69 0,4 89 2103,0 45-2640,-3 11-107,1 1 1,2 0-1,-2 46 1,8-24 22,1 0 1,3-1-1,1 0 1,25 76 0,14-13-1028,-36-84 251,11 13-1771,-12-21-3069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8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1 463 1092,'40'-34'1648,"74"-46"-1,53-19-156,-146 87-1348,122-64 729,101-61-253,-241 134-1212,1 0 0,0 0 1,-1 0-1,0 0 0,5-6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9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1220,'0'0'1203,"3"-4"-731,20-20 427,0 0-1,41-31 1,-50 39-411,-13 14-811,0 1 0,1-1 0,-1 0 0,0 1 0,0 0 0,1-1 0,-1 1 0,4-2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39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29 623 1284,'-29'20'6269,"39"-19"-6089,0-1-1,-1 1 0,1-2 1,0 0-1,-1 0 0,1 0 0,9-4 1,74-23 477,-63 18-482,185-61 732,456-180 712,-652 244-1605,128-52 262,124-43 270,80 1-1429,-347 99 678,0 1-1,0 0 1,0 0-1,0 0 1,-1 1 0,1-1-1,0 1 1,0 0-1,0 0 1,0 1-1,0-1 1,0 1 0,0 0-1,0 0 1,0 0-1,0 0 1,5 4-1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9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1176,'0'0'4026,"0"4"-3904,1 8-18,0-8 47,-5 9 131,4-10-115,0-1-112,0 1 1,1-1 0,0 1-1,0-1 1,0 1-1,0-1 1,0 1-1,0-1 1,0 0-1,1 0 1,-1 1-1,1-1 1,0 0-1,0-1 1,3 5 0,35 24 507,-37-28-550,46 25 417,-35-20-232,-1 1 1,22 15-1,-33-22-164,0 1 0,0 1-1,0-1 1,-1 0 0,1 0-1,0 1 1,-1-1 0,1 1-1,1 3 1,-3-5-25,1 1 0,-1-1 0,1 1 0,-1-1 0,0 0 0,0 1 0,0-1 0,1 1 0,-1-1 0,-1 1 0,1-1 0,0 1 0,0-1 0,0 0 0,-1 1 0,1-1 0,-1 1 0,1-1 0,-1 0 0,0 1 0,-1 1 0,2-2-9,-5 6 11,0-1 0,0 0 0,0 0 0,-1 0 0,0 0 0,0-1 0,0 0 0,-1 0 0,-11 6 0,4-5-971,0-1-1,-17 4 1,28-9-932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0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1432,'0'0'1349,"6"4"-783,105 83 1393,-73-55-1349,57 38-1,-79-60-454,43 24 556,-57-33-515,12 0 246,-11 0-44,-1-3-218,10-6 20,-10 6 3,0-1 9,15-34 1640,-16 35-1314,-2 10-438,-64 371 580,17-128-1048,18 2-3305,28-216 1089,0-6 29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6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0 125 836,'0'0'2769,"3"11"-2021,89 324 3989,-84-306-4030,-7-25-438,-1-2-18,-36-141 1368,23 89-1451,-13-89-1,25 136-142,3 0-1,6-8-3,-7 9-3,4 3-7,28 15 18,0 1 0,48 33 0,2 1 7,-43-29 105,-38-25-123,7-9-4,-8 5 9,-4-6 27,0 1 0,-9-20 0,-6-5 71,-42-66 1,28 51-29,8 17-92,22 32-131,-3-1 347,1 2-1948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6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1 370 844,'0'0'3290,"4"-2"-2883,2-1-203,0-1 1,0 1-1,0-1 0,-1-1 1,1 1-1,-1-1 1,0 0-1,0 0 0,5-9 1,-7 8-112,0 0 0,-1 0 0,0 0 0,0-1 0,0 1 0,-1-1 0,0 1 0,0-1 0,-1-12 0,0 15 51,-1 0 23,-2-10-53,2 14-66,1-1 0,0 0-1,0 0 1,-1 0 0,1 1 0,0-1 0,-1 0-1,1 0 1,-1 1 0,1-1 0,-1 0-1,1 1 1,-1-1 0,1 0 0,-1 1 0,0-1-1,1 1 1,-1-1 0,0 1 0,1 0-1,-1-1 1,0 1 0,-1-1 0,-11 0 192,10 1-7,1 3-3,-2 3-156,1-1 1,0 1 0,0 0 0,1 0 0,0 0 0,0 0 0,0 0 0,1 0 0,0 0-1,0 1 1,0-1 0,1 1 0,0-1 0,0 0 0,2 10 0,-1-8-24,1 1 0,0-1 0,0 0 0,1 0 1,0 0-1,1 0 0,-1 0 0,1-1 0,1 1 0,0-1 1,10 12-1,-7-11-2,1 1 0,0-1 0,0-1 0,1 0 0,0 0 0,0-1 0,16 7 0,-22-12-82,0 0 0,0 0 0,0 0 0,1-1 1,-1 0-1,0 0 0,0 0 0,1 0 0,-1 0 0,7-3 0,-7 3 8,1-1-60,0 0-1,0 0 1,0 0 0,-1-1 0,1 0-1,-1 0 1,1 0 0,-1 0-1,0-1 1,0 1 0,0-1-1,0 0 1,5-6 0,-4 4-19,0-1 0,-1 0 0,0 0-1,0 0 1,0-1 0,-1 1 0,0-1 0,2-8 0,1-6-78,-1-1 0,-1 1 0,-1-1 0,0-40-1,-11-108 67,3 105 888,5 62 381,1 14-1019,8 29 80,17 52 0,36 90-496,-48-130-1419,-14-50 1490,1-1 0,-1 0 0,0 0 0,1 0 0,-1 1 0,0-1 0,0 0 0,0 0-1,0 1 1,0-1 0,0 0 0,0 0 0,-1 3 0,1 0-523,0 0-1566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7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53 382 1004,'-5'-2'237,"1"0"0,-1-1 0,1 1 0,0-1 0,0 0 0,0-1 0,0 1 0,0-1 0,1 1 0,0-1 0,-4-6 0,5 8 111,2-2-38,0-11-27,0 11-48,4-2-14,9-13-29,1 1 0,1 0 0,1 1 0,34-29-1,85-55 367,-55 43 169,-58 43-217,-20 13-360,12-8 506,-12 9-432,-2 1-205,0-1-1,1 1 0,-1 0 0,0 0 0,0 0 0,0 0 1,1-1-1,-1 1 0,0 0 0,0 0 0,1 0 1,-1 0-1,0 0 0,0 0 0,1 0 0,-1 0 1,0 0-1,0 0 0,1 0 0,-1 0 0,0 0 1,1 0-1,-1 0 0,0 0 0,0 0 0,1 0 0,-1 0 1,0 0-1,0 0 0,1 0 0,-1 0 0,0 1 1,0-1-1,1 0 0,-1 0 0,0 0 0,0 0 1,0 1-1,1-1 0,-1 0 0,0 0 0,0 0 0,0 1 1,0-1-1,0 0 0,1 1 0,22 92 988,3 11-290,-21-87-577,1 0 0,1-1 0,1 0 0,9 15-1,-16-29-129,3 0-64,-3-2 43,-1 0 0,0 0 0,1 1 0,-1-1 0,0 0 0,1 0 0,-1 0 0,0 0 0,1 0 0,-1 0 0,1 1 0,-1-1 0,0 0 0,1 0 1,-1 0-1,1 0 0,-1 0 0,0 0 0,1-1 0,-1 1 0,0 0 0,1 0 0,-1 0 0,1 0 0,-1 0 0,0-1 0,1 1 0,-1 0 0,0 0 1,1 0-1,-1-1 0,1 0 0,12-10-37,-10 8-3,-1-1-13,-1 1 1,1 0-1,0 0 0,-1 0 0,6-5 0,48 12-2,-16 0 78,-34-4-10,1 0 1,0-1-1,0 0 1,-1 0-1,1 0 1,0 0-1,-1-1 1,1 0-1,-1-1 0,0 1 1,0-1-1,0 0 1,9-6-1,-5-2 13,-6 7 17,0-1-1,-1 1 1,1-1 0,-1 0 0,0 0 0,-1 0 0,1 0-1,-1 0 1,0 0 0,0 0 0,0 0 0,-1 0 0,0-1-1,0 1 1,0 0 0,-1 0 0,0-1 0,-2-8 0,-1 1 91,0-1 1,-2 1-1,1 0 1,-2 0 0,-13-20-1,19 30-200,-1 1-126,-5-5 364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7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1536,'1'3'822,"32"61"2326,-27-53-2794,1 0 0,0-1 1,1 0-1,13 13 0,-16-18-210,0-1-1,0 0 0,1-1 1,-1 1-1,1-1 0,-1 0 1,1 0-1,0-1 0,12 3 1,-16-4 553,0-4-538,8-10-10,-8 10 121,-5-3-152,-3-4-53,1 1 1,-2 0 0,1 0 0,-1 1 0,-1 0-1,1 0 1,-2 1 0,1 0 0,-12-8 0,18 14-123,-1 0-105,-10-3-97,10 3-114,-12 3-771,11-1-173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8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1572,'2'-16'919,"-2"13"-102,2 1-97,2-1-507,-1 0 1,1 1 0,0 0 0,0 0-1,0 0 1,0 0 0,0 1 0,0 0-1,1 0 1,-1 0 0,0 0 0,1 0-1,-1 1 1,1 0 0,-1 0 0,1 0-1,8 2 1,0 0 8,1 1 0,0 0 0,-1 1 0,25 11 0,-29-11-116,0 1-1,0 0 1,0 1-1,-1 0 1,0 1-1,0 0 0,0 0 1,7 9-1,-13-14-83,-1 1 0,1-1 0,-1 0 0,0 1 0,0-1 0,0 1 0,0-1 0,0 1 0,0-1 0,-1 1 0,1 0 0,-1-1 0,0 1 0,0 0 0,0 0 0,0-1 0,0 1 0,0 0 0,-1-1 0,0 1 0,1 0 0,-3 3 0,2-3-5,-1 1-1,1-1 0,-1 1 0,-1-1 0,1 0 0,0 0 1,-1 0-1,1 0 0,-1-1 0,0 1 0,0-1 0,0 1 1,0-1-1,-5 3 0,7-5-14,1 0 0,-1 1 0,0-1 0,0 0 0,1 0 0,-1 1 1,0-1-1,1 0 0,-1 0 0,0 0 0,0 0 0,1 0 0,-1 0 0,0 0 0,0 0 0,1 0 0,-1-1 1,0 1-1,0 0 0,-8-2 14,8 2-15,0-1 0,0 1 0,0-1 0,0 1 0,0-1 0,0 1 1,0-1-1,0 1 0,1-1 0,-1 0 0,0 0 0,-1-1 0,1 2 1,-2-2 5,2-1-2,1-2-46,-1 0-1,0 0 1,1 0-1,0 0 1,0 0-1,0 0 1,1 0-1,0 0 1,0 0 0,0 1-1,3-10 1,26-57-752,-30 71 791,25-54-350,-4-2 0,18-64 0,-32 103 517,0 1 1259,-5 25-1222,11 51 172,5 66 1,-8 78 106,-8-138-999,-2-62 292,0-1 0,0 1 0,0-1 0,1 1 0,0-1 0,0 0 0,0 1 0,0-1 0,2 4 0,-2-5-375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8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157 206 4304,'4'-28'13,"2"1"0,0 0 0,2 0 0,1 1 0,14-27 0,-16 40 284,-4 11-243,-2-1 1484,-8 13-1387,-52 57 136,-97 82 1710,154-148-1145,69 6-555,-27-2-216,-11-1 0,13 0 0,-20-4-35,0-1 1,23-4 0,-41 4-34,0-1 0,0 0 0,0 0 0,0 0 0,-1-1 0,1 1-1,-1-1 1,0 1 0,1-1 0,-1 0 0,-1-1 0,5-5 0,20-29 675,-26 36-536,1-1-17,-2 2-113,0 1 0,1-1-1,-1 0 1,1 0 0,-1 0 0,1 0 0,0 1-1,-1-1 1,1 0 0,0 1 0,-1-1 0,1 0-1,0 1 1,0-1 0,0 1 0,0-1 0,-1 1-1,1 0 1,0-1 0,0 1 0,0 0 0,0 0-1,0-1 1,0 1 0,0 0 0,0 0 0,0 0-1,1 0 1,2 1 5,-1 1 1,1-1-1,-1 1 0,1 0 0,-1-1 1,0 1-1,0 1 0,4 3 0,29 23 118,12 11-1432,-20-19-3916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8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29 952,'-11'-17'1640,"-2"6"796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9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1504,'90'222'7165,"-63"-161"-5950,-26-59-964,3 5-120,-4-7-119,0 0-1,0 0 0,1 1 0,-1-1 1,0 0-1,0 0 0,0 0 0,0 1 1,0-1-1,1 0 0,-1 0 1,0 0-1,0 0 0,0 0 0,1 0 1,-1 0-1,0 1 0,0-1 1,1 0-1,-1 0 0,0 0 0,0 0 1,0 0-1,1 0 0,-1 0 0,0 0 1,0 0-1,1 0 0,-1 0 1,0 0-1,0 0 0,0 0 0,1-1 1,-1 1-1,0 0 0,0 0 0,0 0 1,1 0-1,-1 0 0,0 0 1,0-1-1,0 1 0,1 0 0,-1 0 1,8-11-10,0-1 29,0 1 0,1 0 0,1 1 1,0 0-1,0 0 0,13-9 0,-21 18-27,14-3-19,-13 4 22,1 0-4,25 6 13,-23-5-13,3 1-122,-1 0 0,1 0 0,0-1-1,-1 0 1,1-1 0,0 1-1,0-2 1,13-1 0,-13 0-6,0 0 0,0 0 0,0-1 0,0-1 1,0 1-1,-1-1 0,0-1 0,1 1 0,-2-1 0,1-1 0,-1 0 1,1 0-1,-2 0 0,8-8 0,-12 11 84,-1 1-1,1-1 1,-1 1 0,0-1-1,0 0 1,0 1-1,0-1 1,0 0 0,0 0-1,-1 0 1,1-5-1,-9 12 56,-24 12-2,20-8-6,10-3-5,2-3 2,-2 0 1461,10-1-1317,27 1 12,-29-1-106,-1 1 0,1-1 0,-1 1-1,1 1 1,-1-1 0,0 1 0,1 0 0,-1 0 0,-1 1 0,1-1 0,0 1 0,-1 0-1,0 0 1,7 9 0,3 4 30,-1 0 0,-1 0-1,0 1 1,-2 1 0,12 26 0,32 101 198,-50-130-251,0 0 0,0 1-1,-2-1 1,2 20 0,-4-28-18,0-1 0,0 1 0,-1 0 0,0 0 0,0-1 0,-1 1 0,1 0 0,-2-1 0,1 0 0,-8 14 0,9-19-7,0-1 0,0 1 0,-1 0-1,1 0 1,-1-1 0,0 1 0,1-1 0,-1 1 0,0-1 0,0 0-1,0 0 1,0 0 0,0 0 0,0 0 0,0 0 0,0-1 0,-4 2 0,2-2 8,0 1 0,-1-1 0,1 0 0,0 0 0,0 0 0,-1 0 0,-7-3 0,5 1 19,0-1-1,0-1 0,0 1 1,0-1-1,0-1 1,1 1-1,0-1 1,0 0-1,0 0 1,0-1-1,1 0 0,0 0 1,0 0-1,1 0 1,-1-1-1,-3-8 1,5 7-11,0 0 1,0 0 0,1 0 0,0 0-1,0-1 1,1 1 0,0-1 0,0 1-1,1-1 1,0 1 0,1-1-1,0 1 1,3-14 0,0 7-3,0 1 1,1 0-1,0-1 0,1 2 1,1-1-1,14-23 0,1 7-264,2 1-1,0 0 0,44-38 1,42-18-4721,-66 55 2073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59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8 251 2100,'1'-1'361,"0"0"0,-1 1 0,1-1 0,-1 0 0,1 1 0,-1-1 0,1 0 0,-1 0 0,0 1 0,1-1 1,-1 0-1,0 0 0,0 0 0,0 0 0,1 0 0,-1 1 0,0-1 0,0 0 0,0 0 0,-1-1 0,-1-5-385,2 7-60,-1-2 1610,-5-10 234,2 2-2347</inkml:trace>
  <inkml:trace contextRef="#ctx0" brushRef="#br0" timeOffset="1">403 1 1108,'-5'6'461,"-1"1"1,1 0-1,0 0 0,0 0 0,1 1 0,0 0 1,1-1-1,-1 1 0,2 1 0,-1-1 1,1 0-1,-2 14 0,3-15-336,1 0 1,-1 0-1,1 0 0,1 0 1,-1 0-1,1 0 0,0 0 0,1 0 1,0 0-1,0-1 0,1 1 1,-1 0-1,1-1 0,1 0 1,-1 0-1,5 7 0,4 1 23,0 0 1,1 0-1,1-1 0,0-1 0,1 0 1,17 10-1,-21-15-42,0-1-1,0-1 1,0 0-1,1 0 1,-1-1 0,1-1-1,0 0 1,1 0-1,-1-1 1,21 0 0,-23-2 84,-1 0 0,1-1 0,0 0-1,0 0 1,10-4 0,-17 4-113,-1 1-1,0-1 0,0 0 0,1 0 1,-1 0-1,0 0 0,0-1 1,0 1-1,0 0 0,0-1 0,0 0 1,-1 1-1,1-1 0,-1 0 0,1 0 1,-1 0-1,1 0 0,-1 0 0,0 0 1,0 0-1,0-1 0,0 1 1,0 0-1,-1 0 0,1-1 0,0-4 1,-1-1 23,0 0 0,-1 0 1,0 0-1,-1 0 0,1 0 1,-1 0-1,-1 0 0,1 0 1,-2 1-1,1-1 0,-1 1 1,0 0-1,-6-8 0,-5-5 47,0 0 0,-2 1 0,-20-18 0,27 28-186,0 1-1,-1 0 1,0 0 0,0 1 0,0 1 0,-1 0-1,0 0 1,-1 1 0,1 1 0,-1 0-1,0 0 1,-26-2 0,20 4-541,0 2-1,0 0 1,0 1 0,0 1-1,0 0 1,0 2-1,1 0 1,-23 9 0,17-2-2857,4 5 38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40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1433 1232,'24'-17'5086,"74"-48"-3993,95-42 27,383-187 649,-80 56-812,-147 94-474,805-270 576,-688 281-2038,-398 122 433,-9 1-2845,-60 14 963,-7 14 33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9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 1984,'-3'0'1123,"-2"0"-626,0 0 0,0 1 1,0 0-1,0 0 0,0 0 0,1 1 1,-1-1-1,-4 4 0,3-2-334,1 1 0,0-1 0,1 1 0,-1 1 0,1-1 0,0 1 0,0 0 0,0-1 0,1 2 0,-5 7 0,1-2 17,-5 10 137,0 2 1,1-1 0,2 1-1,0 1 1,-7 30 0,-18 124 625,27-119-572,0 80-1,12 61-233,2-114-633,-3-51-434,-1 1 1,-2-1-1,-4 38 0,0-44-1895,-1-3 35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0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27 602 1548,'-6'-18'738,"1"1"1,0-2-1,1 1 0,1-1 0,-1-26 1,4 37-582,1-1 1,-1 0 0,1 0 0,1 0 0,-1 0 0,1 1 0,1-1 0,0 1 0,0 0 0,1-1 0,0 1 0,0 1 0,10-14 0,7-4 20,1 1 0,50-41 0,61-32-575,22-13-322,-153 108 838,0 1-1,0-1 1,0 1-1,0 0 1,1 0-1,-1 0 0,1 0 1,-1 0-1,1 0 1,4 0-1,-5 4 148,25 55 669,-20-41-762,1 0 0,1 0 0,12 18 0,-16-28-156,0 0 1,0-1-1,1 1 0,0-1 1,0 0-1,1-1 1,-1 0-1,1 0 0,0 0 1,1-1-1,-1 0 1,1 0-1,0 0 0,0-1 1,11 2-1,-16-4-21,0-1-1,0 0 1,0 0 0,0 0-1,0 0 1,-1-1 0,1 1-1,0-1 1,0 0 0,0 1 0,4-4-1,-5 4 9,-1-1-1,0 1-1,-1 0 1,1-1 0,0 1-1,-1 0 1,1-1 0,-1 1-1,1-1 1,-1 1 0,1-1-1,-1 1 1,1-1-1,-1 1 1,1-1 0,-1 1-1,0-1 1,1 0 0,-1 1-1,0-1 1,1 0 0,-1 1-1,0-1 1,0 0 0,1-1 11,-1 2-6,0-1 0,1 0-1,-1 0 1,0 0 0,1 1 0,-1-1 0,0 0-1,0 0 1,0 0 0,0 0 0,0 1-1,0-1 1,0 0 0,0 0 0,0 0 0,0 0-1,-1 1 1,1-1 0,0 0 0,-1-1 0,1 1 17,0-1-11,0 0-1,-1 0 0,1 1 0,0-1 0,-1 0 0,1 0 0,-1 0 0,0 1 1,0-1-1,1 0 0,-1 1 0,0-1 0,-2-1 0,-1-3 22,0-2 19,-1 0 0,-1 0-1,1 1 1,-1 0 0,0 0 0,-1 0-1,-10-9 1,-6 0-33,-26-16-1,4 3-1684,43 28 103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0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1412,'4'-1'1177,"2"0"-837,0 1-1,1 0 1,-1 0 0,0 0-1,1 1 1,-1 0 0,0 0-1,0 1 1,0-1 0,1 1 0,-2 1-1,1-1 1,0 1 0,0 0-1,-1 0 1,0 1 0,0-1-1,0 1 1,5 5 0,3 4-99,-1 1 1,0 0-1,-1 1 1,-1 0-1,0 1 0,-1 0 1,0 0-1,-2 1 1,0 0-1,6 25 0,-11-37-234,-1 0-1,-1 0 1,1 0-1,-1 0 1,0 0-1,0 1 0,0-1 1,-1 0-1,1 0 1,-1 0-1,-1 0 1,1 0-1,-1 0 0,0 0 1,0 0-1,0-1 1,-1 1-1,1-1 1,-1 1-1,0-1 0,-1 0 1,1 0-1,-1-1 1,1 1-1,-1-1 1,0 1-1,-1-1 0,1-1 1,0 1-1,-1 0 1,0-1-1,1 0 1,-1 0-1,0-1 0,-9 3 1,10-3 36,0-1 1,0 1-1,1-1 1,-1 0-1,0 0 1,0 0-1,0 0 0,1-1 1,-1 1-1,0-1 1,1 0-1,-1 0 1,0-1-1,1 1 1,-1-1-1,1 0 1,0 1-1,0-2 1,-1 1-1,1 0 0,-4-5 1,4 4-7,0-1 0,1 0 1,-1 0-1,1 0 0,0 0 1,0-1-1,0 1 0,0-1 0,1 1 1,0-1-1,0 0 0,0 1 0,0-1 1,1 0-1,0 0 0,0 1 1,0-1-1,2-8 0,0-1 15,1 0-1,1 0 0,0 0 1,10-23-1,9-6-664,2 0 0,2 1 0,33-39 0,-45 60-462,16-16-2285,1 1 36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1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2 1264,'-8'-1'291,"-1"1"1,1 0-1,0 0 0,0 1 1,0 0-1,0 0 0,0 1 0,0 0 1,0 0-1,0 1 0,0 0 1,1 1-1,0-1 0,0 2 0,0-1 1,0 1-1,0 0 0,-9 9 1,10-8-171,0 0 1,0 1 0,1-1-1,0 1 1,0 0 0,0 1 0,1-1-1,0 1 1,1 0 0,0 0-1,0 0 1,0 0 0,1 1 0,1-1-1,-1 1 1,1-1 0,1 14-1,0-13-42,2 0 0,-1 0 0,1 0 0,1 0 0,-1 0-1,1-1 1,1 0 0,5 11 0,5 4 169,24 30 1,-23-33-113,-13-19-118,-1 1 0,0-1 0,-1 1 0,1-1 0,0 1 0,0 0 0,-1-1 0,1 1 0,-1 0 0,1-1 0,-1 1 0,0 2 0,0-3-11,0 0-1,0 0 1,0 0 0,0 0 0,0 0 0,-1 0-1,1 0 1,0 0 0,-1 0 0,1 0 0,-1-1-1,1 1 1,-1 0 0,1 0 0,-1 0 0,0-1 0,1 1-1,-1 0 1,0-1 0,0 1 0,1-1 0,-1 1-1,0-1 1,0 1 0,0-1 0,-1 1 0,-12 3-23,-1 0 0,0-1 0,0-1 0,0 0 0,0-1 0,0-1 0,-22-1 0,35 1-412,-9-3 211,-3-11-6724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1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32 1344,'0'-3'1199,"3"-25"6658,-3 40-7341,-4 218 1413,1 92-415,8-102-4199,-7-204-1208,1-13 2890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2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1 349 1020,'3'-9'230,"1"0"0,1 1 1,-1 0-1,1 0 0,1 0 0,-1 1 0,2 0 0,11-12 0,5-1 99,35-23 0,-23 17-118,118-75 485,-104 71-531,-31 19 188,1 2 1,37-15-1,-53 23 348,-2 1-652,0 0 0,0 1 0,0-1 0,1 1 1,-1-1-1,0 1 0,0-1 0,0 1 0,0 0 0,0 0 0,0 0 0,1 1 0,0-1 53,-1 1-34,0-1-1,0 0 1,0 0-1,0 1 1,0-1-1,0 1 1,-1-1-1,1 0 1,0 1 0,-1 0-1,1-1 1,-1 1-1,0-1 1,1 1-1,-1 0 1,0-1 0,0 1-1,0-1 1,0 4-1,0-2-28,14 88 1301,-14-87-1307,1 0 0,0-1 0,1 1 0,-1-1 1,1 1-1,0-1 0,0 1 0,2 3 0,3 3 67,-6-7-72,1 0 0,0 0 0,0-1 0,0 1 1,0 0-1,0-1 0,0 0 0,1 0 0,-1 1 0,1-1 1,0-1-1,0 1 0,0 0 0,-1-1 0,1 1 1,1-1-1,-1 0 0,0 0 0,0 0 0,0 0 0,0-1 1,1 0-1,-1 1 0,0-1 0,7-1 0,-9 1-18,1 0 0,-1 0-1,1-1 1,-1 1-1,1-1 1,-1 1 0,0-1-1,1 0 1,-1 1 0,0-1-1,0 0 1,1 0-1,-1 0 1,0 0 0,0 0-1,0 0 1,0 0-1,0 0 1,0-1 0,1-1-1,-2 2-5,1 0-1,0 1 0,-1-1 0,0 0 0,1 0 0,-1 1 0,1-1 1,-1 0-1,0 0 0,1 0 0,-1 1 0,0-1 0,0 0 0,0 0 0,0 0 0,0 0 1,0 0-1,0-1 0,0-2 31,-3-3-15,-2-2-14,0-1 0,0 1 0,-1 0 0,0 1 0,-1-1 0,-13-12 0,5 9-277,-1 1 1,0 1-1,-1 0 0,-25-10 0,39 18-525,1 0-630,-6-5-1023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3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82 128 1528,'0'0'2075,"1"-1"-1093,8-4 2323,-6 8-2660,16 17 136,-1 2-1,-1 0 0,17 28 0,40 82 273,-68-120-936,-1 0 0,-1 0 0,0 0 0,4 19 1,-7-29-41,-3 4-15,1-3-70,0 1 0,0-1 0,0 0 0,0 1 0,-1-1 0,1 0 0,-1 0 0,0 0 0,0 0 0,0 0 0,-1 0 0,1 0 0,-1-1 0,1 1 0,-1-1 0,0 0 0,0 0 0,0 0 0,0 0 0,-5 2 0,0-2-7,1 1 1,-1-1 0,0 0-1,-1-1 1,1 0 0,0 0-1,0 0 1,0-1-1,-1-1 1,1 1 0,0-1-1,0-1 1,0 0-1,0 0 1,0 0 0,0-1-1,1 0 1,-1-1-1,1 1 1,0-1 0,0-1-1,0 1 1,1-1-1,-1-1 1,1 1 0,0-1-1,1 0 1,-8-10 0,5-1-2,6 13 12,2-6-10,1 3 3,0 0 0,1-1-1,0 1 1,0 0 0,1 0-1,0 1 1,0-1-1,5-7 1,10-9-220,1 0-1,1 1 1,1 1 0,1 1-1,0 0 1,2 2 0,0 1-1,31-16 1,33-13-2071,100-37 0,-186 82 2261,40-17-930,-38 17 923,2-3 15,-3 4 120,-6 6 455,-53 64-336,-30 43 83,76-99-259,1 1 1,1 0 0,0 1 0,1-1-1,1 2 1,-5 17 0,7 12 23,4-35-84,0-7-53,1-1-40,0 0 29,3 10-1164,1-18 1089,16-15 34,-21 20 128,1-1-1,-1 1 1,1-1 0,-1 1-1,0 0 1,1-1-1,-1 1 1,1-1 0,-1 1-1,0-1 1,0 1 0,1-1-1,-1 1 1,0-1 0,0 1-1,0-1 1,1 0-1,7-47 247,-1 1 0,-3-1 0,-2-57 0,-2 102 46,-1-1-179,0-14-18,1 14 496,7 9-558,-1-1-21,53 34 8,-48-33-36,-1 0 0,1-1 0,0 0 0,0-1 0,1-1 0,-1 1 0,0-2 0,1 0 0,-1 0 1,1-1-1,-1 0 0,15-3 0,-7 0 8,-1-2 0,1 0 1,-1 0-1,0-2 1,0 0-1,24-16 1,-20 9 187,-21 13-119,0 1 1,0-1 0,0 0 0,0 0 0,0 0 0,0 0 0,0 0 0,0 0 0,0-1 0,0 1 0,-1 0 0,1 0 0,0-1 0,0-1 0,-9 3 78,0-1-88,5 1-24,0 0 0,0-1 0,0 1 0,0 1 1,0-1-1,1 0 0,-1 1 0,0-1 0,0 1 0,-4 1 0,5-1-12,-17 4 140,-23 10 0,35-12-100,0 1 1,1-1-1,-1 1 1,1 0-1,0 1 1,0-1-1,0 1 1,-5 6-1,8-8-30,1 0 0,0-1 0,0 1 0,0 1 0,0-1 0,0 0 0,0 0 0,1 1 0,0-1 0,-2 5 0,3-6 1,2 1-82,8 10 44,-8-10-2,1-2-7,9 0 16,-9-1-3,1-1 0,2 0 25,-1 0 0,0 1-1,1-1 1,-1 1 0,1 0 0,-1 0-1,8 2 1,-10-1 8,-1 0 1,1 0-1,-1 0 1,1 0 0,-1 0-1,0 1 1,0-1-1,1 1 1,-1 0-1,0-1 1,0 1-1,-1 0 1,1 0-1,0 0 1,-1 1 0,1-1-1,-1 0 1,2 3-1,3 10 23,0-1 0,0 1-1,-1 0 1,-1 0 0,-1 0 0,0 1-1,-1-1 1,0 19 0,-2 18 32,-7 55 1,5-85-108,-2 0 0,0 0-1,-1-1 1,-1 1 0,-1-1 0,-2 0 0,1-1 0,-2 0-1,-1-1 1,-15 22 0,22-36 19,0 0 0,0-1 0,-1 1 0,0-1 0,0 0 0,0 0 0,0 0 0,-1-1 0,-10 6 0,14-8 99,-2-2 21,-9-2 14,9 3 17,2-4 13,-8-9-12,9 12-126,0 0 0,1 0 0,-1 0 0,1 0-1,-1 0 1,1 0 0,-1 0 0,1 0 0,0 0 0,-1 0-1,1 0 1,0 0 0,0 0 0,0 0 0,0 0 0,0-1-1,0 1 1,1-2 0,-1-1 27,0-6 3,0 0 0,1 0 1,1 1-1,-1-1 0,1 0 1,1 1-1,0 0 1,6-15-1,6-6 39,20-31 0,-32 56-72,18-27-18,1 1-1,1 2 1,36-35-1,90-75-719,-81 78 245,-49 41 157,33-43 0,-43 51 273,-3 2-20,-6 10 110,0 0 0,0 0-1,0 0 1,0 0 0,0 0 0,0-1 0,0 1-1,0 0 1,-1 0 0,1 0 0,0 0-1,0 0 1,0 0 0,0-1 0,0 1-1,0 0 1,0 0 0,0 0 0,0 0 0,-1 0-1,1 0 1,0 0 0,0 0 0,0-1-1,0 1 1,0 0 0,-1 0 0,1 0-1,0 0 1,0 0 0,0 0 0,0 0 0,0 0-1,-1 0 1,1 0 0,0 0 0,0 0-1,0 0 1,0 0 0,0 0 0,-1 0 0,1 0-1,0 0 1,0 0 0,0 1 0,0-1-1,0 0 1,-1 0 0,1 0 0,0 0-1,0 0 1,0 0 0,0 0 0,0 0 0,0 1-1,0-1 1,0 0 0,-1 0 0,-7 3 90,-1 1 0,1 0 0,-1 0 0,1 1 0,1 0 0,-1 1 0,-12 11 0,13-9-6,0 0 0,0 0 0,1 1 0,0 0 0,1 0 0,0 1 0,0-1 0,1 1 0,0 0 0,-2 12 0,5-18-90,0 0-1,1 0 1,-1 0 0,1 0-1,0 1 1,0-1 0,0 0-1,1 0 1,-1 0 0,1 0-1,0 0 1,0 0 0,1 0-1,-1 0 1,1 0 0,0 0-1,0-1 1,0 1 0,0-1-1,1 0 1,-1 1 0,1-1-1,0 0 1,0 0 0,0-1 0,0 1-1,1-1 1,6 5 0,0-2-35,1 0 0,0-1 0,0 0 1,0 0-1,0-1 0,1-1 0,-1 0 1,17 1-1,-7-2-406,0-1-1,0-1 1,36-7 0,-39 4-1418,0 0 1,31-13-1,-15-1-1000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3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173 234 1512,'1'6'836,"1"16"-58,-2-20-706,0-1 0,0 0 1,0 0-1,0 1 0,0-1 0,0 0 0,0 1 0,0-1 0,-1 0 0,1 0 0,0 1 1,-1-1-1,1 0 0,-1 0 0,-1 2 0,0 3 134,-101 299 3635,102-303-3834,-6 18 61,-18 37 0,23-55-65,0-1 13,-6 2 2,6-2 12,0-8-7,-3-9 5,1 0 0,1 1 0,1-1 0,-1-22 0,3-19 261,14-112-1,29-54 951,-39 204-1053,0 3 141,0 0 0,0 0 0,12-26 0,-15 41-304,-1 0 0,1 1 0,0-1 0,-1 0 0,1 0 0,0 0 0,0 1 0,0-1 0,0 0 0,0 1 0,1-2 0,1 0 30,0 0 399,2 8-320,2 2-93,-2-1 1,1 1 0,-1 0 0,0 0 0,0 0 0,-1 1 0,4 11 0,42 162 250,-29-78-826,-19-90-150,0 0 0,-2 1 1,0-1-1,0 1 0,-4 18 0,0-14-2076,-5 1 31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3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20 507 1644,'-3'-3'265,"1"0"-1,0 0 0,-1 0 1,1 0-1,1 0 1,-1 0-1,-2-5 1,4 5 282,0-2-68,3-2-352,-1 0 1,1 0-1,0 0 1,0 0-1,1 1 1,0-1-1,0 1 0,0 0 1,1 0-1,0 1 1,8-8-1,8-6 153,43-30 0,23-7-826,148-70-1,-163 89 214,70-48 0,-125 71 3595,-24 20-2739,-24 21 296,1 1-1,-34 42 1,53-56-582,1 1 0,0 1-1,1-1 1,0 2 0,2-1 0,-9 24 0,14-34-189,0 1 1,0 0 0,1 0 0,0 0-1,0-1 1,1 1 0,-1 0 0,2 0-1,-1 0 1,1 0 0,0 0-1,0 0 1,1 0 0,0 0 0,0-1-1,0 1 1,1-1 0,0 0 0,6 9-1,-6-11-139,0-1-1,0 0 0,0 0 1,0 0-1,1 0 0,-1-1 1,1 1-1,0-1 1,0 0-1,0 0 0,0 0 1,0-1-1,0 1 0,1-1 1,-1 0-1,0 0 0,6 0 1,3 0-1027,0-1 1,0 0-1,0-1 1,20-3-1,5-2-1934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23 952,'-2'-3'1011,"-7"-16"838,4 19-949,-15 1 831,14 3-934,-6 5-359,-1 1 0,2 0 0,0 1 1,0 0-1,0 1 0,-12 20 0,14-16-267,1 0 1,0 1-1,2 0 1,0 0-1,1 1 1,0-1-1,2 1 0,0 0 1,1 1-1,1-1 1,0 0-1,2 0 1,3 29-1,-3-44-391,-1 0-1,1 0 1,0 0-1,0 0 0,0-1 1,0 1-1,0 0 1,0 0-1,1-1 1,0 1-1,-1-1 1,1 0-1,0 1 1,0-1-1,0 0 1,1 0-1,3 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40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1427 1124,'-14'7'263,"-74"44"1090,80-46-1083,0 1 0,1 0 0,0 0 0,0 1 0,0 0 0,0 0 0,1 0 0,-6 12 0,11-19-235,1 0-1,0 1 0,0-1 1,-1 1-1,1-1 0,0 1 1,0-1-1,-1 0 0,1 1 0,0-1 1,0 1-1,0-1 0,0 1 1,0-1-1,0 1 0,0-1 1,0 1-1,0-1 0,0 1 0,0-1 1,0 1-1,0-1 0,0 1 1,1-1-1,-1 1 0,0-1 1,0 1-1,1-1 0,-1 0 0,0 1 1,0-1-1,1 1 0,-1-1 1,0 0-1,1 1 0,-1-1 1,1 0-1,-1 1 0,0-1 0,1 0 1,-1 0-1,1 1 0,-1-1 1,1 0-1,-1 0 0,1 0 0,-1 0 1,1 0-1,-1 0 0,0 0 1,2 0-1,27 1 669,10-6-272,0-3 1,69-22-1,-59 16-283,770-269 1188,5-50-542,-232 90-402,614-180 136,-813 311-527,-172 53-287,-50 14-695,-90 26-4520</inkml:trace>
  <inkml:trace contextRef="#ctx0" brushRef="#br0" timeOffset="1">935 1894 1308,'4'0'774,"11"-1"-427,0-1 1,1-1 0,-1 0 0,0-2 0,0 1 0,21-11 0,-3 2-31,552-194 1406,-475 169-1479,512-186 758,648-185 289,-745 285-3754,-493 119 454,-17 7 27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4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20 1296,'0'0'1061,"-3"-3"-56,-11-10-65,10 9 1472,0 9-1754,-14 14-73,12-9-76,5-7-479,-2 7 233,0 1 0,0 0 0,1-1 0,0 1-1,1 0 1,0 17 0,1-22-159,1 0 0,0 0 0,0-1 0,1 1 0,-1 0 0,1 0 0,0-1 0,1 1 0,-1-1 0,6 8-1,-5-10-70,0 1-1,1-1 1,-1 1-1,1-1 1,0 0-1,0-1 1,0 1-1,0-1 1,1 0-1,-1 0 1,0 0-1,1 0 1,8 1-1,3 2 21,-11-4-4,-2-2-8,12-2-2,-11 3 31,-2-3-45,8-12 37,-13 9-46,-7-18-1,10 23-14,0 0 1,-1-1-1,1 1 0,-1 0 0,0 0 0,1 0 0,-1 0 0,0 0 0,1 0 0,-1 0 0,0 0 0,0 0 0,0 0 0,0 0 0,0 1 0,0-1 0,-2-1 0,-2-1 2,-9-8 4,-1 1 0,1 1 0,-28-14 0,12 8-168,-6 0-3282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5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51 245 1644,'0'0'4953,"2"4"-4189,1 4-242,0 0-1,0 1 0,-1-1 0,0 0 1,1 16-1,-2-21-460,0 8 90,12 53 900,-12-58-951,1 1 0,1-1 0,-1 0 0,1 1 0,0-1 0,0-1-1,1 1 1,5 6 0,-7-9-70,1-1 0,-1 1 0,1-1 0,0 0 0,0 0 0,0 0 0,4 2 0,-5-3-52,2-4-108,12-10 92,-12 10 13,-4-1 1,0 0 15,0 2 6,0 1 1,0 0-1,0-1 0,0 1 0,0 0 1,0-1-1,-1 1 0,1 0 0,0 0 1,-1-1-1,1 1 0,-1 0 0,1 0 1,-1 0-1,-1-3 0,-1 0-3,-1-3-7,1 0 0,-2 1 0,1 0 0,-1 0 0,-9-9-1,8 9 6,1 1 1,0 0 0,0 0 0,0 1 0,0-1 0,-1 1-1,0 1 1,-11-7 0,-22-7-61,36 16 59,2 2-14,1 0 22,-1 0 0,0 0 0,0 0 0,1 0 0,-1 0 0,0-1 0,0 1 0,0 0 0,0-1 0,0 1 0,-1 0 0,-1 1-2,0 0-5,3 2-14,-1 2-27,1 0 0,-1 1 0,2-1 0,-1 0-1,1 0 1,0 0 0,0 0 0,0 0 0,3 7-1,-1-7 14,1-1-1,0 0 1,0 0 0,0-1-1,0 1 1,1-1-1,-1 0 1,1 0-1,0 0 1,1-1-1,-1 1 1,1-2-1,-1 1 1,1 0-1,0-1 1,0 0-1,0 0 1,0-1-1,0 0 1,0 0-1,0 0 1,1-1 0,-1 0-1,9-1 1,1 0-3,0-1 0,0-1 0,0-1 0,-1-1 0,1 0 0,-1 0 0,0-2 0,22-12 0,-17 7 102,-1-1-1,0-1 1,-1-1-1,-1 0 1,21-25-1,-36 39 53,-1 0-16,-1 1-91,0 0-1,0 0 0,0 0 1,0 1-1,0-1 0,0 0 1,0 0-1,0 0 0,0 0 1,0 0-1,0 1 0,0-1 1,0 0-1,0 0 0,0 0 1,0 0-1,1 0 0,-1 1 1,0-1-1,0 0 0,0 0 1,0 0-1,0 0 0,0 0 1,0 0-1,0 0 0,0 1 1,1-1-1,-1 0 0,0 0 1,0 0-1,0 0 0,0 0 1,0 0-1,1 0 0,-1 0 0,0 0 1,0 0-1,0 0 0,0 0 1,0 0-1,1 0 0,-1 0 1,0 0-1,0 0 0,0 0 1,0 0-1,0 0 0,1 0 1,-1 0-1,0 0 0,0 0 1,0 0-1,0 0 0,0 0 1,1 0-1,-1 0 0,0-1 1,-5 30 14,4-22 75,0-4-73,-2 10 4,3-9 65,6-4-78,-3 3-12,24 1 45,2 1-5,-26-5-32,1 1-10,30 4-18,20 0 49,-44-5-29,0 0 0,0 0 1,-1-1-1,1-1 0,0 0 0,-1 0 0,1-1 0,-1 0 0,1-1 0,-1 1 0,-1-2 0,1 0 0,0 0 0,-1 0 0,0-1 0,-1 0 0,1-1 0,-1 1 0,0-2 0,-1 1 0,1-1 0,-2 0 0,8-11 0,14-30 308,-1-1 1,29-86-1,-43 105 466,-11 28 722,-3 13-1395,-30 147 306,26-130-681,-19 60-53,21-76-919,0 0-1,-2 0 0,1-1 1,-1 1-1,-11 14 1,2-8-2290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5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1 431 1364,'0'0'724,"14"-30"-96,1 13-56,17-8-28,4-3-32,4 1-64,3 2-40,5-2-51,21-14-49,-3 3-20,-12 10-112,-8 4-176,-1 0-100,-2 0-276,-3-2-373,3 4-891,-3-3 276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7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65 1108,'1'-5'705,"0"0"1,0-1-1,-1 1 0,1-1 1,-1 1-1,-1-7 0,0 8-219,-6-7 1538,7 10-2009,0 1-1,0 0 1,-1-1-1,1 1 1,0 0-1,0-1 1,-1 1-1,1 0 1,0-1 0,-1 1-1,1 0 1,-1 0-1,1-1 1,0 1-1,-1 0 1,1 0-1,-1 0 1,1 0-1,0-1 1,-1 1-1,1 0 1,-1 0-1,1 0 1,-1 0-1,1 0 1,0 0-1,-1 0 1,1 0-1,-1 0 1,1 1-1,-1-1 1,1 0-1,0 0 1,-1 0-1,1 0 1,-1 1-1,1-1 1,0 0-1,-1 0 1,0 1-1,-3 1 19,-1 1 6,-1 0 1,1 0 0,0 0-1,0 1 1,1 0 0,-1 0 0,-6 7-1,-13 19 112,0 0 1,2 2-1,2 0 0,-18 38 0,16-25 65,2 0 0,-26 89 0,36-96-114,-1 3 62,-8 64 1,18-92-131,0 0 1,1 0 0,0 0-1,1 0 1,0 0-1,1 0 1,1-1 0,0 1-1,7 17 1,-7-22-8,1-1-1,0 0 0,0-1 1,1 1-1,-1-1 1,2 1-1,8 8 1,-10-12-9,0 1-1,0-1 1,0 0 0,1 0 0,-1 0 0,1-1 0,0 0 0,0 1 0,0-2-1,0 1 1,0-1 0,7 2 0,-10-3-13,-1 0 1,1 1-1,0-1 0,-1 0 1,1 0-1,0-1 0,-1 1 1,1 0-1,0 0 0,-1-1 1,1 1-1,0-1 0,-1 1 1,1-1-1,-1 0 0,1 0 1,-1 0-1,0 0 0,1 0 0,-1 0 1,0 0-1,0 0 0,1 0 1,-1-1-1,0 1 0,0 0 1,-1-1-1,1 1 0,0-1 1,0 1-1,-1-1 0,1 1 1,0-1-1,-1 1 0,0-1 1,1 0-1,-1 1 0,0-1 1,0 0-1,0 1 0,0-1 1,0 0-1,0 1 0,-1-3 0,-2-6 0,0-1 0,-1 1-1,0 0 1,-9-16-1,-1 5-498,-1 0 0,0 1 0,-2 1 0,-1 0 0,-31-25 0,31 27-3411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1468,'0'0'1580,"2"5"-928,22 57 1100,-16-38-1247,1 0 0,23 42 0,-20-48-306,0-1 0,1 0 0,27 27 0,-32-36-2,1-1 1,-1 0 0,1-1-1,0 0 1,1 0-1,-1-1 1,1 0 0,0 0-1,12 2 1,-21-6-41,0-1 0,1 0 0,-1 0 0,0 0 1,0 0-1,1 0 0,-1 0 0,0 0 0,1 0 0,-1 0 0,0-1 1,0 1-1,0 0 0,1-1 0,0 0 0,9-2 1577,-12 7-1477,-5 12-136,-1-1 1,-1 0-1,0-1 0,-11 15 1,-7 12 53,-36 72 221,-62 160 1,110-236-488,1 1 0,-8 47 0,16-62-659,2 0-1,1 0 1,0 0-1,2 0 1,3 27-1,1-26-2737,4-1 37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8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1 295 1012,'1'-6'269,"0"-1"0,0 1 1,0 0-1,1 0 0,0 1 0,0-1 0,1 0 0,0 1 1,0-1-1,0 1 0,0 0 0,1 0 0,0 0 0,0 0 1,0 1-1,8-6 0,181-159 1554,-176 148-2256,-15 16 329,0 3-57,-8 8-617,3-3 760,0 0 6,0 0 0,0 0 0,0 0 1,0 0-1,1 1 0,0-1 0,-1 1 0,1 0 0,1-1 0,-1 1 0,-1 5 1,-21 77-59,4 0 0,4 1 0,-10 170 0,29-157 29,-1-56 7,10 92-2312,-9-117 1152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9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8 1412,'0'0'182,"1"-6"-228,-1 6 105,0 0-1,0 0 0,0-1 1,0 1-1,0 0 0,0 0 1,1 0-1,-1 0 0,0 0 0,0 0 1,0 0-1,0 0 0,0 0 1,0-1-1,0 1 0,1 0 1,-1 0-1,0 0 0,0 0 1,0 0-1,0 0 0,0 0 0,0 0 1,1 0-1,-1 0 0,0 0 1,0 0-1,0 0 0,0 0 1,0 0-1,1 0 0,-1 0 1,0 0-1,0 0 0,0 0 0,0 0 1,0 0-1,0 0 0,1 1 1,-1-1-1,0 0 0,0 0 1,0 0-1,0 0 0,0 0 1,0 0-1,0 0 0,0 0 0,0 0 1,1 1-1,-1-1 0,0 0 1,0 0-1,0 0 0,0 0 1,0 0-1,0 0 0,0 1 1,0-1-1,0 0 0,0 0 1,0 0-1,16 26 361,-1 1 1,-1 0-1,-1 1 1,16 53 0,26 130 571,-54-205-957,3 9 43,15 77 416,-19-90-479,0 0-1,0 0 0,0 0 0,0 0 0,0 0 0,-1-1 0,1 1 0,-1 0 0,1 0 0,-1 0 0,0-1 0,1 1 0,-1 0 0,-2 2 0,2-3-16,0 1 16,-3-2-9,1 0 1,-1-1-1,1 0 0,0 0 1,-1 0-1,1 0 0,-1 0 1,1-1-1,0 1 1,-4-4-1,-31-23 16,24 17-8,-25-20 16,-68-70 1,99 92-41,3 1 11,1-7-11,5 9 9,2 1-2,1-1 1,-1 1 0,1 0-1,0 0 1,0 1 0,1-1 0,-1 1-1,1 0 1,0 0 0,0 0 0,1 1-1,5-4 1,192-85-102,-147 66 105,-33 15 84,1 0 0,25-18 0,-45 27-46,0 0 0,1 0-1,-1 1 1,0-1 0,1 1 0,8-1 0,-11 1 13,1 2-33,3 2 41,0-1-1,1-1 1,-1 1-1,1-1 1,0 0 0,0 0-1,-1-1 1,1 0-1,0 0 1,0-1 0,-1 0-1,1 0 1,-1 0 0,1-1-1,-1 0 1,1 0-1,-1-1 1,10-5 0,-9 5 70,-4 1-43,0 0 1,0 1 0,-1 0 0,1 0-1,0 0 1,6-2 0,-8 4-81,0-1 1,0 0 0,0 0 0,-1 0 0,1 1-1,0-1 1,0 0 0,0 1 0,-1-1-1,1 0 1,0 1 0,-1-1 0,1 1-1,0-1 1,-1 1 0,1 0 0,-1-1-1,1 1 1,0 0 0,-1-1 0,0 1-1,1 0 1,-1 0 0,1-1 0,-1 1 0,1 2-1,6 20 49,1 44 55,0 133 0,-6-95-75,1-15-16,2 220-173,-13-222-268,7-78 329,-1-1 0,0 1 0,-1-1 0,0 0 0,0 0 0,-1 0 1,-5 9-1,8-16 67,0 0 0,0-1 0,-1 1 0,1 0 1,0-1-1,-1 1 0,1-1 0,-1 0 0,1 1 1,-1-1-1,0 0 0,0 0 0,0 0 0,1 0 1,-1 0-1,0-1 0,0 1 0,-4 0 0,3 0 28,1-1 1,-1 0-1,0-1 0,0 1 0,0 0 0,0-1 0,0 0 0,1 1 0,-1-1 0,0 0 0,-4-3 0,-4-3 75,1 0 1,0-1-1,0 0 0,-16-17 1,17 16-26,1 0 0,0-1 0,0 0 0,1-1-1,1 1 1,-1-1 0,2-1 0,0 1 0,0-1 0,1 0 0,-4-18 0,6 20-56,1 0 1,0 0-1,1 0 1,0 1-1,0-1 1,1 0 0,1 0-1,0 0 1,0 0-1,0 1 1,2-1-1,-1 1 1,1 0-1,0 0 1,6-9-1,0 3-204,0 1-1,1 0 0,1 1 1,0 0-1,22-17 0,76-48-4272,-68 52 2164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9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73 573 1040,'-67'113'5579,"66"-111"-5341,-1 5-54,0-6 156,2-7 1747,1-11-2018,12-181 1108,-15 99-555,3-190 2067,3 209-1271,-4 79-1410,0 1 0,0 0 0,0 0 0,0 0 0,0-1-1,0 1 1,0 0 0,0 0 0,0 0 0,0-1 0,0 1 0,0 0 0,0 0 0,0 0 0,1-1 0,-1 1 0,0 0 0,0 0 0,0 0 0,0 0 0,0-1 0,0 1 0,1 0 0,-1 0 0,0 0 0,0 0 0,0 0 0,0 0-1,1-1 1,-1 1 0,0 0 0,0 0 0,0 0 0,1 0 0,-1 0 0,0 0 0,0 0 0,0 0 0,1 0 0,-1 0 0,0 0 0,0 0 0,0 0 0,1 0 0,-1 0 0,0 0 0,0 0 0,0 0 0,1 0 0,-1 0 0,0 1-1,0-1 1,0 0 0,1 0 0,-1 0 0,0 0 0,0 0 0,0 0 0,0 1 0,1-1 0,14 24 75,-1 1 1,-1 0-1,11 31 0,28 91-270,-23-58-540,-2 8-1050,-14-34-5042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9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2 510 1092,'-1'-15'1108,"11"-11"-832,2 8-52,2 1-32,0-3-136,17-6-112,-4-3-100,6 1-136,1 1-348,-2-2 120</inkml:trace>
  <inkml:trace contextRef="#ctx0" brushRef="#br0" timeOffset="1">662 1 1400,'-6'1'946,"-9"3"-518,0 1 0,1 0 1,-1 1-1,1 1 0,0 0 1,1 1-1,-1 1 0,2 0 1,-1 1-1,1 0 0,1 0 1,-18 21-1,22-22-288,0 1-1,0-1 1,1 1-1,1 0 1,-1 0-1,1 1 1,1-1-1,0 1 0,1 0 1,0 1-1,1-1 1,0 0-1,0 1 1,1-1-1,1 1 1,0-1-1,1 1 1,2 16-1,-2-23-164,1 1-1,0-1 1,-1 0-1,2 0 0,-1 0 1,0 0-1,1 0 1,0 0-1,0-1 1,1 1-1,-1-1 0,1 0 1,0 0-1,0 0 1,0-1-1,1 1 1,-1-1-1,6 3 0,-4-3-460,0-1 0,0 1 0,0-1-1,0 0 1,0 0 0,0-1 0,0 0-1,1 0 1,10 0 0,5-2-1790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0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 2036,'-18'14'968,"0"1"0,0 0 0,2 1 0,-17 20 0,26-26-696,0 0-1,0 0 1,1 0 0,0 0-1,1 1 1,0 0 0,1 0-1,0 1 1,-4 20 0,7-26-239,0 0 0,1 0 1,0 0-1,0 0 0,1 0 1,-1 0-1,1 0 0,1 0 0,-1-1 1,1 1-1,0 0 0,0-1 1,1 1-1,-1-1 0,1 0 0,0 0 1,1 0-1,-1 0 0,1-1 1,0 1-1,0-1 0,1 0 0,-1 0 1,1 0-1,0-1 0,0 0 1,0 0-1,0 0 0,0 0 0,1-1 1,0 0-1,-1 0 0,1 0 1,0-1-1,0 0 0,-1 0 0,8 0 1,-2-1-683,0-1 0,0 0 0,0 0 0,0-1 0,-1 0 0,1-1 0,20-8 1,-3-1-1859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40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6 884 1160,'-1'0'77,"1"1"0,-1 0 0,0 0-1,1 0 1,0 0 0,-1 0 0,1 0 0,0 0 0,-1 0-1,1 0 1,0 0 0,0 1 0,0-1 0,0 0 0,0 0-1,0 0 1,0 0 0,0 2 0,1-2-17,-1-1 0,1 1 1,-1-1-1,1 1 0,-1 0 0,1-1 0,-1 1 1,1-1-1,0 0 0,-1 1 0,1-1 1,0 1-1,-1-1 0,1 0 0,0 0 1,0 1-1,-1-1 0,1 0 0,0 0 0,1 0 1,6 1 225,0-1 1,0-1 0,0 0 0,12-2-1,192-49 1273,-134 29-1244,289-86 542,130-36 28,-303 92-614,307-78 267,40-1-247,-290 69-255,188-38-266,-103 21-1811,-273 68-1136,-48 4 1195</inkml:trace>
  <inkml:trace contextRef="#ctx0" brushRef="#br0" timeOffset="1">1740 791 1728,'-35'19'421,"-181"111"2411,214-129-2764,-26 23 629,27-24-639,0 1-1,1 0 1,-1 0-1,0 0 1,1 0-1,-1 0 1,0 0-1,1 0 1,0 0-1,-1 0 1,1 0-1,-1 0 1,1 0-1,0 0 1,0 0 0,0 0-1,0 0 1,0 0-1,0 0 1,0 0-1,0 0 1,0 0-1,0 0 1,0 1-1,1-1 1,-1 0-1,1 1 1,7-1 483,24-3-241,1-2 0,-1-1-1,32-10 1,-25 6-161,294-67 532,231-73-173,64-24-949,-570 158 350,296-75-1384,-211 50-2341,-117 34 1884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0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1124,'8'-2'191,"0"-1"0,0 1 0,0-2 0,-1 1 0,1-1-1,-1 0 1,0 0 0,0-1 0,0 0 0,-1-1 0,10-9 0,-10 9 16,0-1 0,0 0 1,-1 0-1,0 0 0,0-1 1,-1 0-1,0 0 0,0 0 1,-1 0-1,4-14 0,-7 21-136,1 0 0,-1-1 0,0 1 0,0 0 0,0 0 0,0 0 0,0-1 0,0 1 0,0 0 0,0 0 0,-1 0 0,1-1 0,0 1 0,-1 0 0,1 0 0,-1 0 0,1 0 0,-1 0-1,1 0 1,-1 0 0,0 0 0,-1-2 0,-5-6 606,4 10-374,-1 0-231,0 1-1,0 0 0,1 0 0,-1 0 0,1 0 1,0 1-1,0-1 0,-1 1 0,2 0 0,-1 0 1,0 0-1,0 0 0,-3 7 0,-1 1 38,0 1 0,1 0-1,1 0 1,0 0 0,1 1-1,0 0 1,0 0 0,2 0-1,-2 14 1,3-21-81,1 1 1,0-1-1,0 0 1,1 0-1,0 0 0,0 0 1,0 0-1,1 0 1,-1 0-1,2-1 1,-1 1-1,0 0 0,1-1 1,0 0-1,1 1 1,-1-1-1,1-1 1,0 1-1,0 0 0,0-1 1,10 7-1,-4-4-249,0 0-1,1-1 1,0-1 0,0 0-1,0 0 1,1-1-1,-1 0 1,1-1-1,0-1 1,0 0-1,1 0 1,-1-1 0,16-1-1,-27 0 50,0 0 0,1 0 0,-1 0 0,0 0 0,0 0 1,0 0-1,0-1 0,0 1 0,0 0 0,0-1 0,0 1 0,0 0 0,-1-1 0,3 0 0,-1-1-474,1 1-1369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0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6 1344,'-5'-1'347,"0"0"1,0 0-1,0 0 0,-1 0 0,1 1 1,0 0-1,0 0 0,0 0 0,0 1 1,0 0-1,0 0 0,0 0 0,0 1 1,0-1-1,0 1 0,-8 5 0,4-2-64,0 0-1,1 0 0,-1 1 1,1 0-1,0 0 1,1 1-1,-13 15 0,17-17-198,-1-1 0,2 0-1,-1 1 1,1 0 0,-1 0-1,1 0 1,1 0 0,-1 0-1,1 0 1,0 0 0,0 0-1,0 1 1,1-1 0,-1 0 0,2 1-1,-1-1 1,0 0 0,1 0-1,3 11 1,2 3 76,1-1 1,1 1-1,1-2 1,12 20-1,-8-15 66,11 27-1,-22-44-204,-1-1-1,1 0 1,-1 0 0,0 1-1,0-1 1,-1 1 0,1-1-1,-1 1 1,0-1 0,0 1-1,0-1 1,-1 1 0,0-1-1,0 0 1,0 1-1,0-1 1,-1 0 0,1 0-1,-1 0 1,0 0 0,0 0-1,-1 0 1,1 0 0,-1-1-1,0 1 1,0-1 0,0 0-1,0 0 1,-1 0 0,-7 5-1,-1 2-141,-1-1 0,0-1 0,0 0 0,-1 0 0,0-2 0,-1 0 0,-18 6 0,17-12-1076,12 0 866,1-1-1295,-7-13-3921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1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0 852,'0'0'6216,"-6"4"-5647,-23 10-65,28-13-454,0 0 0,0 0 0,0-1 0,0 1 0,0 1 0,0-1 0,0 0 0,0 0 0,1 0 0,-1 0 0,0 0 0,1 1 0,-1-1 1,1 0-1,-1 1 0,1-1 0,-1 0 0,1 1 0,0 1 0,1 22 484,0-19-520,-1 11 144,1-1 1,0 0-1,2 0 1,0 0-1,1 0 1,0 0-1,1-1 1,8 18-1,-5-15 20,-2 0 0,5 23 0,-6-23 36,-5-16-197,0 0 1,0 0 0,0 1 0,0-1-1,0 0 1,-1 0 0,1 0 0,-1 0-1,1 0 1,-1 0 0,0 0-1,0 0 1,0 0 0,0 0 0,0 0-1,0 0 1,0-1 0,-1 1 0,1 0-1,-1-1 1,1 1 0,-1-1-1,1 0 1,-1 1 0,0-1 0,0 0-1,0 0 1,-3 1 0,-18 5-407,22-7-11,-4 0-156,-11-4-272,12 4-728,3-4-1130,-7-13 35</inkml:trace>
  <inkml:trace contextRef="#ctx0" brushRef="#br0" timeOffset="1">289 89 1644,'10'34'1339,"-2"-1"0,-1 1 1,3 58-1,-7-40-808,0-17-203,-1 0 1,-2 0-1,-1 0 1,-10 56-1,11-90-1055,-5 12-2067,3-11 2117,1 1-1479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1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18 131 1476,'-1'-27'932,"1"6"-120,-3 3-84,2 5 452,-3-8-255,0 6-253,-1 0-660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1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13 884,'8'37'1665,"1"0"0,2 0 0,20 46 0,-30-82-1592,0 1 0,0 0 0,0-1 0,0 1 0,1-1 0,-1 0 0,0 1 0,1-1 0,-1 0 0,1 0-1,-1 0 1,1 0 0,0 0 0,-1 0 0,1 0 0,0 0 0,0-1 0,-1 1 0,1-1 0,0 1 0,0-1 0,0 0 0,0 0 0,0 0 0,0 0 0,0 0 0,-1 0 0,1 0 0,0 0-1,3-2 1,3 0 18,-1 0-1,1 0 1,-1-1-1,0 0 1,0 0-1,10-7 1,32-22 252,65-40 158,-112 70-492,1 1 0,0 1 0,-1-1 0,1 0 0,0 1 0,-1-1 0,1 1 0,0 0 0,0 0 0,-1 0 0,1 0 0,0 1 0,0-1 0,-1 1 0,1-1 0,0 1-1,-1 0 1,1 0 0,2 2 0,13 6-254,1-1 0,21 7 0,-31-13 127,0 1 1,1-2-1,-1 1 1,1-2-1,-1 1 1,14-2-1,-7 0-49,0-1 0,-1-1 0,1 0 0,22-8 1,-29 7 114,0 1 0,-1-1 1,1-1-1,-1 0 0,0 0 1,-1 0-1,1-1 0,12-13 1,-9 4 44,-11 10 9,0 2-3,1 0 35,-3-1 8,-9-11 10,11 14-47,-1 1-1,1-1 0,-1 0 0,1 1 1,-1-1-1,1 0 0,-1 1 0,1-1 1,-1 1-1,0-1 0,1 1 0,-1-1 1,0 1-1,1-1 0,-1 1 0,0 0 1,0-1-1,1 1 0,-1 0 1,-1-1-1,-7-1 60,5 0-49,1 1 0,-1 0-1,1 0 1,-1 1 0,1-1-1,-1 1 1,0-1 0,1 1-1,-1 0 1,0 1-1,1-1 1,-1 1 0,0-1-1,1 1 1,-1 0 0,-3 2-1,4-1-12,3-2-21,-1 0 18,1 0 0,0 0 1,0 0-1,-1 0 0,1 1 0,0-1 1,0 0-1,-1 0 0,1 1 0,0-1 1,0 0-1,-1 0 0,1 1 0,0-1 1,0 0-1,0 1 0,0-1 0,-1 0 1,1 1-1,0-1 0,0 0 0,0 1 1,0-1-1,0 1 0,0-1-11,0 0-1,0 1 1,0-1 0,0 0-1,0 1 1,0-1 0,0 0-1,-1 1 1,1-1 0,0 0-1,0 1 1,0-1 0,0 0-1,-1 1 1,1-1 0,0 0-1,0 0 1,-1 1 0,1-1-1,0 0 1,0 0 0,-1 0-1,1 1 1,0-1 0,-1 0-1,4 6-24,6 13 1,2 3 138,14 38 0,-11-7 50,-2 0 0,4 61 0,-3 111 104,-14-186-189,-12 76 0,11-106-58,0 6 1,-2 0 0,0 0 0,0 0 0,-1 0 0,-15 26 0,17-33-5,-2-1 1,1-1 0,-1 1 0,0 0 0,0-1 0,-1 0 0,1 0 0,-1-1 0,-1 0 0,1 0 0,-1 0 0,-14 7 0,18-11 26,0-1 1,0 1 0,0 0 0,0-1 0,0 0 0,-5 0 0,6 0-25,-1 0 140,-1-3 4,2 2-134,1-1 0,-1 0 1,0 0-1,1 0 0,-1 0 1,1 0-1,0 0 0,-1 0 1,1 0-1,0 0 0,0 0 1,1-1-1,-1 1 0,0 0 1,1-1-1,-1 1 0,1-1 1,0 1-1,0-5 0,1-8 10,0 0 0,1 0-1,1 1 1,0 0 0,1-1-1,1 1 1,0 0 0,8-13 0,4-6-198,1 1 1,24-31 0,86-88-2908,-99 119 840,-3 3-51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2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1728,'0'0'5513,"-1"7"-4823,-1 22-103,-4 35 683,2 83-1,18 26-403,0-59-4604,-12-102 1210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3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0 416 1308,'1'-3'107,"1"1"0,-1-1-1,0 0 1,1 1 0,0-1 0,-1 1 0,1-1-1,0 1 1,0 0 0,0 0 0,1 0 0,-1 0-1,0 0 1,1 0 0,0 1 0,-1-1 0,5-1-1,70-37 1109,47-27-82,-111 58-1006,0 0 0,-1-1 0,0 0 0,0-1 0,-1 0 0,17-24 0,-19 20-1,-1 0 0,-1 0 0,-1-1 0,0 0 0,-1-1 1,6-31-1,-8 34 44,-2 0 15,-1 11 247,-4 11-396,-2 2-21,1 1-1,0 0 0,1 0 1,0 1-1,1-1 0,0 1 1,-2 18-1,4-5 14,1 0 0,1 0 0,1-1 0,7 32 0,-7-48-21,1 0 0,0-1 1,0 0-1,0 1 0,1-1 0,1 0 0,-1-1 0,1 1 1,0-1-1,0 0 0,1 0 0,0 0 0,0-1 0,0 0 1,1 0-1,-1-1 0,1 0 0,0 0 0,1 0 0,-1-1 0,0 0 1,1-1-1,0 1 0,0-2 0,0 1 0,12 0 0,4-1-6,0-1 0,0-2 0,1 0 0,-1-2 0,0-1-1,-1 0 1,1-2 0,-1-1 0,-1 0 0,1-2-1,-1-1 1,-1 0 0,23-17 0,-38 24-3,-4 2-1,1 0-1,-1 0 1,1 0 0,0 0 0,0 1 0,0-1 0,0 1-1,0 0 1,0 0 0,0 0 0,1 0 0,-1 1-1,0-1 1,0 1 0,1 0 0,-1 0 0,5 0-1,49 15 8,-35-8-174,1-2 1,0 0-1,0-1 0,44 1 0,-42-6-175,1-1 0,-1-1 0,0-1 0,0-1 0,40-15 0,-56 17 323,0-1 0,-1 1 0,1-2 0,-1 1 0,0-1 0,0-1 0,-1 1 0,0-1 1,0-1-1,0 1 0,0-1 0,-1 0 0,-1-1 0,1 0 0,-1 1 0,0-2 0,-1 1 0,6-14 0,-9 17 139,0 0-1,0-1 1,0 1-1,-1 0 1,0 0 0,0-1-1,0 1 1,0 0-1,-1-1 1,0 1 0,0 0-1,-1 0 1,-1-6-1,2 9-66,0 1 0,0 0 0,1-1 0,-1 1-1,0 0 1,0-1 0,0 1 0,0 0 0,0 0-1,-1 0 1,1 0 0,0 0 0,0 0 0,-1 0-1,1 1 1,0-1 0,-1 0 0,1 1 0,-1-1-1,1 1 1,-1-1 0,1 1 0,-1 0 0,1 0-1,-1 0 1,0 0 0,1 0 0,-1 0 0,-1 0-1,-1 1 25,1-1 0,0 1 0,0 0-1,-1 0 1,1 0 0,0 0 0,0 0-1,0 1 1,0 0 0,1-1 0,-1 1-1,-4 4 1,1 0-3,1-1 0,0 1 0,1 1 0,-1-1 0,1 1 0,1-1 0,-1 1 0,1 0 0,0 1 0,1-1 0,-1 0 0,1 1 0,-1 14 0,3-17-106,-1 1-1,2-1 1,-1 0 0,0 0 0,1 0-1,0 0 1,1 0 0,-1 0 0,1 0-1,0 0 1,0 0 0,0-1-1,0 1 1,1-1 0,0 1 0,0-1-1,0 0 1,1 0 0,-1-1 0,1 1-1,0-1 1,6 5 0,-1-2-686,1 0 0,-1-1-1,1-1 1,0 1 0,20 5 0,-6-5-1541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3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1832,'-6'1'266,"0"1"0,0-1 0,0 1 0,1 0-1,-1 0 1,1 1 0,-1 0 0,1 0 0,0 0 0,0 1-1,0-1 1,1 1 0,-1 0 0,-5 7 0,-2 3 92,1 1 1,1 0-1,-14 24 0,8-8-55,2 2 1,0 0-1,3 1 0,0 0 0,3 0 0,0 1 0,3 0 1,1 1-1,0 56 0,7-50-277,11 63 1,-2-27-3216,-13-72 1007,-4 10 27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3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1 346 1368,'0'-6'163,"0"1"-1,0 0 0,1-1 1,0 1-1,0 0 1,0 0-1,0 0 0,1 0 1,0 0-1,0 0 1,1 0-1,-1 0 0,1 1 1,0-1-1,0 1 1,5-5-1,4-4-19,1 0 1,1 1-1,0 1 1,1 0-1,20-12 0,84-37 303,-80 43-158,1 2 0,1 2 0,0 2 0,45-7 0,-76 16-72,0 0 0,1 1 0,-1 1 1,0 0-1,1 0 0,-1 1 0,16 3 1,-22-3-147,0 1 0,1-1 0,-1 1 0,0 0 0,0 0 1,-1 0-1,1 1 0,0-1 0,-1 1 0,0 0 1,1 0-1,-1 0 0,0 0 0,0 1 0,-1-1 1,1 1-1,-1 0 0,0 0 0,4 7 0,1 8 119,-1 1 0,0 0 0,-1 0 0,2 23 0,-1 19-1056,-5-1-4097,-1-58 2734</inkml:trace>
  <inkml:trace contextRef="#ctx0" brushRef="#br0" timeOffset="1">792 109 1352,'1'-16'808,"-3"5"512,-2-10-352,0 3-216,-2 3-600,2 1-500,-1 1-1644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4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1632,'0'0'3274,"1"3"-2265,2 3-676,-2 0 1,1 0-1,0 0 1,-1 0-1,0 0 1,0 12 0,-3 43 1038,1-36-984,-3 67 868,-15 275 1524,13-323-2892,0-8-1480,5-9-3717,1-12 2120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41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23 435 1864,'-3'2'180,"1"0"0,-1 1 0,1-1 0,0 1 0,0-1 0,0 1 0,1 0 0,-4 5 0,5-8-138,0 0 0,0 1 0,0-1 0,0 1-1,0-1 1,0 0 0,0 1 0,0-1 0,0 1 0,0-1 0,0 1-1,0-1 1,0 0 0,0 1 0,0-1 0,0 1 0,0-1-1,1 1 1,-1-1 0,0 0 0,0 1 0,0-1 0,1 0-1,-1 1 1,0-1 0,1 1 0,0 0 26,1-1-1,-1 1 1,0-1 0,1 1-1,-1-1 1,0 1-1,1-1 1,-1 0 0,1 0-1,-1 1 1,0-1 0,4 0-1,23-2 274,1-1-1,-1-1 1,32-9-1,-30 6-192,208-51 478,-178 42-514,399-111 422,-4-28-1528,-271 88-1943,-114 40 1097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0 844 1500,'31'-16'1303,"8"-3"-46,52-35 0,-81 47-1051,-1 0-1,1-1 1,-1 0 0,-1 0-1,1-1 1,-2 0-1,1-1 1,-1 1 0,11-22-1,-18 29-118,1 0-1,-1 0 1,0 0-1,0 0 1,1 0-1,-2 0 1,1 0-1,0 0 1,0 0 0,-1 0-1,1 1 1,-1-1-1,1 0 1,-2-3-1,1 4-12,1 0-27,-1 0 0,1 0 0,-1 0 0,1 0 0,-1 1-1,1-1 1,-1 0 0,0 1 0,0-1 0,1 0-1,-1 1 1,0-1 0,0 1 0,0-1 0,0 1 0,1-1-1,-1 1 1,0-1 0,0 1 0,0 0 0,0 0-1,0 0 1,0-1 0,0 1 0,0 0 0,0 0 0,-2 1-1,-25 4 573,18 0-477,0 0 1,1 0-1,0 0 0,0 1 1,0 1-1,0 0 0,1 0 1,0 0-1,1 1 0,0 0 1,0 1-1,-6 9 0,3-3 34,1 1 0,0 1 0,1 0 0,1 0-1,0 1 1,-4 21 0,10-34-136,0 0 0,0 1 0,1-1 0,-1 0 0,1 1 0,1-1 0,-1 1 0,1-1 0,0 0 0,0 0 0,2 6 0,-2-8-37,0 0-1,1 0 1,-1 0-1,1 0 1,-1-1-1,1 1 1,0 0-1,0-1 1,0 1-1,1-1 1,-1 0-1,0 0 1,1 0-1,0 0 1,-1 0-1,1 0 1,0-1-1,0 0 0,6 3 1,7 0-194,-1-1-1,1 0 1,0-1-1,0-1 1,0-1-1,1 0 1,20-3 0,-1-2-1851,0-2 1,42-14 0,-28 5-946</inkml:trace>
  <inkml:trace contextRef="#ctx0" brushRef="#br0" timeOffset="1">1261 1 2044,'-5'0'267,"1"-1"-1,-1 1 0,0 0 0,0 0 1,0 1-1,0-1 0,1 1 1,-1 0-1,0 1 0,1-1 1,-1 1-1,1 0 0,-1 0 1,1 0-1,0 0 0,0 1 1,0 0-1,0 0 0,0 0 1,1 0-1,-6 7 0,-10 10 187,1 1-1,1 0 1,1 2-1,1 0 0,1 0 1,1 1-1,-17 44 1,15-25-3,2 0 1,2 1-1,-11 88 1,16-72-1183,4 73 1,3-98-4774,-1-31 2656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4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3 325 1488,'0'-4'1226,"-2"-8"-104,2 8-77,1 0-53,0 1-797,0 0 1,0 0 0,0 0 0,0 0 0,1 0-1,-1 0 1,1 0 0,0 1 0,0-1 0,0 1 0,0-1-1,1 1 1,-1 0 0,1 0 0,-1 0 0,5-3 0,22-13 531,1 2 0,44-18 1,66-17 275,13-5-1047,-105 36-429,57-26-4854,-77 34 2384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5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53 1448,'0'0'1006,"-1"-2"-98,1 2-761,-1-1 0,1 1 0,0 0 0,0-1 0,0 1 0,0 0 0,-1-1 0,1 1 0,0-1 0,0 1 0,0-1 0,0 1 0,0 0 0,0-1 0,0 1 0,0-1 0,0 1 0,0 0 0,0-1 0,0 1 0,1-1 0,-1 1 0,0 0 0,0-1 0,0 1 0,0 0 0,1-1 0,-1 1 0,0 0 0,0-1 0,1 1 0,0-1-76,0 1 1,0 0 0,-1 0 0,1 0 0,0 0 0,0 0 0,0 0 0,0 0 0,-1 0-1,1 0 1,0 0 0,0 0 0,0 1 0,1-1 0,30 16 71,-12-2 34,0 1 0,-1 1 0,0 0-1,-2 2 1,0 0 0,0 1 0,-2 0 0,22 36 0,-33-46-138,1-1 0,-1 0 0,0 1 0,-1 0 1,0-1-1,0 1 0,-1 1 0,2 9 0,-4-16-42,0 0 0,0 0 0,0 0 0,0 0 0,0 0 0,0 0 0,-1 0 0,1-1 0,-1 1 0,0 0 0,0 0 0,0 0 0,0-1 0,-1 1 0,1 0 0,-1-1 0,1 0 0,-1 1 0,0-1 0,0 0 0,0 0 0,0 0 0,-1 0 0,1 0 0,0 0 0,-1-1 0,1 1 0,-1-1 0,-3 2 0,3-2-5,0 0 0,0 1 0,0-1 0,0 0 0,0-1 1,0 1-1,0-1 0,0 1 0,-1-1 0,1 0 0,0 0 0,0 0 0,0-1 0,-1 1 0,1-1 0,0 1 0,0-1 0,0 0 1,0-1-1,0 1 0,0 0 0,0-1 0,1 1 0,-1-1 0,0 0 0,1 0 0,0 0 0,-1-1 0,1 1 0,0 0 1,0-1-1,-3-4 0,3 3 3,1 1 0,0-1-1,0 1 1,0-1 0,0 1 0,1-1 0,0 1 0,-1-1 0,1 0 0,0 1 0,1-1 0,-1 0 0,1 1 0,-1-1 0,1 0-1,2-4 1,1-3-4,0 0 1,1 1-1,11-20 0,4 4-71,1 0-1,1 1 1,1 1 0,29-22 0,-7 4-244,18-12-162,-61 53 425,-1 0 5,6-4 7,-5 3 14,-5 11-93,-11 28 106,7-19 22,0 0 0,1 0 0,-7 37 0,12-45 12,1-1 0,0 0 0,0 1 0,1-1 0,1 1 0,-1-1 0,2 0 0,-1 0 0,6 13 1,-6-17-2,1 0 0,-1-1 1,1 1-1,0-1 0,0 0 1,0 1-1,1-1 0,0-1 1,-1 1-1,2 0 0,-1-1 1,0 0-1,0 0 0,1 0 1,0-1-1,-1 1 1,11 2-1,-13-4 13,1-1 0,0 1 1,-1-1-1,1 0 0,0 1 0,0-2 1,-1 1-1,1 0 0,0 0 0,0-1 1,-1 1-1,1-1 0,-1 0 0,1 0 0,0 0 1,-1 0-1,1-1 0,-1 1 0,0 0 1,0-1-1,1 0 0,-1 0 0,0 1 1,0-1-1,0 0 0,-1-1 0,1 1 1,2-4-1,-1 0 17,1 1 0,-1-1 1,0 0-1,-1 1 0,0-2 1,1 1-1,-2 0 0,1 0 1,-1 0-1,1-12 0,-2 10-18,-1 0 0,0 0 0,0 1-1,-1-1 1,0 0 0,0 1 0,-1-1 0,1 1-1,-2 0 1,1 0 0,-1 0 0,0 0-1,-1 1 1,1 0 0,-1-1 0,0 2 0,-10-9-1,-45-38-3861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6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41 836,'13'21'1814,"-6"-11"-976,0 1-1,8 20 0,-13-27-648,0 0 1,1 0-1,-1 0 1,1-1 0,-1 1-1,1-1 1,0 0-1,4 3 1,-1 1 301,1 0-115,-6-6 3,2 0-10,0 0-237,0 0 0,0 0 0,0 0 1,0-1-1,0 0 0,0 1 0,0-1 1,1 0-1,-1-1 0,0 1 0,0-1 0,0 1 1,0-1-1,0 0 0,4-1 0,6-4 174,-1 0-1,17-11 0,-17 9-69,-1 2-1,24-11 0,-31 16-200,0 0 0,0-1 0,0 1 0,0 0 0,0 1 0,0-1 0,1 1 0,-1 0 0,7 0-1,-6 2-20,1-1-1,-1 1 1,0 0-1,1 0 1,-1 1-1,0 0 1,0 0-1,0 0 0,7 6 1,3 4-7,-1 1 1,0 0 0,0 1-1,14 22 1,1 1 47,-28-36-43,5 0 0,-6-2-11,1 0 1,-1 1-1,1-1 1,-1 0-1,0 0 1,1 0-1,-1 1 1,1-1-1,-1 0 1,1 0-1,-1 0 1,1 0-1,-1 0 1,1 0-1,-1 0 1,1 0-1,-1 0 1,0 0-1,1 0 1,-1 0-1,1 0 1,-1-1-1,1 1 1,-1 0 0,1 0-1,-1 0 1,0-1-1,1 1 1,-1 0-1,1 0 1,-1-1-1,8-4 7,-1 0 0,-1 0 0,1 0 0,-1-1 0,9-10 0,14-21-26,2 1 1,1 1-1,2 2 0,53-41 1,-86 74 15,-1-1 0,1 1 0,0 0 0,-1-1 0,1 1 1,0 0-1,-1-1 0,1 1 0,0 0 0,0 0 0,-1 0 1,1 0-1,0 0 0,0 0 0,-1 0 0,1 0 0,1 0 1,0 0-4,1 0-7,0 3 5,-1 0-4,0 0 1,0 0 0,0 0-1,0 0 1,-1 0 0,1 0-1,-1 0 1,0 1-1,0-1 1,0 0 0,0 1-1,0-1 1,-1 1 0,0-1-1,0 1 1,0-1 0,0 6-1,-4 18-281,-1-1 1,-2 0-1,0 0 0,-1-1 0,-2 0 1,-13 26-1,6-20-1563,-34 45 0,40-60 1174,-36 48-2067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6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1812,'0'0'3403,"0"10"-2455,9 292 3303,-6-162-3224,-3 102-2142,-5-215-3173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7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1 564 1356,'324'-130'3765,"-311"124"-3686,0-1 0,-1 0 0,1 0-1,-1-2 1,-1 1 0,0-1 0,0-1 0,-1 0 0,0-1 0,0 0-1,-1 0 1,-1-1 0,0 0 0,-1-1 0,9-18 0,-10 13-7,0-1 1,-1 0-1,-1 0 1,2-26-1,-2-72 438,-4 112-426,-2-9 32,2 11 76,-5 13-148,-8 24 11,-17 60 0,21-49 16,-9 92-1,17-116-56,1-1 1,1 0-1,1 1 0,0-1 1,2 0-1,0 0 0,8 21 1,-10-36-11,-1-1-1,1 0 1,0 1 0,1-1 0,-1 0 0,1 0 0,0-1 0,0 1 0,0 0-1,0-1 1,1 0 0,-1 0 0,1 0 0,0 0 0,0 0 0,0-1 0,5 3-1,-3-3 0,-1-1 0,1 1-1,-1-1 1,1 0 0,0 0-1,-1-1 1,1 1 0,0-2-1,0 1 1,-1 0-1,1-1 1,0 0 0,10-3-1,12-7 5,0 0 0,41-24 0,-40 19 332,41-15-1,-64 29-270,-1 0 0,0 1 0,1-1-1,-1 1 1,0 0 0,1 0 0,0 1-1,-1 0 1,1 0 0,-1 0-1,6 2 1,89 30 376,23 8-280,-96-33-349,-1-2-1,52 5 1,-64-9 51,1-1 1,-1-1-1,0 0 0,1-1 0,-1 0 0,0-1 1,26-9-1,-33 9 102,-1 0 0,0 0 0,0 0 1,0-1-1,0 0 0,-1 0 1,1-1-1,-1 1 0,0-1 0,0-1 1,-1 1-1,0 0 0,0-1 0,0 0 1,0 0-1,-1 0 0,0 0 0,3-12 1,-2 8 86,-2 0 0,0-1 0,2-21 1,-3 27 11,-1 0 0,0 0 0,-1 0 0,1 0-1,-1 0 1,0 0 0,0 0 0,-1 0 0,1 1 0,-5-9 0,6 12-47,0 0 0,-1 0 0,1 1 0,-1-1 0,1 0 0,-1 0 0,1 1-1,-1-1 1,0 0 0,1 1 0,-1-1 0,0 1 0,1-1 0,-1 1 0,0-1 0,0 1 0,1-1 0,-1 1-1,0 0 1,0-1 0,0 1 0,0 0 0,1 0 0,-1-1 0,0 1 0,0 0 0,0 0 0,0 0 0,0 0-1,0 0 1,0 1 0,1-1 0,-1 0 0,0 0 0,0 0 0,0 1 0,0-1 0,1 1 0,-1-1 0,0 0-1,0 1 1,1-1 0,-1 1 0,0 0 0,1-1 0,-2 2 0,-1 1 15,0 0 0,0 0 0,1 0 0,-1 0 0,1 1 0,0-1 0,0 1 0,-2 5 0,1 0-50,1 1 0,0-1-1,1 1 1,0-1 0,0 1 0,1 0 0,0-1-1,1 1 1,0 0 0,1-1 0,0 1 0,0-1 0,1 0-1,0 1 1,1-1 0,-1-1 0,2 1 0,0 0-1,0-1 1,0 0 0,1 0 0,0-1 0,0 0-1,1 0 1,0 0 0,11 7 0,-7-6-728,1 0-1,0-1 1,0-1-1,1 0 1,20 6-1,3-1-1618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8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1852,'0'0'1702,"3"4"-920,0 0-545,-2-3-159,0 0 0,0 0 1,0 0-1,0 1 0,-1-1 0,1 0 1,0 1-1,-1-1 0,1 0 0,-1 1 1,1-1-1,-1 1 0,1-1 0,-1 2 1,75 325 3595,-72-313-3524,2 1 0,-1-1 0,2-1 0,0 1 0,0-1 0,2 0 1,9 14-1,-16-26-114,1 0 1,-1-1-1,1 1 1,-1-1 0,1 1-1,0-1 1,0 0-1,0 0 1,0 0 0,-1 0-1,1 0 1,1 0-1,-1 0 1,0-1 0,0 1-1,0-1 1,0 1-1,0-1 1,0 0 0,1 0-1,-1 0 1,0 0-1,0 0 1,0-1 0,1 1-1,-1 0 1,0-1-1,0 0 1,0 0 0,0 1-1,0-1 1,0 0-1,3-3 1,4-1 41,-1-1 0,0-1 1,0 0-1,-1 0 0,1 0 1,6-10-1,11-18 26,-1-2 1,-1 0-1,-3-1 0,31-78 1,45-92-1444,-91 199 1065,0 0 1,0 1-1,1-1 1,12-12-1,-18 20 226,1 0 0,0 1 0,0-1-1,0 0 1,1 0 0,-1 1 0,0-1 0,0 1 0,0-1 0,0 1 0,1 0-1,-1-1 1,0 1 0,0 0 0,2 0 0,16 4-275,-19-4 320,1 0-1,-1 0 0,0 0 1,1 0-1,-1 1 0,0-1 1,1 0-1,-1 0 1,0 0-1,0 0 0,1 0 1,-1 1-1,0-1 0,0 0 1,1 0-1,-1 0 0,0 1 1,0-1-1,0 0 1,1 0-1,-1 1 0,0-1 1,0 0-1,0 1 0,0-1 1,1 1-1,6 13 31,0 1-1,-1 1 1,-1-1-1,0 1 1,-1 0-1,-1 0 1,2 32-1,-4 124 459,-3-126-368,-8 86 234,2-53-90,6-39 250,2-37 510,2-13-871,60-302 867,-59 299-956,0 0 1,1 0 0,1 0-1,0 0 1,1 1 0,7-14 0,-12 26-57,-1-1 1,1 0-1,0 0 1,0 0 0,-1 1-1,1-1 1,0 0-1,0 1 1,0-1-1,0 1 1,-1-1 0,1 1-1,0-1 1,0 1-1,0 0 1,0-1 0,0 1-1,0 0 1,0 0-1,0 0 1,0 0 0,1 0-1,-1 0 1,0 0-1,0 0 1,0 0-1,0 0 1,0 0 0,0 1-1,0-1 1,0 1-1,0-1 1,0 0 0,-1 1-1,1-1 1,0 1-1,0 0 1,1 0 0,0 1 0,1 0 1,-1 1 0,0-1 0,0 1 0,0-1 0,0 1 0,0 0 0,0 0-1,-1 0 1,1 0 0,-1 0 0,2 5 0,12 43 84,-14-49-59,0-1 2,-1-1-30,0 0-1,0 0 0,0 0 1,0 0-1,0 0 0,0-1 1,0 1-1,0 0 0,0 0 1,0 0-1,0 0 0,0 0 1,0 0-1,1 0 0,-1 0 1,0 0-1,0-1 0,0 1 1,0 0-1,0 0 0,0 0 1,0 0-1,1 0 0,-1 0 1,0 0-1,0 0 0,0 0 1,0 0-1,0 0 0,0 0 1,1 0-1,-1 0 0,0 0 1,0 0-1,0 0 0,0 0 1,0 0-1,0 0 0,1 0 1,-1 0-1,0 0 0,0 0 1,0 1-1,0-1 0,0 0 1,0 0-1,0 0 0,0 0 1,1 0-1,-1 0 0,0 0 1,0 0-1,0 0 0,0 1 1,0-1-1,0 0 0,0 0 1,0 0-1,0 0 0,0 0 1,0 0-1,0 0 0,0 1 1,0-1-1,0 0 0,0 0 1,0 0-1,0 0 0,11-36 121,11-31 110,-21 64-224,52-105 426,-47 98-383,0 0 1,1 0-1,0 0 0,1 1 1,0 0-1,1 0 0,17-13 0,-24 21-39,1 0-1,-1 0 0,0 0 1,1 0-1,-1 0 1,1 1-1,-1-1 0,1 1 1,4-1-1,-6 1-14,7 3 36,3 4-21,0 2 1,-1-1-1,0 1 1,0 1 0,-1 0-1,0 0 1,-1 1-1,0 0 1,0 0-1,-1 1 1,-1 0-1,8 20 1,-3-4-610,-2 0 0,0 1 0,-2-1 0,6 58 0,-9-36-4851,-2-27 2047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8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1792,'18'-6'2308,"-5"2"-443,-3 0-289,0-1 992,5-7-1504,-10 5 572,10-13-1188,-2 3-296,0-3-376,7-12-460,-8 4-1012,7-7-2032,-6-1 559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0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100 321 1576,'0'0'1094,"-9"-6"731,9 6-1746,0-1 0,0 1 0,0 0-1,-1 0 1,1 0 0,0-1-1,0 1 1,0 0 0,-1 0 0,1 0-1,0 0 1,0-1 0,-1 1-1,1 0 1,0 0 0,0 0 0,-1 0-1,1 0 1,0 0 0,-1 0-1,1 0 1,0 0 0,0 0 0,-1 0-1,1 0 1,0 0 0,0 0-1,-1 0 1,1 0 0,0 0 0,-1 0-1,1 1 1,0-1 0,0 0-1,0 0 1,-1 0 0,1 0 0,0 0-1,0 1 1,-1-1 0,1 0-1,-4 30 650,1 0-1,2 0 0,3 52 0,-1-52-499,2 26 361,3 1-1,1-2 0,19 69 1,-17-99 641,-10-51 71,-1-11-1362,1 17 108,1-330 792,3 312-713,2 0 0,2 0 0,2 0 0,1 1 0,1 0 0,2 1 0,21-39 0,-32 71-112,0 0 0,1 0-1,0 0 1,0 0 0,0 0-1,0 0 1,1 1 0,0-1 0,-1 1-1,1 0 1,0 0 0,1 1-1,-1-1 1,0 1 0,1 0-1,-1 0 1,1 0 0,0 1-1,-1-1 1,1 1 0,0 0 0,0 1-1,0-1 1,0 1 0,0 0-1,0 0 1,0 1 0,0-1-1,-1 1 1,1 0 0,0 1-1,0-1 1,-1 1 0,1 0 0,-1 0-1,1 0 1,-1 1 0,0-1-1,0 1 1,0 0 0,0 0-1,0 1 1,-1-1 0,1 1-1,-1-1 1,0 1 0,0 0 0,-1 1-1,1-1 1,-1 0 0,3 7-1,-1 2-3,-1-1 0,-1 1-1,1 0 1,-2-1-1,0 1 1,0 0 0,-1 0-1,-1 0 1,0 0-1,-1 0 1,0 0-1,-1-1 1,-1 1 0,-8 19-1,-1-1-50,-1 0 0,-2-1-1,-1-1 1,-30 39 0,16-32-115,0-1 0,-3-1 0,-1-2 1,-45 32-1,77-61 133,-1 0 0,0 0 1,1-1-1,-1 1 0,0-1 0,0 0 0,0-1 0,-1 1 1,1-1-1,0 1 0,-1-1 0,1-1 0,-6 2 1,8-2-46,-2-3 8,2 2 56,0 0 0,0 0 0,1 0-1,-1 0 1,0-1 0,1 1 0,-1-1-1,1 1 1,0-1 0,-1 1 0,1-1 0,0 0-1,0 0 1,0 0 0,0 0 0,1 1 0,-1-1-1,0 0 1,1 0 0,-1-1 0,1 1-1,0 0 1,0 0 0,0 0 0,0 0 0,0 0-1,0 0 1,0 0 0,1 0 0,-1 0 0,1 0-1,-1 0 1,1 0 0,0 0 0,0 0-1,0 0 1,0 0 0,0 1 0,2-3 0,0-1 4,1 1 0,-1 0 1,1 0-1,0 0 0,0 0 1,0 1-1,0-1 0,1 1 1,-1 0-1,1 0 0,0 1 1,0 0-1,0-1 0,10-1 1,-6 2 2,0 1 0,0 0 0,-1 0 1,1 1-1,0 0 0,0 1 1,0 0-1,13 3 0,1 3 4,-1 0 0,1 2-1,-1 0 1,-1 1 0,0 2 0,21 14 0,-21-11-110,-1 0 0,-1 2 0,0 0 0,-1 0 0,-1 2 1,14 21-1,-12-13-1925,-1 2 1,15 30 0,-27-48-1177,0-2 36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03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 1388,'-12'8'403,"-1"0"-1,1 2 0,0-1 1,1 2-1,0-1 1,1 1-1,0 1 1,1 0-1,-14 24 1,-2 9 677,-30 73 1,36-73-303,3 1 1,-22 93-1,33-114-471,2-1 0,1 0-1,1 1 1,1-1 0,2 1 0,0-1 0,10 45 0,-3-47 69,-9-21-333,0-1 0,0 1 1,1 0-1,-1-1 0,0 1 1,1 0-1,-1-1 1,1 1-1,-1-1 0,0 1 1,1-1-1,-1 1 1,1-1-1,0 1 0,-1-1 1,1 0-1,-1 1 0,1-1 1,0 0-1,-1 1 1,1-1-1,0 0 0,-1 0 1,1 0-1,0 0 0,-1 1 1,1-1-1,0 0 1,0 0-1,-1 0 0,1 0 1,0-1-1,-1 1 0,1 0 1,0 0-1,1-1 1,6-4 51,0 0 0,-1-1 0,1 1 0,-1-2 0,0 1 0,-1-1 1,1 0-1,-2-1 0,7-8 0,12-19 417,38-41 0,-55 68-411,-3 3-33,0 0 0,1 1 0,-1 0 0,1 0 0,0 0 0,0 1 0,0 0 1,0-1-1,1 2 0,-1-1 0,1 1 0,0 0 0,8-2 0,-11 3-45,1 1-1,-1 0 1,0 0 0,1 0-1,-1 0 1,1 0 0,-1 1-1,1-1 1,-1 1 0,0 0-1,0 0 1,1 0-1,-1 1 1,0-1 0,0 1-1,0-1 1,0 1 0,0 0-1,-1 0 1,1 1 0,-1-1-1,1 1 1,-1-1 0,0 1-1,3 4 1,-1-1-122,0 1 0,-1 0 0,0-1 0,0 1 0,0 0-1,-1 1 1,0-1 0,-1 0 0,1 1 0,-2-1 0,1 1 0,-1-1 0,0 11 0,-2 1-1496,-1 0 0,-1 0 0,0-1 0,-7 19 0,4-13-2374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42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1005 241 964,'4'-11'1272,"1"0"0,0 0 0,1 1-1,1 0 1,-1 0 0,1 1 0,1-1 0,15-13-1,-22 22-515,2-4-323,-3 3-281,-8 3 746,-155 49-382,-55 16-208,138-45-221,-213 47 222,62-26-61,201-44-140,16-1-58,13 3-48,1 0 0,-1 0-1,1 0 1,-1-1-1,1 1 1,0 0-1,-1 0 1,1-1-1,0 1 1,-1 0-1,1-1 1,0 1-1,0 0 1,-1-1-1,1 1 1,0 0-1,0-1 1,-1 1-1,1-1 1,0 1 0,0 0-1,0-1 1,0 1-1,0-1 1,0 1-1,0-1 1,0 1-1,0-1 1,0 1-1,0 0 1,0-1-1,0 1 1,0-1-1,0 1 1,0-1-1,0 1 1,0 0-1,1-1 1,-1 1 0,0-1-1,0 1 1,0 0-1,1-1 1,-1 1-1,11-19 40,43-35 33,3 2-1,90-64 1,-81 62 133,-65 53-190,2 0 8,-1 0 0,0-1-1,0 1 1,1 0 0,-1-1 0,0 0-1,0 1 1,0-1 0,-1 0-1,1 0 1,0 0 0,-1 0 0,2-3-1,-2 4 23,2-1 8,-1 0 0,0 0-1,0 1 1,0-1 0,0 0 0,-1-1 0,1 1-1,0 0 1,-1 0 0,2-4 0,1 0-2,-81 51-6,-58 60-68,8-6 6,113-89-7,0 0 0,1 1 0,0 1 1,-23 25-1,35-36-5,9 18-5,30 13-1024,2-2 0,0-2-1,2-1 1,78 37-1,15-8-4532,-78-37 2490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04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0 264 1072,'4'0'1052,"202"-17"4457,-89 4-4833,27-2-2641,166-39 0,-240 39 110</inkml:trace>
  <inkml:trace contextRef="#ctx0" brushRef="#br0" timeOffset="1">1762 68 952,'9'0'1440,"12"0"-324,3-3-660,0 1-68,3-4-40,0 1-100,18-6-144,-8 8-200,5-5-252,0-3-220,3 0-668,1 3 196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04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1268,'30'-3'712,"-2"-2"-156,2-1-44,-3-2-68,18 0-76,0-3-120,7 6-140,5-6-196,3 5-132,1-2-248,2 0-552,0 3 176</inkml:trace>
  <inkml:trace contextRef="#ctx0" brushRef="#br0" timeOffset="1">2120 85 1056,'37'-6'432,"14"-2"-88,3 6-64,7-9-84,2 5-100,36-5-132,-8 3-204,-19-3-280,-11 3 92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04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1192,'42'-3'456,"-5"3"-84,-4-3-60,15 1-48,0-1-40,4-3-24,2 6-84,0 0-72,6 3-64,1 0-168,-1-6-140,0 0-388,1 3 128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0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0 280 1296,'168'-20'4850,"0"-3"-3593,10 3-2410,234 2-1,-14 14 303,-326 3 955,65 2 335,170 16 2267,438-31 0,-423-1-1784,-205 9-604,319-25-1748,14-17-2983,151-20 6040,-556 63-1611,38-5-229,-29 0-2738,-36 5 1251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03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 1684,'0'0'1322,"-3"0"-140,-12 0 5888,22 0-6964,39 1-1267,1-3-1,48-8 1,-42 4-1301,-2-1 80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05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1920,'0'8'3478,"3"22"-2706,1-1 0,2 0 0,1 0 0,18 50 0,-6-22-719,49 177-3058,-58-192 1104,2 0 32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06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1160,'9'28'754,"-2"0"0,-1 1 1,-1 0-1,-2 1 0,0 52 0,-6-18 87,-17 99 0,6-6-1673,3-21-2291,5-100 1759</inkml:trace>
  <inkml:trace contextRef="#ctx0" brushRef="#br0" timeOffset="1">85 2101 912,'-3'33'72,"0"-6"-24,3 0 4,-3-2 56,0 16-36,3-6-36,-4 3-4,8-3-12,-8-5-20,11 11-88,-4 0-100,3-1 44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06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1 856,'-6'187'1966,"2"-97"-766,3 1 0,15 122 0,-10-179-969,3 12 186,16 64-1,3 17 93,25 157-1873,24 80-1797,-69-323 3104,-2-1-1,-2 62 1,-14 83-268,10-154 152,-1 45-763,3-40 368</inkml:trace>
  <inkml:trace contextRef="#ctx0" brushRef="#br0" timeOffset="1">187 2457 984,'-4'65'1053,"-3"-1"1,-2 1-1,-28 94 0,14-58-298,-10 37 68,23-96-921,2 1 0,1-1 0,0 82 0,3-50-2681,2-48 1315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07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49 864,'24'-8'304,"3"-3"-252,-3 3-116,4 0-80,14-6 36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0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3 864,'54'-3'392,"3"9"-28,-2-4-28,2 1-28,3 0-60,1 0-76,2-3-60,30 2-140,1-2-272,-1 0-348,-20-2 112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43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1620,'1'2'9355,"6"25"-8794,39 138 2844,71 169 1,-107-306-3064,-9-23-412,0-1 1,0 0 0,0 1-1,1-1 1,0 0 0,0 0-1,0 0 1,1 0-1,-1-1 1,4 5 0,13-32-13333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09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20 136 1412,'-1'-1'230,"-1"0"-1,1 0 1,-1-1-1,1 1 1,0-1-1,-1 1 1,1-1 0,0 1-1,0-1 1,0 0-1,0 1 1,0-1-1,0 0 1,1 0-1,-1 0 1,1 0 0,-1 0-1,1 0 1,-1 0-1,1 0 1,0 0-1,0 0 1,0 0-1,1-2 1,0 2-188,0-1-1,0 1 1,1-1 0,-1 1-1,1 0 1,0 0 0,0 0-1,0 0 1,0 0 0,0 0 0,0 0-1,0 0 1,0 1 0,1-1-1,-1 1 1,1 0 0,4-2-1,105-38-3648,-75 27 1793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09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1092,'9'0'996,"18"0"-604,0 2-28,0-2-44,-3-2-76,21-1-88,1-2-156,-1-1-188,0 3-204,-9-2-452,10 0 140</inkml:trace>
  <inkml:trace contextRef="#ctx0" brushRef="#br0" timeOffset="1">1379 118 1488,'68'-18'2479,"111"-15"1,73 7-3274,-199 21 573,74-3-1901,-64 3 808</inkml:trace>
  <inkml:trace contextRef="#ctx0" brushRef="#br0" timeOffset="2">2920 47 1108,'0'0'2368,"12"-3"-111,0-5-1501,0 3-508,0-1-164,-6 1-168,15-3-600,-8 2-93,-4 1-927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09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1052,'-3'27'484,"3"6"-48,0-6-104,0-3-28,9 23-24,1-4-32,-1 3-32,3-2-56,0 5 24,6-3 4,-6 6-92,3-1-60,-6 4-104,9-4-88,-6 3-68,-3-2-192,0 2-488,-3 1 148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10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1692,'29'214'1007,"-24"-149"-250,-3 0 0,-7 67 0,1 44 718,9-29-367,41 252 0,-21-252-1318,10 45-916,-23-125 630,-2 0 0,-3 1 0,-3 72 0,-9 55-79,-8 163 894,10-301-217,2 0 1,3 0-1,2 0 0,14 64 1,-9-76-72,35 140 70,28 138-1921,-68-304 1066,1 6-481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11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17 952,'30'3'436,"0"-3"-236,-3-3-252,4 1-64,17-4-128,0-2 48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12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0 256 1000,'27'3'756,"-2"-3"-256,-1-3-160,0 0-296,0-2-324,0-3-328,3-3 108</inkml:trace>
  <inkml:trace contextRef="#ctx0" brushRef="#br0" timeOffset="1">1406 96 1908,'48'0'888,"9"-6"-112,1 1-112,2 5-160,3-9-112,1 4-128,-7-3-159,6 0-182,-2-6-163,-4 1-408,-6 2-776,-3-6 232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12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1160,'5'0'1197,"8"-1"-442,188-24 3628,-100 7-3630,-34 7-363,69-20-1,-100 22-304,63-8 0,-5 3-4407,-67 10 2215</inkml:trace>
  <inkml:trace contextRef="#ctx0" brushRef="#br0" timeOffset="1">1327 17 984,'10'8'555,"0"0"0,1-1 0,0-1 0,0 0 0,0 0 0,1-1 0,-1-1 0,22 6 0,11 0 100,49 4 0,-71-11-325,79 8 155,0-4 0,147-10 0,51-31-5118,-268 29 2744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12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1420,'39'6'1180,"6"-1"-148,-8 0-164,11 4-112,0-4-87,6 0-81,-2 4-64,-7-4-68,3-2-120,-9-1-160,7-2-188,-13 0-268,-6 0-240,-6-5-420,-3 2-1117,6-2 321</inkml:trace>
  <inkml:trace contextRef="#ctx0" brushRef="#br0" timeOffset="1">2271 133 1092,'39'3'920,"7"5"-168,-1-2-88,6-4-84,3 4-176,4-4-212,5-2-240,-6-8-520,1 6-656,2-9 204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08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1072,'111'-8'108,"7"0"-164,-7-1-68,7 4 24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08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1144,'595'-29'2568,"-295"-13"-2772,-85 10 264,56 5 444,-125 14-271,-18 6-135,30-3-994,-106 3-56,2 3 25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44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1424,'0'0'2702,"-4"4"-1922,-3 4-515,1 0 1,1 1-1,0-1 1,0 1-1,1 1 1,0-1-1,0 0 1,1 1-1,0 0 1,1 0 0,0 0-1,1 0 1,-1 12-1,1-4 56,1 0-1,0 1 0,1-1 1,1 0-1,1 0 1,9 33-1,-11-47-241,1 0-1,-1-1 0,0 1 1,1-1-1,0 0 0,0 1 1,0-1-1,0 0 1,0 0-1,1 0 0,-1-1 1,1 1-1,0-1 0,0 1 1,0-1-1,0 0 0,0 0 1,0 0-1,1 0 0,4 1 1,-5-2 207,1-3-138,-1 1-113,0 0-1,0-1 1,0 1 0,-1-1 0,1 1 0,-1-1 0,1 0-1,-1 0 1,0-1 0,1 1 0,-1 0 0,0-1-1,-1 1 1,1-1 0,0 1 0,-1-1 0,1 0-1,-1 0 1,0 0 0,0 0 0,0 0 0,0 0 0,-1 0-1,1 0 1,-1 0 0,0 0 0,0-5 0,0-2 14,-1 0 0,0 1 1,0-1-1,-1 0 1,-1 0-1,1 1 0,-1-1 1,-1 1-1,0 0 0,-6-9 1,5 8-651,-1 1 0,-1 0 0,0 1 0,0 0 0,-10-9 0,8 7-3941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10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0 1024,'1'25'819,"2"0"0,8 38 1,-6-38-70,-1 0 0,2 41 0,-6-11-254,-2 1 0,-3-1-1,-12 58 1,7-58-251,-2 60 0,-3 21 56,4-68 140,-4 89 0,15-144-383,2 248 1330,4-151-793,-4-55-134,9 56-1,5 1 554,1 198-1,-19-287-908,-1 1 1,-1-1-1,-1 0 0,-2-1 0,0 1 0,-1-1 0,-12 23 0,6-11-28,2-3-11,1 2 0,1-1-1,-8 54 1,11-47-87,4-28 2,1 0-1,0-1 1,1 2 0,0-1 0,2 14-1,29 209-1380,-29-220 1221,1 0 0,-2 0-1,0 0 1,-1 0 0,0 1 0,-1-1 0,-1-1 0,-4 17 0,-3 3 164,1 1-1,2 0 1,1 0 0,-2 46-1,8-41-348,0-38-20,0 10-606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13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1 649 856,'118'-2'881,"1"-6"0,214-43 1,-217 28-1034,58-15 201,-104 20 140,3-3 605,0 4 0,127-14 0,159 13-108,490-40-160,-618 36 927,261 8 1,-229 12-1032,-91-1-480,215-15-182,-295 12 311,42-8 348,615-103-1937,-621 99 1474,95-18 415,3-12-694,-115 31-33,181-4-1,-83 9 900,-173 10-419,24-4-210,-45 5-400,-14 1 280,0 0-1,0 0 1,0 0 0,0 0-1,0 0 1,0 0 0,0 0-1,0-1 1,0 1 0,0 0-1,0-1 1,0 1 0,0 0-1,0-1 1,0 1-1,0-1 1,-1 0 0,2 0-1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15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34 203 912,'0'0'1568,"-7"-10"396,3-7 390,0 2 887,0 0 0,-10-23-1,42 75-2266,-4-7-528,68 119 653,13 20-142,-93-152-824,-4-5 76,0 0 1,1-1-1,0 1 1,1-2-1,1 1 1,13 10-1,-23-21-165,-1 1 0,1-1-1,-1 0 1,1 1 0,-1-1-1,1 0 1,0 0 0,-1 1-1,1-1 1,-1 0 0,1 0-1,0 0 1,-1 0 0,1 0-1,-1 0 1,1 0 0,0 0-1,-1 0 1,1 0 0,0 0-1,-1 0 1,1 0 0,-1-1-1,1 1 1,-1 0 0,1 0-1,1-1 1,10-16 504,0-24-188,-10-5-173,-1-1 0,-2 1 0,-10-58 0,2 14-14,6 32-74,-9-73-681,9 121 279,1 1-1844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15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1388,'7'30'2928,"-2"0"0,2 41 0,-5-42-1813,1-1-1,1 0 1,10 34-1,-5-25 32,-5-21 2717,1-49-1933,-2 2-1441,1 1 0,1 0 0,2 0 0,16-44 1,-17 60-359,0-1 0,1 1 1,1 0-1,0 1 1,0 0-1,2 0 1,-1 1-1,2 0 0,0 1 1,20-17-1,-26 24-96,0 1-1,0 0 0,0 0 0,1 0 0,-1 0 0,1 1 1,0 0-1,-1 0 0,1 1 0,0-1 0,0 1 1,0 1-1,0-1 0,0 1 0,0 0 0,0 0 0,0 1 1,0 0-1,0 0 0,0 0 0,0 1 0,10 4 1,-7-2-9,1 1 1,0 1-1,-1 0 1,0 0 0,-1 1-1,1 0 1,-1 0 0,-1 1-1,1 0 1,-1 1 0,10 16-1,19 15 1,-35-39-32,1-1-11,0 0 9,1-1 0,0 0 0,-1 1 0,1-1 0,-1 0-1,1-1 1,-1 1 0,1 0 0,-1-1 0,0 1 0,0-1-1,0 0 1,0 0 0,0 0 0,0 0 0,0 0 0,-1 0-1,1 0 1,-1 0 0,1-1 0,1-4 0,1 0-11,10-12-6,1 1-1,0 0 1,1 1-1,28-22 0,-37 33 15,1 0-1,0 0 0,1 1 0,0 0 0,-1 1 0,1 0 0,1 0 1,-1 1-1,0 0 0,1 1 0,0 0 0,-1 0 0,12 0 0,-17 2 0,-1 0 0,0 1-1,1-1 1,-1 1-1,0-1 1,0 1-1,1 0 1,-1 0 0,0 0-1,0 1 1,0-1-1,0 1 1,0 0-1,-1 0 1,1 0 0,4 4-1,-4-2-43,1 0-1,-1 0 0,0 1 1,0 0-1,0-1 0,-1 1 1,0 0-1,0 1 1,2 6-1,0 1-161,-2 1 0,0-1 1,0 0-1,-2 1 0,1-1 0,-2 1 0,-2 19 0,-1-15-251,0-1 0,-1 1 0,-1-2 0,0 1 0,-14 24 0,-3-2-2885,-3-2-3417,10-15 1749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16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55 281 1084,'-55'-16'10700,"59"13"-10164,6-1-383,0 0 0,1 0 0,-1 1 0,1 0 0,0 1 0,0 0 0,0 0 0,20 1 0,13-2 73,454-46 994,385-44-111,-476 27 76,-403 65-977,0 0-1,-1 0 1,1-1 0,-1 1 0,1-1-1,-1 0 1,0 0 0,1 0 0,-1 0-1,0-1 1,3-2 0,-5 4 619,1 3-661,0-1-144,-1 1 0,0-1 0,0 1 0,1-1 1,-1 1-1,0 0 0,-1-1 0,1 1 0,0 0 0,0 0 1,-1-1-1,1 1 0,-1 0 0,1 4 0,2 35 172,-1-14-97,32 376 861,-11-96-409,3 23-15,-24-303-597,-2 1 1,0-1-1,-6 34 0,4-52-245,1 0-1,-1 0 1,-1 0 0,0 0-1,0 0 1,-1-1-1,0 1 1,0-1 0,-1 0-1,0-1 1,0 1-1,-1-1 1,-8 9-1,9-13-438,1 0 0,0 0-1,-1-1 1,1 1-1,-1-1 1,0 0 0,0-1-1,0 1 1,0-1-1,0 0 1,-6 1 0,-13 1-3947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17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934 68 1420,'0'0'2656,"-1"-2"-1906,-3-2-539,0 1 0,1-1-1,-1 1 1,-1 0-1,1 0 1,0 0-1,-1 0 1,0 1-1,1 0 1,-1 0-1,0 0 1,0 1 0,-6-2-1,-74-13 747,70 14-750,-34-3 457,-1 1 0,0 3 0,0 3 0,0 1 0,-74 15 0,101-13-425,0 0 1,0 2 0,1 1-1,0 0 1,0 2-1,1 0 1,1 2 0,-29 20-1,36-22-130,0 1-1,1 0 1,0 1-1,1 0 1,0 1 0,1 0-1,1 0 1,0 1-1,1 1 1,0 0-1,1 0 1,-10 30 0,9-10 44,1 0 0,2 1 1,1 0-1,2 0 1,1 0-1,9 70 0,1-39 77,4-2 0,38 118-1,-43-159-185,2-1-1,0 0 0,1-1 1,1 0-1,1-1 0,1-1 1,1 0-1,25 26 0,-26-32-18,1 0 0,1-2 0,0 0 1,1 0-1,1-2 0,-1 0 0,1-1 0,1-1 0,0 0 0,0-1 0,22 4 0,15-1 14,1-2 0,0-2 0,1-3 0,98-8-1,238-46 70,-267 31-73,549-83 101,-144 10 349,-516 89-252,0 0 0,-1-2 0,1 1 1,20-13-1,-20 4-118,-16 13-197,1 1-1,-1-1 1,0 1 0,0-1 0,0 1 0,0-1 0,1 1 0,-1-1 0,0 1 0,0-1 0,0 1-1,0-1 1,0 1 0,0-1 0,0 0 0,-1 1 0,1-1 0,0 1 0,0-1 0,0 1-1,-1-2 1,-1 0-546,0 0 0,0 0 0,0 0 0,0 0 0,0 0-1,0 1 1,-1-1 0,-4-2 0,3 1-63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20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18 432 924,'0'0'971,"-12"4"1233,7 2 1956,41 0-3740,0-1-1,51-1 1,81-6-51,-133 1-285,81-2 115,687-31 564,-424 13-565,58-5-23,60-7-27,343-35 5,-98-11-41,-155 22-67,-208 23-34,-342 30-22,-6 2-37,-1-2 1,47-11-1,-26-3-1893,-49 17 1749,-2 1 154,3-1-49,0 0 0,0 0 1,0 0-1,-1 0 0,1 0 1,0-1-1,-1 1 0,0-1 1,1 1-1,-1-1 0,3-2 0,-5 2-13,1-1 313,0 0-1,-1 0 1,1 0 0,-1 0 0,0 0 0,1 0 0,-1 0-1,-1 0 1,0-5 0,-9 28-124,8-16-78,1 0 1,0 0 0,0 0 0,1 0 0,-1 0-1,1 0 1,0 0 0,0 0 0,0 0 0,1 4-1,0 11 41,3 63 159,25 135 0,-5-53-35,34 317 219,26 6-163,32 42-36,-61-321-149,-5-12-18,-31-110-4,45 263 44,14 612 113,-68-792-153,49 328-1970,-46-413-2457,-4-52 1644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2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1332,'0'0'2181,"-1"5"-1536,-3 26 42,1 0-1,1 1 0,6 58 0,20 102 454,-18-154-932,28 250 963,-9-41-499,-6-83-222,21 322 842,-10-53-306,-9-180-622,-4-83-109,23 239 316,20 238 179,-55-538-687,11 405 334,-18-360-296,1 70 53,10 100 10,-12-263-576,3-62 352,0 1 1,0 0 0,0 0-1,0 0 1,0-1 0,0 1-1,-1 0 1,1 0 0,0 0-1,0 0 1,0 0 0,0-1-1,-1 1 1,1 0 0,0 0-1,0 0 1,0 0 0,-1 0-1,1 0 1,0 0 0,0 0-1,0 0 1,-1 0 0,1 0-1,0 0 1,0 0 0,-1 0-1,1 0 1,0 0 0,0 0-1,0 0 1,-1 0-1,1 0 1,0 0 0,0 0-1,0 0 1,-1 0 0,1 0-1,0 0 1,0 0 0,0 1-1,-1-1 1,1 0 0,0 0-1,0 0 1,0 0 0,0 1-1,0-1 1,-1 0 0,1 0-1,0 0 1,0 1 0,0-1-1,0 0 1,0 0 0,0 0-1,0 1 1,0-1 0,0 0-1,0 0 1,0 1 0,-10-13-1576,8 8 1220,-2-3-3285,-1-7 1128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21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37 635 1660,'-4'0'887,"-26"-5"3416,27 5-2492,9-2-1533,31-10 57,1 2 0,0 2 0,67-5 0,-57 7-196,164-13 337,-66 7-271,621-61 446,-308 41-445,-392 29-181,203-4 72,74-5-19,-107 1-27,101-11 36,607-103 13,-119 12-48,-543 83-41,-34 4 24,212-12 140,-440 37-150,65 2 141,-61-1-82,0 0-1,0-2 1,34-5 0,-26 2-4,7-1 41,-1-1 0,48-16 0,-84 22-101,18-4 73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22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9 106 876,'0'0'1026,"-9"-32"8950,10 33-9936,0 0 0,0 1 0,0-1 0,0 1 0,0-1 1,0 0-1,0 0 0,1 1 0,-1-1 0,3 1 0,-3 0 27,51 63 1192,-35-44-596,0 1 1,28 26 0,-45-48-616,1 1-1,0-1 1,-1 1-1,1-1 1,-1 1 0,1-1-1,-1 1 1,1-1-1,0 0 1,-1 1 0,1-1-1,0 0 1,0 1-1,-1-1 1,1 0 0,0 0-1,0 0 1,-1 0-1,1 1 1,0-1 0,0 0-1,-1 0 1,1-1-1,0 1 1,0 0 0,-1 0-1,1 0 1,0 0-1,0-1 1,-1 1 0,1 0-1,1-1 1,-1-1 2,1 0 0,0 1 0,-1-1 1,0 0-1,1 0 0,-1 0 0,0 0 0,0 0 1,0 0-1,1-5 0,3-7 18,-2 0 0,3-23 0,-6 35-27,11-53 140,-7 37-818,-1 0 0,0 0 1,-1-19-1,-1 26-361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4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20 836,'0'0'2480,"-12"-12"1697,-19 4-686,17 9-8338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23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11 180 1072,'-1'14'7184,"-1"8"-4497,-6 56-1978,10-34 209,7 50-1,-3-59 1149,-9-86-1940,2-1 1,6-55 0,-5 105-125,0 0 1,1 0-1,-1 0 0,0 0 1,1 0-1,-1 0 0,1 0 1,0 0-1,0 0 1,0 0-1,0 1 0,0-1 1,0 0-1,2-1 0,-2 2 0,-1 0 0,1 1 0,0-1 0,0 1 0,0-1 0,0 1-1,0-1 1,0 1 0,0 0 0,0-1 0,0 1 0,0 0 0,0 0 0,0 0-1,1 0 1,-1 0 0,0 0 0,0 0 0,1 0 0,5 3 0,0-1 1,0 1 0,-1 0 0,1 0 0,-1 0-1,8 7 1,-14-10-3,120 75 52,-119-74-52,-1-1 1,1 1 0,0-1-1,-1 1 1,1-1 0,0 0-1,0 1 1,-1-1 0,1 0-1,0 0 1,0 0 0,-1 1-1,1-1 1,0 0 0,0 0-1,0 0 1,-1 0 0,1 0-1,0 0 1,0-1 0,0 1-1,-1 0 1,1 0 0,0-1-1,0 1 1,-1 0-1,1-1 1,0 1 0,-1 0-1,1-1 1,0 1 0,-1-1-1,1 1 1,0-1 0,-1 0-1,1 1 1,-1-1 0,1 0-1,-1 1 1,0-1 0,1 0-1,-1 1 1,0-1 0,1 0-1,-1 0 1,0 1 0,0-3-1,4-35 0,-4 34 3,-1-27-46,-1 0 0,-1 0 0,-1 0 0,-2 0 0,-11-31 0,12 44-296,5 15-8,-1-1 0,0 1 0,0 0 0,0-1 0,-1 1 0,1 0 0,-1 0 0,-1-3-1,2 4-632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24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1 360 1000,'0'1'149,"0"-1"0,0 1 0,0-1 1,0 1-1,0-1 0,0 1 0,0-1 0,0 1 0,1-1 0,-1 0 0,0 1 1,0-1-1,1 1 0,-1-1 0,0 1 0,0-1 0,1 0 0,-1 1 0,0-1 1,1 0-1,-1 1 0,1-1 0,-1 0 0,1 0 0,-1 1 0,0-1 0,1 0 1,-1 0-1,2 1 0,19-1 1490,20-10-433,-36 9-1056,-1-1-1,0 0 0,1 0 1,-1 0-1,0 0 1,-1-1-1,1 0 0,0 1 1,-1-2-1,1 1 0,-1 0 1,0-1-1,0 1 0,0-1 1,-1 0-1,1 0 0,-1 0 1,0 0-1,0 0 0,-1 0 1,1-1-1,-1 1 0,0-1 1,0 1-1,0-1 0,-1 0 1,1 1-1,-1-1 0,0 1 1,-1-7-1,1 10-118,0 0-1,0 0 0,-1 0 0,1 0 1,0 0-1,0 0 0,-1 1 1,1-1-1,0 0 0,-1 0 1,1 0-1,-1 0 0,1 1 1,-1-1-1,0 0 0,1 0 1,-1 1-1,0-1 0,1 0 1,-1 1-1,0-1 0,0 1 1,0-1-1,1 1 0,-1-1 1,-1 1-1,0 0-1,1-1 0,-1 1 1,0 1-1,1-1 0,-1 0 1,1 0-1,-1 0 0,0 1 0,1-1 1,-1 1-1,1-1 0,-1 1 1,1 0-1,-2 1 0,-2 1 6,-1 1 0,2-1 0,-1 1 0,0 0 0,1 1 1,0-1-1,0 1 0,-4 6 0,3-5-12,1 2 0,0-1 0,1 0 0,0 1 1,0 0-1,0-1 0,1 1 0,0 0 0,1 0 0,0 1 1,0-1-1,0 0 0,1 0 0,1 0 0,-1 1 1,3 7-1,-2-12-17,1-1 0,0 0 0,-1 0 0,2 0 0,-1 0 0,0 0 0,0-1 1,1 1-1,0-1 0,-1 1 0,1-1 0,0 0 0,0 0 0,0 0 0,0 0 0,1-1 1,-1 1-1,0-1 0,5 1 0,1 1 1,1 0 0,-1-1 1,0 0-1,1-1 0,-1 0 1,14 0-1,-12-2-2,-1 0-1,0-1 1,0 0 0,0 0-1,0-1 1,-1-1 0,1 1-1,-1-2 1,1 1 0,-2-1-1,1 0 1,0-1 0,-1 0-1,0-1 1,11-10 0,-11 8-4,-1-1 0,0 1-1,0-1 1,-1 0 0,0-1 0,-1 0 0,0 0 0,0 0 0,-2 0 0,1 0 0,-1-1 0,-1 0 0,2-15 0,3-93-9,-7 100 40,-1 1-1,-1-1 1,0 1-1,-6-21 1,3 63 142,-5 42 0,5-13-80,6 90 0,0-124-74,1 0 0,1 0 0,1 0 0,0-1 0,1 1 0,1-1 0,1 0-1,17 31 1,-20-41-12,1 0 0,1 0 0,-1 0-1,1-1 1,0 1 0,9 6 0,-12-11-110,0 0 1,0 0-1,0 0 1,1 0-1,-1-1 1,0 1-1,1-1 1,-1 0 0,1 0-1,-1 0 1,1-1-1,-1 1 1,1-1-1,0 0 1,-1 0-1,1 0 1,-1 0 0,1-1-1,4-1 1,24-13-1879,-13-5-3414,-13 7 2371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24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15 166 1468,'-14'-6'4731,"13"4"-4192,4 0-60,13-8 71,1 0-1,23-8 1,15-10 12,37-15 147,-10 6-3747,-78 34 871,4-3 31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25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6 1376,'-4'-1'1072,"-10"-1"-511,0 1 0,-1 0 0,1 1 0,0 0 0,-1 1 0,1 0 1,0 2-1,0 0 0,0 0 0,-16 7 0,23-8-333,1 1 0,-1 0 0,1 0 0,0 1 0,0 0 0,1 0 0,-1 0 0,1 1 0,0 0 0,-7 8 0,9-10-121,1 1-1,0 0 1,0 0 0,0 0 0,0 0 0,1 0 0,-1 0 0,1 0 0,0 0 0,0 1 0,1-1 0,-1 0 0,1 1 0,0-1 0,0 1 0,1-1 0,-1 0 0,2 6 0,0-2 16,1 1 0,0-1 0,0 1 1,1-1-1,0 0 0,0 0 0,1-1 0,-1 1 0,9 8 1,6 5 269,35 29 0,-33-32 127,28 32 1,-48-50-500,-1 1 0,1-1 1,-1 1-1,0 0 0,1-1 1,-1 1-1,0-1 0,1 1 1,-1 0-1,0-1 0,0 1 1,0 0-1,1-1 0,-1 1 1,0 0-1,0-1 0,0 1 1,0 0-1,0 0 0,0-1 1,-1 1-1,1 0 0,0-1 0,0 1 1,0 0-1,-1-1 0,1 1 1,0-1-1,-1 2 0,-20 16 262,-33 4-127,49-20-117,-141 41-1295,145-42 625,-3-2-115,0 0 396,-9-4-1037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26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1536,'4'-1'6718,"2"9"-4456,2 6-2548,-3 3 793,0-1 0,-2 1 0,0 0 0,0 0-1,-1 18 1,1 1-29,15 173 1985,-16-201-2340,0 0 0,0 0 0,0 0 0,1-1 0,0 1 0,1-1 0,5 10 0,-7-14-77,0 0 0,0 0 0,0 0 0,0-1 0,1 1 0,-1-1 0,1 1 0,-1-1 0,1 0 0,0 0 0,0 0 0,0 0 0,0-1 0,0 1 0,0-1 0,0 0 0,1 0 0,-1 0 0,0 0 0,1-1 0,3 1 0,7-1-116,-1 0-1,1-1 0,24-5 1,-32 4-128,0 0 0,1-1 1,-1 1-1,0-1 0,0 0 1,0-1-1,-1 1 0,1-1 1,-1 0-1,7-8 0,-2 3-474,11-13-1515,-11 4-2769,-6 7 1312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26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19 207 1620,'0'0'999,"-3"1"-102,-9 0-95,9 0 1773,3-2-2481,0 0 1,0 0-1,0 0 0,0 0 1,0 0-1,1 0 1,-1 0-1,0 0 1,1 0-1,-1 0 1,1 1-1,-1-1 1,1 0-1,0-1 0,365-183 3358,-364 183-3401,1 1-1,-1 0 1,1 0-1,0 0 1,-1 0-1,1 0 1,0 1 0,-1-1-1,1 1 1,0 0-1,5 0 1,-7 0-26,0 1 0,0 0 0,0-1 0,0 1 0,0 0 0,0 0 0,0-1 0,0 1 0,0 0 0,0 0 0,0 0 0,0 0 0,-1 0 0,1 1 0,0-1 0,-1 0 0,1 0 0,-1 0 1,0 0-1,1 1 0,-1-1 0,0 0 0,1 0 0,-1 1 0,0-1 0,0 0 0,0 1 0,-1 0 0,4 28 220,11 88 317,-11-101-464,0-1 0,2 1-1,0-1 1,13 29 0,-15-41-65,0 1 0,0-1 1,0 0-1,1 0 0,-1 0 0,1-1 0,0 1 1,0-1-1,0 0 0,1 0 0,-1 0 1,1-1-1,-1 1 0,1-1 0,7 2 0,-1 1 53,-10-5-9,4-2 7,-3 1-67,1 0 0,-1 0 0,1 0 0,-1-1 0,0 1 0,1-1 0,-1 1 0,0-1 0,0 0 0,0 0 0,0 0 0,0 0 0,-1 0 0,1 0 0,-1 0 0,1-1 0,-1 1-1,0 0 1,0-1 0,0 0 0,0 1 0,0-1 0,0 1 0,-1-1 0,1 0 0,-1 1 0,0-1 0,0-4 0,-1-3 20,0 0 1,0 0-1,-1 0 0,-1 1 1,1-1-1,-2 1 0,1-1 0,-1 1 1,-1 0-1,0 0 0,0 1 1,0-1-1,-13-13 0,6 8-632,-1 0-1,-20-15 1,-31-16-6756,55 39 4154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27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2236,'4'-11'3048,"3"10"628,11 11-3375,0 1 0,-1 0 0,0 1-1,-1 1 1,-1 0 0,0 1 0,0 1 0,-1 1-1,-1 0 1,15 24 0,-27-39-293,12 17 171,0 1-1,-1 0 1,-2 1-1,16 38 1,-24-54-156,0 0 0,-1 1 1,0-1-1,0 0 0,0 1 0,0-1 0,-1 1 1,0-1-1,0 1 0,0-1 0,0 1 0,-1-1 1,0 1-1,1-1 0,-2 1 0,1-1 0,0 0 1,-1 0-1,0 0 0,0 0 0,0 0 1,-1 0-1,1 0 0,-1-1 0,0 1 0,0-1 1,0 0-1,-1 1 0,1-2 0,-1 1 0,-7 4 1,5-3-10,1-1 0,-1 0 0,0-1 0,-1 0 0,1 0 0,0 0 0,-1-1 0,1 0 1,-1 0-1,1 0 0,-1-1 0,1 0 0,-1 0 0,0-1 0,1 0 0,0 0 0,-1 0 1,-11-5-1,13 4-8,0 0 1,0-1-1,0 0 1,1 0-1,0 0 1,-1 0 0,1-1-1,0 1 1,1-1-1,-1 0 1,1 0-1,-1-1 1,1 1-1,1 0 1,-1-1 0,1 0-1,-1 0 1,1 0-1,1 0 1,-1 0-1,1 0 1,0 0 0,0-1-1,0-7 1,0 3-30,1 1 0,1-1 0,0 1 1,1-1-1,-1 1 0,2-1 0,-1 1 0,1 0 1,1 0-1,0 0 0,0 0 0,1 1 0,0-1 1,0 1-1,1 0 0,0 1 0,0 0 1,1 0-1,0 0 0,0 0 0,0 1 0,15-8 1,-5 3-171,0 1 0,1 1 0,0 0 0,0 2 0,1 0 0,0 1 0,1 1 0,-1 1 0,1 0 0,21 0 0,144-5-1634,-182 9 1780,1 0 99,-1-1 1,1 0-1,0 0 1,-1 0-1,1-1 1,-1 1-1,1-1 1,3-2-1,-7 3-6,-1 1-1,1-1 1,-1 1-1,1 0 0,0-1 1,-1 1-1,1 0 1,-1 0-1,1-1 0,-1 1 1,1 0-1,-1 0 1,1-1-1,-1 1 0,1 0 1,-1 0-1,1 0 1,-1 0-1,0 0 0,1 0 1,-1 0-1,1 0 1,-1 0-1,1 0 0,-1 0 1,1 0-1,-1 1 1,1-1-1,-1 0 1,1 0-1,-1 1 0,1-1 1,-1 0-1,0 1 1,-23 8-161,23-9 174,-7 4-14,1 0 0,-1 1-1,1 0 1,0 0-1,0 1 1,0-1-1,1 1 1,-7 9-1,-2 4 88,-19 30-1,29-41-103,1-1-1,-1 1 1,1 0 0,1 1 0,0-1 0,0 1-1,1-1 1,0 1 0,0 0 0,1 0 0,0 0-1,0 0 1,1-1 0,0 1 0,1 0 0,2 14 0,-3-23-24,1 1 0,-1 0 0,0-1 0,0 1 0,0 0 0,0 0 0,1-1 1,-1 1-1,0 0 0,1-1 0,-1 1 0,0-1 0,1 1 0,-1-1 1,1 1-1,-1 0 0,1-1 0,-1 0 0,1 1 0,0-1 0,-1 1 0,1-1 1,-1 0-1,1 1 0,0-1 0,-1 0 0,1 1 0,0-1 0,-1 0 1,1 0-1,0 0 0,0 0 0,-1 0 0,1 0 0,0 0 0,-1 0 0,1 0 1,0 0-1,0 0 0,-1 0 0,1-1 0,0 1 0,-1 0 0,1 0 1,0-1-1,-1 1 0,1 0 0,-1-1 0,1 1 0,0-1 0,2-1 1,0-1-1,0 1 1,0-1-1,0 1 1,-1-1-1,1 0 1,-1 0-1,3-5 1,14-30 121,21-62 1,-36 90-104,-3 9 114,0 6-127,0-2-9,1 5 5,1 1 1,0-1 0,0 0-1,1 0 1,8 13-1,-10-18-4,0 0-1,1-1 1,-1 1 0,1-1-1,-1 0 1,1 0-1,0 0 1,0 0 0,0 0-1,0 0 1,0-1-1,0 1 1,0-1-1,0 0 1,1 0 0,-1 0-1,0-1 1,1 1-1,-1-1 1,7 0 0,4 0-5,1-1 0,-1-1 0,0 0 0,1-1 0,-1 0 0,-1-1 0,26-11 0,-32 12 2,0-1-1,0 0 1,0 0-1,0-1 1,-1 1 0,1-2-1,-1 1 1,-1-1-1,1 1 1,-1-2-1,0 1 1,0-1-1,-1 1 1,1-1-1,5-15 1,-9 20 1,-1-1 0,1 0 0,-1 1 0,1-1 0,-1 0 0,0 0 0,0 0 0,0 1 0,0-1 0,-1 0 1,1 0-1,-1 1 0,1-1 0,-1 0 0,0 1 0,0-1 0,-1 1 0,1-1 0,0 1 0,-1-1 0,1 1 0,-1 0 0,0 0 0,0 0 0,0 0 0,0 0 0,0 0 0,0 0 0,0 1 1,-1-1-1,1 1 0,-1 0 0,1 0 0,-1 0 0,1 0 0,-4-1 0,-11 2 9,11 1-7,1 0-1,0 0 1,-1 1 0,1 0 0,0 0 0,0 0 0,1 1 0,-1-1 0,0 1 0,1 0 0,0 1 0,0-1 0,0 1 0,0 0 0,0-1 0,1 2 0,-1-1 0,1 0 0,0 1 0,0 0-1,1-1 1,0 1 0,0 0 0,-3 8 0,5-12-3,0 0-1,-1 0 1,1 0-1,0 0 1,0 0 0,0 0-1,0 0 1,0 0-1,0 1 1,0-1-1,0 0 1,0 0 0,1 0-1,-1 0 1,0 0-1,1 0 1,-1 0-1,1 0 1,-1 0-1,1 0 1,-1 0 0,1 0-1,0 0 1,-1 0-1,1 0 1,0-1-1,0 1 1,0 0 0,-1 0-1,1-1 1,2 2-1,-3-2 2,8 5-1,-2-3 7,-3-3-9,0 0-1,0 1 1,0-1 0,0 1-1,0 0 1,0-1 0,1 2-1,-1-1 1,4 1 0,0-1 1,1 1 0,-1 0 1,0 1-1,1-1 1,-1 1-1,0 1 0,0 0 1,0 0-1,-1 0 0,1 0 1,-1 1-1,1 0 1,6 7-1,-2-1 10,-2 0 0,1 1 1,-2 0-1,1 1 0,-1 0 0,6 13 0,-7-11-19,0-1 1,-1 1-1,-1 0 0,0 0 0,-1 0 0,0 1 1,-1-1-1,-1 1 0,0 0 0,-1 24 0,-2-29-65,0-1 0,0 1 0,-1-1 0,0 1 0,-1-1 0,0 0 0,0 0 0,-1 0 0,0-1 0,-1 1 0,0-1 0,0 0 0,0 0 0,-1 0 0,-1-1 0,1 0 0,-13 10 0,8-8-61,4-3 11,0-1 0,0 1 0,0-1 0,-10 4 0,15-8 14,1-1 73,-15-4-159,15 4 192,1 0 0,0-1-1,-1 1 1,1 0-1,-1 0 1,1 0-1,0-1 1,-1 1 0,1 0-1,0-1 1,0 1-1,-1 0 1,1-1-1,0 1 1,0-1 0,-1 1-1,1 0 1,0-1-1,0 1 1,0-1-1,0 1 1,-1 0 0,1-1-1,0 1 1,0-1-1,0 1 1,0-1-1,0 1 1,0 0 0,0-1-1,0 1 1,1-1-1,-1 1 1,0-1-1,0 1 1,0 0 0,0-1-1,0 1 1,1-1-1,-1 1 1,0 0-1,0-1 1,1 1 0,-1 0-1,0-1 1,1 1-1,32-40-76,2 2 0,52-45 0,46-48 8,-102 96 60,3-3 11,-1-2 1,-2 0-1,38-67 0,-67 105 11,-1-1-1,1 0 1,-1 0-1,0 0 1,0 0 0,0 0-1,0 0 1,-1 0-1,1 0 1,-1 0-1,0 0 1,0-1-1,0 1 1,-1-6-1,0 7 12,1 0 0,-1 0-1,0 0 1,0 0-1,0 0 1,0 1-1,-1-1 1,1 0-1,0 1 1,-1-1-1,1 1 1,-1-1-1,1 1 1,-1 0-1,0-1 1,0 1-1,-2-1 1,-2-1 41,-1 1 1,1 0-1,-1 0 1,0 0-1,0 1 1,0 0-1,1 1 1,-1-1-1,0 1 1,0 1-1,-12 1 1,10 0-2,0 0 1,1 0 0,-1 1-1,1 0 1,0 1 0,0 0-1,0 0 1,0 1 0,1 0-1,-1 0 1,1 1 0,-9 9-1,13-12-37,0 0-1,0 0 1,1 1 0,-1-1-1,1 1 1,0-1-1,0 1 1,0 0-1,0 0 1,1 0-1,-1 0 1,1 0-1,0 0 1,0 0-1,1 0 1,-1 0-1,1 1 1,0-1-1,0 0 1,0 0-1,1 1 1,0-1 0,-1 0-1,2 0 1,-1 0-1,0 0 1,4 7-1,1-1 5,0 1-1,1-1 1,1 0-1,0-1 0,0 0 1,1 0-1,0-1 1,0 0-1,1 0 1,0-1-1,0 0 1,1-1-1,-1 0 0,2-1 1,-1 0-1,22 6 1,11-1-9,0-1 1,0-3-1,58 2 1,-55-5-49,-15-1-204,-1-1 1,0-2 0,0-1 0,44-9 0,-58 7-1754,0-1 0,29-12 1,-34 10-785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28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5 584 1332,'-2'9'11436,"0"-26"-9363,2-35-2344,21-119 1679,-17 121-1006,2-1 0,21-86 0,8 32 716,-34 104-1101,-1 0 1,1 1-1,-1-1 0,1 1 0,-1-1 0,1 0 0,-1 1 0,1-1 0,-1 1 0,1-1 0,0 1 0,-1 0 1,1-1-1,0 1 0,-1 0 0,1-1 0,0 1 0,0 0 0,-1 0 0,1-1 0,0 1 0,0 0 0,-1 0 1,1 0-1,0 0 0,0 0 0,-1 0 0,1 0 0,0 1 0,0-1 0,-1 0 0,1 0 0,0 1 1,-1-1-1,1 0 0,0 1 0,0 0 0,25 12 129,-18-7-104,-1 1-1,0 0 0,0 0 0,-1 1 1,0-1-1,0 2 0,-1-1 0,7 15 1,28 78-273,-27-62-416,-11-30-271,0-1-1,-1 1 1,0-1-1,0 11 1,-13-7-8714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28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37 210 1176,'-3'-1'728,"1"0"-507,0 1 0,0-1 0,0 1 1,0-1-1,0 0 0,1 0 0,-1 0 1,0 0-1,0 0 0,1 0 0,-1 0 1,1-1-1,-1 1 0,1-1 0,0 1 1,-1-1-1,1 1 0,0-1 0,-1-2 1,1 3 292,2-2-50,2-1-320,-1-1-1,1 1 0,-1 1 0,1-1 0,0 0 0,0 1 1,1-1-1,-1 1 0,1 0 0,0 0 0,0 0 1,7-3-1,60-29 441,-52 26-389,100-38 16,-36 20-3581,-69 20 1310,-2 1 31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29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0 1256,'0'0'8324,"-5"4"-7782,-7 4-223,0 0-1,1 1 0,1 1 1,-1 0-1,1 0 0,1 1 1,0 0-1,1 1 0,-9 14 1,-3 10 307,1 1 1,-14 40-1,30-69-517,1 0 0,0 0-1,0 1 1,1-1-1,0 1 1,0 15 0,1-19-67,0-1 0,0 1 0,1-1 0,0 1 0,0-1 0,0 0 0,0 1 0,1-1 0,-1 0 0,1 0 0,0 0 0,1 0 0,-1 0 0,4 4 0,0-2-76,1-1 1,-1 1-1,1-2 0,0 1 0,1-1 1,-1 0-1,1 0 0,-1-1 0,1 0 1,0 0-1,0-1 0,1 0 0,10 1 1,-8-2-624,0 0 1,0-1 0,22-2 0,-24 1-559,0-1 0,0 0 0,1-1 0,14-6 1,-3-1-2163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44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 1696,'-6'0'264,"-1"0"0,1 0 0,0 1-1,-1 0 1,1 0 0,0 0 0,-1 1 0,1 0-1,0 0 1,0 1 0,1 0 0,-1 0 0,0 0-1,1 1 1,0-1 0,0 1 0,0 1 0,0-1-1,1 1 1,-1-1 0,1 1 0,0 1 0,1-1-1,-1 0 1,1 1 0,0 0 0,1 0 0,-1 0-1,-1 7 1,1-5-148,0 0-1,1 0 0,0 0 1,1 1-1,0-1 1,0 0-1,1 1 0,0-1 1,0 1-1,1-1 1,0 1-1,0-1 0,1 0 1,0 0-1,1 1 0,0-2 1,0 1-1,1 0 1,-1-1-1,2 1 0,-1-1 1,1 0-1,0 0 1,1-1-1,-1 0 0,1 0 1,8 7-1,-10-11-59,0 0-1,0 0 1,0 0-1,0 0 1,0-1 0,1 0-1,-1 0 1,0 0-1,1 0 1,5 0 0,-8-1 101,5-1-12,-2 0-89,-1-1 0,1 1-1,0 0 1,0-1-1,-1 0 1,1 0 0,-1-1-1,1 1 1,-1-1 0,0 0-1,0 0 1,0 0 0,-1-1-1,1 1 1,-1-1 0,0 0-1,1 0 1,-2 0-1,1 0 1,-1 0 0,1-1-1,-1 1 1,3-10 0,-4 6 20,1-1 0,-1 1 0,0-1 0,-1 1 0,0-1 0,-1 0 0,0 1 0,0-1 0,0 1 0,-1-1 0,-6-14 0,3 10 18,-1-1-1,0 1 1,-1 1 0,0-1-1,-1 1 1,-13-15 0,17 23-181,0 1 1,0 0-1,0-1 0,0 1 1,-1 1-1,1-1 1,-1 1-1,1 0 0,-1 0 1,0 0-1,0 0 0,0 1 1,0 0-1,0 0 1,0 0-1,0 1 0,-7 0 1,-3 0-1441,0 1 0,0 1 1,0 0-1,-25 7 0,16-1-1879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29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9 1144,'0'0'220,"0"-1"-1,0 1 1,-1-1 0,1 1-1,0-1 1,0 1 0,-1-1-1,1 1 1,-1 0 0,1-1-1,0 1 1,-1-1 0,1 1-1,-1 0 1,1-1 0,-1 1-1,1 0 1,-1 0 0,1-1-1,-1 1 1,0 0 0,-5 0 6,0 1 1,1-1 0,-1 1-1,0 1 1,1-1 0,-1 1 0,1 0-1,0 0 1,0 1 0,0-1 0,0 1-1,0 0 1,0 1 0,1-1-1,-1 1 1,1 0 0,-6 6 0,1 0 55,0 0-1,0 1 1,1-1 0,0 2 0,1-1 0,-10 22 0,15-28-208,0-1 0,1 0 1,-1 1-1,1-1 0,0 1 0,0-1 0,1 1 0,0 0 0,-1-1 1,1 1-1,1 0 0,-1-1 0,1 1 0,0 0 0,0-1 0,0 1 1,0-1-1,4 6 0,-3-6-28,1 0 0,0 0 0,0 0 0,1 0 0,-1-1 1,1 1-1,0-1 0,0 0 0,0-1 0,0 1 0,0 0 0,0-1 0,1 0 0,-1 0 1,1-1-1,0 1 0,5 0 0,-4 0 26,1 0 0,-1-1 0,1 0 1,-1-1-1,1 1 0,-1-1 0,1-1 0,10-1 0,-14 2-225,0-1 0,0 0 0,0 0 0,0 0 0,-1-1 0,1 1 0,-1-1 0,1 1 0,2-3 0,-3 1-553,1 1-1,-1 0 1,0-1-1,0 1 0,0-1 1,0 0-1,-1 0 1,1 0-1,1-5 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29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1056,'0'0'6285,"-5"4"-5659,-4 3-362,1 1 0,0-1 0,0 2 1,1-1-1,0 1 0,1 1 0,0-1 1,0 1-1,-7 20 0,9-22-99,1 2 0,0-1 0,0 0 1,1 1-1,1-1 0,-2 20 0,3-26-117,0 1-1,1 0 1,-1 0-1,1 0 1,0-1-1,0 1 1,0 0-1,1-1 1,-1 1-1,1 0 1,-1-1-1,1 0 1,1 0-1,-1 1 1,0-1-1,1 0 1,-1-1-1,1 1 1,5 4-1,-6-6-32,0 1 0,0-1 0,0 0-1,1 0 1,-1 0 0,0 0 0,0 0 0,1-1-1,-1 1 1,1 0 0,-1-1 0,0 0 0,1 0 0,-1 0-1,1 0 1,-1 0 0,1 0 0,-1-1 0,0 1-1,1-1 1,-1 1 0,1-1 0,-1 0 0,0 0-1,0 0 1,0 0 0,1-1 0,-1 1 0,0 0-1,3-4 1,-3 3-8,0 0 0,0 0 0,0 0 0,-1 0-1,1-1 1,-1 1 0,1 0 0,-1-1 0,0 1 0,0-1-1,0 0 1,0 1 0,0-1 0,0 0 0,-1 0-1,0 1 1,1-1 0,-1 0 0,0 0 0,0 0 0,0 1-1,-1-1 1,1 0 0,-1 0 0,0 1 0,1-1-1,-3-3 1,-3-7-130,0 0 0,-1 1-1,0 0 1,-1 0 0,-1 1-1,0 0 1,0 0-1,-1 1 1,-14-12 0,15 14-425,8 6 167,0 1 0,0-1-1,0 1 1,0 0 0,-1 0-1,1 0 1,0 0 0,-1 0-1,1 0 1,-1 0 0,1 0-1,-1 0 1,1 1 0,-3-2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30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1 353 1144,'22'23'4663,"-13"-14"-4018,-1 1 0,0 0 0,-1 1-1,12 20 1,10 16 641,-17-30-849,-10-13-340,-1-1 1,1 0 0,0 0 0,1 0 0,-1 0-1,0-1 1,1 1 0,0-1 0,0 1 0,-1-1-1,8 4 1,-8-5 7,19-3 157,-10-4-212,-1-1 1,1 0 0,-2 0 0,1-2-1,-1 1 1,0-1 0,0 0-1,7-12 1,3-1-38,-8 13 50,-11 20-4,-4 17-43,5-26-14,-1 0-1,0 0 0,1 0 1,-1 0-1,1 0 0,-1 0 1,1 0-1,0 0 0,0 0 1,0 0-1,0 0 1,0-1-1,1 1 0,-1 0 1,0-1-1,1 1 0,-1-1 1,1 1-1,0-1 0,-1 0 1,1 0-1,0 0 1,0 0-1,0 0 0,0 0 1,0 0-1,0-1 0,0 1 1,0-1-1,0 1 0,0-1 1,0 0-1,2 0 1,5 1 0,-1 0 0,1-1 1,-1 0-1,1-1 1,-1 0-1,0 0 1,15-5-1,-12 3 0,-1-1 0,0 0 0,0 0 0,0-1 0,-1-1 0,10-6 0,-16 9-1,1 0 0,0 0 1,-1-1-1,0 1 0,0-1 0,0 0 0,0 0 1,-1 0-1,1 0 0,-1-1 0,0 1 0,0-1 0,-1 1 1,1-1-1,-1 1 0,1-9 0,5-96 78,-7 107 181,-3 8-232,0 3-7,0 0-1,0 1 1,1-1 0,0 1-1,1 0 1,0 12 0,0-15 7,-1 9 43,2-16-69,0 1 0,1-1 0,-1 0 0,0 1 0,0-1 0,1 0 0,-1 1 0,0-1 0,0 0 0,1 1 0,-1-1 0,0 0 0,1 0 0,-1 1 0,0-1 0,1 0 0,-1 0 0,0 0 0,1 1 0,-1-1 1,1 0-1,-1 0 0,0 0 0,1 0 0,-1 0 0,1 0 0,-1 0 0,0 0 0,1 0 0,-1 0 0,1 0 0,-1 0 0,0 0 0,1 0 0,-1 0 0,1 0 0,-1-1 0,0 1 0,1 0 0,17-6 6,0-1-1,32-18 1,-31 15-13,1 1 0,22-8 0,-39 17 6,0-1 0,0 1 0,0 0 0,1 0 0,-1 0 0,0 1 0,0-1 0,0 1 0,0 0 0,1-1 0,-1 1 0,0 1 0,0-1 0,-1 0 0,6 4 0,42 31 19,-39-28-18,0 1-1,2-1 0,-1-1-1,1 0 1,0 0 0,0-2 0,1 1-1,-1-2 1,1 0 0,1 0-1,-1-2 1,0 0 0,26 1 0,-36-3-3,0 0 1,0-1 0,1 0 0,-1 0 0,0 0 0,0 0 0,0 0-1,0-1 1,0 0 0,0 0 0,-1 0 0,1 0 0,-1 0 0,1-1 0,-1 0-1,0 0 1,0 0 0,0 0 0,0 0 0,-1 0 0,1-1 0,-1 1-1,0-1 1,0 0 0,0 0 0,0 0 0,-1 1 0,2-6 0,2-10 19,0 0 1,-1-1 0,-1 0 0,1-26-1,-1-2 497,-3 0-1,-1 1 0,-10-60 1,9 126 1106,-1 7-1421,0 37 0,8-12 5,3-2 1,15 53 0,-19-86-218,2-1 0,-1 0-1,2 0 1,0-1 0,1 0 0,0 0-1,1-1 1,0 0 0,15 15 0,-16-19-679,1 0 0,0-2 0,1 1 1,12 7-1,-8-9-5635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3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1560,'0'0'2238,"10"-2"-1549,253-55 2038,242-64-815,-466 108-2375,45-22 1,-6-5-3023,-53 26 1457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31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106 365 1584,'-29'-5'1166,"-47"-4"2567,130 5 368,107-6-4053,71-4 226,358-23 93,-503 32-336,412-21 185,45-5-46,593-48 80,-757 35-166,-319 32-26,78-26-1,-116 31-42,-15 4-5,1 1 4,1-1 0,0-1 0,-1 0 0,0 0 0,0-1 0,10-7 0,-18 12-3,-1-1 0,1 1 1,-1-1-1,1 1 0,-1-1 0,1 1 0,-1-1 0,1 1 0,0-1 0,-1 1 0,1 0 0,0 0 0,-1-1 0,1 1 0,0 0 0,-1 0 0,1 0 0,0-1 0,0 1 0,-1 0 0,1 0 0,0 0 0,-1 0 0,1 0 0,0 1 0,0-1 0,-1 0 0,1 0 0,0 0 0,-1 1 0,2-1 0,2 24 169,-3-15-185,12 272 553,5 72-169,-13-299-348,43 306 199,-21-229-167,44 225 115,30 115 29,35 28-21,-3-3-45,-118-442-122,48 208 75,25 332-35,-66-170-251,-41 44-1166,15-418 1028,-12 93-1568,-1-48-2172,5-38 857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34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701 29 1072,'-14'-3'736,"1"1"-1,-1 0 1,-23 1-1,-3-1-103,-55-3 711,-30-4 183,117 7-1455,0 1 1,0 0-1,0 0 1,-1 1 0,1 1-1,0-1 1,0 1-1,0 0 1,0 1-1,0 0 1,0 0 0,1 1-1,-1 0 1,1 0-1,0 1 1,-1 0-1,2 0 1,-1 1 0,0 0-1,1 0 1,0 0-1,0 1 1,1 0-1,-1 0 1,-4 7 0,-7 12 64,2 1 1,0 0-1,1 2 1,2-1-1,1 1 1,1 1 0,-9 48-1,-22 209 560,37-252-615,-8 152 425,14 215 0,62 274 238,13-48-220,-52-427-155,-11-97-95,2 124-1,1 124 74,-2-104-168,-30 122 300,6-255-358,6-77-86,-1 10 9,2 1-1,2-1 0,9 80 0,87 413 131,-79-440-131,27 131 34,-17-127-73,-11-48 19,14 95 0,-26-120-12,2 0 0,1 0-1,2 0 1,13 32-1,-20-59-12,0 1-1,0-1 1,0 0-1,1 0 0,-1-1 1,1 1-1,0 0 1,0-1-1,1 0 1,-1 1-1,1-1 1,-1-1-1,1 1 1,0 0-1,0-1 1,0 0-1,0 0 0,1 0 1,-1 0-1,1-1 1,-1 0-1,9 1 1,3 0-10,1-1 1,-1-1-1,1-1 0,29-5 1,-17 2-18,202-39-59,-94 13 92,300-21-43,-136 42 34,-7 1-25,149-31 55,-374 31-2,125-17-33,-40 2 36,48-9-20,-17 2 4,-130 22-16,124-18-29,225-29-13,-307 46 4,86-10-283,68-2-105,273-24-466,-369 16 693,-153 29 193,20-3-20,17-5 1,-25 6 11,-10 1 12,-1 1-18,64-16-305,-65 16 312,16-4-243,32-8-447,-48 12 698,1-7 553,-2 7-512,-1-1 0,1 1-1,-1-1 1,1 1 0,-1-1 0,0 1-1,1-1 1,-1 1 0,0-1 0,0 1 0,1-1-1,-1 0 1,0 1 0,0-1 0,0 0 0,0 1-1,1-1 1,-1 0 0,0 1 0,0-1 0,0 1-1,-1-1 1,1-1 0,-2-37 135,2 37-152,2-9 154,-10-33 217,8 42-384,-22-33 792,23-15-786,-1 48 7,3-14 14,-13-45 355,10 59-321,-1-4-16,-1 0 0,1 0 0,0 0 0,1 0 0,-1-9-1,2 2 12,-4-35 295,2 46-298,-2-41 71,3 18-138,3-39 149,-3 62-110,0 2-23,0-1 0,-1 0 0,1 0-1,0 0 1,0 0 0,0 0 0,-1 0 0,1 0 0,0 0 0,0 0 0,0 0 0,1 0-1,-1 0 1,0 0 0,0 0 0,0 0 0,1 1 0,0-3 0,1-13 36,0-43 315,-1 2-3562,-4 42-1533,1 13 3577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36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58 484 1000,'-1'1'402,"0"0"1,0 0-1,0 0 0,0-1 1,0 1-1,0 0 0,-1 0 1,1-1-1,0 1 1,-1-1-1,1 1 0,0-1 1,-1 1-1,1-1 0,-1 0 1,1 0-1,0 0 0,-1 0 1,1 0-1,-3 0 0,-8-4 521,10 2-791,0 0 0,1 0-1,-1-1 1,1 1 0,0 0-1,0-1 1,-1 1 0,2-1-1,-1 0 1,0 1-1,1-1 1,-1-5 0,0 1-50,1-1 0,0 1 1,1-1-1,-1 1 0,1-1 1,1 1-1,0 0 0,0-1 0,0 1 1,1 0-1,0 0 0,0 0 1,1 1-1,0-1 0,7-8 0,4-5 33,1 1 0,1 0 0,23-19-1,-24 25-63,0 0 0,1 1 0,1 0 0,-1 1 0,2 2 0,-1 0-1,1 0 1,1 2 0,0 1 0,0 0 0,0 1 0,0 1 0,1 1 0,-1 1-1,40 1 1,0 4 87,0 1 0,105 24 0,-159-27-103,-1 0-1,1 0 0,0-1 0,-1 1 0,1-1 1,7-1-1,-10 0-14,-1 1-2,0-1-1,0 0 0,0 0 0,0-1 1,0 1-1,0 0 0,-1-1 0,1 1 1,-1-1-1,1 1 0,-1-1 0,1 0 1,-1 0-1,0 1 0,1-4 0,-1 3-3,-1 0 0,0 0 0,0 0 0,0 0 0,0-1 0,0 1 0,0 0 0,0 0 0,-1 0 0,1 0 0,-1 0 0,0-1 0,0 1 0,0 0 0,0 0 0,0 1 0,0-1 0,0 0 0,0 0 0,-1 0 0,1 1 0,-3-3 0,-1-1 54,-1-1 0,1 1-1,0 1 1,-1-1 0,-10-5-1,-50-28 851,65 38-846,0-1-46,1 1 0,-1 0 1,1 0-1,-1-1 0,0 1 0,1 0 0,-1 0 1,1 0-1,-1 0 0,0 0 0,1 0 0,-1 0 1,1 0-1,-1 0 0,0 0 0,1 0 1,-1 0-1,1 0 0,-1 0 0,1 1 0,-2-1 1,2 1-12,-1 0 0,1 0 0,-1 0 0,1 1 1,-1-1-1,1 0 0,0 0 0,0 0 0,-1 0 0,1 1 1,0-1-1,0 0 0,0 0 0,0 0 0,0 1 0,1-1 1,-1 0-1,0 0 0,1 0 0,-1 0 0,0 0 0,1 0 1,-1 1-1,2 0 0,0 2 16,1 0 0,0 0 0,1 0 0,-1 0 0,1-1 1,4 4-1,7 5 69,1 0 0,20 10 1,-30-18-84,2 0 23,0 0 0,-1 1 0,0-1 0,12 12 0,-17-14-26,-1 0 0,1 0 0,-1 0 0,0 0 0,1 0 0,-1 0 0,0 0 0,0 0 0,0 0 0,0 0 0,-1 1 0,1-1 0,-1 0 0,1 1 0,-1-1 0,0 0 0,0 1 0,0-1 0,0 1 0,0-1 0,0 0 0,-2 5 0,0 1-8,-1 0 0,0 0 0,-1 0-1,0-1 1,0 1 0,-1-1 0,1 0 0,-1 0-1,-8 7 1,-7 7 245,-33 25 0,39-35-947,0 0 0,0 1 0,1 1 0,1 0 0,0 1 0,-14 22 0,25-35 24,-1 4 86,4 8-8543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38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1099 1504,'-29'3'4335,"22"-2"-3959,0 0 0,0 0 0,1-1 0,-1 0 0,0 0 0,0 0 0,0-1 0,0 0 0,1-1 0,-1 1 0,1-1 0,-1-1 0,1 1 0,-1-1 0,1 0 0,-7-5 0,5 3-127,1-1 0,0 1-1,0-2 1,1 1 0,0 0 0,0-1-1,0 0 1,1-1 0,0 1 0,0-1-1,1 0 1,-4-9 0,5 8-129,0-1 0,0 0 0,1 1 0,1-1 0,-1 0 0,2 0 0,-1 0 0,1 0 0,1 0 0,0 0 0,0 0 0,4-13 0,1 4-6,0 0 1,1 1-1,1-1 0,1 2 1,14-22-1,-17 30-91,0-1 0,1 1 0,1 1 0,-1 0 0,1 0 0,1 0 0,-1 1 0,1 0 0,1 0 0,-1 1 0,1 1 0,0 0 0,1 0 0,-1 1 0,1 0 0,0 0 0,0 2 1,0-1-1,0 1 0,0 1 0,0 0 0,1 1 0,-1 0 0,0 0 0,1 1 0,-1 1 0,0 0 0,0 0 0,0 1 0,0 1 0,0 0 0,-1 0 0,0 1 0,11 7 0,-13-8-2,-1 0-9,-1 0 1,1-1-1,-1 2 1,0-1-1,0 1 0,-1 0 1,0 0-1,8 9 1,-13-13 5,3 4 3,-3-5-14,0 0 1,0 0-1,0 0 0,0 0 1,0 0-1,0 0 0,0 0 1,0 0-1,0 0 0,0 0 0,0 0 1,0-1-1,1 1 0,-1 0 1,0 0-1,0 0 0,0 0 1,0 0-1,0 0 0,0 0 1,0 0-1,0 0 0,0 0 0,0 0 1,0 0-1,0 0 0,0 0 1,0 0-1,1 0 0,-1 0 1,0 0-1,0 0 0,0 0 1,0-1-1,0 1 0,0 0 0,0 0 1,0 0-1,0 0 0,0 0 1,0 1-1,1-1 0,-1 0 1,0 0-1,0 0 0,0 0 1,0 0-1,0 0 0,0 0 1,0 0-1,0 0 0,1-13 13,0 0-1,0 0 1,1 0 0,1 0 0,0 1-1,1-1 1,0 1 0,1 0-1,0 0 1,1 0 0,0 1 0,14-18-1,-7 12-8,2 0 0,0 2 0,0 0 0,1 0-1,1 2 1,1 0 0,19-11 0,-22 16-10,-1 1-1,1 0 1,0 1 0,1 1-1,-1 0 1,1 1 0,0 1 0,0 0-1,1 1 1,-1 1 0,0 1 0,1 0-1,-1 1 1,0 0 0,0 2 0,0 0-1,22 7 1,-34-8 7,0-1 1,1 1-1,-1-1 0,1 0 0,-1-1 0,1 1 1,-1-1-1,7 0 0,-10 0-5,1-1 0,-1 1 0,0-1 0,-1 0-1,1 1 1,0-1 0,0 0 0,0 0 0,0 0 0,0 1-1,-1-1 1,1 0 0,0 0 0,-1 0 0,1 0 0,-1 0 0,1 0-1,-1 0 1,1-3 0,6-10 4,4-4-6,1 1 0,0 0 0,1 1 0,1 1 0,1 0 0,0 0-1,19-13 1,16-8-16,57-31 0,-87 55 11,0 2-1,0 0 1,1 1-1,0 2 0,1 0 1,-1 1-1,30-4 0,-38 8 3,1 1-1,0 1 1,-1 0-1,1 1 1,-1 0-1,1 1 1,-1 0-1,1 1 1,-1 1-1,0 0 1,0 1-1,-1 1 1,15 7-1,-3 2 9,0 1-1,40 35 0,-60-47-5,1-1 0,-1 1-1,1-1 1,-1 0 0,1 0-1,0 0 1,1-1 0,-1 1-1,0-1 1,1-1 0,-1 1-1,1-1 1,-1 0 0,1 0-1,0 0 1,-1-1 0,8 0-1,58-7-16,89-21-1,-18 3-10,-99 18 24,26-3-39,96-2-1,-120 11 23,-11 0-8,40 4 0,-64-2 16,0 0 0,0 1-1,0 0 1,-1 1 0,1 0-1,-1 0 1,0 1-1,14 9 1,-20-12 11,-1 0-1,0 1 1,0-1-1,0 1 1,0 0-1,0 0 1,-1 0-1,1 0 1,0 0-1,-1 0 1,1 0-1,-1 1 1,0-1-1,0 0 1,0 1-1,0-1 1,0 1-1,-1-1 1,1 1-1,-1-1 1,1 1-1,-1 0 0,0-1 1,0 1-1,0-1 1,0 1-1,-1 0 1,1-1-1,-1 1 1,0-1-1,1 1 1,-1-1-1,0 1 1,0-1-1,-3 4 1,-3 7-16,-2 0 0,0 0-1,0-1 1,-19 19 0,22-25 17,4-4 1,0 0-3,0 0 1,0 1-1,0-1 1,0 0-1,1 1 1,-1 0 0,0-1-1,1 1 1,0 0-1,-2 5 1,3-7 1,0-1 1,-1 1-1,1 0 1,0 0-1,0 0 1,0-1-1,0 1 1,0 0 0,0 0-1,0 0 1,0-1-1,0 1 1,1 0-1,-1 0 1,0 0-1,0-1 1,1 1-1,-1 0 1,1-1-1,-1 1 1,0 0 0,1-1-1,-1 1 1,1 0-1,0-1 1,-1 1-1,1-1 1,-1 1-1,1-1 1,0 1-1,-1-1 1,1 1-1,0-1 1,0 0 0,-1 0-1,1 1 1,0-1-1,0 0 1,-1 0-1,3 0 1,1 2-1,32 12-6,2-2 1,67 13-1,0 0-5,71 35-81,-149-49 85,-1 2 0,0 1 0,-1 0 0,31 25-1,-48-32 3,0-1 0,-1 2 0,1-1 0,-1 1 0,-1 0 0,0 0-1,0 1 1,6 12 0,-10-17 6,0 1-1,0-1 1,-1 1-1,0 0 1,0 0-1,0-1 1,0 1-1,-1 0 1,0 0-1,0 0 1,0 0-1,0 0 1,-1 0-1,0 0 1,0 0-1,0-1 1,-1 1-1,1 0 1,-5 6-1,-2 4-1,-1-1-1,-1 0 1,0-1-1,-1 0 1,0 0 0,-1-1-1,0-1 1,-1 0-1,-24 16 1,-13 3-4,-79 36-1,61-33-4,40-21 14,21-10-16,1 0 0,0 1 0,0 0 0,0 0 0,1 0-1,-7 5 1,12-8 10,0 0 0,0 0-1,0 1 1,0-1 0,-1 0 0,1 1-1,0-1 1,0 0 0,0 0-1,0 1 1,0-1 0,0 0 0,0 1-1,0-1 1,0 0 0,0 1-1,0-1 1,0 0 0,0 1 0,0-1-1,0 0 1,1 0 0,-1 1-1,0-1 1,0 0 0,0 1-1,0-1 1,1 0 0,-1 0 0,0 1-1,0-1 1,0 0 0,1 0-1,-1 0 1,0 1 0,0-1 0,1 0-1,-1 0 1,0 0 0,0 0-1,1 1 1,11 6-61,-11-7 61,62 31-311,-46-24 260,1 1 0,-1 1-1,-1 1 1,0 0-1,18 16 1,-15-10 11,-4-3-2,0 1 0,0 1 0,-1 0 0,17 24-1,-28-35 38,0 1 0,-1-1 0,1 1 0,-1 0 0,0 0 0,-1 0 0,1 0 0,-1 0 0,0 0 0,0 1 0,0-1 0,-1 0 0,0 0-1,0 1 1,0-1 0,-1 0 0,1 1 0,-1-1 0,-1 0 0,1 0 0,-1 0 0,-3 8 0,-3 1-3,-1-1 1,0 0 0,-1 0-1,0-1 1,-1 0-1,0-1 1,-1 0-1,-1 0 1,1-2 0,-2 0-1,-22 13 1,-21 7-46,-92 34 0,141-60 54,-81 28-19,-127 25 0,213-52-176,11 1 80,29 8 16,0 1-31,-32-11 113,0-1 0,-1 1 0,0 0 0,1 1 0,-1-1 0,-1 1 0,8 7 0,-10-9 16,0-1 0,0 1 0,0-1 0,-1 1 0,1 0 0,-1-1 0,1 1 0,-1 0 0,1-1-1,-1 1 1,0 0 0,0 0 0,0 0 0,0-1 0,0 1 0,0 0 0,0 0 0,-1-1 0,1 1-1,0 0 1,-1 0 0,0-1 0,1 1 0,-1-1 0,0 1 0,0-1 0,0 1 0,-2 2-1,-5 6-3,-1-1-1,0 0 1,-1 0-1,0-1 1,0 0-1,0 0 1,-1-1-1,0-1 1,-17 8-1,-114 39-16,58-30 29,-1-3-1,-1-5 1,-146 9 0,231-24-6,-63 2 19,59-3-33,-1 1 0,0-1 0,1 1 0,-1-2 0,1 1 0,-1-1 0,1 1 0,-10-6 0,15 7 4,0 0 0,-1-1 0,1 1 0,0-1 0,0 1 0,-1-1 0,1 1 0,0-1 0,0 1 0,0-1 0,0 1-1,-1-1 1,1 1 0,0-1 0,0 1 0,0-1 0,0 1 0,0-1 0,0 1 0,0-1 0,1 0 0,-1 1 0,0-1 0,0 1-1,0-1 1,0 1 0,1-1 0,-1 1 0,0 0 0,0-1 0,1 1 0,-1-1 0,0 1 0,1 0 0,-1-1 0,1 1-1,-1-1 1,0 1 0,1 0 0,-1 0 0,1-1 0,-1 1 0,1 0 0,-1 0 0,1-1 0,-1 1 0,1 0 0,-1 0 0,2 0-1,3-1-39,2 0-7,-1 0 1,1 1-1,-1 0 1,13 1-1,-18-1 53,1 0-1,-1 0 0,1 1 1,-1-1-1,1 1 1,-1-1-1,0 1 0,1 0 1,-1-1-1,0 1 0,0 0 1,1 0-1,-1 0 1,0 0-1,0 0 0,0 0 1,0 0-1,0 0 0,0 0 1,-1 1-1,1-1 0,0 0 1,0 1-1,-1-1 1,1 0-1,-1 1 0,1 1 1,-2 0 5,1-1 1,-1 0 0,0 1-1,0-1 1,0 0-1,0 0 1,0 0 0,0 0-1,-1 0 1,1 0-1,-1 0 1,1 0 0,-1 0-1,0-1 1,1 1-1,-1-1 1,0 1 0,-3 0-1,3 0 0,-10 7 0,0-1-1,-1 0 1,0-1-1,0-1 1,-21 8-1,-71 16-15,65-22 13,-1-2 0,0-2 0,-52-1 0,-122-16 6,-27-18 15,184 21 8,-1-3 1,-59-22-1,116 34-23,-46-21 29,46 21-30,0 0 0,0 0 1,1 0-1,-1 0 0,1-1 1,-1 1-1,1 0 0,-1-1 1,1 0-1,0 1 0,0-1 1,-1 0-1,1 1 0,1-1 0,-1 0 1,0 0-1,0 0 0,1 0 1,-1 0-1,1 0 0,-1-3 1,17-10 28,-17 15 28,-10 5-55,0 0 0,0-1 0,0-1-1,0 1 1,-1-2 0,0 0 0,1 0 0,-25-1 0,-5-1 4,-56-8 1,58 4-9,1-2 1,0-2-1,0-1 1,0-2-1,2-2 1,-1-1-1,2-2 1,-44-27-1,69 37 1,0-1-1,1 0 1,0-1-1,0 0 1,1 0-1,-7-10 1,12 14-4,0 0 0,0 0 0,1 0 0,-1 0 0,1-1 0,0 1 0,1-1 0,-1 1 0,1-1 0,0 1 0,0-1 0,0 0 0,1 0 0,-1 1 0,1-1 0,1 0 0,0-6 0,2-21 67,-3 31 2,-17-16 40,-4 5-92,1 0 1,0-2-1,1 0 0,1-1 0,-23-24 0,31 28-9,1 1-1,0-2 1,1 1 0,0-1 0,1-1 0,0 1 0,1-1-1,0 0 1,1-1 0,-5-20 0,7 15-5,-1 0 1,2 0 0,0-27-1,3 37 0,0-1-1,0 0 0,1 0 0,0 1 0,0-1 1,1 1-1,1-1 0,6-12 0,-1 5-205,1 1-1,1 0 1,0 1 0,1 0-1,1 1 1,0 1 0,1 0-1,0 0 1,1 2 0,0 0-1,1 0 1,31-14 0,-42 23-787,5-2 608,-2 3-4611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39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1920,'0'0'1182,"-1"14"4265,24-11-4871,-1-2 1,1 0 0,0-2 0,-1 0-1,26-5 1,-1 0-167,10-1 145,-5 0-782,-18 5-2904,-34 2 3086,1 0-1,-1 0 1,1 0 0,-1 0-1,0 0 1,1 0 0,-1 0-1,1 0 1,-1 0 0,0 0-1,1 0 1,-1 1 0,1-1-1,-1 0 1,0 0-1,1 0 1,-1 0 0,0 1-1,1-1 1,-1 0 0,0 1-1,1-1 1,-1 0 0,0 0-1,0 1 1,1-1-1,-1 0 1,0 1 0,0-1-1,1 1 1,-1-1 0,0 0-1,0 1 1,0-1 0,0 1-1,0-1 1,0 0-1,0 1 1,0-1 0,0 1-1,0-1 1,0 0 0,0 1-1,0-1 1,0 1 0,0-1-1,0 0 1,0 1-1,0-1 1,-1 1 0,1-1-1,0 0 1,0 1 0,0-1-1,-1 0 1,1 1 0,-1-1-1,-18 28 802,15-22-784,-5 8 316,1 0-1,0 0 0,1 1 1,0 0-1,-6 25 0,-17 83 673,28-113-875,-8 80 435,5-35-253,5-51-251,-1 1-1,1-1 1,-1 0 0,0 1-1,0-1 1,0 0 0,0 0-1,-1 1 1,0-1-1,0 0 1,0-1 0,0 1-1,-1 0 1,-5 6 0,6-8 0,1 0-1,-1 0 1,0-1 0,0 1 0,-1 0 0,1-1-1,0 1 1,0-1 0,-5 2 0,5-2 6,1-1 149,2-1-168,0-1 1,0 1-1,0-1 0,0 1 1,0 0-1,0 0 0,1-1 1,-1 1-1,0 0 0,1 0 0,-1 0 1,3-1-1,-1 0 5,87-65 1124,-89 66-1029,-1 1-79,0 0 0,1 0-1,-1-1 1,1 1 0,-1 0 0,1 0-1,-1 0 1,1 0 0,-1-1 0,1 1-1,-1 0 1,0 0 0,1 0 0,-1 0-1,1 0 1,-1 0 0,1 0 0,-1 0-1,1 1 1,-1-1 0,1 0 0,-1 0 0,1 0-1,5 6 56,-1 1 1,1-1-1,-1 1 0,-1-1 0,1 1 0,-1 1 0,-1-1 0,1 1 0,-1-1 1,0 1-1,-1 0 0,3 13 0,-5-20-54,0-1-1,0 1 1,0-1-1,0 1 1,0-1-1,0 0 1,0 1-1,1-1 1,-1 1-1,0-1 1,0 0 0,0 1-1,1-1 1,-1 0-1,0 1 1,1-1-1,-1 0 1,0 1-1,1-1 1,-1 0 0,0 0-1,1 1 1,-1-1-1,1 0 1,-1 0-1,0 0 1,1 0-1,-1 1 1,1-1-1,-1 0 1,0 0 0,2 0-1,17-6 252,21-20-188,-34 21 37,-3 4-113,-1-1 0,1 1 0,0-1 0,0 1 0,0 0 1,0 0-1,0 0 0,0 1 0,0-1 0,0 1 0,0 0 0,0 0 0,1 0 0,-1 0 1,0 0-1,0 1 0,0-1 0,0 1 0,0 0 0,0 0 0,0 0 0,0 0 1,0 0-1,-1 1 0,1 0 0,0-1 0,3 4 0,7 5-70,0 1 0,0 0 0,19 23 0,-26-27-13,14 18-402,-16-20 34,-1 0-1,1 0 1,0 0-1,1 0 1,-1-1-1,1 0 1,0 0 0,0 0-1,8 4 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40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1 498 6001,'6'-243'306,"6"-10"5447,-12 251-4994,0 8-421,24 266 1368,-20-241-1604,5 31 40,-4-42-626,-2 0 1,0 0-1,-2 1 0,0-1 1,-3 32-1,1-50-58,1 2 38,-8 10-6791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45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49 1448,'0'0'3106,"-2"-12"-1771,1 6 3014,1 4-4243,0 1 1,1-1-1,-1 1 1,1-1-1,-1 1 1,1-1-1,-1 1 1,1-1 0,0 1-1,0-1 1,-1 1-1,1 0 1,0 0-1,0-1 1,0 1-1,1 0 1,-1 0 0,0 0-1,0 0 1,1 0-1,1-1 1,-2 1 292,4 3-388,-5-2-32,3 2-1,0-1 1,0 1-1,0-1 0,0 0 1,1-1-1,-1 1 1,0 0-1,0-1 0,0 0 1,1 0-1,-1 0 1,0 0-1,1 0 0,-1-1 1,4 0-1,-8 13-644,-1-5-2243,-1 6-2541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40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2 380 856,'-1'-4'268,"1"-1"0,0 1-1,-1-1 1,2 0 0,-1 1 0,1-1 0,-1 1-1,1-1 1,0 1 0,1-1 0,-1 1-1,1 0 1,0-1 0,0 1 0,0 0 0,1 0-1,-1 1 1,1-1 0,5-5 0,6-6 207,2 0-1,-1 1 1,19-12 0,-18 14-186,34-24 588,94-50 0,-94 59-611,6 0-265,4-3-5320</inkml:trace>
  <inkml:trace contextRef="#ctx0" brushRef="#br0" timeOffset="1">506 217 1148,'11'-7'511,"0"0"1,0-2-1,0 1 0,-1-1 0,0-1 1,-1 0-1,0 0 0,0-1 0,-1 0 1,-1 0-1,0-1 0,0 0 0,-1 0 1,5-17-1,-10 28-425,-1 0 1,1-1-1,-1 1 1,1-1-1,-1 1 1,0-1 0,0 1-1,1-1 1,-1 1-1,0-1 1,-1 1-1,1-1 1,0 1-1,0-1 1,-1 1-1,1 0 1,0-1-1,-1 1 1,0-1-1,1 1 1,-1 0 0,0-1-1,0 1 1,1 0-1,-1 0 1,0 0-1,0 0 1,0-1-1,-1 1 1,1 1-1,0-1 1,0 0-1,0 0 1,-1 0-1,-1 0 1,1 0-13,0 1-1,0 0 1,-1 0-1,1 0 1,0 0 0,0 0-1,-1 0 1,1 0-1,0 1 1,0-1-1,0 1 1,0 0 0,0-1-1,-1 1 1,1 0-1,1 0 1,-1 0 0,0 1-1,0-1 1,0 0-1,0 1 1,-2 2 0,0 1-20,0-1 0,0 1 0,1 0 0,-1 0 0,1 0 0,0 1 0,1-1 0,-1 1 0,1-1 0,0 1 0,1 0 0,-1 0 0,1-1 0,0 1 0,1 0 0,0 0 0,-1 0 0,2 0 0,-1 0 0,1 0 0,0 0 0,0 0 0,0 0 0,1 0 0,0 0 0,0-1 0,1 1 0,0-1 0,0 0 0,3 6 0,-1-4-202,0 0 1,1 0 0,-1-1 0,1 1-1,0-1 1,1 0 0,0-1 0,0 0-1,0 0 1,0 0 0,1-1 0,-1 0-1,1 0 1,0-1 0,1 0 0,-1 0-1,0-1 1,1 0 0,0-1 0,10 1-1,-14-2-134,-2 0-317,0 0-1,0 0 1,1 0 0,-1-1-1,0 1 1,1-1-1,-1 0 1,6-2-1,3-2-2341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41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157 362 1160,'20'-39'3813,"-19"37"-3291,13 4 1295,-7 4-1650,-1-1 0,-1 1 0,1 0-1,-1 1 1,0-1 0,-1 1 0,0 0 0,0 0 0,0 0 0,3 10-1,4 13 255,9 39-1,-18-63-386,-1 0 0,0 0 1,0 0-1,0 0 1,-1 0-1,0 0 1,-1 0-1,1 0 0,-1 0 1,0 0-1,0 0 1,-1 0-1,0 0 1,0 0-1,0-1 0,-1 1 1,0-1-1,0 1 1,0-1-1,-1 0 1,1 0-1,-1-1 0,-1 1 1,-5 4-1,4-3-32,-1-1-1,0-1 1,0 1-1,-1-1 0,1 0 1,-1-1-1,0 0 1,0 0-1,0-1 0,0 1 1,0-2-1,-1 1 1,1-1-1,-1-1 0,1 0 1,-1 0-1,-9-1 1,15 1 2,-1-1-1,0 1 1,0-1 0,1 0 0,-1 0 0,0 0 0,1 0-1,-1-1 1,1 0 0,-1 1 0,1-1 0,0 0 0,0-1 0,0 1-1,0 0 1,0-1 0,1 0 0,-1 1 0,1-1 0,-1 0 0,1-1-1,0 1 1,0 0 0,1 0 0,-1-1 0,1 1 0,-1-1 0,1 0-1,0 1 1,0-1 0,1 0 0,-1 0 0,1 1 0,0-1-1,0 0 1,0 0 0,0 0 0,1 1 0,0-1 0,0 0 0,0 1-1,0-1 1,0 0 0,4-6 0,7-11 2,2 1 0,0 0 0,1 1 0,0 0 0,2 1 0,0 1 0,1 1-1,1 1 1,39-25 0,-15 15-1,-27 16 9,-1-1 0,28-20 1,-43 30-4,1-1-1,-1 1 1,1-1 0,-1 1 0,1-1 0,0 1 0,-1 0-1,1-1 1,0 1 0,-1 0 0,1 0 0,0-1 0,-1 1-1,1 0 1,0 0 0,0 0 0,-1 0 0,1 0 0,0 0-1,0 0 1,-1 0 0,1 0 0,0 0 0,-1 1 0,1-1-1,0 0 1,-1 0 0,1 1 0,0-1 0,-1 0 0,1 1 0,0-1-1,-1 1 1,1-1 0,-1 1 0,1-1 0,-1 1 0,1-1-1,-1 1 1,1-1 0,-1 1 0,0 0 0,1 0 0,12 29 390,15 162 849,-20-127-932,1-21 4,1-42-200,3-9-106,0-1 0,0 0 0,-1 0 0,21-19 0,24-18-65,-45 39 55,-1 1-1,1 0 1,0 0-1,0 1 1,0 1-1,1 0 1,-1 1-1,1 0 1,14 0-1,-10 1-4,-1-1 0,1-1 0,0-1 0,18-6 0,-32 9-4,0-1 0,0 0 1,0 0-1,0 0 0,0 0 1,-1 0-1,1 0 0,0-1 1,-1 1-1,0-1 0,0 0 1,0 0-1,0 0 0,0 0 1,0 0-1,-1 0 0,1 0 1,-1-1-1,2-5 0,-3 6 1,1 1 0,-1-1 0,1 1 0,-1-1 0,0 0 0,0 1 0,0-1 0,0 0 1,-1 1-1,1-1 0,-1 0 0,1 1 0,-1-1 0,0 1 0,0-1 0,0 1 0,0 0 0,-1-1 0,1 1 0,-1 0 0,1 0 0,-1 0 0,0 0 0,0 0 0,0 0 0,-3-2 0,3 3 3,0 0 0,-1 0 1,1 1-1,0-1 0,-1 1 0,1-1 1,0 1-1,-1 0 0,1 0 0,-1 0 1,1 0-1,-1 0 0,1 0 0,0 1 1,-1-1-1,1 1 0,0 0 0,-1 0 1,1 0-1,0 0 0,0 0 0,0 0 1,0 0-1,0 1 0,0-1 0,0 1 0,0 0 1,-3 3-1,1 1 1,-1-1 1,1 1-1,0 1 0,0-1 1,0 1-1,1-1 0,0 1 0,1 0 1,-1 0-1,1 0 0,-1 8 1,3-12-7,-1 0 0,1-1 0,0 1 0,-1 0-1,1 0 1,1 0 0,-1-1 0,0 1 0,1 0 0,-1 0 0,1-1 0,0 1 0,0 0 0,0-1 0,0 1 0,0-1 0,1 1 0,-1-1 0,1 0 0,0 1 0,-1-1 0,1 0-1,0 0 1,0 0 0,0 0 0,1-1 0,-1 1 0,0-1 0,1 1 0,-1-1 0,4 2 0,-2-2-21,0 0 0,-1-1 0,1 1 0,0-1 0,0 1 1,-1-1-1,1 0 0,0-1 0,0 1 0,-1-1 0,1 1 0,0-1 0,-1 0 0,1-1 0,-1 1 1,1 0-1,-1-1 0,1 0 0,-1 0 0,0 0 0,0 0 0,0-1 0,3-3 0,2-1 0,0 0 0,-1-1 0,-1 0 0,1 0 0,-1-1 0,9-18 0,-7 9 54,-1 0 0,-1-1 0,-1 0 0,-1 0 1,4-29-1,-5 7 176,-2-64 1,-6-25 854,5 129-708,1 8-259,11 60-276,2-1 0,4-1 1,2 0-1,57 121 0,-67-162-1320,-6-14-1567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8:41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31 240 1628,'-7'-2'360,"6"2"-206,-1 0 0,1-1-1,-1 1 1,1 0 0,-1-1 0,1 1-1,0-1 1,-1 0 0,1 1 0,-1-1-1,1 0 1,0 0 0,0 0 0,-3-2-1,4 2 346,5-1-8,41-9 168,-1 2-1,82-5 1,-88 10-486,275-37 869,-166 19-682,-71 12-476,-1-3 0,128-37 0,-198 48-258,0-1 1,0 1 0,1-1 0,-2 0-1,1 0 1,0 0 0,-1-1-1,1 0 1,-1 0 0,6-6-1,-3 2-1482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9:01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154 905 1468,'0'0'894,"-12"0"364,6 0 2133,-3 1-2772,-31 0 6929,32 0-7697,342-29 131,-30 2 3,628-18-43,-617 33 70,-66 4-24,-95 2 29,73-4 5,-70 3-64,-122 6 92,-31 0 142,-4 0-77,1 1-65,-1-1 1,1 0-1,-1 0 0,1 1 1,-1-1-1,1 0 1,0 0-1,-1 0 1,1 0-1,-1 0 0,1 0 1,-1 0-1,1 0 1,-1 0-1,1 0 1,-1 0-1,1 0 1,-1 0-1,1-1 0,0 1 1,0-2-52,0 1 0,0 0 0,0 0 0,0 0 0,0 0 0,0 0 0,1 0 0,-1 0 0,0 0 0,0 0 0,1 1 1,-1-1-1,0 0 0,1 1 0,-1-1 0,1 1 0,-1 0 0,1-1 0,-1 1 0,1 0 0,1 0 0,43-4 32,220-13-26,-81 1 0,250 8-39,-346 9 41,226-7 28,-275 4-52,59-6 12,-96 7 4,16-2-12,-15 5 13,1 0-4,21-6 47,4 2 123,-27 2 425,-24-32-518,13 21-58,3-2 6,0 0 0,0 0 1,2-1-1,-1 1 0,2-1 0,0 1 1,-1-26-1,11-100-10,-2 68 7,-1 4-34,1-74 42,-6 139-24,0-27 0,-8-11-12,7 38 14,1 0-20,-2-5 24,1 5 1,-2-11 28,25 42-77,2-1 1,27 25-1,-16-24 37,2-2 0,1-1 1,1-2-1,47 21 0,206 90 34,-153-70-12,153 97 0,-237-130 24,101 43 0,19 9-87,-16-7 65,-157-77-20,37 17 21,74 42 0,-64-26 1494,-73-30-1511,0 2 0,0 0 0,-30 11 0,-39 22 4,1 3-1,2 4 0,-114 78 0,37-17-34,69-45 44,51-34 0,-67 54 0,12-7-31,-64 97 10,141-147 5,2 2 0,-23 32 0,-4 5 11,26-30-13,2 1 1,-24 46 0,31-53 7,11-19 5,-7 11-14,1 1 0,-9 24 0,19-44 4,0 1 1,0-1 0,-1 1 0,1 0-1,0-1 1,0 1 0,0-1 0,0 1-1,-1 0 1,1-1 0,0 1 0,-1-1-1,1 1 1,0-1 0,-1 1-1,1-1 1,-1 1 0,1-1 0,-1 0-1,1 1 1,-2 0 0,-4-9 49,-2-25-40,-28-344-25,30 45-18,6 291 25,0 28 0,1-29-6,-2 0-1,-1 0 1,-3 1-1,-12-54 0,5 51 18,12 43-14,-1-2 10,-1-6 2,-10-29-66,12 36 56,-43 0-44,-23 13 36,-80 26 0,-30 7 12,16-10 17,-57 9 4,159-34-19,-103 3 1,53-10 1,-60-1 1,-306 7-19,49 41-14,-75 8-10,259-34 34,23-1-25,36-3-2,55-8 7,-202 21-70,270-28 82,-13 1 2,-133 20-47,123-13 66,-6 2-59,86-13 65,-4 2-6,-1-1 0,1 0 1,-1 0-1,1 0 0,-13 1 0,-12 1 13,28-3 49,-16-8-78,13-1 3,4 5 12,1-1-6,-5-13 0,1-1-1,1 0 1,1 0-1,-2-34 1,5 28-12,4-80 5,8 61-22,26-74 29,-26 47 0,-12 66 4,6-42-18,-6 45 5,1-1 0,1-6 9,-1 7 0,-1-1 6,3-38-32,-3 38 38,0 0-1,0-5 2,0 5 11,0-28 14,0 28-13,0-30-187,0 31-81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9:03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22 1052,'1'0'185,"-1"-1"0,0 1 0,0-1 0,1 1 0,-1-1 0,0 1 0,0-1 0,0 0 0,0 1 0,0-1 0,0 1 0,0-1 0,0 1 0,0-1 0,0 0 0,0 1 0,0-1 0,0 1-1,0-1 1,-1 1 0,1-1 0,0 1 0,0-1 0,-1 1 0,1-1 0,0 1 0,-1-1 0,1 1 0,0-1 0,-1 1 0,1 0 0,-1-1 0,1 1 0,-1-1 0,1 1 0,-1 0 0,1 0 0,-1-1 0,0 1 0,-2-1 77,0 0 1,-1 1-1,1-1 1,0 1-1,0 0 1,-1 0-1,1 0 1,-4 1-1,-59 14 731,44-8-579,1 1 1,-33 17 0,48-22-318,-1 1-1,1 0 1,0 1-1,0-1 1,0 1 0,1 1-1,-1-1 1,1 1-1,1 0 1,-1 0 0,-6 12-1,10-16-56,0 1-1,0-1 1,0 1-1,1 0 1,-1 0-1,1-1 1,-1 1-1,1 0 1,0 0-1,0-1 1,1 1-1,-1 0 0,0 0 1,1-1-1,0 1 1,0 0-1,-1-1 1,3 4-1,3 5 99,0 0 0,0-1-1,9 11 1,7 13 275,-13-18-262,-6-13-66,-1 1 0,0-1 0,-1 1 1,1-1-1,0 1 0,-1-1 1,1 7-1,-2-9-70,0 0 0,0 1 0,0-1 0,0 0 0,0 1 0,0-1 1,-1 0-1,1 1 0,-1-1 0,1 0 0,-1 0 0,1 0 0,-1 0 0,0 1 0,1-1 0,-1 0 0,0 0 0,0 0 1,0 0-1,0-1 0,0 1 0,0 0 0,0 0 0,0 0 0,0-1 0,-1 1 0,-1 0 0,-25 14-381,-1-1 0,0-2 0,-1-1 0,-1-1 0,0-1-1,-54 7 1,53-16-3611,28-1 626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9:03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1904,'11'11'7814,"-3"-10"-7551,0-1 1,-1 0-1,1 0 1,0-1 0,-1 0-1,1 0 1,-1-1 0,1 0-1,-1 0 1,0-1 0,0 1-1,0-2 1,0 1-1,-1-1 1,1 0 0,-1-1-1,0 1 1,0-1 0,0 0-1,-1-1 1,0 1 0,0-1-1,8-13 1,-12 18-191,0 0 0,0 0 0,-1 0 0,1 0-1,-1-1 1,1 1 0,-1 0 0,1-1 0,-1 1 0,0 0 0,0-1 0,1 1 0,-1 0 0,0-1 0,0 1 0,0 0 0,-1-1 0,1 1 0,0-2 0,-1 2-49,0 0 0,1 1 1,-1-1-1,1 0 0,-1 1 1,0-1-1,1 0 0,-1 1 1,0-1-1,0 1 0,0-1 1,1 1-1,-1-1 0,0 1 1,0 0-1,0-1 0,0 1 1,0 0-1,0 0 0,-1-1 1,-3 1 9,0 0 1,0 0-1,0 1 1,0-1 0,1 1-1,-1 0 1,0 0-1,0 0 1,-5 3-1,6-2-4,-1 0-1,1 1 1,0-1-1,0 1 1,0 0-1,0 0 0,1 0 1,-1 0-1,1 1 1,0-1-1,0 1 1,0 0-1,0 0 0,1 0 1,-1 0-1,1 0 1,0 1-1,1-1 1,-4 10-1,5-11-19,0 0 0,0 1 0,0-1 0,0 0 0,0 1 0,0-1 0,1 0 0,0 1 0,-1-1 0,1 0 0,1 0 0,-1 0 0,0 1 0,1-1 0,-1-1 0,1 1 0,0 0 0,0 0 0,0-1 0,0 1 0,1-1 0,-1 1 0,1-1 0,0 0 0,-1 0 0,1 0 0,0-1 0,5 3 0,6 4-244,1-1 0,-1 0 0,1-1 0,1-1 0,-1-1 0,1 0 1,29 4-1,-40-8-215,-1-1 0,0 1 0,0 0 0,1-1 0,-1 0 0,0 0 0,8-3 0,3-5-4997,-6 1 1608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9:03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16 1752,'-12'-16'8925,"18"19"-8466,8 6-202,0 1-1,0 0 1,-1 1-1,-1 1 1,0 0-1,0 0 1,-1 2 0,-1-1-1,0 1 1,-1 0-1,11 23 1,-18-31-204,1-1 0,-1 0 0,-1 1 0,1-1 0,-1 1 0,0-1 0,0 1 1,-1 0-1,1-1 0,-1 1 0,-1 0 0,-1 9 0,1-11-33,0-1 0,0 0 0,0 0-1,-1 1 1,1-1 0,-1 0 0,0-1 0,0 1 0,0 0 0,0 0-1,-1-1 1,1 1 0,-1-1 0,0 0 0,1 0 0,-1 0-1,0 0 1,0 0 0,0-1 0,0 1 0,-1-1 0,-3 1-1,4-1-7,0 0 1,0 0-1,0 0 0,-1-1 0,1 1 0,0-1 0,0 0 0,0 0 0,0 0 0,-1-1 0,1 1 0,0-1 0,0 0 0,0 1 0,0-2 0,0 1 0,0 0 0,0 0 0,1-1 1,-1 1-1,-2-3 0,3 2-7,0 0 0,0 1 0,1-1 1,-1 0-1,0 0 0,1-1 1,0 1-1,0 0 0,0 0 0,0 0 1,0-1-1,0 1 0,0-1 0,1 1 1,-1-1-1,1 1 0,0-1 0,-1 1 1,1-1-1,1 1 0,-1-1 1,0 1-1,0-1 0,1 1 0,0-1 1,-1 1-1,3-4 0,5-12-47,0 0 0,1 1 0,1 0 1,1 1-1,20-24 0,2 2-2463,2 5-3630,-27 25 3020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9:04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1012,'13'-6'11116,"-4"15"-10815,1 0 1,-1 0 0,-1 1-1,0 1 1,0 0 0,-1 0-1,0 0 1,8 20 0,27 39 486,-34-58-663,4 5 370,1-1-1,25 25 1,-37-40-453,0 0 0,1 0-1,-1 0 1,0 0 0,1-1 0,-1 1-1,0 0 1,1-1 0,-1 1 0,1-1-1,-1 0 1,1 1 0,-1-1 0,1 0-1,-1 0 1,1 0 0,-1 0-1,1 0 1,0 0 0,-1-1 0,1 1-1,-1 0 1,0-1 0,1 1 0,-1-1-1,1 0 1,-1 1 0,0-1 0,2-1-1,1 0 42,-1-1 0,0 1 0,0-1 0,0 0 0,0 0 0,0 0 0,0 0 0,-1-1 0,3-3 0,6-16 99,-1 0 0,-1 0-1,-1-1 1,-2 0 0,7-44 0,-7 28-2210,-5 39 1421,12-17-7545,-7 11 7760,-4 5 649,0 0-1,0-1 1,0 1-1,0 0 1,-1-1 0,1 1-1,-1-1 1,1 1-1,-1-1 1,1-4-1,-1 6 402,1-1-248,-2 2-380,0-1 0,0 1-1,0 0 1,0 0 0,0 0-1,0 0 1,0-1-1,0 1 1,0 0 0,0 0-1,0 0 1,0 0 0,0-1-1,1 1 1,-1 0 0,0 0-1,0 0 1,0 0-1,0 0 1,0-1 0,1 1-1,-1 0 1,0 0 0,0 0-1,0 0 1,0 0 0,1 0-1,-1 0 1,0 0-1,0 0 1,0 0 0,0 0-1,1 0 1,-1 0 0,0 0-1,0 0 1,0 0 0,0 0-1,1 0 1,-1 0-1,0 0 1,0 0 0,0 0-1,1 0 1,-1 0 0,0 0-1,0 0 1,0 0-1,0 0 1,0 1 0,1-1-1,-1 0 1,0 0 0,4 5 81,1 1 1,-2 0-1,1 0 1,-1 0-1,0 0 0,0 0 1,0 1-1,2 8 1,13 64 557,-6-21-362,-3-19-205,6 53 0,-17-71-923,2-20 347,-1 0-1,1 1 0,-1-1 0,1 0 0,-1 0 1,0 0-1,0 0 0,0 0 0,1 1 0,-1-1 0,0-1 1,0 1-1,0 0 0,-1 0 0,1 0 0,0 0 1,-2 0-1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9:04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39 1564,'0'-9'1280,"0"1"828,-6-3-495,6 1 1071,18 34-3772,-15-13 12,6 8-1289,0-3 365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9:05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63 1012,'-4'-17'4432,"2"14"-4090,1 1 0,0-1 0,-1 0 0,1 1 0,-1 0 0,0-1 0,0 1 0,0 0 0,0 0 0,0 0 0,0 0 0,0 0 0,-1 1 0,1-1 0,-1 1 0,0-1 0,-5-1 0,5 2-145,-1-1 1,0 1-1,0 0 1,0 1-1,0-1 1,1 1-1,-1 0 1,0 0-1,0 0 1,0 0-1,0 1 1,0-1-1,0 1 1,0 0-1,0 0 1,1 1-1,-5 1 1,2 1 7,0-1 0,0 1 0,0 0 0,1 0 0,0 1 0,0 0-1,0 0 1,0 0 0,-6 9 0,6-6-56,0-1 1,1 1-1,0 0 0,0 0 1,0 0-1,1 1 0,0 0 0,1-1 1,0 1-1,0 0 0,1 0 0,0 0 1,1 0-1,0 0 0,0 0 1,2 9-1,0-11-149,-2-3 70,2 1 0,-1 0 0,0-1-1,1 1 1,0-1 0,0 1 0,4 5 0,-5-8-238,0-1 0,1 0 0,-1 0 0,0 1 0,1-1 0,-1 0 0,1 0 0,0 0 0,-1-1 0,1 1 0,0 0 1,-1 0-1,1-1 0,0 1 0,0-1 0,0 0 0,-1 0 0,1 1 0,0-1 0,0 0 0,0-1 0,0 1 0,-1 0 1,1 0-1,0-1 0,3 0 0,2 0-524,11-3 206,0-6-5746,0-1 2379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0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215 128 1252,'2'-27'3402,"-1"-42"0,-1 39 313,0 28-2685,-1 7-565,-66 302 1750,-48 270-562,99-460-1355,4 1 0,6 126 0,7-211-245,2 63 236,23 147-1,-13-169-162,19 91 243,-26-132-544,-6-33 155,0 0 0,0 0 0,0 0 0,0 0 0,0 0 1,-1 0-1,1 0 0,0 0 0,0-1 0,0 1 0,0 0 0,0 0 0,0 0 0,0 0 0,0 0 0,0 0 1,0 0-1,0 0 0,0 0 0,0 0 0,0 0 0,0 0 0,0 0 0,0 0 0,0 0 0,-1 0 1,1 0-1,0 0 0,0 0 0,0 0 0,0 0 0,0 0 0,0 0 0,0 0 0,0 0 0,0 0 0,0 1 1,0-1-1,0 0 0,0 0 0,0 0 0,0 0 0,0 0 0,-6-16-614,1-3-580,-6-15-1783,2 12-2270,3 9 1601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45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55 932,'-7'-8'989,"0"1"0,0 1 1,0-1-1,-1 1 0,0 1 0,-18-11 1675,25 17-2606,-1 0 1,1 0-1,-1 0 1,1 0-1,0 0 1,-1 0-1,1 1 1,0-1-1,0 0 1,0 1-1,0-1 1,-1 3-1,1-4 14,-1 4 15,1-1 0,-1 1 0,1-1 0,-1 1 0,1-1 0,0 1 0,0 0 0,1-1 0,-1 1 0,1 0 0,0 0 0,0-1 0,1 8 0,10 46 494,-10-50-504,1-1 1,-1 0-1,2 0 0,-1 0 1,1 0-1,-1 0 1,2 0-1,-1-1 1,1 0-1,-1 1 0,1-1 1,1-1-1,-1 1 1,1 0-1,0-1 0,0 0 1,8 5-1,-11-8-30,0-1 0,0 1 0,1 0 0,-1-1 0,1 1 0,-1-1 1,0 0-1,1 0 0,-1 0 0,1 0 0,-1 0 0,0 0 0,1-1 0,-1 1 0,1-1 0,-1 1 0,0-1 0,0 0 0,1 0 0,-1 0 0,0 0 0,0-1 0,0 1 0,0 0 0,0-1 0,0 0 0,-1 1 0,3-4 0,-2 3 24,0-1-1,0 1 1,0-1-1,0 0 1,-1 0-1,1 0 0,-1 1 1,0-2-1,0 1 1,0 0-1,0 0 1,0 0-1,-1 0 1,1 0-1,-1-1 0,0 1 1,0 0-1,0 0 1,-1-6-1,-2 1-1,1 1-1,-1-1 1,-1 1 0,1 0-1,-1 0 1,0 1 0,-1-1-1,1 1 1,-1 0 0,-1 0-1,1 0 1,-11-7-1,13 10-209,-1 0 0,0 1 0,0-1 0,0 1 0,0 0 0,-1 0 0,1 0 0,0 1-1,-1 0 1,1-1 0,-1 2 0,0-1 0,1 0 0,-1 1 0,1 0 0,-1 0 0,0 0-1,1 1 1,-1 0 0,0 0 0,-5 1 0,-9 13-6424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9:05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26 180 836,'3'-1'607,"38"-19"5438,-32 18-5681,-1-2 0,1 1-1,-1-1 1,0 0 0,-1-1-1,1 0 1,-1 0 0,0 0-1,0-1 1,-1 0 0,1-1-1,-1 1 1,7-12 0,-12 17-273,0-1 0,0 0 0,0 0 1,0 0-1,0 0 0,0 0 0,-1 0 1,1 0-1,-1 0 0,1 0 0,-1 0 0,0 0 1,0 0-1,0 0 0,0 0 0,0 0 1,-1 0-1,1 0 0,-1 0 0,1 0 0,-1 0 1,0 0-1,1 0 0,-1 0 0,-2-3 1,1 3 11,0 0 0,0 0 1,-1 0-1,1 0 1,0 0-1,-1 0 0,1 1 1,-1-1-1,0 1 1,1 0-1,-1 0 0,0 0 1,0 0-1,0 0 1,0 1-1,-4-1 1,1 2 1,0 0 1,0 0 0,0 1 0,0-1 0,1 1 0,-1 1 0,1-1-1,-1 1 1,1 0 0,0 0 0,0 1 0,-8 6 0,8-5-38,0 0 0,0 0 0,1 1 0,0 0 0,0-1 0,0 1 0,1 1 0,-1-1 0,2 0 0,-1 1 0,1-1 0,0 1 0,-2 10 0,3-13-66,1-1 1,0 1-1,0-1 1,0 1-1,0-1 1,0 1-1,1-1 1,-1 1-1,1-1 0,0 1 1,0-1-1,1 1 1,-1-1-1,0 0 1,1 0-1,0 0 1,0 0-1,0 0 1,0 0-1,1 0 0,-1-1 1,1 1-1,-1-1 1,1 0-1,0 0 1,0 0-1,0 0 1,3 2-1,5 1-323,-1-1 0,1 0 1,0-1-1,0 0 0,0 0 0,1-1 0,-1-1 1,16 1-1,-14-2-1374,-1-1 1,0 0-1,0-1 1,19-4-1,-8 1-1854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9:05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91 1576,'0'0'2419,"-12"-6"3854,21-1-5987,0 0 0,0 1 0,1 0 0,-1 0-1,1 1 1,18-7 0,34-19-1465,-57 27 791</inkml:trace>
  <inkml:trace contextRef="#ctx0" brushRef="#br0" timeOffset="1">179 28 900,'-7'2'317,"2"1"-1,-1-1 0,0 1 1,0 0-1,1 0 1,0 1-1,-1 0 1,1-1-1,1 2 0,-1-1 1,1 1-1,-1-1 1,1 1-1,1 0 1,-1 1-1,-3 5 1,-7 14 643,2 1 1,-13 33 0,21-47-707,-5 14 155,2 0 0,1 0 0,0 1 1,3 0-1,-2 33 0,5-52-313,-1 0 1,2 0-1,-1-1 0,1 1 1,0 0-1,1-1 0,-1 1 1,2-1-1,-1 0 0,7 13 1,-7-16-117,0-1 1,0 1 0,0-1 0,1 0 0,0 0 0,0 0 0,0 0-1,0 0 1,0 0 0,0-1 0,1 0 0,-1 1 0,1-1-1,0 0 1,-1-1 0,1 1 0,0-1 0,0 0 0,0 0-1,0 0 1,8 1 0,-5-2-286,40 1-713,-15-11-3900,-20 4 2110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9:06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0 145 1332,'0'0'7096,"6"-3"-6618,59-25 803,-15 7-690,0-2 0,58-37 0,-87 51-497,-21 9-87,1 0-1,-1 0 0,1 0 0,-1 0 0,0 0 1,1 0-1,-1 0 0,1 0 0,-1 0 1,0 0-1,1 0 0,-1 0 0,1 1 0,-1-1 1,0 0-1,1 0 0,-1 0 0,0 1 0,1-1 1,-1 0-1,0 1 0,0-1 0,1 0 1,-1 1-1,0-1 0,0 0 0,1 1 0,0 3 59,0-1 0,-1 1 1,1 0-1,-1 0 0,0-1 0,0 1 0,-1 7 0,0 8 220,1-13-185,0-1 102,0 0 0,0 0-1,0 0 1,1 0 0,-1 0-1,1 0 1,2 5-1,-2-8-29,4 0 65,-5-1-220,0-1-1,1 0 0,-1 0 0,0 1 1,1-1-1,-1 0 0,0 0 0,1 1 0,-1-1 1,0 0-1,1 0 0,-1 0 0,0 0 1,1 0-1,-1 0 0,0 1 0,1-1 1,-1 0-1,1 0 0,-1 0 0,0 0 1,1 0-1,-1 0 0,1-1 0,-1 1 0,0 0 1,1 0-1,-1 0 0,0 0 0,1 0 1,-1 0-1,1-1 0,32-12 542,43-23 0,-63 29-406,-12 6-128,0 0 0,0 1 0,0-1 0,1 0 0,-1 0 0,0 1 0,0-1-1,1 0 1,-1 1 0,0 0 0,1-1 0,-1 1 0,0 0 0,1-1 0,-1 1-1,1 0 1,-1 0 0,0 0 0,1 0 0,-1 1 0,1-1 0,-1 0 0,0 0-1,1 1 1,-1-1 0,0 1 0,3 1 0,-3 0-41,0 0 0,0 0 1,0 0-1,-1 1 0,1-1 0,-1 0 0,1 1 0,-1-1 1,0 1-1,0-1 0,0 5 0,0 0-166,8 21-1311,0-14-1161,2-6-3381,0-6 2829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9:07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180 302 1768,'0'0'144,"0"-1"1,1 0-1,-1 1 0,0-1 0,0 1 0,0-1 0,0 0 1,0 1-1,0-1 0,0 1 0,0-1 0,0 0 1,-1 1-1,1-1 0,0 1 0,0-1 0,0 1 0,-1-1 1,1 0-1,0 1 0,-1-1 0,1 1 0,-1-1 0,-4 0 149,0 1 0,0 0 0,0 0 0,1 0-1,-1 1 1,0 0 0,0 0 0,0 0 0,1 0-1,-1 1 1,0 0 0,1 0 0,-1 0 0,1 1-1,0-1 1,0 1 0,0 0 0,0 0 0,-5 5 0,-2 2 156,1 0 0,0 0 0,0 1 0,1 1 0,-13 21 0,21-32-414,0 0 1,0 0 0,1 0-1,-1 0 1,0 0 0,1 0 0,-1 0-1,1 0 1,-1 0 0,1 0-1,0 0 1,-1 1 0,1-1 0,0 0-1,0 0 1,0 0 0,0 0-1,0 1 1,0-1 0,0 0 0,0 0-1,0 0 1,1 1 0,-1-1-1,0 0 1,1 0 0,-1 0 0,1 0-1,-1 0 1,1 0 0,1 2-1,-1-2 189,5-3-166,2 0-37,0-1 0,0-1-1,0 0 1,-1 0 0,1 0-1,-1-1 1,0 0 0,0 0-1,-1-1 1,10-10 0,-7 5-7,0 0 0,-1-1 0,-1 0 0,0 0 0,-1 0 0,6-16 0,-4 5 26,-1 0-1,-1 1 1,-2-2-1,0 1 1,-1-1-1,-2 1 1,-1-44-1,0 63-17,-1 0-1,1 1 1,-1-1-1,1 1 0,-1-1 1,0 1-1,0-1 0,0 1 1,-1 0-1,1-1 1,-1 1-1,0 0 0,0 0 1,0 0-1,-3-3 0,3 5 79,-3 5-66,0 0-21,0 1 1,1 0-1,-1 1 1,1-1-1,0 1 1,0-1-1,0 1 1,-5 13-1,5-8-6,0 1 1,1 0-1,1 0 0,0 0 1,0 0-1,1 0 0,1 0 1,1 16-1,-1-23-19,1 0 1,0-1 0,0 1-1,0 0 1,1-1-1,0 0 1,0 1-1,0-1 1,0 0 0,0 0-1,1 0 1,0 0-1,0 0 1,0-1-1,0 1 1,1-1 0,-1 0-1,1 0 1,0 0-1,0-1 1,0 1-1,0-1 1,9 3-1,-6-2-4,1 0-4,0 0 1,0 1 0,0 0 0,0 0-1,6 6 1,-11-7 16,0 0 0,0 0 0,0 0 0,-1 1 0,1-1 0,-1 1 0,0-1 1,0 1-1,0 0 0,-1 0 0,1 0 0,1 7 0,10 44-11,-2 1 1,-2 0 0,-3 0-1,-1 65 1,-13-69 0,8-53 14,-1-1-1,1 0 1,-1 1-1,1-1 0,-1 0 1,1 1-1,-1-1 1,0 0-1,0 1 1,0-1-1,-1-1 0,-8-17 23,-1-22 157,3 0-1,0 0 0,3 0 1,2-1-1,1 0 0,3 0 0,9-71 1,-7 99-95,0 0 1,1 1 0,1-1 0,0 1 0,1 0-1,9-16 1,-13 25-60,1 1-1,-1 0 1,1 0-1,0 0 0,0 0 1,1 0-1,-1 1 1,1 0-1,0-1 0,-1 1 1,1 1-1,1-1 1,-1 0-1,0 1 1,1 0-1,-1 0 0,1 0 1,0 1-1,-1-1 1,1 1-1,0 0 1,6 0-1,-8 1-11,1 0 0,0 0 0,0 0 0,-1 1-1,1-1 1,0 1 0,-1 0 0,1 0 0,-1 0 0,1 0 0,-1 1 0,1 0-1,-1-1 1,0 1 0,0 0 0,5 5 0,-6-5-2,0 1 1,0-1-1,-1 1 0,1-1 1,-1 1-1,1 0 1,-1 0-1,0-1 0,0 1 1,-1 0-1,1 0 0,0 0 1,-1 0-1,0 0 1,0 0-1,0 4 0,-1 3-94,0-1 0,-1 0 0,0 1 0,-1-1 0,0 0-1,0 0 1,-1-1 0,0 1 0,-1-1 0,0 0 0,-8 11 0,5-10-540,-1 1 1,-1-1 0,-20 15 0,-3 2-6591,24-19 3341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9:07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1400,'0'0'4797,"-5"4"-4056,2-1-572,0 0 1,0 0-1,0 1 0,1-1 0,-1 1 1,1-1-1,-1 1 0,1 0 0,1 0 1,-1 0-1,0 0 0,1 0 1,0 1-1,0-1 0,0 0 0,0 0 1,1 1-1,0 6 0,0-6 15,0 1-1,0 0 0,1 0 1,0-1-1,0 1 0,0-1 1,1 1-1,2 5 1,-3-9-112,0 0 0,0 0 1,0 0-1,1 0 1,-1 0-1,1 0 0,-1-1 1,1 1-1,0 0 1,0-1-1,0 0 1,0 1-1,0-1 0,0 0 1,0 0-1,0 0 1,0 0-1,1 0 0,-1-1 1,5 2-1,-5-2 160,3-1 0,-1 0-152,1-1 0,-1 0 0,0 1 0,0-1 0,0-1 0,0 1-1,0-1 1,0 1 0,-1-1 0,1 0 0,-1 0 0,0 0 0,0-1 0,0 1 0,0-1-1,-1 0 1,0 0 0,1 0 0,-1 0 0,-1 0 0,4-8 0,-5 9-71,1 0 0,0 0-1,-1 0 1,0 0 0,0 0 0,0 0 0,0 0 0,0 0 0,0 0 0,-1 0 0,1 0 0,-1 0 0,0 0 0,0 0-1,0 0 1,-1 0 0,1 1 0,-1-1 0,1 0 0,-1 1 0,-2-3 0,1 2-458,1 0 1,-1 1 0,0-1-1,-1 1 1,1 0-1,0 0 1,-1 0 0,1 1-1,-1-1 1,-5-1-1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9:07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79 356 1388,'7'9'3146,"0"5"-2315,-1 1 0,0-1 0,-1 1-1,0 0 1,-1 0 0,2 19-1,-1 5-193,-2 54-1,-7-80-1543,-7-4-6460</inkml:trace>
  <inkml:trace contextRef="#ctx0" brushRef="#br0" timeOffset="1">12 46 2236,'-11'-42'5731,"11"38"-3349,5 24-3494,-2-1-1770,0 1 35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9:08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16 332 1732,'0'0'2721,"3"42"1585,-8-22-2511,0 0 0,2 0 0,-2 28 1880,12-51-3308,5-3-138,0 0-1,0-1 1,0 0-1,11-10 0,-14 10-60,1-1-1,0 2 0,0-1 0,1 2 0,-1-1 0,21-6 1,-28 11-81,1 2-5,4 3-56,-1-1 0,1 1 0,-1 1 0,0-1 0,0 1 0,-1 0 0,0 0 1,1 1-1,-2 0 0,1 0 0,-1 1 0,5 6 0,-7-9-38,8 8-157,0 0 0,0 0 0,2-1 0,-1-1 1,27 17-1,-36-26 77,2-3-154,-2 0 238,0 1-1,0-1 0,0 0 0,0 0 0,0 0 0,0-1 0,0 1 0,-1-1 0,1 1 0,-1-1 0,0 0 0,0 0 0,0 0 0,0 0 0,0 0 0,-1 0 0,1-1 0,-1 1 0,0-1 0,0 1 0,0-1 0,0-4 0,4-44 140,-1-1 0,-6-66 0,-18-106 1089,20 223-1186,0 1-9,0 0 1,0-1 0,0 1-1,0 0 1,0 0 0,-1-1-1,1 1 1,0 0-1,-1 0 1,1-1 0,-1 1-1,1 0 1,-1 0 0,1 0-1,-1 0 1,0 0-1,0 0 1,0 0 0,-1-2-1,1 3 127,-1 47 5,0-26-90,3 40 1,3-27-302,2 0 0,1 0 1,1-1-1,2 0 0,18 40 1,-26-67-307,1-1 1,0 0 0,0 0 0,0 0 0,0 0 0,1 0 0,0-1 0,6 7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39:08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1284,'1'-2'154,"0"-1"-1,1 1 0,-1 0 1,1 0-1,-1-1 1,1 1-1,0 0 0,0 1 1,0-1-1,0 0 1,0 0-1,0 1 1,1-1-1,-1 1 0,1 0 1,-1 0-1,0 0 1,1 0-1,4-1 0,8-1 328,-1 0 0,24-1-1,-20 3-130,117-18 918,32-3-229,-93 14-805,11-1-778,-29 7-3099,-54 2 1725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3:30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0 1572,'-7'2'238,"0"0"0,0 1 0,0-1 0,0 1 0,0 1 0,1-1 0,-1 1 0,1 1 0,0-1 0,0 1 0,1 0 0,-1 0 0,1 0 0,0 1 0,0 0 0,1 0 0,0 0 0,0 1 0,0-1 0,1 1 0,0 0 0,1 0 0,-1 0 0,1 0 0,0 0 0,1 1 0,0-1 0,0 1 0,1-1 0,-1 1 0,2-1 0,-1 1 0,1-1 0,0 1 0,5 13 0,1 2-63,1-1 0,2 0 1,0 0-1,1-1 0,1 0 1,1-1-1,1-1 0,1 0 1,31 31-1,-24-28 52,-5-6 92,26 32 1,-40-44-207,1 1-1,-1-1 1,0 1 0,0 0 0,-1 0-1,0 0 1,0 0 0,0 1 0,0-1-1,-1 1 1,0-1 0,1 10 0,-3-12-50,1 1 0,-1 0 0,0-1 0,0 1 1,0-1-1,0 1 0,-1-1 0,0 0 1,1 1-1,-1-1 0,0 0 0,-1 0 0,1 0 1,-1-1-1,1 1 0,-1 0 0,0-1 0,0 0 1,0 1-1,0-1 0,0-1 0,0 1 0,-4 1 1,-10 6 67,-1-2 1,0 0 0,-20 4-1,31-9-81,-15 5-113,0 0-1,0-2 1,0-1 0,-1-1-1,0 0 1,1-2 0,-1-1-1,-28-3 1,32-4-1437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3:30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0 904,'0'0'2474,"0"4"-1768,-8 93 2040,-2 9-1547,7 2-185,0-67-495,2 0 0,2 1 0,1-1 0,15 78 0,-14-111-425,-1 0 1,1 0-1,0 0 0,1 0 1,0 0-1,0-1 0,0 1 1,1-1-1,0 0 1,1-1-1,0 1 0,0-1 1,0 0-1,13 9 1,-13-12-99,0 1 1,0-1-1,1 0 0,-1-1 1,1 0-1,-1 0 1,1 0-1,0-1 1,-1 0-1,1 0 1,0 0-1,0-1 1,0 0-1,0-1 1,0 1-1,-1-1 1,1-1-1,0 1 1,6-3-1,-7 2-350,0 0 1,0-1-1,0 0 0,11-6 1,-15 7-170,0 1 1,0-1-1,0 0 1,0 1-1,-1-1 1,1 0-1,0 0 1,-1-1-1,2-3 1,1-4-2148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45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61 1572,'-1'-3'653,"0"-1"-1,0 0 1,-1 1 0,1 0 0,-1-1-1,0 1 1,0 0 0,0 0-1,-1 0 1,1 0 0,-1 0-1,1 0 1,-1 1 0,-4-4-1,6 6-594,0-1 304,1 1-273,-1-1-1,1 1 1,0 0-1,-1 0 0,1 0 1,0 0-1,0-1 1,-1 1-1,1 0 0,0 0 1,0-1-1,-1 1 1,1 0-1,0 0 0,0-1 1,0 1-1,0 0 1,-1-1-1,1 1 0,0 0 1,0 0-1,0-1 1,0 1-1,0 0 1,0-1-1,0 0 0,-1-1-104,-5 3-29,-17 10-301,-27 20-2534,34-14-1668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3:31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61 242 1344,'-42'-8'5464,"26"3"-2208,14 5-2369,4-2-526,9-6-176,1 0 1,0 1-1,0 1 1,1 0-1,-1 1 1,15-4 0,21-10 18,127-66-642,-63 25-5486,-90 47 3023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3:31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47 1668,'-6'15'781,"1"0"0,1 1 0,0 0-1,1 0 1,0 0 0,1 27 0,2-37-630,0 0-1,0 0 1,1 0 0,0-1 0,1 1-1,-1 0 1,1-1 0,0 1-1,0-1 1,1 1 0,0-1 0,0 0-1,0 0 1,0 0 0,1 0-1,0-1 1,0 1 0,0-1-1,0 0 1,1-1 0,8 7 0,-5-6-39,0 1 1,0-1-1,1-1 1,0 0 0,-1 0-1,1 0 1,0-1-1,1-1 1,-1 1 0,0-1-1,0-1 1,1 0-1,11-1 1,-15 0-40,0 0 1,0 0-1,0-1 1,0 0-1,0 0 1,0 0-1,0 0 1,-1-1-1,1 0 0,-1 0 1,0-1-1,0 0 1,0 1-1,-1-2 1,1 1-1,-1 0 1,0-1-1,0 0 1,0 0-1,5-10 1,-7 10-12,-1 1 1,1-1-1,-1-1 1,0 1 0,0 0-1,0 0 1,-1 0 0,1 0-1,-1-1 1,-1 1 0,1 0-1,-1 0 1,0 0 0,0-1-1,0 1 1,-3-7-1,0 4 20,1 0 0,-1 0 0,0 0 0,0 1 0,-1-1 0,0 1-1,-1 0 1,-11-12 0,6 11-117,-1 0 1,1 1-1,-1 0 1,-1 1-1,1 0 0,-1 1 1,0 0-1,0 1 1,-1 1-1,-21-4 0,-30-8-4422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3:31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96 836,'23'-17'5246,"-21"16"-5112,-1 0 0,1 0 0,0 1 0,0-1 0,0 1 0,0 0 0,0 0 0,0-1 0,0 1 1,-1 0-1,1 0 0,0 1 0,0-1 0,0 0 0,0 1 0,0-1 0,0 1 0,0 0 0,2 1 0,12 4 85,0 2 1,-1 0-1,0 0 1,-1 2-1,1 0 0,-2 0 1,1 1-1,-2 1 1,0 0-1,0 1 0,-1 0 1,0 1-1,-1 0 1,-1 1-1,-1 0 1,0 0-1,0 1 0,5 18 1,-11-24-155,0 0 0,-1 0 0,0 0 0,-1 0 0,0 1 0,0-1 0,-1 0 0,0 0 0,-1 0 0,-4 13 0,4-15-28,0-1 0,-1 1 1,0-1-1,-1 0 0,0 0 1,0 0-1,0 0 0,-1-1 1,0 1-1,0-1 0,0 0 1,-1-1-1,-10 8 0,16-12-29,-1-1 0,0 0 0,0 0-1,1 1 1,-1-1 0,0 0 0,0 0-1,1 0 1,-1 0 0,0 0 0,0 0-1,1 0 1,-1 0 0,0 0 0,0-1 0,1 1-1,-1 0 1,0 0 0,0-1 0,1 1-1,-1 0 1,0-1 0,1 1 0,-1-1-1,0 1 1,1-1 0,-1 1 0,1-1-1,-1 1 1,1-1 0,-1 0 0,1 1 0,0-1-1,-1-1 1,-1 0-3,1 0 0,-1 0 0,1-1 0,0 1-1,0 0 1,0-1 0,0 1 0,1 0 0,-1-1 0,0-4 0,3-14 14,1-1 0,0 0 0,2 0 0,0 1 0,12-29 0,-6 24-20,0 0 0,2 1 0,0 0 0,2 1 0,1 1 0,27-31 0,-30 39-376,1 1 1,1 1-1,0 1 1,0 0-1,2 1 1,-1 0-1,1 1 1,1 1-1,0 1 1,19-6-1,18-2-4818,-41 13 2894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3:32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28 1212,'1'-1'257,"0"0"1,0 0-1,0 0 0,0 0 1,-1 0-1,1 0 0,0 0 1,-1 0-1,1 0 0,-1 0 1,1 0-1,-1 0 0,1 0 1,-1-1-1,0 0 0,-1 1-171,0 0 0,0 0-1,-1 0 1,1 0 0,0 0-1,-1 1 1,1-1 0,-1 0 0,1 1-1,-1 0 1,1-1 0,-1 1-1,1 0 1,-1-1 0,0 1 0,1 0-1,-1 0 1,1 1 0,-3-1-1,0 1 57,0 0 0,0 0 0,0 1 0,0 0 0,0-1 0,1 1-1,-6 4 1,-2 2 106,1 0 0,1 1-1,0 0 1,-12 15 0,8-8-71,1 0 1,1 0-1,1 1 1,0 1 0,1 0-1,1 0 1,1 1-1,0 0 1,1 0-1,-3 26 1,8-43-160,1-1 0,-1 1 1,1 0-1,0 0 1,0 0-1,0-1 0,0 1 1,0 0-1,0 0 0,0 0 1,1-1-1,-1 1 0,1 0 1,-1-1-1,1 1 0,0 0 1,-1-1-1,1 1 1,0 0-1,0-1 0,0 1 1,0-1-1,1 0 0,-1 1 1,0-1-1,1 0 0,-1 0 1,0 0-1,1 0 1,-1 0-1,1 0 0,0 0 1,-1-1-1,1 1 0,0 0 1,2 0-1,-1-1 3,0 0 0,0 0 0,0 0 1,0-1-1,0 1 0,0-1 0,0 0 0,0 1 0,0-1 0,0-1 0,0 1 0,-1 0 1,1-1-1,0 1 0,-1-1 0,1 0 0,-1 0 0,1 0 0,-1 0 0,4-5 0,2-4 36,0 0-1,-1-1 0,0 0 1,0 0-1,-2-1 0,9-23 1,14-85 675,-23 109-411,1 20-175,8 35-113,-5-14 27,-5-21-87,0 1-1,0-1 1,1-1-1,0 1 0,1-1 1,-1 0-1,2 0 1,-1 0-1,1-1 1,0 0-1,0 0 1,0-1-1,1 0 0,0 0 1,0-1-1,0 0 1,0 0-1,1-1 1,0 0-1,0-1 1,0 0-1,0 0 0,0-1 1,15 1-1,-11-1-460,0-1-1,0-1 1,1 0-1,-1-1 1,0 0-1,-1-1 1,1 0-1,0-1 1,-1 0-1,0-1 1,0-1-1,0 0 1,0 0-1,-1-1 1,0-1-1,15-14 1,-12 8-1778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3:32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19 912,'-12'-12'1680,"10"11"-1534,0 0 0,0 0 0,-1 0 1,1 0-1,0 1 0,-1-1 0,1 1 0,-1 0 0,1 0 0,-1 0 0,1 0 0,-1 0 0,1 0 0,0 0 0,-5 2 0,0 0 71,1 1-1,0-1 1,0 1-1,1 0 0,-11 8 1,-4 5 166,1 1 0,-22 24-1,31-31-193,-16 17 286,2 2 0,-33 48 0,48-63-292,1 1-1,0 0 0,0 0 0,2 1 0,0-1 0,1 1 0,-6 33 0,10-48-158,1 1 1,-1-1-1,1 0 0,0 1 1,0-1-1,0 1 1,0-1-1,0 0 0,0 1 1,0-1-1,0 1 0,0-1 1,1 0-1,-1 1 1,0-1-1,1 0 0,-1 1 1,1-1-1,0 0 0,0 0 1,-1 1-1,1-1 1,0 0-1,0 0 0,2 2 1,-2-3-6,1 0 1,-1 1-1,1-1 0,0 0 1,-1 0-1,1 0 1,0 0-1,-1 0 1,1-1-1,0 1 1,-1 0-1,1-1 1,-1 1-1,1-1 0,-1 1 1,1-1-1,2-2 1,9-5 82,0 0 0,0-1 1,15-15-1,25-27 246,-26 25-81,41-32 0,-65 55-241,0 1-1,0 0 0,0 0 0,0 0 0,0 1 0,0-1 0,1 1 0,-1-1 0,1 1 1,-1 0-1,1 0 0,-1 1 0,1-1 0,0 1 0,-1 0 0,6 0 0,-4 1 2,-1 0 0,1 1 0,-1 0 0,1 0 0,-1 0 0,0 0 0,0 1 0,0 0 0,0-1 1,-1 2-1,1-1 0,5 6 0,12 16 26,-1 1 0,-1 0 1,-1 2-1,-1 0 1,-1 1-1,-2 0 0,-1 1 1,-2 1-1,0 0 1,10 56-1,-20-77-40,-1 0 0,0 0 0,0 0-1,-1 1 1,0-1 0,-1 0 0,0 0 0,0-1 0,-1 1 0,0 0-1,-1-1 1,0 1 0,-1-1 0,-11 17 0,13-21-10,-1 0 1,1 0-1,-1 0 0,-1 0 1,1-1-1,-1 1 1,1-1-1,-1 0 0,-1 0 1,1-1-1,0 0 0,-1 0 1,0 0-1,1 0 1,-1-1-1,0 0 0,0 0 1,-1-1-1,1 0 0,0 0 1,0 0-1,-1-1 1,1 0-1,-12-1 0,15 0-2,0 0 0,-1 0 0,1 0 0,0-1 0,0 1 0,0-1 0,0 0 0,0 0 0,1 0 0,-1 0 0,1 0 0,-1-1 0,1 1 0,0-1 0,0 1-1,0-1 1,0 0 0,0 0 0,-1-3 0,-3-7-1,1 0 1,0 0-1,-3-16 0,7 26 0,-3-15 0,1 1 0,1-1-1,1 0 1,0 0-1,1 0 1,1 0 0,1 0-1,0 1 1,2-1-1,0 1 1,1-1 0,11-26-1,-4 15-160,2 1-1,0 0 1,2 2-1,1-1 1,1 2-1,33-36 1,-47 57-170,5-5-34,0 0 0,18-14 0,-24 20-380,1 1 0,-1 0 0,1 0 0,0 0 0,0 1 0,0-1 1,8-1-1,0 1-1856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3:33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150 140 1000,'5'-1'661,"-1"0"-455,1 0 1,-1 0-1,0 0 0,0-1 1,0 0-1,0 0 0,0 0 1,-1 0-1,1-1 1,0 1-1,-1-1 0,0 0 1,0 0-1,0 0 0,0 0 1,0-1-1,0 1 0,2-7 1,-3 8-60,-1-1 0,1 0 0,-1 0 1,0 0-1,0 0 0,0 0 0,-1 0 0,1 0 0,-1 0 1,0 0-1,0 0 0,0 0 0,0-1 0,0 1 0,-1 0 1,1 0-1,-1 0 0,0 0 0,-1-3 0,1 4-70,0 1 0,0-1 0,0 0-1,0 1 1,0-1 0,-1 1-1,1 0 1,0-1 0,-1 1 0,1 0-1,-1 0 1,0 0 0,1 0-1,-1 0 1,0 0 0,0 0 0,1 1-1,-1-1 1,0 1 0,0-1-1,0 1 1,0 0 0,0-1 0,0 1-1,0 0 1,0 0 0,0 1-1,1-1 1,-1 0 0,0 1 0,-3 0-1,-2 1 23,0 1 0,1 0 0,-1 0 0,1 0 0,0 1 0,0 0 0,0 0 0,0 1 0,1-1 0,0 1 0,-9 10 0,2 0 71,0 1 0,2 0 1,-11 19-1,15-23-75,0 0 0,1-1 0,0 1 0,1 1 0,1-1 0,0 1 1,0 0-1,0 18 0,3-25-60,0 0 0,0 0 0,1 0 0,-1 0 0,2 0 0,-1-1 0,0 1 1,1 0-1,0-1 0,1 0 0,-1 1 0,1-1 0,0 0 0,0 0 0,1 0 1,-1-1-1,1 1 0,0-1 0,0 0 0,1 0 0,6 5 0,5 0-2,0 0 0,0 0 0,1-2 0,0 0 0,0-1 1,1-1-1,0-1 0,0 0 0,0-1 0,0-1 0,22 0 0,4-2-184,1-2 0,-1-2-1,68-15 1,-88 15-220,0-2-1,0 0 1,-1-2 0,0-1-1,-1 0 1,0-2-1,32-20 1,-49 27-575,0-1 0,0 0 1,-1 0-1,8-10 0,-3 1-2015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3:33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79 462 1408,'-20'37'2712,"1"-1"0,-20 60 1810,41-100-4262,13-18-70,-2-2 0,0 0 0,-2 0 0,0-1 0,6-28 0,29-139 436,3-9 405,-44 184-847,-3 12-91,-1-1-1,1 1 0,0 0 0,0 0 0,1 0 1,4-7-1,-6 10 246,0 4-318,0-1 0,-1 1 1,1-1-1,0 0 1,0 1-1,1-1 0,-1 0 1,0 0-1,0 0 0,1 0 1,-1 0-1,2 1 0,4 3 36,2 7 15,-1 1-1,0 0 0,0 0 0,-2 1 0,1 0 0,-2 0 0,7 26 0,1-1 28,38 113 245,31 83-200,-68-196-634,11 20-4508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3:3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30 334 1684,'-28'-5'2350,"26"5"-1648,14-13 1961,29-10-1970,59-25 0,-33 18-364,118-59-337,30-20-4581,-183 92 2664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3:34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3 1984,'-3'-1'335,"-1"0"-1,1 1 1,-1-1-1,1 1 1,-1 0-1,0 1 1,1-1 0,-1 0-1,1 1 1,-1 0-1,1 0 1,0 0-1,-5 2 1,-42 25 1509,38-19-1562,0 1-1,1 0 0,0 1 1,1 0-1,0 0 1,1 1-1,0 1 1,1 0-1,0 0 1,1 0-1,-6 16 1,5-8 39,0 0 0,2 0 0,0 1 0,2-1 1,0 1-1,-1 44 0,5-55-217,1-1 0,1 1 0,0-1 0,0 1 0,1-1 0,0 0 0,1 0 0,0-1 0,1 1 0,0-1 0,0 0 0,1 0 0,0 0 0,1-1 0,0 0 0,0 0-1,0-1 1,1 0 0,0 0 0,11 6 0,-9-7-277,-1 0 0,1-1 0,0 0 0,0 0 0,1-1 0,0-1 0,-1 0 0,17 2 0,-18-3-496,0-2 1,0 1-1,0-1 0,0-1 1,0 0-1,0 0 0,0-1 1,0 0-1,0 0 0,15-7 1,1-4-2713</inkml:trace>
  <inkml:trace contextRef="#ctx0" brushRef="#br0" timeOffset="1">539 38 1464,'0'-1'139,"0"1"0,0-1-1,-1 1 1,1 0 0,-1-1 0,1 1-1,-1-1 1,1 1 0,0 0 0,-1-1 0,1 1-1,-1 0 1,0 0 0,1-1 0,-1 1-1,1 0 1,-1 0 0,1 0 0,-1 0-1,1 0 1,-1-1 0,0 1 0,1 0 0,-1 0-1,1 1 1,-1-1 0,0 0 0,1 0-1,-1 0 1,0 0 0,-4 4 112,1 1 1,-1-1 0,1 0-1,0 1 1,1 0-1,-1 0 1,1 0 0,0 0-1,0 1 1,1-1-1,-1 1 1,1 0 0,-2 11-1,-1 0 148,1 0 1,0 0-1,2 0 0,0 0 0,1 34 1,1-41-279,1-1 1,1 1 0,-1 0 0,1 0-1,1-1 1,0 0 0,0 1 0,1-1-1,0 0 1,1 0 0,9 13 0,-11-18-98,0 0 1,0-1 0,0 1 0,1-1 0,-1 0-1,1 0 1,0 0 0,0 0 0,0-1 0,0 0-1,0 1 1,1-2 0,-1 1 0,1 0 0,-1-1 0,1 0-1,0 0 1,0 0 0,-1-1 0,1 1 0,0-1-1,0-1 1,6 0 0,-2 0-368,0-1 0,-1 0-1,1-1 1,13-6 0,31-21-4924,-34 17 2218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3:34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1396,'-7'21'1134,"2"1"0,1 0 1,0 1-1,2-1 0,0 25 0,2-40-983,0 1 0,1-1 1,0 0-1,0 0 0,1 0 0,0 0 0,0 0 1,1 0-1,0-1 0,0 1 0,1-1 0,-1 1 1,1-1-1,1-1 0,-1 1 0,1 0 0,0-1 1,0 0-1,11 8 0,-8-8-57,-1 0 0,2-1 0,-1 1 1,0-2-1,1 1 0,0-1 0,-1-1 0,1 1 0,0-1 0,1-1 1,-1 0-1,0 0 0,0-1 0,0 0 0,1-1 0,-1 0 0,0 0 0,0-1 1,0 0-1,10-4 0,-16 5-68,-1 0 0,0 0 1,0 0-1,1 0 0,-1 0 1,0-1-1,0 1 0,-1-1 1,1 1-1,0-1 0,0 0 1,-1 0-1,1 0 0,-1 0 1,0 0-1,1 0 0,-1 0 0,0 0 1,0-1-1,-1 1 0,1 0 1,0-1-1,-1 1 0,1-1 1,-1 1-1,0 0 0,0-1 1,0 1-1,0-1 0,0 1 0,0-1 1,-1 1-1,1 0 0,-1-1 1,0 1-1,1 0 0,-1-1 1,0 1-1,-2-3 0,-1-2 16,0-1 0,0 1-1,0 0 1,-1 0 0,0 1 0,-1 0-1,1-1 1,-1 2 0,0-1 0,-13-8-1,8 7-25,-1 0-1,1 1 0,-2 0 1,1 1-1,0 0 0,-1 1 1,0 1-1,0 0 0,0 1 1,0 0-1,-1 1 0,1 0 1,-1 1-1,-14 2 0,-43 9-791,27 1-3695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46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211 144 1628,'-3'-6'792,"0"-1"0,0 1 0,-1-1-1,0 1 1,0 0 0,0 0 0,-1 1 0,0-1 0,0 1-1,-9-7 1,13 11-444,1 0-238,-1 0-1,0-1 1,0 1-1,0 0 1,0 0-1,0 0 1,-1 0-1,1 0 1,0 0-1,0 1 1,-1-1-1,1 0 1,0 0-1,-1 1 1,1-1-1,-1 1 1,1 0-1,-1-1 1,1 1-1,-1 0 1,-2 0-1,1 0 1075,0 1-1115,-7 2-107,8-3 89,1 0 0,-1 0 0,0 1 0,1-1 0,-1 0 0,1 1-1,-1-1 1,1 1 0,0-1 0,-1 1 0,1-1 0,-1 1 0,1 0 0,0 0-1,0 0 1,-1 0 0,1 0 0,0 0 0,0 0 0,0 0 0,0 1 0,0-1-1,1 0 1,-1 0 0,0 1 0,0-1 0,0 3 0,3 16-37,0 0 1,2 0 0,0-1-1,1 0 1,1 0-1,12 27 1,-5-13 13,-11-28-16,0-1-1,0 1 1,1-1 0,-1 0 0,1 0-1,0 0 1,0 0 0,0 0 0,1-1 0,-1 1-1,1-1 1,0 0 0,0 0 0,0 0-1,0-1 1,0 0 0,1 1 0,-1-1 0,1-1-1,0 1 1,-1-1 0,1 0 0,0 0-1,0 0 1,0 0 0,0-1 0,0 0 0,-1 0-1,1-1 1,0 1 0,0-1 0,0 0-1,0 0 1,-1 0 0,1-1 0,0 0 0,-1 0-1,6-3 1,-6 3 20,0-1-1,0 0 1,0 1-1,0-1 1,0-1-1,-1 1 1,0 0-1,1-1 1,-1 0-1,-1 1 1,1-1-1,0 0 1,-1-1-1,0 1 1,0 0-1,0-1 1,-1 1-1,1-1 1,-1 1-1,0-1 1,0 0 0,-1 0-1,0 1 1,1-1-1,-2-8 1,0 5-16,0 1 1,0-1-1,0 1 1,-1-1-1,-1 1 1,1 0 0,-1-1-1,0 1 1,-1 0-1,1 1 1,-1-1-1,-6-7 1,2 6 21,1 0 0,-1 0-1,0 1 1,-1 0 0,0 1 0,0-1-1,-17-7 1,-4 1-840,0 1 1,-2 2-1,1 1 0,-53-8 1,62 16-4955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3:35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0 277 1504,'1'-1'746,"-1"1"-640,0 0 1,0 0-1,0 0 1,0 0-1,1 0 1,-1 0-1,0 0 1,0 0-1,0 0 1,0 0 0,1 0-1,-1-1 1,0 1-1,0 0 1,0 0-1,0 0 1,0 0-1,1 0 1,-1 1-1,0-1 1,0 0-1,0 0 1,0 0-1,1 0 1,-1 0-1,0 0 1,0 0-1,0 0 1,1 1 639,-1-1-640,0 0 1,9 10 824,6 16-537,-5 1 205,1-1 0,2-1 0,0 0 0,2-1 1,1 0-1,0-1 0,2-1 0,26 25 0,-42-46-569,-1 1 1,1-1-1,-1 0 0,1-1 0,0 1 0,0 0 0,0 0 1,-1-1-1,1 1 0,0-1 0,0 1 0,0-1 1,0 0-1,0 0 0,0 0 0,0 0 0,0 0 0,0 0 1,0-1-1,0 1 0,-1-1 0,1 1 0,0-1 1,0 0-1,2-1 0,3-1 29,0-1 1,-1 0-1,0 0 0,1-1 1,5-5-1,-3 0 47,-1 0 1,1-1-1,-2 0 1,1 0-1,-2 0 1,1-1-1,-2 0 1,1-1-1,5-21 1,-4 13 99,-6 19-166,6 16 144,0 0 0,6 24 0,-12-35-162,0 1-1,0-1 0,0 0 1,0 1-1,1-1 0,-1 0 0,1 0 1,0 0-1,0 0 0,0 0 1,0 0-1,1 0 0,-1-1 0,1 1 1,0-1-1,4 4 0,-4-5-8,1 0-1,-1 0 0,0 0 1,1 0-1,-1 0 0,1-1 1,-1 0-1,1 1 0,-1-1 1,1-1-1,-1 1 0,1 0 1,-1-1-1,0 0 0,1 1 1,5-4-1,-2 1-2,0 0 1,1-1-1,-1 0 0,-1 0 1,1-1-1,-1 1 0,1-2 1,8-8-1,37-49 65,-43 54-86,6-2-5,-14 10 8,0 2-29,0 0 38,0-1 0,0 1-1,-1-1 1,1 1 0,0 0 0,-1 0 0,1-1-1,0 1 1,-1 0 0,1 0 0,-1 0 0,0 0-1,1 0 1,-1 0 0,0-1 0,1 1 0,-1 0-1,0 0 1,0 0 0,0 0 0,0 2 0,4 22 23,-4-23-27,0 10-7,3 12 9,-3-23 2,1 0 0,-1-1-1,1 1 1,-1-1 0,1 1 0,-1-1-1,1 1 1,-1-1 0,1 1 0,0-1-1,-1 1 1,1-1 0,0 0 0,-1 1-1,1-1 1,0 0 0,-1 0 0,1 1 0,0-1-1,0 0 1,-1 0 0,1 0 0,0 0-1,0 0 1,-1 0 0,1 0 0,0 0-1,0 0 1,-1-1 0,1 1 0,1 0 0,6-2-3,1 0 0,-1 1 0,1 0 0,-1 0 1,1 1-1,-1 0 0,0 1 0,1 0 0,12 3 1,-1 2-6,14 2 14,40 7 0,-63-14-12,-1 0-1,1-1 1,0 0 0,-1 0 0,1-1 0,-1-1 0,1 0-1,12-4 1,-18 5 4,0-2-1,-1 1 0,1 0 1,-1-1-1,0 0 0,0 0 1,0 0-1,0-1 0,0 1 1,-1-1-1,0 0 0,0 0 1,0 0-1,0 0 0,0-1 1,-1 1-1,0-1 0,0 1 1,0-1-1,0 0 0,-1 0 1,0 0-1,1-6 0,1-13 1,-1 1-1,-1-1 1,-3-39-1,0 34 3,-7-71 70,0-11 379,9 109-368,1 11-44,3 29-55,1 1 0,2-1 0,2 0 0,2-1 0,1 0 1,29 60-1,-33-80-642,18 26 140,-1-19-7284,-14-17 4040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3:35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109 364 1264,'-49'-19'2229,"36"15"-1171,0-1 0,-19-10 0,30 14-412,3 0-531,-1 0 0,0 0 0,1-1 0,-1 1 0,1 0 0,-1 0 0,1 0 0,0 0 0,-1 0 0,1 0 0,0 0 0,0 0 0,0 0 0,0 1 0,0-1 0,0 0 0,0 0 0,0 1 0,0-1 0,0 1 0,0-1 0,0 1 0,0-1 0,0 1 0,3-1 0,43-9-91,-27 6 366,228-47 910,149-34-237,-291 59-784,146-44 154,-227 62-612,24-9-184,-46 16 159,0 0 1,0 0-1,0-1 1,-1 0-1,1 1 1,0-1-1,-1 0 1,0 0-1,1 0 1,-1-1-1,0 1 1,2-4-1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3:35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 1388,'-7'-20'8201,"6"20"-8106,2 27 4273,-1-17-5417,15 117 2679,-5-50-944,-3-36-157,16 57-1,-13-61-179,-2 0-1,5 47 0,-13-78-425,1 0-1,-2 0 1,1 1 0,0-1-1,-1 0 1,0 0-1,-1 0 1,1 0 0,-4 6-1,4-9-187,-1 0 0,1 0 0,-1-1 0,1 1 0,-1-1 0,0 0 0,0 1 0,-4 2 0,4-3-355,-1-1 0,0 1 0,1 0 0,-1-1 0,0 0 0,0 0 0,0 0 0,0 0 0,-4 1 0,-5 1-3086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3:36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1128,'3'0'6020,"8"6"-3309,20 15-2510,-7-4 576,-1-3-489,1 0-1,0-2 1,1 0 0,0-2-1,1-1 1,0-1 0,27 5 0,-47-12-255,0-1 1,0 0-1,0 0 1,0 0-1,0 0 1,0-1 0,0 0-1,0-1 1,0 1-1,-1-1 1,1 0 0,0 0-1,-1-1 1,0 0-1,8-5 1,5-5 77,0-1-1,29-30 1,-16 15 362,-30 28-187,-3 15-255,-1-1 0,-1 1 1,0-1-1,-1 1 0,0-1 0,-8 14 1,-2 8-12,-50 110-967,17-52-5740,47-90 6336,-9 21-2830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3:36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1108,'0'0'4759,"0"5"-3794,-1 17-231,1-1-1,1 0 1,1 1 0,1-1 0,11 38 0,42 107 1306,-48-148-2052,23 61 259,-7-30-4292,-23-37-1840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3:37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0 307 1648,'1'-9'661,"0"0"0,0 1 0,0 0-1,1-1 1,0 1 0,1 0 0,0 0 0,0 0 0,1 0-1,0 1 1,0-1 0,1 1 0,8-11 0,5-2 135,1 0 0,41-32 1,-57 49-743,10-9 135,0 1 1,0 1-1,1 0 1,1 1-1,-1 1 1,1 0-1,29-10 1,-43 17-176,0 1 0,0-1 0,0 1 0,0 0 1,0 0-1,1 0 0,-1 0 0,0-1 0,0 1 1,0 1-1,0-1 0,0 0 0,1 0 0,-1 0 1,0 1-1,0-1 0,0 0 0,0 1 0,0-1 1,0 1-1,0-1 0,0 1 0,0 0 0,0-1 1,0 1-1,-1 0 0,1 0 0,0-1 0,0 1 0,-1 0 1,1 0-1,0 0 0,-1 0 0,1 0 0,-1 0 1,1 0-1,-1 0 0,0 0 0,1 1 0,-1-1 1,0 1-1,1 3 11,-1-1 0,0 1 1,0-1-1,0 1 0,-1 0 0,0-1 1,0 1-1,-1 5 0,-33 73 159,-3 6-30,35-80-135,0 2 0,1-1 0,0 0 0,0 0-1,1 1 1,0 18 0,2-23-9,0 0 0,0 1 0,0-1 1,1-1-1,0 1 0,0 0 0,0 0 0,1-1 0,0 1 0,0-1 0,1 0 0,-1 0 0,1 0 0,6 6 1,5 3 13,1 0 1,34 22-1,-32-24 4,30 27 1,-32-25-21,-13-12-2,0 0 0,-1 0 0,1 0 0,-1 0-1,1 0 1,-1 1 0,0-1 0,0 1 0,0 0 0,0 0 0,-1-1-1,1 1 1,-1 0 0,1 0 0,-1 1 0,0-1 0,0 0 0,0 4 0,-1-6-5,0-1 1,-1 1 0,1 0 0,0-1 0,0 1 0,-1 0 0,1-1 0,-1 1 0,1 0 0,0-1 0,-1 1 0,1-1 0,-1 1 0,0-1 0,1 1 0,-1-1 0,1 1 0,-1-1 0,0 0 0,1 1 0,-1-1 0,0 0 0,0 1 0,-21 6-6,15-5 11,-10 3-26,1 0 0,-1-1 0,0-1 0,-25 1 1,-12 3-170,41-5-79,1 0 0,-1-1 1,0 0-1,1 0 0,-1-2 0,0 1 1,-19-5-1,11 0-846,17 5 259,0-1 0,1 0 0,-1 0 0,0 0 0,0-1 0,-7-3 0,2-1-2367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3:37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2252,'3'2'295,"0"0"0,0 0 0,0 0 1,0 0-1,-1 1 0,1-1 0,-1 1 0,1 0 0,-1-1 0,0 1 0,0 0 0,-1 0 0,1 0 0,0 1 0,-1-1 0,1 4 0,18 62 2131,-16-53-2004,5 21 334,24 92 2295,28 218-1,-61-329-3356,-1-15 10,1 0 0,0 0 1,0-1-1,0 1 0,0 0 0,1 0 0,-1-1 0,1 1 1,-1 0-1,1 0 0,2 4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3:37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72 852,'0'0'4897,"-2"4"-4103,0-1-620,0 0-1,0 0 1,1 1-1,-1-1 1,1 0-1,0 1 1,0-1-1,0 1 1,0-1-1,1 1 1,0-1-1,-1 1 1,1 0-1,0-1 1,1 1-1,-1-1 0,1 1 1,-1-1-1,1 1 1,0-1-1,3 7 1,-1-5-9,0 0-1,1 0 1,-1 0-1,1-1 1,0 1 0,0-1-1,0 0 1,1 0 0,-1 0-1,1-1 1,0 0 0,9 5-1,-7-4-48,1-1 0,-1 0-1,0-1 1,1 0-1,0 0 1,-1 0 0,1-1-1,0 0 1,14-1 0,-18 0-68,1 0 0,-1-1 0,1 1 0,-1-1 0,1-1 0,-1 1 0,0 0 0,1-1 0,-1 0 0,0 0 0,0 0 0,0-1 0,-1 1 0,1-1 0,-1 0 0,1 0 0,2-4 0,-2 2 6,-1 0 1,1 0-1,-1-1 1,-1 1 0,1-1-1,-1 0 1,0 0-1,0 0 1,-1 0-1,0 0 1,0 0 0,0 0-1,-1 0 1,0-1-1,0 1 1,-1 0-1,1 0 1,-3-9 0,2 11-74,0-1 1,0 1-1,-1 0 1,1 0-1,-1 1 1,0-1-1,0 0 1,0 0-1,-1 1 1,1-1-1,-1 1 0,0 0 1,0 0-1,0 0 1,0 0-1,0 0 1,-1 1-1,1 0 1,-1-1-1,1 1 1,-1 1-1,0-1 1,0 0-1,0 1 1,0 0-1,0 0 1,-1 0-1,-4 0 1,-57 0-1658,28 1-4596,17 0 3063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3:38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1764,'0'0'74,"0"0"0,0 0 0,0 0 1,0-1-1,0 1 0,0 0 0,0 0 0,0 0 0,0 0 0,0 0 0,0-1 0,0 1 0,0 0 1,0 0-1,0 0 0,1 0 0,-1 0 0,0-1 0,0 1 0,0 0 0,0 0 0,0 0 0,0 0 0,0 0 1,0 0-1,0 0 0,1 0 0,-1-1 0,0 1 0,0 0 0,0 0 0,0 0 0,0 0 0,0 0 1,1 0-1,-1 0 0,0 0 0,0 0 0,0 0 0,0 0 0,0 0 0,1 0 0,-1 0 0,0 0 0,0 0 1,0 0-1,0 0 0,0 0 0,1 0 0,-1 0 0,0 0 0,0 0 0,0 0 0,0 0 0,0 0 1,0 1-1,1-1 0,-1 0 0,0 0 0,4 4 206,-1 0-1,1 1 1,-1-1 0,0 1 0,0 0-1,-1 0 1,1 0 0,1 6 0,16 52 1100,-9-26-807,84 239 2662,-95-275-3218,24 56 510,-23-54-456,0 0 0,1 0 0,-1-1 0,1 1 0,0-1 0,0 1 0,0-1 0,0 0 0,0 1 0,0-1 0,1 0 0,-1-1 0,1 1 0,0 0 0,-1-1 0,6 3 0,4-3 75,1 1 1,0-2 0,0 0-1,-1 0 1,1-1 0,0-1-1,0 0 1,12-4-1,25-3 100,40-3 133,106 0-1,-181 19-290,-15-7-85,1 0 1,-1 0-1,0 0 0,1 1 1,-1-1-1,0 0 1,0 0-1,1 0 0,-1 1 1,0-1-1,0 0 0,0 0 1,1 1-1,-1-1 1,0 0-1,0 1 0,0-1 1,0 0-1,1 1 1,-1-1-1,0 0 0,0 0 1,0 1-1,0-1 1,0 0-1,0 1 0,0-1 1,0 0-1,0 1 1,0-1-1,0 0 0,0 1 1,0-1-1,0 0 1,-1 1-1,1-1 0,0 0 1,0 1-1,0-1 1,0 0-1,-1 0 0,1 1 1,0-1-1,0 0 1,0 0-1,-1 1 0,-10 7 7,-1-1 0,0-1-1,0 1 1,0-2 0,-1 0-1,-25 7 1,5-4 14,-59 6 0,38-12-216,0-1 0,-1-3-1,1-3 1,-55-12 0,101 16-4,1 0 0,0-1 0,-1 0 0,1-1 0,0 0 0,-11-6 0,-6-12-2077,23 19 1696,-1 0 0,1-1 0,-1 1 0,1 0 1,0 0-1,0-1 0,0 1 0,1-1 0,-1 1 1,0-4-1,1-7-2800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3:38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145 568 1536,'-36'-1'2661,"1"-2"1,-36-7-1,68 10-2089,5-2-407,0-1 0,0 1 0,1 0 0,-1 1-1,0-1 1,1 0 0,-1 0 0,1 1 0,-1 0-1,1-1 1,0 1 0,0 0 0,0 1 0,0-1 0,3 0-1,62-18 6,-67 18-149,361-82 700,-117 29-507,-51 13-78,420-116 253,10-2-174,-610 156-213,0-1 22,0 1 0,0 1 0,1 0 1,22 0-1,-32 3 5,0-1-1,0 1 1,0 0-1,0 1 1,0-1-1,0 1 1,0 0-1,-1 0 1,1 0 0,-1 1-1,1 0 1,-1 0-1,0 0 1,0 0-1,0 0 1,6 8-1,3 6 72,1 0 0,-2 2 0,-1-1 0,0 1 0,11 28 0,32 107 370,-48-134-420,15 54 186,-3 1 0,12 113 1,-13 153 129,-18-287-741,-8 59 0,6-90-96,-1-1 1,-1 1-1,-1-1 0,-1 0 0,-12 24 0,17-41-171,0-1 1,-1 1-1,0-1 0,1 0 0,-2 0 0,1 0 0,0 0 0,-1-1 1,-4 4-1,-4 2-2735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46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1868,'-2'-4'1214,"1"1"-847,0 1 0,-1-1 0,1 1-1,-1 0 1,1 0 0,-1 0 0,0 0 0,1 0-1,-1 0 1,0 0 0,0 0 0,-1 1 0,-1-2-1,-1-3 912,5 6-1249,-1-1 0,1 1 1,0-1-1,0 1 0,0-1 0,-1 1 0,1-1 0,0 1 0,-1 0 1,1-1-1,0 1 0,-1-1 0,1 1 0,-1 0 0,1-1 0,-1 1 0,1 0 1,0 0-1,-1-1 0,1 1 0,-1 0 0,1 0 0,-1 0 0,1 0 1,-1 0-1,0 0 0,1-1 0,-1 1 0,1 0 0,-1 0 0,1 1 0,-1-1 1,1 0-1,-1 0 0,1 0 0,-1 0 0,1 0 0,-1 0 0,1 1 1,-2-1-1,-11 8-491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3:39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1053 8 1176,'-52'-4'1129,"0"1"1,-1 3-1,1 2 0,0 2 0,-86 18 1,104-13-809,0 1 0,0 2 0,2 1 0,-1 2 0,2 1 0,0 1 0,1 2 0,1 0 0,-35 32 0,35-25-48,1 1-1,1 2 1,1 0-1,2 2 0,1 1 1,2 0-1,1 2 0,1 0 1,2 1-1,2 1 1,1 1-1,-15 61 0,26-84-199,1 1-1,0 0 1,0-1-1,2 1 0,0 0 1,0 0-1,2-1 1,0 1-1,0-1 1,1 1-1,1-1 0,1 0 1,0 0-1,1 0 1,0-1-1,1 0 0,0 0 1,1-1-1,0 0 1,19 20-1,-11-16-24,2-1 0,0-1 0,0 0 0,1-2-1,1 0 1,0-1 0,1-1 0,0-1 0,0 0 0,36 8 0,-7-7 14,0-2 1,1-2-1,0-3 1,56-2 0,-10-4 22,154-25 1,212-72 67,188-87-299,-509 137-26,227-91-2156,-338 122 1516,-8 4-1414,-9 9-2214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3:43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1098 940,'0'0'803,"4"1"-59,10 1-412,1-1 1,-1-1 0,0 0-1,1-1 1,-1-1-1,26-6 1,14-1 44,354-45 981,-226 28-1086,307-40 360,-150 16-303,352-62 168,-137 16-242,96-25-2,-17-39-48,-556 133-106,-1-3 0,118-67 0,-162 79 61,-1-1-1,0-1 1,29-27-1,-32 11 200,-10 10-117,-16 24-216,-1 0 1,1-1-1,-1 1 1,1-1-1,-1 1 1,0-1-1,0 1 1,0-1-1,0 0 1,0 1-1,-1-1 1,1 0-1,-1 0 1,0 0-1,0 1 1,0-1-1,0 0 1,0 0-1,0 0 1,-1 0-1,0 1 1,1-1-1,-1 0 1,0 1-1,-2-5 1,2 6 3,1 1-32,0 0 5,-1 0 0,1-1-1,0 1 1,0 0 0,0 0 0,0 0 0,-1 0 0,1 0 0,0-1-1,0 1 1,0 0 0,-1 0 0,1 0 0,0 0 0,0 0-1,-1 0 1,1 0 0,0 0 0,0 0 0,-1 0 0,1 0 0,0 0-1,0 0 1,0 0 0,-1 0 0,1 0 0,0 0 0,0 0 0,-1 0-1,1 0 1,0 0 0,0 1 0,0-1 0,-1 0 0,1 0-1,0 0 1,0 0 0,-1 1 0,-5 4 65,0 0 1,0 1-1,1 0 0,-1 0 1,1 0-1,0 1 0,1 0 1,0 0-1,-6 12 0,-18 69 394,26-74-433,0 1 0,2-1-1,0 0 1,0 1 0,4 22 0,21 72 57,-11-54-51,14 82 29,-10-47-35,46 139 1,-19-90-10,9 21 31,11 18 39,-9 2 1,38 207 0,20 380 330,-38-223-67,-69-491-326,89 420 393,-88-441-405,176 596 507,-34-134-241,-14 176-71,-63-55-51,-21-260-61,-23-97-23,-22-184-54,20 80 0,-1-5 2,-6-42-21,-12-69-9,-1-1 0,3 65 0,-9-56 89,-2-44-86,-13 13-90,5-13 56,1 0 1,-1-1-1,0 0 0,1 0 1,-1-1-1,0 0 0,-11-2 1,-69-12-46,74 11 73,-60-8-6,-1 3 0,0 4 0,0 3 1,0 3-1,-105 17 0,38 6-24,-261 84 1,-358 91 36,130-74 2,29-10-14,-17 26 88,-28 15 37,393-98-83,104-26-4,-97 24-34,189-40 24,2 3 0,-66 31-1,9 13-3,113-63-3,-2 1-3,-27 4 5,27-6-6,-15-6-7,16 4 11,0 1 0,0 0 0,0 0 0,1-1 0,-1 1 1,0-1-1,1 0 0,-1 1 0,1-1 0,0 0 0,0 0 0,-1 0 0,1 0 0,0 0 0,1 0 0,-1 0 0,0 0 0,0-3 0,-6-37 45,5 13-27,-2-36 44,3-67 0,15-139 17,11-169-60,13-123-34,-36-19-60,-28 324 41,-22-97-28,5-116-11,26 88-3,31-2-40,-3 120 75,22-199-63,7-10 23,-40 188 43,-1 235 37,-15-186-36,2-76-28,14 169 17,-1 79 39,11-116 1,-8 172-4,34-272-58,-31 211 79,-3-1 0,-7-73 0,1 93-39,-10-86 23,1-6-21,2 34 21,7 89 8,-1 0-1,-1 0 1,0 1 0,-2-1 0,-9-18-1,10 24-17,1 0-1,-6-20 0,-2-3 78,13 31-289,-3-13 699,4 19-567,0-1 1,0 1 0,-1 0 0,1-1-1,0 1 1,0-1 0,-1 1 0,1-1-1,0 1 1,-1 0 0,1-1 0,0 1-1,-1 0 1,1-1 0,-1 1-1,1 0 1,0 0 0,-1 0 0,1-1-1,-1 1 1,1 0 0,-1 0 0,1 0-1,-1 0 1,1 0 0,-1 0 0,1 0-1,-1 0 1,1 0 0,-1 0-1,1 0 1,-1 0 0,1 0 0,-1 0-1,0 0 1,-68 20-5121,19-9 1949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3:46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248 377 1244,'-4'0'680,"-26"0"1487,28 0-1718,-37 9 3878,28-8-3845,0 0-1,0 1 1,0 1-1,1 0 0,-1 0 1,-19 10-1,-33 9 918,48-16-781,17 0-162,24 3-245,11-6-120,-1-2 0,1-2 0,0-1 0,63-12 0,-42 6-34,591-98 405,-56-23-213,-311 61 449,-275 66-502,1 0-1,-1 0 0,1-1 1,-1 0-1,7-4 0,-12 6 52,1 0-149,-3 1-87,0 0 0,0 0 0,1 0 0,-1 0 0,0 0-1,0 0 1,0 0 0,0 0 0,1 0 0,-1 0 0,0 0 0,0 0 0,0 0 0,1 0 0,-1 0 0,0 0 0,0 0 0,0 0 0,0 0-1,1 0 1,-1-1 0,0 1 0,0 0 0,0 0 0,0 0 0,0 0 0,1 0 0,-1-1 0,0 1 0,0 0 0,0 0 0,0 0 0,0 0 0,0-1-1,0 1 1,0 0 0,0 0 0,0 0 0,0 0 0,0-1 0,-1-1-2,-1-1 1,0 1-1,0 0 0,1 0 0,-2-1 1,1 1-1,0 1 0,0-1 1,-1 0-1,1 0 0,-1 1 0,1 0 1,-1-1-1,0 1 0,1 0 1,-1 0-1,0 1 0,-4-2 0,2 1 26,-1-1-1,1 0 1,0 0 0,0-1-1,1 1 1,-6-5-1,-1 0 35,0-1 0,0 1 0,-1 1 0,-22-9-1,20 9-25,12 5-9,0 1-17,-14-5-12,16 6-6,8 5 3,0 0 0,1 0 0,-1-1 1,1 1-1,0-2 0,1 0 0,-1 0 0,1 0 0,-1-1 0,1-1 0,0 0 0,15 2 0,20 1 13,64-2-1,-104-3-14,-3 0 4,21 1-24,-17 2 15,-6-2 5,1 0 1,-1-1-1,0 1 0,1 0 1,-1 0-1,0-1 0,0 1 1,1 0-1,-1-1 1,0 1-1,0 0 0,0 0 1,0-1-1,0 1 1,0 0-1,0 0 0,0 0 1,-1-1-1,1 1 0,0 0 1,0-1-1,-1 1 1,1 0-1,0-1 0,-1 1 1,1 0-1,0-1 1,-1 1-1,1 0 0,-1-1 1,0 2-1,0-2-2,-12 18 11,0-1-1,-1-1 0,-24 22 1,-9 10-3,-57 60-510,92-93-145,-15 14-4609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3:49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1638 1400,'11'-8'6907,"-34"-44"-4314,-17-60 0,33 86-2389,1 0-1,1-1 1,1 1-1,-1-44 1,5 38 46,2 0 1,5-34 0,-4 52-174,0-1-1,1 1 1,1 1 0,0-1-1,0 1 1,15-24-1,-18 34-68,9-15 64,0 0 0,2 1 0,27-31 0,-36 44-61,1 0 0,-1 1 0,1-1 0,0 1 0,0 0 0,0 0 0,0 1 0,0-1-1,1 1 1,-1 0 0,1 1 0,-1-1 0,1 1 0,0 0 0,0 0 0,-1 1 0,1 0 0,0 0 0,6 1-1,3 1-5,-1 1 0,0 1-1,1 0 1,-2 1 0,15 6-1,-20-7 5,0 0-1,-1 0 0,0 1 0,0 0 0,0 0 0,0 0 0,-1 1 0,0 0 1,0 0-1,5 8 0,-8-10 4,-2-1 4,0-1 0,1 0-1,-1 0 1,1 0 0,-1 0 0,1 0 0,0 0 0,0-1-1,0 1 1,0-1 0,4 3 0,-5-4 535,1-2-511,2-5-29,0 1 0,0-1 0,-1 1 1,0-1-1,0 0 0,-1 0 1,1 0-1,-2-1 0,1 1 0,0-8 1,0 3-5,0 1 0,1 0 0,1-1 0,6-14 1,4-2-15,1 1 0,1 0 0,1 1 0,2 1 1,25-28-1,-24 34-1,0 1 0,1 0 0,1 2 0,0 0 0,1 2 0,1 0 0,0 2 0,1 0-1,1 2 1,-1 1 0,1 1 0,52-9 0,-56 15 2,44 1-1,-36 1-8,-29 0 59,0 0-38,1 1 0,-1-1 1,1 0-1,-1-1 0,1 1 1,-1 0-1,1 0 0,-1-1 1,1 1-1,-1 0 0,0-1 1,1 0-1,-1 1 1,0-1-1,1 0 0,0 0 1,25-37 2,17-20-10,-20 33-15,1 1 1,1 2 0,1 0 0,1 2-1,1 1 1,54-26 0,-37 25-6,0 1 0,2 3 0,0 2 0,1 2 0,0 2 0,0 3 0,1 1 0,59 2 0,-88 4 10,0 1 0,0 1 0,-1 1 1,1 0-1,-1 2 0,36 13 0,-53-16 15,-1-1 0,1 1-1,-1 0 1,0 1-1,0-1 1,0 0 0,0 1-1,0-1 1,-1 1 0,3 3-1,-4-5 13,0-1-15,0 0-1,0 0 1,0 1 0,0-1-1,0 0 1,-1 0-1,1 0 1,0 0-1,0 0 1,0 0-1,0 1 1,0-1 0,0 0-1,0 0 1,-1 0-1,1 0 1,0 1-1,0-1 1,0 0 0,0 0-1,0 0 1,0 0-1,0 1 1,0-1-1,0 0 1,0 0 0,0 0-1,0 0 1,0 1-1,0-1 1,0 0-1,0 0 1,0 0 0,0 1-1,0-1 1,1 0-1,-1 0 1,0 0-1,0 0 1,0 0 0,0 1-1,0-1 1,0 0-1,0 0 1,1 0-1,-1 0 1,0 0 0,0 0-1,0 1 1,0-1-1,0 0 1,1 0-1,-1 0 1,69-12-16,84-27 0,12-2-13,-83 24 19,208-32-21,-236 44 27,64-4-18,-105 9 18,0 0 1,0 2 0,0-1-1,0 1 1,0 1-1,20 7 1,-30-9 0,-1 0 0,1 0 0,-1 0 0,0 0 0,0 0 0,0 1 0,0-1 0,0 1-1,0-1 1,0 1 0,0 0 0,0 0 0,-1 0 0,1 0 0,-1 0 0,3 4 0,-3-4 3,-1 0 0,1 0-1,-1 0 1,0 0 0,0 0 0,0 0-1,0 0 1,0 0 0,0 0 0,0 0 0,-1 0-1,1 0 1,-1 0 0,0 0 0,1 0-1,-3 3 1,-4 7 11,-1-1 0,0 0-1,0 0 1,-1-1 0,-13 12-1,-4 5-2,22-21-13,3-6 4,1 0-1,0 0 1,-1 0-1,1 1 1,0-1-1,-1 0 1,1 1-1,0-1 0,0 0 1,-1 0-1,1 1 1,0-1-1,0 0 1,0 1-1,-1-1 1,1 1-1,0-1 1,0 0-1,0 1 1,0-1-1,0 1 1,0-1-1,0 0 1,0 1-1,0-1 1,0 1-1,0-1 0,0 0 1,0 1-1,0-1 1,0 1-1,0-1 1,0 0-1,1 1 1,-1-1-1,0 0 1,0 1-1,0-1 1,1 0-1,-1 1 1,0-1-1,1 0 1,-1 1-1,0-1 0,0 0 1,1 0-1,-1 0 1,0 1-1,1-1 1,-1 0-1,1 0 1,-1 0-1,0 0 1,1 1-1,-1-1 1,0 0-1,1 0 1,26 3-6,-23-3 6,288 14-20,-220-10 16,0 3 0,119 26 0,-187-32 4,-1 0 1,0 0 0,0 1 0,0-1 0,1 1 0,-1-1 0,-1 1 0,1 0 0,0 0 0,0 0-1,-1 1 1,4 2 0,-6-4 0,1 0 0,-1 0 1,1 0-1,0 1 0,-1-1 0,0 0 0,1 0 0,-1 0 0,0 0 0,0 1 1,1-1-1,-1 0 0,0 0 0,0 1 0,0-1 0,-1 0 0,1 0 0,0 0 1,0 1-1,-1-1 0,1 0 0,-1 0 0,1 0 0,-1 0 0,1 0 0,-1 0 0,0 0 1,1 0-1,-1 0 0,0 0 0,0 0 0,0 0 0,1 0 0,-1 0 0,0-1 1,0 1-1,0 0 0,-2 0 0,-135 104 27,134-103-33,1 0 0,0 1 0,1 0 0,-1 0 0,0 0 0,1 0 0,0 0 1,-1 1-1,1-1 0,1 0 0,-1 1 0,-1 4 0,3-8 5,0 1 0,0 0 0,0 0 0,0-1 0,0 1 0,0 0 0,0 0 0,1-1 0,-1 1 0,0 0 0,1 0 0,-1-1 0,0 1 0,1 0 1,-1-1-1,1 1 0,-1 0 0,1-1 0,-1 1 0,1-1 0,-1 1 0,1-1 0,0 1 0,-1-1 0,2 1 0,21 12 1,-18-11 0,122 47-9,-99-41 5,-1 2-1,1 1 1,-1 1-1,-1 1 1,43 30 0,-66-42 2,-1 1 0,0-1 0,0 1 0,0 0 1,0 0-1,0 0 0,0 0 0,-1 0 1,1 0-1,-1 1 0,1-1 0,-1 1 1,0-1-1,0 1 0,0-1 0,0 1 0,0 0 1,-1-1-1,1 1 0,-1 0 0,0-1 1,0 1-1,0 0 0,0 0 0,0-1 1,0 1-1,-1 0 0,1 0 0,-1-1 0,0 1 1,0-1-1,0 1 0,0-1 0,0 1 1,-1-1-1,1 1 0,-1-1 0,0 0 1,1 0-1,-1 0 0,0 0 0,0 0 0,0 0 1,-4 1-1,-21 18 1,-2-3 0,0 0 0,-52 22 0,-44 26-7,124-65 2,-18 15-35,18-16 36,1 0 0,-1 0 1,1 1-1,-1-1 0,1 0 0,-1 1 0,1-1 0,-1 0 0,1 1 0,-1-1 0,1 1 0,-1-1 0,1 1 0,0-1 0,-1 1 0,1-1 0,0 1 0,0 0 0,-1-1 0,1 1 0,0-1 1,0 1-1,0 0 0,0-1 0,0 1 0,0-1 0,0 1 0,0 1 0,16 6-75,0-1-1,1-1 1,0 0 0,1-1-1,20 3 1,32 10-122,-42-10 139,38 14-79,-60-20 124,-1 1 0,1 0 1,-1 0-1,0 0 1,0 0-1,0 1 1,-1 0-1,8 7 0,-11-10 14,0 1 0,0-1 0,0 1 0,0-1 0,0 1 0,-1-1 0,1 1 0,0-1 0,-1 1 0,1 0 0,-1 0 0,0-1 0,0 1-1,1 0 1,-1-1 0,0 1 0,0 0 0,-1 0 0,1-1 0,0 1 0,-1 0 0,1 0 0,-1-1 0,1 1 0,-1-1 0,0 1 0,0 0 0,1-1-1,-1 1 1,0-1 0,0 0 0,-1 1 0,1-1 0,-2 2 0,-6 5-1,1-1 0,-1 0 0,0 0 0,-12 6 0,11-7 12,-6 4-1,2-2-10,1 1 0,0 0-1,-23 22 1,35-30 3,0 0 0,1 0 0,-1 0 1,1 0-1,-1 0 0,1 0 0,0-1 0,-1 1 0,1 0 0,0 0 0,0 0 0,0 0 0,0 0 1,-1 0-1,1 0 0,1 0 0,-1 0 0,0 0 0,0 0 0,0 0 0,0 0 0,1 0 1,-1 0-1,0 0 0,1 0 0,-1 0 0,1 0 0,-1 0 0,1 0 0,0-1 0,-1 1 0,1 0 1,0 0-1,-1-1 0,1 1 0,0 0 0,0-1 0,1 2 0,39 22-12,-36-21 9,26 14-1,0 1-1,-2 1 1,0 1 0,44 42 0,-68-57 4,1 1 0,-1 0 0,-1 0-1,1 0 1,-1 0 0,0 1 0,0 0 0,-1 0-1,0 0 1,4 13 0,-6-15 1,0 0 0,-1 0 0,1 0 0,-1 0 0,0 0 0,0 0 0,-1 0 0,1 0 0,-1 0 0,0 0 0,0 0 0,-1 0 0,0-1 0,1 1 0,-2 0 0,1-1 0,-5 7 0,-2 2 5,-2-1 0,1 0-1,-1 0 1,-1-2 0,-19 16 0,-71 39 24,92-58-30,8-7-25,1 1 0,-1 0 0,1 0 1,0 0-1,-1 0 0,1 0 0,0 0 0,0 0 0,0 0 0,0 0 0,0 1 0,0-1 0,-1 2 0,2-2 1,0-1 1,0 1-1,0-1 0,0 1 1,0-1-1,0 1 1,0-1-1,0 1 0,0-1 1,0 1-1,0-1 1,1 0-1,-1 1 1,0-1-1,0 1 0,0-1 1,1 1-1,-1-1 1,0 0-1,0 1 0,1-1 1,-1 0-1,0 1 1,1-1-1,-1 0 0,1 1 1,-1-1-1,0 0 1,1 0-1,-1 1 1,1-1-1,-1 0 0,3 1-104,18 11-269,4 2 97,-25-13 289,1 1 1,0 0-1,-1 0 1,1-1 0,-1 1-1,0 0 1,1 0-1,-1 0 1,0-1-1,0 1 1,0 0-1,-1 0 1,1 0-1,0-1 1,-1 1-1,1 0 1,-1 0-1,1-1 1,-1 1-1,0 0 1,0-1-1,0 1 1,0-1-1,0 1 1,0-1-1,0 1 1,0-1-1,-1 0 1,1 0 0,-3 2-1,-6 5 10,0 0 0,0-1 1,-17 9-1,18-11-16,-49 26 8,0-3 1,-2-2-1,-124 34 1,-3-8-4,130-33-26,-38 10-687,93-29 639,-5 5-97,6-5 163,-1 1 1,0 0-1,1 0 1,-1-1 0,1 1-1,0 0 1,-1 0-1,1 1 1,0-1-1,-1 0 1,1 0-1,0 1 1,-2 2-1,1 3 19,-1 1 0,0-1 1,0 1-1,-1-1 0,0 0 0,-1 0 0,1 0 0,-1-1 0,-1 0 0,1 0 0,-1 0 0,0-1 0,0 1 0,-1-1 0,-11 7 0,-13 6 16,-1-2 0,-42 17-1,55-25-13,-17 6 2,1-1-1,-2-1 1,0-2 0,0-2 0,-1-2 0,1-1 0,-42 0-1,77-5-32,0 1 1,-1-1-1,1-1 0,-1 1 0,1 0 0,-1-1 0,1 1 0,0-1 0,-1 1 0,1-1 0,0 0 0,-4-2 0,5 2-208,-1-1-31,1 1 226,0 0 0,0 0 0,1 0 0,-1 0 1,1 0-1,-1 0 0,0 0 0,1 0 0,0 0 0,-1 0 1,1 0-1,0 0 0,-1 0 0,1 0 0,0 0 0,0 0 1,0-1-1,0 1 0,0 0 0,0 0 0,0 0 0,1 0 1,-1-2-1,3-21-393,-3 22 432,0 1 40,0 0-1,0-1 1,0 1-1,0 0 1,0 0-1,0 0 0,0 0 1,0 0-1,-1 0 1,1 0-1,0-1 1,-1 1-1,1 0 1,-1 0-1,1 0 0,-2-1 1,0 1-4,1 0 0,-1 0-1,0 1 1,0-1 0,0 1 0,1 0-1,-1-1 1,0 1 0,0 0 0,0 0 0,0 0-1,0 0 1,0 1 0,1-1 0,-4 1 0,-122 18 483,21-1-211,-1-5 0,-126-2 0,-152-43-489,374 30 87,0-1 1,0 0 0,0-1-1,0 0 1,-13-7 0,21 7 1,2 2 55,2 3-223,11 14 267,-9-11 5,-1-3 11,-1 1 0,1 0 1,-1 0-1,0 0 1,1 1-1,-1-1 0,0 0 1,0 0-1,-1 1 1,1-1-1,0 1 0,0 2 1,-3-2-9,1 0 0,0 0 1,-1 0-1,0-1 0,0 1 0,0-1 1,0 1-1,0-1 0,0 0 1,0 0-1,-1 0 0,1 0 1,-1 0-1,0 0 0,1-1 0,-1 1 1,0-1-1,0 0 0,0 0 1,0 0-1,0 0 0,0 0 1,0-1-1,-1 1 0,-2-1 0,-14 2 14,1-1-1,-38-3 0,54 1-20,-48-3 12,-1-3-1,1-3 1,1-1 0,0-3 0,-57-23-1,99 34-8,1 0 0,0-1 0,0 1-1,0-1 1,0-1 0,1 1 0,-12-11-1,17 15-5,1-1-1,-1 1 0,1 0 0,-1-1 1,1 1-1,-1-1 0,1 1 0,-1 0 1,1-1-1,-1 1 0,1-1 0,0 0 1,-1 1-1,1-1 0,0 1 0,-1-1 1,1 1-1,0-1 0,0 0 0,-1 1 1,1-1-1,0 0 0,0 1 0,0-1 1,0 0-1,0 1 0,0-1 0,0 0 1,0 1-1,0-1 0,0 0 0,1 1 1,-1-1-1,0 0 0,9-8-3,-8 8 9,1-1 0,0 1 0,1-1-1,-1 1 1,0 0 0,0 0 0,1 0 0,-1 0 0,0 0 0,1 0 0,-1 0 0,1 1 0,-1 0 0,1-1 0,-1 1 0,1 0 0,4 1-1,-3-1 16,-1 0 363,-15-1-335,-57-6 53,-70-15-1,97 11 17,1-2 0,0-1 0,1-2-1,0-2 1,-41-26 0,79 43-109,0-3-10,-1-9 52,3 11-46,-5-8 43,-7 2-48,0 1 0,-1 0 0,1 1 0,-1 0 0,-1 1 1,-24-6-1,9 1 8,-71-15 6,89 23-19,0-1 1,1-1 0,-1 0-1,1 0 1,0-1 0,0-1 0,0 1-1,0-2 1,1 1 0,0-1 0,1-1-1,0 1 1,0-1 0,0-1 0,1 0-1,0 0 1,1 0 0,0-1-1,1 1 1,0-2 0,0 1 0,1 0-1,0-1 1,-3-14 0,2-1 7,1 1 1,-2-48 0,6 72-13,-2-5-21,2 6 29,0-1-1,0 0 1,-1 1 0,1-1-1,0 1 1,0-1 0,0 1-1,0-1 1,-1 1 0,1 0-1,0-1 1,-1 1 0,1-1 0,0 1-1,-1-1 1,1 1 0,0 0-1,-1-1 1,1 1 0,-1 0-1,1-1 1,-1 1 0,1 0-1,-1 0 1,1 0 0,-1-1-1,1 1 1,-1 0 0,1 0-1,-1 0 1,1 0 0,-1 0 0,0 0-1,-11-2 5,9 2-13,2-1-401,1 1 384,0 0-1,-1 0 1,1-1 0,0 1 0,0 0 0,-1-1-1,1 1 1,0 0 0,0 0 0,-1-1 0,1 1-1,0 0 1,0-1 0,0 1 0,0-1 0,0 1-1,-1 0 1,1-1 0,0 1 0,0 0 0,0-1 0,0 1-1,0-1 1,0 1 0,0 0 0,0-1 0,0 1-1,0 0 1,1-1 0,-1 0 0,10-11-481,0 0 1,1 0-1,1 1 1,0 1-1,0-1 0,21-11 1,12-11-3246,-32 24 1749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3:49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64 1236,'-3'1'1311,"-15"5"2259,14-5-1359,6-2-345,26-7 1386,8-2-3419,-11 5-395,0-2-1,-1-1 1,36-16 0,-50 16-1237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3:50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145 126 1084,'30'-19'895,"-24"16"-64,7 2 6958,-8 178-4922,1 11-1203,3-134-998,15 53-1,-9-42-107,-14-63-638,-2-1 5,1 0 1,0 0-1,0-1 1,-1 1-1,1 0 1,0 0-1,-1 0 1,1-1-1,-1 1 1,1 0-1,-1-1 1,1 1-1,-1-1 1,0 1-1,1 0 1,-1-1-1,0 1 1,1-1-1,-1 1 1,0-1-1,0 0 1,1 1-1,-1-1 1,0 0-1,0 0 1,0 1-1,1-1 1,-1 0-1,0 0 1,0 0-1,-1 0 1,1 0 186,-2 1-584,-5-3-440,-29-5 213,-1-1 1,1-2 0,-67-28 0,102 37 762,2 1-58,1 0 0,-1 0 0,0 0-1,0 0 1,0 0 0,1 0 0,-1-1 0,0 1-1,0 0 1,0 0 0,0 0 0,1 0-1,-1-1 1,0 1 0,0 0 0,0 0 0,0 0-1,0-1 1,0 1 0,0 0 0,1 0-1,-1 0 1,0-1 0,0 1 0,0 0 0,0 0-1,0-1 1,0 1 0,0 0 0,0 0-1,0-1 1,0 1 0,0 0 0,-1 0 0,1 0-1,0-1 1,0 1 0,0 0 0,0 0-1,0 0 1,0-1 0,0 1 0,0 0 0,-1 0-1,1 0 1,0-1 0,0 1 0,0 0-1,0 0 1,-1 0 0,1 0 0,0 0 0,0 0-1,0-1 1,-1 1 0,1 0 0,0 0-1,0 0 1,-1 0 0,1 0 0,0 0 0,0 0-1,0 0 1,-1 0 0,14-11 158,10-2 28,1 1 1,1 1-1,0 1 0,29-8 0,40-16 399,-72 24-379,-9 5 74,0 0 0,0-1 1,-1 0-1,0-1 0,0-1 1,-1 0-1,1-1 0,12-12 1,-22 18-110,0 1 0,1 0-1,-1 0 1,1 0 0,-1 0 0,1 1 0,0-1 0,0 1 0,3-2 0,2 11-59,-1 0 1,0 1 0,-1 0-1,10 17 1,-8-13 135,0 0-1,13 15 1,-20-26-198,0-1-1,0 0 1,0 0 0,1 0 0,-1 0 0,0 0 0,1 0 0,-1 0 0,1 0 0,-1 0-1,1-1 1,-1 1 0,1-1 0,0 1 0,2 0 0,-2-1 52,3-1 4,12-6 29,-1 0 0,17-9 0,-19 8-74,1 0 1,0 2-1,25-8 1,-34 13-63,0 0 1,0 0 0,0 1 0,0 0 0,-1 0-1,1 1 1,0 0 0,0 0 0,0 0 0,0 1-1,-1-1 1,1 2 0,0-1 0,-1 0 0,10 7-1,3 4 11,1 0 1,30 30-1,-3-2 13,-29-26-40,10 7-964,-26-21 583,4-14-2238,-5 13 2602,1-1 0,-1 0-1,1 0 1,-1 0 0,0 1-1,1-1 1,-1 0 0,0 0 0,0 0-1,1 0 1,-1 0 0,0 1-1,0-1 1,0 0 0,0 0-1,0 0 1,0 0 0,-1-1-1,-14-67-714,3-1-1,3 0 0,3 0 0,4-100 0,14 16 1090,-7 135 592,0 36 290,-1-1-1387,26 133 1138,-25-112-745,1-1-1,3 0 1,15 43-1,-12-51-69,2 0 0,18 25 0,-3-3-1369,-29-50 624,5 6-583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3:51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39 214 1092,'-7'-2'583,"5"1"-345,0 1 1,1 0-1,-1-1 1,0 0-1,1 1 1,-1-1-1,0 0 1,1 0-1,-1 0 1,1 0-1,-1 0 1,1 0-1,-1 0 1,1 0-1,0-1 1,0 1-1,0 0 1,0-1-1,0 1 1,-2-3-1,3 2 296,3 0-14,27-13 306,0 2 0,58-19 0,-47 18-521,-9 3-235,43-14-440,72-37 1,-129 50-3703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3:51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9 163 1732,'0'0'1034,"-8"12"1690,7-3 3432,6-8-6046,-1-1 1,0 1 0,0 0-1,0-1 1,1 0 0,-1 0-1,0 0 1,0-1 0,0 1-1,1-1 1,-1 0-1,0 0 1,0-1 0,0 1-1,0-1 1,3-2 0,4 0 59,-1 0-55,-1-1 0,0 1-1,0-1 1,0-1 0,-1 0-1,0 0 1,0 0 0,9-10 0,-15 13-73,1 0 0,0 0 0,0 0 1,-1 0-1,0-1 0,0 1 0,0-1 0,0 1 1,0-1-1,-1 0 0,1 0 0,-1 0 1,0 0-1,0 0 0,-1 0 0,1 0 1,-1 0-1,0 0 0,0 0 0,0 0 1,-2-7-1,1 9-27,1 1 0,-1-1 0,0 1-1,0 0 1,0-1 0,0 1 0,0 0 0,-1 0 0,1 0 0,0 0 0,0 0 0,-1 0 0,1 0 0,-1 0-1,1 0 1,0 1 0,-1-1 0,0 1 0,1-1 0,-1 1 0,1 0 0,-1-1 0,-1 1 0,-1-1 3,0 0 46,-2 3-12,-2 1-31,0 0-1,1 0 1,0 1-1,-1-1 0,1 2 1,1-1-1,-1 1 0,-7 7 1,6-4 11,0 1 1,1 0 0,0 0-1,0 1 1,1 0 0,1 0-1,-1 1 1,2-1 0,-7 21-1,10-25-20,0-1 0,0 0 0,0 1 0,1-1 0,0 1 0,0-1 0,0 0 0,1 1 0,0-1 0,0 1 0,0-1 0,1 0 0,-1 0 0,1 0 0,1 0 0,-1 0 0,1 0 0,-1 0 0,1-1 0,1 1 0,-1-1 0,8 8 0,1-2-2,0-1 0,1 1 1,0-2-1,0 0 0,1 0 0,0-2 0,1 1 1,-1-2-1,1 0 0,18 4 0,-11-5-216,0 0 0,0-1 0,1-2 0,-1 0-1,0-1 1,34-5 0,-48 4-101,0-1 1,1 0-1,-1-1 0,0 0 1,0 0-1,0-1 0,-1 0 1,8-5-1,-10 6-512,0-1 0,0 0 0,0-1 0,0 1 0,-1-1 0,6-8 0,0-3-2410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3:52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67 446 1332,'0'0'2345,"-3"2"-1617,2-2-598,0 0 1,0 1-1,0-1 0,0 1 0,0-1 1,0 1-1,0 0 0,0-1 1,1 1-1,-1 0 0,0 0 0,0-1 1,1 1-1,-1 0 0,0 0 0,0 1 1,1 0 39,0 0 1,-1-1-1,1 1 0,0 0 1,0-1-1,0 1 1,1 0-1,-1-1 1,0 1-1,0 0 0,1-1 1,0 1-1,-1 0 1,2 2-1,6 11 146,1-1-1,0 0 1,0 0 0,15 15-1,9 14 165,25 29 355,-34-43-266,26 42 0,-48-69-539,-1 0 0,0 0 0,0 0 0,1-1 0,-2 1-1,1 1 1,0-1 0,0 0 0,-1 0 0,1 0 0,-1 0 0,1 0 0,-1 1-1,0-1 1,0 0 0,0 0 0,0 1 0,0-1 0,-1 0 0,1 0 0,-1 0 0,1 0-1,-1 1 1,-2 2 0,2-3-10,-1 0 0,0 0 0,-1 0 0,1 0 0,0 0 0,0 0 0,-1-1 0,1 1 0,-1-1 0,0 0 0,1 1 0,-1-1 0,0-1 1,0 1-1,1 0 0,-1-1 0,0 1 0,-3-1 0,-5 1 0,1 0 0,0-1 0,-1 0 1,1-1-1,0 0 0,-1-1 1,1 0-1,0 0 0,0-1 0,0-1 1,1 0-1,-1 0 0,1-1 0,-13-8 1,16 9-30,0-1 0,1 1 1,0-1-1,0 0 0,0 0 1,1-1-1,0 0 0,0 0 0,0 0 1,1 0-1,0 0 0,0 0 1,0-1-1,1 0 0,0 0 1,0 1-1,1-1 0,0 0 0,0 0 1,0 0-1,1 0 0,1-9 1,0 6-110,1 1 0,0-1 1,1 1-1,-1 0 1,2 0-1,-1 0 0,2 0 1,-1 0-1,1 1 1,0 0-1,1 0 1,0 0-1,0 1 0,13-13 1,9-4-662,1 1 1,48-30-1,-42 30 78,-34 22 700,0 0-1,0 0 1,1 1 0,-1-1-1,0 1 1,0-1 0,1 1-1,-1-1 1,0 1-1,1 0 1,-1 0 0,1-1-1,-1 1 1,0 0 0,1 0-1,-1 0 1,1 1-1,-1-1 1,0 0 0,1 1-1,-1-1 1,0 0 0,1 1-1,-1-1 1,0 1-1,1 0 1,-1 0 0,0-1-1,0 1 1,0 0 0,0 0-1,0 0 1,0 0-1,1 2 1,4 3 144,-1 2-1,0-1 0,-1 0 1,6 13-1,-5-11-120,5 14 472,14 45 1,-1-2 239,-13-39-186,-2 1 0,7 44 0,-15-71-523,0 0 36,0 1-1,0-1 1,0 0 0,0 0 0,1 1 0,-1-1-1,0 0 1,1 0 0,-1 1 0,1-1 0,-1 0-1,1 0 1,-1 0 0,1 0 0,0 0-1,-1 0 1,1 0 0,0 0 0,0 0 0,0 0-1,0 0 1,0 0 0,0 0 0,1 0-1,0-1-46,-1 0-1,0-1 1,0 1-1,0 0 1,0-1-1,0 1 0,0-1 1,0 1-1,0-1 1,0 0-1,0 1 0,0-1 1,0 0-1,0 0 1,0 0-1,0 0 0,-1 1 1,1-1-1,0 0 1,0-2-1,5-7-18,1 0 1,-2-1-1,9-20 1,-9 14 15,2 1-1,0 0 1,1 0 0,1 1 0,0 0 0,1 1 0,14-17-1,-21 27-20,-3 4 9,0-1 0,1 1-1,-1-1 1,0 1 0,1-1-1,-1 1 1,0 0 0,1-1 0,-1 1-1,1-1 1,-1 1 0,1 0-1,-1-1 1,1 1 0,-1 0 0,1 0-1,-1-1 1,1 1 0,-1 0-1,1 0 1,0 0 0,3 0-1,-1 0 1,0 1-1,0-1 1,0 1 0,0 0-1,0 0 1,0 0-1,0 0 1,4 3-1,2 1 8,0 0 0,-1 1 0,14 12-1,-16-16-2,0 1-1,-1-1 1,1 0-1,0 0 1,0-1-1,0 0 0,0 0 1,0 0-1,0-1 1,11 0-1,-7-1-20,0 1-1,1-1 1,-1-1 0,0 0-1,0 0 1,15-6 0,-21 6-9,1 0 0,-2 1 1,1-1-1,0-1 0,0 1 1,-1 0-1,1-1 1,-1 0-1,0 0 0,1 0 1,-1 0-1,-1 0 1,1-1-1,0 1 0,-1-1 1,0 0-1,0 0 1,2-5-1,-2-14-123,-3 12 89,1 10 55,0 0-1,-1 0 1,1 0 0,-1 0-1,1 0 1,-1 0-1,1 0 1,-1 1-1,1-1 1,-1 0 0,0 0-1,1 1 1,-1-1-1,0 0 1,0 1-1,1-1 1,-1 0 0,0 1-1,0 0 1,0-1-1,0 1 1,0-1-1,0 1 1,0 0-1,-1-1 1,0 1-11,-4 2-17,1 0 33,1 1 0,-1-1-1,1 1 1,-1 0 0,1 0-1,0 0 1,0 0 0,0 1-1,-5 7 1,7-9 4,1 0-1,-1 0 1,1-1 0,0 2-1,0-1 1,0 0 0,0 0-1,0 0 1,1 0 0,-1 1-1,1-1 1,-1 0-1,1 0 1,0 1 0,0-1-1,0 0 1,0 1 0,0-1-1,0 0 1,1 1 0,-1-1-1,1 0 1,0 0-1,-1 1 1,1-1 0,0 0-1,0 0 1,1 0 0,0 2-1,2 0 0,-1 0-1,1 0 1,0 0-1,1-1 0,-1 1 1,1-1-1,-1 0 1,1-1-1,0 1 0,0-1 1,0 0-1,0 0 1,6 1-1,4 1 14,1 0-1,-1-2 0,21 2 1,-31-4-12,1 0 0,0 0-1,0 0 1,0-1 0,-1 0 0,1 0 0,0 0 0,-1-1 0,1 1 0,-1-1 0,1-1 0,-1 1 0,0-1 0,0 0 0,0 0-1,6-6 1,-5 4-1,-1-1 0,0 0 0,0 0 0,0-1-1,-1 1 1,0-1 0,0 0 0,-1 0 0,0-1 0,4-14-1,-2 2 20,-1-1 0,-2 0 0,0 0 0,-1 0 0,-1 0 0,0-1 0,-2 1 0,-6-27 0,-3-11 52,-49-188 598,50 228-523,9 19 89,-2 6-164,-2 13-36,1 0 0,0 1 0,1-1 0,1 1 1,1-1-1,1 1 0,2 25 0,2-8 11,1 1-1,2-1 1,12 39-1,-10-50-103,0-1 0,1 0 0,2 0-1,0-1 1,2-1 0,0 0 0,2 0 0,0-2 0,2 0-1,20 19 1,-36-38-95,-1-1-1,1 0 0,-1 0 1,1 0-1,0 0 1,0 0-1,-1 0 0,1 0 1,0 0-1,0-1 1,2 1-1,7-1-6461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3:5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21 183 1612,'-1'0'105,"0"-1"1,0 1-1,0 0 0,0 0 0,0-1 0,0 1 1,0-1-1,-1 1 0,1-1 0,1 1 0,-1-1 0,0 0 1,0 1-1,0-1 0,0 0 0,0 0 0,0 0 1,1 0-1,-1 0 0,0 0 0,1 0-41,0 0 1,0 1-1,0-1 0,0 0 0,0 1 0,1-1 1,-1 0-1,0 1 0,0-1 0,1 1 0,-1-1 1,0 0-1,1 1 0,-1-1 0,1 1 0,-1-1 1,1 1-1,-1 0 0,1-1 0,-1 1 0,1-1 1,-1 1-1,1 0 0,0-1 0,5-2 121,0 0 0,0 0 0,0 0 0,1 1-1,7-2 1,284-73 1183,-188 49-1650,-39 4-3102,-53 16 1599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47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21 2088,'-3'-12'1020,"-1"3"5805,-5 641-2988,10-585-3628,39 444 1911,27-184-630,-56-264-1291,13 34 188,-13-46 25,7 39 0,-15-84-6326,-3 8 5431,-1 1-1,1 0 1,-1-1 0,0 1-1,-2-8 1,-5-9-2715,-1 0 31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4:28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44 1740,'-15'-32'8716,"12"23"-8186,3 6-45,2 9 2495,15 46-2542,68 191 900,-66-196-1095,3-1 0,1-1 0,35 49 1,-47-79-10,1 0-1,0-1 1,2-1 0,-1 0 0,2 0 0,16 10 0,-29-22-172,0 0 1,0 0-1,-1-1 0,1 1 0,0 0 1,1-1-1,-1 0 0,0 1 1,0-1-1,0 0 0,0 0 0,0 0 1,0 0-1,0-1 0,0 1 1,0 0-1,0-1 0,0 0 0,0 1 1,0-1-1,0 0 0,0 0 1,0 0-1,-1 0 0,1 0 0,0-1 1,-1 1-1,1 0 0,-1-1 1,3-2-1,1-4 12,0 1 0,-1-1-1,0 0 1,-1 0 0,0 0 0,0-1 0,0 1-1,1-14 1,7-72 171,4-181 109,-16 209-526,0 53-296,0 1-1,1-1 1,0 1 0,1-1-1,4-15 1,-5 26-476,0-9-906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4:29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49 292 1696,'-6'20'1951,"0"1"0,1-1 0,1 1 0,-2 42-1,6-49-1335,3 31 2411,-3-43-1522,-6-18-1035,1 0 1,1 0 0,1 0-1,-3-24 1,6 38-462,-1 0-1,1 0 1,0 0 0,0 0 0,0 0-1,0 1 1,1-1 0,-1 0 0,0 0-1,1 0 1,0 0 0,-1 0-1,1 0 1,0 1 0,0-1 0,0 0-1,0 1 1,0-1 0,0 1-1,0-1 1,1 1 0,-1-1 0,0 1-1,1 0 1,-1-1 0,1 1-1,0 0 1,-1 0 0,1 0 0,0 1-1,0-1 1,-1 0 0,1 1-1,0-1 1,0 1 0,0-1 0,0 1-1,0 0 1,0 0 0,0 0-1,0 0 1,0 0 0,0 0 0,-1 1-1,1-1 1,0 1 0,0-1-1,3 2 1,74 15 95,-56-12-57,12 3 34,-33-7-27,-1-1-42,0 0-1,0 0 1,0 1-1,0-1 1,0 0-1,0 0 1,0 0-1,0-1 1,0 1 0,0 0-1,-1 0 1,1-1-1,0 1 1,0 0-1,0-1 1,0 1-1,0-1 1,0 1-1,-1-1 1,1 1-1,0-1 1,0 1 0,1-3-1,15-18 112,-2-3-76,16-28 47,49-62 1,-68 99-84,0 1 1,2 0-1,-1 1 1,1 1-1,1 0 1,0 1-1,1 1 1,28-15-1,-26 19-10,1 0-1,-1 0 1,1 2-1,1 1 1,-1 0 0,0 1-1,1 1 1,-1 1-1,1 1 1,-1 1-1,0 0 1,1 1-1,-1 2 1,-1 0 0,1 0-1,-1 2 1,0 0-1,0 1 1,-1 1-1,24 16 1,-36-21-135,0-1 0,0 1 0,-1 0 0,1 0 0,-1 1 0,0-1 0,0 1 0,0 0 0,-1 0 0,0 0 0,0 0 0,0 1 0,-1-1 0,1 1 0,-1 0 0,0-1 1,-1 1-1,0 0 0,0 0 0,0 0 0,-1 0 0,1 1 0,-2-1 0,1 0 0,0 0 0,-1 0 0,0 0 0,-1 0 0,0 0 0,1-1 0,-2 1 0,1 0 0,-1-1 0,0 1 0,0-1 0,0 0 0,-6 7 0,-9 9-3086,-34 31 0,16-19-812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4:29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98 533 1504,'-9'-1'568,"1"0"1,-1-1-1,1 0 0,0 0 0,0-1 1,0 0-1,0 0 0,0-1 0,-11-7 1,19 11-520,-1-1 0,1 1-1,0-1 1,-1 0 0,1 1 0,0-1 0,-1 1 0,1-1 0,0 0 0,-1 1 0,1-1 0,0 0 0,0 1 0,0-1 0,0 0 0,0 1 0,0-1 0,0 0 0,0 0 0,0 1-1,0-1 1,0 0 0,0 1 0,1-1 0,-1 0 0,0 1 0,0-1 0,1 1 0,-1-1 0,0 0 0,1 1 0,-1-1 0,1 1 0,0-1 0,17-17 449,23-5-176,1 1 1,78-28-1,-75 33-214,348-104 423,-293 94-465,457-110 357,-429 113-230,191-14 0,-268 37-122,0 1 0,0 3 0,0 2-1,-1 2 1,0 2 0,74 24 0,-99-24-18,0 1 0,-1 1 0,-1 1 0,0 1 0,0 1-1,-1 1 1,-1 1 0,-1 1 0,26 26 0,-23-16 20,-1 1 1,-1 0-1,-1 2 1,-2 0-1,-1 1 1,16 41-1,-10-11 77,-2 0-1,20 106 1,-2 123 180,-24-51 1,-15-194-342,-1 0 1,-3-1-1,-12 55 1,14-91-102,0 1 1,0-1-1,-1 0 0,0-1 0,-1 1 1,1 0-1,-2-1 0,1 0 0,-1 0 1,0 0-1,0-1 0,-1 1 0,0-1 1,0-1-1,-1 1 0,1-1 0,-11 6 1,11-8-365,-1 1 0,0-1 1,-1-1-1,1 1 0,0-1 0,-1-1 1,1 1-1,-1-1 0,0 0 1,1-1-1,-1 0 0,-8-1 1,-11-2-2344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4:3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4 1104,'-44'-3'986,"-1"2"1,0 2-1,-64 11 0,91-9-744,1 2 1,-1 0-1,1 1 0,1 0 0,-1 2 1,1 0-1,0 0 0,1 2 0,0 0 1,0 1-1,-23 22 0,17-9-38,0 0-1,2 1 0,1 2 1,0-1-1,2 2 1,2 0-1,0 1 1,2 1-1,1 0 0,2 0 1,0 1-1,-4 39 1,5-18 34,3 0 1,2 1-1,3-1 1,1 1-1,3-1 1,19 93-1,-14-109-154,1 0-1,2-1 1,2-1-1,0 0 0,3-1 1,1 0-1,1-1 1,1-2-1,2 0 1,1-1-1,2-1 0,0-1 1,2-2-1,1 0 1,0-2-1,2-1 0,1-1 1,1-2-1,56 26 1,-23-21-1,1-2-1,1-3 1,1-3 0,122 13 0,-36-16-18,298-13 0,-418-2-81,365-41-405,-21-36-611,-192 25-766,-7-17-3315,-129 46 2386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4:31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1940,'154'-28'6538,"-67"11"-5716,94-6 1,-83 15-1109,-11 0-4109,-42 5 2001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4:31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0 223 1792,'30'-5'896,"6"-3"-140,7-3-112,5 0-76,3-2-52,6-4-71,-2 6-61,29-19-36,-11 14-116,20 0-160,-5-6-144,-16 6-216,18 0-524,-23-1-961,-7 4 277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4:31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47 932,'51'-5'184,"-6"2"-44,3-5-64,1 2 4,2 3-124,3-5-40,-3 3-108,1-3 44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4:32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1412,'16'254'3821,"-10"123"-2263,-4-206-924,-1-16-283,5 101 74,49 471-285,-33-539-1418,-4 285 0,-76 111 321,24-369 1808,-21 139 1508,51-292-1680,3 84 0,2-64-189,6 70 246,32 185-1,-23-227-900,8 49-249,-6-53-29,6 183 0,-31 50 215,-16-7 1204,22-302-711,1 1 0,1-1 1,2 1-1,1-1 0,2 0 0,14 46 0,-18-69-311,0 0 0,1-1-1,0 1 1,0-1 0,1 0 0,0 0 0,0 0 0,0-1 0,1 1 0,0-1-1,0 0 1,0 0 0,1-1 0,-1 1 0,1-1 0,0 0 0,1-1 0,-1 0-1,0 0 1,1 0 0,12 3 0,14 1-635,-16-3-2,0-1 1,29 2-1,65-5-3308,-73 0 1942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4:33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1177 4220,'271'8'926,"-195"-8"-57,0-3 0,131-23 0,150-52 69,-144 28-536,238-47-39,332-31-2174,-243 84 63,-123 16 1003,-51 5 468,277-3 599,-508 26-95,124-4 460,258-38 1050,110-16-387,151 10-617,53 2-2033,-521 5 1583,1-21 3493,-244 41-579,-66 20-3117,-1 1-1,1 0 0,0-1 0,0 1 0,0-1 0,0 1 0,-1-1 0,1 1 0,0-1 1,-1 0-1,1 1 0,0-1 0,-1 0 0,1 1 0,-1-1 0,1 0 0,-1 0 1,0 0-1,1 0 0,-1 1 0,0-1 0,1 0 0,-1 0 0,0 0 0,0 0 0,0 0 1,0 0-1,0 0 0,0 0 0,0 1 0,0-1 0,0 0 0,0-1 0,-8-29 76,7 29-158,-24-78-2126,-7-20-1181,15 30-1894,6 19 1486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4:33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1516,'5'476'4159,"-6"-385"-3790,-1 302 1198,3-299-1180,2 78 362,42 316 593,21-69-352,98 328 125,-60-356-678,-76-272-330,33 114 120,-20-113-150,42 139 136,-32-76-29,30 120 112,53 362 422,-108-400-484,-20-183-164,2 97 91,-6-100-41,22 146 0,-12-150-53,2 98 0,-11-112-26,-3-48-140,0 1 0,0 0-1,-2-1 1,0 1-1,0-1 1,-1 0 0,-1 0-1,0 0 1,-1 0-1,-8 15 1,13-27-219,-13 16-792,3-14-4884,-10-1 2912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49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1043 1620,'-2'-50'1093,"3"0"-1,1 0 1,3 1 0,12-53-1,-10 57-532,4-6 59,-7 37-259,-1 0 0,0-1 0,0-19 0,-3 32 344,-1 12-505,-55 355 652,6-62-475,38-203-173,1 105 0,12-154-102,2-1 1,11 59-1,-13-72 103,-1-36 89,4-6-239,5-9-31,0 1 0,-1-1 0,-1-1 0,-1 0 0,0 0 0,0 0 1,6-32-1,16-124 55,-24 142-76,45-526 92,-40 425-83,2-81 583,-11 210-446,-4 13-85,0 2-46,-6 14 33,-10 51 0,-20 144 106,-57 431 90,93-585-172,11 129 1,-7-197-67,0 0 1,-1 1-1,1-1 0,0 0 1,0 1-1,0-1 0,1 0 1,-1 1-1,0-1 0,0 0 1,1 0-1,-1 0 0,1 1 0,-1-1 1,1 0-1,-1 0 0,1 0 1,0 0-1,0 0 0,0 2 1,1-5-3,-1 1-1,1-1 1,-1 1 0,1-1 0,-1 1-1,0-1 1,0 0 0,0 0 0,0 1-1,0-1 1,1-3 0,6-16 5,0-1 0,-1 0-1,-2 0 1,0-1 0,2-31-1,1 3-1,8-77 6,1-168 0,-12 155-11,7-42-7,2-101 69,-16 238 27,2 44-47,-1 12-2,-56 439 204,10-96-155,5 187 72,42-520-151,0-7 42,0 0 0,0 0 0,5 23 0,-5-34 269,3-9-269,19-74 70,23-164-1,-33 168-100,36-365 50,-44 400-70,56-411 25,-46 390-47,-9 43 0,5-38 1,-10 55 16,0 2 1,0 1-1,-1-1 1,1 0-1,0 1 1,0-1-1,0 0 1,0 1-1,0-1 1,1 0-1,-1 1 1,0-1-1,0 0 1,0 1-1,0-1 1,1 1-1,-1-1 1,0 0-1,1 1 1,-1-1-1,0 1 1,1-1-1,-1 1 1,1-1-1,-1 1 1,1-1-1,0 1 1,1 9 11,4 42 3,-3 0 0,-6 89 0,-24 112 24,8-92-9,1 0-3,-12 173 28,29-268-52,-2 54 89,18-322 136,-9-171-219,-4 172-28,2-221 36,-2 354-12,-1-77-38,31-209-1,-24 317 5,-5 32 18,0 8 2,7 59 17,-10-56-5,5 66 34,-7 114 1,0-148-29,1 3-3,-34 545 129,6-80 5,25-410-103,0 121 18,6-169-26,2 0 0,16 75 0,-20-121-28,0 1 8,1 0 0,-1 0 0,0 0 0,1 0 0,0 0 0,-1-1 0,1 1-1,0 0 1,0 0 0,0 0 0,0-1 0,1 1 0,-1 0 0,0-1 0,1 1 0,2 1 0,-1-9 24,4-13-24,0 1 0,-2-1 0,1-1 0,3-30 0,4-90-15,-10 98 15,7-177 8,-8 123-18,13-226-15,64-313-36,-70 582 35,25-112-64,-27 152 64,1 17-3,3 24 1,-4 5 18,-2-1 0,-2 1 0,-1 0 0,-3 44 0,1-12-1,-7 432 27,-1-276-7,1 256 30,12-405-13,22 113 0,-27-185-29,0 1 1,0 0 0,0-1-1,0 1 1,0 0 0,0-1-1,0 1 1,0 0 0,0-1-1,0 1 1,0 0 0,0-1-1,1 1 1,-1-1 0,0 1-1,1 0 1,-1-1 0,0 1-1,1-1 1,-1 1-1,1-1 1,-1 1 0,0-1-1,1 1 1,0-1 0,-1 0-1,1 1 1,0 0 0,7-19 31,2-39-37,12-184 32,-11-271 0,-13 222-30,4-275-49,-1 535 43,1 19-5,-1 0 0,-1 1-1,0-1 1,-1 0 0,0 0 0,-3-15-1,3 25-10,1 11 14,-12 150-14,9-129 19,-69 546-4,44-405 13,-22 147 31,42-242-22,3 0 1,3 0 0,16 147-1,-8-169 64,-6-54-36,3-6-21,4-7-20,0 0 0,-1-1 0,-1 0 0,0 0 0,-1 0 0,3-19 0,12-91 6,-15 94-10,29-374 27,-28 323-28,11-199-14,9-110-26,-10 277-34,-5 143-10,-2 42 72,-1 100 0,-16 78-14,1-84 29,7-121 2,-4 51 2,5 0-1,21 160 1,-20-238 12,-1-16-12,0 0 1,0 0-1,0 0 1,0 0-1,0-1 1,1 1 0,0 0-1,-1 0 1,1 0-1,0-1 1,0 1-1,2 3 1,0-12 3,2-10-9,0 0 0,0-1-1,-2 1 1,3-24 0,1-78-4,-5 85-5,1-379-62,-7 324 56,-40-505-357,27 495 288,10 86 64,-1 18 0,-5 24 0,-38 140-30,-67 322 23,97-395 7,-46 301-679,60-340 72,3 100 1,6-129-428,9 49 0,-7-59-414,2-1-1,0 1 1,11 24-1,6-6-2190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4:34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338 650 1804,'-92'1'2302,"-132"-5"3254,205 0-4087,19 4-1448,0 0-1,0 0 1,0 0-1,0 0 1,0 0-1,0 0 1,-1 0-1,1 0 1,0 0-1,0 0 1,0 0 0,0-1-1,0 1 1,0 0-1,0 0 1,-1 0-1,1 0 1,0 0-1,0 0 1,0 0-1,0-1 1,0 1 0,0 0-1,0 0 1,0 0-1,0 0 1,0 0-1,0 0 1,0-1-1,0 1 1,0 0 0,0 0-1,0 0 1,0 0-1,0 0 1,0-1-1,0 1 1,0 0-1,0 0 1,0 0-1,0 0 1,0 0 0,0 0-1,0-1 1,0 1-1,0 0 1,0 0-1,26-12 523,36-5-131,102-15-1,-115 24-308,560-73 484,25 21-199,-255 25-201,1005-43 297,-893 59-344,-24 0-29,633-33 132,201 9-38,-466-8 0,-798 48-195,59-10 57,-86 11-59,0-1 0,0 0 0,0 0-1,-1-1 1,1 0 0,16-10-1,-25 13-106,1 0 0,0-1 0,-1 1 0,1 0 0,-1-1-1,0 1 1,1-1 0,-1 1 0,0-1 0,0 0-1,0 1 1,0-1 0,0 0 0,-1 0 0,1 0-1,0 0 1,-1 0 0,1 0 0,-1 0 0,0 0-1,0-4 1,-6-23-6184,1 17 2705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4:35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1124,'0'-40'4827,"0"23"650,4 20-4857,132 137 2214,-85-84-2154,71 60 0,-53-60-2308,-68-55 969,22-19-6767,-16 6 4485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4:3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85 184 2172,'34'-115'1770,"-20"70"-165,-12 40-1854,5-14 3709,-5 37-404,-3-3-2837,-2 0 0,1 0 0,-2-1-1,0 1 1,-1-1 0,0 0-1,-1 0 1,-10 15 0,-3 13 265,-8 15-22,-5 12-756,15-21-6822,15-39 3781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4:36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41 274 1840,'0'0'3472,"-1"6"-2438,-7 35 546,1 0 0,2 1 0,3 0 0,4 82 0,1-18 746,-3-108-2328,0-1 0,0 1-1,-1 0 1,1-1 0,-1 1-1,0 0 1,0 0 0,0 0 0,0-1-1,0 1 1,-1-2 0,-4-6-8,4-2-7,0-1 0,0 1-1,1 0 1,1 0 0,0-1 0,1 1 0,2-14 0,0-2-15,9-43-73,-6 73 91,18 7 21,-1 1 1,0 1-1,-1 1 1,24 17-1,-14-8 10,43 20-1,-63-36-8,-1 0 1,1-1-1,0-1 0,1 0 0,-1 0 0,0-1 1,24 1-1,-32-3 7,-1 0 1,0 0-1,1-1 1,-1 1 0,1-1-1,-1 1 1,0-1-1,0 0 1,1-1-1,-1 1 1,0-1-1,0 1 1,0-1-1,0 0 1,-1 0-1,1 0 1,4-4 0,-4 2 9,0 0 1,0 0 0,-1 0 0,1-1 0,-1 1-1,0-1 1,0 1 0,-1-1 0,1 0 0,1-9 0,-2-3 19,1 0 1,-2 0-1,0 0 1,-1 1-1,-1-1 1,-4-18 0,-77-258 389,64 233-328,13 43-1403,7 21-781,11 28-5134,-7-21 3927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4:36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1 570 1320,'1'1'482,"1"-1"1,0 1-1,-1-1 1,1 1-1,0-1 0,-1 1 1,1-1-1,0 0 0,-1 0 1,4 0-1,24-11 710,-2-1 0,45-26 1,-64 33-1000,-1 0 1,1 0-1,-1-1 1,0 0-1,0-1 1,-1 1-1,0-1 1,0 0-1,-1-1 1,0 1-1,0-1 1,0 0-1,5-15 1,-9 21-139,-1 1 0,1 0 0,0-1 0,-1 1-1,0 0 1,1-1 0,-1 1 0,0-1 0,0 1 0,1-1 0,-1 1 0,0-1 0,-1 1 0,1 0 0,0-1 0,0 1 0,-1-1 0,1 1-1,0 0 1,-1-1 0,0 1 0,1 0 0,-1-1 0,0 1 0,-1-2 0,0 2-18,0 0 1,1 0-1,-1 1 0,0-1 1,0 1-1,1-1 0,-1 1 1,0 0-1,0-1 0,0 1 1,0 0-1,1 0 1,-1 1-1,0-1 0,0 0 1,-3 2-1,-7 1 22,1 0 0,0 1 1,1 1-1,-1 0 0,-11 7 0,12-4-19,0-1 1,0 1-1,0 1 1,1-1-1,1 2 0,0-1 1,0 1-1,1 0 1,-8 14-1,13-21-33,1 0-1,-1 0 1,1 0 0,-1 1-1,1-1 1,0 0 0,0 0 0,1 1-1,-1-1 1,1 1 0,0-1-1,0 0 1,0 1 0,0-1 0,0 1-1,1-1 1,-1 0 0,1 1-1,0-1 1,0 0 0,0 0-1,1 0 1,-1 1 0,1-1 0,0 0-1,0-1 1,0 1 0,0 0-1,0-1 1,0 1 0,1-1 0,-1 1-1,1-1 1,0 0 0,0 0-1,-1-1 1,6 3 0,8 4 7,0-1 0,1-1 0,0 0 0,0-1-1,0-1 1,0-1 0,1-1 0,28 2 0,-2-4-10,1-2-1,53-8 1,-74 5-10,0 0 0,0-2 0,0 0 0,-1-2 0,0-1 0,36-20 0,-49 24 6,-1 0 0,0-1 0,0 0 0,-1-1 0,0 1 0,0-2 0,-1 1 0,0-1 0,-1 0 0,0 0 0,0-1 0,-1 0 0,0 0 0,0 0 0,-2-1 0,1 1 0,-1-1 0,3-18 0,-3 0 36,-1-1 1,-1 1 0,-1-1-1,-2 1 1,-10-53 0,6 46 60,-18-85 617,16 161-170,6 2-497,2 0 0,1 0 1,3 0-1,1-1 0,2 1 1,2-1-1,2-1 0,2 0 1,1-1-1,2 0 0,31 55 1,-38-81-112,1 0 1,0 0 0,0-1-1,1 0 1,18 14 0,19 6-2204,-40-28 836,-1-1 0,0 0-1,1 0 1,14 2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4:36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2 298 1020,'0'-1'104,"-1"1"0,1-1 0,0 0-1,0 0 1,0 0 0,0 1 0,0-1 0,0 0 0,0 0-1,0 0 1,0 1 0,0-1 0,0 0 0,1 0-1,-1 1 1,0-1 0,1 0 0,-1 0 0,0 1 0,1-1-1,-1 0 1,1 1 0,-1-1 0,1 0 0,-1 1 0,1-1-1,-1 1 1,1-1 0,0 1 0,-1-1 0,1 1-1,0 0 1,-1-1 0,1 1 0,0 0 0,0-1 0,0 1-1,39-16 595,-27 12-68,156-50 1802,205-38 0,-139 39-1161,-64 3-679,-162 45-1125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4:44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25 1012,'-36'0'3985,"18"-1"-3425,15 2 376,9-2-912,120-12 191,145 5-1,-125 6-44,337 17 157,-423-11-299,6-1 12,1013 67 394,-225 10-22,-107-8-220,-301-30-128,-210-25-46,422 38 66,-184-22-27,-160-17-32,274 19-17,-75-4-3,-376-24-5,292 21-1,-125-9-7,-155-12 5,579 45-6,-183-11 5,-4 2-15,-365-34 35,-52-5 4,0-3-32,-79-2 63,57 6 0,-21-5 805,-37-1-452,-42 1-355,1 0 0,60 0 197,-11 3-120,-50-3 98,13 2 1040,-15-1-1227,0-1 1,1 0-1,-1 0 1,1 0-1,-1 0 1,0 0-1,1 0 0,-1 0 1,0 0-1,1 0 1,-1 0-1,0 0 1,1 0-1,-1 0 1,0 0-1,1-1 1,-1 1-1,0 0 0,1 0 1,-1 0-1,0 0 1,1-1-1,-1 1 1,0 0-1,0 0 1,1-1-1,-1 1 1,0 0-1,0 0 0,0-1 1,1 1-1,-1 0 1,0-1-1,-7-10 504,-27-16-317,26 21-22,-128-90 835,100 72-737,-92-65 1231,116 82-1279,13 7-105,16 10-110,65 49 8,2-4 1,3-3 0,111 47 0,-185-93-47,3 0 8,-1 1 1,0 1 0,24 16-1,-38-23-6,0 0 1,0 0-1,0 0 0,0 1 0,0-1 0,0 1 1,0-1-1,-1 0 0,1 1 0,-1-1 0,1 1 0,-1 0 1,1-1-1,-1 1 0,0-1 0,0 1 0,0 0 1,0-1-1,0 1 0,0-1 0,0 1 0,0 0 0,-1-1 1,1 1-1,0-1 0,-1 1 0,0-1 0,1 1 1,-3 2-1,-1 3 2,0 1 0,-1-1 1,0-1-1,-8 8 0,10-10-1,-14 13-27,-1-1 1,0 0-1,-34 20 1,30-21-62,-2 1-144,-1-1 0,-1-2 0,-40 16 0,-89 22-1277,36-12-1193,48-13-1308,9-10 39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4:46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126 541 1232,'-115'-32'7627,"113"31"-7037,1 1-414,-5 0-40,4 0 52,6-1 691,227-14-358,-115 10-407,226-9 89,-14-10-67,-40 2-34,584-40 145,1168-121 146,-2033 182-385,346-47 270,-350 47-233,-1 1 1,1-1-1,0 0 1,-1 0-1,1 0 1,-1 0-1,1 0 1,-1 0-1,1-1 1,-1 1-1,0-1 1,0 0-1,0 1 1,0-1-1,0 0 1,0 0-1,0-1 0,-1 1 1,1 0-1,-1-1 1,0 1-1,1 0 1,-1-1-1,0 0 1,0 1-1,-1-1 1,1 1-1,-1-1 1,1 0-1,-1 0 1,0 1-1,0-6 1,0 6 76,-14-38 850,13 39-856,1 0-72,-9-14 316,5 9-151,4 9-26,74 466-80,-22-176 6,-3-20 16,-44-245-194,-2-1 1,0 51 0,-3-71-19,-1 1 1,1-1-1,-2 1 1,1 0 0,-1-1-1,0 0 1,-1 0 0,0 1-1,0-1 1,0-1 0,-1 1-1,0 0 1,0-1-1,-1 0 1,-6 7 0,-3-1-365,0 0 0,-1-1 0,0 0 0,-1-1 0,-29 13 0,9-7-1928,-62 17 0,3-8-1108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4:47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0 183 940,'39'-176'4651,"-36"170"-2004,-3 26-2020,-3 37-360,-14 428 1975,49-115-771,-13-182-541,16 51 340,-31-215-1114,1 4 1234,2 46-1,-7-72-1176,3 8 752,-3-8-913,-1-1-1,1 1 0,0-1 1,0 0-1,0 1 0,0-1 0,0 1 1,0-1-1,1 1 0,-1-1 1,0 1-1,1-1 0,-1 1 0,1-1 1,0 0-1,-1 1 0,1-1 0,0 0 1,1 2-1,3-1-30,-1-1 0,1 1 1,-1-1-1,1 0 0,0-1 0,0 1 0,7-1 0,-7 1-29,56 2 49,99-9-1,953-86 97,-700 50-183,860-94-1161,-896 90 521,574-75-2507,-317 26-2464,-178 13 1099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4:48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1168,'0'0'51,"0"0"0,0-1-1,1 1 1,-1 0 0,0-1 0,0 1-1,0 0 1,0 0 0,0 0 0,0-1 0,0 1-1,0 0 1,1 0 0,-1-1 0,0 1-1,0 0 1,0 0 0,0 0 0,1 0-1,-1-1 1,0 1 0,0 0 0,0 0-1,1 0 1,-1 0 0,0 0 0,0 0 0,1-1-1,-1 1 1,0 0 0,0 0 0,1 0-1,-1 0 1,0 0 0,0 0 0,1 0-1,-1 0 1,0 0 0,0 0 0,1 0-1,-1 0 1,0 1 0,6 7 146,-1 1 0,0-1 0,-1 2 0,0-1 1,-1 0-1,0 1 0,4 17 0,6 79 598,-3 16-217,10 143 415,50 531 998,-53-707-1923,28 87 1,-29-122-1234,-11-38-2208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49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41 1264,'-24'-41'7824,"27"48"-7112,68 192 1111,9-3-1,122 217 0,-197-405-1797,22 40-63,65 87-1,-91-134-179,1 1 0,-1-1 0,1 1 0,0-1 0,0 0 0,0 0 0,-1 0 0,1 0 0,0 0 0,0 0 0,1 0 0,3 0 0,11-19-8255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4:49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1 742 892,'0'0'2222,"10"-1"-1898,538-72 1218,-414 51-1373,310-48 370,649-71 206,184-27-193,-756 100-326,-131 19-40,-377 48-167,9-2 61,0 0 0,-1-1-1,1 0 1,-1-2 0,40-17 0,-61 23-60,1-1 1,0 1 0,0-1-1,0 0 1,-1 1-1,1-1 1,0 0 0,-1 1-1,1-1 1,0 0 0,-1 0-1,1 1 1,-1-1-1,0 0 1,1 0 0,-1 0-1,1 0 1,-1 0 0,0 1-1,0-1 1,0 0-1,1 0 1,-1 0 0,0 0-1,0 0 1,0 0 0,0 0-1,-1 0 1,1 0-1,0 0 1,0 0 0,-1-1-1,-14-25 303,14 25-285,-22-21 218,23 23-239,-3-3 85,0 0 0,-1 0 1,1 0-1,0 1 0,-1-1 1,0 1-1,0 0 0,-5-3 1,5 26 92,12 77 100,35 275 203,-36-328-435,89 485 417,27 8-78,-111-488-365,25 96 46,31 141-84,-59-238-102,28 176-196,-30-166-531,-3 1 0,-5 74 0,-14 26-2071,-6-32 36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4:50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12 1056,'0'0'572,"-2"2"4,-6 14-198,1-1 1,0 1 0,0 0-1,2 1 1,0 0 0,-4 26-1,0-3 42,1-6-48,2-1-1,-3 59 0,8-74-217,1 1 0,1-1 0,0 0 0,2 0 0,0 0 1,10 30-1,-11-41-93,1 0 1,1-1 0,-1 1 0,1-1 0,1 0-1,-1 0 1,1 0 0,0-1 0,0 0-1,0 0 1,1 0 0,0 0 0,0-1-1,0 0 1,0 0 0,8 2 0,8 4 54,1-2 1,0-1-1,37 7 1,5-3 43,1-2 0,122-1 0,399-50 354,-507 33-455,936-121 455,-674 84-384,1207-166 350,-893 116-247,-338 48 598,-311 47-588,0-1 0,0-1 0,0 1 0,-1-1 0,1 0 0,-1-1 0,0 0 0,6-4 0,-10 7-109,0-1 211,2-1 11,-1-1-1,0 0 1,0 0 0,0 0 0,0-1-1,-1 1 1,2-5 0,5-8 34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4:54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1 563 1368,'0'0'7449,"5"-1"-7160,15-5 70,1 2 1,1 0-1,25 0 0,-5-1-168,156-9 365,-60 6-334,190-17 96,221-12 70,-181 8-190,69 3-26,-319 20-124,262-13 85,110-14 42,-305 19-121,327-28 325,-367 29-188,369-52 1411,-494 61-1425,-6 2 173,0-1 0,0 0 0,0-1 0,-1-1 0,1 0 0,-1-1 1,17-9-1,-28 13-257,0 1 0,-1-1 0,1 1 0,-1-1 0,0 0 0,1 1 0,-1-1 0,0 0 0,0 0 0,0 0 0,0 0 0,0 0 0,-1 0 0,1 0 0,0-1 0,-1 1 0,0 0 0,1 0 0,-1 0 0,0-1 1,0 1-1,0 0 0,-1-4 0,0-4 228,1 9-227,-13-25 425,-24 8-329,-71-25-1,103 41-173,-26-8 202,29 11-134,7 2-17,49 22 1,212 105 10,-255-125-65,-2 1 1,1 1 0,-1-1 0,0 1 0,0 1-1,11 12 1,-17-17 12,-1 0-1,1 0 0,-1 0 1,0 1-1,0-1 1,0 1-1,0 0 0,-1 0 1,1-1-1,-1 1 1,0 0-1,0 0 0,-1 0 1,1 0-1,-1 0 1,0 1-1,0-1 0,0 0 1,0 0-1,-1 0 1,0 4-1,-4 6 30,-1 0-1,0-1 1,0 0-1,-1 0 1,-1-1-1,0 0 1,-1 0-1,0 0 1,-15 13-1,-14 11-753,-53 38-1,88-72 605,-30 21-1960,4-4-6723,22-11 3561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4:55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54 1388,'15'-19'4503,"-23"-3"-333,1 19-3944,0 1 1,0 0 0,0 0-1,0 1 1,-1 0-1,1 0 1,0 1-1,-1 0 1,1 0-1,0 1 1,-1 0-1,1 0 1,0 0 0,0 1-1,-1 0 1,1 1-1,1 0 1,-1 0-1,0 0 1,1 1-1,-8 5 1,9-6-154,1 0-1,-1 1 1,1 0 0,0 0 0,0 0-1,0 0 1,0 1 0,1-1 0,0 1-1,-1 0 1,2 0 0,-1 0-1,1 1 1,0-1 0,0 1 0,0-1-1,1 1 1,0 0 0,0-1 0,0 1-1,1 0 1,0 0 0,0-1 0,0 1-1,1 0 1,-1 0 0,4 9 0,1-2-5,0 0 0,1-1 0,0 0 0,1-1 0,1 1 0,0-1 0,0-1 0,1 0 0,0 0 0,1 0 0,12 9 0,18 12 158,73 41-1,-63-41-80,12 3 7,-43-25-59,0 2 0,0 0 0,27 22 0,-46-33-84,1 1 0,0-1 0,-1 1 0,1-1 0,-1 1 0,1-1 0,-1 1 0,1 0 0,-1-1 0,1 1 0,-1-1 0,0 1 0,1 0 0,-1 0 0,0-1 0,1 1 0,-1 0 0,0-1-1,0 1 1,0 0 0,0 0 0,0-1 0,0 1 0,0 0 0,0 0 0,0-1 0,0 1 0,0 1 0,-1-1-1,0 0 1,0 1-1,0-1 1,0 0-1,0 0 1,0 0-1,0 0 1,0-1-1,0 1 1,0 0-1,-1 0 1,1-1-1,-3 2 1,-5 1 11,0 0-1,-1 0 1,-14 1 0,-46 2-326,0-2-1,-119-11 1,179 7-319,-30-5-852,16-5-6487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4:55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1384,'0'0'1073,"15"11"4931,-9-8-5646,2-1-1,-1-1 1,0 1 0,0-1 0,0-1 0,1 1-1,-1-1 1,0 0 0,1-1 0,13-3 0,-10 2-14,0 0 1,0-1-1,0-1 1,0 0 0,0-1-1,14-8 1,-22 11-245,-1 1 0,0-1 0,1 0 0,-1 0 1,0 0-1,0 0 0,0-1 0,0 1 0,-1 0 1,1-1-1,0 1 0,-1-1 0,0 0 0,0 0 0,0 1 1,0-1-1,0 0 0,0-3 0,-1 4-54,0 1 0,0-1 0,0 0 0,0 1 0,0-1 0,0 0 0,-1 1 0,1-1 0,-1 0 0,1 1 0,-1-1 0,0 1 0,0-1 0,0 1 0,0 0 0,0-1 0,0 1 0,0 0 0,0-1 0,0 1 0,0 0 0,-1 0 0,1 0 0,0 0 0,-1 0 0,1 0 0,-1 1 0,1-1 0,-1 0 0,1 1 0,-1-1 0,-2 1 0,-1-1 4,0 0 0,-1 1 0,1 0 1,-1 0-1,1 0 0,-1 1 1,1 0-1,0 0 0,-1 0 0,1 1 1,0-1-1,0 1 0,0 1 0,0-1 1,0 1-1,1-1 0,-1 1 0,1 1 1,-1-1-1,-3 5 0,-1 0-2,0 0 1,0 1-1,1 0 0,0 1 0,1-1 1,0 1-1,1 1 0,-6 13 0,10-20-36,0 1 0,0-1 0,1 1-1,0-1 1,0 1 0,0 0 0,1 0 0,0-1-1,0 1 1,0 0 0,0 0 0,1-1 0,-1 1-1,1 0 1,1-1 0,-1 1 0,3 5 0,-1-3-1,1-1-1,0 1 1,1-1 0,-1 0 0,1 0 0,0 0 0,1-1 0,-1 0 0,13 9 0,-1-3-141,0-1 0,0-1 0,1-1 0,0 0 1,1-1-1,0-1 0,29 5 0,-20-7-532,0-1 0,0-1 0,41-4 0,-48 1-1902,-1-2 0,38-10 0,-33 5-1442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4:56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60 1448,'-14'-12'3096,"13"10"-2220,-8 1 5072,10 6-5799,1 1 0,0 0 0,0-1 0,0 1 0,1-1 0,0 0 0,0 0 0,0 0 0,0 0 0,6 6 0,50 49 575,-14-14-208,-37-38-389,-1 1-1,0 0 1,-1 0 0,0 1-1,0-1 1,6 17-1,-13-24-106,0 0-1,0 0 0,0 0 1,0 0-1,0 0 0,-1 0 1,1 0-1,0-1 0,-1 1 1,0-1-1,1 1 0,-4 2 1,-1-1 1,0 0 1,0 1-1,0-2 1,-1 1-1,1-1 1,-1 0-1,1 0 1,-1-1-1,1 0 1,-1 0-1,0 0 1,-11-1-1,9-1-3,0 1 0,1-1-1,-1 0 1,1-1 0,-1 0-1,1-1 1,0 1-1,0-2 1,-10-4 0,17 7-17,0 0 1,0 1-1,0-1 1,0 0-1,0 0 0,1 0 1,-1 0-1,0 0 1,0 0-1,1 0 1,-1 0-1,1 0 0,-1-1 1,1 1-1,-1 0 1,1 0-1,0 0 1,0-1-1,-1 1 0,1 0 1,0 0-1,0-1 1,0 1-1,1 0 1,-1 0-1,0-1 1,0 1-1,0 0 0,1 0 1,-1 0-1,1-1 1,-1 1-1,1 0 1,0 0-1,-1 0 0,2-1 1,2-5-1,0 1 0,0 1 0,0-1 0,9-8 0,4 0-72,0 0 0,1 1 1,27-15-1,9-5-586,51-30-2275,-98 58 2250,2 0 0,-1 0 0,18-6 0,10-6-816,-20 8 2013,1 0 0,21-7 1612,-37 16-2067,1 1 1,-1-1 0,0 0 0,1 1-1,-1-1 1,0 1 0,1 0 0,-1-1-1,0 1 1,0 0 0,0 0-1,0-1 1,1 1 0,-1 0 0,0 0-1,0 0 1,-1 1 0,1-1 0,0 0-1,1 2 1,14 29 894,-11-22-800,11 22 409,2-1 0,2 0 0,1-2 0,1 0-1,47 47 1,-46-55-54,1-2-1,0-1 0,1-1 1,35 18-1,-59-34-471,0-1-1,0 1 1,0-1 0,0 0-1,0 1 1,0-1-1,0 0 1,0 0 0,0 0-1,0 0 1,0 0 0,0 0-1,0 0 1,0 0-1,0 0 1,0 0 0,0-1-1,0 1 1,0 0 0,0-1-1,0 1 1,0-1-1,0 1 1,0-1 0,0 1-1,0-1 1,1-1 0,13-18 187,-11 10-176,-1 0 1,0 0-1,-1 0 0,0-1 1,0 1-1,-1-1 0,0 1 1,-1-1-1,-2-12 0,2 2 3,6-61 1,-6 79-57,4-31 1952,-2 52-1923,1 0 0,2 0 0,-1 0 1,2-1-1,0 0 0,12 23 0,1-6-279,0 0 0,27 32 0,-27-42-2165,-9-17-1594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4:56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2200,'1'-3'1391,"3"-3"-24,0 0 0,-1-1-1,1 0 1,-2 0 0,3-7 0,4-12 3194,-7 23-3966,0-1-1,-1 0 1,0 0-1,0 0 1,0 0-1,0 0 1,0-6-1,-1 9-326,-1-13-4786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4:5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3 1284,'15'-3'8444,"-23"6"-7712,-6 2-351,0 0-1,1 2 1,0-1-1,0 2 0,0-1 1,-18 16-1,14-7 93,0 0 0,2 1 0,0 0 0,-24 36 0,36-47-387,-1-1 0,1 2 0,0-1-1,0 0 1,0 1 0,1-1 0,0 1 0,1 0 0,-1 0 0,1-1 0,1 1 0,-1 0-1,1 0 1,0 0 0,1 0 0,0 0 0,0 0 0,0 0 0,1-1 0,4 13 0,-2-12-43,0 0 0,1 0 0,0-1 1,0 1-1,0-1 0,1 0 1,-1 0-1,2-1 0,8 7 0,1-1-67,1-1-1,30 15 0,-24-16-321,0 0 1,0-2 0,1 0 0,0-2 0,0-1 0,37 3 0,-37-6-1536,-1-2-1,1 0 1,42-8 0,-31 0-1648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4:57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108 276 1384,'0'0'3102,"9"-11"-471,4 3-1995,-1-1 1,0 0-1,-1-1 0,0-1 1,-1 1-1,0-2 1,11-15-1,-17 23-478,-1-1-1,1 0 1,-1 0-1,-1 0 0,1 0 1,-1 0-1,0 0 1,0-1-1,0 1 1,-1-1-1,0 1 1,0-1-1,0 0 1,-1 1-1,0-1 1,0 0-1,0 0 1,-1 1-1,0-1 1,0 0-1,0 1 1,-3-6-1,3 8-99,-1 0-1,0 1 1,0-1 0,0 0-1,0 1 1,-1 0 0,1-1-1,0 1 1,-1 0 0,0 0-1,0 1 1,1-1 0,-1 0-1,0 1 1,0 0 0,0 0-1,0 0 1,-1 0 0,1 0-1,0 1 1,0-1 0,-1 1-1,1 0 1,0 0 0,0 0-1,-5 1 1,-2 0 2,1 0 0,0 1 1,0 0-1,0 0 0,0 1 0,0 1 1,0-1-1,-8 6 0,11-6-33,1 1 0,0 0 0,0 0 0,0 0 0,1 0 0,-1 1 0,1 0 0,0 0 0,0 0 0,1 0 0,-1 1 0,1-1 0,1 1 0,-1 0 0,1 0 0,-2 6 0,3-7-16,0 0 0,0 0 0,0 0-1,1 0 1,0 0 0,0 0 0,1 0 0,-1 0 0,1 0 0,0 0 0,0 0 0,1 0 0,-1 0-1,1-1 1,0 1 0,0 0 0,1-1 0,-1 0 0,1 1 0,0-1 0,6 5 0,4 3-120,0 0 1,1-1-1,0-1 1,1-1-1,0 0 1,1 0-1,0-2 1,0 0-1,32 9 1,7-2-1123,99 13 0,-94-21-1276,0-3 0,97-7 0,-84-4-945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4:59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37 1412,'-17'-18'3680,"11"15"-3390,0 0-1,0 1 1,-1-1 0,1 1-1,0 1 1,-1-1 0,0 1 0,1 0-1,-1 0 1,0 1 0,1 0-1,-1 0 1,0 1 0,1 0 0,-1 0-1,1 0 1,-1 1 0,1 0 0,-1 0-1,1 1 1,-11 6 0,-3 1 51,2 1 0,0 1 0,0 1 0,1 1 0,1 0 0,0 1 0,1 1 0,1 0 0,-20 30 0,28-38-233,1 1 0,0 0 0,1 1 0,0-1 0,0 1 0,1 0 0,0 0 0,1 0-1,0 0 1,1 1 0,0-1 0,1 0 0,0 1 0,0-1 0,1 1 0,0-1 0,1 0 0,0 0 0,1 0 0,0 0-1,0 0 1,8 14 0,-2-10-162,-1 0-1,2-1 1,-1 0 0,2-1-1,0 0 1,0-1-1,1 0 1,1-1-1,-1 0 1,2-1 0,-1 0-1,1-1 1,1-1-1,-1 0 1,1-1 0,0 0-1,1-1 1,-1-1-1,1-1 1,0 0-1,0-1 1,0-1 0,17 0-1,-31-1-96,0 0-1,0 0 1,0 0-1,0-1 1,0 1-1,0-1 1,0 1-1,0-1 1,0 0-1,0 1 1,0-1-1,0 0 1,0 0-1,-1-1 1,1 1-1,0 0 1,-1 0-1,1-1 1,-1 1 0,1-1-1,-1 0 1,0 1-1,0-1 1,2-2-1,-3 1 43,0 1 1,-1 0-1,1 0 0,-1 0 1,1 0-1,-1 0 0,0 0 1,0 0-1,1 0 0,-1 0 1,-1 0-1,1 0 0,0 1 1,0-1-1,-1 0 1,-1-1-1,1 0-89,-13-13-76,-1 0 0,-1 2 1,0-1-1,-1 2 0,0 0 1,-1 1-1,-21-9 0,39 20 262,-130-63 771,118 53-129,14 1 204,25-6 498,-16 11-1241,220-90 4432,-228 94-4221,2 3-167,2 1-75,-1 0 0,1 1 0,-1-1 0,0 1 0,0 0 0,0 1 0,-1-1 0,8 10 0,30 49 292,-31-45-258,1 0-1,15 19 1,-23-33-75,0 0 1,0 0 0,0 0 0,1 0 0,-1-1-1,1 0 1,0 0 0,0 0 0,0 0-1,0-1 1,0 0 0,9 3 0,8-2 11,0 0 1,0-2 0,0 0 0,31-4-1,7 1 23,-39 2-288,0 1 0,-1 2 0,1 0 0,-1 1 0,36 11 0,-44-11-563,1-1 0,-1 0 0,0-1 0,1-1 1,-1 0-1,22-1 0,-22-1 463,0 0 0,0-1 1,0 0-1,-1-1 0,1 0 0,-1-1 0,0 0 0,0-1 1,0 0-1,0-1 0,16-11 0,-23 13 411,0 1-1,-1-1 1,1 0 0,-1 0-1,0 0 1,1 0 0,-2 0-1,1-1 1,-1 0 0,1 1-1,-1-1 1,0 0 0,-1 0-1,1 0 1,-1 0 0,1-9-1,-2 13-27,0 1-1,0-1 0,0 1 1,0-1-1,0 0 0,0 1 1,0-1-1,0 1 0,0-1 0,0 1 1,-1-1-1,1 0 0,0 1 1,0-1-1,0 1 0,-1-1 1,1 1-1,0-1 0,-1 1 0,1 0 1,0-1-1,-1 1 0,1-1 1,-1 1-1,1 0 0,-1-1 1,1 1-1,-1 0 0,1-1 0,-1 1 1,1 0-1,-1 0 0,1 0 1,-1-1-1,1 1 0,-1 0 1,1 0-1,-1 0 0,0 0 0,1 0 1,-1 0-1,1 0 0,-1 0 1,1 0-1,-1 0 0,0 0 1,1 1-1,-1-1 0,1 0 0,-2 1 1,-27 15 804,18-8-571,1 1 1,0 0-1,1 1 1,-9 11-1,14-17-163,1 1 0,0-1 1,0 1-1,1 0 0,-1 0 0,1 0 0,0 0 0,1 0 0,-1 1 0,1-1 0,0 1 1,-1 8-1,2-12-90,0 0 0,0 0 0,0 0 0,0-1 0,0 1 0,1 0 0,-1 0 0,1 0 0,-1-1 0,1 1 0,0 0 0,-1-1 0,1 1 0,0-1 0,0 1 0,0-1 0,0 1 0,0-1 0,1 1 0,-1-1 0,0 0 0,1 0 0,-1 0 0,1 0 0,-1 0 0,1 0 0,-1 0 0,1 0 0,0 0 0,-1-1 0,1 1 0,0-1 0,0 0 0,-1 1 0,1-1 0,0 0 0,0 0 0,0 0 0,-1 0 0,1 0 0,2-1 0,2 1-4,-1-1-1,1 0 0,-1-1 0,1 1 0,-1-1 1,0 0-1,0 0 0,0 0 0,0-1 1,0 0-1,-1 0 0,7-6 0,1-3-7,0-2-1,-1 0 0,-1 0 1,-1-1-1,0 0 0,0-1 1,-2 0-1,7-20 0,4-19-4,11-65 0,-23 95-17,-6 6 4,-2 8-3,2 11 3,-1-1 1,1 1-1,0 0 1,0 0 0,0 0-1,0 0 1,0 0-1,0-1 1,0 1-1,-1 0 1,1 0-1,0 0 1,0 0-1,0 0 1,0 0 0,0 0-1,-1 0 1,1-1-1,0 1 1,0 0-1,0 0 1,0 0-1,-1 0 1,1 0 0,0 0-1,0 0 1,0 0-1,0 0 1,-1 0-1,1 0 1,0 0-1,0 0 1,0 0 0,-1 0-1,1 1 1,0-1-1,0 0 1,0 0-1,0 0 1,0 0-1,-1 0 1,1 0 0,-4 3-6,1-1 1,0 1-1,-1 0 1,1 0-1,0 0 1,0 0-1,1 1 1,-1-1-1,-3 7 1,5-8 5,0 0-1,0 0 1,1 0 0,-1 0 0,1 0 0,-1 1 0,1-1-1,0 0 1,-1 0 0,1 0 0,0 0 0,1 0 0,-1 0-1,0 1 1,1-1 0,-1 0 0,1 0 0,-1 0 0,1 0-1,0 0 1,0 0 0,0 0 0,0-1 0,0 1 0,1 0-1,1 2 1,3 1 0,-1 1-1,2-1 1,-1-1-1,0 1 1,1-1-1,9 5 1,29 19-3,-35-19 1,-1 0 0,1 1 1,-2 0-1,1 1 0,-2 0 1,1 0-1,-1 0 0,6 16 1,3 11 20,14 53 0,3 6 20,-10-34 23,-3 2-1,18 94 0,-35-147-59,1 15 77,-4-27-76,0 1 1,0 0-1,0-1 0,0 1 1,0 0-1,0-1 0,-1 1 1,1-1-1,0 1 0,0 0 1,-1-1-1,1 1 0,0-1 1,-1 1-1,1-1 0,-1 1 1,1-1-1,0 1 0,-1-1 1,1 1-1,-1-1 0,1 1 1,-1-1-1,0 0 0,1 1 1,-1-1-1,1 0 0,-1 0 1,0 0-1,1 1 0,-1-1 1,0 0-1,-2 1 2,-25-30 104,1 0 1,2-2-1,1-1 0,1 0 1,-24-48-1,39 64 1,0 0 1,2-1 0,-1 0-1,2-1 1,0 1 0,2-1-1,-1 0 1,2 0-1,1 0 1,0 0 0,1-1-1,1 1 1,6-35-1,-5 44-65,1 1 1,0-1-1,0 0 0,1 1 0,0 0 0,1 0 0,0 0 0,0 0 0,0 1 0,1 0 0,12-12 0,-8 11-1,0-1 1,1 2-1,0-1 0,0 2 1,0-1-1,1 2 0,21-8 1,-14 7-11,0 1 1,0 1 0,0 1-1,0 0 1,1 2 0,-1 0-1,0 1 1,1 1-1,-1 1 1,0 1 0,24 6-1,-38-8-22,1 1-1,-1 0 1,0 0-1,0 1 1,0-1-1,0 1 0,0 1 1,-1-1-1,1 0 1,-1 1-1,0 0 1,0 0-1,4 6 1,-6-8-12,-1 0 0,0 0 1,1 0-1,-1 1 0,0-1 1,-1 0-1,1 1 0,0-1 1,-1 1-1,1-1 0,-1 0 1,0 1-1,0-1 0,0 1 0,0-1 1,0 1-1,0-1 0,-1 1 1,1-1-1,-1 1 0,0-1 1,1 0-1,-1 1 0,0-1 1,-1 0-1,1 0 0,0 0 1,-1 1-1,1-1 0,-1-1 1,-1 3-1,-12 11-238,1-2 0,-2 1 0,0-2 1,0 0-1,-1-1 0,-1-1 0,0 0 0,0-2 0,-1 0 1,-19 6-1,14-7-2682,0-1 1,-29 3 0,34-6-1367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50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2036,'0'0'1937,"-2"4"-1018,-11 25 46,2 0 0,-13 55 0,18-61-663,-17 72 870,-14 144 0,33-203-870,2 0 1,1 1-1,2-1 1,1 0-1,10 46 1,-9-65-177,1 0 1,1 0-1,0-1 1,1 0-1,1 0 1,1-1-1,0 1 1,1-2-1,0 1 1,1-1-1,1-1 1,0 0-1,17 15 1,-21-23-66,-1-1 0,1 1 1,0-1-1,0-1 1,0 0-1,0 0 1,1 0-1,-1-1 1,1 0-1,-1 0 0,1-1 1,0 0-1,0 0 1,0-1-1,0 0 1,0 0-1,11-2 0,-14 1-23,-1 0 1,0 0-1,1 0 0,-1-1 0,0 1 0,0-1 0,0 0 0,0 0 0,0 0 0,-1-1 0,1 1 1,-1-1-1,1 0 0,-1 0 0,0 0 0,0-1 0,0 1 0,-1-1 0,1 1 0,-1-1 0,0 0 0,0 0 1,0 0-1,-1 0 0,1 0 0,-1-1 0,0 1 0,0 0 0,0-1 0,-1 1 0,1 0 0,-2-6 1,1 5-1,0-1 1,0 1 0,-1-1 0,0 1 0,0-1 0,-1 1-1,0-1 1,0 1 0,0 0 0,0 0 0,-1 0 0,0 0-1,0 1 1,-4-6 0,1 3 0,0 1-1,-1 0 1,1 0 0,-1 1-1,-1 0 1,1 0 0,-1 1-1,-10-5 1,-4 0-117,0 2-1,-1 0 1,0 1-1,0 2 1,-40-4 0,-22 6-1353,33 6-5881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4:59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2020,'0'0'1074,"18"-4"2257,-12 5 728,-4 12-3439,-1 1 1,0-1-1,-1 0 0,0 1 0,-3 12 0,1-14-387,1 0-1,1 0 1,-1 0-1,2 0 1,0-1-1,0 1 1,1 0 0,5 15-1,-2-15-56,0-1-1,1 0 1,0 0-1,1 0 0,0-1 1,1 0-1,0-1 1,1 0-1,0 0 1,0 0-1,1-1 1,0-1-1,19 12 1,-20-14-82,1 0 1,-1-1 0,1 0-1,0 0 1,0-1-1,0 0 1,0-1 0,0 0-1,1-1 1,-1 0-1,1-1 1,-1 0 0,1 0-1,-1-1 1,0 0 0,19-6-1,-25 6-65,0-1 0,0 0 0,0 0 0,0 0 0,0 0 0,-1 0 0,1-1 0,-1 0 0,0 1 0,0-1 1,0-1-1,0 1 0,0 0 0,2-5 0,-1 1 3,-1 0 0,1 0 0,-1 0 0,-1-1 0,1 1 0,-1-1 0,1-10-1,-1 2-7,-1 0-1,-1 0 0,0 0 0,-1 0 0,0 0 0,-2 1 0,-4-18 0,3 19-111,-1-1 1,-1 1 0,0 0 0,-1 1-1,-1 0 1,0 0 0,-1 0 0,0 1-1,-12-13 1,7 11-836,-1 1-1,-20-16 1,15 16-3084,-34-19 1,29 21-457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4:5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1552,'3'-2'1624,"79"-39"9227,-71 32-12116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5:00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0 324 1628,'0'0'5935,"0"5"-5275,2 80 2856,17 116 0,-15-182-2657,2 16 1659,-5-34-2292,-1-1-210,0 1 0,1-1 0,-1 0 1,1 0-1,-1 1 0,0-1 0,1 0 0,-1 0 1,1 0-1,-1 1 0,0-1 0,1 0 0,-1 0 0,1 0 1,-1 0-1,1 0 0,-1 0 0,1 0 0,-1 0 1,0 0-1,1 0 0,-1 0 0,1 0 0,-1 0 1,1 0-1,-1 0 0,1-1 0,-1 1 0,0 0 0,1 0 1,-1 0-1,1-1 0,-1 1 0,1 0 0,73-90 250,-50 59-159,0 2 1,31-29-1,-54 57-106,0 1-1,0-1 1,1 0-1,-1 1 0,0-1 1,0 1-1,0-1 0,1 1 1,-1 0-1,0-1 0,1 1 1,-1 0-1,0 0 0,0 0 1,1 0-1,-1 0 0,0 0 1,1 0-1,-1 1 0,0-1 1,1 0-1,-1 1 0,0-1 1,0 1-1,0-1 0,1 1 1,1 1-1,31 25 12,-30-24-12,46 51 33,-37-39-19,0-1-1,19 17 1,-26-26-10,1-1 0,-1 0 0,1 0 0,0 0 0,0-1 0,0 1 0,0-2 0,1 1 0,10 1 1,-7-2-1,-1 0 0,1-1 1,0 0-1,0-1 1,0-1-1,0 0 1,-1 0-1,1-1 1,0 0-1,-1-1 1,1 0-1,-1 0 1,0-1-1,17-10 1,-14 6-4,-1-1 0,1 0 0,-2-1 1,0-1-1,0 0 0,0 0 0,-2-1 1,1 0-1,-2-1 0,8-13 0,-5 4-6,0 0 1,-2 0-1,-1-1 0,7-29 0,15-99-25,-16 72 19,-11 60 9,2-2-4,-2-1 1,2-28-1,-8 55 43,-7 11-10,1 1 0,0 0 0,2 0 0,0 1 0,1 0 0,0 1 0,2-1 0,-3 23 0,0 16 62,1 88 0,6-122-38,1 0 1,2 0-1,0-1 0,7 24 1,-8-36-159,1 1 0,1-1 0,0-1 0,0 1 0,1-1 0,0 1 0,1-1 0,0-1 1,0 1-1,15 14 0,-12-17 242,-3-4-3081,-2-23-9359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5:0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1716,'0'0'1432,"8"-1"-787,264-2 2374,-19 1-1700,-220 0-1274,339-19 764,-125-4-5103,-196 19 2279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5:02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43 932,'0'0'624,"-4"-3"-693,-9-9 6673,20-16-2321,-13 52-4090,2-1 0,1 1-1,-1 25 1,-1-8 529,4-39-278,2 0-131,2 2 922,2-61-631,-5 56-269,1 7-334,6 60-1477,1-18-5613,-3-27 3303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5:0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2147 57 920,'-48'-10'1976,"-1"3"-1,-94-2 0,62 5-1100,-455-22 2358,-85 30-515,317 5-1781,105 3-535,76-3-1295,81-11-2669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5:02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1750 12 1892,'31'-1'1476,"-13"0"587,1 1 0,25 4 0,-41-4-1085,-10 8 2828,-16-3-3800,15-4 427,-62 8 560,-125-1 0,123-7-690,-295-3 601,261 0-651,-324-12 495,219 7-720,29 1-1539,62 0-2420,79 3-397,9-2 44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5:11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18 1400,'-1'-18'4506,"-1"24"-607,-1 24-2216,-3 13-671,-16 62 0,7-38-492,-79 312 2107,8-43-666,59-189-708,-10 198 0,24 150 1292,8-179-3229,5-314-112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5:12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1588,'20'9'7311,"90"40"-4331,248 110 249,-163-81-5124,-189-76 1207,0-1 1,0 0 0,0 0 0,0 0 0,0-1 0,0 0 0,1 0 0,-1 0 0,8-2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5:12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14 1376,'4'-14'4166,"-11"21"-121,0 1-4667,-128 144 4574,81-87-2913,35-42-963,-23 25-1,34-40-1075,-1 0 0,0-1 0,-14 9 0,19-15-2176,-9 2 37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52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3 440 1612,'-3'6'4617,"19"-6"-4308,0-1-1,0 0 0,-1-1 1,1-1-1,-1 0 0,25-9 1,-15 6-36,480-121 1597,-323 82-1410,-73 19 379,148-54 1,-255 80-800,-1-1 0,1 1 1,-1-1-1,1 0 0,-1 1 1,1-1-1,-1 0 0,0 0 1,1 0-1,-1 0 0,0 0 1,0 0-1,0 0 0,0 0 0,0 0 1,0 0-1,0-1 0,0 1 1,0 0-1,-1-1 0,1 1 1,1-3-1,-3 2 11,1 0 0,0 0 0,0 1 0,-1-1 0,1 0 0,0 1 0,-1-1 0,0 1-1,1-1 1,-1 0 0,0 1 0,0 0 0,0-1 0,0 1 0,0-1 0,0 1 0,-2-2 0,-8-6 338,0 0 0,0 1 0,-25-14 1,29 17-192,-8-5 220,-11-4 251,24 14-563,-4-5-20,5 3-1,6 2 440,9 3-483,-1 1 0,0 0 0,-1 1-1,22 11 1,-30-14-28,1 0 1,-1 1-1,0-1 0,0 1 0,0 0 1,0 1-1,0-1 0,-1 0 0,1 1 1,-1 0-1,0 0 0,0 0 0,-1 0 1,1 0-1,-1 1 0,0-1 0,0 1 0,2 5 1,-4-6-5,0 1-1,0-1 1,0 1 0,-1-1 0,1 1 0,-1-1 0,0 1 0,-1-1 0,1 0-1,-1 1 1,1-1 0,-1 0 0,-3 5 0,-40 52-209,19-25-529,13-18-8,-10 17-4577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5:13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2012,'-4'8'645,"1"0"0,0 0 0,0 0 1,1 0-1,0 0 0,1 0 0,0 0 0,0 1 0,0-1 0,1 1 0,1-1 0,0 0 0,2 14 0,5 12 169,1-1 0,14 35 0,-2-8 110,-4-3-466,-3 0-1,-2 0 1,6 83-1,-10-76-190,-4-42-519,1 37-1,-10-51-216,-14-23-11199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5:13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1 482 1680,'3'3'825,"8"14"355,-1-1 0,11 24 0,-13-26-809,-1 0 1,2-1 0,0 0-1,0 0 1,1-1 0,1 0-1,0-1 1,1 0 0,0-1 0,0 0-1,1-1 1,26 14 0,-29-18-247,-1-1 1,2 0 0,-1 0-1,0-1 1,1-1-1,0 1 1,-1-2 0,1 1-1,0-2 1,0 1 0,0-2-1,0 1 1,-1-1-1,1-1 1,0 0 0,-1-1-1,1 0 1,-1 0 0,15-8-1,-20 8-79,0 0 1,0 0-1,-1 0 0,1-1 0,-1 0 1,0 0-1,0 0 0,0-1 0,-1 1 1,0-1-1,1 0 0,-2 0 0,1 0 1,-1 0-1,1 0 0,-1-1 0,-1 1 1,1-1-1,-1 1 0,0-1 0,0 0 1,-1 1-1,1-1 0,-2-10 0,0-7 58,-2 0 0,0 0 0,-1 0-1,-13-38 1,-87-221 932,87 241-829,2-4 31,10 30-84,0 0 1,-11-22-1,16 36-206,0 1-1,0-1 1,-1 1-1,1 0 1,0-1-1,0 1 0,0-1 1,0 1-1,-1 0 1,1-1-1,0 1 1,0 0-1,-1-1 1,1 1-1,0 0 1,-1-1-1,1 1 1,0 0-1,-1 0 0,1-1 1,0 1-1,-1 0 1,1 0-1,0 0 1,-1-1-1,1 1 1,-1 0-1,1 0 1,-1 0-1,1 0 1,0 0-1,-2 0 0,-2 13-818,5 28-905,6 5-3542,0-24 1989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5:13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1 363 1052,'1'2'286,"0"0"0,0-1 0,0 1 0,0-1 0,1 1 0,-1-1 0,0 0 0,1 1 0,0-1-1,-1 0 1,1 0 0,-1 0 0,1 0 0,0 0 0,0-1 0,0 1 0,-1 0 0,1-1 0,3 1 0,0 0 36,-1-1 1,1 0-1,0 0 1,0 0-1,0-1 1,0 0-1,7-2 1,3-1 62,0-2 0,-1 0 0,0 0 0,14-10 0,-19 10-163,0 0 0,0 0-1,0-1 1,-1-1 0,-1 0 0,1 0-1,-1 0 1,0-1 0,10-16-1,-14 19-76,0-1-1,0 1 1,0-1-1,-1 1 1,0-1-1,0 0 1,-1 0-1,0 1 1,0-1-1,0 0 1,-1 0-1,0 0 1,-1 0-1,1 0 1,-1 0-1,-3-11 0,3 17-88,1-1-1,-1 0 0,1 1 0,-1-1 0,1 1 0,-1-1 0,0 1 1,0-1-1,0 1 0,0-1 0,0 1 0,0 0 0,0 0 0,0 0 0,-1-1 1,1 1-1,0 0 0,-1 0 0,1 1 0,0-1 0,-1 0 0,0 0 0,-1 0 1,0 1 0,1 0 0,-1-1 0,0 1 1,1 1-1,-1-1 0,1 0 0,-1 1 1,0-1-1,1 1 0,-1 0 0,1 0 1,-1 0-1,-2 2 0,-5 3 63,0 0 0,1 0-1,-1 2 1,2-1 0,-16 16-1,16-13-48,-1 1 0,1-1 0,1 1 1,0 1-1,0-1 0,1 1 0,1 1 0,0-1 0,-6 25 0,9-31-58,1 0 1,1 0-1,-1 0 0,1 0 1,0 0-1,1 0 1,-1 0-1,1 0 1,0 0-1,1 0 1,-1-1-1,1 1 0,0 0 1,1-1-1,-1 0 1,1 1-1,0-1 1,1 0-1,-1 0 1,1-1-1,0 1 0,0-1 1,0 0-1,9 7 1,0-2-136,0-1 0,0 0 0,1-1 0,0-1 0,0 0 0,1-1 0,0 0 0,0-1 0,0-1 0,0 0 0,17 0 0,-13-2-162,1 0-1,-1-2 0,1 0 0,-1-1 1,1-1-1,-1-1 0,0-1 1,22-8-1,-31 9 150,-1-1-1,1 0 1,-1 0 0,0-1-1,0-1 1,-1 1 0,0-1 0,0 0-1,-1-1 1,1 0 0,-2 0 0,1-1-1,-1 0 1,-1 0 0,1 0-1,-1-1 1,-1 1 0,0-1 0,0 0-1,3-18 1,0-12 152,-1 0 0,-1-1 0,-4-81 0,-1 86 217,-3 14 264,3 22-481,0 0 1,0 0 0,0 0-1,-1 0 1,1 0 0,0 0-1,0-1 1,0 1 0,0 0-1,-1 0 1,1 0 0,0 0-1,0 0 1,0 0 0,0 0-1,-1 0 1,1 0 0,0 0 0,0 0-1,0 0 1,0 0 0,-1 0-1,1 0 1,0 0 0,0 0-1,0 0 1,-1 0 0,1 0-1,0 0 1,0 0 0,0 0-1,0 0 1,-1 1 0,1-1-1,0 0 1,0 0 0,0 0-1,0 0 1,0 0 0,0 0-1,-1 1 1,1-1 0,0 0-1,0 0 1,0 0 0,0 0 0,0 0-1,0 1 1,-2 2 68,0 1 1,0 0-1,0-1 1,0 1-1,1 0 1,0 0-1,-1 6 0,-5 40 212,2 1 0,3-1-1,5 65 1,-2-98-270,1 0 0,1-1 0,1 1 0,0-1 0,1 1 0,8 15-1,26 47-3996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5:14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64 337 1108,'-21'-14'1020,"17"12"-712,0-1-1,0 1 1,0-1-1,0 0 1,0 0 0,1 0-1,-1-1 1,1 1-1,-5-8 1,8 10-226,0 0 1,1 0 0,-1 0-1,1 0 1,-1 0 0,1 0-1,-1 0 1,1 0 0,-1 0-1,1 0 1,0 0 0,-1 0-1,1 1 1,0-1 0,0 0-1,0 1 1,0-1-1,0 0 1,0 1 0,0-1-1,2 0 1,-3 1-66,8-4 153,-1 1 1,1 0 0,0 0-1,0 0 1,11-1 0,5-2 56,133-33 507,-80 21-1691,-1-3 0,99-41 0,-68 10-12,-98 47 1747,8-4 351,-8 9 3514,-7 4-4318,-1-1 1,0 1-1,0 0 1,-1 0-1,1 0 0,-1 0 1,0 6-1,0-9 175,6 12 522,-4 4-499,1 0 0,0 0-1,1-1 1,1 1-1,9 21 1,1 3 42,-13-35-494,0-1-1,1 0 1,-1 1 0,1-1 0,5 5 0,4 10 185,-11-19-241,0 0 0,0-1 1,0 1-1,0 0 1,0 0-1,0-1 1,0 1-1,0-1 1,0 1-1,0-1 1,0 1-1,1-1 1,-1 1-1,0-1 0,0 0 1,0 0-1,1 0 1,-1 0-1,0 0 1,0 0-1,1 0 1,-1 0-1,0 0 1,0-1-1,0 1 1,1 0-1,-1-1 0,2 0 1,34-15 53,-36 16-66,14-8 24,-13 6-20,0 1 0,0 0-1,0 0 1,0 0 0,0 0 0,0 0 0,0 1 0,0-1 0,0 1-1,1-1 1,3 1 0,52 12 51,-40-7-51,0-1 0,1-1 0,-1-1 1,1-1-1,34-1 0,-43-1-4,0 0 1,-1 0 0,1-1 0,-1-1-1,0 1 1,1-2 0,-1 1-1,-1-1 1,1 0 0,0-1-1,-1 0 1,15-12 0,-21 14-10,1 0 1,0 0 0,-1 0-1,0 0 1,1 0 0,-1 0-1,0-1 1,-1 1 0,1-1-1,-1 0 1,0 1 0,1-1 0,-2 0-1,1 0 1,0 0 0,-1 1-1,0-1 1,1 0 0,-2 0-1,1 0 1,0 0 0,-1 0-1,0 0 1,0 1 0,0-1-1,0 0 1,0 0 0,-1 1 0,-3-6-1,-1-3-338,-2-1-1,1 2 1,-2-1 0,0 1-1,0 0 1,-18-16-1,15 16-396,-10-8-1527,9 7-4246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5:14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20 920,'-2'45'3808,"1"-32"-2904,0 1-1,1-1 0,1 1 0,3 21 1,-3-31-724,0 1 0,1-1 0,-1 0 1,1 0-1,0 1 0,1-1 1,-1 0-1,1-1 0,-1 1 0,1 0 1,0-1-1,0 1 0,1-1 1,-1 0-1,1 0 0,0-1 1,6 5-1,1-2 9,1 0 0,-1 0 1,1-1-1,0-1 0,0 0 0,0 0 1,0-1-1,0-1 0,0 0 1,1-1-1,-1 0 0,0-1 0,0 0 1,1-1-1,-1-1 0,0 0 1,16-6-1,-26 8-153,0 1 0,0-1 0,-1 0 1,1 0-1,-1 0 0,1 0 0,-1 0 1,1 0-1,-1 0 0,0-1 0,1 1 1,-1 0-1,0-1 0,0 1 0,0-1 1,0 0-1,0 1 0,0-1 0,-1 0 0,1 1 1,-1-1-1,1 0 0,-1 0 0,1 1 1,-1-1-1,0 0 0,0 0 0,0 0 1,0 0-1,0 1 0,0-1 0,-1 0 1,1 0-1,-1 0 0,1 1 0,-1-1 0,1 0 1,-1 1-1,0-1 0,0 0 0,-1-1 1,-3-6 6,-1 1 0,1 0 0,-1 1 0,-1 0 0,1 0 0,-12-10 0,14 14-165,-67-54-1537,22 22-5421,28 22 2973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5:15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1104,'0'-13'3283,"0"13"-3151,0 0 0,-1-1 1,1 1-1,0 0 0,0-1 0,0 1 0,0 0 0,0-1 1,0 1-1,1 0 0,-1 0 0,0-1 0,0 1 0,0 0 1,0-1-1,0 1 0,0 0 0,0-1 0,1 1 1,-1 0-1,0 0 0,0-1 0,0 1 0,1 0 0,-1 0 1,0-1-1,0 1 0,1 0 0,-1 0 0,0 0 0,0 0 1,1-1-1,-1 1 0,0 0 0,1 0 0,-1 0 1,0 0-1,1 0 0,-1 0 0,0 0 0,1 0 0,-1 0 1,0 0-1,1 0 0,9 5 158,-1 0-1,0 0 1,0 1-1,0 0 1,-1 1 0,11 11-1,48 55 993,-31-33-758,-17-19-231,0 1 1,-1 0 0,-1 1-1,-1 1 1,-1 0-1,-2 2 1,13 30-1,-25-54-281,0 0-1,0 0 1,-1 1-1,1-1 1,-1 0-1,0 0 0,0 1 1,0-1-1,0 0 1,0 0-1,0 1 1,0-1-1,-1 0 1,1 0-1,-1 0 1,0 0-1,1 1 1,-1-1-1,0 0 1,0 0-1,-2 2 0,0-1-17,0 0-1,0 0 0,0 0 0,0-1 0,0 0 1,-1 1-1,1-1 0,-1 0 0,1-1 0,-1 1 1,-4 1-1,-6 1-38,1-1 0,-1-1 0,1 0 0,-1 0 0,-27-1 0,35-2 36,0 1 0,0-1 0,0 0 0,0 0 1,0 0-1,0-1 0,1 0 0,-1 0 0,1-1 0,-1 0 1,1 1-1,0-2 0,0 1 0,0-1 0,0 1 0,1-1 0,-1-1 1,1 1-1,0-1 0,1 1 0,-1-1 0,1 0 0,-4-8 1,4 6 0,0 0 1,1 0 0,0-1 0,0 1 0,1-1 0,0 1 0,0-1 0,1 1 0,0-1 0,0 0 0,0 1 0,1-1 0,1 1 0,-1-1-1,1 1 1,1-1 0,-1 1 0,4-7 0,2-2-48,1 1 0,0 1-1,0-1 1,2 1 0,0 1-1,0 0 1,23-20 0,8 0-481,53-34 1,25-18-415,-103 71 967,0 0-1,-1-1 1,-1-1-1,0-1 1,19-28 0,-34 45-10,0 1 0,0-1 0,0 0 0,0 1 0,0-1 1,0 0-1,0 0 0,0 1 0,0-1 0,0 0 0,0 1 0,0-1 1,1 0-1,-1 0 0,0 1 0,0-1 0,0 0 0,0 0 1,1 1-1,-1-1 0,0 0 0,0 0 0,1 0 0,-1 0 0,0 1 1,0-1-1,1 0 0,-1 0 0,0 0 0,0 0 0,1 0 1,-1 0-1,0 0 0,1 1 0,-1-1 0,0 0 0,0 0 0,1 0 1,-1 0-1,0 0 0,1 0 0,-1-1 0,0 1 0,1 0 1,-1 0-1,0 0 0,0 0 0,1 0 0,-1 0 0,0 0 0,0-1 1,1 1-1,-1 0 0,0 0 0,0 0 0,1-1 0,-1 1 1,0 0-1,0 0 0,0 0 0,0-1 0,1 1 0,-1 0 1,0 0-1,0-1 0,0 1 0,0-1 0,6 29 29,-5-10-138,26 217 397,-19-191-2670,21 65 1,-25-98-656,2-2 31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5:15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17 1744,'20'-14'3072,"-20"13"-3007,1 1 0,-1 0 0,0 0-1,1 0 1,-1-1 0,0 1 0,1 0 0,-1 0-1,0 0 1,1 0 0,-1 0 0,0 0-1,1 0 1,-1-1 0,1 1 0,-1 0-1,0 0 1,1 0 0,-1 0 0,0 1 0,1-1-1,-1 0 1,1 0 0,-1 0 0,0 0-1,1 0 1,-1 0 0,0 1 0,1-1 0,-1 0-1,0 0 1,1 0 0,-1 1 0,0-1-1,0 0 1,1 1 0,-1-1 0,0 0-1,0 0 1,1 1 0,-1-1 0,0 0 0,0 1-1,0-1 1,0 1 0,0-1 0,1 0-1,-1 1 1,0-1 0,0 0 0,0 1 0,0-1-1,0 1 1,0-1 0,0 0 0,0 1-1,0-1 1,-1 0 0,1 1 0,0-1 0,0 1-1,0-1 1,0 0 0,0 1 0,-1-1-1,1 1 1,-3 5 129,0 1 0,-1-1-1,1 0 1,-1 0 0,0 0 0,-1-1 0,0 1-1,0-1 1,0 0 0,0 0 0,-11 6-1,0 3 78,-17 13 142,-1-2-1,-1-1 1,-1-2 0,-1-1 0,-47 18 0,-1-11 729,56-20-456,28-8-171,1 0-503,-1 0 1,1 0-1,0-1 0,-1 1 0,1 0 0,0 0 1,0-1-1,-1 1 0,1 0 0,0-1 0,0 1 1,0 0-1,-1-1 0,1 1 0,0 0 0,0-1 1,0 1-1,0 0 0,0-1 0,0 1 0,0 0 1,0-1-1,0 1 0,0-1 0,0 1 0,0 0 1,0-1-1,0 1 0,0 0 0,0-1 0,0 1 1,0-1-1,0 1 0,1 0 0,-1-1 0,0 1 1,7-3 37,-1 0 0,0 1 0,1 0 0,0 0 0,-1 1 0,1 0 0,0 0 0,0 0 0,13 1 0,4 3 28,37 7 1,4 1-2,232 17 130,-285-27-188,0 0 0,-1 1-1,1 0 1,0 1 0,0 1 0,-1-1 0,0 2-1,0-1 1,0 2 0,20 12 0,-3 2-1190,42 36-1,-61-53-1669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5:16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33 1052,'-10'-28'7102,"10"28"-6936,-1 0-1,1-1 0,-1 1 1,1-1-1,-1 1 1,1 0-1,-1-1 1,1 1-1,-1 0 1,1 0-1,-1-1 0,1 1 1,-1 0-1,0 0 1,1 0-1,-1 0 1,1 0-1,-1 0 1,0 0-1,1 0 0,-1 0 1,0 0-1,1 0 1,-1 0-1,1 0 1,-1 1-1,1-1 0,-2 0 1,-12 16 439,11-11-1071,0 0-1,0 1 1,1 0 0,0-1-1,-1 8 1,-2 6-4024,7-5 1681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5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1660,'2'-3'2389,"-2"3"-2249,0 0 1,1 0-1,-1 0 1,0 0-1,0 0 1,0 0-1,1-1 1,-1 1-1,0 0 1,0 0-1,0 0 1,1 0-1,-1 0 1,0 0-1,0 0 1,0 0-1,0 0 1,1 0-1,1 2 1827,-2-2-1826,9 14 2206,1 17-737,0 0-867,0-2-1,2 1 1,1-1-1,29 46 1,-37-66-1219,7 13-538,-1-16-6591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5:17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13 107 1056,'0'1'6961,"-3"17"-6351,-1 6 603,1 1 0,0 0 0,3 46 0,1-34-219,0-19-120,0 1-1,8 31 0,-9-49-846,1-1 0,-1 1 0,0 0 0,0-1 0,1 1 0,-1-1 0,0 1 0,1-1 0,-1 1 0,1-1 0,-1 1 1,1-1-1,-1 1 0,1-1 0,-1 1 0,1-1 0,-1 0 0,1 1 0,0-1 0,-1 0 0,1 0 0,-1 1 0,1-1 0,0 0 0,-1 0 0,1 0 0,0 0 0,-1 0 0,1 0 0,0 0 1,-1 0-1,1 0 0,0 0 0,-1 0 0,1 0 0,0 0 0,-1-1 0,1 1 0,-1 0 0,2-1 0,22-11 91,2-6 51,35-31-1,14-11-14,-66 54-136,0 0 0,1 1-1,0 0 1,0 1 0,0 0-1,17-4 1,-16 6-5,0 1-1,1 0 1,-1 1 0,0 1-1,0-1 1,12 4 0,16 0-11,-3-2-166,65-5 0,-84 1 40,0 0 1,0-2-1,0 0 1,0-1-1,30-13 0,-36 13 32,-1-1 0,1 0 0,-1-1 0,0 0 0,-1-1 0,15-15 0,-21 20 68,0 0-1,0-1 0,0 1 1,-1-1-1,1 0 1,-1 0-1,0 0 0,0 0 1,0 0-1,-1 0 1,1-1-1,-1 1 0,0 0 1,0-1-1,-1 1 1,1-1-1,-1 1 0,0-1 1,-1 0-1,1 1 0,-2-8 1,1 10 17,0 0 1,0 0-1,-1 0 1,1 0-1,-1 0 1,1 1-1,-1-1 0,0 0 1,1 1-1,-1 0 1,0-1-1,0 1 1,0 0-1,0 0 0,0 0 1,0 0-1,0 0 1,-1 0-1,1 1 1,0-1-1,0 1 1,-4-1-1,-58-3-4,42 3 22,-1 1 1,0 2 0,0 0-1,1 2 1,-1 0-1,1 2 1,0 0-1,-29 13 1,50-19-11,1 0 0,-1 0 0,1 0 0,-1 0 0,1 1 0,0-1 0,-1 0 0,1 0 0,-1 0 0,1 1 1,-1-1-1,1 0 0,0 0 0,-1 1 0,1-1 0,0 0 0,-1 1 0,1-1 0,0 0 0,0 1 0,-1-1 0,1 0 0,0 1 0,0-1 0,-1 1 0,1-1 0,0 1 1,0-1-1,0 0 0,0 1 0,0-1 0,0 1 0,0-1 0,0 1 0,0-1 0,0 1 0,17 8 9,32-3-14,-48-6 6,11 1-5,20 1-13,-1 2 1,43 10-1,-64-11 15,-1 0 1,1 0 0,-1 1-1,0 0 1,0 1-1,-1 0 1,1 1-1,-1 0 1,0 0 0,-1 0-1,11 12 1,-3 2 21,-1 0 0,0 1 0,-2 0 1,0 1-1,-2 1 0,0 0 0,-2 0 0,0 1 1,-2 0-1,0 0 0,-2 0 0,-1 1 1,0-1-1,-3 49 0,-1-64-32,0 1 1,-1-1 0,0 1-1,-1-1 1,0 0-1,0 0 1,-1 0-1,0-1 1,-1 1-1,0-1 1,0 0-1,-1 0 1,0-1 0,0 0-1,-1 0 1,1 0-1,-2-1 1,1 0-1,-1 0 1,0 0-1,0-1 1,0-1-1,-1 1 1,0-2 0,1 1-1,-1-1 1,-1 0-1,1-1 1,0 0-1,-20 1 1,27-2 7,0-1 1,-1 0-1,1 0 0,0-1 1,-1 1-1,1 0 0,0-1 1,-1 0-1,1 1 1,0-1-1,0 0 0,-1 0 1,1 0-1,0 0 0,-2-2 1,3 2 0,0 0 0,-1 0 0,1 0 0,0 0 0,0 0 0,0 0 0,0-1 0,0 1 1,0 0-1,1-1 0,-1 1 0,0-1 0,0 1 0,1-1 0,-1 1 0,1-1 0,0 1 0,-1-1 0,1 1 0,0-1 0,0 1 0,0-1 1,0-2-1,1-1-3,0 1 0,1-1 0,-1 1 0,1 0 0,4-8 0,-3 4 5,19-32-126,1 1 0,2 1 0,2 2 0,38-41 0,-19 29-734,98-80 0,-120 109 562,102-73-1942,-36 37-2071,-34 24 949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53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0 844,'1'1'7451,"0"16"-3638,4 129-1690,13 136 881,-13-241-2602,2-1-1,2 0 0,1-1 0,30 72 0,7-20-88,-47-91-435,0 1 0,1 0 0,-1-1 0,0 1 0,1 0-1,-1-1 1,1 1 0,-1-1 0,1 1 0,-1-1 0,1 1-1,-1-1 1,1 1 0,-1-1 0,1 1 0,0-1 0,-1 1-1,1-1 1,0 0 0,-1 0 0,1 1 0,0-1 0,0 0-1,-1 0 1,1 0 0,0 0 0,0 0 0,-1 0 0,1 0-1,0 0 1,-1 0 0,2 0 0,0-1-381,0 0 0,0 0 0,-1 0 0,1 0 0,0-1 0,-1 1 0,1 0-1,-1-1 1,0 1 0,1-1 0,-1 0 0,0 1 0,1-4 0,10-14-3409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5:18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6374 1 2196,'0'0'5545,"-8"1"-4623,-225 29 2983,184-26-3550,13 0-98,-166 10 880,-371-5 573,242-6-1013,-299-5 308,-1141-8 625,554 74-1011,139 66-104,1035-124-509,-7 1-37,-1 2-1,-51 17 1,210-37-3354,204-49-1092,-172 33-141,-35 3 981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3:45:18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7168 1 892,'0'0'1288,"-6"2"-126,-45 11 199,0-1 1,0-3-1,-62 3 1,81-9-1089,-212 17 1252,-1126 6 2366,-346-9-1120,1096 40-2089,346-27-424,212-24-201,-728 86 556,-528 154 220,912-148-1874,397-95 840,-1-1-413,1 0 1,-1 0 0,-16 1-1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11 280 2052,'-2'-2'1222,"-7"-6"5568,14 6-6433,33-7 225,48-5-1,23-5-85,-49 5-112,-1-3 1,83-36-1,-136 50-194,-1 1 1,0-1-1,0 0 0,0 0 1,0 0-1,0-1 0,-1 0 0,1 0 1,-1 0-1,0 0 0,-1-1 0,1 1 1,-1-1-1,1 0 0,3-10 0,2-12 640,-8 24-578,0 0-12,0-10 0,0 9-9,-1 4-217,0 0-1,0-1 0,0 1 1,0 0-1,0-1 1,1 1-1,-1 0 0,0-1 1,0 1-1,0-1 1,0 1-1,0 0 0,0-1 1,0 1-1,0 0 0,0-1 1,0 1-1,-1-1 1,1 1-1,0 0 0,0-1 1,0 1-1,-1-1 17,1 1 0,0-1 0,0 1 0,0 0 0,0-1 0,0 1 0,0 0 0,-1-1 0,1 1 0,0 0 0,0-1 0,0 1 0,0-1 0,0 1 0,1 0 0,-1-1 0,0 1 0,0 0 0,0-1 0,0 1 0,0 0 0,1-1 0,-1-3 128,0 7 327,11 165 110,19 70-516,40 264 35,-59-437-101,105 539 52,-24-114-17,-90-467-39,0-1 0,-2 1 0,0 0 0,-5 32 0,3-44 0,0 0 0,-1 0 1,0 0-1,-1 0 0,0-1 0,-1 0 1,0 1-1,0-2 0,-1 1 1,-13 16-1,13-20 2,-1-1 0,1 1 0,-1-1 1,0 0-1,-1-1 0,1 1 0,-1-1 0,0-1 1,-15 6-1,5-4 8,-1-1 0,1 0 0,-29 2 1,30-6-21,1 0 1,-1-1 0,0-1 0,-23-5 0,-65-22-2284,75 20 308,14 2-3589,11 5 4032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5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55 373 1896,'-44'10'6353,"42"-9"-5010,-5 1-609,6-1-448,7 0 1424,27-1-1267,1-2-1,60-10 0,69-27 265,-57 10 188,-2-6 0,189-91 0,-272 116-99,0-1 1,-1-2-1,36-28 1,-55 40-694,3-1-350,-1-1 0,1 1 0,-1 0 1,0-1-1,5-5 0,44-31-9489,-34 29 5507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44 335 1612,'-9'28'1012,"1"0"-1,2 1 0,-6 44 1,8-14 161,1-26 140,1 51 1,2-81-1024,0-1 14,0-2-266,0 0 0,1 0 1,-1 0-1,0 0 0,0 0 1,0 0-1,0 0 1,0 0-1,0 0 0,0 0 1,0 0-1,0 0 0,0 0 1,0 0-1,0 0 1,0 0-1,0 0 0,0 0 1,0 0-1,0 0 1,1 0-1,-1 0 0,0 0 1,0 0-1,0 0 0,0 0 1,0 0-1,0 0 1,0 0-1,0 0 0,0 0 1,0 0-1,0 0 0,0 0 1,0 0-1,0 0 1,0 0-1,1 0 0,-1 0 1,0 0-1,0 0 0,0 0 1,0 0-1,0 0 1,0 0-1,0 0 0,0 0 1,0 0-1,0 0 0,0 0 1,0 0-1,0 1 1,7-14 350,7-33-273,10-89 813,8-178-1,-22 180 668,-10 131-1516,0 0-1,0-1 1,1 1 0,-1 0-1,0-1 1,1 1 0,0 0-1,-1 0 1,1 0-1,0-1 1,2-2 0,-2 3-121,0 0 247,4 7-102,10 15-15,-1 1 1,-1 1 0,18 41-1,26 81 134,-47-116-187,49 156-1859,-50-126-2935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6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14 232 1456,'-1'-1'175,"0"0"-1,0 1 0,0-1 1,0 0-1,0 0 1,0 0-1,1 0 1,-1 0-1,0 1 1,1-1-1,-1 0 1,0-1-1,1 1 0,0 0 1,-1 0-1,1 0 1,-1 0-1,1 0 1,0 0-1,0 0 1,0-1-1,0 1 1,0 0-1,0-2 0,1 0-53,-1 1-1,1-1 0,0 1 0,0-1 0,0 1 1,1 0-1,-1 0 0,0-1 0,3-2 0,17-19 23,1 1 0,1 1-1,51-37 1,-25 21-3459,-37 27 1510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7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 1044,'0'0'1153,"0"-3"-74,-2-11 8570,7 22-9179,2 2-326,-3-4-39,1 1-1,-1 0 0,-1 0 1,1 0-1,-1 1 1,2 9-1,6 14 298,73 215 2058,-81-241-2380,-1 1 0,1 0 1,1-1-1,-1 1 1,1-1-1,0 0 1,0 0-1,9 8 1,-11-12-100,0 0 0,0 0 1,0 0-1,0 0 0,0 0 0,0-1 1,0 1-1,0-1 0,1 1 1,-1-1-1,0 0 0,4 0 1,-4 0-15,1 1-275,0-3-127,-1 2 258,20-14-1187,-21 13 1064,0 0-1,0-1 1,0 1 0,0 0-1,0 0 1,0-1 0,0 1-1,-1 0 1,1-1 0,0 1-1,-1-1 1,1-1 0,1-9-3302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1 330 1852,'0'0'6109,"6"-6"-5773,105-77 854,-43 36-367,-41 24 207,25-26 0,-43 40-764,11-11 1028,-18 18-235,2 5-921,13 9 2,-16-12-131,-1 1-1,1-1 0,-1 0 1,1 0-1,0 1 0,-1-1 1,1 1-1,-1-1 1,1 1-1,-1-1 0,1 0 1,-1 1-1,0 0 0,1-1 1,-1 1-1,0-1 0,1 1 1,-1-1-1,0 1 0,0 0 1,1-1-1,-1 2 0,5 11 180,33 39 411,-28-37-410,11 12 160,-20-25-35,-1-2-279,0 1 1,1-1-1,-1 1 0,0-1 0,0 0 1,1 1-1,-1-1 0,0 0 0,0 1 0,1-1 1,-1 1-1,0-1 0,1 0 0,-1 0 0,1 1 1,-1-1-1,0 0 0,1 0 0,-1 1 1,1-1-1,-1 0 0,1 0 0,-1 0 0,0 0 1,1 0-1,-1 0 0,1 0 0,-1 0 0,1 0 1,-1 0-1,1 0 0,-1 0 0,1 0 1,-1 0-1,1 0 0,-1 0 0,1-1 0,1-1-27,2-2 31,0-1 0,-1 1-1,0-1 1,0 0 0,0 0-1,2-6 1,-4 10-34,2-8 41,0 1 0,1 0 0,0 0 0,7-10 0,-10 16-40,-1 1-4,0 1 0,1-1-1,-1 0 1,1 0 0,-1 1-1,1-1 1,-1 0 0,1 1-1,-1-1 1,1 0 0,0 1-1,-1-1 1,1 1-1,0-1 1,0 1 0,-1-1-1,1 1 1,1-1 0,9-3 16,-2 5 1,-2 1-11,1 0 0,-1 1 0,0 0 0,0 1 0,0-1 1,-1 1-1,10 7 0,8 7 6,7 3-5,-18-12-9,-12-9 1,0 1 0,0-1 0,0 0-1,0 1 1,-1-1 0,1 0 0,0 0 0,0 1-1,0-1 1,0 0 0,0 0 0,0 0 0,2 0-1,0-1 1,0 0 0,1 0 1,-1 0-1,0 0 0,0 0 0,0-1 0,0 1 0,0-1 0,-1 0 0,1 0 0,0 0 0,-1 0 0,1 0 0,-1-1 0,0 1 0,0-1 0,0 0 0,0 1 0,0-1 0,-1 0 0,3-6 0,4-8 4,6-16 19,14-48 0,-26 73-18,-2 8-5,0-1-1,0 1 1,0-1-1,0 1 1,0-1-1,0 1 1,0-1 0,1 1-1,-1-1 1,0 1-1,0-1 1,1 1-1,-1 0 1,0-1 0,0 1-1,1-1 1,-1 1-1,1 0 1,-1 0-1,0-1 1,1 1 0,-1 0-1,1-1 1,9-5 16,-8 5 10,3 5-7,67 73 62,3 2-2620,-74-78 1735,15 3-1405,-14-4 1628,-1 1 1,1-1 0,0 1 0,-1-1 0,1 0 0,-1 1 0,1-1 0,0 0 0,2 0-1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8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17 992,'0'-1'276,"-1"0"0,1 0 0,0 0 0,-1 0 0,1 0 0,-1 1 0,0-1 0,1 0 0,-1 0 0,1 0 0,-1 1 0,0-1 0,0 0 0,0 1 0,1-1 0,-1 0 1,0 1-1,0-1 0,0 1 0,0 0 0,0-1 0,-2 0 0,1 6 269,-10 12-45,12-16-461,-1-1 0,1 1 1,-1 0-1,0 0 0,1 0 0,-1 0 0,1 0 0,0 0 1,-1 0-1,1 0 0,0 0 0,0 0 0,0 0 0,-1 1 0,1-1 1,0 0-1,0 0 0,1 2 0,-1 0 84,-1 7-11,0 0 1,0 1-1,1-1 1,1 0-1,0 0 0,0 1 1,1-1-1,0 0 1,1 0-1,0-1 1,0 1-1,1 0 0,1-1 1,-1 0-1,2 0 1,-1-1-1,1 1 1,0-1-1,1 0 0,0-1 1,0 1-1,1-1 1,16 11-1,-17-14-50,0 0 1,1-1-1,-1-1 0,1 1 1,0-1-1,12 2 0,-17-4 8,2-1 20,-4 0-83,1 1 28,-1-1 0,1 1 0,0-1 0,0 1 0,0-1 0,-1 0 0,1 0 0,0 0 0,-1 0 0,1 0 0,-1-1 0,1 1 0,-1 0-1,1-1 1,-1 1 0,0-1 0,2-2 0,-2 0 21,-1 0-1,1 0 1,-1 1 0,0-1-1,0 0 1,-1 0-1,1 0 1,-1 1-1,0-1 1,0 0 0,0 1-1,0-1 1,0 0-1,-3-2 1,-3-8 49,-1 1 1,-11-16-1,7 15-76,0 1-1,0 1 0,-1 1 0,-1-1 1,-16-9-1,0-1-495,6 3-1052,21 17 790,-7-4-1129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8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1092,'0'0'9919,"-6"5"-9400,-5 3-193,1 1-1,-1 1 0,-9 12 0,14-16-152,1 1-1,1-1 0,-1 1 0,1 0 0,0 1 0,0-1 0,1 1 1,-2 8-1,4-12-124,1 0 0,0 1 0,0-1 0,0 0 0,0 1 0,1-1 0,0 0 0,0 1 0,0-1 0,1 0 0,-1 0 0,1 0 1,0 0-1,0 0 0,0 0 0,1-1 0,-1 1 0,1-1 0,0 1 0,3 2 0,8 8 87,0-1 1,31 23-1,-21-19-40,-15-12-40,0 2 0,0-1 0,-1 1-1,1 0 1,9 12 0,-17-17-45,0 0 0,0 0 0,0 0 0,-1 0-1,1 0 1,0 1 0,-1-1 0,1 0 0,-1 0 0,0 0-1,0 1 1,0-1 0,0 0 0,0 0 0,0 0 0,-1 1-1,1-1 1,-1 0 0,1 0 0,-1 0 0,0 0 0,0 0-1,0 0 1,0 0 0,0 0 0,0 0 0,-3 3 0,-3 4-106,-1 0 0,0 0 1,-15 13-1,23-22 92,-6 5-522,0-1 0,0 1 0,-1-1 1,0 0-1,-14 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00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1972,'0'-8'814,"0"0"-1,1 0 1,0 0-1,0 0 1,1 0-1,0 0 1,4-9-1,-1 6-236,0 0 0,2 1 0,-1 0 0,9-11-1,-10 15-437,0 0 0,1 1-1,-1-1 1,1 1-1,0 0 1,1 1 0,-1-1-1,1 1 1,0 1-1,-1-1 1,2 1 0,-1 0-1,0 1 1,1-1 0,-1 2-1,1-1 1,8 0-1,-10 2-85,0-1 0,0 2-1,0-1 1,0 1-1,-1 0 1,1 0-1,0 0 1,0 1 0,-1 0-1,1 0 1,-1 0-1,1 1 1,-1 0 0,0 0-1,0 0 1,0 1-1,-1 0 1,1-1-1,-1 2 1,0-1 0,0 0-1,0 1 1,3 5-1,1 4-6,-1 0-1,-1 0 1,0 0-1,0 1 1,-1 0-1,-1 0 1,-1 0-1,0 0 1,-1 1-1,-1-1 0,0 1 1,-1-1-1,-1 1 1,0-1-1,-1 1 1,-6 22-1,-7 17 48,-2-1 0,-2-1 0,-30 56-1,-41 64 520,79-154-409,11-18-186,-1-1 0,1 0 0,0 1 0,0-1 1,-1 1-1,1-1 0,0 0 0,0 1 0,0-1 1,0 1-1,0-1 0,-1 0 0,1 1 0,0-1 0,0 1 1,0-1-1,0 1 0,0-1 0,0 1 0,0-1 1,1 0-1,-1 1 0,0-1 0,0 1 0,0-1 1,0 0-1,0 1 0,1-1 0,-1 1 0,0-1 1,0 0-1,1 1 0,-1-1 0,0 0 0,1 1 1,-1-1-1,0 0 0,1 0 0,-1 1 0,0-1 0,1 0 1,-1 0-1,1 1 0,-1-1 0,0 0 0,1 0 1,-1 0-1,1 0 0,-1 0 0,0 0 0,1 0 1,-1 0-1,1 0 0,-1 0 0,1 0 0,-1 0 1,1 0-1,-1 0 0,0 0 0,1 0 0,-1 0 1,1-1-1,32-5 18,-32 5-8,74-21-86,-1-3 1,-1-4-1,-2-3 0,92-55 1,-155 81-302,1 0 1,-1-1-1,0 0 1,-1 0-1,1 0 1,9-15 0,16-30-6978,-26 35 3626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53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1 856,'0'0'2768,"-2"3"-1960,-1 3-624,-1-1-1,1 0 1,1 1-1,-1 0 0,1 0 1,0 0-1,1 0 0,-1 0 1,1 0-1,0 0 1,1 0-1,-1 0 0,1 1 1,0-1-1,1 0 1,0 0-1,0 0 0,0 0 1,1 0-1,-1 0 0,1 0 1,1 0-1,-1 0 1,1-1-1,0 1 0,1-1 1,-1 0-1,1 0 0,0 0 1,0 0-1,0-1 1,1 0-1,0 0 0,0 0 1,0 0-1,0-1 1,0 0-1,1 0 0,-1 0 1,1-1-1,7 3 0,-12-5-135,1 1 0,0 0 0,-1-1 0,1 1 0,0-1-1,0 0 1,-1 0 0,1 1 0,0-1 0,0 0 0,0-1 0,-1 1-1,1 0 1,0 0 0,0-1 0,-1 1 0,1-1 0,0 0-1,-1 1 1,1-1 0,-1 0 0,1 0 0,-1 0 0,3-2-1,-3 1-8,0 0-1,0 1 1,0-1-1,0 0 0,-1 0 1,1 0-1,-1 0 1,1 0-1,-1 0 0,0 0 1,0 0-1,0 0 0,0 0 1,0 0-1,0 0 1,-1 0-1,1 0 0,-1 0 1,1 0-1,-1 0 1,0 0-1,-1-3 0,-2-2 22,1 1 0,-1 0 0,0 0 0,0 1 0,-1-1 0,1 1-1,-1 0 1,-1 0 0,1 1 0,-1-1 0,1 1 0,-1 0 0,0 1 0,-1-1 0,-8-2-1,-45-15-1517,3 9-5478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8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2192,'1'-9'-30,"9"-28"10652,-7 43-10121,4 5-233,0 1 0,-1-1 0,0 1 0,4 14 0,40 158 1352,-7-23-599,-39-146-894,1-1 1,1 0 0,0 0 0,1 0 0,14 20 0,-19-31-60,-2-3-65,1 0 0,-1 0 0,0 0 0,0 0-1,1 0 1,-1 0 0,0 0 0,1 0 0,-1 0 0,0 0 0,0 0 0,1 0-1,-1 0 1,0 1 0,0-1 0,1 0 0,-1 0 0,0 0 0,0 1 0,1-1-1,-1 0 1,0 0 0,0 0 0,0 1 0,0-1 0,0 0 0,1 0 0,-1 1-1,0 0 1,0-1-7,0 0-1,1 1 0,-1-1 0,0 1 1,0-1-1,1 0 0,-1 1 1,0-1-1,0 0 0,1 1 0,-1-1 1,0 0-1,1 1 0,-1-1 0,1 0 1,-1 0-1,0 1 0,1-1 1,-1 0-1,1 0 0,-1 0 0,1 0 1,-1 1-1,1-1 0,-1 0 0,0 0 1,1 0-1,0 0 0,1 0-155,1 0 0,-1 0 1,1 0-1,-1-1 0,1 1 0,-1 0 0,0-1 0,1 0 0,-1 1 0,0-1 0,0 0 0,1 0 0,-1 0 0,0-1 0,0 1 0,0 0 0,0-1 1,2-2-1,10-15-6595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9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0 231 1908,'0'0'9259,"10"-5"-8741,3-2-346,47-26 568,-10 2-142,-5 5-35,77-61 0,-91 53-5051,-25 27 1768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9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46 397 2072,'0'0'3141,"-1"1"-2269,-8 6 6415,12-16-6846,18-70 889,50-216 3135,-67 278-4024,-3 15-256,0-1-22,5 119 914,-4-34-976,3 1 0,26 126 0,-11-104-67,-11-51-55,-6-14-31,-3-37 45,-1 1-12,-2 2 9,1-1 0,-1 0 1,0 0-1,-1 0 0,1 0 0,-1 0 0,0-1 0,0 0 1,0 0-1,-1 0 0,1 0 0,-1-1 0,0 1 0,-11 4 1,-124 60-161,137-67 145,12-2-141,11-1 86,1-2 1,36-11-1,-24 3-670,-1-2 0,50-28 0,-22 1-8784,-44 28 5269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13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48 106 844,'0'0'3325,"-2"0"-2932,2-1-275,-1 1-1,1 0 0,-1 0 0,1 0 0,-1 0 1,1 0-1,0 0 0,-1 0 0,1 0 0,-1 0 1,1 0-1,-1 0 0,1 0 0,-1 0 0,1 0 1,0 0-1,-1 0 0,1 1 0,-1-1 0,1 0 1,0 0-1,-1 0 0,1 1 0,-1-1 0,1 0 1,0 0-1,-1 1 0,1-1 0,0 0 0,0 1 1,-1-1-1,1 1 0,0-1 0,0 0 0,-1 1 1,1 0-1,-1 1-10,1 0 1,-1 1-1,0-1 0,1 1 1,0-1-1,0 1 1,0 3-1,6 45-220,-6-51 128,32 228 743,-11-145-508,-20-81-229,3 23 1574,-18-87-1540,11 52-56,-5-21 74,-13-30 0,13 40 43,-7-24-1,5 13-1,2 6 29,8 24-92,-1-1 9,-1-7-4,2 8 30,-1-1-47,1 3-35,0 0 1,0 0-1,0-1 0,-1 1 0,1 0 1,0-1-1,0 1 0,0 0 1,0-1-1,0 1 0,0 0 1,0-1-1,0 1 0,0 0 1,0-1-1,0 1 0,0 0 1,0-1-1,0 1 0,0 0 0,0-1 1,0 1-1,0 0 0,0-1 1,1 1-1,-1 0 0,0-1 1,0 1-1,0 0 0,1-1 1,-1 1-1,0 0 0,0 0 1,1-1-1,-1 1 0,0 0 0,0 0 1,1 0-1,-1 0 0,0-1 1,1 1-1,-1 0 0,0 0 1,1 0-1,-1 0 0,0 0 1,1 0-1,-1 0 0,0 0 1,1 0-1,-1 0 0,0 0 0,1 0 1,-1 0-1,0 0 0,1 0 1,-1 0-1,0 0 0,1 0 1,-1 0-1,0 1 0,1-1 1,-1 0-1,26 12 31,159 117 187,-160-113-146,47 26 776,-71-41-648,2 0 9,10 4 683,-5-25-608,-7 11-172,-7-25 13,-1 1 0,-2 0 0,-23-54 0,14 42-198,-12-55 0,21 67-1490,8 30 912,1-5-17,-1 2-1017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14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37 1560,'0'0'1980,"0"-3"-1414,3-8-23,-2 8 1372,0-5-1225,-4 5 2266,0 1-2885,-1 1 0,0-1 0,1 1 0,-1 1 0,0-1 0,0 0 0,1 1 0,-1 0 1,0 0-1,0 0 0,0 0 0,1 1 0,-1-1 0,0 1 0,0 0 0,1 0 0,-6 2 1,-3 2 98,-1 0 0,0 1 1,-20 13-1,28-14-120,-1-1 0,1 1 0,0 0 0,0 0-1,0 1 1,1 0 0,0-1 0,0 2 0,-5 10 0,8-14-32,0 0 1,0 0-1,0 1 1,0-1-1,1 0 1,0 1-1,-1-1 1,1 0-1,0 1 1,1-1-1,-1 1 1,1-1-1,-1 0 1,1 1-1,0-1 1,0 0-1,0 0 1,1 0-1,-1 0 0,1 0 1,0 0-1,3 5 1,3 2 10,1-1 1,0 1-1,1-1 1,13 9-1,-22-17-26,13 9 27,0-1 1,1 0-1,19 7 0,-1 0 3,-3-2-7,-24-11-14,0-1 0,0 1-1,0 0 1,0 0 0,0 1 0,-1 0-1,1 0 1,-1 0 0,7 8 0,-11-10-11,0 0 1,-1 0 0,1 1 0,-1-1 0,0 0 0,0 0 0,1 0 0,-1 0-1,0 0 1,-1 1 0,1-1 0,-1 4 0,1-6-2,0 1 1,0 0 1,-1 0-1,1 1 0,0-1 0,0 0 1,-1 0-1,1 0 0,-1 0 0,1 0 1,-1 0-1,1 0 0,-1 0 0,0-1 0,1 1 1,-1 0-1,-2 1 0,1 2 2,-6 6-19,0 1-1,-1-1 0,0-1 0,-19 16 1,13-12-89,-33 21-1371,46-33 1031,-1 0-95,-8 4-128,8-4-194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1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31 1040,'2'-3'465,"0"0"0,-1 0 0,1 0 0,-1 0 0,0 0 0,0 0 0,1-6 5400,-8 13-5521,2-2-282,0 1 1,0 1-1,0-1 1,0 0 0,1 1-1,0 0 1,0 0-1,0 0 1,0 0-1,0 0 1,1 1 0,0-1-1,-3 9 1,-4 17 121,2 0 0,1 1 1,2-1-1,1 1 0,1 0 1,1 0-1,2 0 1,1 0-1,9 40 0,-9-61-143,0 0 1,1 0-1,0 0 0,0-1 0,2 1 0,-1-1 0,7 10 1,-8-14-16,1 1 1,0-1 0,0 0-1,1 0 1,-1 0 0,1-1-1,0 1 1,1-1 0,-1-1-1,1 1 1,9 4 0,-13-7-17,0 0 0,1 0 1,-1-1-1,1 1 0,-1-1 1,0 1-1,1-1 1,3 0-1,3 0 24,-7 1-3,3-2 2,-1 0-24,0 0 0,-1 0 1,1 0-1,0 0 0,-1-1 0,1 1 1,-1-1-1,0 0 0,1 0 0,-1 0 0,0-1 1,0 1-1,0-1 0,-1 1 0,1-1 1,0 0-1,-1 0 0,4-6 0,-5 5-1,0 1 0,-1-1-1,1 1 1,-1-1-1,1 0 1,-1 1 0,0-1-1,0 1 1,-1-1 0,1 0-1,-1 1 1,0-1-1,0 1 1,0 0 0,0-1-1,-1 1 1,1 0 0,-1-1-1,0 1 1,0 0-1,0 0 1,-3-2 0,4 3 4,-8-9-8,3 4-9,6 6 5,-1 1 0,1-1 0,-1 1 0,1-1 1,-1 1-1,1-1 0,0 0 0,-1 1 0,1-1 0,0 0 1,0 0-1,0 1 0,-1-1 0,1 0 0,0 1 0,0-1 0,0 0 1,0 0-1,3-4 6,0 1 0,0-1 0,0 1 0,1 0 0,0 1 0,0-1 0,0 1 0,8-6 0,44-24 95,-12 9 104,-43 23-196,0 1 0,0-1 0,0 1 0,1-1 0,-1 1 0,0-1 0,0 1-1,1 0 1,-1 0 0,0 0 0,1 0 0,-1 0 0,0 0 0,0 0 0,1 0 0,-1 0-1,0 0 1,1 1 0,-1-1 0,0 1 0,0-1 0,0 1 0,3 0 0,-2 1 3,0 0 0,0-1 0,0 1 0,0 0 0,0 0 0,0 0 0,0 1 0,-1-1 0,1 0 0,-1 0 0,1 1 0,-1-1 0,1 4 0,11 28-34,11 51 0,-15-32-2910,-5-34-2204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11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0 892,'-37'15'1309,"1"1"1,0 1-1,1 3 1,1 0-1,1 2 0,2 2 1,-55 51-1,82-71-1133,0 0 0,0 0-1,0 0 1,1 1 0,-1 0 0,1 0 0,0 0-1,1 0 1,-1 0 0,1 0 0,0 1 0,-2 9-1,4-12-109,0 0 0,0 0-1,0 0 1,1 0 0,-1 0-1,1 0 1,0 0-1,0 0 1,0 0 0,0 0-1,1 0 1,-1 0 0,1-1-1,-1 1 1,1 0-1,0-1 1,0 0 0,0 1-1,0-1 1,1 0 0,-1 0-1,0 0 1,1 0-1,0-1 1,3 3 0,15 8 135,1 0 1,1-2 0,0 0-1,0-1 1,45 10 0,130 13 396,-82-16-286,-63-10-140,-38-5-102,-1 0 0,1 1 0,-1 0 0,1 1-1,-1 1 1,0 0 0,-1 1 0,16 8 0,-28-13-63,0 0 1,0 1-1,-1-1 0,1 0 1,0 1-1,-1-1 1,1 1-1,0-1 1,-1 1-1,1-1 1,0 1-1,-1 0 1,1-1-1,-1 1 0,1 0 1,-1-1-1,0 1 1,1 0-1,-1 0 1,0-1-1,1 1 1,-1 0-1,0 0 1,0 0-1,1-1 0,-1 1 1,0 0-1,0 0 1,0 0-1,0 0 1,0-1-1,-1 1 1,1 0-1,0 0 1,0 0-1,0-1 0,-1 1 1,1 0-1,0 0 1,-1-1-1,1 1 1,-1 0-1,1 0 1,-1-1-1,0 2 1,-4 2 13,1 0 1,-1 0 0,0-1 0,0 1-1,-8 3 1,-60 31 223,-113 40 0,68-35-2480,91-33 1185,17-7 532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1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0 940,'0'0'5001,"3"3"-3977,1 2-446,1 1 0,-1 0 0,0 0 0,-1 0 0,0 0-1,0 1 1,4 9 0,-4-8-230,0 1 0,1-1 1,1 0-1,-1 0 0,10 11 0,-9-12-244,1-1 0,0 0 0,0-1 0,0 1 0,1-1 0,0 0 0,0-1 0,1 0 0,-1 0 0,1 0 0,0-1 0,-1 0 0,2-1 0,-1 0 0,0 0 0,0-1 0,1 1 0,-1-2 0,0 1 0,1-1 0,-1-1 0,1 0 0,-1 0 0,0 0 0,1-1 0,12-5 0,80-42 268,5-3-83,-105 52-286,1 0 0,-1-1 0,1 1 0,-1 0-1,1 0 1,-1 0 0,1 0 0,0 0 0,-1 0 0,1 0-1,-1 1 1,1-1 0,-1 1 0,1-1 0,-1 1 0,1-1-1,-1 1 1,0 0 0,1 0 0,-1-1 0,0 1 0,0 0-1,0 0 1,1 0 0,-1 1 0,0-1 0,0 0 0,0 0-1,-1 1 1,2 1 0,5 7 15,-1 1-1,0 0 1,4 13-1,5 7-14,-8-20-84,0-1 0,1 0 0,0 0 0,0-1 0,1 0 0,1-1 0,0 0 0,0 0 0,0-1 0,20 11 0,-25-16-155,0 0 1,1 1 0,0-2-1,-1 1 1,1-1 0,0 0-1,-1 0 1,1 0 0,0-1-1,0 0 1,0 0 0,0 0-1,-1-1 1,1 0 0,0 0-1,0-1 1,-1 1 0,1-1-1,-1 0 1,1-1 0,-1 1-1,0-1 1,0 0 0,0-1-1,5-4 1,7-9-3003,0-3 31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11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1540,'0'0'655,"-5"2"-12,3 0-520,-1 0-1,0 0 0,1 1 1,-1-1-1,1 0 1,0 1-1,0 0 1,0-1-1,0 1 0,1 0 1,-1 0-1,1 0 1,-1 0-1,1 1 0,0-1 1,0 0-1,1 0 1,-1 1-1,1-1 0,-1 0 1,1 7-1,-2 29 564,2 1 0,2 0 0,1 0 0,12 53 0,-13-88-591,-1-1-1,1 1 1,0-1-1,0 1 1,1-1-1,0 0 1,-1 0-1,1 0 1,0 0-1,1 0 0,-1-1 1,1 1-1,0-1 1,0 0-1,0 0 1,0 0-1,0-1 1,9 4-1,3 1 85,0-1-1,0-1 0,0 0 1,24 3-1,55 3 357,-70-9-393,0 0 0,-1 2 0,1 0 0,-1 2 0,0 0 0,0 2 0,22 10 0,-42-15-107,0-1 1,0 0-1,0 1 0,0 0 1,-1 0-1,4 4 0,-5-6-23,-1 1 0,0-1-1,0 0 1,-1 1 0,1-1 0,0 0-1,0 1 1,0-1 0,-1 1 0,1-1-1,-1 1 1,0 0 0,1-1-1,-1 1 1,0-1 0,0 1 0,0 0-1,0-1 1,0 1 0,0 0 0,0-1-1,-1 1 1,1 1 0,-5 6 16,1 1 0,-1-2-1,-1 1 1,1-1 0,-1 1 0,-1-2 0,0 1-1,0-1 1,0 0 0,-1 0 0,0-1 0,0 0-1,-1 0 1,-17 8 0,-10 3 29,0-1 0,-56 15 1,76-26-26,0-1-1,1-1 1,-1 0 0,0-1 0,0-1 0,0-1 0,-1 0 0,1-1-1,-28-5 1,37 5-125,1-1 0,0 0 0,0 0 0,1-1 0,-1 0 0,0 0 0,1 0 0,0-1 0,-1 1 0,2-1 0,-10-9-1,10 8-204,1 0 0,0 1 0,0-2 0,0 1 0,0 0 0,1 0 0,0-1 0,0 1 0,1-1 0,-1 0 0,1 0 0,0 1 0,1-1 0,-1-11 0,3-4-2561,2-1 30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12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0 380 1232,'8'23'1600,"-1"0"1,-1 1-1,4 45 0,5 18 633,39 103 1440,-54-190-3631,1 1 0,-1 0 0,0 0 0,1 0 0,-1-1 0,0 1-1,1 0 1,-1-1 0,1 1 0,-1 0 0,1-1 0,0 1 0,-1-1 0,1 1 0,0-1-1,-1 1 1,1-1 0,0 1 0,-1-1 0,1 0 0,0 1 0,0-1 0,0 0 0,-1 0-1,1 0 1,0 1 0,1-1 0,0 0 6,1-1 0,-1 1 0,0 0 0,1-1 0,-1 0 0,0 1 0,0-1 0,1 0-1,2-2 1,5-3 29,-1 0 0,0-1 0,9-8 0,46-48 214,-34 32-67,39-29-1,-67 58-212,1 0-1,-1 1 1,1 0-1,-1 0 0,1 0 1,-1 0-1,1 0 1,0 0-1,0 0 0,-1 1 1,1 0-1,0-1 1,0 1-1,0 0 0,0 0 1,-1 1-1,1-1 1,5 2-1,4 1 9,-1 1 0,1 1 1,12 6-1,-17-8-16,61 36 35,-49-27-20,1-1-1,1-1 1,-1 0 0,29 8-1,-42-16-38,0 0 1,0-1-1,0 0 0,0-1 0,0 1 0,0-1 0,0-1 1,0 1-1,1-1 0,-1-1 0,0 1 0,-1-1 0,1 0 1,0-1-1,0 1 0,-1-1 0,0-1 0,7-3 0,-7 3-14,-1 1-1,1-1 0,-1 0 0,0-1 0,0 1 0,0-1 0,0 0 0,-1 0 0,0-1 1,0 1-1,0-1 0,-1 0 0,0 0 0,0 0 0,0 0 0,-1-1 0,2-6 0,-4 12 30,0 1 0,0-1-1,0 0 1,0 0-1,1 0 1,-1 1-1,0-1 1,0 0-1,-1 0 1,1 0 0,0 1-1,0-1 1,0 0-1,0 0 1,-1 0-1,1 1 1,0-1 0,-1 0-1,1 1 1,-1-1-1,1 0 1,-1 1-1,1-1 1,-1 0-1,1 1 1,-1-1 0,1 1-1,-1-1 1,0 1-1,1 0 1,-1-1-1,0 1 1,0-1 0,1 1-1,-1 0 1,0 0-1,0-1 1,1 1-1,-1 0 1,0 0 0,0 0-1,0 0 1,1 0-1,-1 0 1,0 0-1,0 0 1,0 0-1,1 1 1,-1-1 0,0 0-1,0 0 1,1 1-1,-1-1 1,0 0-1,0 1 1,1-1 0,-2 2-1,-9 3-5,0 0 0,1 1 0,-1 0-1,1 1 1,0 1 0,1-1 0,0 1 0,0 1-1,1 0 1,-10 13 0,13-14 9,-1 0 0,1 1 0,0 0 0,1 0 1,0 0-1,1 1 0,-1-1 0,2 1 0,-3 17 0,4-23 3,1 1 0,0-1 0,0 0 0,1 1 0,-1-1-1,1 1 1,0-1 0,0 0 0,1 0 0,-1 1 0,1-1 0,0 0 0,0 0 0,0-1 0,0 1 0,1 0-1,0-1 1,-1 1 0,1-1 0,1 0 0,-1 0 0,0 0 0,1-1 0,4 4 0,2-1-10,-1 0 0,1 0 0,0-1 0,1-1-1,-1 0 1,0 0 0,1-1 0,-1 0 0,14 0 0,9-1-110,55-5 1,-64 2 87,0-2 0,0 0 0,-1-2 0,1 0 0,-1-2 1,-1-1-1,0 0 0,0-2 0,-1 0 0,0-2 0,-1 0 0,0-1 0,-1-1 1,-1-1-1,0-1 0,-2 0 0,0-1 0,0-1 0,-2 0 0,0-1 1,-2-1-1,0 0 0,-1-1 0,-1 0 0,-1 0 0,-2-1 0,8-33 1,-5 6 277,-2-1 1,2-67 0,-10 89 67,0 1 0,-2 0 0,-1 0 0,-2 0 0,0 1-1,-10-29 1,14 54-240,0-1 0,0 1 0,0 0-1,0-1 1,0 1 0,0 0 0,-1-1-1,1 1 1,-1 0 0,1 0 0,-1 0-1,0 1 1,0-1 0,-4-3 0,5 5-37,0-1 1,-1 1-1,1 0 1,-1-1 0,1 1-1,0 0 1,-1 0-1,1 0 1,-1 0-1,1 0 1,0 0 0,-1 0-1,1 1 1,0-1-1,-1 0 1,1 1-1,0-1 1,-1 1 0,1 0-1,0-1 1,0 1-1,-1 0 1,1 0-1,0-1 1,0 1-1,-1 2 1,-2 1 13,-1 1 0,2 0 1,-1 0-1,0 0 0,1 0 0,0 1 0,0 0 0,1-1 1,-3 8-1,-14 54 229,18-64-269,-3 19 65,1 0-1,0 1 0,2-1 0,1 1 0,0-1 0,2 1 0,0-1 0,8 30 0,1-10-95,1-1 1,3-1-1,27 57 0,-30-76-254,0 0 0,25 31 0,-7-15-3429,-10-11-2408,-13-17 1612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53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 1680,'0'0'10716,"0"0"-10682,0 0 0,0 0 0,0 0-1,0 0 1,0 0 0,-1 0 0,1 0-1,0 0 1,0 0 0,0 0 0,0 0-1,0 0 1,0 0 0,-1 0 0,1 0-1,0 0 1,0 0 0,0 0 0,0 0-1,0 0 1,0 0 0,0 0 0,-1 0-1,1-1 1,0 1 0,0 0 0,0 0-1,0 0 1,0 0 0,0 0 0,0 0-1,0 0 1,0 0 0,0 0 0,-1-1-1,1 1 1,0 0 0,0 0 0,0 0-1,0 0 1,0 0 0,0 0 0,0-1-1,0 1 1,0 0 0,0 0 0,0 0-1,0 0 1,0 0 0,0 0 0,0-1-1,0 1 1,0 0 0,0 0 0,1 0-1,-1 0 1,0 0 0,0 0 0,0-1-1,0 1 1,0 0 0,0 0 0,0 0-1,0 0 1,-1 1-30,-1 0 0,1 0 1,0 0-1,-1 0 0,1 0 0,0 1 0,0-1 0,0 0 1,0 1-1,-2 2 17,-6 11-482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12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6 949 1800,'-1'-2'206,"0"0"0,1 0 0,-1 0 0,0 0 0,1 0 0,-1 0 0,1-1 0,0 1 0,0 0 0,0 0 0,0 0 0,0-1 0,0 1 0,1 0 0,-1 0 0,1 0 0,-1 0 0,1-1 0,0 1 0,0 0 0,0 0 0,0 0 0,0 1 0,0-1 1,0 0-1,1 0 0,2-2 0,5-6 96,1 1 1,0 1 0,18-13-1,-8 7 71,228-157 988,-8 7-6635,-195 127 2987</inkml:trace>
  <inkml:trace contextRef="#ctx0" brushRef="#br0" timeOffset="1">944 47 1612,'3'-46'8645,"-3"53"-8063,-1 37-104,2-1-1,2 1 1,14 71-1,42 132 1149,90 214-9184,-127-398 4477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45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 1144,'0'0'2166,"-12"-2"1012,-32 16 2810,42-13-5497,6 1-449,31 13 22,1-2 1,0-1 0,64 11-1,15 5 1,336 124 111,-338-105-131,200 116 1,1-1 12,-131-73-28,50 26-7,75 40 18,-206-107-31,2-4 0,114 32 0,-61-23-6,431 118 8,-429-129 4,165 34-3,30 9-2,-43-11 14,-186-45-18,13 2-4,253 69 31,-214-52 301,-39-12 369,-84-23-104,-52-12-554,32 13 521,21 6 1276,-54-19-1445,8 1-37,-9-2-325,0 0 1,1 0-1,-1 0 0,0 0 0,0 1 0,0-1 1,0 0-1,0 0 0,0 0 0,1 0 0,-1 0 1,0 0-1,0 0 0,0 0 0,0 0 1,0 0-1,0 0 0,1 0 0,-1 0 0,0 0 1,0 0-1,0 0 0,0 0 0,0 0 0,1 0 1,-1 0-1,0 0 0,0 0 0,0 0 0,0 0 1,0 0-1,1 0 0,-1 0 0,0 0 1,0 0-1,0 0 0,0-1 0,0 1 0,0 0 1,0 0-1,1 0 0,-1 0 0,0 0 0,0 0 1,0 0-1,0-1 0,0 1 0,0 0 0,0 0 1,0 0-1,0 0 0,0 0 0,0-1 1,0 1-1,0 0 0,0 0 0,0 0 0,0 0 1,0 0-1,0-1 0,0 1 0,0 0 0,0 0 1,0 0-1,0 0 0,0 0 0,0-1 0,0 1 1,-16-17 90,-1 1 1,0 0-1,-1 2 1,-1 0-1,-26-15 1,-37-29 453,-31-20 497,112 77-1036,-14-6 207,43 31-228,0-1 1,2-2-1,63 35 0,-25-15 17,-51-31-25,-1 0 0,34 13 0,-35-15 34,-15 1-11,-2-7-38,1 0-1,-1 0 1,0 0 0,-1-1-1,1 1 1,0-1 0,0 0 0,-5 3-1,-48 19-350,-1-3 0,-78 19 0,90-27 35,-268 64-2285,180-45-385,20-3-2566,1-5 51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16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 1488,'-13'4'592,"0"0"0,1 0 0,-1 2 0,1-1 0,0 2 0,1-1 0,-1 2 0,1 0 0,1 0 0,0 0 0,-12 14 0,20-19-495,0 0 1,1 0-1,-1 0 0,1 0 0,0 1 1,-1-1-1,2 0 0,-1 1 1,0-1-1,1 1 0,-1-1 0,1 1 1,0 0-1,0-1 0,1 1 0,-1-1 1,1 1-1,-1-1 0,1 1 1,0-1-1,1 0 0,-1 1 0,3 4 1,3 6 118,1 0 0,0-1 0,0 0-1,14 14 1,25 23 188,-35-39-266,0 1 1,-1 0 0,0 0 0,-1 1 0,0 1-1,-1-1 1,12 25 0,-21-36-115,1 0-1,0 0 1,-1 1 0,1-1-1,-1 0 1,0 1 0,0-1 0,0 1-1,0-1 1,0 0 0,0 1-1,0-1 1,-1 0 0,1 1 0,-1-1-1,0 0 1,0 0 0,-1 3-1,-1-1-1,1 0-1,-1 0 0,0-1 1,0 0-1,0 1 1,0-1-1,-1 0 0,0-1 1,-3 4-1,-7 2 15,-1-1 1,0 0-1,0 0 0,-17 3 0,19-6-110,1-1-1,-1 0 0,0-1 1,-16 1-1,24-3-177,1 0 0,-1 0 1,0 0-1,1-1 1,-1 1-1,1-1 0,-1 0 1,1 0-1,0-1 0,-1 1 1,1-1-1,0 0 0,0 0 1,-7-6-1,5-2-4006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17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1024,'0'0'3750,"0"24"-1427,2 18-1149,2-1 1,2 1 0,2-1-1,20 64 1,-26-97-1052,-1-3 36,1 0 0,0 0 0,-1 0 0,2 0 0,-1 0 0,0-1 0,6 8 0,-7-11 150,18-10-162,-15 6-121,0 1 0,0-1-1,0 0 1,0 0 0,-1 0-1,1-1 1,-1 1 0,4-6-1,-4 5-9,-1 1 0,1-1 1,0 1-1,1 0 0,-1 0 0,0 0 0,1 1 0,5-4 0,-8 6 44,1 1-57,1 0 0,-1 1-1,0-1 1,1 1 0,-1 0-1,0-1 1,0 1 0,0 0-1,0 0 1,0 1 0,2 3-1,16 15 10,-12-17-13,0 0 0,0-1 0,0 0 0,0 0 0,1-1 0,0 0 0,-1 0 0,1-1 0,0 0 0,0-1 0,-1 0-1,1 0 1,0-1 0,0 0 0,0-1 0,-1 0 0,1 0 0,-1-1 0,0 0 0,13-6 0,0-1-33,-1-1 1,0-2-1,-1 0 1,0 0-1,-1-2 1,26-26-1,-32 27 3,-1 0 0,0 0-1,-1-1 1,-1 0 0,10-22 0,-4 3-54,16-54 0,-24 63 35,-2-1 1,-1 1 0,-1-1-1,-1-45 1,-2 70 30,-8 21-30,4-9 43,1 0 1,1 0-1,-1 0 0,2 1 0,0-1 1,0 1-1,1-1 0,2 17 1,-2 24-5,-1-41 3,-1 78-8,2-81 17,0 0 0,1 0 0,1 1-1,-1-1 1,1 0 0,0 0 0,1 0 0,4 8-1,-6-14 0,0-1 0,0 0 0,0 0 0,1 1 0,-1-1 0,0 0 0,1 0 0,-1 0 0,0-1 0,1 1 0,0 0 0,-1 0 0,1-1 0,-1 1 0,1-1 0,0 1 0,2-1 0,34 3 13,-22-2-13,46 2 2,-46-3-1,0 0 1,0 1-1,-1 1 1,1 1-1,29 8 1,-43-11-3,0 1 0,0-1 1,-1 1-1,1 0 0,0 0 0,-1 0 0,1 0 1,-1 0-1,1 0 0,-1 0 0,1 0 1,-1 1-1,0-1 0,1 0 0,-1 1 0,0-1 1,0 1-1,0 0 0,0-1 0,-1 1 0,1 0 1,1 3-1,-2-3 1,0 1-1,0-1 1,0 1 0,-1-1-1,1 1 1,-1-1 0,1 1-1,-1-1 1,0 0 0,0 1 0,0-1-1,0 0 1,0 0 0,-3 4-1,-3 3 2,0-1 0,-1 1-1,1-1 1,-2-1-1,1 0 1,-16 11 0,9-10-15,1 1 0,-1-2 0,0 0 0,0 0-1,-1-2 1,0 0 0,-22 4 0,32-8-81,0 0 0,0-1 0,0 0 0,0 0-1,0 0 1,0-1 0,0 1 0,0-2 0,1 1-1,-1-1 1,0 1 0,0-2 0,1 1 0,0-1-1,-1 1 1,1-1 0,0-1 0,0 1 0,0-1 0,1 0-1,0 0 1,-1 0 0,-4-8 0,6 7-332,0 0 0,1 0 0,0 0 0,0-1 0,1 1 0,-1-1 0,1 1 1,0-1-1,1 1 0,-1-1 0,1 0 0,0 1 0,2-12 0,3-10-2273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18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1 436 1776,'8'17'1594,"0"-1"0,9 31 0,12 81 1187,-13-51-1368,23 107 2126,-39-182-2768,4-4-741,-1 1-1,1-1 1,-1 0-1,0 0 1,0 0 0,1 0-1,-2-1 1,1 1-1,0-1 1,0 0 0,-1 0-1,4-4 1,31-41 223,77-74 0,-111 119-244,0 1 0,1 0 0,0-1-1,-1 1 1,1 0 0,0 1-1,0-1 1,0 1 0,0-1-1,0 1 1,0 0 0,0 1-1,0-1 1,1 1 0,-1 0-1,0 0 1,0 0 0,0 0-1,1 1 1,-1 0 0,0 0-1,7 2 1,8 4 2,0 1-1,0 1 1,28 18-1,10 4 28,-39-23-41,1 0 0,0-1 0,0-1 0,1-1 0,35 5 0,-45-10-41,0 1 0,-1-1 0,1-1 0,0 0 0,0 0 0,-1-1 0,1 0 0,-1-1 0,1 0 0,-1 0 0,0-1 0,0-1 0,15-9 0,-19 11 18,-1-1 1,0 1-1,0-1 1,0 0-1,0 0 1,-1 0-1,1-1 1,-1 1-1,0-1 1,0 1-1,-1-1 1,0 0-1,0 0 1,2-7-1,-3 9 11,0 0 0,-1 0 0,1 0 0,-1-1 0,0 1 0,0 0 0,0-1 0,0 1 0,0 0 1,-1 0-1,0-1 0,0 1 0,1 0 0,-2 0 0,1 0 0,0 0 0,-1 0 0,1 0 0,-1 0 0,0 1 0,0-1 0,0 0 0,0 1 0,-3-3 0,3 4 11,0 0 0,0 0 0,1 0 0,-1 0 0,0 0 0,-1 0 0,1 1 0,0-1 0,0 1-1,0-1 1,0 1 0,0 0 0,0 0 0,-1 0 0,1 0 0,0 0 0,0 0 0,0 1 0,0-1 0,0 1 0,0-1 0,0 1 0,-3 1 0,-1 1-1,0-1 1,0 2-1,0-1 0,1 0 1,-1 1-1,-5 5 1,8-6 3,-1 1 1,0 0 0,1-1-1,0 1 1,0 1 0,0-1-1,0 0 1,1 1 0,-1 0-1,1-1 1,1 1 0,-1 0 0,0 0-1,1 0 1,0 0 0,0 0-1,1 10 1,0-11 1,0 0 0,1 0 0,0-1 1,0 1-1,0 0 0,0 0 0,0 0 0,1-1 0,0 1 0,0-1 1,0 1-1,0-1 0,0 0 0,1 0 0,0 0 0,-1 0 1,1 0-1,0 0 0,0-1 0,1 1 0,-1-1 0,0 0 1,6 2-1,4 2-5,0-1 1,0-1 0,1 0-1,-1-1 1,1 0 0,0-1-1,0-1 1,0 0 0,0-1-1,0 0 1,18-4-1,-11 1-13,0-1-1,1-1 0,-2-1 0,1-1 1,-1 0-1,31-17 0,-36 15 17,-1 0 0,0-1 1,-1 0-1,0-2 0,0 1 0,-1-1 0,-1-1 0,0 0 1,-1-1-1,0 0 0,-1 0 0,-1-1 0,0 0 0,-1-1 1,-1 0-1,0 0 0,-1 0 0,-1-1 0,3-17 0,0-12 244,-2-1-1,-2 1 1,-3-1-1,-1 0 1,-2 1-1,-2-1 1,-3 1-1,-18-65 1,26 110-209,0 0 0,0 0 0,-1 0 0,1 0 1,0 0-1,-1 0 0,1 0 0,-1 0 0,1 0 1,-1 0-1,1 0 0,-1 0 0,0 0 0,1 1 1,-1-1-1,0 0 0,-1-1 0,2 2-13,-1 1-1,1-1 1,-1 0-1,1 0 1,0 0-1,-1 1 1,1-1-1,-1 0 1,1 1 0,0-1-1,-1 0 1,1 1-1,0-1 1,-1 0-1,1 1 1,0-1-1,0 1 1,-1-1-1,1 0 1,0 1-1,0-1 1,0 1-1,0-1 1,0 1-1,-1-1 1,1 1-1,-8 49 476,5-7-311,3 0 0,2 0 1,1 0-1,3 0 0,1 0 0,25 81 1,-9-60-211,2 0 1,3-2 0,62 100-1,-57-112-527,-6-11-2196,-11-14-4561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18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7 343 1832,'-1'-2'188,"0"0"0,0 0 0,0 0 0,1 0 0,-1 0 0,0-1 0,1 1 0,0 0 0,-1 0 0,1-1 0,0 1 0,0 0 0,0-1 0,1 1 0,-1 0 0,0 0 0,2-5 0,0 3 38,0-1-1,0 1 0,1 0 0,-1 0 1,1 0-1,0 0 0,0 0 0,5-4 1,7-5 201,1 0 1,1 1 0,22-12 0,-24 14-194,21-11 169,1 2 0,0 1-1,46-14 1,120-29-706,-169 51-146,31-7-3703,-37 10 1528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19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10 294 1444,'0'-6'1031,"0"-1"-1,1 1 1,0 0-1,0 0 1,1 0-1,0 0 1,4-10 0,-2 7-376,1 1 1,0-1-1,0 1 1,9-10-1,5-3-236,2 1 1,30-24-1,-43 37-132,9-6-143,0 2 1,1 0-1,0 1 0,1 1 0,-1 0 0,2 2 0,-1 0 1,31-6-1,-47 13-133,0 0 1,0 0-1,0 0 1,-1 1 0,1-1-1,0 1 1,0-1-1,-1 1 1,1 0-1,0 0 1,-1 0-1,1 1 1,-1-1 0,0 1-1,1-1 1,-1 1-1,0 0 1,0-1-1,0 1 1,0 0-1,0 1 1,-1-1 0,1 0-1,0 0 1,-1 1-1,0-1 1,1 1-1,-1-1 1,0 1-1,-1 0 1,1-1 0,0 4-1,1 14 21,0-1 0,-2 1 0,0-1-1,-2 1 1,0-1 0,-1 0 0,-8 28 0,-1 11 30,11-53-57,0-1 0,1 0 0,-1 0 0,1 1 0,0-1 0,0 0 0,1 1-1,-1-1 1,1 0 0,0 1 0,0-1 0,0 0 0,0 0 0,1 0 0,0 0 0,0 0 0,0 0 0,0-1 0,6 7 0,-3-4 1,1-2 0,0 1 0,0 0 0,1-1 0,0 0 0,-1-1 0,1 0 0,0 0 0,0 0 0,10 2 0,12 3 5,-17-5-11,-1 0-1,1 0 1,-1 2-1,1-1 1,11 8-1,-22-11 1,0-1 0,0 1 1,-1 0-1,1-1 0,0 1 0,-1 0 0,1-1 0,-1 1 1,1 0-1,-1-1 0,1 1 0,-1 0 0,1 0 0,-1 0 0,0 0 1,1-1-1,-1 1 0,0 0 0,0 0 0,0 0 0,0 0 0,0 0 1,0 0-1,0 0 0,0 0 0,0-1 0,0 1 0,0 0 1,0 0-1,-1 0 0,1 0 0,0 0 0,-1 0 0,1-1 0,-1 1 1,1 0-1,-1 0 0,-24 29 0,-11 0-224,-2-2 1,0-2 0,-2-1 0,-79 36-1,-17 10-1516,0 4-4712,94-50 3091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19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6 1732,'-4'-1'295,"1"0"0,0 0-1,-1 0 1,1 1 0,-1-1 0,1 1-1,-1-1 1,0 1 0,1 1 0,-1-1-1,1 0 1,-1 1 0,1-1 0,-1 1-1,1 0 1,0 0 0,-1 1 0,-4 2-1,1-1 4,0 1-1,1 0 1,-1 0-1,1 0 1,0 1-1,1 0 1,-1 0-1,-6 8 1,10-10-185,0 0 0,0-1 0,-1 1 0,2 1 1,-1-1-1,0 0 0,1 0 0,-1 1 0,1-1 1,0 0-1,0 1 0,0-1 0,1 1 1,-1 0-1,1-1 0,0 1 0,0-1 0,0 1 1,1 0-1,-1-1 0,2 5 0,0-4-25,0 1 0,1 0-1,-1-1 1,1 1 0,0-1-1,1 0 1,-1 0 0,1 0 0,-1-1-1,1 1 1,1-1 0,-1 0 0,0 0-1,8 4 1,55 29 368,-32-18-118,0 2 0,35 27 0,-69-47-323,1 1 0,-1 0 0,0 0 0,0 0 0,0 1 0,0-1 0,0 0 0,0 0 0,0 0 0,0 1 0,-1-1 0,1 0 1,0 1-1,-1-1 0,1 1 0,-1-1 0,0 1 0,1-1 0,-1 1 0,0-1 0,0 1 0,0-1 0,0 1 0,0-1 0,0 1 0,-1-1 0,1 1 0,0-1 0,-1 1 0,1-1 0,-1 1 0,1-1 0,-1 1 0,0-1 0,0 0 0,0 0 0,0 1 0,1-1 0,-2 0 0,1 0 1,0 0-1,0 0 0,-2 2 0,-6 4 19,0 0 0,0 0 0,-1-1 1,-13 7-1,-17 6-86,-2-1-1,0-3 1,-80 19 0,63-21-3403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20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0 446 1584,'3'47'10103,"15"104"-6829,-16-138-3062,0 0 0,0-1 1,2 0-1,-1 1 0,2-1 1,-1 0-1,2-1 0,-1 1 1,2-1-1,-1 0 0,2-1 1,13 16-1,-20-25-196,1-1 0,-1 1 1,1-1-1,0 1 0,0-1 0,-1 0 1,1 1-1,0-1 0,0 0 0,-1 0 1,1 0-1,0-1 0,0 1 0,0 0 1,-1-1-1,1 1 0,0-1 0,-1 1 1,1-1-1,0 0 0,2-1 0,-2 1-27,1-1-7,0 0 1,0 0-1,0-1 0,0 1 1,-1-1-1,1 1 0,-1-1 1,0 0-1,1 0 0,-1 0 1,3-6-1,4-5-55,6-7-124,-1 0 0,-1-1 0,13-30 0,-25 50 158,3 6-198,0 0 226,-1 1 0,0-1 1,0 1-1,0 0 0,3 8 1,-1-1-6,-4-8 14,1-1-1,-1 1 1,1-1-1,0 1 1,0-1-1,0 0 1,1 1-1,-1-1 1,1 0-1,0-1 1,-1 1-1,1 0 1,1-1-1,-1 0 1,0 1-1,0-1 1,1 0-1,-1-1 1,1 1-1,0-1 1,-1 0-1,1 1 1,0-2-1,6 2 1,-4-1 3,1-1 0,0 0 0,-1 0 0,1 0 1,-1-1-1,9-2 0,-5 0-3,7-3-7,-1-1 0,0 0 0,0-1 0,0-1 0,-1 0 0,0-2 0,-1 1 0,14-14 1,-6 2-52,0-1 0,-2 0 0,-1-1 1,0-2-1,-2 0 0,-1 0 1,-2-2-1,0 0 0,-2 0 1,-1-1-1,14-58 0,-19 56 4,-2-1-1,-1 1 0,-2-1 0,-4-57 0,2 77 65,1 9-3,1 0 1,-1 0-1,0 0 0,0 0 0,-1 0 0,1 0 0,-1 1 0,1-1 0,-1 0 0,0 0 0,0 0 0,0 0 0,-1 1 0,1-1 0,0 1 0,-1-1 1,0 1-1,0-1 0,-2-2 0,2 4 104,-16 12-64,14-8-29,1 0-1,0 0 1,1 0-1,-1 0 0,0 1 1,1 0-1,0-1 0,0 1 1,0 0-1,0 0 0,-1 5 1,-11 45 112,8-8-35,1 0 0,2 0 0,3 1 0,8 80 0,-8-124-86,0-1 0,0 1 1,1-1-1,-1 0 0,0 1 0,1-1 1,-1 1-1,1-1 0,0 0 1,0 1-1,0-1 0,0 0 0,0 0 1,1 0-1,-1 0 0,1 0 0,-1 0 1,1 0-1,0 0 0,0 0 0,0-1 1,0 1-1,0-1 0,0 0 0,0 1 1,0-1-1,0 0 0,4 1 1,93 10 136,-75-11-114,1 1 0,-1 2-1,0 0 1,0 2 0,29 10 0,-48-14-25,0 0 0,0 1 0,0-1 0,-1 1 0,1 0 0,-1 0 0,1 1 0,-1 0 0,0-1 0,-1 1 0,1 0 0,-1 1 0,1-1 0,3 7 0,-6-8-4,0 0 0,0 0-1,-1 0 1,1 0 0,0 0 0,-1 0-1,0 0 1,0 0 0,0 0 0,0 0 0,0 0-1,0 1 1,-1-1 0,0 0 0,1 0-1,-1 0 1,0-1 0,-1 1 0,1 0-1,0 0 1,-1 0 0,0-1 0,1 1 0,-1-1-1,0 0 1,-5 5 0,4-4 1,-1-1 1,1 1-1,-1-1 0,0 0 1,1 0-1,-1 0 1,0 0-1,-1-1 0,1 0 1,0 1-1,0-2 1,0 1-1,-1 0 0,1-1 1,-8 0-1,-4 0-11,0-1 0,1-1-1,-17-4 1,24 4-46,0 0 0,0-1-1,0 0 1,0 0 0,1-1 0,-1 0 0,1-1-1,0 0 1,0 0 0,0 0 0,-10-11-1,13 12-168,1 0 0,-1-1 0,1 1-1,0-1 1,0 1 0,1-1-1,-1 0 1,1 0 0,0 0 0,0 0-1,1 0 1,-1-1 0,1 1 0,0 0-1,1-1 1,-1 1 0,1-1 0,1-9-1,6-18-4920,-2 19 1920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21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1 492 1168,'5'12'1222,"0"-1"1,-1 1-1,-1 1 0,4 16 1,2 10 42,44 116 2550,-50-146-3482,1 0-1,0 0 0,0 0 0,11 14 0,-14-21 213,4-5-465,1 0-59,-1 0 0,1 0 1,-1-1-1,0 0 0,0 0 0,-1 0 0,1-1 1,5-6-1,32-50 116,-32 45-105,0 1 0,0 0 0,25-24-1,-23 27-15,-7 7-12,0 0 1,1 1-1,-1 0 1,1-1-1,7-3 1,-10 7 0,0 0 0,0 0 0,0 0 0,0 0 0,0 0 0,1 1 0,-1 0 1,0-1-1,0 1 0,0 0 0,0 1 0,1-1 0,-1 0 0,0 1 0,5 2 0,70 24 23,24 9-54,-88-32-27,0-1 0,1 0 0,-1-1 0,1-1 0,19 0 0,-21-2-24,-1 0-1,1-1 0,-1 0 0,1-1 1,-1 0-1,0-1 0,0-1 0,0 0 1,-1 0-1,1-1 0,-1 0 0,-1-1 0,1-1 1,-1 0-1,0 0 0,-1 0 0,0-1 1,9-12-1,-15 16 52,0-1-1,0 0 1,-1 1 0,0-1 0,0 0-1,0 0 1,0 0 0,-1-1-1,1-7 1,-2 12 24,0-1-1,1 1 1,-1 0-1,0-1 1,0 1 0,-1 0-1,1 0 1,0-1-1,-1 1 1,1 0 0,-1-1-1,0 1 1,0 0-1,0 0 1,0 0-1,0 0 1,0 0 0,0 0-1,-1 0 1,1 0-1,-1 1 1,1-1 0,-1 1-1,0-1 1,0 1-1,-2-3 1,1 4 15,1-1 0,-1 1 1,1-1-1,-1 1 0,1 0 0,-1-1 0,1 1 1,-1 1-1,1-1 0,-1 0 0,1 1 0,-1-1 1,1 1-1,0 0 0,-1-1 0,1 1 0,0 0 1,-3 2-1,-36 24 238,41-27-248,-13 12 66,1 1-1,0 0 1,1 0-1,0 1 1,1 1 0,0 0-1,2 0 1,-1 1-1,2 0 1,-10 31-1,15-42-55,1 0 0,0-1 0,0 1 0,0 0 0,1-1 0,-1 1 0,1 0 0,0 0 0,0 0 0,1-1-1,0 1 1,-1 0 0,2-1 0,-1 1 0,0 0 0,1-1 0,0 1 0,0-1 0,0 0 0,1 0 0,-1 0 0,1 0 0,0 0 0,0 0-1,1-1 1,-1 0 0,1 1 0,-1-1 0,7 3 0,0 0-4,0 0 0,0-1 0,1 0 0,0-1 0,0-1 0,0 1 0,0-2 0,0 1 0,1-2 0,-1 0 0,15 0 0,1-1-40,0-2 1,0-1-1,-1-1 0,1-2 1,-1 0-1,0-2 1,-1-1-1,0-1 1,0-1-1,-1-1 0,0-1 1,33-25-1,-38 24 23,-1-1 0,0-1 0,-1-1 0,-1 0-1,-1-1 1,0-1 0,-2-1 0,0 1 0,-1-2 0,-1 0-1,-1 0 1,0-1 0,-2 0 0,8-36 0,-8 13 391,-2-1 1,-2 0-1,-2 0 1,-2 0-1,-2-1 0,-9-46 1,11 92-343,0 1 0,0-1 0,0 0 0,0 1 0,0-1 0,0 1 0,0-1 0,0 1 0,0-1 0,0 1 0,0-1 0,-1 0 0,1 1 0,0-1 0,0 1 1,-1-1-1,1 1 0,0-1 0,-1 1 0,1 0 0,0-1 0,-1 1 0,1-1 0,-1 1 0,0-1 0,-7 11 766,-5 30-134,10-10-408,0 0 0,2 0 0,1 0-1,2 0 1,8 51 0,-1-34 49,3-1 0,32 86 0,-32-104-217,1 0-1,25 38 0,-29-53-740,0-1-1,1 0 0,18 18 1,-27-29-306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02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4 1108,'-1'-1'466,"-1"1"1,0-1-1,0 1 1,0-1-1,0 1 0,1-1 1,-1 1-1,0 0 0,0 0 1,0 0-1,-3 1 1,-4 3-135,1 1 0,-1 1 0,1 0 0,0 0 0,1 0 0,-1 1 0,-8 10 0,-3 6 368,-24 38 0,-76 144 1190,98-160-1389,2 1 0,2 1-1,-18 82 1,31-109-340,2-1-1,0 1 1,1 0 0,2 0 0,2 22-1,-2-29-86,2-1-1,0 0 1,0 0 0,1 0-1,0 0 1,1 0-1,1-1 1,0 0 0,8 11-1,-7-12-16,1-2 0,0 1 0,0-1 0,1 0 0,0 0 0,0-1 0,1-1 0,0 1 0,0-2 0,1 1 0,0-1 0,21 6 0,-16-7-5,-1 0 0,1-1 0,0 0 0,0-2 0,0 0 0,0 0 0,0-2 0,-1 0-1,18-3 1,12-9 127,-43 12-159,0 0 0,0 1 0,1-2-1,-1 1 1,0 0 0,0 0 0,0-1 0,-1 1 0,1-1-1,0 1 1,-1-1 0,1 0 0,0 0 0,-1 1 0,2-5-1,-4 3-7,0 1-1,0-1 0,-1 0 1,1 1-1,-1 0 1,0-1-1,1 1 0,-1 0 1,0 0-1,0 0 1,-1 0-1,1 0 0,-3-2 1,-7-3 7,1 0 1,-1 0 0,0 2-1,0-1 1,-24-6 0,-69-11-100,2 1-2061,84 16 709,-3-6-5724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21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35 487 2464,'-35'-21'3647,"36"20"-3486,-1-1 1,0 1 0,1-1 0,-1 1-1,1-1 1,-1 1 0,1 0 0,0-1 0,0 1-1,0 0 1,0 0 0,0 0 0,0-1-1,0 1 1,0 0 0,2-1 0,22-17 518,0 1 0,2 1 0,0 1 0,52-21 0,-32 15-216,238-104 925,-221 99-1318,14-5-265,-10 4-1723,67-37 1,-106 46-1275,-2 3 32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22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1084,'0'5'1284,"0"31"846,2 0 0,1 0 1,14 67-1,-14-90-1871,1 0-1,1 0 1,0 0 0,0-1 0,1 1-1,1-2 1,0 1 0,1-1-1,0 0 1,0 0 0,2-1-1,-1 0 1,19 15 0,-22-21-189,-1-1 0,1 1-1,-1-1 1,1 0 0,0-1 0,0 0 0,0 1 0,0-2 0,1 1 0,-1-1 0,0 0 0,1 0 0,8-1 0,-6 0 11,0-1 1,0-1-1,0 0 1,0 0 0,0 0-1,0-1 1,-1-1 0,13-6-1,0-2 457,0-2 0,-1-1 0,-1 0 0,0-2 0,32-36 0,-51 53-488,0 0-1,0-1 1,1 1-1,-1-1 1,0 1-1,1-1 1,-1 1-1,1 0 1,-1-1-1,0 1 0,1 0 1,-1-1-1,1 1 1,-1 0-1,1 0 1,-1 0-1,1-1 1,-1 1-1,1 0 0,-1 0 1,1 0-1,-1 0 1,1 0-1,-1 0 1,1 0-1,-1 0 1,1 0-1,-1 0 1,1 0-1,-1 0 0,1 0 1,-1 0-1,1 0 1,0 1-1,0 0-18,0 0 1,0 0-1,0 0 0,-1 0 0,1 1 0,0-1 0,0 0 0,-1 1 0,1-1 1,-1 0-1,1 1 0,0 1 0,5 49 125,1 144 28,4 67-2508,3-89-7149,-9-130 4738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23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123 324 1252,'-2'-1'166,"1"1"0,-1-1 0,1 0 0,-1 0 1,1 0-1,-1 0 0,1 0 0,0 0 0,-1 0 0,1 0 0,0-1 0,0 1 0,0-1 0,0 1 0,0 0 0,0-1 1,1 0-1,-1 1 0,0-1 0,1 1 0,-1-3 0,-8-17 3145,3 8-1754,5 11-1206,1-1 0,-1 1-1,-1 0 1,1-1 0,0 1 0,-1 0-1,1 0 1,-1 0 0,1 0 0,-1 0 0,-3-3-1,4 5 464,0-1-746,1 0 1,-1 0-1,1 1 0,-1-1 0,1 0 0,-1 1 0,1-1 0,-1 1 0,1-1 0,-1 0 0,0 1 0,1-1 1,-1 1-1,0 0 0,0-1 0,1 1 0,-1 0 0,0-1 0,0 1 0,0 0 0,1 0 0,-1 0 0,0 0 1,0-1-1,-1 1 0,-9-4 982,54 219-747,-26-144-216,-6-15-16,-2-12-5,1-2 0,17 43 0,3 17 94,-27-94-74,-1 0 0,0 0 0,0 0 0,-1 0 1,1 9-1,-2-16 5,-10-9 246,2-4-338,1-1 0,1 0 0,0-1 0,0 1 0,1-1 0,-5-24 0,-5-13-10,-20-74-54,20 69-2,-34-86 1,45 130 54,4 11 9,0 0 1,-1-1-1,1 1 1,-1-1-1,1 1 1,-1 0-1,0 0 1,0-1-1,1 1 1,-1 0-1,0 0 1,-2-2-1,2 2-10,1 0-5,-2-4-1,1 3 8,1 2 11,0 0 1,0-1-1,-1 1 0,1 0 1,0-1-1,0 1 1,0 0-1,0-1 1,0 1-1,0 0 0,0-1 1,0 1-1,0 0 1,0-1-1,0 1 0,0-1 1,0 1-1,0 0 1,0-1-1,0 1 1,0 0-1,0-1 0,0 1 1,0 0-1,1-1 1,-1 1-1,0 0 1,0 0-1,0-1 0,1 1 1,-1 0-1,0-1 1,0 1-1,1 0 1,-1 0-1,0 0 0,0-1 1,1 1-1,-1 0 1,0 0-1,1 0 0,-1 0 1,0-1-1,1 1 1,-1 0-1,0 0 1,1 0-1,-1 0 0,0 0 1,1 0-1,-1 0 1,0 0-1,1 0 1,-1 0-1,1 0 0,-1 0 1,12 6 15,-1-1 0,0 1 0,-1 1 1,1 0-1,-1 0 0,-1 1 0,11 11 1,14 11 6,140 119 101,3 3-59,-133-118-36,1-2-1,58 30 1,-80-49-20,16 10 30,-37-22-18,1 0 0,-1 0 0,0 0 0,1-1 0,-1 1 0,0 0-1,1-1 1,-1 0 0,1 0 0,-1 0 0,1 0 0,-1 0 0,5-1 0,-5 1-8,0-1 0,-1 0 0,1 0 0,0 0 0,0 0 0,-1-1 0,1 1 0,-1 0-1,1-1 1,-1 1 0,0-1 0,1 1 0,-1-1 0,0 0 0,0 0 0,0 1 0,0-1 0,0 0 0,-1 0 0,1 0 0,0 0-1,-1 0 1,0 0 0,1 0 0,-1 0 0,0 0 0,0 0 0,0 0 0,-1-4 0,0-6 4,0 1 1,-1-1 0,-6-18-1,7 29-14,-74-277 134,-43-177-537,113 436 261,0-1-1747,3 8-8443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24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1632,'6'-4'9592,"30"-16"-9076,113-51 1012,-9 6-1835,-120 55-284,14-9-3864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24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1 940,'0'0'777,"-5"0"-500,-4 1 546,1 0 0,-1 1 1,1 0-1,-1 0 1,1 1-1,-9 4 1,14-6-668,1 0 0,-1 0 0,1 1 0,0-1 0,0 1 0,-1 0 0,1 0 0,0 0 0,0 0 0,1 0 0,-1 0 0,0 0 0,1 0 0,-1 1 0,1-1 0,0 1 0,0-1 0,0 1 0,0-1 0,0 1 0,0 0 0,1 0 0,0-1 0,-1 6 0,1 34 420,2 1 0,1-2 0,10 45 0,5 5-11,27 106 407,-14-111-625,-16-46-71,20 81-1,-35-117-277,1-1 1,-1 0 0,0 1-1,0-1 1,-1 0 0,1 0-1,-1 1 1,0-1-1,1 0 1,-2 0 0,1 0-1,0 0 1,0 0 0,-1 0-1,0 0 1,1 0-1,-1 0 1,0-1 0,-1 1-1,1-1 1,0 1-1,-1-1 1,1 0 0,-1 0-1,0 0 1,1 0 0,-1-1-1,0 1 1,-4 1-1,-2 1-9,0 0 0,-1-1-1,0 0 1,1 0-1,-1-1 1,0 0 0,0-1-1,-11 0 1,15-1 15,-1 0 0,1 0 0,-1-1 0,1 0 0,-1-1 0,1 1 0,0-1 0,0 0 0,-8-4 0,11 3-6,-2-9 6,8-2 4,2 6-10,1 0-1,0 0 0,0 1 0,0 0 0,1 0 1,1 0-1,12-9 0,63-36-81,-72 46 73,228-114-1033,-24 14-3372,-181 79-64,-19 15 1686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2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2 1868,'-3'-1'1428,"-1"1"-1066,-1 0 0,1 0 0,0 0 0,-1 0 0,1 1 0,0-1 0,0 1 0,-1 0 0,1 0 0,0 1 0,0-1 0,-5 4 0,0 0 2,1 0-1,0 1 1,0 0-1,0 0 1,-7 9-1,-3 5 204,1 0 0,1 2 0,-17 27 0,21-28-242,2 0 0,-1 1 0,2 0 0,1 0 0,1 1 0,1 0 0,1 1 0,1-1 0,-2 31 0,6-41-217,-1 0 1,2-1-1,-1 1 1,2 0-1,0-1 1,0 1-1,1-1 1,1 0-1,0 0 1,0 0-1,1 0 1,1-1-1,0 0 0,1 0 1,0 0-1,0-1 1,1 0-1,0-1 1,12 11-1,-10-13-44,1 1-1,1-1 1,-1-1-1,1 0 0,0-1 1,0 0-1,0-1 1,1 0-1,18 3 1,-8-4-149,1 0 1,-1-1 0,0-1-1,32-3 1,-31-1-379,0-1-1,-1-1 1,37-12 0,20-17-4345,-64 24 1194,-3-1 42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2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1020,'1'-14'912,"0"0"1,1-1-1,1 2 0,5-19 1,-8 30-654,12-29 1653,-9 23-1521,0 2 101,-1 0 1,0 0-1,0 0 0,-1-1 0,1-8 1,-2 13 335,-7-21 2579,5 19-5887,8-9-6773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28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1 433 1168,'0'0'3998,"15"-19"-1796,-13 16-2067,117-166 4115,-96 133-3371,-2-1 0,30-74-1,-29 54 1674,-10 78-2017,-5-4-380,-1 0 0,-1 0 0,4 22-1,7 19 95,25 76 177,44 120 79,-46-166-360,11 27 13,-44-98-157,0 1 1,-1 0 0,-1 0-1,2 28 1,-5-41-58,-1 1 1,0-1-1,-1 0 1,1 0-1,-1 1 0,0-1 1,0 0-1,0 0 1,-1 0-1,0 0 0,0 0 1,0-1-1,-6 9 1,6-11 20,0 1-1,0-1 1,-1 1 0,1-1 0,-1 0 0,0 0-1,0 0 1,1 0 0,-1 0 0,0-1 0,-1 1-1,1-1 1,0 0 0,0 0 0,0 0 0,-1 0-1,1-1 1,0 1 0,-1-1 0,1 0 0,-1 0-1,1 0 1,-5-1 0,5 1 21,0 0 0,0 0 1,0-1-1,0 1 0,0-1 0,0 0 1,0 0-1,1 0 0,-1 0 0,0 0 1,0 0-1,1-1 0,-1 0 0,0 1 0,1-1 1,0 0-1,-1 0 0,1 0 0,0 0 1,0-1-1,0 1 0,-1-4 0,3 5 10,1 0 0,-1-1 0,1 1 0,0 0-1,0 0 1,0 0 0,-1-1 0,1 1 0,0 0-1,1 0 1,-1 0 0,2-1 0,-2 1-3,11-10-7,0 1 0,1 0 1,0 1-1,1 0 0,17-8 0,78-28-135,-65 27-45,0 3-663,66-14-1,5-2-3370,-89 24 685,-5 6 34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29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12 207 1756,'28'214'6738,"-6"-55"-4027,-27-103-909,1-59-1723,-1-3-52,-1 0-1,1-1 1,1 0 0,-1 1 0,1-2-1,0 1 1,1 0 0,0-1 0,0 0-1,0 1 1,1-1 0,0 0 0,1 0-1,0 0 1,0-1 0,1-15-1,0 19-11,0 0 0,1 0 0,-1 0 0,1 0-1,0 1 1,0-1 0,1 0 0,-1 0 0,1 1-1,0-1 1,1 1 0,-1-1 0,1 1 0,-1 0-1,1 0 1,1 0 0,-1 0 0,0 1 0,1 0-1,0-1 1,0 1 0,0 0 0,0 1 0,0-1-1,1 1 1,-1 0 0,1 0 0,-1 0 0,1 0-1,6 0 1,7 0 18,0 0-1,1 2 1,-1 0-1,1 1 1,23 5-1,-16-2-2,-1-2 0,28 0-1,-41-3-27,0 1 32,0-1-1,0 0 1,0-1 0,0 0-1,18-6 1,-27 7-20,-1 0 0,0 0 0,1 0 1,-1 0-1,0-1 0,0 1 0,0-1 0,0 1 0,0-1 0,0 0 0,-1 0 1,1 0-1,-1 0 0,1 0 0,-1 0 0,0 0 0,1 0 0,-1-1 0,0 1 1,0 0-1,-1-1 0,1 1 0,-1-1 0,1 1 0,-1-1 0,0 1 0,1-1 1,-1 1-1,-1-1 0,1 1 0,0-1 0,-1 0 0,0-2 0,-5-22 30,0 1 1,-2 0-1,-1 0 0,-2 1 0,-24-45 0,30 62-366,0-1-1,0 1 1,1-1-1,0-1 1,1 1-1,0 0 1,0-1-1,-2-16 1,5 24-370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30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0 137 892,'0'0'853,"11"-7"1187,166-91 1050,-124 71-3331,-52 26 141,0 1-1,1-1 1,-1 1 0,0-1 0,0 1-1,1-1 1,-1 1 0,0 0 0,1 0-1,-1-1 1,0 1 0,1 0-1,-1 0 1,0 0 0,3 1 0,-4-1 37,1 0 1,-1 0 0,1 1 0,-1-1 0,0 0 0,1 0 0,-1 1-1,1-1 1,-1 0 0,0 1 0,1-1 0,-1 0 0,0 1-1,1-1 1,-1 0 0,0 1 0,0-1 0,1 1 0,-1-1-1,0 1 1,0-1 0,0 1 0,0-1 0,0 0 0,1 1-1,-1-1 1,0 1 0,0 0 0,0 1-99,-14 19 743,10-17-301,-1 2 83,0-1-1,0 1 1,0 0 0,1 0 0,0 0-1,0 1 1,0-1 0,1 1 0,0 0 0,0 0-1,1 0 1,0 0 0,0 1 0,1-1 0,0 1-1,0-1 1,0 10 0,2 42 404,9 69 0,2-37-234,0 117 0,-19-161-364,15-54-171,0-1 1,0 1-1,1 1 1,-1 0 0,2 0-1,-1 1 1,0 0 0,14-5-1,64-19-323,36-14-948,-106 35 31,1 0 0,-1-1 0,-1 0 0,27-21 0,-25 14-1153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03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5 372 1696,'-2'-7'1232,"1"0"0,0 0-1,1 0 1,0 0 0,0-12-1,2 12-966,-1-1 0,1 1 0,0 0 0,1-1 0,0 1 0,0 0 0,0 0-1,6-8 1,7-9 60,1 2-1,0 0 1,2 2-1,0 0 1,2 0-1,32-23 1,2-1-1224,-23 15-3323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30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1000,'-6'2'335,"0"0"-1,1 1 1,-1 0-1,1 0 1,0 0-1,0 1 1,0 0-1,0 0 1,1 0-1,0 0 0,-1 1 1,2-1-1,-1 1 1,0 0-1,-4 10 1,-2 4 429,0 1 0,-13 41-1,18-44-477,1 1 1,1-1-1,0 1 0,1 0 0,1-1 0,1 1 0,0 0 0,1 0 0,1 0 0,1-1 0,0 1 0,2-1 0,10 29 0,-12-38-223,1-1 0,0 1 0,0-1 0,0 0 0,1 0 0,0 0 0,1 0 0,0-1 0,-1 0 1,2 0-1,-1-1 0,1 0 0,0 0 0,0 0 0,0-1 0,1 0 0,0 0 0,-1-1 0,1 0 0,0 0 0,1-1 0,-1 0 0,0-1 0,1 0 1,-1 0-1,14-1 0,-1-1-196,1-1 1,-1 0 0,0-2 0,0-1-1,0 0 1,-1-2 0,27-12-1,-5-1-2161,0-2-1,51-37 0,-54 32-581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30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133 103 1660,'-17'-3'1334,"1"0"0,-1-2 0,1 0 0,0-1 0,-18-9 0,33 15-1208,0-1 1,0 1 0,0 0 0,0-1 0,1 1 0,-1-1 0,0 0-1,0 1 1,0-1 0,1 0 0,-1 1 0,0-1 0,1 0 0,-1 0 0,0 1-1,1-1 1,-1 0 0,1 0 0,-1 0 0,1 0 0,0 0 0,-1 0-1,1 0 1,0 0 0,0 0 0,0 0 0,0 0 0,0-2 0,0 2-54,1-1 0,0 1 1,0 0-1,0-1 1,0 1-1,0 0 0,0 0 1,0 0-1,1-1 1,-1 1-1,0 0 0,1 1 1,-1-1-1,1 0 1,1-1-1,8-2 63,-1 0 0,0 0 0,1 1 0,11-2 0,-13 4-79,-1 0-1,0 1 1,0-1 0,0 2 0,1-1-1,-1 1 1,0 0 0,0 1 0,0 0 0,0 0-1,-1 1 1,1 0 0,0 0 0,-1 1 0,0 0-1,0 0 1,0 0 0,0 1 0,-1 0 0,0 1-1,9 9 1,-6-5-21,-1 1 1,-1 0-1,1 1 0,-2 0 1,1 0-1,-2 0 0,0 1 1,0 0-1,-1 0 0,0 0 1,-2 1-1,3 17 0,0 89 170,-5-75-76,10 69 0,-10-112-133,1-1 1,-1 1 0,0-1 0,0 0 0,1 1 0,-1-1 0,1 0 0,-1 1 0,1-1-1,-1 0 1,1 0 0,0 1 0,0-1 0,-1 0 0,1 0 0,0 0 0,0 0-1,0 0 1,0 0 0,1 0 0,-1 0 0,0-1 0,0 1 0,0 0 0,1-1 0,-1 1-1,0-1 1,1 1 0,-1-1 0,0 0 0,1 1 0,-1-1 0,0 0 0,1 0-1,-1 0 1,1 0 0,-1 0 0,1 0 0,-1-1 0,0 1 0,1 0 0,1-1 0,7-3-92,0 1 0,-1-1 0,1-1 0,14-9 1,-19 11 63,144-96-1448,-23 15-81,-92 61-1640,50-43 0,-56 43-152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31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24 379 1628,'0'5'1170,"10"68"1753,4 0-1,33 108 0,-41-151-2094,-6-29-761,0 0 0,0 0 0,0 0 0,0 0 0,0 0 0,0 0 0,0 0 0,0 1 1,-1-1-1,1 0 0,0 0 0,-1 0 0,1 0 0,-1 0 0,0 0 0,1 0 0,-1-1 0,1 1 0,-1 0 0,0 0 0,0 0 0,-1 0 0,1 0 289,-3-4-200,-5-6-86,1 0 0,1 0 0,0-1 0,0 0 0,0 0 1,2-1-1,-1 0 0,-6-20 0,8 22-14,1-1-1,0-1 1,1 1-1,0 0 1,0-1-1,2 1 1,-1 0 0,1-1-1,0 1 1,1-1-1,2-10 1,-2 20-42,0-1 0,-1 0 0,1 1 0,0-1 0,0 1 0,0-1 0,0 1 1,0-1-1,0 1 0,1 0 0,-1-1 0,0 1 0,1 0 0,-1 0 0,1 0 0,-1 0 0,1 0 1,-1 1-1,1-1 0,0 0 0,-1 1 0,1-1 0,0 1 0,0-1 0,1 1 0,43-1 140,57 18 41,-70-10-121,47 4 1,-69-11-63,1 0 0,-1 0 0,0-1 0,0 0 1,0-1-1,0-1 0,0 1 0,12-6 0,-18 6-7,-1-1 0,0 1 0,0-1 0,0 0 0,0-1-1,0 1 1,-1 0 0,0-1 0,1 0 0,-1 0 0,-1 0 0,1 0 0,0 0-1,-1-1 1,0 1 0,0-1 0,0 0 0,-1 1 0,0-1 0,1 0-1,-1-9 1,1 0 1,0 0-1,-2 0 1,0-1-1,0 1 1,-2 0-1,-3-19 1,-8-18-16,-2 0 0,-2 2 1,-37-74-1,54 122-565,-11-19 854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31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1076,'0'0'3327,"4"0"-2720,3-2-397,0-1 0,1 0 0,-1 0 0,0 0 1,0-1-1,-1 0 0,1 0 0,-1-1 0,7-6 1,26-17 313,3 1-266,-22 13-979,37-18-1,-46 22-1855,-9 9 979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32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1500,'-10'6'1861,"6"-4"-1128,0 1 1,-1-1-1,1 1 0,1 0 1,-1 0-1,-6 7 1,9-9-212,0 0-455,1-1 1,-1 1-1,1-1 0,-1 1 1,1 0-1,-1-1 0,1 1 1,-1 0-1,1-1 0,0 1 1,-1 0-1,1 0 1,0-1-1,0 1 0,0 0 1,-1 0-1,1 0 0,0-1 1,0 1-1,0 0 0,0 0 1,0 0-1,1 0 1,-1 23 621,7 50 168,3-1 0,35 129 1,-12-70-386,-17-62-263,-13-60-205,-1 1 0,-1-1 0,0 1 0,0 0-1,-1-1 1,0 1 0,-1 0 0,-2 11 0,2-16-9,-1 0 0,1 0 1,-1 0-1,-1-1 0,1 1 0,-1 0 0,0-1 1,0 0-1,0 0 0,-1 0 0,0 0 0,0 0 0,0-1 1,-1 0-1,-5 5 0,-1-1 73,3-2 43,11-8-20,40-21-14,9 3-340,69-38 1,-98 44-669,0 0 0,-1-1 1,-1-1-1,0-1 1,20-22-1,-28 24-1798,-4 3 34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32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1332,'0'0'1282,"-4"1"-74,-1 3-902,0-1-1,0 1 1,0 0 0,0 0 0,1 1 0,0-1-1,-1 1 1,2 0 0,-1 0 0,0 0 0,1 1 0,0-1-1,1 1 1,-1 0 0,1 0 0,0 0 0,0 0 0,1 0-1,-1 7 1,-2 10 139,1-1 0,1 1 1,1-1-1,3 28 0,-1-33-232,1-1 0,1 0 0,1 0 1,0 0-1,1 0 0,0-1 0,2 0 0,0 0 1,0 0-1,1-1 0,14 19 0,-17-27-151,1 1-1,-1-1 1,1-1-1,0 1 1,0-1-1,1 0 1,-1 0-1,1-1 1,0 0-1,0 0 1,1-1-1,-1 0 1,1 0-1,0 0 1,0-1-1,0-1 1,0 1-1,0-1 1,0 0-1,0-1 1,0 0-1,0 0 0,0-1 1,14-3-1,-1-1-236,1-1 0,-1-1 0,-1-2 0,1 1-1,-1-2 1,34-23 0,-25 12-1717,-1-1 0,-1-2 1,36-40-1,-30 29-1514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3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30 254 1888,'-28'-18'9554,"28"14"-9315,-1 0 1,1 1 0,0-1 0,0 0-1,0 0 1,0 1 0,1-1-1,-1 0 1,1 0 0,0 1 0,0-1-1,0 1 1,1-1 0,-1 1-1,4-5 1,4-8 421,24-29 0,-8 11 199,-18 24-688,1 1-1,0 1 1,0 0-1,14-11 1,-6 5 14,-16 13-174,1 0 0,0 1 1,0-1-1,0 0 0,-1 0 0,1 1 0,0-1 1,0 1-1,0-1 0,0 1 0,0-1 0,0 1 1,0-1-1,0 1 0,1 0 0,-1 0 0,0-1 1,0 1-1,0 0 0,0 0 0,0 0 0,0 0 1,0 0-1,1 1 0,-1-1 0,0 0 0,0 0 1,0 1-1,0-1 0,0 1 0,0-1 0,0 1 1,0-1-1,0 1 0,0 0 0,0-1 0,-1 1 1,1 0-1,0 0 0,0 0 0,-1-1 0,1 1 1,0 0-1,-1 0 0,1 0 0,-1 0 0,1 0 1,-1 0-1,0 0 0,1 0 0,-1 2 0,4 6 41,-1 0 0,0 1 0,-1-1-1,2 15 1,23 148 258,-25-164-311,0-1 0,1 0 0,0 0-1,0 0 1,0 0 0,1 0 0,0-1-1,1 1 1,-1-1 0,1 0 0,0-1-1,0 1 1,1-1 0,0 0-1,0 0 1,10 5 0,8 4-161,1-1 0,0-1 0,32 9 0,-12-3-339,-43-18 425,0 1 1,1 0-1,-1 0 1,0 0-1,0 0 1,0 0-1,0 1 1,0-1-1,0 0 1,-1 1-1,1 0 1,0-1-1,-1 1 1,1 0 0,-1 0-1,0 0 1,0 0-1,0 0 1,0 0-1,0 0 1,0 0-1,0 1 1,0-1-1,-1 0 1,1 0-1,-1 1 1,0-1-1,0 0 1,0 1-1,0-1 1,0 0-1,0 1 1,-1-1-1,1 0 1,-1 1-1,1-1 1,-1 0 0,0 0-1,0 0 1,-1 3-1,-5 9-670,-1 0 0,-1-1-1,0 0 1,-18 21 0,15-21-279,-9 13-2368,2-4 32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33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56 108 1876,'0'0'3272,"-2"3"-2337,0 1-731,0 0 0,0 0 1,1 0-1,-1 0 0,1 0 1,0 0-1,1 0 0,-1 0 1,1 1-1,-1-1 1,1 0-1,1 8 0,10 60 1065,-5-40-805,33 187 1897,-3-25 386,-36-193-2701,1 0 0,-1 0-1,0 0 1,0 0 0,0-1 0,1 1-1,-1 0 1,0 0 0,0 0 0,0 0-1,0 0 1,-1 0 0,1-1 0,0 1-1,0 0 1,-1 0 0,1 0-1,0 0 1,-1-1 0,0 3 0,1-3-11,-1 0 0,1 0 0,-1 0 0,0 0 0,1 0 0,-1 0 0,1 0 0,-1 0 0,1 0 0,-1 0 0,1 0 0,-1 0 0,1 0 0,-1 0 0,1 0 0,-1-1 0,1 1 0,-1 0 0,1 0 0,-1-1 0,1 1 1,-1 0-1,1-1 0,-1 1 0,-3-3 23,0-1 0,1 1 1,-1-1-1,1 1 1,0-1-1,-6-8 1,-6-21 4,2 0 1,0-1 0,3-1 0,-11-57-1,15 63-12,-4-47 0,10 67-37,0 1 1,0 0-1,0-1 1,1 1-1,0 0 1,1 0-1,0 0 1,0 0-1,1 0 1,5-12-1,-6 18-8,-1 1 1,1-1-1,-1 0 0,1 1 0,-1-1 1,1 1-1,0 0 0,0-1 1,-1 1-1,1 0 0,0 0 1,0 0-1,0 1 0,0-1 0,1 0 1,-1 1-1,0-1 0,0 1 1,0 0-1,0 0 0,1-1 0,-1 2 1,0-1-1,4 1 0,7 0 6,-1 2 0,0-1-1,13 6 1,-16-6-9,24 11 26,0 0-1,49 29 1,-51-25-3,1-2 1,53 19 0,-84-33-22,1-1 1,-1 1-1,1 0 1,0-1-1,0 0 1,-1 1-1,1-1 1,0 0-1,-1 0 1,1 0-1,0 0 1,0 0 0,-1 0-1,1-1 1,0 1-1,-1-1 1,1 1-1,0-1 1,-1 1-1,1-1 1,-1 0-1,3-1 1,-3 0-3,0 0 0,0 1 0,0-1 0,-1 0 1,1 0-1,-1 0 0,1 1 0,-1-1 0,1 0 0,-1 0 1,0 0-1,0 0 0,0 0 0,0 0 0,-1 0 1,1 1-1,0-1 0,-1 0 0,1 0 0,-1 0 0,0 0 1,-1-2-1,-20-54 60,-33-57 1,-5-12-848,55 118 433,-1-3-2076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34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0 115 944,'20'23'6368,"-14"-22"-6174,0 0-1,0-1 1,0 0 0,-1 1 0,1-2-1,0 1 1,0-1 0,0 0 0,0 0-1,-1 0 1,11-4 0,22-8 187,-1-2 0,63-34 0,-10 4-1884,-85 43 925,6-3-217,-6 4-2645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34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1 872,'-3'4'653,"0"-1"1,0 0-1,-1 1 0,0-1 1,1 0-1,-1-1 0,0 1 1,0-1-1,0 1 1,-5 1-1,-16 10 2334,23-13-2504,1-1-14,-1 1-376,1-1 0,-1 1 0,1 0 0,-1-1 0,1 1 0,0 0 0,-1 0 0,1 0 0,0 0 0,0 0 0,0 0 0,0 0 0,0 0 0,-2 3 0,0 20 186,2 1 0,0 0 0,2 0 1,0-1-1,9 43 0,-4-25-110,12 78 179,8 90 92,-24-186-362,-2 1 0,-3 28 0,3-48-71,-1 0 0,1 0 0,-1-1 0,0 1 0,0 0 0,-1 0 0,0-1 0,1 1-1,-2-1 1,1 1 0,0-1 0,-1 0 0,0 0 0,0 0 0,0 0 0,0-1 0,-8 7-1,10-9-2,0-1 0,0 0 0,0 1 0,-1-1 0,1 0 0,0 0 0,0 0 0,0 0 0,-1 0 0,1 0 0,0 0 0,0 0 0,0-1 0,0 1 0,-1 0 0,1-1 0,0 1 0,0-1 0,0 1 0,0-1 0,0 1 0,0-1 0,0 0 0,-1-1 0,0 1-13,-2-2 33,5 2-24,0-1-1,0 1 1,0 0-1,0-1 1,0 1-1,1 0 1,-1 0-1,0 0 1,0 0-1,1 0 1,1-2-1,-2 3 1,20-16 4,2 2 0,31-17 1,-31 19-206,41-29 1,60-65-1543,-85 71 639,18-20-1122,-23 15-2406,-19 20 1761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03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1536,'-5'8'724,"1"0"0,0 1 0,1 0 0,0-1 0,0 1 0,1 1 0,0-1 0,0 17 0,1-17-380,2 1 0,-1-1 1,2 0-1,-1 1 0,1-1 0,0 0 1,7 16-1,-2-10-148,1 0 0,1-1-1,0 0 1,0 0 0,2-1 0,-1 0-1,2-1 1,0 0 0,21 16 0,57 34 661,-56-40-120,50 42 0,-82-63-694,0 1 1,0 0 0,-1 0 0,1-1-1,-1 1 1,1 0 0,-1 1-1,1-1 1,-1 0 0,0 0 0,0 0-1,0 1 1,0-1 0,-1 1-1,1-1 1,-1 0 0,1 1 0,-1-1-1,0 1 1,0 2 0,-1-1-2,1 0-1,-1 0 1,-1-1 0,1 1 0,0 0 0,-1-1 0,0 1 0,0-1 0,0 0-1,0 1 1,-5 4 0,-3 3 34,-1-1-1,0 0 1,0-1-1,-1 0 1,-26 13-1,26-15-162,0-1-1,-1-1 0,0 0 1,-18 4-1,25-8-334,1 0 1,-1 0-1,0-1 0,1 0 1,-10-1-1,12 1-113,0-1 0,0 1 0,0-1 0,1 0 0,-1 0 0,0 0 0,1 0 0,-1-1 0,0 1 0,1-1 0,-4-3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34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1500,'-7'5'479,"1"1"-1,0 0 1,1 0 0,-1 0-1,1 0 1,1 1 0,-1 0-1,1 0 1,0 0 0,0 1-1,-3 13 1,-4 10 723,-8 47 1,13-46-795,2 0 1,1 1-1,2-1 1,1 1-1,1-1 1,2 1-1,2-1 1,0 0-1,2 0 1,2-1-1,1 0 0,1 0 1,29 55-1,-25-57-126,2-1 0,1-1 0,30 37 0,-37-52-236,0-1 0,0 0 0,1-1-1,0 0 1,1 0 0,0-2 0,1 1-1,0-2 1,16 7 0,-24-13-163,-1 1 0,1-1 0,0-1 0,0 1-1,0-1 1,0 0 0,0 0 0,0-1 0,0 1 0,0-2 0,0 1 0,-1 0 0,1-1 0,0 0-1,-1-1 1,1 1 0,-1-1 0,0 0 0,0 0 0,7-6 0,5-4-872,1-2-1,-2 0 1,29-33 0,-14 8-2329,-4-5 35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35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1716,'0'0'2380,"-3"3"-1332,1 1-789,0 0-1,0 0 1,0 0-1,0 0 1,0 0-1,1 0 1,0 1-1,0-1 1,0 0-1,1 1 1,-1-1-1,1 1 0,0-1 1,1 7-1,1 12 626,10 36 0,-7-33-245,-3-18-442,1 0 0,-1 0-1,1-1 1,1 0 0,-1 0-1,1 0 1,0 0-1,1 0 1,0-1 0,0 1-1,11 9 1,-15-15-174,0-1 0,0 1 0,0-1 0,0 1 0,1-1 0,-1 1 0,0-1 0,0 0 0,0 0 0,1 1 0,-1-1 0,0 0 0,0 0 0,0 0 0,1 0 0,-1-1 0,0 1 0,0 0 0,0 0 0,1-1 0,-1 1 0,0-1 0,0 1 0,0-1 0,0 1 0,0-1 0,0 0 0,1-1 0,2-1 46,0 1-1,0-1 1,-1-1 0,1 1 0,-1 0 0,3-5 0,65-108 2681,-70 116-2697,-1-1-1,1 1 1,-1-1-1,0 1 1,1-1 0,-1 1-1,1-1 1,0 1 0,-1-1-1,1 1 1,-1 0-1,1-1 1,0 1 0,-1 0-1,1 0 1,0-1 0,-1 1-1,1 0 1,0 0-1,-1 0 1,1 0 0,0 0-1,-1 0 1,1 0 0,0 0-1,-1 0 1,1 0 0,0 0-1,-1 1 1,1-1-1,0 0 1,-1 0 0,2 1-1,16 10 494,-15-8-491,1 0-1,-1 1 0,0-1 0,0 1 0,-1 0 0,1 0 0,-1 0 0,1 0 0,2 8 0,-1-1 34,30 73 444,-3 1 0,36 168 0,-54-199-348,50 203 323,-37-117-989,-6-28-3743,-19-98-536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3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42 533 1072,'3'71'5284,"11"35"-2186,-7-55-1836,-6-38-1001,2 0 207,-1 0 1,-1 1-1,0-1 0,-1 1 1,-1-1-1,-3 21 0,4-33 574,-4-5-857,-3-4-106,0-1 0,1 0 0,0 0-1,1-1 1,0 1 0,1-1 0,0 0 0,0-1 0,1 1 0,0-1-1,-1-13 1,1 7 124,1 0 0,1 0 0,1 1 0,0-1 0,1 0-1,6-31 1,-6 44-146,0 1 0,0-1 0,1 1 0,-1-1 0,1 1 0,0 0 0,0-1 0,0 1 0,0 0 0,1 1 0,-1-1 0,1 0 0,0 1 0,-1-1 0,1 1 0,1 0 0,-1 0 0,0 0 0,0 0 0,1 0 0,-1 1 0,1 0 0,-1 0 0,1 0 0,-1 0 0,1 0 0,0 1 0,0-1 0,-1 1 0,5 0 0,8 1 91,0 0-1,0 0 1,0 2 0,-1 0-1,31 9 1,13 9 80,99 28 371,-152-48-576,1 1 1,-1-1-1,1-1 0,-1 1 0,1-1 1,-1 0-1,1-1 0,-1 0 1,1 0-1,-1 0 0,0-1 0,11-3 1,-14 3-18,0 1 0,1-1 0,-1 0 1,0-1-1,0 1 0,0-1 0,0 1 1,-1-1-1,1 0 0,-1 0 0,0 0 0,1 0 1,-1 0-1,-1 0 0,1-1 0,0 1 1,-1-1-1,0 0 0,1 1 0,-2-1 1,1 0-1,0-6 0,1-13 1,-1-1-1,-1 0 1,-2 0 0,0 0-1,-1 1 1,-9-30 0,-50-139 14,41 133-22,-15-43-1159,36 100 702,20 5-6382,-10 1 2570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38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1 844,'-7'1'455,"1"0"0,-1 0 0,1 1 0,-1 0 0,1 0 0,0 1 0,-1 0 0,2 0 0,-1 0-1,0 1 1,0 0 0,1 0 0,0 0 0,-9 10 0,9-8-228,0 0 0,0 0 0,1 0 1,0 0-1,0 1 0,1 0 0,0 0 0,0 0 0,0 0 0,1 0 0,0 0 0,1 1 1,-1-1-1,2 1 0,-1-1 0,1 1 0,0-1 0,0 1 0,1-1 0,0 1 0,2 8 0,8 13 81,2 0-1,0 0 0,2-1 0,1-1 0,1-1 0,24 28 0,-14-17 64,-2 0 0,25 48 0,-47-80-344,-1 1 0,0-1 0,0 1 0,0 0 0,-1-1 0,0 1 0,0 0 0,0 0-1,-1 0 1,0 0 0,0 0 0,-1 0 0,1 0 0,-1 0 0,0-1 0,-1 1 0,0 0-1,0-1 1,0 1 0,0-1 0,-4 6 0,2-4-16,-1-1-1,0 1 1,0-1-1,0 0 1,-1 0 0,0-1-1,0 1 1,0-2 0,-1 1-1,0-1 1,0 1-1,0-2 1,0 1 0,-13 3-1,14-5-122,0 0 0,0-1 0,0 1-1,-1-2 1,1 1 0,0-1 0,0 0 0,-1 0 0,1 0-1,0-1 1,0 0 0,-11-3 0,13 2-245,1 1 0,0 0 0,0-1 1,0 0-1,0 0 0,0 0 0,0 0 0,1 0 1,-1-1-1,1 1 0,-1-1 0,1 0 0,0 1 1,0-1-1,0 0 0,0 0 0,1 0 0,-1-1 1,1 1-1,0 0 0,0-1 0,0 1 0,-1-6 1,1-10-2645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38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1640,'-6'104'6228,"3"-67"-4924,1 0-1,4 47 0,-1-75-1109,1 14 701,11 43-1,-12-62-804,0 0-1,0 0 1,1 0 0,-1 0-1,1 0 1,0 0 0,0 0-1,0-1 1,0 1-1,1-1 1,0 0 0,-1 0-1,1 0 1,0 0 0,1 0-1,-1 0 1,5 2 0,-5-4-44,0 0 0,0-1 0,0 1 0,0-1 0,0 0 0,0 0 0,0 0-1,-1 0 1,1 0 0,0-1 0,0 1 0,0-1 0,0 0 0,0 0 0,-1 0 0,1 0 0,0 0 0,-1-1 0,1 1 0,3-5 0,8-3 64,-1-2 0,16-16 0,-19 17-8,38-38 210,-28 27 8,1 0 0,0 2 0,2 0 0,0 1 0,36-20 0,-58 37-275,1 0-1,0 1 0,0-1 0,0 0 1,0 0-1,0 1 0,0 0 0,0-1 1,0 1-1,0 0 0,0 0 0,0 0 1,0 0-1,0 0 0,0 0 0,0 1 1,0-1-1,0 1 0,0-1 0,0 1 1,3 1-1,-2 1 0,1-1 0,-1 1 0,0-1 0,-1 1 1,1 0-1,0 0 0,-1 0 0,0 0 0,0 0 0,4 7 0,1 5 40,-1 1 0,0 1-1,6 33 1,-1 13-1530,3 75 0,-8-100-1680,3-17-2830,-3-14 1872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39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115 165 1876,'-91'-19'6471,"90"19"-6327,0 0 1,0 0 0,0 0-1,0 0 1,0 0 0,0-1-1,-1 1 1,1 0-1,1-1 1,-1 1 0,0-1-1,0 1 1,0-1 0,0 1-1,0-1 1,0 0 0,0 1-1,1-1 1,-1 0-1,0 0 1,1 0 0,-1 1-1,0-1 1,1 0 0,-1 0-1,1-1 1,0 0-27,0 1 1,0 0-1,1 0 1,-1 0-1,0-1 1,1 1-1,-1 0 1,1 0-1,0 0 1,-1 0-1,1 0 1,0 0-1,-1 0 1,1 0-1,0 0 1,0 0-1,2-1 1,5-5 180,1 1 1,0 0-1,14-7 1,6-1 31,2 1 1,-1 2 0,2 1 0,53-10-1,-64 16-209,-1 1 1,1 1-1,0 2 0,0 0 0,0 1 0,0 0 0,-1 2 0,29 7 0,-41-7-90,-1-1 0,0 1-1,0 1 1,0-1-1,0 1 1,-1 0 0,1 1-1,-1-1 1,0 1-1,-1 1 1,1-1 0,-1 1-1,0 0 1,0 0-1,-1 0 1,0 1-1,0 0 1,0-1 0,-1 1-1,0 1 1,0-1-1,-1 0 1,0 1 0,0-1-1,-1 1 1,1 12-1,-1 6 12,0 1 0,-2 0-1,-1-1 1,-2 1 0,0-1-1,-11 36 1,-5 0 47,11-40-62,2 1-1,-7 36 1,14-48-71,5-7-155,10-8-402,64-40-445,77-57-1,79-72-2591,-183 134 2159,4-6-2203,-9 4 36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13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9 1200,'-8'-8'2794,"3"8"-2585,1 1 0,0 0-1,-1 0 1,1 0 0,0 1 0,0-1 0,-1 1 0,1 0 0,1 0 0,-1 1 0,0-1 0,0 1 0,1 0-1,0 0 1,-1 0 0,1 0 0,0 0 0,1 1 0,-1 0 0,0-1 0,1 1 0,0 0 0,-2 5 0,0 0-81,0-1 0,1 0 1,0 1-1,0 0 1,1 0-1,0 0 1,1 0-1,0 0 0,0 0 1,1 16-1,2-13-47,1 0 1,0 0-1,1 0 0,0-1 0,1 1 0,0-1 0,1 0 0,0 0 0,1-1 1,10 12-1,12 13 190,48 44 1,-52-55-114,-11-11-79,-11-11-31,0 0 0,0 0 1,0 0-1,0 1 1,-1-1-1,1 1 0,-1 0 1,0-1-1,0 1 0,0 0 1,0 0-1,0 1 0,0-1 1,-1 0-1,2 5 1,-4-7-30,1 1 0,-1-1 1,1 0-1,-1 0 0,1 0 1,-1 0-1,0 0 0,1 0 1,-1 0-1,0 0 1,0 0-1,0 0 0,0 0 1,0 0-1,0-1 0,0 1 1,0 0-1,0-1 0,0 1 1,-2 0-1,-24 10 160,26-11-174,-23 8 66,0-1 1,-1-2-1,0 0 1,-1-2-1,1 0 0,0-2 1,-1-1-1,-38-5 1,18-7-221,43 11-28,0 0 0,0 0 1,0 0-1,0 0 1,1-1-1,-1 0 0,0 1 1,1-1-1,-1 0 0,1 0 1,0 0-1,-4-5 0,6-9-5251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14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1 277 1776,'0'0'5020,"1"4"-4427,11 27 300,3-1 1,0 0-1,2 0 0,1-2 1,42 50-1,-57-74-853,33 34 491,-33-36-505,-1 0 1,1 0 0,0 0 0,-1-1 0,1 1 0,0-1 0,0 0 0,0 0 0,0 0 0,0 0 0,0 0 0,0-1 0,6 1 0,-5-2-26,0 0 1,0-1-1,0 0 1,0 1-1,0-1 1,-1-1-1,1 1 1,-1 0-1,0-1 1,0 0-1,1 0 1,-2 0 0,1 0-1,3-4 1,-1 1-19,9-13 14,-10 13 4,-1 1 0,1 0 1,1-1-1,-1 1 1,9-7-1,-12 11-4,18 11-2,33 21 5,-40-22 1,2-1-1,-1 0 1,1-1 0,19 7 0,-26-12-2,0 0 1,0 0-1,1-1 1,-1 0-1,0-1 1,1 1-1,-1-1 1,1-1-1,-1 1 1,13-4-1,-15 3-1,-1 0-1,0-1 0,0 1 0,0-1 1,0 0-1,0 0 0,-1 0 0,1-1 0,0 1 1,-1-1-1,0 0 0,1 0 0,-1 0 0,-1 0 1,1-1-1,0 1 0,-1-1 0,1 0 0,1-4 1,3-10-8,-1 1 1,-1-1 0,-1 0-1,0-1 1,2-36 0,-7-96-42,1 132 44,-1-16-10,2 21 4,-1 0-1,0 0 1,-1-1-1,-1 1 1,0 0 0,-1 0-1,-1 1 1,-8-24-1,11 36 14,-1 2 0,1 0 0,-1 0 0,1 0 1,-1 0-1,1 0 0,0 0 0,0 0 1,-1 1-1,1-1 0,0 0 0,-2 4 0,2-4 1,-3 6 0,-1 0 1,1 1-1,0-1 0,1 1 1,0 0-1,0 0 0,1 0 1,0 1-1,0-1 0,0 9 1,-2 4 0,-1 9-8,1 1 1,1 0 0,2 0 0,5 59 0,-4-88 5,0 1 0,1-1 1,-1 0-1,1 1 0,-1-1 1,1 0-1,0 1 0,0-1 1,0 0-1,0 0 1,0 1-1,1-1 0,-1 0 1,1 0-1,-1 0 0,1-1 1,-1 1-1,1 0 0,0-1 1,0 1-1,0-1 0,0 1 1,0-1-1,0 0 1,1 0-1,-1 0 0,0 0 1,1-1-1,2 2 0,7-1 4,0 1-1,-1-2 1,1 0-1,0 0 0,13-2 1,8-1-11,14 0-3,-25 1 8,-1 0-1,1 2 1,0 0 0,-1 2-1,1 0 1,28 7 0,-47-8 4,-1-1 0,0 1 1,0 0-1,1 0 1,-1 0-1,0 0 1,0 0-1,0 0 0,0 0 1,0 1-1,0-1 1,0 1-1,-1 0 1,1-1-1,-1 1 0,1 0 1,-1 0-1,1 0 1,-1 0-1,0 0 1,0 0-1,0 1 0,1 1 1,-2-1-2,0-1 1,0 1 0,-1-1-1,1 1 1,0-1 0,-1 1-1,0-1 1,1 1-1,-1-1 1,0 0 0,0 1-1,0-1 1,-1 0 0,1 0-1,0 0 1,-1 0-1,0 0 1,1 0 0,-1 0-1,0-1 1,-2 3 0,-7 5 5,0 0 1,-1-1 0,0-1-1,0 0 1,-1 0 0,0-1-1,-18 5 1,22-7-46,-1-2 0,1 1-1,-1-2 1,0 1 0,1-1-1,-1 0 1,0-1 0,0-1-1,0 1 1,1-1 0,-16-4 0,20 3-153,0 0 0,0 0 0,0 0 0,0-1 1,1 1-1,-1-1 0,-6-6 0,9 8-371,0-1-1,0 0 0,0-1 0,0 1 1,1 0-1,-1 0 0,1-1 1,-1 1-1,0-4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15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1 326 1076,'13'63'3619,"4"13"-1452,-8-49-1589,8 26 883,34 73 0,-49-120-1324,1 0-1,0-1 0,1 1 1,-1-1-1,1 1 0,0-1 1,7 6-1,-9-10-112,-1 0 0,1 0 1,-1 0-1,1 0 0,0 0 0,0-1 0,-1 1 0,1-1 0,0 1 1,0-1-1,0 0 0,-1 0 0,1 1 0,0-1 0,0-1 0,0 1 1,0 0-1,-1 0 0,1-1 0,0 1 0,0-1 0,0 1 1,-1-1-1,1 0 0,0 0 0,-1 0 0,1 0 0,-1 0 0,1 0 1,2-2-1,148-126 483,-127 107-443,-19 16-48,0 1 0,1 0 0,-1 0 0,1 1 0,0 0-1,1 0 1,-1 0 0,9-2 0,-11 5-7,-1-1 1,1 2-1,0-1 0,-1 1 1,1-1-1,0 1 0,0 1 1,-1-1-1,1 1 0,0-1 1,-1 1-1,1 1 0,-1-1 1,1 1-1,7 3 0,66 38 79,23 12-24,-87-49-58,-1 0-1,1-1 0,0-1 1,1-1-1,24 4 1,-32-7-19,1 0 1,-1 0-1,0-1 1,1 0 0,-1-1-1,0 1 1,0-1-1,0-1 1,0 1-1,0-1 1,0-1-1,-1 1 1,8-6-1,-12 8 0,1-1 0,0 0 0,0 0 0,-1-1 0,0 1 0,1 0-1,-1-1 1,0 1 0,0-1 0,0 0 0,0 0 0,-1 0 0,1 0 0,-1 0-1,0 0 1,0 0 0,0 0 0,0-1 0,0 1 0,-1 0 0,1-1-1,-1 1 1,0 0 0,0-1 0,0 1 0,-1 0 0,1-1 0,-1 1 0,1 0-1,-1 0 1,-2-4 0,2 5 6,1 1 1,-1 0-1,0-1 0,0 1 1,1 0-1,-1-1 0,0 1 1,0 0-1,-1 0 0,1 0 1,0 0-1,0 0 0,0 0 1,-1 0-1,1 0 0,-1 1 1,1-1-1,0 1 0,-1-1 1,1 1-1,-1-1 0,-2 0 1,-1 1-1,1 0 0,-1 0 0,1 0 0,-1 1 0,1-1 0,0 1 0,-1 0 0,-4 2 0,-3 1-4,1 1 1,0 0-1,0 1 0,0 0 0,-11 9 0,20-14 10,0 0 0,0 1 0,0-1 0,0 1 0,1-1-1,-1 1 1,0 0 0,1-1 0,0 1 0,-1 0 0,1 0 0,0 0 0,0 0 0,0 0 0,0 1 0,0-1 0,1 0 0,-1 0 0,1 1 0,-1-1 0,1 0 0,0 1 0,0-1-1,0 0 1,0 1 0,0-1 0,0 0 0,1 0 0,0 4 0,1-3 0,0 0 0,0 0 0,0 0 0,0 0-1,0 0 1,1-1 0,0 1 0,-1-1 0,1 1 0,0-1 0,0 0 0,0 0-1,0 0 1,0-1 0,1 1 0,-1-1 0,6 2 0,10 2-14,-1-1-1,1-1 1,-1-1 0,1-1 0,0 0 0,0-1-1,0-1 1,33-7 0,-25 3-17,-1-2-1,0 0 0,0-2 1,-1-1-1,38-20 1,-48 22 19,0-1 0,-1 0 0,0-1 0,0-1 0,-1 0 0,-1-1 1,0 0-1,0-1 0,-1 0 0,-1-1 0,10-17 0,-7 5 143,-2 1-1,-1-1 0,-2-1 1,0 0-1,-2 0 1,0-1-1,-2 1 1,-2-1-1,0 0 0,-2 0 1,0 0-1,-3 0 1,-6-35-1,9 61-74,0 1-1,0-1 0,-1 0 1,1 1-1,0-1 1,-1 1-1,1-1 0,-1 1 1,0-1-1,1 1 1,-1-1-1,0 1 0,0 0 1,0-1-1,0 1 1,0 0-1,0 0 0,-1 0 1,1 0-1,0 0 1,-1 0-1,1 0 0,-2-1 1,1 3-28,1 0 1,-1 1 0,1-1 0,-1 0-1,1 1 1,0-1 0,-1 1-1,1-1 1,0 1 0,0 0 0,0-1-1,-1 3 1,1-3 5,-6 14 53,1 0 1,0 0-1,0 0 0,2 0 0,0 1 0,0 0 1,2 0-1,-2 26 0,3-2 57,2-1 0,8 53 1,-3-64-80,1 0 1,1-1 0,1 0-1,18 35 1,-8-25-259,1-2 0,36 48 1,-4-7-8132,-46-68 4668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15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0 335 1500,'10'-10'1726,"3"1"-1217,0 1 0,1 0 1,0 1-1,17-5 0,13-8-42,201-82 1250,-156 68-3527,125-67 0,-174 77-22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03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16 370 1612,'0'0'1552,"-2"-3"-153,-9-8-141,9 9-134,3-15 1617,3 8-2425,0 0 1,0 0-1,1 1 0,0 0 0,1-1 0,-1 2 0,2-1 1,7-7-1,65-56 563,-54 50-615,95-82-790,-108 93-23,16-16-637,-13 8-3764,-11 12 2046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16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31 397 1284,'-4'-9'432,"-1"0"1,1 0-1,0 0 0,1-1 0,0 1 1,1-1-1,0 0 0,1 1 0,-1-1 1,2 0-1,0 0 0,1-14 0,1 8-180,1 1-1,0 0 0,1 0 1,1 0-1,1 0 0,0 1 1,0 0-1,2 0 1,0 1-1,0-1 0,1 2 1,1-1-1,0 2 0,19-18 1,-24 25-166,0 0 0,0 1 0,0-1 1,0 1-1,1 0 0,-1 1 0,1-1 1,0 1-1,0 0 0,10-1 0,-15 3-67,1 0 0,0 0-1,-1 0 1,1 1 0,0-1-1,-1 1 1,1-1 0,-1 1-1,1 0 1,-1-1 0,1 1 0,-1 0-1,1 0 1,-1 0 0,0 0-1,1 0 1,-1 0 0,0 1-1,0-1 1,0 0 0,0 1-1,0-1 1,0 0 0,0 1-1,-1-1 1,1 1 0,-1 0-1,2 2 1,13 46 159,-15-48-171,4 16 36,-2 0-1,-1 0 1,0 0-1,-1 0 1,-1 0-1,-1 0 0,0 0 1,-5 19-1,-10 23 72,-23 59-1,8-30 19,17-49-61,11-32-27,0 1 0,0-1 0,1 1 0,0 0 0,1 1 0,0-1 1,0 0-1,1 1 0,0 17 0,2-26-36,-1 0 1,1 0-1,-1 1 1,1-1-1,0 0 1,-1 0-1,1 0 1,0 0-1,0 0 1,0 0-1,0 0 1,0 0-1,0 0 1,0-1-1,0 1 1,0 0-1,0-1 1,0 1-1,0 0 1,1-1-1,-1 1 1,0-1-1,0 0 1,1 1-1,-1-1 1,0 0-1,1 0 1,-1 0-1,0 0 1,2 0-1,45-3 93,-2-5-166,1-3-1,-2-1 1,84-34 0,-2-15-1778,-6-9-3777,-99 56 2830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3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0 256 1888,'8'33'1138,"32"131"3314,-32-138-3850,2 0-1,0-1 0,2 0 1,15 26-1,-17-33 403,-10-18-983,0-1-1,-1 1 0,1 0 1,0 0-1,0 0 0,0 0 1,0 0-1,0 0 0,0 0 1,0 0-1,0 0 0,0 0 1,0 0-1,0 0 0,0 0 1,0 0-1,0 0 0,0 0 1,-1 0-1,1 0 0,0 0 1,0 0-1,0 0 0,0-1 1,0 1-1,0 0 0,0 0 1,0 0-1,0 1 0,0-1 1,0 0-1,-1 0 0,1 0 1,0 0-1,0 0 0,0 0 1,0 0-1,0 0 0,0 0 1,0 0-1,0 0 0,0 0 1,0 0-1,0 0 0,0 0 0,0 0 1,-1 0-1,1 0 0,0 0 1,0 0-1,0 0 0,0 1 1,0-1-1,0 0 0,0 0 1,0 0-1,0 0 0,0 0 1,-3-3 82,0 0 0,1 0 0,-1 0 1,1-1-1,0 1 0,-4-8 0,-13-35 784,3 0 0,-18-77-1,34 123-867,1-1 0,-1 1 0,0-1 0,0 1 0,0-1 0,1 1-1,-1 0 1,0-1 0,1 1 0,-1-1 0,1 1 0,-1 0-1,0-1 1,1 1 0,-1 0 0,1-1 0,-1 1 0,1 0 0,-1 0-1,1 0 1,-1-1 0,1 1 0,-1 0 0,1 0 0,-1 0-1,1 0 1,-1 0 0,1 0 0,-1 0 0,1 0 0,-1 0 0,1 0-1,-1 0 1,1 0 0,-1 0 0,1 1 0,-1-1 0,1 0-1,-1 0 1,1 1 0,-1-1 0,0 0 0,1 0 0,-1 1 0,1-1-1,-1 0 1,0 1 0,1 0 0,42 33 223,118 82 183,-141-103-377,1-2 0,0-1 1,0 0-1,1-2 0,1 0 0,34 7 0,-55-15-30,0 1 1,1-1-1,-1 0 1,0 0-1,0 0 1,1 0-1,-1 0 1,0 0-1,1 0 1,-1-1-1,0 1 1,0-1-1,0 0 1,0 1-1,1-1 1,-1 0-1,0 0 1,0-1-1,0 1 1,-1 0-1,1-1 1,2-1-1,-2 0 10,1-1 0,-1 1 0,0-1 1,0 1-1,0-1 0,-1 0 0,1 0 0,-1 0 0,0 1 0,0-1 0,0-7 0,1-7 29,-2 0 1,0 0-1,-1 0 0,-5-26 1,-71-291 307,76 331-362,-3-11-123,-1-1 0,0 1-1,-10-19 1,9 37-4808,5-2 4785,1 0 0,-1 0 0,1-1 0,-1 1 1,1 0-1,-1 0 0,1 0 0,0 0 0,0 0 1,-1 0-1,1 1 0,1 8-3864,2 3 193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3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12 1448,'-4'-11'4840,"-4"14"-1817,-10 18-1110,15-17-2111,-3 4 408,0 1 1,0 0 0,1 1-1,0-1 1,1 1 0,0 0-1,0 0 1,1 1 0,1-1-1,0 0 1,0 1 0,1 0-1,0-1 1,1 1 0,0 0-1,1-1 1,0 1 0,1 0-1,0-1 1,0 1 0,1-1-1,1 0 1,7 17-1,-3-13-54,1-1 0,0-1-1,1 0 1,0 0 0,14 12-1,-13-14-38,-1 1 0,0 0 0,0 0 0,-1 1 0,9 17 0,-16-26-96,-1 0-1,0 0 1,0 0 0,1 0-1,-2 0 1,1 1 0,0-1-1,-1 0 1,1 0 0,-1 1-1,0-1 1,0 0 0,0 0 0,-1 1-1,1-1 1,-1 0 0,0 0-1,-2 5 1,1-3-22,-1 0 0,0 0 0,0 0 1,0 0-1,-1-1 0,1 0 0,-1 0 0,-1 0 0,-7 7 1,-7 1-163,0 0 1,-1-2 0,0 0 0,-24 8 0,29-12-205,-1-1 1,1 0-1,-25 3 1,33-7-322,-1 0 0,0-1 0,0 0-1,0-1 1,-8-1 0,10 1-3018,-12-6 40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36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2048,'0'0'1254,"-4"3"-82,-3 3-739,1 0 0,0 0 0,0 0 0,0 1-1,1 0 1,0 0 0,1 1 0,-6 9-1,-2 8 659,-13 37 0,19-46-798,1-1 0,1 1 1,1 0-1,0 0 0,2 0 1,-1 0-1,2 1 0,0-1 0,1 0 1,0 0-1,2 0 0,5 20 0,-8-32-243,2-1-1,-1 1 0,0-1 0,1 1 1,-1-1-1,1 1 0,0-1 0,0 0 1,0 0-1,1 0 0,-1 0 0,1-1 1,0 1-1,0-1 0,-1 1 0,2-1 0,-1 0 1,0 0-1,0 0 0,1-1 0,-1 1 1,6 1-1,-4-2 6,1-1 0,0 1 0,-1-1 0,1 0 0,-1 0 0,1-1 0,-1 0 0,1 0 0,-1 0 0,1-1 0,-1 0 0,0 0 0,0 0 0,9-5 0,33-21 352,33-17 358,-72 41-649,0 1 0,0-1 0,1 2 0,-1-1 0,1 1 0,0 1 0,15-2 0,-17 3-53,0 1 0,-1 0 0,1 0 0,0 1 0,-1 0 0,0 0 0,1 0 0,-1 1 0,0-1 1,0 2-1,0-1 0,-1 1 0,1-1 0,-1 2 0,0-1 0,0 0 0,0 1 0,-1 0 0,0 0 0,8 12 0,-5-5-363,0 0 0,-1 1 0,0-1 1,0 2-1,-2-1 0,0 0 0,0 1 0,3 28 0,-6-35-229,3 24-6868,-1-20 3161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37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4 829 1552,'-1'-3'599,"0"0"0,1-1 0,-1 1-1,1 0 1,-1-1 0,1 1 0,0-7-1,12-44 1386,-4 24-670,5-19-199,2 0 1,25-56 0,53-93 818,6-13-113,-90 188-1564,-6 13-26,1 0-1,0 0 1,1 0-1,0 0 1,12-15-1,-17 25-203,1-1 0,-1 1-1,0 0 1,1 0-1,-1 0 1,0 0 0,1 0-1,-1 0 1,1 0-1,-1 0 1,0 0 0,1 0-1,-1 0 1,0 0 0,1 0-1,-1 0 1,0 0-1,1 0 1,-1 0 0,0 0-1,1 1 1,-1-1-1,0 0 1,1 0 0,-1 0-1,0 1 1,0-1-1,1 0 1,-1 0 0,0 1-1,0-1 1,1 0-1,-1 0 1,0 1 0,0-1-1,0 0 1,1 1 0,-1-1-1,0 0 1,0 1-1,0-1 1,0 0 0,0 1-1,0 0 1,7 14 19,-7-15-42,10 34 177,-3-1 0,0 1 0,1 37 0,-8-71-180,16 127 283,5-1 1,39 127-1,-28-124-368,-29-112-25,-1 0 0,-1 0 1,0 0-1,-1 0 1,-4 32-1,1-41 55,1 0 0,-1-1 0,0 1 0,0-1 0,-1 1 0,0-1 0,0 0 0,-1-1 0,0 1 0,0-1 0,-1 0 0,0 0 0,0-1 0,0 0 0,-11 8 0,3-4-4,0-1-1,0 0 1,-1-1 0,1 0-1,-2-2 1,-26 8 0,40-13 48,-12-4 6,14 4 3,-1 0-1,1 0 0,-1 0 0,1 0 0,-1 0 0,1 0 1,-1 0-1,1-1 0,-1 1 0,1 0 0,-1 0 0,1 0 1,-1 0-1,1-1 0,-1 1 0,1 0 0,-1-1 0,1 1 0,0 0 1,-1-1-1,1 1 0,-1 0 0,1-1 0,0 1 0,-1-1 1,1 1-1,0 0 0,-1-2 0,1 1-17,4-5 0,9-7-40,1 0 1,0 0-1,0 2 1,31-20-1,76-36-502,-104 57 483,611-275-6315,-513 237 2507,-27 12 270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50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45 1844,'-33'-30'7592,"33"29"-7540,0 1 0,-1-1 0,1 1 0,0-1 0,0 1 0,0-1 0,0 1 0,1-1 0,-1 1 0,0-1 0,0 1 1,0-1-1,0 1 0,0 0 0,1-1 0,-1 1 0,0-1 0,0 1 0,1-1 0,-1 1 0,0 0 0,1-1 0,-1 1 1,0 0-1,1-1 0,-1 1 0,0 0 0,1-1 0,-1 1 0,1 0 0,-1 0 0,1 0 0,-1-1 0,1 1 0,-1 0 1,0 0-1,1 0 0,-1 0 0,1 0 0,-1 0 0,1 0 0,-1 0 0,1 0 0,-1 0 0,1 0 0,-1 0 0,1 0 1,-1 0-1,1 1 0,74 13 726,140 45-1,-158-41-509,665 263 1219,-506-189-1252,139 57 64,289 120 20,-420-166-253,65 51 49,-95-48-59,-81-47-23,344 164 112,-225-116-18,-91-40-61,-73-36-55,274 119 145,-299-134-137,431 150 173,-332-126-148,241 71 99,-316-90-60,243 88 225,-1 4 343,86 23 79,-363-125-653,365 136 467,-353-131-287,80 19 0,-92-27-143,13 10 201,-22-9-197,-21-8-88,21 11 176,-13-6-181,-7-5 66,11 6 898,-14-7-973,0 0 0,0 0 0,1 0 1,-1 0-1,0 0 0,0 0 0,0 0 1,0 0-1,1 0 0,-1 0 0,0 0 1,0 0-1,0 0 0,0 0 0,1 0 1,-1 0-1,0 0 0,0 0 0,0-1 0,0 1 1,0 0-1,1 0 0,-1 0 0,0 0 1,0 0-1,0 0 0,0 0 0,0 0 1,0-1-1,0 1 0,1 0 0,-1 0 1,0 0-1,0 0 0,0 0 0,0-1 1,0 1-1,0 0 0,0 0 0,0 0 1,0 0-1,0-1 0,0 1 0,0 0 0,0 0 1,0 0-1,0 0 0,0 0 0,0-1 1,0 1-1,0 0 0,0 0 0,0 0 1,0 0-1,0-1 0,0 1 0,0 0 1,-1 0-1,1 0 0,0 0 0,0 0 1,0 0-1,0-1 0,0 1 0,0 0 1,0 0-1,-1 0 0,1 0 0,-11-24 336,-19-26 3,1 12 77,-2 0-1,-1 2 0,-2 1 1,-42-34-1,38 37 387,36 31-411,7 5-360,141 126 138,-99-93-144,-2 2 1,-2 2 0,45 56 0,-80-87-24,-1 0 1,0 1 0,-1 0-1,0 0 1,0 1 0,7 24-1,-12-31-4,0 0 0,0 0-1,0 0 1,0 0-1,-1 0 1,0 0 0,0 0-1,-1 0 1,1 0 0,-1 0-1,0 0 1,0 0-1,-1 0 1,0 0 0,1 0-1,-2 0 1,1-1 0,0 1-1,-6 6 1,-1 0-9,-1 0 0,-1-1 0,0 0 0,0-1 0,-1 0 0,0-1 0,-1 0-1,-18 8 1,-1-2-253,0-1 0,-48 12-1,11-9-1741,-138 14-1,118-25-2139,32-4-2921,19-1 1225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52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1677 1516,'-27'2'3693,"4"-1"4011,25-5-5281,15-4-2528,608-262 1914,-589 254-1757,577-203 339,-360 135-267,122-36 5,111-39-35,79-45 9,-138 37-65,-417 163-37,371-140-40,-116 63 57,43-15-10,-282 88 1,40-16 113,-65 23-62,-1 1-54,0 0 1,1 0 0,-1 0 0,0 0 0,0 0-1,0 0 1,1 0 0,-1 0 0,0 0-1,0 0 1,0 0 0,0 0 0,1 0-1,-1 0 1,0 0 0,0 0 0,0-1-1,0 1 1,0 0 0,1 0 0,-1 0 0,0 0-1,0 0 1,0 0 0,0-1 0,0 1-1,0 0 1,0 0 0,0 0 0,1 0-1,-1-1 1,0 1 0,0 0 0,0 0 0,0 0-1,0 0 1,0-1 0,0 1 0,0 0-1,0 0 1,0 0 0,0 0 0,0-1-1,0 1 1,0 0 0,-9-8 56,-17-3-33,-32-1 96,-118-19 832,141 27-562,33 4-228,8 1-129,46 6 51,65 12 40,-102-16-104,0 1 1,-1 1 0,1 0 0,-1 1-1,23 13 1,-34-17-18,1 0 0,-1 1 0,0-1 0,0 1 0,0 0 0,-1 0 0,1 0 0,-1 0 0,1 0 0,-1 1 0,0-1 0,0 1-1,-1-1 1,1 1 0,1 5 0,-2-2-1,1-1 0,-2 1 1,1 0-1,-1 0 0,0-1 0,0 1 0,-1 0 0,-1 9 0,-3 4-36,-1 0 0,-1 0 0,-1-1 0,-20 36 0,-12 11-1009,-4-1 0,-65 75 0,45-60-2564,32-37-870,2 0 41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13 555 1732,'-9'-10'2911,"9"10"-2804,0 0 1,0 0-1,0 0 1,-1 0 0,1 0-1,0 0 1,0 0-1,0-1 1,-1 1 0,1 0-1,0 0 1,0 0-1,0 0 1,0 0 0,-1-1-1,1 1 1,0 0-1,0 0 1,0 0-1,0-1 1,0 1 0,0 0-1,0 0 1,0 0-1,0-1 1,-1 1 0,1 0-1,0 0 1,0-1-1,0 1 1,0 0 0,0 0-1,0-1 1,1 1-1,-1 0 1,0 0-1,0 0 1,0-1 0,0 1-1,0 0 1,0 0-1,0 0 1,0-1 0,0 1-1,1 0 1,-1 0-1,0 0 1,0 0-1,0-1 1,0 1 0,1 0-1,-1 0 1,0 0-1,0 0 1,0 0 0,1 0-1,-1-1 1,0 1-1,38 0 867,63 7 0,-15 0-457,470-8 1086,-152-18-1053,106-6 11,741-43 406,-927 56-828,128-6 9,261-26-33,-167-18 345,-529 59-447,158-13 476,-172 15-399,15 2 254,-9-1-243,-1 1 0,0-1 0,1-1 0,-1 1 0,0-1 0,0-1 0,1 1 0,-1-1 0,12-5 0,-19 6 283,-1-1-339,0 1 0,-1-1 0,1 1 0,-1 0 1,0-1-1,1 1 0,-1 0 0,0-1 0,0 1 0,0 0 1,0 0-1,0 0 0,0 0 0,0 0 0,0 0 0,0 0 1,-2-1-1,-29-18 146,17 11-26,-226-159 2196,170 123-1316,69 43-524,9 5-487,13 4-13,114 51 66,-121-51-78,0 0-1,0 1 1,-1 0-1,0 1 1,0 0-1,-1 1 1,0 1-1,9 11 1,-17-18-6,0 1 0,0 0-1,-1-1 1,1 1 0,-1 0 0,0 1 0,0-1-1,-1 0 1,0 0 0,1 1 0,-2-1 0,1 1-1,-1-1 1,0 8 0,-1-4-13,0 1-1,-1-1 1,-1 0 0,1 0-1,-1 0 1,-1 0 0,-7 14-1,-6 5-289,-1-1 0,-1 0 0,-38 38 0,56-64 284,-69 75-1684,4-5-2052,24-23-3788,23-28 2175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54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4757 2060,'-8'39'6877,"6"-28"-1166,13-24-4527,13-28-1111,251-444 1780,-207 381-1668,4 4 0,128-139 1,-26 50-13,37-39 2,93-94-19,-1-2-77,242-199-63,-505 488-15,560-473 32,-183 191-253,-59 39-117,-140 105 220,132-81-10,-154 113 93,-143 103 18,21-15 27,103-95 0,-173 145-14,38-38 1,59-74-1,-93 102 3,0 1-1,9-22 0,-2 3-23,-14 29 36,-1-1-1,0 0 0,0 1 1,0-1-1,0 1 0,-1-1 1,1 0-1,-1 1 0,0-1 1,0-2-1,0 2-5,-1 2-4,1 0-1,-1 0 1,0 0-1,1 0 1,-1 0 0,0 0-1,0 0 1,1 1 0,-1-1-1,0 1 1,0 0-1,0-1 1,0 1 0,0 0-1,-3 0 1,2 0-3,-40 0 39,-77 8-1,-7 0 45,118-5-79,9-1 30,9-1 161,74 1-124,224 15 122,-292-15-183,0 1 0,1 0 0,-1 1 1,0 1-1,-1 0 0,0 1 0,1 1 0,-2 0 0,19 13 1,-25-15-31,-1 0 1,0 0 0,0 1 0,0 0-1,-1 1 1,0-1 0,0 1 0,0 0 0,-1 0-1,0 0 1,-1 0 0,1 1 0,-2 0 0,1 0-1,-1-1 1,0 1 0,0 1 0,-1-1 0,0 11-1,-1-1-203,-2 0 0,0 1 0,0-1 0,-2 0 0,-1 0 0,0 0 0,-15 33 0,-64 108-2085,78-149 2131,-77 124-5878,38-61 2263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55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3597 1232,'-27'5'8691,"43"-17"-7961,32-18 0,-7 4-230,394-229 2375,-278 168-2270,57-24 4,-50 27-289,210-110 152,-351 182-448,511-249 483,82-2-158,-26 22-151,-474 192-143,550-258 17,-43-69 55,-384 213-156,86-64 62,-204 139-13,36-30 0,88-64-14,-209 157-12,89-76 12,-101 81-18,36-40 0,-1 2 4,-43 42 11,0 0 1,-1-1 0,-1-1 0,21-32-1,-34 48 0,0 0-1,0 0 1,0 1 0,-1-1-1,1 0 1,0-1-1,-1 1 1,1 0-1,-1 0 1,0 0 0,0 0-1,0 0 1,0 0-1,0 0 1,0-1-1,0 1 1,-1 0 0,1 0-1,-1 0 1,1 0-1,-1 0 1,0 0-1,0 0 1,0 0 0,-3-3-1,-1-2 53,-1 1 0,0 0 0,-1 0-1,1 1 1,-10-6 0,-18-18 709,34 29-751,0 0-1,0 0 1,0 0-1,0-1 1,0 1-1,-1 0 1,1 0-1,0 0 1,0-1-1,0 1 1,0 0-1,0 0 0,0 0 1,0-1-1,0 1 1,0 0-1,0 0 1,0 0-1,0-1 1,0 1-1,0 0 1,0 0-1,0 0 1,0-1-1,0 1 1,0 0-1,0 0 0,0 0 1,1 0-1,-1-1 1,0 1-1,0 0 1,0 0-1,0 0 1,0 0-1,0-1 1,1 1-1,-1 0 1,0 0-1,0 0 0,0 0 1,1 0-1,-1 0 1,0 0-1,0 0 1,0-1-1,0 1 1,1 0-1,-1 0 1,0 0-1,0 0 1,0 0-1,1 0 1,1 0-9,-1 0 1,1 0 0,-1 0 0,1 0 0,-1 0 0,1 0 0,-1 0 0,1 1 0,-1-1 0,1 0 0,2 2 0,12 4 35,-1 1 0,0 1 0,0 0 0,24 19 0,-34-23-42,1 1 1,-1 0 0,0 1 0,0-1-1,0 1 1,-1 0 0,0 1 0,0-1-1,0 0 1,-1 1 0,0 0 0,0 0-1,-1 0 1,3 11 0,-3-4-148,0 0-1,-1 0 1,0-1-1,-2 1 1,1 0 0,-1 0-1,-1 0 1,-5 18 0,-1-8-783,0 0 0,-2-1 0,-1 0 0,-14 23 1,-17 28-3612,-5-1 43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04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1284,'-3'2'261,"1"1"1,-1-1-1,1 1 0,0-1 1,0 1-1,0 0 0,0-1 1,1 1-1,-1 0 0,1 0 0,-1 1 1,1-1-1,0 0 0,0 0 1,1 1-1,-1-1 0,0 5 1,2-3-31,-1 0 1,1 0-1,0 0 1,0 0-1,0 0 0,1 0 1,-1-1-1,1 1 1,0 0-1,5 6 1,6 8 134,1 0 0,1-2 1,1 1-1,20 16 0,-14-12 32,7 5-108,-14-13-27,0 0 0,-1 1 0,-1 1 0,0 0 0,12 19 0,-23-29-208,1-1 1,-1 1-1,1-1 1,-1 1-1,-1 0 1,1-1-1,-1 1 1,0 0-1,-1 0 1,1 0-1,-1 0 1,0 0-1,-1 0 1,1 0-1,-1 0 1,0 0-1,-1 0 1,0-1-1,0 1 1,0 0-1,0-1 1,-5 9-1,-7 6 25,0 1-1,-2-2 1,0 0-1,0-1 1,-2-1 0,-1 0-1,0-1 1,0-1-1,-25 13 1,40-26-173,1 0 1,-1 0-1,0-1 1,0 0 0,1 1-1,-1-1 1,0-1-1,0 1 1,0-1-1,-5 1 1,6-1-253,1-1 1,-1 1-1,0 0 0,1-1 0,-1 0 1,1 1-1,-1-1 0,1 0 1,-5-3-1,5 0-2873,-3-14 37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57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8275 876,'6'19'2082,"3"11"4896,-4-32-6507,2-2-313,1-1 1,-1 1-1,0-1 1,-1-1-1,1 0 1,-1 0-1,9-10 1,40-57 635,-37 47-643,113-178 962,-72 107-733,510-826 1242,-224 422-1170,-196 305-339,304-370 85,106-80-72,210-395-91,-721 967-39,89-123 11,3 1-11,442-478-46,-467 547 28,83-112 22,-93 108-56,360-398 10,-268 336 54,-54 56 6,380-410-640,-244 257 466,-53 57 57,-163 163 129,83-119-1,-127 162-19,-10 17 146,-1-1-1,-1 0 1,0-1-1,0 0 1,-1 0-1,5-16 1,-10 26-36,1-13 167,-2 14-243,0 0 0,1 0 1,-1 0-1,0 0 0,0 0 1,0 0-1,0 0 0,0 0 1,0-1-1,0 1 0,0 0 1,0 0-1,0 0 0,-1 0 1,1 0-1,0 0 0,-1 0 1,1 0-1,-1 0 0,1 0 1,-2-1-1,1 1 181,-34-4 424,19 6-438,0 0-1,1 2 0,-1 0 1,1 0-1,-21 9 1,34-11-144,3-1-53,-1 0 1,1 0-1,-1 0 0,1 0 0,-1 0 1,1 0-1,-1 0 0,1 0 0,-1 1 0,1-1 1,-1 0-1,1 0 0,-1 1 0,1-1 0,-1 0 1,1 1-1,-1-1 0,0 0 0,1 1 1,-1-1-1,1 1 0,-1-1 0,0 0 0,0 1 1,1-1-1,-1 1 0,0-1 0,0 1 1,1-1-1,-1 1 0,0-1 0,0 1 0,0 0 1,0-1-1,0 1 0,0-1 0,0 1 1,0-1-1,0 1 0,0-1 0,0 1 0,0-1 1,0 1-1,-1-1 0,1 1 0,0-1 1,0 1-1,-1-1 0,1 1 0,0-1 0,0 1 1,-1-1-1,1 1 0,-1-1 0,1 0 1,0 1-1,-1-1 0,1 0 0,-1 1 0,1-1 1,-1 0-1,1 1 0,-1-1 0,1 0 1,-1 0-1,0 1 0,34 1 37,-1-2 1,1-1-1,-1-1 0,1-2 0,32-7 1,61-7 59,-121 17-85,0 1 1,0 0-1,0 0 1,1 0-1,-1 1 1,10 2 0,-15-3-18,1 1 1,0-1 0,0 1-1,0-1 1,0 1 0,-1 0-1,1-1 1,0 1 0,-1 0-1,1 0 1,-1-1 0,1 1-1,-1 0 1,1 0 0,-1 0-1,1 0 1,-1 0 0,0 0-1,0 0 1,1 0 0,-1 0-1,0 0 1,0 0 0,0 0-1,0 1 1,-2 25 47,2-24-44,-5 27 23,-1 1 0,-1-1-1,-21 53 1,-48 82-534,46-105 42,-2 5-277,-26 56-2097,24-40-4189,18-35 2252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35:59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7352 1224,'-49'24'6754,"30"-14"0,487-434-4885,-452 409-1835,750-741 572,-644 638-529,278-258 17,-50 59 16,-189 161-90,-34 31-11,545-511 54,-666 630-65,503-509-4,-165 143 90,-186 201-61,-32 39-13,73-83 1,197-213 14,-132 173-20,-154 146-6,233-235-5,-126 122-20,184-201 11,-64 27-47,-40 74 118,-149 156-53,-68 74-12,-46 54 2,54-66 12,-82 96 7,0 0-1,-1-1 1,0 1 0,4-12-1,-8 19 10,-1 0-7,0 0 1,0 0-1,1 0 0,-1 0 0,0 0 1,0 0-1,0 0 0,0 0 1,0 0-1,0 0 0,0 0 1,0 0-1,-1 0 0,1 0 0,0 0 1,0 0-1,-1 0 0,1 0 1,-1 0-1,1 1 0,-1-1 1,1 0-1,-1 0 0,0 0 1,1 1-1,-1-1 0,0 0 0,1 1 1,-1-1-1,-1 0 0,-11 1 103,-1 0 0,1 1 0,0 0-1,0 1 1,-20 6 0,-68 23 790,41-9-260,58-21-565,-1 0 55,-2 2-180,8-1 789,20-2-692,1-1 0,0-1 0,0-1 0,32-8-1,102-32 140,-138 37-166,40-11 40,-11 3 193,62-25 0,-83 33 122,-27 6 57,3 1-293,12 2-8,-15-2-123,0 0-1,0 0 1,0 1 0,-1-1-1,1 0 1,-1 0-1,1 0 1,0 0-1,-1 1 1,0-1 0,1 0-1,-1 1 1,0-1-1,0 0 1,0 1 0,0-1-1,0 0 1,0 1-1,0-1 1,0 0 0,-1 2-1,1-1 27,-1 42 9,-2 1 0,-2-1 0,-2 0 0,-19 67 0,9-58-1910,-36 77-1,36-92-20,-13 27-5981,14-38 2829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1:45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78 852,'-3'0'429,"-52"14"5364,54-13-5472,-36 1 3120,36-2-3433,1 0 31,-1 0 0,0 0-1,1 0 1,-1 0 0,0 0 0,1 0 0,-1 1 0,1-1 0,-1 0-1,0 0 1,1 0 0,-1 1 0,1-1 0,-1 0 0,0 1 0,1-1-1,-1 0 1,1 1 0,-1-1 0,1 1 0,0-1 0,-1 1 0,0 0-1,6 0-34,28 6 22,-21-6-10,-1 0-1,1-1 1,21-2-1,10 0 9,-15 3-22,-14-1 1,1 0-1,26-4 1,-20 2-5,26-8 1,36-6 14,-55 10-12,-17 3 1,35-7-13,-33 6 11,-6 2 2,0 0 1,0 0-1,0 1 1,11-1-1,31-6-9,-13 0 6,66-4 1,-75 8 11,9 2-10,-33 2-6,0 0 7,12-2 2,35 0 0,1-1 27,-32 2-45,-18 1 14,2 0-20,11-1 18,-11 1 2,0 0 4,0-1-7,22 5-5,-16-2 18,15-2-7,22 7 16,-20-3-18,-20-4 6,5 0-14,-5 1 3,11 1 6,10 0-5,-17-1-1,13-1 11,10-2 18,-22 1-22,-8 1 23,43-4 4531,-44 3-4518,7-1 103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1:48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69 912,'0'0'1180,"-1"2"-896,-7 7 1753,-7 16 3303,15-25-5315,0 1 1,0 0-1,0 0 1,0 0 0,0 0-1,0 0 1,1 0-1,-1-1 1,0 1-1,0 0 1,1 0-1,-1 0 1,1-1-1,-1 1 1,1 0-1,-1 0 1,1-1-1,-1 1 1,1 0-1,-1-1 1,1 1 0,0-1-1,0 1 1,-1-1-1,2 1 1,1 2-43,-2-2 61,2 0-2,9 4 14,1 0 0,0-1 0,1-1 0,-1 0 0,1-1 0,-1 0 0,17-1 0,94-3 104,-41-1-125,-18 4 6,-12-1-33,-44 0-1,0 0-1,0 0 1,15-2 0,-3 0 0,22-2 11,23-2-22,7-4 3,-47 6 20,33-3-35,59-15 0,-115 21 15,111-22-81,-75 19 70,-4-1 13,-6-1-2,-18 5 1,-2 0 0,0 0-1,-1-1 1,17-5 0,-14 4 0,13-1 27,-14 2-26,-8 1 7,21-4 50,-5-1-23,-17 6 10,11-2 163,6-3-30,-17 4-107,12-3 230,15-5-3611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1:56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23 1192,'0'0'2945,"5"-22"2880,7 115-3633,-11-63-1885,5 35 1,5 12 3,-1-3-225,12 71 123,-16-91-171,-4-37-10,6 33 0,-7-41-23,0-1 1,0 1-1,-1 11 0,0 1-6,10 154 34,-11-143-23,-1 24 8,0-12-14,1 40-3,1-42-8,-2 29 3,4 7 41,-2-74-34,-3 11-6,3-13-3,1 20-5,-4 26-2,-6 60 53,7-84-32,2-22-13,0 1-3,1 22 0,-1 87 9,0-110-10,0 1 0,4 52-109,11 95-55,-5-64 149,-9-84 32,-1 1 2,3 8-9,-2-8-15,-1-1 18,2 50-8,-2-49 7,0-1 8,-4 103 7,4-102-31,2 24 35,-2-25 1,0 1-22,0-1 8,0 1-1,0-1 1,-1 1-1,1-1 0,-1 1 1,1-1-1,-1 1 1,0-1-1,0 0 1,0 0-1,0 1 0,-2 2 1,1-4 18,-1-5-18,-9-11 3,9 12 3,2 0-6,0 1-1,0 0 1,-1 0 0,1 0 0,-1 0 0,1 0 0,-1 0 0,1 0 0,-1 1 0,-3-3 0,-1-2 23,-37-44 391,42 48-376,-9-8 156,3 3-75,0-1 0,0 1 0,-11-17-1,17 22-100,-7-8 136,4 5-75,-19-26 663,22 29-551,-3-4-153,3 5-33,2 2 76,12 18-84,-10-15-6,1 0-4,-1 0-1,1-1 0,0 0 0,8 5 1,-12-7 4,2 0-1,8 7 25,-5-4-26,-4-3 4,16 15-5,-8-8 1,-8-7 4,1 1-1,-1 0 1,0-1-1,1 0 1,-1 1-1,1-1 1,0 0-1,-1 1 1,1-1-1,0 0 1,2 1 0,-1-1 0,-1 0 4,24 22 22,-12-10-6,-13-11 2,0-1-33,26 29 6,-26-29-10,13 17 37,-13-17-20,-1 0 0,1 0 0,0 0 0,0 0-1,0 0 1,0 0 0,0 0 0,0 0 0,0-1 0,0 1 0,0 0 0,1-1 0,-1 1-1,0-1 1,2 2 0,12-11-11,-12 7 17,-2 1-9,-1 1-1,1-1 0,-1 0 0,1 0 0,0 1 0,-1-1 0,1 1 0,0-1 0,-1 0 0,1 1 0,0-1 0,0 1 1,-1-1-1,2 1 0,9-8-15,7-11 18,38-46 3,-2-7 24,-53 71-17,15-22-9,-27 38 2,-1 0 0,-27 25 1,-76 65-809,101-97 198,4-3-1345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01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212 848 1236,'-3'1'494,"-29"13"2532,31-12-2552,0-2-453,1 0-1,0-1 0,0 1 0,0 0 0,-1 0 0,1 0 0,0 0 0,0 0 0,0 0 0,-1 0 0,1 0 0,0 1 0,0-1 0,0 0 0,0 0 0,-1 0 1,1 0-1,0 0 0,0 0 0,0 0 0,0 0 0,-1 0 0,1 0 0,0 1 0,0-1 0,0 0 0,0 0 0,0 0 0,0 0 0,-1 0 0,1 1 0,0-1 1,0 0-1,0 0 0,0 0 0,0 1 0,0-1 0,0 0 0,0 0 0,0 1 0,4 7 1543,5 3-806,-6-8-635,1-3-18,25 3 79,0 0 0,0-3-1,49-4 1,12 0 23,140-10 75,-207 12-264,116-16 48,-98 11-50,-16 3-8,76-13 40,-38 6-31,-35 7-10,34-9 0,18-9 10,-26 8-15,53-22 0,1-15 12,-97 45-6,19-10 13,-1-1 0,28-23-1,-50 35-16,9-7 84,-1-1 0,17-18 1,-19 18 12,-10 11-68,-1-1 0,1 0 0,-1 0 1,0 0-1,3-6 0,0-2 68,2 0 22,-1-1 0,-1-1 0,0 1 0,-1-1 0,3-14 0,-5 22-73,-1-1 0,0 0 0,0 0 1,0 0-1,-1-1 0,0 1 0,0 0 0,-1 0 0,1 0 0,-1 0 0,-1 0 1,1 0-1,-1 1 0,0-1 0,0 0 0,-1 1 0,0-1 0,0 1 0,0 0 1,0 0-1,-1 0 0,0 0 0,0 1 0,-7-7 0,-3-2 69,0 0-1,-1 1 0,0 1 1,-1 0-1,0 1 1,-1 1-1,-27-12 1,-11 4-44,0 2 1,-1 2 0,-1 3-1,0 2 1,-58 0 0,42 7-56,0 4 1,1 2 0,-91 19 0,-58 27-7,172-38-14,0 2 0,2 2 0,-48 25 0,80-35-10,1 2 0,0 0 0,0 1 0,1 0 0,-16 17 0,20-20-14,7-5 24,0 0-1,-1 0 0,1 0 1,0 0-1,1 0 0,-1 0 0,0 1 1,1-1-1,-1 0 0,1 1 1,-2 3-1,0 0 2,0 1 0,0-1 0,1 1 1,0 0-1,0 0 0,1 0 0,-2 12 0,7 32 3,-1-33-6,1-1 0,1 1 1,1-1-1,0 0 0,1-1 0,1 1 0,0-1 1,1-1-1,1 0 0,1 0 0,0-1 0,0 0 1,2-1-1,-1 0 0,22 15 0,-6-7 11,2-2-1,52 25 0,-64-36-4,2 0-1,-1-1 0,1-1 0,0-1 0,37 5 1,-18-9-3,0-2 1,72-11-1,-107 11-1,111-21 2,-60 11 16,34-11-18,99-39 0,-145 43 0,82-47 1,-68 34-2,-31 16 3,1-1 0,-2-1 0,46-40 0,-65 52 6,-1-1-1,0 1 1,-1-1-1,1 0 1,-1 0 0,0-1-1,-1 1 1,1-1-1,-1 0 1,-1 0 0,4-13-1,-4 12-2,0-1 0,-1 0 0,0 0-1,0 1 1,-1-1 0,0 0 0,-1 0-1,-2-12 1,0 2-2,0 4-6,0 1 1,-1 0-1,-1 0 0,0 1 0,-9-19 0,-4-7 9,15 30-24,1 6 19,-9-14 10,-6-7-23,7 14 18,0 1-1,0 0 0,-1 1 1,0 0-1,0 0 0,-1 1 1,0 0-1,0 1 0,-1 1 1,0 0-1,-20-5 0,-12-1-5,-1 3 0,-49-4 0,14 7 25,0 3 0,0 4-1,-130 19 1,148-11-19,-90 27 0,66-8-6,-150 72 0,148-48-5,80-48-5,1 1 0,1 0 0,-1 0 0,-12 15 0,2-3 11,6-6 2,2-1-1,0 2 1,0-1 0,1 1-1,-12 24 1,7-9 7,-18 56 1,28-69-15,1-1 1,1 1-1,0 0 1,1-1-1,1 17 1,2 10-1,-1-30 1,1-1 2,0-1 0,0 1 0,1 0 1,0-1-1,1 0 0,0 0 0,0 0 1,6 8-1,3 3 1,1 0-1,18 19 1,-23-30 3,0 0 0,1-1-1,0 0 1,0 0 0,1-1-1,0 0 1,0-1-1,0 0 1,1-1 0,14 4-1,-6-3 4,1-1-1,-1-1 0,1 0 1,0-2-1,28 0 0,20 2 17,-39-1-10,0-2 0,40-3 0,-59 2-6,0-1-9,-1 0 0,1 0 1,0-1-1,13-4 0,-9 1-1163,1-1 0,-1 0 1,0-1-1,14-9 0,1 0-2216,-13 5 1165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03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1344,'0'0'4883,"8"2"-4683,24 5-28,-31-6-157,0-1 0,0 0 0,0 1-1,0-1 1,0 0 0,0 1 0,0-1-1,1 0 1,-1 0 0,0 0 0,0 0 0,0 0-1,0 0 1,0-1 0,3 1 0,9-3 184,53 2 278,58-4-46,-121 5-413,1 0-2,30 0-51,-31 0 17,-1 1-83,4 0 99,-6-1-3,0 1-1,0-1 1,0 0-1,0 0 1,0 0-1,0 0 1,-1 0 0,1 0-1,0 0 1,0 0-1,0 0 1,0 0-1,0 0 1,0 0-1,0 0 1,0 0 0,0 0-1,0 0 1,0 1-1,0-1 1,0 0-1,0 0 1,0 0-1,0 0 1,0 0 0,0 0-1,0 0 1,0 0-1,0 0 1,0 0-1,0 0 1,0 0-1,0 1 1,0-1 0,0 0-1,0 0 1,0 0-1,0 0 1,0 0-1,0 0 1,0 0-1,0 0 1,0 0 0,0 0-1,1 0 1,-154 23 99,114-13 25,25-6-84,9-2-65,5-2 36,0 0-1,0 0 0,0 0 1,0 0-1,-1 0 1,1 0-1,0 0 1,0 0-1,0 0 1,0 0-1,0 0 1,0 0-1,0 0 1,0 0-1,-1 0 1,1 0-1,0 1 1,0-1-1,0 0 1,0 0-1,0 0 1,0 0-1,0 0 1,0 0-1,0 0 1,0 0-1,0 0 1,0 1-1,-1-1 1,1 0-1,0 0 1,0 0-1,0 0 1,0 0-1,0 0 1,0 0-1,0 1 1,0-1-1,0 0 1,0 0-1,0 0 1,0 0-1,0 0 1,0 0-1,0 0 1,1 0-1,-1 1 1,0-1-1,0 0 1,0 0-1,0 0 1,0 0-1,0 0 1,0 0-1,0 0 1,0 0-1,0 0 1,0 1-1,0-1 1,1 0-1,-1 0 1,0 0-1,0 0 1,0 0-1,0 0 1,0 0-1,0 0 1,1 0-1,5 4 0,-3-2-4,-1-1 1,1 1-1,-1-1 1,1 0-1,0 1 1,0-1-1,0-1 0,-1 1 1,1 0-1,0-1 1,3 1-1,42 2 27,65-5 0,5 1-65,-115 1 8,0 0-4,-3 0 27,7 1 44,-4-1-138,-6 1-464,-251 23 486,237-23 78,-64 6 240,16-1 523,62-6-600,-6 1-93,7 0 66,7-2 405,57-7-444,146-14 90,-182 16-174,-13 4-603,-15 2 587,1 0 0,0-1 0,-1 1 1,1 0-1,-1-1 0,1 1 0,0-1 0,-1 0 0,1 1 1,0-1-1,0 0 0,0 0 0,-2-1 0,1 1 1,1 0 0,0 0 0,-1 0 0,1 0 0,-1 1 0,1-1 0,-1 0-1,1 1 1,-1-1 0,0 1 0,1 0 0,-1-1 0,0 1 0,1 0 0,-1 0 0,0 0-1,1 0 1,-1 0 0,0 1 0,1-1 0,-2 1 0,-137 4-104,100-1 174,37-3 305,11-3-327,116-16 216,-34 8-173,-87 10-73,-3 0-8,8-1-11,-6 1 10,-5-1 28,-14-3-18,1 2 0,-1 0 0,-29 1 0,-57 7 174,40-1-12,61-5 17,11-1-168,145-12 82,85-18 741,-209 31 66,-27 0-92,-1 1-699,-1-1-59,1 0 0,-1 1 0,1 0 1,-1-1-1,0 1 0,1-1 1,-1 1-1,0 0 0,0 0 0,1 0 1,-1 0-1,2 2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06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27 1220,'0'0'1112,"0"-2"-604,-5-14 2841,1 8 1615,4 8-4910,3 28 33,11 41-1,-3-6 52,-10-50-97,0 1 0,-1 27 0,-1-11 50,1-27-85,-1 7 4,1-5-2,0 4-6,0-6 4,-1 45 55,0-45-56,1-1 0,0 7-7,-2 17-5,2-24 11,0 0 3,-1 5 0,1-4 187,0 1-1,-1 0 0,1-1 0,-1 1 1,0 0-1,0-1 0,-2 5 1,-9-22-184,9 10 85,-17-17 300,-27-17 520,46 37-852,-7-5 162,1 0 0,-14-14 1,17 15-166,-9-5 120,3 4-1,20 29-187,-7-17 14,6 8 21,1 0-22,1-1 0,17 15 1,-27-26 2,1 1-3,-1-3-4,0 1 0,0 0-1,0 0 1,0 0 0,0-1 0,0 1 0,-1 0 0,1 0 0,0 0 0,0 0 0,-1 0 0,1 2 0,0-2 8,3 6-13,6 2 47,-9-7-36,7 8 62,-3-2-50,-5-7-20,0-1 0,0 1 0,0-1 0,1 0 0,-1 1 0,0-1 0,0 1 0,1-1 0,-1 0 0,0 1 0,1-1 0,-1 0 0,0 1 0,1-1 0,-1 0 0,1 0 0,-1 1 0,1-1 0,-1 0 0,0 0 0,1 0 0,-1 0 0,1 0 0,-1 0 0,1 1 0,-1-1 0,1 0 0,8-6-5,0 0-1,-1-1 0,0 0 0,0 0 1,8-10-1,-11 11 0,9-12-3,23-35-1,-13 19-737,-54 84-913,6-16-5124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0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364 279 1040,'0'0'374,"-3"0"-34,-22-3 597,23 3-662,-2 0 29,0-1-258,-7 0 471,-1 1-1,1-1 0,-18 3 1,-6-1 612,19-1-670,14 1-215,-1-1 0,-52 1 3204,72-3-3403,93-16 291,231-52 81,-122 21-289,37-3-114,-233 48-24,-15 3 23,0 0 0,0-1-1,14-5 1,-20 6-19,-8 5-5,0 1 10,3-3 1,0 1 0,0-1-1,0 0 1,0-1-1,0 1 1,0-1 0,-1 1-1,-4 1 1,-20 7-2,0-1-1,-1-1 1,-32 4 0,-160 33 16,-9-7-17,167-28 33,-1-3 0,-64 0 0,87-7 74,26-4-24,12 4-52,1 0-2,-8 0-4,8 0 186,10-2-186,182-29 20,69-1-27,-10 1-25,-81 6-207,-95 12 25,-3-5-57,-27 6 62,-40 11 67,-5 1 52,-10 1 38,-16 1 44,-17 4-28,-145 26 3,-3 4 65,10-2 57,-312 57 976,464-87-546,-46 0-1,75-4 429,13-4-858,34-13 35,50-10 1,223-41 124,187-42-1022,-367 84-301,-64 14-614,0-4-3542,-54 11 2179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09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1844,'0'0'3078,"-3"2"-2479,-1 0-411,3-2-118,0 1 0,-1 0 1,1-1-1,0 1 1,0 0-1,-1 0 0,1-1 1,0 1-1,0 0 0,0 0 1,-1 2-1,1-2 379,-11 48 1707,8 0-1076,2-28-479,0 40 0,2 121 1311,27 184-26,-17-270-1419,-3-42-279,-5-29-104,-2-22-72,0-1 10,0 37 117,0-37-90,0 1-43,0 7-19,0-8 33,0 1 6,-2 9-13,1-9-12,1-1-4,-2 9-3,2-9 8,0 0 0,-5 21-27,5-20 30,0-3 13,0 1 0,0 0 0,0-1 0,0 1 0,0 0 0,0 0 0,0-1 0,0 1 0,0 0 0,-1-1 0,1 1 0,0 0 0,-1-1 1,1 1-1,0 0 0,-1-1 0,1 1 0,0 0 0,-2 0 0,2-1-10,-1 1 1,1-1-1,-1 0 0,1 0 1,-1 0-1,1 0 1,-1 0-1,1 0 1,-1 0-1,1 0 0,-1 0 1,0 0-1,1 0 1,-1 0-1,1 0 1,-1 0-1,1 0 0,-1 0 1,1 0-1,-1-1 1,-3-1 8,0 0 0,0-1 0,0 1 0,-5-6 0,7 6 27,0-1 10,-1 0 0,1 0 0,-1 1 1,0-1-1,0 1 0,0-1 0,-1 1 1,-5-3-1,5 2 18,2 2 16,-20-11 422,21 11-368,-14-5 258,1 3 33,5 3-79,9 0-340,0 0 1,0 0-1,0 0 1,0 0-1,0 0 1,0 0-1,0 0 1,0 0-1,0 0 1,0 0-1,0 0 1,0 0-1,0 0 1,-1 0-1,1 0 1,0 0-1,0 0 1,0 0-1,0 0 1,0 0-1,0 0 1,0 1-1,0-1 1,0 0-1,0 0 1,0 0-1,0 0 1,0 0-1,0 0 1,0 0-1,0 0 1,0 0-1,0 0 1,0 0-1,0 0 1,0 0-1,0 1 1,0-1-1,0 0 1,0 0 0,0 0-1,0 0 1,0 0-1,0 0 1,0 0-1,0 0 1,0 0-1,0 0 1,0 0-1,0 0 1,0 0-1,0 0 1,0 1-1,0-1 1,0 0-1,0 0 1,0 0-1,0 0 1,0 0-1,0 0 1,0 0-1,1 0 1,-1 0-1,102 88 419,-100-86-426,1 1 0,0-2 1,0 1-1,0 0 0,0 0 1,0-1-1,0 0 0,0 1 0,1-1 1,-1 0-1,0-1 0,1 1 1,-1-1-1,0 1 0,1-1 0,-1 0 1,1 0-1,-1-1 0,0 1 0,1-1 1,-1 1-1,1-1 0,3-2 1,-1 1-6,0-1 1,0 1 0,0-1-1,-1 0 1,0-1 0,1 0 0,-1 1-1,0-2 1,7-7 0,3-6-10,19-28 0,6-7-16,-1 8-41,-38 44 59,-5 5-90,-133 122-4017,134-123 3315,-1-1 1,1 0-1,0 0 1,-1 0-1,0 0 0,1-1 1,-5 2-1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04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10 233 1396,'0'0'889,"-9"-34"5545,9 33-5917,0-1-342,-1 0 1,2 0-1,-1 0 1,0 0-1,0 0 1,1 0-1,-1 0 1,1 0-1,-1 0 1,1 0-1,0 0 1,0 0-1,0 1 1,0-1-1,2-3 1,24-28 1233,-19 24-1002,8-9-62,2 2 0,0 0 0,1 0 0,0 2 0,34-19 0,-51 32-332,0-1-1,0 1 0,0 1 1,0-1-1,0 0 1,0 0-1,0 1 0,0-1 1,0 1-1,0 0 1,0-1-1,0 1 0,0 0 1,1 0-1,-1 1 1,0-1-1,0 0 0,0 1 1,0-1-1,0 1 1,0 0-1,0-1 1,0 1-1,0 0 0,0 0 1,0 0-1,-1 1 1,1-1-1,0 0 0,-1 1 1,1-1-1,-1 1 1,1-1-1,-1 1 0,0 0 1,1 0-1,1 3 1,1 3 4,0 0 0,0 0 0,-1 1 0,1-1 0,-2 1 1,1-1-1,0 10 0,-1 8 14,-2-1 1,0 0-1,-2 0 0,-1 1 1,-1-1-1,-7 28 0,5-31-14,1 1 0,1 0 0,1 0 0,1 1 0,1-1 0,1 1 0,4 30 0,-1-46-13,-1-1 0,1 0 0,0 0 0,0 0 0,0 0 0,1 0 0,0-1 0,1 0 0,8 10 0,3 5 13,-15-21-18,0 1 0,-1 0 0,1-1 0,-1 1 0,1 0 0,-1-1 0,1 1 0,-1 0 0,0-1 0,1 1 0,-1 0 0,0 0 0,0 0 0,1 0 0,-1-1 1,0 1-1,0 0 0,0 0 0,0 0 0,0 0 0,0-1 0,0 1 0,0 0 0,0 0 0,-1 0 0,1 0 0,0-1 0,0 1 0,-1 0 0,1 0 0,-1-1 0,1 1 0,-1 0 0,1 0 0,-1-1 0,0 2 0,-23 9-34,21-10 2,-3 1-54,-1 0 0,0-1-1,1 0 1,-1 0 0,0 0 0,0-1 0,0 0 0,0-1-1,1 1 1,-1-1 0,0-1 0,-11-3 0,12 3-253,1 0 1,0 0 0,0-1 0,0 0-1,0 0 1,-7-6 0,8 6-344,1-1 1,-1 1 0,1-1 0,0 0 0,1 1-1,-1-1 1,1 0 0,-4-8 0,-3-9-2589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11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131 984 1364,'0'0'3452,"-10"-3"-218,7-1-2883,0 0 1,1-1-1,-1 0 0,1 1 1,0-1-1,0 0 0,1 0 1,-1 0-1,1 0 0,0-7 0,-2-9 21,0-24 0,12-187 728,-3 144-557,-6-107-1,-3 132-376,2 28-59,-1 1 0,-2 0 0,-13-53 0,13 73-44,-4-28-1,7 40-65,7-21-58,-5 21 41,0-2 15,1 6 34,5 46-23,28 173 126,-9-59-43,18 201 71,-43-336-145,0 6-21,9 59 1,-8-82 29,1 23 80,-3-31-26,0 2 24,1 1 1,-2-1-1,1 1 1,-2 7-1,2-12-150,0 3 112,-4 11 242,-3 7-98,6-19-106,0 1-73,-9 49 297,9-49-302,1-1-8,-2 6-5,2-7-6,-3 15 87,0 7-69,2-21 1066,-2-6-1060,-8-11 5,8 11 229,-10 0-231,10 3 44,0 1-59,-2 1 18,0-1-1,0-1 1,0 1-1,0-1 0,0 0 1,0 0-1,0 0 1,1-1-1,-1 0 1,0 0-1,-7-4 1,2 0 52,1 1 1,1-2-1,-1 1 1,-13-14 0,18 16-14,-3-3-38,7 7-31,0 0 0,0 0 1,0 0-1,0 0 0,0 0 1,0 0-1,0 0 0,0 0 1,0 0-1,1 0 0,-1 0 1,0 0-1,0 0 0,0 0 1,0 0-1,0 0 0,0 0 1,0 0-1,0 0 0,0 0 1,0 0-1,0 0 0,0 0 1,0 0-1,0 0 0,0 0 1,0 0-1,1 0 0,-1 0 1,0-1-1,0 1 0,0 0 1,0 0-1,0 0 0,0 0 1,0 0-1,0 0 0,0 0 1,0 0-1,0 0 0,0 0 1,0 0-1,0 0 0,0 0 1,0 0-1,0-1 0,0 1 1,0 0-1,0 0 0,0 0 1,0 0-1,0 0 0,0 0 1,9 2-11,-1-1 12,-1 0-1,1 1 1,-1 0-1,1 1 1,-1-1 0,0 2-1,10 5 1,39 29 54,-55-38-50,0 1-12,4 4-3,-2-3 1,1 1 6,-3-2 0,0-1-4,0 1 1,-1-1 0,1 0 0,0 1 0,0-1 0,0 0 0,0 0-1,-1 1 1,1-1 0,0 0 0,0 0 0,0 0 0,1 0 0,0 0 0,0-1 1,1 1 0,-1-1 0,0 1 0,0-1 0,0 0-1,0 0 1,0 0 0,0 0 0,0 0 0,0 0 0,0 0-1,-1-1 1,1 1 0,1-2 0,4-4-2,18-11-13,38-37 0,1-1 1,64-47-194,-126 102 195,-5 5-18,-11 15 27,-1-1-1,0-1 0,-22 19 1,-61 47-2104,86-73 1461,-4 2-896,-7 2-6321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13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363 910 1000,'0'0'5317,"0"-2"-4964,-2-4 170,-5-18 1089,-4-31 1,8 40-1376,0 0 1,-11-26 0,1 2 8,-87-324 1670,82 291-1594,-15-117-1,31 172-243,0 21 37,0 20-34,7 114 188,-1-67-169,3 48 104,39 209 0,-17-154-92,-25-130-16,-4-42-88,-2-8-27,-7-17 26,1 0 1,1-1-1,-6-43 0,-3-83-17,15 145 10,-9-136 18,9-168 0,24 88 260,-23 214 176,-2 13-371,-3 13-98,2 22 136,2 53-1,2-15 70,7 198 308,-1-164-348,-1-42-31,18 76 1,-11-74-55,9 26-35,-5-24 11,-16-72-32,8 34 243,-22-30-259,10-5 16,-6-3-5,1 0 2,-1 0 0,1-1 0,0 0 0,0 0 0,-1-1-1,1 0 1,1 0 0,-10-6 0,-68-47 36,50 31 17,-30-21 391,64 45-410,-5-3-19,5 3 33,2 3 215,91 90-137,-72-70-122,50 47 56,-62-62-64,-5-4 9,1 0 0,-1 0 0,0 0 0,1-1 0,0 1 0,0-1-1,0 0 1,5 2 0,-8-4-10,1 0 0,-1 0-1,1 0 1,0-1-1,-1 1 1,1 0-1,-1-1 1,1 0-1,0 1 1,-1-1-1,1 0 1,-1 1 0,0-1-1,1 0 1,-1 0-1,0 0 1,0-1-1,2-1 1,1 0 0,18-16-22,26-31 1,-4 4 11,145-110-9,-112 97 6,-56 46 60,-38 34-52,-1-2 1,0 0 0,-1-1 0,-24 17-1,35-28 3,-25 20-7,-97 85-3,40-38 12,36-23 52,52-50-38,1 3-2,-1-1-1,1 0 0,-1 0 0,0 1 0,0-1 0,-4 3 0,-5 10 222,10-15-33,-3 5 351,2-4-1440,8-11-5371,-1 1 5412,4-4-3460,0-1 712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17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35 1320,'0'0'1428,"-12"1"295,11-1-1572,1 0 0,0 0 0,-1 0 1,1 0-1,0 0 0,-1 0 0,1 0 0,0 0 0,-1 0 0,1 0 0,0 0 1,-1 0-1,1 0 0,0 0 0,0 0 0,-1 0 0,1 0 0,0 0 1,-1 0-1,1 1 0,0-1 0,0 0 0,-1 0 0,1 0 0,0 1 0,0-1 1,-1 0-1,1 0 0,0 1 0,0-1 0,0 0 0,-1 0 0,1 1 1,3 1-93,0 1 0,0-1-1,0-1 1,0 1 0,1 0 0,-1-1 0,0 1 0,1-1 0,-1 0 0,1 0 0,6 0 0,50 3 191,-23-3-135,2 0-19,1-1 0,47-7 0,25 0 30,25-1-36,-26 1-40,-87 5-39,47 0 16,-60 2-21,-8 0 0,3 2-1,6 0-14,-4-2 31,-8 0-17,0 0 1,0 0-1,0 0 0,0 1 0,0-1 0,0 0 0,0 0 0,0 0 0,-1 0 0,1 0 0,0 0 1,0 0-1,0 0 0,0 0 0,0 0 0,0 0 0,0 0 0,0 0 0,0 0 0,0 0 0,0 0 1,0 0-1,0 0 0,0 0 0,0 0 0,0 0 0,0 0 0,0 0 0,0 1 0,0-1 0,0 0 1,0 0-1,0 0 0,0 0 0,0 0 0,0 0 0,0 0 0,0 0 0,0 0 0,0 0 0,0 0 1,1 0-1,-1 0 0,0 0 0,0 0 0,0 0 0,0 0 0,0 0 0,0 0 0,0 0 0,0 0 1,0 0-1,0 0 0,-10 4 87,-1 0 0,1-1 0,-1 0 1,1-1-1,-21 2 0,-193 7 1144,14-2-447,66-4-318,-31 3 225,95 2-258,78-10-374,10 1-55,208 10 18,-171-10-13,46-1 27,131-15 0,-62-7-39,-102 15 19,-32 4-9,45-9 1,-41 8 23,-28 3-5,5 0-28,-5 1 0,-5 0 26,-60 12 7,-131 19 89,-286 9 1,445-39 15,3 0 180,-41-4-1,70 3-261,1-1-41,-5 0-35,7 0 45,4-1 63,81-14-47,149-9 0,-233 25-44,269-29 0,-154 15-18,59-11-29,-155 23 42,91-12-45,-109 14 19,-13 0-51,-241 16 86,222-14-4,-39 3 0,-110 14-9,-186 34-12,314-46-16,-57 16 0,105-22 48,320-19-19,-2-20 28,-256 30-19,90-12 83,-147 19-42,-14 0-34,-51-2-1,-67 6 0,-218 31-56,258-25 30,87-8 18,-124 15-30,98-8 15,29-8 23,0 0-7,-1 0 0,1 0 0,0 1 0,0-1 0,0 0 1,0 0-1,-1 0 0,1 0 0,0 0 0,0 0 0,0 0 1,0 1-1,0-1 0,0 0 0,-1 0 0,1 0 0,0 0 1,0 0-1,0 1 0,0-1 0,0 0 0,0 0 0,0 0 1,0 1-1,0-1 0,0 0 0,0 0 0,0 0 0,0 0 0,0 1 1,0-1-1,0 0 0,0 0 0,0 0 0,0 1 0,0-1 1,0 0-1,0 0 0,0 0 0,0 0 0,0 1 0,0-1 1,1 0-1,-1 0 0,0 0 0,0 0 0,0 1 0,0-1 1,0 0-1,0 0 0,1 0 0,-1 0 0,0 0 0,0 0 0,0 0 1,0 0-1,1 1 0,-1-1 0,0 0 0,0 0 0,0 0 1,1 0-1,-1 0 0,0 0 0,0 0 0,0 0 0,1 0 1,21 4 5,1-1 1,0 0 0,27-2 0,79-6 27,-67 1-27,237-10-7,-269 11 5,22 1 166,-60 4-157,-154 31 64,13-12 198,95-11-152,52-10-112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19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28 1716,'-2'-8'3193,"1"2"-2921,1 2 82,-1 1 1293,1 2-927,-4-4 2359,4 5-3025,-5 13 291,1 1 0,1 0-1,-3 24 1,-1 51 558,6-71-764,-5 115 680,6 1 1,5-1 0,31 173-1,13 7 125,-36-201-517,-5-31-3,-7-47-125,-1-32-236,0 1-1,2 38 207,-2-38-236,0-1 5,0 8 0,0-8 5,0 1 5,0 9 4,1-9 1,-1 13 136,-1-14-117,-2 91 875,2-42 1083,0-48-827,-3-5-1045,-6-3 2,-1-1 1,1 0 0,0-1-1,-12-11 1,-72-56 988,76 61-700,11 9-195,0-1 0,0 0 0,-7-7 0,13 10-129,-8-6 107,2 6 303,84 102-402,-65-85-93,0-1 1,21 19-1,-32-32-20,-1 0-17,1 0 1,-1-1-1,1 1 1,-1 0-1,1-1 1,-1 1 0,1-1-1,-1 1 1,1-1-1,0 1 1,-1-1-1,1 1 1,0-1 0,0 1-1,-1-1 1,1 0-1,0 1 1,0-1-1,-1 0 1,1 0 0,0 0-1,0 1 1,1-1-1,17 2 86,-16-2-79,0-1 10,6-5-7,0 0 0,-1-1-1,1 0 1,-1 0-1,-1-1 1,9-9 0,42-60-25,-45 60 14,78-108-108,-90 124 90,5-6-26,-1 4 26,-4 7 35,-4 6-15,-1 0 0,0 0-1,0 0 1,-1-1-1,-1 1 1,-9 12 0,-94 117 67,71-88-55,20-26 29,17-23-37,0 0-4,-11 17-10977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25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58 1044,'0'0'2750,"0"-2"-2445,2-34 7248,-2 34-7300,0 0-374,-5-13 4971,-18 110-4194,15-48-403,-6 55 225,4-17-114,3-14-179,4-51-119,0 37 0,-2 70 29,0-27-13,4-18-18,2-27 253,-2 4 27,2 25-66,1-7-118,3 60 17,1-63-121,3-23 88,-7-21 194,12 54 0,-1-12-123,-7-32-134,6 60 405,-8-54-214,-4-45-244,1 23 104,-1-22-96,0 7-14,0-7-2,1 0-5,1 46 188,-2-46-181,0 14 30,2 15 83,-2-29-108,2 15 57,0 1-50,-2-16-18,1 0 4,6 38 113,-7-38-126,7 30 299,-7-16 1384,-21-48-1424,-30-59 0,-14-24 853,42 73-674,22 40-393,4 8-44,18 26 5,0-2 1,45 49 0,-6-10 21,-50-57-30,22 21-7,-17-20 49,-13-12-15,1-2-23,10 1 0,-10 0-4,0-2-8,4-3 1,1 0 1,-1 0 0,-1 0-1,1-1 1,-1 0 0,0 0-1,8-13 1,35-57 17,-12 16-43,-4 9 5,-23 33-2,1 1 1,1 0-1,20-23 0,-16 18-53,-14 20 58,-7 6-42,-101 110 68,27-29-1,14-6 20,62-76-19,0-1-1,0 1 0,0-1 0,-1 0 0,1 0 0,-7 3 0,9-4 15,-2-1-9,-7 2-11,7-2 0,1-1 1,-1 1-1,0 0 0,0-1 0,1 1 1,-1-1-1,1 0 0,-1 0 1,0 0-1,1 0 0,-1 0 0,-2-2 1,-30-22 3,26 19-14,-11-8-10,-19-15 35,-65-34 0,102 62-19,0 0-10,-5-3-2,5 3 27,5 6-106,5 8 95,1-1 0,0 0 0,0-1 0,1 1 0,0-2 0,17 14 0,-19-18 4,1 0 1,0-1-1,0 0 0,0 0 0,1-1 1,0 0-1,13 3 0,-18-6 2,0-1 1,0 0-1,0 0 0,0-1 1,0 1-1,0-1 0,0 0 0,0-1 1,0 1-1,-1-1 0,8-3 1,18-12-21,-1-2 1,-1 0 0,-1-2 0,27-26 0,14-11-27,-4 3-24,-63 54 44,-6 7-162,-14 16-115,-34 29 0,-47 32-1777,26-22-2705,57-47 1504,7-8-2689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43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73 1064,'-7'-8'1214,"-22"-31"2797,28 38-3723,-6-7 1086,-2-3-195,1 6 2708,8 25-3752,0-15-20,9 28 500,-6-23-469,-1 0 0,0 1-1,0-1 1,-1 12 0,2 4 88,9 57 380,1 108 0,-13-55-429,-5-57-134,-12 125-37,7-90 18,8-96-25,2-4 0,-1 0 1,3 20-1,-2-4 39,0-5-74,3 10 17,1 11 21,-4-44 1,0 1 7,3 22-22,1-3 3,0 11 13,-4-29-19,4 29-4,22 99 36,-2-48-23,-16-49 5,27 141 70,12 36-49,-41-167-38,-3-23 16,0-1 0,12 39 0,-13-53-3,-1 0-1,1 0 1,-1 0-1,0 8 0,2 10 4,1-9 0,2 11 16,-2 0 0,3 48 0,-4-44-26,3 30 40,-5-57-38,0 24 34,-1-18-21,-1 39 79,1-46-93,0-1 7,1 7-1,-1-7 6,0 0 19,0 9 19,0-8-23,0-1-18,-2 8-1,2-8 18,0 1 12,-1 26 43,1-26-50,0 0-2,-1 9-16,0-10 23,1 14 28,0-13-29,0 10-6,0-8-11,0 5 2,0 5-24,0-12 20,2 25 66,-2-25-64,-1 28 145,0-28-139,3 14 56,-2-8-65,0-7 5,0 0 0,2 25 18,-2-24-30,0-1 3,0 3 3,0 0 4,0 0-1,0 0 1,0 0 0,1 0 0,2 10 0,2 37 296,-5-49-244,0 10-28,0-10-16,1 27 157,-1-27-160,-1 26 144,1-15-137,0-12 19,-1 28 60,1-27-51,0 0-45,0 7 13,0-8 12,0 28 200,0-28-121,0 14 28,-5 26 33,5-40-139,-1 1-48,0 6 14,0-7 59,1 1-55,1 8 4,-1-8 587,0 0-567,-1 7-6,1-8 1116,-1 3-1002,-7-2-5648,2-2 4461,0-1-4374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48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181 420 1236,'0'11'14971,"0"2"-9764,-3-15-5010,-8-7 228,0 0 0,0-1 0,1 0 0,-16-21 0,11 13 33,-9-18 152,24 35-574,-6-11 77,-1-21 64,7 31-149,0 0-15,0-6 2,0 6-7,0 1 6,3-6-4,-2 6-9,-1 1-1,1-1 1,-1 1 0,1-1-1,0 1 1,-1 0-1,1-1 1,0 1 0,0 0-1,-1-1 1,1 1-1,0 0 1,0 0 0,-1 0-1,1 0 1,0 0-1,0 0 1,-1 0 0,1 0-1,0 0 1,0 0-1,0 0 1,-1 0-1,1 1 1,1-1 0,17 8 13,0 0 1,-1 1 0,0 1 0,23 16-1,66 56 12,-104-79-24,83 71 67,-61-53-27,-24-20-28,3 2 23,-4-3-34,0 0-1,1 0 1,-1 1-1,0-1 0,0 0 1,0 0-1,0 1 1,1-1-1,-1 0 1,0 0-1,0 0 0,0 0 1,1 1-1,-1-1 1,0 0-1,0 0 1,0 0-1,1 0 1,-1 0-1,0 0 0,1 1 1,-1-1-1,0 0 1,0 0-1,1 0 1,-1 0-1,0 0 0,0 0 1,1 0-1,-1 0 1,0 0-1,0 0 1,1 0-1,-1-1 0,0 1 1,1 0-1,-1 0 1,0 0-1,0 0 1,1 0-1,5-13-4,0 1 1,0-1-1,-2 0 1,1 0-1,-2 0 0,3-16 1,-1 7-9,14-41 0,-8 36 10,3-7-7,25-45 1,-28 55 13,-10 23-1,-3 4 3,-174 232 40,173-230-51,-20 24-12,10-17 33,11-11-16,-9 4 5,0-5-4,-4-5-2,7 0-4,-1 0 0,1-1 0,0 0 1,0-1-1,1 0 0,0 0 0,-9-11 0,-37-60-25,42 61 20,-12-13 40,12 13-27,29 35-54,-7-7 67,-4-5-21,231 233 75,-235-235-75,1-1 9,-1-1 0,-1 1 1,1 1-1,0-1 0,-1 0 1,0 1-1,1-1 0,-2 1 1,1 0-1,0 0 0,1 5 1,-16 0-24,8-8 24,-2-2-8,1-1 0,-1-1-1,1 1 1,-1-1-1,1 0 1,0-1-1,0 0 1,0 0 0,0 0-1,1 0 1,0-1-1,-7-7 1,-8-7-13,-17-17 10,-37-48-1,53 57-49,25 30 54,128 110 26,-131-111-19,-6-5 3,-16-11 12,-28-22 5,17 12-22,-1 2-1,-48-25 0,80 46-14,0 1 7,1 0 0,-1 0 0,0 0 0,0 0 0,0 0 0,0 0 0,1 1 0,-1-1 0,0 0 0,0 0 0,0 1 0,1-1 0,-1 0 0,0 1 0,-1 0 0,2 0 2,0-1 1,-1 1-1,1 0 0,0-1 0,0 1 0,-1 0 0,1 0 0,0-1 0,0 1 1,0 0-1,0-1 0,0 1 0,0 0 0,0 0 0,0-1 0,0 1 0,0 0 1,0 0-1,1-1 0,-1 1 0,0 0 0,0-1 0,1 2 0,66 145 96,-71-147-86,-1-1-9,1 0 0,-1 0 1,1-1-1,-1 1 1,1-1-1,-1 0 0,1-1 1,0 1-1,0-1 1,-6-5-1,-93-80-45,103 88 43,0 0 0,0 0-1,0 0 1,1 0 0,-1 0 0,0 0-1,0 0 1,0 0 0,0 0 0,1 0-1,-1 0 1,0 0 0,0 0 0,0 0-1,0 0 1,1 0 0,-1 0-1,0 0 1,0-1 0,0 1 0,0 0-1,0 0 1,1 0 0,-1 0 0,0 0-1,0 0 1,0 0 0,0-1 0,0 1-1,0 0 1,0 0 0,1 0 0,-1 0-1,0 0 1,0-1 0,0 1 0,0 0-1,0 0 1,0 0 0,0 0 0,0-1-1,0 1 1,0 0 0,0 0 0,0 0-1,0 0 1,0-1 0,0 1 0,0 0-1,0 0 1,0 0 0,0 0 0,0 0-1,0-1 1,0 1 0,0 0 0,-1 0-1,1 0 1,0 0 0,0-1 0,0 1-1,0 0 1,0 0 0,16 2 12,-15-2-17,10 2 5,0 0 0,0 1-1,0 1 1,0 0 0,11 6 0,7 3 4,11 2 15,1-1 0,46 10 0,-83-24-16,0 1 0,0-1 1,0 1-1,-1-1 0,1 0 1,0-1-1,0 1 0,0 0 1,-1-1-1,1 0 0,0 0 0,0 0 1,-1-1-1,1 1 0,-1-1 1,7-4-1,3-3 3,0-1-1,-1 0 1,1-1 0,-2 0-1,17-21 1,44-71-33,-56 78 23,39-69 3,-15 23 0,-3 13-40,-37 56 44,-1 8-12,-5 11 15,-1 0 0,-1 0-1,-15 25 1,-38 52-13,44-69 8,-53 66 31,46-61-34,-3 0 46,26-29-35,-24 24-240,23-24 224,1-1 13,-3 0-10,3 0 31,-3 3 672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36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5 186 1420,'-5'3'5846,"14"-8"-3624,44-22-733,19-18 73,-51 30-1338,2 1-1,25-12 1,-20 13-466,41-17-737,-22 16-5660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37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90 1368,'-39'15'4058,"18"-6"1287,26-11-5169,38-13 294,76-39-1,-33 13 221,-86 41-677,0 0 0,0 0 0,0 0-1,0 0 1,0 0 0,1 0 0,-1 0 0,0 0 0,0-1 0,0 1 0,0 0 0,0 0 0,0 0 0,0 0-1,0 0 1,0 0 0,0 0 0,0 0 0,0 0 0,0 0 0,1 0 0,-1 0 0,0 0 0,0 0 0,0 0-1,0 0 1,0 0 0,0 0 0,0 0 0,0 0 0,0 0 0,0 0 0,1 0 0,-1 0 0,0 0-1,0 0 1,0 0 0,0 0 0,0 0 0,0 0 0,0 0 0,0 0 0,0 0 0,0 1 0,0-1 0,0 0-1,0 0 1,1 0 0,-1 0 0,0 0 0,0 0 0,0 0 0,0 0 0,0 0 0,0 0 0,0 0 0,0 0-1,0 1 1,0-1 0,0 0 0,0 0 0,-4 7 124,-7 7-183,2-5 108,-2 1 1,1-1 0,-22 13 0,19-13-48,11-8-1,4-2 0,77-51-25,-67 47 10,-14 10-17,-19 13 2,9-8 23,9-8-8,0 1-1,0-1 0,0 0 1,0 0-1,0-1 0,0 1 1,0-1-1,-5 2 0,7-2-16,4-4-227,59-47-108,-62 50 332,-2 0-33,0 1 54,0 0 0,0-1 0,0 1 0,0 0-1,1 0 1,-1 1 0,0-1 0,-3 3 0,-25 16 15,0-6-48,28-14 28,1-2-28,-8-19-330,8 19 148,2-11-6591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40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1384,'0'0'3914,"4"10"-1728,-5-3-2141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04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1 1620,'0'0'2489,"-4"4"-1384,-14 17-364,0 1-1,1 1 0,1 0 1,2 1-1,-14 27 0,-53 138 1187,73-167-1695,-5 10 191,1 1 0,2 1 0,-8 46 0,16-66-296,1-1 0,0 1 0,1 0 1,0-1-1,1 1 0,0-1 0,2 1 0,-1-1 0,2 0 0,-1 0 1,9 19-1,-8-26-70,-1 0 1,1 0 0,0 0-1,1 0 1,-1-1-1,1 1 1,0-1 0,1 0-1,-1-1 1,1 1 0,0-1-1,0 0 1,1-1 0,-1 0-1,0 0 1,1 0-1,0 0 1,0-1 0,0-1-1,0 1 1,10 0 0,5 1 49,0-2 0,0-1 0,0-1 0,1-1 0,33-6 0,-45 5-56,0 1 0,-1-2 0,1 1 0,11-7 0,-18 8-27,0 0-1,0 0 1,0-1 0,0 0-1,0 1 1,-1-1-1,1-1 1,-1 1-1,0 0 1,0-1-1,0 0 1,3-5-1,-5 7-14,0 0-1,-1 0 1,1 0 0,-1 0-1,1 0 1,-1 0 0,0 0-1,0-1 1,0 1-1,0 0 1,-1 0 0,1 0-1,0 0 1,-1 0-1,0 0 1,1 0 0,-1 0-1,0 0 1,0 0 0,0 0-1,0 1 1,0-1-1,0 0 1,-1 1 0,1-1-1,-1 1 1,1-1-1,-3-1 1,-4-4 15,-1 0-1,0 0 1,-18-9-1,10 7-29,-1 1 1,-1 1-1,1 1 0,-1 0 0,0 1 0,0 1 0,0 1 0,-1 1 0,-20 0 1,17 2-310,0 1-1,0 1 1,0 1 0,0 1 0,0 1 0,1 0 0,-31 14 0,44-15-236,0 1-1,0 0 0,-12 9 0,-6 11-4818,17-14 1846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2:55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 1056,'5'-9'3656,"4"-8"4566,-8 31-8164,-1-11 12,0 18 166,1-8-114,-1 0 0,-2 19 0,0 8 1,-1 0-62,2 76 44,2-38-113,10 74 62,18 10-6,-23-127-56,17 56-1,3 10-2,-17-60 21,16 44 0,-15-56-3,-1 0 0,-1 1-1,5 53 1,2 79 424,-4-72-233,-1-18 54,-3 31 267,9 77 45,-13-151-528,-1 0-1,-2 39 1,-1-4 56,3 15 37,-3-77-73,-1 21 424,2-22-72,-2-1-304,-12-3 354,0-8-280,1-1 0,1 1 1,-18-22-1,-31-47 449,4 4-25,33 45-295,23 30-257,-5-7 62,0-2 42,4 7-66,4 3 4,9 8-85,0 1 0,0 1-1,-1-1 1,10 14 0,-2 0 12,0-2-8,20 34-1,-14-22-7,-18-25-4,0 0 0,0 0 0,4 9 0,16 23 32,-25-39-28,-1-1-5,0 0 1,0 1 1,0-1 0,0 0-1,0 0 1,0 0 0,1 1-1,-1-1 1,0 0 0,0 0-1,0 0 1,0 0 0,0 0-1,1 0 1,-1 1 0,0-1-1,0 0 1,0 0 0,0 0-1,1 0 1,-1 0 0,0 0-1,0 0 1,0 0 0,1 0-1,-1 0 1,0 0 0,0 0-1,0 0 1,1 0 0,-1 0-1,0 0 1,0 0 0,0 0-1,1 0 1,-1 0 0,0 0-1,0 0 1,0 0 0,1-1-1,-1 1 1,0 0 0,0 0-1,6-6 3,-1 0 0,-1 0 0,1-1-1,-1 1 1,0-1 0,4-9 0,18-52-7,-6 18-7,-7 17 7,-3 8-4,13-25 1,10-9-200,-32 58 191,7-17-52,-7 16 81,0 1-14,2-4 12,-2 4 34,-5 5-70,-7 11 24,0 1 0,1 0-1,1 0 1,-10 25 0,-14 30 12,16-34-21,-14 39 1,29-69 16,-1 0 0,0 0 1,-6 9-1,8-14-4,1-1 0,-1 0 1,1 0-1,0 0 0,-1 0 1,1 0-1,-1 0 1,0 0-1,1 0 0,-1 0 1,1 0-1,-1-1 1,0 1-1,0 0 0,0 0 1,0-1-1,1 1 1,-1 0-1,0-1 0,0 1 1,0-1-1,0 1 1,0-1-1,0 0 0,0 1 1,-1-1-1,1 0 1,0 0-1,0 1 0,0-1 1,0 0-1,-1 0 1,0 0 15,-1-1-12,-5-2 9,0 0 0,0-1-1,1 0 1,0 0 0,-1 0 0,2-1-1,-1 0 1,0 0 0,1-1-1,0 1 1,1-2 0,-1 1 0,-7-11-1,-4-5 44,12 17-48,-10-20 51,12 20-40,0-1 1,1 1-1,-1-1 0,1 0 1,0 1-1,0-1 0,1 0 1,-1-7-1,6 16-6,7 6-8,0 1 1,-1 0-1,0 1 1,-1 0 0,0 1-1,9 14 1,13 26 25,-30-51-48,0 0 8,2 3 15,-2-3 6,0-1-21,0 1 9,0-1-1,-1 0 1,1 0-1,0 1 1,0-1-1,0 0 1,0 0-1,-1 0 1,1 0-1,0 0 1,0 0-1,0 0 1,1-1-1,8-5 2,-7 3-9,4-4 0,-1 0 7,3-4 2,0-1 0,-1 0 1,0 0-1,10-24 1,-5 10-1,2-5 1,-3 7 10,28-43-1,-33 52 2,-6 14-2,0-1-8,2-5-5,-2 5-6,-4 7-194,-81 118-2758,28-35-5548,36-55 4051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3:01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1 836,'0'0'18540,"2"4"-18428,10 24 296,2 7 140,20 68 0,-22-37-277,6 99-1,-15-108-202,13 133 228,-14-172-117,-1 24-1,-1-27-78,3 27 0,-3-9-14,-1-16-58,6 407 591,3-132-239,-1-109-218,-2-109-145,-1 45 27,-1-77-39,1 68 5,-4-104-10,0 15 9,1 0 0,5 27 0,-1 50 2,-1 10 13,7 82 128,8 44 65,-7-172-153,-6-38-56,-2 0-1,3 41 1,2 15-9,-2-31 19,1-2-12,-4-18-8,0 21-4,5 54 7,-9-85 6,5 35 1,4 11-13,1-15 29,0 7-18,5 6-9,2-1 520,-12-48-437,-5-12 466,1 0-485,-1-2-5,0 1 0,0-1 0,0 0 1,0 0-1,0 1 0,0-1 0,0 0 1,0 1-1,0-1 0,-1 0 1,1 0-1,0 1 0,0-1 0,0 0 1,0 0-1,0 1 0,0-1 0,-1 0 1,1 0-1,0 0 0,0 1 0,0-1 1,-1 0-1,1 0 0,0 0 0,0 1 1,-1-1-1,1 0 0,0 0 0,0 0 1,-1 0-1,1 0 0,0 0 1,0 0-1,-1 0 0,1 0 0,0 0 1,0 0-1,-1 0 0,1 0 0,0 0 1,-1 0-1,1 0 0,0 0 0,0 0 1,-1 0-1,1 0 0,0 0 0,0 0 1,-1 0-1,1 0 0,0-1 0,-1 1 1,-17-8-499,16 7 698,-2-1-196,1 1-1,0-1 1,-1 0 0,1 0 0,0 0 0,-4-4-1,-7-5 188,-7-6-134,1-1 1,0 0-1,2-2 0,0 0 0,1-1 0,1-1 0,-20-37 0,4 5 70,31 52-161,-1-2 21,1 4-40,0-1 0,1 0 0,-1 0 0,0 1 0,0-1 0,1 0-1,-1 0 1,0 0 0,1 0 0,-1 0 0,1 0 0,-1 0 0,1 0 0,-1-1-1,0 0-6,1 2 3,-1-1 1,1 1 0,0 0-1,-1 0 1,1-1 0,0 1 0,0-1-1,-1 1 1,1 0 0,0-1-1,0 1 1,0 0 0,0-1-1,-1 1 1,1-1 0,0 1-1,0-1 1,0 1 0,0 0-1,0-1 1,0 1 0,0-1-1,0 1 1,0-1 0,0 1-1,0-1 1,0 1 0,1 0-1,-1-1 1,0 0 0,3 0-2,-2 0 1,0 0 0,0 1 0,0-1 1,1 1-1,-1-1 0,0 1 0,0 0 0,0-1 0,0 1 0,1 0 0,0 0 0,2 2-6,26 14 2,-18-7-2,-4-2 2,24 22 12,52 59 1,-69-67 8,4 2-13,-17-22-8,4 8-19,-5-8 25,-1-1 0,0 1-1,1-1 1,-1 0-1,0 1 1,1-1-1,-1 1 1,1-1-1,-1 0 1,0 0-1,1 1 1,-1-1 0,1 0-1,-1 0 1,1 1-1,-1-1 1,1 0-1,-1 0 1,1 0-1,-1 0 1,1 0-1,0 0 1,-1 0-1,1 0 1,-1 0 0,1 0-1,11-7-18,-1 0-1,0 0 1,-1-1-1,18-17 1,48-49-173,-74 73 138,3-3 98,-5 4-78,-1 0 0,1 0 0,0 0 0,0 0 0,0 0 0,0 0 0,0 0 0,0 0 0,0 1-1,0-1 1,0 0 0,0 0 0,0 0 0,0 0 0,0 0 0,-1 0 0,1 0 0,0 0 0,0 1 0,0-1 0,0 0-1,0 0 1,0 0 0,0 0 0,0 0 0,0 0 0,0 0 0,0 0 0,0 1 0,0-1 0,0 0 0,0 0-1,1 0 1,-1 0 0,0 0 0,0 0 0,0 0 0,0 0 0,0 1 0,0-1 0,0 0 0,0 0 0,0 0-1,0 0 1,0 0 0,0 0 0,0 0 0,1 0 0,-1 0 0,0 0 0,0 0 0,0 0 0,0 0 0,0 0-1,0 0 1,0 1 0,1-1 0,-1 0 0,0 0 0,0 0 0,0 0 0,0 0 0,0 0 0,0-1 0,-64 140-4017,35-81 30,3-1-4231,17-36 2832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3:02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64 596 1832,'-3'0'960,"-34"-10"3221,34 9-3164,-11-3 1131,7 3-674,11 0 1378,16 0-2710,-1-1 1,1-1-1,0 0 0,37-13 0,319-118 664,-27 9-393,94-6-562,-369 112-710,99-38 1,-129 39-2317,67-39 0,-101 50 646,0 1 32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7:03:02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328 516 1000,'-62'35'976,"25"-16"-201,1 2-1,2 2 1,-62 51 0,73-55-128,17-14-222,0-1-1,1 1 0,0 0 1,0 0-1,-7 9 1199,17-13-1271,4 0-258,0-1 0,0-1 0,0 1-1,1-1 1,-1-1 0,0 0 0,15-5 0,2 0 39,62-20 275,99-45 0,-129 48-285,96-39 89,192-77 247,-49 26-173,-104 39-401,120-41-1229,-298 112 1102,142-45-1595,-55 14-2491,-80 27 2295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05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3892 0 1032,'-13'3'1347,"-526"147"4961,38 10-3869,146-35-1163,-674 235 1143,632-221-1690,-70 42 115,340-128-674,-108 48 329,170-69-1378,-92 60 0,151-88 884,19-7-4724,66-21 1383,17-6 37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01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18 964,'0'-1'256,"-1"-1"0,0 1 0,1 0 0,-1 0 0,0 0 0,0 0 0,0 0 1,0 0-1,0 0 0,0 1 0,0-1 0,0 0 0,-1 0 0,1 1 0,0-1 0,0 1 0,-1-1 0,1 1 0,0 0 0,-3-1 0,3 1-120,0 0 0,0 1 0,0-1 0,0 1 0,0-1 0,0 1 0,0-1 0,1 1 1,-1 0-1,0-1 0,0 1 0,0 0 0,1-1 0,-1 1 0,0 0 0,1 0 0,-1 0 0,1 0 0,-1 0 0,0 1 0,-3 8 233,1 0 0,0 0 0,0 0 0,-1 11 0,3-14-216,-2 9 70,1 0 0,1 1 0,0-1-1,1 1 1,1 0 0,1-1 0,0 0 0,1 1-1,1-1 1,0 0 0,1 0 0,11 20-1,-11-23-102,2-1 0,0-1 0,0 1-1,1-1 1,1 0 0,-1-1-1,2 0 1,0 0 0,0-1-1,0-1 1,1 1 0,0-2-1,1 0 1,0 0 0,19 8-1,6-8 1581,-35-7-1384,10-21 957,-10 11-912,-1 1-1,0 0 0,0 0 1,-1 0-1,-2-19 0,-1-10 1790,4 42-2124,-1 1 0,1-1 0,0 0-1,0 1 1,0-1 0,0 0 0,3 4-1,4 17 59,66 182 6,-26-79-1904,-42-109 584,-1 0 1,4 23-1,-6 10-6823,-6-27 3166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05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3529 0 1212,'-18'15'893,"-1"-2"0,0 0 0,-1-2 0,0 0 0,-34 13 0,5-2-146,-158 67 827,-288 101 373,145-64-901,305-110-942,-519 179 985,11-3-171,-322 162-928,753-297-2001,43-18-2763,39-17 1502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06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30 1752,'2'-3'189,"1"0"0,-1 1-1,1-1 1,0 1 0,0 0 0,0 0 0,0 0-1,0 0 1,1 1 0,-1-1 0,0 1-1,1 0 1,-1 0 0,1 0 0,-1 0-1,1 1 1,0 0 0,-1-1 0,1 1-1,-1 0 1,1 1 0,0-1 0,-1 1 0,1-1-1,-1 1 1,1 0 0,-1 0 0,1 1-1,3 1 1,0 0-85,1 1-1,-1 0 1,1 0 0,-1 0-1,0 1 1,-1 0 0,1 0-1,-1 1 1,0 0 0,-1 0-1,1 0 1,4 8 0,-6-7-47,0 0 1,-1 1-1,0-1 1,0 1 0,-1 0-1,0 0 1,-1 0-1,1 0 1,-1 0-1,-1 16 1,-1-11-6,0 0-1,-1 1 1,-1-1 0,0 0 0,0-1 0,-7 16-1,-1-4-28,-1-1 0,-1 0 0,-1-1-1,-1 0 1,-1-1 0,-23 24 0,9-13-76,-46 38 0,65-62 54,0 0-1,0-1 1,-1 0-1,1 0 1,-1-1-1,-1-1 0,1 0 1,-26 6-1,35-10 26,0 0 0,1-1 0,-1 1 0,0-1-1,0 0 1,0 0 0,0 0 0,0 0 0,0 0 0,0-1-1,1 1 1,-1-1 0,0 0 0,0 0 0,0 0 0,1 0-1,-1 0 1,1 0 0,-1-1 0,1 0 0,-1 1 0,1-1-1,0 0 1,0 0 0,0 0 0,0 0 0,0 0 0,0-1-1,1 1 1,-1-1 0,1 1 0,-1-1 0,1 1 0,0-1-1,-1-4 1,2 6-7,0-1 1,0 0-1,0 0 0,1 0 0,-1 0 0,1 0 0,-1 0 1,1 0-1,-1 1 0,1-1 0,0 0 0,0 1 0,0-1 1,0 0-1,0 1 0,0-1 0,1 1 0,-1-1 0,0 1 0,1 0 1,1-2-1,1-1 17,1 1 1,-1-1-1,1 1 1,0 0-1,9-5 0,-5 6-6,1-1-1,-1 1 1,1 1-1,0 0 0,0 0 1,0 1-1,-1 0 1,1 0-1,0 1 0,12 3 1,15 5-269,47 16 0,-52-14-307,62 19-4665,-70-22 2800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07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1 245 904,'3'-19'1092,"3"3"-152,3-3-84,3 2-92,3-2-120,0 3-59,6 0-65,0-3-64,0 0-64,1 5-128,-1 0-136,-3 1-120,-3-1-144,-3 6-152,-3 0-116,0 3-468,-6-4-2649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07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0 1264,'0'0'772,"-26"21"2369,16-12-2756,1 0 0,0 1 0,1 0 0,0 0 0,1 1 0,0 0 1,1 0-1,0 0 0,-5 15 0,9-21-325,0 0 1,1 1 0,0-1 0,-1 0 0,2 1-1,-1-1 1,1 1 0,0 0 0,0-1 0,0 1-1,1-1 1,0 1 0,0-1 0,0 0 0,1 1-1,0-1 1,0 0 0,0 0 0,0 0 0,1 0-1,0-1 1,0 1 0,0 0 0,8 7 0,11 6 79,0 0 1,1-2-1,1-1 1,1 0-1,0-2 0,35 14 1,-19-9 194,57 35-1,-96-52-323,-1-1-1,0 1 0,0 0 0,1-1 0,-1 1 1,0 0-1,0 0 0,0 0 0,0 0 0,0 0 1,0 0-1,0 0 0,0 0 0,0 1 0,0-1 0,-1 0 1,1 0-1,0 1 0,-1-1 0,1 0 0,-1 1 1,0-1-1,1 1 0,-1-1 0,0 1 0,0-1 1,0 0-1,0 1 0,0-1 0,0 1 0,0-1 0,-1 1 1,1-1-1,0 0 0,-1 1 0,1-1 0,-1 0 1,0 1-1,1-1 0,-1 0 0,-1 2 0,-4 3 21,1 0-1,-1 0 0,-1 0 0,1-1 1,-13 8-1,12-8-29,-9 4 27,0 1 0,-1-2 0,0 0 1,-1-1-1,-32 9 0,-95 11 93,144-26-120,-22 2 40,-37 0 1,51-3-142,1 0 1,0 0 0,-1-1 0,1-1-1,0 1 1,0-1 0,-15-7-1,21 8-112,0 0-1,1-1 0,0 1 1,-1-1-1,1 1 1,0-1-1,0 0 0,0 1 1,0-1-1,0 0 0,0 0 1,0 0-1,0 0 0,1 0 1,-1 0-1,1 0 0,0 0 1,-1 0-1,1 0 0,0 0 1,0 0-1,0 0 0,1 0 1,-1 0-1,0 0 0,1 0 1,1-3-1,5-19-2679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08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624 1 1084,'-15'11'623,"0"1"0,1 0 0,0 1 0,1 1 0,1 0-1,-13 18 1,2 1 565,-32 64-1,42-71-781,1 1 0,2-1 0,0 2 0,-5 29 0,12-43-253,1 1-1,0 0 1,1 0 0,1 0-1,0 0 1,1 0 0,0 0-1,2 0 1,5 21 0,-4-26-75,0-1 0,1 0 1,0 0-1,1 0 0,-1 0 1,2-1-1,-1 0 1,1 0-1,0-1 0,1 0 1,0 0-1,0-1 0,0 0 1,1 0-1,0-1 0,0 0 1,0-1-1,1 0 0,-1 0 1,14 3-1,-20-7-41,1 0 0,-1 1 0,0-1 0,1-1 0,-1 1 0,0 0 0,5-2 0,12 0 186,-22-1-157,2 2-64,0 1 1,0-1-1,-1 1 0,1-1 1,0 1-1,0-1 1,0 1-1,-1-1 1,1 1-1,0-1 0,0 1 1,-1-1-1,1 1 1,-1-1-1,1 1 0,0 0 1,-1-1-1,1 1 1,-1 0-1,1-1 1,-1 1-1,1 0 0,-1 0 1,1-1-1,-1 1 1,-15-7 12,1 1 1,-1 1-1,-1 0 1,-30-5-1,-74-1-85,41 4-181,49 4-34,0 2 0,0 1-1,-34 4 1,43-1-1719,1 1 1,-38 12-1,42-10-809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08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3252 1 2112,'-507'133'5373,"412"-110"-4909,-414 103 1665,-18 12-465,526-138-1660,-460 123 1287,-161 60-113,432-127-839,-46 15 188,185-58-405,-1 1-3211,225-90-2539,-75 35 2710</inkml:trace>
  <inkml:trace contextRef="#ctx0" brushRef="#br0" timeOffset="1">3071 145 1680,'-243'90'1893,"187"-71"-1595,-1636 483 5799,1193-397-6470,492-103-28,0-1 0,0-1 1,1 1-1,-1-1 0,0 0 0,0-1 1,1 0-1,-1 0 0,0 0 0,-9-4 0,5-2-1865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09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20 1388,'-2'-18'5385,"1"17"-4314,-4 5-555,-20 22-131,0 2 0,2 0 0,1 1 0,2 2 0,0 0 0,2 1 0,2 0 0,1 2 0,-14 46 0,25-69-303,2 1 0,0-1 0,0 1 0,1 0 1,0 0-1,1-1 0,1 1 0,-1 0 0,2 0 1,0-1-1,0 1 0,7 18 0,-7-24-49,1-1 1,-1 1-1,1-1 0,0 1 0,1-1 1,-1 0-1,1 0 0,0 0 1,0-1-1,0 1 0,1-1 0,0 0 1,0 0-1,0-1 0,0 1 1,0-1-1,1 0 0,-1-1 0,1 1 1,0-1-1,0 0 0,0-1 0,0 1 1,0-1-1,8 0 0,-11 0-23,4 0 32,0-1 1,0 1-1,-1-1 1,1 0-1,0 0 1,0-1 0,0 0-1,-1 0 1,1-1-1,0 0 1,-1 0-1,8-4 1,-14 5-35,1 0-1,0 0 1,0 0 0,-1 0-1,1 0 1,-1 0 0,1 0-1,-1 0 1,0-1 0,1 1-1,-1 0 1,0 0 0,0 0-1,0-1 1,0 1 0,0 0 0,0 0-1,0 0 1,0-1 0,0 1-1,-1 0 1,1 0 0,0 0-1,-1 0 1,1-1 0,-1 1-1,0 0 1,1 0 0,-1 0-1,0 0 1,1 0 0,-1 0-1,0 0 1,-1 0 0,-7-7 9,-1 0 1,0 1 0,0 0-1,-1 1 1,1 0 0,-1 1-1,-1 0 1,1 1 0,-1 0 0,0 1-1,-19-3 1,4 2-294,0 1-1,0 1 1,-1 1 0,-32 4 0,-8 7-1861,22 0-2435,19-3 1351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11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18 1984,'-3'-2'594,"0"0"-1,0 0 1,0 0-1,0 0 1,-1 0-1,1 1 1,0 0 0,-1-1-1,-5 0 1,9 2-495,-1 0 0,0 0 1,1 0-1,-1 0 1,0 1-1,1-1 0,-1 0 1,1 0-1,-1 0 1,1 1-1,-1-1 0,0 0 1,1 1-1,-1-1 0,1 0 1,-1 1-1,1-1 1,0 1-1,-1-1 0,1 1 1,-1 0-1,-7 24-27,5 7 292,2-1 0,1 0 0,1 1 0,2-1 0,1 0 0,2 0-1,0 0 1,3-1 0,11 31 0,-6-26-208,1-1 0,2 0 0,1-1 0,2-1 0,1 0 0,2-2 0,27 29 0,-30-40-64,0 0 1,2-2-1,0-1 0,0 0 1,41 19-1,-13-10 72,90 28 0,-85-37-84,1-3 0,0-2-1,0-3 1,91 2-1,228-26 172,-231 0-174,163-39 0,-165 30-2,-69 13-27,102-30-1,-158 37-35,243-88 59,-226 78-36,-1-1 1,0-2-1,-1-1 1,-2-2-1,40-33 1,-64 49 45,-1-1 0,-1 1 0,1-1 0,-1 0 1,0 0-1,0 0 0,0-1 0,-1 0 0,0 1 0,-1-1 1,0 0-1,0 0 0,0 0 0,-1-1 0,1 1 1,-2 0-1,1-10 0,-2 7 79,1 0-1,-1 0 1,-1 0-1,0 1 1,0-1 0,-1 1-1,0-1 1,-1 1-1,0 0 1,0 0 0,-1 1-1,-8-12 1,6 10 238,0-1 1,-11-19-1,17 28-122,5 6-246,15 15 0,5 4-5,0 1 0,-1 1 0,-2 2 0,0 0 0,-2 1 0,22 43 0,-25-36-7,-2 1 0,-2 1-1,14 62 1,-23-77-66,0 0-1,-2 0 1,0 0 0,-2 0 0,0 0-1,-1 0 1,-10 40 0,5-34-313,-2 0 1,-1 0 0,-1-1 0,-2-1 0,0 0 0,-2-1-1,-26 36 1,25-42-1267,-1 0 0,0-1-1,-1-1 1,-1-1 0,-31 21 0,17-17-2795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11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1816,'3'3'1171,"2"2"-740,1 1 1,-1 1-1,-1-1 0,1 1 1,-1 0-1,0 0 0,0 0 1,4 14-1,18 72 1049,-10-33-526,101 397 3096,-54-193-2793,-58-247-1447,8 39 67,-12-51-297,0 0 0,-1-1 1,0 1-1,1-1 0,-2 1 0,1 0 0,0-1 1,-1 1-1,-1 5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12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43 1668,'-3'77'4441,"1"-42"-3411,2 38-1,1-64-832,0 1 0,1-1 0,0 0 0,0 1 1,1-1-1,1 0 0,7 16 0,-9-22-133,0 0-1,0 0 1,0 0 0,0 0-1,0 0 1,0 0 0,1 0-1,0-1 1,-1 1-1,1-1 1,0 0 0,0 0-1,0 0 1,1 0 0,-1 0-1,0-1 1,1 1 0,-1-1-1,1 0 1,-1 0 0,1 0-1,5 0 1,-6-1 5,-1 0 1,0 0-1,1-1 0,-1 1 0,0 0 1,1-1-1,-1 1 0,0-1 1,0 0-1,1 0 0,-1 0 0,0 0 1,0 0-1,0-1 0,0 1 0,0 0 1,-1-1-1,1 1 0,3-4 1,-3 1 29,0 1 1,0-1 0,-1 1 0,1-1 0,-1 1-1,1-1 1,-1 0 0,0 1 0,-1-1 0,1 0 0,0-5-1,-1-1 116,0 0 0,-1 0 0,0 0 0,0 0 0,-1-1 0,-1 2-1,1-1 1,-6-13 0,2 12-23,0 0-1,0 0 1,-1 1 0,0 0-1,-1 0 1,0 0 0,-1 1-1,1 1 1,-2-1-1,-10-7 1,3 5-187,0 1 0,-1 1 1,1 0-1,-2 1 0,-30-8 0,20 7-1638,5 1-5998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15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28 105 1672,'-10'-34'4603,"8"24"-3019,-1 1 1,1 0-1,-8-16 2119,13 31-3484,91 152 716,-50-80-521,86 117 1,-97-155 223,66 60 0,-96-98-607,-2 0 133,1-1 1,-1 1-1,1-1 1,0 1-1,0-1 1,0 0 0,0 0-1,0 1 1,4 0-1,0-7 748,-3-15-618,-7-53 236,-23-127 1,18 148-398,-4-29-1,-15-90-2366,27 168 1596,1-3-382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12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2196,'12'-3'1424,"-3"0"797,3 0 159,-9-2-912,-15-6-1544,-3 8-1124,6 1-2357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13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22 1600,'1'3'275,"0"-1"0,-1 1 0,1-1 0,-1 1 0,0 0 0,0-1 0,0 1-1,0 0 1,0-1 0,-1 1 0,1-1 0,-1 1 0,0 0 0,0-1 0,0 0 0,0 1 0,-2 4 0,-8 28 998,10-26-1092,-1 8 175,1 0 1,0 0 0,2 0 0,3 26-1,-3-37-303,0-1-1,1 1 0,0-1 1,0 1-1,0-1 0,1 0 1,0 0-1,0 0 0,0 0 1,1-1-1,-1 1 0,1-1 1,0 0-1,1 0 0,-1 0 1,1 0-1,7 4 0,-3-3-6,0 0 0,0-1 0,0 0-1,1-1 1,-1 1 0,1-2 0,0 0-1,19 3 1,-25-5-4,-1 0-1,0 0 1,0 0 0,1 0-1,-1 0 1,0 0-1,0-1 1,0 0 0,0 1-1,0-1 1,0 0-1,0-1 1,0 1-1,0-1 1,0 1 0,0-1-1,-1 0 1,1 0-1,-1 0 1,1 0 0,-1 0-1,0-1 1,0 1-1,0-1 1,0 1 0,0-1-1,0 0 1,-1 0-1,0 0 1,1 0 0,0-5-1,0 1 41,0 0 1,-1-1-1,0 1 0,-1-1 0,0 1 1,0-1-1,0 1 0,-1-1 0,0 1 1,-1-1-1,1 1 0,-1 0 0,-1 0 0,0 0 1,0 0-1,0 0 0,-6-8 0,3 6-63,0 1-1,0-1 1,-1 2-1,-1-1 0,1 1 1,-1 0-1,-1 0 0,1 1 1,-1 0-1,0 1 1,-18-9-1,-83-22-3673,77 26-157,9 2 787</inkml:trace>
  <inkml:trace contextRef="#ctx0" brushRef="#br0" timeOffset="1">998 3 2156,'12'-3'4824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13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1116,'3'-8'705,"-3"6"-323,0 0 1,1 0 0,-1 0-1,1 0 1,0 0 0,0 0-1,0 0 1,0 0 0,0 0-1,0 1 1,3-5 1740,1 12-1303,6 11-427,-1 0 0,0 1-1,-2 0 1,0 0-1,6 20 1,22 111 1136,-26-99-1232,0-1 118,-1 1 0,2 63 1,-8-12-80,-5 262-524,0-329-1208,3-20-4620</inkml:trace>
  <inkml:trace contextRef="#ctx0" brushRef="#br0" timeOffset="1">492 381 1420,'0'0'2539,"0"5"-1548,-3 45 1631,1-35-2124,1 0 0,0 0 0,1 1 0,3 15-1,-2-25-428,0-1-1,1 0 1,-1 0-1,1 0 0,0 0 1,0 0-1,1 0 0,-1-1 1,1 1-1,0-1 0,1 1 1,-1-1-1,1 0 1,0-1-1,0 1 0,4 3 1,4 1 70,0-1 0,1 0 0,0-1 0,0 0 0,0-1 0,0-1 0,1 0 0,16 3-1,-27-7-58,-1 0 0,1 0-1,-1 0 1,0 0 0,1 0-1,-1-1 1,1 1 0,-1-1-1,0 1 1,0-1 0,4-1-1,-5 1-30,0 1-1,-1 0 1,1-1-1,0 1 1,-1-1-1,1 1 1,0-1-1,-1 1 1,1-1 0,-1 1-1,1-1 1,-1 0-1,1 1 1,-1-1-1,0 0 1,1 1-1,-1-1 1,0 0-1,1 0 1,-1 1-1,0-1 1,0 0-1,1 0 1,-1 1-1,0-1 1,0 0-1,0 0 1,0 0-1,0 1 1,0-1-1,-1 0 1,1 0-1,0 0 1,0 1-1,-1-1 1,1 0-1,0 1 1,-1-1-1,1 0 1,-1 0-1,-9-13 130,0 0-1,-2 1 0,1 0 0,-2 1 0,0 0 1,0 1-1,-1 0 0,-23-13 0,8 4-465,-27-24-1,35 26-271,-14-14-2024,13 10-2564,10 8 1407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1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1832,'6'-6'492,"-4"5"317,0 0 0,0-1 0,-1 0 1,1 1-1,-1-1 0,1 0 0,-1 0 1,1 0-1,-1 0 0,0 0 0,0 0 1,0 0-1,1-5 2098,3 2-1258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14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98 566 960,'9'-88'2763,"33"-148"1,-14 95-565,-25 126-1835,-3 7-78,1 1 1,0 0-1,0-1 0,1 1 0,0 0 0,1 0 0,-1 0 0,1 0 1,1 0-1,4-7 673,-9 21-300,-51 404 1702,43-354-2199,-59 395 819,41-244-603,18-123-265,-32 429 624,43-134-312,28-13-1480,-8-257-238,-17-93-314,1-1 1,9 21-1,-8-27-2037,1-1 33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15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0 313 2564,'8'-19'593,"0"0"0,1 1-1,1 0 1,0 1 0,2 0 0,0 1-1,1 0 1,0 0 0,1 2-1,1 0 1,0 0 0,18-11 0,-13 12-212,1 0 0,1 1 0,0 2 0,0 0 1,1 1-1,35-8 0,-52 15-305,1 1 1,0 0-1,-1 0 0,1 1 0,0-1 0,0 1 1,0 1-1,-1-1 0,1 1 0,0 0 1,-1 1-1,1 0 0,-1 0 0,1 0 1,-1 1-1,0 0 0,0 0 0,0 0 1,0 1-1,-1 0 0,0 0 0,1 1 1,-1-1-1,-1 1 0,1 0 0,-1 0 0,8 12 1,-7-6-17,0 0 0,0 0 1,-1 1-1,0-1 0,-1 1 1,-1 0-1,0 0 0,0 0 1,-1 0-1,-1 0 0,0 0 0,-1 0 1,0 0-1,0 0 0,-6 19 1,-5 13 102,-1-2-1,-34 73 1,-27 23 290,54-106-289,1 2-1,2 0 1,1 1 0,-13 47 0,28-81-156,1 1 1,-1-1 0,1 0-1,0 0 1,0 0 0,-1 0 0,1 0 0,0 0-1,0 0 1,0 1 0,0-1 0,0 0 0,0 0-1,1 0 1,-1 0 0,0 0 0,1 0 0,0 2-1,-1-2-8,0 0-1,1-1 0,-1 1 0,1 0 0,-1-1 1,1 1-1,-1 0 0,1-1 0,-1 1 0,1-1 1,0 1-1,-1-1 0,1 1 0,0-1 0,0 1 1,-1-1-1,1 0 0,0 0 0,0 1 0,-1-1 1,1 0-1,0 0 0,0 0 0,0 0 0,0 0 1,-1 1-1,1-2 0,0 1 0,0 0 1,1 0-1,1-1-17,4 1-47,0 0 0,0-1 0,-1 0 0,1-1 0,0 1 0,0-1-1,9-4 1,47-24-518,-56 26 513,38-22-807,0-1-1,-2-3 0,-2-2 0,58-56 1,-22 1-4324,-41 42 1950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15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0 2144,'-9'11'765,"1"-1"1,0 2-1,1-1 0,0 1 1,1 0-1,-9 26 0,13-33-629,-5 12 234,1 1-1,1 0 0,1 0 1,0 1-1,1-1 0,1 1 1,1 0-1,0-1 0,2 1 1,0 0-1,1 0 0,8 33 0,-6-40-236,0 0 0,0 0 0,1-1 0,0 0 0,1 0 0,0 0 0,1-1 0,0 1 0,1-2-1,0 1 1,0-1 0,1 0 0,0-1 0,1 0 0,0-1 0,0 0 0,1 0 0,0-1 0,0 0-1,12 4 1,0-3 68,1-1-1,-1 0 0,1-2 1,-1-1-1,1 0 0,0-2 1,0-1-1,1-1 0,-2-1 1,1-1-1,0-1 0,0-1 1,-1-1-1,0-1 0,-1-1 1,25-13-1,-44 20-149,11-6 278,1 0 1,0 1 0,1 1-1,-1 0 1,1 1 0,29-4-1,-43 8-300,0 0 0,0 1 0,-1-1 0,1 1-1,0-1 1,-1 1 0,1 0 0,-1-1 0,1 1 0,-1 0-1,1 0 1,-1 0 0,1 0 0,-1 0 0,0 0-1,0 1 1,0-1 0,1 0 0,-1 1 0,0-1 0,-1 1-1,1-1 1,0 1 0,0-1 0,-1 1 0,2 3 0,1 4 43,-1 1 0,1-1 1,0 14-1,-2-17-45,4 42 120,-2 1-1,-5 72 1,-20 97-439,7-88-359,-10 46-1445,2-27-2514,17-98-159,0-2 43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5562 1 1020,'-273'38'5985,"-235"60"-2466,154-26-2108,170-36-819,-204 45 536,-306 74 297,272-64-754,-529 115 342,645-151-798,-59 13-87,-173 40-362,69-60-1543,465-48 1732,-3 1-63,1 0 1,-1-1-1,0 0 0,1 0 0,-1 0 0,0-1 0,1 0 0,-1 0 0,1-1 0,-1 0 0,1 0 0,0-1 0,-7-3 0,13 6 76,-1-1 0,1 1 1,-1-1-1,1 1 0,-1-1 1,1 1-1,-1-1 0,1 0 0,-1 1 1,1-1-1,0 0 0,-1 1 1,1-1-1,0 0 0,0 0 0,-1 1 1,1-1-1,0 0 0,0 0 0,0 1 1,0-1-1,0 0 0,0 0 1,0 1-1,0-1 0,0 0 0,1 0 1,-1 1-1,0-1 0,0 0 0,1 1 1,-1-1-1,0 0 0,1 0 1,20-22-721,-2 8 248,1 1 1,0 1-1,24-11 1,-22 12-5,90-43-2347,73-17 30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16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5975 24 1564,'9'0'275,"-6"0"-97,1 0 1,-1 0-1,1-1 1,-1 1-1,1-1 0,-1 0 1,1 0-1,-1 0 1,1 0-1,-1 0 1,0-1-1,3-1 0,-5 2 689,-339-9 3301,-51 15-2760,2 4-301,-666 54 497,819-43-1399,-303 35 69,235-21-259,-745 120-742,8 50-1961,692-133 870,146-29-842,43-7 31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16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0 190 2044,'7'-9'605,"-1"-1"0,1 1 0,0 1 0,1-1 0,0 1 1,0 1-1,1-1 0,16-9 0,10-5 78,37-16 1,-64 34-481,7-3-11,0 0 1,0 2 0,1-1 0,0 2 0,0 0 0,0 1 0,21-1 0,-26 3-70,-1 1 1,1 0-1,-1 1 0,1 1 0,-1-1 1,1 1-1,-1 1 0,0 0 0,0 1 0,0-1 1,-1 2-1,13 7 0,-14-8-47,-1 2-1,0-1 1,0 1 0,0 0-1,0 0 1,-1 1 0,0 0 0,-1 0-1,0 0 1,0 1 0,0-1-1,-1 1 1,0 0 0,0 1-1,-1-1 1,2 11 0,-3-8-11,0 1 1,-1-1-1,0 1 0,-1 0 1,-1-1-1,0 1 1,0-1-1,-1 1 1,-1-1-1,0 0 1,0 1-1,-6 10 1,-4 8 117,-2-1 0,0 0 0,-36 48 0,-74 70 613,63-86 16,-74 57-1,130-111-132,18-10-408,39-19-365,-12 5 58,43-14-197,186-66-1652,-87 29-627,-68 9-3621,-73 34 2682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3:15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73 307 1232,'0'0'6886,"15"5"-5981,-13 85 854,15 94-1,-14-163-1665,24 138 1012,-13-87 422,-13-70-1060,-44-95 1317,-17-51-1575,49 117-182,1-1 0,-8-36 0,9 30 10,9 6-21,2 12-38,8 17 16,20 11 17,-1 2 0,0 1-1,-1 2 1,-1 0 0,30 25 0,16 10-25,-48-35 55,0 0 257,48 24-1,-71-40 181,1-4-349,0-1-104,0-1-1,-1 1 1,0-1 0,0 1-1,0-1 1,0 0-1,0 0 1,-1 0 0,0 0-1,0 0 1,-1 0-1,1-1 1,-1 1 0,0 0-1,-1 0 1,0-6-1,-3-21 55,-11-43 0,10 54-54,-93-362 71,96 375-200,1 4-164,0 0 0,0 1-1,-1-1 1,1 0 0,-1 1 0,1-1-1,-1 1 1,0-1 0,-4-3 0,5 6-310,2 6-1762,-1 3 1724,1 7 197,4 4-5169,0-3 2169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17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201 175 1320,'1'-3'1396,"1"-1"-1044,0-1-1,1 1 1,0-1 0,0 1 0,1 0 0,-1 0 0,1 1 0,0-1 0,0 1 0,7-6 0,52-29 877,-46 28-931,6-2 31,0 0 0,2 1-1,-1 1 1,1 1 0,1 2 0,26-5 0,-51 12-299,0-1 0,1 1 1,-1 0-1,0-1 1,0 1-1,1 0 0,-1 0 1,0 0-1,1 0 1,-1 0-1,0 0 0,1 1 1,-1-1-1,0 0 1,1 1-1,-1-1 0,0 1 1,0-1-1,0 1 1,1 0-1,1 1 0,-3-1 3,1 0-1,-1 0 0,0 0 1,1 0-1,-1 0 0,0 0 1,0 0-1,0 0 0,0 0 1,0 0-1,0 0 0,0 0 1,0 0-1,0 0 0,-1 0 1,1 0-1,0 0 0,-1 0 1,1 0-1,-2 2 0,-3 7 141,-1 0-1,0 0 0,-13 13 0,18-21-182,-107 118 1144,-24 32-45,125-144-1025,1 1 0,1 0-1,0 0 1,0 1 0,0 0 0,1 0 0,-3 13 0,6-19-37,0-1-1,0 1 1,1 0 0,0 0 0,0-1-1,0 1 1,0 0 0,0 0 0,1-1-1,-1 1 1,1 0 0,0-1-1,0 1 1,1-1 0,-1 1 0,1-1-1,0 1 1,0-1 0,0 0 0,0 0-1,0 0 1,1 0 0,4 4-1,16 11 178,48 31 0,-46-34 234,44 36 0,-68-50-407,0-1 0,0 1 0,-1 0 0,1-1 0,0 1 0,0 0 0,0 0 0,-1 0 0,1 0 1,0 0-1,-1 0 0,1 0 0,-1 0 0,1 0 0,-1 0 0,0 0 0,1 0 0,-1 0 0,0 0 0,0 0 0,0 1 0,1-1 0,-1 0 0,0 0 0,-1 0 1,1 0-1,0 0 0,0 0 0,0 1 0,-1-1 0,1 0 0,-1 0 0,1 0 0,-1 0 0,1 0 0,-1 0 0,1 0 0,-1 0 0,0 0 0,0-1 0,1 1 1,-1 0-1,0 0 0,0-1 0,-1 2 0,-6 3 54,0 0 0,0 0 1,0-1-1,-14 5 0,16-7 0,-36 14 183,-69 18 0,87-29-284,-1 0 1,0-2-1,0 0 1,-38-2-1,60-1-126,0 0-1,-1 0 1,1 0 0,0 0-1,0 0 1,-1-1-1,1 1 1,0-1 0,0 0-1,0 0 1,0 0-1,0-1 1,0 1 0,0-1-1,0 1 1,0-1-1,1 0 1,-1 0 0,1 0-1,-4-4 1,6 5 19,-1 0 0,1 0 0,0 0 0,-1 0 0,1-1 0,0 1 0,0 0 1,-1 0-1,1-1 0,0 1 0,0 0 0,0 0 0,1-1 0,-1 1 0,0 0 0,0 0 0,1 0 0,-1-1 1,1 1-1,-1 0 0,1 0 0,-1 0 0,1 0 0,0 0 0,-1 0 0,1 0 0,0 0 0,1-1 0,29-30-4937,-1 6 1444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17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31 1904,'-1'-3'469,"-1"1"0,0-1 0,0 1-1,0 0 1,0 0 0,-1 0 0,1 0-1,-1 0 1,1 1 0,-1-1 0,1 1 0,-1 0-1,0-1 1,0 1 0,1 0 0,-6 0 0,6 1-371,-1 1 0,1 0 1,0 0-1,-1 0 0,1 0 1,0 0-1,0 0 0,0 1 1,0-1-1,0 1 0,0 0 1,0-1-1,0 1 1,1 0-1,-1 0 0,1 0 1,-1 0-1,1 0 0,0 0 1,-2 4-1,-22 53 1003,24-55-1032,-12 28 311,1 1 0,2 1-1,1 0 1,-6 60 0,14-86-336,0 1 1,1 0-1,0 0 1,1-1-1,0 1 1,0 0-1,1-1 1,0 1 0,1-1-1,0 0 1,0 0-1,0 0 1,1 0-1,1 0 1,-1-1 0,1 0-1,0 0 1,1 0-1,0 0 1,0-1-1,0 0 1,0 0-1,1-1 1,0 0 0,9 5-1,-4-4 70,0 0 0,1 0 0,0-1 1,0-1-1,0 0 0,18 3 0,-28-7 1706,-11-3-1592,-27-7-32,-2 1 0,-68-6 0,48 7-425,23 3-274,-41-7-1791,29-3-5995,36 11 4475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18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5176 0 3424,'-390'25'7037,"221"-19"-5932,-191 21 795,-56 1-398,-244 26 279,-463 143 255,-176 172-1458,882-219-2159,114-44-2273,264-97-2027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4:54:18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6521 0 2268,'-1'3'429,"-1"-1"0,0 0 1,0 0-1,0 0 0,0 0 0,0 0 0,-1-1 0,1 1 0,0 0 0,-1-1 1,1 0-1,-1 0 0,0 0 0,-4 2 0,-48 9 1478,33-8-1215,-850 150 5918,444-82-5060,-1072 223 912,110 22-2881,1081-247-187,-493 106-1875,434-96 411,-98 19-4490,196-46 1994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4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76 1920,'-3'-15'2779,"0"2"3720,129 217-4094,-86-136-1899,-32-55-408,16 30 482,3-1-1,1-1 1,43 47 0,-40-55 3040,-29-36-3518,1 0 0,-1 0 0,0 0-1,-1 0 1,1 0 0,0 0 0,-1 0 0,0-1 0,0 1 0,0 0 0,1-6 0,3-41 384,-5 38-396,2-248 1115,-3 138-774,0 105-577,0 0 0,-6-29 0,1 34-651,-5 15-5769,-3 7 5351,7 1-3860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46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5 536 1876,'0'0'7764,"-1"10"-7325,1-4-382,-2 11 213,1-1 1,0 1-1,3 25 0,45 208 2146,-28-165 1195,-18-100-3535,-1 1 0,0-1 1,-1 1-1,-4-16 1,-1-25 100,-2-119 456,8 160-467,-1 0 0,0 0 0,-4-15 0,4 28 60,2-2-152,1-4-69,-2 6-2,0 1 1,0 0-1,0 0 1,1 0 0,-1 0-1,0 0 1,0 0-1,0 0 1,0-1 0,0 1-1,0 0 1,0 0-1,0 0 1,0 0 0,0 0-1,1 0 1,-1 0-1,0 0 1,0 0 0,0 0-1,0 0 1,0 0-1,0 0 1,1 0 0,-1 0-1,0 0 1,0 0-1,0 0 1,0 0 0,0 0-1,0 0 1,0 0-1,1 0 1,-1 0-1,0 0 1,0 0 0,0 0-1,0 0 1,0 0-1,0 0 1,0 0 0,1 0-1,-1 0 1,0 0-1,0 0 1,0 0 0,0 1-1,0-1 1,0 0-1,0 0 1,0 0 0,0 0-1,28 30 100,0-1-1,2-1 1,66 46-1,-95-74-97,0 1-1,0-1 1,-1 0 0,1 1-1,0-1 1,0 0 0,-1 0-1,1 0 1,0 0-1,0 0 1,0 0 0,-1 0-1,1 0 1,0 0 0,0 0-1,0 0 1,-1 0 0,1 0-1,0-1 1,0 1-1,0 0 1,-1-1 0,1 1-1,1-1 1,11-11 23,-10 7-23,0 0-1,-1-1 1,1 1 0,-1-1-1,0 0 1,0 0-1,-1 0 1,0 0 0,0 0-1,0-11 1,0 9-2,2-32 16,-2 1 1,-4-48-1,-17-79 136,9 78-10,-32-119-255,41 198-2,-2 1 34,3 8-975,-3 35-9460,4-27 6494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46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61 150 1512,'2'-1'895,"12"-1"-185,-1-2 0,0 1 0,0-2 0,19-9 0,-26 11-494,0 0 0,0 0 0,-1-1 0,0 0 0,0 0 1,0 0-1,0-1 0,-1 1 0,1-1 0,-1-1 1,6-9-1,-9 12-60,0 0 1,0 1-1,0-1 1,0 0-1,-1 0 1,1 0-1,-1 0 1,0 1-1,0-1 1,0-4-1,0 4 266,-3 0-13,2 1-320,-1 0 0,0 1-1,0-1 1,-1 0 0,1 1 0,0 0 0,0-1 0,-1 1-1,1 0 1,-1 0 0,1 1 0,-1-1 0,1 0 0,-1 1-1,0-1 1,1 1 0,-1 0 0,0 0 0,1 0 0,-1 0-1,-5 1 1,-3 2 108,0 0 1,0 0-1,0 1 0,1 1 0,0 0 1,0 0-1,-12 8 0,17-9-108,0-1-1,0 1 1,0 0 0,1 0-1,0 1 1,-1-1 0,2 1-1,-1 0 1,0 0 0,1 1-1,0-1 1,0 0 0,1 1-1,-4 11 1,5-13-51,1 1 0,0 0 1,-1-1-1,2 1 0,-1 0 1,0 0-1,1-1 0,0 1 1,0 0-1,1-1 0,-1 1 1,1-1-1,0 0 0,0 1 1,0-1-1,1 0 0,-1 0 1,1-1-1,0 1 0,4 4 1,4 3-205,0-1 0,1 0 0,0 0 0,24 14 0,-19-14-1247,36 14-1,-4-6-4468,-27-13 2595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46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188 930 1740,'5'0'4465,"5"-53"-2923,-3 0 0,0-81 0,-5 67-863,-1 50-542,5-165 1007,-21-197 2124,9 337-2035,6 40-444,0 16-634,11 152 250,3-69-190,27 97 0,-30-155-251,29 96 179,-32-110-720,2 0 1,1-2-1,18 30 1,-18-43-642</inkml:trace>
  <inkml:trace contextRef="#ctx0" brushRef="#br0" timeOffset="1">223 549 2388,'-57'-33'3173,"-89"-37"-1,126 56-1201,22 10-1609,1-1-288,1 1 0,-1-1-1,1 0 1,0 1 0,0 0-1,1 0 1,-1 0 0,6-3-1,46-28 110,-44 28-185,204-108-2110,-148 75-1954,-44 24 1530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55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2926 33 1300,'0'0'2198,"-1"-3"-1625,-11-26 3987,11 28-3646,-3 1-702,3 0-179,1 0-1,-1 0 0,0 0 0,1 0 0,-1 0 1,0 0-1,0 0 0,1 0 0,-1 1 0,0-1 0,1 0 1,-1 0-1,0 1 0,1-1 0,-2 1 0,-3 4 21,1 1 0,0-1-1,0 1 1,0 0 0,1 1 0,0-1-1,0 0 1,0 1 0,-2 9-1,-12 69 209,11-53-182,-36 208 383,-19 367-1,59-494-402,-11 145 60,2-174-83,-40 228 81,42-277-99,-1 0 1,-2-1-1,-20 40 0,25-60-13,0 0 0,-1-1 0,0 0 0,-1 0-1,-15 16 1,7-10 1,-2 0 0,0-2 0,-37 27 0,7-14-9,-1-3 0,-1-1 0,-2-3 0,0-3 0,-1-1 0,-70 13 0,-137 18-130,134-26 66,13-5 28,-96 21-35,-23 9 54,113-25 14,-268 36 37,326-52 0,-82 8 484,111-14-158,-35 6 1,26-1-256,-50 15 22,82-20-101,0 0 1,0 1-1,-15 6 0,24-8 25,-2 0-21,-1 0-763,-16 5 2264,13-4-3948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57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1974 1632,'0'0'3536,"-6"5"-2478,7-1 2668,3 1-3662,0-1 0,1 0 0,-1 0-1,1-1 1,0 1 0,0-1 0,0 0-1,10 4 1,53 17 257,-27-11-146,276 80 442,8-28-338,-215-50-293,1-5 0,143-4 0,217-34-13,-105-27 22,-339 50 3,47-9 3,-1-3 0,-1-4 0,-1-3-1,75-35 1,-95 31 6,-2-3-1,90-72 1,-13-17-5,-97 90 2,14-14-3,-3-1 1,-2-3-1,54-85 1,-83 118-1,12-18 93,29-66-1,-46 88-68,10-23 160,16-59 1,-22 55-3,4-67 1,-10 57-101,22-328 426,-14 288-466,2-36 2,-1-27 57,-11 133 37,0 0 0,-2 0 0,-2-18 0,3 33-63,0 1-8,-2-12 176,-2 0 0,-6-13 0,10 24-146,0 1-56,-11-20 96,11 20-94,0 0-21,-21-31 101,21 30-121,-3 1-60,4 1 30,0 1-1,-1 0 1,1-1-1,0 1 1,-1-1-1,1 1 0,0 0 1,-1-1-1,1 1 1,0 0-1,-1-1 0,1 1 1,-1 0-1,1 0 1,-1-1-1,1 1 1,-1 0-1,1 0 0,-1 0 1,1 0-1,-1 0 1,0 0-1,-31 4-2989,8 3-2443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E9EAC-6593-B26E-472D-AB6D12BC8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84E2D-7F71-9535-C16B-25C55FE0F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7EEC9-22F8-D4EF-B15E-3CF70311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237BA-B1F3-BA94-5BF5-E679C833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71610-235D-2105-4F39-09684DCC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60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1E44-C93D-4C6B-3DDF-E72BBBC1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B7ED0-FDDA-53B2-372B-8019BE93F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70EB5-F1CF-5EA4-B5E2-E94DDDEA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22E6-D788-3BD1-2585-A5F7733BF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9462A-0B92-389D-EA59-CD3A0BD4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11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CBD3C-C772-9736-C1C4-C45D51916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88383-360F-F338-C05D-29F795F25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75289-6F45-5C68-58FE-2E388494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AF5F3-7B7D-E920-6D8F-0D233909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BBEE6-3ACB-AEFA-F6F7-69C0E065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63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ADF9-E933-847C-9A96-904790A8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74E5D-4A8E-0E47-CE48-2CC2DA1C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3CA71-8811-B885-44A6-37E870BA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EDE2C-1217-8991-B3F8-6928B2DF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3C103-4BB0-F30C-ABD1-239CFEE2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81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B383-DFF3-DF87-821C-ACAB2B4C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16C54-FEAA-D318-20F0-77EBA0B0E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7F737-FE3D-8F7D-989D-3C7D38B2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67BA6-F200-9B2A-8301-DC2CE02F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8C118-3C90-0161-B3AE-37EC038B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65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6BB1-AA64-8061-6E87-FBC0EE95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07668-81F1-A5B4-CE47-07AD90D28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BE6E1-EBA5-F05E-377B-1C32EF35A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B8566-8F3E-1538-16C9-8B295FE6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A452F-C57A-8E34-E756-D35DF307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515C0-4FC0-97C0-7DA7-70653184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56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6D42-B2FD-87AC-4A71-F869ECCB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E466C-0D86-9CA4-8DB0-95363F5D0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63E82-601E-4DE5-C6CF-A93A5BE1F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9F420A-E14D-AF3F-C9E9-BDD112535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515E35-8EB8-EEEE-D7F2-683AABA55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1572D-F162-5BB2-7059-37125C32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0BE9E-7627-1B07-CC87-E1B15B9B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8EEC9-BCCF-BC7E-5971-40313017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56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A410-8979-345D-BDDB-16D50471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8BE98-A088-590D-8461-C36E4E6F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D8A5B-824A-ED25-1362-5E92EC2A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74375-0A42-1B3C-DADA-E6355BFE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70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D3923-1613-5479-57CC-098F348E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D8AAB-0843-11A2-DDCC-090078E2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F6841-3085-8D9C-B736-140A36D5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84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8D74-5301-2E6D-1F27-F7614987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80A7-9AB0-C270-767E-562341A0C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76716-9E95-4061-DCF1-D20A92B4D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BCBCA-C3D1-34B1-F2C7-211EB922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334EE-50D9-0158-2FD8-248E8674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10085-CB8A-DF44-033D-EE36A0FC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75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B2E8-7F7D-4941-7B94-B55D5A8FE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4E965-541D-D490-2B78-329D4DC2C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865DB-F47E-6BA0-3E0A-1D17F12AB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CBCB5-2EFC-FC2D-3D8B-C7016B4C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127E9-BEB0-D07B-4CB4-88FCF218A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01F45-0DA6-3A29-B191-5D8CB6E3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44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84A4A-5707-A09A-C6CF-EEF37915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03B4C-D49F-211D-E20F-C38BC3BDB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6222D-26D2-A969-9A1C-7DE632EFD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552B7-D8E5-42C7-A3F7-30F1EF3D61B5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54FE8-6B5D-4479-8134-966106CB7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AC90D-4987-81AE-8A95-FE8E87B78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40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5.xml"/><Relationship Id="rId117" Type="http://schemas.openxmlformats.org/officeDocument/2006/relationships/customXml" Target="../ink/ink221.xml"/><Relationship Id="rId21" Type="http://schemas.openxmlformats.org/officeDocument/2006/relationships/image" Target="../media/image102.png"/><Relationship Id="rId42" Type="http://schemas.openxmlformats.org/officeDocument/2006/relationships/customXml" Target="../ink/ink183.xml"/><Relationship Id="rId47" Type="http://schemas.openxmlformats.org/officeDocument/2006/relationships/image" Target="../media/image115.png"/><Relationship Id="rId63" Type="http://schemas.openxmlformats.org/officeDocument/2006/relationships/image" Target="../media/image123.png"/><Relationship Id="rId68" Type="http://schemas.openxmlformats.org/officeDocument/2006/relationships/customXml" Target="../ink/ink196.xml"/><Relationship Id="rId84" Type="http://schemas.openxmlformats.org/officeDocument/2006/relationships/image" Target="../media/image133.png"/><Relationship Id="rId89" Type="http://schemas.openxmlformats.org/officeDocument/2006/relationships/customXml" Target="../ink/ink207.xml"/><Relationship Id="rId112" Type="http://schemas.openxmlformats.org/officeDocument/2006/relationships/image" Target="../media/image147.png"/><Relationship Id="rId133" Type="http://schemas.openxmlformats.org/officeDocument/2006/relationships/customXml" Target="../ink/ink229.xml"/><Relationship Id="rId138" Type="http://schemas.openxmlformats.org/officeDocument/2006/relationships/image" Target="../media/image160.png"/><Relationship Id="rId154" Type="http://schemas.openxmlformats.org/officeDocument/2006/relationships/image" Target="../media/image168.png"/><Relationship Id="rId159" Type="http://schemas.openxmlformats.org/officeDocument/2006/relationships/customXml" Target="../ink/ink242.xml"/><Relationship Id="rId175" Type="http://schemas.openxmlformats.org/officeDocument/2006/relationships/customXml" Target="../ink/ink250.xml"/><Relationship Id="rId170" Type="http://schemas.openxmlformats.org/officeDocument/2006/relationships/image" Target="../media/image176.png"/><Relationship Id="rId16" Type="http://schemas.openxmlformats.org/officeDocument/2006/relationships/customXml" Target="../ink/ink170.xml"/><Relationship Id="rId107" Type="http://schemas.openxmlformats.org/officeDocument/2006/relationships/customXml" Target="../ink/ink216.xml"/><Relationship Id="rId11" Type="http://schemas.openxmlformats.org/officeDocument/2006/relationships/image" Target="../media/image97.png"/><Relationship Id="rId32" Type="http://schemas.openxmlformats.org/officeDocument/2006/relationships/customXml" Target="../ink/ink178.xml"/><Relationship Id="rId37" Type="http://schemas.openxmlformats.org/officeDocument/2006/relationships/image" Target="../media/image110.png"/><Relationship Id="rId53" Type="http://schemas.openxmlformats.org/officeDocument/2006/relationships/image" Target="../media/image118.png"/><Relationship Id="rId58" Type="http://schemas.openxmlformats.org/officeDocument/2006/relationships/customXml" Target="../ink/ink191.xml"/><Relationship Id="rId74" Type="http://schemas.openxmlformats.org/officeDocument/2006/relationships/customXml" Target="../ink/ink199.xml"/><Relationship Id="rId79" Type="http://schemas.openxmlformats.org/officeDocument/2006/relationships/image" Target="../media/image131.png"/><Relationship Id="rId102" Type="http://schemas.openxmlformats.org/officeDocument/2006/relationships/image" Target="../media/image142.png"/><Relationship Id="rId123" Type="http://schemas.openxmlformats.org/officeDocument/2006/relationships/customXml" Target="../ink/ink224.xml"/><Relationship Id="rId128" Type="http://schemas.openxmlformats.org/officeDocument/2006/relationships/image" Target="../media/image155.png"/><Relationship Id="rId144" Type="http://schemas.openxmlformats.org/officeDocument/2006/relationships/image" Target="../media/image163.png"/><Relationship Id="rId149" Type="http://schemas.openxmlformats.org/officeDocument/2006/relationships/customXml" Target="../ink/ink237.xml"/><Relationship Id="rId5" Type="http://schemas.openxmlformats.org/officeDocument/2006/relationships/image" Target="../media/image94.png"/><Relationship Id="rId90" Type="http://schemas.openxmlformats.org/officeDocument/2006/relationships/image" Target="../media/image136.png"/><Relationship Id="rId95" Type="http://schemas.openxmlformats.org/officeDocument/2006/relationships/customXml" Target="../ink/ink210.xml"/><Relationship Id="rId160" Type="http://schemas.openxmlformats.org/officeDocument/2006/relationships/image" Target="../media/image171.png"/><Relationship Id="rId165" Type="http://schemas.openxmlformats.org/officeDocument/2006/relationships/customXml" Target="../ink/ink245.xml"/><Relationship Id="rId181" Type="http://schemas.openxmlformats.org/officeDocument/2006/relationships/customXml" Target="../ink/ink253.xml"/><Relationship Id="rId186" Type="http://schemas.openxmlformats.org/officeDocument/2006/relationships/image" Target="../media/image184.png"/><Relationship Id="rId22" Type="http://schemas.openxmlformats.org/officeDocument/2006/relationships/customXml" Target="../ink/ink173.xml"/><Relationship Id="rId27" Type="http://schemas.openxmlformats.org/officeDocument/2006/relationships/image" Target="../media/image105.png"/><Relationship Id="rId43" Type="http://schemas.openxmlformats.org/officeDocument/2006/relationships/image" Target="../media/image113.png"/><Relationship Id="rId48" Type="http://schemas.openxmlformats.org/officeDocument/2006/relationships/customXml" Target="../ink/ink186.xml"/><Relationship Id="rId64" Type="http://schemas.openxmlformats.org/officeDocument/2006/relationships/customXml" Target="../ink/ink194.xml"/><Relationship Id="rId69" Type="http://schemas.openxmlformats.org/officeDocument/2006/relationships/image" Target="../media/image126.png"/><Relationship Id="rId113" Type="http://schemas.openxmlformats.org/officeDocument/2006/relationships/customXml" Target="../ink/ink219.xml"/><Relationship Id="rId118" Type="http://schemas.openxmlformats.org/officeDocument/2006/relationships/image" Target="../media/image150.png"/><Relationship Id="rId134" Type="http://schemas.openxmlformats.org/officeDocument/2006/relationships/image" Target="../media/image158.png"/><Relationship Id="rId139" Type="http://schemas.openxmlformats.org/officeDocument/2006/relationships/customXml" Target="../ink/ink232.xml"/><Relationship Id="rId80" Type="http://schemas.openxmlformats.org/officeDocument/2006/relationships/customXml" Target="../ink/ink202.xml"/><Relationship Id="rId85" Type="http://schemas.openxmlformats.org/officeDocument/2006/relationships/customXml" Target="../ink/ink205.xml"/><Relationship Id="rId150" Type="http://schemas.openxmlformats.org/officeDocument/2006/relationships/image" Target="../media/image166.png"/><Relationship Id="rId155" Type="http://schemas.openxmlformats.org/officeDocument/2006/relationships/customXml" Target="../ink/ink240.xml"/><Relationship Id="rId171" Type="http://schemas.openxmlformats.org/officeDocument/2006/relationships/customXml" Target="../ink/ink248.xml"/><Relationship Id="rId176" Type="http://schemas.openxmlformats.org/officeDocument/2006/relationships/image" Target="../media/image179.png"/><Relationship Id="rId12" Type="http://schemas.openxmlformats.org/officeDocument/2006/relationships/customXml" Target="../ink/ink168.xml"/><Relationship Id="rId17" Type="http://schemas.openxmlformats.org/officeDocument/2006/relationships/image" Target="../media/image100.png"/><Relationship Id="rId33" Type="http://schemas.openxmlformats.org/officeDocument/2006/relationships/image" Target="../media/image108.png"/><Relationship Id="rId38" Type="http://schemas.openxmlformats.org/officeDocument/2006/relationships/customXml" Target="../ink/ink181.xml"/><Relationship Id="rId59" Type="http://schemas.openxmlformats.org/officeDocument/2006/relationships/image" Target="../media/image121.png"/><Relationship Id="rId103" Type="http://schemas.openxmlformats.org/officeDocument/2006/relationships/customXml" Target="../ink/ink214.xml"/><Relationship Id="rId108" Type="http://schemas.openxmlformats.org/officeDocument/2006/relationships/image" Target="../media/image145.png"/><Relationship Id="rId124" Type="http://schemas.openxmlformats.org/officeDocument/2006/relationships/image" Target="../media/image153.png"/><Relationship Id="rId129" Type="http://schemas.openxmlformats.org/officeDocument/2006/relationships/customXml" Target="../ink/ink227.xml"/><Relationship Id="rId54" Type="http://schemas.openxmlformats.org/officeDocument/2006/relationships/customXml" Target="../ink/ink189.xml"/><Relationship Id="rId70" Type="http://schemas.openxmlformats.org/officeDocument/2006/relationships/customXml" Target="../ink/ink197.xml"/><Relationship Id="rId75" Type="http://schemas.openxmlformats.org/officeDocument/2006/relationships/image" Target="../media/image129.png"/><Relationship Id="rId91" Type="http://schemas.openxmlformats.org/officeDocument/2006/relationships/customXml" Target="../ink/ink208.xml"/><Relationship Id="rId96" Type="http://schemas.openxmlformats.org/officeDocument/2006/relationships/image" Target="../media/image139.png"/><Relationship Id="rId140" Type="http://schemas.openxmlformats.org/officeDocument/2006/relationships/image" Target="../media/image161.png"/><Relationship Id="rId145" Type="http://schemas.openxmlformats.org/officeDocument/2006/relationships/customXml" Target="../ink/ink235.xml"/><Relationship Id="rId161" Type="http://schemas.openxmlformats.org/officeDocument/2006/relationships/customXml" Target="../ink/ink243.xml"/><Relationship Id="rId166" Type="http://schemas.openxmlformats.org/officeDocument/2006/relationships/image" Target="../media/image174.png"/><Relationship Id="rId182" Type="http://schemas.openxmlformats.org/officeDocument/2006/relationships/image" Target="../media/image182.png"/><Relationship Id="rId187" Type="http://schemas.openxmlformats.org/officeDocument/2006/relationships/customXml" Target="../ink/ink2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5.xml"/><Relationship Id="rId23" Type="http://schemas.openxmlformats.org/officeDocument/2006/relationships/image" Target="../media/image103.png"/><Relationship Id="rId28" Type="http://schemas.openxmlformats.org/officeDocument/2006/relationships/customXml" Target="../ink/ink176.xml"/><Relationship Id="rId49" Type="http://schemas.openxmlformats.org/officeDocument/2006/relationships/image" Target="../media/image116.png"/><Relationship Id="rId114" Type="http://schemas.openxmlformats.org/officeDocument/2006/relationships/image" Target="../media/image148.png"/><Relationship Id="rId119" Type="http://schemas.openxmlformats.org/officeDocument/2006/relationships/customXml" Target="../ink/ink222.xml"/><Relationship Id="rId44" Type="http://schemas.openxmlformats.org/officeDocument/2006/relationships/customXml" Target="../ink/ink184.xml"/><Relationship Id="rId60" Type="http://schemas.openxmlformats.org/officeDocument/2006/relationships/customXml" Target="../ink/ink192.xml"/><Relationship Id="rId65" Type="http://schemas.openxmlformats.org/officeDocument/2006/relationships/image" Target="../media/image124.png"/><Relationship Id="rId81" Type="http://schemas.openxmlformats.org/officeDocument/2006/relationships/image" Target="../media/image132.png"/><Relationship Id="rId86" Type="http://schemas.openxmlformats.org/officeDocument/2006/relationships/image" Target="../media/image134.png"/><Relationship Id="rId130" Type="http://schemas.openxmlformats.org/officeDocument/2006/relationships/image" Target="../media/image156.png"/><Relationship Id="rId135" Type="http://schemas.openxmlformats.org/officeDocument/2006/relationships/customXml" Target="../ink/ink230.xml"/><Relationship Id="rId151" Type="http://schemas.openxmlformats.org/officeDocument/2006/relationships/customXml" Target="../ink/ink238.xml"/><Relationship Id="rId156" Type="http://schemas.openxmlformats.org/officeDocument/2006/relationships/image" Target="../media/image169.png"/><Relationship Id="rId177" Type="http://schemas.openxmlformats.org/officeDocument/2006/relationships/customXml" Target="../ink/ink251.xml"/><Relationship Id="rId172" Type="http://schemas.openxmlformats.org/officeDocument/2006/relationships/image" Target="../media/image177.png"/><Relationship Id="rId13" Type="http://schemas.openxmlformats.org/officeDocument/2006/relationships/image" Target="../media/image98.png"/><Relationship Id="rId18" Type="http://schemas.openxmlformats.org/officeDocument/2006/relationships/customXml" Target="../ink/ink171.xml"/><Relationship Id="rId39" Type="http://schemas.openxmlformats.org/officeDocument/2006/relationships/image" Target="../media/image111.png"/><Relationship Id="rId109" Type="http://schemas.openxmlformats.org/officeDocument/2006/relationships/customXml" Target="../ink/ink217.xml"/><Relationship Id="rId34" Type="http://schemas.openxmlformats.org/officeDocument/2006/relationships/customXml" Target="../ink/ink179.xml"/><Relationship Id="rId50" Type="http://schemas.openxmlformats.org/officeDocument/2006/relationships/customXml" Target="../ink/ink187.xml"/><Relationship Id="rId55" Type="http://schemas.openxmlformats.org/officeDocument/2006/relationships/image" Target="../media/image119.png"/><Relationship Id="rId76" Type="http://schemas.openxmlformats.org/officeDocument/2006/relationships/customXml" Target="../ink/ink200.xml"/><Relationship Id="rId97" Type="http://schemas.openxmlformats.org/officeDocument/2006/relationships/customXml" Target="../ink/ink211.xml"/><Relationship Id="rId104" Type="http://schemas.openxmlformats.org/officeDocument/2006/relationships/image" Target="../media/image143.png"/><Relationship Id="rId120" Type="http://schemas.openxmlformats.org/officeDocument/2006/relationships/image" Target="../media/image151.png"/><Relationship Id="rId125" Type="http://schemas.openxmlformats.org/officeDocument/2006/relationships/customXml" Target="../ink/ink225.xml"/><Relationship Id="rId141" Type="http://schemas.openxmlformats.org/officeDocument/2006/relationships/customXml" Target="../ink/ink233.xml"/><Relationship Id="rId146" Type="http://schemas.openxmlformats.org/officeDocument/2006/relationships/image" Target="../media/image164.png"/><Relationship Id="rId167" Type="http://schemas.openxmlformats.org/officeDocument/2006/relationships/customXml" Target="../ink/ink246.xml"/><Relationship Id="rId188" Type="http://schemas.openxmlformats.org/officeDocument/2006/relationships/image" Target="../media/image185.png"/><Relationship Id="rId7" Type="http://schemas.openxmlformats.org/officeDocument/2006/relationships/image" Target="../media/image95.png"/><Relationship Id="rId71" Type="http://schemas.openxmlformats.org/officeDocument/2006/relationships/image" Target="../media/image127.png"/><Relationship Id="rId92" Type="http://schemas.openxmlformats.org/officeDocument/2006/relationships/image" Target="../media/image137.png"/><Relationship Id="rId162" Type="http://schemas.openxmlformats.org/officeDocument/2006/relationships/image" Target="../media/image172.png"/><Relationship Id="rId183" Type="http://schemas.openxmlformats.org/officeDocument/2006/relationships/customXml" Target="../ink/ink254.xml"/><Relationship Id="rId2" Type="http://schemas.openxmlformats.org/officeDocument/2006/relationships/customXml" Target="../ink/ink163.xml"/><Relationship Id="rId29" Type="http://schemas.openxmlformats.org/officeDocument/2006/relationships/image" Target="../media/image106.png"/><Relationship Id="rId24" Type="http://schemas.openxmlformats.org/officeDocument/2006/relationships/customXml" Target="../ink/ink174.xml"/><Relationship Id="rId40" Type="http://schemas.openxmlformats.org/officeDocument/2006/relationships/customXml" Target="../ink/ink182.xml"/><Relationship Id="rId45" Type="http://schemas.openxmlformats.org/officeDocument/2006/relationships/image" Target="../media/image114.png"/><Relationship Id="rId66" Type="http://schemas.openxmlformats.org/officeDocument/2006/relationships/customXml" Target="../ink/ink195.xml"/><Relationship Id="rId87" Type="http://schemas.openxmlformats.org/officeDocument/2006/relationships/customXml" Target="../ink/ink206.xml"/><Relationship Id="rId110" Type="http://schemas.openxmlformats.org/officeDocument/2006/relationships/image" Target="../media/image146.png"/><Relationship Id="rId115" Type="http://schemas.openxmlformats.org/officeDocument/2006/relationships/customXml" Target="../ink/ink220.xml"/><Relationship Id="rId131" Type="http://schemas.openxmlformats.org/officeDocument/2006/relationships/customXml" Target="../ink/ink228.xml"/><Relationship Id="rId136" Type="http://schemas.openxmlformats.org/officeDocument/2006/relationships/image" Target="../media/image159.png"/><Relationship Id="rId157" Type="http://schemas.openxmlformats.org/officeDocument/2006/relationships/customXml" Target="../ink/ink241.xml"/><Relationship Id="rId178" Type="http://schemas.openxmlformats.org/officeDocument/2006/relationships/image" Target="../media/image180.png"/><Relationship Id="rId61" Type="http://schemas.openxmlformats.org/officeDocument/2006/relationships/image" Target="../media/image122.png"/><Relationship Id="rId82" Type="http://schemas.openxmlformats.org/officeDocument/2006/relationships/customXml" Target="../ink/ink203.xml"/><Relationship Id="rId152" Type="http://schemas.openxmlformats.org/officeDocument/2006/relationships/image" Target="../media/image167.png"/><Relationship Id="rId173" Type="http://schemas.openxmlformats.org/officeDocument/2006/relationships/customXml" Target="../ink/ink249.xml"/><Relationship Id="rId19" Type="http://schemas.openxmlformats.org/officeDocument/2006/relationships/image" Target="../media/image101.png"/><Relationship Id="rId14" Type="http://schemas.openxmlformats.org/officeDocument/2006/relationships/customXml" Target="../ink/ink169.xml"/><Relationship Id="rId30" Type="http://schemas.openxmlformats.org/officeDocument/2006/relationships/customXml" Target="../ink/ink177.xml"/><Relationship Id="rId35" Type="http://schemas.openxmlformats.org/officeDocument/2006/relationships/image" Target="../media/image109.png"/><Relationship Id="rId56" Type="http://schemas.openxmlformats.org/officeDocument/2006/relationships/customXml" Target="../ink/ink190.xml"/><Relationship Id="rId77" Type="http://schemas.openxmlformats.org/officeDocument/2006/relationships/image" Target="../media/image130.png"/><Relationship Id="rId100" Type="http://schemas.openxmlformats.org/officeDocument/2006/relationships/image" Target="../media/image141.png"/><Relationship Id="rId105" Type="http://schemas.openxmlformats.org/officeDocument/2006/relationships/customXml" Target="../ink/ink215.xml"/><Relationship Id="rId126" Type="http://schemas.openxmlformats.org/officeDocument/2006/relationships/image" Target="../media/image154.png"/><Relationship Id="rId147" Type="http://schemas.openxmlformats.org/officeDocument/2006/relationships/customXml" Target="../ink/ink236.xml"/><Relationship Id="rId168" Type="http://schemas.openxmlformats.org/officeDocument/2006/relationships/image" Target="../media/image175.png"/><Relationship Id="rId8" Type="http://schemas.openxmlformats.org/officeDocument/2006/relationships/customXml" Target="../ink/ink166.xml"/><Relationship Id="rId51" Type="http://schemas.openxmlformats.org/officeDocument/2006/relationships/image" Target="../media/image117.png"/><Relationship Id="rId72" Type="http://schemas.openxmlformats.org/officeDocument/2006/relationships/customXml" Target="../ink/ink198.xml"/><Relationship Id="rId93" Type="http://schemas.openxmlformats.org/officeDocument/2006/relationships/customXml" Target="../ink/ink209.xml"/><Relationship Id="rId98" Type="http://schemas.openxmlformats.org/officeDocument/2006/relationships/image" Target="../media/image140.png"/><Relationship Id="rId121" Type="http://schemas.openxmlformats.org/officeDocument/2006/relationships/customXml" Target="../ink/ink223.xml"/><Relationship Id="rId142" Type="http://schemas.openxmlformats.org/officeDocument/2006/relationships/image" Target="../media/image162.png"/><Relationship Id="rId163" Type="http://schemas.openxmlformats.org/officeDocument/2006/relationships/customXml" Target="../ink/ink244.xml"/><Relationship Id="rId184" Type="http://schemas.openxmlformats.org/officeDocument/2006/relationships/image" Target="../media/image183.png"/><Relationship Id="rId3" Type="http://schemas.openxmlformats.org/officeDocument/2006/relationships/image" Target="../media/image93.png"/><Relationship Id="rId25" Type="http://schemas.openxmlformats.org/officeDocument/2006/relationships/image" Target="../media/image104.png"/><Relationship Id="rId46" Type="http://schemas.openxmlformats.org/officeDocument/2006/relationships/customXml" Target="../ink/ink185.xml"/><Relationship Id="rId67" Type="http://schemas.openxmlformats.org/officeDocument/2006/relationships/image" Target="../media/image125.png"/><Relationship Id="rId116" Type="http://schemas.openxmlformats.org/officeDocument/2006/relationships/image" Target="../media/image149.png"/><Relationship Id="rId137" Type="http://schemas.openxmlformats.org/officeDocument/2006/relationships/customXml" Target="../ink/ink231.xml"/><Relationship Id="rId158" Type="http://schemas.openxmlformats.org/officeDocument/2006/relationships/image" Target="../media/image170.png"/><Relationship Id="rId20" Type="http://schemas.openxmlformats.org/officeDocument/2006/relationships/customXml" Target="../ink/ink172.xml"/><Relationship Id="rId41" Type="http://schemas.openxmlformats.org/officeDocument/2006/relationships/image" Target="../media/image112.png"/><Relationship Id="rId62" Type="http://schemas.openxmlformats.org/officeDocument/2006/relationships/customXml" Target="../ink/ink193.xml"/><Relationship Id="rId83" Type="http://schemas.openxmlformats.org/officeDocument/2006/relationships/customXml" Target="../ink/ink204.xml"/><Relationship Id="rId88" Type="http://schemas.openxmlformats.org/officeDocument/2006/relationships/image" Target="../media/image135.png"/><Relationship Id="rId111" Type="http://schemas.openxmlformats.org/officeDocument/2006/relationships/customXml" Target="../ink/ink218.xml"/><Relationship Id="rId132" Type="http://schemas.openxmlformats.org/officeDocument/2006/relationships/image" Target="../media/image157.png"/><Relationship Id="rId153" Type="http://schemas.openxmlformats.org/officeDocument/2006/relationships/customXml" Target="../ink/ink239.xml"/><Relationship Id="rId174" Type="http://schemas.openxmlformats.org/officeDocument/2006/relationships/image" Target="../media/image178.png"/><Relationship Id="rId179" Type="http://schemas.openxmlformats.org/officeDocument/2006/relationships/customXml" Target="../ink/ink252.xml"/><Relationship Id="rId15" Type="http://schemas.openxmlformats.org/officeDocument/2006/relationships/image" Target="../media/image99.png"/><Relationship Id="rId36" Type="http://schemas.openxmlformats.org/officeDocument/2006/relationships/customXml" Target="../ink/ink180.xml"/><Relationship Id="rId57" Type="http://schemas.openxmlformats.org/officeDocument/2006/relationships/image" Target="../media/image120.png"/><Relationship Id="rId106" Type="http://schemas.openxmlformats.org/officeDocument/2006/relationships/image" Target="../media/image144.png"/><Relationship Id="rId127" Type="http://schemas.openxmlformats.org/officeDocument/2006/relationships/customXml" Target="../ink/ink226.xml"/><Relationship Id="rId10" Type="http://schemas.openxmlformats.org/officeDocument/2006/relationships/customXml" Target="../ink/ink167.xml"/><Relationship Id="rId31" Type="http://schemas.openxmlformats.org/officeDocument/2006/relationships/image" Target="../media/image107.png"/><Relationship Id="rId52" Type="http://schemas.openxmlformats.org/officeDocument/2006/relationships/customXml" Target="../ink/ink188.xml"/><Relationship Id="rId73" Type="http://schemas.openxmlformats.org/officeDocument/2006/relationships/image" Target="../media/image128.png"/><Relationship Id="rId78" Type="http://schemas.openxmlformats.org/officeDocument/2006/relationships/customXml" Target="../ink/ink201.xml"/><Relationship Id="rId94" Type="http://schemas.openxmlformats.org/officeDocument/2006/relationships/image" Target="../media/image138.png"/><Relationship Id="rId99" Type="http://schemas.openxmlformats.org/officeDocument/2006/relationships/customXml" Target="../ink/ink212.xml"/><Relationship Id="rId101" Type="http://schemas.openxmlformats.org/officeDocument/2006/relationships/customXml" Target="../ink/ink213.xml"/><Relationship Id="rId122" Type="http://schemas.openxmlformats.org/officeDocument/2006/relationships/image" Target="../media/image152.png"/><Relationship Id="rId143" Type="http://schemas.openxmlformats.org/officeDocument/2006/relationships/customXml" Target="../ink/ink234.xml"/><Relationship Id="rId148" Type="http://schemas.openxmlformats.org/officeDocument/2006/relationships/image" Target="../media/image165.png"/><Relationship Id="rId164" Type="http://schemas.openxmlformats.org/officeDocument/2006/relationships/image" Target="../media/image173.png"/><Relationship Id="rId169" Type="http://schemas.openxmlformats.org/officeDocument/2006/relationships/customXml" Target="../ink/ink247.xml"/><Relationship Id="rId185" Type="http://schemas.openxmlformats.org/officeDocument/2006/relationships/customXml" Target="../ink/ink255.xml"/><Relationship Id="rId4" Type="http://schemas.openxmlformats.org/officeDocument/2006/relationships/customXml" Target="../ink/ink164.xml"/><Relationship Id="rId9" Type="http://schemas.openxmlformats.org/officeDocument/2006/relationships/image" Target="../media/image96.png"/><Relationship Id="rId180" Type="http://schemas.openxmlformats.org/officeDocument/2006/relationships/image" Target="../media/image18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0.xml"/><Relationship Id="rId13" Type="http://schemas.openxmlformats.org/officeDocument/2006/relationships/image" Target="NULL"/><Relationship Id="rId18" Type="http://schemas.openxmlformats.org/officeDocument/2006/relationships/customXml" Target="../ink/ink265.xm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customXml" Target="../ink/ink262.xml"/><Relationship Id="rId17" Type="http://schemas.openxmlformats.org/officeDocument/2006/relationships/image" Target="NULL"/><Relationship Id="rId2" Type="http://schemas.openxmlformats.org/officeDocument/2006/relationships/customXml" Target="../ink/ink257.xml"/><Relationship Id="rId16" Type="http://schemas.openxmlformats.org/officeDocument/2006/relationships/customXml" Target="../ink/ink264.xml"/><Relationship Id="rId20" Type="http://schemas.openxmlformats.org/officeDocument/2006/relationships/customXml" Target="../ink/ink26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9.xm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customXml" Target="../ink/ink261.xml"/><Relationship Id="rId19" Type="http://schemas.openxmlformats.org/officeDocument/2006/relationships/image" Target="NULL"/><Relationship Id="rId4" Type="http://schemas.openxmlformats.org/officeDocument/2006/relationships/customXml" Target="../ink/ink258.xml"/><Relationship Id="rId9" Type="http://schemas.openxmlformats.org/officeDocument/2006/relationships/image" Target="NULL"/><Relationship Id="rId14" Type="http://schemas.openxmlformats.org/officeDocument/2006/relationships/customXml" Target="../ink/ink263.xml"/><Relationship Id="rId22" Type="http://schemas.openxmlformats.org/officeDocument/2006/relationships/customXml" Target="../ink/ink267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NULL"/><Relationship Id="rId299" Type="http://schemas.openxmlformats.org/officeDocument/2006/relationships/image" Target="NULL"/><Relationship Id="rId303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288.xml"/><Relationship Id="rId63" Type="http://schemas.openxmlformats.org/officeDocument/2006/relationships/image" Target="NULL"/><Relationship Id="rId84" Type="http://schemas.openxmlformats.org/officeDocument/2006/relationships/customXml" Target="../ink/ink309.xml"/><Relationship Id="rId138" Type="http://schemas.openxmlformats.org/officeDocument/2006/relationships/customXml" Target="../ink/ink336.xml"/><Relationship Id="rId159" Type="http://schemas.openxmlformats.org/officeDocument/2006/relationships/image" Target="NULL"/><Relationship Id="rId324" Type="http://schemas.openxmlformats.org/officeDocument/2006/relationships/customXml" Target="../ink/ink429.xml"/><Relationship Id="rId170" Type="http://schemas.openxmlformats.org/officeDocument/2006/relationships/customXml" Target="../ink/ink352.xml"/><Relationship Id="rId191" Type="http://schemas.openxmlformats.org/officeDocument/2006/relationships/image" Target="NULL"/><Relationship Id="rId205" Type="http://schemas.openxmlformats.org/officeDocument/2006/relationships/image" Target="NULL"/><Relationship Id="rId226" Type="http://schemas.openxmlformats.org/officeDocument/2006/relationships/customXml" Target="../ink/ink380.xml"/><Relationship Id="rId247" Type="http://schemas.openxmlformats.org/officeDocument/2006/relationships/image" Target="NULL"/><Relationship Id="rId107" Type="http://schemas.openxmlformats.org/officeDocument/2006/relationships/image" Target="NULL"/><Relationship Id="rId268" Type="http://schemas.openxmlformats.org/officeDocument/2006/relationships/customXml" Target="../ink/ink401.xml"/><Relationship Id="rId289" Type="http://schemas.openxmlformats.org/officeDocument/2006/relationships/image" Target="NULL"/><Relationship Id="rId11" Type="http://schemas.openxmlformats.org/officeDocument/2006/relationships/image" Target="NULL"/><Relationship Id="rId32" Type="http://schemas.openxmlformats.org/officeDocument/2006/relationships/customXml" Target="../ink/ink283.xml"/><Relationship Id="rId53" Type="http://schemas.openxmlformats.org/officeDocument/2006/relationships/image" Target="NULL"/><Relationship Id="rId74" Type="http://schemas.openxmlformats.org/officeDocument/2006/relationships/customXml" Target="../ink/ink304.xml"/><Relationship Id="rId128" Type="http://schemas.openxmlformats.org/officeDocument/2006/relationships/customXml" Target="../ink/ink331.xml"/><Relationship Id="rId149" Type="http://schemas.openxmlformats.org/officeDocument/2006/relationships/image" Target="NULL"/><Relationship Id="rId314" Type="http://schemas.openxmlformats.org/officeDocument/2006/relationships/customXml" Target="../ink/ink424.xml"/><Relationship Id="rId335" Type="http://schemas.openxmlformats.org/officeDocument/2006/relationships/image" Target="NULL"/><Relationship Id="rId5" Type="http://schemas.openxmlformats.org/officeDocument/2006/relationships/image" Target="NULL"/><Relationship Id="rId95" Type="http://schemas.openxmlformats.org/officeDocument/2006/relationships/image" Target="NULL"/><Relationship Id="rId160" Type="http://schemas.openxmlformats.org/officeDocument/2006/relationships/customXml" Target="../ink/ink347.xml"/><Relationship Id="rId181" Type="http://schemas.openxmlformats.org/officeDocument/2006/relationships/image" Target="NULL"/><Relationship Id="rId216" Type="http://schemas.openxmlformats.org/officeDocument/2006/relationships/customXml" Target="../ink/ink375.xml"/><Relationship Id="rId237" Type="http://schemas.openxmlformats.org/officeDocument/2006/relationships/image" Target="NULL"/><Relationship Id="rId258" Type="http://schemas.openxmlformats.org/officeDocument/2006/relationships/customXml" Target="../ink/ink396.xml"/><Relationship Id="rId279" Type="http://schemas.openxmlformats.org/officeDocument/2006/relationships/image" Target="NULL"/><Relationship Id="rId22" Type="http://schemas.openxmlformats.org/officeDocument/2006/relationships/customXml" Target="../ink/ink278.xml"/><Relationship Id="rId43" Type="http://schemas.openxmlformats.org/officeDocument/2006/relationships/image" Target="NULL"/><Relationship Id="rId64" Type="http://schemas.openxmlformats.org/officeDocument/2006/relationships/customXml" Target="../ink/ink299.xml"/><Relationship Id="rId118" Type="http://schemas.openxmlformats.org/officeDocument/2006/relationships/customXml" Target="../ink/ink326.xml"/><Relationship Id="rId139" Type="http://schemas.openxmlformats.org/officeDocument/2006/relationships/image" Target="NULL"/><Relationship Id="rId290" Type="http://schemas.openxmlformats.org/officeDocument/2006/relationships/customXml" Target="../ink/ink412.xml"/><Relationship Id="rId304" Type="http://schemas.openxmlformats.org/officeDocument/2006/relationships/customXml" Target="../ink/ink419.xml"/><Relationship Id="rId325" Type="http://schemas.openxmlformats.org/officeDocument/2006/relationships/image" Target="NULL"/><Relationship Id="rId85" Type="http://schemas.openxmlformats.org/officeDocument/2006/relationships/image" Target="NULL"/><Relationship Id="rId150" Type="http://schemas.openxmlformats.org/officeDocument/2006/relationships/customXml" Target="../ink/ink342.xml"/><Relationship Id="rId171" Type="http://schemas.openxmlformats.org/officeDocument/2006/relationships/image" Target="NULL"/><Relationship Id="rId192" Type="http://schemas.openxmlformats.org/officeDocument/2006/relationships/customXml" Target="../ink/ink363.xml"/><Relationship Id="rId206" Type="http://schemas.openxmlformats.org/officeDocument/2006/relationships/customXml" Target="../ink/ink370.xml"/><Relationship Id="rId227" Type="http://schemas.openxmlformats.org/officeDocument/2006/relationships/image" Target="NULL"/><Relationship Id="rId248" Type="http://schemas.openxmlformats.org/officeDocument/2006/relationships/customXml" Target="../ink/ink391.xml"/><Relationship Id="rId269" Type="http://schemas.openxmlformats.org/officeDocument/2006/relationships/image" Target="NULL"/><Relationship Id="rId12" Type="http://schemas.openxmlformats.org/officeDocument/2006/relationships/customXml" Target="../ink/ink273.xml"/><Relationship Id="rId33" Type="http://schemas.openxmlformats.org/officeDocument/2006/relationships/image" Target="NULL"/><Relationship Id="rId108" Type="http://schemas.openxmlformats.org/officeDocument/2006/relationships/customXml" Target="../ink/ink321.xml"/><Relationship Id="rId129" Type="http://schemas.openxmlformats.org/officeDocument/2006/relationships/image" Target="NULL"/><Relationship Id="rId280" Type="http://schemas.openxmlformats.org/officeDocument/2006/relationships/customXml" Target="../ink/ink407.xml"/><Relationship Id="rId315" Type="http://schemas.openxmlformats.org/officeDocument/2006/relationships/image" Target="NULL"/><Relationship Id="rId336" Type="http://schemas.openxmlformats.org/officeDocument/2006/relationships/customXml" Target="../ink/ink435.xml"/><Relationship Id="rId54" Type="http://schemas.openxmlformats.org/officeDocument/2006/relationships/customXml" Target="../ink/ink294.xml"/><Relationship Id="rId75" Type="http://schemas.openxmlformats.org/officeDocument/2006/relationships/image" Target="NULL"/><Relationship Id="rId96" Type="http://schemas.openxmlformats.org/officeDocument/2006/relationships/customXml" Target="../ink/ink315.xml"/><Relationship Id="rId140" Type="http://schemas.openxmlformats.org/officeDocument/2006/relationships/customXml" Target="../ink/ink337.xml"/><Relationship Id="rId161" Type="http://schemas.openxmlformats.org/officeDocument/2006/relationships/image" Target="NULL"/><Relationship Id="rId182" Type="http://schemas.openxmlformats.org/officeDocument/2006/relationships/customXml" Target="../ink/ink358.xml"/><Relationship Id="rId217" Type="http://schemas.openxmlformats.org/officeDocument/2006/relationships/image" Target="NULL"/><Relationship Id="rId6" Type="http://schemas.openxmlformats.org/officeDocument/2006/relationships/customXml" Target="../ink/ink270.xml"/><Relationship Id="rId238" Type="http://schemas.openxmlformats.org/officeDocument/2006/relationships/customXml" Target="../ink/ink386.xml"/><Relationship Id="rId259" Type="http://schemas.openxmlformats.org/officeDocument/2006/relationships/image" Target="NULL"/><Relationship Id="rId23" Type="http://schemas.openxmlformats.org/officeDocument/2006/relationships/image" Target="NULL"/><Relationship Id="rId119" Type="http://schemas.openxmlformats.org/officeDocument/2006/relationships/image" Target="NULL"/><Relationship Id="rId270" Type="http://schemas.openxmlformats.org/officeDocument/2006/relationships/customXml" Target="../ink/ink402.xml"/><Relationship Id="rId291" Type="http://schemas.openxmlformats.org/officeDocument/2006/relationships/image" Target="NULL"/><Relationship Id="rId305" Type="http://schemas.openxmlformats.org/officeDocument/2006/relationships/image" Target="NULL"/><Relationship Id="rId326" Type="http://schemas.openxmlformats.org/officeDocument/2006/relationships/customXml" Target="../ink/ink430.xml"/><Relationship Id="rId44" Type="http://schemas.openxmlformats.org/officeDocument/2006/relationships/customXml" Target="../ink/ink289.xml"/><Relationship Id="rId65" Type="http://schemas.openxmlformats.org/officeDocument/2006/relationships/image" Target="NULL"/><Relationship Id="rId86" Type="http://schemas.openxmlformats.org/officeDocument/2006/relationships/customXml" Target="../ink/ink310.xml"/><Relationship Id="rId130" Type="http://schemas.openxmlformats.org/officeDocument/2006/relationships/customXml" Target="../ink/ink332.xml"/><Relationship Id="rId151" Type="http://schemas.openxmlformats.org/officeDocument/2006/relationships/image" Target="NULL"/><Relationship Id="rId172" Type="http://schemas.openxmlformats.org/officeDocument/2006/relationships/customXml" Target="../ink/ink353.xml"/><Relationship Id="rId193" Type="http://schemas.openxmlformats.org/officeDocument/2006/relationships/image" Target="NULL"/><Relationship Id="rId207" Type="http://schemas.openxmlformats.org/officeDocument/2006/relationships/image" Target="NULL"/><Relationship Id="rId228" Type="http://schemas.openxmlformats.org/officeDocument/2006/relationships/customXml" Target="../ink/ink381.xml"/><Relationship Id="rId249" Type="http://schemas.openxmlformats.org/officeDocument/2006/relationships/image" Target="NULL"/><Relationship Id="rId13" Type="http://schemas.openxmlformats.org/officeDocument/2006/relationships/image" Target="NULL"/><Relationship Id="rId109" Type="http://schemas.openxmlformats.org/officeDocument/2006/relationships/image" Target="NULL"/><Relationship Id="rId260" Type="http://schemas.openxmlformats.org/officeDocument/2006/relationships/customXml" Target="../ink/ink397.xml"/><Relationship Id="rId281" Type="http://schemas.openxmlformats.org/officeDocument/2006/relationships/image" Target="NULL"/><Relationship Id="rId316" Type="http://schemas.openxmlformats.org/officeDocument/2006/relationships/customXml" Target="../ink/ink425.xml"/><Relationship Id="rId337" Type="http://schemas.openxmlformats.org/officeDocument/2006/relationships/image" Target="NULL"/><Relationship Id="rId34" Type="http://schemas.openxmlformats.org/officeDocument/2006/relationships/customXml" Target="../ink/ink284.xml"/><Relationship Id="rId55" Type="http://schemas.openxmlformats.org/officeDocument/2006/relationships/image" Target="NULL"/><Relationship Id="rId76" Type="http://schemas.openxmlformats.org/officeDocument/2006/relationships/customXml" Target="../ink/ink305.xml"/><Relationship Id="rId97" Type="http://schemas.openxmlformats.org/officeDocument/2006/relationships/image" Target="NULL"/><Relationship Id="rId120" Type="http://schemas.openxmlformats.org/officeDocument/2006/relationships/customXml" Target="../ink/ink327.xml"/><Relationship Id="rId141" Type="http://schemas.openxmlformats.org/officeDocument/2006/relationships/image" Target="NULL"/><Relationship Id="rId7" Type="http://schemas.openxmlformats.org/officeDocument/2006/relationships/image" Target="NULL"/><Relationship Id="rId162" Type="http://schemas.openxmlformats.org/officeDocument/2006/relationships/customXml" Target="../ink/ink348.xml"/><Relationship Id="rId183" Type="http://schemas.openxmlformats.org/officeDocument/2006/relationships/image" Target="NULL"/><Relationship Id="rId218" Type="http://schemas.openxmlformats.org/officeDocument/2006/relationships/customXml" Target="../ink/ink376.xml"/><Relationship Id="rId239" Type="http://schemas.openxmlformats.org/officeDocument/2006/relationships/image" Target="NULL"/><Relationship Id="rId250" Type="http://schemas.openxmlformats.org/officeDocument/2006/relationships/customXml" Target="../ink/ink392.xml"/><Relationship Id="rId271" Type="http://schemas.openxmlformats.org/officeDocument/2006/relationships/image" Target="NULL"/><Relationship Id="rId292" Type="http://schemas.openxmlformats.org/officeDocument/2006/relationships/customXml" Target="../ink/ink413.xml"/><Relationship Id="rId306" Type="http://schemas.openxmlformats.org/officeDocument/2006/relationships/customXml" Target="../ink/ink420.xml"/><Relationship Id="rId24" Type="http://schemas.openxmlformats.org/officeDocument/2006/relationships/customXml" Target="../ink/ink279.xml"/><Relationship Id="rId45" Type="http://schemas.openxmlformats.org/officeDocument/2006/relationships/image" Target="NULL"/><Relationship Id="rId66" Type="http://schemas.openxmlformats.org/officeDocument/2006/relationships/customXml" Target="../ink/ink300.xml"/><Relationship Id="rId87" Type="http://schemas.openxmlformats.org/officeDocument/2006/relationships/image" Target="NULL"/><Relationship Id="rId110" Type="http://schemas.openxmlformats.org/officeDocument/2006/relationships/customXml" Target="../ink/ink322.xml"/><Relationship Id="rId131" Type="http://schemas.openxmlformats.org/officeDocument/2006/relationships/image" Target="NULL"/><Relationship Id="rId327" Type="http://schemas.openxmlformats.org/officeDocument/2006/relationships/image" Target="NULL"/><Relationship Id="rId152" Type="http://schemas.openxmlformats.org/officeDocument/2006/relationships/customXml" Target="../ink/ink343.xml"/><Relationship Id="rId173" Type="http://schemas.openxmlformats.org/officeDocument/2006/relationships/image" Target="NULL"/><Relationship Id="rId194" Type="http://schemas.openxmlformats.org/officeDocument/2006/relationships/customXml" Target="../ink/ink364.xml"/><Relationship Id="rId208" Type="http://schemas.openxmlformats.org/officeDocument/2006/relationships/customXml" Target="../ink/ink371.xml"/><Relationship Id="rId229" Type="http://schemas.openxmlformats.org/officeDocument/2006/relationships/image" Target="NULL"/><Relationship Id="rId240" Type="http://schemas.openxmlformats.org/officeDocument/2006/relationships/customXml" Target="../ink/ink387.xml"/><Relationship Id="rId261" Type="http://schemas.openxmlformats.org/officeDocument/2006/relationships/image" Target="NULL"/><Relationship Id="rId14" Type="http://schemas.openxmlformats.org/officeDocument/2006/relationships/customXml" Target="../ink/ink274.xml"/><Relationship Id="rId35" Type="http://schemas.openxmlformats.org/officeDocument/2006/relationships/image" Target="NULL"/><Relationship Id="rId56" Type="http://schemas.openxmlformats.org/officeDocument/2006/relationships/customXml" Target="../ink/ink295.xml"/><Relationship Id="rId77" Type="http://schemas.openxmlformats.org/officeDocument/2006/relationships/image" Target="NULL"/><Relationship Id="rId100" Type="http://schemas.openxmlformats.org/officeDocument/2006/relationships/customXml" Target="../ink/ink317.xml"/><Relationship Id="rId282" Type="http://schemas.openxmlformats.org/officeDocument/2006/relationships/customXml" Target="../ink/ink408.xml"/><Relationship Id="rId317" Type="http://schemas.openxmlformats.org/officeDocument/2006/relationships/image" Target="NULL"/><Relationship Id="rId338" Type="http://schemas.openxmlformats.org/officeDocument/2006/relationships/customXml" Target="../ink/ink436.xml"/><Relationship Id="rId8" Type="http://schemas.openxmlformats.org/officeDocument/2006/relationships/customXml" Target="../ink/ink271.xml"/><Relationship Id="rId98" Type="http://schemas.openxmlformats.org/officeDocument/2006/relationships/customXml" Target="../ink/ink316.xml"/><Relationship Id="rId121" Type="http://schemas.openxmlformats.org/officeDocument/2006/relationships/image" Target="NULL"/><Relationship Id="rId142" Type="http://schemas.openxmlformats.org/officeDocument/2006/relationships/customXml" Target="../ink/ink338.xml"/><Relationship Id="rId163" Type="http://schemas.openxmlformats.org/officeDocument/2006/relationships/image" Target="NULL"/><Relationship Id="rId184" Type="http://schemas.openxmlformats.org/officeDocument/2006/relationships/customXml" Target="../ink/ink359.xml"/><Relationship Id="rId219" Type="http://schemas.openxmlformats.org/officeDocument/2006/relationships/image" Target="NULL"/><Relationship Id="rId3" Type="http://schemas.openxmlformats.org/officeDocument/2006/relationships/image" Target="NULL"/><Relationship Id="rId214" Type="http://schemas.openxmlformats.org/officeDocument/2006/relationships/customXml" Target="../ink/ink374.xml"/><Relationship Id="rId230" Type="http://schemas.openxmlformats.org/officeDocument/2006/relationships/customXml" Target="../ink/ink382.xml"/><Relationship Id="rId235" Type="http://schemas.openxmlformats.org/officeDocument/2006/relationships/image" Target="NULL"/><Relationship Id="rId251" Type="http://schemas.openxmlformats.org/officeDocument/2006/relationships/image" Target="NULL"/><Relationship Id="rId256" Type="http://schemas.openxmlformats.org/officeDocument/2006/relationships/customXml" Target="../ink/ink395.xml"/><Relationship Id="rId277" Type="http://schemas.openxmlformats.org/officeDocument/2006/relationships/image" Target="NULL"/><Relationship Id="rId298" Type="http://schemas.openxmlformats.org/officeDocument/2006/relationships/customXml" Target="../ink/ink416.xml"/><Relationship Id="rId25" Type="http://schemas.openxmlformats.org/officeDocument/2006/relationships/image" Target="NULL"/><Relationship Id="rId46" Type="http://schemas.openxmlformats.org/officeDocument/2006/relationships/customXml" Target="../ink/ink290.xml"/><Relationship Id="rId67" Type="http://schemas.openxmlformats.org/officeDocument/2006/relationships/image" Target="NULL"/><Relationship Id="rId116" Type="http://schemas.openxmlformats.org/officeDocument/2006/relationships/customXml" Target="../ink/ink325.xml"/><Relationship Id="rId137" Type="http://schemas.openxmlformats.org/officeDocument/2006/relationships/image" Target="NULL"/><Relationship Id="rId158" Type="http://schemas.openxmlformats.org/officeDocument/2006/relationships/customXml" Target="../ink/ink346.xml"/><Relationship Id="rId272" Type="http://schemas.openxmlformats.org/officeDocument/2006/relationships/customXml" Target="../ink/ink403.xml"/><Relationship Id="rId293" Type="http://schemas.openxmlformats.org/officeDocument/2006/relationships/image" Target="NULL"/><Relationship Id="rId302" Type="http://schemas.openxmlformats.org/officeDocument/2006/relationships/customXml" Target="../ink/ink418.xml"/><Relationship Id="rId307" Type="http://schemas.openxmlformats.org/officeDocument/2006/relationships/image" Target="NULL"/><Relationship Id="rId323" Type="http://schemas.openxmlformats.org/officeDocument/2006/relationships/image" Target="NULL"/><Relationship Id="rId328" Type="http://schemas.openxmlformats.org/officeDocument/2006/relationships/customXml" Target="../ink/ink431.xml"/><Relationship Id="rId20" Type="http://schemas.openxmlformats.org/officeDocument/2006/relationships/customXml" Target="../ink/ink277.xml"/><Relationship Id="rId41" Type="http://schemas.openxmlformats.org/officeDocument/2006/relationships/image" Target="NULL"/><Relationship Id="rId62" Type="http://schemas.openxmlformats.org/officeDocument/2006/relationships/customXml" Target="../ink/ink298.xml"/><Relationship Id="rId83" Type="http://schemas.openxmlformats.org/officeDocument/2006/relationships/image" Target="NULL"/><Relationship Id="rId88" Type="http://schemas.openxmlformats.org/officeDocument/2006/relationships/customXml" Target="../ink/ink311.xml"/><Relationship Id="rId111" Type="http://schemas.openxmlformats.org/officeDocument/2006/relationships/image" Target="NULL"/><Relationship Id="rId132" Type="http://schemas.openxmlformats.org/officeDocument/2006/relationships/customXml" Target="../ink/ink333.xml"/><Relationship Id="rId153" Type="http://schemas.openxmlformats.org/officeDocument/2006/relationships/image" Target="NULL"/><Relationship Id="rId174" Type="http://schemas.openxmlformats.org/officeDocument/2006/relationships/customXml" Target="../ink/ink354.xml"/><Relationship Id="rId179" Type="http://schemas.openxmlformats.org/officeDocument/2006/relationships/image" Target="NULL"/><Relationship Id="rId195" Type="http://schemas.openxmlformats.org/officeDocument/2006/relationships/image" Target="NULL"/><Relationship Id="rId209" Type="http://schemas.openxmlformats.org/officeDocument/2006/relationships/image" Target="NULL"/><Relationship Id="rId190" Type="http://schemas.openxmlformats.org/officeDocument/2006/relationships/customXml" Target="../ink/ink362.xml"/><Relationship Id="rId204" Type="http://schemas.openxmlformats.org/officeDocument/2006/relationships/customXml" Target="../ink/ink369.xml"/><Relationship Id="rId220" Type="http://schemas.openxmlformats.org/officeDocument/2006/relationships/customXml" Target="../ink/ink377.xml"/><Relationship Id="rId225" Type="http://schemas.openxmlformats.org/officeDocument/2006/relationships/image" Target="NULL"/><Relationship Id="rId241" Type="http://schemas.openxmlformats.org/officeDocument/2006/relationships/image" Target="NULL"/><Relationship Id="rId246" Type="http://schemas.openxmlformats.org/officeDocument/2006/relationships/customXml" Target="../ink/ink390.xml"/><Relationship Id="rId267" Type="http://schemas.openxmlformats.org/officeDocument/2006/relationships/image" Target="NULL"/><Relationship Id="rId288" Type="http://schemas.openxmlformats.org/officeDocument/2006/relationships/customXml" Target="../ink/ink411.xml"/><Relationship Id="rId15" Type="http://schemas.openxmlformats.org/officeDocument/2006/relationships/image" Target="NULL"/><Relationship Id="rId36" Type="http://schemas.openxmlformats.org/officeDocument/2006/relationships/customXml" Target="../ink/ink285.xml"/><Relationship Id="rId57" Type="http://schemas.openxmlformats.org/officeDocument/2006/relationships/image" Target="NULL"/><Relationship Id="rId106" Type="http://schemas.openxmlformats.org/officeDocument/2006/relationships/customXml" Target="../ink/ink320.xml"/><Relationship Id="rId127" Type="http://schemas.openxmlformats.org/officeDocument/2006/relationships/image" Target="NULL"/><Relationship Id="rId262" Type="http://schemas.openxmlformats.org/officeDocument/2006/relationships/customXml" Target="../ink/ink398.xml"/><Relationship Id="rId283" Type="http://schemas.openxmlformats.org/officeDocument/2006/relationships/image" Target="NULL"/><Relationship Id="rId313" Type="http://schemas.openxmlformats.org/officeDocument/2006/relationships/image" Target="NULL"/><Relationship Id="rId318" Type="http://schemas.openxmlformats.org/officeDocument/2006/relationships/customXml" Target="../ink/ink426.xml"/><Relationship Id="rId339" Type="http://schemas.openxmlformats.org/officeDocument/2006/relationships/image" Target="NULL"/><Relationship Id="rId10" Type="http://schemas.openxmlformats.org/officeDocument/2006/relationships/customXml" Target="../ink/ink272.xml"/><Relationship Id="rId31" Type="http://schemas.openxmlformats.org/officeDocument/2006/relationships/image" Target="NULL"/><Relationship Id="rId52" Type="http://schemas.openxmlformats.org/officeDocument/2006/relationships/customXml" Target="../ink/ink293.xml"/><Relationship Id="rId73" Type="http://schemas.openxmlformats.org/officeDocument/2006/relationships/image" Target="NULL"/><Relationship Id="rId78" Type="http://schemas.openxmlformats.org/officeDocument/2006/relationships/customXml" Target="../ink/ink306.xml"/><Relationship Id="rId94" Type="http://schemas.openxmlformats.org/officeDocument/2006/relationships/customXml" Target="../ink/ink314.xml"/><Relationship Id="rId99" Type="http://schemas.openxmlformats.org/officeDocument/2006/relationships/image" Target="NULL"/><Relationship Id="rId101" Type="http://schemas.openxmlformats.org/officeDocument/2006/relationships/image" Target="NULL"/><Relationship Id="rId122" Type="http://schemas.openxmlformats.org/officeDocument/2006/relationships/customXml" Target="../ink/ink328.xml"/><Relationship Id="rId143" Type="http://schemas.openxmlformats.org/officeDocument/2006/relationships/image" Target="NULL"/><Relationship Id="rId148" Type="http://schemas.openxmlformats.org/officeDocument/2006/relationships/customXml" Target="../ink/ink341.xml"/><Relationship Id="rId164" Type="http://schemas.openxmlformats.org/officeDocument/2006/relationships/customXml" Target="../ink/ink349.xml"/><Relationship Id="rId169" Type="http://schemas.openxmlformats.org/officeDocument/2006/relationships/image" Target="NULL"/><Relationship Id="rId185" Type="http://schemas.openxmlformats.org/officeDocument/2006/relationships/image" Target="NULL"/><Relationship Id="rId334" Type="http://schemas.openxmlformats.org/officeDocument/2006/relationships/customXml" Target="../ink/ink434.xml"/><Relationship Id="rId4" Type="http://schemas.openxmlformats.org/officeDocument/2006/relationships/customXml" Target="../ink/ink269.xml"/><Relationship Id="rId9" Type="http://schemas.openxmlformats.org/officeDocument/2006/relationships/image" Target="NULL"/><Relationship Id="rId180" Type="http://schemas.openxmlformats.org/officeDocument/2006/relationships/customXml" Target="../ink/ink357.xml"/><Relationship Id="rId210" Type="http://schemas.openxmlformats.org/officeDocument/2006/relationships/customXml" Target="../ink/ink372.xml"/><Relationship Id="rId215" Type="http://schemas.openxmlformats.org/officeDocument/2006/relationships/image" Target="NULL"/><Relationship Id="rId236" Type="http://schemas.openxmlformats.org/officeDocument/2006/relationships/customXml" Target="../ink/ink385.xml"/><Relationship Id="rId257" Type="http://schemas.openxmlformats.org/officeDocument/2006/relationships/image" Target="NULL"/><Relationship Id="rId278" Type="http://schemas.openxmlformats.org/officeDocument/2006/relationships/customXml" Target="../ink/ink406.xml"/><Relationship Id="rId26" Type="http://schemas.openxmlformats.org/officeDocument/2006/relationships/customXml" Target="../ink/ink280.xml"/><Relationship Id="rId231" Type="http://schemas.openxmlformats.org/officeDocument/2006/relationships/image" Target="NULL"/><Relationship Id="rId252" Type="http://schemas.openxmlformats.org/officeDocument/2006/relationships/customXml" Target="../ink/ink393.xml"/><Relationship Id="rId273" Type="http://schemas.openxmlformats.org/officeDocument/2006/relationships/image" Target="NULL"/><Relationship Id="rId294" Type="http://schemas.openxmlformats.org/officeDocument/2006/relationships/customXml" Target="../ink/ink414.xml"/><Relationship Id="rId308" Type="http://schemas.openxmlformats.org/officeDocument/2006/relationships/customXml" Target="../ink/ink421.xml"/><Relationship Id="rId329" Type="http://schemas.openxmlformats.org/officeDocument/2006/relationships/image" Target="NULL"/><Relationship Id="rId47" Type="http://schemas.openxmlformats.org/officeDocument/2006/relationships/image" Target="NULL"/><Relationship Id="rId68" Type="http://schemas.openxmlformats.org/officeDocument/2006/relationships/customXml" Target="../ink/ink301.xml"/><Relationship Id="rId89" Type="http://schemas.openxmlformats.org/officeDocument/2006/relationships/image" Target="NULL"/><Relationship Id="rId112" Type="http://schemas.openxmlformats.org/officeDocument/2006/relationships/customXml" Target="../ink/ink323.xml"/><Relationship Id="rId133" Type="http://schemas.openxmlformats.org/officeDocument/2006/relationships/image" Target="NULL"/><Relationship Id="rId154" Type="http://schemas.openxmlformats.org/officeDocument/2006/relationships/customXml" Target="../ink/ink344.xml"/><Relationship Id="rId175" Type="http://schemas.openxmlformats.org/officeDocument/2006/relationships/image" Target="NULL"/><Relationship Id="rId340" Type="http://schemas.openxmlformats.org/officeDocument/2006/relationships/customXml" Target="../ink/ink437.xml"/><Relationship Id="rId196" Type="http://schemas.openxmlformats.org/officeDocument/2006/relationships/customXml" Target="../ink/ink365.xml"/><Relationship Id="rId200" Type="http://schemas.openxmlformats.org/officeDocument/2006/relationships/customXml" Target="../ink/ink367.xml"/><Relationship Id="rId16" Type="http://schemas.openxmlformats.org/officeDocument/2006/relationships/customXml" Target="../ink/ink275.xml"/><Relationship Id="rId221" Type="http://schemas.openxmlformats.org/officeDocument/2006/relationships/image" Target="NULL"/><Relationship Id="rId242" Type="http://schemas.openxmlformats.org/officeDocument/2006/relationships/customXml" Target="../ink/ink388.xml"/><Relationship Id="rId263" Type="http://schemas.openxmlformats.org/officeDocument/2006/relationships/image" Target="NULL"/><Relationship Id="rId284" Type="http://schemas.openxmlformats.org/officeDocument/2006/relationships/customXml" Target="../ink/ink409.xml"/><Relationship Id="rId319" Type="http://schemas.openxmlformats.org/officeDocument/2006/relationships/image" Target="NULL"/><Relationship Id="rId37" Type="http://schemas.openxmlformats.org/officeDocument/2006/relationships/image" Target="NULL"/><Relationship Id="rId58" Type="http://schemas.openxmlformats.org/officeDocument/2006/relationships/customXml" Target="../ink/ink296.xml"/><Relationship Id="rId79" Type="http://schemas.openxmlformats.org/officeDocument/2006/relationships/image" Target="NULL"/><Relationship Id="rId102" Type="http://schemas.openxmlformats.org/officeDocument/2006/relationships/customXml" Target="../ink/ink318.xml"/><Relationship Id="rId123" Type="http://schemas.openxmlformats.org/officeDocument/2006/relationships/image" Target="NULL"/><Relationship Id="rId144" Type="http://schemas.openxmlformats.org/officeDocument/2006/relationships/customXml" Target="../ink/ink339.xml"/><Relationship Id="rId330" Type="http://schemas.openxmlformats.org/officeDocument/2006/relationships/customXml" Target="../ink/ink432.xml"/><Relationship Id="rId90" Type="http://schemas.openxmlformats.org/officeDocument/2006/relationships/customXml" Target="../ink/ink312.xml"/><Relationship Id="rId165" Type="http://schemas.openxmlformats.org/officeDocument/2006/relationships/image" Target="NULL"/><Relationship Id="rId186" Type="http://schemas.openxmlformats.org/officeDocument/2006/relationships/customXml" Target="../ink/ink360.xml"/><Relationship Id="rId211" Type="http://schemas.openxmlformats.org/officeDocument/2006/relationships/image" Target="NULL"/><Relationship Id="rId232" Type="http://schemas.openxmlformats.org/officeDocument/2006/relationships/customXml" Target="../ink/ink383.xml"/><Relationship Id="rId253" Type="http://schemas.openxmlformats.org/officeDocument/2006/relationships/image" Target="NULL"/><Relationship Id="rId274" Type="http://schemas.openxmlformats.org/officeDocument/2006/relationships/customXml" Target="../ink/ink404.xml"/><Relationship Id="rId295" Type="http://schemas.openxmlformats.org/officeDocument/2006/relationships/image" Target="NULL"/><Relationship Id="rId309" Type="http://schemas.openxmlformats.org/officeDocument/2006/relationships/image" Target="NULL"/><Relationship Id="rId27" Type="http://schemas.openxmlformats.org/officeDocument/2006/relationships/image" Target="NULL"/><Relationship Id="rId48" Type="http://schemas.openxmlformats.org/officeDocument/2006/relationships/customXml" Target="../ink/ink291.xml"/><Relationship Id="rId69" Type="http://schemas.openxmlformats.org/officeDocument/2006/relationships/image" Target="NULL"/><Relationship Id="rId113" Type="http://schemas.openxmlformats.org/officeDocument/2006/relationships/image" Target="NULL"/><Relationship Id="rId134" Type="http://schemas.openxmlformats.org/officeDocument/2006/relationships/customXml" Target="../ink/ink334.xml"/><Relationship Id="rId320" Type="http://schemas.openxmlformats.org/officeDocument/2006/relationships/customXml" Target="../ink/ink427.xml"/><Relationship Id="rId80" Type="http://schemas.openxmlformats.org/officeDocument/2006/relationships/customXml" Target="../ink/ink307.xml"/><Relationship Id="rId155" Type="http://schemas.openxmlformats.org/officeDocument/2006/relationships/image" Target="NULL"/><Relationship Id="rId176" Type="http://schemas.openxmlformats.org/officeDocument/2006/relationships/customXml" Target="../ink/ink355.xml"/><Relationship Id="rId197" Type="http://schemas.openxmlformats.org/officeDocument/2006/relationships/image" Target="NULL"/><Relationship Id="rId341" Type="http://schemas.openxmlformats.org/officeDocument/2006/relationships/image" Target="NULL"/><Relationship Id="rId201" Type="http://schemas.openxmlformats.org/officeDocument/2006/relationships/image" Target="NULL"/><Relationship Id="rId222" Type="http://schemas.openxmlformats.org/officeDocument/2006/relationships/customXml" Target="../ink/ink378.xml"/><Relationship Id="rId243" Type="http://schemas.openxmlformats.org/officeDocument/2006/relationships/image" Target="NULL"/><Relationship Id="rId264" Type="http://schemas.openxmlformats.org/officeDocument/2006/relationships/customXml" Target="../ink/ink399.xml"/><Relationship Id="rId285" Type="http://schemas.openxmlformats.org/officeDocument/2006/relationships/image" Target="NULL"/><Relationship Id="rId17" Type="http://schemas.openxmlformats.org/officeDocument/2006/relationships/image" Target="NULL"/><Relationship Id="rId38" Type="http://schemas.openxmlformats.org/officeDocument/2006/relationships/customXml" Target="../ink/ink286.xml"/><Relationship Id="rId59" Type="http://schemas.openxmlformats.org/officeDocument/2006/relationships/image" Target="NULL"/><Relationship Id="rId103" Type="http://schemas.openxmlformats.org/officeDocument/2006/relationships/image" Target="NULL"/><Relationship Id="rId124" Type="http://schemas.openxmlformats.org/officeDocument/2006/relationships/customXml" Target="../ink/ink329.xml"/><Relationship Id="rId310" Type="http://schemas.openxmlformats.org/officeDocument/2006/relationships/customXml" Target="../ink/ink422.xml"/><Relationship Id="rId70" Type="http://schemas.openxmlformats.org/officeDocument/2006/relationships/customXml" Target="../ink/ink302.xml"/><Relationship Id="rId91" Type="http://schemas.openxmlformats.org/officeDocument/2006/relationships/image" Target="NULL"/><Relationship Id="rId145" Type="http://schemas.openxmlformats.org/officeDocument/2006/relationships/image" Target="NULL"/><Relationship Id="rId166" Type="http://schemas.openxmlformats.org/officeDocument/2006/relationships/customXml" Target="../ink/ink350.xml"/><Relationship Id="rId187" Type="http://schemas.openxmlformats.org/officeDocument/2006/relationships/image" Target="NULL"/><Relationship Id="rId331" Type="http://schemas.openxmlformats.org/officeDocument/2006/relationships/image" Target="NUL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73.xml"/><Relationship Id="rId233" Type="http://schemas.openxmlformats.org/officeDocument/2006/relationships/image" Target="NULL"/><Relationship Id="rId254" Type="http://schemas.openxmlformats.org/officeDocument/2006/relationships/customXml" Target="../ink/ink394.xml"/><Relationship Id="rId28" Type="http://schemas.openxmlformats.org/officeDocument/2006/relationships/customXml" Target="../ink/ink281.xml"/><Relationship Id="rId49" Type="http://schemas.openxmlformats.org/officeDocument/2006/relationships/image" Target="NULL"/><Relationship Id="rId114" Type="http://schemas.openxmlformats.org/officeDocument/2006/relationships/customXml" Target="../ink/ink324.xml"/><Relationship Id="rId275" Type="http://schemas.openxmlformats.org/officeDocument/2006/relationships/image" Target="NULL"/><Relationship Id="rId296" Type="http://schemas.openxmlformats.org/officeDocument/2006/relationships/customXml" Target="../ink/ink415.xml"/><Relationship Id="rId300" Type="http://schemas.openxmlformats.org/officeDocument/2006/relationships/customXml" Target="../ink/ink417.xml"/><Relationship Id="rId60" Type="http://schemas.openxmlformats.org/officeDocument/2006/relationships/customXml" Target="../ink/ink297.xml"/><Relationship Id="rId81" Type="http://schemas.openxmlformats.org/officeDocument/2006/relationships/image" Target="NULL"/><Relationship Id="rId135" Type="http://schemas.openxmlformats.org/officeDocument/2006/relationships/image" Target="NULL"/><Relationship Id="rId156" Type="http://schemas.openxmlformats.org/officeDocument/2006/relationships/customXml" Target="../ink/ink345.xml"/><Relationship Id="rId177" Type="http://schemas.openxmlformats.org/officeDocument/2006/relationships/image" Target="NULL"/><Relationship Id="rId198" Type="http://schemas.openxmlformats.org/officeDocument/2006/relationships/customXml" Target="../ink/ink366.xml"/><Relationship Id="rId321" Type="http://schemas.openxmlformats.org/officeDocument/2006/relationships/image" Target="NULL"/><Relationship Id="rId202" Type="http://schemas.openxmlformats.org/officeDocument/2006/relationships/customXml" Target="../ink/ink368.xml"/><Relationship Id="rId223" Type="http://schemas.openxmlformats.org/officeDocument/2006/relationships/image" Target="NULL"/><Relationship Id="rId244" Type="http://schemas.openxmlformats.org/officeDocument/2006/relationships/customXml" Target="../ink/ink389.xml"/><Relationship Id="rId18" Type="http://schemas.openxmlformats.org/officeDocument/2006/relationships/customXml" Target="../ink/ink276.xml"/><Relationship Id="rId39" Type="http://schemas.openxmlformats.org/officeDocument/2006/relationships/image" Target="NULL"/><Relationship Id="rId265" Type="http://schemas.openxmlformats.org/officeDocument/2006/relationships/image" Target="NULL"/><Relationship Id="rId286" Type="http://schemas.openxmlformats.org/officeDocument/2006/relationships/customXml" Target="../ink/ink410.xml"/><Relationship Id="rId50" Type="http://schemas.openxmlformats.org/officeDocument/2006/relationships/customXml" Target="../ink/ink292.xml"/><Relationship Id="rId104" Type="http://schemas.openxmlformats.org/officeDocument/2006/relationships/customXml" Target="../ink/ink319.xml"/><Relationship Id="rId125" Type="http://schemas.openxmlformats.org/officeDocument/2006/relationships/image" Target="NULL"/><Relationship Id="rId146" Type="http://schemas.openxmlformats.org/officeDocument/2006/relationships/customXml" Target="../ink/ink340.xml"/><Relationship Id="rId167" Type="http://schemas.openxmlformats.org/officeDocument/2006/relationships/image" Target="NULL"/><Relationship Id="rId188" Type="http://schemas.openxmlformats.org/officeDocument/2006/relationships/customXml" Target="../ink/ink361.xml"/><Relationship Id="rId311" Type="http://schemas.openxmlformats.org/officeDocument/2006/relationships/image" Target="NULL"/><Relationship Id="rId332" Type="http://schemas.openxmlformats.org/officeDocument/2006/relationships/customXml" Target="../ink/ink433.xml"/><Relationship Id="rId71" Type="http://schemas.openxmlformats.org/officeDocument/2006/relationships/image" Target="NULL"/><Relationship Id="rId92" Type="http://schemas.openxmlformats.org/officeDocument/2006/relationships/customXml" Target="../ink/ink313.xml"/><Relationship Id="rId213" Type="http://schemas.openxmlformats.org/officeDocument/2006/relationships/image" Target="NULL"/><Relationship Id="rId234" Type="http://schemas.openxmlformats.org/officeDocument/2006/relationships/customXml" Target="../ink/ink384.xml"/><Relationship Id="rId2" Type="http://schemas.openxmlformats.org/officeDocument/2006/relationships/customXml" Target="../ink/ink268.xml"/><Relationship Id="rId29" Type="http://schemas.openxmlformats.org/officeDocument/2006/relationships/image" Target="NULL"/><Relationship Id="rId255" Type="http://schemas.openxmlformats.org/officeDocument/2006/relationships/image" Target="NULL"/><Relationship Id="rId276" Type="http://schemas.openxmlformats.org/officeDocument/2006/relationships/customXml" Target="../ink/ink405.xml"/><Relationship Id="rId297" Type="http://schemas.openxmlformats.org/officeDocument/2006/relationships/image" Target="NULL"/><Relationship Id="rId40" Type="http://schemas.openxmlformats.org/officeDocument/2006/relationships/customXml" Target="../ink/ink287.xml"/><Relationship Id="rId115" Type="http://schemas.openxmlformats.org/officeDocument/2006/relationships/image" Target="NULL"/><Relationship Id="rId136" Type="http://schemas.openxmlformats.org/officeDocument/2006/relationships/customXml" Target="../ink/ink335.xml"/><Relationship Id="rId157" Type="http://schemas.openxmlformats.org/officeDocument/2006/relationships/image" Target="NULL"/><Relationship Id="rId178" Type="http://schemas.openxmlformats.org/officeDocument/2006/relationships/customXml" Target="../ink/ink356.xml"/><Relationship Id="rId301" Type="http://schemas.openxmlformats.org/officeDocument/2006/relationships/image" Target="NULL"/><Relationship Id="rId322" Type="http://schemas.openxmlformats.org/officeDocument/2006/relationships/customXml" Target="../ink/ink428.xml"/><Relationship Id="rId61" Type="http://schemas.openxmlformats.org/officeDocument/2006/relationships/image" Target="NULL"/><Relationship Id="rId82" Type="http://schemas.openxmlformats.org/officeDocument/2006/relationships/customXml" Target="../ink/ink308.xml"/><Relationship Id="rId199" Type="http://schemas.openxmlformats.org/officeDocument/2006/relationships/image" Target="NULL"/><Relationship Id="rId203" Type="http://schemas.openxmlformats.org/officeDocument/2006/relationships/image" Target="NULL"/><Relationship Id="rId19" Type="http://schemas.openxmlformats.org/officeDocument/2006/relationships/image" Target="NULL"/><Relationship Id="rId224" Type="http://schemas.openxmlformats.org/officeDocument/2006/relationships/customXml" Target="../ink/ink379.xml"/><Relationship Id="rId245" Type="http://schemas.openxmlformats.org/officeDocument/2006/relationships/image" Target="NULL"/><Relationship Id="rId266" Type="http://schemas.openxmlformats.org/officeDocument/2006/relationships/customXml" Target="../ink/ink400.xml"/><Relationship Id="rId287" Type="http://schemas.openxmlformats.org/officeDocument/2006/relationships/image" Target="NULL"/><Relationship Id="rId30" Type="http://schemas.openxmlformats.org/officeDocument/2006/relationships/customXml" Target="../ink/ink282.xml"/><Relationship Id="rId105" Type="http://schemas.openxmlformats.org/officeDocument/2006/relationships/image" Target="NULL"/><Relationship Id="rId126" Type="http://schemas.openxmlformats.org/officeDocument/2006/relationships/customXml" Target="../ink/ink330.xml"/><Relationship Id="rId147" Type="http://schemas.openxmlformats.org/officeDocument/2006/relationships/image" Target="NULL"/><Relationship Id="rId168" Type="http://schemas.openxmlformats.org/officeDocument/2006/relationships/customXml" Target="../ink/ink351.xml"/><Relationship Id="rId312" Type="http://schemas.openxmlformats.org/officeDocument/2006/relationships/customXml" Target="../ink/ink423.xml"/><Relationship Id="rId333" Type="http://schemas.openxmlformats.org/officeDocument/2006/relationships/image" Target="NULL"/><Relationship Id="rId51" Type="http://schemas.openxmlformats.org/officeDocument/2006/relationships/image" Target="NULL"/><Relationship Id="rId72" Type="http://schemas.openxmlformats.org/officeDocument/2006/relationships/customXml" Target="../ink/ink303.xml"/><Relationship Id="rId93" Type="http://schemas.openxmlformats.org/officeDocument/2006/relationships/image" Target="NULL"/><Relationship Id="rId189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50.xml"/><Relationship Id="rId117" Type="http://schemas.openxmlformats.org/officeDocument/2006/relationships/image" Target="../media/image243.png"/><Relationship Id="rId21" Type="http://schemas.openxmlformats.org/officeDocument/2006/relationships/image" Target="../media/image195.png"/><Relationship Id="rId42" Type="http://schemas.openxmlformats.org/officeDocument/2006/relationships/customXml" Target="../ink/ink458.xml"/><Relationship Id="rId47" Type="http://schemas.openxmlformats.org/officeDocument/2006/relationships/image" Target="../media/image208.png"/><Relationship Id="rId63" Type="http://schemas.openxmlformats.org/officeDocument/2006/relationships/image" Target="../media/image216.png"/><Relationship Id="rId68" Type="http://schemas.openxmlformats.org/officeDocument/2006/relationships/customXml" Target="../ink/ink471.xml"/><Relationship Id="rId84" Type="http://schemas.openxmlformats.org/officeDocument/2006/relationships/customXml" Target="../ink/ink479.xml"/><Relationship Id="rId89" Type="http://schemas.openxmlformats.org/officeDocument/2006/relationships/image" Target="../media/image229.png"/><Relationship Id="rId112" Type="http://schemas.openxmlformats.org/officeDocument/2006/relationships/customXml" Target="../ink/ink493.xml"/><Relationship Id="rId133" Type="http://schemas.openxmlformats.org/officeDocument/2006/relationships/image" Target="../media/image251.png"/><Relationship Id="rId138" Type="http://schemas.openxmlformats.org/officeDocument/2006/relationships/customXml" Target="../ink/ink506.xml"/><Relationship Id="rId16" Type="http://schemas.openxmlformats.org/officeDocument/2006/relationships/customXml" Target="../ink/ink445.xml"/><Relationship Id="rId107" Type="http://schemas.openxmlformats.org/officeDocument/2006/relationships/image" Target="../media/image238.png"/><Relationship Id="rId11" Type="http://schemas.openxmlformats.org/officeDocument/2006/relationships/image" Target="../media/image190.png"/><Relationship Id="rId32" Type="http://schemas.openxmlformats.org/officeDocument/2006/relationships/customXml" Target="../ink/ink453.xml"/><Relationship Id="rId37" Type="http://schemas.openxmlformats.org/officeDocument/2006/relationships/image" Target="../media/image203.png"/><Relationship Id="rId53" Type="http://schemas.openxmlformats.org/officeDocument/2006/relationships/image" Target="../media/image211.png"/><Relationship Id="rId58" Type="http://schemas.openxmlformats.org/officeDocument/2006/relationships/customXml" Target="../ink/ink466.xml"/><Relationship Id="rId74" Type="http://schemas.openxmlformats.org/officeDocument/2006/relationships/customXml" Target="../ink/ink474.xml"/><Relationship Id="rId79" Type="http://schemas.openxmlformats.org/officeDocument/2006/relationships/image" Target="../media/image224.png"/><Relationship Id="rId102" Type="http://schemas.openxmlformats.org/officeDocument/2006/relationships/customXml" Target="../ink/ink488.xml"/><Relationship Id="rId123" Type="http://schemas.openxmlformats.org/officeDocument/2006/relationships/image" Target="../media/image246.png"/><Relationship Id="rId128" Type="http://schemas.openxmlformats.org/officeDocument/2006/relationships/customXml" Target="../ink/ink501.xml"/><Relationship Id="rId5" Type="http://schemas.openxmlformats.org/officeDocument/2006/relationships/image" Target="../media/image187.png"/><Relationship Id="rId90" Type="http://schemas.openxmlformats.org/officeDocument/2006/relationships/customXml" Target="../ink/ink482.xml"/><Relationship Id="rId95" Type="http://schemas.openxmlformats.org/officeDocument/2006/relationships/image" Target="../media/image232.png"/><Relationship Id="rId22" Type="http://schemas.openxmlformats.org/officeDocument/2006/relationships/customXml" Target="../ink/ink448.xml"/><Relationship Id="rId27" Type="http://schemas.openxmlformats.org/officeDocument/2006/relationships/image" Target="../media/image198.png"/><Relationship Id="rId43" Type="http://schemas.openxmlformats.org/officeDocument/2006/relationships/image" Target="../media/image206.png"/><Relationship Id="rId48" Type="http://schemas.openxmlformats.org/officeDocument/2006/relationships/customXml" Target="../ink/ink461.xml"/><Relationship Id="rId64" Type="http://schemas.openxmlformats.org/officeDocument/2006/relationships/customXml" Target="../ink/ink469.xml"/><Relationship Id="rId69" Type="http://schemas.openxmlformats.org/officeDocument/2006/relationships/image" Target="../media/image219.png"/><Relationship Id="rId113" Type="http://schemas.openxmlformats.org/officeDocument/2006/relationships/image" Target="../media/image241.png"/><Relationship Id="rId118" Type="http://schemas.openxmlformats.org/officeDocument/2006/relationships/customXml" Target="../ink/ink496.xml"/><Relationship Id="rId134" Type="http://schemas.openxmlformats.org/officeDocument/2006/relationships/customXml" Target="../ink/ink504.xml"/><Relationship Id="rId139" Type="http://schemas.openxmlformats.org/officeDocument/2006/relationships/image" Target="../media/image254.png"/><Relationship Id="rId8" Type="http://schemas.openxmlformats.org/officeDocument/2006/relationships/customXml" Target="../ink/ink441.xml"/><Relationship Id="rId51" Type="http://schemas.openxmlformats.org/officeDocument/2006/relationships/image" Target="../media/image210.png"/><Relationship Id="rId72" Type="http://schemas.openxmlformats.org/officeDocument/2006/relationships/customXml" Target="../ink/ink473.xml"/><Relationship Id="rId80" Type="http://schemas.openxmlformats.org/officeDocument/2006/relationships/customXml" Target="../ink/ink477.xml"/><Relationship Id="rId85" Type="http://schemas.openxmlformats.org/officeDocument/2006/relationships/image" Target="../media/image227.png"/><Relationship Id="rId93" Type="http://schemas.openxmlformats.org/officeDocument/2006/relationships/image" Target="../media/image231.png"/><Relationship Id="rId98" Type="http://schemas.openxmlformats.org/officeDocument/2006/relationships/customXml" Target="../ink/ink486.xml"/><Relationship Id="rId121" Type="http://schemas.openxmlformats.org/officeDocument/2006/relationships/image" Target="../media/image245.png"/><Relationship Id="rId3" Type="http://schemas.openxmlformats.org/officeDocument/2006/relationships/image" Target="../media/image186.png"/><Relationship Id="rId12" Type="http://schemas.openxmlformats.org/officeDocument/2006/relationships/customXml" Target="../ink/ink443.xml"/><Relationship Id="rId17" Type="http://schemas.openxmlformats.org/officeDocument/2006/relationships/image" Target="../media/image193.png"/><Relationship Id="rId25" Type="http://schemas.openxmlformats.org/officeDocument/2006/relationships/image" Target="../media/image197.png"/><Relationship Id="rId33" Type="http://schemas.openxmlformats.org/officeDocument/2006/relationships/image" Target="../media/image201.png"/><Relationship Id="rId38" Type="http://schemas.openxmlformats.org/officeDocument/2006/relationships/customXml" Target="../ink/ink456.xml"/><Relationship Id="rId46" Type="http://schemas.openxmlformats.org/officeDocument/2006/relationships/customXml" Target="../ink/ink460.xml"/><Relationship Id="rId59" Type="http://schemas.openxmlformats.org/officeDocument/2006/relationships/image" Target="../media/image214.png"/><Relationship Id="rId67" Type="http://schemas.openxmlformats.org/officeDocument/2006/relationships/image" Target="../media/image218.png"/><Relationship Id="rId103" Type="http://schemas.openxmlformats.org/officeDocument/2006/relationships/image" Target="../media/image236.png"/><Relationship Id="rId108" Type="http://schemas.openxmlformats.org/officeDocument/2006/relationships/customXml" Target="../ink/ink491.xml"/><Relationship Id="rId116" Type="http://schemas.openxmlformats.org/officeDocument/2006/relationships/customXml" Target="../ink/ink495.xml"/><Relationship Id="rId124" Type="http://schemas.openxmlformats.org/officeDocument/2006/relationships/customXml" Target="../ink/ink499.xml"/><Relationship Id="rId129" Type="http://schemas.openxmlformats.org/officeDocument/2006/relationships/image" Target="../media/image249.png"/><Relationship Id="rId137" Type="http://schemas.openxmlformats.org/officeDocument/2006/relationships/image" Target="../media/image253.png"/><Relationship Id="rId20" Type="http://schemas.openxmlformats.org/officeDocument/2006/relationships/customXml" Target="../ink/ink447.xml"/><Relationship Id="rId41" Type="http://schemas.openxmlformats.org/officeDocument/2006/relationships/image" Target="../media/image205.png"/><Relationship Id="rId54" Type="http://schemas.openxmlformats.org/officeDocument/2006/relationships/customXml" Target="../ink/ink464.xml"/><Relationship Id="rId62" Type="http://schemas.openxmlformats.org/officeDocument/2006/relationships/customXml" Target="../ink/ink468.xml"/><Relationship Id="rId70" Type="http://schemas.openxmlformats.org/officeDocument/2006/relationships/customXml" Target="../ink/ink472.xml"/><Relationship Id="rId75" Type="http://schemas.openxmlformats.org/officeDocument/2006/relationships/image" Target="../media/image222.png"/><Relationship Id="rId83" Type="http://schemas.openxmlformats.org/officeDocument/2006/relationships/image" Target="../media/image226.png"/><Relationship Id="rId88" Type="http://schemas.openxmlformats.org/officeDocument/2006/relationships/customXml" Target="../ink/ink481.xml"/><Relationship Id="rId91" Type="http://schemas.openxmlformats.org/officeDocument/2006/relationships/image" Target="../media/image230.png"/><Relationship Id="rId96" Type="http://schemas.openxmlformats.org/officeDocument/2006/relationships/customXml" Target="../ink/ink485.xml"/><Relationship Id="rId111" Type="http://schemas.openxmlformats.org/officeDocument/2006/relationships/image" Target="../media/image240.png"/><Relationship Id="rId132" Type="http://schemas.openxmlformats.org/officeDocument/2006/relationships/customXml" Target="../ink/ink503.xml"/><Relationship Id="rId140" Type="http://schemas.openxmlformats.org/officeDocument/2006/relationships/customXml" Target="../ink/ink50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40.xml"/><Relationship Id="rId15" Type="http://schemas.openxmlformats.org/officeDocument/2006/relationships/image" Target="../media/image192.png"/><Relationship Id="rId23" Type="http://schemas.openxmlformats.org/officeDocument/2006/relationships/image" Target="../media/image196.png"/><Relationship Id="rId28" Type="http://schemas.openxmlformats.org/officeDocument/2006/relationships/customXml" Target="../ink/ink451.xml"/><Relationship Id="rId36" Type="http://schemas.openxmlformats.org/officeDocument/2006/relationships/customXml" Target="../ink/ink455.xml"/><Relationship Id="rId49" Type="http://schemas.openxmlformats.org/officeDocument/2006/relationships/image" Target="../media/image209.png"/><Relationship Id="rId57" Type="http://schemas.openxmlformats.org/officeDocument/2006/relationships/image" Target="../media/image213.png"/><Relationship Id="rId106" Type="http://schemas.openxmlformats.org/officeDocument/2006/relationships/customXml" Target="../ink/ink490.xml"/><Relationship Id="rId114" Type="http://schemas.openxmlformats.org/officeDocument/2006/relationships/customXml" Target="../ink/ink494.xml"/><Relationship Id="rId119" Type="http://schemas.openxmlformats.org/officeDocument/2006/relationships/image" Target="../media/image244.png"/><Relationship Id="rId127" Type="http://schemas.openxmlformats.org/officeDocument/2006/relationships/image" Target="../media/image248.png"/><Relationship Id="rId10" Type="http://schemas.openxmlformats.org/officeDocument/2006/relationships/customXml" Target="../ink/ink442.xml"/><Relationship Id="rId31" Type="http://schemas.openxmlformats.org/officeDocument/2006/relationships/image" Target="../media/image200.png"/><Relationship Id="rId44" Type="http://schemas.openxmlformats.org/officeDocument/2006/relationships/customXml" Target="../ink/ink459.xml"/><Relationship Id="rId52" Type="http://schemas.openxmlformats.org/officeDocument/2006/relationships/customXml" Target="../ink/ink463.xml"/><Relationship Id="rId60" Type="http://schemas.openxmlformats.org/officeDocument/2006/relationships/customXml" Target="../ink/ink467.xml"/><Relationship Id="rId65" Type="http://schemas.openxmlformats.org/officeDocument/2006/relationships/image" Target="../media/image217.png"/><Relationship Id="rId73" Type="http://schemas.openxmlformats.org/officeDocument/2006/relationships/image" Target="../media/image221.png"/><Relationship Id="rId78" Type="http://schemas.openxmlformats.org/officeDocument/2006/relationships/customXml" Target="../ink/ink476.xml"/><Relationship Id="rId81" Type="http://schemas.openxmlformats.org/officeDocument/2006/relationships/image" Target="../media/image225.png"/><Relationship Id="rId86" Type="http://schemas.openxmlformats.org/officeDocument/2006/relationships/customXml" Target="../ink/ink480.xml"/><Relationship Id="rId94" Type="http://schemas.openxmlformats.org/officeDocument/2006/relationships/customXml" Target="../ink/ink484.xml"/><Relationship Id="rId99" Type="http://schemas.openxmlformats.org/officeDocument/2006/relationships/image" Target="../media/image234.png"/><Relationship Id="rId101" Type="http://schemas.openxmlformats.org/officeDocument/2006/relationships/image" Target="../media/image235.png"/><Relationship Id="rId122" Type="http://schemas.openxmlformats.org/officeDocument/2006/relationships/customXml" Target="../ink/ink498.xml"/><Relationship Id="rId130" Type="http://schemas.openxmlformats.org/officeDocument/2006/relationships/customXml" Target="../ink/ink502.xml"/><Relationship Id="rId135" Type="http://schemas.openxmlformats.org/officeDocument/2006/relationships/image" Target="../media/image252.png"/><Relationship Id="rId4" Type="http://schemas.openxmlformats.org/officeDocument/2006/relationships/customXml" Target="../ink/ink439.xml"/><Relationship Id="rId9" Type="http://schemas.openxmlformats.org/officeDocument/2006/relationships/image" Target="../media/image189.png"/><Relationship Id="rId13" Type="http://schemas.openxmlformats.org/officeDocument/2006/relationships/image" Target="../media/image191.png"/><Relationship Id="rId18" Type="http://schemas.openxmlformats.org/officeDocument/2006/relationships/customXml" Target="../ink/ink446.xml"/><Relationship Id="rId39" Type="http://schemas.openxmlformats.org/officeDocument/2006/relationships/image" Target="../media/image204.png"/><Relationship Id="rId109" Type="http://schemas.openxmlformats.org/officeDocument/2006/relationships/image" Target="../media/image239.png"/><Relationship Id="rId34" Type="http://schemas.openxmlformats.org/officeDocument/2006/relationships/customXml" Target="../ink/ink454.xml"/><Relationship Id="rId50" Type="http://schemas.openxmlformats.org/officeDocument/2006/relationships/customXml" Target="../ink/ink462.xml"/><Relationship Id="rId55" Type="http://schemas.openxmlformats.org/officeDocument/2006/relationships/image" Target="../media/image212.png"/><Relationship Id="rId76" Type="http://schemas.openxmlformats.org/officeDocument/2006/relationships/customXml" Target="../ink/ink475.xml"/><Relationship Id="rId97" Type="http://schemas.openxmlformats.org/officeDocument/2006/relationships/image" Target="../media/image233.png"/><Relationship Id="rId104" Type="http://schemas.openxmlformats.org/officeDocument/2006/relationships/customXml" Target="../ink/ink489.xml"/><Relationship Id="rId120" Type="http://schemas.openxmlformats.org/officeDocument/2006/relationships/customXml" Target="../ink/ink497.xml"/><Relationship Id="rId125" Type="http://schemas.openxmlformats.org/officeDocument/2006/relationships/image" Target="../media/image247.png"/><Relationship Id="rId141" Type="http://schemas.openxmlformats.org/officeDocument/2006/relationships/image" Target="../media/image255.png"/><Relationship Id="rId7" Type="http://schemas.openxmlformats.org/officeDocument/2006/relationships/image" Target="../media/image188.png"/><Relationship Id="rId71" Type="http://schemas.openxmlformats.org/officeDocument/2006/relationships/image" Target="../media/image220.png"/><Relationship Id="rId92" Type="http://schemas.openxmlformats.org/officeDocument/2006/relationships/customXml" Target="../ink/ink483.xml"/><Relationship Id="rId2" Type="http://schemas.openxmlformats.org/officeDocument/2006/relationships/customXml" Target="../ink/ink438.xml"/><Relationship Id="rId29" Type="http://schemas.openxmlformats.org/officeDocument/2006/relationships/image" Target="../media/image199.png"/><Relationship Id="rId24" Type="http://schemas.openxmlformats.org/officeDocument/2006/relationships/customXml" Target="../ink/ink449.xml"/><Relationship Id="rId40" Type="http://schemas.openxmlformats.org/officeDocument/2006/relationships/customXml" Target="../ink/ink457.xml"/><Relationship Id="rId45" Type="http://schemas.openxmlformats.org/officeDocument/2006/relationships/image" Target="../media/image207.png"/><Relationship Id="rId66" Type="http://schemas.openxmlformats.org/officeDocument/2006/relationships/customXml" Target="../ink/ink470.xml"/><Relationship Id="rId87" Type="http://schemas.openxmlformats.org/officeDocument/2006/relationships/image" Target="../media/image228.png"/><Relationship Id="rId110" Type="http://schemas.openxmlformats.org/officeDocument/2006/relationships/customXml" Target="../ink/ink492.xml"/><Relationship Id="rId115" Type="http://schemas.openxmlformats.org/officeDocument/2006/relationships/image" Target="../media/image242.png"/><Relationship Id="rId131" Type="http://schemas.openxmlformats.org/officeDocument/2006/relationships/image" Target="../media/image250.png"/><Relationship Id="rId136" Type="http://schemas.openxmlformats.org/officeDocument/2006/relationships/customXml" Target="../ink/ink505.xml"/><Relationship Id="rId61" Type="http://schemas.openxmlformats.org/officeDocument/2006/relationships/image" Target="../media/image215.png"/><Relationship Id="rId82" Type="http://schemas.openxmlformats.org/officeDocument/2006/relationships/customXml" Target="../ink/ink478.xml"/><Relationship Id="rId19" Type="http://schemas.openxmlformats.org/officeDocument/2006/relationships/image" Target="../media/image194.png"/><Relationship Id="rId14" Type="http://schemas.openxmlformats.org/officeDocument/2006/relationships/customXml" Target="../ink/ink444.xml"/><Relationship Id="rId30" Type="http://schemas.openxmlformats.org/officeDocument/2006/relationships/customXml" Target="../ink/ink452.xml"/><Relationship Id="rId35" Type="http://schemas.openxmlformats.org/officeDocument/2006/relationships/image" Target="../media/image202.png"/><Relationship Id="rId56" Type="http://schemas.openxmlformats.org/officeDocument/2006/relationships/customXml" Target="../ink/ink465.xml"/><Relationship Id="rId77" Type="http://schemas.openxmlformats.org/officeDocument/2006/relationships/image" Target="../media/image223.png"/><Relationship Id="rId100" Type="http://schemas.openxmlformats.org/officeDocument/2006/relationships/customXml" Target="../ink/ink487.xml"/><Relationship Id="rId105" Type="http://schemas.openxmlformats.org/officeDocument/2006/relationships/image" Target="../media/image237.png"/><Relationship Id="rId126" Type="http://schemas.openxmlformats.org/officeDocument/2006/relationships/customXml" Target="../ink/ink500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20.xml"/><Relationship Id="rId117" Type="http://schemas.openxmlformats.org/officeDocument/2006/relationships/image" Target="../media/image319.png"/><Relationship Id="rId21" Type="http://schemas.openxmlformats.org/officeDocument/2006/relationships/image" Target="../media/image265.png"/><Relationship Id="rId42" Type="http://schemas.openxmlformats.org/officeDocument/2006/relationships/customXml" Target="../ink/ink528.xml"/><Relationship Id="rId47" Type="http://schemas.openxmlformats.org/officeDocument/2006/relationships/image" Target="../media/image278.png"/><Relationship Id="rId63" Type="http://schemas.openxmlformats.org/officeDocument/2006/relationships/image" Target="../media/image288.png"/><Relationship Id="rId68" Type="http://schemas.openxmlformats.org/officeDocument/2006/relationships/customXml" Target="../ink/ink541.xml"/><Relationship Id="rId84" Type="http://schemas.openxmlformats.org/officeDocument/2006/relationships/customXml" Target="../ink/ink549.xml"/><Relationship Id="rId89" Type="http://schemas.openxmlformats.org/officeDocument/2006/relationships/image" Target="../media/image303.png"/><Relationship Id="rId112" Type="http://schemas.openxmlformats.org/officeDocument/2006/relationships/customXml" Target="../ink/ink563.xml"/><Relationship Id="rId133" Type="http://schemas.openxmlformats.org/officeDocument/2006/relationships/image" Target="../media/image328.png"/><Relationship Id="rId138" Type="http://schemas.openxmlformats.org/officeDocument/2006/relationships/customXml" Target="../ink/ink576.xml"/><Relationship Id="rId154" Type="http://schemas.openxmlformats.org/officeDocument/2006/relationships/customXml" Target="../ink/ink584.xml"/><Relationship Id="rId159" Type="http://schemas.openxmlformats.org/officeDocument/2006/relationships/image" Target="../media/image343.png"/><Relationship Id="rId16" Type="http://schemas.openxmlformats.org/officeDocument/2006/relationships/customXml" Target="../ink/ink515.xml"/><Relationship Id="rId107" Type="http://schemas.openxmlformats.org/officeDocument/2006/relationships/image" Target="../media/image314.png"/><Relationship Id="rId11" Type="http://schemas.openxmlformats.org/officeDocument/2006/relationships/image" Target="../media/image260.png"/><Relationship Id="rId32" Type="http://schemas.openxmlformats.org/officeDocument/2006/relationships/customXml" Target="../ink/ink523.xml"/><Relationship Id="rId37" Type="http://schemas.openxmlformats.org/officeDocument/2006/relationships/image" Target="../media/image273.png"/><Relationship Id="rId53" Type="http://schemas.openxmlformats.org/officeDocument/2006/relationships/image" Target="../media/image281.png"/><Relationship Id="rId58" Type="http://schemas.openxmlformats.org/officeDocument/2006/relationships/customXml" Target="../ink/ink536.xml"/><Relationship Id="rId74" Type="http://schemas.openxmlformats.org/officeDocument/2006/relationships/customXml" Target="../ink/ink544.xml"/><Relationship Id="rId79" Type="http://schemas.openxmlformats.org/officeDocument/2006/relationships/image" Target="../media/image297.png"/><Relationship Id="rId102" Type="http://schemas.openxmlformats.org/officeDocument/2006/relationships/customXml" Target="../ink/ink558.xml"/><Relationship Id="rId123" Type="http://schemas.openxmlformats.org/officeDocument/2006/relationships/image" Target="../media/image323.png"/><Relationship Id="rId128" Type="http://schemas.openxmlformats.org/officeDocument/2006/relationships/customXml" Target="../ink/ink571.xml"/><Relationship Id="rId144" Type="http://schemas.openxmlformats.org/officeDocument/2006/relationships/customXml" Target="../ink/ink579.xml"/><Relationship Id="rId149" Type="http://schemas.openxmlformats.org/officeDocument/2006/relationships/image" Target="../media/image337.png"/><Relationship Id="rId5" Type="http://schemas.openxmlformats.org/officeDocument/2006/relationships/image" Target="../media/image257.png"/><Relationship Id="rId90" Type="http://schemas.openxmlformats.org/officeDocument/2006/relationships/customXml" Target="../ink/ink552.xml"/><Relationship Id="rId95" Type="http://schemas.openxmlformats.org/officeDocument/2006/relationships/image" Target="../media/image306.png"/><Relationship Id="rId160" Type="http://schemas.openxmlformats.org/officeDocument/2006/relationships/customXml" Target="../ink/ink587.xml"/><Relationship Id="rId165" Type="http://schemas.openxmlformats.org/officeDocument/2006/relationships/image" Target="../media/image346.png"/><Relationship Id="rId22" Type="http://schemas.openxmlformats.org/officeDocument/2006/relationships/customXml" Target="../ink/ink518.xml"/><Relationship Id="rId27" Type="http://schemas.openxmlformats.org/officeDocument/2006/relationships/image" Target="../media/image268.png"/><Relationship Id="rId43" Type="http://schemas.openxmlformats.org/officeDocument/2006/relationships/image" Target="../media/image276.png"/><Relationship Id="rId48" Type="http://schemas.openxmlformats.org/officeDocument/2006/relationships/customXml" Target="../ink/ink531.xml"/><Relationship Id="rId64" Type="http://schemas.openxmlformats.org/officeDocument/2006/relationships/customXml" Target="../ink/ink539.xml"/><Relationship Id="rId69" Type="http://schemas.openxmlformats.org/officeDocument/2006/relationships/image" Target="../media/image292.png"/><Relationship Id="rId113" Type="http://schemas.openxmlformats.org/officeDocument/2006/relationships/image" Target="../media/image317.png"/><Relationship Id="rId118" Type="http://schemas.openxmlformats.org/officeDocument/2006/relationships/customXml" Target="../ink/ink566.xml"/><Relationship Id="rId134" Type="http://schemas.openxmlformats.org/officeDocument/2006/relationships/customXml" Target="../ink/ink574.xml"/><Relationship Id="rId139" Type="http://schemas.openxmlformats.org/officeDocument/2006/relationships/image" Target="../media/image332.png"/><Relationship Id="rId80" Type="http://schemas.openxmlformats.org/officeDocument/2006/relationships/customXml" Target="../ink/ink547.xml"/><Relationship Id="rId85" Type="http://schemas.openxmlformats.org/officeDocument/2006/relationships/image" Target="../media/image301.png"/><Relationship Id="rId150" Type="http://schemas.openxmlformats.org/officeDocument/2006/relationships/customXml" Target="../ink/ink582.xml"/><Relationship Id="rId155" Type="http://schemas.openxmlformats.org/officeDocument/2006/relationships/image" Target="../media/image341.png"/><Relationship Id="rId12" Type="http://schemas.openxmlformats.org/officeDocument/2006/relationships/customXml" Target="../ink/ink513.xml"/><Relationship Id="rId17" Type="http://schemas.openxmlformats.org/officeDocument/2006/relationships/image" Target="../media/image263.png"/><Relationship Id="rId33" Type="http://schemas.openxmlformats.org/officeDocument/2006/relationships/image" Target="../media/image271.png"/><Relationship Id="rId38" Type="http://schemas.openxmlformats.org/officeDocument/2006/relationships/customXml" Target="../ink/ink526.xml"/><Relationship Id="rId59" Type="http://schemas.openxmlformats.org/officeDocument/2006/relationships/image" Target="../media/image286.png"/><Relationship Id="rId103" Type="http://schemas.openxmlformats.org/officeDocument/2006/relationships/image" Target="../media/image312.png"/><Relationship Id="rId108" Type="http://schemas.openxmlformats.org/officeDocument/2006/relationships/customXml" Target="../ink/ink561.xml"/><Relationship Id="rId124" Type="http://schemas.openxmlformats.org/officeDocument/2006/relationships/customXml" Target="../ink/ink569.xml"/><Relationship Id="rId129" Type="http://schemas.openxmlformats.org/officeDocument/2006/relationships/image" Target="../media/image326.png"/><Relationship Id="rId54" Type="http://schemas.openxmlformats.org/officeDocument/2006/relationships/customXml" Target="../ink/ink534.xml"/><Relationship Id="rId70" Type="http://schemas.openxmlformats.org/officeDocument/2006/relationships/customXml" Target="../ink/ink542.xml"/><Relationship Id="rId75" Type="http://schemas.openxmlformats.org/officeDocument/2006/relationships/image" Target="../media/image295.png"/><Relationship Id="rId91" Type="http://schemas.openxmlformats.org/officeDocument/2006/relationships/image" Target="../media/image304.png"/><Relationship Id="rId96" Type="http://schemas.openxmlformats.org/officeDocument/2006/relationships/customXml" Target="../ink/ink555.xml"/><Relationship Id="rId140" Type="http://schemas.openxmlformats.org/officeDocument/2006/relationships/customXml" Target="../ink/ink577.xml"/><Relationship Id="rId145" Type="http://schemas.openxmlformats.org/officeDocument/2006/relationships/image" Target="../media/image335.png"/><Relationship Id="rId161" Type="http://schemas.openxmlformats.org/officeDocument/2006/relationships/image" Target="../media/image344.png"/><Relationship Id="rId166" Type="http://schemas.openxmlformats.org/officeDocument/2006/relationships/customXml" Target="../ink/ink59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10.xml"/><Relationship Id="rId15" Type="http://schemas.openxmlformats.org/officeDocument/2006/relationships/image" Target="../media/image262.png"/><Relationship Id="rId23" Type="http://schemas.openxmlformats.org/officeDocument/2006/relationships/image" Target="../media/image266.png"/><Relationship Id="rId28" Type="http://schemas.openxmlformats.org/officeDocument/2006/relationships/customXml" Target="../ink/ink521.xml"/><Relationship Id="rId36" Type="http://schemas.openxmlformats.org/officeDocument/2006/relationships/customXml" Target="../ink/ink525.xml"/><Relationship Id="rId49" Type="http://schemas.openxmlformats.org/officeDocument/2006/relationships/image" Target="../media/image279.png"/><Relationship Id="rId57" Type="http://schemas.openxmlformats.org/officeDocument/2006/relationships/image" Target="../media/image285.png"/><Relationship Id="rId106" Type="http://schemas.openxmlformats.org/officeDocument/2006/relationships/customXml" Target="../ink/ink560.xml"/><Relationship Id="rId114" Type="http://schemas.openxmlformats.org/officeDocument/2006/relationships/customXml" Target="../ink/ink564.xml"/><Relationship Id="rId119" Type="http://schemas.openxmlformats.org/officeDocument/2006/relationships/image" Target="../media/image321.png"/><Relationship Id="rId127" Type="http://schemas.openxmlformats.org/officeDocument/2006/relationships/image" Target="../media/image325.png"/><Relationship Id="rId10" Type="http://schemas.openxmlformats.org/officeDocument/2006/relationships/customXml" Target="../ink/ink512.xml"/><Relationship Id="rId31" Type="http://schemas.openxmlformats.org/officeDocument/2006/relationships/image" Target="../media/image270.png"/><Relationship Id="rId44" Type="http://schemas.openxmlformats.org/officeDocument/2006/relationships/customXml" Target="../ink/ink529.xml"/><Relationship Id="rId52" Type="http://schemas.openxmlformats.org/officeDocument/2006/relationships/customXml" Target="../ink/ink533.xml"/><Relationship Id="rId60" Type="http://schemas.openxmlformats.org/officeDocument/2006/relationships/customXml" Target="../ink/ink537.xml"/><Relationship Id="rId65" Type="http://schemas.openxmlformats.org/officeDocument/2006/relationships/image" Target="../media/image289.png"/><Relationship Id="rId73" Type="http://schemas.openxmlformats.org/officeDocument/2006/relationships/image" Target="../media/image294.png"/><Relationship Id="rId78" Type="http://schemas.openxmlformats.org/officeDocument/2006/relationships/customXml" Target="../ink/ink546.xml"/><Relationship Id="rId81" Type="http://schemas.openxmlformats.org/officeDocument/2006/relationships/image" Target="../media/image298.png"/><Relationship Id="rId86" Type="http://schemas.openxmlformats.org/officeDocument/2006/relationships/customXml" Target="../ink/ink550.xml"/><Relationship Id="rId94" Type="http://schemas.openxmlformats.org/officeDocument/2006/relationships/customXml" Target="../ink/ink554.xml"/><Relationship Id="rId99" Type="http://schemas.openxmlformats.org/officeDocument/2006/relationships/image" Target="../media/image308.png"/><Relationship Id="rId101" Type="http://schemas.openxmlformats.org/officeDocument/2006/relationships/image" Target="../media/image309.png"/><Relationship Id="rId122" Type="http://schemas.openxmlformats.org/officeDocument/2006/relationships/customXml" Target="../ink/ink568.xml"/><Relationship Id="rId130" Type="http://schemas.openxmlformats.org/officeDocument/2006/relationships/customXml" Target="../ink/ink572.xml"/><Relationship Id="rId135" Type="http://schemas.openxmlformats.org/officeDocument/2006/relationships/image" Target="../media/image329.png"/><Relationship Id="rId143" Type="http://schemas.openxmlformats.org/officeDocument/2006/relationships/image" Target="../media/image334.png"/><Relationship Id="rId148" Type="http://schemas.openxmlformats.org/officeDocument/2006/relationships/customXml" Target="../ink/ink581.xml"/><Relationship Id="rId151" Type="http://schemas.openxmlformats.org/officeDocument/2006/relationships/image" Target="../media/image338.png"/><Relationship Id="rId156" Type="http://schemas.openxmlformats.org/officeDocument/2006/relationships/customXml" Target="../ink/ink585.xml"/><Relationship Id="rId164" Type="http://schemas.openxmlformats.org/officeDocument/2006/relationships/customXml" Target="../ink/ink589.xml"/><Relationship Id="rId169" Type="http://schemas.openxmlformats.org/officeDocument/2006/relationships/image" Target="../media/image348.png"/><Relationship Id="rId4" Type="http://schemas.openxmlformats.org/officeDocument/2006/relationships/customXml" Target="../ink/ink509.xml"/><Relationship Id="rId9" Type="http://schemas.openxmlformats.org/officeDocument/2006/relationships/image" Target="../media/image259.png"/><Relationship Id="rId13" Type="http://schemas.openxmlformats.org/officeDocument/2006/relationships/image" Target="../media/image261.png"/><Relationship Id="rId18" Type="http://schemas.openxmlformats.org/officeDocument/2006/relationships/customXml" Target="../ink/ink516.xml"/><Relationship Id="rId39" Type="http://schemas.openxmlformats.org/officeDocument/2006/relationships/image" Target="../media/image274.png"/><Relationship Id="rId109" Type="http://schemas.openxmlformats.org/officeDocument/2006/relationships/image" Target="../media/image315.png"/><Relationship Id="rId34" Type="http://schemas.openxmlformats.org/officeDocument/2006/relationships/customXml" Target="../ink/ink524.xml"/><Relationship Id="rId50" Type="http://schemas.openxmlformats.org/officeDocument/2006/relationships/customXml" Target="../ink/ink532.xml"/><Relationship Id="rId55" Type="http://schemas.openxmlformats.org/officeDocument/2006/relationships/image" Target="../media/image282.png"/><Relationship Id="rId76" Type="http://schemas.openxmlformats.org/officeDocument/2006/relationships/customXml" Target="../ink/ink545.xml"/><Relationship Id="rId97" Type="http://schemas.openxmlformats.org/officeDocument/2006/relationships/image" Target="../media/image307.png"/><Relationship Id="rId104" Type="http://schemas.openxmlformats.org/officeDocument/2006/relationships/customXml" Target="../ink/ink559.xml"/><Relationship Id="rId120" Type="http://schemas.openxmlformats.org/officeDocument/2006/relationships/customXml" Target="../ink/ink567.xml"/><Relationship Id="rId125" Type="http://schemas.openxmlformats.org/officeDocument/2006/relationships/image" Target="../media/image324.png"/><Relationship Id="rId141" Type="http://schemas.openxmlformats.org/officeDocument/2006/relationships/image" Target="../media/image333.png"/><Relationship Id="rId146" Type="http://schemas.openxmlformats.org/officeDocument/2006/relationships/customXml" Target="../ink/ink580.xml"/><Relationship Id="rId167" Type="http://schemas.openxmlformats.org/officeDocument/2006/relationships/image" Target="../media/image347.png"/><Relationship Id="rId7" Type="http://schemas.openxmlformats.org/officeDocument/2006/relationships/image" Target="../media/image258.png"/><Relationship Id="rId71" Type="http://schemas.openxmlformats.org/officeDocument/2006/relationships/image" Target="../media/image293.png"/><Relationship Id="rId92" Type="http://schemas.openxmlformats.org/officeDocument/2006/relationships/customXml" Target="../ink/ink553.xml"/><Relationship Id="rId162" Type="http://schemas.openxmlformats.org/officeDocument/2006/relationships/customXml" Target="../ink/ink588.xml"/><Relationship Id="rId2" Type="http://schemas.openxmlformats.org/officeDocument/2006/relationships/customXml" Target="../ink/ink508.xml"/><Relationship Id="rId29" Type="http://schemas.openxmlformats.org/officeDocument/2006/relationships/image" Target="../media/image269.png"/><Relationship Id="rId24" Type="http://schemas.openxmlformats.org/officeDocument/2006/relationships/customXml" Target="../ink/ink519.xml"/><Relationship Id="rId40" Type="http://schemas.openxmlformats.org/officeDocument/2006/relationships/customXml" Target="../ink/ink527.xml"/><Relationship Id="rId45" Type="http://schemas.openxmlformats.org/officeDocument/2006/relationships/image" Target="../media/image277.png"/><Relationship Id="rId66" Type="http://schemas.openxmlformats.org/officeDocument/2006/relationships/customXml" Target="../ink/ink540.xml"/><Relationship Id="rId87" Type="http://schemas.openxmlformats.org/officeDocument/2006/relationships/image" Target="../media/image302.png"/><Relationship Id="rId110" Type="http://schemas.openxmlformats.org/officeDocument/2006/relationships/customXml" Target="../ink/ink562.xml"/><Relationship Id="rId115" Type="http://schemas.openxmlformats.org/officeDocument/2006/relationships/image" Target="../media/image318.png"/><Relationship Id="rId131" Type="http://schemas.openxmlformats.org/officeDocument/2006/relationships/image" Target="../media/image327.png"/><Relationship Id="rId136" Type="http://schemas.openxmlformats.org/officeDocument/2006/relationships/customXml" Target="../ink/ink575.xml"/><Relationship Id="rId157" Type="http://schemas.openxmlformats.org/officeDocument/2006/relationships/image" Target="../media/image342.png"/><Relationship Id="rId61" Type="http://schemas.openxmlformats.org/officeDocument/2006/relationships/image" Target="../media/image287.png"/><Relationship Id="rId82" Type="http://schemas.openxmlformats.org/officeDocument/2006/relationships/customXml" Target="../ink/ink548.xml"/><Relationship Id="rId152" Type="http://schemas.openxmlformats.org/officeDocument/2006/relationships/customXml" Target="../ink/ink583.xml"/><Relationship Id="rId19" Type="http://schemas.openxmlformats.org/officeDocument/2006/relationships/image" Target="../media/image264.png"/><Relationship Id="rId14" Type="http://schemas.openxmlformats.org/officeDocument/2006/relationships/customXml" Target="../ink/ink514.xml"/><Relationship Id="rId30" Type="http://schemas.openxmlformats.org/officeDocument/2006/relationships/customXml" Target="../ink/ink522.xml"/><Relationship Id="rId35" Type="http://schemas.openxmlformats.org/officeDocument/2006/relationships/image" Target="../media/image272.png"/><Relationship Id="rId56" Type="http://schemas.openxmlformats.org/officeDocument/2006/relationships/customXml" Target="../ink/ink535.xml"/><Relationship Id="rId77" Type="http://schemas.openxmlformats.org/officeDocument/2006/relationships/image" Target="../media/image296.png"/><Relationship Id="rId100" Type="http://schemas.openxmlformats.org/officeDocument/2006/relationships/customXml" Target="../ink/ink557.xml"/><Relationship Id="rId105" Type="http://schemas.openxmlformats.org/officeDocument/2006/relationships/image" Target="../media/image313.png"/><Relationship Id="rId126" Type="http://schemas.openxmlformats.org/officeDocument/2006/relationships/customXml" Target="../ink/ink570.xml"/><Relationship Id="rId147" Type="http://schemas.openxmlformats.org/officeDocument/2006/relationships/image" Target="../media/image336.png"/><Relationship Id="rId168" Type="http://schemas.openxmlformats.org/officeDocument/2006/relationships/customXml" Target="../ink/ink591.xml"/><Relationship Id="rId8" Type="http://schemas.openxmlformats.org/officeDocument/2006/relationships/customXml" Target="../ink/ink511.xml"/><Relationship Id="rId51" Type="http://schemas.openxmlformats.org/officeDocument/2006/relationships/image" Target="../media/image280.png"/><Relationship Id="rId72" Type="http://schemas.openxmlformats.org/officeDocument/2006/relationships/customXml" Target="../ink/ink543.xml"/><Relationship Id="rId93" Type="http://schemas.openxmlformats.org/officeDocument/2006/relationships/image" Target="../media/image305.png"/><Relationship Id="rId98" Type="http://schemas.openxmlformats.org/officeDocument/2006/relationships/customXml" Target="../ink/ink556.xml"/><Relationship Id="rId121" Type="http://schemas.openxmlformats.org/officeDocument/2006/relationships/image" Target="../media/image322.png"/><Relationship Id="rId142" Type="http://schemas.openxmlformats.org/officeDocument/2006/relationships/customXml" Target="../ink/ink578.xml"/><Relationship Id="rId163" Type="http://schemas.openxmlformats.org/officeDocument/2006/relationships/image" Target="../media/image345.png"/><Relationship Id="rId3" Type="http://schemas.openxmlformats.org/officeDocument/2006/relationships/image" Target="../media/image256.png"/><Relationship Id="rId25" Type="http://schemas.openxmlformats.org/officeDocument/2006/relationships/image" Target="../media/image267.png"/><Relationship Id="rId46" Type="http://schemas.openxmlformats.org/officeDocument/2006/relationships/customXml" Target="../ink/ink530.xml"/><Relationship Id="rId67" Type="http://schemas.openxmlformats.org/officeDocument/2006/relationships/image" Target="../media/image291.png"/><Relationship Id="rId116" Type="http://schemas.openxmlformats.org/officeDocument/2006/relationships/customXml" Target="../ink/ink565.xml"/><Relationship Id="rId137" Type="http://schemas.openxmlformats.org/officeDocument/2006/relationships/image" Target="../media/image331.png"/><Relationship Id="rId158" Type="http://schemas.openxmlformats.org/officeDocument/2006/relationships/customXml" Target="../ink/ink586.xml"/><Relationship Id="rId20" Type="http://schemas.openxmlformats.org/officeDocument/2006/relationships/customXml" Target="../ink/ink517.xml"/><Relationship Id="rId41" Type="http://schemas.openxmlformats.org/officeDocument/2006/relationships/image" Target="../media/image275.png"/><Relationship Id="rId62" Type="http://schemas.openxmlformats.org/officeDocument/2006/relationships/customXml" Target="../ink/ink538.xml"/><Relationship Id="rId83" Type="http://schemas.openxmlformats.org/officeDocument/2006/relationships/image" Target="../media/image299.png"/><Relationship Id="rId88" Type="http://schemas.openxmlformats.org/officeDocument/2006/relationships/customXml" Target="../ink/ink551.xml"/><Relationship Id="rId111" Type="http://schemas.openxmlformats.org/officeDocument/2006/relationships/image" Target="../media/image316.png"/><Relationship Id="rId132" Type="http://schemas.openxmlformats.org/officeDocument/2006/relationships/customXml" Target="../ink/ink573.xml"/><Relationship Id="rId153" Type="http://schemas.openxmlformats.org/officeDocument/2006/relationships/image" Target="../media/image33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95.xml"/><Relationship Id="rId13" Type="http://schemas.openxmlformats.org/officeDocument/2006/relationships/image" Target="NULL"/><Relationship Id="rId18" Type="http://schemas.openxmlformats.org/officeDocument/2006/relationships/customXml" Target="../ink/ink600.xml"/><Relationship Id="rId26" Type="http://schemas.openxmlformats.org/officeDocument/2006/relationships/customXml" Target="../ink/ink604.xm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customXml" Target="../ink/ink597.xm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customXml" Target="../ink/ink592.xml"/><Relationship Id="rId16" Type="http://schemas.openxmlformats.org/officeDocument/2006/relationships/customXml" Target="../ink/ink599.xml"/><Relationship Id="rId20" Type="http://schemas.openxmlformats.org/officeDocument/2006/relationships/customXml" Target="../ink/ink601.xml"/><Relationship Id="rId29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4.xml"/><Relationship Id="rId11" Type="http://schemas.openxmlformats.org/officeDocument/2006/relationships/image" Target="NULL"/><Relationship Id="rId24" Type="http://schemas.openxmlformats.org/officeDocument/2006/relationships/customXml" Target="../ink/ink603.xm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605.xml"/><Relationship Id="rId10" Type="http://schemas.openxmlformats.org/officeDocument/2006/relationships/customXml" Target="../ink/ink596.xml"/><Relationship Id="rId19" Type="http://schemas.openxmlformats.org/officeDocument/2006/relationships/image" Target="NULL"/><Relationship Id="rId4" Type="http://schemas.openxmlformats.org/officeDocument/2006/relationships/customXml" Target="../ink/ink593.xml"/><Relationship Id="rId9" Type="http://schemas.openxmlformats.org/officeDocument/2006/relationships/image" Target="NULL"/><Relationship Id="rId14" Type="http://schemas.openxmlformats.org/officeDocument/2006/relationships/customXml" Target="../ink/ink598.xml"/><Relationship Id="rId22" Type="http://schemas.openxmlformats.org/officeDocument/2006/relationships/customXml" Target="../ink/ink602.xml"/><Relationship Id="rId27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18.xml"/><Relationship Id="rId21" Type="http://schemas.openxmlformats.org/officeDocument/2006/relationships/image" Target="../media/image2341.png"/><Relationship Id="rId42" Type="http://schemas.openxmlformats.org/officeDocument/2006/relationships/customXml" Target="../ink/ink626.xml"/><Relationship Id="rId47" Type="http://schemas.openxmlformats.org/officeDocument/2006/relationships/image" Target="../media/image2471.png"/><Relationship Id="rId63" Type="http://schemas.openxmlformats.org/officeDocument/2006/relationships/image" Target="../media/image2550.png"/><Relationship Id="rId68" Type="http://schemas.openxmlformats.org/officeDocument/2006/relationships/customXml" Target="../ink/ink639.xml"/><Relationship Id="rId84" Type="http://schemas.openxmlformats.org/officeDocument/2006/relationships/customXml" Target="../ink/ink647.xml"/><Relationship Id="rId89" Type="http://schemas.openxmlformats.org/officeDocument/2006/relationships/image" Target="../media/image2680.png"/><Relationship Id="rId112" Type="http://schemas.openxmlformats.org/officeDocument/2006/relationships/customXml" Target="../ink/ink661.xml"/><Relationship Id="rId2" Type="http://schemas.openxmlformats.org/officeDocument/2006/relationships/customXml" Target="../ink/ink606.xml"/><Relationship Id="rId16" Type="http://schemas.openxmlformats.org/officeDocument/2006/relationships/customXml" Target="../ink/ink613.xml"/><Relationship Id="rId29" Type="http://schemas.openxmlformats.org/officeDocument/2006/relationships/image" Target="../media/image2381.png"/><Relationship Id="rId107" Type="http://schemas.openxmlformats.org/officeDocument/2006/relationships/image" Target="../media/image2770.png"/><Relationship Id="rId11" Type="http://schemas.openxmlformats.org/officeDocument/2006/relationships/image" Target="../media/image2291.png"/><Relationship Id="rId24" Type="http://schemas.openxmlformats.org/officeDocument/2006/relationships/customXml" Target="../ink/ink617.xml"/><Relationship Id="rId32" Type="http://schemas.openxmlformats.org/officeDocument/2006/relationships/customXml" Target="../ink/ink621.xml"/><Relationship Id="rId37" Type="http://schemas.openxmlformats.org/officeDocument/2006/relationships/image" Target="../media/image2421.png"/><Relationship Id="rId40" Type="http://schemas.openxmlformats.org/officeDocument/2006/relationships/customXml" Target="../ink/ink625.xml"/><Relationship Id="rId45" Type="http://schemas.openxmlformats.org/officeDocument/2006/relationships/image" Target="../media/image2461.png"/><Relationship Id="rId53" Type="http://schemas.openxmlformats.org/officeDocument/2006/relationships/image" Target="../media/image2500.png"/><Relationship Id="rId58" Type="http://schemas.openxmlformats.org/officeDocument/2006/relationships/customXml" Target="../ink/ink634.xml"/><Relationship Id="rId66" Type="http://schemas.openxmlformats.org/officeDocument/2006/relationships/customXml" Target="../ink/ink638.xml"/><Relationship Id="rId74" Type="http://schemas.openxmlformats.org/officeDocument/2006/relationships/customXml" Target="../ink/ink642.xml"/><Relationship Id="rId79" Type="http://schemas.openxmlformats.org/officeDocument/2006/relationships/image" Target="../media/image2630.png"/><Relationship Id="rId87" Type="http://schemas.openxmlformats.org/officeDocument/2006/relationships/image" Target="../media/image2670.png"/><Relationship Id="rId102" Type="http://schemas.openxmlformats.org/officeDocument/2006/relationships/customXml" Target="../ink/ink656.xml"/><Relationship Id="rId110" Type="http://schemas.openxmlformats.org/officeDocument/2006/relationships/customXml" Target="../ink/ink660.xml"/><Relationship Id="rId5" Type="http://schemas.openxmlformats.org/officeDocument/2006/relationships/image" Target="../media/image2261.png"/><Relationship Id="rId61" Type="http://schemas.openxmlformats.org/officeDocument/2006/relationships/image" Target="../media/image2540.png"/><Relationship Id="rId82" Type="http://schemas.openxmlformats.org/officeDocument/2006/relationships/customXml" Target="../ink/ink646.xml"/><Relationship Id="rId90" Type="http://schemas.openxmlformats.org/officeDocument/2006/relationships/customXml" Target="../ink/ink650.xml"/><Relationship Id="rId95" Type="http://schemas.openxmlformats.org/officeDocument/2006/relationships/image" Target="../media/image2711.png"/><Relationship Id="rId19" Type="http://schemas.openxmlformats.org/officeDocument/2006/relationships/image" Target="../media/image2331.png"/><Relationship Id="rId14" Type="http://schemas.openxmlformats.org/officeDocument/2006/relationships/customXml" Target="../ink/ink612.xml"/><Relationship Id="rId22" Type="http://schemas.openxmlformats.org/officeDocument/2006/relationships/customXml" Target="../ink/ink616.xml"/><Relationship Id="rId27" Type="http://schemas.openxmlformats.org/officeDocument/2006/relationships/image" Target="../media/image2371.png"/><Relationship Id="rId30" Type="http://schemas.openxmlformats.org/officeDocument/2006/relationships/customXml" Target="../ink/ink620.xml"/><Relationship Id="rId35" Type="http://schemas.openxmlformats.org/officeDocument/2006/relationships/image" Target="../media/image2412.png"/><Relationship Id="rId43" Type="http://schemas.openxmlformats.org/officeDocument/2006/relationships/image" Target="../media/image2451.png"/><Relationship Id="rId48" Type="http://schemas.openxmlformats.org/officeDocument/2006/relationships/customXml" Target="../ink/ink629.xml"/><Relationship Id="rId56" Type="http://schemas.openxmlformats.org/officeDocument/2006/relationships/customXml" Target="../ink/ink633.xml"/><Relationship Id="rId64" Type="http://schemas.openxmlformats.org/officeDocument/2006/relationships/customXml" Target="../ink/ink637.xml"/><Relationship Id="rId69" Type="http://schemas.openxmlformats.org/officeDocument/2006/relationships/image" Target="../media/image2580.png"/><Relationship Id="rId77" Type="http://schemas.openxmlformats.org/officeDocument/2006/relationships/image" Target="../media/image2620.png"/><Relationship Id="rId100" Type="http://schemas.openxmlformats.org/officeDocument/2006/relationships/customXml" Target="../ink/ink655.xml"/><Relationship Id="rId105" Type="http://schemas.openxmlformats.org/officeDocument/2006/relationships/image" Target="../media/image2760.png"/><Relationship Id="rId113" Type="http://schemas.openxmlformats.org/officeDocument/2006/relationships/image" Target="../media/image2800.png"/><Relationship Id="rId8" Type="http://schemas.openxmlformats.org/officeDocument/2006/relationships/customXml" Target="../ink/ink609.xml"/><Relationship Id="rId51" Type="http://schemas.openxmlformats.org/officeDocument/2006/relationships/image" Target="../media/image2490.png"/><Relationship Id="rId72" Type="http://schemas.openxmlformats.org/officeDocument/2006/relationships/customXml" Target="../ink/ink641.xml"/><Relationship Id="rId80" Type="http://schemas.openxmlformats.org/officeDocument/2006/relationships/customXml" Target="../ink/ink645.xml"/><Relationship Id="rId85" Type="http://schemas.openxmlformats.org/officeDocument/2006/relationships/image" Target="../media/image2660.png"/><Relationship Id="rId93" Type="http://schemas.openxmlformats.org/officeDocument/2006/relationships/image" Target="../media/image2700.png"/><Relationship Id="rId98" Type="http://schemas.openxmlformats.org/officeDocument/2006/relationships/customXml" Target="../ink/ink654.xml"/><Relationship Id="rId3" Type="http://schemas.openxmlformats.org/officeDocument/2006/relationships/image" Target="../media/image2250.png"/><Relationship Id="rId12" Type="http://schemas.openxmlformats.org/officeDocument/2006/relationships/customXml" Target="../ink/ink611.xml"/><Relationship Id="rId17" Type="http://schemas.openxmlformats.org/officeDocument/2006/relationships/image" Target="../media/image2321.png"/><Relationship Id="rId25" Type="http://schemas.openxmlformats.org/officeDocument/2006/relationships/image" Target="../media/image2361.png"/><Relationship Id="rId33" Type="http://schemas.openxmlformats.org/officeDocument/2006/relationships/image" Target="../media/image2401.png"/><Relationship Id="rId38" Type="http://schemas.openxmlformats.org/officeDocument/2006/relationships/customXml" Target="../ink/ink624.xml"/><Relationship Id="rId46" Type="http://schemas.openxmlformats.org/officeDocument/2006/relationships/customXml" Target="../ink/ink628.xml"/><Relationship Id="rId59" Type="http://schemas.openxmlformats.org/officeDocument/2006/relationships/image" Target="../media/image2530.png"/><Relationship Id="rId67" Type="http://schemas.openxmlformats.org/officeDocument/2006/relationships/image" Target="../media/image2570.png"/><Relationship Id="rId103" Type="http://schemas.openxmlformats.org/officeDocument/2006/relationships/image" Target="../media/image2750.png"/><Relationship Id="rId108" Type="http://schemas.openxmlformats.org/officeDocument/2006/relationships/customXml" Target="../ink/ink659.xml"/><Relationship Id="rId20" Type="http://schemas.openxmlformats.org/officeDocument/2006/relationships/customXml" Target="../ink/ink615.xml"/><Relationship Id="rId41" Type="http://schemas.openxmlformats.org/officeDocument/2006/relationships/image" Target="../media/image2441.png"/><Relationship Id="rId54" Type="http://schemas.openxmlformats.org/officeDocument/2006/relationships/customXml" Target="../ink/ink632.xml"/><Relationship Id="rId62" Type="http://schemas.openxmlformats.org/officeDocument/2006/relationships/customXml" Target="../ink/ink636.xml"/><Relationship Id="rId70" Type="http://schemas.openxmlformats.org/officeDocument/2006/relationships/customXml" Target="../ink/ink640.xml"/><Relationship Id="rId75" Type="http://schemas.openxmlformats.org/officeDocument/2006/relationships/image" Target="../media/image2611.png"/><Relationship Id="rId83" Type="http://schemas.openxmlformats.org/officeDocument/2006/relationships/image" Target="../media/image2650.png"/><Relationship Id="rId88" Type="http://schemas.openxmlformats.org/officeDocument/2006/relationships/customXml" Target="../ink/ink649.xml"/><Relationship Id="rId91" Type="http://schemas.openxmlformats.org/officeDocument/2006/relationships/image" Target="../media/image2690.png"/><Relationship Id="rId96" Type="http://schemas.openxmlformats.org/officeDocument/2006/relationships/customXml" Target="../ink/ink653.xml"/><Relationship Id="rId111" Type="http://schemas.openxmlformats.org/officeDocument/2006/relationships/image" Target="../media/image279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08.xml"/><Relationship Id="rId15" Type="http://schemas.openxmlformats.org/officeDocument/2006/relationships/image" Target="../media/image2312.png"/><Relationship Id="rId23" Type="http://schemas.openxmlformats.org/officeDocument/2006/relationships/image" Target="../media/image2351.png"/><Relationship Id="rId28" Type="http://schemas.openxmlformats.org/officeDocument/2006/relationships/customXml" Target="../ink/ink619.xml"/><Relationship Id="rId36" Type="http://schemas.openxmlformats.org/officeDocument/2006/relationships/customXml" Target="../ink/ink623.xml"/><Relationship Id="rId49" Type="http://schemas.openxmlformats.org/officeDocument/2006/relationships/image" Target="../media/image2480.png"/><Relationship Id="rId57" Type="http://schemas.openxmlformats.org/officeDocument/2006/relationships/image" Target="../media/image2520.png"/><Relationship Id="rId106" Type="http://schemas.openxmlformats.org/officeDocument/2006/relationships/customXml" Target="../ink/ink658.xml"/><Relationship Id="rId10" Type="http://schemas.openxmlformats.org/officeDocument/2006/relationships/customXml" Target="../ink/ink610.xml"/><Relationship Id="rId31" Type="http://schemas.openxmlformats.org/officeDocument/2006/relationships/image" Target="../media/image2391.png"/><Relationship Id="rId44" Type="http://schemas.openxmlformats.org/officeDocument/2006/relationships/customXml" Target="../ink/ink627.xml"/><Relationship Id="rId52" Type="http://schemas.openxmlformats.org/officeDocument/2006/relationships/customXml" Target="../ink/ink631.xml"/><Relationship Id="rId60" Type="http://schemas.openxmlformats.org/officeDocument/2006/relationships/customXml" Target="../ink/ink635.xml"/><Relationship Id="rId65" Type="http://schemas.openxmlformats.org/officeDocument/2006/relationships/image" Target="../media/image2560.png"/><Relationship Id="rId73" Type="http://schemas.openxmlformats.org/officeDocument/2006/relationships/image" Target="../media/image2600.png"/><Relationship Id="rId78" Type="http://schemas.openxmlformats.org/officeDocument/2006/relationships/customXml" Target="../ink/ink644.xml"/><Relationship Id="rId81" Type="http://schemas.openxmlformats.org/officeDocument/2006/relationships/image" Target="../media/image2640.png"/><Relationship Id="rId86" Type="http://schemas.openxmlformats.org/officeDocument/2006/relationships/customXml" Target="../ink/ink648.xml"/><Relationship Id="rId94" Type="http://schemas.openxmlformats.org/officeDocument/2006/relationships/customXml" Target="../ink/ink652.xml"/><Relationship Id="rId99" Type="http://schemas.openxmlformats.org/officeDocument/2006/relationships/image" Target="../media/image2730.png"/><Relationship Id="rId101" Type="http://schemas.openxmlformats.org/officeDocument/2006/relationships/image" Target="../media/image2740.png"/><Relationship Id="rId4" Type="http://schemas.openxmlformats.org/officeDocument/2006/relationships/customXml" Target="../ink/ink607.xml"/><Relationship Id="rId9" Type="http://schemas.openxmlformats.org/officeDocument/2006/relationships/image" Target="../media/image2281.png"/><Relationship Id="rId13" Type="http://schemas.openxmlformats.org/officeDocument/2006/relationships/image" Target="../media/image2301.png"/><Relationship Id="rId18" Type="http://schemas.openxmlformats.org/officeDocument/2006/relationships/customXml" Target="../ink/ink614.xml"/><Relationship Id="rId39" Type="http://schemas.openxmlformats.org/officeDocument/2006/relationships/image" Target="../media/image2431.png"/><Relationship Id="rId109" Type="http://schemas.openxmlformats.org/officeDocument/2006/relationships/image" Target="../media/image2780.png"/><Relationship Id="rId34" Type="http://schemas.openxmlformats.org/officeDocument/2006/relationships/customXml" Target="../ink/ink622.xml"/><Relationship Id="rId50" Type="http://schemas.openxmlformats.org/officeDocument/2006/relationships/customXml" Target="../ink/ink630.xml"/><Relationship Id="rId55" Type="http://schemas.openxmlformats.org/officeDocument/2006/relationships/image" Target="../media/image2511.png"/><Relationship Id="rId76" Type="http://schemas.openxmlformats.org/officeDocument/2006/relationships/customXml" Target="../ink/ink643.xml"/><Relationship Id="rId97" Type="http://schemas.openxmlformats.org/officeDocument/2006/relationships/image" Target="../media/image2720.png"/><Relationship Id="rId104" Type="http://schemas.openxmlformats.org/officeDocument/2006/relationships/customXml" Target="../ink/ink657.xml"/><Relationship Id="rId7" Type="http://schemas.openxmlformats.org/officeDocument/2006/relationships/image" Target="../media/image2271.png"/><Relationship Id="rId71" Type="http://schemas.openxmlformats.org/officeDocument/2006/relationships/image" Target="../media/image2590.png"/><Relationship Id="rId92" Type="http://schemas.openxmlformats.org/officeDocument/2006/relationships/customXml" Target="../ink/ink65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0.png"/><Relationship Id="rId13" Type="http://schemas.openxmlformats.org/officeDocument/2006/relationships/customXml" Target="../ink/ink667.xml"/><Relationship Id="rId18" Type="http://schemas.openxmlformats.org/officeDocument/2006/relationships/image" Target="../media/image2330.png"/><Relationship Id="rId26" Type="http://schemas.openxmlformats.org/officeDocument/2006/relationships/image" Target="../media/image2370.png"/><Relationship Id="rId39" Type="http://schemas.openxmlformats.org/officeDocument/2006/relationships/customXml" Target="../ink/ink680.xml"/><Relationship Id="rId3" Type="http://schemas.openxmlformats.org/officeDocument/2006/relationships/customXml" Target="../ink/ink662.xml"/><Relationship Id="rId21" Type="http://schemas.openxmlformats.org/officeDocument/2006/relationships/customXml" Target="../ink/ink671.xml"/><Relationship Id="rId34" Type="http://schemas.openxmlformats.org/officeDocument/2006/relationships/image" Target="../media/image2411.png"/><Relationship Id="rId42" Type="http://schemas.openxmlformats.org/officeDocument/2006/relationships/image" Target="../media/image2450.png"/><Relationship Id="rId7" Type="http://schemas.openxmlformats.org/officeDocument/2006/relationships/customXml" Target="../ink/ink664.xml"/><Relationship Id="rId12" Type="http://schemas.openxmlformats.org/officeDocument/2006/relationships/image" Target="../media/image2300.png"/><Relationship Id="rId17" Type="http://schemas.openxmlformats.org/officeDocument/2006/relationships/customXml" Target="../ink/ink669.xml"/><Relationship Id="rId25" Type="http://schemas.openxmlformats.org/officeDocument/2006/relationships/customXml" Target="../ink/ink673.xml"/><Relationship Id="rId33" Type="http://schemas.openxmlformats.org/officeDocument/2006/relationships/customXml" Target="../ink/ink677.xml"/><Relationship Id="rId38" Type="http://schemas.openxmlformats.org/officeDocument/2006/relationships/image" Target="../media/image2430.png"/><Relationship Id="rId46" Type="http://schemas.openxmlformats.org/officeDocument/2006/relationships/image" Target="../media/image2470.png"/><Relationship Id="rId2" Type="http://schemas.openxmlformats.org/officeDocument/2006/relationships/image" Target="../media/image349.png"/><Relationship Id="rId16" Type="http://schemas.openxmlformats.org/officeDocument/2006/relationships/image" Target="../media/image2320.png"/><Relationship Id="rId20" Type="http://schemas.openxmlformats.org/officeDocument/2006/relationships/image" Target="../media/image2340.png"/><Relationship Id="rId29" Type="http://schemas.openxmlformats.org/officeDocument/2006/relationships/customXml" Target="../ink/ink675.xml"/><Relationship Id="rId41" Type="http://schemas.openxmlformats.org/officeDocument/2006/relationships/customXml" Target="../ink/ink68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70.png"/><Relationship Id="rId11" Type="http://schemas.openxmlformats.org/officeDocument/2006/relationships/customXml" Target="../ink/ink666.xml"/><Relationship Id="rId24" Type="http://schemas.openxmlformats.org/officeDocument/2006/relationships/image" Target="../media/image2360.png"/><Relationship Id="rId32" Type="http://schemas.openxmlformats.org/officeDocument/2006/relationships/image" Target="../media/image2400.png"/><Relationship Id="rId37" Type="http://schemas.openxmlformats.org/officeDocument/2006/relationships/customXml" Target="../ink/ink679.xml"/><Relationship Id="rId40" Type="http://schemas.openxmlformats.org/officeDocument/2006/relationships/image" Target="../media/image2440.png"/><Relationship Id="rId45" Type="http://schemas.openxmlformats.org/officeDocument/2006/relationships/customXml" Target="../ink/ink683.xml"/><Relationship Id="rId5" Type="http://schemas.openxmlformats.org/officeDocument/2006/relationships/customXml" Target="../ink/ink663.xml"/><Relationship Id="rId15" Type="http://schemas.openxmlformats.org/officeDocument/2006/relationships/customXml" Target="../ink/ink668.xml"/><Relationship Id="rId23" Type="http://schemas.openxmlformats.org/officeDocument/2006/relationships/customXml" Target="../ink/ink672.xml"/><Relationship Id="rId28" Type="http://schemas.openxmlformats.org/officeDocument/2006/relationships/image" Target="../media/image2380.png"/><Relationship Id="rId36" Type="http://schemas.openxmlformats.org/officeDocument/2006/relationships/image" Target="../media/image2420.png"/><Relationship Id="rId10" Type="http://schemas.openxmlformats.org/officeDocument/2006/relationships/image" Target="../media/image2290.png"/><Relationship Id="rId19" Type="http://schemas.openxmlformats.org/officeDocument/2006/relationships/customXml" Target="../ink/ink670.xml"/><Relationship Id="rId31" Type="http://schemas.openxmlformats.org/officeDocument/2006/relationships/customXml" Target="../ink/ink676.xml"/><Relationship Id="rId44" Type="http://schemas.openxmlformats.org/officeDocument/2006/relationships/image" Target="../media/image2460.png"/><Relationship Id="rId4" Type="http://schemas.openxmlformats.org/officeDocument/2006/relationships/image" Target="../media/image2260.png"/><Relationship Id="rId9" Type="http://schemas.openxmlformats.org/officeDocument/2006/relationships/customXml" Target="../ink/ink665.xml"/><Relationship Id="rId14" Type="http://schemas.openxmlformats.org/officeDocument/2006/relationships/image" Target="../media/image2311.png"/><Relationship Id="rId22" Type="http://schemas.openxmlformats.org/officeDocument/2006/relationships/image" Target="../media/image2350.png"/><Relationship Id="rId27" Type="http://schemas.openxmlformats.org/officeDocument/2006/relationships/customXml" Target="../ink/ink674.xml"/><Relationship Id="rId30" Type="http://schemas.openxmlformats.org/officeDocument/2006/relationships/image" Target="../media/image2390.png"/><Relationship Id="rId35" Type="http://schemas.openxmlformats.org/officeDocument/2006/relationships/customXml" Target="../ink/ink678.xml"/><Relationship Id="rId43" Type="http://schemas.openxmlformats.org/officeDocument/2006/relationships/customXml" Target="../ink/ink68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38" Type="http://schemas.openxmlformats.org/officeDocument/2006/relationships/customXml" Target="../ink/ink69.xml"/><Relationship Id="rId154" Type="http://schemas.openxmlformats.org/officeDocument/2006/relationships/customXml" Target="../ink/ink77.xml"/><Relationship Id="rId159" Type="http://schemas.openxmlformats.org/officeDocument/2006/relationships/image" Target="../media/image79.png"/><Relationship Id="rId175" Type="http://schemas.openxmlformats.org/officeDocument/2006/relationships/customXml" Target="../ink/ink88.xml"/><Relationship Id="rId170" Type="http://schemas.openxmlformats.org/officeDocument/2006/relationships/image" Target="../media/image84.png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144" Type="http://schemas.openxmlformats.org/officeDocument/2006/relationships/customXml" Target="../ink/ink72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65" Type="http://schemas.openxmlformats.org/officeDocument/2006/relationships/image" Target="../media/image82.png"/><Relationship Id="rId181" Type="http://schemas.openxmlformats.org/officeDocument/2006/relationships/customXml" Target="../ink/ink91.xml"/><Relationship Id="rId186" Type="http://schemas.openxmlformats.org/officeDocument/2006/relationships/image" Target="../media/image92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55" Type="http://schemas.openxmlformats.org/officeDocument/2006/relationships/image" Target="../media/image77.png"/><Relationship Id="rId171" Type="http://schemas.openxmlformats.org/officeDocument/2006/relationships/customXml" Target="../ink/ink86.xml"/><Relationship Id="rId176" Type="http://schemas.openxmlformats.org/officeDocument/2006/relationships/image" Target="../media/image87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66" Type="http://schemas.openxmlformats.org/officeDocument/2006/relationships/customXml" Target="../ink/ink83.xml"/><Relationship Id="rId18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7" Type="http://schemas.openxmlformats.org/officeDocument/2006/relationships/customXml" Target="../ink/ink89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72" Type="http://schemas.openxmlformats.org/officeDocument/2006/relationships/image" Target="../media/image85.png"/><Relationship Id="rId180" Type="http://schemas.openxmlformats.org/officeDocument/2006/relationships/image" Target="../media/image89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customXml" Target="../ink/ink8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customXml" Target="../ink/ink92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image" Target="../media/image88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customXml" Target="../ink/ink87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image" Target="../media/image83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image" Target="../media/image91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image" Target="../media/image86.png"/><Relationship Id="rId179" Type="http://schemas.openxmlformats.org/officeDocument/2006/relationships/customXml" Target="../ink/ink90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customXml" Target="../ink/ink85.xml"/><Relationship Id="rId185" Type="http://schemas.openxmlformats.org/officeDocument/2006/relationships/customXml" Target="../ink/ink93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6.xml"/><Relationship Id="rId117" Type="http://schemas.openxmlformats.org/officeDocument/2006/relationships/image" Target="../media/image580.png"/><Relationship Id="rId21" Type="http://schemas.openxmlformats.org/officeDocument/2006/relationships/image" Target="../media/image1010.png"/><Relationship Id="rId42" Type="http://schemas.openxmlformats.org/officeDocument/2006/relationships/customXml" Target="../ink/ink114.xml"/><Relationship Id="rId47" Type="http://schemas.openxmlformats.org/officeDocument/2006/relationships/image" Target="../media/image2310.png"/><Relationship Id="rId63" Type="http://schemas.openxmlformats.org/officeDocument/2006/relationships/image" Target="../media/image311.png"/><Relationship Id="rId68" Type="http://schemas.openxmlformats.org/officeDocument/2006/relationships/customXml" Target="../ink/ink127.xml"/><Relationship Id="rId84" Type="http://schemas.openxmlformats.org/officeDocument/2006/relationships/customXml" Target="../ink/ink135.xml"/><Relationship Id="rId89" Type="http://schemas.openxmlformats.org/officeDocument/2006/relationships/image" Target="../media/image440.png"/><Relationship Id="rId112" Type="http://schemas.openxmlformats.org/officeDocument/2006/relationships/customXml" Target="../ink/ink149.xml"/><Relationship Id="rId133" Type="http://schemas.openxmlformats.org/officeDocument/2006/relationships/image" Target="../media/image660.png"/><Relationship Id="rId138" Type="http://schemas.openxmlformats.org/officeDocument/2006/relationships/customXml" Target="../ink/ink162.xml"/><Relationship Id="rId16" Type="http://schemas.openxmlformats.org/officeDocument/2006/relationships/customXml" Target="../ink/ink101.xml"/><Relationship Id="rId107" Type="http://schemas.openxmlformats.org/officeDocument/2006/relationships/image" Target="../media/image530.png"/><Relationship Id="rId11" Type="http://schemas.openxmlformats.org/officeDocument/2006/relationships/image" Target="../media/image510.png"/><Relationship Id="rId32" Type="http://schemas.openxmlformats.org/officeDocument/2006/relationships/customXml" Target="../ink/ink109.xml"/><Relationship Id="rId37" Type="http://schemas.openxmlformats.org/officeDocument/2006/relationships/image" Target="../media/image1810.png"/><Relationship Id="rId53" Type="http://schemas.openxmlformats.org/officeDocument/2006/relationships/image" Target="../media/image2610.png"/><Relationship Id="rId58" Type="http://schemas.openxmlformats.org/officeDocument/2006/relationships/customXml" Target="../ink/ink122.xml"/><Relationship Id="rId74" Type="http://schemas.openxmlformats.org/officeDocument/2006/relationships/customXml" Target="../ink/ink130.xml"/><Relationship Id="rId79" Type="http://schemas.openxmlformats.org/officeDocument/2006/relationships/image" Target="../media/image390.png"/><Relationship Id="rId102" Type="http://schemas.openxmlformats.org/officeDocument/2006/relationships/customXml" Target="../ink/ink144.xml"/><Relationship Id="rId123" Type="http://schemas.openxmlformats.org/officeDocument/2006/relationships/image" Target="../media/image611.png"/><Relationship Id="rId128" Type="http://schemas.openxmlformats.org/officeDocument/2006/relationships/customXml" Target="../ink/ink157.xml"/><Relationship Id="rId5" Type="http://schemas.openxmlformats.org/officeDocument/2006/relationships/image" Target="../media/image283.png"/><Relationship Id="rId90" Type="http://schemas.openxmlformats.org/officeDocument/2006/relationships/customXml" Target="../ink/ink138.xml"/><Relationship Id="rId95" Type="http://schemas.openxmlformats.org/officeDocument/2006/relationships/image" Target="../media/image470.png"/><Relationship Id="rId22" Type="http://schemas.openxmlformats.org/officeDocument/2006/relationships/customXml" Target="../ink/ink104.xml"/><Relationship Id="rId27" Type="http://schemas.openxmlformats.org/officeDocument/2006/relationships/image" Target="../media/image1310.png"/><Relationship Id="rId43" Type="http://schemas.openxmlformats.org/officeDocument/2006/relationships/image" Target="../media/image2110.png"/><Relationship Id="rId48" Type="http://schemas.openxmlformats.org/officeDocument/2006/relationships/customXml" Target="../ink/ink117.xml"/><Relationship Id="rId64" Type="http://schemas.openxmlformats.org/officeDocument/2006/relationships/customXml" Target="../ink/ink125.xml"/><Relationship Id="rId69" Type="http://schemas.openxmlformats.org/officeDocument/2006/relationships/image" Target="../media/image340.png"/><Relationship Id="rId113" Type="http://schemas.openxmlformats.org/officeDocument/2006/relationships/image" Target="../media/image560.png"/><Relationship Id="rId118" Type="http://schemas.openxmlformats.org/officeDocument/2006/relationships/customXml" Target="../ink/ink152.xml"/><Relationship Id="rId134" Type="http://schemas.openxmlformats.org/officeDocument/2006/relationships/customXml" Target="../ink/ink160.xml"/><Relationship Id="rId139" Type="http://schemas.openxmlformats.org/officeDocument/2006/relationships/image" Target="../media/image690.png"/><Relationship Id="rId8" Type="http://schemas.openxmlformats.org/officeDocument/2006/relationships/customXml" Target="../ink/ink97.xml"/><Relationship Id="rId51" Type="http://schemas.openxmlformats.org/officeDocument/2006/relationships/image" Target="../media/image2510.png"/><Relationship Id="rId72" Type="http://schemas.openxmlformats.org/officeDocument/2006/relationships/customXml" Target="../ink/ink129.xml"/><Relationship Id="rId80" Type="http://schemas.openxmlformats.org/officeDocument/2006/relationships/customXml" Target="../ink/ink133.xml"/><Relationship Id="rId85" Type="http://schemas.openxmlformats.org/officeDocument/2006/relationships/image" Target="../media/image420.png"/><Relationship Id="rId93" Type="http://schemas.openxmlformats.org/officeDocument/2006/relationships/image" Target="../media/image460.png"/><Relationship Id="rId98" Type="http://schemas.openxmlformats.org/officeDocument/2006/relationships/customXml" Target="../ink/ink142.xml"/><Relationship Id="rId121" Type="http://schemas.openxmlformats.org/officeDocument/2006/relationships/image" Target="../media/image600.png"/><Relationship Id="rId3" Type="http://schemas.openxmlformats.org/officeDocument/2006/relationships/image" Target="../media/image1100.png"/><Relationship Id="rId12" Type="http://schemas.openxmlformats.org/officeDocument/2006/relationships/customXml" Target="../ink/ink99.xml"/><Relationship Id="rId17" Type="http://schemas.openxmlformats.org/officeDocument/2006/relationships/image" Target="../media/image810.png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38" Type="http://schemas.openxmlformats.org/officeDocument/2006/relationships/customXml" Target="../ink/ink112.xml"/><Relationship Id="rId46" Type="http://schemas.openxmlformats.org/officeDocument/2006/relationships/customXml" Target="../ink/ink116.xml"/><Relationship Id="rId59" Type="http://schemas.openxmlformats.org/officeDocument/2006/relationships/image" Target="../media/image290.png"/><Relationship Id="rId67" Type="http://schemas.openxmlformats.org/officeDocument/2006/relationships/image" Target="../media/image330.png"/><Relationship Id="rId103" Type="http://schemas.openxmlformats.org/officeDocument/2006/relationships/image" Target="../media/image511.png"/><Relationship Id="rId108" Type="http://schemas.openxmlformats.org/officeDocument/2006/relationships/customXml" Target="../ink/ink147.xml"/><Relationship Id="rId116" Type="http://schemas.openxmlformats.org/officeDocument/2006/relationships/customXml" Target="../ink/ink151.xml"/><Relationship Id="rId124" Type="http://schemas.openxmlformats.org/officeDocument/2006/relationships/customXml" Target="../ink/ink155.xml"/><Relationship Id="rId129" Type="http://schemas.openxmlformats.org/officeDocument/2006/relationships/image" Target="../media/image640.png"/><Relationship Id="rId137" Type="http://schemas.openxmlformats.org/officeDocument/2006/relationships/image" Target="../media/image680.png"/><Relationship Id="rId20" Type="http://schemas.openxmlformats.org/officeDocument/2006/relationships/customXml" Target="../ink/ink103.xml"/><Relationship Id="rId41" Type="http://schemas.openxmlformats.org/officeDocument/2006/relationships/image" Target="../media/image2010.png"/><Relationship Id="rId54" Type="http://schemas.openxmlformats.org/officeDocument/2006/relationships/customXml" Target="../ink/ink120.xml"/><Relationship Id="rId62" Type="http://schemas.openxmlformats.org/officeDocument/2006/relationships/customXml" Target="../ink/ink124.xml"/><Relationship Id="rId70" Type="http://schemas.openxmlformats.org/officeDocument/2006/relationships/customXml" Target="../ink/ink128.xml"/><Relationship Id="rId75" Type="http://schemas.openxmlformats.org/officeDocument/2006/relationships/image" Target="../media/image370.png"/><Relationship Id="rId83" Type="http://schemas.openxmlformats.org/officeDocument/2006/relationships/image" Target="../media/image411.png"/><Relationship Id="rId88" Type="http://schemas.openxmlformats.org/officeDocument/2006/relationships/customXml" Target="../ink/ink137.xml"/><Relationship Id="rId91" Type="http://schemas.openxmlformats.org/officeDocument/2006/relationships/image" Target="../media/image450.png"/><Relationship Id="rId96" Type="http://schemas.openxmlformats.org/officeDocument/2006/relationships/customXml" Target="../ink/ink141.xml"/><Relationship Id="rId111" Type="http://schemas.openxmlformats.org/officeDocument/2006/relationships/image" Target="../media/image550.png"/><Relationship Id="rId132" Type="http://schemas.openxmlformats.org/officeDocument/2006/relationships/customXml" Target="../ink/ink15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6.xml"/><Relationship Id="rId15" Type="http://schemas.openxmlformats.org/officeDocument/2006/relationships/image" Target="../media/image710.png"/><Relationship Id="rId23" Type="http://schemas.openxmlformats.org/officeDocument/2006/relationships/image" Target="../media/image1110.png"/><Relationship Id="rId28" Type="http://schemas.openxmlformats.org/officeDocument/2006/relationships/customXml" Target="../ink/ink107.xml"/><Relationship Id="rId36" Type="http://schemas.openxmlformats.org/officeDocument/2006/relationships/customXml" Target="../ink/ink111.xml"/><Relationship Id="rId49" Type="http://schemas.openxmlformats.org/officeDocument/2006/relationships/image" Target="../media/image2410.png"/><Relationship Id="rId57" Type="http://schemas.openxmlformats.org/officeDocument/2006/relationships/image" Target="../media/image284.png"/><Relationship Id="rId106" Type="http://schemas.openxmlformats.org/officeDocument/2006/relationships/customXml" Target="../ink/ink146.xml"/><Relationship Id="rId114" Type="http://schemas.openxmlformats.org/officeDocument/2006/relationships/customXml" Target="../ink/ink150.xml"/><Relationship Id="rId119" Type="http://schemas.openxmlformats.org/officeDocument/2006/relationships/image" Target="../media/image590.png"/><Relationship Id="rId127" Type="http://schemas.openxmlformats.org/officeDocument/2006/relationships/image" Target="../media/image630.png"/><Relationship Id="rId10" Type="http://schemas.openxmlformats.org/officeDocument/2006/relationships/customXml" Target="../ink/ink98.xml"/><Relationship Id="rId31" Type="http://schemas.openxmlformats.org/officeDocument/2006/relationships/image" Target="../media/image1510.png"/><Relationship Id="rId44" Type="http://schemas.openxmlformats.org/officeDocument/2006/relationships/customXml" Target="../ink/ink115.xml"/><Relationship Id="rId52" Type="http://schemas.openxmlformats.org/officeDocument/2006/relationships/customXml" Target="../ink/ink119.xml"/><Relationship Id="rId60" Type="http://schemas.openxmlformats.org/officeDocument/2006/relationships/customXml" Target="../ink/ink123.xml"/><Relationship Id="rId65" Type="http://schemas.openxmlformats.org/officeDocument/2006/relationships/image" Target="../media/image320.png"/><Relationship Id="rId73" Type="http://schemas.openxmlformats.org/officeDocument/2006/relationships/image" Target="../media/image360.png"/><Relationship Id="rId78" Type="http://schemas.openxmlformats.org/officeDocument/2006/relationships/customXml" Target="../ink/ink132.xml"/><Relationship Id="rId81" Type="http://schemas.openxmlformats.org/officeDocument/2006/relationships/image" Target="../media/image400.png"/><Relationship Id="rId86" Type="http://schemas.openxmlformats.org/officeDocument/2006/relationships/customXml" Target="../ink/ink136.xml"/><Relationship Id="rId94" Type="http://schemas.openxmlformats.org/officeDocument/2006/relationships/customXml" Target="../ink/ink140.xml"/><Relationship Id="rId99" Type="http://schemas.openxmlformats.org/officeDocument/2006/relationships/image" Target="../media/image490.png"/><Relationship Id="rId101" Type="http://schemas.openxmlformats.org/officeDocument/2006/relationships/image" Target="../media/image500.png"/><Relationship Id="rId122" Type="http://schemas.openxmlformats.org/officeDocument/2006/relationships/customXml" Target="../ink/ink154.xml"/><Relationship Id="rId130" Type="http://schemas.openxmlformats.org/officeDocument/2006/relationships/customXml" Target="../ink/ink158.xml"/><Relationship Id="rId135" Type="http://schemas.openxmlformats.org/officeDocument/2006/relationships/image" Target="../media/image670.png"/><Relationship Id="rId4" Type="http://schemas.openxmlformats.org/officeDocument/2006/relationships/customXml" Target="../ink/ink95.xml"/><Relationship Id="rId9" Type="http://schemas.openxmlformats.org/officeDocument/2006/relationships/image" Target="../media/image410.png"/><Relationship Id="rId13" Type="http://schemas.openxmlformats.org/officeDocument/2006/relationships/image" Target="../media/image610.png"/><Relationship Id="rId18" Type="http://schemas.openxmlformats.org/officeDocument/2006/relationships/customXml" Target="../ink/ink102.xml"/><Relationship Id="rId39" Type="http://schemas.openxmlformats.org/officeDocument/2006/relationships/image" Target="../media/image1910.png"/><Relationship Id="rId109" Type="http://schemas.openxmlformats.org/officeDocument/2006/relationships/image" Target="../media/image540.png"/><Relationship Id="rId34" Type="http://schemas.openxmlformats.org/officeDocument/2006/relationships/customXml" Target="../ink/ink110.xml"/><Relationship Id="rId50" Type="http://schemas.openxmlformats.org/officeDocument/2006/relationships/customXml" Target="../ink/ink118.xml"/><Relationship Id="rId55" Type="http://schemas.openxmlformats.org/officeDocument/2006/relationships/image" Target="../media/image2710.png"/><Relationship Id="rId76" Type="http://schemas.openxmlformats.org/officeDocument/2006/relationships/customXml" Target="../ink/ink131.xml"/><Relationship Id="rId97" Type="http://schemas.openxmlformats.org/officeDocument/2006/relationships/image" Target="../media/image480.png"/><Relationship Id="rId104" Type="http://schemas.openxmlformats.org/officeDocument/2006/relationships/customXml" Target="../ink/ink145.xml"/><Relationship Id="rId120" Type="http://schemas.openxmlformats.org/officeDocument/2006/relationships/customXml" Target="../ink/ink153.xml"/><Relationship Id="rId125" Type="http://schemas.openxmlformats.org/officeDocument/2006/relationships/image" Target="../media/image620.png"/><Relationship Id="rId7" Type="http://schemas.openxmlformats.org/officeDocument/2006/relationships/image" Target="../media/image310.png"/><Relationship Id="rId71" Type="http://schemas.openxmlformats.org/officeDocument/2006/relationships/image" Target="../media/image350.png"/><Relationship Id="rId92" Type="http://schemas.openxmlformats.org/officeDocument/2006/relationships/customXml" Target="../ink/ink139.xml"/><Relationship Id="rId2" Type="http://schemas.openxmlformats.org/officeDocument/2006/relationships/customXml" Target="../ink/ink94.xml"/><Relationship Id="rId29" Type="http://schemas.openxmlformats.org/officeDocument/2006/relationships/image" Target="../media/image1410.png"/><Relationship Id="rId24" Type="http://schemas.openxmlformats.org/officeDocument/2006/relationships/customXml" Target="../ink/ink105.xml"/><Relationship Id="rId40" Type="http://schemas.openxmlformats.org/officeDocument/2006/relationships/customXml" Target="../ink/ink113.xml"/><Relationship Id="rId45" Type="http://schemas.openxmlformats.org/officeDocument/2006/relationships/image" Target="../media/image2210.png"/><Relationship Id="rId66" Type="http://schemas.openxmlformats.org/officeDocument/2006/relationships/customXml" Target="../ink/ink126.xml"/><Relationship Id="rId87" Type="http://schemas.openxmlformats.org/officeDocument/2006/relationships/image" Target="../media/image430.png"/><Relationship Id="rId110" Type="http://schemas.openxmlformats.org/officeDocument/2006/relationships/customXml" Target="../ink/ink148.xml"/><Relationship Id="rId115" Type="http://schemas.openxmlformats.org/officeDocument/2006/relationships/image" Target="../media/image570.png"/><Relationship Id="rId131" Type="http://schemas.openxmlformats.org/officeDocument/2006/relationships/image" Target="../media/image650.png"/><Relationship Id="rId136" Type="http://schemas.openxmlformats.org/officeDocument/2006/relationships/customXml" Target="../ink/ink161.xml"/><Relationship Id="rId61" Type="http://schemas.openxmlformats.org/officeDocument/2006/relationships/image" Target="../media/image300.png"/><Relationship Id="rId82" Type="http://schemas.openxmlformats.org/officeDocument/2006/relationships/customXml" Target="../ink/ink134.xml"/><Relationship Id="rId19" Type="http://schemas.openxmlformats.org/officeDocument/2006/relationships/image" Target="../media/image910.png"/><Relationship Id="rId14" Type="http://schemas.openxmlformats.org/officeDocument/2006/relationships/customXml" Target="../ink/ink100.xml"/><Relationship Id="rId30" Type="http://schemas.openxmlformats.org/officeDocument/2006/relationships/customXml" Target="../ink/ink108.xml"/><Relationship Id="rId35" Type="http://schemas.openxmlformats.org/officeDocument/2006/relationships/image" Target="../media/image1710.png"/><Relationship Id="rId56" Type="http://schemas.openxmlformats.org/officeDocument/2006/relationships/customXml" Target="../ink/ink121.xml"/><Relationship Id="rId77" Type="http://schemas.openxmlformats.org/officeDocument/2006/relationships/image" Target="../media/image380.png"/><Relationship Id="rId100" Type="http://schemas.openxmlformats.org/officeDocument/2006/relationships/customXml" Target="../ink/ink143.xml"/><Relationship Id="rId105" Type="http://schemas.openxmlformats.org/officeDocument/2006/relationships/image" Target="../media/image520.png"/><Relationship Id="rId126" Type="http://schemas.openxmlformats.org/officeDocument/2006/relationships/customXml" Target="../ink/ink15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D572-9392-9C67-3099-96FF6419E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Networking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06251-488F-DF26-2ABF-1DE954868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640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AC04C-D96E-D000-6B70-1867415D0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 Addressing and Endpoints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38A86-1B2E-C2C3-506A-44499DB61A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566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B4C3D-F5BD-696A-68C5-F143B924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701DD-8AAD-67C2-FC4D-1B0A17256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Communicate with other Azure resources, your on-premises network and internet.</a:t>
            </a:r>
          </a:p>
          <a:p>
            <a:r>
              <a:rPr lang="en-US" dirty="0"/>
              <a:t>Private IP – Communication within </a:t>
            </a:r>
            <a:r>
              <a:rPr lang="en-US" dirty="0" err="1"/>
              <a:t>VNets</a:t>
            </a:r>
            <a:endParaRPr lang="en-US" dirty="0"/>
          </a:p>
          <a:p>
            <a:r>
              <a:rPr lang="en-US" dirty="0"/>
              <a:t>Public IP – Communication with internet or Azure Public facing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2801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77EB-00AA-C00A-494C-4D875DE0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IP Address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2CD528-EB6B-1FF1-F179-8CE95B5139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12203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4616067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35144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 IP 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 Association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10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Virtual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9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 Balancer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5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VPN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Gateway IP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29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4425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C9FD64-2BDA-5995-60D2-0292B98977A7}"/>
              </a:ext>
            </a:extLst>
          </p:cNvPr>
          <p:cNvSpPr txBox="1"/>
          <p:nvPr/>
        </p:nvSpPr>
        <p:spPr>
          <a:xfrm>
            <a:off x="1203434" y="46087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1B0C8-6E7E-DD64-7747-57A0D93C2331}"/>
              </a:ext>
            </a:extLst>
          </p:cNvPr>
          <p:cNvSpPr txBox="1"/>
          <p:nvPr/>
        </p:nvSpPr>
        <p:spPr>
          <a:xfrm>
            <a:off x="1429407" y="4330262"/>
            <a:ext cx="1316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SKU: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Basic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Standard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626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77EB-00AA-C00A-494C-4D875DE0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IP Address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2CD528-EB6B-1FF1-F179-8CE95B5139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291591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4616067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35144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 IP 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 Association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10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Virtual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9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Internal Load Balancer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5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4425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C9FD64-2BDA-5995-60D2-0292B98977A7}"/>
              </a:ext>
            </a:extLst>
          </p:cNvPr>
          <p:cNvSpPr txBox="1"/>
          <p:nvPr/>
        </p:nvSpPr>
        <p:spPr>
          <a:xfrm>
            <a:off x="1203434" y="46087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1B0C8-6E7E-DD64-7747-57A0D93C2331}"/>
              </a:ext>
            </a:extLst>
          </p:cNvPr>
          <p:cNvSpPr txBox="1"/>
          <p:nvPr/>
        </p:nvSpPr>
        <p:spPr>
          <a:xfrm>
            <a:off x="1429407" y="4330262"/>
            <a:ext cx="35332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10.0.0.0/16</a:t>
            </a:r>
          </a:p>
          <a:p>
            <a:r>
              <a:rPr lang="en-US" dirty="0"/>
              <a:t>Allocated – 10.0.0.4 – 10.0.0.9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Dynamic – 10.0.0.10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Static – 10.0.0.10 – 10.0.255.254</a:t>
            </a:r>
            <a:endParaRPr lang="en-IN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2C87862-1FEC-55A0-45F3-617DDAFF5691}"/>
              </a:ext>
            </a:extLst>
          </p:cNvPr>
          <p:cNvGrpSpPr/>
          <p:nvPr/>
        </p:nvGrpSpPr>
        <p:grpSpPr>
          <a:xfrm>
            <a:off x="6150100" y="3430161"/>
            <a:ext cx="5950440" cy="2094480"/>
            <a:chOff x="6150100" y="3430161"/>
            <a:chExt cx="5950440" cy="209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5BF6B77-DCF9-FEF0-7AE3-E9D74196869D}"/>
                    </a:ext>
                  </a:extLst>
                </p14:cNvPr>
                <p14:cNvContentPartPr/>
                <p14:nvPr/>
              </p14:nvContentPartPr>
              <p14:xfrm>
                <a:off x="6670300" y="4036401"/>
                <a:ext cx="64800" cy="311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5BF6B77-DCF9-FEF0-7AE3-E9D74196869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61660" y="4027761"/>
                  <a:ext cx="824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D4101E1-CAE7-AB9A-B928-3852D7B2CE8C}"/>
                    </a:ext>
                  </a:extLst>
                </p14:cNvPr>
                <p14:cNvContentPartPr/>
                <p14:nvPr/>
              </p14:nvContentPartPr>
              <p14:xfrm>
                <a:off x="6799540" y="4063761"/>
                <a:ext cx="209520" cy="168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D4101E1-CAE7-AB9A-B928-3852D7B2CE8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90540" y="4054761"/>
                  <a:ext cx="2271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B30346E-65DC-408A-3DA1-9EB26F455E80}"/>
                    </a:ext>
                  </a:extLst>
                </p14:cNvPr>
                <p14:cNvContentPartPr/>
                <p14:nvPr/>
              </p14:nvContentPartPr>
              <p14:xfrm>
                <a:off x="7129660" y="4070601"/>
                <a:ext cx="9000" cy="24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B30346E-65DC-408A-3DA1-9EB26F455E8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21020" y="4061961"/>
                  <a:ext cx="266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8C4D5FE-D958-52AF-12F8-B6C39120D04A}"/>
                    </a:ext>
                  </a:extLst>
                </p14:cNvPr>
                <p14:cNvContentPartPr/>
                <p14:nvPr/>
              </p14:nvContentPartPr>
              <p14:xfrm>
                <a:off x="7274380" y="4017681"/>
                <a:ext cx="292320" cy="223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8C4D5FE-D958-52AF-12F8-B6C39120D0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65380" y="4008681"/>
                  <a:ext cx="3099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24EB068-A4AB-80FD-830E-11D7859D7D01}"/>
                    </a:ext>
                  </a:extLst>
                </p14:cNvPr>
                <p14:cNvContentPartPr/>
                <p14:nvPr/>
              </p14:nvContentPartPr>
              <p14:xfrm>
                <a:off x="7706020" y="3989241"/>
                <a:ext cx="183960" cy="241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24EB068-A4AB-80FD-830E-11D7859D7D0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97380" y="3980601"/>
                  <a:ext cx="2016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A512F0F-358B-73EB-A55D-4A87C5B5B3CE}"/>
                    </a:ext>
                  </a:extLst>
                </p14:cNvPr>
                <p14:cNvContentPartPr/>
                <p14:nvPr/>
              </p14:nvContentPartPr>
              <p14:xfrm>
                <a:off x="7888900" y="4058721"/>
                <a:ext cx="34920" cy="6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A512F0F-358B-73EB-A55D-4A87C5B5B3C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80260" y="4050081"/>
                  <a:ext cx="525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1FF9995-1644-0E85-7914-88F05CFDB824}"/>
                    </a:ext>
                  </a:extLst>
                </p14:cNvPr>
                <p14:cNvContentPartPr/>
                <p14:nvPr/>
              </p14:nvContentPartPr>
              <p14:xfrm>
                <a:off x="8068900" y="3900321"/>
                <a:ext cx="288000" cy="395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1FF9995-1644-0E85-7914-88F05CFDB82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900" y="3891321"/>
                  <a:ext cx="30564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06F0B57-060B-CA14-C8F1-9FF22D7F2AB5}"/>
                    </a:ext>
                  </a:extLst>
                </p14:cNvPr>
                <p14:cNvContentPartPr/>
                <p14:nvPr/>
              </p14:nvContentPartPr>
              <p14:xfrm>
                <a:off x="8775580" y="4090041"/>
                <a:ext cx="206640" cy="57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06F0B57-060B-CA14-C8F1-9FF22D7F2A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66580" y="4081401"/>
                  <a:ext cx="2242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3AD6951-2829-2F17-D667-07985EB4B0B1}"/>
                    </a:ext>
                  </a:extLst>
                </p14:cNvPr>
                <p14:cNvContentPartPr/>
                <p14:nvPr/>
              </p14:nvContentPartPr>
              <p14:xfrm>
                <a:off x="9157540" y="3923001"/>
                <a:ext cx="114840" cy="265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AD6951-2829-2F17-D667-07985EB4B0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148540" y="3914001"/>
                  <a:ext cx="1324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1DD6AB3-D900-023F-EE5A-1F03F3522C59}"/>
                    </a:ext>
                  </a:extLst>
                </p14:cNvPr>
                <p14:cNvContentPartPr/>
                <p14:nvPr/>
              </p14:nvContentPartPr>
              <p14:xfrm>
                <a:off x="9284260" y="4004361"/>
                <a:ext cx="111600" cy="64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1DD6AB3-D900-023F-EE5A-1F03F3522C5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275620" y="3995361"/>
                  <a:ext cx="129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C197D66-443E-40BE-5729-D4D8FC88E6A6}"/>
                    </a:ext>
                  </a:extLst>
                </p14:cNvPr>
                <p14:cNvContentPartPr/>
                <p14:nvPr/>
              </p14:nvContentPartPr>
              <p14:xfrm>
                <a:off x="9542020" y="3956841"/>
                <a:ext cx="10080" cy="14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C197D66-443E-40BE-5729-D4D8FC88E6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33380" y="3948201"/>
                  <a:ext cx="277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241E441-1C87-331F-6564-BD2CE18ED79A}"/>
                    </a:ext>
                  </a:extLst>
                </p14:cNvPr>
                <p14:cNvContentPartPr/>
                <p14:nvPr/>
              </p14:nvContentPartPr>
              <p14:xfrm>
                <a:off x="9698260" y="3903201"/>
                <a:ext cx="97920" cy="144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241E441-1C87-331F-6564-BD2CE18ED7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689620" y="3894201"/>
                  <a:ext cx="1155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EBF40A7-CF02-4E89-1145-3ABB7C796A41}"/>
                    </a:ext>
                  </a:extLst>
                </p14:cNvPr>
                <p14:cNvContentPartPr/>
                <p14:nvPr/>
              </p14:nvContentPartPr>
              <p14:xfrm>
                <a:off x="9888340" y="3935601"/>
                <a:ext cx="10080" cy="2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EBF40A7-CF02-4E89-1145-3ABB7C796A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79700" y="3926601"/>
                  <a:ext cx="277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6FE30D0-258C-3F5A-6AC7-1E9CDFE9BA21}"/>
                    </a:ext>
                  </a:extLst>
                </p14:cNvPr>
                <p14:cNvContentPartPr/>
                <p14:nvPr/>
              </p14:nvContentPartPr>
              <p14:xfrm>
                <a:off x="10013260" y="3827961"/>
                <a:ext cx="250200" cy="119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6FE30D0-258C-3F5A-6AC7-1E9CDFE9BA2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04620" y="3818961"/>
                  <a:ext cx="2678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5A71BDA-8F9F-838A-9C8C-1518B0E2951F}"/>
                    </a:ext>
                  </a:extLst>
                </p14:cNvPr>
                <p14:cNvContentPartPr/>
                <p14:nvPr/>
              </p14:nvContentPartPr>
              <p14:xfrm>
                <a:off x="10340500" y="3776121"/>
                <a:ext cx="171720" cy="307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5A71BDA-8F9F-838A-9C8C-1518B0E2951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331860" y="3767121"/>
                  <a:ext cx="1893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610FB9E-773E-58A5-931E-0114A2F8D121}"/>
                    </a:ext>
                  </a:extLst>
                </p14:cNvPr>
                <p14:cNvContentPartPr/>
                <p14:nvPr/>
              </p14:nvContentPartPr>
              <p14:xfrm>
                <a:off x="10626700" y="3852441"/>
                <a:ext cx="197280" cy="166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610FB9E-773E-58A5-931E-0114A2F8D12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18060" y="3843801"/>
                  <a:ext cx="2149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FDEA6DB-41BD-0B1C-2DF1-3C4343C50160}"/>
                    </a:ext>
                  </a:extLst>
                </p14:cNvPr>
                <p14:cNvContentPartPr/>
                <p14:nvPr/>
              </p14:nvContentPartPr>
              <p14:xfrm>
                <a:off x="10983820" y="3721041"/>
                <a:ext cx="155160" cy="248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FDEA6DB-41BD-0B1C-2DF1-3C4343C5016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975180" y="3712401"/>
                  <a:ext cx="1728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FFD8DB9-5CBD-9DD4-D512-086D54802ACE}"/>
                    </a:ext>
                  </a:extLst>
                </p14:cNvPr>
                <p14:cNvContentPartPr/>
                <p14:nvPr/>
              </p14:nvContentPartPr>
              <p14:xfrm>
                <a:off x="10949260" y="3692961"/>
                <a:ext cx="297360" cy="222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FFD8DB9-5CBD-9DD4-D512-086D54802AC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940260" y="3683961"/>
                  <a:ext cx="3150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65292DD-D670-743E-99A7-A5083F38CCEE}"/>
                    </a:ext>
                  </a:extLst>
                </p14:cNvPr>
                <p14:cNvContentPartPr/>
                <p14:nvPr/>
              </p14:nvContentPartPr>
              <p14:xfrm>
                <a:off x="11216020" y="3754161"/>
                <a:ext cx="172440" cy="154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65292DD-D670-743E-99A7-A5083F38CCE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207020" y="3745161"/>
                  <a:ext cx="1900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7BCD579-AE47-DFD5-B35E-6E4C89192424}"/>
                    </a:ext>
                  </a:extLst>
                </p14:cNvPr>
                <p14:cNvContentPartPr/>
                <p14:nvPr/>
              </p14:nvContentPartPr>
              <p14:xfrm>
                <a:off x="11454340" y="3430161"/>
                <a:ext cx="617040" cy="389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7BCD579-AE47-DFD5-B35E-6E4C8919242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445700" y="3421521"/>
                  <a:ext cx="6346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B1EFC38-C048-C228-DCA5-63D55BDBC88B}"/>
                    </a:ext>
                  </a:extLst>
                </p14:cNvPr>
                <p14:cNvContentPartPr/>
                <p14:nvPr/>
              </p14:nvContentPartPr>
              <p14:xfrm>
                <a:off x="11325460" y="3763161"/>
                <a:ext cx="775080" cy="259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B1EFC38-C048-C228-DCA5-63D55BDBC88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316820" y="3754521"/>
                  <a:ext cx="7927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0AA34AE-287A-06D8-3D82-4E99380236D9}"/>
                    </a:ext>
                  </a:extLst>
                </p14:cNvPr>
                <p14:cNvContentPartPr/>
                <p14:nvPr/>
              </p14:nvContentPartPr>
              <p14:xfrm>
                <a:off x="11222860" y="3837681"/>
                <a:ext cx="784440" cy="309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0AA34AE-287A-06D8-3D82-4E99380236D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13860" y="3828681"/>
                  <a:ext cx="8020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097C818-F932-FDC8-5AE8-CB58D5587262}"/>
                    </a:ext>
                  </a:extLst>
                </p14:cNvPr>
                <p14:cNvContentPartPr/>
                <p14:nvPr/>
              </p14:nvContentPartPr>
              <p14:xfrm>
                <a:off x="10252660" y="4262481"/>
                <a:ext cx="717480" cy="280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097C818-F932-FDC8-5AE8-CB58D558726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244020" y="4253481"/>
                  <a:ext cx="7351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FD21CE5-941A-74C8-B9F6-9F012A50BBAC}"/>
                    </a:ext>
                  </a:extLst>
                </p14:cNvPr>
                <p14:cNvContentPartPr/>
                <p14:nvPr/>
              </p14:nvContentPartPr>
              <p14:xfrm>
                <a:off x="6150100" y="3690801"/>
                <a:ext cx="67320" cy="204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FD21CE5-941A-74C8-B9F6-9F012A50BBA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41460" y="3682161"/>
                  <a:ext cx="849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A5E06F7-6867-95CF-1195-47A7B53DF099}"/>
                    </a:ext>
                  </a:extLst>
                </p14:cNvPr>
                <p14:cNvContentPartPr/>
                <p14:nvPr/>
              </p14:nvContentPartPr>
              <p14:xfrm>
                <a:off x="6256660" y="3748041"/>
                <a:ext cx="81720" cy="41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A5E06F7-6867-95CF-1195-47A7B53DF09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47660" y="3739041"/>
                  <a:ext cx="993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D69A9F8-756F-A3A6-7823-EF2421284023}"/>
                    </a:ext>
                  </a:extLst>
                </p14:cNvPr>
                <p14:cNvContentPartPr/>
                <p14:nvPr/>
              </p14:nvContentPartPr>
              <p14:xfrm>
                <a:off x="6435220" y="3758121"/>
                <a:ext cx="10800" cy="16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D69A9F8-756F-A3A6-7823-EF242128402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26220" y="3749121"/>
                  <a:ext cx="28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8EC678-EDFB-AB53-475B-27FF9D28D315}"/>
                    </a:ext>
                  </a:extLst>
                </p14:cNvPr>
                <p14:cNvContentPartPr/>
                <p14:nvPr/>
              </p14:nvContentPartPr>
              <p14:xfrm>
                <a:off x="6556180" y="3670281"/>
                <a:ext cx="148680" cy="122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8EC678-EDFB-AB53-475B-27FF9D28D31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47180" y="3661641"/>
                  <a:ext cx="1663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0F30187-BA37-0983-7E28-79CFC45AA6CC}"/>
                    </a:ext>
                  </a:extLst>
                </p14:cNvPr>
                <p14:cNvContentPartPr/>
                <p14:nvPr/>
              </p14:nvContentPartPr>
              <p14:xfrm>
                <a:off x="6811060" y="3688281"/>
                <a:ext cx="10440" cy="19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0F30187-BA37-0983-7E28-79CFC45AA6C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02060" y="3679641"/>
                  <a:ext cx="280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98155C0-0473-66D5-732B-73C837608FC5}"/>
                    </a:ext>
                  </a:extLst>
                </p14:cNvPr>
                <p14:cNvContentPartPr/>
                <p14:nvPr/>
              </p14:nvContentPartPr>
              <p14:xfrm>
                <a:off x="6938860" y="3606921"/>
                <a:ext cx="122400" cy="122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98155C0-0473-66D5-732B-73C837608FC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29860" y="3597921"/>
                  <a:ext cx="1400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ED1477F-4069-218B-3119-C35F21E6E403}"/>
                    </a:ext>
                  </a:extLst>
                </p14:cNvPr>
                <p14:cNvContentPartPr/>
                <p14:nvPr/>
              </p14:nvContentPartPr>
              <p14:xfrm>
                <a:off x="7166380" y="3640041"/>
                <a:ext cx="15480" cy="29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ED1477F-4069-218B-3119-C35F21E6E40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157740" y="3631041"/>
                  <a:ext cx="331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144FC7C-AE17-40C4-9038-5B23AB74BDF5}"/>
                    </a:ext>
                  </a:extLst>
                </p14:cNvPr>
                <p14:cNvContentPartPr/>
                <p14:nvPr/>
              </p14:nvContentPartPr>
              <p14:xfrm>
                <a:off x="7298860" y="3551841"/>
                <a:ext cx="119520" cy="100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144FC7C-AE17-40C4-9038-5B23AB74BDF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90220" y="3543201"/>
                  <a:ext cx="1371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0A4BDF1-5665-47D4-686E-4D2F32E3D556}"/>
                    </a:ext>
                  </a:extLst>
                </p14:cNvPr>
                <p14:cNvContentPartPr/>
                <p14:nvPr/>
              </p14:nvContentPartPr>
              <p14:xfrm>
                <a:off x="7532500" y="3445281"/>
                <a:ext cx="14040" cy="269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0A4BDF1-5665-47D4-686E-4D2F32E3D55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23500" y="3436641"/>
                  <a:ext cx="316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44573AA-84FB-2EE6-719A-65D962F08474}"/>
                    </a:ext>
                  </a:extLst>
                </p14:cNvPr>
                <p14:cNvContentPartPr/>
                <p14:nvPr/>
              </p14:nvContentPartPr>
              <p14:xfrm>
                <a:off x="7621420" y="3509721"/>
                <a:ext cx="156600" cy="202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44573AA-84FB-2EE6-719A-65D962F0847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12420" y="3500721"/>
                  <a:ext cx="1742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7933B2D-C3F5-24DD-3EAD-C3FFFA8392F7}"/>
                    </a:ext>
                  </a:extLst>
                </p14:cNvPr>
                <p14:cNvContentPartPr/>
                <p14:nvPr/>
              </p14:nvContentPartPr>
              <p14:xfrm>
                <a:off x="7839580" y="3479121"/>
                <a:ext cx="154800" cy="148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7933B2D-C3F5-24DD-3EAD-C3FFFA8392F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30580" y="3470481"/>
                  <a:ext cx="1724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F7EF276-1B22-7612-2ED4-1CB5C248246E}"/>
                    </a:ext>
                  </a:extLst>
                </p14:cNvPr>
                <p14:cNvContentPartPr/>
                <p14:nvPr/>
              </p14:nvContentPartPr>
              <p14:xfrm>
                <a:off x="6908980" y="4746681"/>
                <a:ext cx="73080" cy="232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F7EF276-1B22-7612-2ED4-1CB5C248246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900340" y="4738041"/>
                  <a:ext cx="907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F54C732-EA26-B247-3610-795D31E47604}"/>
                    </a:ext>
                  </a:extLst>
                </p14:cNvPr>
                <p14:cNvContentPartPr/>
                <p14:nvPr/>
              </p14:nvContentPartPr>
              <p14:xfrm>
                <a:off x="7092940" y="4763241"/>
                <a:ext cx="125280" cy="149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F54C732-EA26-B247-3610-795D31E4760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84300" y="4754241"/>
                  <a:ext cx="1429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5F5D742-4CE4-9A73-5214-9D673777BA26}"/>
                    </a:ext>
                  </a:extLst>
                </p14:cNvPr>
                <p14:cNvContentPartPr/>
                <p14:nvPr/>
              </p14:nvContentPartPr>
              <p14:xfrm>
                <a:off x="7293460" y="4849281"/>
                <a:ext cx="16200" cy="19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5F5D742-4CE4-9A73-5214-9D673777BA2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284820" y="4840281"/>
                  <a:ext cx="338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4579203-8312-45D0-4F19-1A65651DB279}"/>
                    </a:ext>
                  </a:extLst>
                </p14:cNvPr>
                <p14:cNvContentPartPr/>
                <p14:nvPr/>
              </p14:nvContentPartPr>
              <p14:xfrm>
                <a:off x="7422700" y="4781601"/>
                <a:ext cx="143280" cy="130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4579203-8312-45D0-4F19-1A65651DB27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414060" y="4772961"/>
                  <a:ext cx="1609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FD32AEA-3A48-FBB7-0CD4-834CD2078DD7}"/>
                    </a:ext>
                  </a:extLst>
                </p14:cNvPr>
                <p14:cNvContentPartPr/>
                <p14:nvPr/>
              </p14:nvContentPartPr>
              <p14:xfrm>
                <a:off x="7753900" y="4751361"/>
                <a:ext cx="4680" cy="19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FD32AEA-3A48-FBB7-0CD4-834CD2078DD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44900" y="4742361"/>
                  <a:ext cx="22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906E7B5-34FD-BD54-9101-C69999D62713}"/>
                    </a:ext>
                  </a:extLst>
                </p14:cNvPr>
                <p14:cNvContentPartPr/>
                <p14:nvPr/>
              </p14:nvContentPartPr>
              <p14:xfrm>
                <a:off x="7841740" y="4697721"/>
                <a:ext cx="15768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906E7B5-34FD-BD54-9101-C69999D6271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33100" y="4688721"/>
                  <a:ext cx="1753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93FCB0A-4602-E3EA-87C3-56DC8839C8B8}"/>
                    </a:ext>
                  </a:extLst>
                </p14:cNvPr>
                <p14:cNvContentPartPr/>
                <p14:nvPr/>
              </p14:nvContentPartPr>
              <p14:xfrm>
                <a:off x="8128300" y="4729761"/>
                <a:ext cx="14400" cy="6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93FCB0A-4602-E3EA-87C3-56DC8839C8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19660" y="4721121"/>
                  <a:ext cx="320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B5E2C2E-0553-F556-5B3D-CCC911CF221B}"/>
                    </a:ext>
                  </a:extLst>
                </p14:cNvPr>
                <p14:cNvContentPartPr/>
                <p14:nvPr/>
              </p14:nvContentPartPr>
              <p14:xfrm>
                <a:off x="8269420" y="4578921"/>
                <a:ext cx="377280" cy="245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B5E2C2E-0553-F556-5B3D-CCC911CF221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260780" y="4570281"/>
                  <a:ext cx="3949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6F28FA6-F134-2C3D-5D60-9080A2372983}"/>
                    </a:ext>
                  </a:extLst>
                </p14:cNvPr>
                <p14:cNvContentPartPr/>
                <p14:nvPr/>
              </p14:nvContentPartPr>
              <p14:xfrm>
                <a:off x="7090420" y="4971681"/>
                <a:ext cx="1410840" cy="310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6F28FA6-F134-2C3D-5D60-9080A237298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081780" y="4962681"/>
                  <a:ext cx="14284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5B0FB01-E3E4-0754-F85D-BCFE8EF51F6B}"/>
                    </a:ext>
                  </a:extLst>
                </p14:cNvPr>
                <p14:cNvContentPartPr/>
                <p14:nvPr/>
              </p14:nvContentPartPr>
              <p14:xfrm>
                <a:off x="7095820" y="5064561"/>
                <a:ext cx="1519560" cy="343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5B0FB01-E3E4-0754-F85D-BCFE8EF51F6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086820" y="5055561"/>
                  <a:ext cx="15372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551F395-69E7-83F4-BA02-F13DFA4D158E}"/>
                    </a:ext>
                  </a:extLst>
                </p14:cNvPr>
                <p14:cNvContentPartPr/>
                <p14:nvPr/>
              </p14:nvContentPartPr>
              <p14:xfrm>
                <a:off x="8789620" y="4759281"/>
                <a:ext cx="419040" cy="135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551F395-69E7-83F4-BA02-F13DFA4D158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780980" y="4750281"/>
                  <a:ext cx="4366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AE3517C-76AD-0AAB-5E45-30E6C11A021E}"/>
                    </a:ext>
                  </a:extLst>
                </p14:cNvPr>
                <p14:cNvContentPartPr/>
                <p14:nvPr/>
              </p14:nvContentPartPr>
              <p14:xfrm>
                <a:off x="9369580" y="4733721"/>
                <a:ext cx="57960" cy="227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AE3517C-76AD-0AAB-5E45-30E6C11A021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360580" y="4725081"/>
                  <a:ext cx="756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FF83938-CBCA-81C1-736A-75B18AF2CFB1}"/>
                    </a:ext>
                  </a:extLst>
                </p14:cNvPr>
                <p14:cNvContentPartPr/>
                <p14:nvPr/>
              </p14:nvContentPartPr>
              <p14:xfrm>
                <a:off x="9266260" y="4796001"/>
                <a:ext cx="228960" cy="214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FF83938-CBCA-81C1-736A-75B18AF2CFB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57260" y="4787001"/>
                  <a:ext cx="2466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0A7AEAC-5750-BB55-2E49-0E2F88FFFE13}"/>
                    </a:ext>
                  </a:extLst>
                </p14:cNvPr>
                <p14:cNvContentPartPr/>
                <p14:nvPr/>
              </p14:nvContentPartPr>
              <p14:xfrm>
                <a:off x="9518260" y="4823001"/>
                <a:ext cx="557280" cy="299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0A7AEAC-5750-BB55-2E49-0E2F88FFFE1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509260" y="4814001"/>
                  <a:ext cx="5749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E754A99-C9AB-375A-F17D-5C4A94711AB1}"/>
                    </a:ext>
                  </a:extLst>
                </p14:cNvPr>
                <p14:cNvContentPartPr/>
                <p14:nvPr/>
              </p14:nvContentPartPr>
              <p14:xfrm>
                <a:off x="10178140" y="4801401"/>
                <a:ext cx="153720" cy="131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E754A99-C9AB-375A-F17D-5C4A94711AB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169140" y="4792401"/>
                  <a:ext cx="1713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5A48AAC-914F-B070-D1DC-40BB06674767}"/>
                    </a:ext>
                  </a:extLst>
                </p14:cNvPr>
                <p14:cNvContentPartPr/>
                <p14:nvPr/>
              </p14:nvContentPartPr>
              <p14:xfrm>
                <a:off x="10416100" y="4803201"/>
                <a:ext cx="245520" cy="110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5A48AAC-914F-B070-D1DC-40BB0667476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407460" y="4794561"/>
                  <a:ext cx="2631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70B04E0-253B-BD2A-8776-86CCC2B569B3}"/>
                    </a:ext>
                  </a:extLst>
                </p14:cNvPr>
                <p14:cNvContentPartPr/>
                <p14:nvPr/>
              </p14:nvContentPartPr>
              <p14:xfrm>
                <a:off x="10748380" y="4686921"/>
                <a:ext cx="50040" cy="230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70B04E0-253B-BD2A-8776-86CCC2B569B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739380" y="4677921"/>
                  <a:ext cx="676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F82B960-CD0C-3B10-41BA-EC0B30A41ADA}"/>
                    </a:ext>
                  </a:extLst>
                </p14:cNvPr>
                <p14:cNvContentPartPr/>
                <p14:nvPr/>
              </p14:nvContentPartPr>
              <p14:xfrm>
                <a:off x="10864660" y="4811121"/>
                <a:ext cx="173160" cy="188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F82B960-CD0C-3B10-41BA-EC0B30A41AD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856020" y="4802121"/>
                  <a:ext cx="1908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C4D5EF0-4376-BA33-BC75-12BCAD40EBED}"/>
                    </a:ext>
                  </a:extLst>
                </p14:cNvPr>
                <p14:cNvContentPartPr/>
                <p14:nvPr/>
              </p14:nvContentPartPr>
              <p14:xfrm>
                <a:off x="10358500" y="5148081"/>
                <a:ext cx="162360" cy="376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C4D5EF0-4376-BA33-BC75-12BCAD40EBE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349500" y="5139081"/>
                  <a:ext cx="18000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0B0E5B0-16E8-D7B4-50D2-9F71D1DAABD5}"/>
                    </a:ext>
                  </a:extLst>
                </p14:cNvPr>
                <p14:cNvContentPartPr/>
                <p14:nvPr/>
              </p14:nvContentPartPr>
              <p14:xfrm>
                <a:off x="10338340" y="5142681"/>
                <a:ext cx="400680" cy="325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0B0E5B0-16E8-D7B4-50D2-9F71D1DAABD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329700" y="5134041"/>
                  <a:ext cx="4183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764DF6D-DF89-A42B-507A-4810C8E343BD}"/>
                    </a:ext>
                  </a:extLst>
                </p14:cNvPr>
                <p14:cNvContentPartPr/>
                <p14:nvPr/>
              </p14:nvContentPartPr>
              <p14:xfrm>
                <a:off x="10824700" y="5231241"/>
                <a:ext cx="101880" cy="1051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764DF6D-DF89-A42B-507A-4810C8E343B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815700" y="5222241"/>
                  <a:ext cx="1195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ACAADBD-3D85-1E9C-E938-198EC1742A43}"/>
                    </a:ext>
                  </a:extLst>
                </p14:cNvPr>
                <p14:cNvContentPartPr/>
                <p14:nvPr/>
              </p14:nvContentPartPr>
              <p14:xfrm>
                <a:off x="11027380" y="5223681"/>
                <a:ext cx="106560" cy="136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ACAADBD-3D85-1E9C-E938-198EC1742A4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018740" y="5214681"/>
                  <a:ext cx="1242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B7159F5-9DD3-FCA5-E1E7-124B05BCD81B}"/>
                    </a:ext>
                  </a:extLst>
                </p14:cNvPr>
                <p14:cNvContentPartPr/>
                <p14:nvPr/>
              </p14:nvContentPartPr>
              <p14:xfrm>
                <a:off x="11151220" y="5100561"/>
                <a:ext cx="346320" cy="2030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B7159F5-9DD3-FCA5-E1E7-124B05BCD81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142580" y="5091921"/>
                  <a:ext cx="3639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9117815-F46E-02BD-834A-329445BDA383}"/>
                    </a:ext>
                  </a:extLst>
                </p14:cNvPr>
                <p14:cNvContentPartPr/>
                <p14:nvPr/>
              </p14:nvContentPartPr>
              <p14:xfrm>
                <a:off x="11267500" y="5123241"/>
                <a:ext cx="186120" cy="1000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9117815-F46E-02BD-834A-329445BDA38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258500" y="5114241"/>
                  <a:ext cx="2037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891147-5239-FC40-CDC0-22BAA308F0A2}"/>
                    </a:ext>
                  </a:extLst>
                </p14:cNvPr>
                <p14:cNvContentPartPr/>
                <p14:nvPr/>
              </p14:nvContentPartPr>
              <p14:xfrm>
                <a:off x="11542180" y="4992921"/>
                <a:ext cx="16560" cy="18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891147-5239-FC40-CDC0-22BAA308F0A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533540" y="4983921"/>
                  <a:ext cx="34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786205C-D464-1606-4BCB-70A41DD44592}"/>
                    </a:ext>
                  </a:extLst>
                </p14:cNvPr>
                <p14:cNvContentPartPr/>
                <p14:nvPr/>
              </p14:nvContentPartPr>
              <p14:xfrm>
                <a:off x="11609500" y="5111361"/>
                <a:ext cx="108360" cy="90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786205C-D464-1606-4BCB-70A41DD4459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600500" y="5102721"/>
                  <a:ext cx="1260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BAA3DE6-9922-BBA8-C7A5-C933FBE26F80}"/>
                    </a:ext>
                  </a:extLst>
                </p14:cNvPr>
                <p14:cNvContentPartPr/>
                <p14:nvPr/>
              </p14:nvContentPartPr>
              <p14:xfrm>
                <a:off x="11696260" y="5078241"/>
                <a:ext cx="178920" cy="1764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BAA3DE6-9922-BBA8-C7A5-C933FBE26F8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687260" y="5069241"/>
                  <a:ext cx="19656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23CC3FD-088F-CEB6-70C4-A3AEBD794C35}"/>
              </a:ext>
            </a:extLst>
          </p:cNvPr>
          <p:cNvGrpSpPr/>
          <p:nvPr/>
        </p:nvGrpSpPr>
        <p:grpSpPr>
          <a:xfrm>
            <a:off x="6396700" y="6015321"/>
            <a:ext cx="1320120" cy="404280"/>
            <a:chOff x="6396700" y="6015321"/>
            <a:chExt cx="1320120" cy="40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6C060BD-675B-2F51-E266-7E05EB134A99}"/>
                    </a:ext>
                  </a:extLst>
                </p14:cNvPr>
                <p14:cNvContentPartPr/>
                <p14:nvPr/>
              </p14:nvContentPartPr>
              <p14:xfrm>
                <a:off x="6396700" y="6158601"/>
                <a:ext cx="57600" cy="261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6C060BD-675B-2F51-E266-7E05EB134A9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387700" y="6149601"/>
                  <a:ext cx="752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46BA8F7-D7B8-E57A-009D-31BE0C3F3452}"/>
                    </a:ext>
                  </a:extLst>
                </p14:cNvPr>
                <p14:cNvContentPartPr/>
                <p14:nvPr/>
              </p14:nvContentPartPr>
              <p14:xfrm>
                <a:off x="6475900" y="6219801"/>
                <a:ext cx="87480" cy="94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46BA8F7-D7B8-E57A-009D-31BE0C3F345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467260" y="6211161"/>
                  <a:ext cx="1051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E77ECFD-9C46-93FC-F276-530D9536F1F4}"/>
                    </a:ext>
                  </a:extLst>
                </p14:cNvPr>
                <p14:cNvContentPartPr/>
                <p14:nvPr/>
              </p14:nvContentPartPr>
              <p14:xfrm>
                <a:off x="6711340" y="6226281"/>
                <a:ext cx="10080" cy="5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E77ECFD-9C46-93FC-F276-530D9536F1F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702700" y="6217281"/>
                  <a:ext cx="277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CB15B12-54DE-0F02-C402-E9E52DDE4395}"/>
                    </a:ext>
                  </a:extLst>
                </p14:cNvPr>
                <p14:cNvContentPartPr/>
                <p14:nvPr/>
              </p14:nvContentPartPr>
              <p14:xfrm>
                <a:off x="6791980" y="6158961"/>
                <a:ext cx="209880" cy="1429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CB15B12-54DE-0F02-C402-E9E52DDE439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782980" y="6150321"/>
                  <a:ext cx="2275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3449C9E-1B5E-517D-69DC-80076C420F9B}"/>
                    </a:ext>
                  </a:extLst>
                </p14:cNvPr>
                <p14:cNvContentPartPr/>
                <p14:nvPr/>
              </p14:nvContentPartPr>
              <p14:xfrm>
                <a:off x="7080700" y="6109281"/>
                <a:ext cx="126000" cy="158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3449C9E-1B5E-517D-69DC-80076C420F9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071700" y="6100641"/>
                  <a:ext cx="1436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CF1C1AA-AF1C-4EB6-FF23-E4C6B1808FA9}"/>
                    </a:ext>
                  </a:extLst>
                </p14:cNvPr>
                <p14:cNvContentPartPr/>
                <p14:nvPr/>
              </p14:nvContentPartPr>
              <p14:xfrm>
                <a:off x="7399660" y="6185601"/>
                <a:ext cx="9000" cy="26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CF1C1AA-AF1C-4EB6-FF23-E4C6B1808FA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390660" y="6176961"/>
                  <a:ext cx="266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9DE331D-7D76-43CE-7D24-E8D4FCB38CB4}"/>
                    </a:ext>
                  </a:extLst>
                </p14:cNvPr>
                <p14:cNvContentPartPr/>
                <p14:nvPr/>
              </p14:nvContentPartPr>
              <p14:xfrm>
                <a:off x="7473820" y="6015321"/>
                <a:ext cx="117720" cy="315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9DE331D-7D76-43CE-7D24-E8D4FCB38CB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464820" y="6006321"/>
                  <a:ext cx="1353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D0C100D-A485-2A7A-A883-13834E003661}"/>
                    </a:ext>
                  </a:extLst>
                </p14:cNvPr>
                <p14:cNvContentPartPr/>
                <p14:nvPr/>
              </p14:nvContentPartPr>
              <p14:xfrm>
                <a:off x="7616380" y="6162201"/>
                <a:ext cx="100440" cy="50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D0C100D-A485-2A7A-A883-13834E00366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607740" y="6153201"/>
                  <a:ext cx="11808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DD240D4-E799-C6F1-2A2A-422DFFCFDF16}"/>
              </a:ext>
            </a:extLst>
          </p:cNvPr>
          <p:cNvGrpSpPr/>
          <p:nvPr/>
        </p:nvGrpSpPr>
        <p:grpSpPr>
          <a:xfrm>
            <a:off x="7973140" y="5773761"/>
            <a:ext cx="3953520" cy="972720"/>
            <a:chOff x="7973140" y="5773761"/>
            <a:chExt cx="3953520" cy="97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EAF53B4-8C5D-FF36-E1CB-5C13021AFD9D}"/>
                    </a:ext>
                  </a:extLst>
                </p14:cNvPr>
                <p14:cNvContentPartPr/>
                <p14:nvPr/>
              </p14:nvContentPartPr>
              <p14:xfrm>
                <a:off x="7973140" y="6198561"/>
                <a:ext cx="160920" cy="28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EAF53B4-8C5D-FF36-E1CB-5C13021AFD9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964500" y="6189561"/>
                  <a:ext cx="1785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40FA3B1-E182-0BA3-7F42-75775CE6F73A}"/>
                    </a:ext>
                  </a:extLst>
                </p14:cNvPr>
                <p14:cNvContentPartPr/>
                <p14:nvPr/>
              </p14:nvContentPartPr>
              <p14:xfrm>
                <a:off x="8347540" y="5893281"/>
                <a:ext cx="123120" cy="296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40FA3B1-E182-0BA3-7F42-75775CE6F73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338900" y="5884281"/>
                  <a:ext cx="1407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87E78C5-D7C9-AB2C-1DFC-3613CFAFB05D}"/>
                    </a:ext>
                  </a:extLst>
                </p14:cNvPr>
                <p14:cNvContentPartPr/>
                <p14:nvPr/>
              </p14:nvContentPartPr>
              <p14:xfrm>
                <a:off x="8474620" y="5995521"/>
                <a:ext cx="129960" cy="975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87E78C5-D7C9-AB2C-1DFC-3613CFAFB05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465980" y="5986521"/>
                  <a:ext cx="1476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544A5B6-BCE6-5431-98A4-8212AE803E7C}"/>
                    </a:ext>
                  </a:extLst>
                </p14:cNvPr>
                <p14:cNvContentPartPr/>
                <p14:nvPr/>
              </p14:nvContentPartPr>
              <p14:xfrm>
                <a:off x="8706100" y="5962761"/>
                <a:ext cx="15480" cy="19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544A5B6-BCE6-5431-98A4-8212AE803E7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697100" y="5953761"/>
                  <a:ext cx="33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E4D8C41-005B-775A-1CFA-3D954E855406}"/>
                    </a:ext>
                  </a:extLst>
                </p14:cNvPr>
                <p14:cNvContentPartPr/>
                <p14:nvPr/>
              </p14:nvContentPartPr>
              <p14:xfrm>
                <a:off x="8836060" y="5907681"/>
                <a:ext cx="152280" cy="133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E4D8C41-005B-775A-1CFA-3D954E85540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827060" y="5899041"/>
                  <a:ext cx="1699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32CBE03-F742-F68A-01E8-F103D5FE4287}"/>
                    </a:ext>
                  </a:extLst>
                </p14:cNvPr>
                <p14:cNvContentPartPr/>
                <p14:nvPr/>
              </p14:nvContentPartPr>
              <p14:xfrm>
                <a:off x="9058900" y="5893281"/>
                <a:ext cx="210960" cy="1400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32CBE03-F742-F68A-01E8-F103D5FE428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050260" y="5884281"/>
                  <a:ext cx="2286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FDE0E4A-A7CB-5FBD-9BC2-CD338431C631}"/>
                    </a:ext>
                  </a:extLst>
                </p14:cNvPr>
                <p14:cNvContentPartPr/>
                <p14:nvPr/>
              </p14:nvContentPartPr>
              <p14:xfrm>
                <a:off x="9446980" y="5935401"/>
                <a:ext cx="24840" cy="21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FDE0E4A-A7CB-5FBD-9BC2-CD338431C63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438340" y="5926401"/>
                  <a:ext cx="42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BEB4BFF-0D28-00A0-4094-CE5222673B39}"/>
                    </a:ext>
                  </a:extLst>
                </p14:cNvPr>
                <p14:cNvContentPartPr/>
                <p14:nvPr/>
              </p14:nvContentPartPr>
              <p14:xfrm>
                <a:off x="9554980" y="5837481"/>
                <a:ext cx="189720" cy="286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BEB4BFF-0D28-00A0-4094-CE5222673B3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545980" y="5828481"/>
                  <a:ext cx="2073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6F57404-92E4-8E55-7EAD-595E570BE72B}"/>
                    </a:ext>
                  </a:extLst>
                </p14:cNvPr>
                <p14:cNvContentPartPr/>
                <p14:nvPr/>
              </p14:nvContentPartPr>
              <p14:xfrm>
                <a:off x="9796180" y="5773761"/>
                <a:ext cx="138240" cy="146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6F57404-92E4-8E55-7EAD-595E570BE72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787180" y="5765121"/>
                  <a:ext cx="1558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E9240DF-47C3-DEA0-AEC9-D9ECD242DE11}"/>
                    </a:ext>
                  </a:extLst>
                </p14:cNvPr>
                <p14:cNvContentPartPr/>
                <p14:nvPr/>
              </p14:nvContentPartPr>
              <p14:xfrm>
                <a:off x="9767740" y="5926401"/>
                <a:ext cx="72360" cy="168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E9240DF-47C3-DEA0-AEC9-D9ECD242DE1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759100" y="5917761"/>
                  <a:ext cx="900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D14BA55-5547-6EB2-FD98-5AF330590760}"/>
                    </a:ext>
                  </a:extLst>
                </p14:cNvPr>
                <p14:cNvContentPartPr/>
                <p14:nvPr/>
              </p14:nvContentPartPr>
              <p14:xfrm>
                <a:off x="9977620" y="5868801"/>
                <a:ext cx="157680" cy="230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D14BA55-5547-6EB2-FD98-5AF33059076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968620" y="5859801"/>
                  <a:ext cx="1753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AF1A753-4599-64E7-0099-25FB51EE3729}"/>
                    </a:ext>
                  </a:extLst>
                </p14:cNvPr>
                <p14:cNvContentPartPr/>
                <p14:nvPr/>
              </p14:nvContentPartPr>
              <p14:xfrm>
                <a:off x="9539140" y="6292161"/>
                <a:ext cx="541800" cy="3330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AF1A753-4599-64E7-0099-25FB51EE372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530500" y="6283521"/>
                  <a:ext cx="5594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8F88B2F-2417-3E7F-7D6A-6938FF7CA5CE}"/>
                    </a:ext>
                  </a:extLst>
                </p14:cNvPr>
                <p14:cNvContentPartPr/>
                <p14:nvPr/>
              </p14:nvContentPartPr>
              <p14:xfrm>
                <a:off x="10238980" y="6253281"/>
                <a:ext cx="146520" cy="233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8F88B2F-2417-3E7F-7D6A-6938FF7CA5C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230340" y="6244281"/>
                  <a:ext cx="1641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1354AF2-3742-342E-6F76-90B966A164E7}"/>
                    </a:ext>
                  </a:extLst>
                </p14:cNvPr>
                <p14:cNvContentPartPr/>
                <p14:nvPr/>
              </p14:nvContentPartPr>
              <p14:xfrm>
                <a:off x="10376860" y="6212241"/>
                <a:ext cx="110160" cy="239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1354AF2-3742-342E-6F76-90B966A164E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368220" y="6203241"/>
                  <a:ext cx="1278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3208030-3983-32C7-FABD-0B115DD914F1}"/>
                    </a:ext>
                  </a:extLst>
                </p14:cNvPr>
                <p14:cNvContentPartPr/>
                <p14:nvPr/>
              </p14:nvContentPartPr>
              <p14:xfrm>
                <a:off x="10373980" y="6094881"/>
                <a:ext cx="515520" cy="3045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3208030-3983-32C7-FABD-0B115DD914F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365340" y="6085881"/>
                  <a:ext cx="5331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EBC0919-FBBC-E41C-C961-FB2F70F6B76A}"/>
                    </a:ext>
                  </a:extLst>
                </p14:cNvPr>
                <p14:cNvContentPartPr/>
                <p14:nvPr/>
              </p14:nvContentPartPr>
              <p14:xfrm>
                <a:off x="10660540" y="6013521"/>
                <a:ext cx="209880" cy="208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EBC0919-FBBC-E41C-C961-FB2F70F6B76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651900" y="6004521"/>
                  <a:ext cx="2275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E7E3C6E-451C-1509-104F-53DD75888D3D}"/>
                    </a:ext>
                  </a:extLst>
                </p14:cNvPr>
                <p14:cNvContentPartPr/>
                <p14:nvPr/>
              </p14:nvContentPartPr>
              <p14:xfrm>
                <a:off x="10903180" y="6057441"/>
                <a:ext cx="234360" cy="168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E7E3C6E-451C-1509-104F-53DD75888D3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894180" y="6048801"/>
                  <a:ext cx="2520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EE66202-DEB5-796E-06FF-67C9C326607B}"/>
                    </a:ext>
                  </a:extLst>
                </p14:cNvPr>
                <p14:cNvContentPartPr/>
                <p14:nvPr/>
              </p14:nvContentPartPr>
              <p14:xfrm>
                <a:off x="10702300" y="6470361"/>
                <a:ext cx="138240" cy="2761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EE66202-DEB5-796E-06FF-67C9C326607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693660" y="6461721"/>
                  <a:ext cx="1558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7A5068B-E978-FDD4-B49A-DEE32573FE83}"/>
                    </a:ext>
                  </a:extLst>
                </p14:cNvPr>
                <p14:cNvContentPartPr/>
                <p14:nvPr/>
              </p14:nvContentPartPr>
              <p14:xfrm>
                <a:off x="10616980" y="6480441"/>
                <a:ext cx="444240" cy="242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7A5068B-E978-FDD4-B49A-DEE32573FE8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607980" y="6471441"/>
                  <a:ext cx="4618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8F205E4-22B6-3BB0-8B68-8A24D09C167C}"/>
                    </a:ext>
                  </a:extLst>
                </p14:cNvPr>
                <p14:cNvContentPartPr/>
                <p14:nvPr/>
              </p14:nvContentPartPr>
              <p14:xfrm>
                <a:off x="10972300" y="6502401"/>
                <a:ext cx="203040" cy="91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8F205E4-22B6-3BB0-8B68-8A24D09C167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963660" y="6493401"/>
                  <a:ext cx="2206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32D660E-257F-51B1-B59A-5B63EC4DDFAC}"/>
                    </a:ext>
                  </a:extLst>
                </p14:cNvPr>
                <p14:cNvContentPartPr/>
                <p14:nvPr/>
              </p14:nvContentPartPr>
              <p14:xfrm>
                <a:off x="11212060" y="6393681"/>
                <a:ext cx="112320" cy="111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32D660E-257F-51B1-B59A-5B63EC4DDFA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203060" y="6385041"/>
                  <a:ext cx="1299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FE0D170-D455-9301-FE9A-1C47D389B5FD}"/>
                    </a:ext>
                  </a:extLst>
                </p14:cNvPr>
                <p14:cNvContentPartPr/>
                <p14:nvPr/>
              </p14:nvContentPartPr>
              <p14:xfrm>
                <a:off x="11306020" y="6239601"/>
                <a:ext cx="418680" cy="259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FE0D170-D455-9301-FE9A-1C47D389B5F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1297380" y="6230601"/>
                  <a:ext cx="4363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425A585-B370-D37C-8170-4EDDD3C8A6FF}"/>
                    </a:ext>
                  </a:extLst>
                </p14:cNvPr>
                <p14:cNvContentPartPr/>
                <p14:nvPr/>
              </p14:nvContentPartPr>
              <p14:xfrm>
                <a:off x="11378380" y="6080121"/>
                <a:ext cx="353160" cy="322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425A585-B370-D37C-8170-4EDDD3C8A6F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1369380" y="6071121"/>
                  <a:ext cx="3708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DE6EF6F-8ADF-BE93-F65A-44BB09DC28C4}"/>
                    </a:ext>
                  </a:extLst>
                </p14:cNvPr>
                <p14:cNvContentPartPr/>
                <p14:nvPr/>
              </p14:nvContentPartPr>
              <p14:xfrm>
                <a:off x="11693020" y="6214041"/>
                <a:ext cx="107640" cy="1015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DE6EF6F-8ADF-BE93-F65A-44BB09DC28C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1684020" y="6205401"/>
                  <a:ext cx="1252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8C8C7A5-3F2D-70AF-7081-AD87E0DAC51C}"/>
                    </a:ext>
                  </a:extLst>
                </p14:cNvPr>
                <p14:cNvContentPartPr/>
                <p14:nvPr/>
              </p14:nvContentPartPr>
              <p14:xfrm>
                <a:off x="11696260" y="6206841"/>
                <a:ext cx="230400" cy="1036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8C8C7A5-3F2D-70AF-7081-AD87E0DAC51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1687260" y="6197841"/>
                  <a:ext cx="248040" cy="121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0919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1AA7-361D-A372-5A91-25CCB038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Endpoint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FB57F-0CEC-66AD-73AA-D48B6807F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provides the identity of your virtual network to the Azure service.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E14EED-3AD9-82D0-1718-E639503A75BF}"/>
              </a:ext>
            </a:extLst>
          </p:cNvPr>
          <p:cNvSpPr/>
          <p:nvPr/>
        </p:nvSpPr>
        <p:spPr>
          <a:xfrm>
            <a:off x="1382110" y="3000703"/>
            <a:ext cx="4482662" cy="2706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C29FD0-F045-0ADD-F361-50B31C7799ED}"/>
              </a:ext>
            </a:extLst>
          </p:cNvPr>
          <p:cNvSpPr/>
          <p:nvPr/>
        </p:nvSpPr>
        <p:spPr>
          <a:xfrm>
            <a:off x="1713186" y="3290230"/>
            <a:ext cx="3053255" cy="19391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Machine</a:t>
            </a:r>
          </a:p>
          <a:p>
            <a:pPr algn="ctr"/>
            <a:r>
              <a:rPr lang="en-US" dirty="0"/>
              <a:t>Private IP: 10.0.0.4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017AD2-4AA9-5E93-D283-76E807E54D32}"/>
              </a:ext>
            </a:extLst>
          </p:cNvPr>
          <p:cNvSpPr/>
          <p:nvPr/>
        </p:nvSpPr>
        <p:spPr>
          <a:xfrm>
            <a:off x="7320455" y="2958662"/>
            <a:ext cx="1834055" cy="27484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Service</a:t>
            </a:r>
          </a:p>
          <a:p>
            <a:pPr algn="ctr"/>
            <a:r>
              <a:rPr lang="en-US" dirty="0"/>
              <a:t>Storage Account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0B073F-C8DB-1EDF-F6DE-DDEB430D76B5}"/>
              </a:ext>
            </a:extLst>
          </p:cNvPr>
          <p:cNvSpPr/>
          <p:nvPr/>
        </p:nvSpPr>
        <p:spPr>
          <a:xfrm>
            <a:off x="1465547" y="5296856"/>
            <a:ext cx="94132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Vnet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3AA6D7-CDA3-7C64-BC4C-E1269489307E}"/>
              </a:ext>
            </a:extLst>
          </p:cNvPr>
          <p:cNvSpPr/>
          <p:nvPr/>
        </p:nvSpPr>
        <p:spPr>
          <a:xfrm>
            <a:off x="1713186" y="4817918"/>
            <a:ext cx="118241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net&gt;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B2EF8FFB-DD75-7EC1-9852-A833649EE16E}"/>
              </a:ext>
            </a:extLst>
          </p:cNvPr>
          <p:cNvSpPr/>
          <p:nvPr/>
        </p:nvSpPr>
        <p:spPr>
          <a:xfrm>
            <a:off x="9677400" y="3091053"/>
            <a:ext cx="2264980" cy="116875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6C51A4-769F-9E71-B7BE-F627A616115A}"/>
              </a:ext>
            </a:extLst>
          </p:cNvPr>
          <p:cNvCxnSpPr/>
          <p:nvPr/>
        </p:nvCxnSpPr>
        <p:spPr>
          <a:xfrm flipH="1">
            <a:off x="9154510" y="3699641"/>
            <a:ext cx="499242" cy="409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BFC5F7C-0117-8510-7197-EBED637E8E23}"/>
              </a:ext>
            </a:extLst>
          </p:cNvPr>
          <p:cNvSpPr/>
          <p:nvPr/>
        </p:nvSpPr>
        <p:spPr>
          <a:xfrm>
            <a:off x="4939862" y="3986841"/>
            <a:ext cx="2356945" cy="67449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Endpoint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7B69CCA-72D6-B460-5D27-5879E1271004}"/>
                  </a:ext>
                </a:extLst>
              </p14:cNvPr>
              <p14:cNvContentPartPr/>
              <p14:nvPr/>
            </p14:nvContentPartPr>
            <p14:xfrm>
              <a:off x="6384687" y="3689681"/>
              <a:ext cx="463320" cy="232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7B69CCA-72D6-B460-5D27-5879E12710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6047" y="3681041"/>
                <a:ext cx="480960" cy="25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9EB036F8-DCD7-5FCB-BB67-76A6504CAA96}"/>
              </a:ext>
            </a:extLst>
          </p:cNvPr>
          <p:cNvGrpSpPr/>
          <p:nvPr/>
        </p:nvGrpSpPr>
        <p:grpSpPr>
          <a:xfrm>
            <a:off x="9333087" y="3283961"/>
            <a:ext cx="233280" cy="257040"/>
            <a:chOff x="9333087" y="3283961"/>
            <a:chExt cx="23328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E40D36B-2791-40B7-C7E3-0893C6A6C331}"/>
                    </a:ext>
                  </a:extLst>
                </p14:cNvPr>
                <p14:cNvContentPartPr/>
                <p14:nvPr/>
              </p14:nvContentPartPr>
              <p14:xfrm>
                <a:off x="9333087" y="3357761"/>
                <a:ext cx="233280" cy="114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E40D36B-2791-40B7-C7E3-0893C6A6C3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4087" y="3349121"/>
                  <a:ext cx="2509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CB9D065-4AD7-C955-E96A-30E7ABB927AC}"/>
                    </a:ext>
                  </a:extLst>
                </p14:cNvPr>
                <p14:cNvContentPartPr/>
                <p14:nvPr/>
              </p14:nvContentPartPr>
              <p14:xfrm>
                <a:off x="9432447" y="3283961"/>
                <a:ext cx="59760" cy="257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CB9D065-4AD7-C955-E96A-30E7ABB927A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23807" y="3275321"/>
                  <a:ext cx="77400" cy="27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9B8EF7-D9EB-3AF7-6185-8CD2E38F87D1}"/>
              </a:ext>
            </a:extLst>
          </p:cNvPr>
          <p:cNvGrpSpPr/>
          <p:nvPr/>
        </p:nvGrpSpPr>
        <p:grpSpPr>
          <a:xfrm>
            <a:off x="7393407" y="2564321"/>
            <a:ext cx="279360" cy="337320"/>
            <a:chOff x="7393407" y="2564321"/>
            <a:chExt cx="27936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335088A-65D4-AEC7-1AD4-AD1238E726A6}"/>
                    </a:ext>
                  </a:extLst>
                </p14:cNvPr>
                <p14:cNvContentPartPr/>
                <p14:nvPr/>
              </p14:nvContentPartPr>
              <p14:xfrm>
                <a:off x="7483047" y="2648201"/>
                <a:ext cx="30600" cy="157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335088A-65D4-AEC7-1AD4-AD1238E726A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74407" y="2639561"/>
                  <a:ext cx="48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DED3A15-C3F9-E83E-62D4-59121D9D6DAE}"/>
                    </a:ext>
                  </a:extLst>
                </p14:cNvPr>
                <p14:cNvContentPartPr/>
                <p14:nvPr/>
              </p14:nvContentPartPr>
              <p14:xfrm>
                <a:off x="7393407" y="2564321"/>
                <a:ext cx="279360" cy="337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ED3A15-C3F9-E83E-62D4-59121D9D6D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84407" y="2555321"/>
                  <a:ext cx="297000" cy="35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75D23C6-5E0A-A098-C072-0E9BF6D9B88B}"/>
              </a:ext>
            </a:extLst>
          </p:cNvPr>
          <p:cNvGrpSpPr/>
          <p:nvPr/>
        </p:nvGrpSpPr>
        <p:grpSpPr>
          <a:xfrm>
            <a:off x="1523607" y="2679881"/>
            <a:ext cx="443520" cy="379080"/>
            <a:chOff x="1523607" y="2679881"/>
            <a:chExt cx="443520" cy="37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8DCA8B1-26FB-393F-1B72-39D18351ACAE}"/>
                    </a:ext>
                  </a:extLst>
                </p14:cNvPr>
                <p14:cNvContentPartPr/>
                <p14:nvPr/>
              </p14:nvContentPartPr>
              <p14:xfrm>
                <a:off x="1523607" y="2784281"/>
                <a:ext cx="267480" cy="214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8DCA8B1-26FB-393F-1B72-39D18351ACA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14967" y="2775641"/>
                  <a:ext cx="2851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5A6129A-AD53-9BE8-8A50-304ACF918F34}"/>
                    </a:ext>
                  </a:extLst>
                </p14:cNvPr>
                <p14:cNvContentPartPr/>
                <p14:nvPr/>
              </p14:nvContentPartPr>
              <p14:xfrm>
                <a:off x="1538727" y="2679881"/>
                <a:ext cx="428400" cy="379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5A6129A-AD53-9BE8-8A50-304ACF918F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30087" y="2671241"/>
                  <a:ext cx="446040" cy="39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E6A90F-1C8F-D0AF-FD30-481BBFD48040}"/>
              </a:ext>
            </a:extLst>
          </p:cNvPr>
          <p:cNvGrpSpPr/>
          <p:nvPr/>
        </p:nvGrpSpPr>
        <p:grpSpPr>
          <a:xfrm>
            <a:off x="5191287" y="3651881"/>
            <a:ext cx="480600" cy="510840"/>
            <a:chOff x="5191287" y="3651881"/>
            <a:chExt cx="480600" cy="51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C188697-1968-C858-A51A-82A03F5BD72E}"/>
                    </a:ext>
                  </a:extLst>
                </p14:cNvPr>
                <p14:cNvContentPartPr/>
                <p14:nvPr/>
              </p14:nvContentPartPr>
              <p14:xfrm>
                <a:off x="5312967" y="3762401"/>
                <a:ext cx="128160" cy="251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C188697-1968-C858-A51A-82A03F5BD72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03967" y="3753401"/>
                  <a:ext cx="1458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7C9CDD9-78AB-A280-B4EB-452C9486FFF0}"/>
                    </a:ext>
                  </a:extLst>
                </p14:cNvPr>
                <p14:cNvContentPartPr/>
                <p14:nvPr/>
              </p14:nvContentPartPr>
              <p14:xfrm>
                <a:off x="5191287" y="3651881"/>
                <a:ext cx="480600" cy="510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7C9CDD9-78AB-A280-B4EB-452C9486FF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82287" y="3643241"/>
                  <a:ext cx="498240" cy="52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83E25D5-891A-7566-816E-AEAE95B554CF}"/>
              </a:ext>
            </a:extLst>
          </p:cNvPr>
          <p:cNvGrpSpPr/>
          <p:nvPr/>
        </p:nvGrpSpPr>
        <p:grpSpPr>
          <a:xfrm>
            <a:off x="8039967" y="4708481"/>
            <a:ext cx="558720" cy="720720"/>
            <a:chOff x="8039967" y="4708481"/>
            <a:chExt cx="558720" cy="72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823AC39-3AB6-0C3D-1F9E-5C30B10263DD}"/>
                    </a:ext>
                  </a:extLst>
                </p14:cNvPr>
                <p14:cNvContentPartPr/>
                <p14:nvPr/>
              </p14:nvContentPartPr>
              <p14:xfrm>
                <a:off x="8219607" y="5028881"/>
                <a:ext cx="130680" cy="341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823AC39-3AB6-0C3D-1F9E-5C30B10263D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10967" y="5020241"/>
                  <a:ext cx="1483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33020F8-F42B-66D7-0EFD-E495FCE296B9}"/>
                    </a:ext>
                  </a:extLst>
                </p14:cNvPr>
                <p14:cNvContentPartPr/>
                <p14:nvPr/>
              </p14:nvContentPartPr>
              <p14:xfrm>
                <a:off x="8039967" y="4708481"/>
                <a:ext cx="558720" cy="720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33020F8-F42B-66D7-0EFD-E495FCE296B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31327" y="4699481"/>
                  <a:ext cx="576360" cy="73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71816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3CA1093-FBBA-5206-1002-ACD46B9ADC7E}"/>
                  </a:ext>
                </a:extLst>
              </p14:cNvPr>
              <p14:cNvContentPartPr/>
              <p14:nvPr/>
            </p14:nvContentPartPr>
            <p14:xfrm>
              <a:off x="4106967" y="1866641"/>
              <a:ext cx="2245680" cy="10782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3CA1093-FBBA-5206-1002-ACD46B9ADC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7967" y="1857641"/>
                <a:ext cx="2263320" cy="109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2DBA74C1-F2F8-E75C-4D8E-55162AEE4684}"/>
              </a:ext>
            </a:extLst>
          </p:cNvPr>
          <p:cNvGrpSpPr/>
          <p:nvPr/>
        </p:nvGrpSpPr>
        <p:grpSpPr>
          <a:xfrm>
            <a:off x="1640967" y="1579001"/>
            <a:ext cx="2753640" cy="2185200"/>
            <a:chOff x="1640967" y="1579001"/>
            <a:chExt cx="2753640" cy="218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D3DCE83-63E2-01F5-5946-ADCACB61E4E3}"/>
                    </a:ext>
                  </a:extLst>
                </p14:cNvPr>
                <p14:cNvContentPartPr/>
                <p14:nvPr/>
              </p14:nvContentPartPr>
              <p14:xfrm>
                <a:off x="2104287" y="2463521"/>
                <a:ext cx="107280" cy="137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D3DCE83-63E2-01F5-5946-ADCACB61E4E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95647" y="2454521"/>
                  <a:ext cx="1249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5171BFC-0D47-DD65-5506-597622C441CD}"/>
                    </a:ext>
                  </a:extLst>
                </p14:cNvPr>
                <p14:cNvContentPartPr/>
                <p14:nvPr/>
              </p14:nvContentPartPr>
              <p14:xfrm>
                <a:off x="2267727" y="2449481"/>
                <a:ext cx="96120" cy="81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5171BFC-0D47-DD65-5506-597622C441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59087" y="2440841"/>
                  <a:ext cx="1137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B385304-D120-E1F8-4605-D8ECECACC6DA}"/>
                    </a:ext>
                  </a:extLst>
                </p14:cNvPr>
                <p14:cNvContentPartPr/>
                <p14:nvPr/>
              </p14:nvContentPartPr>
              <p14:xfrm>
                <a:off x="2443047" y="2256161"/>
                <a:ext cx="183600" cy="217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B385304-D120-E1F8-4605-D8ECECACC6D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34047" y="2247521"/>
                  <a:ext cx="2012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9097740-10AB-5469-17ED-B15225DA9D0B}"/>
                    </a:ext>
                  </a:extLst>
                </p14:cNvPr>
                <p14:cNvContentPartPr/>
                <p14:nvPr/>
              </p14:nvContentPartPr>
              <p14:xfrm>
                <a:off x="2465727" y="2279561"/>
                <a:ext cx="125280" cy="103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9097740-10AB-5469-17ED-B15225DA9D0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56727" y="2270921"/>
                  <a:ext cx="1429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E1C4881-BAF2-58D6-7319-184B8DF65F0C}"/>
                    </a:ext>
                  </a:extLst>
                </p14:cNvPr>
                <p14:cNvContentPartPr/>
                <p14:nvPr/>
              </p14:nvContentPartPr>
              <p14:xfrm>
                <a:off x="2786847" y="2914241"/>
                <a:ext cx="107640" cy="137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E1C4881-BAF2-58D6-7319-184B8DF65F0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78207" y="2905241"/>
                  <a:ext cx="1252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49286EC-BC31-FA23-A7E3-AA84E0D8E802}"/>
                    </a:ext>
                  </a:extLst>
                </p14:cNvPr>
                <p14:cNvContentPartPr/>
                <p14:nvPr/>
              </p14:nvContentPartPr>
              <p14:xfrm>
                <a:off x="2939487" y="2862041"/>
                <a:ext cx="171360" cy="119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49286EC-BC31-FA23-A7E3-AA84E0D8E80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30487" y="2853041"/>
                  <a:ext cx="1890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2895633-271D-DA5A-45B7-BDC89A4B048B}"/>
                    </a:ext>
                  </a:extLst>
                </p14:cNvPr>
                <p14:cNvContentPartPr/>
                <p14:nvPr/>
              </p14:nvContentPartPr>
              <p14:xfrm>
                <a:off x="2736447" y="2630921"/>
                <a:ext cx="585360" cy="358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2895633-271D-DA5A-45B7-BDC89A4B04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27447" y="2622281"/>
                  <a:ext cx="6030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D634B8-55EE-2AF1-E55B-4028DAC3AE8A}"/>
                    </a:ext>
                  </a:extLst>
                </p14:cNvPr>
                <p14:cNvContentPartPr/>
                <p14:nvPr/>
              </p14:nvContentPartPr>
              <p14:xfrm>
                <a:off x="2686047" y="2887961"/>
                <a:ext cx="652680" cy="321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D634B8-55EE-2AF1-E55B-4028DAC3AE8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77407" y="2879321"/>
                  <a:ext cx="6703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CC4A1AD-A771-2A66-F7D1-75B8D77A98B5}"/>
                    </a:ext>
                  </a:extLst>
                </p14:cNvPr>
                <p14:cNvContentPartPr/>
                <p14:nvPr/>
              </p14:nvContentPartPr>
              <p14:xfrm>
                <a:off x="1680207" y="1579001"/>
                <a:ext cx="2228040" cy="1920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CC4A1AD-A771-2A66-F7D1-75B8D77A98B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71207" y="1570361"/>
                  <a:ext cx="2245680" cy="19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12C9F36-D776-C5CF-06E8-443F09C960D0}"/>
                    </a:ext>
                  </a:extLst>
                </p14:cNvPr>
                <p14:cNvContentPartPr/>
                <p14:nvPr/>
              </p14:nvContentPartPr>
              <p14:xfrm>
                <a:off x="1640967" y="2380001"/>
                <a:ext cx="2255040" cy="1384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12C9F36-D776-C5CF-06E8-443F09C960D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32327" y="2371361"/>
                  <a:ext cx="2272680" cy="14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A9E92C9-7923-1D28-A7D6-188C9B9F0072}"/>
                    </a:ext>
                  </a:extLst>
                </p14:cNvPr>
                <p14:cNvContentPartPr/>
                <p14:nvPr/>
              </p14:nvContentPartPr>
              <p14:xfrm>
                <a:off x="2731407" y="1904081"/>
                <a:ext cx="1323000" cy="390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A9E92C9-7923-1D28-A7D6-188C9B9F007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22407" y="1895441"/>
                  <a:ext cx="134064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CC45AE9-2EF8-C488-5F18-CA1210D3102F}"/>
                    </a:ext>
                  </a:extLst>
                </p14:cNvPr>
                <p14:cNvContentPartPr/>
                <p14:nvPr/>
              </p14:nvContentPartPr>
              <p14:xfrm>
                <a:off x="2772447" y="2203241"/>
                <a:ext cx="1225800" cy="258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CC45AE9-2EF8-C488-5F18-CA1210D3102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63447" y="2194601"/>
                  <a:ext cx="12434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4856D38-0B2B-52FB-F4DC-BDC5966BC4E5}"/>
                    </a:ext>
                  </a:extLst>
                </p14:cNvPr>
                <p14:cNvContentPartPr/>
                <p14:nvPr/>
              </p14:nvContentPartPr>
              <p14:xfrm>
                <a:off x="4024167" y="1777721"/>
                <a:ext cx="27360" cy="140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4856D38-0B2B-52FB-F4DC-BDC5966BC4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15527" y="1768721"/>
                  <a:ext cx="450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023D375-FA1F-39C8-A83D-BAF9AAD23D01}"/>
                    </a:ext>
                  </a:extLst>
                </p14:cNvPr>
                <p14:cNvContentPartPr/>
                <p14:nvPr/>
              </p14:nvContentPartPr>
              <p14:xfrm>
                <a:off x="4018407" y="2197481"/>
                <a:ext cx="16920" cy="192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023D375-FA1F-39C8-A83D-BAF9AAD23D0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09407" y="2188481"/>
                  <a:ext cx="345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0A18A8B-3B64-A635-B04F-BED973222134}"/>
                    </a:ext>
                  </a:extLst>
                </p14:cNvPr>
                <p14:cNvContentPartPr/>
                <p14:nvPr/>
              </p14:nvContentPartPr>
              <p14:xfrm>
                <a:off x="4033887" y="1766201"/>
                <a:ext cx="344160" cy="191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0A18A8B-3B64-A635-B04F-BED97322213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25247" y="1757201"/>
                  <a:ext cx="3618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D2DC5CB-E9CF-B05C-16F0-1AD854794D28}"/>
                    </a:ext>
                  </a:extLst>
                </p14:cNvPr>
                <p14:cNvContentPartPr/>
                <p14:nvPr/>
              </p14:nvContentPartPr>
              <p14:xfrm>
                <a:off x="4037127" y="1924241"/>
                <a:ext cx="357480" cy="516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D2DC5CB-E9CF-B05C-16F0-1AD854794D2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28487" y="1915241"/>
                  <a:ext cx="37512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94096EA-9CE3-6E1A-4EC8-40826DC029F1}"/>
                    </a:ext>
                  </a:extLst>
                </p14:cNvPr>
                <p14:cNvContentPartPr/>
                <p14:nvPr/>
              </p14:nvContentPartPr>
              <p14:xfrm>
                <a:off x="3187527" y="2191361"/>
                <a:ext cx="81000" cy="159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94096EA-9CE3-6E1A-4EC8-40826DC029F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78527" y="2182721"/>
                  <a:ext cx="986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1044DF-6A05-DFEF-D835-3CEEE6D1D4CC}"/>
                    </a:ext>
                  </a:extLst>
                </p14:cNvPr>
                <p14:cNvContentPartPr/>
                <p14:nvPr/>
              </p14:nvContentPartPr>
              <p14:xfrm>
                <a:off x="3265287" y="2220521"/>
                <a:ext cx="71280" cy="56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1044DF-6A05-DFEF-D835-3CEEE6D1D4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56287" y="2211881"/>
                  <a:ext cx="889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1842159-7C11-1209-24ED-BA55954652B3}"/>
                    </a:ext>
                  </a:extLst>
                </p14:cNvPr>
                <p14:cNvContentPartPr/>
                <p14:nvPr/>
              </p14:nvContentPartPr>
              <p14:xfrm>
                <a:off x="3335487" y="2201801"/>
                <a:ext cx="36000" cy="76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1842159-7C11-1209-24ED-BA55954652B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26487" y="2192801"/>
                  <a:ext cx="53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4861A12-6065-5769-C094-287A65E6B601}"/>
                    </a:ext>
                  </a:extLst>
                </p14:cNvPr>
                <p14:cNvContentPartPr/>
                <p14:nvPr/>
              </p14:nvContentPartPr>
              <p14:xfrm>
                <a:off x="3388767" y="2170121"/>
                <a:ext cx="92520" cy="58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4861A12-6065-5769-C094-287A65E6B60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79767" y="2161481"/>
                  <a:ext cx="1101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988F2A3-CE9B-3E6B-AA7A-059E8499EA99}"/>
                    </a:ext>
                  </a:extLst>
                </p14:cNvPr>
                <p14:cNvContentPartPr/>
                <p14:nvPr/>
              </p14:nvContentPartPr>
              <p14:xfrm>
                <a:off x="3506487" y="2173361"/>
                <a:ext cx="37440" cy="47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988F2A3-CE9B-3E6B-AA7A-059E8499EA9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97847" y="2164361"/>
                  <a:ext cx="550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4AC7C6C-708E-223A-94A6-5E58A4C5C9AD}"/>
                    </a:ext>
                  </a:extLst>
                </p14:cNvPr>
                <p14:cNvContentPartPr/>
                <p14:nvPr/>
              </p14:nvContentPartPr>
              <p14:xfrm>
                <a:off x="3469767" y="2085161"/>
                <a:ext cx="11520" cy="21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4AC7C6C-708E-223A-94A6-5E58A4C5C9A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61127" y="2076521"/>
                  <a:ext cx="291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5E7D942-17F2-DD16-5C38-BB48ACACEAF5}"/>
                    </a:ext>
                  </a:extLst>
                </p14:cNvPr>
                <p14:cNvContentPartPr/>
                <p14:nvPr/>
              </p14:nvContentPartPr>
              <p14:xfrm>
                <a:off x="3570207" y="2127281"/>
                <a:ext cx="51840" cy="141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5E7D942-17F2-DD16-5C38-BB48ACACEAF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61207" y="2118641"/>
                  <a:ext cx="694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1048379-2B76-A45D-AF86-3BA1A01F96AB}"/>
                    </a:ext>
                  </a:extLst>
                </p14:cNvPr>
                <p14:cNvContentPartPr/>
                <p14:nvPr/>
              </p14:nvContentPartPr>
              <p14:xfrm>
                <a:off x="3524127" y="2126561"/>
                <a:ext cx="169920" cy="28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1048379-2B76-A45D-AF86-3BA1A01F96A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15487" y="2117921"/>
                  <a:ext cx="1875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0EB49DB-DF88-5A96-0603-AD93603D795C}"/>
                    </a:ext>
                  </a:extLst>
                </p14:cNvPr>
                <p14:cNvContentPartPr/>
                <p14:nvPr/>
              </p14:nvContentPartPr>
              <p14:xfrm>
                <a:off x="3521967" y="2265161"/>
                <a:ext cx="301680" cy="209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0EB49DB-DF88-5A96-0603-AD93603D79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13327" y="2256521"/>
                  <a:ext cx="319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72C6929-F232-89CB-80B6-C803CAA7F2F8}"/>
                    </a:ext>
                  </a:extLst>
                </p14:cNvPr>
                <p14:cNvContentPartPr/>
                <p14:nvPr/>
              </p14:nvContentPartPr>
              <p14:xfrm>
                <a:off x="3877287" y="2260121"/>
                <a:ext cx="16920" cy="60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72C6929-F232-89CB-80B6-C803CAA7F2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868647" y="2251481"/>
                  <a:ext cx="34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003072C-E622-620D-3342-58137DB68F96}"/>
                    </a:ext>
                  </a:extLst>
                </p14:cNvPr>
                <p14:cNvContentPartPr/>
                <p14:nvPr/>
              </p14:nvContentPartPr>
              <p14:xfrm>
                <a:off x="3904287" y="2252921"/>
                <a:ext cx="19800" cy="64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003072C-E622-620D-3342-58137DB68F9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95287" y="2244281"/>
                  <a:ext cx="374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D40C953-43D9-B5E7-C2AC-73EA1215EC44}"/>
                    </a:ext>
                  </a:extLst>
                </p14:cNvPr>
                <p14:cNvContentPartPr/>
                <p14:nvPr/>
              </p14:nvContentPartPr>
              <p14:xfrm>
                <a:off x="3829047" y="2144201"/>
                <a:ext cx="5040" cy="2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D40C953-43D9-B5E7-C2AC-73EA1215EC4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20047" y="2135201"/>
                  <a:ext cx="226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60BA7BD-A1CF-B900-1844-013A8A50360C}"/>
                    </a:ext>
                  </a:extLst>
                </p14:cNvPr>
                <p14:cNvContentPartPr/>
                <p14:nvPr/>
              </p14:nvContentPartPr>
              <p14:xfrm>
                <a:off x="3931647" y="2104601"/>
                <a:ext cx="182160" cy="185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60BA7BD-A1CF-B900-1844-013A8A50360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22647" y="2095601"/>
                  <a:ext cx="1998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7D6F689-650F-E143-9424-37C732D11562}"/>
                    </a:ext>
                  </a:extLst>
                </p14:cNvPr>
                <p14:cNvContentPartPr/>
                <p14:nvPr/>
              </p14:nvContentPartPr>
              <p14:xfrm>
                <a:off x="4029567" y="2071841"/>
                <a:ext cx="137520" cy="126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7D6F689-650F-E143-9424-37C732D1156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20567" y="2063201"/>
                  <a:ext cx="1551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9D74776-BCA7-95CA-54A9-E989A671BAFF}"/>
                    </a:ext>
                  </a:extLst>
                </p14:cNvPr>
                <p14:cNvContentPartPr/>
                <p14:nvPr/>
              </p14:nvContentPartPr>
              <p14:xfrm>
                <a:off x="2589567" y="2579441"/>
                <a:ext cx="694800" cy="505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9D74776-BCA7-95CA-54A9-E989A671BAF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580567" y="2570801"/>
                  <a:ext cx="71244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6E84BE7-85D8-11E7-943B-1470ED7F13B5}"/>
                    </a:ext>
                  </a:extLst>
                </p14:cNvPr>
                <p14:cNvContentPartPr/>
                <p14:nvPr/>
              </p14:nvContentPartPr>
              <p14:xfrm>
                <a:off x="2622327" y="2910641"/>
                <a:ext cx="741600" cy="417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6E84BE7-85D8-11E7-943B-1470ED7F13B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13687" y="2901641"/>
                  <a:ext cx="75924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27F4E4F-677B-E623-F5AA-43E3DEBB2E59}"/>
                    </a:ext>
                  </a:extLst>
                </p14:cNvPr>
                <p14:cNvContentPartPr/>
                <p14:nvPr/>
              </p14:nvContentPartPr>
              <p14:xfrm>
                <a:off x="2598927" y="2540201"/>
                <a:ext cx="749160" cy="495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27F4E4F-677B-E623-F5AA-43E3DEBB2E5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89927" y="2531561"/>
                  <a:ext cx="76680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FAD0589-9698-0CE9-9F78-2290CC6C3CAE}"/>
                    </a:ext>
                  </a:extLst>
                </p14:cNvPr>
                <p14:cNvContentPartPr/>
                <p14:nvPr/>
              </p14:nvContentPartPr>
              <p14:xfrm>
                <a:off x="2629527" y="2891921"/>
                <a:ext cx="781920" cy="452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FAD0589-9698-0CE9-9F78-2290CC6C3CA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20527" y="2883281"/>
                  <a:ext cx="7995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EF75174-F7B4-5141-6DCD-90C61CB96EE1}"/>
                    </a:ext>
                  </a:extLst>
                </p14:cNvPr>
                <p14:cNvContentPartPr/>
                <p14:nvPr/>
              </p14:nvContentPartPr>
              <p14:xfrm>
                <a:off x="2626647" y="2956001"/>
                <a:ext cx="204120" cy="449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EF75174-F7B4-5141-6DCD-90C61CB96EE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17647" y="2947001"/>
                  <a:ext cx="2217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380F923-73EF-0B80-B066-D25AFD70FA20}"/>
                    </a:ext>
                  </a:extLst>
                </p14:cNvPr>
                <p14:cNvContentPartPr/>
                <p14:nvPr/>
              </p14:nvContentPartPr>
              <p14:xfrm>
                <a:off x="2617647" y="2549201"/>
                <a:ext cx="635400" cy="451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380F923-73EF-0B80-B066-D25AFD70FA2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08647" y="2540201"/>
                  <a:ext cx="65304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BC5DCD6-78A8-A94E-8B3A-28C69CB878A7}"/>
                    </a:ext>
                  </a:extLst>
                </p14:cNvPr>
                <p14:cNvContentPartPr/>
                <p14:nvPr/>
              </p14:nvContentPartPr>
              <p14:xfrm>
                <a:off x="2783967" y="2986241"/>
                <a:ext cx="536040" cy="369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BC5DCD6-78A8-A94E-8B3A-28C69CB878A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75327" y="2977241"/>
                  <a:ext cx="553680" cy="38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56A54DC-0B6B-1B16-4268-82F9AAF2C69B}"/>
              </a:ext>
            </a:extLst>
          </p:cNvPr>
          <p:cNvGrpSpPr/>
          <p:nvPr/>
        </p:nvGrpSpPr>
        <p:grpSpPr>
          <a:xfrm>
            <a:off x="6034767" y="600881"/>
            <a:ext cx="1899000" cy="2550960"/>
            <a:chOff x="6034767" y="600881"/>
            <a:chExt cx="1899000" cy="255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81DA366-FF65-67C6-2ADB-E8A75FF35908}"/>
                    </a:ext>
                  </a:extLst>
                </p14:cNvPr>
                <p14:cNvContentPartPr/>
                <p14:nvPr/>
              </p14:nvContentPartPr>
              <p14:xfrm>
                <a:off x="6426807" y="1602401"/>
                <a:ext cx="132480" cy="270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81DA366-FF65-67C6-2ADB-E8A75FF3590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18167" y="1593401"/>
                  <a:ext cx="1501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07E9C69-9460-1BCF-0411-2F0B8E06A818}"/>
                    </a:ext>
                  </a:extLst>
                </p14:cNvPr>
                <p14:cNvContentPartPr/>
                <p14:nvPr/>
              </p14:nvContentPartPr>
              <p14:xfrm>
                <a:off x="6610047" y="1541561"/>
                <a:ext cx="119880" cy="233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07E9C69-9460-1BCF-0411-2F0B8E06A81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01047" y="1532921"/>
                  <a:ext cx="1375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96311E1-DC69-BFB2-33C0-744B2026A291}"/>
                    </a:ext>
                  </a:extLst>
                </p14:cNvPr>
                <p14:cNvContentPartPr/>
                <p14:nvPr/>
              </p14:nvContentPartPr>
              <p14:xfrm>
                <a:off x="6568647" y="1557761"/>
                <a:ext cx="237960" cy="157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96311E1-DC69-BFB2-33C0-744B2026A29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60007" y="1549121"/>
                  <a:ext cx="2556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80B52BE-A4F5-55BE-240B-5BC9CE062F56}"/>
                    </a:ext>
                  </a:extLst>
                </p14:cNvPr>
                <p14:cNvContentPartPr/>
                <p14:nvPr/>
              </p14:nvContentPartPr>
              <p14:xfrm>
                <a:off x="6797967" y="1452641"/>
                <a:ext cx="444240" cy="308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80B52BE-A4F5-55BE-240B-5BC9CE062F5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88967" y="1444001"/>
                  <a:ext cx="4618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E74000C-6168-8772-57B8-A8F6BFFE71CD}"/>
                    </a:ext>
                  </a:extLst>
                </p14:cNvPr>
                <p14:cNvContentPartPr/>
                <p14:nvPr/>
              </p14:nvContentPartPr>
              <p14:xfrm>
                <a:off x="7217727" y="1417001"/>
                <a:ext cx="108360" cy="130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E74000C-6168-8772-57B8-A8F6BFFE71C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08727" y="1408361"/>
                  <a:ext cx="1260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5D24001-3FDD-E514-4683-8AC5E3B5A466}"/>
                    </a:ext>
                  </a:extLst>
                </p14:cNvPr>
                <p14:cNvContentPartPr/>
                <p14:nvPr/>
              </p14:nvContentPartPr>
              <p14:xfrm>
                <a:off x="6676287" y="1997681"/>
                <a:ext cx="105840" cy="349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5D24001-3FDD-E514-4683-8AC5E3B5A46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667647" y="1988681"/>
                  <a:ext cx="1234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1D8414B-99D0-CF42-AB0E-6689043819E6}"/>
                    </a:ext>
                  </a:extLst>
                </p14:cNvPr>
                <p14:cNvContentPartPr/>
                <p14:nvPr/>
              </p14:nvContentPartPr>
              <p14:xfrm>
                <a:off x="6679527" y="2056361"/>
                <a:ext cx="147240" cy="158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1D8414B-99D0-CF42-AB0E-6689043819E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70887" y="2047721"/>
                  <a:ext cx="1648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B72F304-6E44-0BF9-FE55-8CAC51A63660}"/>
                    </a:ext>
                  </a:extLst>
                </p14:cNvPr>
                <p14:cNvContentPartPr/>
                <p14:nvPr/>
              </p14:nvContentPartPr>
              <p14:xfrm>
                <a:off x="6861687" y="1994801"/>
                <a:ext cx="208800" cy="159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B72F304-6E44-0BF9-FE55-8CAC51A6366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53047" y="1986161"/>
                  <a:ext cx="2264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4A852B7-09A4-F272-4CC1-537251815D5C}"/>
                    </a:ext>
                  </a:extLst>
                </p14:cNvPr>
                <p14:cNvContentPartPr/>
                <p14:nvPr/>
              </p14:nvContentPartPr>
              <p14:xfrm>
                <a:off x="7105767" y="1967441"/>
                <a:ext cx="70200" cy="108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4A852B7-09A4-F272-4CC1-537251815D5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096767" y="1958441"/>
                  <a:ext cx="878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A4C40D3-B3C8-E672-15AD-CE0781E80DFB}"/>
                    </a:ext>
                  </a:extLst>
                </p14:cNvPr>
                <p14:cNvContentPartPr/>
                <p14:nvPr/>
              </p14:nvContentPartPr>
              <p14:xfrm>
                <a:off x="7209087" y="1841801"/>
                <a:ext cx="317880" cy="177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A4C40D3-B3C8-E672-15AD-CE0781E80DF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200087" y="1833161"/>
                  <a:ext cx="335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C373F34-9303-2BAD-F3D4-7E5877B37353}"/>
                    </a:ext>
                  </a:extLst>
                </p14:cNvPr>
                <p14:cNvContentPartPr/>
                <p14:nvPr/>
              </p14:nvContentPartPr>
              <p14:xfrm>
                <a:off x="7444527" y="1832441"/>
                <a:ext cx="124920" cy="141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C373F34-9303-2BAD-F3D4-7E5877B3735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35887" y="1823441"/>
                  <a:ext cx="1425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85962E8-EA59-3A5F-AC1D-D67C82019195}"/>
                    </a:ext>
                  </a:extLst>
                </p14:cNvPr>
                <p14:cNvContentPartPr/>
                <p14:nvPr/>
              </p14:nvContentPartPr>
              <p14:xfrm>
                <a:off x="6069327" y="600881"/>
                <a:ext cx="1837800" cy="1940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85962E8-EA59-3A5F-AC1D-D67C8201919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060687" y="591881"/>
                  <a:ext cx="1855440" cy="19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E760AC-94FF-8EFA-9E30-B674AA5FB375}"/>
                    </a:ext>
                  </a:extLst>
                </p14:cNvPr>
                <p14:cNvContentPartPr/>
                <p14:nvPr/>
              </p14:nvContentPartPr>
              <p14:xfrm>
                <a:off x="6034767" y="1122161"/>
                <a:ext cx="1899000" cy="2029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E760AC-94FF-8EFA-9E30-B674AA5FB37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25767" y="1113521"/>
                  <a:ext cx="1916640" cy="20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19D63A6-2738-4D21-0DC4-4185CA22F4FA}"/>
                    </a:ext>
                  </a:extLst>
                </p14:cNvPr>
                <p14:cNvContentPartPr/>
                <p14:nvPr/>
              </p14:nvContentPartPr>
              <p14:xfrm>
                <a:off x="6039087" y="1134761"/>
                <a:ext cx="36720" cy="18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19D63A6-2738-4D21-0DC4-4185CA22F4F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030087" y="1125761"/>
                  <a:ext cx="5436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75ADBD2-854C-A05C-6427-525CBE45940F}"/>
              </a:ext>
            </a:extLst>
          </p:cNvPr>
          <p:cNvGrpSpPr/>
          <p:nvPr/>
        </p:nvGrpSpPr>
        <p:grpSpPr>
          <a:xfrm>
            <a:off x="3046047" y="4032401"/>
            <a:ext cx="5290920" cy="2411640"/>
            <a:chOff x="3046047" y="4032401"/>
            <a:chExt cx="5290920" cy="241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62CA791-F359-4362-4D9A-9362C9985901}"/>
                    </a:ext>
                  </a:extLst>
                </p14:cNvPr>
                <p14:cNvContentPartPr/>
                <p14:nvPr/>
              </p14:nvContentPartPr>
              <p14:xfrm>
                <a:off x="3046047" y="4519841"/>
                <a:ext cx="21600" cy="190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62CA791-F359-4362-4D9A-9362C998590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37047" y="4511201"/>
                  <a:ext cx="392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F969343-F96B-BFBC-6C7C-D1B17947873A}"/>
                    </a:ext>
                  </a:extLst>
                </p14:cNvPr>
                <p14:cNvContentPartPr/>
                <p14:nvPr/>
              </p14:nvContentPartPr>
              <p14:xfrm>
                <a:off x="3072327" y="4411841"/>
                <a:ext cx="210600" cy="407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F969343-F96B-BFBC-6C7C-D1B17947873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63327" y="4402841"/>
                  <a:ext cx="22824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C468B8A-4841-B385-CFCD-37C5368814F1}"/>
                    </a:ext>
                  </a:extLst>
                </p14:cNvPr>
                <p14:cNvContentPartPr/>
                <p14:nvPr/>
              </p14:nvContentPartPr>
              <p14:xfrm>
                <a:off x="3370047" y="4522721"/>
                <a:ext cx="130320" cy="214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C468B8A-4841-B385-CFCD-37C5368814F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61407" y="4513721"/>
                  <a:ext cx="1479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3BA5CA3-3A6D-B6D3-3C80-FEE3894E34CB}"/>
                    </a:ext>
                  </a:extLst>
                </p14:cNvPr>
                <p14:cNvContentPartPr/>
                <p14:nvPr/>
              </p14:nvContentPartPr>
              <p14:xfrm>
                <a:off x="3535647" y="4504721"/>
                <a:ext cx="182880" cy="221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3BA5CA3-3A6D-B6D3-3C80-FEE3894E34C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27007" y="4496081"/>
                  <a:ext cx="2005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B60B59A-BFB4-AB4E-0F26-271792F3ACD2}"/>
                    </a:ext>
                  </a:extLst>
                </p14:cNvPr>
                <p14:cNvContentPartPr/>
                <p14:nvPr/>
              </p14:nvContentPartPr>
              <p14:xfrm>
                <a:off x="3794127" y="4517681"/>
                <a:ext cx="165240" cy="97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B60B59A-BFB4-AB4E-0F26-271792F3ACD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85127" y="4509041"/>
                  <a:ext cx="1828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C9F19F3-1F2F-46EB-86BC-DF0CE160BFAF}"/>
                    </a:ext>
                  </a:extLst>
                </p14:cNvPr>
                <p14:cNvContentPartPr/>
                <p14:nvPr/>
              </p14:nvContentPartPr>
              <p14:xfrm>
                <a:off x="3989967" y="4276121"/>
                <a:ext cx="207360" cy="320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C9F19F3-1F2F-46EB-86BC-DF0CE160BFA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980967" y="4267121"/>
                  <a:ext cx="2250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0F48597-B503-8544-18E2-121503032EA9}"/>
                    </a:ext>
                  </a:extLst>
                </p14:cNvPr>
                <p14:cNvContentPartPr/>
                <p14:nvPr/>
              </p14:nvContentPartPr>
              <p14:xfrm>
                <a:off x="4066647" y="4363601"/>
                <a:ext cx="148680" cy="138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0F48597-B503-8544-18E2-121503032EA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058007" y="4354961"/>
                  <a:ext cx="1663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454D20F-3B12-77CC-5BA4-B2FDA2745DC3}"/>
                    </a:ext>
                  </a:extLst>
                </p14:cNvPr>
                <p14:cNvContentPartPr/>
                <p14:nvPr/>
              </p14:nvContentPartPr>
              <p14:xfrm>
                <a:off x="4276167" y="4394561"/>
                <a:ext cx="204120" cy="124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454D20F-3B12-77CC-5BA4-B2FDA2745DC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267167" y="4385561"/>
                  <a:ext cx="2217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2E02F32-7D59-2ED2-C7BA-0FA48A8AF6DF}"/>
                    </a:ext>
                  </a:extLst>
                </p14:cNvPr>
                <p14:cNvContentPartPr/>
                <p14:nvPr/>
              </p14:nvContentPartPr>
              <p14:xfrm>
                <a:off x="4824087" y="4294481"/>
                <a:ext cx="120240" cy="165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2E02F32-7D59-2ED2-C7BA-0FA48A8AF6D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815447" y="4285841"/>
                  <a:ext cx="1378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A44D2CA-787A-A400-DB2E-119C7D577B6B}"/>
                    </a:ext>
                  </a:extLst>
                </p14:cNvPr>
                <p14:cNvContentPartPr/>
                <p14:nvPr/>
              </p14:nvContentPartPr>
              <p14:xfrm>
                <a:off x="5020647" y="4032401"/>
                <a:ext cx="498960" cy="375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A44D2CA-787A-A400-DB2E-119C7D577B6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011647" y="4023401"/>
                  <a:ext cx="51660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3B09379-1903-2816-FB5E-8241BD114AF3}"/>
                    </a:ext>
                  </a:extLst>
                </p14:cNvPr>
                <p14:cNvContentPartPr/>
                <p14:nvPr/>
              </p14:nvContentPartPr>
              <p14:xfrm>
                <a:off x="5321607" y="4079921"/>
                <a:ext cx="280800" cy="186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3B09379-1903-2816-FB5E-8241BD114AF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12607" y="4071281"/>
                  <a:ext cx="2984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A9F07F8-A981-9A50-5C0C-210866FB2DF0}"/>
                    </a:ext>
                  </a:extLst>
                </p14:cNvPr>
                <p14:cNvContentPartPr/>
                <p14:nvPr/>
              </p14:nvContentPartPr>
              <p14:xfrm>
                <a:off x="3175287" y="5122481"/>
                <a:ext cx="146520" cy="186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A9F07F8-A981-9A50-5C0C-210866FB2DF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66647" y="5113481"/>
                  <a:ext cx="1641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B47F228-D9BF-D07A-A1F3-0340DBBDAA73}"/>
                    </a:ext>
                  </a:extLst>
                </p14:cNvPr>
                <p14:cNvContentPartPr/>
                <p14:nvPr/>
              </p14:nvContentPartPr>
              <p14:xfrm>
                <a:off x="3332247" y="5090801"/>
                <a:ext cx="218880" cy="235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B47F228-D9BF-D07A-A1F3-0340DBBDAA7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323607" y="5081801"/>
                  <a:ext cx="2365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EDCA484-DF43-64E8-B091-10B3FC8BCD26}"/>
                    </a:ext>
                  </a:extLst>
                </p14:cNvPr>
                <p14:cNvContentPartPr/>
                <p14:nvPr/>
              </p14:nvContentPartPr>
              <p14:xfrm>
                <a:off x="3727167" y="5124641"/>
                <a:ext cx="79560" cy="126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EDCA484-DF43-64E8-B091-10B3FC8BCD2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718167" y="5115641"/>
                  <a:ext cx="972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39E79FA-2E5E-EF55-6392-274A7F816C2F}"/>
                    </a:ext>
                  </a:extLst>
                </p14:cNvPr>
                <p14:cNvContentPartPr/>
                <p14:nvPr/>
              </p14:nvContentPartPr>
              <p14:xfrm>
                <a:off x="3848487" y="5069201"/>
                <a:ext cx="121320" cy="178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39E79FA-2E5E-EF55-6392-274A7F816C2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839487" y="5060561"/>
                  <a:ext cx="1389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0DA536D-F5B4-C122-202D-E14AF4705F64}"/>
                    </a:ext>
                  </a:extLst>
                </p14:cNvPr>
                <p14:cNvContentPartPr/>
                <p14:nvPr/>
              </p14:nvContentPartPr>
              <p14:xfrm>
                <a:off x="4030647" y="4867601"/>
                <a:ext cx="348840" cy="284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0DA536D-F5B4-C122-202D-E14AF4705F6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022007" y="4858601"/>
                  <a:ext cx="3664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7731242-25F6-EAA7-B13E-F731ADB59691}"/>
                    </a:ext>
                  </a:extLst>
                </p14:cNvPr>
                <p14:cNvContentPartPr/>
                <p14:nvPr/>
              </p14:nvContentPartPr>
              <p14:xfrm>
                <a:off x="4253487" y="4962281"/>
                <a:ext cx="164520" cy="118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7731242-25F6-EAA7-B13E-F731ADB5969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244487" y="4953281"/>
                  <a:ext cx="1821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D29B8D5-7442-BF5B-7F21-8A84F458EDB6}"/>
                    </a:ext>
                  </a:extLst>
                </p14:cNvPr>
                <p14:cNvContentPartPr/>
                <p14:nvPr/>
              </p14:nvContentPartPr>
              <p14:xfrm>
                <a:off x="4475607" y="4934201"/>
                <a:ext cx="209160" cy="124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D29B8D5-7442-BF5B-7F21-8A84F458EDB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466967" y="4925561"/>
                  <a:ext cx="226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8E11DFA-F481-3561-2920-515C0570A6BD}"/>
                    </a:ext>
                  </a:extLst>
                </p14:cNvPr>
                <p14:cNvContentPartPr/>
                <p14:nvPr/>
              </p14:nvContentPartPr>
              <p14:xfrm>
                <a:off x="4992207" y="4796321"/>
                <a:ext cx="117720" cy="1720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8E11DFA-F481-3561-2920-515C0570A6B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983567" y="4787321"/>
                  <a:ext cx="1353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3F5D0E7-8A2A-F77E-7533-8216063C47E4}"/>
                    </a:ext>
                  </a:extLst>
                </p14:cNvPr>
                <p14:cNvContentPartPr/>
                <p14:nvPr/>
              </p14:nvContentPartPr>
              <p14:xfrm>
                <a:off x="5194887" y="4745921"/>
                <a:ext cx="354600" cy="235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3F5D0E7-8A2A-F77E-7533-8216063C47E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185887" y="4736921"/>
                  <a:ext cx="3722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2245561-2EE7-E057-3B90-5F3308661850}"/>
                    </a:ext>
                  </a:extLst>
                </p14:cNvPr>
                <p14:cNvContentPartPr/>
                <p14:nvPr/>
              </p14:nvContentPartPr>
              <p14:xfrm>
                <a:off x="5759007" y="4784441"/>
                <a:ext cx="25200" cy="856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2245561-2EE7-E057-3B90-5F330866185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750367" y="4775441"/>
                  <a:ext cx="42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FAF0B14-7A04-FC03-10AC-2A127D4224F1}"/>
                    </a:ext>
                  </a:extLst>
                </p14:cNvPr>
                <p14:cNvContentPartPr/>
                <p14:nvPr/>
              </p14:nvContentPartPr>
              <p14:xfrm>
                <a:off x="5701407" y="4595441"/>
                <a:ext cx="294480" cy="2293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FAF0B14-7A04-FC03-10AC-2A127D4224F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92407" y="4586441"/>
                  <a:ext cx="3121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70BCEE5-E94F-DF78-5238-757BBEAC0DAA}"/>
                    </a:ext>
                  </a:extLst>
                </p14:cNvPr>
                <p14:cNvContentPartPr/>
                <p14:nvPr/>
              </p14:nvContentPartPr>
              <p14:xfrm>
                <a:off x="6457407" y="4402841"/>
                <a:ext cx="75960" cy="270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70BCEE5-E94F-DF78-5238-757BBEAC0DA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448407" y="4394201"/>
                  <a:ext cx="936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7AE4AC9-78DC-7347-4E3F-0C1B5F11EE9A}"/>
                    </a:ext>
                  </a:extLst>
                </p14:cNvPr>
                <p14:cNvContentPartPr/>
                <p14:nvPr/>
              </p14:nvContentPartPr>
              <p14:xfrm>
                <a:off x="6404127" y="4383041"/>
                <a:ext cx="648720" cy="264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7AE4AC9-78DC-7347-4E3F-0C1B5F11EE9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395127" y="4374401"/>
                  <a:ext cx="6663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82E5895-EEF8-F420-E019-FC24FBE60CE3}"/>
                    </a:ext>
                  </a:extLst>
                </p14:cNvPr>
                <p14:cNvContentPartPr/>
                <p14:nvPr/>
              </p14:nvContentPartPr>
              <p14:xfrm>
                <a:off x="7311327" y="4422281"/>
                <a:ext cx="86760" cy="85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82E5895-EEF8-F420-E019-FC24FBE60CE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02687" y="4413281"/>
                  <a:ext cx="1044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77BD430-8BCD-7615-312F-D3920F51FAB3}"/>
                    </a:ext>
                  </a:extLst>
                </p14:cNvPr>
                <p14:cNvContentPartPr/>
                <p14:nvPr/>
              </p14:nvContentPartPr>
              <p14:xfrm>
                <a:off x="7475127" y="4072001"/>
                <a:ext cx="502200" cy="435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77BD430-8BCD-7615-312F-D3920F51FAB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466127" y="4063001"/>
                  <a:ext cx="51984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F4D79FC-92F6-0074-1C3E-2D18DAB683CB}"/>
                    </a:ext>
                  </a:extLst>
                </p14:cNvPr>
                <p14:cNvContentPartPr/>
                <p14:nvPr/>
              </p14:nvContentPartPr>
              <p14:xfrm>
                <a:off x="7791927" y="4058681"/>
                <a:ext cx="341280" cy="249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F4D79FC-92F6-0074-1C3E-2D18DAB683C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782927" y="4050041"/>
                  <a:ext cx="3589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B34D295-731B-73A0-3DC6-34D09EFB2A33}"/>
                    </a:ext>
                  </a:extLst>
                </p14:cNvPr>
                <p14:cNvContentPartPr/>
                <p14:nvPr/>
              </p14:nvContentPartPr>
              <p14:xfrm>
                <a:off x="3347727" y="5618921"/>
                <a:ext cx="143640" cy="243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B34D295-731B-73A0-3DC6-34D09EFB2A3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338727" y="5609921"/>
                  <a:ext cx="1612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7627269-69F7-0825-0119-1A087441371D}"/>
                    </a:ext>
                  </a:extLst>
                </p14:cNvPr>
                <p14:cNvContentPartPr/>
                <p14:nvPr/>
              </p14:nvContentPartPr>
              <p14:xfrm>
                <a:off x="3493167" y="5516681"/>
                <a:ext cx="245160" cy="399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7627269-69F7-0825-0119-1A087441371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484167" y="5508041"/>
                  <a:ext cx="26280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E994298-5742-2A39-AACD-A129B139E02A}"/>
                    </a:ext>
                  </a:extLst>
                </p14:cNvPr>
                <p14:cNvContentPartPr/>
                <p14:nvPr/>
              </p14:nvContentPartPr>
              <p14:xfrm>
                <a:off x="3921567" y="5609921"/>
                <a:ext cx="132840" cy="186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E994298-5742-2A39-AACD-A129B139E02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912927" y="5601281"/>
                  <a:ext cx="1504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1DE7B90-B8F2-9283-11A4-59B17F3F8F9C}"/>
                    </a:ext>
                  </a:extLst>
                </p14:cNvPr>
                <p14:cNvContentPartPr/>
                <p14:nvPr/>
              </p14:nvContentPartPr>
              <p14:xfrm>
                <a:off x="4085367" y="5585081"/>
                <a:ext cx="80640" cy="185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1DE7B90-B8F2-9283-11A4-59B17F3F8F9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076367" y="5576081"/>
                  <a:ext cx="982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859D3D6-2820-19A6-1467-F3C9B28ECAC1}"/>
                    </a:ext>
                  </a:extLst>
                </p14:cNvPr>
                <p14:cNvContentPartPr/>
                <p14:nvPr/>
              </p14:nvContentPartPr>
              <p14:xfrm>
                <a:off x="4261047" y="5444681"/>
                <a:ext cx="324720" cy="2361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859D3D6-2820-19A6-1467-F3C9B28ECAC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252407" y="5436041"/>
                  <a:ext cx="3423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22B44C6-545D-E358-B4CB-A02E97240809}"/>
                    </a:ext>
                  </a:extLst>
                </p14:cNvPr>
                <p14:cNvContentPartPr/>
                <p14:nvPr/>
              </p14:nvContentPartPr>
              <p14:xfrm>
                <a:off x="4513407" y="5524241"/>
                <a:ext cx="87480" cy="77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22B44C6-545D-E358-B4CB-A02E9724080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504407" y="5515601"/>
                  <a:ext cx="1051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DB37268-3035-3A33-2ADD-122C7FA4F8C3}"/>
                    </a:ext>
                  </a:extLst>
                </p14:cNvPr>
                <p14:cNvContentPartPr/>
                <p14:nvPr/>
              </p14:nvContentPartPr>
              <p14:xfrm>
                <a:off x="4658487" y="5489321"/>
                <a:ext cx="206280" cy="820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DB37268-3035-3A33-2ADD-122C7FA4F8C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649847" y="5480681"/>
                  <a:ext cx="2239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244F199-5603-C662-802B-F89FAB6B3D67}"/>
                    </a:ext>
                  </a:extLst>
                </p14:cNvPr>
                <p14:cNvContentPartPr/>
                <p14:nvPr/>
              </p14:nvContentPartPr>
              <p14:xfrm>
                <a:off x="5464167" y="5300681"/>
                <a:ext cx="56520" cy="1425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244F199-5603-C662-802B-F89FAB6B3D6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455527" y="5291681"/>
                  <a:ext cx="741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EEE10EE-27A1-BE94-1317-6DCF86C1C825}"/>
                    </a:ext>
                  </a:extLst>
                </p14:cNvPr>
                <p14:cNvContentPartPr/>
                <p14:nvPr/>
              </p14:nvContentPartPr>
              <p14:xfrm>
                <a:off x="5584047" y="5193041"/>
                <a:ext cx="87480" cy="240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EEE10EE-27A1-BE94-1317-6DCF86C1C82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575407" y="5184401"/>
                  <a:ext cx="1051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1455B31-3F7B-43F5-F568-FB1E60275B78}"/>
                    </a:ext>
                  </a:extLst>
                </p14:cNvPr>
                <p14:cNvContentPartPr/>
                <p14:nvPr/>
              </p14:nvContentPartPr>
              <p14:xfrm>
                <a:off x="5550927" y="5253881"/>
                <a:ext cx="234000" cy="143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1455B31-3F7B-43F5-F568-FB1E60275B7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541927" y="5244881"/>
                  <a:ext cx="2516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1735C53-DB9F-EA3A-7482-52219559DAF9}"/>
                    </a:ext>
                  </a:extLst>
                </p14:cNvPr>
                <p14:cNvContentPartPr/>
                <p14:nvPr/>
              </p14:nvContentPartPr>
              <p14:xfrm>
                <a:off x="5774487" y="5155961"/>
                <a:ext cx="538560" cy="333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1735C53-DB9F-EA3A-7482-52219559DAF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65487" y="5147321"/>
                  <a:ext cx="5562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7E0F7ED-4854-3928-424A-4906EEF45FAA}"/>
                    </a:ext>
                  </a:extLst>
                </p14:cNvPr>
                <p14:cNvContentPartPr/>
                <p14:nvPr/>
              </p14:nvContentPartPr>
              <p14:xfrm>
                <a:off x="6409887" y="4983881"/>
                <a:ext cx="118800" cy="234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7E0F7ED-4854-3928-424A-4906EEF45FA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400887" y="4975241"/>
                  <a:ext cx="1364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7203BC1-079E-B47B-9A06-6DE0A9622E74}"/>
                    </a:ext>
                  </a:extLst>
                </p14:cNvPr>
                <p14:cNvContentPartPr/>
                <p14:nvPr/>
              </p14:nvContentPartPr>
              <p14:xfrm>
                <a:off x="6397287" y="4983161"/>
                <a:ext cx="256320" cy="205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7203BC1-079E-B47B-9A06-6DE0A9622E7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388287" y="4974521"/>
                  <a:ext cx="2739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46D2276-C0D8-D52E-A564-417DCEA1A0ED}"/>
                    </a:ext>
                  </a:extLst>
                </p14:cNvPr>
                <p14:cNvContentPartPr/>
                <p14:nvPr/>
              </p14:nvContentPartPr>
              <p14:xfrm>
                <a:off x="6665487" y="5029961"/>
                <a:ext cx="72360" cy="153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46D2276-C0D8-D52E-A564-417DCEA1A0E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656487" y="5021321"/>
                  <a:ext cx="900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E9C5ECD-6136-DAB6-14B5-38852F046AD5}"/>
                    </a:ext>
                  </a:extLst>
                </p14:cNvPr>
                <p14:cNvContentPartPr/>
                <p14:nvPr/>
              </p14:nvContentPartPr>
              <p14:xfrm>
                <a:off x="6796527" y="5079281"/>
                <a:ext cx="31680" cy="295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E9C5ECD-6136-DAB6-14B5-38852F046AD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787527" y="5070281"/>
                  <a:ext cx="493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3E79847-C6B0-5899-C0AD-496C211911C6}"/>
                    </a:ext>
                  </a:extLst>
                </p14:cNvPr>
                <p14:cNvContentPartPr/>
                <p14:nvPr/>
              </p14:nvContentPartPr>
              <p14:xfrm>
                <a:off x="6872847" y="4884161"/>
                <a:ext cx="268200" cy="2199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3E79847-C6B0-5899-C0AD-496C211911C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863847" y="4875521"/>
                  <a:ext cx="2858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62A41EF-747B-BBCE-BD6C-71EEACA90D84}"/>
                    </a:ext>
                  </a:extLst>
                </p14:cNvPr>
                <p14:cNvContentPartPr/>
                <p14:nvPr/>
              </p14:nvContentPartPr>
              <p14:xfrm>
                <a:off x="7035927" y="4851041"/>
                <a:ext cx="214200" cy="1476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62A41EF-747B-BBCE-BD6C-71EEACA90D8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026927" y="4842401"/>
                  <a:ext cx="2318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43DA7B4-7993-BA51-CD02-F84163AC230B}"/>
                    </a:ext>
                  </a:extLst>
                </p14:cNvPr>
                <p14:cNvContentPartPr/>
                <p14:nvPr/>
              </p14:nvContentPartPr>
              <p14:xfrm>
                <a:off x="3533127" y="6049841"/>
                <a:ext cx="128160" cy="195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43DA7B4-7993-BA51-CD02-F84163AC230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524487" y="6041201"/>
                  <a:ext cx="1458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22DA76F-3BE1-6692-53F9-5FDE34C02432}"/>
                    </a:ext>
                  </a:extLst>
                </p14:cNvPr>
                <p14:cNvContentPartPr/>
                <p14:nvPr/>
              </p14:nvContentPartPr>
              <p14:xfrm>
                <a:off x="3679647" y="6027881"/>
                <a:ext cx="154440" cy="4161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22DA76F-3BE1-6692-53F9-5FDE34C0243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670647" y="6019241"/>
                  <a:ext cx="17208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DC58E1C-5F96-8D11-AC56-79FB3E86CB90}"/>
                    </a:ext>
                  </a:extLst>
                </p14:cNvPr>
                <p14:cNvContentPartPr/>
                <p14:nvPr/>
              </p14:nvContentPartPr>
              <p14:xfrm>
                <a:off x="4123527" y="5978921"/>
                <a:ext cx="70200" cy="2404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DC58E1C-5F96-8D11-AC56-79FB3E86CB9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114527" y="5970281"/>
                  <a:ext cx="878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08DFA7D-531B-F657-454B-298DBB7B514B}"/>
                    </a:ext>
                  </a:extLst>
                </p14:cNvPr>
                <p14:cNvContentPartPr/>
                <p14:nvPr/>
              </p14:nvContentPartPr>
              <p14:xfrm>
                <a:off x="4134327" y="5991521"/>
                <a:ext cx="439200" cy="1936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08DFA7D-531B-F657-454B-298DBB7B514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125327" y="5982521"/>
                  <a:ext cx="4568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C9BFB00-C34A-BD2E-939D-367A9E521DB8}"/>
                    </a:ext>
                  </a:extLst>
                </p14:cNvPr>
                <p14:cNvContentPartPr/>
                <p14:nvPr/>
              </p14:nvContentPartPr>
              <p14:xfrm>
                <a:off x="4569927" y="5940041"/>
                <a:ext cx="62640" cy="1911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C9BFB00-C34A-BD2E-939D-367A9E521DB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560927" y="5931041"/>
                  <a:ext cx="802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D6E6E7D-6D5C-2FAF-C115-07A7958FA8CC}"/>
                    </a:ext>
                  </a:extLst>
                </p14:cNvPr>
                <p14:cNvContentPartPr/>
                <p14:nvPr/>
              </p14:nvContentPartPr>
              <p14:xfrm>
                <a:off x="4686207" y="6058481"/>
                <a:ext cx="181800" cy="954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D6E6E7D-6D5C-2FAF-C115-07A7958FA8C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677567" y="6049481"/>
                  <a:ext cx="1994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BD3C2A0-6B22-F818-B7B4-A0A8DA8AA06D}"/>
                    </a:ext>
                  </a:extLst>
                </p14:cNvPr>
                <p14:cNvContentPartPr/>
                <p14:nvPr/>
              </p14:nvContentPartPr>
              <p14:xfrm>
                <a:off x="4969527" y="5879561"/>
                <a:ext cx="64080" cy="182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BD3C2A0-6B22-F818-B7B4-A0A8DA8AA06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960887" y="5870921"/>
                  <a:ext cx="817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BCE3A6E-4DFC-363E-C827-90EFDD8F7CE3}"/>
                    </a:ext>
                  </a:extLst>
                </p14:cNvPr>
                <p14:cNvContentPartPr/>
                <p14:nvPr/>
              </p14:nvContentPartPr>
              <p14:xfrm>
                <a:off x="5051607" y="5944001"/>
                <a:ext cx="81720" cy="95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BCE3A6E-4DFC-363E-C827-90EFDD8F7CE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042607" y="5935001"/>
                  <a:ext cx="993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6C0005A-4B66-A7B7-5C5B-4E06FAD13080}"/>
                    </a:ext>
                  </a:extLst>
                </p14:cNvPr>
                <p14:cNvContentPartPr/>
                <p14:nvPr/>
              </p14:nvContentPartPr>
              <p14:xfrm>
                <a:off x="5143407" y="5913761"/>
                <a:ext cx="134280" cy="154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6C0005A-4B66-A7B7-5C5B-4E06FAD1308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134767" y="5904761"/>
                  <a:ext cx="1519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5C3CD55-F76F-B672-55B6-E0522B5B4C9C}"/>
                    </a:ext>
                  </a:extLst>
                </p14:cNvPr>
                <p14:cNvContentPartPr/>
                <p14:nvPr/>
              </p14:nvContentPartPr>
              <p14:xfrm>
                <a:off x="5315127" y="5891081"/>
                <a:ext cx="68400" cy="673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5C3CD55-F76F-B672-55B6-E0522B5B4C9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306487" y="5882081"/>
                  <a:ext cx="860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4B69A90-43E7-9670-62DC-8788197BB43D}"/>
                    </a:ext>
                  </a:extLst>
                </p14:cNvPr>
                <p14:cNvContentPartPr/>
                <p14:nvPr/>
              </p14:nvContentPartPr>
              <p14:xfrm>
                <a:off x="5237007" y="5878841"/>
                <a:ext cx="147240" cy="1004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4B69A90-43E7-9670-62DC-8788197BB43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228367" y="5869841"/>
                  <a:ext cx="1648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BBC0BF2-A852-99F5-E8A3-59EA83DA8264}"/>
                    </a:ext>
                  </a:extLst>
                </p14:cNvPr>
                <p14:cNvContentPartPr/>
                <p14:nvPr/>
              </p14:nvContentPartPr>
              <p14:xfrm>
                <a:off x="5487927" y="5872001"/>
                <a:ext cx="29520" cy="896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BBC0BF2-A852-99F5-E8A3-59EA83DA826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478927" y="5863001"/>
                  <a:ext cx="471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9A9CDEC-23E2-0F3F-04A6-6A4B24264D08}"/>
                    </a:ext>
                  </a:extLst>
                </p14:cNvPr>
                <p14:cNvContentPartPr/>
                <p14:nvPr/>
              </p14:nvContentPartPr>
              <p14:xfrm>
                <a:off x="5434287" y="5716481"/>
                <a:ext cx="171720" cy="213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9A9CDEC-23E2-0F3F-04A6-6A4B24264D0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425647" y="5707841"/>
                  <a:ext cx="1893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1D00DE3-A089-2E7D-ECF4-31E8815E2BA6}"/>
                    </a:ext>
                  </a:extLst>
                </p14:cNvPr>
                <p14:cNvContentPartPr/>
                <p14:nvPr/>
              </p14:nvContentPartPr>
              <p14:xfrm>
                <a:off x="5668647" y="5820521"/>
                <a:ext cx="132480" cy="103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1D00DE3-A089-2E7D-ECF4-31E8815E2BA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660007" y="5811521"/>
                  <a:ext cx="1501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474CF1A-D973-0F22-AED2-70D6387079A2}"/>
                    </a:ext>
                  </a:extLst>
                </p14:cNvPr>
                <p14:cNvContentPartPr/>
                <p14:nvPr/>
              </p14:nvContentPartPr>
              <p14:xfrm>
                <a:off x="6112167" y="5719361"/>
                <a:ext cx="82800" cy="2178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474CF1A-D973-0F22-AED2-70D6387079A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103167" y="5710721"/>
                  <a:ext cx="1004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781C2C2-DE79-34D8-0BB0-9F0F5D86DA9C}"/>
                    </a:ext>
                  </a:extLst>
                </p14:cNvPr>
                <p14:cNvContentPartPr/>
                <p14:nvPr/>
              </p14:nvContentPartPr>
              <p14:xfrm>
                <a:off x="6156807" y="5708921"/>
                <a:ext cx="454680" cy="3110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781C2C2-DE79-34D8-0BB0-9F0F5D86DA9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147807" y="5699921"/>
                  <a:ext cx="4723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FCC3EBD-3CDF-4A06-DAF3-1C496D064220}"/>
                    </a:ext>
                  </a:extLst>
                </p14:cNvPr>
                <p14:cNvContentPartPr/>
                <p14:nvPr/>
              </p14:nvContentPartPr>
              <p14:xfrm>
                <a:off x="6678087" y="5744201"/>
                <a:ext cx="61200" cy="1162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FCC3EBD-3CDF-4A06-DAF3-1C496D06422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669087" y="5735561"/>
                  <a:ext cx="788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381A64C-271E-66DC-D0F5-D1AD959B37F9}"/>
                    </a:ext>
                  </a:extLst>
                </p14:cNvPr>
                <p14:cNvContentPartPr/>
                <p14:nvPr/>
              </p14:nvContentPartPr>
              <p14:xfrm>
                <a:off x="6780327" y="5573201"/>
                <a:ext cx="246960" cy="273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381A64C-271E-66DC-D0F5-D1AD959B37F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771327" y="5564201"/>
                  <a:ext cx="2646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FB979B3-B79D-2FAD-5922-712174CCC94C}"/>
                    </a:ext>
                  </a:extLst>
                </p14:cNvPr>
                <p14:cNvContentPartPr/>
                <p14:nvPr/>
              </p14:nvContentPartPr>
              <p14:xfrm>
                <a:off x="6698247" y="5555561"/>
                <a:ext cx="405360" cy="1558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FB979B3-B79D-2FAD-5922-712174CCC94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689247" y="5546561"/>
                  <a:ext cx="4230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A5B1FF4-0537-EFB6-D089-B309A3A90C42}"/>
                    </a:ext>
                  </a:extLst>
                </p14:cNvPr>
                <p14:cNvContentPartPr/>
                <p14:nvPr/>
              </p14:nvContentPartPr>
              <p14:xfrm>
                <a:off x="7275327" y="5618921"/>
                <a:ext cx="193680" cy="1231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A5B1FF4-0537-EFB6-D089-B309A3A90C4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266687" y="5609921"/>
                  <a:ext cx="211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C6E0439-EAC6-DC95-BB36-9B022CCA7BB9}"/>
                    </a:ext>
                  </a:extLst>
                </p14:cNvPr>
                <p14:cNvContentPartPr/>
                <p14:nvPr/>
              </p14:nvContentPartPr>
              <p14:xfrm>
                <a:off x="7268127" y="5456561"/>
                <a:ext cx="1080" cy="68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C6E0439-EAC6-DC95-BB36-9B022CCA7BB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259127" y="5447921"/>
                  <a:ext cx="187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3757902-6A51-60F6-882C-E0268B33824B}"/>
                    </a:ext>
                  </a:extLst>
                </p14:cNvPr>
                <p14:cNvContentPartPr/>
                <p14:nvPr/>
              </p14:nvContentPartPr>
              <p14:xfrm>
                <a:off x="7576647" y="5393561"/>
                <a:ext cx="123480" cy="165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3757902-6A51-60F6-882C-E0268B33824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567647" y="5384561"/>
                  <a:ext cx="1411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6B19892-1D9C-8602-A667-78203BAC24D0}"/>
                    </a:ext>
                  </a:extLst>
                </p14:cNvPr>
                <p14:cNvContentPartPr/>
                <p14:nvPr/>
              </p14:nvContentPartPr>
              <p14:xfrm>
                <a:off x="7775367" y="5319761"/>
                <a:ext cx="118080" cy="2340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6B19892-1D9C-8602-A667-78203BAC24D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766367" y="5311121"/>
                  <a:ext cx="1357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9B4BF40-B183-185A-7BF8-930C0D963927}"/>
                    </a:ext>
                  </a:extLst>
                </p14:cNvPr>
                <p14:cNvContentPartPr/>
                <p14:nvPr/>
              </p14:nvContentPartPr>
              <p14:xfrm>
                <a:off x="7976967" y="5188361"/>
                <a:ext cx="236160" cy="2800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9B4BF40-B183-185A-7BF8-930C0D96392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967967" y="5179361"/>
                  <a:ext cx="2538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8937642-B9A0-197D-A329-32E906EE504A}"/>
                    </a:ext>
                  </a:extLst>
                </p14:cNvPr>
                <p14:cNvContentPartPr/>
                <p14:nvPr/>
              </p14:nvContentPartPr>
              <p14:xfrm>
                <a:off x="8065167" y="5203121"/>
                <a:ext cx="271800" cy="1666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8937642-B9A0-197D-A329-32E906EE504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056527" y="5194481"/>
                  <a:ext cx="28944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ADBCC00B-F198-8530-A3A8-759CE692B62F}"/>
              </a:ext>
            </a:extLst>
          </p:cNvPr>
          <p:cNvGrpSpPr/>
          <p:nvPr/>
        </p:nvGrpSpPr>
        <p:grpSpPr>
          <a:xfrm>
            <a:off x="3651567" y="6454841"/>
            <a:ext cx="244440" cy="412560"/>
            <a:chOff x="3651567" y="6454841"/>
            <a:chExt cx="244440" cy="4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877E241-E408-C987-07C5-F5728446484E}"/>
                    </a:ext>
                  </a:extLst>
                </p14:cNvPr>
                <p14:cNvContentPartPr/>
                <p14:nvPr/>
              </p14:nvContentPartPr>
              <p14:xfrm>
                <a:off x="3651567" y="6532601"/>
                <a:ext cx="51120" cy="500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877E241-E408-C987-07C5-F5728446484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642567" y="6523961"/>
                  <a:ext cx="68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B700A94-84E3-3611-7B07-1C89FF0A2640}"/>
                    </a:ext>
                  </a:extLst>
                </p14:cNvPr>
                <p14:cNvContentPartPr/>
                <p14:nvPr/>
              </p14:nvContentPartPr>
              <p14:xfrm>
                <a:off x="3682887" y="6552041"/>
                <a:ext cx="71640" cy="1141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B700A94-84E3-3611-7B07-1C89FF0A264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674247" y="6543041"/>
                  <a:ext cx="892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F2FC166-BE6A-65E7-4D79-03D1C716E2EC}"/>
                    </a:ext>
                  </a:extLst>
                </p14:cNvPr>
                <p14:cNvContentPartPr/>
                <p14:nvPr/>
              </p14:nvContentPartPr>
              <p14:xfrm>
                <a:off x="3758847" y="6454841"/>
                <a:ext cx="137160" cy="4125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F2FC166-BE6A-65E7-4D79-03D1C716E2E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749847" y="6445841"/>
                  <a:ext cx="154800" cy="43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1897A40-5E9B-8E68-18A9-BEB79ACD9C38}"/>
              </a:ext>
            </a:extLst>
          </p:cNvPr>
          <p:cNvGrpSpPr/>
          <p:nvPr/>
        </p:nvGrpSpPr>
        <p:grpSpPr>
          <a:xfrm>
            <a:off x="4231887" y="6402641"/>
            <a:ext cx="1255320" cy="363600"/>
            <a:chOff x="4231887" y="6402641"/>
            <a:chExt cx="1255320" cy="36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5EECAA3-FA73-3709-D6D5-0A2D37AC4B19}"/>
                    </a:ext>
                  </a:extLst>
                </p14:cNvPr>
                <p14:cNvContentPartPr/>
                <p14:nvPr/>
              </p14:nvContentPartPr>
              <p14:xfrm>
                <a:off x="4231887" y="6527921"/>
                <a:ext cx="117720" cy="1821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5EECAA3-FA73-3709-D6D5-0A2D37AC4B1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222887" y="6519281"/>
                  <a:ext cx="1353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FCC2DE3-151B-AD4E-91C4-58B00138F5AA}"/>
                    </a:ext>
                  </a:extLst>
                </p14:cNvPr>
                <p14:cNvContentPartPr/>
                <p14:nvPr/>
              </p14:nvContentPartPr>
              <p14:xfrm>
                <a:off x="4401087" y="6512441"/>
                <a:ext cx="160920" cy="1756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FCC2DE3-151B-AD4E-91C4-58B00138F5A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392447" y="6503441"/>
                  <a:ext cx="178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4023BBB-7FD7-48E5-5C75-BB02418B3296}"/>
                    </a:ext>
                  </a:extLst>
                </p14:cNvPr>
                <p14:cNvContentPartPr/>
                <p14:nvPr/>
              </p14:nvContentPartPr>
              <p14:xfrm>
                <a:off x="4474167" y="6528281"/>
                <a:ext cx="262800" cy="1378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4023BBB-7FD7-48E5-5C75-BB02418B329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465167" y="6519641"/>
                  <a:ext cx="2804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D8EE693-B8D8-B478-E9C8-6A62B262E305}"/>
                    </a:ext>
                  </a:extLst>
                </p14:cNvPr>
                <p14:cNvContentPartPr/>
                <p14:nvPr/>
              </p14:nvContentPartPr>
              <p14:xfrm>
                <a:off x="4782687" y="6537641"/>
                <a:ext cx="60480" cy="612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D8EE693-B8D8-B478-E9C8-6A62B262E30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774047" y="6529001"/>
                  <a:ext cx="781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4922940-7874-1084-ADDA-5D31C1FAB09A}"/>
                    </a:ext>
                  </a:extLst>
                </p14:cNvPr>
                <p14:cNvContentPartPr/>
                <p14:nvPr/>
              </p14:nvContentPartPr>
              <p14:xfrm>
                <a:off x="4835247" y="6458081"/>
                <a:ext cx="136080" cy="1821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4922940-7874-1084-ADDA-5D31C1FAB09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826607" y="6449441"/>
                  <a:ext cx="1537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91D0E5B-893E-841C-DDE0-32CCBF29684F}"/>
                    </a:ext>
                  </a:extLst>
                </p14:cNvPr>
                <p14:cNvContentPartPr/>
                <p14:nvPr/>
              </p14:nvContentPartPr>
              <p14:xfrm>
                <a:off x="4927407" y="6534041"/>
                <a:ext cx="185400" cy="921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91D0E5B-893E-841C-DDE0-32CCBF29684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918407" y="6525041"/>
                  <a:ext cx="2030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A39787F-98C6-C260-AA19-CB3E56CE6DD4}"/>
                    </a:ext>
                  </a:extLst>
                </p14:cNvPr>
                <p14:cNvContentPartPr/>
                <p14:nvPr/>
              </p14:nvContentPartPr>
              <p14:xfrm>
                <a:off x="5069247" y="6402641"/>
                <a:ext cx="9000" cy="104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A39787F-98C6-C260-AA19-CB3E56CE6DD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060247" y="6394001"/>
                  <a:ext cx="266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48AC86A-79A6-4B70-9019-3B225C0F9703}"/>
                    </a:ext>
                  </a:extLst>
                </p14:cNvPr>
                <p14:cNvContentPartPr/>
                <p14:nvPr/>
              </p14:nvContentPartPr>
              <p14:xfrm>
                <a:off x="5175447" y="6517121"/>
                <a:ext cx="311760" cy="2491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48AC86A-79A6-4B70-9019-3B225C0F970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166447" y="6508121"/>
                  <a:ext cx="329400" cy="26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2D1A1CB-F28F-304A-5593-FB809A3B2941}"/>
              </a:ext>
            </a:extLst>
          </p:cNvPr>
          <p:cNvGrpSpPr/>
          <p:nvPr/>
        </p:nvGrpSpPr>
        <p:grpSpPr>
          <a:xfrm>
            <a:off x="5800407" y="6266561"/>
            <a:ext cx="435240" cy="428400"/>
            <a:chOff x="5800407" y="6266561"/>
            <a:chExt cx="435240" cy="4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EAE7DE4-5AEC-B011-A255-14EB0318C0B3}"/>
                    </a:ext>
                  </a:extLst>
                </p14:cNvPr>
                <p14:cNvContentPartPr/>
                <p14:nvPr/>
              </p14:nvContentPartPr>
              <p14:xfrm>
                <a:off x="5860167" y="6266561"/>
                <a:ext cx="82080" cy="411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EAE7DE4-5AEC-B011-A255-14EB0318C0B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851527" y="6257921"/>
                  <a:ext cx="997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B7D1AB6-E717-34BB-030F-290D5299461E}"/>
                    </a:ext>
                  </a:extLst>
                </p14:cNvPr>
                <p14:cNvContentPartPr/>
                <p14:nvPr/>
              </p14:nvContentPartPr>
              <p14:xfrm>
                <a:off x="5800407" y="6478241"/>
                <a:ext cx="260280" cy="2167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B7D1AB6-E717-34BB-030F-290D5299461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791407" y="6469601"/>
                  <a:ext cx="2779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A99A55B-D271-E6CD-BEE9-D5F9B8B6AC92}"/>
                    </a:ext>
                  </a:extLst>
                </p14:cNvPr>
                <p14:cNvContentPartPr/>
                <p14:nvPr/>
              </p14:nvContentPartPr>
              <p14:xfrm>
                <a:off x="6135207" y="6372401"/>
                <a:ext cx="100440" cy="1857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A99A55B-D271-E6CD-BEE9-D5F9B8B6AC9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126207" y="6363761"/>
                  <a:ext cx="11808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CCA023D5-22BE-164B-E015-73D0903C2CB6}"/>
              </a:ext>
            </a:extLst>
          </p:cNvPr>
          <p:cNvGrpSpPr/>
          <p:nvPr/>
        </p:nvGrpSpPr>
        <p:grpSpPr>
          <a:xfrm>
            <a:off x="6545607" y="6107081"/>
            <a:ext cx="1899720" cy="485280"/>
            <a:chOff x="6545607" y="6107081"/>
            <a:chExt cx="1899720" cy="4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0F9889F-FAD6-54DB-19FF-4FCA1B2B6E2E}"/>
                    </a:ext>
                  </a:extLst>
                </p14:cNvPr>
                <p14:cNvContentPartPr/>
                <p14:nvPr/>
              </p14:nvContentPartPr>
              <p14:xfrm>
                <a:off x="6545607" y="6387521"/>
                <a:ext cx="108360" cy="1627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0F9889F-FAD6-54DB-19FF-4FCA1B2B6E2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536967" y="6378881"/>
                  <a:ext cx="1260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822F6F0-4008-0EF0-7E7C-F9DB75E0632C}"/>
                    </a:ext>
                  </a:extLst>
                </p14:cNvPr>
                <p14:cNvContentPartPr/>
                <p14:nvPr/>
              </p14:nvContentPartPr>
              <p14:xfrm>
                <a:off x="6714087" y="6302921"/>
                <a:ext cx="2880" cy="2894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822F6F0-4008-0EF0-7E7C-F9DB75E0632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705447" y="6294281"/>
                  <a:ext cx="205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44B8C02-0301-B1B3-1EF5-0CEE40E12864}"/>
                    </a:ext>
                  </a:extLst>
                </p14:cNvPr>
                <p14:cNvContentPartPr/>
                <p14:nvPr/>
              </p14:nvContentPartPr>
              <p14:xfrm>
                <a:off x="6614367" y="6391121"/>
                <a:ext cx="231840" cy="1256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44B8C02-0301-B1B3-1EF5-0CEE40E1286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605727" y="6382481"/>
                  <a:ext cx="249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040D987-4C17-F87C-D316-35590F1BE4AE}"/>
                    </a:ext>
                  </a:extLst>
                </p14:cNvPr>
                <p14:cNvContentPartPr/>
                <p14:nvPr/>
              </p14:nvContentPartPr>
              <p14:xfrm>
                <a:off x="6898407" y="6283121"/>
                <a:ext cx="496440" cy="3038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040D987-4C17-F87C-D316-35590F1BE4A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889767" y="6274121"/>
                  <a:ext cx="5140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E83DEB3-A39E-54D3-3200-E03BAA6A2D16}"/>
                    </a:ext>
                  </a:extLst>
                </p14:cNvPr>
                <p14:cNvContentPartPr/>
                <p14:nvPr/>
              </p14:nvContentPartPr>
              <p14:xfrm>
                <a:off x="7534167" y="6153161"/>
                <a:ext cx="83520" cy="2451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E83DEB3-A39E-54D3-3200-E03BAA6A2D1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525167" y="6144521"/>
                  <a:ext cx="1011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6902B2C-634D-F77E-0965-F8BA69F968C9}"/>
                    </a:ext>
                  </a:extLst>
                </p14:cNvPr>
                <p14:cNvContentPartPr/>
                <p14:nvPr/>
              </p14:nvContentPartPr>
              <p14:xfrm>
                <a:off x="7479087" y="6192401"/>
                <a:ext cx="252720" cy="1828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6902B2C-634D-F77E-0965-F8BA69F968C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470447" y="6183401"/>
                  <a:ext cx="2703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5C9323A-4FFD-2E0F-95D9-12A51BD2792D}"/>
                    </a:ext>
                  </a:extLst>
                </p14:cNvPr>
                <p14:cNvContentPartPr/>
                <p14:nvPr/>
              </p14:nvContentPartPr>
              <p14:xfrm>
                <a:off x="7817847" y="6190961"/>
                <a:ext cx="69120" cy="1526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5C9323A-4FFD-2E0F-95D9-12A51BD2792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808847" y="6182321"/>
                  <a:ext cx="867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A4B33E0-C4DF-ACEA-47BD-E5CEDDFAF861}"/>
                    </a:ext>
                  </a:extLst>
                </p14:cNvPr>
                <p14:cNvContentPartPr/>
                <p14:nvPr/>
              </p14:nvContentPartPr>
              <p14:xfrm>
                <a:off x="7953567" y="6202121"/>
                <a:ext cx="66600" cy="874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A4B33E0-C4DF-ACEA-47BD-E5CEDDFAF86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944927" y="6193121"/>
                  <a:ext cx="842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C57EC75-EA1B-6A74-B0A3-C512D97F1B75}"/>
                    </a:ext>
                  </a:extLst>
                </p14:cNvPr>
                <p14:cNvContentPartPr/>
                <p14:nvPr/>
              </p14:nvContentPartPr>
              <p14:xfrm>
                <a:off x="8065167" y="6107081"/>
                <a:ext cx="334800" cy="1706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C57EC75-EA1B-6A74-B0A3-C512D97F1B7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056167" y="6098441"/>
                  <a:ext cx="3524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32410A5-73FF-6928-ED29-546205CD19A3}"/>
                    </a:ext>
                  </a:extLst>
                </p14:cNvPr>
                <p14:cNvContentPartPr/>
                <p14:nvPr/>
              </p14:nvContentPartPr>
              <p14:xfrm>
                <a:off x="8201967" y="6119321"/>
                <a:ext cx="243360" cy="1551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32410A5-73FF-6928-ED29-546205CD19A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193327" y="6110321"/>
                  <a:ext cx="26100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543BCFA-844C-7061-D5A5-1F2C9A5BAD21}"/>
              </a:ext>
            </a:extLst>
          </p:cNvPr>
          <p:cNvGrpSpPr/>
          <p:nvPr/>
        </p:nvGrpSpPr>
        <p:grpSpPr>
          <a:xfrm>
            <a:off x="9247407" y="3235001"/>
            <a:ext cx="2681280" cy="1014840"/>
            <a:chOff x="9247407" y="3235001"/>
            <a:chExt cx="2681280" cy="101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F54E06C-49F2-0EA4-F3F6-F0D2BF6A42C8}"/>
                    </a:ext>
                  </a:extLst>
                </p14:cNvPr>
                <p14:cNvContentPartPr/>
                <p14:nvPr/>
              </p14:nvContentPartPr>
              <p14:xfrm>
                <a:off x="9247407" y="3369641"/>
                <a:ext cx="120240" cy="318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F54E06C-49F2-0EA4-F3F6-F0D2BF6A42C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238767" y="3360641"/>
                  <a:ext cx="13788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8BBB299-7988-CDA1-01F1-50C86FCA33F9}"/>
                    </a:ext>
                  </a:extLst>
                </p14:cNvPr>
                <p14:cNvContentPartPr/>
                <p14:nvPr/>
              </p14:nvContentPartPr>
              <p14:xfrm>
                <a:off x="9422367" y="3267401"/>
                <a:ext cx="115920" cy="441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8BBB299-7988-CDA1-01F1-50C86FCA33F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413727" y="3258401"/>
                  <a:ext cx="13356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E07E365-3B41-006F-7C33-ED9DFBEB43EE}"/>
                    </a:ext>
                  </a:extLst>
                </p14:cNvPr>
                <p14:cNvContentPartPr/>
                <p14:nvPr/>
              </p14:nvContentPartPr>
              <p14:xfrm>
                <a:off x="9705327" y="3318881"/>
                <a:ext cx="96480" cy="313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E07E365-3B41-006F-7C33-ED9DFBEB43E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696687" y="3309881"/>
                  <a:ext cx="114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AFBE2BC-52F4-AB81-F13F-3C881A7D9EA2}"/>
                    </a:ext>
                  </a:extLst>
                </p14:cNvPr>
                <p14:cNvContentPartPr/>
                <p14:nvPr/>
              </p14:nvContentPartPr>
              <p14:xfrm>
                <a:off x="9810807" y="3454601"/>
                <a:ext cx="252000" cy="3844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AFBE2BC-52F4-AB81-F13F-3C881A7D9EA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802167" y="3445601"/>
                  <a:ext cx="26964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D49A30C-8AB3-0108-F3D0-E57F828EBD2C}"/>
                    </a:ext>
                  </a:extLst>
                </p14:cNvPr>
                <p14:cNvContentPartPr/>
                <p14:nvPr/>
              </p14:nvContentPartPr>
              <p14:xfrm>
                <a:off x="10305087" y="3362441"/>
                <a:ext cx="77040" cy="2505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D49A30C-8AB3-0108-F3D0-E57F828EBD2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296447" y="3353801"/>
                  <a:ext cx="946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B81FC44-E68E-A7D4-15C2-DBD4B49244C2}"/>
                    </a:ext>
                  </a:extLst>
                </p14:cNvPr>
                <p14:cNvContentPartPr/>
                <p14:nvPr/>
              </p14:nvContentPartPr>
              <p14:xfrm>
                <a:off x="10271967" y="3392681"/>
                <a:ext cx="238320" cy="1836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B81FC44-E68E-A7D4-15C2-DBD4B49244C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263327" y="3384041"/>
                  <a:ext cx="2559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7ED3F88-BB95-D7D6-1F74-7940DF2AEDAC}"/>
                    </a:ext>
                  </a:extLst>
                </p14:cNvPr>
                <p14:cNvContentPartPr/>
                <p14:nvPr/>
              </p14:nvContentPartPr>
              <p14:xfrm>
                <a:off x="10513887" y="3430121"/>
                <a:ext cx="96840" cy="1378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7ED3F88-BB95-D7D6-1F74-7940DF2AEDA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504887" y="3421481"/>
                  <a:ext cx="1144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D2EF6DE-98F6-01B8-6EF9-40FAFFC8AA70}"/>
                    </a:ext>
                  </a:extLst>
                </p14:cNvPr>
                <p14:cNvContentPartPr/>
                <p14:nvPr/>
              </p14:nvContentPartPr>
              <p14:xfrm>
                <a:off x="10679847" y="3399521"/>
                <a:ext cx="105480" cy="1303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D2EF6DE-98F6-01B8-6EF9-40FAFFC8AA7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671207" y="3390881"/>
                  <a:ext cx="1231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F70CA4E-C469-F347-510D-B619834BAAF8}"/>
                    </a:ext>
                  </a:extLst>
                </p14:cNvPr>
                <p14:cNvContentPartPr/>
                <p14:nvPr/>
              </p14:nvContentPartPr>
              <p14:xfrm>
                <a:off x="10823127" y="3330041"/>
                <a:ext cx="109800" cy="2044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F70CA4E-C469-F347-510D-B619834BAAF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814127" y="3321401"/>
                  <a:ext cx="1274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8759E2F-91C8-A2C9-76A2-FB6681D426C9}"/>
                    </a:ext>
                  </a:extLst>
                </p14:cNvPr>
                <p14:cNvContentPartPr/>
                <p14:nvPr/>
              </p14:nvContentPartPr>
              <p14:xfrm>
                <a:off x="10972887" y="3362441"/>
                <a:ext cx="119880" cy="2106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8759E2F-91C8-A2C9-76A2-FB6681D426C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963887" y="3353441"/>
                  <a:ext cx="1375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B24EB03-B89A-0159-9F22-3846E769EFE9}"/>
                    </a:ext>
                  </a:extLst>
                </p14:cNvPr>
                <p14:cNvContentPartPr/>
                <p14:nvPr/>
              </p14:nvContentPartPr>
              <p14:xfrm>
                <a:off x="11073687" y="3235001"/>
                <a:ext cx="6840" cy="471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B24EB03-B89A-0159-9F22-3846E769EFE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064687" y="3226361"/>
                  <a:ext cx="244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2EB7CC7-9043-CAA7-AA7F-2F30B83FBC65}"/>
                    </a:ext>
                  </a:extLst>
                </p14:cNvPr>
                <p14:cNvContentPartPr/>
                <p14:nvPr/>
              </p14:nvContentPartPr>
              <p14:xfrm>
                <a:off x="11199687" y="3446681"/>
                <a:ext cx="302040" cy="3394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2EB7CC7-9043-CAA7-AA7F-2F30B83FBC6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190687" y="3437681"/>
                  <a:ext cx="3196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8C54097-A193-B131-70EF-EE9F6F217F2B}"/>
                    </a:ext>
                  </a:extLst>
                </p14:cNvPr>
                <p14:cNvContentPartPr/>
                <p14:nvPr/>
              </p14:nvContentPartPr>
              <p14:xfrm>
                <a:off x="9884247" y="4052921"/>
                <a:ext cx="10800" cy="1969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8C54097-A193-B131-70EF-EE9F6F217F2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875247" y="4044281"/>
                  <a:ext cx="284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B51AD57-6C54-FC0D-820F-F99423BEDEE5}"/>
                    </a:ext>
                  </a:extLst>
                </p14:cNvPr>
                <p14:cNvContentPartPr/>
                <p14:nvPr/>
              </p14:nvContentPartPr>
              <p14:xfrm>
                <a:off x="9809367" y="4066961"/>
                <a:ext cx="541800" cy="1501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B51AD57-6C54-FC0D-820F-F99423BEDEE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800367" y="4057961"/>
                  <a:ext cx="5594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A17FD1D-7933-87DE-EEB1-262D7A15110D}"/>
                    </a:ext>
                  </a:extLst>
                </p14:cNvPr>
                <p14:cNvContentPartPr/>
                <p14:nvPr/>
              </p14:nvContentPartPr>
              <p14:xfrm>
                <a:off x="10518207" y="3970481"/>
                <a:ext cx="85680" cy="279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A17FD1D-7933-87DE-EEB1-262D7A15110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509207" y="3961481"/>
                  <a:ext cx="1033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D6CE6C6-DB26-9B0B-CB5C-AE95D7A1D248}"/>
                    </a:ext>
                  </a:extLst>
                </p14:cNvPr>
                <p14:cNvContentPartPr/>
                <p14:nvPr/>
              </p14:nvContentPartPr>
              <p14:xfrm>
                <a:off x="10446207" y="4122041"/>
                <a:ext cx="285840" cy="1260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D6CE6C6-DB26-9B0B-CB5C-AE95D7A1D248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437567" y="4113401"/>
                  <a:ext cx="3034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74AE212-6EAA-C460-78CD-53A177EB1299}"/>
                    </a:ext>
                  </a:extLst>
                </p14:cNvPr>
                <p14:cNvContentPartPr/>
                <p14:nvPr/>
              </p14:nvContentPartPr>
              <p14:xfrm>
                <a:off x="10803687" y="3940601"/>
                <a:ext cx="14400" cy="2610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74AE212-6EAA-C460-78CD-53A177EB129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795047" y="3931961"/>
                  <a:ext cx="320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AFF6B55-D114-59F7-920D-D2776C25B646}"/>
                    </a:ext>
                  </a:extLst>
                </p14:cNvPr>
                <p14:cNvContentPartPr/>
                <p14:nvPr/>
              </p14:nvContentPartPr>
              <p14:xfrm>
                <a:off x="10925367" y="3865001"/>
                <a:ext cx="454320" cy="3510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AFF6B55-D114-59F7-920D-D2776C25B64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916367" y="3856001"/>
                  <a:ext cx="4719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0FE6B25-F44A-0A10-7A71-6B893FE52F5D}"/>
                    </a:ext>
                  </a:extLst>
                </p14:cNvPr>
                <p14:cNvContentPartPr/>
                <p14:nvPr/>
              </p14:nvContentPartPr>
              <p14:xfrm>
                <a:off x="11176287" y="4017641"/>
                <a:ext cx="231840" cy="1170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0FE6B25-F44A-0A10-7A71-6B893FE52F5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167647" y="4009001"/>
                  <a:ext cx="2494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CC5DC05-0B72-CC6F-1A86-72B2F30D1498}"/>
                    </a:ext>
                  </a:extLst>
                </p14:cNvPr>
                <p14:cNvContentPartPr/>
                <p14:nvPr/>
              </p14:nvContentPartPr>
              <p14:xfrm>
                <a:off x="11396967" y="3983081"/>
                <a:ext cx="197280" cy="150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CC5DC05-0B72-CC6F-1A86-72B2F30D149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387967" y="3974081"/>
                  <a:ext cx="2149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4213F10-42F0-524A-385F-3327822ED53D}"/>
                    </a:ext>
                  </a:extLst>
                </p14:cNvPr>
                <p14:cNvContentPartPr/>
                <p14:nvPr/>
              </p14:nvContentPartPr>
              <p14:xfrm>
                <a:off x="11641767" y="3981281"/>
                <a:ext cx="286920" cy="1659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4213F10-42F0-524A-385F-3327822ED53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632767" y="3972641"/>
                  <a:ext cx="30456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8E4B0BFA-B74B-A22D-8605-4F509E6C3A57}"/>
              </a:ext>
            </a:extLst>
          </p:cNvPr>
          <p:cNvGrpSpPr/>
          <p:nvPr/>
        </p:nvGrpSpPr>
        <p:grpSpPr>
          <a:xfrm>
            <a:off x="10028247" y="4529201"/>
            <a:ext cx="597960" cy="309600"/>
            <a:chOff x="10028247" y="4529201"/>
            <a:chExt cx="597960" cy="3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C6CD4E2-EC76-B0F9-C75B-935F8379E85D}"/>
                    </a:ext>
                  </a:extLst>
                </p14:cNvPr>
                <p14:cNvContentPartPr/>
                <p14:nvPr/>
              </p14:nvContentPartPr>
              <p14:xfrm>
                <a:off x="10048047" y="4579241"/>
                <a:ext cx="5040" cy="2595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C6CD4E2-EC76-B0F9-C75B-935F8379E85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039407" y="4570241"/>
                  <a:ext cx="226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A439EDE-D121-67D2-5436-33A1D869397B}"/>
                    </a:ext>
                  </a:extLst>
                </p14:cNvPr>
                <p14:cNvContentPartPr/>
                <p14:nvPr/>
              </p14:nvContentPartPr>
              <p14:xfrm>
                <a:off x="10028247" y="4529201"/>
                <a:ext cx="597960" cy="2296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A439EDE-D121-67D2-5436-33A1D869397B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019607" y="4520561"/>
                  <a:ext cx="61560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7BD3C672-F1BA-E277-39D3-91FD12864AC2}"/>
                  </a:ext>
                </a:extLst>
              </p14:cNvPr>
              <p14:cNvContentPartPr/>
              <p14:nvPr/>
            </p14:nvContentPartPr>
            <p14:xfrm>
              <a:off x="10838967" y="4553321"/>
              <a:ext cx="428040" cy="2325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7BD3C672-F1BA-E277-39D3-91FD12864AC2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10829967" y="4544321"/>
                <a:ext cx="4456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E21BF651-2060-1C54-C157-B1F11E255CF1}"/>
                  </a:ext>
                </a:extLst>
              </p14:cNvPr>
              <p14:cNvContentPartPr/>
              <p14:nvPr/>
            </p14:nvContentPartPr>
            <p14:xfrm>
              <a:off x="11493447" y="4704881"/>
              <a:ext cx="63720" cy="817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E21BF651-2060-1C54-C157-B1F11E255CF1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11484447" y="4696241"/>
                <a:ext cx="81360" cy="9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4837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184CF4B4-8223-6EDD-C2E4-93A9D92AC398}"/>
              </a:ext>
            </a:extLst>
          </p:cNvPr>
          <p:cNvGrpSpPr/>
          <p:nvPr/>
        </p:nvGrpSpPr>
        <p:grpSpPr>
          <a:xfrm>
            <a:off x="1775740" y="797841"/>
            <a:ext cx="8559000" cy="3843360"/>
            <a:chOff x="1775740" y="797841"/>
            <a:chExt cx="8559000" cy="384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E0B796C-E2F0-2A52-573C-71CC730B0205}"/>
                    </a:ext>
                  </a:extLst>
                </p14:cNvPr>
                <p14:cNvContentPartPr/>
                <p14:nvPr/>
              </p14:nvContentPartPr>
              <p14:xfrm>
                <a:off x="1775740" y="808641"/>
                <a:ext cx="208800" cy="335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E0B796C-E2F0-2A52-573C-71CC730B020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67100" y="799641"/>
                  <a:ext cx="22644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FBA0B14-4EF2-6FE6-E05A-F3CB8245F165}"/>
                    </a:ext>
                  </a:extLst>
                </p14:cNvPr>
                <p14:cNvContentPartPr/>
                <p14:nvPr/>
              </p14:nvContentPartPr>
              <p14:xfrm>
                <a:off x="2068780" y="797841"/>
                <a:ext cx="145440" cy="300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FBA0B14-4EF2-6FE6-E05A-F3CB8245F16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59780" y="789201"/>
                  <a:ext cx="1630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B1F6CDC-B4E3-B3BE-5BDA-8FA5F285D4ED}"/>
                    </a:ext>
                  </a:extLst>
                </p14:cNvPr>
                <p14:cNvContentPartPr/>
                <p14:nvPr/>
              </p14:nvContentPartPr>
              <p14:xfrm>
                <a:off x="2706340" y="1153161"/>
                <a:ext cx="774360" cy="95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B1F6CDC-B4E3-B3BE-5BDA-8FA5F285D4E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97340" y="1144161"/>
                  <a:ext cx="7920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644CA73-F573-3699-49A4-03367A3BC58C}"/>
                    </a:ext>
                  </a:extLst>
                </p14:cNvPr>
                <p14:cNvContentPartPr/>
                <p14:nvPr/>
              </p14:nvContentPartPr>
              <p14:xfrm>
                <a:off x="4001620" y="1130481"/>
                <a:ext cx="975240" cy="30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644CA73-F573-3699-49A4-03367A3BC58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92620" y="1121841"/>
                  <a:ext cx="9928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BD7CDFA-65D7-D247-EA3E-CCBEF3BF66C5}"/>
                    </a:ext>
                  </a:extLst>
                </p14:cNvPr>
                <p14:cNvContentPartPr/>
                <p14:nvPr/>
              </p14:nvContentPartPr>
              <p14:xfrm>
                <a:off x="5564020" y="1113921"/>
                <a:ext cx="241560" cy="6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BD7CDFA-65D7-D247-EA3E-CCBEF3BF66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55020" y="1104921"/>
                  <a:ext cx="2592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20F8F29-3988-0319-8EB0-35E3903E9C9F}"/>
                    </a:ext>
                  </a:extLst>
                </p14:cNvPr>
                <p14:cNvContentPartPr/>
                <p14:nvPr/>
              </p14:nvContentPartPr>
              <p14:xfrm>
                <a:off x="6369700" y="1041561"/>
                <a:ext cx="1696320" cy="101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20F8F29-3988-0319-8EB0-35E3903E9C9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60700" y="1032561"/>
                  <a:ext cx="17139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67593CC-E6E5-E26D-CFF4-744C7038EAE2}"/>
                    </a:ext>
                  </a:extLst>
                </p14:cNvPr>
                <p14:cNvContentPartPr/>
                <p14:nvPr/>
              </p14:nvContentPartPr>
              <p14:xfrm>
                <a:off x="2241580" y="1276281"/>
                <a:ext cx="108000" cy="9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67593CC-E6E5-E26D-CFF4-744C7038EAE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32580" y="1267641"/>
                  <a:ext cx="1256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08AFFB7-F5E8-17C2-BBD6-06D79405FAF7}"/>
                    </a:ext>
                  </a:extLst>
                </p14:cNvPr>
                <p14:cNvContentPartPr/>
                <p14:nvPr/>
              </p14:nvContentPartPr>
              <p14:xfrm>
                <a:off x="2163460" y="1341801"/>
                <a:ext cx="55800" cy="208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08AFFB7-F5E8-17C2-BBD6-06D79405FAF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54460" y="1333161"/>
                  <a:ext cx="734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B4A199B-542C-7FA6-BB4C-97760463F7DD}"/>
                    </a:ext>
                  </a:extLst>
                </p14:cNvPr>
                <p14:cNvContentPartPr/>
                <p14:nvPr/>
              </p14:nvContentPartPr>
              <p14:xfrm>
                <a:off x="2358940" y="1840761"/>
                <a:ext cx="30600" cy="905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B4A199B-542C-7FA6-BB4C-97760463F7D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49940" y="1832121"/>
                  <a:ext cx="48240" cy="9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04D7F0D-9FEB-A3DC-4B9C-3EEF7B5E6ACC}"/>
                    </a:ext>
                  </a:extLst>
                </p14:cNvPr>
                <p14:cNvContentPartPr/>
                <p14:nvPr/>
              </p14:nvContentPartPr>
              <p14:xfrm>
                <a:off x="2392780" y="2883681"/>
                <a:ext cx="77040" cy="1224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04D7F0D-9FEB-A3DC-4B9C-3EEF7B5E6AC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84140" y="2875041"/>
                  <a:ext cx="94680" cy="12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F830AF6-164A-6F11-6225-C51A500573AA}"/>
                    </a:ext>
                  </a:extLst>
                </p14:cNvPr>
                <p14:cNvContentPartPr/>
                <p14:nvPr/>
              </p14:nvContentPartPr>
              <p14:xfrm>
                <a:off x="2349940" y="4448241"/>
                <a:ext cx="52560" cy="18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F830AF6-164A-6F11-6225-C51A500573A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41300" y="4439241"/>
                  <a:ext cx="702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4D13B45-D775-E290-D400-3E3D5F6FB669}"/>
                    </a:ext>
                  </a:extLst>
                </p14:cNvPr>
                <p14:cNvContentPartPr/>
                <p14:nvPr/>
              </p14:nvContentPartPr>
              <p14:xfrm>
                <a:off x="4917820" y="4482441"/>
                <a:ext cx="273960" cy="7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4D13B45-D775-E290-D400-3E3D5F6FB66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09180" y="4473441"/>
                  <a:ext cx="2916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2547FE1-A87C-3AC9-0E2B-205B9EE4F233}"/>
                    </a:ext>
                  </a:extLst>
                </p14:cNvPr>
                <p14:cNvContentPartPr/>
                <p14:nvPr/>
              </p14:nvContentPartPr>
              <p14:xfrm>
                <a:off x="8363380" y="992601"/>
                <a:ext cx="68400" cy="49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2547FE1-A87C-3AC9-0E2B-205B9EE4F23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354380" y="983601"/>
                  <a:ext cx="860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C8397FC-1401-B245-A8A6-901D89894B4E}"/>
                    </a:ext>
                  </a:extLst>
                </p14:cNvPr>
                <p14:cNvContentPartPr/>
                <p14:nvPr/>
              </p14:nvContentPartPr>
              <p14:xfrm>
                <a:off x="8723380" y="983601"/>
                <a:ext cx="1086120" cy="42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C8397FC-1401-B245-A8A6-901D89894B4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14740" y="974961"/>
                  <a:ext cx="11037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6A59445-C120-9904-BE84-48A18CA6E5C2}"/>
                    </a:ext>
                  </a:extLst>
                </p14:cNvPr>
                <p14:cNvContentPartPr/>
                <p14:nvPr/>
              </p14:nvContentPartPr>
              <p14:xfrm>
                <a:off x="9796180" y="1188081"/>
                <a:ext cx="57960" cy="291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6A59445-C120-9904-BE84-48A18CA6E5C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87180" y="1179441"/>
                  <a:ext cx="756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0735EAD-2372-2F4B-3E22-DFCED842AD5F}"/>
                    </a:ext>
                  </a:extLst>
                </p14:cNvPr>
                <p14:cNvContentPartPr/>
                <p14:nvPr/>
              </p14:nvContentPartPr>
              <p14:xfrm>
                <a:off x="9871060" y="1622601"/>
                <a:ext cx="111240" cy="1216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0735EAD-2372-2F4B-3E22-DFCED842AD5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62420" y="1613961"/>
                  <a:ext cx="128880" cy="12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734A373-2F3F-DCA6-27AD-DF728C4107B3}"/>
                    </a:ext>
                  </a:extLst>
                </p14:cNvPr>
                <p14:cNvContentPartPr/>
                <p14:nvPr/>
              </p14:nvContentPartPr>
              <p14:xfrm>
                <a:off x="2621380" y="4552641"/>
                <a:ext cx="77400" cy="7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734A373-2F3F-DCA6-27AD-DF728C4107B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12740" y="4544001"/>
                  <a:ext cx="95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D579717-CB6B-DA3A-9992-3492780B5E2D}"/>
                    </a:ext>
                  </a:extLst>
                </p14:cNvPr>
                <p14:cNvContentPartPr/>
                <p14:nvPr/>
              </p14:nvContentPartPr>
              <p14:xfrm>
                <a:off x="3186220" y="4547961"/>
                <a:ext cx="753840" cy="93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D579717-CB6B-DA3A-9992-3492780B5E2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77220" y="4538961"/>
                  <a:ext cx="7714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6B6C30D-4FE8-F833-7F35-37C682B3FCE6}"/>
                    </a:ext>
                  </a:extLst>
                </p14:cNvPr>
                <p14:cNvContentPartPr/>
                <p14:nvPr/>
              </p14:nvContentPartPr>
              <p14:xfrm>
                <a:off x="4215460" y="4469481"/>
                <a:ext cx="859320" cy="47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6B6C30D-4FE8-F833-7F35-37C682B3FCE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06460" y="4460841"/>
                  <a:ext cx="8769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3598214-D7A5-C34E-CF92-2FC9465009DE}"/>
                    </a:ext>
                  </a:extLst>
                </p14:cNvPr>
                <p14:cNvContentPartPr/>
                <p14:nvPr/>
              </p14:nvContentPartPr>
              <p14:xfrm>
                <a:off x="5416420" y="4555881"/>
                <a:ext cx="1009080" cy="57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3598214-D7A5-C34E-CF92-2FC9465009D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07420" y="4546881"/>
                  <a:ext cx="1026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28FFF31-5DF0-03F3-608B-72BE5151A0D1}"/>
                    </a:ext>
                  </a:extLst>
                </p14:cNvPr>
                <p14:cNvContentPartPr/>
                <p14:nvPr/>
              </p14:nvContentPartPr>
              <p14:xfrm>
                <a:off x="7634380" y="4438521"/>
                <a:ext cx="165240" cy="11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28FFF31-5DF0-03F3-608B-72BE5151A0D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625740" y="4429521"/>
                  <a:ext cx="1828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D4B63BE-91E3-00FE-6E08-12F54F4B27E4}"/>
                    </a:ext>
                  </a:extLst>
                </p14:cNvPr>
                <p14:cNvContentPartPr/>
                <p14:nvPr/>
              </p14:nvContentPartPr>
              <p14:xfrm>
                <a:off x="9188140" y="4403241"/>
                <a:ext cx="690840" cy="61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D4B63BE-91E3-00FE-6E08-12F54F4B27E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179140" y="4394241"/>
                  <a:ext cx="7084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1666815-7628-3099-E5C2-C6A552411856}"/>
                    </a:ext>
                  </a:extLst>
                </p14:cNvPr>
                <p14:cNvContentPartPr/>
                <p14:nvPr/>
              </p14:nvContentPartPr>
              <p14:xfrm>
                <a:off x="9969700" y="3191121"/>
                <a:ext cx="68760" cy="1149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1666815-7628-3099-E5C2-C6A55241185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61060" y="3182121"/>
                  <a:ext cx="86400" cy="11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1D1DD09-4EEE-E4D4-D719-10412904B641}"/>
                    </a:ext>
                  </a:extLst>
                </p14:cNvPr>
                <p14:cNvContentPartPr/>
                <p14:nvPr/>
              </p14:nvContentPartPr>
              <p14:xfrm>
                <a:off x="7310740" y="4376961"/>
                <a:ext cx="2276640" cy="234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1D1DD09-4EEE-E4D4-D719-10412904B64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02100" y="4368321"/>
                  <a:ext cx="22942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756835A-0D41-856E-B7F2-27E942346F80}"/>
                    </a:ext>
                  </a:extLst>
                </p14:cNvPr>
                <p14:cNvContentPartPr/>
                <p14:nvPr/>
              </p14:nvContentPartPr>
              <p14:xfrm>
                <a:off x="3677980" y="2197521"/>
                <a:ext cx="138960" cy="217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756835A-0D41-856E-B7F2-27E942346F8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69340" y="2188881"/>
                  <a:ext cx="1566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3FFC9D1-3897-99B1-9C49-7B741F01ECE8}"/>
                    </a:ext>
                  </a:extLst>
                </p14:cNvPr>
                <p14:cNvContentPartPr/>
                <p14:nvPr/>
              </p14:nvContentPartPr>
              <p14:xfrm>
                <a:off x="3914500" y="2216961"/>
                <a:ext cx="323640" cy="172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3FFC9D1-3897-99B1-9C49-7B741F01ECE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905860" y="2207961"/>
                  <a:ext cx="3412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C0BB018-E07F-5D56-8FDF-90DDD0B5AC8A}"/>
                    </a:ext>
                  </a:extLst>
                </p14:cNvPr>
                <p14:cNvContentPartPr/>
                <p14:nvPr/>
              </p14:nvContentPartPr>
              <p14:xfrm>
                <a:off x="3660700" y="2026521"/>
                <a:ext cx="757440" cy="516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C0BB018-E07F-5D56-8FDF-90DDD0B5AC8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651700" y="2017881"/>
                  <a:ext cx="77508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AEF9467-CD60-0DD9-6ABE-455187765785}"/>
                    </a:ext>
                  </a:extLst>
                </p14:cNvPr>
                <p14:cNvContentPartPr/>
                <p14:nvPr/>
              </p14:nvContentPartPr>
              <p14:xfrm>
                <a:off x="3526420" y="2136321"/>
                <a:ext cx="962640" cy="478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AEF9467-CD60-0DD9-6ABE-45518776578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17420" y="2127321"/>
                  <a:ext cx="98028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EAE6B06-A166-7A84-C064-A101D23D96A8}"/>
                    </a:ext>
                  </a:extLst>
                </p14:cNvPr>
                <p14:cNvContentPartPr/>
                <p14:nvPr/>
              </p14:nvContentPartPr>
              <p14:xfrm>
                <a:off x="2945380" y="1502361"/>
                <a:ext cx="2183400" cy="1666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EAE6B06-A166-7A84-C064-A101D23D96A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36740" y="1493361"/>
                  <a:ext cx="2201040" cy="16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3B4B705-875B-B9D6-B42A-96F202EB3E4A}"/>
                    </a:ext>
                  </a:extLst>
                </p14:cNvPr>
                <p14:cNvContentPartPr/>
                <p14:nvPr/>
              </p14:nvContentPartPr>
              <p14:xfrm>
                <a:off x="2936380" y="1659681"/>
                <a:ext cx="125280" cy="1765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3B4B705-875B-B9D6-B42A-96F202EB3E4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27380" y="1651041"/>
                  <a:ext cx="142920" cy="178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1E407FC-537B-EA28-5166-4784B8FFA0F1}"/>
                    </a:ext>
                  </a:extLst>
                </p14:cNvPr>
                <p14:cNvContentPartPr/>
                <p14:nvPr/>
              </p14:nvContentPartPr>
              <p14:xfrm>
                <a:off x="2986420" y="3127761"/>
                <a:ext cx="2282400" cy="228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1E407FC-537B-EA28-5166-4784B8FFA0F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77420" y="3118761"/>
                  <a:ext cx="23000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D708D54-5825-C470-89C9-45D21A82026E}"/>
                    </a:ext>
                  </a:extLst>
                </p14:cNvPr>
                <p14:cNvContentPartPr/>
                <p14:nvPr/>
              </p14:nvContentPartPr>
              <p14:xfrm>
                <a:off x="2979940" y="1523961"/>
                <a:ext cx="81000" cy="91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D708D54-5825-C470-89C9-45D21A82026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70940" y="1515321"/>
                  <a:ext cx="986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A2DB73C-4CFB-1FE7-FF6B-E1B9C33E521D}"/>
                    </a:ext>
                  </a:extLst>
                </p14:cNvPr>
                <p14:cNvContentPartPr/>
                <p14:nvPr/>
              </p14:nvContentPartPr>
              <p14:xfrm>
                <a:off x="3127900" y="1471041"/>
                <a:ext cx="93240" cy="168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A2DB73C-4CFB-1FE7-FF6B-E1B9C33E521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118900" y="1462041"/>
                  <a:ext cx="1108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2995C20-F8B7-4A71-7704-B8CA4A39FCEA}"/>
                    </a:ext>
                  </a:extLst>
                </p14:cNvPr>
                <p14:cNvContentPartPr/>
                <p14:nvPr/>
              </p14:nvContentPartPr>
              <p14:xfrm>
                <a:off x="3271900" y="1439361"/>
                <a:ext cx="218520" cy="196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2995C20-F8B7-4A71-7704-B8CA4A39FCE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63260" y="1430721"/>
                  <a:ext cx="2361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852CB0D-9899-2592-EB4E-5E98BD591889}"/>
                    </a:ext>
                  </a:extLst>
                </p14:cNvPr>
                <p14:cNvContentPartPr/>
                <p14:nvPr/>
              </p14:nvContentPartPr>
              <p14:xfrm>
                <a:off x="3378460" y="1487601"/>
                <a:ext cx="114480" cy="60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852CB0D-9899-2592-EB4E-5E98BD59188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369460" y="1478961"/>
                  <a:ext cx="1321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0E03508-B93F-A851-0F6B-7A6EBE32465E}"/>
                    </a:ext>
                  </a:extLst>
                </p14:cNvPr>
                <p14:cNvContentPartPr/>
                <p14:nvPr/>
              </p14:nvContentPartPr>
              <p14:xfrm>
                <a:off x="7004740" y="1778121"/>
                <a:ext cx="116640" cy="176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0E03508-B93F-A851-0F6B-7A6EBE32465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996100" y="1769481"/>
                  <a:ext cx="1342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FA7FFAB-886E-1B69-23E7-8D5D95B1F948}"/>
                    </a:ext>
                  </a:extLst>
                </p14:cNvPr>
                <p14:cNvContentPartPr/>
                <p14:nvPr/>
              </p14:nvContentPartPr>
              <p14:xfrm>
                <a:off x="7190500" y="1739601"/>
                <a:ext cx="125280" cy="179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FA7FFAB-886E-1B69-23E7-8D5D95B1F94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181500" y="1730961"/>
                  <a:ext cx="1429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2F267DA-DC88-1DF8-AF0A-411F8CBFB7D6}"/>
                    </a:ext>
                  </a:extLst>
                </p14:cNvPr>
                <p14:cNvContentPartPr/>
                <p14:nvPr/>
              </p14:nvContentPartPr>
              <p14:xfrm>
                <a:off x="7163140" y="1768401"/>
                <a:ext cx="218520" cy="126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2F267DA-DC88-1DF8-AF0A-411F8CBFB7D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54500" y="1759761"/>
                  <a:ext cx="2361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F412231-909C-213E-DA77-001A296526CD}"/>
                    </a:ext>
                  </a:extLst>
                </p14:cNvPr>
                <p14:cNvContentPartPr/>
                <p14:nvPr/>
              </p14:nvContentPartPr>
              <p14:xfrm>
                <a:off x="7448620" y="1749681"/>
                <a:ext cx="642960" cy="252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F412231-909C-213E-DA77-001A296526C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439980" y="1740681"/>
                  <a:ext cx="6606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A40A37A-13B8-8889-CA7C-15C4BD2CA13E}"/>
                    </a:ext>
                  </a:extLst>
                </p14:cNvPr>
                <p14:cNvContentPartPr/>
                <p14:nvPr/>
              </p14:nvContentPartPr>
              <p14:xfrm>
                <a:off x="7080340" y="2246121"/>
                <a:ext cx="97200" cy="213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A40A37A-13B8-8889-CA7C-15C4BD2CA13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071700" y="2237121"/>
                  <a:ext cx="1148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2930BF5-0D39-1FCF-A8B4-3A99A9A2151B}"/>
                    </a:ext>
                  </a:extLst>
                </p14:cNvPr>
                <p14:cNvContentPartPr/>
                <p14:nvPr/>
              </p14:nvContentPartPr>
              <p14:xfrm>
                <a:off x="7076380" y="2285001"/>
                <a:ext cx="132840" cy="75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2930BF5-0D39-1FCF-A8B4-3A99A9A2151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067380" y="2276001"/>
                  <a:ext cx="1504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7BBA5A3-F121-064C-C540-B8919F8F9DF5}"/>
                    </a:ext>
                  </a:extLst>
                </p14:cNvPr>
                <p14:cNvContentPartPr/>
                <p14:nvPr/>
              </p14:nvContentPartPr>
              <p14:xfrm>
                <a:off x="7264300" y="2226321"/>
                <a:ext cx="103320" cy="168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7BBA5A3-F121-064C-C540-B8919F8F9D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55660" y="2217321"/>
                  <a:ext cx="1209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89844D7-BE66-CC7C-3313-1F55E977B825}"/>
                    </a:ext>
                  </a:extLst>
                </p14:cNvPr>
                <p14:cNvContentPartPr/>
                <p14:nvPr/>
              </p14:nvContentPartPr>
              <p14:xfrm>
                <a:off x="7411540" y="2254401"/>
                <a:ext cx="74520" cy="106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89844D7-BE66-CC7C-3313-1F55E977B82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402540" y="2245761"/>
                  <a:ext cx="921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BE51B30-06B9-81B8-03C8-D1D90EADE174}"/>
                    </a:ext>
                  </a:extLst>
                </p14:cNvPr>
                <p14:cNvContentPartPr/>
                <p14:nvPr/>
              </p14:nvContentPartPr>
              <p14:xfrm>
                <a:off x="7584340" y="2283201"/>
                <a:ext cx="47880" cy="100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BE51B30-06B9-81B8-03C8-D1D90EADE17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575700" y="2274201"/>
                  <a:ext cx="655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5D216C-9423-F605-DEA3-A5A17FE947A1}"/>
                    </a:ext>
                  </a:extLst>
                </p14:cNvPr>
                <p14:cNvContentPartPr/>
                <p14:nvPr/>
              </p14:nvContentPartPr>
              <p14:xfrm>
                <a:off x="7648420" y="2187441"/>
                <a:ext cx="474840" cy="198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5D216C-9423-F605-DEA3-A5A17FE947A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39780" y="2178441"/>
                  <a:ext cx="4924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29A979C-ECDF-2392-575E-251775F2E37E}"/>
                    </a:ext>
                  </a:extLst>
                </p14:cNvPr>
                <p14:cNvContentPartPr/>
                <p14:nvPr/>
              </p14:nvContentPartPr>
              <p14:xfrm>
                <a:off x="7862260" y="2215521"/>
                <a:ext cx="361800" cy="102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29A979C-ECDF-2392-575E-251775F2E37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853620" y="2206881"/>
                  <a:ext cx="379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73FC54E-A982-31C1-2A69-D9F014AB9899}"/>
                    </a:ext>
                  </a:extLst>
                </p14:cNvPr>
                <p14:cNvContentPartPr/>
                <p14:nvPr/>
              </p14:nvContentPartPr>
              <p14:xfrm>
                <a:off x="6924460" y="1338921"/>
                <a:ext cx="1713240" cy="1866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73FC54E-A982-31C1-2A69-D9F014AB989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915820" y="1329921"/>
                  <a:ext cx="1730880" cy="18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ADA6311-E543-B0A6-EB2A-D0AE595B9319}"/>
                    </a:ext>
                  </a:extLst>
                </p14:cNvPr>
                <p14:cNvContentPartPr/>
                <p14:nvPr/>
              </p14:nvContentPartPr>
              <p14:xfrm>
                <a:off x="6698380" y="1465641"/>
                <a:ext cx="1958040" cy="2128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ADA6311-E543-B0A6-EB2A-D0AE595B931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689380" y="1456641"/>
                  <a:ext cx="1975680" cy="21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3A193C5-C7C8-A997-9196-51A50A1CDADB}"/>
                    </a:ext>
                  </a:extLst>
                </p14:cNvPr>
                <p14:cNvContentPartPr/>
                <p14:nvPr/>
              </p14:nvContentPartPr>
              <p14:xfrm>
                <a:off x="8547340" y="2082681"/>
                <a:ext cx="308160" cy="178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3A193C5-C7C8-A997-9196-51A50A1CDAD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538700" y="2074041"/>
                  <a:ext cx="3258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DFE352B-396B-1157-AB7D-8F1A86A7B57D}"/>
                    </a:ext>
                  </a:extLst>
                </p14:cNvPr>
                <p14:cNvContentPartPr/>
                <p14:nvPr/>
              </p14:nvContentPartPr>
              <p14:xfrm>
                <a:off x="9011740" y="1697841"/>
                <a:ext cx="1323000" cy="800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DFE352B-396B-1157-AB7D-8F1A86A7B57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02740" y="1689201"/>
                  <a:ext cx="1340640" cy="81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7B22744-B329-DE4F-0D18-1C2E0923507C}"/>
                    </a:ext>
                  </a:extLst>
                </p14:cNvPr>
                <p14:cNvContentPartPr/>
                <p14:nvPr/>
              </p14:nvContentPartPr>
              <p14:xfrm>
                <a:off x="9231340" y="2085201"/>
                <a:ext cx="241560" cy="241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7B22744-B329-DE4F-0D18-1C2E0923507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222340" y="2076561"/>
                  <a:ext cx="2592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8E769C4-27FD-33FC-7096-D67AF0924C6F}"/>
                    </a:ext>
                  </a:extLst>
                </p14:cNvPr>
                <p14:cNvContentPartPr/>
                <p14:nvPr/>
              </p14:nvContentPartPr>
              <p14:xfrm>
                <a:off x="9481180" y="2140281"/>
                <a:ext cx="24840" cy="196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8E769C4-27FD-33FC-7096-D67AF0924C6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472540" y="2131281"/>
                  <a:ext cx="424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58CA5D8-36DD-4352-AE7C-D1806444EA53}"/>
                    </a:ext>
                  </a:extLst>
                </p14:cNvPr>
                <p14:cNvContentPartPr/>
                <p14:nvPr/>
              </p14:nvContentPartPr>
              <p14:xfrm>
                <a:off x="9418900" y="2148201"/>
                <a:ext cx="278640" cy="137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58CA5D8-36DD-4352-AE7C-D1806444EA5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409900" y="2139561"/>
                  <a:ext cx="2962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9E81491-501B-7179-11DF-5287D55FD5AE}"/>
                    </a:ext>
                  </a:extLst>
                </p14:cNvPr>
                <p14:cNvContentPartPr/>
                <p14:nvPr/>
              </p14:nvContentPartPr>
              <p14:xfrm>
                <a:off x="9691060" y="2045241"/>
                <a:ext cx="393840" cy="250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9E81491-501B-7179-11DF-5287D55FD5A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682420" y="2036601"/>
                  <a:ext cx="4114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54F450D-66CF-158E-9276-844BA0E8A05B}"/>
                    </a:ext>
                  </a:extLst>
                </p14:cNvPr>
                <p14:cNvContentPartPr/>
                <p14:nvPr/>
              </p14:nvContentPartPr>
              <p14:xfrm>
                <a:off x="9901300" y="2076561"/>
                <a:ext cx="417240" cy="86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54F450D-66CF-158E-9276-844BA0E8A05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892660" y="2067921"/>
                  <a:ext cx="4348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6194C5D-70EE-5AE7-BC0F-12FE304E63F5}"/>
                    </a:ext>
                  </a:extLst>
                </p14:cNvPr>
                <p14:cNvContentPartPr/>
                <p14:nvPr/>
              </p14:nvContentPartPr>
              <p14:xfrm>
                <a:off x="4671580" y="1900521"/>
                <a:ext cx="2215080" cy="808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6194C5D-70EE-5AE7-BC0F-12FE304E63F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62580" y="1891881"/>
                  <a:ext cx="2232720" cy="82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C165378-CB84-4123-DE06-C53C28818636}"/>
                    </a:ext>
                  </a:extLst>
                </p14:cNvPr>
                <p14:cNvContentPartPr/>
                <p14:nvPr/>
              </p14:nvContentPartPr>
              <p14:xfrm>
                <a:off x="4976500" y="1907361"/>
                <a:ext cx="186840" cy="157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C165378-CB84-4123-DE06-C53C2881863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67860" y="1898361"/>
                  <a:ext cx="2044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67365FD-01AD-A259-4392-229064C71153}"/>
                    </a:ext>
                  </a:extLst>
                </p14:cNvPr>
                <p14:cNvContentPartPr/>
                <p14:nvPr/>
              </p14:nvContentPartPr>
              <p14:xfrm>
                <a:off x="5099260" y="1959921"/>
                <a:ext cx="112320" cy="79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67365FD-01AD-A259-4392-229064C7115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090260" y="1950921"/>
                  <a:ext cx="1299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6EAE24A-442F-7E40-6EDE-6F4ECB161250}"/>
                    </a:ext>
                  </a:extLst>
                </p14:cNvPr>
                <p14:cNvContentPartPr/>
                <p14:nvPr/>
              </p14:nvContentPartPr>
              <p14:xfrm>
                <a:off x="5225260" y="1953441"/>
                <a:ext cx="65520" cy="113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6EAE24A-442F-7E40-6EDE-6F4ECB16125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216260" y="1944441"/>
                  <a:ext cx="831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7649903-9A60-F6CC-59C7-D4C30E3CFC37}"/>
                    </a:ext>
                  </a:extLst>
                </p14:cNvPr>
                <p14:cNvContentPartPr/>
                <p14:nvPr/>
              </p14:nvContentPartPr>
              <p14:xfrm>
                <a:off x="5341180" y="1909881"/>
                <a:ext cx="173880" cy="134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7649903-9A60-F6CC-59C7-D4C30E3CFC3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32540" y="1901241"/>
                  <a:ext cx="1915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A10EBAB-76CD-2985-5D52-051A92CDFDB0}"/>
                    </a:ext>
                  </a:extLst>
                </p14:cNvPr>
                <p14:cNvContentPartPr/>
                <p14:nvPr/>
              </p14:nvContentPartPr>
              <p14:xfrm>
                <a:off x="5452060" y="1806561"/>
                <a:ext cx="14400" cy="25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A10EBAB-76CD-2985-5D52-051A92CDFDB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443420" y="1797921"/>
                  <a:ext cx="320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438326F-AE71-7503-B43E-6D3588E5A8BB}"/>
                    </a:ext>
                  </a:extLst>
                </p14:cNvPr>
                <p14:cNvContentPartPr/>
                <p14:nvPr/>
              </p14:nvContentPartPr>
              <p14:xfrm>
                <a:off x="5615140" y="1901601"/>
                <a:ext cx="79200" cy="101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438326F-AE71-7503-B43E-6D3588E5A8B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606500" y="1892961"/>
                  <a:ext cx="968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33812F4-AB90-B896-7505-C7D9B3C1D534}"/>
                    </a:ext>
                  </a:extLst>
                </p14:cNvPr>
                <p14:cNvContentPartPr/>
                <p14:nvPr/>
              </p14:nvContentPartPr>
              <p14:xfrm>
                <a:off x="5700100" y="1889721"/>
                <a:ext cx="95400" cy="889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33812F4-AB90-B896-7505-C7D9B3C1D53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691460" y="1881081"/>
                  <a:ext cx="1130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6B48FAA-B8D8-2DC7-2E2B-98EE917D5463}"/>
                    </a:ext>
                  </a:extLst>
                </p14:cNvPr>
                <p14:cNvContentPartPr/>
                <p14:nvPr/>
              </p14:nvContentPartPr>
              <p14:xfrm>
                <a:off x="5859220" y="1762281"/>
                <a:ext cx="106920" cy="202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6B48FAA-B8D8-2DC7-2E2B-98EE917D546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50220" y="1753641"/>
                  <a:ext cx="1245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E073898-A10D-F82F-8214-D14CD9AC5D5E}"/>
                    </a:ext>
                  </a:extLst>
                </p14:cNvPr>
                <p14:cNvContentPartPr/>
                <p14:nvPr/>
              </p14:nvContentPartPr>
              <p14:xfrm>
                <a:off x="5839780" y="1847601"/>
                <a:ext cx="193680" cy="54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E073898-A10D-F82F-8214-D14CD9AC5D5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830780" y="1838961"/>
                  <a:ext cx="211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EC488B-5704-5499-689B-BCB42623E784}"/>
                    </a:ext>
                  </a:extLst>
                </p14:cNvPr>
                <p14:cNvContentPartPr/>
                <p14:nvPr/>
              </p14:nvContentPartPr>
              <p14:xfrm>
                <a:off x="6033460" y="1730241"/>
                <a:ext cx="171720" cy="274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EC488B-5704-5499-689B-BCB42623E78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024820" y="1721601"/>
                  <a:ext cx="1893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F3FB189-0E35-9AF3-42B1-FFF5EC30AEB3}"/>
                    </a:ext>
                  </a:extLst>
                </p14:cNvPr>
                <p14:cNvContentPartPr/>
                <p14:nvPr/>
              </p14:nvContentPartPr>
              <p14:xfrm>
                <a:off x="6216340" y="1801521"/>
                <a:ext cx="49320" cy="61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F3FB189-0E35-9AF3-42B1-FFF5EC30AEB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207700" y="1792881"/>
                  <a:ext cx="669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5165351-742A-D13C-D2C1-1C45293A5A9E}"/>
                    </a:ext>
                  </a:extLst>
                </p14:cNvPr>
                <p14:cNvContentPartPr/>
                <p14:nvPr/>
              </p14:nvContentPartPr>
              <p14:xfrm>
                <a:off x="6245860" y="1678761"/>
                <a:ext cx="47880" cy="231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5165351-742A-D13C-D2C1-1C45293A5A9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237220" y="1669761"/>
                  <a:ext cx="655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F65FFB9-6761-917F-E8EB-24F65FC86CD0}"/>
                    </a:ext>
                  </a:extLst>
                </p14:cNvPr>
                <p14:cNvContentPartPr/>
                <p14:nvPr/>
              </p14:nvContentPartPr>
              <p14:xfrm>
                <a:off x="6341260" y="1718361"/>
                <a:ext cx="178200" cy="196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F65FFB9-6761-917F-E8EB-24F65FC86CD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332620" y="1709721"/>
                  <a:ext cx="195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6A70D69-E6BA-3DA8-015C-0BCBF11EE9A0}"/>
                    </a:ext>
                  </a:extLst>
                </p14:cNvPr>
                <p14:cNvContentPartPr/>
                <p14:nvPr/>
              </p14:nvContentPartPr>
              <p14:xfrm>
                <a:off x="6409660" y="1748961"/>
                <a:ext cx="233640" cy="385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6A70D69-E6BA-3DA8-015C-0BCBF11EE9A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401020" y="1739961"/>
                  <a:ext cx="251280" cy="56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09144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45FFD018-C5AB-5D0A-CA34-4181DA57B698}"/>
              </a:ext>
            </a:extLst>
          </p:cNvPr>
          <p:cNvGrpSpPr/>
          <p:nvPr/>
        </p:nvGrpSpPr>
        <p:grpSpPr>
          <a:xfrm>
            <a:off x="941980" y="77841"/>
            <a:ext cx="10200600" cy="3798360"/>
            <a:chOff x="941980" y="77841"/>
            <a:chExt cx="10200600" cy="379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E218DB4-E9A9-E1F9-ADAD-FADF4F8CD344}"/>
                    </a:ext>
                  </a:extLst>
                </p14:cNvPr>
                <p14:cNvContentPartPr/>
                <p14:nvPr/>
              </p14:nvContentPartPr>
              <p14:xfrm>
                <a:off x="7237300" y="1371321"/>
                <a:ext cx="144360" cy="2725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E218DB4-E9A9-E1F9-ADAD-FADF4F8CD34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28660" y="1362321"/>
                  <a:ext cx="1620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3E3DCEF-5E99-E4D3-7F98-212D33815284}"/>
                    </a:ext>
                  </a:extLst>
                </p14:cNvPr>
                <p14:cNvContentPartPr/>
                <p14:nvPr/>
              </p14:nvContentPartPr>
              <p14:xfrm>
                <a:off x="7475620" y="1422081"/>
                <a:ext cx="109440" cy="266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3E3DCEF-5E99-E4D3-7F98-212D3381528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66620" y="1413081"/>
                  <a:ext cx="1270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9088EEE-7561-022A-1EC3-B6A74155EAE5}"/>
                    </a:ext>
                  </a:extLst>
                </p14:cNvPr>
                <p14:cNvContentPartPr/>
                <p14:nvPr/>
              </p14:nvContentPartPr>
              <p14:xfrm>
                <a:off x="7361860" y="1480761"/>
                <a:ext cx="165240" cy="87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9088EEE-7561-022A-1EC3-B6A74155EAE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53220" y="1472121"/>
                  <a:ext cx="1828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571B25-90B5-22B6-66FF-3F43AB74D756}"/>
                    </a:ext>
                  </a:extLst>
                </p14:cNvPr>
                <p14:cNvContentPartPr/>
                <p14:nvPr/>
              </p14:nvContentPartPr>
              <p14:xfrm>
                <a:off x="7585420" y="1439721"/>
                <a:ext cx="116640" cy="119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571B25-90B5-22B6-66FF-3F43AB74D75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76780" y="1431081"/>
                  <a:ext cx="1342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3F08E7B-A745-D7FD-A290-40ADF982DCE7}"/>
                    </a:ext>
                  </a:extLst>
                </p14:cNvPr>
                <p14:cNvContentPartPr/>
                <p14:nvPr/>
              </p14:nvContentPartPr>
              <p14:xfrm>
                <a:off x="7672540" y="1410201"/>
                <a:ext cx="219600" cy="198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3F08E7B-A745-D7FD-A290-40ADF982DCE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63540" y="1401561"/>
                  <a:ext cx="2372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E0506CC-FDF3-EBAD-CD61-F23B491F85FB}"/>
                    </a:ext>
                  </a:extLst>
                </p14:cNvPr>
                <p14:cNvContentPartPr/>
                <p14:nvPr/>
              </p14:nvContentPartPr>
              <p14:xfrm>
                <a:off x="7872700" y="1379961"/>
                <a:ext cx="232200" cy="126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E0506CC-FDF3-EBAD-CD61-F23B491F85F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64060" y="1370961"/>
                  <a:ext cx="2498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1BE8B72-445F-0A5F-3C1D-5B38CE66A9CF}"/>
                    </a:ext>
                  </a:extLst>
                </p14:cNvPr>
                <p14:cNvContentPartPr/>
                <p14:nvPr/>
              </p14:nvContentPartPr>
              <p14:xfrm>
                <a:off x="8006260" y="1351881"/>
                <a:ext cx="202320" cy="311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1BE8B72-445F-0A5F-3C1D-5B38CE66A9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997620" y="1343241"/>
                  <a:ext cx="2199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1C949CA-86F3-968D-EFA5-C5841351A3BC}"/>
                    </a:ext>
                  </a:extLst>
                </p14:cNvPr>
                <p14:cNvContentPartPr/>
                <p14:nvPr/>
              </p14:nvContentPartPr>
              <p14:xfrm>
                <a:off x="8219020" y="1401201"/>
                <a:ext cx="284400" cy="164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1C949CA-86F3-968D-EFA5-C5841351A3B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10380" y="1392201"/>
                  <a:ext cx="3020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477B8C-C0E4-41A8-3773-978C70102A56}"/>
                    </a:ext>
                  </a:extLst>
                </p14:cNvPr>
                <p14:cNvContentPartPr/>
                <p14:nvPr/>
              </p14:nvContentPartPr>
              <p14:xfrm>
                <a:off x="7514860" y="2004201"/>
                <a:ext cx="170640" cy="244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477B8C-C0E4-41A8-3773-978C70102A5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06220" y="1995201"/>
                  <a:ext cx="1882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0D01B4C-1975-5A49-CD99-F0A36B57A261}"/>
                    </a:ext>
                  </a:extLst>
                </p14:cNvPr>
                <p14:cNvContentPartPr/>
                <p14:nvPr/>
              </p14:nvContentPartPr>
              <p14:xfrm>
                <a:off x="7535740" y="2078721"/>
                <a:ext cx="234720" cy="120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0D01B4C-1975-5A49-CD99-F0A36B57A2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26740" y="2069721"/>
                  <a:ext cx="2523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EFDC61F-6A7B-812B-83FC-0B19C615115B}"/>
                    </a:ext>
                  </a:extLst>
                </p14:cNvPr>
                <p14:cNvContentPartPr/>
                <p14:nvPr/>
              </p14:nvContentPartPr>
              <p14:xfrm>
                <a:off x="7770460" y="1985841"/>
                <a:ext cx="263880" cy="225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EFDC61F-6A7B-812B-83FC-0B19C615115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61820" y="1976841"/>
                  <a:ext cx="2815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2277103-D438-6565-FEE2-A6C2181D04BB}"/>
                    </a:ext>
                  </a:extLst>
                </p14:cNvPr>
                <p14:cNvContentPartPr/>
                <p14:nvPr/>
              </p14:nvContentPartPr>
              <p14:xfrm>
                <a:off x="8069620" y="1985481"/>
                <a:ext cx="143280" cy="119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2277103-D438-6565-FEE2-A6C2181D04B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060980" y="1976841"/>
                  <a:ext cx="1609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7B67877-AB3C-594A-D373-E9AC5A611FB6}"/>
                    </a:ext>
                  </a:extLst>
                </p14:cNvPr>
                <p14:cNvContentPartPr/>
                <p14:nvPr/>
              </p14:nvContentPartPr>
              <p14:xfrm>
                <a:off x="8205700" y="1867401"/>
                <a:ext cx="443520" cy="204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7B67877-AB3C-594A-D373-E9AC5A611FB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96700" y="1858401"/>
                  <a:ext cx="4611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47AE9C5-772C-B41C-D278-16F6C2050A44}"/>
                    </a:ext>
                  </a:extLst>
                </p14:cNvPr>
                <p14:cNvContentPartPr/>
                <p14:nvPr/>
              </p14:nvContentPartPr>
              <p14:xfrm>
                <a:off x="8494420" y="1824561"/>
                <a:ext cx="433440" cy="131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47AE9C5-772C-B41C-D278-16F6C2050A4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485420" y="1815561"/>
                  <a:ext cx="4510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6882E81-F13D-9E1B-2F25-644F85DD4BFE}"/>
                    </a:ext>
                  </a:extLst>
                </p14:cNvPr>
                <p14:cNvContentPartPr/>
                <p14:nvPr/>
              </p14:nvContentPartPr>
              <p14:xfrm>
                <a:off x="7645900" y="2435121"/>
                <a:ext cx="31680" cy="233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6882E81-F13D-9E1B-2F25-644F85DD4BF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36900" y="2426481"/>
                  <a:ext cx="493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CAF880A-B21E-8C6D-6736-FC2C1A2DC5B3}"/>
                    </a:ext>
                  </a:extLst>
                </p14:cNvPr>
                <p14:cNvContentPartPr/>
                <p14:nvPr/>
              </p14:nvContentPartPr>
              <p14:xfrm>
                <a:off x="7535740" y="2608641"/>
                <a:ext cx="183960" cy="151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CAF880A-B21E-8C6D-6736-FC2C1A2DC5B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26740" y="2600001"/>
                  <a:ext cx="2016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EE05B58-B666-EE33-ECB0-679B37B103A4}"/>
                    </a:ext>
                  </a:extLst>
                </p14:cNvPr>
                <p14:cNvContentPartPr/>
                <p14:nvPr/>
              </p14:nvContentPartPr>
              <p14:xfrm>
                <a:off x="7595860" y="2990241"/>
                <a:ext cx="50760" cy="178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EE05B58-B666-EE33-ECB0-679B37B103A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87220" y="2981601"/>
                  <a:ext cx="684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2CBE79A-9081-ABB6-4147-37EF694ACDA9}"/>
                    </a:ext>
                  </a:extLst>
                </p14:cNvPr>
                <p14:cNvContentPartPr/>
                <p14:nvPr/>
              </p14:nvContentPartPr>
              <p14:xfrm>
                <a:off x="7620340" y="2898801"/>
                <a:ext cx="171000" cy="238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2CBE79A-9081-ABB6-4147-37EF694ACDA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11340" y="2889801"/>
                  <a:ext cx="1886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F014324-0BE7-2826-8380-AA3FAA162A84}"/>
                    </a:ext>
                  </a:extLst>
                </p14:cNvPr>
                <p14:cNvContentPartPr/>
                <p14:nvPr/>
              </p14:nvContentPartPr>
              <p14:xfrm>
                <a:off x="7813660" y="2877921"/>
                <a:ext cx="61920" cy="253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F014324-0BE7-2826-8380-AA3FAA162A8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04660" y="2868921"/>
                  <a:ext cx="795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2C7CAE4-C2AB-2E5D-8721-C6CEA0D34CBF}"/>
                    </a:ext>
                  </a:extLst>
                </p14:cNvPr>
                <p14:cNvContentPartPr/>
                <p14:nvPr/>
              </p14:nvContentPartPr>
              <p14:xfrm>
                <a:off x="7945420" y="2947041"/>
                <a:ext cx="95760" cy="85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2C7CAE4-C2AB-2E5D-8721-C6CEA0D34CB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36420" y="2938401"/>
                  <a:ext cx="1134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B4B3F61-06AD-EF3A-115F-86EE467EBD7A}"/>
                    </a:ext>
                  </a:extLst>
                </p14:cNvPr>
                <p14:cNvContentPartPr/>
                <p14:nvPr/>
              </p14:nvContentPartPr>
              <p14:xfrm>
                <a:off x="8021020" y="2877201"/>
                <a:ext cx="255240" cy="208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B4B3F61-06AD-EF3A-115F-86EE467EBD7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12020" y="2868561"/>
                  <a:ext cx="2728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B8B692C-DF95-0B5B-3C65-4D3DEB54C89F}"/>
                    </a:ext>
                  </a:extLst>
                </p14:cNvPr>
                <p14:cNvContentPartPr/>
                <p14:nvPr/>
              </p14:nvContentPartPr>
              <p14:xfrm>
                <a:off x="7467340" y="2721681"/>
                <a:ext cx="926640" cy="507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B8B692C-DF95-0B5B-3C65-4D3DEB54C89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458340" y="2712681"/>
                  <a:ext cx="94428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0169862-754B-9F54-D45D-BB775D1158FE}"/>
                    </a:ext>
                  </a:extLst>
                </p14:cNvPr>
                <p14:cNvContentPartPr/>
                <p14:nvPr/>
              </p14:nvContentPartPr>
              <p14:xfrm>
                <a:off x="7474900" y="2920041"/>
                <a:ext cx="969120" cy="420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0169862-754B-9F54-D45D-BB775D1158F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66260" y="2911401"/>
                  <a:ext cx="98676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9AE335D-DFC3-DA9B-52B9-1C53B1C64752}"/>
                    </a:ext>
                  </a:extLst>
                </p14:cNvPr>
                <p14:cNvContentPartPr/>
                <p14:nvPr/>
              </p14:nvContentPartPr>
              <p14:xfrm>
                <a:off x="6919060" y="736281"/>
                <a:ext cx="2190600" cy="3139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9AE335D-DFC3-DA9B-52B9-1C53B1C6475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10060" y="727641"/>
                  <a:ext cx="2208240" cy="31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814F04A-FDAB-E0E4-1070-9E7432688DD4}"/>
                    </a:ext>
                  </a:extLst>
                </p14:cNvPr>
                <p14:cNvContentPartPr/>
                <p14:nvPr/>
              </p14:nvContentPartPr>
              <p14:xfrm>
                <a:off x="8797180" y="1355841"/>
                <a:ext cx="736200" cy="165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814F04A-FDAB-E0E4-1070-9E7432688DD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788180" y="1346841"/>
                  <a:ext cx="7538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C8C40DC-104D-114F-8DED-F1023C831615}"/>
                    </a:ext>
                  </a:extLst>
                </p14:cNvPr>
                <p14:cNvContentPartPr/>
                <p14:nvPr/>
              </p14:nvContentPartPr>
              <p14:xfrm>
                <a:off x="9628420" y="698481"/>
                <a:ext cx="1514160" cy="894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C8C40DC-104D-114F-8DED-F1023C83161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619420" y="689841"/>
                  <a:ext cx="1531800" cy="9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165A765-0BFB-4427-6816-9D8F7C522EEF}"/>
                    </a:ext>
                  </a:extLst>
                </p14:cNvPr>
                <p14:cNvContentPartPr/>
                <p14:nvPr/>
              </p14:nvContentPartPr>
              <p14:xfrm>
                <a:off x="9869620" y="1191681"/>
                <a:ext cx="75960" cy="25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165A765-0BFB-4427-6816-9D8F7C522EE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60980" y="1183041"/>
                  <a:ext cx="936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BE7B241-98D4-9CE8-8636-AE7E3E740DB3}"/>
                    </a:ext>
                  </a:extLst>
                </p14:cNvPr>
                <p14:cNvContentPartPr/>
                <p14:nvPr/>
              </p14:nvContentPartPr>
              <p14:xfrm>
                <a:off x="9848380" y="1172601"/>
                <a:ext cx="406800" cy="256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BE7B241-98D4-9CE8-8636-AE7E3E740DB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839740" y="1163961"/>
                  <a:ext cx="4244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7154F85-E307-F23E-E703-C0368DE010CB}"/>
                    </a:ext>
                  </a:extLst>
                </p14:cNvPr>
                <p14:cNvContentPartPr/>
                <p14:nvPr/>
              </p14:nvContentPartPr>
              <p14:xfrm>
                <a:off x="10127380" y="1216881"/>
                <a:ext cx="167040" cy="77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7154F85-E307-F23E-E703-C0368DE010C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118380" y="1208241"/>
                  <a:ext cx="1846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C979428-CA6D-9A97-69EF-48ACE61080C3}"/>
                    </a:ext>
                  </a:extLst>
                </p14:cNvPr>
                <p14:cNvContentPartPr/>
                <p14:nvPr/>
              </p14:nvContentPartPr>
              <p14:xfrm>
                <a:off x="10342300" y="1198161"/>
                <a:ext cx="192600" cy="138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C979428-CA6D-9A97-69EF-48ACE61080C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333300" y="1189161"/>
                  <a:ext cx="2102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B02009F-8301-D76B-6FF2-504B03644E12}"/>
                    </a:ext>
                  </a:extLst>
                </p14:cNvPr>
                <p14:cNvContentPartPr/>
                <p14:nvPr/>
              </p14:nvContentPartPr>
              <p14:xfrm>
                <a:off x="10481260" y="995481"/>
                <a:ext cx="447840" cy="313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B02009F-8301-D76B-6FF2-504B03644E1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472260" y="986841"/>
                  <a:ext cx="4654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A51FF92-893D-9BE1-9348-E0A303340704}"/>
                    </a:ext>
                  </a:extLst>
                </p14:cNvPr>
                <p14:cNvContentPartPr/>
                <p14:nvPr/>
              </p14:nvContentPartPr>
              <p14:xfrm>
                <a:off x="10738660" y="1047321"/>
                <a:ext cx="198720" cy="65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A51FF92-893D-9BE1-9348-E0A30334070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730020" y="1038681"/>
                  <a:ext cx="2163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CA0DD89-6075-E2CC-065E-DC9DB6DEC9D7}"/>
                    </a:ext>
                  </a:extLst>
                </p14:cNvPr>
                <p14:cNvContentPartPr/>
                <p14:nvPr/>
              </p14:nvContentPartPr>
              <p14:xfrm>
                <a:off x="2120260" y="1507041"/>
                <a:ext cx="165240" cy="232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CA0DD89-6075-E2CC-065E-DC9DB6DEC9D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11260" y="1498041"/>
                  <a:ext cx="1828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2EB0A9D-38D2-59EC-008F-113EF6A56F87}"/>
                    </a:ext>
                  </a:extLst>
                </p14:cNvPr>
                <p14:cNvContentPartPr/>
                <p14:nvPr/>
              </p14:nvContentPartPr>
              <p14:xfrm>
                <a:off x="2418340" y="1468881"/>
                <a:ext cx="362520" cy="179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2EB0A9D-38D2-59EC-008F-113EF6A56F8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09340" y="1459881"/>
                  <a:ext cx="380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98A6177-E2C4-E860-ACEC-AF9D1C31639F}"/>
                    </a:ext>
                  </a:extLst>
                </p14:cNvPr>
                <p14:cNvContentPartPr/>
                <p14:nvPr/>
              </p14:nvContentPartPr>
              <p14:xfrm>
                <a:off x="2030620" y="1191321"/>
                <a:ext cx="987480" cy="600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98A6177-E2C4-E860-ACEC-AF9D1C31639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21980" y="1182681"/>
                  <a:ext cx="100512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2CEDC98-8E18-B69E-3F5D-6E36B67F473B}"/>
                    </a:ext>
                  </a:extLst>
                </p14:cNvPr>
                <p14:cNvContentPartPr/>
                <p14:nvPr/>
              </p14:nvContentPartPr>
              <p14:xfrm>
                <a:off x="1987420" y="1298601"/>
                <a:ext cx="1011240" cy="614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2CEDC98-8E18-B69E-3F5D-6E36B67F473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78780" y="1289601"/>
                  <a:ext cx="102888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2AC3A40-5712-C5E2-C7AA-CC5AE407D047}"/>
                    </a:ext>
                  </a:extLst>
                </p14:cNvPr>
                <p14:cNvContentPartPr/>
                <p14:nvPr/>
              </p14:nvContentPartPr>
              <p14:xfrm>
                <a:off x="1208020" y="663921"/>
                <a:ext cx="234720" cy="31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2AC3A40-5712-C5E2-C7AA-CC5AE407D04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99020" y="654921"/>
                  <a:ext cx="2523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F3E3D5B-4245-225D-97C5-A4D075BDD284}"/>
                    </a:ext>
                  </a:extLst>
                </p14:cNvPr>
                <p14:cNvContentPartPr/>
                <p14:nvPr/>
              </p14:nvContentPartPr>
              <p14:xfrm>
                <a:off x="1947460" y="631521"/>
                <a:ext cx="341280" cy="80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F3E3D5B-4245-225D-97C5-A4D075BDD28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38460" y="622881"/>
                  <a:ext cx="3589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D519CFC-A498-EE54-9E18-66FC6BC47602}"/>
                    </a:ext>
                  </a:extLst>
                </p14:cNvPr>
                <p14:cNvContentPartPr/>
                <p14:nvPr/>
              </p14:nvContentPartPr>
              <p14:xfrm>
                <a:off x="3959140" y="499401"/>
                <a:ext cx="144720" cy="16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D519CFC-A498-EE54-9E18-66FC6BC4760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50500" y="490761"/>
                  <a:ext cx="1623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C8D4559-9211-B549-EA52-4A3FE668656B}"/>
                    </a:ext>
                  </a:extLst>
                </p14:cNvPr>
                <p14:cNvContentPartPr/>
                <p14:nvPr/>
              </p14:nvContentPartPr>
              <p14:xfrm>
                <a:off x="1290100" y="833121"/>
                <a:ext cx="184320" cy="2252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C8D4559-9211-B549-EA52-4A3FE668656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281100" y="824121"/>
                  <a:ext cx="201960" cy="22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2CDA082-2CE3-0FBA-F139-AC612BE4822D}"/>
                    </a:ext>
                  </a:extLst>
                </p14:cNvPr>
                <p14:cNvContentPartPr/>
                <p14:nvPr/>
              </p14:nvContentPartPr>
              <p14:xfrm>
                <a:off x="1546780" y="2662641"/>
                <a:ext cx="2970000" cy="426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2CDA082-2CE3-0FBA-F139-AC612BE4822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37780" y="2653641"/>
                  <a:ext cx="298764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A9A996B-D7A7-1658-8A97-899B9A67C39E}"/>
                    </a:ext>
                  </a:extLst>
                </p14:cNvPr>
                <p14:cNvContentPartPr/>
                <p14:nvPr/>
              </p14:nvContentPartPr>
              <p14:xfrm>
                <a:off x="4079740" y="445761"/>
                <a:ext cx="345600" cy="2331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A9A996B-D7A7-1658-8A97-899B9A67C39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070740" y="436761"/>
                  <a:ext cx="363240" cy="23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4D01C6F-0A2E-9EF1-5CEF-1DB9DF990EF2}"/>
                    </a:ext>
                  </a:extLst>
                </p14:cNvPr>
                <p14:cNvContentPartPr/>
                <p14:nvPr/>
              </p14:nvContentPartPr>
              <p14:xfrm>
                <a:off x="1183180" y="556281"/>
                <a:ext cx="2787120" cy="234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4D01C6F-0A2E-9EF1-5CEF-1DB9DF990EF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74540" y="547281"/>
                  <a:ext cx="28047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4999B77-D16C-27E0-9769-F3F661D8F6EF}"/>
                    </a:ext>
                  </a:extLst>
                </p14:cNvPr>
                <p14:cNvContentPartPr/>
                <p14:nvPr/>
              </p14:nvContentPartPr>
              <p14:xfrm>
                <a:off x="1300180" y="523881"/>
                <a:ext cx="149040" cy="134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4999B77-D16C-27E0-9769-F3F661D8F6E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291540" y="515241"/>
                  <a:ext cx="1666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10C6382-AD2A-79E2-C13C-6E26D0B274BE}"/>
                    </a:ext>
                  </a:extLst>
                </p14:cNvPr>
                <p14:cNvContentPartPr/>
                <p14:nvPr/>
              </p14:nvContentPartPr>
              <p14:xfrm>
                <a:off x="1439140" y="494001"/>
                <a:ext cx="52200" cy="140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10C6382-AD2A-79E2-C13C-6E26D0B274B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430500" y="485001"/>
                  <a:ext cx="698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8E31EBE-C895-5577-F44A-04082429CFD1}"/>
                    </a:ext>
                  </a:extLst>
                </p14:cNvPr>
                <p14:cNvContentPartPr/>
                <p14:nvPr/>
              </p14:nvContentPartPr>
              <p14:xfrm>
                <a:off x="1544980" y="401121"/>
                <a:ext cx="173160" cy="243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8E31EBE-C895-5577-F44A-04082429CFD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536340" y="392481"/>
                  <a:ext cx="1908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C99D784-F081-A500-8683-3A16FDA2499C}"/>
                    </a:ext>
                  </a:extLst>
                </p14:cNvPr>
                <p14:cNvContentPartPr/>
                <p14:nvPr/>
              </p14:nvContentPartPr>
              <p14:xfrm>
                <a:off x="1793020" y="328761"/>
                <a:ext cx="366480" cy="260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C99D784-F081-A500-8683-3A16FDA249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784380" y="320121"/>
                  <a:ext cx="3841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2DBBC84-CEDD-F5B8-D0B1-3042E6D547C4}"/>
                    </a:ext>
                  </a:extLst>
                </p14:cNvPr>
                <p14:cNvContentPartPr/>
                <p14:nvPr/>
              </p14:nvContentPartPr>
              <p14:xfrm>
                <a:off x="1939180" y="353241"/>
                <a:ext cx="369360" cy="107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2DBBC84-CEDD-F5B8-D0B1-3042E6D547C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930540" y="344241"/>
                  <a:ext cx="3870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08D17FA-53D4-59BA-2435-0AAFBFC37528}"/>
                    </a:ext>
                  </a:extLst>
                </p14:cNvPr>
                <p14:cNvContentPartPr/>
                <p14:nvPr/>
              </p14:nvContentPartPr>
              <p14:xfrm>
                <a:off x="3066700" y="1422081"/>
                <a:ext cx="3946320" cy="415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08D17FA-53D4-59BA-2435-0AAFBFC3752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058060" y="1413441"/>
                  <a:ext cx="396396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BF0FC59-B21E-5A4A-8EFD-3BD5B6AADE08}"/>
                    </a:ext>
                  </a:extLst>
                </p14:cNvPr>
                <p14:cNvContentPartPr/>
                <p14:nvPr/>
              </p14:nvContentPartPr>
              <p14:xfrm>
                <a:off x="965020" y="148401"/>
                <a:ext cx="1725840" cy="519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BF0FC59-B21E-5A4A-8EFD-3BD5B6AADE0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56020" y="139401"/>
                  <a:ext cx="174348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5A54B3A-24F4-FCD5-C854-0C8194EEFEFA}"/>
                    </a:ext>
                  </a:extLst>
                </p14:cNvPr>
                <p14:cNvContentPartPr/>
                <p14:nvPr/>
              </p14:nvContentPartPr>
              <p14:xfrm>
                <a:off x="941980" y="379881"/>
                <a:ext cx="2024280" cy="554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5A54B3A-24F4-FCD5-C854-0C8194EEFEF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32980" y="371241"/>
                  <a:ext cx="204192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13AAED8-EA50-78F2-EEAD-8444216A6A27}"/>
                    </a:ext>
                  </a:extLst>
                </p14:cNvPr>
                <p14:cNvContentPartPr/>
                <p14:nvPr/>
              </p14:nvContentPartPr>
              <p14:xfrm>
                <a:off x="1016860" y="247041"/>
                <a:ext cx="87120" cy="617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13AAED8-EA50-78F2-EEAD-8444216A6A2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07860" y="238041"/>
                  <a:ext cx="104760" cy="6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2E45EFE-25F4-6939-D842-F7ABC008974C}"/>
                    </a:ext>
                  </a:extLst>
                </p14:cNvPr>
                <p14:cNvContentPartPr/>
                <p14:nvPr/>
              </p14:nvContentPartPr>
              <p14:xfrm>
                <a:off x="972220" y="77841"/>
                <a:ext cx="1793160" cy="1045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2E45EFE-25F4-6939-D842-F7ABC008974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63580" y="68841"/>
                  <a:ext cx="1810800" cy="10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85AB336-7762-0EDA-5E7E-E0610FD30C5D}"/>
                    </a:ext>
                  </a:extLst>
                </p14:cNvPr>
                <p14:cNvContentPartPr/>
                <p14:nvPr/>
              </p14:nvContentPartPr>
              <p14:xfrm>
                <a:off x="1053940" y="744921"/>
                <a:ext cx="1875240" cy="241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85AB336-7762-0EDA-5E7E-E0610FD30C5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45300" y="736281"/>
                  <a:ext cx="18928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6FA9596-C34B-96BC-FC2A-0ECB8652BBF8}"/>
                    </a:ext>
                  </a:extLst>
                </p14:cNvPr>
                <p14:cNvContentPartPr/>
                <p14:nvPr/>
              </p14:nvContentPartPr>
              <p14:xfrm>
                <a:off x="2862580" y="232281"/>
                <a:ext cx="1769760" cy="218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6FA9596-C34B-96BC-FC2A-0ECB8652BBF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853940" y="223281"/>
                  <a:ext cx="17874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8F10AB0-55AA-5B3D-1FAB-C91D0CF976D0}"/>
                    </a:ext>
                  </a:extLst>
                </p14:cNvPr>
                <p14:cNvContentPartPr/>
                <p14:nvPr/>
              </p14:nvContentPartPr>
              <p14:xfrm>
                <a:off x="4880740" y="231561"/>
                <a:ext cx="174960" cy="221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8F10AB0-55AA-5B3D-1FAB-C91D0CF976D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872100" y="222921"/>
                  <a:ext cx="1926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D8DB96E-8670-B51C-4A97-0E96EF8D6876}"/>
                    </a:ext>
                  </a:extLst>
                </p14:cNvPr>
                <p14:cNvContentPartPr/>
                <p14:nvPr/>
              </p14:nvContentPartPr>
              <p14:xfrm>
                <a:off x="5102500" y="318681"/>
                <a:ext cx="188280" cy="133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D8DB96E-8670-B51C-4A97-0E96EF8D687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093500" y="310041"/>
                  <a:ext cx="2059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57E923B-905C-DCF3-4562-B2685D348FFD}"/>
                    </a:ext>
                  </a:extLst>
                </p14:cNvPr>
                <p14:cNvContentPartPr/>
                <p14:nvPr/>
              </p14:nvContentPartPr>
              <p14:xfrm>
                <a:off x="5309140" y="279441"/>
                <a:ext cx="376200" cy="154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57E923B-905C-DCF3-4562-B2685D348FF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300140" y="270441"/>
                  <a:ext cx="3938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E2C90AC-F4F7-9CD6-7129-8A7E7677D50F}"/>
                    </a:ext>
                  </a:extLst>
                </p14:cNvPr>
                <p14:cNvContentPartPr/>
                <p14:nvPr/>
              </p14:nvContentPartPr>
              <p14:xfrm>
                <a:off x="5729980" y="210681"/>
                <a:ext cx="15480" cy="46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E2C90AC-F4F7-9CD6-7129-8A7E7677D50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721340" y="202041"/>
                  <a:ext cx="331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AA9ACCF-B9DD-2A28-AD48-785A9C4B1571}"/>
                    </a:ext>
                  </a:extLst>
                </p14:cNvPr>
                <p14:cNvContentPartPr/>
                <p14:nvPr/>
              </p14:nvContentPartPr>
              <p14:xfrm>
                <a:off x="5794420" y="269721"/>
                <a:ext cx="190080" cy="179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AA9ACCF-B9DD-2A28-AD48-785A9C4B157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85420" y="260721"/>
                  <a:ext cx="2077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2EF5EAB-52B4-A4D4-6709-A210A1B9F656}"/>
                    </a:ext>
                  </a:extLst>
                </p14:cNvPr>
                <p14:cNvContentPartPr/>
                <p14:nvPr/>
              </p14:nvContentPartPr>
              <p14:xfrm>
                <a:off x="6060460" y="261441"/>
                <a:ext cx="278280" cy="1368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2EF5EAB-52B4-A4D4-6709-A210A1B9F65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051460" y="252801"/>
                  <a:ext cx="2959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5FD5E3E-5FD3-1F66-6856-E17E96CF8EB8}"/>
                    </a:ext>
                  </a:extLst>
                </p14:cNvPr>
                <p14:cNvContentPartPr/>
                <p14:nvPr/>
              </p14:nvContentPartPr>
              <p14:xfrm>
                <a:off x="6388420" y="211401"/>
                <a:ext cx="704160" cy="348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5FD5E3E-5FD3-1F66-6856-E17E96CF8EB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379780" y="202401"/>
                  <a:ext cx="7218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3A9CA6C-1B52-CF89-6D02-520D9CDDED47}"/>
                    </a:ext>
                  </a:extLst>
                </p14:cNvPr>
                <p14:cNvContentPartPr/>
                <p14:nvPr/>
              </p14:nvContentPartPr>
              <p14:xfrm>
                <a:off x="7151260" y="204201"/>
                <a:ext cx="156240" cy="188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3A9CA6C-1B52-CF89-6D02-520D9CDDED4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42620" y="195201"/>
                  <a:ext cx="1738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F100CB0-E117-51CD-0090-5F68583BB51A}"/>
                    </a:ext>
                  </a:extLst>
                </p14:cNvPr>
                <p14:cNvContentPartPr/>
                <p14:nvPr/>
              </p14:nvContentPartPr>
              <p14:xfrm>
                <a:off x="7302100" y="175401"/>
                <a:ext cx="34920" cy="19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F100CB0-E117-51CD-0090-5F68583BB51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293460" y="166761"/>
                  <a:ext cx="525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1D81B68-1FA8-01FB-9471-C311FED0E8A1}"/>
                    </a:ext>
                  </a:extLst>
                </p14:cNvPr>
                <p14:cNvContentPartPr/>
                <p14:nvPr/>
              </p14:nvContentPartPr>
              <p14:xfrm>
                <a:off x="7412980" y="139401"/>
                <a:ext cx="332640" cy="242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1D81B68-1FA8-01FB-9471-C311FED0E8A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403980" y="130761"/>
                  <a:ext cx="3502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42C4310-0FB4-2C0F-1BF8-1F0000F82C29}"/>
                    </a:ext>
                  </a:extLst>
                </p14:cNvPr>
                <p14:cNvContentPartPr/>
                <p14:nvPr/>
              </p14:nvContentPartPr>
              <p14:xfrm>
                <a:off x="7519180" y="179721"/>
                <a:ext cx="445680" cy="21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42C4310-0FB4-2C0F-1BF8-1F0000F82C2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510540" y="170721"/>
                  <a:ext cx="4633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44B2E47-0520-8A0E-B4B1-3AC1EF796337}"/>
                    </a:ext>
                  </a:extLst>
                </p14:cNvPr>
                <p14:cNvContentPartPr/>
                <p14:nvPr/>
              </p14:nvContentPartPr>
              <p14:xfrm>
                <a:off x="7333780" y="312921"/>
                <a:ext cx="12240" cy="91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44B2E47-0520-8A0E-B4B1-3AC1EF79633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24780" y="303921"/>
                  <a:ext cx="298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5DD9FFA-95AD-D95A-7040-7A9E8381514D}"/>
                    </a:ext>
                  </a:extLst>
                </p14:cNvPr>
                <p14:cNvContentPartPr/>
                <p14:nvPr/>
              </p14:nvContentPartPr>
              <p14:xfrm>
                <a:off x="7011580" y="547641"/>
                <a:ext cx="772920" cy="20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5DD9FFA-95AD-D95A-7040-7A9E8381514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002940" y="539001"/>
                  <a:ext cx="7905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9B5BC03-0A6F-40E0-AC4C-44DA93AF0A38}"/>
                    </a:ext>
                  </a:extLst>
                </p14:cNvPr>
                <p14:cNvContentPartPr/>
                <p14:nvPr/>
              </p14:nvContentPartPr>
              <p14:xfrm>
                <a:off x="6967660" y="499401"/>
                <a:ext cx="671400" cy="16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9B5BC03-0A6F-40E0-AC4C-44DA93AF0A3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959020" y="490761"/>
                  <a:ext cx="68904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E4D71AD-17C4-1908-7386-FE06B93BB6AE}"/>
              </a:ext>
            </a:extLst>
          </p:cNvPr>
          <p:cNvGrpSpPr/>
          <p:nvPr/>
        </p:nvGrpSpPr>
        <p:grpSpPr>
          <a:xfrm>
            <a:off x="7010500" y="3566241"/>
            <a:ext cx="2591640" cy="1618920"/>
            <a:chOff x="7010500" y="3566241"/>
            <a:chExt cx="2591640" cy="161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390BBAC-CFFD-B895-8634-79BEE73BF5E9}"/>
                    </a:ext>
                  </a:extLst>
                </p14:cNvPr>
                <p14:cNvContentPartPr/>
                <p14:nvPr/>
              </p14:nvContentPartPr>
              <p14:xfrm>
                <a:off x="7479220" y="3566241"/>
                <a:ext cx="112320" cy="8179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390BBAC-CFFD-B895-8634-79BEE73BF5E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470220" y="3557241"/>
                  <a:ext cx="129960" cy="83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C96AEB7-7287-E1D3-B826-4C3A44215A47}"/>
                    </a:ext>
                  </a:extLst>
                </p14:cNvPr>
                <p14:cNvContentPartPr/>
                <p14:nvPr/>
              </p14:nvContentPartPr>
              <p14:xfrm>
                <a:off x="7252420" y="4263201"/>
                <a:ext cx="270720" cy="1090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C96AEB7-7287-E1D3-B826-4C3A44215A4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243420" y="4254561"/>
                  <a:ext cx="2883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6821616-91D5-7B78-6677-83D514AD57BA}"/>
                    </a:ext>
                  </a:extLst>
                </p14:cNvPr>
                <p14:cNvContentPartPr/>
                <p14:nvPr/>
              </p14:nvContentPartPr>
              <p14:xfrm>
                <a:off x="7546540" y="4291641"/>
                <a:ext cx="119160" cy="124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6821616-91D5-7B78-6677-83D514AD57B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537540" y="4282641"/>
                  <a:ext cx="136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00B73A5-BC2E-8352-2EF9-D75113A1EB67}"/>
                    </a:ext>
                  </a:extLst>
                </p14:cNvPr>
                <p14:cNvContentPartPr/>
                <p14:nvPr/>
              </p14:nvContentPartPr>
              <p14:xfrm>
                <a:off x="7010500" y="4624281"/>
                <a:ext cx="52200" cy="283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00B73A5-BC2E-8352-2EF9-D75113A1EB6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001500" y="4615281"/>
                  <a:ext cx="698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270542D-9709-5B59-4542-306B9426C9F8}"/>
                    </a:ext>
                  </a:extLst>
                </p14:cNvPr>
                <p14:cNvContentPartPr/>
                <p14:nvPr/>
              </p14:nvContentPartPr>
              <p14:xfrm>
                <a:off x="7020940" y="4546881"/>
                <a:ext cx="180720" cy="270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270542D-9709-5B59-4542-306B9426C9F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012300" y="4538241"/>
                  <a:ext cx="1983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92B3D0E-B676-7032-1D76-F01C0C4A88BF}"/>
                    </a:ext>
                  </a:extLst>
                </p14:cNvPr>
                <p14:cNvContentPartPr/>
                <p14:nvPr/>
              </p14:nvContentPartPr>
              <p14:xfrm>
                <a:off x="7297780" y="4650201"/>
                <a:ext cx="253080" cy="186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92B3D0E-B676-7032-1D76-F01C0C4A88B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289140" y="4641561"/>
                  <a:ext cx="2707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3F0AC3C-4F11-4A66-D8E7-58E7A36AA444}"/>
                    </a:ext>
                  </a:extLst>
                </p14:cNvPr>
                <p14:cNvContentPartPr/>
                <p14:nvPr/>
              </p14:nvContentPartPr>
              <p14:xfrm>
                <a:off x="7416220" y="4654881"/>
                <a:ext cx="467640" cy="1213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3F0AC3C-4F11-4A66-D8E7-58E7A36AA44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407580" y="4646241"/>
                  <a:ext cx="4852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CEF94CB-AA35-CD8A-A636-FA3527AC1157}"/>
                    </a:ext>
                  </a:extLst>
                </p14:cNvPr>
                <p14:cNvContentPartPr/>
                <p14:nvPr/>
              </p14:nvContentPartPr>
              <p14:xfrm>
                <a:off x="7995820" y="4616361"/>
                <a:ext cx="115200" cy="92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CEF94CB-AA35-CD8A-A636-FA3527AC115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986820" y="4607721"/>
                  <a:ext cx="1328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11AADEA-2453-4B97-D190-D5022A6937B7}"/>
                    </a:ext>
                  </a:extLst>
                </p14:cNvPr>
                <p14:cNvContentPartPr/>
                <p14:nvPr/>
              </p14:nvContentPartPr>
              <p14:xfrm>
                <a:off x="8240260" y="4479921"/>
                <a:ext cx="221760" cy="2394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11AADEA-2453-4B97-D190-D5022A6937B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231260" y="4470921"/>
                  <a:ext cx="2394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C80421B-DC6C-9B13-E3B6-766B645013E0}"/>
                    </a:ext>
                  </a:extLst>
                </p14:cNvPr>
                <p14:cNvContentPartPr/>
                <p14:nvPr/>
              </p14:nvContentPartPr>
              <p14:xfrm>
                <a:off x="8396140" y="4510521"/>
                <a:ext cx="281880" cy="162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C80421B-DC6C-9B13-E3B6-766B645013E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387500" y="4501521"/>
                  <a:ext cx="2995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612235F-225A-640A-FBE8-3FFC161837E8}"/>
                    </a:ext>
                  </a:extLst>
                </p14:cNvPr>
                <p14:cNvContentPartPr/>
                <p14:nvPr/>
              </p14:nvContentPartPr>
              <p14:xfrm>
                <a:off x="8679460" y="4556601"/>
                <a:ext cx="22680" cy="32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612235F-225A-640A-FBE8-3FFC161837E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670460" y="4547961"/>
                  <a:ext cx="403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1CBF41E-5B8C-BF0D-7FD9-6961D34C910F}"/>
                    </a:ext>
                  </a:extLst>
                </p14:cNvPr>
                <p14:cNvContentPartPr/>
                <p14:nvPr/>
              </p14:nvContentPartPr>
              <p14:xfrm>
                <a:off x="8769100" y="4680801"/>
                <a:ext cx="51480" cy="1004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1CBF41E-5B8C-BF0D-7FD9-6961D34C910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760100" y="4671801"/>
                  <a:ext cx="69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6D29CD6-3F0D-DCD4-C999-800D7F50A1A6}"/>
                    </a:ext>
                  </a:extLst>
                </p14:cNvPr>
                <p14:cNvContentPartPr/>
                <p14:nvPr/>
              </p14:nvContentPartPr>
              <p14:xfrm>
                <a:off x="8858020" y="4571361"/>
                <a:ext cx="477000" cy="2714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6D29CD6-3F0D-DCD4-C999-800D7F50A1A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849020" y="4562721"/>
                  <a:ext cx="4946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5B6ADAF-6E5E-A844-5200-8FAAFCAD2D40}"/>
                    </a:ext>
                  </a:extLst>
                </p14:cNvPr>
                <p14:cNvContentPartPr/>
                <p14:nvPr/>
              </p14:nvContentPartPr>
              <p14:xfrm>
                <a:off x="7267180" y="4966641"/>
                <a:ext cx="2295000" cy="1069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5B6ADAF-6E5E-A844-5200-8FAAFCAD2D4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258180" y="4958001"/>
                  <a:ext cx="2312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2FE0D4A-6278-B415-9112-FB9AC03CCFD3}"/>
                    </a:ext>
                  </a:extLst>
                </p14:cNvPr>
                <p14:cNvContentPartPr/>
                <p14:nvPr/>
              </p14:nvContentPartPr>
              <p14:xfrm>
                <a:off x="7021660" y="4949001"/>
                <a:ext cx="2580480" cy="2361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2FE0D4A-6278-B415-9112-FB9AC03CCFD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012660" y="4940361"/>
                  <a:ext cx="2598120" cy="253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69019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CFB4-FE65-E396-FDD3-7E829336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Endpoint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1BC79-2E48-CC50-9D24-65F91E7DE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security for your Azure service resources</a:t>
            </a:r>
          </a:p>
          <a:p>
            <a:r>
              <a:rPr lang="en-US" dirty="0"/>
              <a:t>Optimal routing for Azure service traffic from your virtual network</a:t>
            </a:r>
          </a:p>
          <a:p>
            <a:r>
              <a:rPr lang="en-US" dirty="0"/>
              <a:t>Endpoints always take service traffic directly from Microsoft Backbone Network</a:t>
            </a:r>
          </a:p>
          <a:p>
            <a:r>
              <a:rPr lang="en-US" dirty="0"/>
              <a:t>Simple to setup with less management overhead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136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9441-D576-F091-764C-0B1A3BCB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Endpoint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CDA4B-341A-62DC-C131-48F2F07CF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https://learn.microsoft.com/en-us/azure/virtual-network/virtual-network-service-endpoints-overview</a:t>
            </a:r>
          </a:p>
        </p:txBody>
      </p:sp>
    </p:spTree>
    <p:extLst>
      <p:ext uri="{BB962C8B-B14F-4D97-AF65-F5344CB8AC3E}">
        <p14:creationId xmlns:p14="http://schemas.microsoft.com/office/powerpoint/2010/main" val="136309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8DFB-79EF-F5C3-1414-90F30B39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Networking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DAAD4-A195-C7E1-4C63-80668BE01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Network</a:t>
            </a:r>
          </a:p>
          <a:p>
            <a:r>
              <a:rPr lang="en-US" dirty="0"/>
              <a:t>Subnets</a:t>
            </a:r>
          </a:p>
          <a:p>
            <a:r>
              <a:rPr lang="en-US" dirty="0"/>
              <a:t>NICs</a:t>
            </a:r>
          </a:p>
          <a:p>
            <a:r>
              <a:rPr lang="en-US" dirty="0"/>
              <a:t>NSGs</a:t>
            </a:r>
          </a:p>
          <a:p>
            <a:r>
              <a:rPr lang="en-US" dirty="0"/>
              <a:t>Load Balancer</a:t>
            </a:r>
          </a:p>
          <a:p>
            <a:r>
              <a:rPr lang="en-US" dirty="0"/>
              <a:t>Public IP</a:t>
            </a:r>
          </a:p>
          <a:p>
            <a:r>
              <a:rPr lang="en-US" dirty="0"/>
              <a:t>Traffic Manager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807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86BA-66E2-BD62-4090-6E907535B5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Security Group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0114E-1C4A-04D6-2A4A-22A32E4AD2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878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1A6D-5F41-57EE-91B8-B2E94133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Security Group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AB7A5-9363-E1BD-2ED6-DD8552B7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the network traffic to resources in a virtual network.</a:t>
            </a:r>
          </a:p>
          <a:p>
            <a:r>
              <a:rPr lang="en-US" dirty="0"/>
              <a:t>NSG contains a set of rules that allow or deny inbound or outbound network traffic.</a:t>
            </a:r>
          </a:p>
          <a:p>
            <a:r>
              <a:rPr lang="en-US" dirty="0"/>
              <a:t>NSG can be attached to:</a:t>
            </a:r>
          </a:p>
          <a:p>
            <a:pPr lvl="1"/>
            <a:r>
              <a:rPr lang="en-US" dirty="0"/>
              <a:t>NIC</a:t>
            </a:r>
          </a:p>
          <a:p>
            <a:pPr lvl="1"/>
            <a:r>
              <a:rPr lang="en-US" dirty="0"/>
              <a:t>Subnet</a:t>
            </a:r>
            <a:endParaRPr lang="en-IN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9020FC-698B-9054-00EC-14CD460638AA}"/>
              </a:ext>
            </a:extLst>
          </p:cNvPr>
          <p:cNvGrpSpPr/>
          <p:nvPr/>
        </p:nvGrpSpPr>
        <p:grpSpPr>
          <a:xfrm>
            <a:off x="3119487" y="3694721"/>
            <a:ext cx="1897200" cy="870840"/>
            <a:chOff x="3119487" y="3694721"/>
            <a:chExt cx="1897200" cy="87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0EEE27D-C8F3-DA98-AFEC-69A126CBD4B7}"/>
                    </a:ext>
                  </a:extLst>
                </p14:cNvPr>
                <p14:cNvContentPartPr/>
                <p14:nvPr/>
              </p14:nvContentPartPr>
              <p14:xfrm>
                <a:off x="3119487" y="3694721"/>
                <a:ext cx="331560" cy="870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0EEE27D-C8F3-DA98-AFEC-69A126CBD4B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10487" y="3685721"/>
                  <a:ext cx="349200" cy="88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F8C15AD-BBEE-306D-975D-9E603D5D1627}"/>
                    </a:ext>
                  </a:extLst>
                </p14:cNvPr>
                <p14:cNvContentPartPr/>
                <p14:nvPr/>
              </p14:nvContentPartPr>
              <p14:xfrm>
                <a:off x="3631767" y="4020521"/>
                <a:ext cx="377640" cy="140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F8C15AD-BBEE-306D-975D-9E603D5D162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23127" y="4011521"/>
                  <a:ext cx="3952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EDF02BA-8E8F-91B7-D7D0-BA57AA372B94}"/>
                    </a:ext>
                  </a:extLst>
                </p14:cNvPr>
                <p14:cNvContentPartPr/>
                <p14:nvPr/>
              </p14:nvContentPartPr>
              <p14:xfrm>
                <a:off x="4173927" y="3902801"/>
                <a:ext cx="113040" cy="243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EDF02BA-8E8F-91B7-D7D0-BA57AA372B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64927" y="3894161"/>
                  <a:ext cx="1306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5159032-3821-C3B3-BE32-CC504739B350}"/>
                    </a:ext>
                  </a:extLst>
                </p14:cNvPr>
                <p14:cNvContentPartPr/>
                <p14:nvPr/>
              </p14:nvContentPartPr>
              <p14:xfrm>
                <a:off x="4194087" y="4049681"/>
                <a:ext cx="77400" cy="83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5159032-3821-C3B3-BE32-CC504739B35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85447" y="4041041"/>
                  <a:ext cx="950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B265998-75A1-D08C-EF82-E79F985440FF}"/>
                    </a:ext>
                  </a:extLst>
                </p14:cNvPr>
                <p14:cNvContentPartPr/>
                <p14:nvPr/>
              </p14:nvContentPartPr>
              <p14:xfrm>
                <a:off x="4337007" y="3920441"/>
                <a:ext cx="91080" cy="151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B265998-75A1-D08C-EF82-E79F985440F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28367" y="3911801"/>
                  <a:ext cx="1087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AC8FE7E-FC42-F998-E9B7-2BE35C181F23}"/>
                    </a:ext>
                  </a:extLst>
                </p14:cNvPr>
                <p14:cNvContentPartPr/>
                <p14:nvPr/>
              </p14:nvContentPartPr>
              <p14:xfrm>
                <a:off x="4340247" y="3908201"/>
                <a:ext cx="34812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AC8FE7E-FC42-F998-E9B7-2BE35C181F2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31607" y="3899561"/>
                  <a:ext cx="3657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21A63ED-8F91-F82B-E1C3-97670760A8C8}"/>
                    </a:ext>
                  </a:extLst>
                </p14:cNvPr>
                <p14:cNvContentPartPr/>
                <p14:nvPr/>
              </p14:nvContentPartPr>
              <p14:xfrm>
                <a:off x="4713927" y="3856361"/>
                <a:ext cx="75960" cy="108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21A63ED-8F91-F82B-E1C3-97670760A8C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04927" y="3847361"/>
                  <a:ext cx="936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838CD77-796A-4107-499D-0C7D6C3879EC}"/>
                    </a:ext>
                  </a:extLst>
                </p14:cNvPr>
                <p14:cNvContentPartPr/>
                <p14:nvPr/>
              </p14:nvContentPartPr>
              <p14:xfrm>
                <a:off x="4787007" y="3824681"/>
                <a:ext cx="72000" cy="175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838CD77-796A-4107-499D-0C7D6C3879E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78367" y="3816041"/>
                  <a:ext cx="896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853A591-2C70-64C9-051A-CB68562DDA4B}"/>
                    </a:ext>
                  </a:extLst>
                </p14:cNvPr>
                <p14:cNvContentPartPr/>
                <p14:nvPr/>
              </p14:nvContentPartPr>
              <p14:xfrm>
                <a:off x="4888527" y="3778961"/>
                <a:ext cx="97920" cy="195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853A591-2C70-64C9-051A-CB68562DDA4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79527" y="3769961"/>
                  <a:ext cx="1155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C08EA5B-E568-8613-8B82-639FFB702D05}"/>
                    </a:ext>
                  </a:extLst>
                </p14:cNvPr>
                <p14:cNvContentPartPr/>
                <p14:nvPr/>
              </p14:nvContentPartPr>
              <p14:xfrm>
                <a:off x="4895007" y="3841601"/>
                <a:ext cx="121680" cy="83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C08EA5B-E568-8613-8B82-639FFB702D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86007" y="3832961"/>
                  <a:ext cx="139320" cy="10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BCEDE96-A745-85BC-917C-0BA377808E21}"/>
                  </a:ext>
                </a:extLst>
              </p14:cNvPr>
              <p14:cNvContentPartPr/>
              <p14:nvPr/>
            </p14:nvContentPartPr>
            <p14:xfrm>
              <a:off x="5273727" y="3700481"/>
              <a:ext cx="119160" cy="301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BCEDE96-A745-85BC-917C-0BA377808E2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64727" y="3691481"/>
                <a:ext cx="136800" cy="31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90BEAE5C-8FCF-7DFF-9196-01510179739F}"/>
              </a:ext>
            </a:extLst>
          </p:cNvPr>
          <p:cNvGrpSpPr/>
          <p:nvPr/>
        </p:nvGrpSpPr>
        <p:grpSpPr>
          <a:xfrm>
            <a:off x="5489367" y="3650081"/>
            <a:ext cx="509040" cy="272880"/>
            <a:chOff x="5489367" y="3650081"/>
            <a:chExt cx="50904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A260577-D5FA-F9D0-2795-43EF4DA3FA5C}"/>
                    </a:ext>
                  </a:extLst>
                </p14:cNvPr>
                <p14:cNvContentPartPr/>
                <p14:nvPr/>
              </p14:nvContentPartPr>
              <p14:xfrm>
                <a:off x="5489367" y="3733961"/>
                <a:ext cx="125280" cy="189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A260577-D5FA-F9D0-2795-43EF4DA3FA5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80727" y="3724961"/>
                  <a:ext cx="1429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1F289A9-2F54-02B5-E15F-F34764AE6CBD}"/>
                    </a:ext>
                  </a:extLst>
                </p14:cNvPr>
                <p14:cNvContentPartPr/>
                <p14:nvPr/>
              </p14:nvContentPartPr>
              <p14:xfrm>
                <a:off x="5656767" y="3701561"/>
                <a:ext cx="102960" cy="192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1F289A9-2F54-02B5-E15F-F34764AE6CB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47767" y="3692921"/>
                  <a:ext cx="1206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1F8272B-B0D5-AB91-5368-7F98136D62D1}"/>
                    </a:ext>
                  </a:extLst>
                </p14:cNvPr>
                <p14:cNvContentPartPr/>
                <p14:nvPr/>
              </p14:nvContentPartPr>
              <p14:xfrm>
                <a:off x="5845047" y="3650081"/>
                <a:ext cx="153360" cy="203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1F8272B-B0D5-AB91-5368-7F98136D62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36047" y="3641441"/>
                  <a:ext cx="171000" cy="22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9116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EA45-FA53-F71C-A8CD-39D8ABB9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NSG Rules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86F5A-E42D-09B8-3211-41DAF27EF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Inbound Rules – Deny all inbound traffic except from the virtual network and Azure load balancers</a:t>
            </a:r>
          </a:p>
          <a:p>
            <a:r>
              <a:rPr lang="en-US" dirty="0"/>
              <a:t>Default Outbound Rules – Only allow outbound traffic to the internet and the virtual network</a:t>
            </a:r>
          </a:p>
          <a:p>
            <a:r>
              <a:rPr lang="en-US" dirty="0"/>
              <a:t>The default rules cannot be deleted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35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D6C8EEB-3E9D-108E-30C8-8AB739FCEE15}"/>
                  </a:ext>
                </a:extLst>
              </p14:cNvPr>
              <p14:cNvContentPartPr/>
              <p14:nvPr/>
            </p14:nvContentPartPr>
            <p14:xfrm>
              <a:off x="2001100" y="1405521"/>
              <a:ext cx="268560" cy="266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D6C8EEB-3E9D-108E-30C8-8AB739FCEE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2100" y="1396521"/>
                <a:ext cx="28620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B3E9FF3-47A8-C895-E863-9DF95A3A524B}"/>
                  </a:ext>
                </a:extLst>
              </p14:cNvPr>
              <p14:cNvContentPartPr/>
              <p14:nvPr/>
            </p14:nvContentPartPr>
            <p14:xfrm>
              <a:off x="2326180" y="1499481"/>
              <a:ext cx="317520" cy="110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B3E9FF3-47A8-C895-E863-9DF95A3A52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7540" y="1490481"/>
                <a:ext cx="3351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C23C399-3EEC-43AF-81EF-0AF8774EA230}"/>
                  </a:ext>
                </a:extLst>
              </p14:cNvPr>
              <p14:cNvContentPartPr/>
              <p14:nvPr/>
            </p14:nvContentPartPr>
            <p14:xfrm>
              <a:off x="2588260" y="1320201"/>
              <a:ext cx="208440" cy="271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C23C399-3EEC-43AF-81EF-0AF8774EA2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79260" y="1311561"/>
                <a:ext cx="22608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397E6B3-E8D2-6D7B-D954-269674B0A401}"/>
                  </a:ext>
                </a:extLst>
              </p14:cNvPr>
              <p14:cNvContentPartPr/>
              <p14:nvPr/>
            </p14:nvContentPartPr>
            <p14:xfrm>
              <a:off x="2793100" y="1273761"/>
              <a:ext cx="561600" cy="332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397E6B3-E8D2-6D7B-D954-269674B0A40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84100" y="1265121"/>
                <a:ext cx="57924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1499830-CC94-0878-2DDE-737B04CC85BB}"/>
                  </a:ext>
                </a:extLst>
              </p14:cNvPr>
              <p14:cNvContentPartPr/>
              <p14:nvPr/>
            </p14:nvContentPartPr>
            <p14:xfrm>
              <a:off x="3176500" y="1167561"/>
              <a:ext cx="431280" cy="369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1499830-CC94-0878-2DDE-737B04CC85B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67860" y="1158921"/>
                <a:ext cx="44892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C0B92A9-1C64-3858-E72E-60D01C758D0F}"/>
                  </a:ext>
                </a:extLst>
              </p14:cNvPr>
              <p14:cNvContentPartPr/>
              <p14:nvPr/>
            </p14:nvContentPartPr>
            <p14:xfrm>
              <a:off x="3726940" y="1316601"/>
              <a:ext cx="2048760" cy="7905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C0B92A9-1C64-3858-E72E-60D01C758D0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17940" y="1307961"/>
                <a:ext cx="2066400" cy="80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B73FF98-389C-73F4-7DDF-5B4231A41024}"/>
              </a:ext>
            </a:extLst>
          </p:cNvPr>
          <p:cNvGrpSpPr/>
          <p:nvPr/>
        </p:nvGrpSpPr>
        <p:grpSpPr>
          <a:xfrm>
            <a:off x="2112700" y="1907361"/>
            <a:ext cx="5136480" cy="4530600"/>
            <a:chOff x="2112700" y="1907361"/>
            <a:chExt cx="5136480" cy="453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41D63D7-7F03-2AAA-62A8-A9A440C68220}"/>
                    </a:ext>
                  </a:extLst>
                </p14:cNvPr>
                <p14:cNvContentPartPr/>
                <p14:nvPr/>
              </p14:nvContentPartPr>
              <p14:xfrm>
                <a:off x="2112700" y="2979441"/>
                <a:ext cx="105480" cy="204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41D63D7-7F03-2AAA-62A8-A9A440C6822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04060" y="2970801"/>
                  <a:ext cx="1231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4BDCDA2-77BF-656B-6069-35B678695592}"/>
                    </a:ext>
                  </a:extLst>
                </p14:cNvPr>
                <p14:cNvContentPartPr/>
                <p14:nvPr/>
              </p14:nvContentPartPr>
              <p14:xfrm>
                <a:off x="2330500" y="2945241"/>
                <a:ext cx="358920" cy="218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4BDCDA2-77BF-656B-6069-35B67869559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21860" y="2936601"/>
                  <a:ext cx="3765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534EB7C-D9FE-AD7A-2C3F-C321D4114973}"/>
                    </a:ext>
                  </a:extLst>
                </p14:cNvPr>
                <p14:cNvContentPartPr/>
                <p14:nvPr/>
              </p14:nvContentPartPr>
              <p14:xfrm>
                <a:off x="2736580" y="2810961"/>
                <a:ext cx="576720" cy="327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534EB7C-D9FE-AD7A-2C3F-C321D411497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27940" y="2801961"/>
                  <a:ext cx="5943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A9D19B9-6D9F-A895-2F03-8A0BCC1DF56D}"/>
                    </a:ext>
                  </a:extLst>
                </p14:cNvPr>
                <p14:cNvContentPartPr/>
                <p14:nvPr/>
              </p14:nvContentPartPr>
              <p14:xfrm>
                <a:off x="3112060" y="2911041"/>
                <a:ext cx="236520" cy="123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A9D19B9-6D9F-A895-2F03-8A0BCC1DF56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03060" y="2902401"/>
                  <a:ext cx="2541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90A3D0F-68ED-4F21-9D20-6A7843EBDB98}"/>
                    </a:ext>
                  </a:extLst>
                </p14:cNvPr>
                <p14:cNvContentPartPr/>
                <p14:nvPr/>
              </p14:nvContentPartPr>
              <p14:xfrm>
                <a:off x="3481420" y="2773161"/>
                <a:ext cx="221760" cy="313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90A3D0F-68ED-4F21-9D20-6A7843EBDB9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72780" y="2764521"/>
                  <a:ext cx="2394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650C903-79DD-61DD-D1C9-8AC33188046E}"/>
                    </a:ext>
                  </a:extLst>
                </p14:cNvPr>
                <p14:cNvContentPartPr/>
                <p14:nvPr/>
              </p14:nvContentPartPr>
              <p14:xfrm>
                <a:off x="2167420" y="3734721"/>
                <a:ext cx="137520" cy="186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650C903-79DD-61DD-D1C9-8AC33188046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58420" y="3725721"/>
                  <a:ext cx="1551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44B8FC7-8BE3-1E7E-2C85-46C7DA2B91BF}"/>
                    </a:ext>
                  </a:extLst>
                </p14:cNvPr>
                <p14:cNvContentPartPr/>
                <p14:nvPr/>
              </p14:nvContentPartPr>
              <p14:xfrm>
                <a:off x="2421940" y="3571641"/>
                <a:ext cx="393120" cy="294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44B8FC7-8BE3-1E7E-2C85-46C7DA2B91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12940" y="3562641"/>
                  <a:ext cx="4107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17327C6-37C0-886E-842E-470A174C785E}"/>
                    </a:ext>
                  </a:extLst>
                </p14:cNvPr>
                <p14:cNvContentPartPr/>
                <p14:nvPr/>
              </p14:nvContentPartPr>
              <p14:xfrm>
                <a:off x="2883100" y="3488481"/>
                <a:ext cx="583560" cy="297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17327C6-37C0-886E-842E-470A174C785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74460" y="3479481"/>
                  <a:ext cx="6012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C228AA3-869D-1652-68FA-EC9BE996A315}"/>
                    </a:ext>
                  </a:extLst>
                </p14:cNvPr>
                <p14:cNvContentPartPr/>
                <p14:nvPr/>
              </p14:nvContentPartPr>
              <p14:xfrm>
                <a:off x="3251740" y="3462921"/>
                <a:ext cx="335520" cy="175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C228AA3-869D-1652-68FA-EC9BE996A31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42740" y="3454281"/>
                  <a:ext cx="3531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E27ADD9-D4C1-DD4A-3E4D-29A1AFEE7491}"/>
                    </a:ext>
                  </a:extLst>
                </p14:cNvPr>
                <p14:cNvContentPartPr/>
                <p14:nvPr/>
              </p14:nvContentPartPr>
              <p14:xfrm>
                <a:off x="3659620" y="3394521"/>
                <a:ext cx="194760" cy="365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E27ADD9-D4C1-DD4A-3E4D-29A1AFEE74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50620" y="3385521"/>
                  <a:ext cx="2124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02CE844-7A29-13E5-53B3-66D228737672}"/>
                    </a:ext>
                  </a:extLst>
                </p14:cNvPr>
                <p14:cNvContentPartPr/>
                <p14:nvPr/>
              </p14:nvContentPartPr>
              <p14:xfrm>
                <a:off x="2502580" y="4315041"/>
                <a:ext cx="292320" cy="325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02CE844-7A29-13E5-53B3-66D22873767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93940" y="4306401"/>
                  <a:ext cx="3099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44B0AB0-1E12-9798-DFAC-908DBC96B2F5}"/>
                    </a:ext>
                  </a:extLst>
                </p14:cNvPr>
                <p14:cNvContentPartPr/>
                <p14:nvPr/>
              </p14:nvContentPartPr>
              <p14:xfrm>
                <a:off x="2880940" y="4273281"/>
                <a:ext cx="138960" cy="68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44B0AB0-1E12-9798-DFAC-908DBC96B2F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72300" y="4264641"/>
                  <a:ext cx="156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DFBE88A-FAD9-00A8-09AC-211B9BF7564D}"/>
                    </a:ext>
                  </a:extLst>
                </p14:cNvPr>
                <p14:cNvContentPartPr/>
                <p14:nvPr/>
              </p14:nvContentPartPr>
              <p14:xfrm>
                <a:off x="2943580" y="4268961"/>
                <a:ext cx="239760" cy="334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DFBE88A-FAD9-00A8-09AC-211B9BF7564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34940" y="4260321"/>
                  <a:ext cx="2574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23BA8B0-373B-42BB-2248-2A160172BE7A}"/>
                    </a:ext>
                  </a:extLst>
                </p14:cNvPr>
                <p14:cNvContentPartPr/>
                <p14:nvPr/>
              </p14:nvContentPartPr>
              <p14:xfrm>
                <a:off x="3266140" y="4209921"/>
                <a:ext cx="223200" cy="263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23BA8B0-373B-42BB-2248-2A160172BE7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57140" y="4201281"/>
                  <a:ext cx="2408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9D05AF4-CEE0-1135-49C9-04E670B7078F}"/>
                    </a:ext>
                  </a:extLst>
                </p14:cNvPr>
                <p14:cNvContentPartPr/>
                <p14:nvPr/>
              </p14:nvContentPartPr>
              <p14:xfrm>
                <a:off x="3047260" y="4263201"/>
                <a:ext cx="15480" cy="78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9D05AF4-CEE0-1135-49C9-04E670B7078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38260" y="4254561"/>
                  <a:ext cx="331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A5ECB10-5DFE-89D4-A472-CC902718C958}"/>
                    </a:ext>
                  </a:extLst>
                </p14:cNvPr>
                <p14:cNvContentPartPr/>
                <p14:nvPr/>
              </p14:nvContentPartPr>
              <p14:xfrm>
                <a:off x="3574660" y="4113441"/>
                <a:ext cx="349920" cy="355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A5ECB10-5DFE-89D4-A472-CC902718C95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66020" y="4104801"/>
                  <a:ext cx="3675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EA79A2F-EEE1-4229-2E01-9B83F322780B}"/>
                    </a:ext>
                  </a:extLst>
                </p14:cNvPr>
                <p14:cNvContentPartPr/>
                <p14:nvPr/>
              </p14:nvContentPartPr>
              <p14:xfrm>
                <a:off x="2592580" y="5030361"/>
                <a:ext cx="170280" cy="229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EA79A2F-EEE1-4229-2E01-9B83F322780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83940" y="5021361"/>
                  <a:ext cx="1879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AFDBE31-648E-B6E6-5B3F-AEF4E1ABF355}"/>
                    </a:ext>
                  </a:extLst>
                </p14:cNvPr>
                <p14:cNvContentPartPr/>
                <p14:nvPr/>
              </p14:nvContentPartPr>
              <p14:xfrm>
                <a:off x="2773660" y="4955841"/>
                <a:ext cx="236880" cy="253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AFDBE31-648E-B6E6-5B3F-AEF4E1ABF35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64660" y="4946841"/>
                  <a:ext cx="2545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1B921CA-20B2-8DDC-CD3C-818CD5D298DF}"/>
                    </a:ext>
                  </a:extLst>
                </p14:cNvPr>
                <p14:cNvContentPartPr/>
                <p14:nvPr/>
              </p14:nvContentPartPr>
              <p14:xfrm>
                <a:off x="3015940" y="4952961"/>
                <a:ext cx="226800" cy="205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1B921CA-20B2-8DDC-CD3C-818CD5D298D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07300" y="4944321"/>
                  <a:ext cx="244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BD67984-7D3E-C285-C849-97B5C154F346}"/>
                    </a:ext>
                  </a:extLst>
                </p14:cNvPr>
                <p14:cNvContentPartPr/>
                <p14:nvPr/>
              </p14:nvContentPartPr>
              <p14:xfrm>
                <a:off x="3339220" y="4892481"/>
                <a:ext cx="318600" cy="199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BD67984-7D3E-C285-C849-97B5C154F34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30580" y="4883481"/>
                  <a:ext cx="3362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AAF6E5E-AED7-CD7C-614F-3C5286D61A54}"/>
                    </a:ext>
                  </a:extLst>
                </p14:cNvPr>
                <p14:cNvContentPartPr/>
                <p14:nvPr/>
              </p14:nvContentPartPr>
              <p14:xfrm>
                <a:off x="2651260" y="5572881"/>
                <a:ext cx="173520" cy="275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AAF6E5E-AED7-CD7C-614F-3C5286D61A5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42620" y="5563881"/>
                  <a:ext cx="1911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BC09321-5AA1-6121-233F-9BC676B13EB6}"/>
                    </a:ext>
                  </a:extLst>
                </p14:cNvPr>
                <p14:cNvContentPartPr/>
                <p14:nvPr/>
              </p14:nvContentPartPr>
              <p14:xfrm>
                <a:off x="2893900" y="5510601"/>
                <a:ext cx="90360" cy="56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BC09321-5AA1-6121-233F-9BC676B13EB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85260" y="5501961"/>
                  <a:ext cx="1080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D4BC309-8025-1B5D-EB4A-E60E3520EC9C}"/>
                    </a:ext>
                  </a:extLst>
                </p14:cNvPr>
                <p14:cNvContentPartPr/>
                <p14:nvPr/>
              </p14:nvContentPartPr>
              <p14:xfrm>
                <a:off x="2948260" y="5528241"/>
                <a:ext cx="156960" cy="300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D4BC309-8025-1B5D-EB4A-E60E3520EC9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39260" y="5519241"/>
                  <a:ext cx="1746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7E8446B-03C1-59D6-F8A7-913B8A50BAB9}"/>
                    </a:ext>
                  </a:extLst>
                </p14:cNvPr>
                <p14:cNvContentPartPr/>
                <p14:nvPr/>
              </p14:nvContentPartPr>
              <p14:xfrm>
                <a:off x="3094420" y="5582961"/>
                <a:ext cx="226800" cy="190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7E8446B-03C1-59D6-F8A7-913B8A50BAB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85420" y="5574321"/>
                  <a:ext cx="2444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1724D48-A224-5B86-5777-21504BBF9E6D}"/>
                    </a:ext>
                  </a:extLst>
                </p14:cNvPr>
                <p14:cNvContentPartPr/>
                <p14:nvPr/>
              </p14:nvContentPartPr>
              <p14:xfrm>
                <a:off x="3431740" y="5436081"/>
                <a:ext cx="192960" cy="242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1724D48-A224-5B86-5777-21504BBF9E6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23100" y="5427081"/>
                  <a:ext cx="2106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982643B-77AB-72D5-3041-88BC8B3BD76C}"/>
                    </a:ext>
                  </a:extLst>
                </p14:cNvPr>
                <p14:cNvContentPartPr/>
                <p14:nvPr/>
              </p14:nvContentPartPr>
              <p14:xfrm>
                <a:off x="2749180" y="6171561"/>
                <a:ext cx="174960" cy="255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982643B-77AB-72D5-3041-88BC8B3BD76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40540" y="6162561"/>
                  <a:ext cx="1926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A3EFA3D-1F27-5501-3C0F-175340C3918F}"/>
                    </a:ext>
                  </a:extLst>
                </p14:cNvPr>
                <p14:cNvContentPartPr/>
                <p14:nvPr/>
              </p14:nvContentPartPr>
              <p14:xfrm>
                <a:off x="2973460" y="6095601"/>
                <a:ext cx="139320" cy="50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A3EFA3D-1F27-5501-3C0F-175340C3918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64460" y="6086961"/>
                  <a:ext cx="1569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702708C-EDEB-B812-F4FC-BBC18319E686}"/>
                    </a:ext>
                  </a:extLst>
                </p14:cNvPr>
                <p14:cNvContentPartPr/>
                <p14:nvPr/>
              </p14:nvContentPartPr>
              <p14:xfrm>
                <a:off x="3059140" y="6119001"/>
                <a:ext cx="169560" cy="294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702708C-EDEB-B812-F4FC-BBC18319E68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050140" y="6110361"/>
                  <a:ext cx="1872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B63BD3C-DBC3-99A9-6A71-877DF08938D8}"/>
                    </a:ext>
                  </a:extLst>
                </p14:cNvPr>
                <p14:cNvContentPartPr/>
                <p14:nvPr/>
              </p14:nvContentPartPr>
              <p14:xfrm>
                <a:off x="3246340" y="6074001"/>
                <a:ext cx="220320" cy="3452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B63BD3C-DBC3-99A9-6A71-877DF08938D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37700" y="6065361"/>
                  <a:ext cx="2379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9610303-8470-DB4C-7A96-04F0F1EAA4B5}"/>
                    </a:ext>
                  </a:extLst>
                </p14:cNvPr>
                <p14:cNvContentPartPr/>
                <p14:nvPr/>
              </p14:nvContentPartPr>
              <p14:xfrm>
                <a:off x="3553780" y="6008481"/>
                <a:ext cx="194040" cy="429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9610303-8470-DB4C-7A96-04F0F1EAA4B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44780" y="5999841"/>
                  <a:ext cx="21168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2728D74-BD8A-17A4-1E0F-16624014CB25}"/>
                    </a:ext>
                  </a:extLst>
                </p14:cNvPr>
                <p14:cNvContentPartPr/>
                <p14:nvPr/>
              </p14:nvContentPartPr>
              <p14:xfrm>
                <a:off x="5847700" y="3351321"/>
                <a:ext cx="211320" cy="320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2728D74-BD8A-17A4-1E0F-16624014CB2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39060" y="3342681"/>
                  <a:ext cx="2289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C2A1198-9638-FD68-4EBF-4EB0E9D04DFC}"/>
                    </a:ext>
                  </a:extLst>
                </p14:cNvPr>
                <p14:cNvContentPartPr/>
                <p14:nvPr/>
              </p14:nvContentPartPr>
              <p14:xfrm>
                <a:off x="6172060" y="3288681"/>
                <a:ext cx="96840" cy="2941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C2A1198-9638-FD68-4EBF-4EB0E9D04DF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63060" y="3280041"/>
                  <a:ext cx="1144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C833811-2042-9AC6-38E6-B5358D31CDAE}"/>
                    </a:ext>
                  </a:extLst>
                </p14:cNvPr>
                <p14:cNvContentPartPr/>
                <p14:nvPr/>
              </p14:nvContentPartPr>
              <p14:xfrm>
                <a:off x="6368980" y="3337641"/>
                <a:ext cx="203040" cy="206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C833811-2042-9AC6-38E6-B5358D31CDA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59980" y="3329001"/>
                  <a:ext cx="2206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C5C3825-92BA-4520-C9F6-4489F103986B}"/>
                    </a:ext>
                  </a:extLst>
                </p14:cNvPr>
                <p14:cNvContentPartPr/>
                <p14:nvPr/>
              </p14:nvContentPartPr>
              <p14:xfrm>
                <a:off x="6823300" y="3239361"/>
                <a:ext cx="425880" cy="209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C5C3825-92BA-4520-C9F6-4489F103986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814660" y="3230721"/>
                  <a:ext cx="4435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567859C-85C2-DDC4-146B-A67DF628CD99}"/>
                    </a:ext>
                  </a:extLst>
                </p14:cNvPr>
                <p14:cNvContentPartPr/>
                <p14:nvPr/>
              </p14:nvContentPartPr>
              <p14:xfrm>
                <a:off x="2113420" y="2151801"/>
                <a:ext cx="142560" cy="207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567859C-85C2-DDC4-146B-A67DF628CD9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104780" y="2143161"/>
                  <a:ext cx="1602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42C7E26-CA07-1250-681E-01ACDF9378C5}"/>
                    </a:ext>
                  </a:extLst>
                </p14:cNvPr>
                <p14:cNvContentPartPr/>
                <p14:nvPr/>
              </p14:nvContentPartPr>
              <p14:xfrm>
                <a:off x="2319700" y="2151081"/>
                <a:ext cx="369000" cy="206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42C7E26-CA07-1250-681E-01ACDF9378C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11060" y="2142081"/>
                  <a:ext cx="3866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5EF55CC-E1E4-8C25-10AF-11C58B2F1119}"/>
                    </a:ext>
                  </a:extLst>
                </p14:cNvPr>
                <p14:cNvContentPartPr/>
                <p14:nvPr/>
              </p14:nvContentPartPr>
              <p14:xfrm>
                <a:off x="2729020" y="2081601"/>
                <a:ext cx="569160" cy="277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5EF55CC-E1E4-8C25-10AF-11C58B2F111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20380" y="2072601"/>
                  <a:ext cx="5868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D5C18E3-2B23-D9E7-01BD-E5A71B81F293}"/>
                    </a:ext>
                  </a:extLst>
                </p14:cNvPr>
                <p14:cNvContentPartPr/>
                <p14:nvPr/>
              </p14:nvContentPartPr>
              <p14:xfrm>
                <a:off x="3105940" y="2195001"/>
                <a:ext cx="262080" cy="120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D5C18E3-2B23-D9E7-01BD-E5A71B81F29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96940" y="2186001"/>
                  <a:ext cx="2797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0FA5379-3EBE-A977-C101-7A9A2F081222}"/>
                    </a:ext>
                  </a:extLst>
                </p14:cNvPr>
                <p14:cNvContentPartPr/>
                <p14:nvPr/>
              </p14:nvContentPartPr>
              <p14:xfrm>
                <a:off x="3521380" y="2025801"/>
                <a:ext cx="261360" cy="252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0FA5379-3EBE-A977-C101-7A9A2F08122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12740" y="2017161"/>
                  <a:ext cx="2790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303D8AB-4821-644B-B4A1-AC9F3FB6A368}"/>
                    </a:ext>
                  </a:extLst>
                </p14:cNvPr>
                <p14:cNvContentPartPr/>
                <p14:nvPr/>
              </p14:nvContentPartPr>
              <p14:xfrm>
                <a:off x="5446660" y="2179161"/>
                <a:ext cx="185400" cy="224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303D8AB-4821-644B-B4A1-AC9F3FB6A36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37660" y="2170521"/>
                  <a:ext cx="2030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7AC89F1-5518-B6F5-7683-0D9866749C72}"/>
                    </a:ext>
                  </a:extLst>
                </p14:cNvPr>
                <p14:cNvContentPartPr/>
                <p14:nvPr/>
              </p14:nvContentPartPr>
              <p14:xfrm>
                <a:off x="5707300" y="2138841"/>
                <a:ext cx="120960" cy="239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7AC89F1-5518-B6F5-7683-0D9866749C7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98300" y="2130201"/>
                  <a:ext cx="1386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DBEB731-9A00-A274-904C-46215251F8AC}"/>
                    </a:ext>
                  </a:extLst>
                </p14:cNvPr>
                <p14:cNvContentPartPr/>
                <p14:nvPr/>
              </p14:nvContentPartPr>
              <p14:xfrm>
                <a:off x="5921140" y="2111841"/>
                <a:ext cx="202320" cy="2196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DBEB731-9A00-A274-904C-46215251F8A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12500" y="2102841"/>
                  <a:ext cx="2199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05AA8BE-A938-F321-EA6F-590BDFBB12DC}"/>
                    </a:ext>
                  </a:extLst>
                </p14:cNvPr>
                <p14:cNvContentPartPr/>
                <p14:nvPr/>
              </p14:nvContentPartPr>
              <p14:xfrm>
                <a:off x="6392020" y="1907361"/>
                <a:ext cx="483840" cy="409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05AA8BE-A938-F321-EA6F-590BDFBB12D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383020" y="1898721"/>
                  <a:ext cx="50148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98E177C-C17F-5FB1-0310-1576ABAD61A8}"/>
                    </a:ext>
                  </a:extLst>
                </p14:cNvPr>
                <p14:cNvContentPartPr/>
                <p14:nvPr/>
              </p14:nvContentPartPr>
              <p14:xfrm>
                <a:off x="3828820" y="2056761"/>
                <a:ext cx="2658600" cy="11833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98E177C-C17F-5FB1-0310-1576ABAD61A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19820" y="2048121"/>
                  <a:ext cx="2676240" cy="12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8E84AA4-0FEB-C5AA-9F3F-4E7C2814D393}"/>
                    </a:ext>
                  </a:extLst>
                </p14:cNvPr>
                <p14:cNvContentPartPr/>
                <p14:nvPr/>
              </p14:nvContentPartPr>
              <p14:xfrm>
                <a:off x="3884980" y="2291841"/>
                <a:ext cx="1614960" cy="6048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8E84AA4-0FEB-C5AA-9F3F-4E7C2814D39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875980" y="2282841"/>
                  <a:ext cx="163260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16C1BC4-63AC-A6CB-C5E4-19EC58A92E6B}"/>
                    </a:ext>
                  </a:extLst>
                </p14:cNvPr>
                <p14:cNvContentPartPr/>
                <p14:nvPr/>
              </p14:nvContentPartPr>
              <p14:xfrm>
                <a:off x="4075060" y="3248721"/>
                <a:ext cx="1906200" cy="2498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16C1BC4-63AC-A6CB-C5E4-19EC58A92E6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066060" y="3239721"/>
                  <a:ext cx="19238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9D7D14F-91BC-2F2D-6171-76F91445C849}"/>
                    </a:ext>
                  </a:extLst>
                </p14:cNvPr>
                <p14:cNvContentPartPr/>
                <p14:nvPr/>
              </p14:nvContentPartPr>
              <p14:xfrm>
                <a:off x="4066420" y="2484441"/>
                <a:ext cx="1861200" cy="17305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9D7D14F-91BC-2F2D-6171-76F91445C84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57420" y="2475801"/>
                  <a:ext cx="1878840" cy="174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3C64C36-FD21-E051-FC45-461F4884F43D}"/>
                    </a:ext>
                  </a:extLst>
                </p14:cNvPr>
                <p14:cNvContentPartPr/>
                <p14:nvPr/>
              </p14:nvContentPartPr>
              <p14:xfrm>
                <a:off x="3975700" y="3655161"/>
                <a:ext cx="2237400" cy="12970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3C64C36-FD21-E051-FC45-461F4884F43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966700" y="3646521"/>
                  <a:ext cx="2255040" cy="13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D97CBCB-C732-DD9E-A238-CD96A378E691}"/>
                    </a:ext>
                  </a:extLst>
                </p14:cNvPr>
                <p14:cNvContentPartPr/>
                <p14:nvPr/>
              </p14:nvContentPartPr>
              <p14:xfrm>
                <a:off x="3828820" y="2521881"/>
                <a:ext cx="2481840" cy="29970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D97CBCB-C732-DD9E-A238-CD96A378E69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820180" y="2513241"/>
                  <a:ext cx="2499480" cy="30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713D7E6-EA25-AF94-0FB7-0C5F9B533390}"/>
                    </a:ext>
                  </a:extLst>
                </p14:cNvPr>
                <p14:cNvContentPartPr/>
                <p14:nvPr/>
              </p14:nvContentPartPr>
              <p14:xfrm>
                <a:off x="4029340" y="3583161"/>
                <a:ext cx="2700360" cy="26593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713D7E6-EA25-AF94-0FB7-0C5F9B53339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020340" y="3574521"/>
                  <a:ext cx="2718000" cy="2676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89419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B5CE99-A8C8-385B-CD77-169042F9C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157" y="957331"/>
            <a:ext cx="7434891" cy="55720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538B60-F3B8-29A0-6599-291F96A33166}"/>
                  </a:ext>
                </a:extLst>
              </p14:cNvPr>
              <p14:cNvContentPartPr/>
              <p14:nvPr/>
            </p14:nvContentPartPr>
            <p14:xfrm>
              <a:off x="2817447" y="3326081"/>
              <a:ext cx="465840" cy="40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538B60-F3B8-29A0-6599-291F96A331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8447" y="3317441"/>
                <a:ext cx="48348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813684-BD2D-6977-EC8F-C1D0EB1BFB9E}"/>
                  </a:ext>
                </a:extLst>
              </p14:cNvPr>
              <p14:cNvContentPartPr/>
              <p14:nvPr/>
            </p14:nvContentPartPr>
            <p14:xfrm>
              <a:off x="3580647" y="3771041"/>
              <a:ext cx="491760" cy="55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813684-BD2D-6977-EC8F-C1D0EB1BFB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72007" y="3762041"/>
                <a:ext cx="5094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3D4C761-622A-356C-1AC0-3EDD5EAA8A9E}"/>
                  </a:ext>
                </a:extLst>
              </p14:cNvPr>
              <p14:cNvContentPartPr/>
              <p14:nvPr/>
            </p14:nvContentPartPr>
            <p14:xfrm>
              <a:off x="3496767" y="2470001"/>
              <a:ext cx="145080" cy="780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3D4C761-622A-356C-1AC0-3EDD5EAA8A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88127" y="2461361"/>
                <a:ext cx="162720" cy="79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6EADB0B-6BFE-8299-480C-537A417E67B3}"/>
              </a:ext>
            </a:extLst>
          </p:cNvPr>
          <p:cNvGrpSpPr/>
          <p:nvPr/>
        </p:nvGrpSpPr>
        <p:grpSpPr>
          <a:xfrm>
            <a:off x="2750127" y="3075521"/>
            <a:ext cx="1249200" cy="1334880"/>
            <a:chOff x="2750127" y="3075521"/>
            <a:chExt cx="1249200" cy="133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E352B7C-C5F8-354C-F7FD-9D1D3447897F}"/>
                    </a:ext>
                  </a:extLst>
                </p14:cNvPr>
                <p14:cNvContentPartPr/>
                <p14:nvPr/>
              </p14:nvContentPartPr>
              <p14:xfrm>
                <a:off x="2750127" y="3075521"/>
                <a:ext cx="640440" cy="347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E352B7C-C5F8-354C-F7FD-9D1D3447897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41127" y="3066521"/>
                  <a:ext cx="65808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C670C47-91DC-F15E-AC40-52D7603B1772}"/>
                    </a:ext>
                  </a:extLst>
                </p14:cNvPr>
                <p14:cNvContentPartPr/>
                <p14:nvPr/>
              </p14:nvContentPartPr>
              <p14:xfrm>
                <a:off x="3541767" y="3332561"/>
                <a:ext cx="182520" cy="43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C670C47-91DC-F15E-AC40-52D7603B177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32767" y="3323561"/>
                  <a:ext cx="2001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0D26B52-42B1-2613-A1C4-6F1E19F0BA0C}"/>
                    </a:ext>
                  </a:extLst>
                </p14:cNvPr>
                <p14:cNvContentPartPr/>
                <p14:nvPr/>
              </p14:nvContentPartPr>
              <p14:xfrm>
                <a:off x="3552927" y="3418961"/>
                <a:ext cx="94680" cy="162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0D26B52-42B1-2613-A1C4-6F1E19F0BA0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44287" y="3410321"/>
                  <a:ext cx="112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5DD8C2C-729C-C7BC-450A-0E2B909B7E20}"/>
                    </a:ext>
                  </a:extLst>
                </p14:cNvPr>
                <p14:cNvContentPartPr/>
                <p14:nvPr/>
              </p14:nvContentPartPr>
              <p14:xfrm>
                <a:off x="3537807" y="3740441"/>
                <a:ext cx="461520" cy="102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5DD8C2C-729C-C7BC-450A-0E2B909B7E2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29167" y="3731441"/>
                  <a:ext cx="4791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27F2E0F-F837-8237-9961-95AF49458928}"/>
                    </a:ext>
                  </a:extLst>
                </p14:cNvPr>
                <p14:cNvContentPartPr/>
                <p14:nvPr/>
              </p14:nvContentPartPr>
              <p14:xfrm>
                <a:off x="3465087" y="4007921"/>
                <a:ext cx="135720" cy="394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27F2E0F-F837-8237-9961-95AF4945892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456447" y="3998921"/>
                  <a:ext cx="15336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0052851-84DB-620D-DA17-3166822729A0}"/>
                    </a:ext>
                  </a:extLst>
                </p14:cNvPr>
                <p14:cNvContentPartPr/>
                <p14:nvPr/>
              </p14:nvContentPartPr>
              <p14:xfrm>
                <a:off x="3470487" y="3964361"/>
                <a:ext cx="175320" cy="422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0052851-84DB-620D-DA17-3166822729A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461847" y="3955721"/>
                  <a:ext cx="1929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09E3610-B849-B3F2-ED63-850ACD480622}"/>
                    </a:ext>
                  </a:extLst>
                </p14:cNvPr>
                <p14:cNvContentPartPr/>
                <p14:nvPr/>
              </p14:nvContentPartPr>
              <p14:xfrm>
                <a:off x="3453927" y="3951041"/>
                <a:ext cx="239040" cy="459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09E3610-B849-B3F2-ED63-850ACD48062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445287" y="3942041"/>
                  <a:ext cx="256680" cy="47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96D3F9A-7B1D-7DCF-BF25-72F283DA366C}"/>
              </a:ext>
            </a:extLst>
          </p:cNvPr>
          <p:cNvGrpSpPr/>
          <p:nvPr/>
        </p:nvGrpSpPr>
        <p:grpSpPr>
          <a:xfrm>
            <a:off x="4418727" y="2658641"/>
            <a:ext cx="436320" cy="1500840"/>
            <a:chOff x="4418727" y="2658641"/>
            <a:chExt cx="436320" cy="150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2C2FB58-751A-653C-CA8D-658395398271}"/>
                    </a:ext>
                  </a:extLst>
                </p14:cNvPr>
                <p14:cNvContentPartPr/>
                <p14:nvPr/>
              </p14:nvContentPartPr>
              <p14:xfrm>
                <a:off x="4418727" y="3359201"/>
                <a:ext cx="384840" cy="60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2C2FB58-751A-653C-CA8D-65839539827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409727" y="3350561"/>
                  <a:ext cx="4024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D6DCAB-2B84-5E44-56DD-77A06F94574E}"/>
                    </a:ext>
                  </a:extLst>
                </p14:cNvPr>
                <p14:cNvContentPartPr/>
                <p14:nvPr/>
              </p14:nvContentPartPr>
              <p14:xfrm>
                <a:off x="4678287" y="2658641"/>
                <a:ext cx="150840" cy="619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D6DCAB-2B84-5E44-56DD-77A06F94574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69287" y="2650001"/>
                  <a:ext cx="168480" cy="6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32784FA-C682-B670-9371-98D66176DF19}"/>
                    </a:ext>
                  </a:extLst>
                </p14:cNvPr>
                <p14:cNvContentPartPr/>
                <p14:nvPr/>
              </p14:nvContentPartPr>
              <p14:xfrm>
                <a:off x="4655247" y="3452081"/>
                <a:ext cx="199800" cy="707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32784FA-C682-B670-9371-98D66176DF1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646247" y="3443441"/>
                  <a:ext cx="217440" cy="72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B2116D1-A570-0024-278E-BD8DF0EECF88}"/>
                  </a:ext>
                </a:extLst>
              </p14:cNvPr>
              <p14:cNvContentPartPr/>
              <p14:nvPr/>
            </p14:nvContentPartPr>
            <p14:xfrm>
              <a:off x="6440487" y="2409521"/>
              <a:ext cx="92160" cy="11358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B2116D1-A570-0024-278E-BD8DF0EECF8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431847" y="2400881"/>
                <a:ext cx="109800" cy="11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3CA7EA1-29E9-FAB3-E816-C622339EE40F}"/>
                  </a:ext>
                </a:extLst>
              </p14:cNvPr>
              <p14:cNvContentPartPr/>
              <p14:nvPr/>
            </p14:nvContentPartPr>
            <p14:xfrm>
              <a:off x="6430767" y="3363881"/>
              <a:ext cx="243720" cy="200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3CA7EA1-29E9-FAB3-E816-C622339EE40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422127" y="3354881"/>
                <a:ext cx="261360" cy="21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57655452-F252-364E-94CE-5C5C37E1EABC}"/>
              </a:ext>
            </a:extLst>
          </p:cNvPr>
          <p:cNvGrpSpPr/>
          <p:nvPr/>
        </p:nvGrpSpPr>
        <p:grpSpPr>
          <a:xfrm>
            <a:off x="6354087" y="3711281"/>
            <a:ext cx="324720" cy="759960"/>
            <a:chOff x="6354087" y="3711281"/>
            <a:chExt cx="324720" cy="75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AECBEBB-9FC9-4469-CAFD-AC42628C270F}"/>
                    </a:ext>
                  </a:extLst>
                </p14:cNvPr>
                <p14:cNvContentPartPr/>
                <p14:nvPr/>
              </p14:nvContentPartPr>
              <p14:xfrm>
                <a:off x="6354087" y="4181801"/>
                <a:ext cx="133560" cy="68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AECBEBB-9FC9-4469-CAFD-AC42628C270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45087" y="4172801"/>
                  <a:ext cx="1512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4B51B3C-E1B8-560C-6F60-2D6F4021CE59}"/>
                    </a:ext>
                  </a:extLst>
                </p14:cNvPr>
                <p14:cNvContentPartPr/>
                <p14:nvPr/>
              </p14:nvContentPartPr>
              <p14:xfrm>
                <a:off x="6360207" y="4220321"/>
                <a:ext cx="93240" cy="41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4B51B3C-E1B8-560C-6F60-2D6F4021CE5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351207" y="4211681"/>
                  <a:ext cx="1108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231F3F4-467F-86AA-AB45-1E1CA131B241}"/>
                    </a:ext>
                  </a:extLst>
                </p14:cNvPr>
                <p14:cNvContentPartPr/>
                <p14:nvPr/>
              </p14:nvContentPartPr>
              <p14:xfrm>
                <a:off x="6402327" y="4237961"/>
                <a:ext cx="1800" cy="6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231F3F4-467F-86AA-AB45-1E1CA131B24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3687" y="4229321"/>
                  <a:ext cx="194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98C0CFF-84DC-1E05-62ED-AA06C0BB397A}"/>
                    </a:ext>
                  </a:extLst>
                </p14:cNvPr>
                <p14:cNvContentPartPr/>
                <p14:nvPr/>
              </p14:nvContentPartPr>
              <p14:xfrm>
                <a:off x="6534087" y="3711281"/>
                <a:ext cx="144720" cy="759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98C0CFF-84DC-1E05-62ED-AA06C0BB397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25087" y="3702281"/>
                  <a:ext cx="162360" cy="77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77E16A8-41B7-23B7-5A78-013DA71AE451}"/>
                  </a:ext>
                </a:extLst>
              </p14:cNvPr>
              <p14:cNvContentPartPr/>
              <p14:nvPr/>
            </p14:nvContentPartPr>
            <p14:xfrm>
              <a:off x="8218527" y="2445881"/>
              <a:ext cx="163080" cy="13482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77E16A8-41B7-23B7-5A78-013DA71AE45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209527" y="2437241"/>
                <a:ext cx="180720" cy="13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15A0E47-7E44-CFFD-9EA8-6F25A7D721E2}"/>
                  </a:ext>
                </a:extLst>
              </p14:cNvPr>
              <p14:cNvContentPartPr/>
              <p14:nvPr/>
            </p14:nvContentPartPr>
            <p14:xfrm>
              <a:off x="7848087" y="4151561"/>
              <a:ext cx="623160" cy="2149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15A0E47-7E44-CFFD-9EA8-6F25A7D721E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839087" y="4142561"/>
                <a:ext cx="6408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032E514-6634-FBA5-9047-0DF6A690E9E4}"/>
                  </a:ext>
                </a:extLst>
              </p14:cNvPr>
              <p14:cNvContentPartPr/>
              <p14:nvPr/>
            </p14:nvContentPartPr>
            <p14:xfrm>
              <a:off x="7647207" y="4162361"/>
              <a:ext cx="738720" cy="2689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032E514-6634-FBA5-9047-0DF6A690E9E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638567" y="4153361"/>
                <a:ext cx="756360" cy="28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5107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6311BD-5F0A-E410-1C38-E15723A1B9BC}"/>
              </a:ext>
            </a:extLst>
          </p:cNvPr>
          <p:cNvSpPr txBox="1"/>
          <p:nvPr/>
        </p:nvSpPr>
        <p:spPr>
          <a:xfrm>
            <a:off x="594943" y="488731"/>
            <a:ext cx="110598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are working as a Senior Cloud Architect in an organization. You have been asked to deploy three tier application.</a:t>
            </a:r>
          </a:p>
          <a:p>
            <a:r>
              <a:rPr lang="en-US" dirty="0"/>
              <a:t>Which of the below would you use to ensure minimum management overhead.</a:t>
            </a:r>
          </a:p>
          <a:p>
            <a:endParaRPr lang="en-US" dirty="0"/>
          </a:p>
          <a:p>
            <a:r>
              <a:rPr lang="en-US" dirty="0"/>
              <a:t>A. 1 </a:t>
            </a:r>
            <a:r>
              <a:rPr lang="en-US" dirty="0" err="1"/>
              <a:t>Vnet</a:t>
            </a:r>
            <a:r>
              <a:rPr lang="en-US" dirty="0"/>
              <a:t> 1 Subnet</a:t>
            </a:r>
          </a:p>
          <a:p>
            <a:r>
              <a:rPr lang="en-US" dirty="0"/>
              <a:t>B. 1 </a:t>
            </a:r>
            <a:r>
              <a:rPr lang="en-US" dirty="0" err="1"/>
              <a:t>Vnet</a:t>
            </a:r>
            <a:r>
              <a:rPr lang="en-US" dirty="0"/>
              <a:t> 3 Subnet</a:t>
            </a:r>
          </a:p>
          <a:p>
            <a:r>
              <a:rPr lang="en-US" dirty="0"/>
              <a:t>C. 3 </a:t>
            </a:r>
            <a:r>
              <a:rPr lang="en-US" dirty="0" err="1"/>
              <a:t>Vnet</a:t>
            </a:r>
            <a:r>
              <a:rPr lang="en-US" dirty="0"/>
              <a:t> 3 subnet</a:t>
            </a:r>
          </a:p>
          <a:p>
            <a:r>
              <a:rPr lang="en-US" dirty="0"/>
              <a:t>D. 3 </a:t>
            </a:r>
            <a:r>
              <a:rPr lang="en-US" dirty="0" err="1"/>
              <a:t>Vnet</a:t>
            </a:r>
            <a:r>
              <a:rPr lang="en-US" dirty="0"/>
              <a:t> 1 subnet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79FA3-8E11-63D1-8E58-306D5C137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007" y="1665173"/>
            <a:ext cx="5609890" cy="457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6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0319-9DE0-C288-699B-BB3A9F1F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B0451-3180-B717-4340-E474538C2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representation of your own network in the cloud.</a:t>
            </a:r>
          </a:p>
          <a:p>
            <a:r>
              <a:rPr lang="en-US" dirty="0"/>
              <a:t>It is a logical isolation of the Azure cloud dedicated to your subscription.</a:t>
            </a:r>
          </a:p>
          <a:p>
            <a:r>
              <a:rPr lang="en-US" dirty="0"/>
              <a:t>Each </a:t>
            </a:r>
            <a:r>
              <a:rPr lang="en-US" dirty="0" err="1"/>
              <a:t>VNet</a:t>
            </a:r>
            <a:r>
              <a:rPr lang="en-US" dirty="0"/>
              <a:t> has its own CIDR block.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16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2F16-2875-16EA-AE62-8F43B976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153A-CBFE-AD54-C658-B02F0F3B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CIDR – Classless Interdomain Routing</a:t>
            </a:r>
          </a:p>
          <a:p>
            <a:r>
              <a:rPr lang="en-US" dirty="0"/>
              <a:t>10.0.0.0/16 – Address Space - 65536 IP Addresses</a:t>
            </a:r>
          </a:p>
          <a:p>
            <a:r>
              <a:rPr lang="en-US" dirty="0"/>
              <a:t>32 – 16 = 16</a:t>
            </a:r>
          </a:p>
          <a:p>
            <a:r>
              <a:rPr lang="en-US" dirty="0"/>
              <a:t>2 to the power 16 = 65536</a:t>
            </a:r>
          </a:p>
          <a:p>
            <a:r>
              <a:rPr lang="en-US" dirty="0"/>
              <a:t>10.0.0.0/24 – 256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38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594A-B041-3330-B755-283EBE06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E24C-30C8-51C8-57F2-9A5A6143A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10.0.0.0 – 10.255.255.255</a:t>
            </a:r>
          </a:p>
          <a:p>
            <a:r>
              <a:rPr lang="en-US" dirty="0"/>
              <a:t>172.16.0.0 - 172.31.255.255</a:t>
            </a:r>
          </a:p>
          <a:p>
            <a:r>
              <a:rPr lang="en-US" dirty="0"/>
              <a:t>192.168.0.0 - 192.168.255.255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589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29157D-5FBD-8EE2-DF49-F5D036EC8DDF}"/>
              </a:ext>
            </a:extLst>
          </p:cNvPr>
          <p:cNvSpPr/>
          <p:nvPr/>
        </p:nvSpPr>
        <p:spPr>
          <a:xfrm>
            <a:off x="2276669" y="1259633"/>
            <a:ext cx="5691674" cy="3685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4157B5F-9390-EC1E-EB85-7ECCF2F44844}"/>
              </a:ext>
            </a:extLst>
          </p:cNvPr>
          <p:cNvGrpSpPr/>
          <p:nvPr/>
        </p:nvGrpSpPr>
        <p:grpSpPr>
          <a:xfrm>
            <a:off x="433300" y="204921"/>
            <a:ext cx="10747080" cy="5376600"/>
            <a:chOff x="433300" y="204921"/>
            <a:chExt cx="10747080" cy="537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98E8442-A97C-E06D-6E27-3D6741A83060}"/>
                    </a:ext>
                  </a:extLst>
                </p14:cNvPr>
                <p14:cNvContentPartPr/>
                <p14:nvPr/>
              </p14:nvContentPartPr>
              <p14:xfrm>
                <a:off x="8667940" y="1248921"/>
                <a:ext cx="116280" cy="167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98E8442-A97C-E06D-6E27-3D6741A8306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58940" y="1239921"/>
                  <a:ext cx="1339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44DD695-8A23-8FCD-A1D0-420946191293}"/>
                    </a:ext>
                  </a:extLst>
                </p14:cNvPr>
                <p14:cNvContentPartPr/>
                <p14:nvPr/>
              </p14:nvContentPartPr>
              <p14:xfrm>
                <a:off x="8888620" y="1345761"/>
                <a:ext cx="3600" cy="6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44DD695-8A23-8FCD-A1D0-42094619129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79620" y="1337121"/>
                  <a:ext cx="212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4EEF840-3782-3791-B644-999FC3FE52F5}"/>
                    </a:ext>
                  </a:extLst>
                </p14:cNvPr>
                <p14:cNvContentPartPr/>
                <p14:nvPr/>
              </p14:nvContentPartPr>
              <p14:xfrm>
                <a:off x="8992660" y="1183041"/>
                <a:ext cx="155880" cy="137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4EEF840-3782-3791-B644-999FC3FE52F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84020" y="1174041"/>
                  <a:ext cx="1735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0BA655C-E292-CD36-958E-DE57EBF3530F}"/>
                    </a:ext>
                  </a:extLst>
                </p14:cNvPr>
                <p14:cNvContentPartPr/>
                <p14:nvPr/>
              </p14:nvContentPartPr>
              <p14:xfrm>
                <a:off x="9246100" y="1119681"/>
                <a:ext cx="271440" cy="137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0BA655C-E292-CD36-958E-DE57EBF3530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37460" y="1111041"/>
                  <a:ext cx="2890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7348E84-6F2A-1E00-31C7-96555F0D7DEE}"/>
                    </a:ext>
                  </a:extLst>
                </p14:cNvPr>
                <p14:cNvContentPartPr/>
                <p14:nvPr/>
              </p14:nvContentPartPr>
              <p14:xfrm>
                <a:off x="9677740" y="691281"/>
                <a:ext cx="78840" cy="7243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7348E84-6F2A-1E00-31C7-96555F0D7DE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69100" y="682281"/>
                  <a:ext cx="96480" cy="74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403BDF5-8B27-3D57-A4ED-42E87FE04E5E}"/>
                    </a:ext>
                  </a:extLst>
                </p14:cNvPr>
                <p14:cNvContentPartPr/>
                <p14:nvPr/>
              </p14:nvContentPartPr>
              <p14:xfrm>
                <a:off x="9815620" y="962721"/>
                <a:ext cx="270720" cy="296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403BDF5-8B27-3D57-A4ED-42E87FE04E5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06980" y="953721"/>
                  <a:ext cx="2883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330C26E-DB68-0B57-EC17-DBB74006713B}"/>
                    </a:ext>
                  </a:extLst>
                </p14:cNvPr>
                <p14:cNvContentPartPr/>
                <p14:nvPr/>
              </p14:nvContentPartPr>
              <p14:xfrm>
                <a:off x="10111180" y="853281"/>
                <a:ext cx="151200" cy="326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330C26E-DB68-0B57-EC17-DBB74006713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102180" y="844641"/>
                  <a:ext cx="1688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408F9CE-0D1E-303E-D6CC-48BEF2E1B8AA}"/>
                    </a:ext>
                  </a:extLst>
                </p14:cNvPr>
                <p14:cNvContentPartPr/>
                <p14:nvPr/>
              </p14:nvContentPartPr>
              <p14:xfrm>
                <a:off x="3134020" y="717201"/>
                <a:ext cx="157680" cy="2203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408F9CE-0D1E-303E-D6CC-48BEF2E1B8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25380" y="708561"/>
                  <a:ext cx="1753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93DAEDA-8DCB-3C08-546B-5D9B31304B82}"/>
                    </a:ext>
                  </a:extLst>
                </p14:cNvPr>
                <p14:cNvContentPartPr/>
                <p14:nvPr/>
              </p14:nvContentPartPr>
              <p14:xfrm>
                <a:off x="3357580" y="626841"/>
                <a:ext cx="156960" cy="302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93DAEDA-8DCB-3C08-546B-5D9B31304B8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48940" y="617841"/>
                  <a:ext cx="1746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E6F67A5-CB3E-B8EF-1908-B86A90028126}"/>
                    </a:ext>
                  </a:extLst>
                </p14:cNvPr>
                <p14:cNvContentPartPr/>
                <p14:nvPr/>
              </p14:nvContentPartPr>
              <p14:xfrm>
                <a:off x="3610300" y="576801"/>
                <a:ext cx="388080" cy="307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E6F67A5-CB3E-B8EF-1908-B86A9002812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01660" y="568161"/>
                  <a:ext cx="4057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2E0C5D1-A68E-258E-E2E3-120A58B5B44A}"/>
                    </a:ext>
                  </a:extLst>
                </p14:cNvPr>
                <p14:cNvContentPartPr/>
                <p14:nvPr/>
              </p14:nvContentPartPr>
              <p14:xfrm>
                <a:off x="3795340" y="584721"/>
                <a:ext cx="293400" cy="118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2E0C5D1-A68E-258E-E2E3-120A58B5B44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86340" y="575721"/>
                  <a:ext cx="3110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7B5991A-8977-D8A6-5543-C02AF020035F}"/>
                    </a:ext>
                  </a:extLst>
                </p14:cNvPr>
                <p14:cNvContentPartPr/>
                <p14:nvPr/>
              </p14:nvContentPartPr>
              <p14:xfrm>
                <a:off x="4420660" y="768681"/>
                <a:ext cx="289080" cy="60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7B5991A-8977-D8A6-5543-C02AF020035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11660" y="759681"/>
                  <a:ext cx="3067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A9D219E-D03A-D622-399A-A40BA58BF113}"/>
                    </a:ext>
                  </a:extLst>
                </p14:cNvPr>
                <p14:cNvContentPartPr/>
                <p14:nvPr/>
              </p14:nvContentPartPr>
              <p14:xfrm>
                <a:off x="4841500" y="513081"/>
                <a:ext cx="226800" cy="302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A9D219E-D03A-D622-399A-A40BA58BF1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32500" y="504441"/>
                  <a:ext cx="2444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183CED6-C5F4-D153-6BC7-ACB71B517D53}"/>
                    </a:ext>
                  </a:extLst>
                </p14:cNvPr>
                <p14:cNvContentPartPr/>
                <p14:nvPr/>
              </p14:nvContentPartPr>
              <p14:xfrm>
                <a:off x="5131660" y="666801"/>
                <a:ext cx="59040" cy="143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183CED6-C5F4-D153-6BC7-ACB71B517D5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23020" y="657801"/>
                  <a:ext cx="766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BCB6B10-5D1A-B0E0-9CDA-6A651A3CDC84}"/>
                    </a:ext>
                  </a:extLst>
                </p14:cNvPr>
                <p14:cNvContentPartPr/>
                <p14:nvPr/>
              </p14:nvContentPartPr>
              <p14:xfrm>
                <a:off x="5076580" y="446481"/>
                <a:ext cx="289080" cy="413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BCB6B10-5D1A-B0E0-9CDA-6A651A3CDC8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67580" y="437841"/>
                  <a:ext cx="30672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22B4608-CC51-76C8-FC3A-66A2C892DE0A}"/>
                    </a:ext>
                  </a:extLst>
                </p14:cNvPr>
                <p14:cNvContentPartPr/>
                <p14:nvPr/>
              </p14:nvContentPartPr>
              <p14:xfrm>
                <a:off x="5179180" y="557361"/>
                <a:ext cx="196200" cy="146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22B4608-CC51-76C8-FC3A-66A2C892DE0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70540" y="548361"/>
                  <a:ext cx="2138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3A79ACC-763F-DC96-33D8-F4EFC17D537B}"/>
                    </a:ext>
                  </a:extLst>
                </p14:cNvPr>
                <p14:cNvContentPartPr/>
                <p14:nvPr/>
              </p14:nvContentPartPr>
              <p14:xfrm>
                <a:off x="5463940" y="490401"/>
                <a:ext cx="307800" cy="349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3A79ACC-763F-DC96-33D8-F4EFC17D537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55300" y="481761"/>
                  <a:ext cx="3254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12F474B-59A8-313B-0AB8-ED5E05021EC5}"/>
                    </a:ext>
                  </a:extLst>
                </p14:cNvPr>
                <p14:cNvContentPartPr/>
                <p14:nvPr/>
              </p14:nvContentPartPr>
              <p14:xfrm>
                <a:off x="4840780" y="767601"/>
                <a:ext cx="1169640" cy="331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12F474B-59A8-313B-0AB8-ED5E05021EC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32140" y="758601"/>
                  <a:ext cx="11872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E85BEEE-6AC4-7037-24F8-54E2007FEB79}"/>
                    </a:ext>
                  </a:extLst>
                </p14:cNvPr>
                <p14:cNvContentPartPr/>
                <p14:nvPr/>
              </p14:nvContentPartPr>
              <p14:xfrm>
                <a:off x="4922860" y="894681"/>
                <a:ext cx="1086120" cy="257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E85BEEE-6AC4-7037-24F8-54E2007FEB7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13860" y="885681"/>
                  <a:ext cx="11037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2D0FF4A-7697-8ED2-0146-961284E8D1BA}"/>
                    </a:ext>
                  </a:extLst>
                </p14:cNvPr>
                <p14:cNvContentPartPr/>
                <p14:nvPr/>
              </p14:nvContentPartPr>
              <p14:xfrm>
                <a:off x="2041780" y="1346841"/>
                <a:ext cx="1131120" cy="1033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2D0FF4A-7697-8ED2-0146-961284E8D1B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32780" y="1337841"/>
                  <a:ext cx="1148760" cy="10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937F5D5-A193-CEAF-7BFE-A1CB373E7329}"/>
                    </a:ext>
                  </a:extLst>
                </p14:cNvPr>
                <p14:cNvContentPartPr/>
                <p14:nvPr/>
              </p14:nvContentPartPr>
              <p14:xfrm>
                <a:off x="2186140" y="2288961"/>
                <a:ext cx="1063800" cy="1341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937F5D5-A193-CEAF-7BFE-A1CB373E732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77500" y="2279961"/>
                  <a:ext cx="1081440" cy="13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A9651AD-363D-8C3A-1C7E-3E9354B038CE}"/>
                    </a:ext>
                  </a:extLst>
                </p14:cNvPr>
                <p14:cNvContentPartPr/>
                <p14:nvPr/>
              </p14:nvContentPartPr>
              <p14:xfrm>
                <a:off x="3050500" y="3306681"/>
                <a:ext cx="631440" cy="1581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A9651AD-363D-8C3A-1C7E-3E9354B038C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41500" y="3297681"/>
                  <a:ext cx="649080" cy="159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C06DBFD-B967-93E1-C308-5D62FB784033}"/>
                    </a:ext>
                  </a:extLst>
                </p14:cNvPr>
                <p14:cNvContentPartPr/>
                <p14:nvPr/>
              </p14:nvContentPartPr>
              <p14:xfrm>
                <a:off x="3212140" y="1067121"/>
                <a:ext cx="1140120" cy="1560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C06DBFD-B967-93E1-C308-5D62FB78403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03500" y="1058121"/>
                  <a:ext cx="1157760" cy="157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DCE4864-6A0E-58C7-203D-A93EA9BB5014}"/>
                    </a:ext>
                  </a:extLst>
                </p14:cNvPr>
                <p14:cNvContentPartPr/>
                <p14:nvPr/>
              </p14:nvContentPartPr>
              <p14:xfrm>
                <a:off x="3121060" y="1167561"/>
                <a:ext cx="89280" cy="265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DCE4864-6A0E-58C7-203D-A93EA9BB501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12060" y="1158921"/>
                  <a:ext cx="1069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D16F355-426E-9750-292C-93EBC7EB150A}"/>
                    </a:ext>
                  </a:extLst>
                </p14:cNvPr>
                <p14:cNvContentPartPr/>
                <p14:nvPr/>
              </p14:nvContentPartPr>
              <p14:xfrm>
                <a:off x="4305460" y="917361"/>
                <a:ext cx="1574640" cy="1317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D16F355-426E-9750-292C-93EBC7EB150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96820" y="908361"/>
                  <a:ext cx="1592280" cy="13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8555EBD-6C9D-171F-BF93-4E3D539AB3DD}"/>
                    </a:ext>
                  </a:extLst>
                </p14:cNvPr>
                <p14:cNvContentPartPr/>
                <p14:nvPr/>
              </p14:nvContentPartPr>
              <p14:xfrm>
                <a:off x="5588860" y="1700001"/>
                <a:ext cx="2497680" cy="780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8555EBD-6C9D-171F-BF93-4E3D539AB3D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79860" y="1691001"/>
                  <a:ext cx="2515320" cy="79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BA2C06E-1774-9A24-976B-2F1CC8249CDA}"/>
                    </a:ext>
                  </a:extLst>
                </p14:cNvPr>
                <p14:cNvContentPartPr/>
                <p14:nvPr/>
              </p14:nvContentPartPr>
              <p14:xfrm>
                <a:off x="3414460" y="2184921"/>
                <a:ext cx="1263960" cy="1492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BA2C06E-1774-9A24-976B-2F1CC8249CD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05820" y="2175921"/>
                  <a:ext cx="1281600" cy="15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0EFE6B8-16FC-5681-8173-76B1DC043110}"/>
                    </a:ext>
                  </a:extLst>
                </p14:cNvPr>
                <p14:cNvContentPartPr/>
                <p14:nvPr/>
              </p14:nvContentPartPr>
              <p14:xfrm>
                <a:off x="4207900" y="3320001"/>
                <a:ext cx="834480" cy="1692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0EFE6B8-16FC-5681-8173-76B1DC04311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198900" y="3311001"/>
                  <a:ext cx="852120" cy="170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53830B8-B893-17CC-F86A-FF1A95D1985F}"/>
                    </a:ext>
                  </a:extLst>
                </p14:cNvPr>
                <p14:cNvContentPartPr/>
                <p14:nvPr/>
              </p14:nvContentPartPr>
              <p14:xfrm>
                <a:off x="4650700" y="2093481"/>
                <a:ext cx="2232720" cy="1727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53830B8-B893-17CC-F86A-FF1A95D1985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42060" y="2084481"/>
                  <a:ext cx="2250360" cy="17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89BC514-CEDA-595C-063C-6CB628AA4AEB}"/>
                    </a:ext>
                  </a:extLst>
                </p14:cNvPr>
                <p14:cNvContentPartPr/>
                <p14:nvPr/>
              </p14:nvContentPartPr>
              <p14:xfrm>
                <a:off x="6206620" y="3104721"/>
                <a:ext cx="515880" cy="1907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89BC514-CEDA-595C-063C-6CB628AA4AE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97980" y="3096081"/>
                  <a:ext cx="533520" cy="19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4674560-1041-EED7-4BA4-5B7BB4E7644A}"/>
                    </a:ext>
                  </a:extLst>
                </p14:cNvPr>
                <p14:cNvContentPartPr/>
                <p14:nvPr/>
              </p14:nvContentPartPr>
              <p14:xfrm>
                <a:off x="6459700" y="3261321"/>
                <a:ext cx="1882080" cy="574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4674560-1041-EED7-4BA4-5B7BB4E7644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50700" y="3252681"/>
                  <a:ext cx="189972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F661D4A-B4D4-E81C-6DD1-2EF587DECC87}"/>
                    </a:ext>
                  </a:extLst>
                </p14:cNvPr>
                <p14:cNvContentPartPr/>
                <p14:nvPr/>
              </p14:nvContentPartPr>
              <p14:xfrm>
                <a:off x="6464020" y="658521"/>
                <a:ext cx="507240" cy="1130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F661D4A-B4D4-E81C-6DD1-2EF587DECC8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455380" y="649881"/>
                  <a:ext cx="524880" cy="11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D06E579-89AA-C1B2-55D2-85EAAD6B5F13}"/>
                    </a:ext>
                  </a:extLst>
                </p14:cNvPr>
                <p14:cNvContentPartPr/>
                <p14:nvPr/>
              </p14:nvContentPartPr>
              <p14:xfrm>
                <a:off x="7110220" y="491121"/>
                <a:ext cx="108000" cy="201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D06E579-89AA-C1B2-55D2-85EAAD6B5F1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101220" y="482121"/>
                  <a:ext cx="1256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D390AC3-DE71-5106-D83E-DA06F2943D3E}"/>
                    </a:ext>
                  </a:extLst>
                </p14:cNvPr>
                <p14:cNvContentPartPr/>
                <p14:nvPr/>
              </p14:nvContentPartPr>
              <p14:xfrm>
                <a:off x="7233700" y="324801"/>
                <a:ext cx="418680" cy="304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D390AC3-DE71-5106-D83E-DA06F2943D3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225060" y="316161"/>
                  <a:ext cx="4363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AA61098-10B6-FE38-0896-48DDDE66BDB4}"/>
                    </a:ext>
                  </a:extLst>
                </p14:cNvPr>
                <p14:cNvContentPartPr/>
                <p14:nvPr/>
              </p14:nvContentPartPr>
              <p14:xfrm>
                <a:off x="7701700" y="204921"/>
                <a:ext cx="556200" cy="391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AA61098-10B6-FE38-0896-48DDDE66BDB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93060" y="196281"/>
                  <a:ext cx="5738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035B017-D199-9FFE-BB77-B44B30D761E9}"/>
                    </a:ext>
                  </a:extLst>
                </p14:cNvPr>
                <p14:cNvContentPartPr/>
                <p14:nvPr/>
              </p14:nvContentPartPr>
              <p14:xfrm>
                <a:off x="8008060" y="221481"/>
                <a:ext cx="379080" cy="170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035B017-D199-9FFE-BB77-B44B30D761E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99420" y="212841"/>
                  <a:ext cx="3967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9ED94B3-4C72-01CC-F693-F5C6DEE4C5CE}"/>
                    </a:ext>
                  </a:extLst>
                </p14:cNvPr>
                <p14:cNvContentPartPr/>
                <p14:nvPr/>
              </p14:nvContentPartPr>
              <p14:xfrm>
                <a:off x="7347460" y="638721"/>
                <a:ext cx="939960" cy="295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9ED94B3-4C72-01CC-F693-F5C6DEE4C5C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38460" y="629721"/>
                  <a:ext cx="9576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49D9E2F-1083-2DA1-C9CE-C9A6D3CE8E0B}"/>
                    </a:ext>
                  </a:extLst>
                </p14:cNvPr>
                <p14:cNvContentPartPr/>
                <p14:nvPr/>
              </p14:nvContentPartPr>
              <p14:xfrm>
                <a:off x="7282660" y="750681"/>
                <a:ext cx="1038960" cy="315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49D9E2F-1083-2DA1-C9CE-C9A6D3CE8E0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274020" y="742041"/>
                  <a:ext cx="10566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17BA343-5C59-7191-37B4-C851F76509A8}"/>
                    </a:ext>
                  </a:extLst>
                </p14:cNvPr>
                <p14:cNvContentPartPr/>
                <p14:nvPr/>
              </p14:nvContentPartPr>
              <p14:xfrm>
                <a:off x="5845900" y="1234161"/>
                <a:ext cx="705960" cy="232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17BA343-5C59-7191-37B4-C851F76509A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36900" y="1225161"/>
                  <a:ext cx="7236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C8E460C-05AA-3DC7-74F7-C5164C77BCCD}"/>
                    </a:ext>
                  </a:extLst>
                </p14:cNvPr>
                <p14:cNvContentPartPr/>
                <p14:nvPr/>
              </p14:nvContentPartPr>
              <p14:xfrm>
                <a:off x="5894140" y="1255761"/>
                <a:ext cx="1254240" cy="515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8E460C-05AA-3DC7-74F7-C5164C77BCC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85140" y="1246761"/>
                  <a:ext cx="127188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4C65DC6-3AD3-A56B-CF4C-DBFDC4D8951E}"/>
                    </a:ext>
                  </a:extLst>
                </p14:cNvPr>
                <p14:cNvContentPartPr/>
                <p14:nvPr/>
              </p14:nvContentPartPr>
              <p14:xfrm>
                <a:off x="6072340" y="1281321"/>
                <a:ext cx="1650240" cy="682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4C65DC6-3AD3-A56B-CF4C-DBFDC4D8951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063700" y="1272321"/>
                  <a:ext cx="1667880" cy="69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2B47EBB-2E8C-0A3C-58D7-EE4FC74332BA}"/>
                    </a:ext>
                  </a:extLst>
                </p14:cNvPr>
                <p14:cNvContentPartPr/>
                <p14:nvPr/>
              </p14:nvContentPartPr>
              <p14:xfrm>
                <a:off x="6621700" y="1751841"/>
                <a:ext cx="1356120" cy="358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2B47EBB-2E8C-0A3C-58D7-EE4FC74332B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613060" y="1742841"/>
                  <a:ext cx="13737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76F5E99-E007-6CBF-1ED8-EC85E2A99392}"/>
                    </a:ext>
                  </a:extLst>
                </p14:cNvPr>
                <p14:cNvContentPartPr/>
                <p14:nvPr/>
              </p14:nvContentPartPr>
              <p14:xfrm>
                <a:off x="7285540" y="2050281"/>
                <a:ext cx="600120" cy="172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76F5E99-E007-6CBF-1ED8-EC85E2A9939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76900" y="2041281"/>
                  <a:ext cx="617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89C7809-5522-B937-7843-A48CAFFF0928}"/>
                    </a:ext>
                  </a:extLst>
                </p14:cNvPr>
                <p14:cNvContentPartPr/>
                <p14:nvPr/>
              </p14:nvContentPartPr>
              <p14:xfrm>
                <a:off x="2369740" y="849321"/>
                <a:ext cx="389160" cy="218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89C7809-5522-B937-7843-A48CAFFF092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360740" y="840321"/>
                  <a:ext cx="4068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E989034-FAD4-F90C-94A7-AD7830D0C643}"/>
                    </a:ext>
                  </a:extLst>
                </p14:cNvPr>
                <p14:cNvContentPartPr/>
                <p14:nvPr/>
              </p14:nvContentPartPr>
              <p14:xfrm>
                <a:off x="507460" y="1295721"/>
                <a:ext cx="80640" cy="218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E989034-FAD4-F90C-94A7-AD7830D0C64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8820" y="1287081"/>
                  <a:ext cx="982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EDE5A89-5C64-E602-CE55-8DE546617880}"/>
                    </a:ext>
                  </a:extLst>
                </p14:cNvPr>
                <p14:cNvContentPartPr/>
                <p14:nvPr/>
              </p14:nvContentPartPr>
              <p14:xfrm>
                <a:off x="603940" y="1261521"/>
                <a:ext cx="46080" cy="132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EDE5A89-5C64-E602-CE55-8DE54661788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5300" y="1252881"/>
                  <a:ext cx="637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4384088-D7BF-D405-EF5E-DD09AFA7AE33}"/>
                    </a:ext>
                  </a:extLst>
                </p14:cNvPr>
                <p14:cNvContentPartPr/>
                <p14:nvPr/>
              </p14:nvContentPartPr>
              <p14:xfrm>
                <a:off x="761620" y="1275201"/>
                <a:ext cx="20880" cy="7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4384088-D7BF-D405-EF5E-DD09AFA7AE3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52980" y="1266201"/>
                  <a:ext cx="385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0FB09F6-A590-EF99-800B-457AB055830F}"/>
                    </a:ext>
                  </a:extLst>
                </p14:cNvPr>
                <p14:cNvContentPartPr/>
                <p14:nvPr/>
              </p14:nvContentPartPr>
              <p14:xfrm>
                <a:off x="792220" y="1163601"/>
                <a:ext cx="104040" cy="125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0FB09F6-A590-EF99-800B-457AB055830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3220" y="1154961"/>
                  <a:ext cx="1216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E26E271-22AD-2CCD-F8EB-E511CE756B8A}"/>
                    </a:ext>
                  </a:extLst>
                </p14:cNvPr>
                <p14:cNvContentPartPr/>
                <p14:nvPr/>
              </p14:nvContentPartPr>
              <p14:xfrm>
                <a:off x="924700" y="1210761"/>
                <a:ext cx="29520" cy="18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E26E271-22AD-2CCD-F8EB-E511CE756B8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15700" y="1201761"/>
                  <a:ext cx="471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6759B80-CF02-A685-7624-C8F5AFDF7742}"/>
                    </a:ext>
                  </a:extLst>
                </p14:cNvPr>
                <p14:cNvContentPartPr/>
                <p14:nvPr/>
              </p14:nvContentPartPr>
              <p14:xfrm>
                <a:off x="1068700" y="1086561"/>
                <a:ext cx="67320" cy="86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6759B80-CF02-A685-7624-C8F5AFDF774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59700" y="1077561"/>
                  <a:ext cx="849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CDE9AC2-032B-A52B-2D40-F811056AD103}"/>
                    </a:ext>
                  </a:extLst>
                </p14:cNvPr>
                <p14:cNvContentPartPr/>
                <p14:nvPr/>
              </p14:nvContentPartPr>
              <p14:xfrm>
                <a:off x="1219180" y="1089081"/>
                <a:ext cx="49680" cy="22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CDE9AC2-032B-A52B-2D40-F811056AD10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10540" y="1080081"/>
                  <a:ext cx="673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1E24F73-ECF7-3D43-A0BD-0555A92F48FA}"/>
                    </a:ext>
                  </a:extLst>
                </p14:cNvPr>
                <p14:cNvContentPartPr/>
                <p14:nvPr/>
              </p14:nvContentPartPr>
              <p14:xfrm>
                <a:off x="1298380" y="927081"/>
                <a:ext cx="127080" cy="127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1E24F73-ECF7-3D43-A0BD-0555A92F48F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289740" y="918081"/>
                  <a:ext cx="1447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F512B4F-693D-A5E4-119B-F1B921CF6634}"/>
                    </a:ext>
                  </a:extLst>
                </p14:cNvPr>
                <p14:cNvContentPartPr/>
                <p14:nvPr/>
              </p14:nvContentPartPr>
              <p14:xfrm>
                <a:off x="1526620" y="931041"/>
                <a:ext cx="23760" cy="18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F512B4F-693D-A5E4-119B-F1B921CF663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17620" y="922041"/>
                  <a:ext cx="414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C124CFE-0237-A55A-FA14-115FEB5C5C24}"/>
                    </a:ext>
                  </a:extLst>
                </p14:cNvPr>
                <p14:cNvContentPartPr/>
                <p14:nvPr/>
              </p14:nvContentPartPr>
              <p14:xfrm>
                <a:off x="1606900" y="660321"/>
                <a:ext cx="63360" cy="611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C124CFE-0237-A55A-FA14-115FEB5C5C2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598260" y="651321"/>
                  <a:ext cx="8100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4AB7214-57C0-D126-1093-69AF5CE3E2C7}"/>
                    </a:ext>
                  </a:extLst>
                </p14:cNvPr>
                <p14:cNvContentPartPr/>
                <p14:nvPr/>
              </p14:nvContentPartPr>
              <p14:xfrm>
                <a:off x="1496740" y="609561"/>
                <a:ext cx="210960" cy="738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4AB7214-57C0-D126-1093-69AF5CE3E2C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487740" y="600561"/>
                  <a:ext cx="228600" cy="75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3395475-A13C-5B47-4CAF-8DCD32991449}"/>
                    </a:ext>
                  </a:extLst>
                </p14:cNvPr>
                <p14:cNvContentPartPr/>
                <p14:nvPr/>
              </p14:nvContentPartPr>
              <p14:xfrm>
                <a:off x="1887700" y="710001"/>
                <a:ext cx="189360" cy="367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3395475-A13C-5B47-4CAF-8DCD3299144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878700" y="701001"/>
                  <a:ext cx="20700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52F853E-183B-45FE-F9A1-D40ADE9969C5}"/>
                    </a:ext>
                  </a:extLst>
                </p14:cNvPr>
                <p14:cNvContentPartPr/>
                <p14:nvPr/>
              </p14:nvContentPartPr>
              <p14:xfrm>
                <a:off x="2098300" y="506241"/>
                <a:ext cx="149760" cy="372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52F853E-183B-45FE-F9A1-D40ADE9969C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089300" y="497601"/>
                  <a:ext cx="1674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67E4A21-AD03-BDD0-3534-6478F3136433}"/>
                    </a:ext>
                  </a:extLst>
                </p14:cNvPr>
                <p14:cNvContentPartPr/>
                <p14:nvPr/>
              </p14:nvContentPartPr>
              <p14:xfrm>
                <a:off x="7687660" y="1543761"/>
                <a:ext cx="452160" cy="160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67E4A21-AD03-BDD0-3534-6478F313643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78660" y="1535121"/>
                  <a:ext cx="469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7698F65-8988-800A-C8A8-67BC27F9343C}"/>
                    </a:ext>
                  </a:extLst>
                </p14:cNvPr>
                <p14:cNvContentPartPr/>
                <p14:nvPr/>
              </p14:nvContentPartPr>
              <p14:xfrm>
                <a:off x="8235940" y="1332081"/>
                <a:ext cx="70920" cy="295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7698F65-8988-800A-C8A8-67BC27F9343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226940" y="1323081"/>
                  <a:ext cx="885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81672D3-C68B-7EAE-02C1-C4F2FDCBFF0D}"/>
                    </a:ext>
                  </a:extLst>
                </p14:cNvPr>
                <p14:cNvContentPartPr/>
                <p14:nvPr/>
              </p14:nvContentPartPr>
              <p14:xfrm>
                <a:off x="8336740" y="1407321"/>
                <a:ext cx="76680" cy="81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81672D3-C68B-7EAE-02C1-C4F2FDCBFF0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327740" y="1398681"/>
                  <a:ext cx="943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BA48CD7-B24B-AB89-004D-946843DFA35D}"/>
                    </a:ext>
                  </a:extLst>
                </p14:cNvPr>
                <p14:cNvContentPartPr/>
                <p14:nvPr/>
              </p14:nvContentPartPr>
              <p14:xfrm>
                <a:off x="8488660" y="1363401"/>
                <a:ext cx="10440" cy="11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BA48CD7-B24B-AB89-004D-946843DFA35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480020" y="1354761"/>
                  <a:ext cx="280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4740DD4-07DB-6A77-788F-4BD1ABCBBA70}"/>
                    </a:ext>
                  </a:extLst>
                </p14:cNvPr>
                <p14:cNvContentPartPr/>
                <p14:nvPr/>
              </p14:nvContentPartPr>
              <p14:xfrm>
                <a:off x="679180" y="1830681"/>
                <a:ext cx="160920" cy="360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4740DD4-07DB-6A77-788F-4BD1ABCBBA7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70180" y="1821681"/>
                  <a:ext cx="17856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A8BDB69-A888-1098-D770-D8801B109A9C}"/>
                    </a:ext>
                  </a:extLst>
                </p14:cNvPr>
                <p14:cNvContentPartPr/>
                <p14:nvPr/>
              </p14:nvContentPartPr>
              <p14:xfrm>
                <a:off x="909940" y="1840041"/>
                <a:ext cx="100440" cy="133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A8BDB69-A888-1098-D770-D8801B109A9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01300" y="1831401"/>
                  <a:ext cx="1180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7334480-7BA1-1E70-4ECE-AD8457A21DD6}"/>
                    </a:ext>
                  </a:extLst>
                </p14:cNvPr>
                <p14:cNvContentPartPr/>
                <p14:nvPr/>
              </p14:nvContentPartPr>
              <p14:xfrm>
                <a:off x="891580" y="1927881"/>
                <a:ext cx="132480" cy="247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7334480-7BA1-1E70-4ECE-AD8457A21DD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82580" y="1919241"/>
                  <a:ext cx="1501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9843578-6B1F-BA0E-BCA6-FDDCF851319F}"/>
                    </a:ext>
                  </a:extLst>
                </p14:cNvPr>
                <p14:cNvContentPartPr/>
                <p14:nvPr/>
              </p14:nvContentPartPr>
              <p14:xfrm>
                <a:off x="1123060" y="1807641"/>
                <a:ext cx="122040" cy="133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9843578-6B1F-BA0E-BCA6-FDDCF851319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14420" y="1798641"/>
                  <a:ext cx="1396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C36F09F-A21F-05A4-ECB6-CC789028AC02}"/>
                    </a:ext>
                  </a:extLst>
                </p14:cNvPr>
                <p14:cNvContentPartPr/>
                <p14:nvPr/>
              </p14:nvContentPartPr>
              <p14:xfrm>
                <a:off x="1098220" y="1894761"/>
                <a:ext cx="108000" cy="262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C36F09F-A21F-05A4-ECB6-CC789028AC0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89580" y="1885761"/>
                  <a:ext cx="1256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ED4B311-ECEE-3481-396F-E84008DE8BD9}"/>
                    </a:ext>
                  </a:extLst>
                </p14:cNvPr>
                <p14:cNvContentPartPr/>
                <p14:nvPr/>
              </p14:nvContentPartPr>
              <p14:xfrm>
                <a:off x="1237180" y="1809801"/>
                <a:ext cx="115560" cy="242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ED4B311-ECEE-3481-396F-E84008DE8BD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228180" y="1800801"/>
                  <a:ext cx="1332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F642209-5A29-4AB1-C0DE-5C7EEB5D46F9}"/>
                    </a:ext>
                  </a:extLst>
                </p14:cNvPr>
                <p14:cNvContentPartPr/>
                <p14:nvPr/>
              </p14:nvContentPartPr>
              <p14:xfrm>
                <a:off x="1354540" y="1652841"/>
                <a:ext cx="208800" cy="299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F642209-5A29-4AB1-C0DE-5C7EEB5D46F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345540" y="1644201"/>
                  <a:ext cx="2264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D73F723-C2A3-036D-4AA7-7A1D7E1DEB72}"/>
                    </a:ext>
                  </a:extLst>
                </p14:cNvPr>
                <p14:cNvContentPartPr/>
                <p14:nvPr/>
              </p14:nvContentPartPr>
              <p14:xfrm>
                <a:off x="433300" y="1977921"/>
                <a:ext cx="1401480" cy="504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D73F723-C2A3-036D-4AA7-7A1D7E1DEB7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24660" y="1968921"/>
                  <a:ext cx="141912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E753235-73BE-E467-DEA6-A2C139AFA098}"/>
                    </a:ext>
                  </a:extLst>
                </p14:cNvPr>
                <p14:cNvContentPartPr/>
                <p14:nvPr/>
              </p14:nvContentPartPr>
              <p14:xfrm>
                <a:off x="599980" y="2060001"/>
                <a:ext cx="1270800" cy="500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E753235-73BE-E467-DEA6-A2C139AFA09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0980" y="2051001"/>
                  <a:ext cx="128844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85F776D-A91B-927E-5F39-CE69F350DEB3}"/>
                    </a:ext>
                  </a:extLst>
                </p14:cNvPr>
                <p14:cNvContentPartPr/>
                <p14:nvPr/>
              </p14:nvContentPartPr>
              <p14:xfrm>
                <a:off x="8923540" y="1712961"/>
                <a:ext cx="167760" cy="230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85F776D-A91B-927E-5F39-CE69F350DEB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914540" y="1703961"/>
                  <a:ext cx="1854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11AB522-E632-214B-051E-69BDC3631456}"/>
                    </a:ext>
                  </a:extLst>
                </p14:cNvPr>
                <p14:cNvContentPartPr/>
                <p14:nvPr/>
              </p14:nvContentPartPr>
              <p14:xfrm>
                <a:off x="9209740" y="1689201"/>
                <a:ext cx="83880" cy="88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11AB522-E632-214B-051E-69BDC363145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201100" y="1680201"/>
                  <a:ext cx="1015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9868260-CF85-557A-CE15-2A881F51F7E8}"/>
                    </a:ext>
                  </a:extLst>
                </p14:cNvPr>
                <p14:cNvContentPartPr/>
                <p14:nvPr/>
              </p14:nvContentPartPr>
              <p14:xfrm>
                <a:off x="9157180" y="1714761"/>
                <a:ext cx="189720" cy="2383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9868260-CF85-557A-CE15-2A881F51F7E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148180" y="1705761"/>
                  <a:ext cx="2073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5E35A0B-E5B2-4503-CCF2-AE2ACCA9DAC7}"/>
                    </a:ext>
                  </a:extLst>
                </p14:cNvPr>
                <p14:cNvContentPartPr/>
                <p14:nvPr/>
              </p14:nvContentPartPr>
              <p14:xfrm>
                <a:off x="9368500" y="1594161"/>
                <a:ext cx="225000" cy="2595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5E35A0B-E5B2-4503-CCF2-AE2ACCA9DAC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359500" y="1585521"/>
                  <a:ext cx="2426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D08F9FB-6B62-0079-BA99-77D6EBCDDE4C}"/>
                    </a:ext>
                  </a:extLst>
                </p14:cNvPr>
                <p14:cNvContentPartPr/>
                <p14:nvPr/>
              </p14:nvContentPartPr>
              <p14:xfrm>
                <a:off x="8786380" y="1923921"/>
                <a:ext cx="1170720" cy="317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D08F9FB-6B62-0079-BA99-77D6EBCDDE4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777740" y="1915281"/>
                  <a:ext cx="11883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3C238A0-47F7-C16F-42D6-CB5ED888839B}"/>
                    </a:ext>
                  </a:extLst>
                </p14:cNvPr>
                <p14:cNvContentPartPr/>
                <p14:nvPr/>
              </p14:nvContentPartPr>
              <p14:xfrm>
                <a:off x="9480100" y="1608921"/>
                <a:ext cx="169200" cy="225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3C238A0-47F7-C16F-42D6-CB5ED888839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471460" y="1600281"/>
                  <a:ext cx="1868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5608A91-25F5-1176-9A8C-854494966923}"/>
                    </a:ext>
                  </a:extLst>
                </p14:cNvPr>
                <p14:cNvContentPartPr/>
                <p14:nvPr/>
              </p14:nvContentPartPr>
              <p14:xfrm>
                <a:off x="7537540" y="4095441"/>
                <a:ext cx="1055160" cy="4561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5608A91-25F5-1176-9A8C-85449496692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528540" y="4086441"/>
                  <a:ext cx="107280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CEC15A2-5DC8-2AAC-6F56-2CBE62C0F762}"/>
                    </a:ext>
                  </a:extLst>
                </p14:cNvPr>
                <p14:cNvContentPartPr/>
                <p14:nvPr/>
              </p14:nvContentPartPr>
              <p14:xfrm>
                <a:off x="8863420" y="3877641"/>
                <a:ext cx="105120" cy="387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CEC15A2-5DC8-2AAC-6F56-2CBE62C0F76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854780" y="3869001"/>
                  <a:ext cx="12276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0D97A57-A087-15D7-46E0-4A2D98DD1AE8}"/>
                    </a:ext>
                  </a:extLst>
                </p14:cNvPr>
                <p14:cNvContentPartPr/>
                <p14:nvPr/>
              </p14:nvContentPartPr>
              <p14:xfrm>
                <a:off x="9055300" y="3981681"/>
                <a:ext cx="109440" cy="132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0D97A57-A087-15D7-46E0-4A2D98DD1AE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046300" y="3972681"/>
                  <a:ext cx="1270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A2E471C-D899-C77D-96D7-F6C4126B0289}"/>
                    </a:ext>
                  </a:extLst>
                </p14:cNvPr>
                <p14:cNvContentPartPr/>
                <p14:nvPr/>
              </p14:nvContentPartPr>
              <p14:xfrm>
                <a:off x="9360940" y="3971601"/>
                <a:ext cx="13320" cy="11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A2E471C-D899-C77D-96D7-F6C4126B028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351940" y="3962961"/>
                  <a:ext cx="309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6DD5CEA-B8FE-9CC1-4F06-94FEBD301FA9}"/>
                    </a:ext>
                  </a:extLst>
                </p14:cNvPr>
                <p14:cNvContentPartPr/>
                <p14:nvPr/>
              </p14:nvContentPartPr>
              <p14:xfrm>
                <a:off x="9436900" y="3875841"/>
                <a:ext cx="363960" cy="1270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6DD5CEA-B8FE-9CC1-4F06-94FEBD301FA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427900" y="3866841"/>
                  <a:ext cx="3816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F49D417-33BB-59FD-77C5-F0180C4746BB}"/>
                    </a:ext>
                  </a:extLst>
                </p14:cNvPr>
                <p14:cNvContentPartPr/>
                <p14:nvPr/>
              </p14:nvContentPartPr>
              <p14:xfrm>
                <a:off x="9863500" y="3602961"/>
                <a:ext cx="257040" cy="3798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F49D417-33BB-59FD-77C5-F0180C4746B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854500" y="3593961"/>
                  <a:ext cx="2746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A8AE76F-A5D6-09D7-8177-786CC1717C07}"/>
                    </a:ext>
                  </a:extLst>
                </p14:cNvPr>
                <p14:cNvContentPartPr/>
                <p14:nvPr/>
              </p14:nvContentPartPr>
              <p14:xfrm>
                <a:off x="10054660" y="3863961"/>
                <a:ext cx="11520" cy="15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A8AE76F-A5D6-09D7-8177-786CC1717C0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045660" y="3855321"/>
                  <a:ext cx="291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7316CBA-BF4A-691B-A3F2-A00EA78AA75A}"/>
                    </a:ext>
                  </a:extLst>
                </p14:cNvPr>
                <p14:cNvContentPartPr/>
                <p14:nvPr/>
              </p14:nvContentPartPr>
              <p14:xfrm>
                <a:off x="10357060" y="3192921"/>
                <a:ext cx="74880" cy="9651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7316CBA-BF4A-691B-A3F2-A00EA78AA75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348060" y="3183921"/>
                  <a:ext cx="92520" cy="9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FC5CBAC-C0FF-0521-9469-45364E329140}"/>
                    </a:ext>
                  </a:extLst>
                </p14:cNvPr>
                <p14:cNvContentPartPr/>
                <p14:nvPr/>
              </p14:nvContentPartPr>
              <p14:xfrm>
                <a:off x="10548580" y="3642921"/>
                <a:ext cx="308880" cy="3146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FC5CBAC-C0FF-0521-9469-45364E32914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539580" y="3633921"/>
                  <a:ext cx="3265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C389C85-BD7F-A68D-3012-3B0CFE191219}"/>
                    </a:ext>
                  </a:extLst>
                </p14:cNvPr>
                <p14:cNvContentPartPr/>
                <p14:nvPr/>
              </p14:nvContentPartPr>
              <p14:xfrm>
                <a:off x="10889140" y="3499281"/>
                <a:ext cx="291240" cy="5727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C389C85-BD7F-A68D-3012-3B0CFE19121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880140" y="3490281"/>
                  <a:ext cx="30888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305BBF1-5B47-3C6D-843E-B348E4D30D1C}"/>
                    </a:ext>
                  </a:extLst>
                </p14:cNvPr>
                <p14:cNvContentPartPr/>
                <p14:nvPr/>
              </p14:nvContentPartPr>
              <p14:xfrm>
                <a:off x="8564980" y="4237641"/>
                <a:ext cx="2002320" cy="381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305BBF1-5B47-3C6D-843E-B348E4D30D1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556340" y="4229001"/>
                  <a:ext cx="201996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05AEA20-F6FF-4AFE-366D-9411D26D07E5}"/>
                    </a:ext>
                  </a:extLst>
                </p14:cNvPr>
                <p14:cNvContentPartPr/>
                <p14:nvPr/>
              </p14:nvContentPartPr>
              <p14:xfrm>
                <a:off x="8775580" y="4273281"/>
                <a:ext cx="2171880" cy="249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05AEA20-F6FF-4AFE-366D-9411D26D07E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766580" y="4264641"/>
                  <a:ext cx="21895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6256553-A239-A09C-00AC-661F1D6F1850}"/>
                    </a:ext>
                  </a:extLst>
                </p14:cNvPr>
                <p14:cNvContentPartPr/>
                <p14:nvPr/>
              </p14:nvContentPartPr>
              <p14:xfrm>
                <a:off x="8778820" y="4871961"/>
                <a:ext cx="335880" cy="296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6256553-A239-A09C-00AC-661F1D6F185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769820" y="4862961"/>
                  <a:ext cx="3535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42A4033-58E3-02C8-B23E-FEC75D20B2C3}"/>
                    </a:ext>
                  </a:extLst>
                </p14:cNvPr>
                <p14:cNvContentPartPr/>
                <p14:nvPr/>
              </p14:nvContentPartPr>
              <p14:xfrm>
                <a:off x="9254020" y="4760001"/>
                <a:ext cx="200160" cy="2912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42A4033-58E3-02C8-B23E-FEC75D20B2C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245020" y="4751001"/>
                  <a:ext cx="21780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44356EF-4ECE-F183-2F86-1E88C61DB8FC}"/>
                    </a:ext>
                  </a:extLst>
                </p14:cNvPr>
                <p14:cNvContentPartPr/>
                <p14:nvPr/>
              </p14:nvContentPartPr>
              <p14:xfrm>
                <a:off x="9581260" y="4751361"/>
                <a:ext cx="146880" cy="203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44356EF-4ECE-F183-2F86-1E88C61DB8F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572260" y="4742721"/>
                  <a:ext cx="1645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3528CEF-FE22-51FC-1A01-F020D1D8C244}"/>
                    </a:ext>
                  </a:extLst>
                </p14:cNvPr>
                <p14:cNvContentPartPr/>
                <p14:nvPr/>
              </p14:nvContentPartPr>
              <p14:xfrm>
                <a:off x="8471380" y="5026401"/>
                <a:ext cx="1863720" cy="3495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3528CEF-FE22-51FC-1A01-F020D1D8C24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462380" y="5017401"/>
                  <a:ext cx="188136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95C37BD-0B92-9862-C715-DEDADCA78130}"/>
                    </a:ext>
                  </a:extLst>
                </p14:cNvPr>
                <p14:cNvContentPartPr/>
                <p14:nvPr/>
              </p14:nvContentPartPr>
              <p14:xfrm>
                <a:off x="8065300" y="5091921"/>
                <a:ext cx="2347560" cy="4896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95C37BD-0B92-9862-C715-DEDADCA7813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056660" y="5082921"/>
                  <a:ext cx="2365200" cy="50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4898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EF4DF7-2514-9D65-33BE-F19018B00041}"/>
              </a:ext>
            </a:extLst>
          </p:cNvPr>
          <p:cNvSpPr/>
          <p:nvPr/>
        </p:nvSpPr>
        <p:spPr>
          <a:xfrm>
            <a:off x="1781503" y="1996966"/>
            <a:ext cx="4708635" cy="2990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28A17E-0793-7377-C421-7BDBA7CA6D3B}"/>
              </a:ext>
            </a:extLst>
          </p:cNvPr>
          <p:cNvGrpSpPr/>
          <p:nvPr/>
        </p:nvGrpSpPr>
        <p:grpSpPr>
          <a:xfrm>
            <a:off x="1655367" y="180761"/>
            <a:ext cx="5711040" cy="5011920"/>
            <a:chOff x="1655367" y="180761"/>
            <a:chExt cx="5711040" cy="501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B6D0CC7-A4DB-584C-D069-F7B0ECF2F90E}"/>
                    </a:ext>
                  </a:extLst>
                </p14:cNvPr>
                <p14:cNvContentPartPr/>
                <p14:nvPr/>
              </p14:nvContentPartPr>
              <p14:xfrm>
                <a:off x="3695847" y="1519961"/>
                <a:ext cx="137880" cy="208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B6D0CC7-A4DB-584C-D069-F7B0ECF2F90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87207" y="1511321"/>
                  <a:ext cx="1555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F1FEDED-B6CD-612E-1D1A-76DE68C068A1}"/>
                    </a:ext>
                  </a:extLst>
                </p14:cNvPr>
                <p14:cNvContentPartPr/>
                <p14:nvPr/>
              </p14:nvContentPartPr>
              <p14:xfrm>
                <a:off x="3937047" y="1374881"/>
                <a:ext cx="105120" cy="352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F1FEDED-B6CD-612E-1D1A-76DE68C068A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28047" y="1366241"/>
                  <a:ext cx="12276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7E0991C-DDAD-1192-FD17-B7A5880F51DF}"/>
                    </a:ext>
                  </a:extLst>
                </p14:cNvPr>
                <p14:cNvContentPartPr/>
                <p14:nvPr/>
              </p14:nvContentPartPr>
              <p14:xfrm>
                <a:off x="4092207" y="1575761"/>
                <a:ext cx="92160" cy="123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7E0991C-DDAD-1192-FD17-B7A5880F51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83207" y="1567121"/>
                  <a:ext cx="1098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15F736-E4E2-C03E-FDFD-793BAA5384B2}"/>
                    </a:ext>
                  </a:extLst>
                </p14:cNvPr>
                <p14:cNvContentPartPr/>
                <p14:nvPr/>
              </p14:nvContentPartPr>
              <p14:xfrm>
                <a:off x="4199487" y="1401881"/>
                <a:ext cx="151200" cy="334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15F736-E4E2-C03E-FDFD-793BAA5384B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90487" y="1393241"/>
                  <a:ext cx="1688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141C41F-5539-FDC5-2174-7B84D7664912}"/>
                    </a:ext>
                  </a:extLst>
                </p14:cNvPr>
                <p14:cNvContentPartPr/>
                <p14:nvPr/>
              </p14:nvContentPartPr>
              <p14:xfrm>
                <a:off x="1725927" y="2002001"/>
                <a:ext cx="1053720" cy="975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141C41F-5539-FDC5-2174-7B84D766491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16927" y="1993001"/>
                  <a:ext cx="1071360" cy="9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120E263-E71A-DD1E-F15C-09AA5E7D210D}"/>
                    </a:ext>
                  </a:extLst>
                </p14:cNvPr>
                <p14:cNvContentPartPr/>
                <p14:nvPr/>
              </p14:nvContentPartPr>
              <p14:xfrm>
                <a:off x="2658687" y="2048081"/>
                <a:ext cx="1221840" cy="808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120E263-E71A-DD1E-F15C-09AA5E7D210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49687" y="2039441"/>
                  <a:ext cx="1239480" cy="82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20E7520-302C-AA53-DED7-7C42AD872B54}"/>
                    </a:ext>
                  </a:extLst>
                </p14:cNvPr>
                <p14:cNvContentPartPr/>
                <p14:nvPr/>
              </p14:nvContentPartPr>
              <p14:xfrm>
                <a:off x="1655367" y="2842601"/>
                <a:ext cx="1334520" cy="1061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20E7520-302C-AA53-DED7-7C42AD872B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46727" y="2833601"/>
                  <a:ext cx="1352160" cy="10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04343DA-EB48-6232-85A2-A3C6A66FF0E2}"/>
                    </a:ext>
                  </a:extLst>
                </p14:cNvPr>
                <p14:cNvContentPartPr/>
                <p14:nvPr/>
              </p14:nvContentPartPr>
              <p14:xfrm>
                <a:off x="2545647" y="3676361"/>
                <a:ext cx="413280" cy="1331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04343DA-EB48-6232-85A2-A3C6A66FF0E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37007" y="3667721"/>
                  <a:ext cx="430920" cy="13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3F864BA-354C-1571-425D-75A2777E0FF7}"/>
                    </a:ext>
                  </a:extLst>
                </p14:cNvPr>
                <p14:cNvContentPartPr/>
                <p14:nvPr/>
              </p14:nvContentPartPr>
              <p14:xfrm>
                <a:off x="2859567" y="2470001"/>
                <a:ext cx="1136520" cy="1673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3F864BA-354C-1571-425D-75A2777E0FF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50927" y="2461001"/>
                  <a:ext cx="1154160" cy="169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13E2484-3599-F6F7-24C7-07CCFD15DB70}"/>
                    </a:ext>
                  </a:extLst>
                </p14:cNvPr>
                <p14:cNvContentPartPr/>
                <p14:nvPr/>
              </p14:nvContentPartPr>
              <p14:xfrm>
                <a:off x="3992487" y="2046641"/>
                <a:ext cx="1150920" cy="858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13E2484-3599-F6F7-24C7-07CCFD15DB7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83487" y="2037641"/>
                  <a:ext cx="1168560" cy="87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818157F-5658-E900-2B02-8C20AF436F3A}"/>
                    </a:ext>
                  </a:extLst>
                </p14:cNvPr>
                <p14:cNvContentPartPr/>
                <p14:nvPr/>
              </p14:nvContentPartPr>
              <p14:xfrm>
                <a:off x="4892127" y="2521481"/>
                <a:ext cx="1787400" cy="610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818157F-5658-E900-2B02-8C20AF436F3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83127" y="2512481"/>
                  <a:ext cx="180504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FEDF2CD-79F4-71B9-7BCA-A3A7CC63B463}"/>
                    </a:ext>
                  </a:extLst>
                </p14:cNvPr>
                <p14:cNvContentPartPr/>
                <p14:nvPr/>
              </p14:nvContentPartPr>
              <p14:xfrm>
                <a:off x="3757767" y="3064001"/>
                <a:ext cx="2166120" cy="672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FEDF2CD-79F4-71B9-7BCA-A3A7CC63B46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49127" y="3055361"/>
                  <a:ext cx="218376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70760C6-6647-7708-361B-55ED45421504}"/>
                    </a:ext>
                  </a:extLst>
                </p14:cNvPr>
                <p14:cNvContentPartPr/>
                <p14:nvPr/>
              </p14:nvContentPartPr>
              <p14:xfrm>
                <a:off x="3619527" y="3778241"/>
                <a:ext cx="400320" cy="1340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70760C6-6647-7708-361B-55ED4542150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10887" y="3769601"/>
                  <a:ext cx="417960" cy="13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187CC00-9CD3-52E6-0481-5990DB002816}"/>
                    </a:ext>
                  </a:extLst>
                </p14:cNvPr>
                <p14:cNvContentPartPr/>
                <p14:nvPr/>
              </p14:nvContentPartPr>
              <p14:xfrm>
                <a:off x="5102367" y="3647561"/>
                <a:ext cx="583200" cy="1545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187CC00-9CD3-52E6-0481-5990DB00281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93367" y="3638921"/>
                  <a:ext cx="600840" cy="15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8B9C5BD-6BAC-AE97-2440-EF13D6AB29C8}"/>
                    </a:ext>
                  </a:extLst>
                </p14:cNvPr>
                <p14:cNvContentPartPr/>
                <p14:nvPr/>
              </p14:nvContentPartPr>
              <p14:xfrm>
                <a:off x="3440967" y="1160681"/>
                <a:ext cx="1234800" cy="818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8B9C5BD-6BAC-AE97-2440-EF13D6AB29C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31967" y="1151681"/>
                  <a:ext cx="1252440" cy="83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45E3AF3-CAE0-C370-888D-72ADF5A1423B}"/>
                    </a:ext>
                  </a:extLst>
                </p14:cNvPr>
                <p14:cNvContentPartPr/>
                <p14:nvPr/>
              </p14:nvContentPartPr>
              <p14:xfrm>
                <a:off x="5485407" y="1600961"/>
                <a:ext cx="660240" cy="822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45E3AF3-CAE0-C370-888D-72ADF5A1423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76407" y="1591961"/>
                  <a:ext cx="67788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C938996-0761-7223-D42A-78D04CBD36D8}"/>
                    </a:ext>
                  </a:extLst>
                </p14:cNvPr>
                <p14:cNvContentPartPr/>
                <p14:nvPr/>
              </p14:nvContentPartPr>
              <p14:xfrm>
                <a:off x="6229167" y="1366241"/>
                <a:ext cx="99000" cy="262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C938996-0761-7223-D42A-78D04CBD36D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20167" y="1357601"/>
                  <a:ext cx="1166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A7DD15-C76B-CFB9-0E6D-26C0B67983D6}"/>
                    </a:ext>
                  </a:extLst>
                </p14:cNvPr>
                <p14:cNvContentPartPr/>
                <p14:nvPr/>
              </p14:nvContentPartPr>
              <p14:xfrm>
                <a:off x="6390807" y="1149881"/>
                <a:ext cx="433080" cy="359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A7DD15-C76B-CFB9-0E6D-26C0B67983D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82167" y="1141241"/>
                  <a:ext cx="4507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3CCCBA0-B7D8-1985-FA24-492D73B733B5}"/>
                    </a:ext>
                  </a:extLst>
                </p14:cNvPr>
                <p14:cNvContentPartPr/>
                <p14:nvPr/>
              </p14:nvContentPartPr>
              <p14:xfrm>
                <a:off x="6821367" y="996881"/>
                <a:ext cx="374040" cy="340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3CCCBA0-B7D8-1985-FA24-492D73B733B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12727" y="988241"/>
                  <a:ext cx="3916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A148423-5DCF-F43D-87FC-334114BE3839}"/>
                    </a:ext>
                  </a:extLst>
                </p14:cNvPr>
                <p14:cNvContentPartPr/>
                <p14:nvPr/>
              </p14:nvContentPartPr>
              <p14:xfrm>
                <a:off x="7065807" y="973481"/>
                <a:ext cx="154440" cy="197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A148423-5DCF-F43D-87FC-334114BE383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56807" y="964841"/>
                  <a:ext cx="1720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052CE30-D0A1-409F-C345-F763CAA95CE2}"/>
                    </a:ext>
                  </a:extLst>
                </p14:cNvPr>
                <p14:cNvContentPartPr/>
                <p14:nvPr/>
              </p14:nvContentPartPr>
              <p14:xfrm>
                <a:off x="7271007" y="974561"/>
                <a:ext cx="95400" cy="151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052CE30-D0A1-409F-C345-F763CAA95C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62007" y="965561"/>
                  <a:ext cx="1130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FE60E5D-2CA0-CB3A-8099-986BA28439F0}"/>
                    </a:ext>
                  </a:extLst>
                </p14:cNvPr>
                <p14:cNvContentPartPr/>
                <p14:nvPr/>
              </p14:nvContentPartPr>
              <p14:xfrm>
                <a:off x="4326567" y="820121"/>
                <a:ext cx="141480" cy="267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FE60E5D-2CA0-CB3A-8099-986BA28439F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17927" y="811481"/>
                  <a:ext cx="1591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526C9C8-8614-A139-7DE2-2AE5475D047D}"/>
                    </a:ext>
                  </a:extLst>
                </p14:cNvPr>
                <p14:cNvContentPartPr/>
                <p14:nvPr/>
              </p14:nvContentPartPr>
              <p14:xfrm>
                <a:off x="4556247" y="693041"/>
                <a:ext cx="79560" cy="119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526C9C8-8614-A139-7DE2-2AE5475D047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47247" y="684401"/>
                  <a:ext cx="972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8C468D1-5F44-4FEF-5531-19CD7B9275A2}"/>
                    </a:ext>
                  </a:extLst>
                </p14:cNvPr>
                <p14:cNvContentPartPr/>
                <p14:nvPr/>
              </p14:nvContentPartPr>
              <p14:xfrm>
                <a:off x="4689087" y="704561"/>
                <a:ext cx="180000" cy="82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8C468D1-5F44-4FEF-5531-19CD7B9275A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80087" y="695921"/>
                  <a:ext cx="1976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4F6607A-7094-6151-C7E4-FB16EDBB70F6}"/>
                    </a:ext>
                  </a:extLst>
                </p14:cNvPr>
                <p14:cNvContentPartPr/>
                <p14:nvPr/>
              </p14:nvContentPartPr>
              <p14:xfrm>
                <a:off x="4944327" y="569561"/>
                <a:ext cx="84960" cy="127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4F6607A-7094-6151-C7E4-FB16EDBB70F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35687" y="560561"/>
                  <a:ext cx="1026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54EFC59-5FED-2B37-BAD3-6B4391B664BC}"/>
                    </a:ext>
                  </a:extLst>
                </p14:cNvPr>
                <p14:cNvContentPartPr/>
                <p14:nvPr/>
              </p14:nvContentPartPr>
              <p14:xfrm>
                <a:off x="5082567" y="482081"/>
                <a:ext cx="136440" cy="128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54EFC59-5FED-2B37-BAD3-6B4391B664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73567" y="473441"/>
                  <a:ext cx="1540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6E6D738-776E-7EB3-E076-536CF973BB57}"/>
                    </a:ext>
                  </a:extLst>
                </p14:cNvPr>
                <p14:cNvContentPartPr/>
                <p14:nvPr/>
              </p14:nvContentPartPr>
              <p14:xfrm>
                <a:off x="5273007" y="506561"/>
                <a:ext cx="5040" cy="1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6E6D738-776E-7EB3-E076-536CF973BB5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64367" y="497561"/>
                  <a:ext cx="226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AF4E078-12C8-89F4-FD63-AF4B183ADFEE}"/>
                    </a:ext>
                  </a:extLst>
                </p14:cNvPr>
                <p14:cNvContentPartPr/>
                <p14:nvPr/>
              </p14:nvContentPartPr>
              <p14:xfrm>
                <a:off x="5362647" y="393161"/>
                <a:ext cx="106200" cy="63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AF4E078-12C8-89F4-FD63-AF4B183ADFE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54007" y="384521"/>
                  <a:ext cx="1238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17AFF2F-AE07-33A5-01FD-CC0672FFDE80}"/>
                    </a:ext>
                  </a:extLst>
                </p14:cNvPr>
                <p14:cNvContentPartPr/>
                <p14:nvPr/>
              </p14:nvContentPartPr>
              <p14:xfrm>
                <a:off x="5540127" y="180761"/>
                <a:ext cx="11520" cy="413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17AFF2F-AE07-33A5-01FD-CC0672FFDE8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31127" y="171761"/>
                  <a:ext cx="2916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929A6C0-D309-FEA3-077F-F34F98A2CF50}"/>
                    </a:ext>
                  </a:extLst>
                </p14:cNvPr>
                <p14:cNvContentPartPr/>
                <p14:nvPr/>
              </p14:nvContentPartPr>
              <p14:xfrm>
                <a:off x="5605287" y="186521"/>
                <a:ext cx="231480" cy="300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929A6C0-D309-FEA3-077F-F34F98A2CF5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96287" y="177881"/>
                  <a:ext cx="2491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9DDD71E-D677-BFCB-523E-FD68EE3DE4B5}"/>
                    </a:ext>
                  </a:extLst>
                </p14:cNvPr>
                <p14:cNvContentPartPr/>
                <p14:nvPr/>
              </p14:nvContentPartPr>
              <p14:xfrm>
                <a:off x="5690607" y="633641"/>
                <a:ext cx="210960" cy="127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9DDD71E-D677-BFCB-523E-FD68EE3DE4B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81967" y="625001"/>
                  <a:ext cx="2286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ABCD38A-3774-E7E0-8C3B-3A65015EE0DF}"/>
                    </a:ext>
                  </a:extLst>
                </p14:cNvPr>
                <p14:cNvContentPartPr/>
                <p14:nvPr/>
              </p14:nvContentPartPr>
              <p14:xfrm>
                <a:off x="6059247" y="446081"/>
                <a:ext cx="86760" cy="195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ABCD38A-3774-E7E0-8C3B-3A65015EE0D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50607" y="437081"/>
                  <a:ext cx="1044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A0C1673-488B-F012-9C6F-3E8FC184F6B5}"/>
                    </a:ext>
                  </a:extLst>
                </p14:cNvPr>
                <p14:cNvContentPartPr/>
                <p14:nvPr/>
              </p14:nvContentPartPr>
              <p14:xfrm>
                <a:off x="6256167" y="357521"/>
                <a:ext cx="59040" cy="69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A0C1673-488B-F012-9C6F-3E8FC184F6B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47167" y="348521"/>
                  <a:ext cx="766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58D9CE7-FB35-B41A-75D1-072421AFBE3D}"/>
                    </a:ext>
                  </a:extLst>
                </p14:cNvPr>
                <p14:cNvContentPartPr/>
                <p14:nvPr/>
              </p14:nvContentPartPr>
              <p14:xfrm>
                <a:off x="6231687" y="316481"/>
                <a:ext cx="255600" cy="268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58D9CE7-FB35-B41A-75D1-072421AFBE3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22687" y="307841"/>
                  <a:ext cx="2732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649C86B-2AB2-C2AA-47A6-D0F4A980B918}"/>
                    </a:ext>
                  </a:extLst>
                </p14:cNvPr>
                <p14:cNvContentPartPr/>
                <p14:nvPr/>
              </p14:nvContentPartPr>
              <p14:xfrm>
                <a:off x="6398007" y="395321"/>
                <a:ext cx="95040" cy="126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649C86B-2AB2-C2AA-47A6-D0F4A980B91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89007" y="386681"/>
                  <a:ext cx="112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07F885C-B21A-3966-1877-D33FA2404A92}"/>
                    </a:ext>
                  </a:extLst>
                </p14:cNvPr>
                <p14:cNvContentPartPr/>
                <p14:nvPr/>
              </p14:nvContentPartPr>
              <p14:xfrm>
                <a:off x="6549927" y="271841"/>
                <a:ext cx="141480" cy="187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07F885C-B21A-3966-1877-D33FA2404A9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40927" y="262841"/>
                  <a:ext cx="1591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DDE974B-7831-3B8F-4E97-E9B03FCC2B11}"/>
                    </a:ext>
                  </a:extLst>
                </p14:cNvPr>
                <p14:cNvContentPartPr/>
                <p14:nvPr/>
              </p14:nvContentPartPr>
              <p14:xfrm>
                <a:off x="6695367" y="197681"/>
                <a:ext cx="114480" cy="239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DDE974B-7831-3B8F-4E97-E9B03FCC2B1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86727" y="189041"/>
                  <a:ext cx="132120" cy="25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89723FE-0023-2138-D5CD-46F6CB74515F}"/>
                  </a:ext>
                </a:extLst>
              </p14:cNvPr>
              <p14:cNvContentPartPr/>
              <p14:nvPr/>
            </p14:nvContentPartPr>
            <p14:xfrm>
              <a:off x="5894007" y="160241"/>
              <a:ext cx="1016280" cy="6732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89723FE-0023-2138-D5CD-46F6CB74515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885007" y="151241"/>
                <a:ext cx="1033920" cy="69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464148AF-5B78-9A33-CE14-8429C6C58E3D}"/>
              </a:ext>
            </a:extLst>
          </p:cNvPr>
          <p:cNvGrpSpPr/>
          <p:nvPr/>
        </p:nvGrpSpPr>
        <p:grpSpPr>
          <a:xfrm>
            <a:off x="6113607" y="1825961"/>
            <a:ext cx="2093400" cy="983520"/>
            <a:chOff x="6113607" y="1825961"/>
            <a:chExt cx="2093400" cy="98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133CA3D-EC8B-B0C8-A88D-08A5F69E8BA1}"/>
                    </a:ext>
                  </a:extLst>
                </p14:cNvPr>
                <p14:cNvContentPartPr/>
                <p14:nvPr/>
              </p14:nvContentPartPr>
              <p14:xfrm>
                <a:off x="6113607" y="2320601"/>
                <a:ext cx="469080" cy="136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133CA3D-EC8B-B0C8-A88D-08A5F69E8BA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04607" y="2311601"/>
                  <a:ext cx="4867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81BF4F2-2790-99FD-0595-D6CB79D1EE24}"/>
                    </a:ext>
                  </a:extLst>
                </p14:cNvPr>
                <p14:cNvContentPartPr/>
                <p14:nvPr/>
              </p14:nvContentPartPr>
              <p14:xfrm>
                <a:off x="6755847" y="2236361"/>
                <a:ext cx="38880" cy="184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81BF4F2-2790-99FD-0595-D6CB79D1EE2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46847" y="2227361"/>
                  <a:ext cx="565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16303C4-D5D2-84F5-DD6A-79BC0C191857}"/>
                    </a:ext>
                  </a:extLst>
                </p14:cNvPr>
                <p14:cNvContentPartPr/>
                <p14:nvPr/>
              </p14:nvContentPartPr>
              <p14:xfrm>
                <a:off x="6896967" y="2230601"/>
                <a:ext cx="182880" cy="95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16303C4-D5D2-84F5-DD6A-79BC0C19185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88327" y="2221961"/>
                  <a:ext cx="2005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AE41FFA-F1EF-AC60-D2E0-14686709A04A}"/>
                    </a:ext>
                  </a:extLst>
                </p14:cNvPr>
                <p14:cNvContentPartPr/>
                <p14:nvPr/>
              </p14:nvContentPartPr>
              <p14:xfrm>
                <a:off x="7126647" y="2203241"/>
                <a:ext cx="46080" cy="75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AE41FFA-F1EF-AC60-D2E0-14686709A04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118007" y="2194601"/>
                  <a:ext cx="63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13D6657-3CBA-B7C4-B7F2-244FAB51C067}"/>
                    </a:ext>
                  </a:extLst>
                </p14:cNvPr>
                <p14:cNvContentPartPr/>
                <p14:nvPr/>
              </p14:nvContentPartPr>
              <p14:xfrm>
                <a:off x="7233567" y="2129441"/>
                <a:ext cx="110520" cy="75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13D6657-3CBA-B7C4-B7F2-244FAB51C06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24567" y="2120801"/>
                  <a:ext cx="128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699AB13-9016-CDD3-ECC5-58850BE469E4}"/>
                    </a:ext>
                  </a:extLst>
                </p14:cNvPr>
                <p14:cNvContentPartPr/>
                <p14:nvPr/>
              </p14:nvContentPartPr>
              <p14:xfrm>
                <a:off x="7402767" y="2148161"/>
                <a:ext cx="11880" cy="19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699AB13-9016-CDD3-ECC5-58850BE469E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94127" y="2139521"/>
                  <a:ext cx="295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57247BE-1711-57DE-BF5E-A5C67D1F8F59}"/>
                    </a:ext>
                  </a:extLst>
                </p14:cNvPr>
                <p14:cNvContentPartPr/>
                <p14:nvPr/>
              </p14:nvContentPartPr>
              <p14:xfrm>
                <a:off x="7500327" y="2013521"/>
                <a:ext cx="96480" cy="105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57247BE-1711-57DE-BF5E-A5C67D1F8F5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91687" y="2004521"/>
                  <a:ext cx="1141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57BD40A-BDCB-3160-1E13-C82D0DF84938}"/>
                    </a:ext>
                  </a:extLst>
                </p14:cNvPr>
                <p14:cNvContentPartPr/>
                <p14:nvPr/>
              </p14:nvContentPartPr>
              <p14:xfrm>
                <a:off x="7672407" y="1825961"/>
                <a:ext cx="27360" cy="453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57BD40A-BDCB-3160-1E13-C82D0DF8493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663767" y="1816961"/>
                  <a:ext cx="4500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E3BAEB0-F7B9-F83D-311C-A4A9EE723233}"/>
                    </a:ext>
                  </a:extLst>
                </p14:cNvPr>
                <p14:cNvContentPartPr/>
                <p14:nvPr/>
              </p14:nvContentPartPr>
              <p14:xfrm>
                <a:off x="7766727" y="1954121"/>
                <a:ext cx="153360" cy="195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E3BAEB0-F7B9-F83D-311C-A4A9EE72323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58087" y="1945121"/>
                  <a:ext cx="1710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AD744A1-72F0-C0B3-D5B0-884E8931CDFC}"/>
                    </a:ext>
                  </a:extLst>
                </p14:cNvPr>
                <p14:cNvContentPartPr/>
                <p14:nvPr/>
              </p14:nvContentPartPr>
              <p14:xfrm>
                <a:off x="7971927" y="1892561"/>
                <a:ext cx="97200" cy="208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AD744A1-72F0-C0B3-D5B0-884E8931CDF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63287" y="1883561"/>
                  <a:ext cx="114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30B6286-9A41-8E03-EF65-8116940ADA6D}"/>
                    </a:ext>
                  </a:extLst>
                </p14:cNvPr>
                <p14:cNvContentPartPr/>
                <p14:nvPr/>
              </p14:nvContentPartPr>
              <p14:xfrm>
                <a:off x="7211967" y="2496641"/>
                <a:ext cx="244080" cy="235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30B6286-9A41-8E03-EF65-8116940ADA6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03327" y="2488001"/>
                  <a:ext cx="2617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DE86837-A80F-F864-7C3B-F1838709E742}"/>
                    </a:ext>
                  </a:extLst>
                </p14:cNvPr>
                <p14:cNvContentPartPr/>
                <p14:nvPr/>
              </p14:nvContentPartPr>
              <p14:xfrm>
                <a:off x="7588527" y="2547401"/>
                <a:ext cx="79920" cy="131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DE86837-A80F-F864-7C3B-F1838709E74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579527" y="2538401"/>
                  <a:ext cx="975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FCF75C4-0C72-2F9D-50CE-83039434FD25}"/>
                    </a:ext>
                  </a:extLst>
                </p14:cNvPr>
                <p14:cNvContentPartPr/>
                <p14:nvPr/>
              </p14:nvContentPartPr>
              <p14:xfrm>
                <a:off x="7745847" y="2458121"/>
                <a:ext cx="79920" cy="93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FCF75C4-0C72-2F9D-50CE-83039434FD2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37207" y="2449481"/>
                  <a:ext cx="97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8BDF1D8-1D86-4D8E-AE28-6D2EBC6734B6}"/>
                    </a:ext>
                  </a:extLst>
                </p14:cNvPr>
                <p14:cNvContentPartPr/>
                <p14:nvPr/>
              </p14:nvContentPartPr>
              <p14:xfrm>
                <a:off x="7731807" y="2512841"/>
                <a:ext cx="82080" cy="133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8BDF1D8-1D86-4D8E-AE28-6D2EBC6734B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723167" y="2503841"/>
                  <a:ext cx="997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88446CF-75AA-AD03-FC14-5FA4C455CD40}"/>
                    </a:ext>
                  </a:extLst>
                </p14:cNvPr>
                <p14:cNvContentPartPr/>
                <p14:nvPr/>
              </p14:nvContentPartPr>
              <p14:xfrm>
                <a:off x="7877967" y="2420321"/>
                <a:ext cx="140040" cy="198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88446CF-75AA-AD03-FC14-5FA4C455CD4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69327" y="2411681"/>
                  <a:ext cx="1576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0161E6E-E351-206F-D8F1-78F49B8FE4E4}"/>
                    </a:ext>
                  </a:extLst>
                </p14:cNvPr>
                <p14:cNvContentPartPr/>
                <p14:nvPr/>
              </p14:nvContentPartPr>
              <p14:xfrm>
                <a:off x="7457847" y="2370281"/>
                <a:ext cx="749160" cy="439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0161E6E-E351-206F-D8F1-78F49B8FE4E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49207" y="2361641"/>
                  <a:ext cx="766800" cy="45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7D3F8CB-47DC-35F2-B47D-6F62A6DB700F}"/>
              </a:ext>
            </a:extLst>
          </p:cNvPr>
          <p:cNvGrpSpPr/>
          <p:nvPr/>
        </p:nvGrpSpPr>
        <p:grpSpPr>
          <a:xfrm>
            <a:off x="6196767" y="3910361"/>
            <a:ext cx="2485440" cy="1183320"/>
            <a:chOff x="6196767" y="3910361"/>
            <a:chExt cx="2485440" cy="11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BD27B01-6D9D-22EB-FEAF-FF204E3770AB}"/>
                    </a:ext>
                  </a:extLst>
                </p14:cNvPr>
                <p14:cNvContentPartPr/>
                <p14:nvPr/>
              </p14:nvContentPartPr>
              <p14:xfrm>
                <a:off x="6196767" y="4152641"/>
                <a:ext cx="551520" cy="97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BD27B01-6D9D-22EB-FEAF-FF204E3770A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88127" y="4144001"/>
                  <a:ext cx="5691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103D581-6B21-FB15-4CE5-A7EEC2A3C32A}"/>
                    </a:ext>
                  </a:extLst>
                </p14:cNvPr>
                <p14:cNvContentPartPr/>
                <p14:nvPr/>
              </p14:nvContentPartPr>
              <p14:xfrm>
                <a:off x="6892647" y="4133201"/>
                <a:ext cx="12960" cy="2530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103D581-6B21-FB15-4CE5-A7EEC2A3C32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83647" y="4124201"/>
                  <a:ext cx="306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467DEA1-84FF-C289-7E44-28CA47615F6D}"/>
                    </a:ext>
                  </a:extLst>
                </p14:cNvPr>
                <p14:cNvContentPartPr/>
                <p14:nvPr/>
              </p14:nvContentPartPr>
              <p14:xfrm>
                <a:off x="7038807" y="4211321"/>
                <a:ext cx="91440" cy="94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467DEA1-84FF-C289-7E44-28CA47615F6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30167" y="4202681"/>
                  <a:ext cx="109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FCCCBDB-7F9D-4C0F-1249-ED7ADBEE2E7A}"/>
                    </a:ext>
                  </a:extLst>
                </p14:cNvPr>
                <p14:cNvContentPartPr/>
                <p14:nvPr/>
              </p14:nvContentPartPr>
              <p14:xfrm>
                <a:off x="7250127" y="4187201"/>
                <a:ext cx="4680" cy="25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FCCCBDB-7F9D-4C0F-1249-ED7ADBEE2E7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41127" y="4178201"/>
                  <a:ext cx="223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CFC30C7-9E88-BA49-D7CD-1DD35528C447}"/>
                    </a:ext>
                  </a:extLst>
                </p14:cNvPr>
                <p14:cNvContentPartPr/>
                <p14:nvPr/>
              </p14:nvContentPartPr>
              <p14:xfrm>
                <a:off x="7427247" y="4146881"/>
                <a:ext cx="101160" cy="125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CFC30C7-9E88-BA49-D7CD-1DD35528C44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18247" y="4137881"/>
                  <a:ext cx="118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2F47339-82CF-F640-1617-154E0500C594}"/>
                    </a:ext>
                  </a:extLst>
                </p14:cNvPr>
                <p14:cNvContentPartPr/>
                <p14:nvPr/>
              </p14:nvContentPartPr>
              <p14:xfrm>
                <a:off x="7629207" y="4078841"/>
                <a:ext cx="136080" cy="186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2F47339-82CF-F640-1617-154E0500C59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20207" y="4070201"/>
                  <a:ext cx="1537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116F997-C9B7-13BB-9E97-14DFA5DAA001}"/>
                    </a:ext>
                  </a:extLst>
                </p14:cNvPr>
                <p14:cNvContentPartPr/>
                <p14:nvPr/>
              </p14:nvContentPartPr>
              <p14:xfrm>
                <a:off x="7874367" y="4141121"/>
                <a:ext cx="163800" cy="95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116F997-C9B7-13BB-9E97-14DFA5DAA00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65727" y="4132121"/>
                  <a:ext cx="1814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2119E89-BE64-0FB0-EE99-3BC61967DCA9}"/>
                    </a:ext>
                  </a:extLst>
                </p14:cNvPr>
                <p14:cNvContentPartPr/>
                <p14:nvPr/>
              </p14:nvContentPartPr>
              <p14:xfrm>
                <a:off x="8125647" y="3910361"/>
                <a:ext cx="197280" cy="468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2119E89-BE64-0FB0-EE99-3BC61967DCA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17007" y="3901361"/>
                  <a:ext cx="21492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21C6383-2B6B-551E-F792-ADA0E8229F19}"/>
                    </a:ext>
                  </a:extLst>
                </p14:cNvPr>
                <p14:cNvContentPartPr/>
                <p14:nvPr/>
              </p14:nvContentPartPr>
              <p14:xfrm>
                <a:off x="8322567" y="4091801"/>
                <a:ext cx="153720" cy="198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21C6383-2B6B-551E-F792-ADA0E8229F1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13567" y="4082801"/>
                  <a:ext cx="1713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95831D6-20BE-5D52-478B-5C1052EC4554}"/>
                    </a:ext>
                  </a:extLst>
                </p14:cNvPr>
                <p14:cNvContentPartPr/>
                <p14:nvPr/>
              </p14:nvContentPartPr>
              <p14:xfrm>
                <a:off x="8575287" y="4146161"/>
                <a:ext cx="106920" cy="146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95831D6-20BE-5D52-478B-5C1052EC455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566287" y="4137161"/>
                  <a:ext cx="124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9B7BB11-679D-B2FB-7934-8F094B6ABA4A}"/>
                    </a:ext>
                  </a:extLst>
                </p14:cNvPr>
                <p14:cNvContentPartPr/>
                <p14:nvPr/>
              </p14:nvContentPartPr>
              <p14:xfrm>
                <a:off x="7493487" y="4422281"/>
                <a:ext cx="234720" cy="352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9B7BB11-679D-B2FB-7934-8F094B6ABA4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484487" y="4413281"/>
                  <a:ext cx="2523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202FCF2-F37B-1DAE-699A-ACB282AA999C}"/>
                    </a:ext>
                  </a:extLst>
                </p14:cNvPr>
                <p14:cNvContentPartPr/>
                <p14:nvPr/>
              </p14:nvContentPartPr>
              <p14:xfrm>
                <a:off x="7800567" y="4704521"/>
                <a:ext cx="165240" cy="2005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202FCF2-F37B-1DAE-699A-ACB282AA999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791927" y="4695881"/>
                  <a:ext cx="1828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140412F-A33A-95DC-FE48-96A1228DB789}"/>
                    </a:ext>
                  </a:extLst>
                </p14:cNvPr>
                <p14:cNvContentPartPr/>
                <p14:nvPr/>
              </p14:nvContentPartPr>
              <p14:xfrm>
                <a:off x="8002887" y="4693001"/>
                <a:ext cx="135360" cy="203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140412F-A33A-95DC-FE48-96A1228DB78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993887" y="4684361"/>
                  <a:ext cx="153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F55FBD9-A02A-19D0-7DE9-FC07B2D67C1C}"/>
                    </a:ext>
                  </a:extLst>
                </p14:cNvPr>
                <p14:cNvContentPartPr/>
                <p14:nvPr/>
              </p14:nvContentPartPr>
              <p14:xfrm>
                <a:off x="8208087" y="4680041"/>
                <a:ext cx="129600" cy="177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F55FBD9-A02A-19D0-7DE9-FC07B2D67C1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99447" y="4671401"/>
                  <a:ext cx="1472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228D79B-D572-62BA-906E-815D2B6129A9}"/>
                    </a:ext>
                  </a:extLst>
                </p14:cNvPr>
                <p14:cNvContentPartPr/>
                <p14:nvPr/>
              </p14:nvContentPartPr>
              <p14:xfrm>
                <a:off x="7781847" y="4570241"/>
                <a:ext cx="742320" cy="523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228D79B-D572-62BA-906E-815D2B6129A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72847" y="4561241"/>
                  <a:ext cx="759960" cy="541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1263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1A89-1B65-9351-32E5-F3E265C3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DAF08-7D67-1EA7-FD5A-81DC603E8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network can be segmented into one or more subnets.</a:t>
            </a:r>
          </a:p>
          <a:p>
            <a:r>
              <a:rPr lang="en-US" dirty="0"/>
              <a:t>Subnets provide logical division within your networks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31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44B6-39A3-D826-C127-9BB604F5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2A448-2AC6-170A-81BA-F98AD4E51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Requirement</a:t>
            </a:r>
          </a:p>
          <a:p>
            <a:r>
              <a:rPr lang="en-US" dirty="0"/>
              <a:t>Service Endpoints</a:t>
            </a:r>
          </a:p>
          <a:p>
            <a:r>
              <a:rPr lang="en-US" dirty="0"/>
              <a:t>Network Security Group – Zero or one network security group to each subnet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89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456</Words>
  <Application>Microsoft Office PowerPoint</Application>
  <PresentationFormat>Widescreen</PresentationFormat>
  <Paragraphs>97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Virtual Networking</vt:lpstr>
      <vt:lpstr>Azure Networking Components</vt:lpstr>
      <vt:lpstr>Virtual Network</vt:lpstr>
      <vt:lpstr>Virtual Network</vt:lpstr>
      <vt:lpstr>Private IP</vt:lpstr>
      <vt:lpstr>PowerPoint Presentation</vt:lpstr>
      <vt:lpstr>PowerPoint Presentation</vt:lpstr>
      <vt:lpstr>Subnets</vt:lpstr>
      <vt:lpstr>Subnets</vt:lpstr>
      <vt:lpstr>IP Addressing and Endpoints</vt:lpstr>
      <vt:lpstr>IP Addressing</vt:lpstr>
      <vt:lpstr>Public IP Address</vt:lpstr>
      <vt:lpstr>Private IP Address</vt:lpstr>
      <vt:lpstr>Service Endpoint</vt:lpstr>
      <vt:lpstr>PowerPoint Presentation</vt:lpstr>
      <vt:lpstr>PowerPoint Presentation</vt:lpstr>
      <vt:lpstr>PowerPoint Presentation</vt:lpstr>
      <vt:lpstr>Service Endpoint</vt:lpstr>
      <vt:lpstr>Service Endpoint</vt:lpstr>
      <vt:lpstr>Network Security Group</vt:lpstr>
      <vt:lpstr>Network Security Group</vt:lpstr>
      <vt:lpstr>NSG Rules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Networking</dc:title>
  <dc:creator>Ayush Rathi</dc:creator>
  <cp:lastModifiedBy>Ayush Rathi</cp:lastModifiedBy>
  <cp:revision>20</cp:revision>
  <dcterms:created xsi:type="dcterms:W3CDTF">2023-02-26T04:03:17Z</dcterms:created>
  <dcterms:modified xsi:type="dcterms:W3CDTF">2024-05-25T14:55:05Z</dcterms:modified>
</cp:coreProperties>
</file>