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55:1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1540,'0'-3'727,"1"1"1,-1-1-1,1 1 0,-1-1 0,0 0 0,0 1 1,0-1-1,-1 1 0,1-1 0,0 1 0,-1-1 1,0 1-1,-1-6 3580,2 13-4009,0 9-94,2 0-1,0-1 0,0 0 0,1 0 1,1 0-1,0 0 0,7 15 0,-8-22-122,0 1-1,0-1 0,0 0 0,1 0 1,0 0-1,1 0 0,-1-1 0,1 1 1,0-1-1,0 0 0,0-1 0,1 1 1,0-1-1,0 0 0,0-1 0,8 4 1,7-1 16,1-1 0,-1-1 1,1-1-1,-1-1 0,1-1 1,0-1-1,35-5 0,149-32 303,193-69-2353,-374 97-71,-2-2-4281,-13 4 1891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3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1504,'3'0'684,"9"0"-64,-9 0-70,2-1-47,2-1-336,-1 0-1,1 0 1,-1 0 0,0-1 0,0 0-1,0-1 1,0 1 0,-1-1-1,1 0 1,-1-1 0,0 1 0,7-9-1,-1 0 123,0 0 0,-1-1 0,0-1-1,8-17 1,-16 28-163,0-1 0,0 1 1,0-1-1,0 0 0,-1 0 0,0 1 0,0-1 0,0 0 0,0 0 1,-1 0-1,0 0 0,0 0 0,0 0 0,-1 0 0,0 0 1,0 0-1,0 0 0,0 1 0,-1-1 0,1 0 0,-5-6 1,5 9-71,-1 1 0,1 0 0,-1 0 0,0 1 1,1-1-1,-1 0 0,0 0 0,0 1 0,1-1 0,-1 1 1,0-1-1,0 1 0,0 0 0,1 0 0,-1 0 1,-2 0-1,3 0-28,-1 0 274,-4 2-18,0 1-200,-1 1-1,0-1 0,1 1 1,0 1-1,0-1 1,0 1-1,1 0 1,-1 0-1,1 1 1,0-1-1,1 1 1,0 0-1,-1 1 0,2-1 1,-6 12-1,4-7-4,0 1-1,1 0 0,0 0 1,0 0-1,2 0 0,-1 1 0,2-1 1,-1 1-1,2 15 0,1-19-30,0 0-1,1 0 1,1 0-1,0-1 1,0 1-1,0 0 1,1-1-1,0 0 1,1 0-1,0 0 1,0-1-1,1 1 1,-1-1-1,2-1 1,-1 1-1,12 9 1,-10-10-163,-1 0 1,1-1 0,0 0-1,1 0 1,-1-1-1,1 0 1,0 0-1,0-1 1,0 0-1,1 0 1,-1-1 0,1-1-1,-1 1 1,1-2-1,14 1 1,-9-3-1372,0-1 0,-1 0 0,18-6 0,-8 1-1674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3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15 614 980,'0'0'3512,"3"-3"-2944,3-4-335,0 0 0,-1 0 0,0 0 0,-1-1 0,1 0 0,-2 1 0,1-2 0,-1 1 0,0 0-1,-1-1 1,1 1 0,-2-1 0,2-14 0,0-17 335,-2-67 0,-5 46 183,-2 1 0,-3-1 1,-23-82-1,32 142-726,0 1 0,0-1 0,0 0 0,0 0 0,-1 0 0,1 1 0,0-1 0,-1 0 0,1 1 0,0-1 0,-1 0 0,1 1 0,-1-1 0,1 0 0,-1 1 1,1-1-1,-1 1 0,1-1 0,-2 0 0,-6 8 491,7-3-476,-1-1 0,1 1 0,0 0 0,0 0 0,1-1 0,-1 1 0,1 6 0,2 59 232,23 126 0,-20-172-240,1-1 1,0 0-1,2-1 1,1 1 0,0-2-1,1 1 1,2-1-1,0-1 1,25 32 0,-22-35-42,0-1 0,0 0 0,23 16 0,-30-25-407,1-1-1,0 0 0,14 6 1,-17-9-431,0 0 1,0 0-1,0-1 1,0 1-1,1-1 1,9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3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7 191 1264,'-1'0'60,"1"0"0,0 0 0,0 0 0,0 0 0,-1 0 0,1 0 0,0 0 0,0 0 0,0 0 0,-1 0 0,1 0 0,0 0 0,0-1 0,-1 1 0,1 0-1,0 0 1,0 0 0,0 0 0,0 0 0,-1 0 0,1 0 0,0-1 0,0 1 0,0 0 0,0 0 0,-1 0 0,1 0 0,0-1 0,0 1 0,0 0 0,0 0 0,0 0 0,0 0 0,0-1 0,0 1 0,-1 0 0,1 0 0,0-1 0,0 1-1,0 0 1,0 0 0,0 0 0,0-1 0,0 1 0,0 0 0,0 0 0,0 0 0,1-1 0,-1 1 0,0 0 0,0 0 0,0 0 0,0-1 0,0 1 0,0 0 0,0 0 0,1-1 0,9-5 136,0 1 1,0 0-1,1 1 1,-1 0-1,1 0 1,12-2-1,77-11 373,-41 8-284,69-14 89,140-26-373,-89 10-3421,-134 28 1798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3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15 637 924,'-1'-1'151,"0"1"-1,0 0 1,0-1 0,0 1-1,0 0 1,0-1 0,1 1-1,-1-1 1,0 0 0,0 1-1,1-1 1,-1 0 0,0 1-1,1-1 1,-1 0 0,0-1-1,1 1-117,0 1-1,0 0 1,0-1-1,0 1 1,0 0-1,0-1 1,0 1-1,1 0 1,-1-1-1,0 1 1,0 0-1,1-1 1,-1 1-1,0 0 1,0 0-1,1-1 1,-1 1-1,0 0 1,1 0-1,-1-1 1,0 1-1,1 0 1,-1 0-1,0 0 1,1 0-1,-1 0 1,0-1-1,1 1 1,41-8 3,-32 7 212,1040-112 1371,-644 96-1318,-359 16-280,248-16 169,-147 8-142,313-18 121,9 3-56,110-15 19,1 2-31,-76 5 27,-438 28-70,830-62 651,-840 61-676,160-20 102,-164 17-80,0-3 0,52-18-1,-91 24-31,0 0-1,0-1 0,22-14 0,-31 17-14,-1 1 0,0-2 0,0 1-1,0 0 1,0-1 0,-1 0 0,0 0 0,1 0 0,-1 0 0,-1 0 0,1-1-1,-1 1 1,1-1 0,2-9 0,-3 9-19,1 0 0,-1 0-1,1 0 1,1 0 0,-1 0 0,6-6-1,2 29 85,-11-16-60,5 12 51,-1 1 1,0 0-1,-2 0 0,2 18 1,3 14 61,13 102 254,2 191 0,-20-282-317,41 530 369,-36-514-381,41 287 154,6-53-73,38 126 48,14 43-148,-41-61-1096,-48-145-3596,-17-186 2278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1 856,'0'0'1597,"2"5"-1292,4 23 211,0 1 0,-2 0 0,-1 0 0,-1 48 0,-4-25 24,-19 100-1,-36 200 550,26-144-515,15-109-263,-27 186 558,36-220-733,-7 115 271,1 48-13,2 279 255,9-436-583,-18 277 185,14-291-199,2 0 0,5 85-1,0-137-57,-1 0 0,1 0 1,-1 0-1,2-1 0,-1 1 0,0 0 0,1-1 0,0 1 0,0-1 0,0 0 0,0 0 0,1 0 0,0 0 0,0 0 0,0 0 0,4 3 0,-2-3-16,1 0-1,-1 0 0,1-1 0,0 0 1,0 0-1,0 0 0,0-1 0,1 0 1,-1 0-1,1 0 0,7 0 0,64 5-95,0-2-1,152-12 1,-71-1 1,-60 6 93,297-2-58,-81 12 5,347 5-1201,-265-26 536,-151 2 396,150-7 57,-318 13 245,563-16-381,-376 20 394,66 3-27,188 28-23,-351-20 101,1368 47-76,-1498-58 72,-1-2 0,59-11 0,-94 14 20,19-4 105,1 1 0,39 0 0,-38 3-82,0-2-1,30-5 0,-18 4 34,-31 4-244,1-2-1,-1 1 0,1 0 1,-1-1-1,0 0 0,9-2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1536,'0'0'3219,"3"-3"-2746,1-2-315,0 1-1,1 0 1,0 1 0,0-1 0,-1 1-1,2 0 1,-1 0 0,0 1 0,1-1 0,5-1-1,69-18 797,-47 14-700,27-7 10,0 2 0,1 4 0,0 2 0,0 2 0,0 3 0,1 3 0,81 12 0,-120-9-228,0 1 0,-1 1 1,0 1-1,0 1 0,0 1 0,-1 1 0,0 1 0,-1 1 1,0 0-1,-1 2 0,-1 0 0,0 1 0,-1 1 1,0 0-1,-1 2 0,-1-1 0,22 37 0,-31-43-84,-1 0 0,0 1-1,-1-1 1,-1 1 0,1 0 0,-2 0-1,0 0 1,0 0 0,-1 0-1,-1 1 1,0-1 0,-3 24-1,0-21-501,0 0 0,-1-1 0,0 1 0,-1-1 0,-1 0 0,0 0 0,-1 0 0,-1-1 0,-18 25 0,11-19-1520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1356,'-12'1'330,"1"0"-1,-1 1 1,1 0-1,-1 1 1,1 0-1,0 1 1,0 0-1,0 1 1,1 0 0,0 1-1,0 0 1,0 1-1,0 0 1,-15 15-1,8-4-58,-11 11 173,0 1-1,2 1 1,1 2 0,-31 52-1,44-62-252,1 1-1,1-1 1,0 2-1,2 0 1,-6 33-1,12-48-137,1 1-1,0-1 1,1 0 0,0 0-1,0 0 1,1 1-1,1-1 1,0 0-1,0 0 1,1-1-1,0 1 1,1 0-1,0-1 1,0 0-1,1 0 1,9 14-1,-3-11-4,0 1 0,0-2 0,1 0-1,0 0 1,1-1 0,0-1 0,1 0-1,0-1 1,1 0 0,-1-1 0,1-1-1,1 0 1,-1-1 0,21 4 0,14 1 31,1-3 1,1-1-1,60-2 0,1-7-274,0-4 0,0-5 0,195-47 0,-300 58-83,-1-1 0,1-1 0,-1 1 0,14-7 0,-7-5-3863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5 836,'0'0'1326,"0"0"-1253,0-1-1,0 1 1,1 0-1,-1 0 1,0-1 0,0 1-1,1 0 1,-1 0-1,0-1 1,0 1-1,1 0 1,-1 0-1,0 0 1,1 0 0,-1-1-1,0 1 1,1 0-1,-1 0 1,0 0-1,1 0 1,-1 0-1,1 0 1,-1 0 0,0 0-1,1 0 1,-1 0-1,0 0 1,1 0-1,-1 0 1,0 0 0,1 1-1,-1-1 1,0 0-1,1 0 1,13 19 432,-1 1 1,-1 0-1,-1 0 1,-1 1-1,0 0 0,7 28 1,11 23 355,14 0 1506,-42-72-2323,1 1 0,-1-1 1,1 0-1,-1 1 1,1-1-1,-1 1 0,1-1 1,0 0-1,-1 0 1,1 1-1,0-1 0,-1 0 1,1 0-1,0 0 0,-1 0 1,1 0-1,0 0 1,-1 0-1,1 0 0,0 0 1,-1 0-1,1 0 1,0 0-1,-1-1 0,1 1 1,0 0-1,-1 0 1,1-1-1,-1 1 0,1 0 1,0-1-1,15-8 394,-16 9-471,3-2 64,-1 0 0,0-1 0,0 1 0,0 0 0,0 0 0,0-1 0,0 0 0,-1 1 1,1-1-1,-1 0 0,0 1 0,0-1 0,0 0 0,1-5 0,3-8 97,1-2-47,0-1 1,-2 0-1,-1 0 0,2-28 0,-2 26-208,-6-22-705,1 25-1223,1-2-3307,1 8 2729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1516,'4'14'1900,"-2"-5"-1402,0-1 0,-1 1 0,0 0 0,0 0 0,-1 9 1,0-7-35,0-1 1,1 0 0,1 0-1,2 10 1,7 21 3109,-10-39-2877,1-6-557,1-4-31,1 1 1,0 0 0,0 0 0,1 0 0,0 1 0,0-1 0,9-6 0,-10 9-78,1 1 1,-1 0 0,1 0 0,0 0 0,0 1 0,0 0 0,0 0 0,1 0 0,-1 1 0,0 0 0,1 0 0,-1 0 0,7 0 0,11 1 4,0 0 0,1 2 1,-1 0-1,0 2 0,0 1 1,-1 0-1,28 11 0,-9-6-16,-33-9-37,-5 0 1,-3-1 15,0 0-1,0 1 0,1-1 1,-1 0-1,0 1 0,0-1 1,1 0-1,-1 0 0,0 1 1,0-1-1,1 0 0,-1 0 1,0 0-1,1 1 0,-1-1 1,0 0-1,1 0 1,-1 0-1,0 0 0,1 0 1,-1 0-1,1 1 0,-1-1 1,0 0-1,1 0 0,-1 0 1,0 0-1,1 0 0,-1-1 1,1 1-1,-1 0 0,0 0 1,1 0-1,-1 0 0,0 0 1,1 0-1,-1-1 0,0 1 1,1 0-1,-1 0 0,1-1 1,15-10 6,-4-14-14,2 1 1,0 0-1,31-38 0,-44 60-13,1 0-1,0 0 0,-1 0 0,1 0 0,0 1 1,0-1-1,0 0 0,0 1 0,0-1 1,0 1-1,1 0 0,-1 0 0,0 0 0,1 0 1,2-1-1,-3 2 46,0 0-1,0 0 1,-1 0-1,1 0 1,0 1 0,0-1-1,0 0 1,-1 1 0,1-1-1,0 1 1,-1 0 0,1-1-1,0 1 1,-1 0 0,1 0-1,2 2 1,3 4-443,0 0 0,0 1-1,-1-1 1,0 1 0,0 1 0,4 9 0,5 5-4429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6 164 1432,'-1'-2'182,"0"1"0,1-1 0,-1 1 1,1-1-1,-1 1 0,1-1 0,-1 1 0,1-1 0,0 0 0,0 1 0,0-1 0,0 0 0,0 1 1,0-1-1,0 1 0,0-1 0,1 0 0,-1 1 0,1-1 0,0-1 0,1-1-14,0 1-1,0 0 1,0 0 0,0 0-1,1 1 1,-1-1 0,1 0-1,5-3 1,6-4-23,0 2 0,0 0 0,19-8 0,-23 11 155,11-4-186,1 0-1,0 2 1,0 0 0,0 1-1,1 2 1,0 0-1,0 1 1,0 2-1,0 0 1,0 1-1,0 2 1,0 0-1,0 1 1,0 1 0,-1 2-1,0 0 1,0 1-1,0 2 1,-1 0-1,0 1 1,0 1-1,-2 1 1,1 0-1,-1 2 1,-1 0-1,-1 1 1,0 1 0,-1 1-1,19 23 1,-21-18-151,-1 0 0,-1 0 1,-1 1-1,-1 1 1,-1 0-1,-1 0 0,-1 0 1,-1 1-1,-1 0 1,-1 1-1,-1-1 0,-2 1 1,-1-1-1,0 1 1,-2-1-1,-1 0 0,-1 1 1,-1-1-1,-12 34 1,15-52-380,-1 0 0,0 0 0,0-1 1,0 1-1,-1-1 0,0 0 0,0 0 1,-1 0-1,0-1 0,0 0 0,-7 7 0,-1-4-1918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55:4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1320,'0'0'13427,"3"-3"-12944,7-8-57,-8 9 1304,-1 4-1432,12 34 392,-3-8-74,21 44-1,-26-62-517,0-1 0,1 0 0,0-1 0,1 0 0,0 0 0,0 0 0,1-1 0,13 11 0,-5-8-11,2 0 0,-1-1 0,1-1 0,1-1 0,-1 0 0,1-1 0,1-1 0,-1-1 0,1-1 0,-1-1 0,34 1 0,15-5 60,0-2 1,68-14-1,-27-1-847,134-42 0,-224 54-20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0 1364,'-22'2'410,"0"0"1,0 1-1,0 1 0,0 1 1,1 1-1,0 0 0,0 2 0,1 1 1,0 0-1,0 2 0,1 0 1,1 1-1,0 1 0,-22 19 1,20-13-227,0 0 0,1 1 0,2 1 1,0 0-1,1 1 0,1 1 0,1 1 1,2 0-1,0 0 0,1 2 0,-9 34 1,17-51-141,1 0 0,1 0 0,-1 1 0,2-1 0,-1 1 0,1-1 0,1 0 0,-1 1 0,2-1 0,-1 0 0,1 1 0,1-1 0,0 0 0,0 0 0,1-1 0,0 1 0,8 12 0,-5-10-14,1-1 0,0-1 1,1 1-1,0-1 0,1-1 0,0 0 0,0 0 0,0-1 1,1 0-1,0-1 0,1 0 0,17 7 0,12-1 17,0-2 0,0-1 1,1-3-1,53 3 0,-14-5-171,0-4 0,-1-4 0,1-2 1,-1-5-1,131-33 0,-199 41-242,32-11 155,-41 13-155,-1 0 0,1 0 0,-1 0-1,1 0 1,-1-1 0,0 1 0,1-1-1,-1 1 1,0-1 0,0 0 0,0 0-1,3-4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1020,'4'-4'4431,"-4"4"-4361,12 70 1755,-7-39-1110,0-1-1,16 47 1,-14-60-489,17 41 978,-24-56-1114,1-1 0,0 1 1,0-1-1,0 1 1,0 0-1,0-1 1,1 0-1,-1 1 0,0-1 1,1 0-1,-1 0 1,0 0-1,1 1 0,0-2 1,-1 1-1,1 0 1,0 0-1,-1 0 0,3 0 1,-2-1 332,4-1-245,0-1-130,-1-1 0,1 1 0,0-1 0,-1 0 0,0-1-1,1 1 1,-1-1 0,-1 0 0,1-1 0,-1 1 0,1-1 0,-1 1 0,0-1 0,-1-1-1,5-7 1,2-9 16,0-1-1,-2 0 0,-1 0 1,5-31-1,3-3-277,-8 10-601,-5 26-1142,3 0-3313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1408,'17'71'7016,"-16"-69"-6647,0 7 1316,2-6 1108,-1-8-2748,12-28 732,-13 32-650,-1 0-114,0 1 0,0-1-1,0 1 1,1-1 0,-1 1 0,0-1-1,0 1 1,1-1 0,-1 1 0,0-1 0,0 1-1,1-1 1,-1 1 0,1 0 0,-1-1 0,0 1-1,1-1 1,-1 1 0,1 0 0,-1 0-1,1-1 1,-1 1 0,1 0 0,-1 0 0,1-1-1,-1 1 1,1 0 0,-1 0 0,1 0 0,-1 0-1,1 0 1,0 0 0,-1 0 0,1 0 0,-1 0-1,1 0 1,-1 0 0,1 0 0,-1 0-1,1 0 1,-1 1 0,1-1 0,-1 0 0,2 1-1,20 7 40,-22-8-48,62 43 161,-40-23-21,-21-19-93,-1-1-47,0 0-1,0 1 0,0-1 0,0 0 1,1 1-1,-1-1 0,0 0 0,0 0 1,0 1-1,1-1 0,-1 0 0,0 0 1,0 1-1,1-1 0,-1 0 0,0 0 1,1 0-1,-1 1 0,0-1 0,1 0 1,-1 0-1,0 0 0,1 0 0,-1 0 1,0 0-1,1 0 0,-1 0 0,0 0 1,1 0-1,-1 0 0,0 0 0,1 0 1,-1 0-1,0 0 0,1 0 0,-1 0 1,0 0-1,1 0 0,8-10-3,1 1 0,-1 0 0,2 1 0,-1 0 0,1 0 0,0 1 0,1 1 0,-1 0 0,1 0 0,1 2 0,-1-1-1,1 1 1,-1 1 0,1 0 0,17-1 0,-12 2-28,-1 1 0,1 0 1,0 1-1,0 1 0,0 1 0,0 0 0,0 2 0,-1 0 0,1 0 0,30 15 0,-42-17-83,0 1-1,0 1 1,0-1 0,-1 1-1,1 0 1,-1 0 0,0 0-1,8 10 1,-12-12-59,0 0-1,1 0 1,-1 0 0,0 0 0,-1 0 0,1 0-1,0 0 1,0 1 0,-1-1 0,1 0 0,-1 4-1,0-3-281,0-1 0,0 1 0,-1 0 1,1-1-1,-1 1 0,0 0 0,1-1 0,-1 1 0,0-1 0,-1 0 0,-1 5 0,-6 4-2502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1200,'15'25'520,"1"-1"-1,1-1 1,1 0 0,1-1-1,23 19 1,-3-10-339,2-1 1,1-2 0,1-3-1,2-1 1,0-2 0,1-2 0,1-2-1,1-2 1,1-3 0,-1-1-1,92 9 1,-51-14 7,0-5-1,0-3 1,-1-3 0,1-5 0,-1-4 0,-1-3-1,110-36 1,-148 33-130,-2-1 1,0-3-1,-2-1 1,0-3-1,-2-1 1,-1-3-1,73-68 0,-85 73 118,-2-2-1,-1 0 1,-1-2-1,-2-1 1,-1-1-1,24-44 1,-38 59-14,-2 3-20,0-1 1,0 0 0,5-19 0,0-11 312,-12 44-393,1-23 266,-2 23-243,-18 3-24,1 6-36,-11 5 10,-31 18 0,-102 64 209,187-105-58,1 1 1,0 1 0,0 2-1,42-6 1,-61 12-146,1 0 1,-1 1-1,1 0 1,-1 1-1,1-1 0,-1 1 1,0 1-1,1 0 1,-1 0-1,-1 0 1,1 0-1,0 1 1,-1 1-1,8 5 0,-10-6-172,1 0 0,-1 0 0,1 1-1,-1-1 1,0 1 0,-1 0 0,1 0-1,2 7 1,-4-9-276,-1 0-1,1 1 1,-1-1 0,0 0-1,-1 1 1,1-1 0,0 1-1,-1-1 1,0 1-1,0-1 1,0 1 0,0-1-1,-1 1 1,-1 5 0,-1 2-2321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1448,'0'0'3589,"-4"1"-2909,0 1-381,0 0 0,0 0 1,1 0-1,-1 0 0,1 1 0,-1-1 0,1 1 0,0 0 1,0 0-1,0 0 0,0 1 0,-4 6 0,1 0 56,1 1 0,0 1 0,-6 18 0,2-6-38,4-11-112,1 0 0,0 1-1,0-1 1,1 1-1,-1 22 1,2-54 475,0 1-1,2-28 1,1 36-598,1 0-1,-1 0 1,2 0 0,-1 1-1,1-1 1,6-12-1,-8 20-77,0 0-1,0 0 1,0 1-1,0-1 1,1 1-1,-1-1 1,0 1-1,0 0 1,0-1-1,1 1 1,-1 0-1,0 0 1,0-1-1,1 1 1,-1 0-1,0 1 1,0-1-1,1 0 0,1 1 1,6-1 26,6 2-42,1 1-1,-1 0 0,0 1 0,0 1 0,16 7 0,19 5-713,-28-11-368,38 5 0,-5-6-3997,-30-5 1820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4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1344,'0'0'2237,"3"6"-1753,25 81 1366,-20-59-1087,0-1 1,17 37-1,-18-52-464,0 3 256,1 0-1,12 17 0,-17-28-295,1 1-1,0-1 0,0 0 1,1 0-1,-1 0 0,1-1 1,0 0-1,0 0 0,9 5 0,-12-7 199,11-11-59,-12 9-377,0 1 1,0-1 0,1 0-1,-1 1 1,0-1-1,0 0 1,0 0-1,0 0 1,0 0 0,0 0-1,0 0 1,0 0-1,-1 0 1,1 0 0,0 0-1,-1 0 1,2-2-1,2-14 69,0 0-1,-1 1 1,-1-2-1,0 1 1,-1 0 0,-1 0-1,-1 0 1,0 0-1,-4-19 1,1 22-786,1 0 0,-12-26-1,7 19-5746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1076,'54'247'7049,"-51"-226"-3615,-11-37-2736,-10-41-259,11 38 38,7 24-94,1 0-360,0-1-1,1 0 1,-1 0 0,1 1-1,0-1 1,0 0 0,3 3-1,0 0-1,0-1-1,1 0 1,0 0-1,0-1 1,1 0-1,0 0 1,0-1-1,0 1 1,0-1 0,0-1-1,12 5 1,-15-7-8,-1 0 1,0-1 0,1 1 0,-1-1-1,1 1 1,0-1 0,-1 0 0,1 0-1,-1-1 1,1 1 0,-1-1 0,1 1-1,-1-1 1,0 0 0,1-1 0,-1 1-1,0 0 1,0-1 0,1 0 0,-1 0-1,-1 0 1,1 0 0,0 0 0,0-1-1,-1 1 1,1-1 0,-1 1-1,0-1 1,4-6 0,3-7 38,-1-1-1,0 0 1,-2 0 0,0 0-1,0-1 1,-2 0 0,0 0-1,-1-1 1,-1 1 0,-1-1-1,-1-26 1,-1-8-2097,1 50 1342,0-2-222,0 2-553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0 384 952,'1'0'120,"-1"0"0,1 1 0,-1-1 0,1 0 0,-1 0 0,0 1 0,1-1 0,-1 0 0,1 0 0,-1 0 0,1 0 0,-1 0 0,1 1 0,-1-1 0,1 0 0,-1 0 0,1 0-1,-1 0 1,1-1 0,-1 1 0,1 0 0,-1 0 0,1 0 0,-1 0 0,1 0 0,-1-1 0,1 1 0,-1 0 0,1-1 0,6-2 156,0 0-1,0-1 1,0 0 0,-1 0 0,1-1-1,-1 0 1,0 0 0,-1 0-1,7-8 1,-3-2 698,-10 9-20,-20 13-321,17-6-757,0 1 144,0 0 0,0 0 0,0 0 0,0 0 0,1 1 0,-1 0 0,1-1 1,-1 1-1,1 0 0,0 1 0,0-1 0,1 0 0,-1 1 0,1 0 0,-1 0 0,1 0 0,0 0 0,0 0 0,1 0 1,-2 5-1,2-6-12,1 0 1,0 1 0,0-1 0,0 0 0,0 0-1,0 0 1,1 0 0,-1 0 0,1 0 0,0 0-1,0 0 1,0 0 0,0-1 0,0 1 0,1 0-1,-1 0 1,1-1 0,0 1 0,-1-1 0,1 0-1,1 1 1,-1-1 0,0 0 0,0 0 0,1 0-1,-1-1 1,6 4 0,7 2-26,1 0-1,-1-1 1,1-1 0,1 0-1,-1-1 1,1-1 0,0-1 0,0 0-1,-1-1 1,1-1 0,0 0-1,0-1 1,0-1 0,0-1-1,0 0 1,-1-1 0,22-9 0,-26 7 12,0-1 1,-1 0-1,0-1 1,0 0-1,-1-1 0,0 0 1,0 0-1,-1-1 1,-1 0-1,0-1 1,0 0-1,-1 0 1,0-1-1,-1 0 1,0 0-1,-1 0 1,7-27-1,-6 15 107,-2 0 0,0 0 0,-2-1 0,-1 0 0,0 0 0,-2 1 0,-1-1 0,-6-25 0,3 17 221,4 32-38,-3 6-228,0 1-44,1 1 1,-1 0-1,1 0 1,1 0-1,-1 0 0,1 1 1,0-1-1,1 0 0,0 1 1,0 0-1,1-1 1,0 1-1,1 14 0,2 10 22,2 0-1,9 35 0,-9-46-30,1 0-1,1-1 1,1-1-1,1 1 1,1-1-1,13 19 1,-16-28-337,0 1 1,1-1-1,1-1 0,0 0 1,0 0-1,1 0 1,-1-1-1,2-1 0,-1 0 1,1 0-1,18 7 1,-14-10-2111,-3-1 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41 940,'37'-11'164,"-13"0"-76,9 6-152,-6-3-64,0 2 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 1308,'-6'-11'1437,"6"11"-1379,0 0 0,0 0 0,0 0 1,0-1-1,0 1 0,0 0 0,0 0 0,0 0 0,0-1 0,0 1 0,0 0 0,0 0 0,0 0 0,0-1 0,0 1 0,0 0 0,0 0 0,-1 0 0,1 0 0,0-1 0,0 1 0,0 0 0,0 0 0,0 0 0,-1 0 0,1 0 0,0 0 0,0 0 0,0-1 0,0 1 0,-1 0 0,1 0 0,0 0 0,0 0 0,0 0 1,-1 0-1,1 0 0,0 0 0,0 0 0,0 0 0,-1 0 0,1 0 0,0 0 0,0 0 0,0 0 0,0 0 0,-1 0 0,1 0 0,0 0 0,0 0 0,0 1 0,-1-1 0,1 0 0,0 0 0,0 0 0,0 0 0,-1 1 0,-4 23 391,0 0-1,1 0 0,2 1 1,0-1-1,3 37 1,0-24 241,2-3-1620,3-36-363,20-5-930,-19 5 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56:4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36 920,'0'0'1954,"-9"-33"9345,12 44-11032,-1-1 0,2 1 0,0-1 0,0 0 0,9 16 0,-10-22-186,1 1-1,-1-1 0,0 0 0,1-1 0,0 1 0,0-1 0,0 0 0,0 0 0,1 0 0,-1 0 1,1-1-1,0 1 0,-1-1 0,7 1 0,6 2 17,1-2 1,0 0-1,0-1 1,-1-1-1,1 0 1,28-3-1,105-21 281,-66 7-491,-1-4-1,110-42 1,-180 54-289,2-3-1127,-7 9-5814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79 964,'0'0'630,"-8"1"-30,-26 2-37,25-2-38,8-1-288,0-1 1,0 0-1,0 0 1,0 0-1,0 0 1,0 0-1,0 0 1,0 0-1,0 0 1,0 0-1,1 0 0,-1 0 1,0 0-1,0-2 1,3-2-116,1 1 1,-1-1-1,1 1 0,0 0 0,0 0 1,0 0-1,0 0 0,1 0 1,0 1-1,0-1 0,0 1 0,0 0 1,0 0-1,0 1 0,1-1 1,0 1-1,-1 0 0,10-3 1,-12 5 237,-5 4-294,-6 5-66,-1-1 1,0 0 0,-1 0 0,0-1 0,0 0 0,-17 6 0,-10 8-115,-26 19-2190,-104 83 1,130-88 192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1160,'12'-49'7522,"-2"87"-6649,22 53-1,-25-75-663,0 0 0,1-1-1,1 0 1,1 0 0,20 24 0,-29-38-162,0 1 1,0-1 0,0 0 0,0 0-1,0 1 1,1-1 0,-1 0 0,1 0-1,-1 0 1,1-1 0,-1 1 0,1 0-1,-1 0 1,1-1 0,0 1 0,-1-1-1,1 1 1,0-1 0,-1 0 0,1 0-1,0 0 1,0 0 0,1 0 0,-1-1-19,0 0 1,0 0 0,0 0 0,0 0 0,0 0-1,0 0 1,0-1 0,-1 1 0,1-1 0,-1 1 0,1-1-1,-1 0 1,0 1 0,1-1 0,0-3 0,5-7 39,-2-1 1,0 1-1,0-1 1,4-19 0,-4 2-230,-1-1 0,-1 1 0,-3-57 0,0 46-1703,1 32 372,1 1-2203,1-3 1043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1052,'-6'126'6146,"6"-124"-5697,-3 3 4032,3-5-4480,4-37 500,-4 35-466,0 0 0,1 0 1,0 0-1,-1 0 0,1 0 1,0 0-1,0 0 1,0 0-1,0 0 0,0 0 1,1 1-1,-1-1 1,1 0-1,-1 1 0,1-1 1,-1 1-1,1-1 0,0 1 1,0 0-1,2-1 1,3-1 11,1 2 0,0-1 0,0 1 0,0 0 0,0 1 1,0-1-1,0 2 0,0-1 0,0 1 0,0 0 0,0 1 1,0 0-1,8 3 0,11 2 23,-22-7-56,-1 1 0,1-1 1,0 0-1,-1 0 0,1 0 1,0-1-1,-1 0 1,1 0-1,0 0 0,-1 0 1,1-1-1,-1 0 0,0 0 1,1 0-1,5-4 1,-3 2-13,0 1 1,0 0-1,0 0 1,0 0-1,1 1 1,0 0-1,14-2 1,-8 3-1,-1 1-1,0 0 1,1 1 0,-1 1 0,25 6 0,-32-7-192,1 2 0,-1-1 0,0 0-1,1 1 1,-1 1 0,-1-1 0,1 1 0,-1-1 0,1 2-1,-1-1 1,0 1 0,0-1 0,-1 1 0,8 10 0,-1 5-5186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1536,'12'-7'317,"0"0"-1,1 1 1,0 0-1,1 1 1,-1 1 0,1 0-1,0 1 1,0 0-1,0 1 1,0 1-1,17 0 1,-4 2-25,0 0 0,0 2 0,0 1 0,51 15 0,-48-9-100,10 0 32,-1 3-1,-1 2 1,-1 1 0,59 34-1,-59-27-37,-1 2-1,-1 2 0,-1 1 0,-2 1 0,40 47 1,-60-62-244,-1 1 0,0 1 0,-1-1 0,0 2 0,-1 0 0,-1 0 0,-1 0 0,-1 1 0,0 0 1,-1 0-1,-1 1 0,-1-1 0,0 1 0,-1 0 0,-2 23 0,0-36-190,-1 0 0,0-1-1,0 1 1,-1-1 0,0 1 0,0-1-1,0 0 1,0 0 0,-1 0 0,0 0 0,0 0-1,0 0 1,-1-1 0,1 0 0,-6 5-1,-7 3-1577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1 912,'-17'1'296,"1"2"-1,-1 0 1,1 0-1,0 2 1,0 0 0,0 1-1,1 1 1,0 0-1,0 1 1,0 0 0,-19 16-1,18-11-51,-1 1 0,2 1 0,0 1 0,1 0 0,0 0 0,2 2 0,0-1 0,-17 34 0,21-34-115,1 0-1,1 0 1,0 0-1,2 1 1,0-1 0,0 1-1,2 0 1,0 0-1,1 1 1,2 22 0,0-27-49,2 0 0,-1 0 0,1 0 1,1-1-1,1 1 0,0-1 0,0 0 1,2-1-1,-1 1 0,2-1 0,-1-1 1,2 1-1,-1-1 0,13 12 1,2-3 15,1-2 0,0 0 0,2-2 0,-1 0 0,2-2 0,53 21 0,-31-18-68,2-2 0,0-3 0,1-1 0,0-3 0,0-2 0,59-1 0,-67-5-483,0-1 1,0-3-1,0-1 1,67-17-1,-99 18-80,0 0-1,-1-1 1,0 0-1,0 0 0,15-11 1,3-4-1461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0 683 912,'3'-3'501,"9"-8"-300,1 1 0,0 1-1,0 0 1,1 1 0,0 1 0,0 0 0,30-10 0,-1-1 85,456-160 1146,149-2-508,-57 53-190,10 42 559,-565 82-1201,43-5 370,141 5-1,-196 5-362,1 1-1,-1 1 0,-1 0 0,1 2 1,-1 1-1,0 1 0,0 1 0,-1 1 0,0 0 1,26 18-1,-24-10 4,-1 0 0,-1 1-1,0 1 1,-2 1 0,0 1 0,28 41 0,-26-27 4,-1 1 0,-2 1 0,-2 0 0,18 59 0,-5-5 76,-5 1 0,19 134 0,-43-213-170,17 122 186,0 145 0,-41 417 102,7-497-1276,-68 324 0,72-472-302,-2-1-1,-3-1 0,-31 71 1,22-73-998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5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28 1476,'-7'-4'265,"0"0"1,0 1-1,-1 0 0,1 0 0,-1 0 0,1 1 1,-1 1-1,0-1 0,0 1 0,0 0 0,1 1 1,-9 0-1,1 1-56,0 0 0,1 0 0,0 2-1,-1-1 1,1 2 0,0 0 0,0 1 0,1 0 0,0 1 0,-1 1 0,2 0 0,-1 1 0,-21 17 0,15-7-25,0 1-1,1 1 1,2 0 0,0 2 0,0 0 0,2 0-1,1 1 1,-10 26 0,-7 27 279,-27 99 0,39-112-213,-48 217 551,50-201-612,-4 84 152,11-74-169,4-42-73,2 0 0,2-1 1,2 1-1,2 0 0,14 72 0,-11-89-59,2-1-1,1 0 1,1-1 0,1 0-1,2 0 1,1-2-1,1 1 1,1-2 0,30 38-1,-9-25-7,1-1 0,2-3 0,1 0 0,2-3 0,1-2-1,1-1 1,2-3 0,51 21 0,13-2-3,2-5 1,151 33-1,-119-45-20,151 9 0,-260-32-12,102 8-48,233-8-1,-55-20-133,112-19-272,-295 16-107,140-38-1,-231 46-19,69-30 0,-91 32-274,0-1 0,-1-1 0,0-1 0,0 0 0,17-17 0,-14 10-1499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3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63 202 1476,'-28'5'3064,"26"-5"-2186,-12 3 2023,13-3-2773,0 0 0,0 0 0,0 0 0,0 0 0,0 0 0,0 1 0,0-1 0,1 0 0,-1 0 0,0 1 0,0-1 0,0 0 0,0 1 0,1-1 0,-1 1 0,0-1 0,0 1 0,1 0 0,-1-1 0,0 2 0,18 2 1097,41-3-803,663-58 534,-511 36-795,-92 11-83,137-16 118,-244 25-89,0-1 0,-1 0 0,1 0-1,0-1 1,-1-1 0,19-8 0,-28 11 60,0 1-151,-1-1 0,1 1 0,-1 0-1,1-1 1,-1 1 0,1-1 0,-1 1 0,1-1 0,-1 1 0,1-1 0,-1 1-1,0-1 1,1 1 0,-1-1 0,0 0 0,0 1 0,1-1 0,-1 0-1,0 1 1,0-1 0,0 1 0,0-1 0,0 0 0,0 1 0,0-1-1,0 0 1,0 1 0,0-1 0,0 0 0,0 1 0,-1-1 0,1 0 0,0 1-1,0-1 1,-1 1 0,1-1 0,0 0 0,-1 1 0,1-1 0,0 1-1,-1-1 1,1 1 0,-1-1 0,1 1 0,-1 0 0,1-1 0,-2 0-1,-74-44 381,74 44-294,-13-4-37,7 2 324,102 37-240,-93-33-144,14 23 149,-15-18-131,0-1 1,0 1-1,0-1 0,-1 0 1,0 1-1,0-1 0,0 0 1,0 1-1,-1-1 0,0 0 1,-4 7-1,-35 55 113,14-26-71,-81 130-2210,100-154-391,3-7-2585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3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 1212,'-19'22'1286,"1"1"-1,-21 39 0,34-54-1104,1 0-1,0 0 0,0 1 0,1 0 0,1 0 1,-1 0-1,1 0 0,1 0 0,0 0 0,0 1 0,1 17 1,1-23-130,0 11 161,1 0 0,0 0 0,1-1 0,7 21 0,-8-30-160,1-1 0,-1 1-1,1 0 1,0-1 0,1 1 0,-1-1-1,1 0 1,-1 0 0,1 0-1,0 0 1,1-1 0,-1 0-1,1 0 1,-1 0 0,9 4 0,-4-3 23,1-1 0,0 0 0,0 0 0,0-1 0,0 0 0,0 0 0,0-1 0,1-1 0,-1 0 0,0 0 0,1-1 0,-1 0 0,0-1 0,0 0 0,0-1 0,0 0 0,0 0 1,-1-1-1,0 0 0,16-10 0,-18 10-2,0-1-1,-1 0 1,1 0 0,-1 0 0,0-1 0,-1 0 0,1 0-1,-1 0 1,0-1 0,-1 0 0,0 1 0,0-2 0,0 1 0,-1 0-1,0-1 1,-1 0 0,1 0 0,-1 1 0,-1-1 0,0 0-1,0-1 1,0 1 0,-1 0 0,0 0 0,-1 0 0,-2-15 0,1 12-50,-1 1 1,0-1-1,0 0 1,-1 1-1,0 0 1,-1 0-1,0 0 1,-1 1-1,0 0 1,0 0-1,-1 0 1,0 0 0,-1 1-1,0 1 1,-17-14-1,19 18-162,0 0-1,0 0 1,0 1 0,0 0-1,0 0 1,0 1-1,-1 0 1,1 0-1,0 0 1,-9 1 0,3 0-967,1 1 1,-1 0 0,1 0-1,-21 7 1,11-1-1584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3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15 1340,'0'-1'141,"0"1"0,0-1-1,0 1 1,0-1 0,0 1 0,0-1 0,0 1-1,0 0 1,0-1 0,0 1 0,-1-1 0,1 1-1,0-1 1,0 1 0,-1 0 0,1-1-1,0 1 1,0-1 0,-1 1 0,1 0 0,0-1-1,-1 1 1,1 0 0,0 0 0,-1-1 0,1 1-1,-1 0 1,1 0 0,-1-1 0,1 1-1,0 0 1,-1 0 0,1 0 0,-1 0 0,0 0-1,0-1-26,-1 1-1,0-1 0,1 1 0,-1 0 0,0 0 0,1-1 0,-1 1 0,0 0 0,1 1 0,-1-1 1,0 0-1,0 0 0,1 1 0,-1-1 0,-2 2 0,-6 3 147,-1 0 0,1 1 0,1 0 1,-1 0-1,1 1 0,0 0 0,0 1 0,1 0 0,-8 11 0,13-15-185,0 0 0,0 1 0,0-1 0,1 1-1,-1 0 1,1-1 0,0 1 0,1 0 0,-1 1 0,1-1 0,0 0 0,1 0-1,-1 0 1,1 1 0,0-1 0,0 0 0,0 1 0,1-1 0,0 0-1,0 0 1,0 0 0,1 0 0,3 8 0,2 2 38,1 0 1,1-1 0,1 1-1,0-2 1,21 24-1,68 55 455,-63-60-259,-34-31-283,-1 1 0,1-1 0,0 1 1,-1-1-1,1 1 0,-1-1 0,0 1 0,0 0 0,1 0 1,-1 0-1,0 0 0,0 0 0,-1 0 0,1 0 0,0 0 0,-1 0 1,1 4-1,-1-5-8,0 1 0,-1-1 1,1 1-1,-1-1 0,1 0 0,-1 1 0,1-1 1,-1 0-1,0 1 0,0-1 0,1 0 1,-1 0-1,0 1 0,0-1 0,0 0 1,0 0-1,-1 0 0,1 0 0,-2 1 0,-7 3 40,0 0-1,-1 0 0,0-1 0,0 0 0,-14 2 0,9-1-65,-5 0-209,0-1 1,0 0-1,0-1 0,-25-1 0,-9-1-6346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58:1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 1436,'0'0'2320,"-16"-26"6633,16 26-8898,-1 0 0,1 0 0,0 1-1,0-1 1,0 0 0,-1 0 0,1 0 0,0 0 0,0 0-1,0 0 1,-1 0 0,1 0 0,0 0 0,0 0 0,0 1-1,0-1 1,-1 0 0,1 0 0,0 0 0,0 0 0,0 1-1,0-1 1,0 0 0,0 0 0,0 0 0,-1 0 0,1 1-1,0-1 1,0 0 0,0 0 0,0 0 0,0 1 0,0-1-1,0 0 1,0 0 0,0 0 0,0 1 0,0-1 0,0 0-1,0 0 1,0 1 0,0-1 0,0 0 0,0 0 0,1 0-1,-1 1 1,0-1 0,0 0 0,0 0 0,0 0 0,0 0-1,1 1 1,3 25 666,11 27-475,-13-44-206,1-1 0,0 0 0,1 0 0,0 0 1,0 0-1,0-1 0,1 1 0,0-1 0,1 0 0,0-1 0,0 1 0,0-1 0,1 0 0,-1-1 0,1 0 0,1 0 0,-1 0 1,1-1-1,0 0 0,0 0 0,0-1 0,0 0 0,1-1 0,-1 0 0,1 0 0,-1 0 0,10-1 0,21 1 17,1-1 0,0-2 0,66-11-1,121-35 105,-224 47-159,372-90-1456,-366 87 1215,-5 1-1800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0 872,'4'17'1591,"0"2"-1333,0-1 0,-2 1 0,0 0 0,-2 0 0,0 0 0,-1 0 0,-1 0-1,-5 23 1,6-38-435,0 0 0,0 0-1,-1 0 1,1 0-1,-1 0 1,0 0-1,-1 0 1,1-1-1,-1 1 1,1-1-1,-5 4 1,-2 3-798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3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1244,'2'0'175,"-1"0"-1,1 0 1,-1 1-1,1-1 1,-1 0-1,1 1 1,-1 0-1,1-1 1,-1 1-1,1 0 1,-1-1 0,0 1-1,0 0 1,1 0-1,-1 0 1,0 0-1,0 0 1,0 1-1,0-1 1,0 0-1,0 0 1,0 1-1,0-1 1,-1 1 0,1-1-1,0 3 1,19 40 787,-20-43-929,84 264 2293,-74-231-2079,17 75-476,-23-63-4135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3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1600,'3'-9'810,"0"2"0,0-1-1,1 0 1,9-12 0,-12 18-680,1 0 1,-1 0-1,1 0 1,-1 1-1,1-1 1,0 1-1,0-1 1,-1 1-1,1 0 1,0-1-1,0 1 1,0 0-1,0 0 1,1 1-1,-1-1 1,0 0-1,0 1 0,1-1 1,-1 1-1,0 0 1,0 0-1,1 0 1,-1 0-1,5 0 1,0 2-35,0 0 1,0 0-1,-1 1 1,1-1-1,0 2 1,-1-1-1,0 1 1,0 0-1,0 0 1,0 0-1,-1 1 1,1 0-1,-1 0 1,0 0-1,-1 1 1,1 0-1,-1 0 1,4 8-1,-3-3-30,0 0-1,0 0 1,-1 1-1,0 0 0,-1 0 1,-1 0-1,0 0 1,0 0-1,-2 0 0,0 19 1,-4 19 127,-3 1 1,-2-1-1,-18 55 1,26-101-175,0 0 0,0-1 0,0 1 0,1 0 0,-1-1 0,1 1 0,0 0 0,0 0 1,0-1-1,1 8 0,0-10-12,0 1 0,0-1 1,-1 0-1,1 1 1,0-1-1,0 0 0,1 1 1,-1-1-1,0 0 0,0 0 1,1 0-1,-1 0 0,0 0 1,1 0-1,-1 0 1,1 0-1,-1-1 0,1 1 1,-1-1-1,1 1 0,0-1 1,-1 1-1,1-1 0,2 0 1,6 1-67,0-1-1,0 0 1,0 0 0,1-1-1,-2 0 1,1-1 0,10-2-1,2-3-1352,40-16-1,-41 12-2444,-9 6 1446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34 1020,'7'-5'847,"9"-7"5148,-15 12-5877,0-1 1,0 1-1,0-1 0,0 1 1,-1-1-1,1 1 0,0-1 1,0 0-1,0 0 0,-1 1 1,1-1-1,0 0 0,-1 0 1,2-1-1,-2 0 172,-4 2-231,-6-2 13,-1 1 0,0 0 1,1 1-1,-1 0 0,0 1 0,1 0 1,-1 1-1,1 0 0,-17 6 1,5-1 86,-1 2 0,2 1 0,-30 17 1,48-25-141,-1 0 1,1 0-1,0 0 0,0 1 1,0-1-1,1 1 1,-1 0-1,0-1 1,1 1-1,0 0 0,0 1 1,0-1-1,0 0 1,0 1-1,1-1 0,-1 1 1,0 3-1,1-1-1,1-1 0,-1 0 0,1 0 0,0 0-1,1 0 1,-1 1 0,1-1 0,0 0 0,0 0-1,0 0 1,3 5 0,5 10 22,1-1 0,1 0 0,1 0 0,24 29-1,6 2 22,55 50 0,-72-78-38,-15-13-10,1 1 0,-1-1-1,0 2 1,-1-1 0,-1 1 0,1 1 0,-2-1 0,8 16-1,-15-27-11,0 1-1,0 0 1,1 0-1,-1 0 0,0 0 1,0 0-1,-1 0 0,1 0 1,0 0-1,0 0 0,0 0 1,0 0-1,-1 0 0,1-1 1,-1 1-1,1 0 0,0 0 1,-1 0-1,1 0 0,-1-1 1,0 1-1,1 0 1,-1-1-1,0 1 0,1 0 1,-1-1-1,-1 2 0,-21 11 7,16-11-4,1 0-1,-1-1 0,1 1 1,-1-1-1,1-1 0,-1 1 1,0-1-1,0 0 1,1-1-1,-1 1 0,-9-3 1,12 2-2,1 0 1,-1 0 0,0 0-1,1-1 1,-1 1-1,1-1 1,-1 1 0,1-1-1,0-1 1,0 1 0,0 0-1,0-1 1,0 1 0,0-1-1,1 0 1,-1 0-1,-3-6 1,4 4-2,1 0 1,0 0-1,0 0 0,0-1 0,1 1 1,0 0-1,0-1 0,0 1 0,0 0 0,1 0 1,0-1-1,0 1 0,3-8 0,1-3-3,1 0 0,1 1-1,8-16 1,4-4 7,20-53-1,-37 84-1,-1 0 0,0-1-1,0 1 1,0 0 0,0-1-1,-1 1 1,1-1 0,-1 1-1,0-1 1,-1 1-1,1-1 1,-1 1 0,0-1-1,0 1 1,0 0 0,0-1-1,-1 1 1,0 0 0,0 0-1,0 0 1,0 0-1,-1 1 1,1-1 0,-1 0-1,-5-4 1,-5-4-421,-1 1 0,0 0-1,-1 0 1,-32-15 0,17 8-1790,26 16-320,-9-2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1128,'-2'6'447,"1"0"1,-1 0-1,0 0 0,-1 0 0,0 0 1,0 0-1,0 0 0,0-1 0,-6 7 1,-4 9 238,-13 23 1,5-12-128,2 2 0,1 0 0,2 0 0,2 2 0,-12 40 0,17-43-250,4-16-26,1 0-1,-3 26 1,6-37-191,1-1 1,0 1 0,0 0 0,1 0 0,0-1 0,0 1 0,0-1 0,1 1 0,-1-1-1,1 1 1,5 8 0,-6-12-58,1 0 1,0 0-1,-1 0 0,1 0 1,0-1-1,0 1 1,0-1-1,0 1 0,0-1 1,0 0-1,0 0 0,0 0 1,1 0-1,-1 0 0,0 0 1,1-1-1,-1 1 0,0-1 1,1 1-1,-1-1 0,1 0 1,-1 0-1,1 0 0,-1 0 1,5-2-1,4 1 47,1-2 1,-1 0-1,21-8 1,-9 1 53,-1-2 0,23-14 0,-31 16-58,1 1 0,0 0 0,1 2 0,0 0-1,25-8 1,-37 15-73,1 0 0,-1 0 0,0 0 0,0 1 0,0-1-1,0 1 1,0 0 0,0 0 0,0 0 0,0 1 0,-1 0-1,1-1 1,0 1 0,-1 1 0,1-1 0,-1 0 0,0 1-1,0 0 1,5 5 0,-5-5-143,-1 1-1,0-1 1,0 1 0,0-1-1,0 1 1,0 0 0,1 7-1,4 17-6720,-4-17 3757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1328,'4'5'4617,"1"14"-4873,-5-17 648,20 87 1315,47 166 277,-34-163-3362,-27-77-2436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73 190 1620,'0'-5'421,"0"0"0,1 0 0,-1 0 0,1 0 1,0 0-1,0 1 0,0-1 0,1 0 0,0 0 0,0 1 0,0-1 0,1 1 0,4-7 0,0 3 68,0 1 0,0 0-1,1 0 1,0 0 0,17-9 0,3 1 218,0 1 0,36-12-1,-58 24-675,18-5 234,-21 6-182,0 2-11,-1 0-63,-1-1-1,0 1 0,0-1 1,1 1-1,-1 0 1,0-1-1,0 1 0,0 0 1,0 0-1,0 0 1,0 0-1,0 0 1,0 0-1,0 0 0,-1 0 1,1 0-1,0 0 1,-1 1-1,1-1 0,-1 0 1,1 0-1,-1 1 1,1 1-1,-1 1 8,0-1 0,-1 1 0,1 0 0,-1 0 0,0 0 0,-2 7 0,0 0 4,-3 5 11,2 0 0,0 1 0,2 0 0,-3 26 0,6-37-23,-1 1 0,1 0 0,1-1-1,-1 1 1,1-1 0,0 0 0,0 1 0,1-1 0,0 0-1,0 0 1,0-1 0,1 1 0,0-1 0,0 1-1,5 4 1,38 39 20,-31-34-19,0 0 0,-1 2-1,-1 0 1,0 1 0,11 21-1,-23-36-6,-1-1 1,1 1-1,-1 0 0,0 0 0,-1 0 0,1 1 1,0-1-1,-1 0 0,0 0 0,1 0 0,-1 0 0,0 1 1,-1-1-1,1 0 0,-1 0 0,1 0 0,-3 5 1,1-3-1,0 0 0,-1 0 0,0 0 0,0-1 0,0 1 0,-1-1 0,1 0 0,-1 0 0,-7 6 0,-2 0-2,-2 0 0,1-1 1,-1 0-1,-1-2 0,-24 10 1,6-4-218,-1-2 0,0-2 1,-38 6-1,52-13-815,-1 0 0,1-1 0,-37-4 0,33 2-1700,-1-2 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31 286 1052,'-31'-9'10198,"627"-59"-7572,-153 20-1716,-348 37-597,-17 3 370,124-29 0,-199 36-616,0 0 0,0 1 1,0-1-1,-1 0 0,1-1 0,0 1 1,0 0-1,-1-1 0,1 1 0,-1-1 1,1 0-1,-1 0 0,0 0 1,0 0-1,0-1 0,3-2 0,-5 3 32,-17-24 282,-44-11 209,38 26 30,52 32-365,12 7-203,-31-20-40,-1 1 1,-1 0-1,1 1 1,-1 0-1,-1 0 0,12 21 1,-16-25-8,-1 0 1,0 0 0,0 0 0,0 0-1,-1 1 1,1-1 0,-2 1 0,1-1-1,-1 0 1,0 1 0,0-1 0,-1 1-1,1-1 1,-5 13 0,2-9-64,0 0 0,-1 0 0,-1 0 1,1-1-1,-2 1 0,1-1 0,-10 10 0,-1 0-1692,-36 32 0,43-41 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1044,'2'-7'602,"0"0"1,1 0-1,0 1 0,0-1 0,1 1 1,0 0-1,0 0 0,0 0 0,1 0 1,0 1-1,0 0 0,0 0 1,1 0-1,-1 1 0,9-5 0,-12 8-502,1 0 0,0 0-1,0 0 1,-1 0-1,1 1 1,0 0 0,0-1-1,0 1 1,0 0-1,0 0 1,0 1 0,-1-1-1,1 0 1,0 1 0,0 0-1,4 2 1,1-1 36,-1 1 1,0 0-1,0 1 0,0 0 1,6 4-1,-7-3-64,0 1 1,-1 0 0,1 0-1,-1 0 1,0 0-1,-1 1 1,0 0 0,0 0-1,0 0 1,-1 0-1,0 1 1,0 0 0,-1-1-1,0 1 1,0 0-1,-1 0 1,0 0 0,0 9-1,0 5 48,-2 1 0,0 0 0,-2 0 0,0-1 0,-8 26 0,3-17 27,-18 83 609,26-113-735,-1 1-1,1 0 1,0-1-1,0 1 1,0 0 0,0-1-1,0 1 1,0 0-1,0-1 1,0 1 0,1-1-1,-1 1 1,1 0-1,-1-1 1,1 1-1,0-1 1,-1 1 0,1-1-1,0 1 1,0-1-1,0 0 1,0 1-1,0-1 1,3 2 0,-2-2-42,1 0 1,-1 0-1,1 0 1,-1 0-1,1 0 1,-1-1-1,1 1 1,0-1-1,-1 0 1,1 0-1,0 0 1,0 0-1,4-1 1,7-1-393,-1-1 0,1-1 1,-1 0-1,21-11 0,-20 8-695,0 0 0,-1-1 0,0 0 0,0-2-1,11-10 1,8-6-2421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1 161 832,'0'-1'144,"0"0"0,-1 0-1,1 1 1,0-1 0,0 0 0,0 1-1,0-1 1,0 0 0,0 0 0,0 1 0,0-1-1,1 0 1,-1 1 0,0-1 0,0 0-1,1 1 1,-1-1 0,0 0 0,1 1-1,-1-1 1,0 1 0,1-1 0,-1 0 0,1 1-1,-1-1 1,1 1 0,-1 0 0,1-1-1,0 1 1,-1-1 0,1 1 0,-1 0-1,1-1 1,1 1 0,31-15 1257,-24 12-1017,13-5 52,0 1 0,41-7 0,-34 9-82,32-11 0,34-15-621,-93 31 223,-1-1 1,0 0-1,0 0 0,1 0 1,-1 1-1,0-1 0,0-1 1,0 1-1,0 0 0,0 0 1,0 0-1,0 0 0,-1-1 0,1 1 1,0 0-1,-1-1 0,1 1 1,-1-1-1,1 1 0,-1 0 1,0-1-1,1 1 0,-1-3 0,0 1 42,-3 1 84,3 1-72,0 1 0,0 0 0,0 0-1,0-1 1,0 1 0,0 0 0,0 0 0,0-1-1,0 1 1,0 0 0,0 0 0,-1 0 0,1-1-1,0 1 1,0 0 0,0 0 0,0 0 0,-1-1-1,1 1 1,0 0 0,0 0 0,0 0 0,-1 0-1,1 0 1,0 0 0,0 0 0,0-1 0,-1 1-1,1 0 1,0 0 0,0 0 0,-1 0 0,1 0-1,0 0 1,0 0 0,-1 0 0,1 0 0,0 0-1,0 0 1,-1 0 0,1 0 0,0 1 0,0-1-1,-1 0 1,1 0 0,0 0 0,0 0 0,0 0-1,-1 0 1,1 1 0,0-1 0,0 0 0,0 0-1,-1 0 1,-12 21 129,2 0 0,0 0 0,1 1 0,0 1 0,-8 35 0,-24 128 335,35-148-384,3-15-164,0 1 1,2 0-1,0 0 0,2 0 1,0 0-1,2 0 1,1 0-1,1 0 1,1 0-1,0-1 1,2 0-1,1 0 1,14 28-1,0-6-4216,-13-36 2100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59:0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1072,'9'-5'10471,"-10"-1"-10066,0 0 0,1 0 0,0 0 0,0-1 0,1-7-1,1-5 207,-2 17-299,1-7-137,-1 9-161,0 0 0,0 0 0,0 0 0,0 0 0,0 0 0,0 1 0,0-1 0,0 0 0,1 0 0,-1 0 0,0 0 0,0 0 0,0 0 0,0 0 0,0 0 1,0 0-1,0 0 0,1 0 0,-1 0 0,0 0 0,0 0 0,0 0 0,0 0 0,0 0 0,0-1 0,0 1 0,1 0 0,-1 0 0,0 0 0,0 0 0,0 0 0,0 0 0,0 0 0,0 0 0,0 0 0,0 0 0,0 0 0,0 0 0,0-1 0,0 1 0,1 0 0,-1 0 0,0 0 0,0 0 0,0 0 0,0 0 0,0 0 0,0-1 0,0 1 0,0 0 0,0 0 0,0 0 0,0 0 0,0 0 0,0 0 0,0 0 0,0-1 0,0 1 0,0 0 0,8 21 85,0 0-1,-2 0 0,5 26 1,-5-23-51,0 0 1,1-1 0,11 25-1,-14-40-34,0-1 0,0 0 0,1 0-1,0 0 1,0 0 0,0-1-1,1 0 1,0 0 0,0 0 0,1-1-1,-1 0 1,1 0 0,10 4 0,-9-4-2,1 0-1,0-1 1,0 1-1,0-2 1,1 1-1,-1-1 1,1-1-1,0 0 1,11 2 0,14-4 9,0-1 1,1-1-1,-1-2 1,0-1-1,-1-2 1,53-18-1,198-90 54,-253 100-63,38-19 18,-36 17-180,1 0 1,52-15-1,-49 18-1013,-36 14 521,18 7-6704,-16-5 3935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1320,'0'0'4933,"-1"6"-4371,-3 41 376,-3 16 199,4 98 0,5-124-914,-2-15-652,2 1 0,8 43 0,-10-58-597,2 0-2003,3-1 909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17 346 932,'-2'-9'688,"-2"-6"650,0 1 0,2-1 0,0 0 0,0 0 0,2 0 0,1-23 0,2 29-1107,0 0 0,0 0 0,1 1 1,0-1-1,0 1 0,1 0 0,1 0 1,-1 0-1,1 1 0,0-1 0,1 1 1,0 1-1,0 0 0,0 0 1,1 0-1,0 1 0,0 0 0,11-6 1,6-1-112,0 1 0,0 1 1,1 1-1,0 1 1,34-5-1,-54 12-97,1 0 1,-1 0-1,0 0 0,1 1 0,-1 0 0,1 0 0,10 3 1,-15-3-21,0 1-1,-1-1 1,1 1 0,-1 0 0,1 0 0,-1-1 0,1 1 0,-1 0 0,0 0 0,1 0 0,-1 1 0,0-1 0,0 0-1,0 0 1,0 1 0,0-1 0,0 0 0,0 1 0,0-1 0,-1 1 0,1 0 0,-1-1 0,1 1 0,-1-1 0,1 1-1,-1 0 1,0-1 0,0 1 0,0 0 0,0-1 0,0 1 0,0 0 0,-1 2 0,-2 13 12,0 0-1,-1 0 1,-1 0 0,-10 22 0,7-20-5,1 0 0,1 1 0,-5 30 1,9-36-10,1 0 1,1-1 0,0 1 0,1 0-1,1-1 1,0 1 0,0 0 0,2-1-1,5 18 1,0-12 6,0 0-1,0 0 1,2-1 0,0 0-1,21 24 1,-26-36-23,-1 1 1,0-1-1,0 1 1,-1 0-1,1 0 1,-2 0-1,1 1 1,-1-1-1,0 1 1,-1 0-1,1 0 1,-2 0-1,2 11 1,-3-18-4,-1 0 1,1 0-1,-1 0 1,1 0 0,-1 0-1,1 0 1,-1 0-1,0 0 1,1 0 0,-1 0-1,0 0 1,0 0-1,0 0 1,0-1 0,0 1-1,0 0 1,0-1-1,0 1 1,0-1 0,0 1-1,0-1 1,-2 1-1,-27 9-617,3-6-410,0-1-1,-40 0 1,2 0-3781,36-1 1470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4 158 1504,'-1'0'101,"1"-1"-1,0 1 1,-1-1 0,1 1-1,0-1 1,0 1-1,0-1 1,-1 1 0,1-1-1,0 1 1,0-1 0,0 0-1,0 1 1,0-1-1,0 1 1,0-1 0,0 0-1,0 1 1,0-1 0,0 1-1,0-1 1,1 1-1,-1-1 1,0 1 0,0-1-1,1 0 1,-1 1 0,0-1-1,0 1 1,1 0-1,-1-1 1,1 1 0,-1-1-1,0 1 1,1-1 0,-1 1-1,1 0 1,-1-1-1,1 1 1,-1 0 0,1 0-1,-1-1 1,1 1-1,0 0 1,-1 0 0,1 0-1,-1 0 1,1 0 0,1 0-1,38-8 185,-32 7 77,626-42 1880,-599 43-2168,499-3 422,-243 2-240,116 4-63,812 4 211,-677-15-371,-124 9-265,159-3-1561,-549 1 1563,-10 2-89,0-2 1,0 0-1,0-1 0,17-4 0,-34 5-23,-4 1-616,-1 0 901,1 0-1,-1-1 1,0 0 0,1 0 0,-1 0 0,-5-3 0,-10-2-42,-153-17-867,62 11 158,14 0-125,-9 3 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4:4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52 185 852,'-49'13'1384,"46"-13"-342,8 2-804,12 2-143,-1-1 0,0 0 0,1-2 0,0 0 0,-1 0 0,26-4 1,6 2 38,483-18 610,-239 6-442,111-11 64,-256 15-215,278-13 208,312-12 194,170-5 167,-777 36-695,551-32-886,-641 24-2086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5:2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1396,'0'0'570,"-4"0"-40,-44 5 3093,46-4-2613,7 0-864,41 7 124,0-3 0,0-1-1,79-5 1,-10 1-53,186-1 115,19 1-139,139 5-14,227 12-45,-293-10-81,-23 0-18,259 8-42,203-26-259,-636 3 152,-23 1 19,129-4-64,2 3 71,1299 11 393,-956 18 244,-339-11-348,139 2 14,-442-12-221,20 0 376,-1 0 1,1-2 0,37-7-1,-60 9-256,10-3 313,-6 1-26,-10 2 766,-38 5-617,40-5-109,-1 0-330,-9 2 27,9-1 301,-15 2 436,-12-1 627,26-2-383,-12 1-885,11-10-1067,5-10-6281,0 9 5056,0-5-2129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5:4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 1400,'-43'-7'7704,"980"72"-6812,-191-33-1616,-428-20 291,411 5-327,-504-19 593,346-9-466,-553 11 484,295-26-3535,-291 22 2302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5:4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 1092,'-17'0'2511,"-8"-1"-72,30 0-78,41-3-681,-39 4-2093,268-10 933,-174 8-442,809 0 398,96 21 726,-841-21-836,-77-1 67,100 11-1,-108-5 124,-57-3-174,-1 1 0,24 3 0,-43-3-270,0-1 3,9 0-12,-9 0-11,27 17 718,-30 32-643,0-47-152,1-1-12,3 5 6,-3-5-2,24 25 56,6 15-66,-14-24 5,-15-14-2,1 0 0,-1 0 1,1-1-1,0 1 0,0-1 0,0 1 0,7 3 0,1-3-22,0 0 0,0 0 0,0-1 0,1 0 0,-1-1 0,1-1 0,-1 1 0,1-2 0,14-1 0,2 0-36,300-28-437,-177 14 310,186-25-822,-291 37 861,107-8-293,-150 12 439,0 0 13,34 0 94,-35 0-206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5:4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1116,'0'0'4379,"7"0"-4196,289-4 680,-90-3-727,184-6-112,-127 1-100,256 0-118,-447 10 156,376-1-179,-134 5 122,-7 0-119,-9-2-307,-139-1-154,-32-1-1649,-116 2 1505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25:5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1004,'-3'1'621,"-3"1"-339,2-2-19,1 1 1,0 0 0,0-1 0,0 1 0,0 0-1,0 1 1,0-1 0,0 1 0,0-1-1,1 1 1,-1 0 0,-2 2 0,4-3 39,-1 9 797,4-8-1063,0 0-1,0 0 1,1-1 0,-1 1-1,1-1 1,-1 1 0,1-1-1,-1 0 1,1 0-1,-1 0 1,1 0 0,0 0-1,0-1 1,0 1-1,-1-1 1,5 0 0,54 4 145,494-7 232,-393 2-371,152-5 65,-9 3 36,-124 4 0,618 2 488,-283 1-246,-101 10 511,-251-7 1486,-161-7-477,-11 1-1828,-22 3-10,22-4 4,-42 9 368,48-8-389,-1-1-1,1 1 0,0 0 0,1 0 0,-1 0 1,0 0-1,0 1 0,0-1 0,0 0 1,1 1-1,-1-1 0,1 1 0,-1-1 0,1 1 1,0 0-1,0 0 0,-1 0 0,1 0 1,0 0-1,1 0 0,-1 0 0,0 0 0,1 0 1,-2 3-1,2-3 5,-7 18-49,5-15-3540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5:59:5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24 145 1180,'0'0'1090,"-18"-29"5116,13 10-2681,9 24-416,11 31-1355,-11-24-1582,0 0 0,0 0 0,1 0 0,1-1 0,0 0 0,0 0 0,1 0 0,0-1 0,13 14-1,-14-18-105,0 0-1,1 0 0,0 0 0,0-1 0,0 0 1,0-1-1,1 0 0,-1 0 0,1 0 0,0-1 1,1 0-1,-1-1 0,0 0 0,1 0 0,10 1 0,10-3 19,1 0 0,-1-2 0,0-2-1,0 0 1,49-15 0,139-57 105,-215 75-187,428-177-2318,-411 170 1610,28-12-1527,-15 9-3674,-14 6 1657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0:3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83 1656,'-3'-35'7109,"3"34"-6644,-4-31 4655,11 45-2150,17 39-2596,-14-34-232,1-1 0,1-1-1,1 0 1,22 23 0,-26-31-106,0-1 0,1 1 0,0-2 1,0 1-1,0-1 0,1-1 0,0 0 0,0-1 0,14 5 0,-4-5-6,1 0 1,0-1-1,0-1 1,-1-2-1,1 0 1,0-1 0,0-1-1,0-1 1,26-7-1,26-10 18,89-36 1,-148 50-51,286-116-1018,-201 82-2483,-80 37-3336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3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1424,'17'35'5529,"13"36"-4933,-10-22-69,-2-5 117,3 0 0,1-2 0,55 78 0,-75-117-529,19 20 975,-20-22-1005,-1-1 1,1 1-1,0 0 1,0 0-1,0-1 1,0 1-1,0-1 1,0 1 0,0-1-1,0 1 1,0-1-1,0 0 1,0 1-1,0-1 1,0 0-1,0 0 1,0 0-1,0 0 1,0 0-1,1 0 1,-1 0-1,0 0 1,0 0 0,0 0-1,1-1 1,2-1-52,-1 1 35,-1 0-1,1-1 1,0 1-1,0-1 1,-1 0 0,1 0-1,-1 0 1,1 0-1,-1 0 1,0-1 0,0 1-1,0-1 1,0 1 0,0-1-1,0 0 1,0-3-1,14-39 247,-2-1 0,-2-1 0,-2 0 0,4-61 0,-12 92-268,5-63 146,-4 36-931,-3 42 283,-1-2-242,-3-5-1681,-3 5-3036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6:03:3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1632,'0'3'725,"0"33"579,-1 71 1798,16 121 1,-8-176 67,-6-57-3023,25-185 692,-18 132-490,-7 56-312,0 1 9,0 1-42,-1 0 0,0-1 1,1 1-1,-1 0 0,0-1 0,1 1 0,-1 0 0,1 0 1,-1-1-1,0 1 0,1 0 0,-1 0 0,1 0 0,-1 0 1,1 0-1,-1-1 0,1 1 0,-1 0 0,1 0 0,-1 0 1,1 0-1,-1 1 0,0-1 0,1 0 0,-1 0 0,1 0 1,0 0-1,60 29 73,-43-20-51,1 0 1,0-1 0,28 8 0,-45-15-21,1 0 0,-1-1-1,1 1 1,-1-1 0,1 0 0,0 0-1,-1 0 1,1 0 0,0 0-1,-1 0 1,1-1 0,-1 1 0,1-1-1,-1 0 1,1 1 0,-1-1-1,0 0 1,1-1 0,-1 1-1,4-3 1,-4 1 6,0 1-1,0-1 1,0 1-1,0-1 1,-1 0-1,1 0 1,-1 0 0,0 0-1,0 0 1,0 0-1,0 0 1,-1 0-1,1 0 1,0-6-1,-1-10 32,-1 0-1,-1 0 1,0 0-1,-8-27 1,9 42-45,-50-183 165,20 84-52,25 86-92,-2-20-618,8 36 267,1 6-4119,6 19 1260,-3-7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3247-2D7B-5E3F-088F-F6C8C186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E767-1DE1-49B0-3EF8-8E73157F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AEDE-A2E0-1230-20B3-27CE595C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B478-25FC-311C-C53F-028A772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900-184D-EF3A-224A-79C088C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6E1A-5E87-ED09-813A-37A6B9B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F2D8-B543-AC0D-8DC3-057B37E1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AB35-8B92-4E40-0AA8-7069309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3F90-97DF-C415-404E-319C089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6A19-21C0-8652-F270-FCF65EF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97AC9-B982-6CD4-A2AB-6F863AAA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A09A-310C-1A75-473F-5EB33F73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ACD9-6BD2-C278-7859-C0718D2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46B6-D68D-D93E-73C1-B9906B6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AAA0-68C6-10F9-7EC6-6965D5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108-D637-E519-76FC-48FEEC1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076C-84E6-810D-81CF-9E4C00F1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55BF-497A-E20D-285E-1F06E66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E0D5-C148-6DB2-805E-215F169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A5E2-92CE-7F42-3920-4CD580E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2B9-F0D6-3F0F-EA21-0648D0B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7BE1-8620-3A78-6F01-AB031FF8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24A-368F-0F37-CED0-8762C061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168C-E661-8944-EF86-398CD10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15F5-6DF5-7D85-23A4-559E167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D1B-9901-2A18-D287-3A5EBBAF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8FE9-83AC-9147-F351-BBCDC22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D641-59F5-EE73-FEC7-EB4D137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C59-7B7A-4470-EFAA-65FD3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FAA4-727A-2D13-5749-08D86EB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D95-C6D4-0143-641A-5F180A0A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839D-FD72-C288-C594-C5008DD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A43-1CCC-B2B2-9E5E-E4350E6D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862E-3EA7-AA8F-6195-E4FA2E6B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62C5-7D4D-9930-94C0-554E7E38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2422F-D8B4-C839-8D21-ACEE38009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3A030-163B-B7F8-248B-EEC6F611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52E5-5DAA-DF2A-C4D5-4FAC96D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1BC0-F889-90ED-158B-629ECC6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354E-CFC1-3923-E331-D58D55F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0FDB-30A5-C041-F181-BB89BB8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5781-A2E8-6076-E3E2-21115FD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F2EF-DFDC-4309-0F8F-D464D56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87B6-1EB0-1F4F-DF2F-2C78E4F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AB814-2BDC-EDAC-4FDC-E3B70C2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31CC-46F9-BBC6-F4FB-2A16D4B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14C-B764-FFA9-8FFF-4A7BE7AB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E182-9264-0067-EF98-6B00168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6E86-6F61-5425-BA99-FFF2D66A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E49-679B-74D8-77C3-82B03759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D204-7046-C820-466B-7CD4206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EE02-0B0D-F8A5-7B30-88AF5F3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F13-1322-E2BE-F9C3-B5115AC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9E98F-DFE8-B868-D9CC-9809D586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83AA-48B8-04A4-D03C-531B177F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B5E4-D648-7993-F15C-B63745F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107F-1D1A-22CA-C346-C6EE823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05D3-1A69-C4F2-1B6E-9688DADA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CE285-36B0-6DD6-A6BB-44F8D20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50D0-F762-C4B9-45D9-16C3838F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EEB-2169-5D85-7683-92E1A464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9A77-2DCF-42D1-949A-5AD7EE025EC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F727-35A6-B595-C51E-8378D48D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7F14-C70A-4C89-2196-D59994186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2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55.png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34" Type="http://schemas.openxmlformats.org/officeDocument/2006/relationships/customXml" Target="../ink/ink53.xml"/><Relationship Id="rId42" Type="http://schemas.openxmlformats.org/officeDocument/2006/relationships/customXml" Target="../ink/ink57.xml"/><Relationship Id="rId7" Type="http://schemas.openxmlformats.org/officeDocument/2006/relationships/image" Target="../media/image39.png"/><Relationship Id="rId12" Type="http://schemas.openxmlformats.org/officeDocument/2006/relationships/customXml" Target="../ink/ink42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33" Type="http://schemas.openxmlformats.org/officeDocument/2006/relationships/image" Target="../media/image52.png"/><Relationship Id="rId38" Type="http://schemas.openxmlformats.org/officeDocument/2006/relationships/customXml" Target="../ink/ink55.xml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50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41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4.png"/><Relationship Id="rId40" Type="http://schemas.openxmlformats.org/officeDocument/2006/relationships/customXml" Target="../ink/ink56.xml"/><Relationship Id="rId45" Type="http://schemas.openxmlformats.org/officeDocument/2006/relationships/image" Target="../media/image58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1.xml"/><Relationship Id="rId19" Type="http://schemas.openxmlformats.org/officeDocument/2006/relationships/image" Target="../media/image45.png"/><Relationship Id="rId31" Type="http://schemas.openxmlformats.org/officeDocument/2006/relationships/image" Target="../media/image51.png"/><Relationship Id="rId44" Type="http://schemas.openxmlformats.org/officeDocument/2006/relationships/customXml" Target="../ink/ink58.xml"/><Relationship Id="rId4" Type="http://schemas.openxmlformats.org/officeDocument/2006/relationships/customXml" Target="../ink/ink38.xml"/><Relationship Id="rId9" Type="http://schemas.openxmlformats.org/officeDocument/2006/relationships/image" Target="../media/image40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9.png"/><Relationship Id="rId30" Type="http://schemas.openxmlformats.org/officeDocument/2006/relationships/customXml" Target="../ink/ink51.xml"/><Relationship Id="rId35" Type="http://schemas.openxmlformats.org/officeDocument/2006/relationships/image" Target="../media/image53.png"/><Relationship Id="rId43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0.png"/><Relationship Id="rId50" Type="http://schemas.openxmlformats.org/officeDocument/2006/relationships/customXml" Target="../ink/ink32.xml"/><Relationship Id="rId55" Type="http://schemas.openxmlformats.org/officeDocument/2006/relationships/image" Target="../media/image34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6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21.png"/><Relationship Id="rId41" Type="http://schemas.openxmlformats.org/officeDocument/2006/relationships/image" Target="../media/image27.png"/><Relationship Id="rId54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5.png"/><Relationship Id="rId40" Type="http://schemas.openxmlformats.org/officeDocument/2006/relationships/customXml" Target="../ink/ink27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36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12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png"/><Relationship Id="rId30" Type="http://schemas.openxmlformats.org/officeDocument/2006/relationships/customXml" Target="../ink/ink22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8" Type="http://schemas.openxmlformats.org/officeDocument/2006/relationships/customXml" Target="../ink/ink11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D3-20EF-153E-8624-3E2C133FF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8FC5-809B-A850-E8C7-FD0C69C1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4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12D-EBE4-B826-343D-16EF132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096-959F-136B-2EA2-E75085B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2EC959-BA88-BE2D-DC94-642B2AA47A28}"/>
              </a:ext>
            </a:extLst>
          </p:cNvPr>
          <p:cNvGrpSpPr/>
          <p:nvPr/>
        </p:nvGrpSpPr>
        <p:grpSpPr>
          <a:xfrm>
            <a:off x="2448220" y="1859150"/>
            <a:ext cx="1032480" cy="298440"/>
            <a:chOff x="2448220" y="1859150"/>
            <a:chExt cx="10324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EA1B8B-7436-A50C-3490-DF071C9C4521}"/>
                    </a:ext>
                  </a:extLst>
                </p14:cNvPr>
                <p14:cNvContentPartPr/>
                <p14:nvPr/>
              </p14:nvContentPartPr>
              <p14:xfrm>
                <a:off x="2448220" y="2000270"/>
                <a:ext cx="533880" cy="157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EA1B8B-7436-A50C-3490-DF071C9C45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9580" y="1991630"/>
                  <a:ext cx="551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F495F4-D3A5-5E35-DCA8-C67EE977F341}"/>
                    </a:ext>
                  </a:extLst>
                </p14:cNvPr>
                <p14:cNvContentPartPr/>
                <p14:nvPr/>
              </p14:nvContentPartPr>
              <p14:xfrm>
                <a:off x="3170740" y="1949510"/>
                <a:ext cx="145080" cy="15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F495F4-D3A5-5E35-DCA8-C67EE977F3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2100" y="1940870"/>
                  <a:ext cx="162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3BDE19-5D92-9F95-AA6C-5303830C90AF}"/>
                    </a:ext>
                  </a:extLst>
                </p14:cNvPr>
                <p14:cNvContentPartPr/>
                <p14:nvPr/>
              </p14:nvContentPartPr>
              <p14:xfrm>
                <a:off x="3373780" y="1859150"/>
                <a:ext cx="106920" cy="20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3BDE19-5D92-9F95-AA6C-5303830C90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4780" y="1850150"/>
                  <a:ext cx="12456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42BBA9-7C60-B965-A106-25414C174FB6}"/>
              </a:ext>
            </a:extLst>
          </p:cNvPr>
          <p:cNvGrpSpPr/>
          <p:nvPr/>
        </p:nvGrpSpPr>
        <p:grpSpPr>
          <a:xfrm>
            <a:off x="3661780" y="1836470"/>
            <a:ext cx="1035720" cy="289440"/>
            <a:chOff x="3661780" y="1836470"/>
            <a:chExt cx="103572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AF9BA8-C1F8-033D-0C5F-76C17B5504EB}"/>
                    </a:ext>
                  </a:extLst>
                </p14:cNvPr>
                <p14:cNvContentPartPr/>
                <p14:nvPr/>
              </p14:nvContentPartPr>
              <p14:xfrm>
                <a:off x="3661780" y="1997390"/>
                <a:ext cx="16920" cy="9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AF9BA8-C1F8-033D-0C5F-76C17B5504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2780" y="1988390"/>
                  <a:ext cx="34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050BDE-ACDF-437C-C6B4-FA20AF210B81}"/>
                    </a:ext>
                  </a:extLst>
                </p14:cNvPr>
                <p14:cNvContentPartPr/>
                <p14:nvPr/>
              </p14:nvContentPartPr>
              <p14:xfrm>
                <a:off x="3781300" y="1936550"/>
                <a:ext cx="64440" cy="18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050BDE-ACDF-437C-C6B4-FA20AF210B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72300" y="1927910"/>
                  <a:ext cx="82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B87AAC-41D0-2CC7-4720-000B9F078687}"/>
                    </a:ext>
                  </a:extLst>
                </p14:cNvPr>
                <p14:cNvContentPartPr/>
                <p14:nvPr/>
              </p14:nvContentPartPr>
              <p14:xfrm>
                <a:off x="3896140" y="1882910"/>
                <a:ext cx="150120" cy="20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B87AAC-41D0-2CC7-4720-000B9F078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7500" y="1874270"/>
                  <a:ext cx="167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4B2344-AE01-53D9-A1A7-8ABCBF80F395}"/>
                    </a:ext>
                  </a:extLst>
                </p14:cNvPr>
                <p14:cNvContentPartPr/>
                <p14:nvPr/>
              </p14:nvContentPartPr>
              <p14:xfrm>
                <a:off x="4095220" y="1836470"/>
                <a:ext cx="122760" cy="23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4B2344-AE01-53D9-A1A7-8ABCBF80F3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6220" y="1827470"/>
                  <a:ext cx="140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A48F52-1E57-0672-FB18-4C2FB37EB866}"/>
                    </a:ext>
                  </a:extLst>
                </p14:cNvPr>
                <p14:cNvContentPartPr/>
                <p14:nvPr/>
              </p14:nvContentPartPr>
              <p14:xfrm>
                <a:off x="4287820" y="1847630"/>
                <a:ext cx="164880" cy="21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A48F52-1E57-0672-FB18-4C2FB37EB8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8820" y="1838990"/>
                  <a:ext cx="182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557E50-BECC-777D-A942-A24D67E851CA}"/>
                    </a:ext>
                  </a:extLst>
                </p14:cNvPr>
                <p14:cNvContentPartPr/>
                <p14:nvPr/>
              </p14:nvContentPartPr>
              <p14:xfrm>
                <a:off x="4521460" y="1918910"/>
                <a:ext cx="48960" cy="172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557E50-BECC-777D-A942-A24D67E851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2820" y="1910270"/>
                  <a:ext cx="6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9A90BC-D6E1-046A-B702-D54A315044BE}"/>
                    </a:ext>
                  </a:extLst>
                </p14:cNvPr>
                <p14:cNvContentPartPr/>
                <p14:nvPr/>
              </p14:nvContentPartPr>
              <p14:xfrm>
                <a:off x="4514980" y="1877150"/>
                <a:ext cx="182520" cy="24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9A90BC-D6E1-046A-B702-D54A315044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6340" y="1868150"/>
                  <a:ext cx="20016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729E84-41DA-ED00-51D2-1058E1640F61}"/>
                  </a:ext>
                </a:extLst>
              </p14:cNvPr>
              <p14:cNvContentPartPr/>
              <p14:nvPr/>
            </p14:nvContentPartPr>
            <p14:xfrm>
              <a:off x="5104660" y="1853390"/>
              <a:ext cx="545400" cy="147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729E84-41DA-ED00-51D2-1058E1640F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95660" y="1844390"/>
                <a:ext cx="56304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5A735-196D-D7AD-6CEE-BAB2C92C4489}"/>
              </a:ext>
            </a:extLst>
          </p:cNvPr>
          <p:cNvGrpSpPr/>
          <p:nvPr/>
        </p:nvGrpSpPr>
        <p:grpSpPr>
          <a:xfrm>
            <a:off x="5865700" y="1700030"/>
            <a:ext cx="424080" cy="289800"/>
            <a:chOff x="5865700" y="1700030"/>
            <a:chExt cx="42408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4EA82F-DBC4-EE52-E774-40D6C9F5A05B}"/>
                    </a:ext>
                  </a:extLst>
                </p14:cNvPr>
                <p14:cNvContentPartPr/>
                <p14:nvPr/>
              </p14:nvContentPartPr>
              <p14:xfrm>
                <a:off x="5865700" y="1772750"/>
                <a:ext cx="164160" cy="18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4EA82F-DBC4-EE52-E774-40D6C9F5A0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57060" y="1763750"/>
                  <a:ext cx="181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F1A069-4482-FCE6-F87D-5069A3592B00}"/>
                    </a:ext>
                  </a:extLst>
                </p14:cNvPr>
                <p14:cNvContentPartPr/>
                <p14:nvPr/>
              </p14:nvContentPartPr>
              <p14:xfrm>
                <a:off x="6157660" y="1700030"/>
                <a:ext cx="132120" cy="289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F1A069-4482-FCE6-F87D-5069A3592B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8660" y="1691030"/>
                  <a:ext cx="14976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1C2FDB-F197-847D-15EF-D3B226E1CF1B}"/>
              </a:ext>
            </a:extLst>
          </p:cNvPr>
          <p:cNvGrpSpPr/>
          <p:nvPr/>
        </p:nvGrpSpPr>
        <p:grpSpPr>
          <a:xfrm>
            <a:off x="6468700" y="1685990"/>
            <a:ext cx="178920" cy="255960"/>
            <a:chOff x="6468700" y="1685990"/>
            <a:chExt cx="1789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EB4D71-157A-8C67-A2A1-920A4BAB4CB4}"/>
                    </a:ext>
                  </a:extLst>
                </p14:cNvPr>
                <p14:cNvContentPartPr/>
                <p14:nvPr/>
              </p14:nvContentPartPr>
              <p14:xfrm>
                <a:off x="6468700" y="1753670"/>
                <a:ext cx="7920" cy="161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EB4D71-157A-8C67-A2A1-920A4BAB4C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59700" y="1745030"/>
                  <a:ext cx="2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650E4C-2E65-32F3-4752-6C2E3D7B407F}"/>
                    </a:ext>
                  </a:extLst>
                </p14:cNvPr>
                <p14:cNvContentPartPr/>
                <p14:nvPr/>
              </p14:nvContentPartPr>
              <p14:xfrm>
                <a:off x="6472300" y="1685990"/>
                <a:ext cx="175320" cy="25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650E4C-2E65-32F3-4752-6C2E3D7B40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63660" y="1676990"/>
                  <a:ext cx="19296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B9328-7184-E8C3-DC2C-A20690470BC8}"/>
              </a:ext>
            </a:extLst>
          </p:cNvPr>
          <p:cNvGrpSpPr/>
          <p:nvPr/>
        </p:nvGrpSpPr>
        <p:grpSpPr>
          <a:xfrm>
            <a:off x="1516180" y="2824310"/>
            <a:ext cx="1748520" cy="81360"/>
            <a:chOff x="1516180" y="2824310"/>
            <a:chExt cx="174852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78DEE1-49D2-9988-F0A0-947F4DE8F509}"/>
                    </a:ext>
                  </a:extLst>
                </p14:cNvPr>
                <p14:cNvContentPartPr/>
                <p14:nvPr/>
              </p14:nvContentPartPr>
              <p14:xfrm>
                <a:off x="1516180" y="2848430"/>
                <a:ext cx="1748520" cy="5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78DEE1-49D2-9988-F0A0-947F4DE8F5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7540" y="2839790"/>
                  <a:ext cx="1766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202BDE-31AD-4648-3C82-3AF03B5094BD}"/>
                    </a:ext>
                  </a:extLst>
                </p14:cNvPr>
                <p14:cNvContentPartPr/>
                <p14:nvPr/>
              </p14:nvContentPartPr>
              <p14:xfrm>
                <a:off x="1555420" y="2824310"/>
                <a:ext cx="1615320" cy="7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202BDE-31AD-4648-3C82-3AF03B5094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46420" y="2815310"/>
                  <a:ext cx="163296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2A9D35E-BF4E-6DE7-B62E-66AA8DDD4732}"/>
                  </a:ext>
                </a:extLst>
              </p14:cNvPr>
              <p14:cNvContentPartPr/>
              <p14:nvPr/>
            </p14:nvContentPartPr>
            <p14:xfrm>
              <a:off x="3702820" y="2846630"/>
              <a:ext cx="3065400" cy="2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2A9D35E-BF4E-6DE7-B62E-66AA8DDD47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4180" y="2837630"/>
                <a:ext cx="308304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79BFF95-37E7-030A-DA9B-E2932B46E9F2}"/>
              </a:ext>
            </a:extLst>
          </p:cNvPr>
          <p:cNvGrpSpPr/>
          <p:nvPr/>
        </p:nvGrpSpPr>
        <p:grpSpPr>
          <a:xfrm>
            <a:off x="1118020" y="3880190"/>
            <a:ext cx="1561320" cy="83520"/>
            <a:chOff x="1118020" y="3880190"/>
            <a:chExt cx="156132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143863-A132-BAEA-E1C2-7619EA822574}"/>
                    </a:ext>
                  </a:extLst>
                </p14:cNvPr>
                <p14:cNvContentPartPr/>
                <p14:nvPr/>
              </p14:nvContentPartPr>
              <p14:xfrm>
                <a:off x="1144660" y="3880190"/>
                <a:ext cx="1396800" cy="4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143863-A132-BAEA-E1C2-7619EA8225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6020" y="3871190"/>
                  <a:ext cx="1414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56E5AC-6EB8-9D72-9783-4F8C61C61F4D}"/>
                    </a:ext>
                  </a:extLst>
                </p14:cNvPr>
                <p14:cNvContentPartPr/>
                <p14:nvPr/>
              </p14:nvContentPartPr>
              <p14:xfrm>
                <a:off x="1118020" y="3880190"/>
                <a:ext cx="1561320" cy="8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56E5AC-6EB8-9D72-9783-4F8C61C61F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9020" y="3871550"/>
                  <a:ext cx="1578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698E8D-3A22-392C-8972-3225C19C5FE5}"/>
                    </a:ext>
                  </a:extLst>
                </p14:cNvPr>
                <p14:cNvContentPartPr/>
                <p14:nvPr/>
              </p14:nvContentPartPr>
              <p14:xfrm>
                <a:off x="1332940" y="3901070"/>
                <a:ext cx="1230480" cy="1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698E8D-3A22-392C-8972-3225C19C5F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3940" y="3892070"/>
                  <a:ext cx="1248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BBA76A-2DDD-6A25-E8FE-F06FEDC0CB7E}"/>
                    </a:ext>
                  </a:extLst>
                </p14:cNvPr>
                <p14:cNvContentPartPr/>
                <p14:nvPr/>
              </p14:nvContentPartPr>
              <p14:xfrm>
                <a:off x="1196500" y="3889550"/>
                <a:ext cx="1268280" cy="55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BBA76A-2DDD-6A25-E8FE-F06FEDC0CB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7500" y="3880550"/>
                  <a:ext cx="1285920" cy="7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8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D79-FF77-4C35-98E1-1D0E1DE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14E-CC7E-3B4E-BBCC-BA6D25F2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0E5-881F-CF39-7031-8207452E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342-91F1-EE4A-7521-D2A2BA2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en-IN" dirty="0"/>
              <a:t> – RDP - 3389 </a:t>
            </a:r>
          </a:p>
          <a:p>
            <a:r>
              <a:rPr lang="en-IN" dirty="0"/>
              <a:t>Linux – SSH - 22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0FE8C-CFFF-9F6A-EF25-33E3FA61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8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740F-D7C5-250D-A1E3-5977CD4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ADB7-36F2-F064-ACF7-77B68334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Virtual Machines is one of several types of on-demand, scalable computing resources.</a:t>
            </a:r>
          </a:p>
          <a:p>
            <a:r>
              <a:rPr lang="en-US" dirty="0"/>
              <a:t>VM is a part of Infrastructure as a Service.</a:t>
            </a:r>
          </a:p>
          <a:p>
            <a:r>
              <a:rPr lang="en-US" dirty="0"/>
              <a:t>IaaS is an instant computing infrastructure – quickly scale up and scale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7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311-D9E6-06AD-DA7A-8C3F7F6D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 for 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EE16-AA04-A7BB-596C-8971BA21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2171C8-4A03-180E-23B2-58A7F313B63F}"/>
                  </a:ext>
                </a:extLst>
              </p14:cNvPr>
              <p14:cNvContentPartPr/>
              <p14:nvPr/>
            </p14:nvContentPartPr>
            <p14:xfrm>
              <a:off x="4504180" y="2002401"/>
              <a:ext cx="355320" cy="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2171C8-4A03-180E-23B2-58A7F313B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5540" y="1993401"/>
                <a:ext cx="3729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C02CE2-D890-32D1-3AAB-B8EBCD21F8C1}"/>
                  </a:ext>
                </a:extLst>
              </p14:cNvPr>
              <p14:cNvContentPartPr/>
              <p14:nvPr/>
            </p14:nvContentPartPr>
            <p14:xfrm>
              <a:off x="3594460" y="2596041"/>
              <a:ext cx="375120" cy="10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C02CE2-D890-32D1-3AAB-B8EBCD21F8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5460" y="2587401"/>
                <a:ext cx="3927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369BDA-428E-165E-25B2-4F1DD269ED47}"/>
                  </a:ext>
                </a:extLst>
              </p14:cNvPr>
              <p14:cNvContentPartPr/>
              <p14:nvPr/>
            </p14:nvContentPartPr>
            <p14:xfrm>
              <a:off x="5556460" y="3063681"/>
              <a:ext cx="289080" cy="5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369BDA-428E-165E-25B2-4F1DD269ED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7460" y="3055041"/>
                <a:ext cx="3067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E597E-5970-78AF-09B3-8B91CB28C666}"/>
                  </a:ext>
                </a:extLst>
              </p14:cNvPr>
              <p14:cNvContentPartPr/>
              <p14:nvPr/>
            </p14:nvContentPartPr>
            <p14:xfrm>
              <a:off x="2717140" y="3581001"/>
              <a:ext cx="378000" cy="8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E597E-5970-78AF-09B3-8B91CB28C6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8140" y="3572001"/>
                <a:ext cx="3956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0C43CC-9F3C-5429-3E4A-7047F34CE687}"/>
                  </a:ext>
                </a:extLst>
              </p14:cNvPr>
              <p14:cNvContentPartPr/>
              <p14:nvPr/>
            </p14:nvContentPartPr>
            <p14:xfrm>
              <a:off x="5513980" y="4062321"/>
              <a:ext cx="424800" cy="12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0C43CC-9F3C-5429-3E4A-7047F34CE6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4980" y="4053321"/>
                <a:ext cx="442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F0AAFF-E3F6-12A6-AE6D-A7EF7C3C71AE}"/>
                  </a:ext>
                </a:extLst>
              </p14:cNvPr>
              <p14:cNvContentPartPr/>
              <p14:nvPr/>
            </p14:nvContentPartPr>
            <p14:xfrm>
              <a:off x="3631540" y="4515561"/>
              <a:ext cx="435600" cy="118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F0AAFF-E3F6-12A6-AE6D-A7EF7C3C71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2900" y="4506921"/>
                <a:ext cx="453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66A651-41CE-BBC2-653D-BFC3DB0D838B}"/>
                  </a:ext>
                </a:extLst>
              </p14:cNvPr>
              <p14:cNvContentPartPr/>
              <p14:nvPr/>
            </p14:nvContentPartPr>
            <p14:xfrm>
              <a:off x="4321660" y="5089761"/>
              <a:ext cx="412200" cy="95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66A651-41CE-BBC2-653D-BFC3DB0D83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2660" y="5081121"/>
                <a:ext cx="42984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C4B6-7352-2B0D-9539-FC2C66D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2567-49DB-2715-45EB-7A9DB3CE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Select an operating system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97215A-78EB-8FD0-7B9B-27463D2564E1}"/>
              </a:ext>
            </a:extLst>
          </p:cNvPr>
          <p:cNvGrpSpPr/>
          <p:nvPr/>
        </p:nvGrpSpPr>
        <p:grpSpPr>
          <a:xfrm>
            <a:off x="7340260" y="624681"/>
            <a:ext cx="4583160" cy="1789560"/>
            <a:chOff x="7340260" y="624681"/>
            <a:chExt cx="4583160" cy="17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5A8F27-5952-C65C-EF95-AB71F0EB2F4C}"/>
                    </a:ext>
                  </a:extLst>
                </p14:cNvPr>
                <p14:cNvContentPartPr/>
                <p14:nvPr/>
              </p14:nvContentPartPr>
              <p14:xfrm>
                <a:off x="7340260" y="847881"/>
                <a:ext cx="136080" cy="17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5A8F27-5952-C65C-EF95-AB71F0EB2F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1260" y="838881"/>
                  <a:ext cx="153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9B4CE5-A80E-3EF1-FBAB-133309F2AD27}"/>
                    </a:ext>
                  </a:extLst>
                </p14:cNvPr>
                <p14:cNvContentPartPr/>
                <p14:nvPr/>
              </p14:nvContentPartPr>
              <p14:xfrm>
                <a:off x="7630060" y="772281"/>
                <a:ext cx="112320" cy="258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9B4CE5-A80E-3EF1-FBAB-133309F2AD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21060" y="763641"/>
                  <a:ext cx="129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5471FD-D36A-2DB2-3F9A-15FB48DA2864}"/>
                    </a:ext>
                  </a:extLst>
                </p14:cNvPr>
                <p14:cNvContentPartPr/>
                <p14:nvPr/>
              </p14:nvContentPartPr>
              <p14:xfrm>
                <a:off x="7874500" y="858321"/>
                <a:ext cx="124200" cy="15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5471FD-D36A-2DB2-3F9A-15FB48DA28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65500" y="849681"/>
                  <a:ext cx="141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D33D7B-7F2C-3A32-98B5-FB8BFA26DC50}"/>
                    </a:ext>
                  </a:extLst>
                </p14:cNvPr>
                <p14:cNvContentPartPr/>
                <p14:nvPr/>
              </p14:nvContentPartPr>
              <p14:xfrm>
                <a:off x="8072140" y="753201"/>
                <a:ext cx="117720" cy="23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D33D7B-7F2C-3A32-98B5-FB8BFA26DC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3500" y="744201"/>
                  <a:ext cx="135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091DFE-412E-20D4-0BA6-142AC26CCAFC}"/>
                    </a:ext>
                  </a:extLst>
                </p14:cNvPr>
                <p14:cNvContentPartPr/>
                <p14:nvPr/>
              </p14:nvContentPartPr>
              <p14:xfrm>
                <a:off x="7973140" y="778401"/>
                <a:ext cx="312120" cy="6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091DFE-412E-20D4-0BA6-142AC26CCA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4140" y="769401"/>
                  <a:ext cx="329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CEC86F-4731-D9C6-66E3-D2EBA8E1D9A6}"/>
                    </a:ext>
                  </a:extLst>
                </p14:cNvPr>
                <p14:cNvContentPartPr/>
                <p14:nvPr/>
              </p14:nvContentPartPr>
              <p14:xfrm>
                <a:off x="7765060" y="1074681"/>
                <a:ext cx="2420280" cy="133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CEC86F-4731-D9C6-66E3-D2EBA8E1D9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6420" y="1066041"/>
                  <a:ext cx="2437920" cy="13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8830BA-2A93-83BD-3A0F-567F9D3758FF}"/>
                    </a:ext>
                  </a:extLst>
                </p14:cNvPr>
                <p14:cNvContentPartPr/>
                <p14:nvPr/>
              </p14:nvContentPartPr>
              <p14:xfrm>
                <a:off x="7650220" y="1251801"/>
                <a:ext cx="2577960" cy="113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8830BA-2A93-83BD-3A0F-567F9D3758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1580" y="1243161"/>
                  <a:ext cx="2595600" cy="11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4798EF-059F-7381-746F-C664894AC5B7}"/>
                    </a:ext>
                  </a:extLst>
                </p14:cNvPr>
                <p14:cNvContentPartPr/>
                <p14:nvPr/>
              </p14:nvContentPartPr>
              <p14:xfrm>
                <a:off x="7964500" y="1550601"/>
                <a:ext cx="415080" cy="22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4798EF-059F-7381-746F-C664894AC5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5500" y="1541601"/>
                  <a:ext cx="43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395010-082D-7BF1-CCBB-2EFA0825DFCB}"/>
                    </a:ext>
                  </a:extLst>
                </p14:cNvPr>
                <p14:cNvContentPartPr/>
                <p14:nvPr/>
              </p14:nvContentPartPr>
              <p14:xfrm>
                <a:off x="7837060" y="1549161"/>
                <a:ext cx="447840" cy="29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395010-082D-7BF1-CCBB-2EFA0825DF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28420" y="1540521"/>
                  <a:ext cx="465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76149B-E545-E878-7975-FF394019F2D5}"/>
                    </a:ext>
                  </a:extLst>
                </p14:cNvPr>
                <p14:cNvContentPartPr/>
                <p14:nvPr/>
              </p14:nvContentPartPr>
              <p14:xfrm>
                <a:off x="7913380" y="1661121"/>
                <a:ext cx="94680" cy="11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76149B-E545-E878-7975-FF394019F2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04740" y="1652481"/>
                  <a:ext cx="112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124A6F-BFE8-69A1-84A1-158AEF5C81DA}"/>
                    </a:ext>
                  </a:extLst>
                </p14:cNvPr>
                <p14:cNvContentPartPr/>
                <p14:nvPr/>
              </p14:nvContentPartPr>
              <p14:xfrm>
                <a:off x="8041540" y="1665801"/>
                <a:ext cx="239040" cy="7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124A6F-BFE8-69A1-84A1-158AEF5C81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2900" y="1656801"/>
                  <a:ext cx="256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BB3ED5-2E1C-5B64-B52A-63AFA7DF13BF}"/>
                    </a:ext>
                  </a:extLst>
                </p14:cNvPr>
                <p14:cNvContentPartPr/>
                <p14:nvPr/>
              </p14:nvContentPartPr>
              <p14:xfrm>
                <a:off x="9156820" y="1542321"/>
                <a:ext cx="313200" cy="29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BB3ED5-2E1C-5B64-B52A-63AFA7DF13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48180" y="1533681"/>
                  <a:ext cx="3308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C1F111-FD6F-2C90-71F5-0C7BE51BE1FB}"/>
                    </a:ext>
                  </a:extLst>
                </p14:cNvPr>
                <p14:cNvContentPartPr/>
                <p14:nvPr/>
              </p14:nvContentPartPr>
              <p14:xfrm>
                <a:off x="9020380" y="1536561"/>
                <a:ext cx="411120" cy="27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C1F111-FD6F-2C90-71F5-0C7BE51BE1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11380" y="1527561"/>
                  <a:ext cx="4287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09551E-B4FB-A0F4-1D77-DB5274B6DEA8}"/>
                    </a:ext>
                  </a:extLst>
                </p14:cNvPr>
                <p14:cNvContentPartPr/>
                <p14:nvPr/>
              </p14:nvContentPartPr>
              <p14:xfrm>
                <a:off x="9133780" y="1645641"/>
                <a:ext cx="97920" cy="13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09551E-B4FB-A0F4-1D77-DB5274B6DE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140" y="1637001"/>
                  <a:ext cx="115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D428CC-A61A-85BD-7B34-CC6408C4C76D}"/>
                    </a:ext>
                  </a:extLst>
                </p14:cNvPr>
                <p14:cNvContentPartPr/>
                <p14:nvPr/>
              </p14:nvContentPartPr>
              <p14:xfrm>
                <a:off x="9275980" y="1691001"/>
                <a:ext cx="241560" cy="5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D428CC-A61A-85BD-7B34-CC6408C4C7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67340" y="1682361"/>
                  <a:ext cx="259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16FB5D-F149-30BE-31EB-C819E137F134}"/>
                    </a:ext>
                  </a:extLst>
                </p14:cNvPr>
                <p14:cNvContentPartPr/>
                <p14:nvPr/>
              </p14:nvContentPartPr>
              <p14:xfrm>
                <a:off x="8347900" y="1838961"/>
                <a:ext cx="833040" cy="28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16FB5D-F149-30BE-31EB-C819E137F1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38900" y="1829961"/>
                  <a:ext cx="850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168BE6-3C16-0B1A-4C17-D575648056BA}"/>
                    </a:ext>
                  </a:extLst>
                </p14:cNvPr>
                <p14:cNvContentPartPr/>
                <p14:nvPr/>
              </p14:nvContentPartPr>
              <p14:xfrm>
                <a:off x="8336740" y="1982601"/>
                <a:ext cx="135000" cy="8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168BE6-3C16-0B1A-4C17-D575648056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27740" y="1973961"/>
                  <a:ext cx="152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FB6BF8-08D6-FBF1-3E39-CBA263BA7D0C}"/>
                    </a:ext>
                  </a:extLst>
                </p14:cNvPr>
                <p14:cNvContentPartPr/>
                <p14:nvPr/>
              </p14:nvContentPartPr>
              <p14:xfrm>
                <a:off x="10616980" y="723681"/>
                <a:ext cx="77760" cy="11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FB6BF8-08D6-FBF1-3E39-CBA263BA7D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07980" y="714681"/>
                  <a:ext cx="95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4CFD42-ADA3-2F0F-7A98-A8769C41BC17}"/>
                    </a:ext>
                  </a:extLst>
                </p14:cNvPr>
                <p14:cNvContentPartPr/>
                <p14:nvPr/>
              </p14:nvContentPartPr>
              <p14:xfrm>
                <a:off x="10778620" y="697401"/>
                <a:ext cx="102960" cy="124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4CFD42-ADA3-2F0F-7A98-A8769C41BC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69980" y="688401"/>
                  <a:ext cx="120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932CB6-ED18-45BE-7D4E-0D7A8D5279EE}"/>
                    </a:ext>
                  </a:extLst>
                </p14:cNvPr>
                <p14:cNvContentPartPr/>
                <p14:nvPr/>
              </p14:nvContentPartPr>
              <p14:xfrm>
                <a:off x="10956820" y="624681"/>
                <a:ext cx="267480" cy="19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932CB6-ED18-45BE-7D4E-0D7A8D5279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47820" y="616041"/>
                  <a:ext cx="285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512837-D043-9073-CE71-E8888854ACD0}"/>
                    </a:ext>
                  </a:extLst>
                </p14:cNvPr>
                <p14:cNvContentPartPr/>
                <p14:nvPr/>
              </p14:nvContentPartPr>
              <p14:xfrm>
                <a:off x="11153380" y="692361"/>
                <a:ext cx="53640" cy="1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512837-D043-9073-CE71-E8888854AC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44380" y="683361"/>
                  <a:ext cx="71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3081B7-DDD1-E5FF-7CD2-5CAA3D97C505}"/>
                    </a:ext>
                  </a:extLst>
                </p14:cNvPr>
                <p14:cNvContentPartPr/>
                <p14:nvPr/>
              </p14:nvContentPartPr>
              <p14:xfrm>
                <a:off x="10843420" y="742041"/>
                <a:ext cx="16200" cy="9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3081B7-DDD1-E5FF-7CD2-5CAA3D97C5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34420" y="733401"/>
                  <a:ext cx="33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38BFF0-83D4-FF88-E52B-5A909E98D556}"/>
                    </a:ext>
                  </a:extLst>
                </p14:cNvPr>
                <p14:cNvContentPartPr/>
                <p14:nvPr/>
              </p14:nvContentPartPr>
              <p14:xfrm>
                <a:off x="10881940" y="703161"/>
                <a:ext cx="144720" cy="10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38BFF0-83D4-FF88-E52B-5A909E98D5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72940" y="694161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E450AF-19C8-0FC4-6BBC-E87770796D6A}"/>
                    </a:ext>
                  </a:extLst>
                </p14:cNvPr>
                <p14:cNvContentPartPr/>
                <p14:nvPr/>
              </p14:nvContentPartPr>
              <p14:xfrm>
                <a:off x="10951420" y="1452321"/>
                <a:ext cx="86040" cy="12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E450AF-19C8-0FC4-6BBC-E87770796D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42420" y="1443681"/>
                  <a:ext cx="103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115503-941F-909E-7760-11977FBB2911}"/>
                    </a:ext>
                  </a:extLst>
                </p14:cNvPr>
                <p14:cNvContentPartPr/>
                <p14:nvPr/>
              </p14:nvContentPartPr>
              <p14:xfrm>
                <a:off x="11120620" y="1506321"/>
                <a:ext cx="193320" cy="4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115503-941F-909E-7760-11977FBB29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11980" y="1497321"/>
                  <a:ext cx="210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44B7AF-5F7D-0B0F-DC6D-94E03C4F1E4E}"/>
                    </a:ext>
                  </a:extLst>
                </p14:cNvPr>
                <p14:cNvContentPartPr/>
                <p14:nvPr/>
              </p14:nvContentPartPr>
              <p14:xfrm>
                <a:off x="11027380" y="1345041"/>
                <a:ext cx="359640" cy="26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44B7AF-5F7D-0B0F-DC6D-94E03C4F1E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18740" y="1336041"/>
                  <a:ext cx="377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8F952B-8B59-D6B9-9D97-F4D09C637564}"/>
                    </a:ext>
                  </a:extLst>
                </p14:cNvPr>
                <p14:cNvContentPartPr/>
                <p14:nvPr/>
              </p14:nvContentPartPr>
              <p14:xfrm>
                <a:off x="10919740" y="1373121"/>
                <a:ext cx="411120" cy="32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8F952B-8B59-D6B9-9D97-F4D09C6375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10740" y="1364481"/>
                  <a:ext cx="428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79CC3E-AA9C-8ACB-E790-25F6817707D3}"/>
                    </a:ext>
                  </a:extLst>
                </p14:cNvPr>
                <p14:cNvContentPartPr/>
                <p14:nvPr/>
              </p14:nvContentPartPr>
              <p14:xfrm>
                <a:off x="10607260" y="978921"/>
                <a:ext cx="1284120" cy="112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79CC3E-AA9C-8ACB-E790-25F6817707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98260" y="969921"/>
                  <a:ext cx="130176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711FC0-D9C6-5EF7-1A5E-F906CFDB5DD2}"/>
                    </a:ext>
                  </a:extLst>
                </p14:cNvPr>
                <p14:cNvContentPartPr/>
                <p14:nvPr/>
              </p14:nvContentPartPr>
              <p14:xfrm>
                <a:off x="10650820" y="1272321"/>
                <a:ext cx="1272600" cy="873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711FC0-D9C6-5EF7-1A5E-F906CFDB5D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42180" y="1263681"/>
                  <a:ext cx="1290240" cy="89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64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452-6A57-95CD-9894-B45AF9BE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CD25-8CFA-8D0F-CAC9-D5600988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networks (</a:t>
            </a:r>
            <a:r>
              <a:rPr lang="en-US" dirty="0" err="1"/>
              <a:t>VNets</a:t>
            </a:r>
            <a:r>
              <a:rPr lang="en-US" dirty="0"/>
              <a:t>) are used in Azure to provide private connectivity between Azure Virtual Machines and other Azure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273F-3DD6-67C4-F7E0-10454265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201773-3480-3D1B-3BC5-23B7DCACF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683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8258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353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stage,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6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24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DF1D68-462C-6254-AE1E-FF09A9383077}"/>
              </a:ext>
            </a:extLst>
          </p:cNvPr>
          <p:cNvSpPr txBox="1"/>
          <p:nvPr/>
        </p:nvSpPr>
        <p:spPr>
          <a:xfrm>
            <a:off x="1066800" y="4719145"/>
            <a:ext cx="85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557-3C32-5F3A-CF24-5725D1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8B8F-6AE3-8393-A41A-E6350E57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4562-A1A8-780F-4356-E97B8C4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3803-CA91-813C-8746-BEAD5285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Costs</a:t>
            </a:r>
            <a:br>
              <a:rPr lang="en-US" dirty="0"/>
            </a:br>
            <a:r>
              <a:rPr lang="en-US" dirty="0"/>
              <a:t>Priced on a per-hour basis but billed on a per-minute basis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Virtual Machine Instance</a:t>
            </a:r>
          </a:p>
          <a:p>
            <a:r>
              <a:rPr lang="en-US" dirty="0"/>
              <a:t>Storage Costs</a:t>
            </a:r>
            <a:br>
              <a:rPr lang="en-IN" dirty="0"/>
            </a:br>
            <a:r>
              <a:rPr lang="en-IN" dirty="0"/>
              <a:t>You are charged separately for the storage VM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2C0-8FE0-2E94-A8C5-E8B91969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8CC0-2EE9-F9DF-B1AC-42631BA3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Be cautious when resizing production VMs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0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271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Virtual Machines</vt:lpstr>
      <vt:lpstr>IaaS Cloud Services</vt:lpstr>
      <vt:lpstr>Business Scenarios for IaaS</vt:lpstr>
      <vt:lpstr>Planning Checklist</vt:lpstr>
      <vt:lpstr>Start with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15</cp:revision>
  <dcterms:created xsi:type="dcterms:W3CDTF">2023-09-16T04:53:13Z</dcterms:created>
  <dcterms:modified xsi:type="dcterms:W3CDTF">2024-05-11T17:01:08Z</dcterms:modified>
</cp:coreProperties>
</file>